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147375598" r:id="rId2"/>
    <p:sldId id="2147375596" r:id="rId3"/>
    <p:sldId id="2147375599" r:id="rId4"/>
    <p:sldId id="2147375600" r:id="rId5"/>
    <p:sldId id="2147375602" r:id="rId6"/>
    <p:sldId id="2147375588" r:id="rId7"/>
    <p:sldId id="2147375587" r:id="rId8"/>
    <p:sldId id="2147375586" r:id="rId9"/>
    <p:sldId id="279" r:id="rId10"/>
    <p:sldId id="281" r:id="rId11"/>
    <p:sldId id="2147375603" r:id="rId12"/>
    <p:sldId id="284" r:id="rId13"/>
    <p:sldId id="2147375604" r:id="rId14"/>
    <p:sldId id="322" r:id="rId15"/>
    <p:sldId id="314" r:id="rId16"/>
    <p:sldId id="286" r:id="rId17"/>
    <p:sldId id="288" r:id="rId18"/>
    <p:sldId id="289" r:id="rId19"/>
    <p:sldId id="2147375609" r:id="rId20"/>
    <p:sldId id="2147375605" r:id="rId21"/>
    <p:sldId id="292" r:id="rId22"/>
    <p:sldId id="294" r:id="rId23"/>
    <p:sldId id="295" r:id="rId24"/>
    <p:sldId id="296" r:id="rId25"/>
    <p:sldId id="297" r:id="rId26"/>
    <p:sldId id="2147375607" r:id="rId27"/>
    <p:sldId id="2147375592" r:id="rId28"/>
    <p:sldId id="2147375608" r:id="rId29"/>
    <p:sldId id="2147375589" r:id="rId30"/>
    <p:sldId id="2147375593" r:id="rId31"/>
    <p:sldId id="306" r:id="rId32"/>
    <p:sldId id="308" r:id="rId33"/>
    <p:sldId id="305" r:id="rId34"/>
    <p:sldId id="307" r:id="rId35"/>
    <p:sldId id="309" r:id="rId36"/>
    <p:sldId id="310" r:id="rId37"/>
    <p:sldId id="311" r:id="rId38"/>
    <p:sldId id="312" r:id="rId39"/>
    <p:sldId id="313" r:id="rId40"/>
    <p:sldId id="2147375591" r:id="rId41"/>
    <p:sldId id="316" r:id="rId42"/>
    <p:sldId id="317" r:id="rId43"/>
    <p:sldId id="319" r:id="rId44"/>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Knutsen Structure" id="{EF28EB21-68A2-4DAC-A7CF-D508F9839998}">
          <p14:sldIdLst>
            <p14:sldId id="2147375598"/>
            <p14:sldId id="2147375596"/>
            <p14:sldId id="2147375599"/>
            <p14:sldId id="2147375600"/>
          </p14:sldIdLst>
        </p14:section>
        <p14:section name="About us" id="{FA0D4317-25DC-474E-8080-FF7654B639EC}">
          <p14:sldIdLst>
            <p14:sldId id="2147375602"/>
            <p14:sldId id="2147375588"/>
            <p14:sldId id="2147375587"/>
            <p14:sldId id="2147375586"/>
            <p14:sldId id="279"/>
            <p14:sldId id="281"/>
            <p14:sldId id="2147375603"/>
            <p14:sldId id="284"/>
            <p14:sldId id="2147375604"/>
            <p14:sldId id="322"/>
            <p14:sldId id="314"/>
          </p14:sldIdLst>
        </p14:section>
        <p14:section name="Newbuilding" id="{EE6259D1-2A22-459A-9473-431AE8DCF363}">
          <p14:sldIdLst>
            <p14:sldId id="286"/>
          </p14:sldIdLst>
        </p14:section>
        <p14:section name="Operations" id="{93C54394-47BA-4F3F-A050-3AC0973683F5}">
          <p14:sldIdLst>
            <p14:sldId id="288"/>
            <p14:sldId id="289"/>
            <p14:sldId id="2147375609"/>
          </p14:sldIdLst>
        </p14:section>
        <p14:section name="Shuttle Tankers" id="{71CB7AAB-ACA2-4593-9E91-23E02693D95C}">
          <p14:sldIdLst>
            <p14:sldId id="2147375605"/>
            <p14:sldId id="292"/>
            <p14:sldId id="294"/>
            <p14:sldId id="295"/>
            <p14:sldId id="296"/>
            <p14:sldId id="297"/>
            <p14:sldId id="2147375607"/>
            <p14:sldId id="2147375592"/>
          </p14:sldIdLst>
        </p14:section>
        <p14:section name="LNG" id="{CFFB880F-4973-4450-B72F-C8BA2C2DD38E}">
          <p14:sldIdLst>
            <p14:sldId id="2147375608"/>
            <p14:sldId id="2147375589"/>
            <p14:sldId id="2147375593"/>
            <p14:sldId id="306"/>
            <p14:sldId id="308"/>
            <p14:sldId id="305"/>
            <p14:sldId id="307"/>
            <p14:sldId id="309"/>
            <p14:sldId id="310"/>
            <p14:sldId id="311"/>
            <p14:sldId id="312"/>
          </p14:sldIdLst>
        </p14:section>
        <p14:section name="Technology" id="{84233BDB-8263-4F52-BDF1-EFBDEDC4E4D5}">
          <p14:sldIdLst>
            <p14:sldId id="313"/>
            <p14:sldId id="2147375591"/>
            <p14:sldId id="316"/>
            <p14:sldId id="317"/>
            <p14:sldId id="31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D1C5"/>
    <a:srgbClr val="07272E"/>
    <a:srgbClr val="298FC9"/>
    <a:srgbClr val="E9E8E2"/>
    <a:srgbClr val="D0EEEF"/>
    <a:srgbClr val="D8E1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knutsenoas.local\haugesund\Privat\saj\Documents\Commercial\Vesse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rgbClr val="07272E"/>
                </a:solidFill>
                <a:latin typeface="+mn-lt"/>
                <a:ea typeface="+mn-ea"/>
                <a:cs typeface="+mn-cs"/>
              </a:defRPr>
            </a:pPr>
            <a:r>
              <a:rPr lang="nb-NO"/>
              <a:t>International mix of Seafarers</a:t>
            </a:r>
          </a:p>
        </c:rich>
      </c:tx>
      <c:overlay val="0"/>
      <c:spPr>
        <a:noFill/>
        <a:ln>
          <a:noFill/>
        </a:ln>
        <a:effectLst/>
      </c:spPr>
      <c:txPr>
        <a:bodyPr rot="0" spcFirstLastPara="1" vertOverflow="ellipsis" vert="horz" wrap="square" anchor="ctr" anchorCtr="1"/>
        <a:lstStyle/>
        <a:p>
          <a:pPr>
            <a:defRPr sz="1440" b="0" i="0" u="none" strike="noStrike" kern="1200" spc="0" baseline="0">
              <a:solidFill>
                <a:srgbClr val="07272E"/>
              </a:solidFill>
              <a:latin typeface="+mn-lt"/>
              <a:ea typeface="+mn-ea"/>
              <a:cs typeface="+mn-cs"/>
            </a:defRPr>
          </a:pPr>
          <a:endParaRPr lang="nb-N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6944356955380581E-2"/>
          <c:y val="0.23793402812068604"/>
          <c:w val="0.82611128608923889"/>
          <c:h val="0.7019997951919954"/>
        </c:manualLayout>
      </c:layout>
      <c:pie3DChart>
        <c:varyColors val="1"/>
        <c:ser>
          <c:idx val="0"/>
          <c:order val="0"/>
          <c:dPt>
            <c:idx val="0"/>
            <c:bubble3D val="0"/>
            <c:spPr>
              <a:solidFill>
                <a:schemeClr val="bg2">
                  <a:lumMod val="9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E233-420F-BFEE-BA3B0F0F2AB4}"/>
              </c:ext>
            </c:extLst>
          </c:dPt>
          <c:dPt>
            <c:idx val="1"/>
            <c:bubble3D val="0"/>
            <c:spPr>
              <a:solidFill>
                <a:schemeClr val="accent4">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E233-420F-BFEE-BA3B0F0F2AB4}"/>
              </c:ext>
            </c:extLst>
          </c:dPt>
          <c:dPt>
            <c:idx val="2"/>
            <c:bubble3D val="0"/>
            <c:spPr>
              <a:solidFill>
                <a:schemeClr val="bg2">
                  <a:lumMod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E233-420F-BFEE-BA3B0F0F2AB4}"/>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E233-420F-BFEE-BA3B0F0F2AB4}"/>
              </c:ext>
            </c:extLst>
          </c:dPt>
          <c:dPt>
            <c:idx val="4"/>
            <c:bubble3D val="0"/>
            <c:spPr>
              <a:solidFill>
                <a:schemeClr val="bg2">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E233-420F-BFEE-BA3B0F0F2AB4}"/>
              </c:ext>
            </c:extLst>
          </c:dPt>
          <c:dPt>
            <c:idx val="5"/>
            <c:bubble3D val="0"/>
            <c:spPr>
              <a:solidFill>
                <a:schemeClr val="bg2">
                  <a:lumMod val="2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B-E233-420F-BFEE-BA3B0F0F2AB4}"/>
              </c:ext>
            </c:extLst>
          </c:dPt>
          <c:dPt>
            <c:idx val="6"/>
            <c:bubble3D val="0"/>
            <c:spPr>
              <a:solidFill>
                <a:schemeClr val="accent4">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E233-420F-BFEE-BA3B0F0F2AB4}"/>
              </c:ext>
            </c:extLst>
          </c:dPt>
          <c:dPt>
            <c:idx val="7"/>
            <c:bubble3D val="0"/>
            <c:spPr>
              <a:solidFill>
                <a:schemeClr val="bg1">
                  <a:lumMod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E233-420F-BFEE-BA3B0F0F2AB4}"/>
              </c:ext>
            </c:extLst>
          </c:dPt>
          <c:dLbls>
            <c:dLbl>
              <c:idx val="0"/>
              <c:layout>
                <c:manualLayout>
                  <c:x val="-3.0396465686088704E-2"/>
                  <c:y val="-0.42240579949401441"/>
                </c:manualLayout>
              </c:layout>
              <c:tx>
                <c:rich>
                  <a:bodyPr/>
                  <a:lstStyle/>
                  <a:p>
                    <a:fld id="{A80FAB9B-3256-4FE3-8B84-BD67F4015E43}" type="CELLRANGE">
                      <a:rPr lang="en-US" baseline="0"/>
                      <a:pPr/>
                      <a:t>[CELLRANGE]</a:t>
                    </a:fld>
                    <a:r>
                      <a:rPr lang="en-US" baseline="0"/>
                      <a:t>; </a:t>
                    </a:r>
                    <a:fld id="{13B8964D-C20C-4EE0-9F9C-5CB55935D6D4}" type="PERCENTAGE">
                      <a:rPr lang="en-US" baseline="0"/>
                      <a:pPr/>
                      <a:t>[PERCENTAGE]</a:t>
                    </a:fld>
                    <a:endParaRPr lang="en-US" baseline="0"/>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E233-420F-BFEE-BA3B0F0F2AB4}"/>
                </c:ext>
              </c:extLst>
            </c:dLbl>
            <c:dLbl>
              <c:idx val="1"/>
              <c:layout>
                <c:manualLayout>
                  <c:x val="-1.5835472163187307E-2"/>
                  <c:y val="-0.1067914017391975"/>
                </c:manualLayout>
              </c:layout>
              <c:tx>
                <c:rich>
                  <a:bodyPr/>
                  <a:lstStyle/>
                  <a:p>
                    <a:fld id="{8E87883D-4E28-42BF-BA7D-380801FA040A}" type="CELLRANGE">
                      <a:rPr lang="en-US" baseline="0"/>
                      <a:pPr/>
                      <a:t>[CELLRANGE]</a:t>
                    </a:fld>
                    <a:r>
                      <a:rPr lang="en-US" baseline="0"/>
                      <a:t>; </a:t>
                    </a:r>
                    <a:fld id="{D48862BF-B480-4BC6-AA9D-2C4952A2CA42}" type="PERCENTAGE">
                      <a:rPr lang="en-US" baseline="0"/>
                      <a:pPr/>
                      <a:t>[PERCENTAGE]</a:t>
                    </a:fld>
                    <a:endParaRPr lang="en-US" baseline="0"/>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E233-420F-BFEE-BA3B0F0F2AB4}"/>
                </c:ext>
              </c:extLst>
            </c:dLbl>
            <c:dLbl>
              <c:idx val="2"/>
              <c:layout>
                <c:manualLayout>
                  <c:x val="-3.0592741401303525E-2"/>
                  <c:y val="-1.9930036855369936E-2"/>
                </c:manualLayout>
              </c:layout>
              <c:tx>
                <c:rich>
                  <a:bodyPr/>
                  <a:lstStyle/>
                  <a:p>
                    <a:fld id="{23F15A9E-DB19-4E74-89A0-C827E8DB48D2}" type="CELLRANGE">
                      <a:rPr lang="en-US" baseline="0"/>
                      <a:pPr/>
                      <a:t>[CELLRANGE]</a:t>
                    </a:fld>
                    <a:r>
                      <a:rPr lang="en-US" baseline="0"/>
                      <a:t>; </a:t>
                    </a:r>
                    <a:fld id="{E7448EFB-4F42-4CA6-8146-CB0E19044BFF}" type="PERCENTAGE">
                      <a:rPr lang="en-US" baseline="0"/>
                      <a:pPr/>
                      <a:t>[PERCENTAGE]</a:t>
                    </a:fld>
                    <a:endParaRPr lang="en-US" baseline="0"/>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E233-420F-BFEE-BA3B0F0F2AB4}"/>
                </c:ext>
              </c:extLst>
            </c:dLbl>
            <c:dLbl>
              <c:idx val="3"/>
              <c:layout>
                <c:manualLayout>
                  <c:x val="-2.7722068333221373E-2"/>
                  <c:y val="-4.4280368324746598E-2"/>
                </c:manualLayout>
              </c:layout>
              <c:tx>
                <c:rich>
                  <a:bodyPr/>
                  <a:lstStyle/>
                  <a:p>
                    <a:fld id="{A57E50B1-02F5-4A75-81A5-12DFED684DDE}" type="CELLRANGE">
                      <a:rPr lang="en-US" baseline="0"/>
                      <a:pPr/>
                      <a:t>[CELLRANGE]</a:t>
                    </a:fld>
                    <a:r>
                      <a:rPr lang="en-US" baseline="0"/>
                      <a:t>; </a:t>
                    </a:r>
                    <a:fld id="{45E59CB2-1D35-467F-86B4-222C1EEF75B1}" type="PERCENTAGE">
                      <a:rPr lang="en-US" baseline="0"/>
                      <a:pPr/>
                      <a:t>[PERCENTAGE]</a:t>
                    </a:fld>
                    <a:endParaRPr lang="en-US" baseline="0"/>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E233-420F-BFEE-BA3B0F0F2AB4}"/>
                </c:ext>
              </c:extLst>
            </c:dLbl>
            <c:dLbl>
              <c:idx val="4"/>
              <c:layout>
                <c:manualLayout>
                  <c:x val="-6.8552930883639548E-2"/>
                  <c:y val="-8.5051841646340332E-2"/>
                </c:manualLayout>
              </c:layout>
              <c:tx>
                <c:rich>
                  <a:bodyPr/>
                  <a:lstStyle/>
                  <a:p>
                    <a:fld id="{163F0D39-0A9F-4B20-A41E-F52BC7C254BD}" type="CELLRANGE">
                      <a:rPr lang="en-US" baseline="0"/>
                      <a:pPr/>
                      <a:t>[CELLRANGE]</a:t>
                    </a:fld>
                    <a:r>
                      <a:rPr lang="en-US" baseline="0"/>
                      <a:t>; </a:t>
                    </a:r>
                    <a:fld id="{ABE1404D-F7AA-4288-B61E-114376494138}" type="PERCENTAGE">
                      <a:rPr lang="en-US" baseline="0"/>
                      <a:pPr/>
                      <a:t>[PERCENTAGE]</a:t>
                    </a:fld>
                    <a:endParaRPr lang="en-US" baseline="0"/>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E233-420F-BFEE-BA3B0F0F2AB4}"/>
                </c:ext>
              </c:extLst>
            </c:dLbl>
            <c:dLbl>
              <c:idx val="5"/>
              <c:layout>
                <c:manualLayout>
                  <c:x val="1.0379002624671917E-2"/>
                  <c:y val="-6.0062834123444528E-2"/>
                </c:manualLayout>
              </c:layout>
              <c:tx>
                <c:rich>
                  <a:bodyPr/>
                  <a:lstStyle/>
                  <a:p>
                    <a:fld id="{821BBD72-0994-4C25-B3EF-0C3DDDCDD3F3}" type="CELLRANGE">
                      <a:rPr lang="en-US" baseline="0"/>
                      <a:pPr/>
                      <a:t>[CELLRANGE]</a:t>
                    </a:fld>
                    <a:r>
                      <a:rPr lang="en-US" baseline="0"/>
                      <a:t>; </a:t>
                    </a:r>
                    <a:fld id="{2E95AFE7-99AA-4521-B62F-3B4495846C6B}" type="PERCENTAGE">
                      <a:rPr lang="en-US" baseline="0"/>
                      <a:pPr/>
                      <a:t>[PERCENTAGE]</a:t>
                    </a:fld>
                    <a:endParaRPr lang="en-US" baseline="0"/>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E233-420F-BFEE-BA3B0F0F2AB4}"/>
                </c:ext>
              </c:extLst>
            </c:dLbl>
            <c:dLbl>
              <c:idx val="6"/>
              <c:layout>
                <c:manualLayout>
                  <c:x val="3.565941322192779E-2"/>
                  <c:y val="-6.1619021395635798E-2"/>
                </c:manualLayout>
              </c:layout>
              <c:tx>
                <c:rich>
                  <a:bodyPr/>
                  <a:lstStyle/>
                  <a:p>
                    <a:fld id="{B3FF61FC-E88D-4771-A935-60255FCFDF74}" type="CELLRANGE">
                      <a:rPr lang="en-US" baseline="0"/>
                      <a:pPr/>
                      <a:t>[CELLRANGE]</a:t>
                    </a:fld>
                    <a:r>
                      <a:rPr lang="en-US" baseline="0"/>
                      <a:t>; </a:t>
                    </a:r>
                    <a:fld id="{D4F7183C-E250-4F5D-983E-572854B844F2}" type="PERCENTAGE">
                      <a:rPr lang="en-US" baseline="0"/>
                      <a:pPr/>
                      <a:t>[PERCENTAGE]</a:t>
                    </a:fld>
                    <a:endParaRPr lang="en-US" baseline="0"/>
                  </a:p>
                </c:rich>
              </c:tx>
              <c:dLblPos val="bestFit"/>
              <c:showLegendKey val="0"/>
              <c:showVal val="0"/>
              <c:showCatName val="0"/>
              <c:showSerName val="0"/>
              <c:showPercent val="1"/>
              <c:showBubbleSize val="0"/>
              <c:extLst>
                <c:ext xmlns:c15="http://schemas.microsoft.com/office/drawing/2012/chart" uri="{CE6537A1-D6FC-4f65-9D91-7224C49458BB}">
                  <c15:layout>
                    <c:manualLayout>
                      <c:w val="0.2193386746848236"/>
                      <c:h val="9.5533252075185676E-2"/>
                    </c:manualLayout>
                  </c15:layout>
                  <c15:dlblFieldTable/>
                  <c15:showDataLabelsRange val="1"/>
                </c:ext>
                <c:ext xmlns:c16="http://schemas.microsoft.com/office/drawing/2014/chart" uri="{C3380CC4-5D6E-409C-BE32-E72D297353CC}">
                  <c16:uniqueId val="{0000000D-E233-420F-BFEE-BA3B0F0F2AB4}"/>
                </c:ext>
              </c:extLst>
            </c:dLbl>
            <c:dLbl>
              <c:idx val="7"/>
              <c:layout>
                <c:manualLayout>
                  <c:x val="5.4692997385367287E-2"/>
                  <c:y val="-5.0676284289442083E-2"/>
                </c:manualLayout>
              </c:layout>
              <c:tx>
                <c:rich>
                  <a:bodyPr/>
                  <a:lstStyle/>
                  <a:p>
                    <a:fld id="{CEB557D7-46A0-46AC-AEE6-195183620055}" type="CELLRANGE">
                      <a:rPr lang="en-US" baseline="0"/>
                      <a:pPr/>
                      <a:t>[CELLRANGE]</a:t>
                    </a:fld>
                    <a:r>
                      <a:rPr lang="en-US" baseline="0"/>
                      <a:t>; </a:t>
                    </a:r>
                    <a:fld id="{9CA57E51-AD03-4EDC-BE02-D62455CDAA1D}" type="PERCENTAGE">
                      <a:rPr lang="en-US" baseline="0"/>
                      <a:pPr/>
                      <a:t>[PERCENTAGE]</a:t>
                    </a:fld>
                    <a:endParaRPr lang="en-US" baseline="0"/>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E233-420F-BFEE-BA3B0F0F2AB4}"/>
                </c:ext>
              </c:extLst>
            </c:dLbl>
            <c:spPr>
              <a:noFill/>
              <a:ln>
                <a:noFill/>
              </a:ln>
              <a:effectLst/>
            </c:spPr>
            <c:txPr>
              <a:bodyPr rot="0" spcFirstLastPara="1" vertOverflow="ellipsis" vert="horz" wrap="square" anchor="ctr" anchorCtr="1"/>
              <a:lstStyle/>
              <a:p>
                <a:pPr>
                  <a:defRPr sz="1200" b="0" i="0" u="none" strike="noStrike" kern="1200" baseline="0">
                    <a:solidFill>
                      <a:srgbClr val="07272E"/>
                    </a:solidFill>
                    <a:latin typeface="+mn-lt"/>
                    <a:ea typeface="+mn-ea"/>
                    <a:cs typeface="+mn-cs"/>
                  </a:defRPr>
                </a:pPr>
                <a:endParaRPr lang="nb-NO"/>
              </a:p>
            </c:txPr>
            <c:dLblPos val="bestFit"/>
            <c:showLegendKey val="0"/>
            <c:showVal val="0"/>
            <c:showCatName val="0"/>
            <c:showSerName val="0"/>
            <c:showPercent val="1"/>
            <c:showBubbleSize val="0"/>
            <c:showLeaderLines val="1"/>
            <c:leaderLines>
              <c:spPr>
                <a:ln w="9525" cap="flat" cmpd="sng" algn="ctr">
                  <a:solidFill>
                    <a:schemeClr val="accent4"/>
                  </a:solidFill>
                  <a:round/>
                </a:ln>
                <a:effectLst/>
              </c:spPr>
            </c:leaderLines>
            <c:extLst>
              <c:ext xmlns:c15="http://schemas.microsoft.com/office/drawing/2012/chart" uri="{CE6537A1-D6FC-4f65-9D91-7224C49458BB}">
                <c15:showDataLabelsRange val="1"/>
              </c:ext>
            </c:extLst>
          </c:dLbls>
          <c:cat>
            <c:strRef>
              <c:f>Malaga!$M$10:$M$17</c:f>
              <c:strCache>
                <c:ptCount val="8"/>
                <c:pt idx="0">
                  <c:v>Filipino</c:v>
                </c:pt>
                <c:pt idx="1">
                  <c:v>Spanish</c:v>
                </c:pt>
                <c:pt idx="2">
                  <c:v>Norwegian</c:v>
                </c:pt>
                <c:pt idx="3">
                  <c:v>Brazilian</c:v>
                </c:pt>
                <c:pt idx="4">
                  <c:v>Scandinavian </c:v>
                </c:pt>
                <c:pt idx="5">
                  <c:v>French</c:v>
                </c:pt>
                <c:pt idx="6">
                  <c:v>Eastern European</c:v>
                </c:pt>
                <c:pt idx="7">
                  <c:v>Other</c:v>
                </c:pt>
              </c:strCache>
            </c:strRef>
          </c:cat>
          <c:val>
            <c:numRef>
              <c:f>Malaga!$O$10:$O$17</c:f>
              <c:numCache>
                <c:formatCode>General</c:formatCode>
                <c:ptCount val="8"/>
                <c:pt idx="0">
                  <c:v>1867</c:v>
                </c:pt>
                <c:pt idx="1">
                  <c:v>262</c:v>
                </c:pt>
                <c:pt idx="2">
                  <c:v>152</c:v>
                </c:pt>
                <c:pt idx="3">
                  <c:v>124</c:v>
                </c:pt>
                <c:pt idx="4">
                  <c:v>75</c:v>
                </c:pt>
                <c:pt idx="5">
                  <c:v>73</c:v>
                </c:pt>
                <c:pt idx="6">
                  <c:v>186</c:v>
                </c:pt>
                <c:pt idx="7">
                  <c:v>30</c:v>
                </c:pt>
              </c:numCache>
            </c:numRef>
          </c:val>
          <c:extLst>
            <c:ext xmlns:c15="http://schemas.microsoft.com/office/drawing/2012/chart" uri="{02D57815-91ED-43cb-92C2-25804820EDAC}">
              <c15:datalabelsRange>
                <c15:f>Malaga!$M$10:$M$17</c15:f>
                <c15:dlblRangeCache>
                  <c:ptCount val="8"/>
                  <c:pt idx="0">
                    <c:v>Filipino</c:v>
                  </c:pt>
                  <c:pt idx="1">
                    <c:v>Spanish</c:v>
                  </c:pt>
                  <c:pt idx="2">
                    <c:v>Norwegian</c:v>
                  </c:pt>
                  <c:pt idx="3">
                    <c:v>Brazilian</c:v>
                  </c:pt>
                  <c:pt idx="4">
                    <c:v>Scandinavian </c:v>
                  </c:pt>
                  <c:pt idx="5">
                    <c:v>French</c:v>
                  </c:pt>
                  <c:pt idx="6">
                    <c:v>Eastern European</c:v>
                  </c:pt>
                  <c:pt idx="7">
                    <c:v>Other</c:v>
                  </c:pt>
                </c15:dlblRangeCache>
              </c15:datalabelsRange>
            </c:ext>
            <c:ext xmlns:c16="http://schemas.microsoft.com/office/drawing/2014/chart" uri="{C3380CC4-5D6E-409C-BE32-E72D297353CC}">
              <c16:uniqueId val="{00000010-E233-420F-BFEE-BA3B0F0F2AB4}"/>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rgbClr val="07272E"/>
          </a:solidFill>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chemeClr val="tx1"/>
                </a:solidFill>
                <a:latin typeface="+mj-lt"/>
                <a:ea typeface="+mn-ea"/>
                <a:cs typeface="+mn-cs"/>
              </a:defRPr>
            </a:pPr>
            <a:r>
              <a:rPr lang="nb-NO">
                <a:latin typeface="+mj-lt"/>
              </a:rPr>
              <a:t>Total number of employees</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j-lt"/>
              <a:ea typeface="+mn-ea"/>
              <a:cs typeface="+mn-cs"/>
            </a:defRPr>
          </a:pPr>
          <a:endParaRPr lang="nb-N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spPr>
            <a:solidFill>
              <a:srgbClr val="E9E8E2">
                <a:lumMod val="90000"/>
              </a:srgbClr>
            </a:solidFill>
          </c:spPr>
          <c:dPt>
            <c:idx val="0"/>
            <c:bubble3D val="0"/>
            <c:spPr>
              <a:solidFill>
                <a:srgbClr val="E9E8E2">
                  <a:lumMod val="90000"/>
                </a:srgb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F260-4918-8099-221555765052}"/>
              </c:ext>
            </c:extLst>
          </c:dPt>
          <c:dPt>
            <c:idx val="1"/>
            <c:bubble3D val="0"/>
            <c:spPr>
              <a:solidFill>
                <a:srgbClr val="D0EEEF">
                  <a:lumMod val="90000"/>
                </a:srgb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F260-4918-8099-221555765052}"/>
              </c:ext>
            </c:extLst>
          </c:dPt>
          <c:dLbls>
            <c:dLbl>
              <c:idx val="0"/>
              <c:layout>
                <c:manualLayout>
                  <c:x val="9.0360454943132107E-2"/>
                  <c:y val="2.0069626713327501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7215288713910762"/>
                      <c:h val="0.11560185185185186"/>
                    </c:manualLayout>
                  </c15:layout>
                </c:ext>
                <c:ext xmlns:c16="http://schemas.microsoft.com/office/drawing/2014/chart" uri="{C3380CC4-5D6E-409C-BE32-E72D297353CC}">
                  <c16:uniqueId val="{00000001-F260-4918-8099-221555765052}"/>
                </c:ext>
              </c:extLst>
            </c:dLbl>
            <c:dLbl>
              <c:idx val="1"/>
              <c:layout>
                <c:manualLayout>
                  <c:x val="-4.2623468941382338E-2"/>
                  <c:y val="-1.562518226888305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4226399825021869"/>
                      <c:h val="0.11560185185185186"/>
                    </c:manualLayout>
                  </c15:layout>
                </c:ext>
                <c:ext xmlns:c16="http://schemas.microsoft.com/office/drawing/2014/chart" uri="{C3380CC4-5D6E-409C-BE32-E72D297353CC}">
                  <c16:uniqueId val="{00000003-F260-4918-8099-221555765052}"/>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j-lt"/>
                    <a:ea typeface="+mn-ea"/>
                    <a:cs typeface="+mn-cs"/>
                  </a:defRPr>
                </a:pPr>
                <a:endParaRPr lang="nb-NO"/>
              </a:p>
            </c:txPr>
            <c:dLblPos val="bestFit"/>
            <c:showLegendKey val="0"/>
            <c:showVal val="0"/>
            <c:showCatName val="0"/>
            <c:showSerName val="0"/>
            <c:showPercent val="1"/>
            <c:showBubbleSize val="0"/>
            <c:showLeaderLines val="1"/>
            <c:leaderLines>
              <c:spPr>
                <a:ln w="9525" cap="flat" cmpd="sng" algn="ctr">
                  <a:solidFill>
                    <a:schemeClr val="accent4"/>
                  </a:solidFill>
                  <a:round/>
                </a:ln>
                <a:effectLst/>
              </c:spPr>
            </c:leaderLines>
            <c:extLst>
              <c:ext xmlns:c15="http://schemas.microsoft.com/office/drawing/2012/chart" uri="{CE6537A1-D6FC-4f65-9D91-7224C49458BB}"/>
            </c:extLst>
          </c:dLbls>
          <c:cat>
            <c:strRef>
              <c:f>Malaga!$I$45:$I$46</c:f>
              <c:strCache>
                <c:ptCount val="2"/>
                <c:pt idx="0">
                  <c:v>Seafarers (2769)</c:v>
                </c:pt>
                <c:pt idx="1">
                  <c:v>Employees in office (237)</c:v>
                </c:pt>
              </c:strCache>
            </c:strRef>
          </c:cat>
          <c:val>
            <c:numRef>
              <c:f>Malaga!$J$45:$J$46</c:f>
              <c:numCache>
                <c:formatCode>General</c:formatCode>
                <c:ptCount val="2"/>
                <c:pt idx="0">
                  <c:v>2769</c:v>
                </c:pt>
                <c:pt idx="1">
                  <c:v>237</c:v>
                </c:pt>
              </c:numCache>
            </c:numRef>
          </c:val>
          <c:extLst>
            <c:ext xmlns:c16="http://schemas.microsoft.com/office/drawing/2014/chart" uri="{C3380CC4-5D6E-409C-BE32-E72D297353CC}">
              <c16:uniqueId val="{00000004-F260-4918-8099-221555765052}"/>
            </c:ext>
          </c:extLst>
        </c:ser>
        <c:dLbls>
          <c:dLblPos val="bestFit"/>
          <c:showLegendKey val="0"/>
          <c:showVal val="0"/>
          <c:showCatName val="0"/>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nb-N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200065965335477"/>
          <c:y val="0.17998316018169389"/>
          <c:w val="0.63509585753609743"/>
          <c:h val="0.56493134051664462"/>
        </c:manualLayout>
      </c:layout>
      <c:barChart>
        <c:barDir val="bar"/>
        <c:grouping val="stacked"/>
        <c:varyColors val="0"/>
        <c:ser>
          <c:idx val="0"/>
          <c:order val="0"/>
          <c:tx>
            <c:strRef>
              <c:f>Sheet1!$B$1</c:f>
              <c:strCache>
                <c:ptCount val="1"/>
                <c:pt idx="0">
                  <c:v>Firm in $bn</c:v>
                </c:pt>
              </c:strCache>
            </c:strRef>
          </c:tx>
          <c:spPr>
            <a:solidFill>
              <a:schemeClr val="accent1"/>
            </a:solidFill>
            <a:ln>
              <a:noFill/>
            </a:ln>
            <a:effectLst/>
          </c:spPr>
          <c:invertIfNegative val="0"/>
          <c:dLbls>
            <c:dLbl>
              <c:idx val="0"/>
              <c:tx>
                <c:rich>
                  <a:bodyPr/>
                  <a:lstStyle/>
                  <a:p>
                    <a:r>
                      <a:rPr lang="en-US"/>
                      <a:t>0.6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C506-8E49-A5CD-380AB0BCC3F9}"/>
                </c:ext>
              </c:extLst>
            </c:dLbl>
            <c:dLbl>
              <c:idx val="1"/>
              <c:tx>
                <c:rich>
                  <a:bodyPr/>
                  <a:lstStyle/>
                  <a:p>
                    <a:r>
                      <a:rPr lang="en-US"/>
                      <a:t>1.2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506-8E49-A5CD-380AB0BCC3F9}"/>
                </c:ext>
              </c:extLst>
            </c:dLbl>
            <c:dLbl>
              <c:idx val="2"/>
              <c:tx>
                <c:rich>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Arial"/>
                        <a:cs typeface="Arial" panose="020B0604020202020204" pitchFamily="34" charset="0"/>
                      </a:defRPr>
                    </a:pPr>
                    <a:r>
                      <a:rPr lang="en-US"/>
                      <a:t>10.2</a:t>
                    </a:r>
                  </a:p>
                </c:rich>
              </c:tx>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Arial"/>
                      <a:cs typeface="Arial" panose="020B0604020202020204" pitchFamily="34" charset="0"/>
                    </a:defRPr>
                  </a:pPr>
                  <a:endParaRPr lang="nb-D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showDataLabelsRange val="0"/>
                </c:ext>
                <c:ext xmlns:c16="http://schemas.microsoft.com/office/drawing/2014/chart" uri="{C3380CC4-5D6E-409C-BE32-E72D297353CC}">
                  <c16:uniqueId val="{00000002-C506-8E49-A5CD-380AB0BCC3F9}"/>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Arial"/>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Sheet1!$A$2:$A$4</c:f>
              <c:strCache>
                <c:ptCount val="3"/>
                <c:pt idx="0">
                  <c:v>KNOP</c:v>
                </c:pt>
                <c:pt idx="1">
                  <c:v>KNOT</c:v>
                </c:pt>
                <c:pt idx="2">
                  <c:v>LNG</c:v>
                </c:pt>
              </c:strCache>
            </c:strRef>
          </c:cat>
          <c:val>
            <c:numRef>
              <c:f>Sheet1!$B$2:$B$4</c:f>
              <c:numCache>
                <c:formatCode>#.##0</c:formatCode>
                <c:ptCount val="3"/>
                <c:pt idx="0">
                  <c:v>0.7</c:v>
                </c:pt>
                <c:pt idx="1">
                  <c:v>1.2</c:v>
                </c:pt>
                <c:pt idx="2">
                  <c:v>4.5140000000000002</c:v>
                </c:pt>
              </c:numCache>
            </c:numRef>
          </c:val>
          <c:extLst>
            <c:ext xmlns:c16="http://schemas.microsoft.com/office/drawing/2014/chart" uri="{C3380CC4-5D6E-409C-BE32-E72D297353CC}">
              <c16:uniqueId val="{00000003-C506-8E49-A5CD-380AB0BCC3F9}"/>
            </c:ext>
          </c:extLst>
        </c:ser>
        <c:ser>
          <c:idx val="1"/>
          <c:order val="1"/>
          <c:tx>
            <c:strRef>
              <c:f>Sheet1!$C$1</c:f>
              <c:strCache>
                <c:ptCount val="1"/>
                <c:pt idx="0">
                  <c:v>Optional in $bn</c:v>
                </c:pt>
              </c:strCache>
            </c:strRef>
          </c:tx>
          <c:spPr>
            <a:solidFill>
              <a:schemeClr val="accent3"/>
            </a:solidFill>
            <a:ln>
              <a:noFill/>
            </a:ln>
            <a:effectLst/>
          </c:spPr>
          <c:invertIfNegative val="0"/>
          <c:dLbls>
            <c:dLbl>
              <c:idx val="0"/>
              <c:tx>
                <c:rich>
                  <a:bodyPr/>
                  <a:lstStyle/>
                  <a:p>
                    <a:r>
                      <a:rPr lang="en-US"/>
                      <a:t>1.4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C506-8E49-A5CD-380AB0BCC3F9}"/>
                </c:ext>
              </c:extLst>
            </c:dLbl>
            <c:dLbl>
              <c:idx val="1"/>
              <c:tx>
                <c:rich>
                  <a:bodyPr/>
                  <a:lstStyle/>
                  <a:p>
                    <a:r>
                      <a:rPr lang="en-US"/>
                      <a:t>1.3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506-8E49-A5CD-380AB0BCC3F9}"/>
                </c:ext>
              </c:extLst>
            </c:dLbl>
            <c:dLbl>
              <c:idx val="2"/>
              <c:tx>
                <c:rich>
                  <a:bodyPr/>
                  <a:lstStyle/>
                  <a:p>
                    <a:r>
                      <a:rPr lang="en-US"/>
                      <a:t>10.6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C506-8E49-A5CD-380AB0BCC3F9}"/>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Arial"/>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Sheet1!$A$2:$A$4</c:f>
              <c:strCache>
                <c:ptCount val="3"/>
                <c:pt idx="0">
                  <c:v>KNOP</c:v>
                </c:pt>
                <c:pt idx="1">
                  <c:v>KNOT</c:v>
                </c:pt>
                <c:pt idx="2">
                  <c:v>LNG</c:v>
                </c:pt>
              </c:strCache>
            </c:strRef>
          </c:cat>
          <c:val>
            <c:numRef>
              <c:f>Sheet1!$C$2:$C$4</c:f>
              <c:numCache>
                <c:formatCode>#.##0</c:formatCode>
                <c:ptCount val="3"/>
                <c:pt idx="0">
                  <c:v>1.5</c:v>
                </c:pt>
                <c:pt idx="1">
                  <c:v>1.2</c:v>
                </c:pt>
                <c:pt idx="2">
                  <c:v>4.117</c:v>
                </c:pt>
              </c:numCache>
            </c:numRef>
          </c:val>
          <c:extLst>
            <c:ext xmlns:c16="http://schemas.microsoft.com/office/drawing/2014/chart" uri="{C3380CC4-5D6E-409C-BE32-E72D297353CC}">
              <c16:uniqueId val="{00000007-C506-8E49-A5CD-380AB0BCC3F9}"/>
            </c:ext>
          </c:extLst>
        </c:ser>
        <c:dLbls>
          <c:showLegendKey val="0"/>
          <c:showVal val="1"/>
          <c:showCatName val="0"/>
          <c:showSerName val="0"/>
          <c:showPercent val="0"/>
          <c:showBubbleSize val="0"/>
        </c:dLbls>
        <c:gapWidth val="100"/>
        <c:overlap val="100"/>
        <c:axId val="199611520"/>
        <c:axId val="199613824"/>
      </c:barChart>
      <c:catAx>
        <c:axId val="199611520"/>
        <c:scaling>
          <c:orientation val="minMax"/>
        </c:scaling>
        <c:delete val="0"/>
        <c:axPos val="l"/>
        <c:numFmt formatCode="General" sourceLinked="0"/>
        <c:majorTickMark val="out"/>
        <c:minorTickMark val="none"/>
        <c:tickLblPos val="nextTo"/>
        <c:spPr>
          <a:noFill/>
          <a:ln w="9527" cap="flat" cmpd="sng" algn="ctr">
            <a:noFill/>
            <a:prstDash val="solid"/>
            <a:round/>
          </a:ln>
          <a:effectLst/>
        </c:spPr>
        <c:txPr>
          <a:bodyPr rot="0" spcFirstLastPara="1" vertOverflow="ellipsis" wrap="square" anchor="ctr" anchorCtr="1"/>
          <a:lstStyle/>
          <a:p>
            <a:pPr algn="just">
              <a:defRPr sz="1000" b="0" i="0" u="none" strike="noStrike" kern="1200" baseline="0">
                <a:solidFill>
                  <a:schemeClr val="tx1"/>
                </a:solidFill>
                <a:latin typeface="Arial" panose="020B0604020202020204" pitchFamily="34" charset="0"/>
                <a:ea typeface="Arial"/>
                <a:cs typeface="Arial" panose="020B0604020202020204" pitchFamily="34" charset="0"/>
              </a:defRPr>
            </a:pPr>
            <a:endParaRPr lang="nb-NO"/>
          </a:p>
        </c:txPr>
        <c:crossAx val="199613824"/>
        <c:crosses val="autoZero"/>
        <c:auto val="0"/>
        <c:lblAlgn val="ctr"/>
        <c:lblOffset val="100"/>
        <c:tickLblSkip val="1"/>
        <c:tickMarkSkip val="1"/>
        <c:noMultiLvlLbl val="0"/>
      </c:catAx>
      <c:valAx>
        <c:axId val="199613824"/>
        <c:scaling>
          <c:orientation val="minMax"/>
        </c:scaling>
        <c:delete val="0"/>
        <c:axPos val="b"/>
        <c:numFmt formatCode="&quot;$&quot;#,##0.0" sourceLinked="0"/>
        <c:majorTickMark val="out"/>
        <c:minorTickMark val="none"/>
        <c:tickLblPos val="nextTo"/>
        <c:spPr>
          <a:noFill/>
          <a:ln w="9527" cap="flat" cmpd="sng" algn="ctr">
            <a:noFill/>
            <a:prstDash val="solid"/>
            <a:round/>
          </a:ln>
          <a:effectLst/>
        </c:spPr>
        <c:txPr>
          <a:bodyPr rot="0" spcFirstLastPara="1" vertOverflow="ellipsis" wrap="square" anchor="ctr" anchorCtr="1"/>
          <a:lstStyle/>
          <a:p>
            <a:pPr>
              <a:defRPr sz="1000" b="0" i="0" u="none" strike="noStrike" kern="1200" baseline="0">
                <a:solidFill>
                  <a:schemeClr val="tx1"/>
                </a:solidFill>
                <a:latin typeface="Arial" panose="020B0604020202020204" pitchFamily="34" charset="0"/>
                <a:ea typeface="Arial"/>
                <a:cs typeface="Arial" panose="020B0604020202020204" pitchFamily="34" charset="0"/>
              </a:defRPr>
            </a:pPr>
            <a:endParaRPr lang="nb-NO"/>
          </a:p>
        </c:txPr>
        <c:crossAx val="199611520"/>
        <c:crosses val="autoZero"/>
        <c:crossBetween val="between"/>
      </c:valAx>
      <c:spPr>
        <a:noFill/>
        <a:ln w="25400">
          <a:noFill/>
        </a:ln>
        <a:effectLst/>
      </c:spPr>
    </c:plotArea>
    <c:legend>
      <c:legendPos val="b"/>
      <c:layout>
        <c:manualLayout>
          <c:xMode val="edge"/>
          <c:yMode val="edge"/>
          <c:x val="0.25246478758071955"/>
          <c:y val="0.89863558775425012"/>
          <c:w val="0.44930272922824316"/>
          <c:h val="7.777777777777777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Arial"/>
              <a:cs typeface="Arial" panose="020B0604020202020204" pitchFamily="34" charset="0"/>
            </a:defRPr>
          </a:pPr>
          <a:endParaRPr lang="nb-NO"/>
        </a:p>
      </c:txPr>
    </c:legend>
    <c:plotVisOnly val="1"/>
    <c:dispBlanksAs val="gap"/>
    <c:showDLblsOverMax val="0"/>
  </c:chart>
  <c:spPr>
    <a:noFill/>
    <a:ln w="6350" cap="flat" cmpd="sng" algn="ctr">
      <a:noFill/>
      <a:prstDash val="solid"/>
      <a:miter lim="800000"/>
    </a:ln>
    <a:effectLst/>
  </c:spPr>
  <c:txPr>
    <a:bodyPr/>
    <a:lstStyle/>
    <a:p>
      <a:pPr>
        <a:defRPr sz="1000" b="0" i="0" u="none" strike="noStrike" baseline="0">
          <a:solidFill>
            <a:schemeClr val="tx1"/>
          </a:solidFill>
          <a:latin typeface="Arial" panose="020B0604020202020204" pitchFamily="34" charset="0"/>
          <a:ea typeface="Arial"/>
          <a:cs typeface="Arial" panose="020B0604020202020204" pitchFamily="34" charset="0"/>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E8A96094-29FC-364F-8019-0F9F29F4B137}" type="datetimeFigureOut">
              <a:rPr lang="en-NO"/>
              <a:t>09/30/2025</a:t>
            </a:fld>
            <a:endParaRPr lang="nb-NO"/>
          </a:p>
        </p:txBody>
      </p:sp>
      <p:sp>
        <p:nvSpPr>
          <p:cNvPr id="4" name="Plassholder for lysbilde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EE3512DF-2A48-1949-8995-4A4D36831FAF}" type="slidenum">
              <a:rPr/>
              <a:t>‹#›</a:t>
            </a:fld>
            <a:endParaRPr lang="nb-NO"/>
          </a:p>
        </p:txBody>
      </p:sp>
    </p:spTree>
    <p:extLst>
      <p:ext uri="{BB962C8B-B14F-4D97-AF65-F5344CB8AC3E}">
        <p14:creationId xmlns:p14="http://schemas.microsoft.com/office/powerpoint/2010/main" val="3438316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E3512DF-2A48-1949-8995-4A4D36831FAF}" type="slidenum">
              <a:rPr lang="en-GB" smtClean="0"/>
              <a:t>2</a:t>
            </a:fld>
            <a:endParaRPr lang="en-GB"/>
          </a:p>
        </p:txBody>
      </p:sp>
    </p:spTree>
    <p:extLst>
      <p:ext uri="{BB962C8B-B14F-4D97-AF65-F5344CB8AC3E}">
        <p14:creationId xmlns:p14="http://schemas.microsoft.com/office/powerpoint/2010/main" val="1932669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E3512DF-2A48-1949-8995-4A4D36831FAF}" type="slidenum">
              <a:rPr lang="en-GB" smtClean="0"/>
              <a:t>3</a:t>
            </a:fld>
            <a:endParaRPr lang="en-GB"/>
          </a:p>
        </p:txBody>
      </p:sp>
    </p:spTree>
    <p:extLst>
      <p:ext uri="{BB962C8B-B14F-4D97-AF65-F5344CB8AC3E}">
        <p14:creationId xmlns:p14="http://schemas.microsoft.com/office/powerpoint/2010/main" val="1540588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E70C0-2955-1683-B5F1-FD0E7AB6AC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71DE13-725A-E47F-B0EA-4B85D45404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D89BC2-202D-AAAD-44B6-266356AAC33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9AC05E1-C9A9-C911-4EB1-CB3C07CB4E78}"/>
              </a:ext>
            </a:extLst>
          </p:cNvPr>
          <p:cNvSpPr>
            <a:spLocks noGrp="1"/>
          </p:cNvSpPr>
          <p:nvPr>
            <p:ph type="sldNum" sz="quarter" idx="5"/>
          </p:nvPr>
        </p:nvSpPr>
        <p:spPr/>
        <p:txBody>
          <a:bodyPr/>
          <a:lstStyle/>
          <a:p>
            <a:fld id="{EE3512DF-2A48-1949-8995-4A4D36831FAF}" type="slidenum">
              <a:rPr lang="en-GB" smtClean="0"/>
              <a:t>5</a:t>
            </a:fld>
            <a:endParaRPr lang="en-GB"/>
          </a:p>
        </p:txBody>
      </p:sp>
    </p:spTree>
    <p:extLst>
      <p:ext uri="{BB962C8B-B14F-4D97-AF65-F5344CB8AC3E}">
        <p14:creationId xmlns:p14="http://schemas.microsoft.com/office/powerpoint/2010/main" val="554612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2DF8F-62A2-6246-FC2B-AD62C6FF2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2B4FC4-A3F7-295A-71E6-E5949DD56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961C06-AA83-2ADD-24D2-03119EC6C4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FC7C40-A996-116A-F95D-A42E40770E53}"/>
              </a:ext>
            </a:extLst>
          </p:cNvPr>
          <p:cNvSpPr>
            <a:spLocks noGrp="1"/>
          </p:cNvSpPr>
          <p:nvPr>
            <p:ph type="sldNum" sz="quarter" idx="5"/>
          </p:nvPr>
        </p:nvSpPr>
        <p:spPr/>
        <p:txBody>
          <a:bodyPr/>
          <a:lstStyle/>
          <a:p>
            <a:fld id="{6CB0C299-EB18-46EA-A613-55249EBE25AF}" type="slidenum">
              <a:rPr lang="en-US" smtClean="0"/>
              <a:t>6</a:t>
            </a:fld>
            <a:endParaRPr lang="en-US"/>
          </a:p>
        </p:txBody>
      </p:sp>
    </p:spTree>
    <p:extLst>
      <p:ext uri="{BB962C8B-B14F-4D97-AF65-F5344CB8AC3E}">
        <p14:creationId xmlns:p14="http://schemas.microsoft.com/office/powerpoint/2010/main" val="112038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08DF8-C08A-ED3A-9D72-AA3E51E229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A8D30-B6D7-D905-8F85-B80FACE105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DD94AC-BFED-58EA-4A97-E0D69E7C4E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AAA18B-3217-872E-A354-77205ADE4F6C}"/>
              </a:ext>
            </a:extLst>
          </p:cNvPr>
          <p:cNvSpPr>
            <a:spLocks noGrp="1"/>
          </p:cNvSpPr>
          <p:nvPr>
            <p:ph type="sldNum" sz="quarter" idx="5"/>
          </p:nvPr>
        </p:nvSpPr>
        <p:spPr/>
        <p:txBody>
          <a:bodyPr/>
          <a:lstStyle/>
          <a:p>
            <a:fld id="{6CB0C299-EB18-46EA-A613-55249EBE25AF}" type="slidenum">
              <a:rPr lang="en-US" smtClean="0"/>
              <a:t>7</a:t>
            </a:fld>
            <a:endParaRPr lang="en-US"/>
          </a:p>
        </p:txBody>
      </p:sp>
    </p:spTree>
    <p:extLst>
      <p:ext uri="{BB962C8B-B14F-4D97-AF65-F5344CB8AC3E}">
        <p14:creationId xmlns:p14="http://schemas.microsoft.com/office/powerpoint/2010/main" val="2181079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27163-B2A2-1C33-074B-07AA2ED3A0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6F0CE-0729-3867-4AEC-DBABAE27C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8D24B2-62F9-013C-7795-A5A300AA65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6E1F37E-35C1-06BF-B0B6-FCD60B76482C}"/>
              </a:ext>
            </a:extLst>
          </p:cNvPr>
          <p:cNvSpPr>
            <a:spLocks noGrp="1"/>
          </p:cNvSpPr>
          <p:nvPr>
            <p:ph type="sldNum" sz="quarter" idx="5"/>
          </p:nvPr>
        </p:nvSpPr>
        <p:spPr/>
        <p:txBody>
          <a:bodyPr/>
          <a:lstStyle/>
          <a:p>
            <a:fld id="{6CB0C299-EB18-46EA-A613-55249EBE25AF}" type="slidenum">
              <a:rPr lang="en-US" smtClean="0"/>
              <a:t>8</a:t>
            </a:fld>
            <a:endParaRPr lang="en-US"/>
          </a:p>
        </p:txBody>
      </p:sp>
    </p:spTree>
    <p:extLst>
      <p:ext uri="{BB962C8B-B14F-4D97-AF65-F5344CB8AC3E}">
        <p14:creationId xmlns:p14="http://schemas.microsoft.com/office/powerpoint/2010/main" val="2170579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B0C299-EB18-46EA-A613-55249EBE25AF}" type="slidenum">
              <a:rPr lang="en-US" smtClean="0"/>
              <a:t>9</a:t>
            </a:fld>
            <a:endParaRPr lang="en-US"/>
          </a:p>
        </p:txBody>
      </p:sp>
    </p:spTree>
    <p:extLst>
      <p:ext uri="{BB962C8B-B14F-4D97-AF65-F5344CB8AC3E}">
        <p14:creationId xmlns:p14="http://schemas.microsoft.com/office/powerpoint/2010/main" val="2843934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B0C299-EB18-46EA-A613-55249EBE25AF}" type="slidenum">
              <a:rPr lang="en-US" smtClean="0"/>
              <a:t>10</a:t>
            </a:fld>
            <a:endParaRPr lang="en-US"/>
          </a:p>
        </p:txBody>
      </p:sp>
    </p:spTree>
    <p:extLst>
      <p:ext uri="{BB962C8B-B14F-4D97-AF65-F5344CB8AC3E}">
        <p14:creationId xmlns:p14="http://schemas.microsoft.com/office/powerpoint/2010/main" val="2443816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B0C299-EB18-46EA-A613-55249EBE25AF}" type="slidenum">
              <a:rPr lang="en-US" smtClean="0"/>
              <a:t>12</a:t>
            </a:fld>
            <a:endParaRPr lang="en-US"/>
          </a:p>
        </p:txBody>
      </p:sp>
    </p:spTree>
    <p:extLst>
      <p:ext uri="{BB962C8B-B14F-4D97-AF65-F5344CB8AC3E}">
        <p14:creationId xmlns:p14="http://schemas.microsoft.com/office/powerpoint/2010/main" val="3056833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B0C299-EB18-46EA-A613-55249EBE25AF}" type="slidenum">
              <a:rPr lang="en-US" smtClean="0"/>
              <a:t>16</a:t>
            </a:fld>
            <a:endParaRPr lang="en-US"/>
          </a:p>
        </p:txBody>
      </p:sp>
    </p:spTree>
    <p:extLst>
      <p:ext uri="{BB962C8B-B14F-4D97-AF65-F5344CB8AC3E}">
        <p14:creationId xmlns:p14="http://schemas.microsoft.com/office/powerpoint/2010/main" val="1590266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B0C299-EB18-46EA-A613-55249EBE25AF}" type="slidenum">
              <a:rPr lang="en-US" smtClean="0"/>
              <a:t>22</a:t>
            </a:fld>
            <a:endParaRPr lang="en-US"/>
          </a:p>
        </p:txBody>
      </p:sp>
    </p:spTree>
    <p:extLst>
      <p:ext uri="{BB962C8B-B14F-4D97-AF65-F5344CB8AC3E}">
        <p14:creationId xmlns:p14="http://schemas.microsoft.com/office/powerpoint/2010/main" val="2412386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B0C299-EB18-46EA-A613-55249EBE25AF}" type="slidenum">
              <a:rPr lang="en-US" smtClean="0"/>
              <a:t>25</a:t>
            </a:fld>
            <a:endParaRPr lang="en-US"/>
          </a:p>
        </p:txBody>
      </p:sp>
    </p:spTree>
    <p:extLst>
      <p:ext uri="{BB962C8B-B14F-4D97-AF65-F5344CB8AC3E}">
        <p14:creationId xmlns:p14="http://schemas.microsoft.com/office/powerpoint/2010/main" val="67307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8814F-2CCF-7F2B-E90B-BBEE8E582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4360BF-61BD-ABCD-98FF-C182101056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D47003-403C-A57F-4C74-890C39134261}"/>
              </a:ext>
            </a:extLst>
          </p:cNvPr>
          <p:cNvSpPr>
            <a:spLocks noGrp="1"/>
          </p:cNvSpPr>
          <p:nvPr>
            <p:ph type="body" idx="1"/>
          </p:nvPr>
        </p:nvSpPr>
        <p:spPr/>
        <p:txBody>
          <a:bodyPr/>
          <a:lstStyle/>
          <a:p>
            <a:r>
              <a:rPr lang="nb-NO" err="1"/>
              <a:t>Missing</a:t>
            </a:r>
            <a:r>
              <a:rPr lang="nb-NO"/>
              <a:t> </a:t>
            </a:r>
          </a:p>
          <a:p>
            <a:pPr marL="171450" indent="-171450">
              <a:buFontTx/>
              <a:buChar char="-"/>
            </a:pPr>
            <a:r>
              <a:rPr lang="nb-NO"/>
              <a:t>KNOT Repsol 1341</a:t>
            </a:r>
          </a:p>
          <a:p>
            <a:pPr marL="171450" indent="-171450">
              <a:buFontTx/>
              <a:buChar char="-"/>
            </a:pPr>
            <a:r>
              <a:rPr lang="nb-NO"/>
              <a:t>KNOT </a:t>
            </a:r>
            <a:r>
              <a:rPr lang="nb-NO" err="1"/>
              <a:t>Equinor</a:t>
            </a:r>
            <a:r>
              <a:rPr lang="nb-NO"/>
              <a:t> 1340</a:t>
            </a:r>
          </a:p>
        </p:txBody>
      </p:sp>
      <p:sp>
        <p:nvSpPr>
          <p:cNvPr id="4" name="Slide Number Placeholder 3">
            <a:extLst>
              <a:ext uri="{FF2B5EF4-FFF2-40B4-BE49-F238E27FC236}">
                <a16:creationId xmlns:a16="http://schemas.microsoft.com/office/drawing/2014/main" id="{AFE83BBF-40B8-C812-AE51-63B00FBBC58C}"/>
              </a:ext>
            </a:extLst>
          </p:cNvPr>
          <p:cNvSpPr>
            <a:spLocks noGrp="1"/>
          </p:cNvSpPr>
          <p:nvPr>
            <p:ph type="sldNum" sz="quarter" idx="5"/>
          </p:nvPr>
        </p:nvSpPr>
        <p:spPr/>
        <p:txBody>
          <a:bodyPr/>
          <a:lstStyle/>
          <a:p>
            <a:fld id="{6CB0C299-EB18-46EA-A613-55249EBE25AF}" type="slidenum">
              <a:rPr lang="en-US" smtClean="0"/>
              <a:t>27</a:t>
            </a:fld>
            <a:endParaRPr lang="en-US"/>
          </a:p>
        </p:txBody>
      </p:sp>
    </p:spTree>
    <p:extLst>
      <p:ext uri="{BB962C8B-B14F-4D97-AF65-F5344CB8AC3E}">
        <p14:creationId xmlns:p14="http://schemas.microsoft.com/office/powerpoint/2010/main" val="1764467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EF28E-E914-75B7-97A1-B13CD968C8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1EC65-C97C-813C-0FB5-F609F9D361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76E97C-E56A-87C5-8B90-0B5EF8B460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A8C589-B7AD-9745-2D93-E72797487BB7}"/>
              </a:ext>
            </a:extLst>
          </p:cNvPr>
          <p:cNvSpPr>
            <a:spLocks noGrp="1"/>
          </p:cNvSpPr>
          <p:nvPr>
            <p:ph type="sldNum" sz="quarter" idx="5"/>
          </p:nvPr>
        </p:nvSpPr>
        <p:spPr/>
        <p:txBody>
          <a:bodyPr/>
          <a:lstStyle/>
          <a:p>
            <a:fld id="{6CB0C299-EB18-46EA-A613-55249EBE25AF}" type="slidenum">
              <a:rPr lang="en-US" smtClean="0"/>
              <a:t>29</a:t>
            </a:fld>
            <a:endParaRPr lang="en-US"/>
          </a:p>
        </p:txBody>
      </p:sp>
    </p:spTree>
    <p:extLst>
      <p:ext uri="{BB962C8B-B14F-4D97-AF65-F5344CB8AC3E}">
        <p14:creationId xmlns:p14="http://schemas.microsoft.com/office/powerpoint/2010/main" val="2369101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66033-5B5A-567A-F42B-16DEAFCAC2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E0430-D43D-2DBC-E0FC-101DE2A334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F9EC06-E0C4-660E-8715-CA437364759D}"/>
              </a:ext>
            </a:extLst>
          </p:cNvPr>
          <p:cNvSpPr>
            <a:spLocks noGrp="1"/>
          </p:cNvSpPr>
          <p:nvPr>
            <p:ph type="body" idx="1"/>
          </p:nvPr>
        </p:nvSpPr>
        <p:spPr/>
        <p:txBody>
          <a:bodyPr/>
          <a:lstStyle/>
          <a:p>
            <a:endParaRPr lang="nb-NO"/>
          </a:p>
        </p:txBody>
      </p:sp>
      <p:sp>
        <p:nvSpPr>
          <p:cNvPr id="4" name="Slide Number Placeholder 3">
            <a:extLst>
              <a:ext uri="{FF2B5EF4-FFF2-40B4-BE49-F238E27FC236}">
                <a16:creationId xmlns:a16="http://schemas.microsoft.com/office/drawing/2014/main" id="{8DB3B733-1994-E593-83D1-A5AE035C2599}"/>
              </a:ext>
            </a:extLst>
          </p:cNvPr>
          <p:cNvSpPr>
            <a:spLocks noGrp="1"/>
          </p:cNvSpPr>
          <p:nvPr>
            <p:ph type="sldNum" sz="quarter" idx="5"/>
          </p:nvPr>
        </p:nvSpPr>
        <p:spPr/>
        <p:txBody>
          <a:bodyPr/>
          <a:lstStyle/>
          <a:p>
            <a:fld id="{6CB0C299-EB18-46EA-A613-55249EBE25AF}" type="slidenum">
              <a:rPr lang="en-US" smtClean="0"/>
              <a:t>30</a:t>
            </a:fld>
            <a:endParaRPr lang="en-US"/>
          </a:p>
        </p:txBody>
      </p:sp>
    </p:spTree>
    <p:extLst>
      <p:ext uri="{BB962C8B-B14F-4D97-AF65-F5344CB8AC3E}">
        <p14:creationId xmlns:p14="http://schemas.microsoft.com/office/powerpoint/2010/main" val="2402618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649EF-A987-8DF4-CFFE-7DD7193878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38C299-32D1-36F0-710C-43A5652BC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62781E-C259-F7B7-E6F9-76F23EF5C244}"/>
              </a:ext>
            </a:extLst>
          </p:cNvPr>
          <p:cNvSpPr>
            <a:spLocks noGrp="1"/>
          </p:cNvSpPr>
          <p:nvPr>
            <p:ph type="body" idx="1"/>
          </p:nvPr>
        </p:nvSpPr>
        <p:spPr/>
        <p:txBody>
          <a:bodyPr/>
          <a:lstStyle/>
          <a:p>
            <a:endParaRPr lang="nb-NO"/>
          </a:p>
        </p:txBody>
      </p:sp>
      <p:sp>
        <p:nvSpPr>
          <p:cNvPr id="4" name="Slide Number Placeholder 3">
            <a:extLst>
              <a:ext uri="{FF2B5EF4-FFF2-40B4-BE49-F238E27FC236}">
                <a16:creationId xmlns:a16="http://schemas.microsoft.com/office/drawing/2014/main" id="{924F91A6-3B89-D22F-ADAE-BBCCEF20EB26}"/>
              </a:ext>
            </a:extLst>
          </p:cNvPr>
          <p:cNvSpPr>
            <a:spLocks noGrp="1"/>
          </p:cNvSpPr>
          <p:nvPr>
            <p:ph type="sldNum" sz="quarter" idx="5"/>
          </p:nvPr>
        </p:nvSpPr>
        <p:spPr/>
        <p:txBody>
          <a:bodyPr/>
          <a:lstStyle/>
          <a:p>
            <a:fld id="{6CB0C299-EB18-46EA-A613-55249EBE25AF}" type="slidenum">
              <a:rPr lang="en-US" smtClean="0"/>
              <a:t>40</a:t>
            </a:fld>
            <a:endParaRPr lang="en-US"/>
          </a:p>
        </p:txBody>
      </p:sp>
    </p:spTree>
    <p:extLst>
      <p:ext uri="{BB962C8B-B14F-4D97-AF65-F5344CB8AC3E}">
        <p14:creationId xmlns:p14="http://schemas.microsoft.com/office/powerpoint/2010/main" val="3922975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Forside 1">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FAF088-0C42-B340-AE25-165B4FB07EB1}"/>
              </a:ext>
            </a:extLst>
          </p:cNvPr>
          <p:cNvSpPr>
            <a:spLocks noGrp="1"/>
          </p:cNvSpPr>
          <p:nvPr>
            <p:ph type="ctrTitle"/>
          </p:nvPr>
        </p:nvSpPr>
        <p:spPr>
          <a:xfrm>
            <a:off x="838200" y="1753393"/>
            <a:ext cx="6753045" cy="2671958"/>
          </a:xfrm>
        </p:spPr>
        <p:txBody>
          <a:bodyPr anchor="b"/>
          <a:lstStyle>
            <a:lvl1pPr algn="l">
              <a:defRPr sz="60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0375D4B3-7A77-1C47-BB8B-26D08EF9AB67}"/>
              </a:ext>
            </a:extLst>
          </p:cNvPr>
          <p:cNvSpPr>
            <a:spLocks noGrp="1"/>
          </p:cNvSpPr>
          <p:nvPr>
            <p:ph type="subTitle" idx="1"/>
          </p:nvPr>
        </p:nvSpPr>
        <p:spPr>
          <a:xfrm>
            <a:off x="838200" y="4733926"/>
            <a:ext cx="6753045" cy="165576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1B2AA8F-7717-B444-A1D5-2C208FCE7529}"/>
              </a:ext>
            </a:extLst>
          </p:cNvPr>
          <p:cNvSpPr>
            <a:spLocks noGrp="1"/>
          </p:cNvSpPr>
          <p:nvPr>
            <p:ph type="dt" sz="half" idx="10"/>
          </p:nvPr>
        </p:nvSpPr>
        <p:spPr/>
        <p:txBody>
          <a:bodyPr/>
          <a:lstStyle>
            <a:lvl1pPr>
              <a:defRPr>
                <a:solidFill>
                  <a:schemeClr val="bg1"/>
                </a:solidFill>
              </a:defRPr>
            </a:lvl1pPr>
          </a:lstStyle>
          <a:p>
            <a:fld id="{3B768ED0-1762-3249-8CC1-ED667A8DECED}" type="datetime1">
              <a:rPr lang="nb-NO" smtClean="0"/>
              <a:pPr/>
              <a:t>30.09.2025</a:t>
            </a:fld>
            <a:endParaRPr lang="nb-NO"/>
          </a:p>
        </p:txBody>
      </p:sp>
      <p:cxnSp>
        <p:nvCxnSpPr>
          <p:cNvPr id="7" name="Rett linje 6">
            <a:extLst>
              <a:ext uri="{FF2B5EF4-FFF2-40B4-BE49-F238E27FC236}">
                <a16:creationId xmlns:a16="http://schemas.microsoft.com/office/drawing/2014/main" id="{DD7EC3D5-643E-FD4B-A76E-2A2901108C09}"/>
              </a:ext>
            </a:extLst>
          </p:cNvPr>
          <p:cNvCxnSpPr/>
          <p:nvPr userDrawn="1"/>
        </p:nvCxnSpPr>
        <p:spPr>
          <a:xfrm>
            <a:off x="838200" y="409905"/>
            <a:ext cx="10515600" cy="0"/>
          </a:xfrm>
          <a:prstGeom prst="line">
            <a:avLst/>
          </a:prstGeom>
          <a:ln w="127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112247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Forside 1">
    <p:bg>
      <p:bgPr>
        <a:solidFill>
          <a:schemeClr val="accent2"/>
        </a:solidFill>
        <a:effectLst/>
      </p:bgPr>
    </p:bg>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AF0F4120-E0B8-B743-A1F8-C241D3A8364B}"/>
              </a:ext>
            </a:extLst>
          </p:cNvPr>
          <p:cNvPicPr>
            <a:picLocks noChangeAspect="1"/>
          </p:cNvPicPr>
          <p:nvPr userDrawn="1"/>
        </p:nvPicPr>
        <p:blipFill>
          <a:blip r:embed="rId2"/>
          <a:stretch>
            <a:fillRect/>
          </a:stretch>
        </p:blipFill>
        <p:spPr>
          <a:xfrm>
            <a:off x="838200" y="1753393"/>
            <a:ext cx="7679237" cy="4493171"/>
          </a:xfrm>
          <a:prstGeom prst="rect">
            <a:avLst/>
          </a:prstGeom>
        </p:spPr>
      </p:pic>
      <p:sp>
        <p:nvSpPr>
          <p:cNvPr id="2" name="Tittel 1">
            <a:extLst>
              <a:ext uri="{FF2B5EF4-FFF2-40B4-BE49-F238E27FC236}">
                <a16:creationId xmlns:a16="http://schemas.microsoft.com/office/drawing/2014/main" id="{74FAF088-0C42-B340-AE25-165B4FB07EB1}"/>
              </a:ext>
            </a:extLst>
          </p:cNvPr>
          <p:cNvSpPr>
            <a:spLocks noGrp="1"/>
          </p:cNvSpPr>
          <p:nvPr>
            <p:ph type="ctrTitle"/>
          </p:nvPr>
        </p:nvSpPr>
        <p:spPr>
          <a:xfrm>
            <a:off x="1245477" y="2124073"/>
            <a:ext cx="5218386" cy="3125844"/>
          </a:xfrm>
        </p:spPr>
        <p:txBody>
          <a:bodyPr anchor="t">
            <a:normAutofit/>
          </a:bodyPr>
          <a:lstStyle>
            <a:lvl1pPr algn="l">
              <a:defRPr sz="5500">
                <a:solidFill>
                  <a:schemeClr val="accent2"/>
                </a:solidFill>
              </a:defRPr>
            </a:lvl1pPr>
          </a:lstStyle>
          <a:p>
            <a:r>
              <a:rPr lang="nb-NO"/>
              <a:t>Klikk for å redigere tittelstil</a:t>
            </a:r>
          </a:p>
        </p:txBody>
      </p:sp>
      <p:sp>
        <p:nvSpPr>
          <p:cNvPr id="3" name="Undertittel 2">
            <a:extLst>
              <a:ext uri="{FF2B5EF4-FFF2-40B4-BE49-F238E27FC236}">
                <a16:creationId xmlns:a16="http://schemas.microsoft.com/office/drawing/2014/main" id="{0375D4B3-7A77-1C47-BB8B-26D08EF9AB67}"/>
              </a:ext>
            </a:extLst>
          </p:cNvPr>
          <p:cNvSpPr>
            <a:spLocks noGrp="1"/>
          </p:cNvSpPr>
          <p:nvPr>
            <p:ph type="subTitle" idx="1"/>
          </p:nvPr>
        </p:nvSpPr>
        <p:spPr>
          <a:xfrm>
            <a:off x="7554314" y="4697737"/>
            <a:ext cx="3878316" cy="1655762"/>
          </a:xfrm>
        </p:spPr>
        <p:txBody>
          <a:bodyPr anchor="b"/>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1B2AA8F-7717-B444-A1D5-2C208FCE7529}"/>
              </a:ext>
            </a:extLst>
          </p:cNvPr>
          <p:cNvSpPr>
            <a:spLocks noGrp="1"/>
          </p:cNvSpPr>
          <p:nvPr>
            <p:ph type="dt" sz="half" idx="10"/>
          </p:nvPr>
        </p:nvSpPr>
        <p:spPr/>
        <p:txBody>
          <a:bodyPr/>
          <a:lstStyle>
            <a:lvl1pPr>
              <a:defRPr>
                <a:solidFill>
                  <a:schemeClr val="bg1"/>
                </a:solidFill>
              </a:defRPr>
            </a:lvl1pPr>
          </a:lstStyle>
          <a:p>
            <a:fld id="{5D587394-D637-D549-9694-A1FAA711C14A}" type="datetime1">
              <a:rPr lang="nb-NO" smtClean="0"/>
              <a:pPr/>
              <a:t>30.09.2025</a:t>
            </a:fld>
            <a:endParaRPr lang="nb-NO"/>
          </a:p>
        </p:txBody>
      </p:sp>
      <p:cxnSp>
        <p:nvCxnSpPr>
          <p:cNvPr id="8" name="Rett linje 7">
            <a:extLst>
              <a:ext uri="{FF2B5EF4-FFF2-40B4-BE49-F238E27FC236}">
                <a16:creationId xmlns:a16="http://schemas.microsoft.com/office/drawing/2014/main" id="{262F24AE-F076-6E4F-A41E-947051B34BF0}"/>
              </a:ext>
            </a:extLst>
          </p:cNvPr>
          <p:cNvCxnSpPr/>
          <p:nvPr userDrawn="1"/>
        </p:nvCxnSpPr>
        <p:spPr>
          <a:xfrm>
            <a:off x="838200" y="409905"/>
            <a:ext cx="10515600" cy="0"/>
          </a:xfrm>
          <a:prstGeom prst="line">
            <a:avLst/>
          </a:prstGeom>
          <a:ln w="127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704154"/>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Forside 1">
    <p:bg>
      <p:bgPr>
        <a:solidFill>
          <a:schemeClr val="bg1"/>
        </a:solidFill>
        <a:effectLst/>
      </p:bgPr>
    </p:bg>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AF0F4120-E0B8-B743-A1F8-C241D3A8364B}"/>
              </a:ext>
            </a:extLst>
          </p:cNvPr>
          <p:cNvPicPr>
            <a:picLocks noChangeAspect="1"/>
          </p:cNvPicPr>
          <p:nvPr userDrawn="1"/>
        </p:nvPicPr>
        <p:blipFill>
          <a:blip r:embed="rId2"/>
          <a:srcRect/>
          <a:stretch/>
        </p:blipFill>
        <p:spPr>
          <a:xfrm>
            <a:off x="838200" y="1753393"/>
            <a:ext cx="7679237" cy="4493170"/>
          </a:xfrm>
          <a:prstGeom prst="rect">
            <a:avLst/>
          </a:prstGeom>
        </p:spPr>
      </p:pic>
      <p:sp>
        <p:nvSpPr>
          <p:cNvPr id="2" name="Tittel 1">
            <a:extLst>
              <a:ext uri="{FF2B5EF4-FFF2-40B4-BE49-F238E27FC236}">
                <a16:creationId xmlns:a16="http://schemas.microsoft.com/office/drawing/2014/main" id="{74FAF088-0C42-B340-AE25-165B4FB07EB1}"/>
              </a:ext>
            </a:extLst>
          </p:cNvPr>
          <p:cNvSpPr>
            <a:spLocks noGrp="1"/>
          </p:cNvSpPr>
          <p:nvPr>
            <p:ph type="ctrTitle"/>
          </p:nvPr>
        </p:nvSpPr>
        <p:spPr>
          <a:xfrm>
            <a:off x="1245477" y="2124073"/>
            <a:ext cx="5218386" cy="3125844"/>
          </a:xfrm>
        </p:spPr>
        <p:txBody>
          <a:bodyPr anchor="t">
            <a:normAutofit/>
          </a:bodyPr>
          <a:lstStyle>
            <a:lvl1pPr algn="l">
              <a:defRPr sz="55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0375D4B3-7A77-1C47-BB8B-26D08EF9AB67}"/>
              </a:ext>
            </a:extLst>
          </p:cNvPr>
          <p:cNvSpPr>
            <a:spLocks noGrp="1"/>
          </p:cNvSpPr>
          <p:nvPr>
            <p:ph type="subTitle" idx="1"/>
          </p:nvPr>
        </p:nvSpPr>
        <p:spPr>
          <a:xfrm>
            <a:off x="7554314" y="4697737"/>
            <a:ext cx="3878316" cy="1655762"/>
          </a:xfrm>
        </p:spPr>
        <p:txBody>
          <a:bodyPr anchor="b"/>
          <a:lstStyle>
            <a:lvl1pPr marL="0" indent="0" algn="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1B2AA8F-7717-B444-A1D5-2C208FCE7529}"/>
              </a:ext>
            </a:extLst>
          </p:cNvPr>
          <p:cNvSpPr>
            <a:spLocks noGrp="1"/>
          </p:cNvSpPr>
          <p:nvPr>
            <p:ph type="dt" sz="half" idx="10"/>
          </p:nvPr>
        </p:nvSpPr>
        <p:spPr/>
        <p:txBody>
          <a:bodyPr/>
          <a:lstStyle>
            <a:lvl1pPr>
              <a:defRPr>
                <a:solidFill>
                  <a:schemeClr val="bg2"/>
                </a:solidFill>
              </a:defRPr>
            </a:lvl1pPr>
          </a:lstStyle>
          <a:p>
            <a:fld id="{A1267E01-058A-7242-A878-BA6F5C020B1D}" type="datetime1">
              <a:rPr lang="nb-NO" smtClean="0"/>
              <a:pPr/>
              <a:t>30.09.2025</a:t>
            </a:fld>
            <a:endParaRPr lang="nb-NO"/>
          </a:p>
        </p:txBody>
      </p:sp>
      <p:cxnSp>
        <p:nvCxnSpPr>
          <p:cNvPr id="8" name="Rett linje 7">
            <a:extLst>
              <a:ext uri="{FF2B5EF4-FFF2-40B4-BE49-F238E27FC236}">
                <a16:creationId xmlns:a16="http://schemas.microsoft.com/office/drawing/2014/main" id="{262F24AE-F076-6E4F-A41E-947051B34BF0}"/>
              </a:ext>
            </a:extLst>
          </p:cNvPr>
          <p:cNvCxnSpPr/>
          <p:nvPr userDrawn="1"/>
        </p:nvCxnSpPr>
        <p:spPr>
          <a:xfrm>
            <a:off x="838200" y="409905"/>
            <a:ext cx="10515600" cy="0"/>
          </a:xfrm>
          <a:prstGeom prst="line">
            <a:avLst/>
          </a:prstGeom>
          <a:ln w="127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Bilde 6">
            <a:extLst>
              <a:ext uri="{FF2B5EF4-FFF2-40B4-BE49-F238E27FC236}">
                <a16:creationId xmlns:a16="http://schemas.microsoft.com/office/drawing/2014/main" id="{B7F7C61F-66AA-A040-BB4D-1648466C87D8}"/>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838200" y="536028"/>
            <a:ext cx="1542392" cy="685783"/>
          </a:xfrm>
          <a:prstGeom prst="rect">
            <a:avLst/>
          </a:prstGeom>
        </p:spPr>
      </p:pic>
    </p:spTree>
    <p:extLst>
      <p:ext uri="{BB962C8B-B14F-4D97-AF65-F5344CB8AC3E}">
        <p14:creationId xmlns:p14="http://schemas.microsoft.com/office/powerpoint/2010/main" val="380336092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Forside 1">
    <p:bg>
      <p:bgPr>
        <a:solidFill>
          <a:schemeClr val="bg2"/>
        </a:solidFill>
        <a:effectLst/>
      </p:bgPr>
    </p:bg>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A2CB548B-535B-EF4A-913D-59D0CC13BB4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6" name="Bilde 5">
            <a:extLst>
              <a:ext uri="{FF2B5EF4-FFF2-40B4-BE49-F238E27FC236}">
                <a16:creationId xmlns:a16="http://schemas.microsoft.com/office/drawing/2014/main" id="{AF0F4120-E0B8-B743-A1F8-C241D3A8364B}"/>
              </a:ext>
            </a:extLst>
          </p:cNvPr>
          <p:cNvPicPr>
            <a:picLocks noChangeAspect="1"/>
          </p:cNvPicPr>
          <p:nvPr userDrawn="1"/>
        </p:nvPicPr>
        <p:blipFill>
          <a:blip r:embed="rId3"/>
          <a:srcRect/>
          <a:stretch/>
        </p:blipFill>
        <p:spPr>
          <a:xfrm>
            <a:off x="838200" y="1753393"/>
            <a:ext cx="7679236" cy="4493170"/>
          </a:xfrm>
          <a:prstGeom prst="rect">
            <a:avLst/>
          </a:prstGeom>
        </p:spPr>
      </p:pic>
      <p:sp>
        <p:nvSpPr>
          <p:cNvPr id="2" name="Tittel 1">
            <a:extLst>
              <a:ext uri="{FF2B5EF4-FFF2-40B4-BE49-F238E27FC236}">
                <a16:creationId xmlns:a16="http://schemas.microsoft.com/office/drawing/2014/main" id="{74FAF088-0C42-B340-AE25-165B4FB07EB1}"/>
              </a:ext>
            </a:extLst>
          </p:cNvPr>
          <p:cNvSpPr>
            <a:spLocks noGrp="1"/>
          </p:cNvSpPr>
          <p:nvPr>
            <p:ph type="ctrTitle"/>
          </p:nvPr>
        </p:nvSpPr>
        <p:spPr>
          <a:xfrm>
            <a:off x="1245477" y="2124073"/>
            <a:ext cx="5218386" cy="2415843"/>
          </a:xfrm>
        </p:spPr>
        <p:txBody>
          <a:bodyPr anchor="t">
            <a:normAutofit/>
          </a:bodyPr>
          <a:lstStyle>
            <a:lvl1pPr algn="l">
              <a:defRPr sz="55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0375D4B3-7A77-1C47-BB8B-26D08EF9AB67}"/>
              </a:ext>
            </a:extLst>
          </p:cNvPr>
          <p:cNvSpPr>
            <a:spLocks noGrp="1"/>
          </p:cNvSpPr>
          <p:nvPr>
            <p:ph type="subTitle" idx="1"/>
          </p:nvPr>
        </p:nvSpPr>
        <p:spPr>
          <a:xfrm>
            <a:off x="1245477" y="4657320"/>
            <a:ext cx="3005681" cy="1124179"/>
          </a:xfrm>
        </p:spPr>
        <p:txBody>
          <a:bodyPr anchor="b"/>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1B2AA8F-7717-B444-A1D5-2C208FCE7529}"/>
              </a:ext>
            </a:extLst>
          </p:cNvPr>
          <p:cNvSpPr>
            <a:spLocks noGrp="1"/>
          </p:cNvSpPr>
          <p:nvPr>
            <p:ph type="dt" sz="half" idx="10"/>
          </p:nvPr>
        </p:nvSpPr>
        <p:spPr/>
        <p:txBody>
          <a:bodyPr/>
          <a:lstStyle>
            <a:lvl1pPr>
              <a:defRPr>
                <a:solidFill>
                  <a:schemeClr val="accent2"/>
                </a:solidFill>
              </a:defRPr>
            </a:lvl1pPr>
          </a:lstStyle>
          <a:p>
            <a:fld id="{62A563F5-8CC0-1341-A812-989385B03986}" type="datetime1">
              <a:rPr lang="nb-NO" smtClean="0"/>
              <a:pPr/>
              <a:t>30.09.2025</a:t>
            </a:fld>
            <a:endParaRPr lang="nb-NO"/>
          </a:p>
        </p:txBody>
      </p:sp>
      <p:cxnSp>
        <p:nvCxnSpPr>
          <p:cNvPr id="8" name="Rett linje 7">
            <a:extLst>
              <a:ext uri="{FF2B5EF4-FFF2-40B4-BE49-F238E27FC236}">
                <a16:creationId xmlns:a16="http://schemas.microsoft.com/office/drawing/2014/main" id="{262F24AE-F076-6E4F-A41E-947051B34BF0}"/>
              </a:ext>
            </a:extLst>
          </p:cNvPr>
          <p:cNvCxnSpPr/>
          <p:nvPr userDrawn="1"/>
        </p:nvCxnSpPr>
        <p:spPr>
          <a:xfrm>
            <a:off x="838200" y="409905"/>
            <a:ext cx="10515600" cy="0"/>
          </a:xfrm>
          <a:prstGeom prst="line">
            <a:avLst/>
          </a:prstGeom>
          <a:ln w="127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Bilde 6">
            <a:extLst>
              <a:ext uri="{FF2B5EF4-FFF2-40B4-BE49-F238E27FC236}">
                <a16:creationId xmlns:a16="http://schemas.microsoft.com/office/drawing/2014/main" id="{B7F7C61F-66AA-A040-BB4D-1648466C87D8}"/>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838200" y="536028"/>
            <a:ext cx="1542392" cy="685782"/>
          </a:xfrm>
          <a:prstGeom prst="rect">
            <a:avLst/>
          </a:prstGeom>
        </p:spPr>
      </p:pic>
    </p:spTree>
    <p:extLst>
      <p:ext uri="{BB962C8B-B14F-4D97-AF65-F5344CB8AC3E}">
        <p14:creationId xmlns:p14="http://schemas.microsoft.com/office/powerpoint/2010/main" val="2633668263"/>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Forside 1">
    <p:bg>
      <p:bgPr>
        <a:solidFill>
          <a:schemeClr val="bg2"/>
        </a:solidFill>
        <a:effectLst/>
      </p:bgPr>
    </p:bg>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F637C8C-2DB4-8D40-9494-14299BF4E19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6" name="Bilde 5">
            <a:extLst>
              <a:ext uri="{FF2B5EF4-FFF2-40B4-BE49-F238E27FC236}">
                <a16:creationId xmlns:a16="http://schemas.microsoft.com/office/drawing/2014/main" id="{AF0F4120-E0B8-B743-A1F8-C241D3A8364B}"/>
              </a:ext>
            </a:extLst>
          </p:cNvPr>
          <p:cNvPicPr>
            <a:picLocks noChangeAspect="1"/>
          </p:cNvPicPr>
          <p:nvPr userDrawn="1"/>
        </p:nvPicPr>
        <p:blipFill>
          <a:blip r:embed="rId3"/>
          <a:srcRect/>
          <a:stretch/>
        </p:blipFill>
        <p:spPr>
          <a:xfrm>
            <a:off x="838200" y="1753393"/>
            <a:ext cx="7679236" cy="4493170"/>
          </a:xfrm>
          <a:prstGeom prst="rect">
            <a:avLst/>
          </a:prstGeom>
        </p:spPr>
      </p:pic>
      <p:sp>
        <p:nvSpPr>
          <p:cNvPr id="2" name="Tittel 1">
            <a:extLst>
              <a:ext uri="{FF2B5EF4-FFF2-40B4-BE49-F238E27FC236}">
                <a16:creationId xmlns:a16="http://schemas.microsoft.com/office/drawing/2014/main" id="{74FAF088-0C42-B340-AE25-165B4FB07EB1}"/>
              </a:ext>
            </a:extLst>
          </p:cNvPr>
          <p:cNvSpPr>
            <a:spLocks noGrp="1"/>
          </p:cNvSpPr>
          <p:nvPr>
            <p:ph type="ctrTitle"/>
          </p:nvPr>
        </p:nvSpPr>
        <p:spPr>
          <a:xfrm>
            <a:off x="1245477" y="2124073"/>
            <a:ext cx="5218386" cy="2415843"/>
          </a:xfrm>
        </p:spPr>
        <p:txBody>
          <a:bodyPr anchor="t">
            <a:normAutofit/>
          </a:bodyPr>
          <a:lstStyle>
            <a:lvl1pPr algn="l">
              <a:defRPr sz="5500">
                <a:solidFill>
                  <a:schemeClr val="bg1"/>
                </a:solidFill>
              </a:defRPr>
            </a:lvl1pPr>
          </a:lstStyle>
          <a:p>
            <a:r>
              <a:rPr lang="nb-NO"/>
              <a:t>Klikk for å redigere tittelstil</a:t>
            </a:r>
          </a:p>
        </p:txBody>
      </p:sp>
      <p:sp>
        <p:nvSpPr>
          <p:cNvPr id="4" name="Plassholder for dato 3">
            <a:extLst>
              <a:ext uri="{FF2B5EF4-FFF2-40B4-BE49-F238E27FC236}">
                <a16:creationId xmlns:a16="http://schemas.microsoft.com/office/drawing/2014/main" id="{D1B2AA8F-7717-B444-A1D5-2C208FCE7529}"/>
              </a:ext>
            </a:extLst>
          </p:cNvPr>
          <p:cNvSpPr>
            <a:spLocks noGrp="1"/>
          </p:cNvSpPr>
          <p:nvPr>
            <p:ph type="dt" sz="half" idx="10"/>
          </p:nvPr>
        </p:nvSpPr>
        <p:spPr/>
        <p:txBody>
          <a:bodyPr/>
          <a:lstStyle>
            <a:lvl1pPr>
              <a:defRPr>
                <a:solidFill>
                  <a:schemeClr val="accent2"/>
                </a:solidFill>
              </a:defRPr>
            </a:lvl1pPr>
          </a:lstStyle>
          <a:p>
            <a:fld id="{2DE50829-6B04-E746-B571-8B5FF9427CDB}" type="datetime1">
              <a:rPr lang="nb-NO" smtClean="0"/>
              <a:pPr/>
              <a:t>30.09.2025</a:t>
            </a:fld>
            <a:endParaRPr lang="nb-NO"/>
          </a:p>
        </p:txBody>
      </p:sp>
      <p:cxnSp>
        <p:nvCxnSpPr>
          <p:cNvPr id="8" name="Rett linje 7">
            <a:extLst>
              <a:ext uri="{FF2B5EF4-FFF2-40B4-BE49-F238E27FC236}">
                <a16:creationId xmlns:a16="http://schemas.microsoft.com/office/drawing/2014/main" id="{262F24AE-F076-6E4F-A41E-947051B34BF0}"/>
              </a:ext>
            </a:extLst>
          </p:cNvPr>
          <p:cNvCxnSpPr/>
          <p:nvPr userDrawn="1"/>
        </p:nvCxnSpPr>
        <p:spPr>
          <a:xfrm>
            <a:off x="838200" y="409905"/>
            <a:ext cx="10515600" cy="0"/>
          </a:xfrm>
          <a:prstGeom prst="line">
            <a:avLst/>
          </a:prstGeom>
          <a:ln w="127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Bilde 6">
            <a:extLst>
              <a:ext uri="{FF2B5EF4-FFF2-40B4-BE49-F238E27FC236}">
                <a16:creationId xmlns:a16="http://schemas.microsoft.com/office/drawing/2014/main" id="{B7F7C61F-66AA-A040-BB4D-1648466C87D8}"/>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838200" y="536028"/>
            <a:ext cx="1542392" cy="685782"/>
          </a:xfrm>
          <a:prstGeom prst="rect">
            <a:avLst/>
          </a:prstGeom>
        </p:spPr>
      </p:pic>
      <p:sp>
        <p:nvSpPr>
          <p:cNvPr id="14" name="TekstSylinder 13">
            <a:extLst>
              <a:ext uri="{FF2B5EF4-FFF2-40B4-BE49-F238E27FC236}">
                <a16:creationId xmlns:a16="http://schemas.microsoft.com/office/drawing/2014/main" id="{B7458F87-1D58-2C42-BCC0-38A4042803FC}"/>
              </a:ext>
            </a:extLst>
          </p:cNvPr>
          <p:cNvSpPr txBox="1"/>
          <p:nvPr userDrawn="1"/>
        </p:nvSpPr>
        <p:spPr>
          <a:xfrm>
            <a:off x="-304800" y="-368968"/>
            <a:ext cx="184731" cy="369332"/>
          </a:xfrm>
          <a:prstGeom prst="rect">
            <a:avLst/>
          </a:prstGeom>
          <a:noFill/>
        </p:spPr>
        <p:txBody>
          <a:bodyPr wrap="none" rtlCol="0">
            <a:spAutoFit/>
          </a:bodyPr>
          <a:lstStyle/>
          <a:p>
            <a:endParaRPr lang="nb-NO"/>
          </a:p>
        </p:txBody>
      </p:sp>
      <p:sp>
        <p:nvSpPr>
          <p:cNvPr id="15" name="TekstSylinder 14">
            <a:extLst>
              <a:ext uri="{FF2B5EF4-FFF2-40B4-BE49-F238E27FC236}">
                <a16:creationId xmlns:a16="http://schemas.microsoft.com/office/drawing/2014/main" id="{144195A6-A263-EE49-8F41-394465EE77FD}"/>
              </a:ext>
            </a:extLst>
          </p:cNvPr>
          <p:cNvSpPr txBox="1"/>
          <p:nvPr userDrawn="1"/>
        </p:nvSpPr>
        <p:spPr>
          <a:xfrm>
            <a:off x="-320842" y="6416842"/>
            <a:ext cx="184731" cy="369332"/>
          </a:xfrm>
          <a:prstGeom prst="rect">
            <a:avLst/>
          </a:prstGeom>
          <a:noFill/>
        </p:spPr>
        <p:txBody>
          <a:bodyPr wrap="none" rtlCol="0">
            <a:spAutoFit/>
          </a:bodyPr>
          <a:lstStyle/>
          <a:p>
            <a:endParaRPr lang="nb-NO"/>
          </a:p>
        </p:txBody>
      </p:sp>
      <p:sp>
        <p:nvSpPr>
          <p:cNvPr id="16" name="Undertittel 2">
            <a:extLst>
              <a:ext uri="{FF2B5EF4-FFF2-40B4-BE49-F238E27FC236}">
                <a16:creationId xmlns:a16="http://schemas.microsoft.com/office/drawing/2014/main" id="{5D2D5447-CE94-2A42-8686-0516E4F8FDAD}"/>
              </a:ext>
            </a:extLst>
          </p:cNvPr>
          <p:cNvSpPr>
            <a:spLocks noGrp="1"/>
          </p:cNvSpPr>
          <p:nvPr>
            <p:ph type="subTitle" idx="1"/>
          </p:nvPr>
        </p:nvSpPr>
        <p:spPr>
          <a:xfrm>
            <a:off x="7554314" y="4697737"/>
            <a:ext cx="3878316" cy="1655762"/>
          </a:xfrm>
        </p:spPr>
        <p:txBody>
          <a:bodyPr anchor="b"/>
          <a:lstStyle>
            <a:lvl1pPr marL="0" indent="0" algn="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Tree>
    <p:extLst>
      <p:ext uri="{BB962C8B-B14F-4D97-AF65-F5344CB8AC3E}">
        <p14:creationId xmlns:p14="http://schemas.microsoft.com/office/powerpoint/2010/main" val="2174039181"/>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verskrift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349897-6CBB-7545-BDD6-D876928E0853}"/>
              </a:ext>
            </a:extLst>
          </p:cNvPr>
          <p:cNvSpPr>
            <a:spLocks noGrp="1"/>
          </p:cNvSpPr>
          <p:nvPr>
            <p:ph type="title" hasCustomPrompt="1"/>
          </p:nvPr>
        </p:nvSpPr>
        <p:spPr>
          <a:xfrm>
            <a:off x="688956" y="1548062"/>
            <a:ext cx="3932237" cy="978729"/>
          </a:xfrm>
        </p:spPr>
        <p:txBody>
          <a:bodyPr anchor="t">
            <a:spAutoFit/>
          </a:bodyPr>
          <a:lstStyle>
            <a:lvl1pPr>
              <a:defRPr sz="3200">
                <a:solidFill>
                  <a:schemeClr val="tx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43EFED78-6D19-D145-A75A-39C6EDCF28A0}"/>
              </a:ext>
            </a:extLst>
          </p:cNvPr>
          <p:cNvSpPr>
            <a:spLocks noGrp="1"/>
          </p:cNvSpPr>
          <p:nvPr>
            <p:ph idx="1" hasCustomPrompt="1"/>
          </p:nvPr>
        </p:nvSpPr>
        <p:spPr>
          <a:xfrm>
            <a:off x="5183188" y="1548062"/>
            <a:ext cx="6172200" cy="1631216"/>
          </a:xfrm>
        </p:spPr>
        <p:txBody>
          <a:bodyPr>
            <a:spAutoFit/>
          </a:bodyPr>
          <a:lstStyle>
            <a:lvl1pPr marL="0" indent="0">
              <a:lnSpc>
                <a:spcPct val="100000"/>
              </a:lnSpc>
              <a:buFontTx/>
              <a:buNone/>
              <a:defRPr sz="2000">
                <a:solidFill>
                  <a:schemeClr val="tx1"/>
                </a:solidFill>
              </a:defRPr>
            </a:lvl1pPr>
            <a:lvl2pPr marL="457200" indent="0">
              <a:lnSpc>
                <a:spcPct val="100000"/>
              </a:lnSpc>
              <a:buFontTx/>
              <a:buNone/>
              <a:defRPr sz="2000">
                <a:solidFill>
                  <a:schemeClr val="tx1"/>
                </a:solidFill>
              </a:defRPr>
            </a:lvl2pPr>
            <a:lvl3pPr marL="914400" indent="0">
              <a:lnSpc>
                <a:spcPct val="100000"/>
              </a:lnSpc>
              <a:buFontTx/>
              <a:buNone/>
              <a:defRPr sz="2000">
                <a:solidFill>
                  <a:schemeClr val="tx1"/>
                </a:solidFill>
              </a:defRPr>
            </a:lvl3pPr>
            <a:lvl4pPr marL="1371600" indent="0">
              <a:lnSpc>
                <a:spcPct val="100000"/>
              </a:lnSpc>
              <a:buFontTx/>
              <a:buNone/>
              <a:defRPr sz="2000">
                <a:solidFill>
                  <a:schemeClr val="tx1"/>
                </a:solidFill>
              </a:defRPr>
            </a:lvl4pPr>
            <a:lvl5pPr marL="1828800" indent="0">
              <a:lnSpc>
                <a:spcPct val="100000"/>
              </a:lnSpc>
              <a:buFontTx/>
              <a:buNone/>
              <a:defRPr sz="2000">
                <a:solidFill>
                  <a:schemeClr val="tx1"/>
                </a:solidFill>
              </a:defRPr>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DC9F972F-EE0F-A44C-BB52-AE47167896DC}"/>
              </a:ext>
            </a:extLst>
          </p:cNvPr>
          <p:cNvSpPr>
            <a:spLocks noGrp="1"/>
          </p:cNvSpPr>
          <p:nvPr>
            <p:ph type="dt" sz="half" idx="10"/>
          </p:nvPr>
        </p:nvSpPr>
        <p:spPr/>
        <p:txBody>
          <a:bodyPr/>
          <a:lstStyle>
            <a:lvl1pPr>
              <a:defRPr>
                <a:solidFill>
                  <a:schemeClr val="tx1"/>
                </a:solidFill>
              </a:defRPr>
            </a:lvl1pPr>
          </a:lstStyle>
          <a:p>
            <a:fld id="{A60C509C-83BD-7448-86AC-305C453CBA73}" type="datetime1">
              <a:rPr lang="nb-NO" smtClean="0"/>
              <a:pPr/>
              <a:t>30.09.2025</a:t>
            </a:fld>
            <a:endParaRPr lang="nb-NO"/>
          </a:p>
        </p:txBody>
      </p:sp>
      <p:cxnSp>
        <p:nvCxnSpPr>
          <p:cNvPr id="6" name="Rett linje 5">
            <a:extLst>
              <a:ext uri="{FF2B5EF4-FFF2-40B4-BE49-F238E27FC236}">
                <a16:creationId xmlns:a16="http://schemas.microsoft.com/office/drawing/2014/main" id="{68F54216-EF7A-4B48-8545-852B32492851}"/>
              </a:ext>
            </a:extLst>
          </p:cNvPr>
          <p:cNvCxnSpPr/>
          <p:nvPr userDrawn="1"/>
        </p:nvCxnSpPr>
        <p:spPr>
          <a:xfrm>
            <a:off x="838200" y="409905"/>
            <a:ext cx="10515600" cy="0"/>
          </a:xfrm>
          <a:prstGeom prst="line">
            <a:avLst/>
          </a:prstGeom>
          <a:ln w="127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9891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verskrift og bild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349897-6CBB-7545-BDD6-D876928E0853}"/>
              </a:ext>
            </a:extLst>
          </p:cNvPr>
          <p:cNvSpPr>
            <a:spLocks noGrp="1"/>
          </p:cNvSpPr>
          <p:nvPr>
            <p:ph type="title" hasCustomPrompt="1"/>
          </p:nvPr>
        </p:nvSpPr>
        <p:spPr>
          <a:xfrm>
            <a:off x="688956" y="1548062"/>
            <a:ext cx="3932237" cy="978729"/>
          </a:xfrm>
        </p:spPr>
        <p:txBody>
          <a:bodyPr anchor="t">
            <a:spAutoFit/>
          </a:bodyPr>
          <a:lstStyle>
            <a:lvl1pPr>
              <a:defRPr sz="3200">
                <a:solidFill>
                  <a:schemeClr val="tx1"/>
                </a:solidFill>
              </a:defRPr>
            </a:lvl1pPr>
          </a:lstStyle>
          <a:p>
            <a:r>
              <a:rPr lang="nb-NO"/>
              <a:t>Klikk for å redigere tittelstil</a:t>
            </a:r>
          </a:p>
        </p:txBody>
      </p:sp>
      <p:sp>
        <p:nvSpPr>
          <p:cNvPr id="5" name="Plassholder for dato 4">
            <a:extLst>
              <a:ext uri="{FF2B5EF4-FFF2-40B4-BE49-F238E27FC236}">
                <a16:creationId xmlns:a16="http://schemas.microsoft.com/office/drawing/2014/main" id="{DC9F972F-EE0F-A44C-BB52-AE47167896DC}"/>
              </a:ext>
            </a:extLst>
          </p:cNvPr>
          <p:cNvSpPr>
            <a:spLocks noGrp="1"/>
          </p:cNvSpPr>
          <p:nvPr>
            <p:ph type="dt" sz="half" idx="10"/>
          </p:nvPr>
        </p:nvSpPr>
        <p:spPr/>
        <p:txBody>
          <a:bodyPr/>
          <a:lstStyle>
            <a:lvl1pPr>
              <a:defRPr>
                <a:solidFill>
                  <a:schemeClr val="tx1"/>
                </a:solidFill>
              </a:defRPr>
            </a:lvl1pPr>
          </a:lstStyle>
          <a:p>
            <a:fld id="{CDA50C02-5C2D-1140-A595-983A670029D8}" type="datetime1">
              <a:rPr lang="nb-NO" smtClean="0"/>
              <a:pPr/>
              <a:t>30.09.2025</a:t>
            </a:fld>
            <a:endParaRPr lang="nb-NO"/>
          </a:p>
        </p:txBody>
      </p:sp>
      <p:sp>
        <p:nvSpPr>
          <p:cNvPr id="7" name="Plassholder for bilde 2">
            <a:extLst>
              <a:ext uri="{FF2B5EF4-FFF2-40B4-BE49-F238E27FC236}">
                <a16:creationId xmlns:a16="http://schemas.microsoft.com/office/drawing/2014/main" id="{8ACA65CD-03C8-914C-8A9E-FB386560445D}"/>
              </a:ext>
            </a:extLst>
          </p:cNvPr>
          <p:cNvSpPr>
            <a:spLocks noGrp="1"/>
          </p:cNvSpPr>
          <p:nvPr>
            <p:ph type="pic" idx="11"/>
          </p:nvPr>
        </p:nvSpPr>
        <p:spPr>
          <a:xfrm>
            <a:off x="5183188" y="1548062"/>
            <a:ext cx="6172200" cy="4489450"/>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cxnSp>
        <p:nvCxnSpPr>
          <p:cNvPr id="6" name="Rett linje 5">
            <a:extLst>
              <a:ext uri="{FF2B5EF4-FFF2-40B4-BE49-F238E27FC236}">
                <a16:creationId xmlns:a16="http://schemas.microsoft.com/office/drawing/2014/main" id="{956FB5DC-942D-2B45-BDDC-B2E5A343EE23}"/>
              </a:ext>
            </a:extLst>
          </p:cNvPr>
          <p:cNvCxnSpPr/>
          <p:nvPr userDrawn="1"/>
        </p:nvCxnSpPr>
        <p:spPr>
          <a:xfrm>
            <a:off x="838200" y="409905"/>
            <a:ext cx="10515600" cy="0"/>
          </a:xfrm>
          <a:prstGeom prst="line">
            <a:avLst/>
          </a:prstGeom>
          <a:ln w="127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Plassholder for innhold 2">
            <a:extLst>
              <a:ext uri="{FF2B5EF4-FFF2-40B4-BE49-F238E27FC236}">
                <a16:creationId xmlns:a16="http://schemas.microsoft.com/office/drawing/2014/main" id="{8B7C3B31-3039-E543-B4A7-98873EF123BA}"/>
              </a:ext>
            </a:extLst>
          </p:cNvPr>
          <p:cNvSpPr>
            <a:spLocks noGrp="1"/>
          </p:cNvSpPr>
          <p:nvPr>
            <p:ph sz="half" idx="1" hasCustomPrompt="1"/>
          </p:nvPr>
        </p:nvSpPr>
        <p:spPr>
          <a:xfrm>
            <a:off x="687368" y="3428999"/>
            <a:ext cx="3932237" cy="2010807"/>
          </a:xfrm>
        </p:spPr>
        <p:txBody>
          <a:bodyPr>
            <a:spAutoFit/>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052540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avsnit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5E1396B-4DBA-B94A-9D35-A2A80C9D8F16}"/>
              </a:ext>
            </a:extLst>
          </p:cNvPr>
          <p:cNvSpPr>
            <a:spLocks noGrp="1"/>
          </p:cNvSpPr>
          <p:nvPr>
            <p:ph type="title"/>
          </p:nvPr>
        </p:nvSpPr>
        <p:spPr>
          <a:xfrm>
            <a:off x="687368" y="1557838"/>
            <a:ext cx="10515600" cy="1009651"/>
          </a:xfrm>
        </p:spPr>
        <p:txBody>
          <a:bodyPr anchor="b">
            <a:normAutofit/>
          </a:bodyPr>
          <a:lstStyle>
            <a:lvl1pPr>
              <a:defRPr sz="3200">
                <a:solidFill>
                  <a:schemeClr val="tx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5981C6D1-BF82-CD44-8F6C-E210EFDDBA46}"/>
              </a:ext>
            </a:extLst>
          </p:cNvPr>
          <p:cNvSpPr>
            <a:spLocks noGrp="1"/>
          </p:cNvSpPr>
          <p:nvPr>
            <p:ph sz="half" idx="1" hasCustomPrompt="1"/>
          </p:nvPr>
        </p:nvSpPr>
        <p:spPr>
          <a:xfrm>
            <a:off x="687368" y="2869421"/>
            <a:ext cx="5181600" cy="1631216"/>
          </a:xfrm>
        </p:spPr>
        <p:txBody>
          <a:bodyPr>
            <a:spAutoFit/>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B005AD17-42F2-E749-A2F3-997C85D14413}"/>
              </a:ext>
            </a:extLst>
          </p:cNvPr>
          <p:cNvSpPr>
            <a:spLocks noGrp="1"/>
          </p:cNvSpPr>
          <p:nvPr>
            <p:ph sz="half" idx="2" hasCustomPrompt="1"/>
          </p:nvPr>
        </p:nvSpPr>
        <p:spPr>
          <a:xfrm>
            <a:off x="6172200" y="2869421"/>
            <a:ext cx="5181600" cy="1631216"/>
          </a:xfrm>
        </p:spPr>
        <p:txBody>
          <a:bodyPr>
            <a:spAutoFit/>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908F28CB-03AB-6C49-991E-25AF208A7EEE}"/>
              </a:ext>
            </a:extLst>
          </p:cNvPr>
          <p:cNvSpPr>
            <a:spLocks noGrp="1"/>
          </p:cNvSpPr>
          <p:nvPr>
            <p:ph type="dt" sz="half" idx="10"/>
          </p:nvPr>
        </p:nvSpPr>
        <p:spPr/>
        <p:txBody>
          <a:bodyPr/>
          <a:lstStyle>
            <a:lvl1pPr>
              <a:defRPr>
                <a:solidFill>
                  <a:schemeClr val="tx1"/>
                </a:solidFill>
              </a:defRPr>
            </a:lvl1pPr>
          </a:lstStyle>
          <a:p>
            <a:fld id="{0B94B32D-7B55-BF4E-833C-A4C95DFA63AC}" type="datetime1">
              <a:rPr lang="nb-NO" smtClean="0"/>
              <a:pPr/>
              <a:t>30.09.2025</a:t>
            </a:fld>
            <a:endParaRPr lang="nb-NO"/>
          </a:p>
        </p:txBody>
      </p:sp>
      <p:cxnSp>
        <p:nvCxnSpPr>
          <p:cNvPr id="7" name="Rett linje 6">
            <a:extLst>
              <a:ext uri="{FF2B5EF4-FFF2-40B4-BE49-F238E27FC236}">
                <a16:creationId xmlns:a16="http://schemas.microsoft.com/office/drawing/2014/main" id="{157840FA-2B37-F746-9AC9-A86BC2EB70D9}"/>
              </a:ext>
            </a:extLst>
          </p:cNvPr>
          <p:cNvCxnSpPr/>
          <p:nvPr userDrawn="1"/>
        </p:nvCxnSpPr>
        <p:spPr>
          <a:xfrm>
            <a:off x="838200" y="409905"/>
            <a:ext cx="10515600" cy="0"/>
          </a:xfrm>
          <a:prstGeom prst="line">
            <a:avLst/>
          </a:prstGeom>
          <a:ln w="127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078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t sitat">
    <p:bg>
      <p:bgPr>
        <a:solidFill>
          <a:schemeClr val="tx1"/>
        </a:solidFill>
        <a:effectLst/>
      </p:bgPr>
    </p:bg>
    <p:spTree>
      <p:nvGrpSpPr>
        <p:cNvPr id="1" name=""/>
        <p:cNvGrpSpPr/>
        <p:nvPr/>
      </p:nvGrpSpPr>
      <p:grpSpPr>
        <a:xfrm>
          <a:off x="0" y="0"/>
          <a:ext cx="0" cy="0"/>
          <a:chOff x="0" y="0"/>
          <a:chExt cx="0" cy="0"/>
        </a:xfrm>
      </p:grpSpPr>
      <p:sp>
        <p:nvSpPr>
          <p:cNvPr id="6" name="Tittel 1">
            <a:extLst>
              <a:ext uri="{FF2B5EF4-FFF2-40B4-BE49-F238E27FC236}">
                <a16:creationId xmlns:a16="http://schemas.microsoft.com/office/drawing/2014/main" id="{FD8DC4D0-EC87-2340-B36D-85F15B302E53}"/>
              </a:ext>
            </a:extLst>
          </p:cNvPr>
          <p:cNvSpPr>
            <a:spLocks noGrp="1"/>
          </p:cNvSpPr>
          <p:nvPr>
            <p:ph type="title"/>
          </p:nvPr>
        </p:nvSpPr>
        <p:spPr>
          <a:xfrm>
            <a:off x="688956" y="1796726"/>
            <a:ext cx="9051402" cy="4299268"/>
          </a:xfrm>
        </p:spPr>
        <p:txBody>
          <a:bodyPr anchor="b"/>
          <a:lstStyle>
            <a:lvl1pPr>
              <a:defRPr sz="3200">
                <a:solidFill>
                  <a:schemeClr val="tx2"/>
                </a:solidFill>
              </a:defRPr>
            </a:lvl1pPr>
          </a:lstStyle>
          <a:p>
            <a:r>
              <a:rPr lang="nb-NO"/>
              <a:t>Klikk for å redigere tittelstil</a:t>
            </a:r>
          </a:p>
        </p:txBody>
      </p:sp>
      <p:sp>
        <p:nvSpPr>
          <p:cNvPr id="8" name="Plassholder for dato 3">
            <a:extLst>
              <a:ext uri="{FF2B5EF4-FFF2-40B4-BE49-F238E27FC236}">
                <a16:creationId xmlns:a16="http://schemas.microsoft.com/office/drawing/2014/main" id="{F7E9A426-B4CA-4049-AF0F-C529D5F6CA47}"/>
              </a:ext>
            </a:extLst>
          </p:cNvPr>
          <p:cNvSpPr>
            <a:spLocks noGrp="1"/>
          </p:cNvSpPr>
          <p:nvPr>
            <p:ph type="dt" sz="half" idx="10"/>
          </p:nvPr>
        </p:nvSpPr>
        <p:spPr>
          <a:xfrm>
            <a:off x="9740358" y="602208"/>
            <a:ext cx="1692272" cy="365125"/>
          </a:xfrm>
        </p:spPr>
        <p:txBody>
          <a:bodyPr/>
          <a:lstStyle>
            <a:lvl1pPr>
              <a:defRPr>
                <a:solidFill>
                  <a:schemeClr val="bg2"/>
                </a:solidFill>
              </a:defRPr>
            </a:lvl1pPr>
          </a:lstStyle>
          <a:p>
            <a:fld id="{506F046E-9CD2-C34F-83B8-4BAB471C1456}" type="datetime1">
              <a:rPr lang="nb-NO" smtClean="0"/>
              <a:t>30.09.2025</a:t>
            </a:fld>
            <a:endParaRPr lang="nb-NO"/>
          </a:p>
        </p:txBody>
      </p:sp>
      <p:cxnSp>
        <p:nvCxnSpPr>
          <p:cNvPr id="9" name="Rett linje 8">
            <a:extLst>
              <a:ext uri="{FF2B5EF4-FFF2-40B4-BE49-F238E27FC236}">
                <a16:creationId xmlns:a16="http://schemas.microsoft.com/office/drawing/2014/main" id="{87183F2A-C385-5B41-A76F-899A78FABD4F}"/>
              </a:ext>
            </a:extLst>
          </p:cNvPr>
          <p:cNvCxnSpPr/>
          <p:nvPr userDrawn="1"/>
        </p:nvCxnSpPr>
        <p:spPr>
          <a:xfrm>
            <a:off x="838200" y="409905"/>
            <a:ext cx="10515600" cy="0"/>
          </a:xfrm>
          <a:prstGeom prst="line">
            <a:avLst/>
          </a:prstGeom>
          <a:ln w="1270">
            <a:solidFill>
              <a:schemeClr val="bg2"/>
            </a:solidFill>
          </a:ln>
        </p:spPr>
        <p:style>
          <a:lnRef idx="1">
            <a:schemeClr val="accent1"/>
          </a:lnRef>
          <a:fillRef idx="0">
            <a:schemeClr val="accent1"/>
          </a:fillRef>
          <a:effectRef idx="0">
            <a:schemeClr val="accent1"/>
          </a:effectRef>
          <a:fontRef idx="minor">
            <a:schemeClr val="tx1"/>
          </a:fontRef>
        </p:style>
      </p:cxnSp>
      <p:pic>
        <p:nvPicPr>
          <p:cNvPr id="10" name="Bilde 9">
            <a:extLst>
              <a:ext uri="{FF2B5EF4-FFF2-40B4-BE49-F238E27FC236}">
                <a16:creationId xmlns:a16="http://schemas.microsoft.com/office/drawing/2014/main" id="{9AE01B7A-04E3-CE45-8FC6-038A7907FDF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838201" y="536028"/>
            <a:ext cx="1542390" cy="685782"/>
          </a:xfrm>
          <a:prstGeom prst="rect">
            <a:avLst/>
          </a:prstGeom>
        </p:spPr>
      </p:pic>
    </p:spTree>
    <p:extLst>
      <p:ext uri="{BB962C8B-B14F-4D97-AF65-F5344CB8AC3E}">
        <p14:creationId xmlns:p14="http://schemas.microsoft.com/office/powerpoint/2010/main" val="2609050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5" name="Plassholder for dato 4">
            <a:extLst>
              <a:ext uri="{FF2B5EF4-FFF2-40B4-BE49-F238E27FC236}">
                <a16:creationId xmlns:a16="http://schemas.microsoft.com/office/drawing/2014/main" id="{DC9F972F-EE0F-A44C-BB52-AE47167896DC}"/>
              </a:ext>
            </a:extLst>
          </p:cNvPr>
          <p:cNvSpPr>
            <a:spLocks noGrp="1"/>
          </p:cNvSpPr>
          <p:nvPr>
            <p:ph type="dt" sz="half" idx="10"/>
          </p:nvPr>
        </p:nvSpPr>
        <p:spPr/>
        <p:txBody>
          <a:bodyPr/>
          <a:lstStyle>
            <a:lvl1pPr>
              <a:defRPr>
                <a:solidFill>
                  <a:schemeClr val="tx1"/>
                </a:solidFill>
              </a:defRPr>
            </a:lvl1pPr>
          </a:lstStyle>
          <a:p>
            <a:fld id="{4B9E04BE-70B4-3041-80F5-007F7F635D53}" type="datetime1">
              <a:rPr lang="nb-NO" smtClean="0"/>
              <a:pPr/>
              <a:t>30.09.2025</a:t>
            </a:fld>
            <a:endParaRPr lang="nb-NO"/>
          </a:p>
        </p:txBody>
      </p:sp>
      <p:sp>
        <p:nvSpPr>
          <p:cNvPr id="7" name="Plassholder for bilde 2">
            <a:extLst>
              <a:ext uri="{FF2B5EF4-FFF2-40B4-BE49-F238E27FC236}">
                <a16:creationId xmlns:a16="http://schemas.microsoft.com/office/drawing/2014/main" id="{8ACA65CD-03C8-914C-8A9E-FB386560445D}"/>
              </a:ext>
            </a:extLst>
          </p:cNvPr>
          <p:cNvSpPr>
            <a:spLocks noGrp="1"/>
          </p:cNvSpPr>
          <p:nvPr>
            <p:ph type="pic" idx="11"/>
          </p:nvPr>
        </p:nvSpPr>
        <p:spPr>
          <a:xfrm>
            <a:off x="5183188" y="1548062"/>
            <a:ext cx="6172200" cy="44894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8" name="Plassholder for bilde 2">
            <a:extLst>
              <a:ext uri="{FF2B5EF4-FFF2-40B4-BE49-F238E27FC236}">
                <a16:creationId xmlns:a16="http://schemas.microsoft.com/office/drawing/2014/main" id="{08EB9FFE-EED6-A145-B156-E32CA507AE63}"/>
              </a:ext>
            </a:extLst>
          </p:cNvPr>
          <p:cNvSpPr>
            <a:spLocks noGrp="1"/>
          </p:cNvSpPr>
          <p:nvPr>
            <p:ph type="pic" idx="12"/>
          </p:nvPr>
        </p:nvSpPr>
        <p:spPr>
          <a:xfrm>
            <a:off x="836612" y="1548062"/>
            <a:ext cx="3932237" cy="44894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cxnSp>
        <p:nvCxnSpPr>
          <p:cNvPr id="6" name="Rett linje 5">
            <a:extLst>
              <a:ext uri="{FF2B5EF4-FFF2-40B4-BE49-F238E27FC236}">
                <a16:creationId xmlns:a16="http://schemas.microsoft.com/office/drawing/2014/main" id="{70383B71-CF7E-9C42-9341-B847F831255D}"/>
              </a:ext>
            </a:extLst>
          </p:cNvPr>
          <p:cNvCxnSpPr/>
          <p:nvPr userDrawn="1"/>
        </p:nvCxnSpPr>
        <p:spPr>
          <a:xfrm>
            <a:off x="838200" y="409905"/>
            <a:ext cx="10515600" cy="0"/>
          </a:xfrm>
          <a:prstGeom prst="line">
            <a:avLst/>
          </a:prstGeom>
          <a:ln w="127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2837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bilde">
    <p:spTree>
      <p:nvGrpSpPr>
        <p:cNvPr id="1" name=""/>
        <p:cNvGrpSpPr/>
        <p:nvPr/>
      </p:nvGrpSpPr>
      <p:grpSpPr>
        <a:xfrm>
          <a:off x="0" y="0"/>
          <a:ext cx="0" cy="0"/>
          <a:chOff x="0" y="0"/>
          <a:chExt cx="0" cy="0"/>
        </a:xfrm>
      </p:grpSpPr>
      <p:sp>
        <p:nvSpPr>
          <p:cNvPr id="5" name="Plassholder for dato 4">
            <a:extLst>
              <a:ext uri="{FF2B5EF4-FFF2-40B4-BE49-F238E27FC236}">
                <a16:creationId xmlns:a16="http://schemas.microsoft.com/office/drawing/2014/main" id="{DC9F972F-EE0F-A44C-BB52-AE47167896DC}"/>
              </a:ext>
            </a:extLst>
          </p:cNvPr>
          <p:cNvSpPr>
            <a:spLocks noGrp="1"/>
          </p:cNvSpPr>
          <p:nvPr>
            <p:ph type="dt" sz="half" idx="10"/>
          </p:nvPr>
        </p:nvSpPr>
        <p:spPr/>
        <p:txBody>
          <a:bodyPr/>
          <a:lstStyle>
            <a:lvl1pPr>
              <a:defRPr>
                <a:solidFill>
                  <a:schemeClr val="tx1"/>
                </a:solidFill>
              </a:defRPr>
            </a:lvl1pPr>
          </a:lstStyle>
          <a:p>
            <a:fld id="{487AE6D1-43AA-FD46-929D-59476E927006}" type="datetime1">
              <a:rPr lang="nb-NO" smtClean="0"/>
              <a:pPr/>
              <a:t>30.09.2025</a:t>
            </a:fld>
            <a:endParaRPr lang="nb-NO"/>
          </a:p>
        </p:txBody>
      </p:sp>
      <p:sp>
        <p:nvSpPr>
          <p:cNvPr id="6" name="Plassholder for bilde 2">
            <a:extLst>
              <a:ext uri="{FF2B5EF4-FFF2-40B4-BE49-F238E27FC236}">
                <a16:creationId xmlns:a16="http://schemas.microsoft.com/office/drawing/2014/main" id="{F334892B-D538-994B-AE99-F9ED35D0B6A1}"/>
              </a:ext>
            </a:extLst>
          </p:cNvPr>
          <p:cNvSpPr>
            <a:spLocks noGrp="1"/>
          </p:cNvSpPr>
          <p:nvPr>
            <p:ph type="pic" idx="11"/>
          </p:nvPr>
        </p:nvSpPr>
        <p:spPr>
          <a:xfrm>
            <a:off x="836612" y="1548062"/>
            <a:ext cx="10518776" cy="44894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cxnSp>
        <p:nvCxnSpPr>
          <p:cNvPr id="10" name="Rett linje 9">
            <a:extLst>
              <a:ext uri="{FF2B5EF4-FFF2-40B4-BE49-F238E27FC236}">
                <a16:creationId xmlns:a16="http://schemas.microsoft.com/office/drawing/2014/main" id="{974BB0F1-4488-2344-AEEF-752BD301F6EF}"/>
              </a:ext>
            </a:extLst>
          </p:cNvPr>
          <p:cNvCxnSpPr/>
          <p:nvPr userDrawn="1"/>
        </p:nvCxnSpPr>
        <p:spPr>
          <a:xfrm>
            <a:off x="838200" y="409905"/>
            <a:ext cx="10515600" cy="0"/>
          </a:xfrm>
          <a:prstGeom prst="line">
            <a:avLst/>
          </a:prstGeom>
          <a:ln w="127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2250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useslide 1">
    <p:bg>
      <p:bgPr>
        <a:solidFill>
          <a:schemeClr val="accent2"/>
        </a:solidFill>
        <a:effectLst/>
      </p:bgPr>
    </p:bg>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61D94EA1-DD93-AF41-B68A-B10C9C6B3005}"/>
              </a:ext>
            </a:extLst>
          </p:cNvPr>
          <p:cNvSpPr>
            <a:spLocks noGrp="1"/>
          </p:cNvSpPr>
          <p:nvPr>
            <p:ph type="ctrTitle"/>
          </p:nvPr>
        </p:nvSpPr>
        <p:spPr>
          <a:xfrm>
            <a:off x="838200" y="1753393"/>
            <a:ext cx="6753045" cy="2671958"/>
          </a:xfrm>
        </p:spPr>
        <p:txBody>
          <a:bodyPr anchor="b"/>
          <a:lstStyle>
            <a:lvl1pPr algn="l">
              <a:defRPr sz="6000">
                <a:solidFill>
                  <a:schemeClr val="tx1"/>
                </a:solidFill>
              </a:defRPr>
            </a:lvl1pPr>
          </a:lstStyle>
          <a:p>
            <a:r>
              <a:rPr lang="nb-NO"/>
              <a:t>Klikk for å redigere tittelstil</a:t>
            </a:r>
          </a:p>
        </p:txBody>
      </p:sp>
      <p:sp>
        <p:nvSpPr>
          <p:cNvPr id="8" name="Plassholder for dato 3">
            <a:extLst>
              <a:ext uri="{FF2B5EF4-FFF2-40B4-BE49-F238E27FC236}">
                <a16:creationId xmlns:a16="http://schemas.microsoft.com/office/drawing/2014/main" id="{3BA5FA19-7E64-4F4C-B1EC-A2BFB469E83B}"/>
              </a:ext>
            </a:extLst>
          </p:cNvPr>
          <p:cNvSpPr>
            <a:spLocks noGrp="1"/>
          </p:cNvSpPr>
          <p:nvPr>
            <p:ph type="dt" sz="half" idx="10"/>
          </p:nvPr>
        </p:nvSpPr>
        <p:spPr>
          <a:xfrm>
            <a:off x="9740358" y="602208"/>
            <a:ext cx="1692272" cy="365125"/>
          </a:xfrm>
        </p:spPr>
        <p:txBody>
          <a:bodyPr/>
          <a:lstStyle>
            <a:lvl1pPr>
              <a:defRPr>
                <a:solidFill>
                  <a:schemeClr val="tx1"/>
                </a:solidFill>
              </a:defRPr>
            </a:lvl1pPr>
          </a:lstStyle>
          <a:p>
            <a:fld id="{3BDDB06F-A075-144E-BF0D-6E9B63B12D78}" type="datetime1">
              <a:rPr lang="nb-NO" smtClean="0"/>
              <a:pPr/>
              <a:t>30.09.2025</a:t>
            </a:fld>
            <a:endParaRPr lang="nb-NO"/>
          </a:p>
        </p:txBody>
      </p:sp>
      <p:cxnSp>
        <p:nvCxnSpPr>
          <p:cNvPr id="9" name="Rett linje 8">
            <a:extLst>
              <a:ext uri="{FF2B5EF4-FFF2-40B4-BE49-F238E27FC236}">
                <a16:creationId xmlns:a16="http://schemas.microsoft.com/office/drawing/2014/main" id="{BF1AAF4E-BB91-734E-95AD-B26E9A12AA8D}"/>
              </a:ext>
            </a:extLst>
          </p:cNvPr>
          <p:cNvCxnSpPr/>
          <p:nvPr userDrawn="1"/>
        </p:nvCxnSpPr>
        <p:spPr>
          <a:xfrm>
            <a:off x="838200" y="409905"/>
            <a:ext cx="10515600" cy="0"/>
          </a:xfrm>
          <a:prstGeom prst="line">
            <a:avLst/>
          </a:prstGeom>
          <a:ln w="127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590708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tellysbil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3386667" y="313940"/>
            <a:ext cx="7706207" cy="594303"/>
          </a:xfrm>
          <a:prstGeom prst="rect">
            <a:avLst/>
          </a:prstGeom>
        </p:spPr>
        <p:txBody>
          <a:bodyPr/>
          <a:lstStyle>
            <a:lvl1pPr algn="r">
              <a:defRPr sz="3600" b="1" i="0">
                <a:solidFill>
                  <a:schemeClr val="bg1">
                    <a:lumMod val="75000"/>
                  </a:schemeClr>
                </a:solidFill>
              </a:defRPr>
            </a:lvl1pPr>
          </a:lstStyle>
          <a:p>
            <a:r>
              <a:rPr lang="nb-NO"/>
              <a:t>KORT TEKST HER</a:t>
            </a:r>
            <a:endParaRPr lang="nn-NO"/>
          </a:p>
        </p:txBody>
      </p:sp>
      <p:sp>
        <p:nvSpPr>
          <p:cNvPr id="8" name="Plassholder for innhold 2"/>
          <p:cNvSpPr>
            <a:spLocks noGrp="1"/>
          </p:cNvSpPr>
          <p:nvPr>
            <p:ph idx="1"/>
          </p:nvPr>
        </p:nvSpPr>
        <p:spPr>
          <a:xfrm>
            <a:off x="880536" y="1600201"/>
            <a:ext cx="10430928" cy="4525963"/>
          </a:xfrm>
        </p:spPr>
        <p:txBody>
          <a:bodyPr/>
          <a:lstStyle>
            <a:lvl1pPr marL="0" indent="0">
              <a:buFontTx/>
              <a:buNone/>
              <a:defRPr sz="2000" cap="all"/>
            </a:lvl1pPr>
            <a:lvl2pPr>
              <a:defRPr sz="1500"/>
            </a:lvl2pPr>
            <a:lvl3pPr>
              <a:defRPr sz="1500"/>
            </a:lvl3pPr>
          </a:lstStyle>
          <a:p>
            <a:pPr lvl="0"/>
            <a:r>
              <a:rPr lang="nb-NO"/>
              <a:t>Klikk for å redigere tekststiler i malen</a:t>
            </a:r>
          </a:p>
          <a:p>
            <a:pPr lvl="1"/>
            <a:r>
              <a:rPr lang="nb-NO"/>
              <a:t>Andre nivå</a:t>
            </a:r>
          </a:p>
          <a:p>
            <a:pPr lvl="2"/>
            <a:r>
              <a:rPr lang="nb-NO"/>
              <a:t>Tredje nivå</a:t>
            </a:r>
          </a:p>
        </p:txBody>
      </p:sp>
    </p:spTree>
    <p:extLst>
      <p:ext uri="{BB962C8B-B14F-4D97-AF65-F5344CB8AC3E}">
        <p14:creationId xmlns:p14="http://schemas.microsoft.com/office/powerpoint/2010/main" val="3451548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09D2198-3EF4-8F4F-BDF9-365077E9664D}"/>
              </a:ext>
            </a:extLst>
          </p:cNvPr>
          <p:cNvSpPr>
            <a:spLocks noGrp="1"/>
          </p:cNvSpPr>
          <p:nvPr>
            <p:ph type="title"/>
          </p:nvPr>
        </p:nvSpPr>
        <p:spPr>
          <a:xfrm>
            <a:off x="696306" y="1509712"/>
            <a:ext cx="10515600" cy="1009651"/>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D0F6C321-07F8-4F47-8F86-2806FB52A608}"/>
              </a:ext>
            </a:extLst>
          </p:cNvPr>
          <p:cNvSpPr>
            <a:spLocks noGrp="1"/>
          </p:cNvSpPr>
          <p:nvPr>
            <p:ph type="body" idx="1"/>
          </p:nvPr>
        </p:nvSpPr>
        <p:spPr>
          <a:xfrm>
            <a:off x="696306" y="2871787"/>
            <a:ext cx="10515600" cy="3305175"/>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68A2BCC-C3DD-AD47-8447-CFFB968164E1}"/>
              </a:ext>
            </a:extLst>
          </p:cNvPr>
          <p:cNvSpPr>
            <a:spLocks noGrp="1"/>
          </p:cNvSpPr>
          <p:nvPr>
            <p:ph type="dt" sz="half" idx="2"/>
          </p:nvPr>
        </p:nvSpPr>
        <p:spPr>
          <a:xfrm>
            <a:off x="9740358" y="602208"/>
            <a:ext cx="1692272"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ea typeface="Inter" panose="02000503000000020004" pitchFamily="2" charset="0"/>
                <a:cs typeface="Arial" panose="020B0604020202020204" pitchFamily="34" charset="0"/>
              </a:defRPr>
            </a:lvl1pPr>
          </a:lstStyle>
          <a:p>
            <a:fld id="{89A99C81-4CA8-564D-9212-FFC6D26FECDC}" type="datetime1">
              <a:rPr lang="nb-NO" smtClean="0"/>
              <a:pPr/>
              <a:t>30.09.2025</a:t>
            </a:fld>
            <a:endParaRPr lang="nb-NO"/>
          </a:p>
        </p:txBody>
      </p:sp>
      <p:pic>
        <p:nvPicPr>
          <p:cNvPr id="8" name="Bilde 7">
            <a:extLst>
              <a:ext uri="{FF2B5EF4-FFF2-40B4-BE49-F238E27FC236}">
                <a16:creationId xmlns:a16="http://schemas.microsoft.com/office/drawing/2014/main" id="{BE05F8AF-23E3-024D-8CD1-CFF86C32ECF9}"/>
              </a:ext>
            </a:extLst>
          </p:cNvPr>
          <p:cNvPicPr>
            <a:picLocks noChangeAspect="1"/>
          </p:cNvPicPr>
          <p:nvPr userDrawn="1"/>
        </p:nvPicPr>
        <p:blipFill>
          <a:blip r:embed="rId15" cstate="hqprint">
            <a:extLst>
              <a:ext uri="{28A0092B-C50C-407E-A947-70E740481C1C}">
                <a14:useLocalDpi xmlns:a14="http://schemas.microsoft.com/office/drawing/2010/main"/>
              </a:ext>
            </a:extLst>
          </a:blip>
          <a:srcRect/>
          <a:stretch/>
        </p:blipFill>
        <p:spPr>
          <a:xfrm>
            <a:off x="838200" y="536028"/>
            <a:ext cx="1542393" cy="685783"/>
          </a:xfrm>
          <a:prstGeom prst="rect">
            <a:avLst/>
          </a:prstGeom>
        </p:spPr>
      </p:pic>
    </p:spTree>
    <p:extLst>
      <p:ext uri="{BB962C8B-B14F-4D97-AF65-F5344CB8AC3E}">
        <p14:creationId xmlns:p14="http://schemas.microsoft.com/office/powerpoint/2010/main" val="1730225491"/>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68" r:id="rId3"/>
    <p:sldLayoutId id="2147483669" r:id="rId4"/>
    <p:sldLayoutId id="2147483670" r:id="rId5"/>
    <p:sldLayoutId id="2147483656" r:id="rId6"/>
    <p:sldLayoutId id="2147483664" r:id="rId7"/>
    <p:sldLayoutId id="2147483652" r:id="rId8"/>
    <p:sldLayoutId id="2147483654" r:id="rId9"/>
    <p:sldLayoutId id="2147483665" r:id="rId10"/>
    <p:sldLayoutId id="2147483666" r:id="rId11"/>
    <p:sldLayoutId id="2147483655" r:id="rId12"/>
    <p:sldLayoutId id="2147483671" r:id="rId13"/>
  </p:sldLayoutIdLst>
  <p:hf sldNum="0" hdr="0" ftr="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Inter" panose="02000503000000020004" pitchFamily="2" charset="0"/>
          <a:cs typeface="Arial" panose="020B0604020202020204" pitchFamily="34" charset="0"/>
        </a:defRPr>
      </a:lvl1pPr>
    </p:titleStyle>
    <p:bodyStyle>
      <a:lvl1pPr marL="126000" indent="-126000" algn="l" defTabSz="914400" rtl="0" eaLnBrk="1" latinLnBrk="0" hangingPunct="1">
        <a:lnSpc>
          <a:spcPct val="100000"/>
        </a:lnSpc>
        <a:spcBef>
          <a:spcPts val="0"/>
        </a:spcBef>
        <a:buFont typeface="Arial" panose="020B0604020202020204" pitchFamily="34" charset="0"/>
        <a:buChar char="•"/>
        <a:defRPr sz="2400" b="0" i="0" kern="120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000" indent="-126000" algn="l" defTabSz="914400" rtl="0" eaLnBrk="1" latinLnBrk="0" hangingPunct="1">
        <a:lnSpc>
          <a:spcPct val="100000"/>
        </a:lnSpc>
        <a:spcBef>
          <a:spcPts val="0"/>
        </a:spcBef>
        <a:buFont typeface="Arial" panose="020B0604020202020204" pitchFamily="34" charset="0"/>
        <a:buChar char="•"/>
        <a:defRPr sz="2400" b="0" i="0" kern="1200">
          <a:solidFill>
            <a:schemeClr val="tx1"/>
          </a:solidFill>
          <a:latin typeface="Arial" panose="020B0604020202020204" pitchFamily="34" charset="0"/>
          <a:ea typeface="Inter" panose="02000503000000020004" pitchFamily="2" charset="0"/>
          <a:cs typeface="Arial" panose="020B0604020202020204" pitchFamily="34" charset="0"/>
        </a:defRPr>
      </a:lvl2pPr>
      <a:lvl3pPr marL="720000" indent="-126000" algn="l" defTabSz="914400" rtl="0" eaLnBrk="1" latinLnBrk="0" hangingPunct="1">
        <a:lnSpc>
          <a:spcPct val="100000"/>
        </a:lnSpc>
        <a:spcBef>
          <a:spcPts val="0"/>
        </a:spcBef>
        <a:buFont typeface="Arial" panose="020B0604020202020204" pitchFamily="34" charset="0"/>
        <a:buChar char="•"/>
        <a:defRPr sz="2400" b="0" i="0" kern="120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80000" indent="-126000" algn="l" defTabSz="914400" rtl="0" eaLnBrk="1" latinLnBrk="0" hangingPunct="1">
        <a:lnSpc>
          <a:spcPct val="100000"/>
        </a:lnSpc>
        <a:spcBef>
          <a:spcPts val="0"/>
        </a:spcBef>
        <a:buFont typeface="Arial" panose="020B0604020202020204" pitchFamily="34" charset="0"/>
        <a:buChar char="•"/>
        <a:defRPr sz="2400" b="0" i="0" kern="120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40000" indent="-126000" algn="l" defTabSz="914400" rtl="0" eaLnBrk="1" latinLnBrk="0" hangingPunct="1">
        <a:lnSpc>
          <a:spcPct val="100000"/>
        </a:lnSpc>
        <a:spcBef>
          <a:spcPts val="0"/>
        </a:spcBef>
        <a:buFont typeface="Arial" panose="020B0604020202020204" pitchFamily="34" charset="0"/>
        <a:buChar char="•"/>
        <a:defRPr sz="2400" b="0" i="0" kern="1200">
          <a:solidFill>
            <a:schemeClr val="tx1"/>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3" Type="http://schemas.openxmlformats.org/officeDocument/2006/relationships/image" Target="../media/image54.jpeg"/><Relationship Id="rId18" Type="http://schemas.openxmlformats.org/officeDocument/2006/relationships/image" Target="../media/image57.png"/><Relationship Id="rId26" Type="http://schemas.microsoft.com/office/2007/relationships/hdphoto" Target="../media/hdphoto5.wdp"/><Relationship Id="rId3" Type="http://schemas.openxmlformats.org/officeDocument/2006/relationships/image" Target="../media/image47.png"/><Relationship Id="rId21" Type="http://schemas.openxmlformats.org/officeDocument/2006/relationships/image" Target="../media/image60.png"/><Relationship Id="rId34" Type="http://schemas.openxmlformats.org/officeDocument/2006/relationships/image" Target="../media/image68.png"/><Relationship Id="rId7" Type="http://schemas.microsoft.com/office/2007/relationships/hdphoto" Target="../media/hdphoto2.wdp"/><Relationship Id="rId12" Type="http://schemas.openxmlformats.org/officeDocument/2006/relationships/image" Target="../media/image53.png"/><Relationship Id="rId17" Type="http://schemas.openxmlformats.org/officeDocument/2006/relationships/image" Target="../media/image56.jpeg"/><Relationship Id="rId25" Type="http://schemas.openxmlformats.org/officeDocument/2006/relationships/image" Target="../media/image63.png"/><Relationship Id="rId33" Type="http://schemas.microsoft.com/office/2007/relationships/hdphoto" Target="../media/hdphoto7.wdp"/><Relationship Id="rId2" Type="http://schemas.openxmlformats.org/officeDocument/2006/relationships/notesSlide" Target="../notesSlides/notesSlide11.xml"/><Relationship Id="rId16" Type="http://schemas.openxmlformats.org/officeDocument/2006/relationships/hyperlink" Target="http://naoqueromasvou.blogspot.com/2011/10/petrogal-ainda-liberta-produto.html" TargetMode="External"/><Relationship Id="rId20" Type="http://schemas.openxmlformats.org/officeDocument/2006/relationships/image" Target="../media/image59.png"/><Relationship Id="rId29" Type="http://schemas.openxmlformats.org/officeDocument/2006/relationships/image" Target="../media/image65.gif"/><Relationship Id="rId1" Type="http://schemas.openxmlformats.org/officeDocument/2006/relationships/slideLayout" Target="../slideLayouts/slideLayout6.xml"/><Relationship Id="rId6" Type="http://schemas.openxmlformats.org/officeDocument/2006/relationships/image" Target="../media/image49.png"/><Relationship Id="rId11" Type="http://schemas.openxmlformats.org/officeDocument/2006/relationships/image" Target="../media/image52.png"/><Relationship Id="rId24" Type="http://schemas.openxmlformats.org/officeDocument/2006/relationships/image" Target="../media/image62.png"/><Relationship Id="rId32" Type="http://schemas.openxmlformats.org/officeDocument/2006/relationships/image" Target="../media/image67.png"/><Relationship Id="rId5" Type="http://schemas.openxmlformats.org/officeDocument/2006/relationships/image" Target="../media/image48.png"/><Relationship Id="rId15" Type="http://schemas.openxmlformats.org/officeDocument/2006/relationships/image" Target="../media/image55.png"/><Relationship Id="rId23" Type="http://schemas.microsoft.com/office/2007/relationships/hdphoto" Target="../media/hdphoto4.wdp"/><Relationship Id="rId28" Type="http://schemas.openxmlformats.org/officeDocument/2006/relationships/hyperlink" Target="http://www.google.no/url?sa=i&amp;rct=j&amp;q=&amp;esrc=s&amp;frm=1&amp;source=images&amp;cd=&amp;cad=rja&amp;uact=8&amp;ved=0CAcQjRw&amp;url=http://www.aemifesa.org/ca/el-gremi/socis-colaboradors&amp;ei=KXGCVcn-IcS2sQGpgaLIAg&amp;bvm=bv.96041959,d.bGQ&amp;psig=AFQjCNHGLEtowPKHwy79ZhWIJ3Bftpg9eA&amp;ust=1434698405875555" TargetMode="External"/><Relationship Id="rId36" Type="http://schemas.microsoft.com/office/2007/relationships/hdphoto" Target="../media/hdphoto8.wdp"/><Relationship Id="rId10" Type="http://schemas.openxmlformats.org/officeDocument/2006/relationships/image" Target="../media/image51.png"/><Relationship Id="rId19" Type="http://schemas.openxmlformats.org/officeDocument/2006/relationships/image" Target="../media/image58.png"/><Relationship Id="rId31" Type="http://schemas.microsoft.com/office/2007/relationships/hdphoto" Target="../media/hdphoto6.wdp"/><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hyperlink" Target="http://www.apachecorp.com/index.aspx" TargetMode="External"/><Relationship Id="rId22" Type="http://schemas.openxmlformats.org/officeDocument/2006/relationships/image" Target="../media/image61.png"/><Relationship Id="rId27" Type="http://schemas.openxmlformats.org/officeDocument/2006/relationships/image" Target="../media/image64.jpeg"/><Relationship Id="rId30" Type="http://schemas.openxmlformats.org/officeDocument/2006/relationships/image" Target="../media/image66.png"/><Relationship Id="rId35" Type="http://schemas.openxmlformats.org/officeDocument/2006/relationships/image" Target="../media/image69.png"/><Relationship Id="rId8" Type="http://schemas.openxmlformats.org/officeDocument/2006/relationships/image" Target="../media/image50.png"/></Relationships>
</file>

<file path=ppt/slides/_rels/slide2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9.jpeg"/><Relationship Id="rId7" Type="http://schemas.openxmlformats.org/officeDocument/2006/relationships/image" Target="../media/image82.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png"/><Relationship Id="rId4" Type="http://schemas.openxmlformats.org/officeDocument/2006/relationships/oleObject" Target="../embeddings/oleObject1.bin"/><Relationship Id="rId9" Type="http://schemas.openxmlformats.org/officeDocument/2006/relationships/image" Target="../media/image84.jpeg"/></Relationships>
</file>

<file path=ppt/slides/_rels/slide3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99.jpeg"/><Relationship Id="rId5" Type="http://schemas.openxmlformats.org/officeDocument/2006/relationships/image" Target="../media/image98.png"/><Relationship Id="rId4" Type="http://schemas.openxmlformats.org/officeDocument/2006/relationships/image" Target="../media/image97.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F5B879-4874-2E42-9D33-C79DB3CCAFBC}"/>
              </a:ext>
            </a:extLst>
          </p:cNvPr>
          <p:cNvSpPr>
            <a:spLocks noGrp="1"/>
          </p:cNvSpPr>
          <p:nvPr>
            <p:ph type="ctrTitle"/>
          </p:nvPr>
        </p:nvSpPr>
        <p:spPr/>
        <p:txBody>
          <a:bodyPr>
            <a:normAutofit fontScale="90000"/>
          </a:bodyPr>
          <a:lstStyle/>
          <a:p>
            <a:pPr>
              <a:lnSpc>
                <a:spcPct val="150000"/>
              </a:lnSpc>
            </a:pPr>
            <a:r>
              <a:rPr lang="en-GB">
                <a:latin typeface="+mj-lt"/>
                <a:cs typeface="Arial"/>
              </a:rPr>
              <a:t>Knutsen Group</a:t>
            </a:r>
            <a:br>
              <a:rPr lang="en-GB" noProof="0">
                <a:latin typeface="+mj-lt"/>
              </a:rPr>
            </a:br>
            <a:r>
              <a:rPr lang="en-GB" noProof="0">
                <a:latin typeface="+mj-lt"/>
                <a:cs typeface="Arial"/>
              </a:rPr>
              <a:t>Presentation</a:t>
            </a:r>
          </a:p>
        </p:txBody>
      </p:sp>
      <p:sp>
        <p:nvSpPr>
          <p:cNvPr id="3" name="Plassholder for dato 2">
            <a:extLst>
              <a:ext uri="{FF2B5EF4-FFF2-40B4-BE49-F238E27FC236}">
                <a16:creationId xmlns:a16="http://schemas.microsoft.com/office/drawing/2014/main" id="{EB45143B-991E-954C-B681-582A251F35D0}"/>
              </a:ext>
            </a:extLst>
          </p:cNvPr>
          <p:cNvSpPr>
            <a:spLocks noGrp="1"/>
          </p:cNvSpPr>
          <p:nvPr>
            <p:ph type="dt" sz="half" idx="10"/>
          </p:nvPr>
        </p:nvSpPr>
        <p:spPr/>
        <p:txBody>
          <a:bodyPr/>
          <a:lstStyle/>
          <a:p>
            <a:fld id="{7E3291F8-501B-0C48-8097-00A2B0D72497}" type="datetime1">
              <a:rPr lang="nb-NO" noProof="0" smtClean="0"/>
              <a:t>30.09.2025</a:t>
            </a:fld>
            <a:endParaRPr lang="en-GB" noProof="0"/>
          </a:p>
        </p:txBody>
      </p:sp>
      <p:sp>
        <p:nvSpPr>
          <p:cNvPr id="4" name="Undertittel 3">
            <a:extLst>
              <a:ext uri="{FF2B5EF4-FFF2-40B4-BE49-F238E27FC236}">
                <a16:creationId xmlns:a16="http://schemas.microsoft.com/office/drawing/2014/main" id="{8F22100A-4693-494A-B861-84E1376806C1}"/>
              </a:ext>
            </a:extLst>
          </p:cNvPr>
          <p:cNvSpPr>
            <a:spLocks noGrp="1"/>
          </p:cNvSpPr>
          <p:nvPr>
            <p:ph type="subTitle" idx="1"/>
          </p:nvPr>
        </p:nvSpPr>
        <p:spPr>
          <a:xfrm>
            <a:off x="7801200" y="4697737"/>
            <a:ext cx="3878316" cy="1558055"/>
          </a:xfrm>
        </p:spPr>
        <p:txBody>
          <a:bodyPr/>
          <a:lstStyle/>
          <a:p>
            <a:pPr>
              <a:lnSpc>
                <a:spcPct val="150000"/>
              </a:lnSpc>
            </a:pPr>
            <a:r>
              <a:rPr lang="en-GB" sz="3200">
                <a:latin typeface="+mj-lt"/>
                <a:cs typeface="Arial"/>
              </a:rPr>
              <a:t>Steadily</a:t>
            </a:r>
            <a:r>
              <a:rPr lang="en-GB" sz="3200">
                <a:latin typeface="Calibri Light"/>
                <a:cs typeface="Arial"/>
              </a:rPr>
              <a:t> forward</a:t>
            </a:r>
            <a:r>
              <a:rPr lang="en-GB" sz="3200">
                <a:latin typeface="Arial"/>
                <a:cs typeface="Arial"/>
              </a:rPr>
              <a:t>.</a:t>
            </a:r>
            <a:endParaRPr lang="en-GB" sz="3200" noProof="0"/>
          </a:p>
        </p:txBody>
      </p:sp>
    </p:spTree>
    <p:extLst>
      <p:ext uri="{BB962C8B-B14F-4D97-AF65-F5344CB8AC3E}">
        <p14:creationId xmlns:p14="http://schemas.microsoft.com/office/powerpoint/2010/main" val="1752490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EEE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23E21-72A6-3327-5B3F-564440DB50BA}"/>
              </a:ext>
            </a:extLst>
          </p:cNvPr>
          <p:cNvSpPr>
            <a:spLocks noGrp="1"/>
          </p:cNvSpPr>
          <p:nvPr>
            <p:ph type="title"/>
          </p:nvPr>
        </p:nvSpPr>
        <p:spPr>
          <a:xfrm>
            <a:off x="688956" y="1548062"/>
            <a:ext cx="3932237" cy="978729"/>
          </a:xfrm>
        </p:spPr>
        <p:txBody>
          <a:bodyPr anchor="t">
            <a:normAutofit/>
          </a:bodyPr>
          <a:lstStyle/>
          <a:p>
            <a:r>
              <a:rPr lang="en-GB" sz="2000"/>
              <a:t>technical and commercial operation chartering</a:t>
            </a:r>
            <a:br>
              <a:rPr lang="en-GB" sz="2000"/>
            </a:br>
            <a:r>
              <a:rPr lang="en-GB" sz="2000"/>
              <a:t>building supervision</a:t>
            </a:r>
          </a:p>
        </p:txBody>
      </p:sp>
      <p:pic>
        <p:nvPicPr>
          <p:cNvPr id="4" name="Content Placeholder 3" descr="A large red ship in the ocean&#10;&#10;AI-generated content may be incorrect.">
            <a:extLst>
              <a:ext uri="{FF2B5EF4-FFF2-40B4-BE49-F238E27FC236}">
                <a16:creationId xmlns:a16="http://schemas.microsoft.com/office/drawing/2014/main" id="{4FBF44CB-038B-8E87-12E1-676778B76A86}"/>
              </a:ext>
            </a:extLst>
          </p:cNvPr>
          <p:cNvPicPr>
            <a:picLocks noGrp="1" noChangeAspect="1"/>
          </p:cNvPicPr>
          <p:nvPr>
            <p:ph type="pic" idx="11"/>
          </p:nvPr>
        </p:nvPicPr>
        <p:blipFill>
          <a:blip r:embed="rId3" cstate="hqprint">
            <a:extLst>
              <a:ext uri="{28A0092B-C50C-407E-A947-70E740481C1C}">
                <a14:useLocalDpi xmlns:a14="http://schemas.microsoft.com/office/drawing/2010/main"/>
              </a:ext>
            </a:extLst>
          </a:blip>
          <a:srcRect/>
          <a:stretch>
            <a:fillRect/>
          </a:stretch>
        </p:blipFill>
        <p:spPr>
          <a:xfrm>
            <a:off x="3948079" y="1545885"/>
            <a:ext cx="7538975" cy="4500620"/>
          </a:xfrm>
          <a:prstGeom prst="rect">
            <a:avLst/>
          </a:prstGeom>
          <a:noFill/>
        </p:spPr>
      </p:pic>
      <p:pic>
        <p:nvPicPr>
          <p:cNvPr id="7" name="Content Placeholder 6">
            <a:extLst>
              <a:ext uri="{FF2B5EF4-FFF2-40B4-BE49-F238E27FC236}">
                <a16:creationId xmlns:a16="http://schemas.microsoft.com/office/drawing/2014/main" id="{2BC80EB5-02D0-2E0A-85A8-4CC9644C7136}"/>
              </a:ext>
            </a:extLst>
          </p:cNvPr>
          <p:cNvPicPr>
            <a:picLocks noGrp="1" noChangeAspect="1"/>
          </p:cNvPicPr>
          <p:nvPr>
            <p:ph sz="half" idx="1"/>
          </p:nvPr>
        </p:nvPicPr>
        <p:blipFill>
          <a:blip r:embed="rId4">
            <a:extLst>
              <a:ext uri="{96DAC541-7B7A-43D3-8B79-37D633B846F1}">
                <asvg:svgBlip xmlns:asvg="http://schemas.microsoft.com/office/drawing/2016/SVG/main" r:embed="rId5"/>
              </a:ext>
            </a:extLst>
          </a:blip>
          <a:stretch>
            <a:fillRect/>
          </a:stretch>
        </p:blipFill>
        <p:spPr>
          <a:xfrm>
            <a:off x="-503225" y="374251"/>
            <a:ext cx="10203308" cy="6575697"/>
          </a:xfrm>
          <a:prstGeom prst="rect">
            <a:avLst/>
          </a:prstGeom>
        </p:spPr>
      </p:pic>
      <p:sp>
        <p:nvSpPr>
          <p:cNvPr id="8" name="TextBox 7">
            <a:extLst>
              <a:ext uri="{FF2B5EF4-FFF2-40B4-BE49-F238E27FC236}">
                <a16:creationId xmlns:a16="http://schemas.microsoft.com/office/drawing/2014/main" id="{61C3AF05-7671-BFD5-2811-24AEF02A3187}"/>
              </a:ext>
            </a:extLst>
          </p:cNvPr>
          <p:cNvSpPr txBox="1"/>
          <p:nvPr/>
        </p:nvSpPr>
        <p:spPr>
          <a:xfrm>
            <a:off x="1160929" y="1546774"/>
            <a:ext cx="6344313" cy="4405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3200">
              <a:solidFill>
                <a:srgbClr val="D0EEEF"/>
              </a:solidFill>
              <a:latin typeface="Arial"/>
              <a:cs typeface="Arial"/>
            </a:endParaRPr>
          </a:p>
          <a:p>
            <a:pPr>
              <a:lnSpc>
                <a:spcPct val="150000"/>
              </a:lnSpc>
            </a:pPr>
            <a:r>
              <a:rPr lang="en-GB" sz="3200">
                <a:solidFill>
                  <a:srgbClr val="D0EEEF"/>
                </a:solidFill>
                <a:latin typeface="+mj-lt"/>
                <a:cs typeface="Arial"/>
              </a:rPr>
              <a:t>Knutsen provides top tier </a:t>
            </a:r>
          </a:p>
          <a:p>
            <a:pPr>
              <a:lnSpc>
                <a:spcPct val="150000"/>
              </a:lnSpc>
            </a:pPr>
            <a:r>
              <a:rPr lang="en-GB" sz="3200">
                <a:solidFill>
                  <a:srgbClr val="D0EEEF"/>
                </a:solidFill>
                <a:latin typeface="+mj-lt"/>
                <a:cs typeface="Arial"/>
              </a:rPr>
              <a:t>maritime solutions </a:t>
            </a:r>
            <a:endParaRPr lang="en-GB" sz="2000">
              <a:solidFill>
                <a:srgbClr val="D0EEEF"/>
              </a:solidFill>
              <a:latin typeface="+mj-lt"/>
              <a:ea typeface="Calibri"/>
              <a:cs typeface="Arial"/>
            </a:endParaRPr>
          </a:p>
          <a:p>
            <a:pPr>
              <a:lnSpc>
                <a:spcPct val="150000"/>
              </a:lnSpc>
            </a:pPr>
            <a:r>
              <a:rPr lang="en-GB" sz="3200">
                <a:solidFill>
                  <a:srgbClr val="D0EEEF"/>
                </a:solidFill>
                <a:latin typeface="+mj-lt"/>
                <a:cs typeface="Arial"/>
              </a:rPr>
              <a:t>for global energy </a:t>
            </a:r>
            <a:endParaRPr lang="en-GB" sz="2000">
              <a:solidFill>
                <a:srgbClr val="D0EEEF"/>
              </a:solidFill>
              <a:latin typeface="+mj-lt"/>
              <a:ea typeface="Calibri"/>
              <a:cs typeface="Arial"/>
            </a:endParaRPr>
          </a:p>
          <a:p>
            <a:pPr>
              <a:lnSpc>
                <a:spcPct val="150000"/>
              </a:lnSpc>
            </a:pPr>
            <a:r>
              <a:rPr lang="en-GB" sz="3200">
                <a:solidFill>
                  <a:srgbClr val="D0EEEF"/>
                </a:solidFill>
                <a:latin typeface="+mj-lt"/>
                <a:cs typeface="Arial"/>
              </a:rPr>
              <a:t>sector.</a:t>
            </a:r>
            <a:br>
              <a:rPr lang="en-GB" sz="2000">
                <a:solidFill>
                  <a:srgbClr val="D0EEEF"/>
                </a:solidFill>
                <a:latin typeface="Arial"/>
                <a:cs typeface="Arial"/>
              </a:rPr>
            </a:br>
            <a:br>
              <a:rPr lang="en-GB" sz="2000">
                <a:solidFill>
                  <a:srgbClr val="D0EEEF"/>
                </a:solidFill>
                <a:latin typeface="Arial"/>
                <a:cs typeface="Arial"/>
              </a:rPr>
            </a:br>
            <a:endParaRPr lang="en-GB" sz="2000">
              <a:solidFill>
                <a:srgbClr val="D0EEEF"/>
              </a:solidFill>
              <a:latin typeface="Arial"/>
              <a:ea typeface="Calibri"/>
              <a:cs typeface="Arial"/>
            </a:endParaRPr>
          </a:p>
        </p:txBody>
      </p:sp>
    </p:spTree>
    <p:extLst>
      <p:ext uri="{BB962C8B-B14F-4D97-AF65-F5344CB8AC3E}">
        <p14:creationId xmlns:p14="http://schemas.microsoft.com/office/powerpoint/2010/main" val="349378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lack rectangular frame with a white border&#10;&#10;AI-generated content may be incorrect.">
            <a:extLst>
              <a:ext uri="{FF2B5EF4-FFF2-40B4-BE49-F238E27FC236}">
                <a16:creationId xmlns:a16="http://schemas.microsoft.com/office/drawing/2014/main" id="{E7AF53CB-26F3-58A0-A3AB-B52205D370AB}"/>
              </a:ext>
            </a:extLst>
          </p:cNvPr>
          <p:cNvPicPr>
            <a:picLocks noChangeAspect="1"/>
          </p:cNvPicPr>
          <p:nvPr/>
        </p:nvPicPr>
        <p:blipFill>
          <a:blip r:embed="rId3"/>
          <a:stretch>
            <a:fillRect/>
          </a:stretch>
        </p:blipFill>
        <p:spPr>
          <a:xfrm>
            <a:off x="8087261" y="3342697"/>
            <a:ext cx="3143034" cy="786452"/>
          </a:xfrm>
          <a:prstGeom prst="rect">
            <a:avLst/>
          </a:prstGeom>
          <a:ln>
            <a:solidFill>
              <a:srgbClr val="D3D1C5"/>
            </a:solidFill>
          </a:ln>
        </p:spPr>
      </p:pic>
      <p:pic>
        <p:nvPicPr>
          <p:cNvPr id="10" name="Picture 9">
            <a:extLst>
              <a:ext uri="{FF2B5EF4-FFF2-40B4-BE49-F238E27FC236}">
                <a16:creationId xmlns:a16="http://schemas.microsoft.com/office/drawing/2014/main" id="{F10F3E99-9D1C-3D68-6AF0-30393BCB9BCA}"/>
              </a:ext>
            </a:extLst>
          </p:cNvPr>
          <p:cNvPicPr>
            <a:picLocks noChangeAspect="1"/>
          </p:cNvPicPr>
          <p:nvPr/>
        </p:nvPicPr>
        <p:blipFill>
          <a:blip r:embed="rId4"/>
          <a:stretch>
            <a:fillRect/>
          </a:stretch>
        </p:blipFill>
        <p:spPr>
          <a:xfrm>
            <a:off x="4770649" y="2445232"/>
            <a:ext cx="3143034" cy="786452"/>
          </a:xfrm>
          <a:prstGeom prst="rect">
            <a:avLst/>
          </a:prstGeom>
          <a:ln>
            <a:solidFill>
              <a:srgbClr val="D3D1C5"/>
            </a:solidFill>
          </a:ln>
        </p:spPr>
      </p:pic>
      <p:pic>
        <p:nvPicPr>
          <p:cNvPr id="30" name="Picture 29">
            <a:extLst>
              <a:ext uri="{FF2B5EF4-FFF2-40B4-BE49-F238E27FC236}">
                <a16:creationId xmlns:a16="http://schemas.microsoft.com/office/drawing/2014/main" id="{0B223CEC-8084-AC0D-FA27-32194DC09A47}"/>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832104" y="1692670"/>
            <a:ext cx="4313544" cy="2815830"/>
          </a:xfrm>
          <a:prstGeom prst="rect">
            <a:avLst/>
          </a:prstGeom>
        </p:spPr>
      </p:pic>
      <p:sp>
        <p:nvSpPr>
          <p:cNvPr id="2" name="Title 1">
            <a:extLst>
              <a:ext uri="{FF2B5EF4-FFF2-40B4-BE49-F238E27FC236}">
                <a16:creationId xmlns:a16="http://schemas.microsoft.com/office/drawing/2014/main" id="{9FE603C9-8DA0-FA8F-36D8-470C16794CFC}"/>
              </a:ext>
            </a:extLst>
          </p:cNvPr>
          <p:cNvSpPr>
            <a:spLocks noGrp="1"/>
          </p:cNvSpPr>
          <p:nvPr>
            <p:ph type="title"/>
          </p:nvPr>
        </p:nvSpPr>
        <p:spPr>
          <a:xfrm>
            <a:off x="1956729" y="5790180"/>
            <a:ext cx="8457919" cy="1870512"/>
          </a:xfrm>
        </p:spPr>
        <p:txBody>
          <a:bodyPr/>
          <a:lstStyle/>
          <a:p>
            <a:pPr algn="ctr">
              <a:lnSpc>
                <a:spcPct val="150000"/>
              </a:lnSpc>
            </a:pPr>
            <a:r>
              <a:rPr lang="en-US">
                <a:latin typeface="+mj-lt"/>
                <a:cs typeface="Arial"/>
              </a:rPr>
              <a:t> </a:t>
            </a:r>
            <a:br>
              <a:rPr lang="en-US" sz="2400">
                <a:latin typeface="+mj-lt"/>
                <a:cs typeface="Arial"/>
              </a:rPr>
            </a:br>
            <a:r>
              <a:rPr lang="en-US" sz="2400">
                <a:latin typeface="+mj-lt"/>
                <a:cs typeface="Arial"/>
              </a:rPr>
              <a:t>   </a:t>
            </a:r>
            <a:br>
              <a:rPr lang="en-US" sz="2400">
                <a:latin typeface="+mj-lt"/>
                <a:cs typeface="Arial"/>
              </a:rPr>
            </a:br>
            <a:endParaRPr lang="en-US" sz="2400">
              <a:latin typeface="+mj-lt"/>
            </a:endParaRPr>
          </a:p>
        </p:txBody>
      </p:sp>
      <p:pic>
        <p:nvPicPr>
          <p:cNvPr id="8" name="Picture 7">
            <a:extLst>
              <a:ext uri="{FF2B5EF4-FFF2-40B4-BE49-F238E27FC236}">
                <a16:creationId xmlns:a16="http://schemas.microsoft.com/office/drawing/2014/main" id="{F3B50E14-F30F-D5F8-4626-1B75D6889345}"/>
              </a:ext>
            </a:extLst>
          </p:cNvPr>
          <p:cNvPicPr>
            <a:picLocks noChangeAspect="1"/>
          </p:cNvPicPr>
          <p:nvPr/>
        </p:nvPicPr>
        <p:blipFill>
          <a:blip r:embed="rId6"/>
          <a:stretch>
            <a:fillRect/>
          </a:stretch>
        </p:blipFill>
        <p:spPr>
          <a:xfrm>
            <a:off x="5454081" y="2554335"/>
            <a:ext cx="1688738" cy="566977"/>
          </a:xfrm>
          <a:prstGeom prst="rect">
            <a:avLst/>
          </a:prstGeom>
        </p:spPr>
      </p:pic>
      <p:sp>
        <p:nvSpPr>
          <p:cNvPr id="15" name="TextBox 14">
            <a:extLst>
              <a:ext uri="{FF2B5EF4-FFF2-40B4-BE49-F238E27FC236}">
                <a16:creationId xmlns:a16="http://schemas.microsoft.com/office/drawing/2014/main" id="{9E59041E-3B48-DCFF-40D6-8CF757D6F3A6}"/>
              </a:ext>
            </a:extLst>
          </p:cNvPr>
          <p:cNvSpPr txBox="1"/>
          <p:nvPr/>
        </p:nvSpPr>
        <p:spPr>
          <a:xfrm>
            <a:off x="8095544" y="4268045"/>
            <a:ext cx="3143034" cy="369332"/>
          </a:xfrm>
          <a:prstGeom prst="rect">
            <a:avLst/>
          </a:prstGeom>
          <a:noFill/>
          <a:ln>
            <a:solidFill>
              <a:srgbClr val="D3D1C5"/>
            </a:solidFill>
          </a:ln>
        </p:spPr>
        <p:txBody>
          <a:bodyPr wrap="square" lIns="91440" tIns="45720" rIns="91440" bIns="45720" rtlCol="0" anchor="t">
            <a:spAutoFit/>
          </a:bodyPr>
          <a:lstStyle/>
          <a:p>
            <a:pPr marL="0" lvl="2">
              <a:buClr>
                <a:srgbClr val="0070C0"/>
              </a:buClr>
            </a:pPr>
            <a:r>
              <a:rPr lang="en-GB" b="1">
                <a:latin typeface="+mj-lt"/>
                <a:cs typeface="Arial"/>
              </a:rPr>
              <a:t>30 + 8</a:t>
            </a:r>
            <a:r>
              <a:rPr lang="en-GB">
                <a:latin typeface="+mj-lt"/>
                <a:cs typeface="Arial"/>
              </a:rPr>
              <a:t> shuttle tankers</a:t>
            </a:r>
          </a:p>
        </p:txBody>
      </p:sp>
      <p:sp>
        <p:nvSpPr>
          <p:cNvPr id="19" name="TextBox 18">
            <a:extLst>
              <a:ext uri="{FF2B5EF4-FFF2-40B4-BE49-F238E27FC236}">
                <a16:creationId xmlns:a16="http://schemas.microsoft.com/office/drawing/2014/main" id="{03DACBEB-D4B2-06A7-952F-F5BBAE620676}"/>
              </a:ext>
            </a:extLst>
          </p:cNvPr>
          <p:cNvSpPr txBox="1"/>
          <p:nvPr/>
        </p:nvSpPr>
        <p:spPr>
          <a:xfrm>
            <a:off x="4770943" y="3365240"/>
            <a:ext cx="3132737" cy="369332"/>
          </a:xfrm>
          <a:prstGeom prst="rect">
            <a:avLst/>
          </a:prstGeom>
          <a:noFill/>
          <a:ln>
            <a:solidFill>
              <a:srgbClr val="D3D1C5"/>
            </a:solidFill>
          </a:ln>
        </p:spPr>
        <p:txBody>
          <a:bodyPr wrap="square" lIns="91440" tIns="45720" rIns="91440" bIns="45720" rtlCol="0" anchor="t">
            <a:spAutoFit/>
          </a:bodyPr>
          <a:lstStyle/>
          <a:p>
            <a:pPr>
              <a:spcAft>
                <a:spcPts val="600"/>
              </a:spcAft>
            </a:pPr>
            <a:r>
              <a:rPr lang="en-GB" b="1">
                <a:latin typeface="+mj-lt"/>
                <a:cs typeface="Arial"/>
              </a:rPr>
              <a:t>32 + 9 </a:t>
            </a:r>
            <a:r>
              <a:rPr lang="en-GB">
                <a:latin typeface="+mj-lt"/>
                <a:cs typeface="Arial"/>
              </a:rPr>
              <a:t>LNG carriers</a:t>
            </a:r>
          </a:p>
        </p:txBody>
      </p:sp>
      <p:pic>
        <p:nvPicPr>
          <p:cNvPr id="23" name="Picture 22">
            <a:extLst>
              <a:ext uri="{FF2B5EF4-FFF2-40B4-BE49-F238E27FC236}">
                <a16:creationId xmlns:a16="http://schemas.microsoft.com/office/drawing/2014/main" id="{B8E6CE41-B01A-7D7D-CE7D-3D0BD9583178}"/>
              </a:ext>
            </a:extLst>
          </p:cNvPr>
          <p:cNvPicPr>
            <a:picLocks noChangeAspect="1"/>
          </p:cNvPicPr>
          <p:nvPr/>
        </p:nvPicPr>
        <p:blipFill>
          <a:blip r:embed="rId3"/>
          <a:stretch>
            <a:fillRect/>
          </a:stretch>
        </p:blipFill>
        <p:spPr>
          <a:xfrm>
            <a:off x="8087261" y="2448175"/>
            <a:ext cx="3143034" cy="786452"/>
          </a:xfrm>
          <a:prstGeom prst="rect">
            <a:avLst/>
          </a:prstGeom>
          <a:ln>
            <a:solidFill>
              <a:srgbClr val="D3D1C5"/>
            </a:solidFill>
          </a:ln>
        </p:spPr>
      </p:pic>
      <p:pic>
        <p:nvPicPr>
          <p:cNvPr id="28" name="Picture 27" descr="A red and black logo&#10;&#10;AI-generated content may be incorrect.">
            <a:extLst>
              <a:ext uri="{FF2B5EF4-FFF2-40B4-BE49-F238E27FC236}">
                <a16:creationId xmlns:a16="http://schemas.microsoft.com/office/drawing/2014/main" id="{1960FB47-36F2-1079-B47F-0BB0E8E2A90D}"/>
              </a:ext>
            </a:extLst>
          </p:cNvPr>
          <p:cNvPicPr>
            <a:picLocks noChangeAspect="1"/>
          </p:cNvPicPr>
          <p:nvPr/>
        </p:nvPicPr>
        <p:blipFill>
          <a:blip r:embed="rId7"/>
          <a:stretch>
            <a:fillRect/>
          </a:stretch>
        </p:blipFill>
        <p:spPr>
          <a:xfrm>
            <a:off x="8734193" y="2693340"/>
            <a:ext cx="1849170" cy="300166"/>
          </a:xfrm>
          <a:prstGeom prst="rect">
            <a:avLst/>
          </a:prstGeom>
        </p:spPr>
      </p:pic>
      <p:sp>
        <p:nvSpPr>
          <p:cNvPr id="31" name="TextBox 30">
            <a:extLst>
              <a:ext uri="{FF2B5EF4-FFF2-40B4-BE49-F238E27FC236}">
                <a16:creationId xmlns:a16="http://schemas.microsoft.com/office/drawing/2014/main" id="{AD3253DF-F1B6-C7F9-E666-C4D8B1F64A45}"/>
              </a:ext>
            </a:extLst>
          </p:cNvPr>
          <p:cNvSpPr txBox="1"/>
          <p:nvPr/>
        </p:nvSpPr>
        <p:spPr>
          <a:xfrm>
            <a:off x="978293" y="1896410"/>
            <a:ext cx="3209659" cy="2217082"/>
          </a:xfrm>
          <a:prstGeom prst="rect">
            <a:avLst/>
          </a:prstGeom>
          <a:noFill/>
        </p:spPr>
        <p:txBody>
          <a:bodyPr wrap="square" rtlCol="0">
            <a:spAutoFit/>
          </a:bodyPr>
          <a:lstStyle/>
          <a:p>
            <a:pPr>
              <a:lnSpc>
                <a:spcPct val="150000"/>
              </a:lnSpc>
            </a:pPr>
            <a:r>
              <a:rPr lang="en-GB" sz="3200">
                <a:solidFill>
                  <a:srgbClr val="D3D1C5"/>
                </a:solidFill>
                <a:latin typeface="+mj-lt"/>
                <a:cs typeface="Arial" panose="020B0604020202020204" pitchFamily="34" charset="0"/>
              </a:rPr>
              <a:t>Integrated Shipping </a:t>
            </a:r>
          </a:p>
          <a:p>
            <a:pPr>
              <a:lnSpc>
                <a:spcPct val="150000"/>
              </a:lnSpc>
            </a:pPr>
            <a:r>
              <a:rPr lang="en-GB" sz="3200">
                <a:solidFill>
                  <a:srgbClr val="D3D1C5"/>
                </a:solidFill>
                <a:latin typeface="+mj-lt"/>
                <a:cs typeface="Arial" panose="020B0604020202020204" pitchFamily="34" charset="0"/>
              </a:rPr>
              <a:t>Group</a:t>
            </a:r>
          </a:p>
        </p:txBody>
      </p:sp>
      <p:sp>
        <p:nvSpPr>
          <p:cNvPr id="37" name="Right Triangle 36">
            <a:extLst>
              <a:ext uri="{FF2B5EF4-FFF2-40B4-BE49-F238E27FC236}">
                <a16:creationId xmlns:a16="http://schemas.microsoft.com/office/drawing/2014/main" id="{290E2499-73C3-6E0B-0B8B-F92723EEF698}"/>
              </a:ext>
            </a:extLst>
          </p:cNvPr>
          <p:cNvSpPr/>
          <p:nvPr/>
        </p:nvSpPr>
        <p:spPr>
          <a:xfrm rot="16200000">
            <a:off x="4862033" y="1605618"/>
            <a:ext cx="573249" cy="747961"/>
          </a:xfrm>
          <a:prstGeom prst="rtTriangle">
            <a:avLst/>
          </a:prstGeom>
          <a:solidFill>
            <a:srgbClr val="D0E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39" name="Rectangle 38">
            <a:extLst>
              <a:ext uri="{FF2B5EF4-FFF2-40B4-BE49-F238E27FC236}">
                <a16:creationId xmlns:a16="http://schemas.microsoft.com/office/drawing/2014/main" id="{B7388F00-E03A-7FAF-0279-96205B12F4A0}"/>
              </a:ext>
            </a:extLst>
          </p:cNvPr>
          <p:cNvSpPr/>
          <p:nvPr/>
        </p:nvSpPr>
        <p:spPr>
          <a:xfrm>
            <a:off x="5522512" y="1680316"/>
            <a:ext cx="5713875" cy="585178"/>
          </a:xfrm>
          <a:prstGeom prst="rect">
            <a:avLst/>
          </a:prstGeom>
          <a:solidFill>
            <a:srgbClr val="D0E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rgbClr val="07272E"/>
                </a:solidFill>
                <a:latin typeface="+mj-lt"/>
              </a:rPr>
              <a:t>MARITIME TRANSPORTATION  </a:t>
            </a:r>
          </a:p>
        </p:txBody>
      </p:sp>
      <p:sp>
        <p:nvSpPr>
          <p:cNvPr id="42" name="TextBox 41">
            <a:extLst>
              <a:ext uri="{FF2B5EF4-FFF2-40B4-BE49-F238E27FC236}">
                <a16:creationId xmlns:a16="http://schemas.microsoft.com/office/drawing/2014/main" id="{9C79FFC9-F335-42E6-1D08-4E03F04FDD94}"/>
              </a:ext>
            </a:extLst>
          </p:cNvPr>
          <p:cNvSpPr txBox="1"/>
          <p:nvPr/>
        </p:nvSpPr>
        <p:spPr>
          <a:xfrm>
            <a:off x="748891" y="4649027"/>
            <a:ext cx="3728781" cy="1295868"/>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a:latin typeface="+mj-lt"/>
                <a:cs typeface="Arial"/>
              </a:rPr>
              <a:t>MARITIME TRANSPORTATION</a:t>
            </a:r>
            <a:endParaRPr lang="en-GB">
              <a:latin typeface="+mj-lt"/>
              <a:ea typeface="Calibri Light" panose="020F0302020204030204"/>
              <a:cs typeface="Arial"/>
            </a:endParaRPr>
          </a:p>
          <a:p>
            <a:pPr marL="285750" indent="-285750">
              <a:lnSpc>
                <a:spcPct val="150000"/>
              </a:lnSpc>
              <a:buFont typeface="Arial" panose="020B0604020202020204" pitchFamily="34" charset="0"/>
              <a:buChar char="•"/>
            </a:pPr>
            <a:r>
              <a:rPr lang="en-GB">
                <a:latin typeface="+mj-lt"/>
                <a:cs typeface="Arial" panose="020B0604020202020204" pitchFamily="34" charset="0"/>
              </a:rPr>
              <a:t>TECHNOLOGY</a:t>
            </a:r>
          </a:p>
          <a:p>
            <a:pPr marL="285750" indent="-285750">
              <a:lnSpc>
                <a:spcPct val="150000"/>
              </a:lnSpc>
              <a:buFont typeface="Arial" panose="020B0604020202020204" pitchFamily="34" charset="0"/>
              <a:buChar char="•"/>
            </a:pPr>
            <a:r>
              <a:rPr lang="en-GB">
                <a:latin typeface="+mj-lt"/>
                <a:cs typeface="Arial" panose="020B0604020202020204" pitchFamily="34" charset="0"/>
              </a:rPr>
              <a:t>SERVICES</a:t>
            </a:r>
          </a:p>
        </p:txBody>
      </p:sp>
      <p:sp>
        <p:nvSpPr>
          <p:cNvPr id="3" name="TextBox 2">
            <a:extLst>
              <a:ext uri="{FF2B5EF4-FFF2-40B4-BE49-F238E27FC236}">
                <a16:creationId xmlns:a16="http://schemas.microsoft.com/office/drawing/2014/main" id="{AFE76393-3D77-575C-17C3-C1C222F6560A}"/>
              </a:ext>
            </a:extLst>
          </p:cNvPr>
          <p:cNvSpPr txBox="1"/>
          <p:nvPr/>
        </p:nvSpPr>
        <p:spPr>
          <a:xfrm>
            <a:off x="4758118" y="3899721"/>
            <a:ext cx="3145972" cy="369332"/>
          </a:xfrm>
          <a:prstGeom prst="rect">
            <a:avLst/>
          </a:prstGeom>
          <a:noFill/>
          <a:ln>
            <a:solidFill>
              <a:srgbClr val="D3D1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latin typeface="Calibri Light"/>
                <a:cs typeface="Segoe UI"/>
              </a:rPr>
              <a:t>3</a:t>
            </a:r>
            <a:r>
              <a:rPr lang="en-GB">
                <a:latin typeface="Calibri Light"/>
                <a:cs typeface="Segoe UI"/>
              </a:rPr>
              <a:t> Small scale LNG bunker supply</a:t>
            </a:r>
            <a:r>
              <a:rPr lang="en-US">
                <a:latin typeface="Calibri Light"/>
                <a:cs typeface="Segoe UI"/>
              </a:rPr>
              <a:t>​</a:t>
            </a:r>
          </a:p>
        </p:txBody>
      </p:sp>
      <p:sp>
        <p:nvSpPr>
          <p:cNvPr id="4" name="TextBox 3">
            <a:extLst>
              <a:ext uri="{FF2B5EF4-FFF2-40B4-BE49-F238E27FC236}">
                <a16:creationId xmlns:a16="http://schemas.microsoft.com/office/drawing/2014/main" id="{0CAD95C9-C0AD-CED6-475B-5F80F396706F}"/>
              </a:ext>
            </a:extLst>
          </p:cNvPr>
          <p:cNvSpPr txBox="1"/>
          <p:nvPr/>
        </p:nvSpPr>
        <p:spPr>
          <a:xfrm>
            <a:off x="4766937" y="4454779"/>
            <a:ext cx="3145971" cy="369332"/>
          </a:xfrm>
          <a:prstGeom prst="rect">
            <a:avLst/>
          </a:prstGeom>
          <a:noFill/>
          <a:ln>
            <a:solidFill>
              <a:srgbClr val="D3D1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latin typeface="Calibri Light"/>
              </a:rPr>
              <a:t>1</a:t>
            </a:r>
            <a:r>
              <a:rPr lang="en-GB">
                <a:latin typeface="Calibri Light"/>
              </a:rPr>
              <a:t> FSU / FSRU design</a:t>
            </a:r>
            <a:endParaRPr lang="en-US"/>
          </a:p>
        </p:txBody>
      </p:sp>
      <p:sp>
        <p:nvSpPr>
          <p:cNvPr id="5" name="TextBox 4">
            <a:extLst>
              <a:ext uri="{FF2B5EF4-FFF2-40B4-BE49-F238E27FC236}">
                <a16:creationId xmlns:a16="http://schemas.microsoft.com/office/drawing/2014/main" id="{67AB2DBF-962D-51F3-59B0-7B94FBEEFB1A}"/>
              </a:ext>
            </a:extLst>
          </p:cNvPr>
          <p:cNvSpPr txBox="1"/>
          <p:nvPr/>
        </p:nvSpPr>
        <p:spPr>
          <a:xfrm>
            <a:off x="8096369" y="4714698"/>
            <a:ext cx="3145971" cy="657216"/>
          </a:xfrm>
          <a:prstGeom prst="rect">
            <a:avLst/>
          </a:prstGeom>
          <a:noFill/>
          <a:ln>
            <a:solidFill>
              <a:srgbClr val="D3D1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Calibri Light"/>
                <a:cs typeface="Segoe UI"/>
              </a:rPr>
              <a:t>​</a:t>
            </a:r>
            <a:r>
              <a:rPr lang="en-GB" b="1">
                <a:latin typeface="Calibri Light"/>
                <a:cs typeface="Segoe UI"/>
              </a:rPr>
              <a:t>2</a:t>
            </a:r>
            <a:r>
              <a:rPr lang="en-GB">
                <a:latin typeface="Calibri Light"/>
                <a:cs typeface="Segoe UI"/>
              </a:rPr>
              <a:t> floating storage &amp; offloading (FSO) vessels</a:t>
            </a:r>
            <a:r>
              <a:rPr lang="en-US">
                <a:latin typeface="Calibri Light"/>
                <a:cs typeface="Segoe UI"/>
              </a:rPr>
              <a:t>​</a:t>
            </a:r>
            <a:endParaRPr lang="en-US">
              <a:latin typeface="Calibri Light"/>
              <a:ea typeface="Calibri Light"/>
              <a:cs typeface="Segoe UI"/>
            </a:endParaRPr>
          </a:p>
        </p:txBody>
      </p:sp>
      <p:sp>
        <p:nvSpPr>
          <p:cNvPr id="6" name="TextBox 5">
            <a:extLst>
              <a:ext uri="{FF2B5EF4-FFF2-40B4-BE49-F238E27FC236}">
                <a16:creationId xmlns:a16="http://schemas.microsoft.com/office/drawing/2014/main" id="{E47738B6-E303-9F2F-3CB8-76D459165816}"/>
              </a:ext>
            </a:extLst>
          </p:cNvPr>
          <p:cNvSpPr txBox="1"/>
          <p:nvPr/>
        </p:nvSpPr>
        <p:spPr>
          <a:xfrm>
            <a:off x="8088086" y="5483561"/>
            <a:ext cx="3145971" cy="923330"/>
          </a:xfrm>
          <a:prstGeom prst="rect">
            <a:avLst/>
          </a:prstGeom>
          <a:noFill/>
          <a:ln>
            <a:solidFill>
              <a:srgbClr val="D3D1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Calibri Light"/>
                <a:cs typeface="Segoe UI"/>
              </a:rPr>
              <a:t>Private company (KNOT)and public company (KNOP)listed </a:t>
            </a:r>
            <a:r>
              <a:rPr lang="en-GB" b="1">
                <a:latin typeface="Calibri Light"/>
                <a:cs typeface="Segoe UI"/>
              </a:rPr>
              <a:t>NYSE</a:t>
            </a:r>
            <a:endParaRPr lang="en-GB" b="1">
              <a:latin typeface="Calibri Light"/>
              <a:ea typeface="Calibri Light"/>
              <a:cs typeface="Segoe UI"/>
            </a:endParaRPr>
          </a:p>
        </p:txBody>
      </p:sp>
      <p:pic>
        <p:nvPicPr>
          <p:cNvPr id="7" name="Picture 6">
            <a:extLst>
              <a:ext uri="{FF2B5EF4-FFF2-40B4-BE49-F238E27FC236}">
                <a16:creationId xmlns:a16="http://schemas.microsoft.com/office/drawing/2014/main" id="{9350EC55-B0A3-0696-C8A1-C4B44EB3C451}"/>
              </a:ext>
            </a:extLst>
          </p:cNvPr>
          <p:cNvPicPr>
            <a:picLocks noChangeAspect="1"/>
          </p:cNvPicPr>
          <p:nvPr/>
        </p:nvPicPr>
        <p:blipFill>
          <a:blip r:embed="rId8"/>
          <a:stretch>
            <a:fillRect/>
          </a:stretch>
        </p:blipFill>
        <p:spPr>
          <a:xfrm>
            <a:off x="8736909" y="3599208"/>
            <a:ext cx="1617594" cy="305628"/>
          </a:xfrm>
          <a:prstGeom prst="rect">
            <a:avLst/>
          </a:prstGeom>
        </p:spPr>
      </p:pic>
    </p:spTree>
    <p:extLst>
      <p:ext uri="{BB962C8B-B14F-4D97-AF65-F5344CB8AC3E}">
        <p14:creationId xmlns:p14="http://schemas.microsoft.com/office/powerpoint/2010/main" val="3319477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8BE02-C4DF-E37A-5BC2-D3BD16EAAF1A}"/>
              </a:ext>
            </a:extLst>
          </p:cNvPr>
          <p:cNvSpPr>
            <a:spLocks noGrp="1"/>
          </p:cNvSpPr>
          <p:nvPr>
            <p:ph type="ctrTitle"/>
          </p:nvPr>
        </p:nvSpPr>
        <p:spPr>
          <a:xfrm>
            <a:off x="832105" y="1764606"/>
            <a:ext cx="3193796" cy="644765"/>
          </a:xfrm>
        </p:spPr>
        <p:txBody>
          <a:bodyPr>
            <a:normAutofit/>
          </a:bodyPr>
          <a:lstStyle/>
          <a:p>
            <a:endParaRPr lang="en-GB" sz="800">
              <a:latin typeface="+mj-lt"/>
            </a:endParaRPr>
          </a:p>
        </p:txBody>
      </p:sp>
      <p:sp>
        <p:nvSpPr>
          <p:cNvPr id="3" name="Subtitle 2">
            <a:extLst>
              <a:ext uri="{FF2B5EF4-FFF2-40B4-BE49-F238E27FC236}">
                <a16:creationId xmlns:a16="http://schemas.microsoft.com/office/drawing/2014/main" id="{D8807ACB-0AA3-C873-28A4-9685432E3FC4}"/>
              </a:ext>
            </a:extLst>
          </p:cNvPr>
          <p:cNvSpPr>
            <a:spLocks noGrp="1"/>
          </p:cNvSpPr>
          <p:nvPr>
            <p:ph type="subTitle" idx="1"/>
          </p:nvPr>
        </p:nvSpPr>
        <p:spPr>
          <a:xfrm>
            <a:off x="961703" y="1789346"/>
            <a:ext cx="3026019" cy="759820"/>
          </a:xfrm>
        </p:spPr>
        <p:txBody>
          <a:bodyPr vert="horz" lIns="91440" tIns="45720" rIns="91440" bIns="45720" rtlCol="0" anchor="t">
            <a:normAutofit/>
          </a:bodyPr>
          <a:lstStyle/>
          <a:p>
            <a:endParaRPr lang="en-GB">
              <a:latin typeface="+mj-lt"/>
            </a:endParaRPr>
          </a:p>
        </p:txBody>
      </p:sp>
      <p:sp>
        <p:nvSpPr>
          <p:cNvPr id="4" name="Date Placeholder 3">
            <a:extLst>
              <a:ext uri="{FF2B5EF4-FFF2-40B4-BE49-F238E27FC236}">
                <a16:creationId xmlns:a16="http://schemas.microsoft.com/office/drawing/2014/main" id="{F2C43E77-FE23-4772-12E2-223AC9FC0D40}"/>
              </a:ext>
            </a:extLst>
          </p:cNvPr>
          <p:cNvSpPr>
            <a:spLocks noGrp="1"/>
          </p:cNvSpPr>
          <p:nvPr>
            <p:ph type="dt" sz="half" idx="10"/>
          </p:nvPr>
        </p:nvSpPr>
        <p:spPr/>
        <p:txBody>
          <a:bodyPr/>
          <a:lstStyle/>
          <a:p>
            <a:fld id="{3B768ED0-1762-3249-8CC1-ED667A8DECED}" type="datetime1">
              <a:rPr lang="nb-NO" smtClean="0">
                <a:latin typeface="+mj-lt"/>
              </a:rPr>
              <a:pPr/>
              <a:t>30.09.2025</a:t>
            </a:fld>
            <a:endParaRPr lang="nb-NO">
              <a:latin typeface="+mj-lt"/>
            </a:endParaRPr>
          </a:p>
        </p:txBody>
      </p:sp>
      <p:sp>
        <p:nvSpPr>
          <p:cNvPr id="10" name="TextBox 9">
            <a:extLst>
              <a:ext uri="{FF2B5EF4-FFF2-40B4-BE49-F238E27FC236}">
                <a16:creationId xmlns:a16="http://schemas.microsoft.com/office/drawing/2014/main" id="{B5424DB6-63F6-22EE-EAE2-7E1BF7650305}"/>
              </a:ext>
            </a:extLst>
          </p:cNvPr>
          <p:cNvSpPr txBox="1"/>
          <p:nvPr/>
        </p:nvSpPr>
        <p:spPr>
          <a:xfrm>
            <a:off x="4682725" y="2403396"/>
            <a:ext cx="3143034" cy="369332"/>
          </a:xfrm>
          <a:prstGeom prst="rect">
            <a:avLst/>
          </a:prstGeom>
          <a:noFill/>
          <a:ln>
            <a:solidFill>
              <a:srgbClr val="D3D1C5"/>
            </a:solidFill>
          </a:ln>
        </p:spPr>
        <p:txBody>
          <a:bodyPr wrap="square" rtlCol="0">
            <a:spAutoFit/>
          </a:bodyPr>
          <a:lstStyle/>
          <a:p>
            <a:r>
              <a:rPr lang="en-GB">
                <a:solidFill>
                  <a:srgbClr val="07272E"/>
                </a:solidFill>
                <a:latin typeface="+mj-lt"/>
                <a:cs typeface="Arial" panose="020B0604020202020204" pitchFamily="34" charset="0"/>
              </a:rPr>
              <a:t>Ship conversion &amp; design</a:t>
            </a:r>
          </a:p>
        </p:txBody>
      </p:sp>
      <p:sp>
        <p:nvSpPr>
          <p:cNvPr id="19" name="TextBox 18">
            <a:extLst>
              <a:ext uri="{FF2B5EF4-FFF2-40B4-BE49-F238E27FC236}">
                <a16:creationId xmlns:a16="http://schemas.microsoft.com/office/drawing/2014/main" id="{81182425-D868-AEB6-3352-D0C402063118}"/>
              </a:ext>
            </a:extLst>
          </p:cNvPr>
          <p:cNvSpPr txBox="1"/>
          <p:nvPr/>
        </p:nvSpPr>
        <p:spPr>
          <a:xfrm>
            <a:off x="879141" y="3543265"/>
            <a:ext cx="3289147" cy="1295868"/>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7272E"/>
                </a:solidFill>
                <a:effectLst/>
                <a:uLnTx/>
                <a:uFillTx/>
                <a:latin typeface="+mj-lt"/>
                <a:ea typeface="+mn-ea"/>
                <a:cs typeface="Arial" panose="020B0604020202020204" pitchFamily="34" charset="0"/>
              </a:rPr>
              <a:t>MARITIME TRANSPORTATION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7272E"/>
                </a:solidFill>
                <a:effectLst/>
                <a:uLnTx/>
                <a:uFillTx/>
                <a:latin typeface="+mj-lt"/>
                <a:ea typeface="+mn-ea"/>
                <a:cs typeface="Arial" panose="020B0604020202020204" pitchFamily="34" charset="0"/>
              </a:rPr>
              <a:t>TECHNOLOGY</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7272E"/>
                </a:solidFill>
                <a:effectLst/>
                <a:uLnTx/>
                <a:uFillTx/>
                <a:latin typeface="+mj-lt"/>
                <a:ea typeface="+mn-ea"/>
                <a:cs typeface="Arial" panose="020B0604020202020204" pitchFamily="34" charset="0"/>
              </a:rPr>
              <a:t>SERVICES</a:t>
            </a:r>
          </a:p>
        </p:txBody>
      </p:sp>
      <p:sp>
        <p:nvSpPr>
          <p:cNvPr id="20" name="Right Triangle 19">
            <a:extLst>
              <a:ext uri="{FF2B5EF4-FFF2-40B4-BE49-F238E27FC236}">
                <a16:creationId xmlns:a16="http://schemas.microsoft.com/office/drawing/2014/main" id="{C0FF6101-DF02-0D53-BEEA-09FD9AAE3677}"/>
              </a:ext>
            </a:extLst>
          </p:cNvPr>
          <p:cNvSpPr/>
          <p:nvPr/>
        </p:nvSpPr>
        <p:spPr>
          <a:xfrm rot="16200000">
            <a:off x="4863199" y="563421"/>
            <a:ext cx="544108" cy="848603"/>
          </a:xfrm>
          <a:prstGeom prst="rtTriangle">
            <a:avLst/>
          </a:prstGeom>
          <a:solidFill>
            <a:srgbClr val="D0EEE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mj-lt"/>
              <a:ea typeface="+mn-ea"/>
              <a:cs typeface="+mn-cs"/>
            </a:endParaRPr>
          </a:p>
        </p:txBody>
      </p:sp>
      <p:pic>
        <p:nvPicPr>
          <p:cNvPr id="22" name="Picture 21">
            <a:extLst>
              <a:ext uri="{FF2B5EF4-FFF2-40B4-BE49-F238E27FC236}">
                <a16:creationId xmlns:a16="http://schemas.microsoft.com/office/drawing/2014/main" id="{A2686C38-C35D-0DCA-B34A-E355F56B67A0}"/>
              </a:ext>
            </a:extLst>
          </p:cNvPr>
          <p:cNvPicPr>
            <a:picLocks noChangeAspect="1"/>
          </p:cNvPicPr>
          <p:nvPr/>
        </p:nvPicPr>
        <p:blipFill>
          <a:blip r:embed="rId2"/>
          <a:stretch>
            <a:fillRect/>
          </a:stretch>
        </p:blipFill>
        <p:spPr>
          <a:xfrm>
            <a:off x="4682727" y="1488560"/>
            <a:ext cx="3143034" cy="786452"/>
          </a:xfrm>
          <a:prstGeom prst="rect">
            <a:avLst/>
          </a:prstGeom>
        </p:spPr>
      </p:pic>
      <p:sp>
        <p:nvSpPr>
          <p:cNvPr id="25" name="TextBox 24">
            <a:extLst>
              <a:ext uri="{FF2B5EF4-FFF2-40B4-BE49-F238E27FC236}">
                <a16:creationId xmlns:a16="http://schemas.microsoft.com/office/drawing/2014/main" id="{E200B219-71AF-E241-F881-2A2F277BB4DB}"/>
              </a:ext>
            </a:extLst>
          </p:cNvPr>
          <p:cNvSpPr txBox="1"/>
          <p:nvPr/>
        </p:nvSpPr>
        <p:spPr>
          <a:xfrm>
            <a:off x="4682725" y="2893182"/>
            <a:ext cx="3143035" cy="646331"/>
          </a:xfrm>
          <a:prstGeom prst="rect">
            <a:avLst/>
          </a:prstGeom>
          <a:noFill/>
          <a:ln>
            <a:solidFill>
              <a:srgbClr val="D3D1C5"/>
            </a:solidFill>
          </a:ln>
        </p:spPr>
        <p:txBody>
          <a:bodyPr wrap="square">
            <a:spAutoFit/>
          </a:bodyPr>
          <a:lstStyle/>
          <a:p>
            <a:r>
              <a:rPr lang="en-GB" sz="1800">
                <a:solidFill>
                  <a:srgbClr val="07272E"/>
                </a:solidFill>
                <a:latin typeface="+mj-lt"/>
                <a:cs typeface="Arial" panose="020B0604020202020204" pitchFamily="34" charset="0"/>
              </a:rPr>
              <a:t>VOC Emissions reduction; </a:t>
            </a:r>
            <a:r>
              <a:rPr lang="en-GB" sz="1800">
                <a:solidFill>
                  <a:srgbClr val="07272E"/>
                </a:solidFill>
                <a:latin typeface="+mj-lt"/>
              </a:rPr>
              <a:t>KVOC</a:t>
            </a:r>
            <a:r>
              <a:rPr lang="en-GB" sz="1800" baseline="30000">
                <a:solidFill>
                  <a:srgbClr val="07272E"/>
                </a:solidFill>
                <a:latin typeface="+mj-lt"/>
              </a:rPr>
              <a:t>®</a:t>
            </a:r>
          </a:p>
        </p:txBody>
      </p:sp>
      <p:sp>
        <p:nvSpPr>
          <p:cNvPr id="29" name="TextBox 28">
            <a:extLst>
              <a:ext uri="{FF2B5EF4-FFF2-40B4-BE49-F238E27FC236}">
                <a16:creationId xmlns:a16="http://schemas.microsoft.com/office/drawing/2014/main" id="{CB23D484-C707-7B59-1D52-E377E8D4F92B}"/>
              </a:ext>
            </a:extLst>
          </p:cNvPr>
          <p:cNvSpPr txBox="1"/>
          <p:nvPr/>
        </p:nvSpPr>
        <p:spPr>
          <a:xfrm>
            <a:off x="4682725" y="3648597"/>
            <a:ext cx="3143034" cy="646331"/>
          </a:xfrm>
          <a:prstGeom prst="rect">
            <a:avLst/>
          </a:prstGeom>
          <a:noFill/>
          <a:ln>
            <a:solidFill>
              <a:srgbClr val="D3D1C5"/>
            </a:solidFill>
          </a:ln>
        </p:spPr>
        <p:txBody>
          <a:bodyPr wrap="square">
            <a:spAutoFit/>
          </a:bodyPr>
          <a:lstStyle/>
          <a:p>
            <a:r>
              <a:rPr lang="en-GB" sz="1800">
                <a:solidFill>
                  <a:srgbClr val="07272E"/>
                </a:solidFill>
                <a:latin typeface="+mj-lt"/>
                <a:cs typeface="Arial" panose="020B0604020202020204" pitchFamily="34" charset="0"/>
              </a:rPr>
              <a:t>Knutsen </a:t>
            </a:r>
            <a:r>
              <a:rPr lang="en-GB">
                <a:solidFill>
                  <a:srgbClr val="07272E"/>
                </a:solidFill>
                <a:latin typeface="+mj-lt"/>
                <a:cs typeface="Arial" panose="020B0604020202020204" pitchFamily="34" charset="0"/>
              </a:rPr>
              <a:t>Ballast Water Treatment System: KBAL</a:t>
            </a:r>
            <a:r>
              <a:rPr lang="en-GB" baseline="30000">
                <a:solidFill>
                  <a:srgbClr val="07272E"/>
                </a:solidFill>
                <a:latin typeface="+mj-lt"/>
                <a:cs typeface="Arial" panose="020B0604020202020204" pitchFamily="34" charset="0"/>
              </a:rPr>
              <a:t>®</a:t>
            </a:r>
          </a:p>
        </p:txBody>
      </p:sp>
      <p:sp>
        <p:nvSpPr>
          <p:cNvPr id="30" name="TextBox 29">
            <a:extLst>
              <a:ext uri="{FF2B5EF4-FFF2-40B4-BE49-F238E27FC236}">
                <a16:creationId xmlns:a16="http://schemas.microsoft.com/office/drawing/2014/main" id="{0F2CB926-2379-5764-D4D3-A44479A90137}"/>
              </a:ext>
            </a:extLst>
          </p:cNvPr>
          <p:cNvSpPr txBox="1"/>
          <p:nvPr/>
        </p:nvSpPr>
        <p:spPr>
          <a:xfrm>
            <a:off x="4710947" y="4391106"/>
            <a:ext cx="3139533" cy="2031325"/>
          </a:xfrm>
          <a:prstGeom prst="rect">
            <a:avLst/>
          </a:prstGeom>
          <a:noFill/>
          <a:ln>
            <a:solidFill>
              <a:srgbClr val="D3D1C5"/>
            </a:solidFill>
          </a:ln>
        </p:spPr>
        <p:txBody>
          <a:bodyPr wrap="square" lIns="91440" tIns="45720" rIns="91440" bIns="45720" anchor="t">
            <a:spAutoFit/>
          </a:bodyPr>
          <a:lstStyle/>
          <a:p>
            <a:r>
              <a:rPr lang="en-GB" sz="1800">
                <a:solidFill>
                  <a:srgbClr val="07272E"/>
                </a:solidFill>
                <a:latin typeface="+mj-lt"/>
                <a:cs typeface="Arial"/>
              </a:rPr>
              <a:t>Knutsen NYK Carbon Carriers: KNCC</a:t>
            </a:r>
            <a:endParaRPr lang="en-GB">
              <a:solidFill>
                <a:srgbClr val="FFFFFF"/>
              </a:solidFill>
              <a:latin typeface="+mj-lt"/>
              <a:cs typeface="Arial"/>
            </a:endParaRPr>
          </a:p>
          <a:p>
            <a:endParaRPr lang="en-GB">
              <a:solidFill>
                <a:srgbClr val="07272E"/>
              </a:solidFill>
              <a:latin typeface="+mj-lt"/>
              <a:cs typeface="Arial"/>
            </a:endParaRPr>
          </a:p>
          <a:p>
            <a:r>
              <a:rPr lang="en-GB" sz="1800">
                <a:solidFill>
                  <a:srgbClr val="07272E"/>
                </a:solidFill>
                <a:latin typeface="+mj-lt"/>
                <a:cs typeface="Arial"/>
              </a:rPr>
              <a:t>Transportation of CO</a:t>
            </a:r>
            <a:r>
              <a:rPr lang="en-GB" baseline="-25000">
                <a:solidFill>
                  <a:srgbClr val="07272E"/>
                </a:solidFill>
                <a:latin typeface="+mj-lt"/>
              </a:rPr>
              <a:t>2 </a:t>
            </a:r>
            <a:r>
              <a:rPr lang="en-GB">
                <a:solidFill>
                  <a:srgbClr val="07272E"/>
                </a:solidFill>
                <a:latin typeface="+mj-lt"/>
                <a:cs typeface="Arial"/>
              </a:rPr>
              <a:t>compressed natural gas</a:t>
            </a:r>
            <a:endParaRPr lang="en-GB">
              <a:latin typeface="+mj-lt"/>
              <a:cs typeface="Arial"/>
            </a:endParaRPr>
          </a:p>
          <a:p>
            <a:endParaRPr lang="en-GB">
              <a:solidFill>
                <a:srgbClr val="07272E"/>
              </a:solidFill>
              <a:latin typeface="+mj-lt"/>
              <a:cs typeface="Arial"/>
            </a:endParaRPr>
          </a:p>
          <a:p>
            <a:r>
              <a:rPr lang="en-GB" sz="1800">
                <a:solidFill>
                  <a:srgbClr val="07272E"/>
                </a:solidFill>
                <a:latin typeface="+mj-lt"/>
                <a:cs typeface="Arial"/>
              </a:rPr>
              <a:t>Knutsen </a:t>
            </a:r>
            <a:r>
              <a:rPr lang="en-GB">
                <a:solidFill>
                  <a:srgbClr val="07272E"/>
                </a:solidFill>
                <a:latin typeface="+mj-lt"/>
                <a:cs typeface="Arial"/>
              </a:rPr>
              <a:t>PNG</a:t>
            </a:r>
            <a:r>
              <a:rPr lang="en-GB" baseline="30000">
                <a:solidFill>
                  <a:srgbClr val="07272E"/>
                </a:solidFill>
                <a:latin typeface="+mj-lt"/>
                <a:cs typeface="Arial"/>
              </a:rPr>
              <a:t>®</a:t>
            </a:r>
            <a:r>
              <a:rPr lang="en-GB">
                <a:solidFill>
                  <a:srgbClr val="07272E"/>
                </a:solidFill>
                <a:latin typeface="+mj-lt"/>
                <a:cs typeface="Arial"/>
              </a:rPr>
              <a:t> &amp; Knutsen PCO2</a:t>
            </a:r>
            <a:endParaRPr lang="en-GB">
              <a:latin typeface="+mj-lt"/>
              <a:cs typeface="Arial"/>
            </a:endParaRPr>
          </a:p>
        </p:txBody>
      </p:sp>
      <p:pic>
        <p:nvPicPr>
          <p:cNvPr id="5" name="Picture 4">
            <a:extLst>
              <a:ext uri="{FF2B5EF4-FFF2-40B4-BE49-F238E27FC236}">
                <a16:creationId xmlns:a16="http://schemas.microsoft.com/office/drawing/2014/main" id="{E15FE02D-6ADA-C728-C99D-1BE7E74BE70A}"/>
              </a:ext>
            </a:extLst>
          </p:cNvPr>
          <p:cNvPicPr>
            <a:picLocks noChangeAspect="1"/>
          </p:cNvPicPr>
          <p:nvPr/>
        </p:nvPicPr>
        <p:blipFill>
          <a:blip r:embed="rId3"/>
          <a:stretch>
            <a:fillRect/>
          </a:stretch>
        </p:blipFill>
        <p:spPr>
          <a:xfrm>
            <a:off x="5298984" y="1569398"/>
            <a:ext cx="1910517" cy="612655"/>
          </a:xfrm>
          <a:prstGeom prst="rect">
            <a:avLst/>
          </a:prstGeom>
        </p:spPr>
      </p:pic>
      <p:sp>
        <p:nvSpPr>
          <p:cNvPr id="32" name="TextBox 31">
            <a:extLst>
              <a:ext uri="{FF2B5EF4-FFF2-40B4-BE49-F238E27FC236}">
                <a16:creationId xmlns:a16="http://schemas.microsoft.com/office/drawing/2014/main" id="{C6FB3F69-3770-B388-C808-247C7F69E5D1}"/>
              </a:ext>
            </a:extLst>
          </p:cNvPr>
          <p:cNvSpPr txBox="1"/>
          <p:nvPr/>
        </p:nvSpPr>
        <p:spPr>
          <a:xfrm>
            <a:off x="8007319" y="1468630"/>
            <a:ext cx="3143034" cy="461665"/>
          </a:xfrm>
          <a:prstGeom prst="rect">
            <a:avLst/>
          </a:prstGeom>
          <a:solidFill>
            <a:srgbClr val="D3D1C5"/>
          </a:solidFill>
          <a:ln>
            <a:solidFill>
              <a:srgbClr val="D3D1C5"/>
            </a:solidFill>
          </a:ln>
        </p:spPr>
        <p:txBody>
          <a:bodyPr wrap="square">
            <a:spAutoFit/>
          </a:bodyPr>
          <a:lstStyle/>
          <a:p>
            <a:r>
              <a:rPr lang="en-GB" sz="2400">
                <a:solidFill>
                  <a:srgbClr val="07272E"/>
                </a:solidFill>
                <a:latin typeface="+mj-lt"/>
                <a:cs typeface="Arial" panose="020B0604020202020204" pitchFamily="34" charset="0"/>
              </a:rPr>
              <a:t>Knutsen New Energy</a:t>
            </a:r>
            <a:endParaRPr lang="en-GB" sz="2400" baseline="30000">
              <a:solidFill>
                <a:srgbClr val="07272E"/>
              </a:solidFill>
              <a:latin typeface="+mj-lt"/>
              <a:cs typeface="Arial" panose="020B0604020202020204" pitchFamily="34" charset="0"/>
            </a:endParaRPr>
          </a:p>
        </p:txBody>
      </p:sp>
      <p:sp>
        <p:nvSpPr>
          <p:cNvPr id="33" name="TextBox 32">
            <a:extLst>
              <a:ext uri="{FF2B5EF4-FFF2-40B4-BE49-F238E27FC236}">
                <a16:creationId xmlns:a16="http://schemas.microsoft.com/office/drawing/2014/main" id="{E6518183-0AE8-351D-50BD-A198D232D87D}"/>
              </a:ext>
            </a:extLst>
          </p:cNvPr>
          <p:cNvSpPr txBox="1"/>
          <p:nvPr/>
        </p:nvSpPr>
        <p:spPr>
          <a:xfrm>
            <a:off x="8007319" y="2034064"/>
            <a:ext cx="3143034" cy="369332"/>
          </a:xfrm>
          <a:prstGeom prst="rect">
            <a:avLst/>
          </a:prstGeom>
          <a:noFill/>
          <a:ln>
            <a:solidFill>
              <a:srgbClr val="D3D1C5"/>
            </a:solidFill>
          </a:ln>
        </p:spPr>
        <p:txBody>
          <a:bodyPr wrap="square" rtlCol="0">
            <a:spAutoFit/>
          </a:bodyPr>
          <a:lstStyle/>
          <a:p>
            <a:r>
              <a:rPr lang="en-GB">
                <a:solidFill>
                  <a:srgbClr val="07272E"/>
                </a:solidFill>
                <a:latin typeface="+mj-lt"/>
                <a:cs typeface="Arial" panose="020B0604020202020204" pitchFamily="34" charset="0"/>
              </a:rPr>
              <a:t>37,5% Deep Wind Offshore</a:t>
            </a:r>
          </a:p>
        </p:txBody>
      </p:sp>
      <p:sp>
        <p:nvSpPr>
          <p:cNvPr id="34" name="TextBox 33">
            <a:extLst>
              <a:ext uri="{FF2B5EF4-FFF2-40B4-BE49-F238E27FC236}">
                <a16:creationId xmlns:a16="http://schemas.microsoft.com/office/drawing/2014/main" id="{2DE5173D-BA13-6495-281D-9C056C408D4C}"/>
              </a:ext>
            </a:extLst>
          </p:cNvPr>
          <p:cNvSpPr txBox="1"/>
          <p:nvPr/>
        </p:nvSpPr>
        <p:spPr>
          <a:xfrm>
            <a:off x="8007319" y="2503146"/>
            <a:ext cx="3143034" cy="369332"/>
          </a:xfrm>
          <a:prstGeom prst="rect">
            <a:avLst/>
          </a:prstGeom>
          <a:noFill/>
          <a:ln>
            <a:solidFill>
              <a:srgbClr val="D3D1C5"/>
            </a:solidFill>
          </a:ln>
        </p:spPr>
        <p:txBody>
          <a:bodyPr wrap="square" rtlCol="0">
            <a:spAutoFit/>
          </a:bodyPr>
          <a:lstStyle/>
          <a:p>
            <a:r>
              <a:rPr lang="en-GB">
                <a:solidFill>
                  <a:srgbClr val="07272E"/>
                </a:solidFill>
                <a:latin typeface="+mj-lt"/>
                <a:cs typeface="Arial" panose="020B0604020202020204" pitchFamily="34" charset="0"/>
              </a:rPr>
              <a:t>Well stimulation</a:t>
            </a:r>
          </a:p>
        </p:txBody>
      </p:sp>
      <p:sp>
        <p:nvSpPr>
          <p:cNvPr id="35" name="TextBox 34">
            <a:extLst>
              <a:ext uri="{FF2B5EF4-FFF2-40B4-BE49-F238E27FC236}">
                <a16:creationId xmlns:a16="http://schemas.microsoft.com/office/drawing/2014/main" id="{BB8EE3D9-AD23-CC7D-768F-36279DB909F3}"/>
              </a:ext>
            </a:extLst>
          </p:cNvPr>
          <p:cNvSpPr txBox="1"/>
          <p:nvPr/>
        </p:nvSpPr>
        <p:spPr>
          <a:xfrm>
            <a:off x="8007319" y="2976035"/>
            <a:ext cx="3143034" cy="369332"/>
          </a:xfrm>
          <a:prstGeom prst="rect">
            <a:avLst/>
          </a:prstGeom>
          <a:noFill/>
          <a:ln>
            <a:solidFill>
              <a:srgbClr val="D3D1C5"/>
            </a:solidFill>
          </a:ln>
        </p:spPr>
        <p:txBody>
          <a:bodyPr wrap="square" rtlCol="0">
            <a:spAutoFit/>
          </a:bodyPr>
          <a:lstStyle/>
          <a:p>
            <a:r>
              <a:rPr lang="en-GB">
                <a:solidFill>
                  <a:srgbClr val="07272E"/>
                </a:solidFill>
                <a:latin typeface="+mj-lt"/>
                <a:cs typeface="Arial" panose="020B0604020202020204" pitchFamily="34" charset="0"/>
              </a:rPr>
              <a:t>Extended well testing</a:t>
            </a:r>
          </a:p>
        </p:txBody>
      </p:sp>
      <p:sp>
        <p:nvSpPr>
          <p:cNvPr id="8" name="TextBox 7">
            <a:extLst>
              <a:ext uri="{FF2B5EF4-FFF2-40B4-BE49-F238E27FC236}">
                <a16:creationId xmlns:a16="http://schemas.microsoft.com/office/drawing/2014/main" id="{58A5DD28-E338-1123-4075-F84DD1CEB5E2}"/>
              </a:ext>
            </a:extLst>
          </p:cNvPr>
          <p:cNvSpPr txBox="1"/>
          <p:nvPr/>
        </p:nvSpPr>
        <p:spPr>
          <a:xfrm>
            <a:off x="8007585" y="3651955"/>
            <a:ext cx="3147718" cy="830997"/>
          </a:xfrm>
          <a:prstGeom prst="rect">
            <a:avLst/>
          </a:prstGeom>
          <a:solidFill>
            <a:srgbClr val="D3D1C5"/>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07272E"/>
                </a:solidFill>
                <a:latin typeface="+mj-lt"/>
              </a:rPr>
              <a:t>Full in-house management</a:t>
            </a:r>
            <a:endParaRPr lang="en-GB" sz="2400">
              <a:solidFill>
                <a:srgbClr val="07272E"/>
              </a:solidFill>
              <a:latin typeface="+mj-lt"/>
              <a:cs typeface="Arial"/>
            </a:endParaRPr>
          </a:p>
        </p:txBody>
      </p:sp>
      <p:sp>
        <p:nvSpPr>
          <p:cNvPr id="9" name="Rectangle 8">
            <a:extLst>
              <a:ext uri="{FF2B5EF4-FFF2-40B4-BE49-F238E27FC236}">
                <a16:creationId xmlns:a16="http://schemas.microsoft.com/office/drawing/2014/main" id="{17731711-C580-0B74-1A1F-05064ADFCDD0}"/>
              </a:ext>
            </a:extLst>
          </p:cNvPr>
          <p:cNvSpPr/>
          <p:nvPr/>
        </p:nvSpPr>
        <p:spPr>
          <a:xfrm>
            <a:off x="741756" y="490900"/>
            <a:ext cx="1857004" cy="71336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1" name="Rectangle 10">
            <a:extLst>
              <a:ext uri="{FF2B5EF4-FFF2-40B4-BE49-F238E27FC236}">
                <a16:creationId xmlns:a16="http://schemas.microsoft.com/office/drawing/2014/main" id="{405E4A02-C349-5775-2CED-6D2133A0DD27}"/>
              </a:ext>
            </a:extLst>
          </p:cNvPr>
          <p:cNvSpPr/>
          <p:nvPr/>
        </p:nvSpPr>
        <p:spPr>
          <a:xfrm>
            <a:off x="882867" y="632011"/>
            <a:ext cx="1857004" cy="71336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2" name="Rectangle 11">
            <a:extLst>
              <a:ext uri="{FF2B5EF4-FFF2-40B4-BE49-F238E27FC236}">
                <a16:creationId xmlns:a16="http://schemas.microsoft.com/office/drawing/2014/main" id="{0D61EC46-6B99-383C-960D-0BA431E0DC0F}"/>
              </a:ext>
            </a:extLst>
          </p:cNvPr>
          <p:cNvSpPr/>
          <p:nvPr/>
        </p:nvSpPr>
        <p:spPr>
          <a:xfrm>
            <a:off x="9518867" y="632011"/>
            <a:ext cx="1857004" cy="71336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pic>
        <p:nvPicPr>
          <p:cNvPr id="15" name="Picture 14">
            <a:extLst>
              <a:ext uri="{FF2B5EF4-FFF2-40B4-BE49-F238E27FC236}">
                <a16:creationId xmlns:a16="http://schemas.microsoft.com/office/drawing/2014/main" id="{A6B6897E-6746-6EBB-6955-F625C3470846}"/>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879141" y="620226"/>
            <a:ext cx="4313544" cy="2815830"/>
          </a:xfrm>
          <a:prstGeom prst="rect">
            <a:avLst/>
          </a:prstGeom>
        </p:spPr>
      </p:pic>
      <p:sp>
        <p:nvSpPr>
          <p:cNvPr id="17" name="TextBox 16">
            <a:extLst>
              <a:ext uri="{FF2B5EF4-FFF2-40B4-BE49-F238E27FC236}">
                <a16:creationId xmlns:a16="http://schemas.microsoft.com/office/drawing/2014/main" id="{31266EE8-698C-E342-AD7D-4CC9D5B8E525}"/>
              </a:ext>
            </a:extLst>
          </p:cNvPr>
          <p:cNvSpPr txBox="1"/>
          <p:nvPr/>
        </p:nvSpPr>
        <p:spPr>
          <a:xfrm>
            <a:off x="1084548" y="853623"/>
            <a:ext cx="3026019" cy="2217082"/>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3200" b="0" i="0" u="none" strike="noStrike" kern="1200" cap="none" spc="0" normalizeH="0" baseline="0" noProof="0">
                <a:ln>
                  <a:noFill/>
                </a:ln>
                <a:solidFill>
                  <a:srgbClr val="D3D1C5"/>
                </a:solidFill>
                <a:effectLst/>
                <a:uLnTx/>
                <a:uFillTx/>
                <a:latin typeface="+mj-lt"/>
                <a:ea typeface="+mn-ea"/>
                <a:cs typeface="Arial" panose="020B0604020202020204" pitchFamily="34" charset="0"/>
              </a:rPr>
              <a:t>Integrated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3200" b="0" i="0" u="none" strike="noStrike" kern="1200" cap="none" spc="0" normalizeH="0" baseline="0" noProof="0">
                <a:ln>
                  <a:noFill/>
                </a:ln>
                <a:solidFill>
                  <a:srgbClr val="D3D1C5"/>
                </a:solidFill>
                <a:effectLst/>
                <a:uLnTx/>
                <a:uFillTx/>
                <a:latin typeface="+mj-lt"/>
                <a:ea typeface="+mn-ea"/>
                <a:cs typeface="Arial" panose="020B0604020202020204" pitchFamily="34" charset="0"/>
              </a:rPr>
              <a:t>Shipping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3200" b="0" i="0" u="none" strike="noStrike" kern="1200" cap="none" spc="0" normalizeH="0" baseline="0" noProof="0">
                <a:ln>
                  <a:noFill/>
                </a:ln>
                <a:solidFill>
                  <a:srgbClr val="D3D1C5"/>
                </a:solidFill>
                <a:effectLst/>
                <a:uLnTx/>
                <a:uFillTx/>
                <a:latin typeface="+mj-lt"/>
                <a:ea typeface="+mn-ea"/>
                <a:cs typeface="Arial" panose="020B0604020202020204" pitchFamily="34" charset="0"/>
              </a:rPr>
              <a:t>Group</a:t>
            </a:r>
          </a:p>
        </p:txBody>
      </p:sp>
      <p:sp>
        <p:nvSpPr>
          <p:cNvPr id="21" name="Rectangle 20">
            <a:extLst>
              <a:ext uri="{FF2B5EF4-FFF2-40B4-BE49-F238E27FC236}">
                <a16:creationId xmlns:a16="http://schemas.microsoft.com/office/drawing/2014/main" id="{6655D15E-DBA7-0F8D-6068-6CDBA1BCAED3}"/>
              </a:ext>
            </a:extLst>
          </p:cNvPr>
          <p:cNvSpPr/>
          <p:nvPr/>
        </p:nvSpPr>
        <p:spPr>
          <a:xfrm>
            <a:off x="5512517" y="713515"/>
            <a:ext cx="5670743" cy="546262"/>
          </a:xfrm>
          <a:prstGeom prst="rect">
            <a:avLst/>
          </a:prstGeom>
          <a:solidFill>
            <a:srgbClr val="D0EEE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a:ln>
                  <a:noFill/>
                </a:ln>
                <a:solidFill>
                  <a:srgbClr val="07272E"/>
                </a:solidFill>
                <a:effectLst/>
                <a:uLnTx/>
                <a:uFillTx/>
                <a:latin typeface="+mj-lt"/>
                <a:ea typeface="+mn-ea"/>
                <a:cs typeface="+mn-cs"/>
              </a:rPr>
              <a:t>TECHNOLOGY &amp; SERVICES</a:t>
            </a:r>
          </a:p>
        </p:txBody>
      </p:sp>
      <p:sp>
        <p:nvSpPr>
          <p:cNvPr id="6" name="TextBox 5">
            <a:extLst>
              <a:ext uri="{FF2B5EF4-FFF2-40B4-BE49-F238E27FC236}">
                <a16:creationId xmlns:a16="http://schemas.microsoft.com/office/drawing/2014/main" id="{F4718A90-738A-ABEC-299B-56895D31B1FA}"/>
              </a:ext>
            </a:extLst>
          </p:cNvPr>
          <p:cNvSpPr txBox="1"/>
          <p:nvPr/>
        </p:nvSpPr>
        <p:spPr>
          <a:xfrm>
            <a:off x="8007585" y="4620919"/>
            <a:ext cx="2743200" cy="1200329"/>
          </a:xfrm>
          <a:prstGeom prst="rect">
            <a:avLst/>
          </a:prstGeom>
          <a:noFill/>
          <a:ln>
            <a:solidFill>
              <a:srgbClr val="D3D1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07272E"/>
                </a:solidFill>
                <a:latin typeface="+mj-lt"/>
                <a:ea typeface="Calibri"/>
                <a:cs typeface="Calibri"/>
              </a:rPr>
              <a:t>Operation</a:t>
            </a:r>
            <a:endParaRPr lang="en-US">
              <a:solidFill>
                <a:srgbClr val="FFFFFF"/>
              </a:solidFill>
              <a:latin typeface="+mj-lt"/>
              <a:ea typeface="Calibri"/>
              <a:cs typeface="Arial"/>
            </a:endParaRPr>
          </a:p>
          <a:p>
            <a:r>
              <a:rPr lang="en-GB">
                <a:solidFill>
                  <a:srgbClr val="07272E"/>
                </a:solidFill>
                <a:latin typeface="+mj-lt"/>
                <a:ea typeface="Calibri"/>
                <a:cs typeface="Calibri"/>
              </a:rPr>
              <a:t>Building supervision Chartering </a:t>
            </a:r>
            <a:endParaRPr lang="en-US">
              <a:solidFill>
                <a:srgbClr val="FFFFFF"/>
              </a:solidFill>
              <a:latin typeface="+mj-lt"/>
              <a:ea typeface="Calibri"/>
              <a:cs typeface="Arial"/>
            </a:endParaRPr>
          </a:p>
          <a:p>
            <a:r>
              <a:rPr lang="en-GB">
                <a:solidFill>
                  <a:srgbClr val="07272E"/>
                </a:solidFill>
                <a:latin typeface="+mj-lt"/>
                <a:ea typeface="Calibri"/>
                <a:cs typeface="Calibri"/>
              </a:rPr>
              <a:t>Project development</a:t>
            </a:r>
            <a:endParaRPr lang="en-US">
              <a:latin typeface="+mj-lt"/>
              <a:cs typeface="Arial"/>
            </a:endParaRPr>
          </a:p>
        </p:txBody>
      </p:sp>
    </p:spTree>
    <p:extLst>
      <p:ext uri="{BB962C8B-B14F-4D97-AF65-F5344CB8AC3E}">
        <p14:creationId xmlns:p14="http://schemas.microsoft.com/office/powerpoint/2010/main" val="172771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EEEF"/>
        </a:solidFill>
        <a:effectLst/>
      </p:bgPr>
    </p:bg>
    <p:spTree>
      <p:nvGrpSpPr>
        <p:cNvPr id="1" name="">
          <a:extLst>
            <a:ext uri="{FF2B5EF4-FFF2-40B4-BE49-F238E27FC236}">
              <a16:creationId xmlns:a16="http://schemas.microsoft.com/office/drawing/2014/main" id="{31F63771-3109-7239-1CE7-9764968B9E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734446-1813-6010-3371-02CFF198C74A}"/>
              </a:ext>
            </a:extLst>
          </p:cNvPr>
          <p:cNvSpPr>
            <a:spLocks noGrp="1"/>
          </p:cNvSpPr>
          <p:nvPr>
            <p:ph type="title"/>
          </p:nvPr>
        </p:nvSpPr>
        <p:spPr>
          <a:xfrm>
            <a:off x="688956" y="1548062"/>
            <a:ext cx="3932237" cy="978729"/>
          </a:xfrm>
        </p:spPr>
        <p:txBody>
          <a:bodyPr anchor="t">
            <a:normAutofit/>
          </a:bodyPr>
          <a:lstStyle/>
          <a:p>
            <a:r>
              <a:rPr lang="en-GB" sz="2000"/>
              <a:t>technical and commercial operation chartering</a:t>
            </a:r>
            <a:br>
              <a:rPr lang="en-GB" sz="2000"/>
            </a:br>
            <a:r>
              <a:rPr lang="en-GB" sz="2000"/>
              <a:t>building supervision</a:t>
            </a:r>
          </a:p>
        </p:txBody>
      </p:sp>
      <p:pic>
        <p:nvPicPr>
          <p:cNvPr id="4" name="Content Placeholder 3" descr="A large orange and white ship in the water&#10;&#10;AI-generated content may be incorrect.">
            <a:extLst>
              <a:ext uri="{FF2B5EF4-FFF2-40B4-BE49-F238E27FC236}">
                <a16:creationId xmlns:a16="http://schemas.microsoft.com/office/drawing/2014/main" id="{4A3AED52-4770-7B6F-F9A1-0F17F6791983}"/>
              </a:ext>
            </a:extLst>
          </p:cNvPr>
          <p:cNvPicPr>
            <a:picLocks noGrp="1" noChangeAspect="1"/>
          </p:cNvPicPr>
          <p:nvPr>
            <p:ph type="pic" idx="11"/>
          </p:nvPr>
        </p:nvPicPr>
        <p:blipFill>
          <a:blip r:embed="rId3" cstate="hqprint">
            <a:extLst>
              <a:ext uri="{28A0092B-C50C-407E-A947-70E740481C1C}">
                <a14:useLocalDpi xmlns:a14="http://schemas.microsoft.com/office/drawing/2010/main"/>
              </a:ext>
            </a:extLst>
          </a:blip>
          <a:srcRect/>
          <a:stretch>
            <a:fillRect/>
          </a:stretch>
        </p:blipFill>
        <p:spPr>
          <a:xfrm>
            <a:off x="3778746" y="1545869"/>
            <a:ext cx="7624030" cy="4503316"/>
          </a:xfrm>
          <a:prstGeom prst="rect">
            <a:avLst/>
          </a:prstGeom>
          <a:noFill/>
        </p:spPr>
      </p:pic>
      <p:pic>
        <p:nvPicPr>
          <p:cNvPr id="7" name="Content Placeholder 6">
            <a:extLst>
              <a:ext uri="{FF2B5EF4-FFF2-40B4-BE49-F238E27FC236}">
                <a16:creationId xmlns:a16="http://schemas.microsoft.com/office/drawing/2014/main" id="{C44F71A5-4E35-15D5-CDCD-6BCB9C2E821E}"/>
              </a:ext>
            </a:extLst>
          </p:cNvPr>
          <p:cNvPicPr>
            <a:picLocks noGrp="1" noChangeAspect="1"/>
          </p:cNvPicPr>
          <p:nvPr>
            <p:ph sz="half" idx="1"/>
          </p:nvPr>
        </p:nvPicPr>
        <p:blipFill>
          <a:blip r:embed="rId4">
            <a:extLst>
              <a:ext uri="{96DAC541-7B7A-43D3-8B79-37D633B846F1}">
                <asvg:svgBlip xmlns:asvg="http://schemas.microsoft.com/office/drawing/2016/SVG/main" r:embed="rId5"/>
              </a:ext>
            </a:extLst>
          </a:blip>
          <a:stretch>
            <a:fillRect/>
          </a:stretch>
        </p:blipFill>
        <p:spPr>
          <a:xfrm>
            <a:off x="-503225" y="374251"/>
            <a:ext cx="9836420" cy="6575697"/>
          </a:xfrm>
          <a:prstGeom prst="rect">
            <a:avLst/>
          </a:prstGeom>
        </p:spPr>
      </p:pic>
      <p:sp>
        <p:nvSpPr>
          <p:cNvPr id="8" name="TextBox 7">
            <a:extLst>
              <a:ext uri="{FF2B5EF4-FFF2-40B4-BE49-F238E27FC236}">
                <a16:creationId xmlns:a16="http://schemas.microsoft.com/office/drawing/2014/main" id="{4A7562A2-C4CA-1314-D2EC-C994B7BE487D}"/>
              </a:ext>
            </a:extLst>
          </p:cNvPr>
          <p:cNvSpPr txBox="1"/>
          <p:nvPr/>
        </p:nvSpPr>
        <p:spPr>
          <a:xfrm>
            <a:off x="1160929" y="1546774"/>
            <a:ext cx="6344313" cy="26052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3200">
              <a:solidFill>
                <a:srgbClr val="D0EEEF"/>
              </a:solidFill>
              <a:latin typeface="Arial"/>
              <a:cs typeface="Arial"/>
            </a:endParaRPr>
          </a:p>
          <a:p>
            <a:pPr>
              <a:lnSpc>
                <a:spcPct val="150000"/>
              </a:lnSpc>
            </a:pPr>
            <a:r>
              <a:rPr lang="en-GB" sz="5000">
                <a:solidFill>
                  <a:srgbClr val="D0EEEF"/>
                </a:solidFill>
                <a:latin typeface="+mj-lt"/>
                <a:cs typeface="Arial"/>
              </a:rPr>
              <a:t>About</a:t>
            </a:r>
            <a:r>
              <a:rPr lang="en-GB" sz="3200">
                <a:solidFill>
                  <a:srgbClr val="D0EEEF"/>
                </a:solidFill>
                <a:latin typeface="+mj-lt"/>
                <a:cs typeface="Arial"/>
              </a:rPr>
              <a:t> </a:t>
            </a:r>
            <a:r>
              <a:rPr lang="en-GB" sz="5000">
                <a:solidFill>
                  <a:srgbClr val="D0EEEF"/>
                </a:solidFill>
                <a:latin typeface="+mj-lt"/>
                <a:cs typeface="Arial"/>
              </a:rPr>
              <a:t>us</a:t>
            </a:r>
            <a:br>
              <a:rPr lang="en-GB" sz="2000">
                <a:latin typeface="Arial"/>
                <a:cs typeface="Arial"/>
              </a:rPr>
            </a:br>
            <a:br>
              <a:rPr lang="en-GB" sz="2000">
                <a:latin typeface="Arial"/>
                <a:cs typeface="Arial"/>
              </a:rPr>
            </a:br>
            <a:endParaRPr lang="en-GB" sz="2000">
              <a:solidFill>
                <a:srgbClr val="D0EEEF"/>
              </a:solidFill>
              <a:latin typeface="Arial"/>
              <a:ea typeface="Calibri"/>
              <a:cs typeface="Arial"/>
            </a:endParaRPr>
          </a:p>
        </p:txBody>
      </p:sp>
    </p:spTree>
    <p:extLst>
      <p:ext uri="{BB962C8B-B14F-4D97-AF65-F5344CB8AC3E}">
        <p14:creationId xmlns:p14="http://schemas.microsoft.com/office/powerpoint/2010/main" val="1236393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59A12-B182-D25B-186A-EB440F62F66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A55F242-66DC-342E-FF97-E61BC1535689}"/>
              </a:ext>
            </a:extLst>
          </p:cNvPr>
          <p:cNvSpPr txBox="1"/>
          <p:nvPr/>
        </p:nvSpPr>
        <p:spPr>
          <a:xfrm>
            <a:off x="3276017" y="734080"/>
            <a:ext cx="648426" cy="276999"/>
          </a:xfrm>
          <a:prstGeom prst="rect">
            <a:avLst/>
          </a:prstGeom>
          <a:noFill/>
          <a:ln>
            <a:noFill/>
          </a:ln>
        </p:spPr>
        <p:txBody>
          <a:bodyPr wrap="square" rtlCol="0">
            <a:spAutoFit/>
          </a:bodyPr>
          <a:lstStyle/>
          <a:p>
            <a:r>
              <a:rPr lang="en-US" sz="1200">
                <a:latin typeface="+mj-lt"/>
                <a:cs typeface="Arial" panose="020B0604020202020204" pitchFamily="34" charset="0"/>
              </a:rPr>
              <a:t>1896</a:t>
            </a:r>
          </a:p>
        </p:txBody>
      </p:sp>
      <p:sp>
        <p:nvSpPr>
          <p:cNvPr id="8" name="TextBox 7">
            <a:extLst>
              <a:ext uri="{FF2B5EF4-FFF2-40B4-BE49-F238E27FC236}">
                <a16:creationId xmlns:a16="http://schemas.microsoft.com/office/drawing/2014/main" id="{F61D5650-0C1D-8E20-5131-BE8DAA541DAC}"/>
              </a:ext>
            </a:extLst>
          </p:cNvPr>
          <p:cNvSpPr txBox="1"/>
          <p:nvPr/>
        </p:nvSpPr>
        <p:spPr>
          <a:xfrm>
            <a:off x="2984006" y="1120369"/>
            <a:ext cx="1042114" cy="276999"/>
          </a:xfrm>
          <a:prstGeom prst="rect">
            <a:avLst/>
          </a:prstGeom>
          <a:noFill/>
          <a:ln>
            <a:noFill/>
          </a:ln>
        </p:spPr>
        <p:txBody>
          <a:bodyPr wrap="square" rtlCol="0">
            <a:spAutoFit/>
          </a:bodyPr>
          <a:lstStyle/>
          <a:p>
            <a:r>
              <a:rPr lang="en-US" sz="1200">
                <a:latin typeface="+mj-lt"/>
                <a:cs typeface="Arial" panose="020B0604020202020204" pitchFamily="34" charset="0"/>
              </a:rPr>
              <a:t>1930-1970</a:t>
            </a:r>
          </a:p>
        </p:txBody>
      </p:sp>
      <p:sp>
        <p:nvSpPr>
          <p:cNvPr id="9" name="TextBox 8">
            <a:extLst>
              <a:ext uri="{FF2B5EF4-FFF2-40B4-BE49-F238E27FC236}">
                <a16:creationId xmlns:a16="http://schemas.microsoft.com/office/drawing/2014/main" id="{8EE031D1-7621-BF38-643F-730DD3AA2B56}"/>
              </a:ext>
            </a:extLst>
          </p:cNvPr>
          <p:cNvSpPr txBox="1"/>
          <p:nvPr/>
        </p:nvSpPr>
        <p:spPr>
          <a:xfrm>
            <a:off x="2959748" y="1446772"/>
            <a:ext cx="1042114" cy="276999"/>
          </a:xfrm>
          <a:prstGeom prst="rect">
            <a:avLst/>
          </a:prstGeom>
          <a:noFill/>
          <a:ln>
            <a:noFill/>
          </a:ln>
        </p:spPr>
        <p:txBody>
          <a:bodyPr wrap="square" rtlCol="0">
            <a:spAutoFit/>
          </a:bodyPr>
          <a:lstStyle/>
          <a:p>
            <a:r>
              <a:rPr lang="en-US" sz="1200">
                <a:latin typeface="+mj-lt"/>
                <a:cs typeface="Arial" panose="020B0604020202020204" pitchFamily="34" charset="0"/>
              </a:rPr>
              <a:t>1980-1987</a:t>
            </a:r>
          </a:p>
        </p:txBody>
      </p:sp>
      <p:sp>
        <p:nvSpPr>
          <p:cNvPr id="10" name="TextBox 9">
            <a:extLst>
              <a:ext uri="{FF2B5EF4-FFF2-40B4-BE49-F238E27FC236}">
                <a16:creationId xmlns:a16="http://schemas.microsoft.com/office/drawing/2014/main" id="{52EFF64D-D6E0-8A98-86C2-D318F7385742}"/>
              </a:ext>
            </a:extLst>
          </p:cNvPr>
          <p:cNvSpPr txBox="1"/>
          <p:nvPr/>
        </p:nvSpPr>
        <p:spPr>
          <a:xfrm>
            <a:off x="3266880" y="2149176"/>
            <a:ext cx="648426" cy="276999"/>
          </a:xfrm>
          <a:prstGeom prst="rect">
            <a:avLst/>
          </a:prstGeom>
          <a:noFill/>
          <a:ln>
            <a:noFill/>
          </a:ln>
        </p:spPr>
        <p:txBody>
          <a:bodyPr wrap="square" rtlCol="0">
            <a:spAutoFit/>
          </a:bodyPr>
          <a:lstStyle/>
          <a:p>
            <a:r>
              <a:rPr lang="en-US" sz="1200">
                <a:latin typeface="+mj-lt"/>
                <a:cs typeface="Arial" panose="020B0604020202020204" pitchFamily="34" charset="0"/>
              </a:rPr>
              <a:t>1984</a:t>
            </a:r>
          </a:p>
        </p:txBody>
      </p:sp>
      <p:sp>
        <p:nvSpPr>
          <p:cNvPr id="12" name="TextBox 11">
            <a:extLst>
              <a:ext uri="{FF2B5EF4-FFF2-40B4-BE49-F238E27FC236}">
                <a16:creationId xmlns:a16="http://schemas.microsoft.com/office/drawing/2014/main" id="{E8536FFC-12A4-5630-C824-0C044B4CD2CF}"/>
              </a:ext>
            </a:extLst>
          </p:cNvPr>
          <p:cNvSpPr txBox="1"/>
          <p:nvPr/>
        </p:nvSpPr>
        <p:spPr>
          <a:xfrm>
            <a:off x="3282280" y="2494950"/>
            <a:ext cx="648426" cy="276999"/>
          </a:xfrm>
          <a:prstGeom prst="rect">
            <a:avLst/>
          </a:prstGeom>
          <a:noFill/>
          <a:ln>
            <a:noFill/>
          </a:ln>
        </p:spPr>
        <p:txBody>
          <a:bodyPr wrap="square" rtlCol="0">
            <a:spAutoFit/>
          </a:bodyPr>
          <a:lstStyle/>
          <a:p>
            <a:r>
              <a:rPr lang="en-US" sz="1200">
                <a:latin typeface="+mj-lt"/>
                <a:cs typeface="Arial" panose="020B0604020202020204" pitchFamily="34" charset="0"/>
              </a:rPr>
              <a:t>1987</a:t>
            </a:r>
          </a:p>
        </p:txBody>
      </p:sp>
      <p:sp>
        <p:nvSpPr>
          <p:cNvPr id="13" name="TextBox 12">
            <a:extLst>
              <a:ext uri="{FF2B5EF4-FFF2-40B4-BE49-F238E27FC236}">
                <a16:creationId xmlns:a16="http://schemas.microsoft.com/office/drawing/2014/main" id="{B158FE0D-DAA8-AD04-EB33-EA15CED92EE0}"/>
              </a:ext>
            </a:extLst>
          </p:cNvPr>
          <p:cNvSpPr txBox="1"/>
          <p:nvPr/>
        </p:nvSpPr>
        <p:spPr>
          <a:xfrm>
            <a:off x="3276017" y="2858018"/>
            <a:ext cx="648426" cy="276999"/>
          </a:xfrm>
          <a:prstGeom prst="rect">
            <a:avLst/>
          </a:prstGeom>
          <a:noFill/>
          <a:ln>
            <a:noFill/>
          </a:ln>
        </p:spPr>
        <p:txBody>
          <a:bodyPr wrap="square" rtlCol="0">
            <a:spAutoFit/>
          </a:bodyPr>
          <a:lstStyle/>
          <a:p>
            <a:r>
              <a:rPr lang="en-US" sz="1200">
                <a:latin typeface="+mj-lt"/>
                <a:cs typeface="Arial" panose="020B0604020202020204" pitchFamily="34" charset="0"/>
              </a:rPr>
              <a:t>2001</a:t>
            </a:r>
          </a:p>
        </p:txBody>
      </p:sp>
      <p:sp>
        <p:nvSpPr>
          <p:cNvPr id="14" name="TextBox 13">
            <a:extLst>
              <a:ext uri="{FF2B5EF4-FFF2-40B4-BE49-F238E27FC236}">
                <a16:creationId xmlns:a16="http://schemas.microsoft.com/office/drawing/2014/main" id="{AD48273F-125A-ECB6-864F-23CD299136F6}"/>
              </a:ext>
            </a:extLst>
          </p:cNvPr>
          <p:cNvSpPr txBox="1"/>
          <p:nvPr/>
        </p:nvSpPr>
        <p:spPr>
          <a:xfrm>
            <a:off x="3276017" y="3564290"/>
            <a:ext cx="648426" cy="276999"/>
          </a:xfrm>
          <a:prstGeom prst="rect">
            <a:avLst/>
          </a:prstGeom>
          <a:noFill/>
          <a:ln>
            <a:noFill/>
          </a:ln>
        </p:spPr>
        <p:txBody>
          <a:bodyPr wrap="square" rtlCol="0">
            <a:spAutoFit/>
          </a:bodyPr>
          <a:lstStyle/>
          <a:p>
            <a:r>
              <a:rPr lang="en-US" sz="1200">
                <a:latin typeface="+mj-lt"/>
                <a:cs typeface="Arial" panose="020B0604020202020204" pitchFamily="34" charset="0"/>
              </a:rPr>
              <a:t>2008</a:t>
            </a:r>
          </a:p>
        </p:txBody>
      </p:sp>
      <p:sp>
        <p:nvSpPr>
          <p:cNvPr id="15" name="TextBox 14">
            <a:extLst>
              <a:ext uri="{FF2B5EF4-FFF2-40B4-BE49-F238E27FC236}">
                <a16:creationId xmlns:a16="http://schemas.microsoft.com/office/drawing/2014/main" id="{FCC531A7-73D8-2543-187A-D3B6CD39EAF3}"/>
              </a:ext>
            </a:extLst>
          </p:cNvPr>
          <p:cNvSpPr txBox="1"/>
          <p:nvPr/>
        </p:nvSpPr>
        <p:spPr>
          <a:xfrm>
            <a:off x="3276015" y="3917425"/>
            <a:ext cx="648426" cy="276999"/>
          </a:xfrm>
          <a:prstGeom prst="rect">
            <a:avLst/>
          </a:prstGeom>
          <a:noFill/>
          <a:ln>
            <a:noFill/>
          </a:ln>
        </p:spPr>
        <p:txBody>
          <a:bodyPr wrap="square" rtlCol="0">
            <a:spAutoFit/>
          </a:bodyPr>
          <a:lstStyle/>
          <a:p>
            <a:r>
              <a:rPr lang="en-US" sz="1200">
                <a:latin typeface="+mj-lt"/>
                <a:cs typeface="Arial" panose="020B0604020202020204" pitchFamily="34" charset="0"/>
              </a:rPr>
              <a:t>2010</a:t>
            </a:r>
          </a:p>
        </p:txBody>
      </p:sp>
      <p:sp>
        <p:nvSpPr>
          <p:cNvPr id="16" name="TextBox 15">
            <a:extLst>
              <a:ext uri="{FF2B5EF4-FFF2-40B4-BE49-F238E27FC236}">
                <a16:creationId xmlns:a16="http://schemas.microsoft.com/office/drawing/2014/main" id="{1C9D5A76-24DF-3C9A-92D4-E5ED895432A8}"/>
              </a:ext>
            </a:extLst>
          </p:cNvPr>
          <p:cNvSpPr txBox="1"/>
          <p:nvPr/>
        </p:nvSpPr>
        <p:spPr>
          <a:xfrm>
            <a:off x="3276015" y="4270560"/>
            <a:ext cx="648426" cy="276999"/>
          </a:xfrm>
          <a:prstGeom prst="rect">
            <a:avLst/>
          </a:prstGeom>
          <a:noFill/>
          <a:ln>
            <a:noFill/>
          </a:ln>
        </p:spPr>
        <p:txBody>
          <a:bodyPr wrap="square" rtlCol="0">
            <a:spAutoFit/>
          </a:bodyPr>
          <a:lstStyle/>
          <a:p>
            <a:r>
              <a:rPr lang="en-US" sz="1200">
                <a:latin typeface="+mj-lt"/>
                <a:cs typeface="Arial" panose="020B0604020202020204" pitchFamily="34" charset="0"/>
              </a:rPr>
              <a:t>2013</a:t>
            </a:r>
          </a:p>
        </p:txBody>
      </p:sp>
      <p:sp>
        <p:nvSpPr>
          <p:cNvPr id="17" name="TextBox 16">
            <a:extLst>
              <a:ext uri="{FF2B5EF4-FFF2-40B4-BE49-F238E27FC236}">
                <a16:creationId xmlns:a16="http://schemas.microsoft.com/office/drawing/2014/main" id="{82D28C58-925D-5BC0-F1E4-C9D07447D21B}"/>
              </a:ext>
            </a:extLst>
          </p:cNvPr>
          <p:cNvSpPr txBox="1"/>
          <p:nvPr/>
        </p:nvSpPr>
        <p:spPr>
          <a:xfrm>
            <a:off x="2959749" y="4623695"/>
            <a:ext cx="1042113" cy="276999"/>
          </a:xfrm>
          <a:prstGeom prst="rect">
            <a:avLst/>
          </a:prstGeom>
          <a:noFill/>
          <a:ln>
            <a:noFill/>
          </a:ln>
        </p:spPr>
        <p:txBody>
          <a:bodyPr wrap="square" rtlCol="0">
            <a:spAutoFit/>
          </a:bodyPr>
          <a:lstStyle/>
          <a:p>
            <a:r>
              <a:rPr lang="en-US" sz="1200">
                <a:latin typeface="+mj-lt"/>
                <a:cs typeface="Arial" panose="020B0604020202020204" pitchFamily="34" charset="0"/>
              </a:rPr>
              <a:t>2013-2021</a:t>
            </a:r>
          </a:p>
        </p:txBody>
      </p:sp>
      <p:sp>
        <p:nvSpPr>
          <p:cNvPr id="19" name="TextBox 18">
            <a:extLst>
              <a:ext uri="{FF2B5EF4-FFF2-40B4-BE49-F238E27FC236}">
                <a16:creationId xmlns:a16="http://schemas.microsoft.com/office/drawing/2014/main" id="{D58A6C91-C3BF-DDAE-2E99-2362076E7E4E}"/>
              </a:ext>
            </a:extLst>
          </p:cNvPr>
          <p:cNvSpPr txBox="1"/>
          <p:nvPr/>
        </p:nvSpPr>
        <p:spPr>
          <a:xfrm>
            <a:off x="2984006" y="5746182"/>
            <a:ext cx="1042113" cy="276999"/>
          </a:xfrm>
          <a:prstGeom prst="rect">
            <a:avLst/>
          </a:prstGeom>
          <a:noFill/>
          <a:ln>
            <a:noFill/>
          </a:ln>
        </p:spPr>
        <p:txBody>
          <a:bodyPr wrap="square" rtlCol="0">
            <a:spAutoFit/>
          </a:bodyPr>
          <a:lstStyle/>
          <a:p>
            <a:r>
              <a:rPr lang="en-US" sz="1200">
                <a:latin typeface="+mj-lt"/>
                <a:cs typeface="Arial" panose="020B0604020202020204" pitchFamily="34" charset="0"/>
              </a:rPr>
              <a:t>2022-2024</a:t>
            </a:r>
          </a:p>
        </p:txBody>
      </p:sp>
      <p:sp>
        <p:nvSpPr>
          <p:cNvPr id="20" name="TextBox 19">
            <a:extLst>
              <a:ext uri="{FF2B5EF4-FFF2-40B4-BE49-F238E27FC236}">
                <a16:creationId xmlns:a16="http://schemas.microsoft.com/office/drawing/2014/main" id="{36F0F8EA-B1E4-DD11-4D8F-9E756573C3F5}"/>
              </a:ext>
            </a:extLst>
          </p:cNvPr>
          <p:cNvSpPr txBox="1"/>
          <p:nvPr/>
        </p:nvSpPr>
        <p:spPr>
          <a:xfrm>
            <a:off x="4160793" y="719465"/>
            <a:ext cx="3840207" cy="276999"/>
          </a:xfrm>
          <a:prstGeom prst="rect">
            <a:avLst/>
          </a:prstGeom>
          <a:solidFill>
            <a:srgbClr val="D3D1C5"/>
          </a:solidFill>
          <a:ln>
            <a:solidFill>
              <a:srgbClr val="D3D1C5"/>
            </a:solidFill>
          </a:ln>
        </p:spPr>
        <p:txBody>
          <a:bodyPr wrap="square" rtlCol="0">
            <a:spAutoFit/>
          </a:bodyPr>
          <a:lstStyle/>
          <a:p>
            <a:r>
              <a:rPr lang="en-US" sz="1200">
                <a:latin typeface="+mj-lt"/>
                <a:cs typeface="Arial" panose="020B0604020202020204" pitchFamily="34" charset="0"/>
              </a:rPr>
              <a:t>Knut Knutsen O.A.S. (Ole Andreas’ Son) established</a:t>
            </a:r>
          </a:p>
        </p:txBody>
      </p:sp>
      <p:sp>
        <p:nvSpPr>
          <p:cNvPr id="21" name="TextBox 20">
            <a:extLst>
              <a:ext uri="{FF2B5EF4-FFF2-40B4-BE49-F238E27FC236}">
                <a16:creationId xmlns:a16="http://schemas.microsoft.com/office/drawing/2014/main" id="{753D414B-3705-904D-AA65-3168E847AE2A}"/>
              </a:ext>
            </a:extLst>
          </p:cNvPr>
          <p:cNvSpPr txBox="1"/>
          <p:nvPr/>
        </p:nvSpPr>
        <p:spPr>
          <a:xfrm>
            <a:off x="4160793" y="1072597"/>
            <a:ext cx="3662406" cy="277003"/>
          </a:xfrm>
          <a:prstGeom prst="rect">
            <a:avLst/>
          </a:prstGeom>
          <a:noFill/>
          <a:ln>
            <a:solidFill>
              <a:srgbClr val="D3D1C5"/>
            </a:solidFill>
          </a:ln>
        </p:spPr>
        <p:txBody>
          <a:bodyPr wrap="square" rtlCol="0">
            <a:spAutoFit/>
          </a:bodyPr>
          <a:lstStyle/>
          <a:p>
            <a:r>
              <a:rPr lang="en-US" sz="1200">
                <a:latin typeface="+mj-lt"/>
                <a:cs typeface="Arial" panose="020B0604020202020204" pitchFamily="34" charset="0"/>
              </a:rPr>
              <a:t>Developed into Norway’s third largest tanker owner</a:t>
            </a:r>
          </a:p>
        </p:txBody>
      </p:sp>
      <p:sp>
        <p:nvSpPr>
          <p:cNvPr id="22" name="TextBox 21">
            <a:extLst>
              <a:ext uri="{FF2B5EF4-FFF2-40B4-BE49-F238E27FC236}">
                <a16:creationId xmlns:a16="http://schemas.microsoft.com/office/drawing/2014/main" id="{2D6F4CD6-8F36-A1C4-A1B4-1F7175AD91D9}"/>
              </a:ext>
            </a:extLst>
          </p:cNvPr>
          <p:cNvSpPr txBox="1"/>
          <p:nvPr/>
        </p:nvSpPr>
        <p:spPr>
          <a:xfrm>
            <a:off x="4160793" y="1425737"/>
            <a:ext cx="7624619" cy="646331"/>
          </a:xfrm>
          <a:prstGeom prst="rect">
            <a:avLst/>
          </a:prstGeom>
          <a:noFill/>
          <a:ln>
            <a:solidFill>
              <a:srgbClr val="D3D1C5"/>
            </a:solidFill>
          </a:ln>
        </p:spPr>
        <p:txBody>
          <a:bodyPr wrap="square" rtlCol="0">
            <a:spAutoFit/>
          </a:bodyPr>
          <a:lstStyle/>
          <a:p>
            <a:pPr marL="171450" indent="-171450">
              <a:buFont typeface="Arial" panose="020B0604020202020204" pitchFamily="34" charset="0"/>
              <a:buChar char="•"/>
            </a:pPr>
            <a:r>
              <a:rPr lang="en-US" sz="1200">
                <a:latin typeface="+mj-lt"/>
                <a:cs typeface="Arial" panose="020B0604020202020204" pitchFamily="34" charset="0"/>
              </a:rPr>
              <a:t>Technical Director Mr. Trygve Seglem became part owner.</a:t>
            </a:r>
          </a:p>
          <a:p>
            <a:pPr marL="171450" indent="-171450">
              <a:buFont typeface="Arial" panose="020B0604020202020204" pitchFamily="34" charset="0"/>
              <a:buChar char="•"/>
            </a:pPr>
            <a:r>
              <a:rPr lang="en-US" sz="1200">
                <a:latin typeface="+mj-lt"/>
                <a:cs typeface="Arial" panose="020B0604020202020204" pitchFamily="34" charset="0"/>
              </a:rPr>
              <a:t>The Knutsen Family and Bergen Bank sold their shares, Mr. </a:t>
            </a:r>
            <a:r>
              <a:rPr lang="en-US" sz="1200" err="1">
                <a:latin typeface="+mj-lt"/>
                <a:cs typeface="Arial" panose="020B0604020202020204" pitchFamily="34" charset="0"/>
              </a:rPr>
              <a:t>Ulltveit</a:t>
            </a:r>
            <a:r>
              <a:rPr lang="en-US" sz="1200">
                <a:latin typeface="+mj-lt"/>
                <a:cs typeface="Arial" panose="020B0604020202020204" pitchFamily="34" charset="0"/>
              </a:rPr>
              <a:t>-Moe and Mr. Seglem became owners.</a:t>
            </a:r>
          </a:p>
          <a:p>
            <a:pPr marL="171450" indent="-171450">
              <a:buFont typeface="Arial" panose="020B0604020202020204" pitchFamily="34" charset="0"/>
              <a:buChar char="•"/>
            </a:pPr>
            <a:r>
              <a:rPr lang="en-US" sz="1200">
                <a:latin typeface="+mj-lt"/>
                <a:cs typeface="Arial" panose="020B0604020202020204" pitchFamily="34" charset="0"/>
              </a:rPr>
              <a:t>Restructuring early 1980s.</a:t>
            </a:r>
          </a:p>
        </p:txBody>
      </p:sp>
      <p:sp>
        <p:nvSpPr>
          <p:cNvPr id="23" name="TextBox 22">
            <a:extLst>
              <a:ext uri="{FF2B5EF4-FFF2-40B4-BE49-F238E27FC236}">
                <a16:creationId xmlns:a16="http://schemas.microsoft.com/office/drawing/2014/main" id="{222B66DE-B488-7191-4647-A348A29D7D63}"/>
              </a:ext>
            </a:extLst>
          </p:cNvPr>
          <p:cNvSpPr txBox="1"/>
          <p:nvPr/>
        </p:nvSpPr>
        <p:spPr>
          <a:xfrm>
            <a:off x="4176191" y="2119360"/>
            <a:ext cx="3126310" cy="276999"/>
          </a:xfrm>
          <a:prstGeom prst="rect">
            <a:avLst/>
          </a:prstGeom>
          <a:solidFill>
            <a:srgbClr val="D3D1C5"/>
          </a:solidFill>
          <a:ln>
            <a:solidFill>
              <a:srgbClr val="D3D1C5"/>
            </a:solidFill>
          </a:ln>
        </p:spPr>
        <p:txBody>
          <a:bodyPr wrap="square" rtlCol="0">
            <a:spAutoFit/>
          </a:bodyPr>
          <a:lstStyle/>
          <a:p>
            <a:r>
              <a:rPr lang="en-US" sz="1200">
                <a:latin typeface="+mj-lt"/>
                <a:cs typeface="Arial" panose="020B0604020202020204" pitchFamily="34" charset="0"/>
              </a:rPr>
              <a:t>Knutsen OAS Shipping AS is established.</a:t>
            </a:r>
          </a:p>
        </p:txBody>
      </p:sp>
      <p:sp>
        <p:nvSpPr>
          <p:cNvPr id="24" name="TextBox 23">
            <a:extLst>
              <a:ext uri="{FF2B5EF4-FFF2-40B4-BE49-F238E27FC236}">
                <a16:creationId xmlns:a16="http://schemas.microsoft.com/office/drawing/2014/main" id="{BA8815B9-C8F9-896F-E4B1-329D8B5E6299}"/>
              </a:ext>
            </a:extLst>
          </p:cNvPr>
          <p:cNvSpPr txBox="1"/>
          <p:nvPr/>
        </p:nvSpPr>
        <p:spPr>
          <a:xfrm>
            <a:off x="4160793" y="2472493"/>
            <a:ext cx="3357607" cy="276999"/>
          </a:xfrm>
          <a:prstGeom prst="rect">
            <a:avLst/>
          </a:prstGeom>
          <a:noFill/>
          <a:ln>
            <a:solidFill>
              <a:srgbClr val="D3D1C5"/>
            </a:solidFill>
          </a:ln>
        </p:spPr>
        <p:txBody>
          <a:bodyPr wrap="square" rtlCol="0">
            <a:spAutoFit/>
          </a:bodyPr>
          <a:lstStyle/>
          <a:p>
            <a:r>
              <a:rPr lang="en-US" sz="1200">
                <a:latin typeface="+mj-lt"/>
                <a:cs typeface="Arial" panose="020B0604020202020204" pitchFamily="34" charset="0"/>
              </a:rPr>
              <a:t>Delivery of the first two Knutsen shuttle tankers</a:t>
            </a:r>
          </a:p>
        </p:txBody>
      </p:sp>
      <p:sp>
        <p:nvSpPr>
          <p:cNvPr id="25" name="TextBox 24">
            <a:extLst>
              <a:ext uri="{FF2B5EF4-FFF2-40B4-BE49-F238E27FC236}">
                <a16:creationId xmlns:a16="http://schemas.microsoft.com/office/drawing/2014/main" id="{99554B94-058C-23B7-F15F-3C363C749550}"/>
              </a:ext>
            </a:extLst>
          </p:cNvPr>
          <p:cNvSpPr txBox="1"/>
          <p:nvPr/>
        </p:nvSpPr>
        <p:spPr>
          <a:xfrm>
            <a:off x="4160794" y="2825625"/>
            <a:ext cx="2697206" cy="276999"/>
          </a:xfrm>
          <a:prstGeom prst="rect">
            <a:avLst/>
          </a:prstGeom>
          <a:noFill/>
          <a:ln>
            <a:solidFill>
              <a:srgbClr val="D3D1C5"/>
            </a:solidFill>
          </a:ln>
        </p:spPr>
        <p:txBody>
          <a:bodyPr wrap="square" rtlCol="0">
            <a:spAutoFit/>
          </a:bodyPr>
          <a:lstStyle/>
          <a:p>
            <a:r>
              <a:rPr lang="en-US" sz="1200">
                <a:latin typeface="+mj-lt"/>
                <a:cs typeface="Arial" panose="020B0604020202020204" pitchFamily="34" charset="0"/>
              </a:rPr>
              <a:t>Awarded the first two LNG contracts.</a:t>
            </a:r>
          </a:p>
        </p:txBody>
      </p:sp>
      <p:sp>
        <p:nvSpPr>
          <p:cNvPr id="26" name="TextBox 25">
            <a:extLst>
              <a:ext uri="{FF2B5EF4-FFF2-40B4-BE49-F238E27FC236}">
                <a16:creationId xmlns:a16="http://schemas.microsoft.com/office/drawing/2014/main" id="{1264B05D-7DD8-D38F-C47D-CF3B68104B8A}"/>
              </a:ext>
            </a:extLst>
          </p:cNvPr>
          <p:cNvSpPr txBox="1"/>
          <p:nvPr/>
        </p:nvSpPr>
        <p:spPr>
          <a:xfrm>
            <a:off x="4160794" y="3178757"/>
            <a:ext cx="2697206" cy="276999"/>
          </a:xfrm>
          <a:prstGeom prst="rect">
            <a:avLst/>
          </a:prstGeom>
          <a:noFill/>
          <a:ln>
            <a:solidFill>
              <a:srgbClr val="D3D1C5"/>
            </a:solidFill>
          </a:ln>
        </p:spPr>
        <p:txBody>
          <a:bodyPr wrap="square" rtlCol="0">
            <a:spAutoFit/>
          </a:bodyPr>
          <a:lstStyle/>
          <a:p>
            <a:r>
              <a:rPr lang="en-US" sz="1200">
                <a:latin typeface="+mj-lt"/>
                <a:cs typeface="Arial" panose="020B0604020202020204" pitchFamily="34" charset="0"/>
              </a:rPr>
              <a:t>Delivery of the first four LNG vessels.</a:t>
            </a:r>
          </a:p>
        </p:txBody>
      </p:sp>
      <p:sp>
        <p:nvSpPr>
          <p:cNvPr id="27" name="TextBox 26">
            <a:extLst>
              <a:ext uri="{FF2B5EF4-FFF2-40B4-BE49-F238E27FC236}">
                <a16:creationId xmlns:a16="http://schemas.microsoft.com/office/drawing/2014/main" id="{8357987F-AAB5-FE70-B195-92B3A8B4C334}"/>
              </a:ext>
            </a:extLst>
          </p:cNvPr>
          <p:cNvSpPr txBox="1"/>
          <p:nvPr/>
        </p:nvSpPr>
        <p:spPr>
          <a:xfrm>
            <a:off x="3276017" y="3211153"/>
            <a:ext cx="648426" cy="276999"/>
          </a:xfrm>
          <a:prstGeom prst="rect">
            <a:avLst/>
          </a:prstGeom>
          <a:noFill/>
          <a:ln>
            <a:noFill/>
          </a:ln>
        </p:spPr>
        <p:txBody>
          <a:bodyPr wrap="square" rtlCol="0">
            <a:spAutoFit/>
          </a:bodyPr>
          <a:lstStyle/>
          <a:p>
            <a:r>
              <a:rPr lang="en-US" sz="1200">
                <a:latin typeface="+mj-lt"/>
                <a:cs typeface="Arial" panose="020B0604020202020204" pitchFamily="34" charset="0"/>
              </a:rPr>
              <a:t>2004</a:t>
            </a:r>
          </a:p>
        </p:txBody>
      </p:sp>
      <p:sp>
        <p:nvSpPr>
          <p:cNvPr id="28" name="TextBox 27">
            <a:extLst>
              <a:ext uri="{FF2B5EF4-FFF2-40B4-BE49-F238E27FC236}">
                <a16:creationId xmlns:a16="http://schemas.microsoft.com/office/drawing/2014/main" id="{2C319BF2-A58B-986D-AADF-4BDFD4AA4C71}"/>
              </a:ext>
            </a:extLst>
          </p:cNvPr>
          <p:cNvSpPr txBox="1"/>
          <p:nvPr/>
        </p:nvSpPr>
        <p:spPr>
          <a:xfrm>
            <a:off x="4160794" y="3531889"/>
            <a:ext cx="7193006" cy="276999"/>
          </a:xfrm>
          <a:prstGeom prst="rect">
            <a:avLst/>
          </a:prstGeom>
          <a:noFill/>
          <a:ln>
            <a:solidFill>
              <a:srgbClr val="D3D1C5"/>
            </a:solidFill>
          </a:ln>
        </p:spPr>
        <p:txBody>
          <a:bodyPr wrap="square" rtlCol="0">
            <a:spAutoFit/>
          </a:bodyPr>
          <a:lstStyle/>
          <a:p>
            <a:r>
              <a:rPr lang="en-US" sz="1200">
                <a:latin typeface="+mj-lt"/>
                <a:cs typeface="Arial" panose="020B0604020202020204" pitchFamily="34" charset="0"/>
              </a:rPr>
              <a:t>Jens </a:t>
            </a:r>
            <a:r>
              <a:rPr lang="en-US" sz="1200" err="1">
                <a:latin typeface="+mj-lt"/>
                <a:cs typeface="Arial" panose="020B0604020202020204" pitchFamily="34" charset="0"/>
              </a:rPr>
              <a:t>Ulltveit</a:t>
            </a:r>
            <a:r>
              <a:rPr lang="en-US" sz="1200">
                <a:latin typeface="+mj-lt"/>
                <a:cs typeface="Arial" panose="020B0604020202020204" pitchFamily="34" charset="0"/>
              </a:rPr>
              <a:t>-Moe’s shares in shuttle-, production- and chemical tankers purchased by Trygve Seglem.</a:t>
            </a:r>
          </a:p>
        </p:txBody>
      </p:sp>
      <p:sp>
        <p:nvSpPr>
          <p:cNvPr id="29" name="TextBox 28">
            <a:extLst>
              <a:ext uri="{FF2B5EF4-FFF2-40B4-BE49-F238E27FC236}">
                <a16:creationId xmlns:a16="http://schemas.microsoft.com/office/drawing/2014/main" id="{4ECCE53C-F9E2-6A56-88AA-AC68A85F6E67}"/>
              </a:ext>
            </a:extLst>
          </p:cNvPr>
          <p:cNvSpPr txBox="1"/>
          <p:nvPr/>
        </p:nvSpPr>
        <p:spPr>
          <a:xfrm>
            <a:off x="4160794" y="3885021"/>
            <a:ext cx="3662406" cy="276999"/>
          </a:xfrm>
          <a:prstGeom prst="rect">
            <a:avLst/>
          </a:prstGeom>
          <a:noFill/>
          <a:ln>
            <a:solidFill>
              <a:srgbClr val="D3D1C5"/>
            </a:solidFill>
          </a:ln>
        </p:spPr>
        <p:txBody>
          <a:bodyPr wrap="square" rtlCol="0">
            <a:spAutoFit/>
          </a:bodyPr>
          <a:lstStyle/>
          <a:p>
            <a:r>
              <a:rPr lang="en-US" sz="1200">
                <a:latin typeface="+mj-lt"/>
                <a:cs typeface="Arial" panose="020B0604020202020204" pitchFamily="34" charset="0"/>
              </a:rPr>
              <a:t>Knutsen joined forces with NYK to establish KNOT</a:t>
            </a:r>
          </a:p>
        </p:txBody>
      </p:sp>
      <p:sp>
        <p:nvSpPr>
          <p:cNvPr id="30" name="TextBox 29">
            <a:extLst>
              <a:ext uri="{FF2B5EF4-FFF2-40B4-BE49-F238E27FC236}">
                <a16:creationId xmlns:a16="http://schemas.microsoft.com/office/drawing/2014/main" id="{E0EF75A9-DC2D-52E6-A290-8FC7678C3D26}"/>
              </a:ext>
            </a:extLst>
          </p:cNvPr>
          <p:cNvSpPr txBox="1"/>
          <p:nvPr/>
        </p:nvSpPr>
        <p:spPr>
          <a:xfrm>
            <a:off x="4160794" y="4209313"/>
            <a:ext cx="2851676" cy="276999"/>
          </a:xfrm>
          <a:prstGeom prst="rect">
            <a:avLst/>
          </a:prstGeom>
          <a:noFill/>
          <a:ln>
            <a:solidFill>
              <a:srgbClr val="D3D1C5"/>
            </a:solidFill>
          </a:ln>
        </p:spPr>
        <p:txBody>
          <a:bodyPr wrap="square" rtlCol="0">
            <a:spAutoFit/>
          </a:bodyPr>
          <a:lstStyle/>
          <a:p>
            <a:r>
              <a:rPr lang="en-US" sz="1200">
                <a:latin typeface="+mj-lt"/>
                <a:cs typeface="Arial" panose="020B0604020202020204" pitchFamily="34" charset="0"/>
              </a:rPr>
              <a:t>KNOP MLP structure listed on NYSE</a:t>
            </a:r>
          </a:p>
        </p:txBody>
      </p:sp>
      <p:sp>
        <p:nvSpPr>
          <p:cNvPr id="31" name="TextBox 30">
            <a:extLst>
              <a:ext uri="{FF2B5EF4-FFF2-40B4-BE49-F238E27FC236}">
                <a16:creationId xmlns:a16="http://schemas.microsoft.com/office/drawing/2014/main" id="{4C976CB7-113D-A5B3-51BA-E7A9E644944A}"/>
              </a:ext>
            </a:extLst>
          </p:cNvPr>
          <p:cNvSpPr txBox="1"/>
          <p:nvPr/>
        </p:nvSpPr>
        <p:spPr>
          <a:xfrm>
            <a:off x="4160794" y="4620157"/>
            <a:ext cx="3840206" cy="1015663"/>
          </a:xfrm>
          <a:prstGeom prst="rect">
            <a:avLst/>
          </a:prstGeom>
          <a:noFill/>
          <a:ln>
            <a:solidFill>
              <a:srgbClr val="D3D1C5"/>
            </a:solidFill>
          </a:ln>
        </p:spPr>
        <p:txBody>
          <a:bodyPr wrap="square" rtlCol="0">
            <a:spAutoFit/>
          </a:bodyPr>
          <a:lstStyle/>
          <a:p>
            <a:pPr marL="171450" indent="-171450">
              <a:buFont typeface="Arial" panose="020B0604020202020204" pitchFamily="34" charset="0"/>
              <a:buChar char="•"/>
            </a:pPr>
            <a:r>
              <a:rPr lang="en-US" sz="1200">
                <a:latin typeface="+mj-lt"/>
                <a:cs typeface="Arial" panose="020B0604020202020204" pitchFamily="34" charset="0"/>
              </a:rPr>
              <a:t>KNOT taken delivery of 14 shuttle tankers</a:t>
            </a:r>
          </a:p>
          <a:p>
            <a:pPr marL="171450" indent="-171450">
              <a:buFont typeface="Arial" panose="020B0604020202020204" pitchFamily="34" charset="0"/>
              <a:buChar char="•"/>
            </a:pPr>
            <a:r>
              <a:rPr lang="en-US" sz="1200">
                <a:latin typeface="+mj-lt"/>
                <a:cs typeface="Arial" panose="020B0604020202020204" pitchFamily="34" charset="0"/>
              </a:rPr>
              <a:t>Completed conversion of Hanne Knutsen</a:t>
            </a:r>
          </a:p>
          <a:p>
            <a:pPr marL="171450" indent="-171450">
              <a:buFont typeface="Arial" panose="020B0604020202020204" pitchFamily="34" charset="0"/>
              <a:buChar char="•"/>
            </a:pPr>
            <a:r>
              <a:rPr lang="en-US" sz="1200">
                <a:latin typeface="+mj-lt"/>
                <a:cs typeface="Arial" panose="020B0604020202020204" pitchFamily="34" charset="0"/>
              </a:rPr>
              <a:t>KNOP growth from 4 vessels to 18 vessels</a:t>
            </a:r>
          </a:p>
          <a:p>
            <a:pPr marL="171450" indent="-171450">
              <a:buFont typeface="Arial" panose="020B0604020202020204" pitchFamily="34" charset="0"/>
              <a:buChar char="•"/>
            </a:pPr>
            <a:r>
              <a:rPr lang="en-US" sz="1200">
                <a:latin typeface="+mj-lt"/>
                <a:cs typeface="Arial" panose="020B0604020202020204" pitchFamily="34" charset="0"/>
              </a:rPr>
              <a:t>LNG delivery of 6 vessels</a:t>
            </a:r>
          </a:p>
          <a:p>
            <a:pPr marL="171450" indent="-171450">
              <a:buFont typeface="Arial" panose="020B0604020202020204" pitchFamily="34" charset="0"/>
              <a:buChar char="•"/>
            </a:pPr>
            <a:r>
              <a:rPr lang="en-US" sz="1200">
                <a:latin typeface="+mj-lt"/>
                <a:cs typeface="Arial" panose="020B0604020202020204" pitchFamily="34" charset="0"/>
              </a:rPr>
              <a:t>KBAL received USCG and G8 IMO Type Approval</a:t>
            </a:r>
          </a:p>
        </p:txBody>
      </p:sp>
      <p:sp>
        <p:nvSpPr>
          <p:cNvPr id="32" name="TextBox 31">
            <a:extLst>
              <a:ext uri="{FF2B5EF4-FFF2-40B4-BE49-F238E27FC236}">
                <a16:creationId xmlns:a16="http://schemas.microsoft.com/office/drawing/2014/main" id="{9635528E-9E58-1212-C9A1-496350BA0736}"/>
              </a:ext>
            </a:extLst>
          </p:cNvPr>
          <p:cNvSpPr txBox="1"/>
          <p:nvPr/>
        </p:nvSpPr>
        <p:spPr>
          <a:xfrm>
            <a:off x="4160793" y="5711953"/>
            <a:ext cx="7624619" cy="1015663"/>
          </a:xfrm>
          <a:prstGeom prst="rect">
            <a:avLst/>
          </a:prstGeom>
          <a:noFill/>
          <a:ln>
            <a:solidFill>
              <a:srgbClr val="D3D1C5"/>
            </a:solidFill>
          </a:ln>
        </p:spPr>
        <p:txBody>
          <a:bodyPr wrap="square" rtlCol="0">
            <a:spAutoFit/>
          </a:bodyPr>
          <a:lstStyle/>
          <a:p>
            <a:pPr marL="171450" indent="-171450">
              <a:buFont typeface="Arial" panose="020B0604020202020204" pitchFamily="34" charset="0"/>
              <a:buChar char="•"/>
            </a:pPr>
            <a:r>
              <a:rPr lang="en-US" sz="1200">
                <a:latin typeface="+mj-lt"/>
                <a:cs typeface="Arial" panose="020B0604020202020204" pitchFamily="34" charset="0"/>
              </a:rPr>
              <a:t>World leading shuttle tankers operator</a:t>
            </a:r>
          </a:p>
          <a:p>
            <a:pPr marL="171450" indent="-171450">
              <a:buFont typeface="Arial" panose="020B0604020202020204" pitchFamily="34" charset="0"/>
              <a:buChar char="•"/>
            </a:pPr>
            <a:r>
              <a:rPr lang="en-US" sz="1200">
                <a:latin typeface="+mj-lt"/>
                <a:cs typeface="Arial" panose="020B0604020202020204" pitchFamily="34" charset="0"/>
              </a:rPr>
              <a:t>LNG deliveries of 14 vessels</a:t>
            </a:r>
          </a:p>
          <a:p>
            <a:pPr marL="171450" indent="-171450">
              <a:buFont typeface="Arial" panose="020B0604020202020204" pitchFamily="34" charset="0"/>
              <a:buChar char="•"/>
            </a:pPr>
            <a:r>
              <a:rPr lang="en-US" sz="1200">
                <a:latin typeface="+mj-lt"/>
                <a:cs typeface="Arial" panose="020B0604020202020204" pitchFamily="34" charset="0"/>
              </a:rPr>
              <a:t>The LNG segment grown to 29 +14 vessels</a:t>
            </a:r>
          </a:p>
          <a:p>
            <a:pPr marL="171450" indent="-171450">
              <a:buFont typeface="Arial" panose="020B0604020202020204" pitchFamily="34" charset="0"/>
              <a:buChar char="•"/>
            </a:pPr>
            <a:r>
              <a:rPr lang="en-US" sz="1200">
                <a:latin typeface="+mj-lt"/>
                <a:cs typeface="Arial" panose="020B0604020202020204" pitchFamily="34" charset="0"/>
              </a:rPr>
              <a:t>Projected increase in marked share, revenue, employment and profit</a:t>
            </a:r>
          </a:p>
          <a:p>
            <a:pPr marL="171450" indent="-171450">
              <a:buFont typeface="Arial" panose="020B0604020202020204" pitchFamily="34" charset="0"/>
              <a:buChar char="•"/>
            </a:pPr>
            <a:r>
              <a:rPr lang="en-US" sz="1200">
                <a:latin typeface="+mj-lt"/>
                <a:cs typeface="Arial" panose="020B0604020202020204" pitchFamily="34" charset="0"/>
              </a:rPr>
              <a:t>Sold the last product tankers Liv Knutsen and Eli Knutsen</a:t>
            </a:r>
          </a:p>
        </p:txBody>
      </p:sp>
      <p:sp>
        <p:nvSpPr>
          <p:cNvPr id="33" name="Isosceles Triangle 32">
            <a:extLst>
              <a:ext uri="{FF2B5EF4-FFF2-40B4-BE49-F238E27FC236}">
                <a16:creationId xmlns:a16="http://schemas.microsoft.com/office/drawing/2014/main" id="{FB910B0A-CD13-D918-507E-66550C9BC45E}"/>
              </a:ext>
            </a:extLst>
          </p:cNvPr>
          <p:cNvSpPr/>
          <p:nvPr/>
        </p:nvSpPr>
        <p:spPr>
          <a:xfrm rot="5400000">
            <a:off x="3911562" y="1145618"/>
            <a:ext cx="104775" cy="145017"/>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34" name="Isosceles Triangle 33">
            <a:extLst>
              <a:ext uri="{FF2B5EF4-FFF2-40B4-BE49-F238E27FC236}">
                <a16:creationId xmlns:a16="http://schemas.microsoft.com/office/drawing/2014/main" id="{094863CB-FCAC-5ADB-1DAD-2BFF61C0DE4B}"/>
              </a:ext>
            </a:extLst>
          </p:cNvPr>
          <p:cNvSpPr/>
          <p:nvPr/>
        </p:nvSpPr>
        <p:spPr>
          <a:xfrm rot="5400000">
            <a:off x="3911561" y="1486996"/>
            <a:ext cx="104775" cy="145017"/>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35" name="Isosceles Triangle 34">
            <a:extLst>
              <a:ext uri="{FF2B5EF4-FFF2-40B4-BE49-F238E27FC236}">
                <a16:creationId xmlns:a16="http://schemas.microsoft.com/office/drawing/2014/main" id="{99FA148D-FDD2-9A30-96A5-51AF83E09863}"/>
              </a:ext>
            </a:extLst>
          </p:cNvPr>
          <p:cNvSpPr/>
          <p:nvPr/>
        </p:nvSpPr>
        <p:spPr>
          <a:xfrm rot="5400000">
            <a:off x="3911561" y="2210397"/>
            <a:ext cx="104775" cy="145017"/>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36" name="Isosceles Triangle 35">
            <a:extLst>
              <a:ext uri="{FF2B5EF4-FFF2-40B4-BE49-F238E27FC236}">
                <a16:creationId xmlns:a16="http://schemas.microsoft.com/office/drawing/2014/main" id="{257817E7-F919-D664-3A1B-33C02B728C54}"/>
              </a:ext>
            </a:extLst>
          </p:cNvPr>
          <p:cNvSpPr/>
          <p:nvPr/>
        </p:nvSpPr>
        <p:spPr>
          <a:xfrm rot="5400000">
            <a:off x="3911561" y="2559594"/>
            <a:ext cx="104775" cy="145017"/>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37" name="Isosceles Triangle 36">
            <a:extLst>
              <a:ext uri="{FF2B5EF4-FFF2-40B4-BE49-F238E27FC236}">
                <a16:creationId xmlns:a16="http://schemas.microsoft.com/office/drawing/2014/main" id="{B55396B3-EB01-22C0-2527-746F2AC6CAC9}"/>
              </a:ext>
            </a:extLst>
          </p:cNvPr>
          <p:cNvSpPr/>
          <p:nvPr/>
        </p:nvSpPr>
        <p:spPr>
          <a:xfrm rot="5400000">
            <a:off x="3911561" y="780130"/>
            <a:ext cx="104775" cy="145017"/>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38" name="Isosceles Triangle 37">
            <a:extLst>
              <a:ext uri="{FF2B5EF4-FFF2-40B4-BE49-F238E27FC236}">
                <a16:creationId xmlns:a16="http://schemas.microsoft.com/office/drawing/2014/main" id="{E1D21789-E2D7-CA91-CAFE-D4FB87084137}"/>
              </a:ext>
            </a:extLst>
          </p:cNvPr>
          <p:cNvSpPr/>
          <p:nvPr/>
        </p:nvSpPr>
        <p:spPr>
          <a:xfrm rot="5400000">
            <a:off x="3901222" y="2913897"/>
            <a:ext cx="104775" cy="145017"/>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39" name="Isosceles Triangle 38">
            <a:extLst>
              <a:ext uri="{FF2B5EF4-FFF2-40B4-BE49-F238E27FC236}">
                <a16:creationId xmlns:a16="http://schemas.microsoft.com/office/drawing/2014/main" id="{D528C4C7-8887-3F89-5BC6-435E4AD19D93}"/>
              </a:ext>
            </a:extLst>
          </p:cNvPr>
          <p:cNvSpPr/>
          <p:nvPr/>
        </p:nvSpPr>
        <p:spPr>
          <a:xfrm rot="5400000">
            <a:off x="3918218" y="3267769"/>
            <a:ext cx="104775" cy="145017"/>
          </a:xfrm>
          <a:prstGeom prst="triangle">
            <a:avLst/>
          </a:prstGeom>
          <a:solidFill>
            <a:schemeClr val="tx2"/>
          </a:solidFill>
          <a:ln>
            <a:solidFill>
              <a:srgbClr val="D3D1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40" name="Isosceles Triangle 39">
            <a:extLst>
              <a:ext uri="{FF2B5EF4-FFF2-40B4-BE49-F238E27FC236}">
                <a16:creationId xmlns:a16="http://schemas.microsoft.com/office/drawing/2014/main" id="{F9DDD973-7590-33FF-B716-F1412673734C}"/>
              </a:ext>
            </a:extLst>
          </p:cNvPr>
          <p:cNvSpPr/>
          <p:nvPr/>
        </p:nvSpPr>
        <p:spPr>
          <a:xfrm rot="5400000">
            <a:off x="3918218" y="3620904"/>
            <a:ext cx="104775" cy="145017"/>
          </a:xfrm>
          <a:prstGeom prst="triangle">
            <a:avLst/>
          </a:prstGeom>
          <a:solidFill>
            <a:schemeClr val="tx2"/>
          </a:solidFill>
          <a:ln>
            <a:solidFill>
              <a:srgbClr val="D3D1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41" name="Isosceles Triangle 40">
            <a:extLst>
              <a:ext uri="{FF2B5EF4-FFF2-40B4-BE49-F238E27FC236}">
                <a16:creationId xmlns:a16="http://schemas.microsoft.com/office/drawing/2014/main" id="{7FD1B8FB-71C3-273D-1ED6-DC97231C7B3F}"/>
              </a:ext>
            </a:extLst>
          </p:cNvPr>
          <p:cNvSpPr/>
          <p:nvPr/>
        </p:nvSpPr>
        <p:spPr>
          <a:xfrm rot="5400000">
            <a:off x="3918218" y="3967315"/>
            <a:ext cx="104775" cy="145017"/>
          </a:xfrm>
          <a:prstGeom prst="triangle">
            <a:avLst/>
          </a:prstGeom>
          <a:solidFill>
            <a:schemeClr val="tx2"/>
          </a:solidFill>
          <a:ln>
            <a:solidFill>
              <a:srgbClr val="D3D1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42" name="Isosceles Triangle 41">
            <a:extLst>
              <a:ext uri="{FF2B5EF4-FFF2-40B4-BE49-F238E27FC236}">
                <a16:creationId xmlns:a16="http://schemas.microsoft.com/office/drawing/2014/main" id="{DD867A9E-B724-F0AF-0C62-E6F19E57D1E6}"/>
              </a:ext>
            </a:extLst>
          </p:cNvPr>
          <p:cNvSpPr/>
          <p:nvPr/>
        </p:nvSpPr>
        <p:spPr>
          <a:xfrm rot="5400000">
            <a:off x="3909796" y="4333009"/>
            <a:ext cx="104775" cy="145017"/>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43" name="Isosceles Triangle 42">
            <a:extLst>
              <a:ext uri="{FF2B5EF4-FFF2-40B4-BE49-F238E27FC236}">
                <a16:creationId xmlns:a16="http://schemas.microsoft.com/office/drawing/2014/main" id="{23A21888-A34A-CC40-DDD3-28442D82E7AE}"/>
              </a:ext>
            </a:extLst>
          </p:cNvPr>
          <p:cNvSpPr/>
          <p:nvPr/>
        </p:nvSpPr>
        <p:spPr>
          <a:xfrm rot="5400000">
            <a:off x="3915349" y="4682500"/>
            <a:ext cx="104775" cy="145017"/>
          </a:xfrm>
          <a:prstGeom prst="triangle">
            <a:avLst/>
          </a:prstGeom>
          <a:solidFill>
            <a:schemeClr val="tx2"/>
          </a:solidFill>
          <a:ln>
            <a:solidFill>
              <a:srgbClr val="D3D1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44" name="Isosceles Triangle 43">
            <a:extLst>
              <a:ext uri="{FF2B5EF4-FFF2-40B4-BE49-F238E27FC236}">
                <a16:creationId xmlns:a16="http://schemas.microsoft.com/office/drawing/2014/main" id="{C2D581D2-8485-1452-51F0-A3062F9FF7FD}"/>
              </a:ext>
            </a:extLst>
          </p:cNvPr>
          <p:cNvSpPr/>
          <p:nvPr/>
        </p:nvSpPr>
        <p:spPr>
          <a:xfrm rot="5400000">
            <a:off x="3905437" y="5777686"/>
            <a:ext cx="104775" cy="145017"/>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45" name="Rectangle 44">
            <a:extLst>
              <a:ext uri="{FF2B5EF4-FFF2-40B4-BE49-F238E27FC236}">
                <a16:creationId xmlns:a16="http://schemas.microsoft.com/office/drawing/2014/main" id="{1471F995-7E82-12CD-6D3B-A2F84042E7B5}"/>
              </a:ext>
            </a:extLst>
          </p:cNvPr>
          <p:cNvSpPr/>
          <p:nvPr/>
        </p:nvSpPr>
        <p:spPr>
          <a:xfrm>
            <a:off x="3276015" y="761815"/>
            <a:ext cx="504825" cy="2073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46" name="Rectangle 45">
            <a:extLst>
              <a:ext uri="{FF2B5EF4-FFF2-40B4-BE49-F238E27FC236}">
                <a16:creationId xmlns:a16="http://schemas.microsoft.com/office/drawing/2014/main" id="{BB62BF7D-A358-B478-A9AE-1F94952C7E78}"/>
              </a:ext>
            </a:extLst>
          </p:cNvPr>
          <p:cNvSpPr/>
          <p:nvPr/>
        </p:nvSpPr>
        <p:spPr>
          <a:xfrm>
            <a:off x="3258100" y="3237699"/>
            <a:ext cx="504825" cy="2073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47" name="Rectangle 46">
            <a:extLst>
              <a:ext uri="{FF2B5EF4-FFF2-40B4-BE49-F238E27FC236}">
                <a16:creationId xmlns:a16="http://schemas.microsoft.com/office/drawing/2014/main" id="{BD09F579-8528-EFDD-1F88-08CFDD3881E3}"/>
              </a:ext>
            </a:extLst>
          </p:cNvPr>
          <p:cNvSpPr/>
          <p:nvPr/>
        </p:nvSpPr>
        <p:spPr>
          <a:xfrm>
            <a:off x="3258101" y="2886058"/>
            <a:ext cx="504825" cy="2073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48" name="Rectangle 47">
            <a:extLst>
              <a:ext uri="{FF2B5EF4-FFF2-40B4-BE49-F238E27FC236}">
                <a16:creationId xmlns:a16="http://schemas.microsoft.com/office/drawing/2014/main" id="{85FEA1CD-378A-6BE7-C3BB-96ABF0124531}"/>
              </a:ext>
            </a:extLst>
          </p:cNvPr>
          <p:cNvSpPr/>
          <p:nvPr/>
        </p:nvSpPr>
        <p:spPr>
          <a:xfrm>
            <a:off x="3282280" y="2509765"/>
            <a:ext cx="504825" cy="2073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49" name="Rectangle 48">
            <a:extLst>
              <a:ext uri="{FF2B5EF4-FFF2-40B4-BE49-F238E27FC236}">
                <a16:creationId xmlns:a16="http://schemas.microsoft.com/office/drawing/2014/main" id="{4FDD57B4-6CC6-CEE8-480E-4B239E8D5C27}"/>
              </a:ext>
            </a:extLst>
          </p:cNvPr>
          <p:cNvSpPr/>
          <p:nvPr/>
        </p:nvSpPr>
        <p:spPr>
          <a:xfrm>
            <a:off x="3282280" y="2178336"/>
            <a:ext cx="504825" cy="2073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50" name="Rectangle 49">
            <a:extLst>
              <a:ext uri="{FF2B5EF4-FFF2-40B4-BE49-F238E27FC236}">
                <a16:creationId xmlns:a16="http://schemas.microsoft.com/office/drawing/2014/main" id="{DE4BDD27-9A87-B582-600D-385419590010}"/>
              </a:ext>
            </a:extLst>
          </p:cNvPr>
          <p:cNvSpPr/>
          <p:nvPr/>
        </p:nvSpPr>
        <p:spPr>
          <a:xfrm>
            <a:off x="3266880" y="3934785"/>
            <a:ext cx="504825" cy="2073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51" name="Rectangle 50">
            <a:extLst>
              <a:ext uri="{FF2B5EF4-FFF2-40B4-BE49-F238E27FC236}">
                <a16:creationId xmlns:a16="http://schemas.microsoft.com/office/drawing/2014/main" id="{1DE82D3D-1B58-466D-56F9-ADA6E760E17C}"/>
              </a:ext>
            </a:extLst>
          </p:cNvPr>
          <p:cNvSpPr/>
          <p:nvPr/>
        </p:nvSpPr>
        <p:spPr>
          <a:xfrm>
            <a:off x="3267021" y="3599097"/>
            <a:ext cx="504825" cy="2073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52" name="Rectangle 51">
            <a:extLst>
              <a:ext uri="{FF2B5EF4-FFF2-40B4-BE49-F238E27FC236}">
                <a16:creationId xmlns:a16="http://schemas.microsoft.com/office/drawing/2014/main" id="{639EB09E-D796-AD1C-E006-ACED2C079542}"/>
              </a:ext>
            </a:extLst>
          </p:cNvPr>
          <p:cNvSpPr/>
          <p:nvPr/>
        </p:nvSpPr>
        <p:spPr>
          <a:xfrm>
            <a:off x="3266880" y="4301825"/>
            <a:ext cx="504825" cy="2073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56" name="Rectangle 55">
            <a:extLst>
              <a:ext uri="{FF2B5EF4-FFF2-40B4-BE49-F238E27FC236}">
                <a16:creationId xmlns:a16="http://schemas.microsoft.com/office/drawing/2014/main" id="{355576FE-0717-8D7A-BD71-770C7BE928B2}"/>
              </a:ext>
            </a:extLst>
          </p:cNvPr>
          <p:cNvSpPr/>
          <p:nvPr/>
        </p:nvSpPr>
        <p:spPr>
          <a:xfrm>
            <a:off x="3005865" y="5786039"/>
            <a:ext cx="757060" cy="1972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57" name="Rectangle 56">
            <a:extLst>
              <a:ext uri="{FF2B5EF4-FFF2-40B4-BE49-F238E27FC236}">
                <a16:creationId xmlns:a16="http://schemas.microsoft.com/office/drawing/2014/main" id="{BDB2E1F9-84A1-5424-27CA-F29BF872E6FE}"/>
              </a:ext>
            </a:extLst>
          </p:cNvPr>
          <p:cNvSpPr/>
          <p:nvPr/>
        </p:nvSpPr>
        <p:spPr>
          <a:xfrm>
            <a:off x="3014645" y="1482122"/>
            <a:ext cx="757060" cy="1972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58" name="Rectangle 57">
            <a:extLst>
              <a:ext uri="{FF2B5EF4-FFF2-40B4-BE49-F238E27FC236}">
                <a16:creationId xmlns:a16="http://schemas.microsoft.com/office/drawing/2014/main" id="{DE44DA40-066D-CD11-B58A-AC9B5F4AB448}"/>
              </a:ext>
            </a:extLst>
          </p:cNvPr>
          <p:cNvSpPr/>
          <p:nvPr/>
        </p:nvSpPr>
        <p:spPr>
          <a:xfrm>
            <a:off x="3024777" y="4661608"/>
            <a:ext cx="757060" cy="1972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59" name="Rectangle 58">
            <a:extLst>
              <a:ext uri="{FF2B5EF4-FFF2-40B4-BE49-F238E27FC236}">
                <a16:creationId xmlns:a16="http://schemas.microsoft.com/office/drawing/2014/main" id="{97F9FA23-E946-4720-3463-9ED5C0BD2A35}"/>
              </a:ext>
            </a:extLst>
          </p:cNvPr>
          <p:cNvSpPr/>
          <p:nvPr/>
        </p:nvSpPr>
        <p:spPr>
          <a:xfrm>
            <a:off x="3022366" y="1156923"/>
            <a:ext cx="757060" cy="1972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266" name="Title 8">
            <a:extLst>
              <a:ext uri="{FF2B5EF4-FFF2-40B4-BE49-F238E27FC236}">
                <a16:creationId xmlns:a16="http://schemas.microsoft.com/office/drawing/2014/main" id="{1C9E8441-B856-6913-71C4-E89D47AEFD8F}"/>
              </a:ext>
            </a:extLst>
          </p:cNvPr>
          <p:cNvSpPr txBox="1">
            <a:spLocks/>
          </p:cNvSpPr>
          <p:nvPr/>
        </p:nvSpPr>
        <p:spPr>
          <a:xfrm>
            <a:off x="749299" y="1538098"/>
            <a:ext cx="2141010" cy="59430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a:solidFill>
                  <a:schemeClr val="tx1"/>
                </a:solidFill>
                <a:latin typeface="Arial" panose="020B0604020202020204" pitchFamily="34" charset="0"/>
                <a:ea typeface="Inter" panose="02000503000000020004" pitchFamily="2" charset="0"/>
                <a:cs typeface="Arial" panose="020B0604020202020204" pitchFamily="34" charset="0"/>
              </a:defRPr>
            </a:lvl1pPr>
          </a:lstStyle>
          <a:p>
            <a:pPr>
              <a:lnSpc>
                <a:spcPct val="150000"/>
              </a:lnSpc>
            </a:pPr>
            <a:r>
              <a:rPr lang="nl-NL" sz="2800" b="1">
                <a:solidFill>
                  <a:srgbClr val="07272E"/>
                </a:solidFill>
                <a:latin typeface="+mj-lt"/>
                <a:cs typeface="Arial"/>
              </a:rPr>
              <a:t>Timeline</a:t>
            </a:r>
          </a:p>
          <a:p>
            <a:pPr>
              <a:lnSpc>
                <a:spcPct val="150000"/>
              </a:lnSpc>
            </a:pPr>
            <a:r>
              <a:rPr lang="nl-NL" sz="2800" b="1">
                <a:solidFill>
                  <a:srgbClr val="07272E"/>
                </a:solidFill>
                <a:latin typeface="+mj-lt"/>
                <a:cs typeface="Arial"/>
              </a:rPr>
              <a:t>1894 -2024</a:t>
            </a:r>
          </a:p>
        </p:txBody>
      </p:sp>
      <p:sp>
        <p:nvSpPr>
          <p:cNvPr id="7" name="Düz Bağlayıcı 6">
            <a:extLst>
              <a:ext uri="{FF2B5EF4-FFF2-40B4-BE49-F238E27FC236}">
                <a16:creationId xmlns:a16="http://schemas.microsoft.com/office/drawing/2014/main" id="{3C4D75C0-EFB8-48C6-9BFF-B27A813FE375}"/>
              </a:ext>
            </a:extLst>
          </p:cNvPr>
          <p:cNvSpPr/>
          <p:nvPr/>
        </p:nvSpPr>
        <p:spPr>
          <a:xfrm rot="5400000">
            <a:off x="3289791" y="1921835"/>
            <a:ext cx="506747" cy="0"/>
          </a:xfrm>
          <a:prstGeom prst="line">
            <a:avLst/>
          </a:prstGeom>
          <a:solidFill>
            <a:srgbClr val="000000">
              <a:alpha val="5000"/>
            </a:srgbClr>
          </a:solidFill>
          <a:ln w="12600">
            <a:no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latin typeface="+mj-lt"/>
              <a:cs typeface="Arial" panose="020B0604020202020204" pitchFamily="34" charset="0"/>
            </a:endParaRPr>
          </a:p>
        </p:txBody>
      </p:sp>
      <p:sp>
        <p:nvSpPr>
          <p:cNvPr id="289" name="Düz Bağlayıcı 6">
            <a:extLst>
              <a:ext uri="{FF2B5EF4-FFF2-40B4-BE49-F238E27FC236}">
                <a16:creationId xmlns:a16="http://schemas.microsoft.com/office/drawing/2014/main" id="{C005D5BE-A022-8EA5-786F-96679D850DC3}"/>
              </a:ext>
            </a:extLst>
          </p:cNvPr>
          <p:cNvSpPr/>
          <p:nvPr/>
        </p:nvSpPr>
        <p:spPr>
          <a:xfrm rot="5400000">
            <a:off x="3493032" y="2446491"/>
            <a:ext cx="100264" cy="0"/>
          </a:xfrm>
          <a:prstGeom prst="line">
            <a:avLst/>
          </a:prstGeom>
          <a:solidFill>
            <a:srgbClr val="000000">
              <a:alpha val="5000"/>
            </a:srgbClr>
          </a:solidFill>
          <a:ln w="12600">
            <a:no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latin typeface="+mj-lt"/>
              <a:cs typeface="Arial" panose="020B0604020202020204" pitchFamily="34" charset="0"/>
            </a:endParaRPr>
          </a:p>
        </p:txBody>
      </p:sp>
      <p:sp>
        <p:nvSpPr>
          <p:cNvPr id="291" name="Düz Bağlayıcı 6">
            <a:extLst>
              <a:ext uri="{FF2B5EF4-FFF2-40B4-BE49-F238E27FC236}">
                <a16:creationId xmlns:a16="http://schemas.microsoft.com/office/drawing/2014/main" id="{7FDDE02C-33E4-58EA-587E-B588025AA37A}"/>
              </a:ext>
            </a:extLst>
          </p:cNvPr>
          <p:cNvSpPr/>
          <p:nvPr/>
        </p:nvSpPr>
        <p:spPr>
          <a:xfrm rot="5400000">
            <a:off x="3458709" y="2801603"/>
            <a:ext cx="168910" cy="0"/>
          </a:xfrm>
          <a:prstGeom prst="line">
            <a:avLst/>
          </a:prstGeom>
          <a:solidFill>
            <a:srgbClr val="000000">
              <a:alpha val="5000"/>
            </a:srgbClr>
          </a:solidFill>
          <a:ln w="12600">
            <a:no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latin typeface="+mj-lt"/>
              <a:cs typeface="Arial" panose="020B0604020202020204" pitchFamily="34" charset="0"/>
            </a:endParaRPr>
          </a:p>
        </p:txBody>
      </p:sp>
      <p:sp>
        <p:nvSpPr>
          <p:cNvPr id="292" name="Düz Bağlayıcı 6">
            <a:extLst>
              <a:ext uri="{FF2B5EF4-FFF2-40B4-BE49-F238E27FC236}">
                <a16:creationId xmlns:a16="http://schemas.microsoft.com/office/drawing/2014/main" id="{8272BDF8-B4F8-93F6-C656-B9971CC054CC}"/>
              </a:ext>
            </a:extLst>
          </p:cNvPr>
          <p:cNvSpPr/>
          <p:nvPr/>
        </p:nvSpPr>
        <p:spPr>
          <a:xfrm rot="5400000">
            <a:off x="3469702" y="1423064"/>
            <a:ext cx="146924" cy="0"/>
          </a:xfrm>
          <a:prstGeom prst="line">
            <a:avLst/>
          </a:prstGeom>
          <a:solidFill>
            <a:srgbClr val="000000">
              <a:alpha val="5000"/>
            </a:srgbClr>
          </a:solidFill>
          <a:ln w="12600">
            <a:no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latin typeface="+mj-lt"/>
              <a:cs typeface="Arial" panose="020B0604020202020204" pitchFamily="34" charset="0"/>
            </a:endParaRPr>
          </a:p>
        </p:txBody>
      </p:sp>
      <p:sp>
        <p:nvSpPr>
          <p:cNvPr id="293" name="Düz Bağlayıcı 6">
            <a:extLst>
              <a:ext uri="{FF2B5EF4-FFF2-40B4-BE49-F238E27FC236}">
                <a16:creationId xmlns:a16="http://schemas.microsoft.com/office/drawing/2014/main" id="{EB305404-EEAE-9708-2F06-836E115B71DE}"/>
              </a:ext>
            </a:extLst>
          </p:cNvPr>
          <p:cNvSpPr/>
          <p:nvPr/>
        </p:nvSpPr>
        <p:spPr>
          <a:xfrm rot="5400000">
            <a:off x="3435724" y="1061404"/>
            <a:ext cx="208670" cy="0"/>
          </a:xfrm>
          <a:prstGeom prst="line">
            <a:avLst/>
          </a:prstGeom>
          <a:solidFill>
            <a:srgbClr val="000000">
              <a:alpha val="5000"/>
            </a:srgbClr>
          </a:solidFill>
          <a:ln w="12600">
            <a:no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latin typeface="+mj-lt"/>
              <a:cs typeface="Arial" panose="020B0604020202020204" pitchFamily="34" charset="0"/>
            </a:endParaRPr>
          </a:p>
        </p:txBody>
      </p:sp>
      <p:sp>
        <p:nvSpPr>
          <p:cNvPr id="294" name="Düz Bağlayıcı 6">
            <a:extLst>
              <a:ext uri="{FF2B5EF4-FFF2-40B4-BE49-F238E27FC236}">
                <a16:creationId xmlns:a16="http://schemas.microsoft.com/office/drawing/2014/main" id="{1F085918-5BEA-012D-8042-C6FE68CC5E7C}"/>
              </a:ext>
            </a:extLst>
          </p:cNvPr>
          <p:cNvSpPr/>
          <p:nvPr/>
        </p:nvSpPr>
        <p:spPr>
          <a:xfrm rot="5400000">
            <a:off x="3467930" y="3165570"/>
            <a:ext cx="144258" cy="0"/>
          </a:xfrm>
          <a:prstGeom prst="line">
            <a:avLst/>
          </a:prstGeom>
          <a:solidFill>
            <a:srgbClr val="000000">
              <a:alpha val="5000"/>
            </a:srgbClr>
          </a:solidFill>
          <a:ln w="12600">
            <a:no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latin typeface="+mj-lt"/>
              <a:cs typeface="Arial" panose="020B0604020202020204" pitchFamily="34" charset="0"/>
            </a:endParaRPr>
          </a:p>
        </p:txBody>
      </p:sp>
      <p:sp>
        <p:nvSpPr>
          <p:cNvPr id="296" name="Düz Bağlayıcı 6">
            <a:extLst>
              <a:ext uri="{FF2B5EF4-FFF2-40B4-BE49-F238E27FC236}">
                <a16:creationId xmlns:a16="http://schemas.microsoft.com/office/drawing/2014/main" id="{C9AD11FC-A51A-FEDD-4D12-6D95502FA78D}"/>
              </a:ext>
            </a:extLst>
          </p:cNvPr>
          <p:cNvSpPr/>
          <p:nvPr/>
        </p:nvSpPr>
        <p:spPr>
          <a:xfrm rot="5400000">
            <a:off x="3461281" y="3523862"/>
            <a:ext cx="157556" cy="0"/>
          </a:xfrm>
          <a:prstGeom prst="line">
            <a:avLst/>
          </a:prstGeom>
          <a:solidFill>
            <a:srgbClr val="000000">
              <a:alpha val="5000"/>
            </a:srgbClr>
          </a:solidFill>
          <a:ln w="12600">
            <a:no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latin typeface="+mj-lt"/>
              <a:cs typeface="Arial" panose="020B0604020202020204" pitchFamily="34" charset="0"/>
            </a:endParaRPr>
          </a:p>
        </p:txBody>
      </p:sp>
      <p:sp>
        <p:nvSpPr>
          <p:cNvPr id="297" name="Düz Bağlayıcı 6">
            <a:extLst>
              <a:ext uri="{FF2B5EF4-FFF2-40B4-BE49-F238E27FC236}">
                <a16:creationId xmlns:a16="http://schemas.microsoft.com/office/drawing/2014/main" id="{F2CAA32E-A43B-2ABF-CE85-BAFB63265233}"/>
              </a:ext>
            </a:extLst>
          </p:cNvPr>
          <p:cNvSpPr/>
          <p:nvPr/>
        </p:nvSpPr>
        <p:spPr>
          <a:xfrm rot="5400000">
            <a:off x="3474010" y="3868989"/>
            <a:ext cx="132097" cy="0"/>
          </a:xfrm>
          <a:prstGeom prst="line">
            <a:avLst/>
          </a:prstGeom>
          <a:solidFill>
            <a:srgbClr val="000000">
              <a:alpha val="5000"/>
            </a:srgbClr>
          </a:solidFill>
          <a:ln w="12600">
            <a:no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latin typeface="+mj-lt"/>
              <a:cs typeface="Arial" panose="020B0604020202020204" pitchFamily="34" charset="0"/>
            </a:endParaRPr>
          </a:p>
        </p:txBody>
      </p:sp>
      <p:sp>
        <p:nvSpPr>
          <p:cNvPr id="298" name="Düz Bağlayıcı 6">
            <a:extLst>
              <a:ext uri="{FF2B5EF4-FFF2-40B4-BE49-F238E27FC236}">
                <a16:creationId xmlns:a16="http://schemas.microsoft.com/office/drawing/2014/main" id="{B1292C95-C7D0-F8C9-0C5C-723A2EBDD64D}"/>
              </a:ext>
            </a:extLst>
          </p:cNvPr>
          <p:cNvSpPr/>
          <p:nvPr/>
        </p:nvSpPr>
        <p:spPr>
          <a:xfrm rot="5400000">
            <a:off x="3459460" y="4222768"/>
            <a:ext cx="161196" cy="0"/>
          </a:xfrm>
          <a:prstGeom prst="line">
            <a:avLst/>
          </a:prstGeom>
          <a:solidFill>
            <a:srgbClr val="000000">
              <a:alpha val="5000"/>
            </a:srgbClr>
          </a:solidFill>
          <a:ln w="12600">
            <a:no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latin typeface="+mj-lt"/>
              <a:cs typeface="Arial" panose="020B0604020202020204" pitchFamily="34" charset="0"/>
            </a:endParaRPr>
          </a:p>
        </p:txBody>
      </p:sp>
      <p:sp>
        <p:nvSpPr>
          <p:cNvPr id="299" name="Düz Bağlayıcı 6">
            <a:extLst>
              <a:ext uri="{FF2B5EF4-FFF2-40B4-BE49-F238E27FC236}">
                <a16:creationId xmlns:a16="http://schemas.microsoft.com/office/drawing/2014/main" id="{F09317AC-AA2D-8C8F-8FD4-362BB99780C4}"/>
              </a:ext>
            </a:extLst>
          </p:cNvPr>
          <p:cNvSpPr/>
          <p:nvPr/>
        </p:nvSpPr>
        <p:spPr>
          <a:xfrm rot="5400000">
            <a:off x="3466319" y="4582949"/>
            <a:ext cx="147478" cy="0"/>
          </a:xfrm>
          <a:prstGeom prst="line">
            <a:avLst/>
          </a:prstGeom>
          <a:solidFill>
            <a:srgbClr val="000000">
              <a:alpha val="5000"/>
            </a:srgbClr>
          </a:solidFill>
          <a:ln w="12600">
            <a:no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latin typeface="+mj-lt"/>
              <a:cs typeface="Arial" panose="020B0604020202020204" pitchFamily="34" charset="0"/>
            </a:endParaRPr>
          </a:p>
        </p:txBody>
      </p:sp>
      <p:sp>
        <p:nvSpPr>
          <p:cNvPr id="301" name="Düz Bağlayıcı 6">
            <a:extLst>
              <a:ext uri="{FF2B5EF4-FFF2-40B4-BE49-F238E27FC236}">
                <a16:creationId xmlns:a16="http://schemas.microsoft.com/office/drawing/2014/main" id="{2D680B2A-D3D4-F8C8-949C-E2440CD6E92D}"/>
              </a:ext>
            </a:extLst>
          </p:cNvPr>
          <p:cNvSpPr/>
          <p:nvPr/>
        </p:nvSpPr>
        <p:spPr>
          <a:xfrm rot="5400000">
            <a:off x="3076513" y="5322439"/>
            <a:ext cx="927090" cy="0"/>
          </a:xfrm>
          <a:prstGeom prst="line">
            <a:avLst/>
          </a:prstGeom>
          <a:solidFill>
            <a:srgbClr val="000000">
              <a:alpha val="5000"/>
            </a:srgbClr>
          </a:solidFill>
          <a:ln w="12600">
            <a:no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latin typeface="+mj-lt"/>
              <a:cs typeface="Arial" panose="020B0604020202020204" pitchFamily="34" charset="0"/>
            </a:endParaRPr>
          </a:p>
        </p:txBody>
      </p:sp>
      <p:sp>
        <p:nvSpPr>
          <p:cNvPr id="2" name="Rectangle 1">
            <a:extLst>
              <a:ext uri="{FF2B5EF4-FFF2-40B4-BE49-F238E27FC236}">
                <a16:creationId xmlns:a16="http://schemas.microsoft.com/office/drawing/2014/main" id="{29989684-CB78-A110-93F3-663A372EFF10}"/>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latin typeface="+mj-lt"/>
            </a:endParaRPr>
          </a:p>
        </p:txBody>
      </p:sp>
    </p:spTree>
    <p:extLst>
      <p:ext uri="{BB962C8B-B14F-4D97-AF65-F5344CB8AC3E}">
        <p14:creationId xmlns:p14="http://schemas.microsoft.com/office/powerpoint/2010/main" val="1176530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955A5-74A5-975F-CA05-E47DBC113130}"/>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2F3D3CF-FF13-B6D4-ADFA-63BB68F5FE58}"/>
              </a:ext>
            </a:extLst>
          </p:cNvPr>
          <p:cNvSpPr/>
          <p:nvPr/>
        </p:nvSpPr>
        <p:spPr>
          <a:xfrm>
            <a:off x="5242560" y="4821296"/>
            <a:ext cx="1858430" cy="22540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200">
              <a:latin typeface="+mj-lt"/>
            </a:endParaRPr>
          </a:p>
        </p:txBody>
      </p:sp>
      <p:grpSp>
        <p:nvGrpSpPr>
          <p:cNvPr id="17" name="Group 16">
            <a:extLst>
              <a:ext uri="{FF2B5EF4-FFF2-40B4-BE49-F238E27FC236}">
                <a16:creationId xmlns:a16="http://schemas.microsoft.com/office/drawing/2014/main" id="{09B2021D-C234-6ACE-7C76-B43EE4B8B8A6}"/>
              </a:ext>
            </a:extLst>
          </p:cNvPr>
          <p:cNvGrpSpPr/>
          <p:nvPr/>
        </p:nvGrpSpPr>
        <p:grpSpPr>
          <a:xfrm>
            <a:off x="2407963" y="1194903"/>
            <a:ext cx="8847464" cy="5429348"/>
            <a:chOff x="101601" y="234950"/>
            <a:chExt cx="10706099" cy="6623050"/>
          </a:xfrm>
          <a:solidFill>
            <a:schemeClr val="bg2">
              <a:lumMod val="90000"/>
            </a:schemeClr>
          </a:solidFill>
        </p:grpSpPr>
        <p:sp>
          <p:nvSpPr>
            <p:cNvPr id="18" name="Greenland">
              <a:extLst>
                <a:ext uri="{FF2B5EF4-FFF2-40B4-BE49-F238E27FC236}">
                  <a16:creationId xmlns:a16="http://schemas.microsoft.com/office/drawing/2014/main" id="{F4B3C342-CC18-1DFC-7E92-279CEB59607C}"/>
                </a:ext>
              </a:extLst>
            </p:cNvPr>
            <p:cNvSpPr>
              <a:spLocks noEditPoints="1"/>
            </p:cNvSpPr>
            <p:nvPr/>
          </p:nvSpPr>
          <p:spPr bwMode="auto">
            <a:xfrm>
              <a:off x="3290888" y="234950"/>
              <a:ext cx="1722437" cy="2532063"/>
            </a:xfrm>
            <a:custGeom>
              <a:avLst/>
              <a:gdLst>
                <a:gd name="T0" fmla="*/ 372 w 414"/>
                <a:gd name="T1" fmla="*/ 146 h 608"/>
                <a:gd name="T2" fmla="*/ 380 w 414"/>
                <a:gd name="T3" fmla="*/ 163 h 608"/>
                <a:gd name="T4" fmla="*/ 362 w 414"/>
                <a:gd name="T5" fmla="*/ 204 h 608"/>
                <a:gd name="T6" fmla="*/ 353 w 414"/>
                <a:gd name="T7" fmla="*/ 248 h 608"/>
                <a:gd name="T8" fmla="*/ 351 w 414"/>
                <a:gd name="T9" fmla="*/ 277 h 608"/>
                <a:gd name="T10" fmla="*/ 358 w 414"/>
                <a:gd name="T11" fmla="*/ 310 h 608"/>
                <a:gd name="T12" fmla="*/ 357 w 414"/>
                <a:gd name="T13" fmla="*/ 342 h 608"/>
                <a:gd name="T14" fmla="*/ 352 w 414"/>
                <a:gd name="T15" fmla="*/ 366 h 608"/>
                <a:gd name="T16" fmla="*/ 312 w 414"/>
                <a:gd name="T17" fmla="*/ 377 h 608"/>
                <a:gd name="T18" fmla="*/ 341 w 414"/>
                <a:gd name="T19" fmla="*/ 410 h 608"/>
                <a:gd name="T20" fmla="*/ 302 w 414"/>
                <a:gd name="T21" fmla="*/ 403 h 608"/>
                <a:gd name="T22" fmla="*/ 296 w 414"/>
                <a:gd name="T23" fmla="*/ 434 h 608"/>
                <a:gd name="T24" fmla="*/ 317 w 414"/>
                <a:gd name="T25" fmla="*/ 438 h 608"/>
                <a:gd name="T26" fmla="*/ 304 w 414"/>
                <a:gd name="T27" fmla="*/ 472 h 608"/>
                <a:gd name="T28" fmla="*/ 262 w 414"/>
                <a:gd name="T29" fmla="*/ 502 h 608"/>
                <a:gd name="T30" fmla="*/ 227 w 414"/>
                <a:gd name="T31" fmla="*/ 521 h 608"/>
                <a:gd name="T32" fmla="*/ 208 w 414"/>
                <a:gd name="T33" fmla="*/ 566 h 608"/>
                <a:gd name="T34" fmla="*/ 201 w 414"/>
                <a:gd name="T35" fmla="*/ 601 h 608"/>
                <a:gd name="T36" fmla="*/ 159 w 414"/>
                <a:gd name="T37" fmla="*/ 583 h 608"/>
                <a:gd name="T38" fmla="*/ 142 w 414"/>
                <a:gd name="T39" fmla="*/ 534 h 608"/>
                <a:gd name="T40" fmla="*/ 134 w 414"/>
                <a:gd name="T41" fmla="*/ 479 h 608"/>
                <a:gd name="T42" fmla="*/ 151 w 414"/>
                <a:gd name="T43" fmla="*/ 461 h 608"/>
                <a:gd name="T44" fmla="*/ 148 w 414"/>
                <a:gd name="T45" fmla="*/ 437 h 608"/>
                <a:gd name="T46" fmla="*/ 143 w 414"/>
                <a:gd name="T47" fmla="*/ 409 h 608"/>
                <a:gd name="T48" fmla="*/ 122 w 414"/>
                <a:gd name="T49" fmla="*/ 404 h 608"/>
                <a:gd name="T50" fmla="*/ 113 w 414"/>
                <a:gd name="T51" fmla="*/ 386 h 608"/>
                <a:gd name="T52" fmla="*/ 115 w 414"/>
                <a:gd name="T53" fmla="*/ 361 h 608"/>
                <a:gd name="T54" fmla="*/ 100 w 414"/>
                <a:gd name="T55" fmla="*/ 318 h 608"/>
                <a:gd name="T56" fmla="*/ 27 w 414"/>
                <a:gd name="T57" fmla="*/ 298 h 608"/>
                <a:gd name="T58" fmla="*/ 31 w 414"/>
                <a:gd name="T59" fmla="*/ 265 h 608"/>
                <a:gd name="T60" fmla="*/ 11 w 414"/>
                <a:gd name="T61" fmla="*/ 249 h 608"/>
                <a:gd name="T62" fmla="*/ 60 w 414"/>
                <a:gd name="T63" fmla="*/ 167 h 608"/>
                <a:gd name="T64" fmla="*/ 66 w 414"/>
                <a:gd name="T65" fmla="*/ 127 h 608"/>
                <a:gd name="T66" fmla="*/ 92 w 414"/>
                <a:gd name="T67" fmla="*/ 96 h 608"/>
                <a:gd name="T68" fmla="*/ 141 w 414"/>
                <a:gd name="T69" fmla="*/ 100 h 608"/>
                <a:gd name="T70" fmla="*/ 173 w 414"/>
                <a:gd name="T71" fmla="*/ 90 h 608"/>
                <a:gd name="T72" fmla="*/ 206 w 414"/>
                <a:gd name="T73" fmla="*/ 70 h 608"/>
                <a:gd name="T74" fmla="*/ 180 w 414"/>
                <a:gd name="T75" fmla="*/ 48 h 608"/>
                <a:gd name="T76" fmla="*/ 205 w 414"/>
                <a:gd name="T77" fmla="*/ 32 h 608"/>
                <a:gd name="T78" fmla="*/ 229 w 414"/>
                <a:gd name="T79" fmla="*/ 8 h 608"/>
                <a:gd name="T80" fmla="*/ 302 w 414"/>
                <a:gd name="T81" fmla="*/ 25 h 608"/>
                <a:gd name="T82" fmla="*/ 284 w 414"/>
                <a:gd name="T83" fmla="*/ 30 h 608"/>
                <a:gd name="T84" fmla="*/ 330 w 414"/>
                <a:gd name="T85" fmla="*/ 75 h 608"/>
                <a:gd name="T86" fmla="*/ 322 w 414"/>
                <a:gd name="T87" fmla="*/ 89 h 608"/>
                <a:gd name="T88" fmla="*/ 330 w 414"/>
                <a:gd name="T89" fmla="*/ 148 h 608"/>
                <a:gd name="T90" fmla="*/ 377 w 414"/>
                <a:gd name="T91" fmla="*/ 106 h 608"/>
                <a:gd name="T92" fmla="*/ 301 w 414"/>
                <a:gd name="T93" fmla="*/ 426 h 608"/>
                <a:gd name="T94" fmla="*/ 326 w 414"/>
                <a:gd name="T95" fmla="*/ 386 h 608"/>
                <a:gd name="T96" fmla="*/ 225 w 414"/>
                <a:gd name="T97" fmla="*/ 29 h 608"/>
                <a:gd name="T98" fmla="*/ 364 w 414"/>
                <a:gd name="T99" fmla="*/ 169 h 608"/>
                <a:gd name="T100" fmla="*/ 11 w 414"/>
                <a:gd name="T101" fmla="*/ 266 h 608"/>
                <a:gd name="T102" fmla="*/ 129 w 414"/>
                <a:gd name="T103" fmla="*/ 423 h 608"/>
                <a:gd name="T104" fmla="*/ 137 w 414"/>
                <a:gd name="T105" fmla="*/ 446 h 608"/>
                <a:gd name="T106" fmla="*/ 136 w 414"/>
                <a:gd name="T107" fmla="*/ 80 h 608"/>
                <a:gd name="T108" fmla="*/ 112 w 414"/>
                <a:gd name="T109" fmla="*/ 360 h 608"/>
                <a:gd name="T110" fmla="*/ 207 w 414"/>
                <a:gd name="T111" fmla="*/ 22 h 608"/>
                <a:gd name="T112" fmla="*/ 366 w 414"/>
                <a:gd name="T113" fmla="*/ 225 h 608"/>
                <a:gd name="T114" fmla="*/ 117 w 414"/>
                <a:gd name="T115" fmla="*/ 406 h 608"/>
                <a:gd name="T116" fmla="*/ 352 w 414"/>
                <a:gd name="T117" fmla="*/ 239 h 608"/>
                <a:gd name="T118" fmla="*/ 132 w 414"/>
                <a:gd name="T119" fmla="*/ 476 h 608"/>
                <a:gd name="T120" fmla="*/ 363 w 414"/>
                <a:gd name="T121" fmla="*/ 243 h 608"/>
                <a:gd name="T122" fmla="*/ 346 w 414"/>
                <a:gd name="T123" fmla="*/ 291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4" h="608">
                  <a:moveTo>
                    <a:pt x="119" y="395"/>
                  </a:moveTo>
                  <a:cubicBezTo>
                    <a:pt x="119" y="395"/>
                    <a:pt x="119" y="395"/>
                    <a:pt x="119" y="395"/>
                  </a:cubicBezTo>
                  <a:cubicBezTo>
                    <a:pt x="119" y="395"/>
                    <a:pt x="119" y="395"/>
                    <a:pt x="119" y="395"/>
                  </a:cubicBezTo>
                  <a:close/>
                  <a:moveTo>
                    <a:pt x="313" y="33"/>
                  </a:moveTo>
                  <a:cubicBezTo>
                    <a:pt x="313" y="33"/>
                    <a:pt x="313" y="33"/>
                    <a:pt x="313" y="33"/>
                  </a:cubicBezTo>
                  <a:cubicBezTo>
                    <a:pt x="313" y="33"/>
                    <a:pt x="313" y="33"/>
                    <a:pt x="313" y="33"/>
                  </a:cubicBezTo>
                  <a:close/>
                  <a:moveTo>
                    <a:pt x="201" y="567"/>
                  </a:moveTo>
                  <a:cubicBezTo>
                    <a:pt x="201" y="568"/>
                    <a:pt x="201" y="568"/>
                    <a:pt x="201" y="568"/>
                  </a:cubicBezTo>
                  <a:cubicBezTo>
                    <a:pt x="201" y="568"/>
                    <a:pt x="201" y="568"/>
                    <a:pt x="201" y="567"/>
                  </a:cubicBezTo>
                  <a:close/>
                  <a:moveTo>
                    <a:pt x="297" y="433"/>
                  </a:moveTo>
                  <a:cubicBezTo>
                    <a:pt x="297" y="433"/>
                    <a:pt x="298" y="433"/>
                    <a:pt x="298" y="433"/>
                  </a:cubicBezTo>
                  <a:cubicBezTo>
                    <a:pt x="297" y="433"/>
                    <a:pt x="297" y="433"/>
                    <a:pt x="297" y="433"/>
                  </a:cubicBezTo>
                  <a:close/>
                  <a:moveTo>
                    <a:pt x="63" y="129"/>
                  </a:moveTo>
                  <a:cubicBezTo>
                    <a:pt x="63" y="129"/>
                    <a:pt x="63" y="128"/>
                    <a:pt x="63" y="128"/>
                  </a:cubicBezTo>
                  <a:cubicBezTo>
                    <a:pt x="63" y="129"/>
                    <a:pt x="63" y="129"/>
                    <a:pt x="63" y="129"/>
                  </a:cubicBezTo>
                  <a:close/>
                  <a:moveTo>
                    <a:pt x="326" y="151"/>
                  </a:moveTo>
                  <a:cubicBezTo>
                    <a:pt x="326" y="151"/>
                    <a:pt x="326" y="151"/>
                    <a:pt x="326" y="151"/>
                  </a:cubicBezTo>
                  <a:cubicBezTo>
                    <a:pt x="326" y="151"/>
                    <a:pt x="326" y="151"/>
                    <a:pt x="326" y="151"/>
                  </a:cubicBezTo>
                  <a:close/>
                  <a:moveTo>
                    <a:pt x="301" y="426"/>
                  </a:moveTo>
                  <a:cubicBezTo>
                    <a:pt x="301" y="426"/>
                    <a:pt x="301" y="426"/>
                    <a:pt x="301" y="426"/>
                  </a:cubicBezTo>
                  <a:cubicBezTo>
                    <a:pt x="301" y="426"/>
                    <a:pt x="301" y="426"/>
                    <a:pt x="301" y="426"/>
                  </a:cubicBezTo>
                  <a:close/>
                  <a:moveTo>
                    <a:pt x="136" y="405"/>
                  </a:moveTo>
                  <a:cubicBezTo>
                    <a:pt x="136" y="405"/>
                    <a:pt x="136" y="405"/>
                    <a:pt x="136" y="405"/>
                  </a:cubicBezTo>
                  <a:cubicBezTo>
                    <a:pt x="136" y="405"/>
                    <a:pt x="136" y="405"/>
                    <a:pt x="136" y="405"/>
                  </a:cubicBezTo>
                  <a:cubicBezTo>
                    <a:pt x="136" y="405"/>
                    <a:pt x="136" y="405"/>
                    <a:pt x="136" y="405"/>
                  </a:cubicBezTo>
                  <a:close/>
                  <a:moveTo>
                    <a:pt x="122" y="401"/>
                  </a:moveTo>
                  <a:cubicBezTo>
                    <a:pt x="122" y="401"/>
                    <a:pt x="122" y="401"/>
                    <a:pt x="122" y="401"/>
                  </a:cubicBezTo>
                  <a:cubicBezTo>
                    <a:pt x="122" y="401"/>
                    <a:pt x="122" y="401"/>
                    <a:pt x="122" y="401"/>
                  </a:cubicBezTo>
                  <a:close/>
                  <a:moveTo>
                    <a:pt x="372" y="146"/>
                  </a:moveTo>
                  <a:cubicBezTo>
                    <a:pt x="372" y="146"/>
                    <a:pt x="372" y="146"/>
                    <a:pt x="373" y="146"/>
                  </a:cubicBezTo>
                  <a:cubicBezTo>
                    <a:pt x="372" y="146"/>
                    <a:pt x="372" y="146"/>
                    <a:pt x="372" y="146"/>
                  </a:cubicBezTo>
                  <a:close/>
                  <a:moveTo>
                    <a:pt x="413" y="115"/>
                  </a:moveTo>
                  <a:cubicBezTo>
                    <a:pt x="413" y="117"/>
                    <a:pt x="411" y="120"/>
                    <a:pt x="409" y="121"/>
                  </a:cubicBezTo>
                  <a:cubicBezTo>
                    <a:pt x="407" y="121"/>
                    <a:pt x="406" y="123"/>
                    <a:pt x="406" y="124"/>
                  </a:cubicBezTo>
                  <a:cubicBezTo>
                    <a:pt x="406" y="126"/>
                    <a:pt x="405" y="127"/>
                    <a:pt x="403" y="127"/>
                  </a:cubicBezTo>
                  <a:cubicBezTo>
                    <a:pt x="403" y="129"/>
                    <a:pt x="400" y="131"/>
                    <a:pt x="400" y="133"/>
                  </a:cubicBezTo>
                  <a:cubicBezTo>
                    <a:pt x="399" y="134"/>
                    <a:pt x="398" y="134"/>
                    <a:pt x="397" y="133"/>
                  </a:cubicBezTo>
                  <a:cubicBezTo>
                    <a:pt x="395" y="133"/>
                    <a:pt x="394" y="134"/>
                    <a:pt x="393" y="135"/>
                  </a:cubicBezTo>
                  <a:cubicBezTo>
                    <a:pt x="392" y="135"/>
                    <a:pt x="392" y="136"/>
                    <a:pt x="393" y="136"/>
                  </a:cubicBezTo>
                  <a:cubicBezTo>
                    <a:pt x="393" y="137"/>
                    <a:pt x="393" y="136"/>
                    <a:pt x="394" y="136"/>
                  </a:cubicBezTo>
                  <a:cubicBezTo>
                    <a:pt x="395" y="134"/>
                    <a:pt x="397" y="136"/>
                    <a:pt x="399" y="136"/>
                  </a:cubicBezTo>
                  <a:cubicBezTo>
                    <a:pt x="399" y="136"/>
                    <a:pt x="399" y="136"/>
                    <a:pt x="399" y="137"/>
                  </a:cubicBezTo>
                  <a:cubicBezTo>
                    <a:pt x="397" y="138"/>
                    <a:pt x="397" y="141"/>
                    <a:pt x="394" y="142"/>
                  </a:cubicBezTo>
                  <a:cubicBezTo>
                    <a:pt x="394" y="142"/>
                    <a:pt x="394" y="143"/>
                    <a:pt x="393" y="143"/>
                  </a:cubicBezTo>
                  <a:cubicBezTo>
                    <a:pt x="392" y="146"/>
                    <a:pt x="390" y="146"/>
                    <a:pt x="387" y="146"/>
                  </a:cubicBezTo>
                  <a:cubicBezTo>
                    <a:pt x="387" y="146"/>
                    <a:pt x="387" y="146"/>
                    <a:pt x="387" y="147"/>
                  </a:cubicBezTo>
                  <a:cubicBezTo>
                    <a:pt x="387" y="149"/>
                    <a:pt x="385" y="150"/>
                    <a:pt x="383" y="150"/>
                  </a:cubicBezTo>
                  <a:cubicBezTo>
                    <a:pt x="383" y="150"/>
                    <a:pt x="382" y="150"/>
                    <a:pt x="382" y="150"/>
                  </a:cubicBezTo>
                  <a:cubicBezTo>
                    <a:pt x="381" y="150"/>
                    <a:pt x="380" y="149"/>
                    <a:pt x="379" y="149"/>
                  </a:cubicBezTo>
                  <a:cubicBezTo>
                    <a:pt x="377" y="149"/>
                    <a:pt x="375" y="149"/>
                    <a:pt x="374" y="146"/>
                  </a:cubicBezTo>
                  <a:cubicBezTo>
                    <a:pt x="374" y="146"/>
                    <a:pt x="373" y="146"/>
                    <a:pt x="373" y="146"/>
                  </a:cubicBezTo>
                  <a:cubicBezTo>
                    <a:pt x="374" y="149"/>
                    <a:pt x="372" y="150"/>
                    <a:pt x="370" y="151"/>
                  </a:cubicBezTo>
                  <a:cubicBezTo>
                    <a:pt x="369" y="152"/>
                    <a:pt x="368" y="153"/>
                    <a:pt x="366" y="152"/>
                  </a:cubicBezTo>
                  <a:cubicBezTo>
                    <a:pt x="365" y="152"/>
                    <a:pt x="365" y="151"/>
                    <a:pt x="364" y="152"/>
                  </a:cubicBezTo>
                  <a:cubicBezTo>
                    <a:pt x="365" y="155"/>
                    <a:pt x="370" y="157"/>
                    <a:pt x="373" y="155"/>
                  </a:cubicBezTo>
                  <a:cubicBezTo>
                    <a:pt x="373" y="155"/>
                    <a:pt x="374" y="154"/>
                    <a:pt x="375" y="154"/>
                  </a:cubicBezTo>
                  <a:cubicBezTo>
                    <a:pt x="376" y="153"/>
                    <a:pt x="377" y="153"/>
                    <a:pt x="378" y="154"/>
                  </a:cubicBezTo>
                  <a:cubicBezTo>
                    <a:pt x="379" y="156"/>
                    <a:pt x="381" y="157"/>
                    <a:pt x="382" y="157"/>
                  </a:cubicBezTo>
                  <a:cubicBezTo>
                    <a:pt x="384" y="157"/>
                    <a:pt x="385" y="158"/>
                    <a:pt x="383" y="160"/>
                  </a:cubicBezTo>
                  <a:cubicBezTo>
                    <a:pt x="383" y="160"/>
                    <a:pt x="383" y="161"/>
                    <a:pt x="382" y="162"/>
                  </a:cubicBezTo>
                  <a:cubicBezTo>
                    <a:pt x="382" y="162"/>
                    <a:pt x="381" y="164"/>
                    <a:pt x="380" y="162"/>
                  </a:cubicBezTo>
                  <a:cubicBezTo>
                    <a:pt x="380" y="162"/>
                    <a:pt x="380" y="163"/>
                    <a:pt x="380" y="163"/>
                  </a:cubicBezTo>
                  <a:cubicBezTo>
                    <a:pt x="380" y="166"/>
                    <a:pt x="379" y="168"/>
                    <a:pt x="376" y="168"/>
                  </a:cubicBezTo>
                  <a:cubicBezTo>
                    <a:pt x="375" y="168"/>
                    <a:pt x="374" y="168"/>
                    <a:pt x="373" y="168"/>
                  </a:cubicBezTo>
                  <a:cubicBezTo>
                    <a:pt x="372" y="168"/>
                    <a:pt x="372" y="168"/>
                    <a:pt x="371" y="168"/>
                  </a:cubicBezTo>
                  <a:cubicBezTo>
                    <a:pt x="370" y="167"/>
                    <a:pt x="369" y="169"/>
                    <a:pt x="368" y="168"/>
                  </a:cubicBezTo>
                  <a:cubicBezTo>
                    <a:pt x="367" y="168"/>
                    <a:pt x="366" y="168"/>
                    <a:pt x="366" y="167"/>
                  </a:cubicBezTo>
                  <a:cubicBezTo>
                    <a:pt x="364" y="167"/>
                    <a:pt x="363" y="165"/>
                    <a:pt x="361" y="165"/>
                  </a:cubicBezTo>
                  <a:cubicBezTo>
                    <a:pt x="360" y="165"/>
                    <a:pt x="360" y="165"/>
                    <a:pt x="359" y="164"/>
                  </a:cubicBezTo>
                  <a:cubicBezTo>
                    <a:pt x="359" y="165"/>
                    <a:pt x="358" y="166"/>
                    <a:pt x="358" y="167"/>
                  </a:cubicBezTo>
                  <a:cubicBezTo>
                    <a:pt x="357" y="169"/>
                    <a:pt x="356" y="171"/>
                    <a:pt x="354" y="171"/>
                  </a:cubicBezTo>
                  <a:cubicBezTo>
                    <a:pt x="356" y="172"/>
                    <a:pt x="356" y="172"/>
                    <a:pt x="355" y="174"/>
                  </a:cubicBezTo>
                  <a:cubicBezTo>
                    <a:pt x="353" y="175"/>
                    <a:pt x="355" y="176"/>
                    <a:pt x="354" y="176"/>
                  </a:cubicBezTo>
                  <a:cubicBezTo>
                    <a:pt x="354" y="177"/>
                    <a:pt x="354" y="178"/>
                    <a:pt x="354" y="179"/>
                  </a:cubicBezTo>
                  <a:cubicBezTo>
                    <a:pt x="353" y="180"/>
                    <a:pt x="352" y="181"/>
                    <a:pt x="355" y="181"/>
                  </a:cubicBezTo>
                  <a:cubicBezTo>
                    <a:pt x="356" y="181"/>
                    <a:pt x="355" y="183"/>
                    <a:pt x="355" y="184"/>
                  </a:cubicBezTo>
                  <a:cubicBezTo>
                    <a:pt x="356" y="184"/>
                    <a:pt x="356" y="183"/>
                    <a:pt x="356" y="182"/>
                  </a:cubicBezTo>
                  <a:cubicBezTo>
                    <a:pt x="356" y="178"/>
                    <a:pt x="359" y="175"/>
                    <a:pt x="362" y="173"/>
                  </a:cubicBezTo>
                  <a:cubicBezTo>
                    <a:pt x="363" y="173"/>
                    <a:pt x="363" y="173"/>
                    <a:pt x="364" y="173"/>
                  </a:cubicBezTo>
                  <a:cubicBezTo>
                    <a:pt x="366" y="174"/>
                    <a:pt x="367" y="172"/>
                    <a:pt x="368" y="172"/>
                  </a:cubicBezTo>
                  <a:cubicBezTo>
                    <a:pt x="368" y="172"/>
                    <a:pt x="369" y="172"/>
                    <a:pt x="369" y="172"/>
                  </a:cubicBezTo>
                  <a:cubicBezTo>
                    <a:pt x="371" y="171"/>
                    <a:pt x="372" y="172"/>
                    <a:pt x="374" y="173"/>
                  </a:cubicBezTo>
                  <a:cubicBezTo>
                    <a:pt x="375" y="175"/>
                    <a:pt x="374" y="176"/>
                    <a:pt x="373" y="176"/>
                  </a:cubicBezTo>
                  <a:cubicBezTo>
                    <a:pt x="373" y="178"/>
                    <a:pt x="373" y="179"/>
                    <a:pt x="372" y="180"/>
                  </a:cubicBezTo>
                  <a:cubicBezTo>
                    <a:pt x="372" y="182"/>
                    <a:pt x="371" y="183"/>
                    <a:pt x="370" y="185"/>
                  </a:cubicBezTo>
                  <a:cubicBezTo>
                    <a:pt x="369" y="187"/>
                    <a:pt x="368" y="187"/>
                    <a:pt x="366" y="186"/>
                  </a:cubicBezTo>
                  <a:cubicBezTo>
                    <a:pt x="366" y="186"/>
                    <a:pt x="365" y="186"/>
                    <a:pt x="365" y="186"/>
                  </a:cubicBezTo>
                  <a:cubicBezTo>
                    <a:pt x="362" y="185"/>
                    <a:pt x="360" y="186"/>
                    <a:pt x="360" y="188"/>
                  </a:cubicBezTo>
                  <a:cubicBezTo>
                    <a:pt x="360" y="191"/>
                    <a:pt x="359" y="194"/>
                    <a:pt x="358" y="196"/>
                  </a:cubicBezTo>
                  <a:cubicBezTo>
                    <a:pt x="358" y="197"/>
                    <a:pt x="358" y="198"/>
                    <a:pt x="359" y="198"/>
                  </a:cubicBezTo>
                  <a:cubicBezTo>
                    <a:pt x="360" y="199"/>
                    <a:pt x="359" y="201"/>
                    <a:pt x="359" y="202"/>
                  </a:cubicBezTo>
                  <a:cubicBezTo>
                    <a:pt x="361" y="201"/>
                    <a:pt x="362" y="202"/>
                    <a:pt x="363" y="202"/>
                  </a:cubicBezTo>
                  <a:cubicBezTo>
                    <a:pt x="363" y="203"/>
                    <a:pt x="362" y="204"/>
                    <a:pt x="362" y="204"/>
                  </a:cubicBezTo>
                  <a:cubicBezTo>
                    <a:pt x="362" y="204"/>
                    <a:pt x="363" y="205"/>
                    <a:pt x="363" y="205"/>
                  </a:cubicBezTo>
                  <a:cubicBezTo>
                    <a:pt x="363" y="206"/>
                    <a:pt x="362" y="207"/>
                    <a:pt x="361" y="207"/>
                  </a:cubicBezTo>
                  <a:cubicBezTo>
                    <a:pt x="360" y="208"/>
                    <a:pt x="360" y="206"/>
                    <a:pt x="360" y="206"/>
                  </a:cubicBezTo>
                  <a:cubicBezTo>
                    <a:pt x="360" y="207"/>
                    <a:pt x="360" y="209"/>
                    <a:pt x="358" y="208"/>
                  </a:cubicBezTo>
                  <a:cubicBezTo>
                    <a:pt x="358" y="208"/>
                    <a:pt x="357" y="208"/>
                    <a:pt x="357" y="208"/>
                  </a:cubicBezTo>
                  <a:cubicBezTo>
                    <a:pt x="356" y="210"/>
                    <a:pt x="356" y="212"/>
                    <a:pt x="357" y="214"/>
                  </a:cubicBezTo>
                  <a:cubicBezTo>
                    <a:pt x="358" y="216"/>
                    <a:pt x="356" y="218"/>
                    <a:pt x="354" y="217"/>
                  </a:cubicBezTo>
                  <a:cubicBezTo>
                    <a:pt x="351" y="217"/>
                    <a:pt x="351" y="217"/>
                    <a:pt x="352" y="220"/>
                  </a:cubicBezTo>
                  <a:cubicBezTo>
                    <a:pt x="351" y="220"/>
                    <a:pt x="351" y="219"/>
                    <a:pt x="350" y="219"/>
                  </a:cubicBezTo>
                  <a:cubicBezTo>
                    <a:pt x="349" y="218"/>
                    <a:pt x="349" y="219"/>
                    <a:pt x="349" y="220"/>
                  </a:cubicBezTo>
                  <a:cubicBezTo>
                    <a:pt x="349" y="221"/>
                    <a:pt x="349" y="222"/>
                    <a:pt x="349" y="223"/>
                  </a:cubicBezTo>
                  <a:cubicBezTo>
                    <a:pt x="349" y="223"/>
                    <a:pt x="350" y="223"/>
                    <a:pt x="350" y="224"/>
                  </a:cubicBezTo>
                  <a:cubicBezTo>
                    <a:pt x="350" y="224"/>
                    <a:pt x="350" y="224"/>
                    <a:pt x="349" y="224"/>
                  </a:cubicBezTo>
                  <a:cubicBezTo>
                    <a:pt x="349" y="224"/>
                    <a:pt x="349" y="224"/>
                    <a:pt x="349" y="224"/>
                  </a:cubicBezTo>
                  <a:cubicBezTo>
                    <a:pt x="348" y="225"/>
                    <a:pt x="347" y="224"/>
                    <a:pt x="347" y="225"/>
                  </a:cubicBezTo>
                  <a:cubicBezTo>
                    <a:pt x="347" y="226"/>
                    <a:pt x="348" y="225"/>
                    <a:pt x="349" y="225"/>
                  </a:cubicBezTo>
                  <a:cubicBezTo>
                    <a:pt x="350" y="225"/>
                    <a:pt x="351" y="226"/>
                    <a:pt x="350" y="227"/>
                  </a:cubicBezTo>
                  <a:cubicBezTo>
                    <a:pt x="350" y="228"/>
                    <a:pt x="349" y="228"/>
                    <a:pt x="348" y="228"/>
                  </a:cubicBezTo>
                  <a:cubicBezTo>
                    <a:pt x="348" y="229"/>
                    <a:pt x="349" y="229"/>
                    <a:pt x="348" y="230"/>
                  </a:cubicBezTo>
                  <a:cubicBezTo>
                    <a:pt x="349" y="233"/>
                    <a:pt x="347" y="235"/>
                    <a:pt x="347" y="238"/>
                  </a:cubicBezTo>
                  <a:cubicBezTo>
                    <a:pt x="348" y="239"/>
                    <a:pt x="347" y="240"/>
                    <a:pt x="347" y="241"/>
                  </a:cubicBezTo>
                  <a:cubicBezTo>
                    <a:pt x="346" y="244"/>
                    <a:pt x="344" y="246"/>
                    <a:pt x="344" y="250"/>
                  </a:cubicBezTo>
                  <a:cubicBezTo>
                    <a:pt x="344" y="251"/>
                    <a:pt x="344" y="253"/>
                    <a:pt x="342" y="255"/>
                  </a:cubicBezTo>
                  <a:cubicBezTo>
                    <a:pt x="342" y="255"/>
                    <a:pt x="342" y="255"/>
                    <a:pt x="342" y="255"/>
                  </a:cubicBezTo>
                  <a:cubicBezTo>
                    <a:pt x="342" y="255"/>
                    <a:pt x="342" y="256"/>
                    <a:pt x="342" y="256"/>
                  </a:cubicBezTo>
                  <a:cubicBezTo>
                    <a:pt x="344" y="256"/>
                    <a:pt x="345" y="256"/>
                    <a:pt x="346" y="256"/>
                  </a:cubicBezTo>
                  <a:cubicBezTo>
                    <a:pt x="346" y="253"/>
                    <a:pt x="348" y="250"/>
                    <a:pt x="349" y="247"/>
                  </a:cubicBezTo>
                  <a:cubicBezTo>
                    <a:pt x="350" y="246"/>
                    <a:pt x="351" y="246"/>
                    <a:pt x="351" y="247"/>
                  </a:cubicBezTo>
                  <a:cubicBezTo>
                    <a:pt x="351" y="249"/>
                    <a:pt x="352" y="249"/>
                    <a:pt x="353" y="250"/>
                  </a:cubicBezTo>
                  <a:cubicBezTo>
                    <a:pt x="354" y="251"/>
                    <a:pt x="355" y="252"/>
                    <a:pt x="356" y="252"/>
                  </a:cubicBezTo>
                  <a:cubicBezTo>
                    <a:pt x="355" y="250"/>
                    <a:pt x="354" y="249"/>
                    <a:pt x="353" y="248"/>
                  </a:cubicBezTo>
                  <a:cubicBezTo>
                    <a:pt x="355" y="247"/>
                    <a:pt x="356" y="248"/>
                    <a:pt x="357" y="249"/>
                  </a:cubicBezTo>
                  <a:cubicBezTo>
                    <a:pt x="357" y="249"/>
                    <a:pt x="358" y="250"/>
                    <a:pt x="359" y="250"/>
                  </a:cubicBezTo>
                  <a:cubicBezTo>
                    <a:pt x="360" y="250"/>
                    <a:pt x="361" y="251"/>
                    <a:pt x="361" y="252"/>
                  </a:cubicBezTo>
                  <a:cubicBezTo>
                    <a:pt x="360" y="253"/>
                    <a:pt x="359" y="253"/>
                    <a:pt x="359" y="252"/>
                  </a:cubicBezTo>
                  <a:cubicBezTo>
                    <a:pt x="358" y="252"/>
                    <a:pt x="358" y="252"/>
                    <a:pt x="358" y="253"/>
                  </a:cubicBezTo>
                  <a:cubicBezTo>
                    <a:pt x="358" y="253"/>
                    <a:pt x="358" y="253"/>
                    <a:pt x="358" y="253"/>
                  </a:cubicBezTo>
                  <a:cubicBezTo>
                    <a:pt x="360" y="254"/>
                    <a:pt x="361" y="254"/>
                    <a:pt x="361" y="256"/>
                  </a:cubicBezTo>
                  <a:cubicBezTo>
                    <a:pt x="362" y="257"/>
                    <a:pt x="363" y="258"/>
                    <a:pt x="362" y="259"/>
                  </a:cubicBezTo>
                  <a:cubicBezTo>
                    <a:pt x="361" y="259"/>
                    <a:pt x="361" y="261"/>
                    <a:pt x="359" y="259"/>
                  </a:cubicBezTo>
                  <a:cubicBezTo>
                    <a:pt x="358" y="259"/>
                    <a:pt x="358" y="258"/>
                    <a:pt x="358" y="258"/>
                  </a:cubicBezTo>
                  <a:cubicBezTo>
                    <a:pt x="356" y="257"/>
                    <a:pt x="355" y="255"/>
                    <a:pt x="353" y="256"/>
                  </a:cubicBezTo>
                  <a:cubicBezTo>
                    <a:pt x="352" y="256"/>
                    <a:pt x="352" y="256"/>
                    <a:pt x="351" y="256"/>
                  </a:cubicBezTo>
                  <a:cubicBezTo>
                    <a:pt x="351" y="256"/>
                    <a:pt x="350" y="256"/>
                    <a:pt x="350" y="257"/>
                  </a:cubicBezTo>
                  <a:cubicBezTo>
                    <a:pt x="350" y="258"/>
                    <a:pt x="351" y="258"/>
                    <a:pt x="351" y="259"/>
                  </a:cubicBezTo>
                  <a:cubicBezTo>
                    <a:pt x="354" y="259"/>
                    <a:pt x="354" y="259"/>
                    <a:pt x="353" y="261"/>
                  </a:cubicBezTo>
                  <a:cubicBezTo>
                    <a:pt x="353" y="262"/>
                    <a:pt x="352" y="262"/>
                    <a:pt x="351" y="262"/>
                  </a:cubicBezTo>
                  <a:cubicBezTo>
                    <a:pt x="351" y="261"/>
                    <a:pt x="350" y="261"/>
                    <a:pt x="350" y="262"/>
                  </a:cubicBezTo>
                  <a:cubicBezTo>
                    <a:pt x="350" y="263"/>
                    <a:pt x="351" y="263"/>
                    <a:pt x="352" y="263"/>
                  </a:cubicBezTo>
                  <a:cubicBezTo>
                    <a:pt x="353" y="263"/>
                    <a:pt x="354" y="264"/>
                    <a:pt x="355" y="264"/>
                  </a:cubicBezTo>
                  <a:cubicBezTo>
                    <a:pt x="355" y="264"/>
                    <a:pt x="355" y="264"/>
                    <a:pt x="355" y="265"/>
                  </a:cubicBezTo>
                  <a:cubicBezTo>
                    <a:pt x="354" y="265"/>
                    <a:pt x="352" y="264"/>
                    <a:pt x="353" y="265"/>
                  </a:cubicBezTo>
                  <a:cubicBezTo>
                    <a:pt x="353" y="267"/>
                    <a:pt x="354" y="266"/>
                    <a:pt x="355" y="266"/>
                  </a:cubicBezTo>
                  <a:cubicBezTo>
                    <a:pt x="358" y="265"/>
                    <a:pt x="359" y="267"/>
                    <a:pt x="359" y="269"/>
                  </a:cubicBezTo>
                  <a:cubicBezTo>
                    <a:pt x="359" y="270"/>
                    <a:pt x="360" y="270"/>
                    <a:pt x="361" y="270"/>
                  </a:cubicBezTo>
                  <a:cubicBezTo>
                    <a:pt x="362" y="270"/>
                    <a:pt x="361" y="269"/>
                    <a:pt x="361" y="269"/>
                  </a:cubicBezTo>
                  <a:cubicBezTo>
                    <a:pt x="362" y="267"/>
                    <a:pt x="365" y="266"/>
                    <a:pt x="366" y="268"/>
                  </a:cubicBezTo>
                  <a:cubicBezTo>
                    <a:pt x="367" y="269"/>
                    <a:pt x="368" y="271"/>
                    <a:pt x="367" y="273"/>
                  </a:cubicBezTo>
                  <a:cubicBezTo>
                    <a:pt x="368" y="276"/>
                    <a:pt x="367" y="279"/>
                    <a:pt x="366" y="282"/>
                  </a:cubicBezTo>
                  <a:cubicBezTo>
                    <a:pt x="366" y="283"/>
                    <a:pt x="365" y="284"/>
                    <a:pt x="363" y="283"/>
                  </a:cubicBezTo>
                  <a:cubicBezTo>
                    <a:pt x="362" y="282"/>
                    <a:pt x="361" y="282"/>
                    <a:pt x="360" y="281"/>
                  </a:cubicBezTo>
                  <a:cubicBezTo>
                    <a:pt x="357" y="279"/>
                    <a:pt x="354" y="279"/>
                    <a:pt x="351" y="277"/>
                  </a:cubicBezTo>
                  <a:cubicBezTo>
                    <a:pt x="350" y="278"/>
                    <a:pt x="349" y="277"/>
                    <a:pt x="349" y="278"/>
                  </a:cubicBezTo>
                  <a:cubicBezTo>
                    <a:pt x="349" y="278"/>
                    <a:pt x="349" y="279"/>
                    <a:pt x="349" y="279"/>
                  </a:cubicBezTo>
                  <a:cubicBezTo>
                    <a:pt x="350" y="279"/>
                    <a:pt x="351" y="278"/>
                    <a:pt x="351" y="279"/>
                  </a:cubicBezTo>
                  <a:cubicBezTo>
                    <a:pt x="351" y="280"/>
                    <a:pt x="351" y="280"/>
                    <a:pt x="351" y="280"/>
                  </a:cubicBezTo>
                  <a:cubicBezTo>
                    <a:pt x="350" y="281"/>
                    <a:pt x="349" y="281"/>
                    <a:pt x="349" y="280"/>
                  </a:cubicBezTo>
                  <a:cubicBezTo>
                    <a:pt x="348" y="280"/>
                    <a:pt x="347" y="280"/>
                    <a:pt x="347" y="280"/>
                  </a:cubicBezTo>
                  <a:cubicBezTo>
                    <a:pt x="346" y="280"/>
                    <a:pt x="345" y="280"/>
                    <a:pt x="344" y="280"/>
                  </a:cubicBezTo>
                  <a:cubicBezTo>
                    <a:pt x="346" y="281"/>
                    <a:pt x="347" y="281"/>
                    <a:pt x="349" y="281"/>
                  </a:cubicBezTo>
                  <a:cubicBezTo>
                    <a:pt x="349" y="283"/>
                    <a:pt x="345" y="286"/>
                    <a:pt x="344" y="286"/>
                  </a:cubicBezTo>
                  <a:cubicBezTo>
                    <a:pt x="344" y="286"/>
                    <a:pt x="343" y="285"/>
                    <a:pt x="343" y="285"/>
                  </a:cubicBezTo>
                  <a:cubicBezTo>
                    <a:pt x="343" y="284"/>
                    <a:pt x="342" y="283"/>
                    <a:pt x="341" y="282"/>
                  </a:cubicBezTo>
                  <a:cubicBezTo>
                    <a:pt x="341" y="282"/>
                    <a:pt x="341" y="281"/>
                    <a:pt x="340" y="281"/>
                  </a:cubicBezTo>
                  <a:cubicBezTo>
                    <a:pt x="340" y="282"/>
                    <a:pt x="339" y="282"/>
                    <a:pt x="340" y="283"/>
                  </a:cubicBezTo>
                  <a:cubicBezTo>
                    <a:pt x="340" y="283"/>
                    <a:pt x="340" y="283"/>
                    <a:pt x="340" y="283"/>
                  </a:cubicBezTo>
                  <a:cubicBezTo>
                    <a:pt x="336" y="285"/>
                    <a:pt x="339" y="287"/>
                    <a:pt x="339" y="289"/>
                  </a:cubicBezTo>
                  <a:cubicBezTo>
                    <a:pt x="340" y="287"/>
                    <a:pt x="342" y="287"/>
                    <a:pt x="343" y="288"/>
                  </a:cubicBezTo>
                  <a:cubicBezTo>
                    <a:pt x="344" y="289"/>
                    <a:pt x="343" y="291"/>
                    <a:pt x="342" y="292"/>
                  </a:cubicBezTo>
                  <a:cubicBezTo>
                    <a:pt x="345" y="293"/>
                    <a:pt x="345" y="294"/>
                    <a:pt x="344" y="298"/>
                  </a:cubicBezTo>
                  <a:cubicBezTo>
                    <a:pt x="345" y="298"/>
                    <a:pt x="346" y="299"/>
                    <a:pt x="346" y="299"/>
                  </a:cubicBezTo>
                  <a:cubicBezTo>
                    <a:pt x="347" y="299"/>
                    <a:pt x="347" y="299"/>
                    <a:pt x="348" y="299"/>
                  </a:cubicBezTo>
                  <a:cubicBezTo>
                    <a:pt x="348" y="296"/>
                    <a:pt x="349" y="296"/>
                    <a:pt x="351" y="298"/>
                  </a:cubicBezTo>
                  <a:cubicBezTo>
                    <a:pt x="352" y="299"/>
                    <a:pt x="352" y="299"/>
                    <a:pt x="354" y="298"/>
                  </a:cubicBezTo>
                  <a:cubicBezTo>
                    <a:pt x="355" y="298"/>
                    <a:pt x="356" y="298"/>
                    <a:pt x="356" y="299"/>
                  </a:cubicBezTo>
                  <a:cubicBezTo>
                    <a:pt x="356" y="300"/>
                    <a:pt x="359" y="302"/>
                    <a:pt x="356" y="303"/>
                  </a:cubicBezTo>
                  <a:cubicBezTo>
                    <a:pt x="355" y="303"/>
                    <a:pt x="355" y="303"/>
                    <a:pt x="354" y="304"/>
                  </a:cubicBezTo>
                  <a:cubicBezTo>
                    <a:pt x="354" y="305"/>
                    <a:pt x="352" y="305"/>
                    <a:pt x="351" y="305"/>
                  </a:cubicBezTo>
                  <a:cubicBezTo>
                    <a:pt x="348" y="304"/>
                    <a:pt x="346" y="305"/>
                    <a:pt x="343" y="306"/>
                  </a:cubicBezTo>
                  <a:cubicBezTo>
                    <a:pt x="345" y="306"/>
                    <a:pt x="347" y="306"/>
                    <a:pt x="349" y="306"/>
                  </a:cubicBezTo>
                  <a:cubicBezTo>
                    <a:pt x="350" y="306"/>
                    <a:pt x="352" y="306"/>
                    <a:pt x="353" y="307"/>
                  </a:cubicBezTo>
                  <a:cubicBezTo>
                    <a:pt x="353" y="307"/>
                    <a:pt x="354" y="307"/>
                    <a:pt x="354" y="307"/>
                  </a:cubicBezTo>
                  <a:cubicBezTo>
                    <a:pt x="356" y="306"/>
                    <a:pt x="357" y="308"/>
                    <a:pt x="358" y="310"/>
                  </a:cubicBezTo>
                  <a:cubicBezTo>
                    <a:pt x="358" y="310"/>
                    <a:pt x="358" y="310"/>
                    <a:pt x="358" y="311"/>
                  </a:cubicBezTo>
                  <a:cubicBezTo>
                    <a:pt x="359" y="312"/>
                    <a:pt x="358" y="313"/>
                    <a:pt x="358" y="314"/>
                  </a:cubicBezTo>
                  <a:cubicBezTo>
                    <a:pt x="358" y="315"/>
                    <a:pt x="359" y="316"/>
                    <a:pt x="359" y="317"/>
                  </a:cubicBezTo>
                  <a:cubicBezTo>
                    <a:pt x="360" y="319"/>
                    <a:pt x="360" y="322"/>
                    <a:pt x="359" y="324"/>
                  </a:cubicBezTo>
                  <a:cubicBezTo>
                    <a:pt x="360" y="327"/>
                    <a:pt x="359" y="327"/>
                    <a:pt x="357" y="328"/>
                  </a:cubicBezTo>
                  <a:cubicBezTo>
                    <a:pt x="356" y="327"/>
                    <a:pt x="356" y="326"/>
                    <a:pt x="356" y="326"/>
                  </a:cubicBezTo>
                  <a:cubicBezTo>
                    <a:pt x="356" y="324"/>
                    <a:pt x="355" y="324"/>
                    <a:pt x="354" y="323"/>
                  </a:cubicBezTo>
                  <a:cubicBezTo>
                    <a:pt x="353" y="323"/>
                    <a:pt x="351" y="325"/>
                    <a:pt x="350" y="323"/>
                  </a:cubicBezTo>
                  <a:cubicBezTo>
                    <a:pt x="349" y="322"/>
                    <a:pt x="348" y="321"/>
                    <a:pt x="347" y="319"/>
                  </a:cubicBezTo>
                  <a:cubicBezTo>
                    <a:pt x="347" y="319"/>
                    <a:pt x="346" y="318"/>
                    <a:pt x="345" y="317"/>
                  </a:cubicBezTo>
                  <a:cubicBezTo>
                    <a:pt x="345" y="317"/>
                    <a:pt x="344" y="316"/>
                    <a:pt x="344" y="316"/>
                  </a:cubicBezTo>
                  <a:cubicBezTo>
                    <a:pt x="343" y="315"/>
                    <a:pt x="342" y="315"/>
                    <a:pt x="341" y="314"/>
                  </a:cubicBezTo>
                  <a:cubicBezTo>
                    <a:pt x="340" y="314"/>
                    <a:pt x="342" y="315"/>
                    <a:pt x="341" y="315"/>
                  </a:cubicBezTo>
                  <a:cubicBezTo>
                    <a:pt x="342" y="315"/>
                    <a:pt x="343" y="316"/>
                    <a:pt x="343" y="317"/>
                  </a:cubicBezTo>
                  <a:cubicBezTo>
                    <a:pt x="345" y="318"/>
                    <a:pt x="346" y="318"/>
                    <a:pt x="344" y="320"/>
                  </a:cubicBezTo>
                  <a:cubicBezTo>
                    <a:pt x="344" y="320"/>
                    <a:pt x="344" y="320"/>
                    <a:pt x="344" y="320"/>
                  </a:cubicBezTo>
                  <a:cubicBezTo>
                    <a:pt x="346" y="320"/>
                    <a:pt x="346" y="322"/>
                    <a:pt x="346" y="323"/>
                  </a:cubicBezTo>
                  <a:cubicBezTo>
                    <a:pt x="348" y="323"/>
                    <a:pt x="349" y="324"/>
                    <a:pt x="349" y="325"/>
                  </a:cubicBezTo>
                  <a:cubicBezTo>
                    <a:pt x="350" y="325"/>
                    <a:pt x="350" y="326"/>
                    <a:pt x="350" y="326"/>
                  </a:cubicBezTo>
                  <a:cubicBezTo>
                    <a:pt x="351" y="327"/>
                    <a:pt x="352" y="327"/>
                    <a:pt x="352" y="328"/>
                  </a:cubicBezTo>
                  <a:cubicBezTo>
                    <a:pt x="351" y="329"/>
                    <a:pt x="350" y="329"/>
                    <a:pt x="349" y="328"/>
                  </a:cubicBezTo>
                  <a:cubicBezTo>
                    <a:pt x="349" y="328"/>
                    <a:pt x="348" y="328"/>
                    <a:pt x="348" y="329"/>
                  </a:cubicBezTo>
                  <a:cubicBezTo>
                    <a:pt x="347" y="330"/>
                    <a:pt x="345" y="331"/>
                    <a:pt x="344" y="333"/>
                  </a:cubicBezTo>
                  <a:cubicBezTo>
                    <a:pt x="345" y="333"/>
                    <a:pt x="346" y="332"/>
                    <a:pt x="347" y="331"/>
                  </a:cubicBezTo>
                  <a:cubicBezTo>
                    <a:pt x="347" y="330"/>
                    <a:pt x="348" y="330"/>
                    <a:pt x="349" y="331"/>
                  </a:cubicBezTo>
                  <a:cubicBezTo>
                    <a:pt x="350" y="330"/>
                    <a:pt x="351" y="331"/>
                    <a:pt x="351" y="331"/>
                  </a:cubicBezTo>
                  <a:cubicBezTo>
                    <a:pt x="351" y="333"/>
                    <a:pt x="351" y="334"/>
                    <a:pt x="350" y="335"/>
                  </a:cubicBezTo>
                  <a:cubicBezTo>
                    <a:pt x="351" y="336"/>
                    <a:pt x="351" y="338"/>
                    <a:pt x="351" y="339"/>
                  </a:cubicBezTo>
                  <a:cubicBezTo>
                    <a:pt x="351" y="340"/>
                    <a:pt x="351" y="340"/>
                    <a:pt x="351" y="340"/>
                  </a:cubicBezTo>
                  <a:cubicBezTo>
                    <a:pt x="352" y="340"/>
                    <a:pt x="353" y="340"/>
                    <a:pt x="354" y="340"/>
                  </a:cubicBezTo>
                  <a:cubicBezTo>
                    <a:pt x="355" y="341"/>
                    <a:pt x="356" y="341"/>
                    <a:pt x="357" y="342"/>
                  </a:cubicBezTo>
                  <a:cubicBezTo>
                    <a:pt x="357" y="342"/>
                    <a:pt x="357" y="342"/>
                    <a:pt x="357" y="342"/>
                  </a:cubicBezTo>
                  <a:cubicBezTo>
                    <a:pt x="358" y="341"/>
                    <a:pt x="359" y="340"/>
                    <a:pt x="360" y="340"/>
                  </a:cubicBezTo>
                  <a:cubicBezTo>
                    <a:pt x="361" y="341"/>
                    <a:pt x="360" y="342"/>
                    <a:pt x="360" y="343"/>
                  </a:cubicBezTo>
                  <a:cubicBezTo>
                    <a:pt x="362" y="346"/>
                    <a:pt x="362" y="346"/>
                    <a:pt x="360" y="349"/>
                  </a:cubicBezTo>
                  <a:cubicBezTo>
                    <a:pt x="359" y="350"/>
                    <a:pt x="358" y="352"/>
                    <a:pt x="356" y="350"/>
                  </a:cubicBezTo>
                  <a:cubicBezTo>
                    <a:pt x="354" y="350"/>
                    <a:pt x="354" y="349"/>
                    <a:pt x="354" y="347"/>
                  </a:cubicBezTo>
                  <a:cubicBezTo>
                    <a:pt x="353" y="346"/>
                    <a:pt x="351" y="345"/>
                    <a:pt x="349" y="345"/>
                  </a:cubicBezTo>
                  <a:cubicBezTo>
                    <a:pt x="349" y="345"/>
                    <a:pt x="349" y="346"/>
                    <a:pt x="349" y="346"/>
                  </a:cubicBezTo>
                  <a:cubicBezTo>
                    <a:pt x="349" y="346"/>
                    <a:pt x="349" y="346"/>
                    <a:pt x="349" y="346"/>
                  </a:cubicBezTo>
                  <a:cubicBezTo>
                    <a:pt x="351" y="346"/>
                    <a:pt x="352" y="347"/>
                    <a:pt x="352" y="349"/>
                  </a:cubicBezTo>
                  <a:cubicBezTo>
                    <a:pt x="353" y="350"/>
                    <a:pt x="355" y="351"/>
                    <a:pt x="354" y="352"/>
                  </a:cubicBezTo>
                  <a:cubicBezTo>
                    <a:pt x="353" y="354"/>
                    <a:pt x="351" y="354"/>
                    <a:pt x="349" y="354"/>
                  </a:cubicBezTo>
                  <a:cubicBezTo>
                    <a:pt x="348" y="354"/>
                    <a:pt x="348" y="354"/>
                    <a:pt x="347" y="354"/>
                  </a:cubicBezTo>
                  <a:cubicBezTo>
                    <a:pt x="347" y="354"/>
                    <a:pt x="347" y="354"/>
                    <a:pt x="347" y="354"/>
                  </a:cubicBezTo>
                  <a:cubicBezTo>
                    <a:pt x="346" y="354"/>
                    <a:pt x="345" y="354"/>
                    <a:pt x="345" y="353"/>
                  </a:cubicBezTo>
                  <a:cubicBezTo>
                    <a:pt x="344" y="352"/>
                    <a:pt x="340" y="352"/>
                    <a:pt x="343" y="349"/>
                  </a:cubicBezTo>
                  <a:cubicBezTo>
                    <a:pt x="343" y="349"/>
                    <a:pt x="343" y="349"/>
                    <a:pt x="342" y="349"/>
                  </a:cubicBezTo>
                  <a:cubicBezTo>
                    <a:pt x="342" y="349"/>
                    <a:pt x="341" y="349"/>
                    <a:pt x="341" y="349"/>
                  </a:cubicBezTo>
                  <a:cubicBezTo>
                    <a:pt x="340" y="349"/>
                    <a:pt x="341" y="349"/>
                    <a:pt x="341" y="350"/>
                  </a:cubicBezTo>
                  <a:cubicBezTo>
                    <a:pt x="341" y="350"/>
                    <a:pt x="342" y="351"/>
                    <a:pt x="341" y="351"/>
                  </a:cubicBezTo>
                  <a:cubicBezTo>
                    <a:pt x="340" y="352"/>
                    <a:pt x="341" y="354"/>
                    <a:pt x="340" y="355"/>
                  </a:cubicBezTo>
                  <a:cubicBezTo>
                    <a:pt x="339" y="356"/>
                    <a:pt x="340" y="356"/>
                    <a:pt x="340" y="356"/>
                  </a:cubicBezTo>
                  <a:cubicBezTo>
                    <a:pt x="342" y="357"/>
                    <a:pt x="342" y="358"/>
                    <a:pt x="342" y="359"/>
                  </a:cubicBezTo>
                  <a:cubicBezTo>
                    <a:pt x="342" y="357"/>
                    <a:pt x="343" y="356"/>
                    <a:pt x="344" y="356"/>
                  </a:cubicBezTo>
                  <a:cubicBezTo>
                    <a:pt x="346" y="355"/>
                    <a:pt x="346" y="357"/>
                    <a:pt x="347" y="358"/>
                  </a:cubicBezTo>
                  <a:cubicBezTo>
                    <a:pt x="348" y="358"/>
                    <a:pt x="350" y="359"/>
                    <a:pt x="350" y="360"/>
                  </a:cubicBezTo>
                  <a:cubicBezTo>
                    <a:pt x="351" y="360"/>
                    <a:pt x="351" y="360"/>
                    <a:pt x="351" y="360"/>
                  </a:cubicBezTo>
                  <a:cubicBezTo>
                    <a:pt x="352" y="360"/>
                    <a:pt x="353" y="359"/>
                    <a:pt x="354" y="360"/>
                  </a:cubicBezTo>
                  <a:cubicBezTo>
                    <a:pt x="354" y="361"/>
                    <a:pt x="353" y="362"/>
                    <a:pt x="353" y="362"/>
                  </a:cubicBezTo>
                  <a:cubicBezTo>
                    <a:pt x="352" y="363"/>
                    <a:pt x="352" y="364"/>
                    <a:pt x="352" y="365"/>
                  </a:cubicBezTo>
                  <a:cubicBezTo>
                    <a:pt x="352" y="365"/>
                    <a:pt x="352" y="365"/>
                    <a:pt x="352" y="366"/>
                  </a:cubicBezTo>
                  <a:cubicBezTo>
                    <a:pt x="352" y="365"/>
                    <a:pt x="352" y="365"/>
                    <a:pt x="352" y="365"/>
                  </a:cubicBezTo>
                  <a:cubicBezTo>
                    <a:pt x="352" y="366"/>
                    <a:pt x="352" y="367"/>
                    <a:pt x="353" y="368"/>
                  </a:cubicBezTo>
                  <a:cubicBezTo>
                    <a:pt x="353" y="368"/>
                    <a:pt x="353" y="369"/>
                    <a:pt x="352" y="369"/>
                  </a:cubicBezTo>
                  <a:cubicBezTo>
                    <a:pt x="351" y="371"/>
                    <a:pt x="349" y="370"/>
                    <a:pt x="347" y="370"/>
                  </a:cubicBezTo>
                  <a:cubicBezTo>
                    <a:pt x="346" y="370"/>
                    <a:pt x="345" y="370"/>
                    <a:pt x="345" y="371"/>
                  </a:cubicBezTo>
                  <a:cubicBezTo>
                    <a:pt x="344" y="372"/>
                    <a:pt x="343" y="372"/>
                    <a:pt x="341" y="373"/>
                  </a:cubicBezTo>
                  <a:cubicBezTo>
                    <a:pt x="341" y="373"/>
                    <a:pt x="341" y="373"/>
                    <a:pt x="341" y="373"/>
                  </a:cubicBezTo>
                  <a:cubicBezTo>
                    <a:pt x="341" y="374"/>
                    <a:pt x="340" y="374"/>
                    <a:pt x="339" y="374"/>
                  </a:cubicBezTo>
                  <a:cubicBezTo>
                    <a:pt x="335" y="372"/>
                    <a:pt x="332" y="370"/>
                    <a:pt x="329" y="367"/>
                  </a:cubicBezTo>
                  <a:cubicBezTo>
                    <a:pt x="328" y="366"/>
                    <a:pt x="328" y="365"/>
                    <a:pt x="328" y="364"/>
                  </a:cubicBezTo>
                  <a:cubicBezTo>
                    <a:pt x="329" y="363"/>
                    <a:pt x="330" y="364"/>
                    <a:pt x="331" y="364"/>
                  </a:cubicBezTo>
                  <a:cubicBezTo>
                    <a:pt x="331" y="364"/>
                    <a:pt x="332" y="364"/>
                    <a:pt x="332" y="364"/>
                  </a:cubicBezTo>
                  <a:cubicBezTo>
                    <a:pt x="332" y="364"/>
                    <a:pt x="332" y="363"/>
                    <a:pt x="332" y="363"/>
                  </a:cubicBezTo>
                  <a:cubicBezTo>
                    <a:pt x="331" y="363"/>
                    <a:pt x="329" y="364"/>
                    <a:pt x="328" y="361"/>
                  </a:cubicBezTo>
                  <a:cubicBezTo>
                    <a:pt x="328" y="362"/>
                    <a:pt x="327" y="362"/>
                    <a:pt x="326" y="362"/>
                  </a:cubicBezTo>
                  <a:cubicBezTo>
                    <a:pt x="326" y="363"/>
                    <a:pt x="326" y="363"/>
                    <a:pt x="326" y="364"/>
                  </a:cubicBezTo>
                  <a:cubicBezTo>
                    <a:pt x="325" y="367"/>
                    <a:pt x="325" y="367"/>
                    <a:pt x="322" y="366"/>
                  </a:cubicBezTo>
                  <a:cubicBezTo>
                    <a:pt x="322" y="366"/>
                    <a:pt x="322" y="367"/>
                    <a:pt x="322" y="367"/>
                  </a:cubicBezTo>
                  <a:cubicBezTo>
                    <a:pt x="323" y="367"/>
                    <a:pt x="324" y="368"/>
                    <a:pt x="323" y="369"/>
                  </a:cubicBezTo>
                  <a:cubicBezTo>
                    <a:pt x="323" y="369"/>
                    <a:pt x="322" y="370"/>
                    <a:pt x="321" y="370"/>
                  </a:cubicBezTo>
                  <a:cubicBezTo>
                    <a:pt x="320" y="369"/>
                    <a:pt x="319" y="370"/>
                    <a:pt x="319" y="372"/>
                  </a:cubicBezTo>
                  <a:cubicBezTo>
                    <a:pt x="318" y="372"/>
                    <a:pt x="318" y="373"/>
                    <a:pt x="318" y="373"/>
                  </a:cubicBezTo>
                  <a:cubicBezTo>
                    <a:pt x="317" y="375"/>
                    <a:pt x="316" y="376"/>
                    <a:pt x="314" y="375"/>
                  </a:cubicBezTo>
                  <a:cubicBezTo>
                    <a:pt x="314" y="374"/>
                    <a:pt x="313" y="374"/>
                    <a:pt x="313" y="374"/>
                  </a:cubicBezTo>
                  <a:cubicBezTo>
                    <a:pt x="313" y="374"/>
                    <a:pt x="313" y="374"/>
                    <a:pt x="313" y="374"/>
                  </a:cubicBezTo>
                  <a:cubicBezTo>
                    <a:pt x="311" y="377"/>
                    <a:pt x="310" y="377"/>
                    <a:pt x="308" y="376"/>
                  </a:cubicBezTo>
                  <a:cubicBezTo>
                    <a:pt x="307" y="376"/>
                    <a:pt x="306" y="376"/>
                    <a:pt x="306" y="377"/>
                  </a:cubicBezTo>
                  <a:cubicBezTo>
                    <a:pt x="306" y="377"/>
                    <a:pt x="305" y="377"/>
                    <a:pt x="305" y="378"/>
                  </a:cubicBezTo>
                  <a:cubicBezTo>
                    <a:pt x="306" y="378"/>
                    <a:pt x="306" y="378"/>
                    <a:pt x="306" y="379"/>
                  </a:cubicBezTo>
                  <a:cubicBezTo>
                    <a:pt x="307" y="377"/>
                    <a:pt x="308" y="377"/>
                    <a:pt x="309" y="378"/>
                  </a:cubicBezTo>
                  <a:cubicBezTo>
                    <a:pt x="311" y="378"/>
                    <a:pt x="311" y="378"/>
                    <a:pt x="312" y="377"/>
                  </a:cubicBezTo>
                  <a:cubicBezTo>
                    <a:pt x="313" y="375"/>
                    <a:pt x="315" y="376"/>
                    <a:pt x="317" y="377"/>
                  </a:cubicBezTo>
                  <a:cubicBezTo>
                    <a:pt x="318" y="378"/>
                    <a:pt x="318" y="378"/>
                    <a:pt x="320" y="379"/>
                  </a:cubicBezTo>
                  <a:cubicBezTo>
                    <a:pt x="321" y="379"/>
                    <a:pt x="322" y="379"/>
                    <a:pt x="322" y="380"/>
                  </a:cubicBezTo>
                  <a:cubicBezTo>
                    <a:pt x="321" y="381"/>
                    <a:pt x="321" y="382"/>
                    <a:pt x="319" y="382"/>
                  </a:cubicBezTo>
                  <a:cubicBezTo>
                    <a:pt x="318" y="383"/>
                    <a:pt x="317" y="383"/>
                    <a:pt x="316" y="384"/>
                  </a:cubicBezTo>
                  <a:cubicBezTo>
                    <a:pt x="315" y="386"/>
                    <a:pt x="314" y="386"/>
                    <a:pt x="312" y="385"/>
                  </a:cubicBezTo>
                  <a:cubicBezTo>
                    <a:pt x="312" y="385"/>
                    <a:pt x="312" y="386"/>
                    <a:pt x="311" y="386"/>
                  </a:cubicBezTo>
                  <a:cubicBezTo>
                    <a:pt x="313" y="387"/>
                    <a:pt x="313" y="387"/>
                    <a:pt x="313" y="389"/>
                  </a:cubicBezTo>
                  <a:cubicBezTo>
                    <a:pt x="313" y="388"/>
                    <a:pt x="314" y="388"/>
                    <a:pt x="314" y="387"/>
                  </a:cubicBezTo>
                  <a:cubicBezTo>
                    <a:pt x="314" y="386"/>
                    <a:pt x="315" y="387"/>
                    <a:pt x="315" y="387"/>
                  </a:cubicBezTo>
                  <a:cubicBezTo>
                    <a:pt x="317" y="386"/>
                    <a:pt x="318" y="383"/>
                    <a:pt x="320" y="385"/>
                  </a:cubicBezTo>
                  <a:cubicBezTo>
                    <a:pt x="320" y="386"/>
                    <a:pt x="321" y="386"/>
                    <a:pt x="321" y="386"/>
                  </a:cubicBezTo>
                  <a:cubicBezTo>
                    <a:pt x="323" y="387"/>
                    <a:pt x="324" y="388"/>
                    <a:pt x="324" y="390"/>
                  </a:cubicBezTo>
                  <a:cubicBezTo>
                    <a:pt x="324" y="392"/>
                    <a:pt x="323" y="392"/>
                    <a:pt x="321" y="393"/>
                  </a:cubicBezTo>
                  <a:cubicBezTo>
                    <a:pt x="321" y="393"/>
                    <a:pt x="321" y="394"/>
                    <a:pt x="321" y="394"/>
                  </a:cubicBezTo>
                  <a:cubicBezTo>
                    <a:pt x="321" y="394"/>
                    <a:pt x="321" y="394"/>
                    <a:pt x="321" y="394"/>
                  </a:cubicBezTo>
                  <a:cubicBezTo>
                    <a:pt x="323" y="393"/>
                    <a:pt x="325" y="393"/>
                    <a:pt x="327" y="395"/>
                  </a:cubicBezTo>
                  <a:cubicBezTo>
                    <a:pt x="327" y="396"/>
                    <a:pt x="328" y="397"/>
                    <a:pt x="329" y="397"/>
                  </a:cubicBezTo>
                  <a:cubicBezTo>
                    <a:pt x="330" y="397"/>
                    <a:pt x="331" y="398"/>
                    <a:pt x="330" y="399"/>
                  </a:cubicBezTo>
                  <a:cubicBezTo>
                    <a:pt x="331" y="399"/>
                    <a:pt x="332" y="400"/>
                    <a:pt x="332" y="400"/>
                  </a:cubicBezTo>
                  <a:cubicBezTo>
                    <a:pt x="334" y="401"/>
                    <a:pt x="336" y="403"/>
                    <a:pt x="337" y="404"/>
                  </a:cubicBezTo>
                  <a:cubicBezTo>
                    <a:pt x="338" y="404"/>
                    <a:pt x="338" y="405"/>
                    <a:pt x="338" y="405"/>
                  </a:cubicBezTo>
                  <a:cubicBezTo>
                    <a:pt x="337" y="405"/>
                    <a:pt x="338" y="407"/>
                    <a:pt x="336" y="407"/>
                  </a:cubicBezTo>
                  <a:cubicBezTo>
                    <a:pt x="336" y="408"/>
                    <a:pt x="336" y="408"/>
                    <a:pt x="335" y="408"/>
                  </a:cubicBezTo>
                  <a:cubicBezTo>
                    <a:pt x="335" y="409"/>
                    <a:pt x="334" y="410"/>
                    <a:pt x="334" y="410"/>
                  </a:cubicBezTo>
                  <a:cubicBezTo>
                    <a:pt x="337" y="411"/>
                    <a:pt x="337" y="408"/>
                    <a:pt x="338" y="408"/>
                  </a:cubicBezTo>
                  <a:cubicBezTo>
                    <a:pt x="339" y="409"/>
                    <a:pt x="337" y="410"/>
                    <a:pt x="339" y="411"/>
                  </a:cubicBezTo>
                  <a:cubicBezTo>
                    <a:pt x="339" y="411"/>
                    <a:pt x="340" y="410"/>
                    <a:pt x="340" y="409"/>
                  </a:cubicBezTo>
                  <a:cubicBezTo>
                    <a:pt x="340" y="409"/>
                    <a:pt x="340" y="408"/>
                    <a:pt x="341" y="408"/>
                  </a:cubicBezTo>
                  <a:cubicBezTo>
                    <a:pt x="341" y="408"/>
                    <a:pt x="342" y="409"/>
                    <a:pt x="342" y="409"/>
                  </a:cubicBezTo>
                  <a:cubicBezTo>
                    <a:pt x="342" y="410"/>
                    <a:pt x="341" y="410"/>
                    <a:pt x="341" y="410"/>
                  </a:cubicBezTo>
                  <a:cubicBezTo>
                    <a:pt x="341" y="411"/>
                    <a:pt x="340" y="411"/>
                    <a:pt x="339" y="412"/>
                  </a:cubicBezTo>
                  <a:cubicBezTo>
                    <a:pt x="338" y="414"/>
                    <a:pt x="338" y="416"/>
                    <a:pt x="339" y="418"/>
                  </a:cubicBezTo>
                  <a:cubicBezTo>
                    <a:pt x="340" y="417"/>
                    <a:pt x="339" y="416"/>
                    <a:pt x="340" y="415"/>
                  </a:cubicBezTo>
                  <a:cubicBezTo>
                    <a:pt x="341" y="415"/>
                    <a:pt x="341" y="413"/>
                    <a:pt x="343" y="414"/>
                  </a:cubicBezTo>
                  <a:cubicBezTo>
                    <a:pt x="344" y="414"/>
                    <a:pt x="344" y="415"/>
                    <a:pt x="344" y="416"/>
                  </a:cubicBezTo>
                  <a:cubicBezTo>
                    <a:pt x="344" y="417"/>
                    <a:pt x="344" y="417"/>
                    <a:pt x="344" y="418"/>
                  </a:cubicBezTo>
                  <a:cubicBezTo>
                    <a:pt x="344" y="419"/>
                    <a:pt x="345" y="420"/>
                    <a:pt x="344" y="421"/>
                  </a:cubicBezTo>
                  <a:cubicBezTo>
                    <a:pt x="344" y="423"/>
                    <a:pt x="343" y="426"/>
                    <a:pt x="345" y="429"/>
                  </a:cubicBezTo>
                  <a:cubicBezTo>
                    <a:pt x="345" y="431"/>
                    <a:pt x="343" y="432"/>
                    <a:pt x="345" y="433"/>
                  </a:cubicBezTo>
                  <a:cubicBezTo>
                    <a:pt x="345" y="434"/>
                    <a:pt x="345" y="435"/>
                    <a:pt x="344" y="435"/>
                  </a:cubicBezTo>
                  <a:cubicBezTo>
                    <a:pt x="344" y="435"/>
                    <a:pt x="343" y="436"/>
                    <a:pt x="342" y="435"/>
                  </a:cubicBezTo>
                  <a:cubicBezTo>
                    <a:pt x="342" y="435"/>
                    <a:pt x="342" y="434"/>
                    <a:pt x="342" y="434"/>
                  </a:cubicBezTo>
                  <a:cubicBezTo>
                    <a:pt x="338" y="436"/>
                    <a:pt x="339" y="432"/>
                    <a:pt x="339" y="431"/>
                  </a:cubicBezTo>
                  <a:cubicBezTo>
                    <a:pt x="339" y="430"/>
                    <a:pt x="339" y="428"/>
                    <a:pt x="339" y="427"/>
                  </a:cubicBezTo>
                  <a:cubicBezTo>
                    <a:pt x="339" y="427"/>
                    <a:pt x="339" y="427"/>
                    <a:pt x="338" y="427"/>
                  </a:cubicBezTo>
                  <a:cubicBezTo>
                    <a:pt x="337" y="429"/>
                    <a:pt x="338" y="431"/>
                    <a:pt x="338" y="433"/>
                  </a:cubicBezTo>
                  <a:cubicBezTo>
                    <a:pt x="338" y="434"/>
                    <a:pt x="339" y="436"/>
                    <a:pt x="336" y="436"/>
                  </a:cubicBezTo>
                  <a:cubicBezTo>
                    <a:pt x="335" y="436"/>
                    <a:pt x="334" y="436"/>
                    <a:pt x="332" y="435"/>
                  </a:cubicBezTo>
                  <a:cubicBezTo>
                    <a:pt x="330" y="433"/>
                    <a:pt x="329" y="432"/>
                    <a:pt x="329" y="430"/>
                  </a:cubicBezTo>
                  <a:cubicBezTo>
                    <a:pt x="327" y="428"/>
                    <a:pt x="327" y="425"/>
                    <a:pt x="327" y="423"/>
                  </a:cubicBezTo>
                  <a:cubicBezTo>
                    <a:pt x="327" y="421"/>
                    <a:pt x="325" y="420"/>
                    <a:pt x="324" y="418"/>
                  </a:cubicBezTo>
                  <a:cubicBezTo>
                    <a:pt x="324" y="418"/>
                    <a:pt x="324" y="417"/>
                    <a:pt x="324" y="416"/>
                  </a:cubicBezTo>
                  <a:cubicBezTo>
                    <a:pt x="322" y="418"/>
                    <a:pt x="321" y="418"/>
                    <a:pt x="320" y="416"/>
                  </a:cubicBezTo>
                  <a:cubicBezTo>
                    <a:pt x="319" y="414"/>
                    <a:pt x="318" y="412"/>
                    <a:pt x="316" y="413"/>
                  </a:cubicBezTo>
                  <a:cubicBezTo>
                    <a:pt x="315" y="413"/>
                    <a:pt x="315" y="412"/>
                    <a:pt x="315" y="412"/>
                  </a:cubicBezTo>
                  <a:cubicBezTo>
                    <a:pt x="314" y="412"/>
                    <a:pt x="312" y="411"/>
                    <a:pt x="311" y="412"/>
                  </a:cubicBezTo>
                  <a:cubicBezTo>
                    <a:pt x="310" y="413"/>
                    <a:pt x="309" y="412"/>
                    <a:pt x="309" y="411"/>
                  </a:cubicBezTo>
                  <a:cubicBezTo>
                    <a:pt x="308" y="411"/>
                    <a:pt x="308" y="410"/>
                    <a:pt x="307" y="409"/>
                  </a:cubicBezTo>
                  <a:cubicBezTo>
                    <a:pt x="307" y="409"/>
                    <a:pt x="307" y="408"/>
                    <a:pt x="307" y="408"/>
                  </a:cubicBezTo>
                  <a:cubicBezTo>
                    <a:pt x="306" y="407"/>
                    <a:pt x="305" y="407"/>
                    <a:pt x="304" y="405"/>
                  </a:cubicBezTo>
                  <a:cubicBezTo>
                    <a:pt x="304" y="404"/>
                    <a:pt x="303" y="404"/>
                    <a:pt x="302" y="403"/>
                  </a:cubicBezTo>
                  <a:cubicBezTo>
                    <a:pt x="301" y="403"/>
                    <a:pt x="301" y="403"/>
                    <a:pt x="300" y="403"/>
                  </a:cubicBezTo>
                  <a:cubicBezTo>
                    <a:pt x="299" y="402"/>
                    <a:pt x="298" y="401"/>
                    <a:pt x="298" y="401"/>
                  </a:cubicBezTo>
                  <a:cubicBezTo>
                    <a:pt x="297" y="402"/>
                    <a:pt x="299" y="402"/>
                    <a:pt x="298" y="403"/>
                  </a:cubicBezTo>
                  <a:cubicBezTo>
                    <a:pt x="298" y="403"/>
                    <a:pt x="298" y="403"/>
                    <a:pt x="298" y="403"/>
                  </a:cubicBezTo>
                  <a:cubicBezTo>
                    <a:pt x="298" y="405"/>
                    <a:pt x="300" y="404"/>
                    <a:pt x="300" y="404"/>
                  </a:cubicBezTo>
                  <a:cubicBezTo>
                    <a:pt x="301" y="404"/>
                    <a:pt x="302" y="404"/>
                    <a:pt x="301" y="405"/>
                  </a:cubicBezTo>
                  <a:cubicBezTo>
                    <a:pt x="303" y="405"/>
                    <a:pt x="303" y="406"/>
                    <a:pt x="304" y="407"/>
                  </a:cubicBezTo>
                  <a:cubicBezTo>
                    <a:pt x="304" y="407"/>
                    <a:pt x="304" y="408"/>
                    <a:pt x="304" y="408"/>
                  </a:cubicBezTo>
                  <a:cubicBezTo>
                    <a:pt x="305" y="408"/>
                    <a:pt x="306" y="408"/>
                    <a:pt x="306" y="409"/>
                  </a:cubicBezTo>
                  <a:cubicBezTo>
                    <a:pt x="306" y="410"/>
                    <a:pt x="305" y="410"/>
                    <a:pt x="304" y="410"/>
                  </a:cubicBezTo>
                  <a:cubicBezTo>
                    <a:pt x="304" y="411"/>
                    <a:pt x="303" y="411"/>
                    <a:pt x="303" y="411"/>
                  </a:cubicBezTo>
                  <a:cubicBezTo>
                    <a:pt x="303" y="411"/>
                    <a:pt x="304" y="411"/>
                    <a:pt x="304" y="411"/>
                  </a:cubicBezTo>
                  <a:cubicBezTo>
                    <a:pt x="305" y="411"/>
                    <a:pt x="307" y="411"/>
                    <a:pt x="307" y="413"/>
                  </a:cubicBezTo>
                  <a:cubicBezTo>
                    <a:pt x="307" y="413"/>
                    <a:pt x="307" y="414"/>
                    <a:pt x="307" y="414"/>
                  </a:cubicBezTo>
                  <a:cubicBezTo>
                    <a:pt x="307" y="414"/>
                    <a:pt x="308" y="414"/>
                    <a:pt x="308" y="414"/>
                  </a:cubicBezTo>
                  <a:cubicBezTo>
                    <a:pt x="309" y="412"/>
                    <a:pt x="310" y="414"/>
                    <a:pt x="311" y="414"/>
                  </a:cubicBezTo>
                  <a:cubicBezTo>
                    <a:pt x="312" y="414"/>
                    <a:pt x="312" y="413"/>
                    <a:pt x="313" y="414"/>
                  </a:cubicBezTo>
                  <a:cubicBezTo>
                    <a:pt x="316" y="413"/>
                    <a:pt x="317" y="415"/>
                    <a:pt x="319" y="417"/>
                  </a:cubicBezTo>
                  <a:cubicBezTo>
                    <a:pt x="319" y="418"/>
                    <a:pt x="319" y="419"/>
                    <a:pt x="318" y="419"/>
                  </a:cubicBezTo>
                  <a:cubicBezTo>
                    <a:pt x="317" y="421"/>
                    <a:pt x="316" y="423"/>
                    <a:pt x="313" y="423"/>
                  </a:cubicBezTo>
                  <a:cubicBezTo>
                    <a:pt x="312" y="425"/>
                    <a:pt x="307" y="426"/>
                    <a:pt x="305" y="424"/>
                  </a:cubicBezTo>
                  <a:cubicBezTo>
                    <a:pt x="305" y="424"/>
                    <a:pt x="304" y="424"/>
                    <a:pt x="304" y="424"/>
                  </a:cubicBezTo>
                  <a:cubicBezTo>
                    <a:pt x="303" y="425"/>
                    <a:pt x="302" y="425"/>
                    <a:pt x="301" y="424"/>
                  </a:cubicBezTo>
                  <a:cubicBezTo>
                    <a:pt x="301" y="424"/>
                    <a:pt x="300" y="424"/>
                    <a:pt x="300" y="424"/>
                  </a:cubicBezTo>
                  <a:cubicBezTo>
                    <a:pt x="299" y="424"/>
                    <a:pt x="299" y="425"/>
                    <a:pt x="299" y="425"/>
                  </a:cubicBezTo>
                  <a:cubicBezTo>
                    <a:pt x="300" y="425"/>
                    <a:pt x="300" y="425"/>
                    <a:pt x="301" y="426"/>
                  </a:cubicBezTo>
                  <a:cubicBezTo>
                    <a:pt x="303" y="427"/>
                    <a:pt x="302" y="430"/>
                    <a:pt x="300" y="432"/>
                  </a:cubicBezTo>
                  <a:cubicBezTo>
                    <a:pt x="300" y="434"/>
                    <a:pt x="298" y="433"/>
                    <a:pt x="297" y="433"/>
                  </a:cubicBezTo>
                  <a:cubicBezTo>
                    <a:pt x="297" y="433"/>
                    <a:pt x="298" y="433"/>
                    <a:pt x="298" y="433"/>
                  </a:cubicBezTo>
                  <a:cubicBezTo>
                    <a:pt x="297" y="433"/>
                    <a:pt x="297" y="433"/>
                    <a:pt x="297" y="433"/>
                  </a:cubicBezTo>
                  <a:cubicBezTo>
                    <a:pt x="297" y="434"/>
                    <a:pt x="296" y="434"/>
                    <a:pt x="296" y="434"/>
                  </a:cubicBezTo>
                  <a:cubicBezTo>
                    <a:pt x="296" y="435"/>
                    <a:pt x="293" y="434"/>
                    <a:pt x="294" y="436"/>
                  </a:cubicBezTo>
                  <a:cubicBezTo>
                    <a:pt x="295" y="436"/>
                    <a:pt x="297" y="435"/>
                    <a:pt x="298" y="435"/>
                  </a:cubicBezTo>
                  <a:cubicBezTo>
                    <a:pt x="299" y="434"/>
                    <a:pt x="299" y="434"/>
                    <a:pt x="300" y="435"/>
                  </a:cubicBezTo>
                  <a:cubicBezTo>
                    <a:pt x="300" y="436"/>
                    <a:pt x="300" y="436"/>
                    <a:pt x="301" y="437"/>
                  </a:cubicBezTo>
                  <a:cubicBezTo>
                    <a:pt x="302" y="436"/>
                    <a:pt x="303" y="436"/>
                    <a:pt x="303" y="436"/>
                  </a:cubicBezTo>
                  <a:cubicBezTo>
                    <a:pt x="302" y="435"/>
                    <a:pt x="301" y="436"/>
                    <a:pt x="302" y="434"/>
                  </a:cubicBezTo>
                  <a:cubicBezTo>
                    <a:pt x="301" y="432"/>
                    <a:pt x="302" y="431"/>
                    <a:pt x="304" y="432"/>
                  </a:cubicBezTo>
                  <a:cubicBezTo>
                    <a:pt x="305" y="429"/>
                    <a:pt x="307" y="426"/>
                    <a:pt x="311" y="426"/>
                  </a:cubicBezTo>
                  <a:cubicBezTo>
                    <a:pt x="312" y="426"/>
                    <a:pt x="313" y="425"/>
                    <a:pt x="314" y="425"/>
                  </a:cubicBezTo>
                  <a:cubicBezTo>
                    <a:pt x="315" y="424"/>
                    <a:pt x="316" y="423"/>
                    <a:pt x="317" y="422"/>
                  </a:cubicBezTo>
                  <a:cubicBezTo>
                    <a:pt x="317" y="423"/>
                    <a:pt x="317" y="424"/>
                    <a:pt x="317" y="424"/>
                  </a:cubicBezTo>
                  <a:cubicBezTo>
                    <a:pt x="320" y="425"/>
                    <a:pt x="319" y="428"/>
                    <a:pt x="320" y="430"/>
                  </a:cubicBezTo>
                  <a:cubicBezTo>
                    <a:pt x="320" y="431"/>
                    <a:pt x="320" y="431"/>
                    <a:pt x="319" y="431"/>
                  </a:cubicBezTo>
                  <a:cubicBezTo>
                    <a:pt x="317" y="432"/>
                    <a:pt x="315" y="433"/>
                    <a:pt x="314" y="434"/>
                  </a:cubicBezTo>
                  <a:cubicBezTo>
                    <a:pt x="314" y="435"/>
                    <a:pt x="313" y="435"/>
                    <a:pt x="313" y="435"/>
                  </a:cubicBezTo>
                  <a:cubicBezTo>
                    <a:pt x="313" y="432"/>
                    <a:pt x="311" y="433"/>
                    <a:pt x="310" y="433"/>
                  </a:cubicBezTo>
                  <a:cubicBezTo>
                    <a:pt x="310" y="433"/>
                    <a:pt x="310" y="433"/>
                    <a:pt x="310" y="434"/>
                  </a:cubicBezTo>
                  <a:cubicBezTo>
                    <a:pt x="311" y="434"/>
                    <a:pt x="311" y="434"/>
                    <a:pt x="311" y="435"/>
                  </a:cubicBezTo>
                  <a:cubicBezTo>
                    <a:pt x="312" y="435"/>
                    <a:pt x="313" y="436"/>
                    <a:pt x="312" y="437"/>
                  </a:cubicBezTo>
                  <a:cubicBezTo>
                    <a:pt x="312" y="438"/>
                    <a:pt x="311" y="438"/>
                    <a:pt x="310" y="438"/>
                  </a:cubicBezTo>
                  <a:cubicBezTo>
                    <a:pt x="308" y="438"/>
                    <a:pt x="307" y="439"/>
                    <a:pt x="306" y="440"/>
                  </a:cubicBezTo>
                  <a:cubicBezTo>
                    <a:pt x="305" y="441"/>
                    <a:pt x="304" y="441"/>
                    <a:pt x="303" y="441"/>
                  </a:cubicBezTo>
                  <a:cubicBezTo>
                    <a:pt x="303" y="442"/>
                    <a:pt x="302" y="442"/>
                    <a:pt x="302" y="442"/>
                  </a:cubicBezTo>
                  <a:cubicBezTo>
                    <a:pt x="301" y="441"/>
                    <a:pt x="300" y="441"/>
                    <a:pt x="299" y="442"/>
                  </a:cubicBezTo>
                  <a:cubicBezTo>
                    <a:pt x="299" y="442"/>
                    <a:pt x="298" y="443"/>
                    <a:pt x="299" y="442"/>
                  </a:cubicBezTo>
                  <a:cubicBezTo>
                    <a:pt x="301" y="442"/>
                    <a:pt x="302" y="444"/>
                    <a:pt x="304" y="443"/>
                  </a:cubicBezTo>
                  <a:cubicBezTo>
                    <a:pt x="305" y="443"/>
                    <a:pt x="305" y="444"/>
                    <a:pt x="305" y="444"/>
                  </a:cubicBezTo>
                  <a:cubicBezTo>
                    <a:pt x="305" y="444"/>
                    <a:pt x="306" y="445"/>
                    <a:pt x="307" y="444"/>
                  </a:cubicBezTo>
                  <a:cubicBezTo>
                    <a:pt x="307" y="442"/>
                    <a:pt x="307" y="440"/>
                    <a:pt x="309" y="439"/>
                  </a:cubicBezTo>
                  <a:cubicBezTo>
                    <a:pt x="311" y="439"/>
                    <a:pt x="312" y="440"/>
                    <a:pt x="314" y="440"/>
                  </a:cubicBezTo>
                  <a:cubicBezTo>
                    <a:pt x="314" y="439"/>
                    <a:pt x="315" y="438"/>
                    <a:pt x="317" y="438"/>
                  </a:cubicBezTo>
                  <a:cubicBezTo>
                    <a:pt x="317" y="437"/>
                    <a:pt x="318" y="437"/>
                    <a:pt x="319" y="437"/>
                  </a:cubicBezTo>
                  <a:cubicBezTo>
                    <a:pt x="320" y="437"/>
                    <a:pt x="320" y="437"/>
                    <a:pt x="320" y="438"/>
                  </a:cubicBezTo>
                  <a:cubicBezTo>
                    <a:pt x="321" y="438"/>
                    <a:pt x="321" y="436"/>
                    <a:pt x="323" y="438"/>
                  </a:cubicBezTo>
                  <a:cubicBezTo>
                    <a:pt x="324" y="438"/>
                    <a:pt x="325" y="439"/>
                    <a:pt x="327" y="440"/>
                  </a:cubicBezTo>
                  <a:cubicBezTo>
                    <a:pt x="328" y="441"/>
                    <a:pt x="330" y="442"/>
                    <a:pt x="332" y="442"/>
                  </a:cubicBezTo>
                  <a:cubicBezTo>
                    <a:pt x="335" y="442"/>
                    <a:pt x="338" y="443"/>
                    <a:pt x="340" y="441"/>
                  </a:cubicBezTo>
                  <a:cubicBezTo>
                    <a:pt x="340" y="441"/>
                    <a:pt x="341" y="441"/>
                    <a:pt x="341" y="441"/>
                  </a:cubicBezTo>
                  <a:cubicBezTo>
                    <a:pt x="341" y="442"/>
                    <a:pt x="341" y="442"/>
                    <a:pt x="341" y="443"/>
                  </a:cubicBezTo>
                  <a:cubicBezTo>
                    <a:pt x="340" y="444"/>
                    <a:pt x="338" y="446"/>
                    <a:pt x="336" y="445"/>
                  </a:cubicBezTo>
                  <a:cubicBezTo>
                    <a:pt x="336" y="445"/>
                    <a:pt x="335" y="445"/>
                    <a:pt x="335" y="445"/>
                  </a:cubicBezTo>
                  <a:cubicBezTo>
                    <a:pt x="335" y="446"/>
                    <a:pt x="335" y="446"/>
                    <a:pt x="335" y="447"/>
                  </a:cubicBezTo>
                  <a:cubicBezTo>
                    <a:pt x="335" y="448"/>
                    <a:pt x="335" y="448"/>
                    <a:pt x="334" y="448"/>
                  </a:cubicBezTo>
                  <a:cubicBezTo>
                    <a:pt x="334" y="448"/>
                    <a:pt x="333" y="448"/>
                    <a:pt x="333" y="448"/>
                  </a:cubicBezTo>
                  <a:cubicBezTo>
                    <a:pt x="333" y="449"/>
                    <a:pt x="335" y="451"/>
                    <a:pt x="332" y="450"/>
                  </a:cubicBezTo>
                  <a:cubicBezTo>
                    <a:pt x="331" y="449"/>
                    <a:pt x="332" y="451"/>
                    <a:pt x="331" y="451"/>
                  </a:cubicBezTo>
                  <a:cubicBezTo>
                    <a:pt x="331" y="454"/>
                    <a:pt x="330" y="453"/>
                    <a:pt x="329" y="452"/>
                  </a:cubicBezTo>
                  <a:cubicBezTo>
                    <a:pt x="328" y="453"/>
                    <a:pt x="329" y="455"/>
                    <a:pt x="327" y="455"/>
                  </a:cubicBezTo>
                  <a:cubicBezTo>
                    <a:pt x="326" y="455"/>
                    <a:pt x="326" y="456"/>
                    <a:pt x="325" y="456"/>
                  </a:cubicBezTo>
                  <a:cubicBezTo>
                    <a:pt x="324" y="456"/>
                    <a:pt x="324" y="457"/>
                    <a:pt x="324" y="457"/>
                  </a:cubicBezTo>
                  <a:cubicBezTo>
                    <a:pt x="324" y="459"/>
                    <a:pt x="323" y="459"/>
                    <a:pt x="322" y="458"/>
                  </a:cubicBezTo>
                  <a:cubicBezTo>
                    <a:pt x="322" y="458"/>
                    <a:pt x="321" y="457"/>
                    <a:pt x="321" y="457"/>
                  </a:cubicBezTo>
                  <a:cubicBezTo>
                    <a:pt x="321" y="457"/>
                    <a:pt x="321" y="457"/>
                    <a:pt x="321" y="457"/>
                  </a:cubicBezTo>
                  <a:cubicBezTo>
                    <a:pt x="320" y="459"/>
                    <a:pt x="321" y="459"/>
                    <a:pt x="322" y="460"/>
                  </a:cubicBezTo>
                  <a:cubicBezTo>
                    <a:pt x="321" y="461"/>
                    <a:pt x="319" y="462"/>
                    <a:pt x="318" y="464"/>
                  </a:cubicBezTo>
                  <a:cubicBezTo>
                    <a:pt x="318" y="465"/>
                    <a:pt x="318" y="466"/>
                    <a:pt x="317" y="466"/>
                  </a:cubicBezTo>
                  <a:cubicBezTo>
                    <a:pt x="316" y="467"/>
                    <a:pt x="315" y="467"/>
                    <a:pt x="315" y="467"/>
                  </a:cubicBezTo>
                  <a:cubicBezTo>
                    <a:pt x="313" y="466"/>
                    <a:pt x="313" y="468"/>
                    <a:pt x="313" y="469"/>
                  </a:cubicBezTo>
                  <a:cubicBezTo>
                    <a:pt x="312" y="470"/>
                    <a:pt x="309" y="469"/>
                    <a:pt x="308" y="471"/>
                  </a:cubicBezTo>
                  <a:cubicBezTo>
                    <a:pt x="308" y="471"/>
                    <a:pt x="308" y="471"/>
                    <a:pt x="308" y="471"/>
                  </a:cubicBezTo>
                  <a:cubicBezTo>
                    <a:pt x="307" y="471"/>
                    <a:pt x="307" y="471"/>
                    <a:pt x="306" y="472"/>
                  </a:cubicBezTo>
                  <a:cubicBezTo>
                    <a:pt x="305" y="471"/>
                    <a:pt x="305" y="471"/>
                    <a:pt x="304" y="472"/>
                  </a:cubicBezTo>
                  <a:cubicBezTo>
                    <a:pt x="304" y="472"/>
                    <a:pt x="304" y="472"/>
                    <a:pt x="304" y="472"/>
                  </a:cubicBezTo>
                  <a:cubicBezTo>
                    <a:pt x="303" y="473"/>
                    <a:pt x="302" y="472"/>
                    <a:pt x="302" y="472"/>
                  </a:cubicBezTo>
                  <a:cubicBezTo>
                    <a:pt x="301" y="472"/>
                    <a:pt x="301" y="473"/>
                    <a:pt x="300" y="473"/>
                  </a:cubicBezTo>
                  <a:cubicBezTo>
                    <a:pt x="299" y="473"/>
                    <a:pt x="298" y="475"/>
                    <a:pt x="296" y="475"/>
                  </a:cubicBezTo>
                  <a:cubicBezTo>
                    <a:pt x="295" y="475"/>
                    <a:pt x="295" y="475"/>
                    <a:pt x="295" y="475"/>
                  </a:cubicBezTo>
                  <a:cubicBezTo>
                    <a:pt x="292" y="477"/>
                    <a:pt x="292" y="477"/>
                    <a:pt x="289" y="474"/>
                  </a:cubicBezTo>
                  <a:cubicBezTo>
                    <a:pt x="289" y="474"/>
                    <a:pt x="288" y="475"/>
                    <a:pt x="288" y="475"/>
                  </a:cubicBezTo>
                  <a:cubicBezTo>
                    <a:pt x="288" y="476"/>
                    <a:pt x="288" y="476"/>
                    <a:pt x="288" y="476"/>
                  </a:cubicBezTo>
                  <a:cubicBezTo>
                    <a:pt x="288" y="477"/>
                    <a:pt x="287" y="478"/>
                    <a:pt x="288" y="479"/>
                  </a:cubicBezTo>
                  <a:cubicBezTo>
                    <a:pt x="287" y="480"/>
                    <a:pt x="286" y="480"/>
                    <a:pt x="286" y="478"/>
                  </a:cubicBezTo>
                  <a:cubicBezTo>
                    <a:pt x="286" y="477"/>
                    <a:pt x="285" y="477"/>
                    <a:pt x="284" y="477"/>
                  </a:cubicBezTo>
                  <a:cubicBezTo>
                    <a:pt x="286" y="480"/>
                    <a:pt x="286" y="480"/>
                    <a:pt x="283" y="480"/>
                  </a:cubicBezTo>
                  <a:cubicBezTo>
                    <a:pt x="281" y="480"/>
                    <a:pt x="279" y="480"/>
                    <a:pt x="277" y="479"/>
                  </a:cubicBezTo>
                  <a:cubicBezTo>
                    <a:pt x="276" y="479"/>
                    <a:pt x="276" y="478"/>
                    <a:pt x="276" y="478"/>
                  </a:cubicBezTo>
                  <a:cubicBezTo>
                    <a:pt x="276" y="477"/>
                    <a:pt x="277" y="477"/>
                    <a:pt x="277" y="477"/>
                  </a:cubicBezTo>
                  <a:cubicBezTo>
                    <a:pt x="278" y="477"/>
                    <a:pt x="278" y="477"/>
                    <a:pt x="278" y="477"/>
                  </a:cubicBezTo>
                  <a:cubicBezTo>
                    <a:pt x="277" y="477"/>
                    <a:pt x="275" y="477"/>
                    <a:pt x="275" y="475"/>
                  </a:cubicBezTo>
                  <a:cubicBezTo>
                    <a:pt x="273" y="474"/>
                    <a:pt x="273" y="472"/>
                    <a:pt x="272" y="470"/>
                  </a:cubicBezTo>
                  <a:cubicBezTo>
                    <a:pt x="271" y="470"/>
                    <a:pt x="273" y="472"/>
                    <a:pt x="271" y="473"/>
                  </a:cubicBezTo>
                  <a:cubicBezTo>
                    <a:pt x="272" y="473"/>
                    <a:pt x="272" y="474"/>
                    <a:pt x="272" y="474"/>
                  </a:cubicBezTo>
                  <a:cubicBezTo>
                    <a:pt x="272" y="475"/>
                    <a:pt x="276" y="476"/>
                    <a:pt x="273" y="478"/>
                  </a:cubicBezTo>
                  <a:cubicBezTo>
                    <a:pt x="272" y="478"/>
                    <a:pt x="273" y="479"/>
                    <a:pt x="274" y="479"/>
                  </a:cubicBezTo>
                  <a:cubicBezTo>
                    <a:pt x="275" y="479"/>
                    <a:pt x="275" y="479"/>
                    <a:pt x="275" y="480"/>
                  </a:cubicBezTo>
                  <a:cubicBezTo>
                    <a:pt x="274" y="481"/>
                    <a:pt x="274" y="481"/>
                    <a:pt x="274" y="482"/>
                  </a:cubicBezTo>
                  <a:cubicBezTo>
                    <a:pt x="274" y="483"/>
                    <a:pt x="274" y="483"/>
                    <a:pt x="274" y="483"/>
                  </a:cubicBezTo>
                  <a:cubicBezTo>
                    <a:pt x="271" y="482"/>
                    <a:pt x="271" y="487"/>
                    <a:pt x="268" y="487"/>
                  </a:cubicBezTo>
                  <a:cubicBezTo>
                    <a:pt x="268" y="487"/>
                    <a:pt x="266" y="489"/>
                    <a:pt x="266" y="491"/>
                  </a:cubicBezTo>
                  <a:cubicBezTo>
                    <a:pt x="267" y="492"/>
                    <a:pt x="267" y="493"/>
                    <a:pt x="265" y="493"/>
                  </a:cubicBezTo>
                  <a:cubicBezTo>
                    <a:pt x="265" y="493"/>
                    <a:pt x="265" y="494"/>
                    <a:pt x="265" y="494"/>
                  </a:cubicBezTo>
                  <a:cubicBezTo>
                    <a:pt x="265" y="496"/>
                    <a:pt x="265" y="498"/>
                    <a:pt x="262" y="499"/>
                  </a:cubicBezTo>
                  <a:cubicBezTo>
                    <a:pt x="262" y="500"/>
                    <a:pt x="261" y="501"/>
                    <a:pt x="262" y="502"/>
                  </a:cubicBezTo>
                  <a:cubicBezTo>
                    <a:pt x="261" y="503"/>
                    <a:pt x="261" y="504"/>
                    <a:pt x="260" y="505"/>
                  </a:cubicBezTo>
                  <a:cubicBezTo>
                    <a:pt x="260" y="505"/>
                    <a:pt x="260" y="505"/>
                    <a:pt x="260" y="505"/>
                  </a:cubicBezTo>
                  <a:cubicBezTo>
                    <a:pt x="259" y="506"/>
                    <a:pt x="259" y="506"/>
                    <a:pt x="259" y="506"/>
                  </a:cubicBezTo>
                  <a:cubicBezTo>
                    <a:pt x="259" y="507"/>
                    <a:pt x="258" y="508"/>
                    <a:pt x="257" y="508"/>
                  </a:cubicBezTo>
                  <a:cubicBezTo>
                    <a:pt x="256" y="511"/>
                    <a:pt x="254" y="512"/>
                    <a:pt x="251" y="510"/>
                  </a:cubicBezTo>
                  <a:cubicBezTo>
                    <a:pt x="251" y="511"/>
                    <a:pt x="251" y="511"/>
                    <a:pt x="251" y="512"/>
                  </a:cubicBezTo>
                  <a:cubicBezTo>
                    <a:pt x="250" y="513"/>
                    <a:pt x="249" y="514"/>
                    <a:pt x="249" y="516"/>
                  </a:cubicBezTo>
                  <a:cubicBezTo>
                    <a:pt x="248" y="517"/>
                    <a:pt x="247" y="517"/>
                    <a:pt x="246" y="517"/>
                  </a:cubicBezTo>
                  <a:cubicBezTo>
                    <a:pt x="244" y="517"/>
                    <a:pt x="246" y="515"/>
                    <a:pt x="245" y="515"/>
                  </a:cubicBezTo>
                  <a:cubicBezTo>
                    <a:pt x="244" y="515"/>
                    <a:pt x="246" y="520"/>
                    <a:pt x="242" y="517"/>
                  </a:cubicBezTo>
                  <a:cubicBezTo>
                    <a:pt x="242" y="517"/>
                    <a:pt x="243" y="518"/>
                    <a:pt x="243" y="518"/>
                  </a:cubicBezTo>
                  <a:cubicBezTo>
                    <a:pt x="243" y="519"/>
                    <a:pt x="243" y="520"/>
                    <a:pt x="242" y="521"/>
                  </a:cubicBezTo>
                  <a:cubicBezTo>
                    <a:pt x="241" y="520"/>
                    <a:pt x="242" y="519"/>
                    <a:pt x="242" y="518"/>
                  </a:cubicBezTo>
                  <a:cubicBezTo>
                    <a:pt x="241" y="518"/>
                    <a:pt x="242" y="517"/>
                    <a:pt x="241" y="516"/>
                  </a:cubicBezTo>
                  <a:cubicBezTo>
                    <a:pt x="240" y="517"/>
                    <a:pt x="242" y="519"/>
                    <a:pt x="239" y="519"/>
                  </a:cubicBezTo>
                  <a:cubicBezTo>
                    <a:pt x="239" y="520"/>
                    <a:pt x="239" y="521"/>
                    <a:pt x="239" y="521"/>
                  </a:cubicBezTo>
                  <a:cubicBezTo>
                    <a:pt x="238" y="522"/>
                    <a:pt x="236" y="523"/>
                    <a:pt x="235" y="522"/>
                  </a:cubicBezTo>
                  <a:cubicBezTo>
                    <a:pt x="234" y="521"/>
                    <a:pt x="234" y="520"/>
                    <a:pt x="235" y="519"/>
                  </a:cubicBezTo>
                  <a:cubicBezTo>
                    <a:pt x="235" y="519"/>
                    <a:pt x="236" y="518"/>
                    <a:pt x="236" y="518"/>
                  </a:cubicBezTo>
                  <a:cubicBezTo>
                    <a:pt x="235" y="515"/>
                    <a:pt x="238" y="513"/>
                    <a:pt x="240" y="511"/>
                  </a:cubicBezTo>
                  <a:cubicBezTo>
                    <a:pt x="238" y="510"/>
                    <a:pt x="236" y="510"/>
                    <a:pt x="233" y="509"/>
                  </a:cubicBezTo>
                  <a:cubicBezTo>
                    <a:pt x="233" y="510"/>
                    <a:pt x="234" y="510"/>
                    <a:pt x="235" y="510"/>
                  </a:cubicBezTo>
                  <a:cubicBezTo>
                    <a:pt x="235" y="511"/>
                    <a:pt x="235" y="511"/>
                    <a:pt x="235" y="511"/>
                  </a:cubicBezTo>
                  <a:cubicBezTo>
                    <a:pt x="235" y="511"/>
                    <a:pt x="235" y="511"/>
                    <a:pt x="235" y="510"/>
                  </a:cubicBezTo>
                  <a:cubicBezTo>
                    <a:pt x="237" y="511"/>
                    <a:pt x="235" y="512"/>
                    <a:pt x="235" y="513"/>
                  </a:cubicBezTo>
                  <a:cubicBezTo>
                    <a:pt x="235" y="513"/>
                    <a:pt x="235" y="515"/>
                    <a:pt x="235" y="516"/>
                  </a:cubicBezTo>
                  <a:cubicBezTo>
                    <a:pt x="235" y="517"/>
                    <a:pt x="234" y="518"/>
                    <a:pt x="233" y="517"/>
                  </a:cubicBezTo>
                  <a:cubicBezTo>
                    <a:pt x="233" y="519"/>
                    <a:pt x="233" y="519"/>
                    <a:pt x="233" y="521"/>
                  </a:cubicBezTo>
                  <a:cubicBezTo>
                    <a:pt x="233" y="521"/>
                    <a:pt x="233" y="522"/>
                    <a:pt x="232" y="522"/>
                  </a:cubicBezTo>
                  <a:cubicBezTo>
                    <a:pt x="231" y="520"/>
                    <a:pt x="230" y="522"/>
                    <a:pt x="229" y="522"/>
                  </a:cubicBezTo>
                  <a:cubicBezTo>
                    <a:pt x="227" y="523"/>
                    <a:pt x="228" y="521"/>
                    <a:pt x="227" y="521"/>
                  </a:cubicBezTo>
                  <a:cubicBezTo>
                    <a:pt x="226" y="523"/>
                    <a:pt x="226" y="524"/>
                    <a:pt x="224" y="522"/>
                  </a:cubicBezTo>
                  <a:cubicBezTo>
                    <a:pt x="224" y="522"/>
                    <a:pt x="223" y="522"/>
                    <a:pt x="223" y="522"/>
                  </a:cubicBezTo>
                  <a:cubicBezTo>
                    <a:pt x="223" y="525"/>
                    <a:pt x="222" y="523"/>
                    <a:pt x="221" y="523"/>
                  </a:cubicBezTo>
                  <a:cubicBezTo>
                    <a:pt x="221" y="525"/>
                    <a:pt x="222" y="525"/>
                    <a:pt x="222" y="527"/>
                  </a:cubicBezTo>
                  <a:cubicBezTo>
                    <a:pt x="223" y="529"/>
                    <a:pt x="220" y="530"/>
                    <a:pt x="220" y="531"/>
                  </a:cubicBezTo>
                  <a:cubicBezTo>
                    <a:pt x="219" y="532"/>
                    <a:pt x="218" y="530"/>
                    <a:pt x="217" y="530"/>
                  </a:cubicBezTo>
                  <a:cubicBezTo>
                    <a:pt x="217" y="530"/>
                    <a:pt x="217" y="530"/>
                    <a:pt x="217" y="530"/>
                  </a:cubicBezTo>
                  <a:cubicBezTo>
                    <a:pt x="217" y="530"/>
                    <a:pt x="217" y="530"/>
                    <a:pt x="217" y="530"/>
                  </a:cubicBezTo>
                  <a:cubicBezTo>
                    <a:pt x="217" y="530"/>
                    <a:pt x="216" y="531"/>
                    <a:pt x="216" y="531"/>
                  </a:cubicBezTo>
                  <a:cubicBezTo>
                    <a:pt x="214" y="530"/>
                    <a:pt x="214" y="532"/>
                    <a:pt x="214" y="534"/>
                  </a:cubicBezTo>
                  <a:cubicBezTo>
                    <a:pt x="215" y="534"/>
                    <a:pt x="215" y="536"/>
                    <a:pt x="216" y="534"/>
                  </a:cubicBezTo>
                  <a:cubicBezTo>
                    <a:pt x="216" y="533"/>
                    <a:pt x="217" y="534"/>
                    <a:pt x="217" y="534"/>
                  </a:cubicBezTo>
                  <a:cubicBezTo>
                    <a:pt x="218" y="536"/>
                    <a:pt x="219" y="537"/>
                    <a:pt x="218" y="539"/>
                  </a:cubicBezTo>
                  <a:cubicBezTo>
                    <a:pt x="219" y="539"/>
                    <a:pt x="219" y="539"/>
                    <a:pt x="220" y="540"/>
                  </a:cubicBezTo>
                  <a:cubicBezTo>
                    <a:pt x="218" y="540"/>
                    <a:pt x="216" y="542"/>
                    <a:pt x="216" y="543"/>
                  </a:cubicBezTo>
                  <a:cubicBezTo>
                    <a:pt x="216" y="544"/>
                    <a:pt x="216" y="544"/>
                    <a:pt x="216" y="544"/>
                  </a:cubicBezTo>
                  <a:cubicBezTo>
                    <a:pt x="215" y="544"/>
                    <a:pt x="215" y="544"/>
                    <a:pt x="215" y="543"/>
                  </a:cubicBezTo>
                  <a:cubicBezTo>
                    <a:pt x="214" y="542"/>
                    <a:pt x="212" y="542"/>
                    <a:pt x="211" y="543"/>
                  </a:cubicBezTo>
                  <a:cubicBezTo>
                    <a:pt x="211" y="545"/>
                    <a:pt x="213" y="545"/>
                    <a:pt x="215" y="545"/>
                  </a:cubicBezTo>
                  <a:cubicBezTo>
                    <a:pt x="217" y="545"/>
                    <a:pt x="218" y="546"/>
                    <a:pt x="217" y="548"/>
                  </a:cubicBezTo>
                  <a:cubicBezTo>
                    <a:pt x="216" y="548"/>
                    <a:pt x="216" y="549"/>
                    <a:pt x="217" y="549"/>
                  </a:cubicBezTo>
                  <a:cubicBezTo>
                    <a:pt x="218" y="552"/>
                    <a:pt x="217" y="554"/>
                    <a:pt x="214" y="555"/>
                  </a:cubicBezTo>
                  <a:cubicBezTo>
                    <a:pt x="212" y="556"/>
                    <a:pt x="214" y="556"/>
                    <a:pt x="214" y="557"/>
                  </a:cubicBezTo>
                  <a:cubicBezTo>
                    <a:pt x="213" y="557"/>
                    <a:pt x="213" y="556"/>
                    <a:pt x="212" y="556"/>
                  </a:cubicBezTo>
                  <a:cubicBezTo>
                    <a:pt x="212" y="556"/>
                    <a:pt x="211" y="556"/>
                    <a:pt x="211" y="556"/>
                  </a:cubicBezTo>
                  <a:cubicBezTo>
                    <a:pt x="211" y="557"/>
                    <a:pt x="212" y="557"/>
                    <a:pt x="212" y="557"/>
                  </a:cubicBezTo>
                  <a:cubicBezTo>
                    <a:pt x="212" y="558"/>
                    <a:pt x="214" y="557"/>
                    <a:pt x="213" y="559"/>
                  </a:cubicBezTo>
                  <a:cubicBezTo>
                    <a:pt x="212" y="560"/>
                    <a:pt x="212" y="559"/>
                    <a:pt x="211" y="558"/>
                  </a:cubicBezTo>
                  <a:cubicBezTo>
                    <a:pt x="211" y="559"/>
                    <a:pt x="211" y="559"/>
                    <a:pt x="211" y="559"/>
                  </a:cubicBezTo>
                  <a:cubicBezTo>
                    <a:pt x="213" y="561"/>
                    <a:pt x="212" y="562"/>
                    <a:pt x="210" y="564"/>
                  </a:cubicBezTo>
                  <a:cubicBezTo>
                    <a:pt x="209" y="565"/>
                    <a:pt x="209" y="565"/>
                    <a:pt x="208" y="566"/>
                  </a:cubicBezTo>
                  <a:cubicBezTo>
                    <a:pt x="207" y="567"/>
                    <a:pt x="206" y="567"/>
                    <a:pt x="205" y="566"/>
                  </a:cubicBezTo>
                  <a:cubicBezTo>
                    <a:pt x="205" y="566"/>
                    <a:pt x="206" y="566"/>
                    <a:pt x="206" y="565"/>
                  </a:cubicBezTo>
                  <a:cubicBezTo>
                    <a:pt x="206" y="565"/>
                    <a:pt x="206" y="565"/>
                    <a:pt x="206" y="565"/>
                  </a:cubicBezTo>
                  <a:cubicBezTo>
                    <a:pt x="205" y="565"/>
                    <a:pt x="205" y="565"/>
                    <a:pt x="205" y="564"/>
                  </a:cubicBezTo>
                  <a:cubicBezTo>
                    <a:pt x="205" y="564"/>
                    <a:pt x="204" y="564"/>
                    <a:pt x="204" y="564"/>
                  </a:cubicBezTo>
                  <a:cubicBezTo>
                    <a:pt x="204" y="566"/>
                    <a:pt x="203" y="568"/>
                    <a:pt x="201" y="566"/>
                  </a:cubicBezTo>
                  <a:cubicBezTo>
                    <a:pt x="201" y="567"/>
                    <a:pt x="201" y="567"/>
                    <a:pt x="201" y="567"/>
                  </a:cubicBezTo>
                  <a:cubicBezTo>
                    <a:pt x="201" y="568"/>
                    <a:pt x="201" y="568"/>
                    <a:pt x="201" y="568"/>
                  </a:cubicBezTo>
                  <a:cubicBezTo>
                    <a:pt x="201" y="568"/>
                    <a:pt x="201" y="568"/>
                    <a:pt x="201" y="567"/>
                  </a:cubicBezTo>
                  <a:cubicBezTo>
                    <a:pt x="201" y="567"/>
                    <a:pt x="202" y="567"/>
                    <a:pt x="203" y="568"/>
                  </a:cubicBezTo>
                  <a:cubicBezTo>
                    <a:pt x="203" y="568"/>
                    <a:pt x="203" y="568"/>
                    <a:pt x="203" y="568"/>
                  </a:cubicBezTo>
                  <a:cubicBezTo>
                    <a:pt x="204" y="568"/>
                    <a:pt x="205" y="568"/>
                    <a:pt x="205" y="569"/>
                  </a:cubicBezTo>
                  <a:cubicBezTo>
                    <a:pt x="205" y="569"/>
                    <a:pt x="207" y="569"/>
                    <a:pt x="206" y="570"/>
                  </a:cubicBezTo>
                  <a:cubicBezTo>
                    <a:pt x="206" y="572"/>
                    <a:pt x="205" y="572"/>
                    <a:pt x="204" y="571"/>
                  </a:cubicBezTo>
                  <a:cubicBezTo>
                    <a:pt x="204" y="571"/>
                    <a:pt x="203" y="571"/>
                    <a:pt x="203" y="571"/>
                  </a:cubicBezTo>
                  <a:cubicBezTo>
                    <a:pt x="205" y="572"/>
                    <a:pt x="206" y="574"/>
                    <a:pt x="205" y="576"/>
                  </a:cubicBezTo>
                  <a:cubicBezTo>
                    <a:pt x="207" y="577"/>
                    <a:pt x="205" y="579"/>
                    <a:pt x="207" y="579"/>
                  </a:cubicBezTo>
                  <a:cubicBezTo>
                    <a:pt x="207" y="579"/>
                    <a:pt x="206" y="580"/>
                    <a:pt x="206" y="580"/>
                  </a:cubicBezTo>
                  <a:cubicBezTo>
                    <a:pt x="205" y="581"/>
                    <a:pt x="205" y="581"/>
                    <a:pt x="204" y="581"/>
                  </a:cubicBezTo>
                  <a:cubicBezTo>
                    <a:pt x="204" y="582"/>
                    <a:pt x="205" y="582"/>
                    <a:pt x="205" y="583"/>
                  </a:cubicBezTo>
                  <a:cubicBezTo>
                    <a:pt x="205" y="584"/>
                    <a:pt x="203" y="583"/>
                    <a:pt x="203" y="584"/>
                  </a:cubicBezTo>
                  <a:cubicBezTo>
                    <a:pt x="203" y="584"/>
                    <a:pt x="204" y="584"/>
                    <a:pt x="204" y="584"/>
                  </a:cubicBezTo>
                  <a:cubicBezTo>
                    <a:pt x="205" y="585"/>
                    <a:pt x="205" y="585"/>
                    <a:pt x="204" y="586"/>
                  </a:cubicBezTo>
                  <a:cubicBezTo>
                    <a:pt x="203" y="587"/>
                    <a:pt x="202" y="586"/>
                    <a:pt x="201" y="587"/>
                  </a:cubicBezTo>
                  <a:cubicBezTo>
                    <a:pt x="203" y="588"/>
                    <a:pt x="203" y="588"/>
                    <a:pt x="200" y="590"/>
                  </a:cubicBezTo>
                  <a:cubicBezTo>
                    <a:pt x="201" y="591"/>
                    <a:pt x="203" y="590"/>
                    <a:pt x="203" y="592"/>
                  </a:cubicBezTo>
                  <a:cubicBezTo>
                    <a:pt x="203" y="593"/>
                    <a:pt x="202" y="593"/>
                    <a:pt x="202" y="593"/>
                  </a:cubicBezTo>
                  <a:cubicBezTo>
                    <a:pt x="202" y="594"/>
                    <a:pt x="202" y="594"/>
                    <a:pt x="202" y="595"/>
                  </a:cubicBezTo>
                  <a:cubicBezTo>
                    <a:pt x="201" y="596"/>
                    <a:pt x="202" y="598"/>
                    <a:pt x="200" y="598"/>
                  </a:cubicBezTo>
                  <a:cubicBezTo>
                    <a:pt x="199" y="598"/>
                    <a:pt x="199" y="599"/>
                    <a:pt x="198" y="600"/>
                  </a:cubicBezTo>
                  <a:cubicBezTo>
                    <a:pt x="199" y="600"/>
                    <a:pt x="200" y="599"/>
                    <a:pt x="201" y="601"/>
                  </a:cubicBezTo>
                  <a:cubicBezTo>
                    <a:pt x="201" y="603"/>
                    <a:pt x="201" y="604"/>
                    <a:pt x="200" y="605"/>
                  </a:cubicBezTo>
                  <a:cubicBezTo>
                    <a:pt x="199" y="606"/>
                    <a:pt x="198" y="605"/>
                    <a:pt x="197" y="605"/>
                  </a:cubicBezTo>
                  <a:cubicBezTo>
                    <a:pt x="195" y="608"/>
                    <a:pt x="194" y="607"/>
                    <a:pt x="192" y="606"/>
                  </a:cubicBezTo>
                  <a:cubicBezTo>
                    <a:pt x="191" y="604"/>
                    <a:pt x="188" y="605"/>
                    <a:pt x="188" y="603"/>
                  </a:cubicBezTo>
                  <a:cubicBezTo>
                    <a:pt x="188" y="602"/>
                    <a:pt x="187" y="602"/>
                    <a:pt x="187" y="602"/>
                  </a:cubicBezTo>
                  <a:cubicBezTo>
                    <a:pt x="186" y="602"/>
                    <a:pt x="188" y="601"/>
                    <a:pt x="187" y="601"/>
                  </a:cubicBezTo>
                  <a:cubicBezTo>
                    <a:pt x="186" y="601"/>
                    <a:pt x="186" y="601"/>
                    <a:pt x="186" y="603"/>
                  </a:cubicBezTo>
                  <a:cubicBezTo>
                    <a:pt x="185" y="600"/>
                    <a:pt x="188" y="600"/>
                    <a:pt x="188" y="598"/>
                  </a:cubicBezTo>
                  <a:cubicBezTo>
                    <a:pt x="185" y="597"/>
                    <a:pt x="183" y="597"/>
                    <a:pt x="182" y="593"/>
                  </a:cubicBezTo>
                  <a:cubicBezTo>
                    <a:pt x="182" y="592"/>
                    <a:pt x="181" y="592"/>
                    <a:pt x="180" y="591"/>
                  </a:cubicBezTo>
                  <a:cubicBezTo>
                    <a:pt x="180" y="593"/>
                    <a:pt x="179" y="594"/>
                    <a:pt x="177" y="594"/>
                  </a:cubicBezTo>
                  <a:cubicBezTo>
                    <a:pt x="177" y="593"/>
                    <a:pt x="178" y="593"/>
                    <a:pt x="179" y="592"/>
                  </a:cubicBezTo>
                  <a:cubicBezTo>
                    <a:pt x="179" y="592"/>
                    <a:pt x="179" y="591"/>
                    <a:pt x="179" y="591"/>
                  </a:cubicBezTo>
                  <a:cubicBezTo>
                    <a:pt x="179" y="591"/>
                    <a:pt x="179" y="590"/>
                    <a:pt x="178" y="590"/>
                  </a:cubicBezTo>
                  <a:cubicBezTo>
                    <a:pt x="178" y="590"/>
                    <a:pt x="178" y="591"/>
                    <a:pt x="178" y="591"/>
                  </a:cubicBezTo>
                  <a:cubicBezTo>
                    <a:pt x="177" y="592"/>
                    <a:pt x="176" y="593"/>
                    <a:pt x="175" y="594"/>
                  </a:cubicBezTo>
                  <a:cubicBezTo>
                    <a:pt x="175" y="594"/>
                    <a:pt x="174" y="594"/>
                    <a:pt x="174" y="593"/>
                  </a:cubicBezTo>
                  <a:cubicBezTo>
                    <a:pt x="173" y="593"/>
                    <a:pt x="175" y="593"/>
                    <a:pt x="174" y="592"/>
                  </a:cubicBezTo>
                  <a:cubicBezTo>
                    <a:pt x="173" y="594"/>
                    <a:pt x="170" y="593"/>
                    <a:pt x="169" y="595"/>
                  </a:cubicBezTo>
                  <a:cubicBezTo>
                    <a:pt x="169" y="595"/>
                    <a:pt x="168" y="595"/>
                    <a:pt x="167" y="595"/>
                  </a:cubicBezTo>
                  <a:cubicBezTo>
                    <a:pt x="167" y="595"/>
                    <a:pt x="166" y="594"/>
                    <a:pt x="166" y="594"/>
                  </a:cubicBezTo>
                  <a:cubicBezTo>
                    <a:pt x="166" y="593"/>
                    <a:pt x="167" y="592"/>
                    <a:pt x="168" y="592"/>
                  </a:cubicBezTo>
                  <a:cubicBezTo>
                    <a:pt x="168" y="592"/>
                    <a:pt x="168" y="591"/>
                    <a:pt x="168" y="591"/>
                  </a:cubicBezTo>
                  <a:cubicBezTo>
                    <a:pt x="167" y="591"/>
                    <a:pt x="166" y="591"/>
                    <a:pt x="165" y="591"/>
                  </a:cubicBezTo>
                  <a:cubicBezTo>
                    <a:pt x="165" y="590"/>
                    <a:pt x="165" y="590"/>
                    <a:pt x="164" y="589"/>
                  </a:cubicBezTo>
                  <a:cubicBezTo>
                    <a:pt x="164" y="589"/>
                    <a:pt x="164" y="589"/>
                    <a:pt x="164" y="588"/>
                  </a:cubicBezTo>
                  <a:cubicBezTo>
                    <a:pt x="164" y="588"/>
                    <a:pt x="164" y="588"/>
                    <a:pt x="164" y="587"/>
                  </a:cubicBezTo>
                  <a:cubicBezTo>
                    <a:pt x="164" y="587"/>
                    <a:pt x="163" y="587"/>
                    <a:pt x="162" y="587"/>
                  </a:cubicBezTo>
                  <a:cubicBezTo>
                    <a:pt x="162" y="587"/>
                    <a:pt x="162" y="586"/>
                    <a:pt x="161" y="586"/>
                  </a:cubicBezTo>
                  <a:cubicBezTo>
                    <a:pt x="161" y="585"/>
                    <a:pt x="162" y="585"/>
                    <a:pt x="162" y="585"/>
                  </a:cubicBezTo>
                  <a:cubicBezTo>
                    <a:pt x="161" y="584"/>
                    <a:pt x="160" y="584"/>
                    <a:pt x="159" y="583"/>
                  </a:cubicBezTo>
                  <a:cubicBezTo>
                    <a:pt x="161" y="582"/>
                    <a:pt x="160" y="579"/>
                    <a:pt x="162" y="578"/>
                  </a:cubicBezTo>
                  <a:cubicBezTo>
                    <a:pt x="160" y="578"/>
                    <a:pt x="160" y="580"/>
                    <a:pt x="159" y="581"/>
                  </a:cubicBezTo>
                  <a:cubicBezTo>
                    <a:pt x="159" y="579"/>
                    <a:pt x="159" y="579"/>
                    <a:pt x="162" y="576"/>
                  </a:cubicBezTo>
                  <a:cubicBezTo>
                    <a:pt x="161" y="576"/>
                    <a:pt x="160" y="575"/>
                    <a:pt x="160" y="576"/>
                  </a:cubicBezTo>
                  <a:cubicBezTo>
                    <a:pt x="159" y="577"/>
                    <a:pt x="159" y="577"/>
                    <a:pt x="158" y="576"/>
                  </a:cubicBezTo>
                  <a:cubicBezTo>
                    <a:pt x="158" y="577"/>
                    <a:pt x="158" y="577"/>
                    <a:pt x="157" y="577"/>
                  </a:cubicBezTo>
                  <a:cubicBezTo>
                    <a:pt x="157" y="577"/>
                    <a:pt x="157" y="577"/>
                    <a:pt x="157" y="577"/>
                  </a:cubicBezTo>
                  <a:cubicBezTo>
                    <a:pt x="157" y="576"/>
                    <a:pt x="158" y="576"/>
                    <a:pt x="158" y="576"/>
                  </a:cubicBezTo>
                  <a:cubicBezTo>
                    <a:pt x="158" y="575"/>
                    <a:pt x="160" y="574"/>
                    <a:pt x="158" y="573"/>
                  </a:cubicBezTo>
                  <a:cubicBezTo>
                    <a:pt x="157" y="573"/>
                    <a:pt x="157" y="573"/>
                    <a:pt x="157" y="573"/>
                  </a:cubicBezTo>
                  <a:cubicBezTo>
                    <a:pt x="157" y="574"/>
                    <a:pt x="157" y="574"/>
                    <a:pt x="157" y="574"/>
                  </a:cubicBezTo>
                  <a:cubicBezTo>
                    <a:pt x="157" y="574"/>
                    <a:pt x="158" y="574"/>
                    <a:pt x="158" y="574"/>
                  </a:cubicBezTo>
                  <a:cubicBezTo>
                    <a:pt x="158" y="575"/>
                    <a:pt x="157" y="575"/>
                    <a:pt x="157" y="575"/>
                  </a:cubicBezTo>
                  <a:cubicBezTo>
                    <a:pt x="156" y="574"/>
                    <a:pt x="156" y="574"/>
                    <a:pt x="156" y="573"/>
                  </a:cubicBezTo>
                  <a:cubicBezTo>
                    <a:pt x="155" y="573"/>
                    <a:pt x="155" y="573"/>
                    <a:pt x="155" y="573"/>
                  </a:cubicBezTo>
                  <a:cubicBezTo>
                    <a:pt x="153" y="572"/>
                    <a:pt x="152" y="571"/>
                    <a:pt x="152" y="569"/>
                  </a:cubicBezTo>
                  <a:cubicBezTo>
                    <a:pt x="153" y="567"/>
                    <a:pt x="153" y="565"/>
                    <a:pt x="151" y="563"/>
                  </a:cubicBezTo>
                  <a:cubicBezTo>
                    <a:pt x="151" y="563"/>
                    <a:pt x="149" y="562"/>
                    <a:pt x="150" y="561"/>
                  </a:cubicBezTo>
                  <a:cubicBezTo>
                    <a:pt x="150" y="561"/>
                    <a:pt x="150" y="560"/>
                    <a:pt x="150" y="560"/>
                  </a:cubicBezTo>
                  <a:cubicBezTo>
                    <a:pt x="147" y="561"/>
                    <a:pt x="147" y="559"/>
                    <a:pt x="147" y="558"/>
                  </a:cubicBezTo>
                  <a:cubicBezTo>
                    <a:pt x="147" y="557"/>
                    <a:pt x="147" y="557"/>
                    <a:pt x="147" y="556"/>
                  </a:cubicBezTo>
                  <a:cubicBezTo>
                    <a:pt x="146" y="556"/>
                    <a:pt x="146" y="555"/>
                    <a:pt x="145" y="554"/>
                  </a:cubicBezTo>
                  <a:cubicBezTo>
                    <a:pt x="144" y="553"/>
                    <a:pt x="144" y="552"/>
                    <a:pt x="146" y="551"/>
                  </a:cubicBezTo>
                  <a:cubicBezTo>
                    <a:pt x="146" y="550"/>
                    <a:pt x="145" y="550"/>
                    <a:pt x="145" y="550"/>
                  </a:cubicBezTo>
                  <a:cubicBezTo>
                    <a:pt x="144" y="548"/>
                    <a:pt x="144" y="546"/>
                    <a:pt x="143" y="544"/>
                  </a:cubicBezTo>
                  <a:cubicBezTo>
                    <a:pt x="143" y="544"/>
                    <a:pt x="143" y="544"/>
                    <a:pt x="143" y="544"/>
                  </a:cubicBezTo>
                  <a:cubicBezTo>
                    <a:pt x="141" y="545"/>
                    <a:pt x="140" y="544"/>
                    <a:pt x="140" y="542"/>
                  </a:cubicBezTo>
                  <a:cubicBezTo>
                    <a:pt x="140" y="540"/>
                    <a:pt x="141" y="539"/>
                    <a:pt x="140" y="537"/>
                  </a:cubicBezTo>
                  <a:cubicBezTo>
                    <a:pt x="140" y="536"/>
                    <a:pt x="142" y="535"/>
                    <a:pt x="144" y="534"/>
                  </a:cubicBezTo>
                  <a:cubicBezTo>
                    <a:pt x="144" y="534"/>
                    <a:pt x="144" y="534"/>
                    <a:pt x="144" y="533"/>
                  </a:cubicBezTo>
                  <a:cubicBezTo>
                    <a:pt x="143" y="532"/>
                    <a:pt x="142" y="532"/>
                    <a:pt x="142" y="534"/>
                  </a:cubicBezTo>
                  <a:cubicBezTo>
                    <a:pt x="142" y="535"/>
                    <a:pt x="141" y="535"/>
                    <a:pt x="140" y="535"/>
                  </a:cubicBezTo>
                  <a:cubicBezTo>
                    <a:pt x="139" y="535"/>
                    <a:pt x="139" y="534"/>
                    <a:pt x="140" y="533"/>
                  </a:cubicBezTo>
                  <a:cubicBezTo>
                    <a:pt x="140" y="532"/>
                    <a:pt x="140" y="530"/>
                    <a:pt x="139" y="528"/>
                  </a:cubicBezTo>
                  <a:cubicBezTo>
                    <a:pt x="137" y="527"/>
                    <a:pt x="138" y="526"/>
                    <a:pt x="139" y="525"/>
                  </a:cubicBezTo>
                  <a:cubicBezTo>
                    <a:pt x="137" y="526"/>
                    <a:pt x="137" y="525"/>
                    <a:pt x="136" y="524"/>
                  </a:cubicBezTo>
                  <a:cubicBezTo>
                    <a:pt x="135" y="522"/>
                    <a:pt x="136" y="520"/>
                    <a:pt x="133" y="521"/>
                  </a:cubicBezTo>
                  <a:cubicBezTo>
                    <a:pt x="134" y="519"/>
                    <a:pt x="134" y="517"/>
                    <a:pt x="132" y="517"/>
                  </a:cubicBezTo>
                  <a:cubicBezTo>
                    <a:pt x="131" y="516"/>
                    <a:pt x="133" y="515"/>
                    <a:pt x="132" y="514"/>
                  </a:cubicBezTo>
                  <a:cubicBezTo>
                    <a:pt x="129" y="514"/>
                    <a:pt x="130" y="512"/>
                    <a:pt x="130" y="511"/>
                  </a:cubicBezTo>
                  <a:cubicBezTo>
                    <a:pt x="129" y="509"/>
                    <a:pt x="130" y="507"/>
                    <a:pt x="132" y="507"/>
                  </a:cubicBezTo>
                  <a:cubicBezTo>
                    <a:pt x="132" y="506"/>
                    <a:pt x="131" y="506"/>
                    <a:pt x="132" y="505"/>
                  </a:cubicBezTo>
                  <a:cubicBezTo>
                    <a:pt x="132" y="504"/>
                    <a:pt x="133" y="504"/>
                    <a:pt x="134" y="504"/>
                  </a:cubicBezTo>
                  <a:cubicBezTo>
                    <a:pt x="134" y="505"/>
                    <a:pt x="135" y="504"/>
                    <a:pt x="135" y="504"/>
                  </a:cubicBezTo>
                  <a:cubicBezTo>
                    <a:pt x="135" y="503"/>
                    <a:pt x="134" y="504"/>
                    <a:pt x="134" y="504"/>
                  </a:cubicBezTo>
                  <a:cubicBezTo>
                    <a:pt x="135" y="503"/>
                    <a:pt x="135" y="503"/>
                    <a:pt x="136" y="503"/>
                  </a:cubicBezTo>
                  <a:cubicBezTo>
                    <a:pt x="136" y="503"/>
                    <a:pt x="136" y="503"/>
                    <a:pt x="136" y="502"/>
                  </a:cubicBezTo>
                  <a:cubicBezTo>
                    <a:pt x="136" y="502"/>
                    <a:pt x="135" y="502"/>
                    <a:pt x="135" y="502"/>
                  </a:cubicBezTo>
                  <a:cubicBezTo>
                    <a:pt x="134" y="503"/>
                    <a:pt x="133" y="503"/>
                    <a:pt x="133" y="501"/>
                  </a:cubicBezTo>
                  <a:cubicBezTo>
                    <a:pt x="134" y="501"/>
                    <a:pt x="135" y="502"/>
                    <a:pt x="136" y="501"/>
                  </a:cubicBezTo>
                  <a:cubicBezTo>
                    <a:pt x="135" y="501"/>
                    <a:pt x="133" y="500"/>
                    <a:pt x="132" y="500"/>
                  </a:cubicBezTo>
                  <a:cubicBezTo>
                    <a:pt x="131" y="501"/>
                    <a:pt x="130" y="500"/>
                    <a:pt x="130" y="499"/>
                  </a:cubicBezTo>
                  <a:cubicBezTo>
                    <a:pt x="129" y="498"/>
                    <a:pt x="131" y="498"/>
                    <a:pt x="131" y="497"/>
                  </a:cubicBezTo>
                  <a:cubicBezTo>
                    <a:pt x="130" y="497"/>
                    <a:pt x="129" y="498"/>
                    <a:pt x="129" y="497"/>
                  </a:cubicBezTo>
                  <a:cubicBezTo>
                    <a:pt x="128" y="496"/>
                    <a:pt x="130" y="496"/>
                    <a:pt x="131" y="495"/>
                  </a:cubicBezTo>
                  <a:cubicBezTo>
                    <a:pt x="131" y="495"/>
                    <a:pt x="132" y="495"/>
                    <a:pt x="132" y="495"/>
                  </a:cubicBezTo>
                  <a:cubicBezTo>
                    <a:pt x="131" y="494"/>
                    <a:pt x="129" y="496"/>
                    <a:pt x="128" y="495"/>
                  </a:cubicBezTo>
                  <a:cubicBezTo>
                    <a:pt x="128" y="494"/>
                    <a:pt x="129" y="492"/>
                    <a:pt x="129" y="491"/>
                  </a:cubicBezTo>
                  <a:cubicBezTo>
                    <a:pt x="129" y="490"/>
                    <a:pt x="129" y="488"/>
                    <a:pt x="130" y="487"/>
                  </a:cubicBezTo>
                  <a:cubicBezTo>
                    <a:pt x="130" y="486"/>
                    <a:pt x="129" y="484"/>
                    <a:pt x="131" y="485"/>
                  </a:cubicBezTo>
                  <a:cubicBezTo>
                    <a:pt x="131" y="485"/>
                    <a:pt x="132" y="485"/>
                    <a:pt x="132" y="484"/>
                  </a:cubicBezTo>
                  <a:cubicBezTo>
                    <a:pt x="132" y="482"/>
                    <a:pt x="133" y="481"/>
                    <a:pt x="134" y="479"/>
                  </a:cubicBezTo>
                  <a:cubicBezTo>
                    <a:pt x="133" y="479"/>
                    <a:pt x="132" y="479"/>
                    <a:pt x="133" y="478"/>
                  </a:cubicBezTo>
                  <a:cubicBezTo>
                    <a:pt x="133" y="477"/>
                    <a:pt x="134" y="478"/>
                    <a:pt x="134" y="478"/>
                  </a:cubicBezTo>
                  <a:cubicBezTo>
                    <a:pt x="134" y="478"/>
                    <a:pt x="135" y="478"/>
                    <a:pt x="135" y="479"/>
                  </a:cubicBezTo>
                  <a:cubicBezTo>
                    <a:pt x="136" y="479"/>
                    <a:pt x="137" y="478"/>
                    <a:pt x="138" y="478"/>
                  </a:cubicBezTo>
                  <a:cubicBezTo>
                    <a:pt x="137" y="478"/>
                    <a:pt x="137" y="477"/>
                    <a:pt x="137" y="477"/>
                  </a:cubicBezTo>
                  <a:cubicBezTo>
                    <a:pt x="136" y="478"/>
                    <a:pt x="135" y="477"/>
                    <a:pt x="135" y="476"/>
                  </a:cubicBezTo>
                  <a:cubicBezTo>
                    <a:pt x="135" y="476"/>
                    <a:pt x="134" y="476"/>
                    <a:pt x="134" y="476"/>
                  </a:cubicBezTo>
                  <a:cubicBezTo>
                    <a:pt x="134" y="475"/>
                    <a:pt x="134" y="475"/>
                    <a:pt x="134" y="475"/>
                  </a:cubicBezTo>
                  <a:cubicBezTo>
                    <a:pt x="133" y="474"/>
                    <a:pt x="132" y="474"/>
                    <a:pt x="133" y="473"/>
                  </a:cubicBezTo>
                  <a:cubicBezTo>
                    <a:pt x="134" y="473"/>
                    <a:pt x="135" y="472"/>
                    <a:pt x="135" y="474"/>
                  </a:cubicBezTo>
                  <a:cubicBezTo>
                    <a:pt x="136" y="473"/>
                    <a:pt x="136" y="473"/>
                    <a:pt x="137" y="473"/>
                  </a:cubicBezTo>
                  <a:cubicBezTo>
                    <a:pt x="136" y="472"/>
                    <a:pt x="136" y="471"/>
                    <a:pt x="137" y="471"/>
                  </a:cubicBezTo>
                  <a:cubicBezTo>
                    <a:pt x="138" y="471"/>
                    <a:pt x="138" y="470"/>
                    <a:pt x="138" y="470"/>
                  </a:cubicBezTo>
                  <a:cubicBezTo>
                    <a:pt x="136" y="469"/>
                    <a:pt x="135" y="471"/>
                    <a:pt x="133" y="470"/>
                  </a:cubicBezTo>
                  <a:cubicBezTo>
                    <a:pt x="134" y="469"/>
                    <a:pt x="136" y="470"/>
                    <a:pt x="136" y="469"/>
                  </a:cubicBezTo>
                  <a:cubicBezTo>
                    <a:pt x="137" y="468"/>
                    <a:pt x="138" y="468"/>
                    <a:pt x="139" y="469"/>
                  </a:cubicBezTo>
                  <a:cubicBezTo>
                    <a:pt x="139" y="469"/>
                    <a:pt x="139" y="469"/>
                    <a:pt x="139" y="470"/>
                  </a:cubicBezTo>
                  <a:cubicBezTo>
                    <a:pt x="139" y="470"/>
                    <a:pt x="140" y="470"/>
                    <a:pt x="140" y="470"/>
                  </a:cubicBezTo>
                  <a:cubicBezTo>
                    <a:pt x="141" y="470"/>
                    <a:pt x="142" y="470"/>
                    <a:pt x="142" y="471"/>
                  </a:cubicBezTo>
                  <a:cubicBezTo>
                    <a:pt x="142" y="472"/>
                    <a:pt x="142" y="472"/>
                    <a:pt x="143" y="472"/>
                  </a:cubicBezTo>
                  <a:cubicBezTo>
                    <a:pt x="144" y="472"/>
                    <a:pt x="145" y="471"/>
                    <a:pt x="146" y="471"/>
                  </a:cubicBezTo>
                  <a:cubicBezTo>
                    <a:pt x="147" y="471"/>
                    <a:pt x="148" y="471"/>
                    <a:pt x="148" y="470"/>
                  </a:cubicBezTo>
                  <a:cubicBezTo>
                    <a:pt x="145" y="470"/>
                    <a:pt x="148" y="469"/>
                    <a:pt x="147" y="468"/>
                  </a:cubicBezTo>
                  <a:cubicBezTo>
                    <a:pt x="146" y="468"/>
                    <a:pt x="145" y="468"/>
                    <a:pt x="146" y="467"/>
                  </a:cubicBezTo>
                  <a:cubicBezTo>
                    <a:pt x="147" y="465"/>
                    <a:pt x="147" y="464"/>
                    <a:pt x="147" y="462"/>
                  </a:cubicBezTo>
                  <a:cubicBezTo>
                    <a:pt x="147" y="462"/>
                    <a:pt x="147" y="461"/>
                    <a:pt x="148" y="461"/>
                  </a:cubicBezTo>
                  <a:cubicBezTo>
                    <a:pt x="148" y="461"/>
                    <a:pt x="148" y="461"/>
                    <a:pt x="149" y="461"/>
                  </a:cubicBezTo>
                  <a:cubicBezTo>
                    <a:pt x="150" y="462"/>
                    <a:pt x="151" y="464"/>
                    <a:pt x="152" y="465"/>
                  </a:cubicBezTo>
                  <a:cubicBezTo>
                    <a:pt x="152" y="465"/>
                    <a:pt x="152" y="464"/>
                    <a:pt x="152" y="464"/>
                  </a:cubicBezTo>
                  <a:cubicBezTo>
                    <a:pt x="152" y="463"/>
                    <a:pt x="151" y="463"/>
                    <a:pt x="152" y="462"/>
                  </a:cubicBezTo>
                  <a:cubicBezTo>
                    <a:pt x="152" y="461"/>
                    <a:pt x="151" y="462"/>
                    <a:pt x="151" y="461"/>
                  </a:cubicBezTo>
                  <a:cubicBezTo>
                    <a:pt x="152" y="461"/>
                    <a:pt x="153" y="460"/>
                    <a:pt x="154" y="461"/>
                  </a:cubicBezTo>
                  <a:cubicBezTo>
                    <a:pt x="154" y="461"/>
                    <a:pt x="155" y="461"/>
                    <a:pt x="155" y="460"/>
                  </a:cubicBezTo>
                  <a:cubicBezTo>
                    <a:pt x="155" y="460"/>
                    <a:pt x="156" y="460"/>
                    <a:pt x="155" y="459"/>
                  </a:cubicBezTo>
                  <a:cubicBezTo>
                    <a:pt x="154" y="459"/>
                    <a:pt x="154" y="459"/>
                    <a:pt x="154" y="458"/>
                  </a:cubicBezTo>
                  <a:cubicBezTo>
                    <a:pt x="152" y="459"/>
                    <a:pt x="150" y="459"/>
                    <a:pt x="148" y="460"/>
                  </a:cubicBezTo>
                  <a:cubicBezTo>
                    <a:pt x="148" y="460"/>
                    <a:pt x="147" y="459"/>
                    <a:pt x="147" y="459"/>
                  </a:cubicBezTo>
                  <a:cubicBezTo>
                    <a:pt x="148" y="457"/>
                    <a:pt x="148" y="456"/>
                    <a:pt x="149" y="454"/>
                  </a:cubicBezTo>
                  <a:cubicBezTo>
                    <a:pt x="149" y="454"/>
                    <a:pt x="149" y="454"/>
                    <a:pt x="149" y="453"/>
                  </a:cubicBezTo>
                  <a:cubicBezTo>
                    <a:pt x="148" y="451"/>
                    <a:pt x="149" y="451"/>
                    <a:pt x="151" y="451"/>
                  </a:cubicBezTo>
                  <a:cubicBezTo>
                    <a:pt x="151" y="450"/>
                    <a:pt x="149" y="451"/>
                    <a:pt x="149" y="450"/>
                  </a:cubicBezTo>
                  <a:cubicBezTo>
                    <a:pt x="149" y="448"/>
                    <a:pt x="151" y="448"/>
                    <a:pt x="153" y="448"/>
                  </a:cubicBezTo>
                  <a:cubicBezTo>
                    <a:pt x="153" y="448"/>
                    <a:pt x="153" y="448"/>
                    <a:pt x="153" y="448"/>
                  </a:cubicBezTo>
                  <a:cubicBezTo>
                    <a:pt x="152" y="447"/>
                    <a:pt x="151" y="446"/>
                    <a:pt x="151" y="445"/>
                  </a:cubicBezTo>
                  <a:cubicBezTo>
                    <a:pt x="151" y="445"/>
                    <a:pt x="151" y="444"/>
                    <a:pt x="152" y="444"/>
                  </a:cubicBezTo>
                  <a:cubicBezTo>
                    <a:pt x="151" y="444"/>
                    <a:pt x="150" y="444"/>
                    <a:pt x="150" y="444"/>
                  </a:cubicBezTo>
                  <a:cubicBezTo>
                    <a:pt x="148" y="444"/>
                    <a:pt x="147" y="445"/>
                    <a:pt x="146" y="444"/>
                  </a:cubicBezTo>
                  <a:cubicBezTo>
                    <a:pt x="145" y="444"/>
                    <a:pt x="144" y="444"/>
                    <a:pt x="144" y="443"/>
                  </a:cubicBezTo>
                  <a:cubicBezTo>
                    <a:pt x="144" y="443"/>
                    <a:pt x="144" y="443"/>
                    <a:pt x="144" y="443"/>
                  </a:cubicBezTo>
                  <a:cubicBezTo>
                    <a:pt x="141" y="445"/>
                    <a:pt x="138" y="443"/>
                    <a:pt x="137" y="440"/>
                  </a:cubicBezTo>
                  <a:cubicBezTo>
                    <a:pt x="136" y="439"/>
                    <a:pt x="135" y="438"/>
                    <a:pt x="133" y="437"/>
                  </a:cubicBezTo>
                  <a:cubicBezTo>
                    <a:pt x="133" y="437"/>
                    <a:pt x="133" y="437"/>
                    <a:pt x="132" y="437"/>
                  </a:cubicBezTo>
                  <a:cubicBezTo>
                    <a:pt x="131" y="437"/>
                    <a:pt x="130" y="437"/>
                    <a:pt x="129" y="437"/>
                  </a:cubicBezTo>
                  <a:cubicBezTo>
                    <a:pt x="127" y="436"/>
                    <a:pt x="127" y="435"/>
                    <a:pt x="126" y="434"/>
                  </a:cubicBezTo>
                  <a:cubicBezTo>
                    <a:pt x="126" y="433"/>
                    <a:pt x="126" y="433"/>
                    <a:pt x="126" y="433"/>
                  </a:cubicBezTo>
                  <a:cubicBezTo>
                    <a:pt x="123" y="430"/>
                    <a:pt x="123" y="429"/>
                    <a:pt x="126" y="428"/>
                  </a:cubicBezTo>
                  <a:cubicBezTo>
                    <a:pt x="127" y="427"/>
                    <a:pt x="127" y="427"/>
                    <a:pt x="128" y="427"/>
                  </a:cubicBezTo>
                  <a:cubicBezTo>
                    <a:pt x="129" y="429"/>
                    <a:pt x="132" y="428"/>
                    <a:pt x="134" y="429"/>
                  </a:cubicBezTo>
                  <a:cubicBezTo>
                    <a:pt x="135" y="429"/>
                    <a:pt x="135" y="429"/>
                    <a:pt x="136" y="429"/>
                  </a:cubicBezTo>
                  <a:cubicBezTo>
                    <a:pt x="137" y="429"/>
                    <a:pt x="138" y="431"/>
                    <a:pt x="139" y="432"/>
                  </a:cubicBezTo>
                  <a:cubicBezTo>
                    <a:pt x="140" y="432"/>
                    <a:pt x="140" y="432"/>
                    <a:pt x="141" y="433"/>
                  </a:cubicBezTo>
                  <a:cubicBezTo>
                    <a:pt x="143" y="435"/>
                    <a:pt x="146" y="436"/>
                    <a:pt x="148" y="437"/>
                  </a:cubicBezTo>
                  <a:cubicBezTo>
                    <a:pt x="149" y="437"/>
                    <a:pt x="149" y="437"/>
                    <a:pt x="149" y="437"/>
                  </a:cubicBezTo>
                  <a:cubicBezTo>
                    <a:pt x="151" y="437"/>
                    <a:pt x="149" y="435"/>
                    <a:pt x="150" y="434"/>
                  </a:cubicBezTo>
                  <a:cubicBezTo>
                    <a:pt x="149" y="436"/>
                    <a:pt x="148" y="436"/>
                    <a:pt x="147" y="434"/>
                  </a:cubicBezTo>
                  <a:cubicBezTo>
                    <a:pt x="147" y="434"/>
                    <a:pt x="146" y="434"/>
                    <a:pt x="146" y="433"/>
                  </a:cubicBezTo>
                  <a:cubicBezTo>
                    <a:pt x="146" y="433"/>
                    <a:pt x="146" y="433"/>
                    <a:pt x="146" y="433"/>
                  </a:cubicBezTo>
                  <a:cubicBezTo>
                    <a:pt x="147" y="433"/>
                    <a:pt x="147" y="433"/>
                    <a:pt x="147" y="434"/>
                  </a:cubicBezTo>
                  <a:cubicBezTo>
                    <a:pt x="148" y="433"/>
                    <a:pt x="149" y="434"/>
                    <a:pt x="148" y="433"/>
                  </a:cubicBezTo>
                  <a:cubicBezTo>
                    <a:pt x="147" y="431"/>
                    <a:pt x="149" y="432"/>
                    <a:pt x="149" y="431"/>
                  </a:cubicBezTo>
                  <a:cubicBezTo>
                    <a:pt x="149" y="431"/>
                    <a:pt x="149" y="430"/>
                    <a:pt x="149" y="430"/>
                  </a:cubicBezTo>
                  <a:cubicBezTo>
                    <a:pt x="148" y="430"/>
                    <a:pt x="147" y="431"/>
                    <a:pt x="147" y="429"/>
                  </a:cubicBezTo>
                  <a:cubicBezTo>
                    <a:pt x="148" y="429"/>
                    <a:pt x="149" y="429"/>
                    <a:pt x="150" y="430"/>
                  </a:cubicBezTo>
                  <a:cubicBezTo>
                    <a:pt x="149" y="428"/>
                    <a:pt x="149" y="427"/>
                    <a:pt x="148" y="426"/>
                  </a:cubicBezTo>
                  <a:cubicBezTo>
                    <a:pt x="146" y="427"/>
                    <a:pt x="145" y="426"/>
                    <a:pt x="143" y="425"/>
                  </a:cubicBezTo>
                  <a:cubicBezTo>
                    <a:pt x="143" y="425"/>
                    <a:pt x="142" y="424"/>
                    <a:pt x="141" y="423"/>
                  </a:cubicBezTo>
                  <a:cubicBezTo>
                    <a:pt x="143" y="422"/>
                    <a:pt x="144" y="424"/>
                    <a:pt x="146" y="424"/>
                  </a:cubicBezTo>
                  <a:cubicBezTo>
                    <a:pt x="145" y="423"/>
                    <a:pt x="145" y="422"/>
                    <a:pt x="145" y="422"/>
                  </a:cubicBezTo>
                  <a:cubicBezTo>
                    <a:pt x="144" y="422"/>
                    <a:pt x="143" y="422"/>
                    <a:pt x="143" y="421"/>
                  </a:cubicBezTo>
                  <a:cubicBezTo>
                    <a:pt x="142" y="421"/>
                    <a:pt x="142" y="421"/>
                    <a:pt x="142" y="421"/>
                  </a:cubicBezTo>
                  <a:cubicBezTo>
                    <a:pt x="141" y="422"/>
                    <a:pt x="140" y="422"/>
                    <a:pt x="140" y="422"/>
                  </a:cubicBezTo>
                  <a:cubicBezTo>
                    <a:pt x="139" y="421"/>
                    <a:pt x="140" y="420"/>
                    <a:pt x="140" y="420"/>
                  </a:cubicBezTo>
                  <a:cubicBezTo>
                    <a:pt x="140" y="420"/>
                    <a:pt x="140" y="420"/>
                    <a:pt x="140" y="420"/>
                  </a:cubicBezTo>
                  <a:cubicBezTo>
                    <a:pt x="139" y="420"/>
                    <a:pt x="138" y="420"/>
                    <a:pt x="138" y="421"/>
                  </a:cubicBezTo>
                  <a:cubicBezTo>
                    <a:pt x="137" y="421"/>
                    <a:pt x="137" y="420"/>
                    <a:pt x="137" y="420"/>
                  </a:cubicBezTo>
                  <a:cubicBezTo>
                    <a:pt x="136" y="420"/>
                    <a:pt x="136" y="420"/>
                    <a:pt x="135" y="420"/>
                  </a:cubicBezTo>
                  <a:cubicBezTo>
                    <a:pt x="134" y="420"/>
                    <a:pt x="133" y="420"/>
                    <a:pt x="133" y="418"/>
                  </a:cubicBezTo>
                  <a:cubicBezTo>
                    <a:pt x="133" y="417"/>
                    <a:pt x="134" y="416"/>
                    <a:pt x="135" y="416"/>
                  </a:cubicBezTo>
                  <a:cubicBezTo>
                    <a:pt x="135" y="416"/>
                    <a:pt x="135" y="416"/>
                    <a:pt x="135" y="416"/>
                  </a:cubicBezTo>
                  <a:cubicBezTo>
                    <a:pt x="134" y="415"/>
                    <a:pt x="134" y="415"/>
                    <a:pt x="135" y="414"/>
                  </a:cubicBezTo>
                  <a:cubicBezTo>
                    <a:pt x="136" y="413"/>
                    <a:pt x="137" y="413"/>
                    <a:pt x="138" y="412"/>
                  </a:cubicBezTo>
                  <a:cubicBezTo>
                    <a:pt x="138" y="412"/>
                    <a:pt x="139" y="412"/>
                    <a:pt x="139" y="412"/>
                  </a:cubicBezTo>
                  <a:cubicBezTo>
                    <a:pt x="141" y="412"/>
                    <a:pt x="143" y="411"/>
                    <a:pt x="143" y="409"/>
                  </a:cubicBezTo>
                  <a:cubicBezTo>
                    <a:pt x="143" y="408"/>
                    <a:pt x="143" y="408"/>
                    <a:pt x="142" y="408"/>
                  </a:cubicBezTo>
                  <a:cubicBezTo>
                    <a:pt x="142" y="410"/>
                    <a:pt x="141" y="410"/>
                    <a:pt x="140" y="411"/>
                  </a:cubicBezTo>
                  <a:cubicBezTo>
                    <a:pt x="139" y="411"/>
                    <a:pt x="138" y="411"/>
                    <a:pt x="137" y="410"/>
                  </a:cubicBezTo>
                  <a:cubicBezTo>
                    <a:pt x="136" y="409"/>
                    <a:pt x="136" y="409"/>
                    <a:pt x="136" y="409"/>
                  </a:cubicBezTo>
                  <a:cubicBezTo>
                    <a:pt x="135" y="409"/>
                    <a:pt x="135" y="409"/>
                    <a:pt x="134" y="409"/>
                  </a:cubicBezTo>
                  <a:cubicBezTo>
                    <a:pt x="135" y="409"/>
                    <a:pt x="135" y="409"/>
                    <a:pt x="135" y="410"/>
                  </a:cubicBezTo>
                  <a:cubicBezTo>
                    <a:pt x="135" y="410"/>
                    <a:pt x="135" y="411"/>
                    <a:pt x="135" y="411"/>
                  </a:cubicBezTo>
                  <a:cubicBezTo>
                    <a:pt x="134" y="412"/>
                    <a:pt x="134" y="412"/>
                    <a:pt x="132" y="412"/>
                  </a:cubicBezTo>
                  <a:cubicBezTo>
                    <a:pt x="132" y="412"/>
                    <a:pt x="132" y="411"/>
                    <a:pt x="132" y="411"/>
                  </a:cubicBezTo>
                  <a:cubicBezTo>
                    <a:pt x="131" y="408"/>
                    <a:pt x="133" y="410"/>
                    <a:pt x="133" y="410"/>
                  </a:cubicBezTo>
                  <a:cubicBezTo>
                    <a:pt x="133" y="410"/>
                    <a:pt x="133" y="410"/>
                    <a:pt x="133" y="410"/>
                  </a:cubicBezTo>
                  <a:cubicBezTo>
                    <a:pt x="133" y="409"/>
                    <a:pt x="133" y="409"/>
                    <a:pt x="133" y="409"/>
                  </a:cubicBezTo>
                  <a:cubicBezTo>
                    <a:pt x="132" y="408"/>
                    <a:pt x="133" y="407"/>
                    <a:pt x="134" y="407"/>
                  </a:cubicBezTo>
                  <a:cubicBezTo>
                    <a:pt x="135" y="406"/>
                    <a:pt x="135" y="406"/>
                    <a:pt x="135" y="404"/>
                  </a:cubicBezTo>
                  <a:cubicBezTo>
                    <a:pt x="133" y="404"/>
                    <a:pt x="134" y="407"/>
                    <a:pt x="132" y="407"/>
                  </a:cubicBezTo>
                  <a:cubicBezTo>
                    <a:pt x="132" y="407"/>
                    <a:pt x="132" y="406"/>
                    <a:pt x="131" y="406"/>
                  </a:cubicBezTo>
                  <a:cubicBezTo>
                    <a:pt x="131" y="407"/>
                    <a:pt x="131" y="407"/>
                    <a:pt x="130" y="407"/>
                  </a:cubicBezTo>
                  <a:cubicBezTo>
                    <a:pt x="130" y="408"/>
                    <a:pt x="129" y="408"/>
                    <a:pt x="129" y="409"/>
                  </a:cubicBezTo>
                  <a:cubicBezTo>
                    <a:pt x="130" y="411"/>
                    <a:pt x="128" y="410"/>
                    <a:pt x="127" y="410"/>
                  </a:cubicBezTo>
                  <a:cubicBezTo>
                    <a:pt x="129" y="413"/>
                    <a:pt x="129" y="413"/>
                    <a:pt x="126" y="415"/>
                  </a:cubicBezTo>
                  <a:cubicBezTo>
                    <a:pt x="126" y="415"/>
                    <a:pt x="126" y="415"/>
                    <a:pt x="126" y="415"/>
                  </a:cubicBezTo>
                  <a:cubicBezTo>
                    <a:pt x="126" y="415"/>
                    <a:pt x="126" y="415"/>
                    <a:pt x="125" y="415"/>
                  </a:cubicBezTo>
                  <a:cubicBezTo>
                    <a:pt x="125" y="415"/>
                    <a:pt x="126" y="415"/>
                    <a:pt x="126" y="415"/>
                  </a:cubicBezTo>
                  <a:cubicBezTo>
                    <a:pt x="124" y="416"/>
                    <a:pt x="123" y="417"/>
                    <a:pt x="121" y="415"/>
                  </a:cubicBezTo>
                  <a:cubicBezTo>
                    <a:pt x="121" y="415"/>
                    <a:pt x="121" y="414"/>
                    <a:pt x="120" y="415"/>
                  </a:cubicBezTo>
                  <a:cubicBezTo>
                    <a:pt x="119" y="416"/>
                    <a:pt x="118" y="415"/>
                    <a:pt x="117" y="414"/>
                  </a:cubicBezTo>
                  <a:cubicBezTo>
                    <a:pt x="117" y="413"/>
                    <a:pt x="117" y="411"/>
                    <a:pt x="115" y="409"/>
                  </a:cubicBezTo>
                  <a:cubicBezTo>
                    <a:pt x="115" y="409"/>
                    <a:pt x="115" y="408"/>
                    <a:pt x="116" y="408"/>
                  </a:cubicBezTo>
                  <a:cubicBezTo>
                    <a:pt x="117" y="408"/>
                    <a:pt x="117" y="407"/>
                    <a:pt x="118" y="407"/>
                  </a:cubicBezTo>
                  <a:cubicBezTo>
                    <a:pt x="118" y="406"/>
                    <a:pt x="118" y="406"/>
                    <a:pt x="119" y="405"/>
                  </a:cubicBezTo>
                  <a:cubicBezTo>
                    <a:pt x="120" y="404"/>
                    <a:pt x="121" y="405"/>
                    <a:pt x="122" y="404"/>
                  </a:cubicBezTo>
                  <a:cubicBezTo>
                    <a:pt x="122" y="404"/>
                    <a:pt x="122" y="404"/>
                    <a:pt x="122" y="404"/>
                  </a:cubicBezTo>
                  <a:cubicBezTo>
                    <a:pt x="122" y="404"/>
                    <a:pt x="122" y="403"/>
                    <a:pt x="122" y="403"/>
                  </a:cubicBezTo>
                  <a:cubicBezTo>
                    <a:pt x="121" y="404"/>
                    <a:pt x="120" y="405"/>
                    <a:pt x="119" y="404"/>
                  </a:cubicBezTo>
                  <a:cubicBezTo>
                    <a:pt x="118" y="404"/>
                    <a:pt x="117" y="403"/>
                    <a:pt x="117" y="402"/>
                  </a:cubicBezTo>
                  <a:cubicBezTo>
                    <a:pt x="117" y="401"/>
                    <a:pt x="118" y="400"/>
                    <a:pt x="119" y="400"/>
                  </a:cubicBezTo>
                  <a:cubicBezTo>
                    <a:pt x="120" y="399"/>
                    <a:pt x="121" y="398"/>
                    <a:pt x="121" y="397"/>
                  </a:cubicBezTo>
                  <a:cubicBezTo>
                    <a:pt x="121" y="395"/>
                    <a:pt x="120" y="396"/>
                    <a:pt x="120" y="397"/>
                  </a:cubicBezTo>
                  <a:cubicBezTo>
                    <a:pt x="120" y="397"/>
                    <a:pt x="119" y="398"/>
                    <a:pt x="119" y="398"/>
                  </a:cubicBezTo>
                  <a:cubicBezTo>
                    <a:pt x="118" y="398"/>
                    <a:pt x="118" y="399"/>
                    <a:pt x="117" y="399"/>
                  </a:cubicBezTo>
                  <a:cubicBezTo>
                    <a:pt x="116" y="399"/>
                    <a:pt x="116" y="398"/>
                    <a:pt x="117" y="398"/>
                  </a:cubicBezTo>
                  <a:cubicBezTo>
                    <a:pt x="117" y="397"/>
                    <a:pt x="117" y="396"/>
                    <a:pt x="118" y="396"/>
                  </a:cubicBezTo>
                  <a:cubicBezTo>
                    <a:pt x="119" y="396"/>
                    <a:pt x="119" y="396"/>
                    <a:pt x="119" y="395"/>
                  </a:cubicBezTo>
                  <a:cubicBezTo>
                    <a:pt x="119" y="395"/>
                    <a:pt x="119" y="395"/>
                    <a:pt x="119" y="395"/>
                  </a:cubicBezTo>
                  <a:cubicBezTo>
                    <a:pt x="119" y="395"/>
                    <a:pt x="119" y="394"/>
                    <a:pt x="119" y="394"/>
                  </a:cubicBezTo>
                  <a:cubicBezTo>
                    <a:pt x="119" y="394"/>
                    <a:pt x="119" y="394"/>
                    <a:pt x="118" y="394"/>
                  </a:cubicBezTo>
                  <a:cubicBezTo>
                    <a:pt x="117" y="394"/>
                    <a:pt x="116" y="393"/>
                    <a:pt x="116" y="393"/>
                  </a:cubicBezTo>
                  <a:cubicBezTo>
                    <a:pt x="117" y="392"/>
                    <a:pt x="118" y="391"/>
                    <a:pt x="119" y="390"/>
                  </a:cubicBezTo>
                  <a:cubicBezTo>
                    <a:pt x="119" y="390"/>
                    <a:pt x="119" y="392"/>
                    <a:pt x="120" y="391"/>
                  </a:cubicBezTo>
                  <a:cubicBezTo>
                    <a:pt x="120" y="391"/>
                    <a:pt x="120" y="391"/>
                    <a:pt x="120" y="391"/>
                  </a:cubicBezTo>
                  <a:cubicBezTo>
                    <a:pt x="121" y="391"/>
                    <a:pt x="121" y="391"/>
                    <a:pt x="121" y="391"/>
                  </a:cubicBezTo>
                  <a:cubicBezTo>
                    <a:pt x="121" y="390"/>
                    <a:pt x="121" y="389"/>
                    <a:pt x="122" y="389"/>
                  </a:cubicBezTo>
                  <a:cubicBezTo>
                    <a:pt x="122" y="389"/>
                    <a:pt x="122" y="389"/>
                    <a:pt x="122" y="389"/>
                  </a:cubicBezTo>
                  <a:cubicBezTo>
                    <a:pt x="122" y="389"/>
                    <a:pt x="122" y="389"/>
                    <a:pt x="122" y="388"/>
                  </a:cubicBezTo>
                  <a:cubicBezTo>
                    <a:pt x="121" y="388"/>
                    <a:pt x="121" y="388"/>
                    <a:pt x="121" y="388"/>
                  </a:cubicBezTo>
                  <a:cubicBezTo>
                    <a:pt x="120" y="389"/>
                    <a:pt x="120" y="389"/>
                    <a:pt x="120" y="387"/>
                  </a:cubicBezTo>
                  <a:cubicBezTo>
                    <a:pt x="120" y="386"/>
                    <a:pt x="119" y="387"/>
                    <a:pt x="119" y="388"/>
                  </a:cubicBezTo>
                  <a:cubicBezTo>
                    <a:pt x="118" y="389"/>
                    <a:pt x="118" y="389"/>
                    <a:pt x="117" y="389"/>
                  </a:cubicBezTo>
                  <a:cubicBezTo>
                    <a:pt x="115" y="389"/>
                    <a:pt x="115" y="389"/>
                    <a:pt x="116" y="387"/>
                  </a:cubicBezTo>
                  <a:cubicBezTo>
                    <a:pt x="116" y="387"/>
                    <a:pt x="115" y="386"/>
                    <a:pt x="114" y="387"/>
                  </a:cubicBezTo>
                  <a:cubicBezTo>
                    <a:pt x="114" y="388"/>
                    <a:pt x="113" y="388"/>
                    <a:pt x="113" y="388"/>
                  </a:cubicBezTo>
                  <a:cubicBezTo>
                    <a:pt x="112" y="387"/>
                    <a:pt x="113" y="387"/>
                    <a:pt x="113" y="386"/>
                  </a:cubicBezTo>
                  <a:cubicBezTo>
                    <a:pt x="114" y="386"/>
                    <a:pt x="114" y="385"/>
                    <a:pt x="115" y="384"/>
                  </a:cubicBezTo>
                  <a:cubicBezTo>
                    <a:pt x="116" y="386"/>
                    <a:pt x="117" y="387"/>
                    <a:pt x="118" y="385"/>
                  </a:cubicBezTo>
                  <a:cubicBezTo>
                    <a:pt x="119" y="383"/>
                    <a:pt x="119" y="383"/>
                    <a:pt x="121" y="385"/>
                  </a:cubicBezTo>
                  <a:cubicBezTo>
                    <a:pt x="122" y="385"/>
                    <a:pt x="122" y="385"/>
                    <a:pt x="123" y="384"/>
                  </a:cubicBezTo>
                  <a:cubicBezTo>
                    <a:pt x="123" y="383"/>
                    <a:pt x="123" y="382"/>
                    <a:pt x="123" y="381"/>
                  </a:cubicBezTo>
                  <a:cubicBezTo>
                    <a:pt x="122" y="380"/>
                    <a:pt x="121" y="380"/>
                    <a:pt x="120" y="380"/>
                  </a:cubicBezTo>
                  <a:cubicBezTo>
                    <a:pt x="120" y="381"/>
                    <a:pt x="120" y="383"/>
                    <a:pt x="118" y="381"/>
                  </a:cubicBezTo>
                  <a:cubicBezTo>
                    <a:pt x="117" y="382"/>
                    <a:pt x="117" y="381"/>
                    <a:pt x="116" y="381"/>
                  </a:cubicBezTo>
                  <a:cubicBezTo>
                    <a:pt x="116" y="380"/>
                    <a:pt x="116" y="380"/>
                    <a:pt x="116" y="380"/>
                  </a:cubicBezTo>
                  <a:cubicBezTo>
                    <a:pt x="117" y="379"/>
                    <a:pt x="117" y="379"/>
                    <a:pt x="118" y="380"/>
                  </a:cubicBezTo>
                  <a:cubicBezTo>
                    <a:pt x="119" y="379"/>
                    <a:pt x="117" y="379"/>
                    <a:pt x="117" y="379"/>
                  </a:cubicBezTo>
                  <a:cubicBezTo>
                    <a:pt x="117" y="379"/>
                    <a:pt x="116" y="379"/>
                    <a:pt x="116" y="378"/>
                  </a:cubicBezTo>
                  <a:cubicBezTo>
                    <a:pt x="116" y="377"/>
                    <a:pt x="117" y="378"/>
                    <a:pt x="118" y="377"/>
                  </a:cubicBezTo>
                  <a:cubicBezTo>
                    <a:pt x="118" y="376"/>
                    <a:pt x="119" y="376"/>
                    <a:pt x="120" y="376"/>
                  </a:cubicBezTo>
                  <a:cubicBezTo>
                    <a:pt x="120" y="376"/>
                    <a:pt x="120" y="375"/>
                    <a:pt x="119" y="375"/>
                  </a:cubicBezTo>
                  <a:cubicBezTo>
                    <a:pt x="117" y="374"/>
                    <a:pt x="118" y="373"/>
                    <a:pt x="119" y="372"/>
                  </a:cubicBezTo>
                  <a:cubicBezTo>
                    <a:pt x="120" y="369"/>
                    <a:pt x="118" y="370"/>
                    <a:pt x="117" y="370"/>
                  </a:cubicBezTo>
                  <a:cubicBezTo>
                    <a:pt x="117" y="370"/>
                    <a:pt x="117" y="371"/>
                    <a:pt x="117" y="371"/>
                  </a:cubicBezTo>
                  <a:cubicBezTo>
                    <a:pt x="117" y="371"/>
                    <a:pt x="117" y="372"/>
                    <a:pt x="117" y="372"/>
                  </a:cubicBezTo>
                  <a:cubicBezTo>
                    <a:pt x="117" y="372"/>
                    <a:pt x="118" y="371"/>
                    <a:pt x="118" y="372"/>
                  </a:cubicBezTo>
                  <a:cubicBezTo>
                    <a:pt x="118" y="373"/>
                    <a:pt x="117" y="373"/>
                    <a:pt x="117" y="373"/>
                  </a:cubicBezTo>
                  <a:cubicBezTo>
                    <a:pt x="116" y="374"/>
                    <a:pt x="115" y="374"/>
                    <a:pt x="115" y="373"/>
                  </a:cubicBezTo>
                  <a:cubicBezTo>
                    <a:pt x="115" y="373"/>
                    <a:pt x="115" y="373"/>
                    <a:pt x="114" y="373"/>
                  </a:cubicBezTo>
                  <a:cubicBezTo>
                    <a:pt x="114" y="373"/>
                    <a:pt x="113" y="373"/>
                    <a:pt x="113" y="372"/>
                  </a:cubicBezTo>
                  <a:cubicBezTo>
                    <a:pt x="113" y="371"/>
                    <a:pt x="114" y="371"/>
                    <a:pt x="114" y="371"/>
                  </a:cubicBezTo>
                  <a:cubicBezTo>
                    <a:pt x="115" y="372"/>
                    <a:pt x="115" y="371"/>
                    <a:pt x="116" y="371"/>
                  </a:cubicBezTo>
                  <a:cubicBezTo>
                    <a:pt x="116" y="370"/>
                    <a:pt x="115" y="369"/>
                    <a:pt x="115" y="368"/>
                  </a:cubicBezTo>
                  <a:cubicBezTo>
                    <a:pt x="116" y="368"/>
                    <a:pt x="116" y="369"/>
                    <a:pt x="117" y="369"/>
                  </a:cubicBezTo>
                  <a:cubicBezTo>
                    <a:pt x="118" y="368"/>
                    <a:pt x="116" y="367"/>
                    <a:pt x="116" y="366"/>
                  </a:cubicBezTo>
                  <a:cubicBezTo>
                    <a:pt x="115" y="365"/>
                    <a:pt x="114" y="365"/>
                    <a:pt x="114" y="364"/>
                  </a:cubicBezTo>
                  <a:cubicBezTo>
                    <a:pt x="114" y="363"/>
                    <a:pt x="115" y="362"/>
                    <a:pt x="115" y="361"/>
                  </a:cubicBezTo>
                  <a:cubicBezTo>
                    <a:pt x="117" y="361"/>
                    <a:pt x="117" y="360"/>
                    <a:pt x="116" y="359"/>
                  </a:cubicBezTo>
                  <a:cubicBezTo>
                    <a:pt x="114" y="358"/>
                    <a:pt x="113" y="356"/>
                    <a:pt x="112" y="355"/>
                  </a:cubicBezTo>
                  <a:cubicBezTo>
                    <a:pt x="112" y="354"/>
                    <a:pt x="112" y="353"/>
                    <a:pt x="113" y="352"/>
                  </a:cubicBezTo>
                  <a:cubicBezTo>
                    <a:pt x="113" y="352"/>
                    <a:pt x="114" y="351"/>
                    <a:pt x="112" y="350"/>
                  </a:cubicBezTo>
                  <a:cubicBezTo>
                    <a:pt x="111" y="353"/>
                    <a:pt x="109" y="354"/>
                    <a:pt x="106" y="354"/>
                  </a:cubicBezTo>
                  <a:cubicBezTo>
                    <a:pt x="107" y="353"/>
                    <a:pt x="108" y="352"/>
                    <a:pt x="109" y="352"/>
                  </a:cubicBezTo>
                  <a:cubicBezTo>
                    <a:pt x="111" y="351"/>
                    <a:pt x="112" y="350"/>
                    <a:pt x="110" y="348"/>
                  </a:cubicBezTo>
                  <a:cubicBezTo>
                    <a:pt x="111" y="348"/>
                    <a:pt x="112" y="348"/>
                    <a:pt x="112" y="348"/>
                  </a:cubicBezTo>
                  <a:cubicBezTo>
                    <a:pt x="113" y="348"/>
                    <a:pt x="113" y="347"/>
                    <a:pt x="112" y="346"/>
                  </a:cubicBezTo>
                  <a:cubicBezTo>
                    <a:pt x="112" y="346"/>
                    <a:pt x="112" y="346"/>
                    <a:pt x="112" y="346"/>
                  </a:cubicBezTo>
                  <a:cubicBezTo>
                    <a:pt x="111" y="347"/>
                    <a:pt x="110" y="347"/>
                    <a:pt x="110" y="346"/>
                  </a:cubicBezTo>
                  <a:cubicBezTo>
                    <a:pt x="109" y="345"/>
                    <a:pt x="111" y="346"/>
                    <a:pt x="111" y="345"/>
                  </a:cubicBezTo>
                  <a:cubicBezTo>
                    <a:pt x="110" y="345"/>
                    <a:pt x="109" y="345"/>
                    <a:pt x="108" y="344"/>
                  </a:cubicBezTo>
                  <a:cubicBezTo>
                    <a:pt x="107" y="345"/>
                    <a:pt x="106" y="345"/>
                    <a:pt x="104" y="344"/>
                  </a:cubicBezTo>
                  <a:cubicBezTo>
                    <a:pt x="106" y="344"/>
                    <a:pt x="108" y="343"/>
                    <a:pt x="109" y="343"/>
                  </a:cubicBezTo>
                  <a:cubicBezTo>
                    <a:pt x="110" y="343"/>
                    <a:pt x="111" y="344"/>
                    <a:pt x="112" y="344"/>
                  </a:cubicBezTo>
                  <a:cubicBezTo>
                    <a:pt x="113" y="344"/>
                    <a:pt x="113" y="344"/>
                    <a:pt x="113" y="344"/>
                  </a:cubicBezTo>
                  <a:cubicBezTo>
                    <a:pt x="112" y="343"/>
                    <a:pt x="110" y="343"/>
                    <a:pt x="111" y="341"/>
                  </a:cubicBezTo>
                  <a:cubicBezTo>
                    <a:pt x="110" y="341"/>
                    <a:pt x="109" y="340"/>
                    <a:pt x="108" y="339"/>
                  </a:cubicBezTo>
                  <a:cubicBezTo>
                    <a:pt x="107" y="339"/>
                    <a:pt x="106" y="338"/>
                    <a:pt x="107" y="337"/>
                  </a:cubicBezTo>
                  <a:cubicBezTo>
                    <a:pt x="108" y="337"/>
                    <a:pt x="108" y="336"/>
                    <a:pt x="108" y="335"/>
                  </a:cubicBezTo>
                  <a:cubicBezTo>
                    <a:pt x="107" y="334"/>
                    <a:pt x="106" y="334"/>
                    <a:pt x="106" y="334"/>
                  </a:cubicBezTo>
                  <a:cubicBezTo>
                    <a:pt x="105" y="333"/>
                    <a:pt x="103" y="332"/>
                    <a:pt x="102" y="331"/>
                  </a:cubicBezTo>
                  <a:cubicBezTo>
                    <a:pt x="101" y="330"/>
                    <a:pt x="100" y="330"/>
                    <a:pt x="100" y="329"/>
                  </a:cubicBezTo>
                  <a:cubicBezTo>
                    <a:pt x="101" y="328"/>
                    <a:pt x="102" y="327"/>
                    <a:pt x="99" y="326"/>
                  </a:cubicBezTo>
                  <a:cubicBezTo>
                    <a:pt x="98" y="326"/>
                    <a:pt x="98" y="323"/>
                    <a:pt x="98" y="322"/>
                  </a:cubicBezTo>
                  <a:cubicBezTo>
                    <a:pt x="98" y="322"/>
                    <a:pt x="97" y="322"/>
                    <a:pt x="97" y="322"/>
                  </a:cubicBezTo>
                  <a:cubicBezTo>
                    <a:pt x="96" y="322"/>
                    <a:pt x="97" y="321"/>
                    <a:pt x="97" y="321"/>
                  </a:cubicBezTo>
                  <a:cubicBezTo>
                    <a:pt x="98" y="320"/>
                    <a:pt x="98" y="320"/>
                    <a:pt x="99" y="320"/>
                  </a:cubicBezTo>
                  <a:cubicBezTo>
                    <a:pt x="99" y="320"/>
                    <a:pt x="99" y="320"/>
                    <a:pt x="99" y="320"/>
                  </a:cubicBezTo>
                  <a:cubicBezTo>
                    <a:pt x="99" y="319"/>
                    <a:pt x="99" y="318"/>
                    <a:pt x="100" y="318"/>
                  </a:cubicBezTo>
                  <a:cubicBezTo>
                    <a:pt x="99" y="317"/>
                    <a:pt x="97" y="317"/>
                    <a:pt x="98" y="315"/>
                  </a:cubicBezTo>
                  <a:cubicBezTo>
                    <a:pt x="97" y="315"/>
                    <a:pt x="98" y="310"/>
                    <a:pt x="95" y="313"/>
                  </a:cubicBezTo>
                  <a:cubicBezTo>
                    <a:pt x="94" y="313"/>
                    <a:pt x="92" y="311"/>
                    <a:pt x="93" y="310"/>
                  </a:cubicBezTo>
                  <a:cubicBezTo>
                    <a:pt x="93" y="309"/>
                    <a:pt x="93" y="309"/>
                    <a:pt x="93" y="308"/>
                  </a:cubicBezTo>
                  <a:cubicBezTo>
                    <a:pt x="92" y="308"/>
                    <a:pt x="92" y="308"/>
                    <a:pt x="91" y="308"/>
                  </a:cubicBezTo>
                  <a:cubicBezTo>
                    <a:pt x="90" y="310"/>
                    <a:pt x="90" y="309"/>
                    <a:pt x="89" y="308"/>
                  </a:cubicBezTo>
                  <a:cubicBezTo>
                    <a:pt x="86" y="304"/>
                    <a:pt x="82" y="301"/>
                    <a:pt x="77" y="300"/>
                  </a:cubicBezTo>
                  <a:cubicBezTo>
                    <a:pt x="75" y="299"/>
                    <a:pt x="73" y="299"/>
                    <a:pt x="73" y="297"/>
                  </a:cubicBezTo>
                  <a:cubicBezTo>
                    <a:pt x="73" y="297"/>
                    <a:pt x="72" y="297"/>
                    <a:pt x="72" y="297"/>
                  </a:cubicBezTo>
                  <a:cubicBezTo>
                    <a:pt x="71" y="298"/>
                    <a:pt x="69" y="297"/>
                    <a:pt x="68" y="298"/>
                  </a:cubicBezTo>
                  <a:cubicBezTo>
                    <a:pt x="69" y="295"/>
                    <a:pt x="66" y="296"/>
                    <a:pt x="65" y="295"/>
                  </a:cubicBezTo>
                  <a:cubicBezTo>
                    <a:pt x="63" y="297"/>
                    <a:pt x="63" y="300"/>
                    <a:pt x="60" y="302"/>
                  </a:cubicBezTo>
                  <a:cubicBezTo>
                    <a:pt x="60" y="300"/>
                    <a:pt x="58" y="298"/>
                    <a:pt x="59" y="296"/>
                  </a:cubicBezTo>
                  <a:cubicBezTo>
                    <a:pt x="59" y="296"/>
                    <a:pt x="59" y="295"/>
                    <a:pt x="59" y="295"/>
                  </a:cubicBezTo>
                  <a:cubicBezTo>
                    <a:pt x="58" y="295"/>
                    <a:pt x="58" y="296"/>
                    <a:pt x="58" y="296"/>
                  </a:cubicBezTo>
                  <a:cubicBezTo>
                    <a:pt x="59" y="298"/>
                    <a:pt x="55" y="298"/>
                    <a:pt x="56" y="300"/>
                  </a:cubicBezTo>
                  <a:cubicBezTo>
                    <a:pt x="55" y="300"/>
                    <a:pt x="54" y="300"/>
                    <a:pt x="53" y="300"/>
                  </a:cubicBezTo>
                  <a:cubicBezTo>
                    <a:pt x="52" y="301"/>
                    <a:pt x="51" y="301"/>
                    <a:pt x="52" y="302"/>
                  </a:cubicBezTo>
                  <a:cubicBezTo>
                    <a:pt x="52" y="303"/>
                    <a:pt x="52" y="305"/>
                    <a:pt x="50" y="304"/>
                  </a:cubicBezTo>
                  <a:cubicBezTo>
                    <a:pt x="49" y="304"/>
                    <a:pt x="48" y="303"/>
                    <a:pt x="48" y="301"/>
                  </a:cubicBezTo>
                  <a:cubicBezTo>
                    <a:pt x="48" y="301"/>
                    <a:pt x="49" y="300"/>
                    <a:pt x="49" y="300"/>
                  </a:cubicBezTo>
                  <a:cubicBezTo>
                    <a:pt x="49" y="299"/>
                    <a:pt x="51" y="298"/>
                    <a:pt x="49" y="297"/>
                  </a:cubicBezTo>
                  <a:cubicBezTo>
                    <a:pt x="47" y="297"/>
                    <a:pt x="46" y="297"/>
                    <a:pt x="45" y="299"/>
                  </a:cubicBezTo>
                  <a:cubicBezTo>
                    <a:pt x="45" y="299"/>
                    <a:pt x="45" y="300"/>
                    <a:pt x="45" y="301"/>
                  </a:cubicBezTo>
                  <a:cubicBezTo>
                    <a:pt x="45" y="301"/>
                    <a:pt x="45" y="302"/>
                    <a:pt x="44" y="302"/>
                  </a:cubicBezTo>
                  <a:cubicBezTo>
                    <a:pt x="43" y="302"/>
                    <a:pt x="43" y="301"/>
                    <a:pt x="43" y="301"/>
                  </a:cubicBezTo>
                  <a:cubicBezTo>
                    <a:pt x="42" y="300"/>
                    <a:pt x="43" y="299"/>
                    <a:pt x="42" y="299"/>
                  </a:cubicBezTo>
                  <a:cubicBezTo>
                    <a:pt x="41" y="298"/>
                    <a:pt x="41" y="297"/>
                    <a:pt x="40" y="298"/>
                  </a:cubicBezTo>
                  <a:cubicBezTo>
                    <a:pt x="39" y="299"/>
                    <a:pt x="38" y="300"/>
                    <a:pt x="39" y="301"/>
                  </a:cubicBezTo>
                  <a:cubicBezTo>
                    <a:pt x="41" y="302"/>
                    <a:pt x="40" y="304"/>
                    <a:pt x="43" y="304"/>
                  </a:cubicBezTo>
                  <a:cubicBezTo>
                    <a:pt x="37" y="305"/>
                    <a:pt x="31" y="303"/>
                    <a:pt x="27" y="298"/>
                  </a:cubicBezTo>
                  <a:cubicBezTo>
                    <a:pt x="26" y="297"/>
                    <a:pt x="25" y="296"/>
                    <a:pt x="24" y="296"/>
                  </a:cubicBezTo>
                  <a:cubicBezTo>
                    <a:pt x="22" y="294"/>
                    <a:pt x="22" y="293"/>
                    <a:pt x="25" y="292"/>
                  </a:cubicBezTo>
                  <a:cubicBezTo>
                    <a:pt x="25" y="292"/>
                    <a:pt x="26" y="292"/>
                    <a:pt x="26" y="292"/>
                  </a:cubicBezTo>
                  <a:cubicBezTo>
                    <a:pt x="27" y="289"/>
                    <a:pt x="29" y="288"/>
                    <a:pt x="32" y="288"/>
                  </a:cubicBezTo>
                  <a:cubicBezTo>
                    <a:pt x="33" y="288"/>
                    <a:pt x="34" y="288"/>
                    <a:pt x="33" y="286"/>
                  </a:cubicBezTo>
                  <a:cubicBezTo>
                    <a:pt x="33" y="286"/>
                    <a:pt x="34" y="286"/>
                    <a:pt x="34" y="285"/>
                  </a:cubicBezTo>
                  <a:cubicBezTo>
                    <a:pt x="33" y="285"/>
                    <a:pt x="33" y="285"/>
                    <a:pt x="32" y="285"/>
                  </a:cubicBezTo>
                  <a:cubicBezTo>
                    <a:pt x="29" y="286"/>
                    <a:pt x="26" y="286"/>
                    <a:pt x="23" y="284"/>
                  </a:cubicBezTo>
                  <a:cubicBezTo>
                    <a:pt x="23" y="284"/>
                    <a:pt x="23" y="284"/>
                    <a:pt x="23" y="284"/>
                  </a:cubicBezTo>
                  <a:cubicBezTo>
                    <a:pt x="20" y="283"/>
                    <a:pt x="20" y="282"/>
                    <a:pt x="21" y="280"/>
                  </a:cubicBezTo>
                  <a:cubicBezTo>
                    <a:pt x="21" y="279"/>
                    <a:pt x="21" y="279"/>
                    <a:pt x="21" y="278"/>
                  </a:cubicBezTo>
                  <a:cubicBezTo>
                    <a:pt x="19" y="279"/>
                    <a:pt x="19" y="282"/>
                    <a:pt x="17" y="282"/>
                  </a:cubicBezTo>
                  <a:cubicBezTo>
                    <a:pt x="16" y="282"/>
                    <a:pt x="16" y="282"/>
                    <a:pt x="16" y="281"/>
                  </a:cubicBezTo>
                  <a:cubicBezTo>
                    <a:pt x="15" y="281"/>
                    <a:pt x="15" y="281"/>
                    <a:pt x="15" y="280"/>
                  </a:cubicBezTo>
                  <a:cubicBezTo>
                    <a:pt x="14" y="280"/>
                    <a:pt x="13" y="280"/>
                    <a:pt x="15" y="279"/>
                  </a:cubicBezTo>
                  <a:cubicBezTo>
                    <a:pt x="16" y="278"/>
                    <a:pt x="14" y="278"/>
                    <a:pt x="14" y="278"/>
                  </a:cubicBezTo>
                  <a:cubicBezTo>
                    <a:pt x="14" y="277"/>
                    <a:pt x="14" y="277"/>
                    <a:pt x="13" y="277"/>
                  </a:cubicBezTo>
                  <a:cubicBezTo>
                    <a:pt x="13" y="277"/>
                    <a:pt x="13" y="277"/>
                    <a:pt x="13" y="277"/>
                  </a:cubicBezTo>
                  <a:cubicBezTo>
                    <a:pt x="12" y="276"/>
                    <a:pt x="13" y="274"/>
                    <a:pt x="12" y="273"/>
                  </a:cubicBezTo>
                  <a:cubicBezTo>
                    <a:pt x="12" y="272"/>
                    <a:pt x="13" y="271"/>
                    <a:pt x="14" y="272"/>
                  </a:cubicBezTo>
                  <a:cubicBezTo>
                    <a:pt x="14" y="272"/>
                    <a:pt x="15" y="272"/>
                    <a:pt x="15" y="272"/>
                  </a:cubicBezTo>
                  <a:cubicBezTo>
                    <a:pt x="14" y="270"/>
                    <a:pt x="15" y="270"/>
                    <a:pt x="16" y="270"/>
                  </a:cubicBezTo>
                  <a:cubicBezTo>
                    <a:pt x="16" y="270"/>
                    <a:pt x="17" y="270"/>
                    <a:pt x="17" y="269"/>
                  </a:cubicBezTo>
                  <a:cubicBezTo>
                    <a:pt x="21" y="268"/>
                    <a:pt x="24" y="270"/>
                    <a:pt x="28" y="271"/>
                  </a:cubicBezTo>
                  <a:cubicBezTo>
                    <a:pt x="29" y="271"/>
                    <a:pt x="31" y="271"/>
                    <a:pt x="32" y="271"/>
                  </a:cubicBezTo>
                  <a:cubicBezTo>
                    <a:pt x="32" y="271"/>
                    <a:pt x="32" y="271"/>
                    <a:pt x="33" y="271"/>
                  </a:cubicBezTo>
                  <a:cubicBezTo>
                    <a:pt x="33" y="271"/>
                    <a:pt x="33" y="271"/>
                    <a:pt x="33" y="271"/>
                  </a:cubicBezTo>
                  <a:cubicBezTo>
                    <a:pt x="33" y="270"/>
                    <a:pt x="32" y="270"/>
                    <a:pt x="31" y="270"/>
                  </a:cubicBezTo>
                  <a:cubicBezTo>
                    <a:pt x="30" y="270"/>
                    <a:pt x="28" y="269"/>
                    <a:pt x="27" y="268"/>
                  </a:cubicBezTo>
                  <a:cubicBezTo>
                    <a:pt x="26" y="268"/>
                    <a:pt x="27" y="268"/>
                    <a:pt x="27" y="268"/>
                  </a:cubicBezTo>
                  <a:cubicBezTo>
                    <a:pt x="28" y="267"/>
                    <a:pt x="29" y="265"/>
                    <a:pt x="31" y="265"/>
                  </a:cubicBezTo>
                  <a:cubicBezTo>
                    <a:pt x="32" y="264"/>
                    <a:pt x="34" y="265"/>
                    <a:pt x="36" y="265"/>
                  </a:cubicBezTo>
                  <a:cubicBezTo>
                    <a:pt x="38" y="263"/>
                    <a:pt x="40" y="265"/>
                    <a:pt x="42" y="266"/>
                  </a:cubicBezTo>
                  <a:cubicBezTo>
                    <a:pt x="43" y="266"/>
                    <a:pt x="43" y="268"/>
                    <a:pt x="45" y="268"/>
                  </a:cubicBezTo>
                  <a:cubicBezTo>
                    <a:pt x="45" y="267"/>
                    <a:pt x="45" y="267"/>
                    <a:pt x="44" y="266"/>
                  </a:cubicBezTo>
                  <a:cubicBezTo>
                    <a:pt x="43" y="266"/>
                    <a:pt x="43" y="265"/>
                    <a:pt x="43" y="264"/>
                  </a:cubicBezTo>
                  <a:cubicBezTo>
                    <a:pt x="43" y="263"/>
                    <a:pt x="45" y="263"/>
                    <a:pt x="45" y="263"/>
                  </a:cubicBezTo>
                  <a:cubicBezTo>
                    <a:pt x="46" y="263"/>
                    <a:pt x="46" y="263"/>
                    <a:pt x="47" y="262"/>
                  </a:cubicBezTo>
                  <a:cubicBezTo>
                    <a:pt x="47" y="260"/>
                    <a:pt x="44" y="255"/>
                    <a:pt x="41" y="255"/>
                  </a:cubicBezTo>
                  <a:cubicBezTo>
                    <a:pt x="40" y="255"/>
                    <a:pt x="39" y="255"/>
                    <a:pt x="40" y="257"/>
                  </a:cubicBezTo>
                  <a:cubicBezTo>
                    <a:pt x="39" y="258"/>
                    <a:pt x="38" y="260"/>
                    <a:pt x="36" y="260"/>
                  </a:cubicBezTo>
                  <a:cubicBezTo>
                    <a:pt x="34" y="261"/>
                    <a:pt x="33" y="261"/>
                    <a:pt x="31" y="260"/>
                  </a:cubicBezTo>
                  <a:cubicBezTo>
                    <a:pt x="31" y="259"/>
                    <a:pt x="30" y="258"/>
                    <a:pt x="30" y="257"/>
                  </a:cubicBezTo>
                  <a:cubicBezTo>
                    <a:pt x="30" y="256"/>
                    <a:pt x="29" y="256"/>
                    <a:pt x="28" y="256"/>
                  </a:cubicBezTo>
                  <a:cubicBezTo>
                    <a:pt x="29" y="257"/>
                    <a:pt x="30" y="258"/>
                    <a:pt x="30" y="260"/>
                  </a:cubicBezTo>
                  <a:cubicBezTo>
                    <a:pt x="28" y="262"/>
                    <a:pt x="26" y="263"/>
                    <a:pt x="23" y="261"/>
                  </a:cubicBezTo>
                  <a:cubicBezTo>
                    <a:pt x="22" y="260"/>
                    <a:pt x="21" y="260"/>
                    <a:pt x="20" y="260"/>
                  </a:cubicBezTo>
                  <a:cubicBezTo>
                    <a:pt x="20" y="260"/>
                    <a:pt x="19" y="260"/>
                    <a:pt x="19" y="259"/>
                  </a:cubicBezTo>
                  <a:cubicBezTo>
                    <a:pt x="19" y="258"/>
                    <a:pt x="19" y="258"/>
                    <a:pt x="20" y="258"/>
                  </a:cubicBezTo>
                  <a:cubicBezTo>
                    <a:pt x="21" y="257"/>
                    <a:pt x="21" y="257"/>
                    <a:pt x="22" y="257"/>
                  </a:cubicBezTo>
                  <a:cubicBezTo>
                    <a:pt x="22" y="256"/>
                    <a:pt x="23" y="256"/>
                    <a:pt x="24" y="255"/>
                  </a:cubicBezTo>
                  <a:cubicBezTo>
                    <a:pt x="24" y="255"/>
                    <a:pt x="24" y="254"/>
                    <a:pt x="24" y="254"/>
                  </a:cubicBezTo>
                  <a:cubicBezTo>
                    <a:pt x="22" y="254"/>
                    <a:pt x="21" y="255"/>
                    <a:pt x="19" y="255"/>
                  </a:cubicBezTo>
                  <a:cubicBezTo>
                    <a:pt x="17" y="256"/>
                    <a:pt x="16" y="255"/>
                    <a:pt x="17" y="254"/>
                  </a:cubicBezTo>
                  <a:cubicBezTo>
                    <a:pt x="18" y="252"/>
                    <a:pt x="19" y="251"/>
                    <a:pt x="21" y="250"/>
                  </a:cubicBezTo>
                  <a:cubicBezTo>
                    <a:pt x="21" y="250"/>
                    <a:pt x="21" y="249"/>
                    <a:pt x="20" y="249"/>
                  </a:cubicBezTo>
                  <a:cubicBezTo>
                    <a:pt x="18" y="249"/>
                    <a:pt x="17" y="251"/>
                    <a:pt x="16" y="252"/>
                  </a:cubicBezTo>
                  <a:cubicBezTo>
                    <a:pt x="15" y="252"/>
                    <a:pt x="14" y="252"/>
                    <a:pt x="14" y="253"/>
                  </a:cubicBezTo>
                  <a:cubicBezTo>
                    <a:pt x="13" y="253"/>
                    <a:pt x="12" y="253"/>
                    <a:pt x="11" y="252"/>
                  </a:cubicBezTo>
                  <a:cubicBezTo>
                    <a:pt x="10" y="251"/>
                    <a:pt x="11" y="251"/>
                    <a:pt x="12" y="250"/>
                  </a:cubicBezTo>
                  <a:cubicBezTo>
                    <a:pt x="12" y="250"/>
                    <a:pt x="12" y="249"/>
                    <a:pt x="12" y="249"/>
                  </a:cubicBezTo>
                  <a:cubicBezTo>
                    <a:pt x="12" y="249"/>
                    <a:pt x="12" y="249"/>
                    <a:pt x="11" y="249"/>
                  </a:cubicBezTo>
                  <a:cubicBezTo>
                    <a:pt x="10" y="250"/>
                    <a:pt x="9" y="249"/>
                    <a:pt x="9" y="248"/>
                  </a:cubicBezTo>
                  <a:cubicBezTo>
                    <a:pt x="6" y="248"/>
                    <a:pt x="5" y="247"/>
                    <a:pt x="5" y="244"/>
                  </a:cubicBezTo>
                  <a:cubicBezTo>
                    <a:pt x="5" y="242"/>
                    <a:pt x="3" y="244"/>
                    <a:pt x="2" y="242"/>
                  </a:cubicBezTo>
                  <a:cubicBezTo>
                    <a:pt x="1" y="242"/>
                    <a:pt x="0" y="241"/>
                    <a:pt x="0" y="240"/>
                  </a:cubicBezTo>
                  <a:cubicBezTo>
                    <a:pt x="0" y="237"/>
                    <a:pt x="0" y="235"/>
                    <a:pt x="1" y="233"/>
                  </a:cubicBezTo>
                  <a:cubicBezTo>
                    <a:pt x="1" y="231"/>
                    <a:pt x="2" y="230"/>
                    <a:pt x="2" y="228"/>
                  </a:cubicBezTo>
                  <a:cubicBezTo>
                    <a:pt x="4" y="227"/>
                    <a:pt x="6" y="227"/>
                    <a:pt x="7" y="227"/>
                  </a:cubicBezTo>
                  <a:cubicBezTo>
                    <a:pt x="8" y="226"/>
                    <a:pt x="9" y="226"/>
                    <a:pt x="10" y="225"/>
                  </a:cubicBezTo>
                  <a:cubicBezTo>
                    <a:pt x="11" y="224"/>
                    <a:pt x="12" y="224"/>
                    <a:pt x="13" y="224"/>
                  </a:cubicBezTo>
                  <a:cubicBezTo>
                    <a:pt x="14" y="224"/>
                    <a:pt x="15" y="224"/>
                    <a:pt x="15" y="224"/>
                  </a:cubicBezTo>
                  <a:cubicBezTo>
                    <a:pt x="16" y="221"/>
                    <a:pt x="19" y="221"/>
                    <a:pt x="21" y="219"/>
                  </a:cubicBezTo>
                  <a:cubicBezTo>
                    <a:pt x="21" y="219"/>
                    <a:pt x="22" y="218"/>
                    <a:pt x="22" y="218"/>
                  </a:cubicBezTo>
                  <a:cubicBezTo>
                    <a:pt x="24" y="219"/>
                    <a:pt x="26" y="217"/>
                    <a:pt x="27" y="216"/>
                  </a:cubicBezTo>
                  <a:cubicBezTo>
                    <a:pt x="28" y="216"/>
                    <a:pt x="28" y="215"/>
                    <a:pt x="27" y="215"/>
                  </a:cubicBezTo>
                  <a:cubicBezTo>
                    <a:pt x="26" y="214"/>
                    <a:pt x="26" y="214"/>
                    <a:pt x="27" y="213"/>
                  </a:cubicBezTo>
                  <a:cubicBezTo>
                    <a:pt x="29" y="211"/>
                    <a:pt x="31" y="209"/>
                    <a:pt x="34" y="209"/>
                  </a:cubicBezTo>
                  <a:cubicBezTo>
                    <a:pt x="35" y="209"/>
                    <a:pt x="36" y="208"/>
                    <a:pt x="37" y="208"/>
                  </a:cubicBezTo>
                  <a:cubicBezTo>
                    <a:pt x="39" y="206"/>
                    <a:pt x="42" y="205"/>
                    <a:pt x="44" y="207"/>
                  </a:cubicBezTo>
                  <a:cubicBezTo>
                    <a:pt x="45" y="207"/>
                    <a:pt x="45" y="208"/>
                    <a:pt x="46" y="208"/>
                  </a:cubicBezTo>
                  <a:cubicBezTo>
                    <a:pt x="47" y="207"/>
                    <a:pt x="48" y="206"/>
                    <a:pt x="48" y="205"/>
                  </a:cubicBezTo>
                  <a:cubicBezTo>
                    <a:pt x="51" y="201"/>
                    <a:pt x="53" y="197"/>
                    <a:pt x="55" y="193"/>
                  </a:cubicBezTo>
                  <a:cubicBezTo>
                    <a:pt x="55" y="192"/>
                    <a:pt x="55" y="190"/>
                    <a:pt x="55" y="189"/>
                  </a:cubicBezTo>
                  <a:cubicBezTo>
                    <a:pt x="54" y="187"/>
                    <a:pt x="55" y="185"/>
                    <a:pt x="54" y="184"/>
                  </a:cubicBezTo>
                  <a:cubicBezTo>
                    <a:pt x="53" y="181"/>
                    <a:pt x="54" y="178"/>
                    <a:pt x="54" y="176"/>
                  </a:cubicBezTo>
                  <a:cubicBezTo>
                    <a:pt x="54" y="175"/>
                    <a:pt x="54" y="175"/>
                    <a:pt x="54" y="175"/>
                  </a:cubicBezTo>
                  <a:cubicBezTo>
                    <a:pt x="54" y="174"/>
                    <a:pt x="56" y="175"/>
                    <a:pt x="57" y="174"/>
                  </a:cubicBezTo>
                  <a:cubicBezTo>
                    <a:pt x="58" y="173"/>
                    <a:pt x="60" y="173"/>
                    <a:pt x="60" y="171"/>
                  </a:cubicBezTo>
                  <a:cubicBezTo>
                    <a:pt x="61" y="170"/>
                    <a:pt x="61" y="170"/>
                    <a:pt x="62" y="170"/>
                  </a:cubicBezTo>
                  <a:cubicBezTo>
                    <a:pt x="61" y="169"/>
                    <a:pt x="60" y="169"/>
                    <a:pt x="60" y="167"/>
                  </a:cubicBezTo>
                  <a:cubicBezTo>
                    <a:pt x="60" y="167"/>
                    <a:pt x="60" y="167"/>
                    <a:pt x="60" y="167"/>
                  </a:cubicBezTo>
                  <a:cubicBezTo>
                    <a:pt x="60" y="167"/>
                    <a:pt x="60" y="167"/>
                    <a:pt x="60" y="167"/>
                  </a:cubicBezTo>
                  <a:cubicBezTo>
                    <a:pt x="60" y="167"/>
                    <a:pt x="60" y="167"/>
                    <a:pt x="59" y="167"/>
                  </a:cubicBezTo>
                  <a:cubicBezTo>
                    <a:pt x="60" y="169"/>
                    <a:pt x="59" y="171"/>
                    <a:pt x="58" y="172"/>
                  </a:cubicBezTo>
                  <a:cubicBezTo>
                    <a:pt x="57" y="173"/>
                    <a:pt x="55" y="173"/>
                    <a:pt x="53" y="172"/>
                  </a:cubicBezTo>
                  <a:cubicBezTo>
                    <a:pt x="52" y="171"/>
                    <a:pt x="52" y="172"/>
                    <a:pt x="51" y="173"/>
                  </a:cubicBezTo>
                  <a:cubicBezTo>
                    <a:pt x="50" y="174"/>
                    <a:pt x="48" y="175"/>
                    <a:pt x="47" y="174"/>
                  </a:cubicBezTo>
                  <a:cubicBezTo>
                    <a:pt x="46" y="173"/>
                    <a:pt x="46" y="171"/>
                    <a:pt x="45" y="171"/>
                  </a:cubicBezTo>
                  <a:cubicBezTo>
                    <a:pt x="44" y="171"/>
                    <a:pt x="43" y="172"/>
                    <a:pt x="42" y="172"/>
                  </a:cubicBezTo>
                  <a:cubicBezTo>
                    <a:pt x="40" y="172"/>
                    <a:pt x="39" y="171"/>
                    <a:pt x="40" y="170"/>
                  </a:cubicBezTo>
                  <a:cubicBezTo>
                    <a:pt x="40" y="169"/>
                    <a:pt x="39" y="169"/>
                    <a:pt x="39" y="168"/>
                  </a:cubicBezTo>
                  <a:cubicBezTo>
                    <a:pt x="36" y="166"/>
                    <a:pt x="37" y="162"/>
                    <a:pt x="39" y="159"/>
                  </a:cubicBezTo>
                  <a:cubicBezTo>
                    <a:pt x="41" y="158"/>
                    <a:pt x="43" y="156"/>
                    <a:pt x="42" y="153"/>
                  </a:cubicBezTo>
                  <a:cubicBezTo>
                    <a:pt x="44" y="152"/>
                    <a:pt x="46" y="150"/>
                    <a:pt x="48" y="148"/>
                  </a:cubicBezTo>
                  <a:cubicBezTo>
                    <a:pt x="48" y="148"/>
                    <a:pt x="49" y="148"/>
                    <a:pt x="50" y="149"/>
                  </a:cubicBezTo>
                  <a:cubicBezTo>
                    <a:pt x="48" y="146"/>
                    <a:pt x="48" y="146"/>
                    <a:pt x="51" y="145"/>
                  </a:cubicBezTo>
                  <a:cubicBezTo>
                    <a:pt x="52" y="145"/>
                    <a:pt x="52" y="144"/>
                    <a:pt x="52" y="144"/>
                  </a:cubicBezTo>
                  <a:cubicBezTo>
                    <a:pt x="53" y="142"/>
                    <a:pt x="53" y="141"/>
                    <a:pt x="53" y="139"/>
                  </a:cubicBezTo>
                  <a:cubicBezTo>
                    <a:pt x="53" y="138"/>
                    <a:pt x="55" y="138"/>
                    <a:pt x="54" y="137"/>
                  </a:cubicBezTo>
                  <a:cubicBezTo>
                    <a:pt x="54" y="135"/>
                    <a:pt x="55" y="134"/>
                    <a:pt x="56" y="134"/>
                  </a:cubicBezTo>
                  <a:cubicBezTo>
                    <a:pt x="57" y="134"/>
                    <a:pt x="57" y="134"/>
                    <a:pt x="57" y="134"/>
                  </a:cubicBezTo>
                  <a:cubicBezTo>
                    <a:pt x="58" y="133"/>
                    <a:pt x="59" y="132"/>
                    <a:pt x="59" y="131"/>
                  </a:cubicBezTo>
                  <a:cubicBezTo>
                    <a:pt x="59" y="130"/>
                    <a:pt x="60" y="129"/>
                    <a:pt x="61" y="129"/>
                  </a:cubicBezTo>
                  <a:cubicBezTo>
                    <a:pt x="61" y="129"/>
                    <a:pt x="61" y="130"/>
                    <a:pt x="61" y="131"/>
                  </a:cubicBezTo>
                  <a:cubicBezTo>
                    <a:pt x="62" y="133"/>
                    <a:pt x="62" y="136"/>
                    <a:pt x="63" y="138"/>
                  </a:cubicBezTo>
                  <a:cubicBezTo>
                    <a:pt x="64" y="138"/>
                    <a:pt x="64" y="139"/>
                    <a:pt x="64" y="139"/>
                  </a:cubicBezTo>
                  <a:cubicBezTo>
                    <a:pt x="65" y="139"/>
                    <a:pt x="65" y="139"/>
                    <a:pt x="65" y="139"/>
                  </a:cubicBezTo>
                  <a:cubicBezTo>
                    <a:pt x="64" y="138"/>
                    <a:pt x="64" y="137"/>
                    <a:pt x="64" y="136"/>
                  </a:cubicBezTo>
                  <a:cubicBezTo>
                    <a:pt x="63" y="135"/>
                    <a:pt x="63" y="133"/>
                    <a:pt x="62" y="131"/>
                  </a:cubicBezTo>
                  <a:cubicBezTo>
                    <a:pt x="62" y="131"/>
                    <a:pt x="62" y="131"/>
                    <a:pt x="62" y="131"/>
                  </a:cubicBezTo>
                  <a:cubicBezTo>
                    <a:pt x="62" y="131"/>
                    <a:pt x="62" y="131"/>
                    <a:pt x="62" y="131"/>
                  </a:cubicBezTo>
                  <a:cubicBezTo>
                    <a:pt x="61" y="128"/>
                    <a:pt x="62" y="127"/>
                    <a:pt x="64" y="125"/>
                  </a:cubicBezTo>
                  <a:cubicBezTo>
                    <a:pt x="65" y="124"/>
                    <a:pt x="66" y="126"/>
                    <a:pt x="66" y="127"/>
                  </a:cubicBezTo>
                  <a:cubicBezTo>
                    <a:pt x="67" y="127"/>
                    <a:pt x="67" y="127"/>
                    <a:pt x="67" y="127"/>
                  </a:cubicBezTo>
                  <a:cubicBezTo>
                    <a:pt x="67" y="127"/>
                    <a:pt x="68" y="127"/>
                    <a:pt x="68" y="127"/>
                  </a:cubicBezTo>
                  <a:cubicBezTo>
                    <a:pt x="70" y="127"/>
                    <a:pt x="71" y="128"/>
                    <a:pt x="71" y="130"/>
                  </a:cubicBezTo>
                  <a:cubicBezTo>
                    <a:pt x="71" y="130"/>
                    <a:pt x="71" y="130"/>
                    <a:pt x="71" y="130"/>
                  </a:cubicBezTo>
                  <a:cubicBezTo>
                    <a:pt x="72" y="130"/>
                    <a:pt x="72" y="130"/>
                    <a:pt x="73" y="130"/>
                  </a:cubicBezTo>
                  <a:cubicBezTo>
                    <a:pt x="74" y="133"/>
                    <a:pt x="76" y="136"/>
                    <a:pt x="76" y="139"/>
                  </a:cubicBezTo>
                  <a:cubicBezTo>
                    <a:pt x="78" y="139"/>
                    <a:pt x="79" y="138"/>
                    <a:pt x="81" y="138"/>
                  </a:cubicBezTo>
                  <a:cubicBezTo>
                    <a:pt x="83" y="138"/>
                    <a:pt x="83" y="136"/>
                    <a:pt x="82" y="135"/>
                  </a:cubicBezTo>
                  <a:cubicBezTo>
                    <a:pt x="82" y="134"/>
                    <a:pt x="82" y="134"/>
                    <a:pt x="81" y="133"/>
                  </a:cubicBezTo>
                  <a:cubicBezTo>
                    <a:pt x="80" y="131"/>
                    <a:pt x="79" y="130"/>
                    <a:pt x="78" y="128"/>
                  </a:cubicBezTo>
                  <a:cubicBezTo>
                    <a:pt x="78" y="127"/>
                    <a:pt x="77" y="126"/>
                    <a:pt x="77" y="125"/>
                  </a:cubicBezTo>
                  <a:cubicBezTo>
                    <a:pt x="76" y="123"/>
                    <a:pt x="76" y="122"/>
                    <a:pt x="76" y="120"/>
                  </a:cubicBezTo>
                  <a:cubicBezTo>
                    <a:pt x="74" y="119"/>
                    <a:pt x="75" y="118"/>
                    <a:pt x="76" y="117"/>
                  </a:cubicBezTo>
                  <a:cubicBezTo>
                    <a:pt x="77" y="115"/>
                    <a:pt x="78" y="114"/>
                    <a:pt x="79" y="111"/>
                  </a:cubicBezTo>
                  <a:cubicBezTo>
                    <a:pt x="76" y="111"/>
                    <a:pt x="77" y="109"/>
                    <a:pt x="76" y="107"/>
                  </a:cubicBezTo>
                  <a:cubicBezTo>
                    <a:pt x="75" y="105"/>
                    <a:pt x="73" y="102"/>
                    <a:pt x="75" y="99"/>
                  </a:cubicBezTo>
                  <a:cubicBezTo>
                    <a:pt x="76" y="97"/>
                    <a:pt x="77" y="96"/>
                    <a:pt x="79" y="95"/>
                  </a:cubicBezTo>
                  <a:cubicBezTo>
                    <a:pt x="81" y="93"/>
                    <a:pt x="83" y="93"/>
                    <a:pt x="85" y="94"/>
                  </a:cubicBezTo>
                  <a:cubicBezTo>
                    <a:pt x="86" y="94"/>
                    <a:pt x="87" y="95"/>
                    <a:pt x="88" y="95"/>
                  </a:cubicBezTo>
                  <a:cubicBezTo>
                    <a:pt x="90" y="96"/>
                    <a:pt x="91" y="99"/>
                    <a:pt x="91" y="100"/>
                  </a:cubicBezTo>
                  <a:cubicBezTo>
                    <a:pt x="91" y="104"/>
                    <a:pt x="93" y="106"/>
                    <a:pt x="96" y="108"/>
                  </a:cubicBezTo>
                  <a:cubicBezTo>
                    <a:pt x="96" y="108"/>
                    <a:pt x="97" y="108"/>
                    <a:pt x="97" y="108"/>
                  </a:cubicBezTo>
                  <a:cubicBezTo>
                    <a:pt x="99" y="109"/>
                    <a:pt x="99" y="112"/>
                    <a:pt x="101" y="113"/>
                  </a:cubicBezTo>
                  <a:cubicBezTo>
                    <a:pt x="101" y="115"/>
                    <a:pt x="101" y="117"/>
                    <a:pt x="103" y="117"/>
                  </a:cubicBezTo>
                  <a:cubicBezTo>
                    <a:pt x="104" y="117"/>
                    <a:pt x="104" y="119"/>
                    <a:pt x="106" y="119"/>
                  </a:cubicBezTo>
                  <a:cubicBezTo>
                    <a:pt x="106" y="119"/>
                    <a:pt x="105" y="118"/>
                    <a:pt x="105" y="118"/>
                  </a:cubicBezTo>
                  <a:cubicBezTo>
                    <a:pt x="103" y="116"/>
                    <a:pt x="101" y="115"/>
                    <a:pt x="101" y="111"/>
                  </a:cubicBezTo>
                  <a:cubicBezTo>
                    <a:pt x="100" y="111"/>
                    <a:pt x="100" y="109"/>
                    <a:pt x="99" y="108"/>
                  </a:cubicBezTo>
                  <a:cubicBezTo>
                    <a:pt x="98" y="107"/>
                    <a:pt x="98" y="105"/>
                    <a:pt x="96" y="105"/>
                  </a:cubicBezTo>
                  <a:cubicBezTo>
                    <a:pt x="95" y="105"/>
                    <a:pt x="95" y="105"/>
                    <a:pt x="95" y="104"/>
                  </a:cubicBezTo>
                  <a:cubicBezTo>
                    <a:pt x="94" y="101"/>
                    <a:pt x="93" y="99"/>
                    <a:pt x="92" y="96"/>
                  </a:cubicBezTo>
                  <a:cubicBezTo>
                    <a:pt x="92" y="94"/>
                    <a:pt x="90" y="93"/>
                    <a:pt x="88" y="92"/>
                  </a:cubicBezTo>
                  <a:cubicBezTo>
                    <a:pt x="87" y="91"/>
                    <a:pt x="86" y="91"/>
                    <a:pt x="86" y="89"/>
                  </a:cubicBezTo>
                  <a:cubicBezTo>
                    <a:pt x="86" y="88"/>
                    <a:pt x="87" y="87"/>
                    <a:pt x="88" y="86"/>
                  </a:cubicBezTo>
                  <a:cubicBezTo>
                    <a:pt x="91" y="84"/>
                    <a:pt x="93" y="83"/>
                    <a:pt x="96" y="82"/>
                  </a:cubicBezTo>
                  <a:cubicBezTo>
                    <a:pt x="97" y="81"/>
                    <a:pt x="98" y="81"/>
                    <a:pt x="99" y="81"/>
                  </a:cubicBezTo>
                  <a:cubicBezTo>
                    <a:pt x="101" y="80"/>
                    <a:pt x="103" y="80"/>
                    <a:pt x="105" y="79"/>
                  </a:cubicBezTo>
                  <a:cubicBezTo>
                    <a:pt x="105" y="78"/>
                    <a:pt x="107" y="79"/>
                    <a:pt x="106" y="80"/>
                  </a:cubicBezTo>
                  <a:cubicBezTo>
                    <a:pt x="106" y="81"/>
                    <a:pt x="106" y="82"/>
                    <a:pt x="107" y="82"/>
                  </a:cubicBezTo>
                  <a:cubicBezTo>
                    <a:pt x="107" y="80"/>
                    <a:pt x="108" y="79"/>
                    <a:pt x="108" y="78"/>
                  </a:cubicBezTo>
                  <a:cubicBezTo>
                    <a:pt x="108" y="77"/>
                    <a:pt x="109" y="77"/>
                    <a:pt x="109" y="77"/>
                  </a:cubicBezTo>
                  <a:cubicBezTo>
                    <a:pt x="110" y="77"/>
                    <a:pt x="112" y="78"/>
                    <a:pt x="113" y="78"/>
                  </a:cubicBezTo>
                  <a:cubicBezTo>
                    <a:pt x="114" y="78"/>
                    <a:pt x="113" y="80"/>
                    <a:pt x="113" y="81"/>
                  </a:cubicBezTo>
                  <a:cubicBezTo>
                    <a:pt x="114" y="81"/>
                    <a:pt x="114" y="81"/>
                    <a:pt x="115" y="81"/>
                  </a:cubicBezTo>
                  <a:cubicBezTo>
                    <a:pt x="115" y="81"/>
                    <a:pt x="115" y="80"/>
                    <a:pt x="115" y="80"/>
                  </a:cubicBezTo>
                  <a:cubicBezTo>
                    <a:pt x="114" y="80"/>
                    <a:pt x="114" y="80"/>
                    <a:pt x="114" y="79"/>
                  </a:cubicBezTo>
                  <a:cubicBezTo>
                    <a:pt x="115" y="78"/>
                    <a:pt x="114" y="77"/>
                    <a:pt x="113" y="76"/>
                  </a:cubicBezTo>
                  <a:cubicBezTo>
                    <a:pt x="118" y="71"/>
                    <a:pt x="120" y="71"/>
                    <a:pt x="122" y="77"/>
                  </a:cubicBezTo>
                  <a:cubicBezTo>
                    <a:pt x="122" y="77"/>
                    <a:pt x="123" y="78"/>
                    <a:pt x="123" y="79"/>
                  </a:cubicBezTo>
                  <a:cubicBezTo>
                    <a:pt x="124" y="82"/>
                    <a:pt x="125" y="85"/>
                    <a:pt x="124" y="89"/>
                  </a:cubicBezTo>
                  <a:cubicBezTo>
                    <a:pt x="124" y="91"/>
                    <a:pt x="124" y="94"/>
                    <a:pt x="124" y="96"/>
                  </a:cubicBezTo>
                  <a:cubicBezTo>
                    <a:pt x="124" y="97"/>
                    <a:pt x="125" y="98"/>
                    <a:pt x="124" y="99"/>
                  </a:cubicBezTo>
                  <a:cubicBezTo>
                    <a:pt x="123" y="101"/>
                    <a:pt x="123" y="103"/>
                    <a:pt x="122" y="105"/>
                  </a:cubicBezTo>
                  <a:cubicBezTo>
                    <a:pt x="122" y="105"/>
                    <a:pt x="123" y="106"/>
                    <a:pt x="123" y="106"/>
                  </a:cubicBezTo>
                  <a:cubicBezTo>
                    <a:pt x="123" y="106"/>
                    <a:pt x="124" y="107"/>
                    <a:pt x="124" y="106"/>
                  </a:cubicBezTo>
                  <a:cubicBezTo>
                    <a:pt x="125" y="104"/>
                    <a:pt x="126" y="103"/>
                    <a:pt x="127" y="101"/>
                  </a:cubicBezTo>
                  <a:cubicBezTo>
                    <a:pt x="129" y="98"/>
                    <a:pt x="129" y="95"/>
                    <a:pt x="129" y="92"/>
                  </a:cubicBezTo>
                  <a:cubicBezTo>
                    <a:pt x="129" y="91"/>
                    <a:pt x="129" y="90"/>
                    <a:pt x="129" y="90"/>
                  </a:cubicBezTo>
                  <a:cubicBezTo>
                    <a:pt x="130" y="89"/>
                    <a:pt x="130" y="90"/>
                    <a:pt x="131" y="91"/>
                  </a:cubicBezTo>
                  <a:cubicBezTo>
                    <a:pt x="132" y="92"/>
                    <a:pt x="134" y="93"/>
                    <a:pt x="135" y="95"/>
                  </a:cubicBezTo>
                  <a:cubicBezTo>
                    <a:pt x="135" y="95"/>
                    <a:pt x="136" y="95"/>
                    <a:pt x="136" y="96"/>
                  </a:cubicBezTo>
                  <a:cubicBezTo>
                    <a:pt x="139" y="96"/>
                    <a:pt x="140" y="99"/>
                    <a:pt x="141" y="100"/>
                  </a:cubicBezTo>
                  <a:cubicBezTo>
                    <a:pt x="143" y="103"/>
                    <a:pt x="144" y="105"/>
                    <a:pt x="146" y="107"/>
                  </a:cubicBezTo>
                  <a:cubicBezTo>
                    <a:pt x="146" y="108"/>
                    <a:pt x="146" y="109"/>
                    <a:pt x="146" y="110"/>
                  </a:cubicBezTo>
                  <a:cubicBezTo>
                    <a:pt x="146" y="111"/>
                    <a:pt x="147" y="111"/>
                    <a:pt x="148" y="112"/>
                  </a:cubicBezTo>
                  <a:cubicBezTo>
                    <a:pt x="148" y="112"/>
                    <a:pt x="149" y="112"/>
                    <a:pt x="149" y="112"/>
                  </a:cubicBezTo>
                  <a:cubicBezTo>
                    <a:pt x="149" y="112"/>
                    <a:pt x="150" y="111"/>
                    <a:pt x="149" y="110"/>
                  </a:cubicBezTo>
                  <a:cubicBezTo>
                    <a:pt x="147" y="109"/>
                    <a:pt x="148" y="107"/>
                    <a:pt x="148" y="105"/>
                  </a:cubicBezTo>
                  <a:cubicBezTo>
                    <a:pt x="145" y="104"/>
                    <a:pt x="143" y="103"/>
                    <a:pt x="144" y="100"/>
                  </a:cubicBezTo>
                  <a:cubicBezTo>
                    <a:pt x="144" y="100"/>
                    <a:pt x="143" y="99"/>
                    <a:pt x="143" y="99"/>
                  </a:cubicBezTo>
                  <a:cubicBezTo>
                    <a:pt x="142" y="99"/>
                    <a:pt x="142" y="98"/>
                    <a:pt x="142" y="97"/>
                  </a:cubicBezTo>
                  <a:cubicBezTo>
                    <a:pt x="141" y="96"/>
                    <a:pt x="141" y="96"/>
                    <a:pt x="141" y="95"/>
                  </a:cubicBezTo>
                  <a:cubicBezTo>
                    <a:pt x="142" y="95"/>
                    <a:pt x="143" y="96"/>
                    <a:pt x="144" y="97"/>
                  </a:cubicBezTo>
                  <a:cubicBezTo>
                    <a:pt x="146" y="96"/>
                    <a:pt x="147" y="98"/>
                    <a:pt x="148" y="98"/>
                  </a:cubicBezTo>
                  <a:cubicBezTo>
                    <a:pt x="149" y="98"/>
                    <a:pt x="149" y="96"/>
                    <a:pt x="150" y="97"/>
                  </a:cubicBezTo>
                  <a:cubicBezTo>
                    <a:pt x="151" y="97"/>
                    <a:pt x="151" y="96"/>
                    <a:pt x="151" y="96"/>
                  </a:cubicBezTo>
                  <a:cubicBezTo>
                    <a:pt x="151" y="95"/>
                    <a:pt x="151" y="95"/>
                    <a:pt x="151" y="95"/>
                  </a:cubicBezTo>
                  <a:cubicBezTo>
                    <a:pt x="151" y="95"/>
                    <a:pt x="151" y="95"/>
                    <a:pt x="151" y="94"/>
                  </a:cubicBezTo>
                  <a:cubicBezTo>
                    <a:pt x="149" y="93"/>
                    <a:pt x="148" y="92"/>
                    <a:pt x="148" y="90"/>
                  </a:cubicBezTo>
                  <a:cubicBezTo>
                    <a:pt x="147" y="89"/>
                    <a:pt x="146" y="88"/>
                    <a:pt x="146" y="86"/>
                  </a:cubicBezTo>
                  <a:cubicBezTo>
                    <a:pt x="144" y="82"/>
                    <a:pt x="143" y="78"/>
                    <a:pt x="143" y="74"/>
                  </a:cubicBezTo>
                  <a:cubicBezTo>
                    <a:pt x="143" y="72"/>
                    <a:pt x="141" y="70"/>
                    <a:pt x="142" y="68"/>
                  </a:cubicBezTo>
                  <a:cubicBezTo>
                    <a:pt x="142" y="67"/>
                    <a:pt x="142" y="66"/>
                    <a:pt x="144" y="66"/>
                  </a:cubicBezTo>
                  <a:cubicBezTo>
                    <a:pt x="146" y="65"/>
                    <a:pt x="148" y="66"/>
                    <a:pt x="150" y="66"/>
                  </a:cubicBezTo>
                  <a:cubicBezTo>
                    <a:pt x="151" y="67"/>
                    <a:pt x="153" y="67"/>
                    <a:pt x="154" y="68"/>
                  </a:cubicBezTo>
                  <a:cubicBezTo>
                    <a:pt x="154" y="68"/>
                    <a:pt x="155" y="69"/>
                    <a:pt x="155" y="70"/>
                  </a:cubicBezTo>
                  <a:cubicBezTo>
                    <a:pt x="156" y="71"/>
                    <a:pt x="157" y="73"/>
                    <a:pt x="157" y="74"/>
                  </a:cubicBezTo>
                  <a:cubicBezTo>
                    <a:pt x="157" y="75"/>
                    <a:pt x="158" y="76"/>
                    <a:pt x="158" y="77"/>
                  </a:cubicBezTo>
                  <a:cubicBezTo>
                    <a:pt x="158" y="77"/>
                    <a:pt x="158" y="77"/>
                    <a:pt x="159" y="77"/>
                  </a:cubicBezTo>
                  <a:cubicBezTo>
                    <a:pt x="159" y="77"/>
                    <a:pt x="159" y="78"/>
                    <a:pt x="160" y="78"/>
                  </a:cubicBezTo>
                  <a:cubicBezTo>
                    <a:pt x="161" y="78"/>
                    <a:pt x="163" y="80"/>
                    <a:pt x="163" y="81"/>
                  </a:cubicBezTo>
                  <a:cubicBezTo>
                    <a:pt x="164" y="83"/>
                    <a:pt x="166" y="85"/>
                    <a:pt x="167" y="86"/>
                  </a:cubicBezTo>
                  <a:cubicBezTo>
                    <a:pt x="170" y="87"/>
                    <a:pt x="172" y="88"/>
                    <a:pt x="173" y="90"/>
                  </a:cubicBezTo>
                  <a:cubicBezTo>
                    <a:pt x="174" y="92"/>
                    <a:pt x="176" y="94"/>
                    <a:pt x="175" y="97"/>
                  </a:cubicBezTo>
                  <a:cubicBezTo>
                    <a:pt x="175" y="98"/>
                    <a:pt x="176" y="98"/>
                    <a:pt x="176" y="99"/>
                  </a:cubicBezTo>
                  <a:cubicBezTo>
                    <a:pt x="177" y="100"/>
                    <a:pt x="178" y="101"/>
                    <a:pt x="178" y="102"/>
                  </a:cubicBezTo>
                  <a:cubicBezTo>
                    <a:pt x="179" y="102"/>
                    <a:pt x="179" y="102"/>
                    <a:pt x="179" y="102"/>
                  </a:cubicBezTo>
                  <a:cubicBezTo>
                    <a:pt x="184" y="101"/>
                    <a:pt x="184" y="101"/>
                    <a:pt x="183" y="96"/>
                  </a:cubicBezTo>
                  <a:cubicBezTo>
                    <a:pt x="182" y="94"/>
                    <a:pt x="182" y="93"/>
                    <a:pt x="184" y="93"/>
                  </a:cubicBezTo>
                  <a:cubicBezTo>
                    <a:pt x="186" y="91"/>
                    <a:pt x="185" y="89"/>
                    <a:pt x="185" y="87"/>
                  </a:cubicBezTo>
                  <a:cubicBezTo>
                    <a:pt x="183" y="84"/>
                    <a:pt x="184" y="82"/>
                    <a:pt x="186" y="80"/>
                  </a:cubicBezTo>
                  <a:cubicBezTo>
                    <a:pt x="188" y="78"/>
                    <a:pt x="189" y="79"/>
                    <a:pt x="191" y="80"/>
                  </a:cubicBezTo>
                  <a:cubicBezTo>
                    <a:pt x="192" y="80"/>
                    <a:pt x="193" y="81"/>
                    <a:pt x="194" y="82"/>
                  </a:cubicBezTo>
                  <a:cubicBezTo>
                    <a:pt x="195" y="82"/>
                    <a:pt x="196" y="82"/>
                    <a:pt x="197" y="83"/>
                  </a:cubicBezTo>
                  <a:cubicBezTo>
                    <a:pt x="198" y="82"/>
                    <a:pt x="199" y="84"/>
                    <a:pt x="199" y="85"/>
                  </a:cubicBezTo>
                  <a:cubicBezTo>
                    <a:pt x="199" y="85"/>
                    <a:pt x="199" y="85"/>
                    <a:pt x="200" y="85"/>
                  </a:cubicBezTo>
                  <a:cubicBezTo>
                    <a:pt x="201" y="84"/>
                    <a:pt x="202" y="84"/>
                    <a:pt x="203" y="83"/>
                  </a:cubicBezTo>
                  <a:cubicBezTo>
                    <a:pt x="200" y="83"/>
                    <a:pt x="198" y="80"/>
                    <a:pt x="194" y="80"/>
                  </a:cubicBezTo>
                  <a:cubicBezTo>
                    <a:pt x="193" y="80"/>
                    <a:pt x="192" y="79"/>
                    <a:pt x="191" y="78"/>
                  </a:cubicBezTo>
                  <a:cubicBezTo>
                    <a:pt x="191" y="77"/>
                    <a:pt x="191" y="76"/>
                    <a:pt x="192" y="75"/>
                  </a:cubicBezTo>
                  <a:cubicBezTo>
                    <a:pt x="192" y="75"/>
                    <a:pt x="193" y="74"/>
                    <a:pt x="193" y="74"/>
                  </a:cubicBezTo>
                  <a:cubicBezTo>
                    <a:pt x="189" y="72"/>
                    <a:pt x="186" y="69"/>
                    <a:pt x="186" y="64"/>
                  </a:cubicBezTo>
                  <a:cubicBezTo>
                    <a:pt x="184" y="64"/>
                    <a:pt x="184" y="63"/>
                    <a:pt x="183" y="61"/>
                  </a:cubicBezTo>
                  <a:cubicBezTo>
                    <a:pt x="182" y="61"/>
                    <a:pt x="183" y="59"/>
                    <a:pt x="182" y="58"/>
                  </a:cubicBezTo>
                  <a:cubicBezTo>
                    <a:pt x="181" y="58"/>
                    <a:pt x="180" y="58"/>
                    <a:pt x="179" y="57"/>
                  </a:cubicBezTo>
                  <a:cubicBezTo>
                    <a:pt x="179" y="56"/>
                    <a:pt x="178" y="55"/>
                    <a:pt x="178" y="55"/>
                  </a:cubicBezTo>
                  <a:cubicBezTo>
                    <a:pt x="178" y="53"/>
                    <a:pt x="179" y="52"/>
                    <a:pt x="181" y="52"/>
                  </a:cubicBezTo>
                  <a:cubicBezTo>
                    <a:pt x="185" y="52"/>
                    <a:pt x="190" y="52"/>
                    <a:pt x="194" y="52"/>
                  </a:cubicBezTo>
                  <a:cubicBezTo>
                    <a:pt x="195" y="52"/>
                    <a:pt x="196" y="52"/>
                    <a:pt x="197" y="52"/>
                  </a:cubicBezTo>
                  <a:cubicBezTo>
                    <a:pt x="197" y="52"/>
                    <a:pt x="198" y="52"/>
                    <a:pt x="198" y="52"/>
                  </a:cubicBezTo>
                  <a:cubicBezTo>
                    <a:pt x="202" y="52"/>
                    <a:pt x="203" y="53"/>
                    <a:pt x="203" y="56"/>
                  </a:cubicBezTo>
                  <a:cubicBezTo>
                    <a:pt x="203" y="57"/>
                    <a:pt x="204" y="58"/>
                    <a:pt x="204" y="58"/>
                  </a:cubicBezTo>
                  <a:cubicBezTo>
                    <a:pt x="205" y="60"/>
                    <a:pt x="205" y="61"/>
                    <a:pt x="205" y="62"/>
                  </a:cubicBezTo>
                  <a:cubicBezTo>
                    <a:pt x="204" y="65"/>
                    <a:pt x="206" y="67"/>
                    <a:pt x="206" y="70"/>
                  </a:cubicBezTo>
                  <a:cubicBezTo>
                    <a:pt x="206" y="71"/>
                    <a:pt x="207" y="71"/>
                    <a:pt x="208" y="70"/>
                  </a:cubicBezTo>
                  <a:cubicBezTo>
                    <a:pt x="208" y="69"/>
                    <a:pt x="208" y="69"/>
                    <a:pt x="208" y="69"/>
                  </a:cubicBezTo>
                  <a:cubicBezTo>
                    <a:pt x="207" y="68"/>
                    <a:pt x="206" y="66"/>
                    <a:pt x="207" y="65"/>
                  </a:cubicBezTo>
                  <a:cubicBezTo>
                    <a:pt x="207" y="63"/>
                    <a:pt x="207" y="60"/>
                    <a:pt x="205" y="58"/>
                  </a:cubicBezTo>
                  <a:cubicBezTo>
                    <a:pt x="205" y="57"/>
                    <a:pt x="204" y="55"/>
                    <a:pt x="205" y="54"/>
                  </a:cubicBezTo>
                  <a:cubicBezTo>
                    <a:pt x="206" y="54"/>
                    <a:pt x="208" y="55"/>
                    <a:pt x="208" y="56"/>
                  </a:cubicBezTo>
                  <a:cubicBezTo>
                    <a:pt x="209" y="56"/>
                    <a:pt x="209" y="57"/>
                    <a:pt x="209" y="57"/>
                  </a:cubicBezTo>
                  <a:cubicBezTo>
                    <a:pt x="211" y="59"/>
                    <a:pt x="213" y="61"/>
                    <a:pt x="215" y="63"/>
                  </a:cubicBezTo>
                  <a:cubicBezTo>
                    <a:pt x="215" y="64"/>
                    <a:pt x="218" y="64"/>
                    <a:pt x="217" y="66"/>
                  </a:cubicBezTo>
                  <a:cubicBezTo>
                    <a:pt x="218" y="67"/>
                    <a:pt x="218" y="68"/>
                    <a:pt x="218" y="69"/>
                  </a:cubicBezTo>
                  <a:cubicBezTo>
                    <a:pt x="218" y="71"/>
                    <a:pt x="218" y="73"/>
                    <a:pt x="219" y="74"/>
                  </a:cubicBezTo>
                  <a:cubicBezTo>
                    <a:pt x="220" y="75"/>
                    <a:pt x="220" y="75"/>
                    <a:pt x="220" y="75"/>
                  </a:cubicBezTo>
                  <a:cubicBezTo>
                    <a:pt x="221" y="75"/>
                    <a:pt x="220" y="74"/>
                    <a:pt x="221" y="74"/>
                  </a:cubicBezTo>
                  <a:cubicBezTo>
                    <a:pt x="221" y="73"/>
                    <a:pt x="221" y="73"/>
                    <a:pt x="221" y="72"/>
                  </a:cubicBezTo>
                  <a:cubicBezTo>
                    <a:pt x="220" y="71"/>
                    <a:pt x="219" y="69"/>
                    <a:pt x="220" y="68"/>
                  </a:cubicBezTo>
                  <a:cubicBezTo>
                    <a:pt x="221" y="67"/>
                    <a:pt x="221" y="67"/>
                    <a:pt x="220" y="67"/>
                  </a:cubicBezTo>
                  <a:cubicBezTo>
                    <a:pt x="219" y="67"/>
                    <a:pt x="219" y="66"/>
                    <a:pt x="219" y="65"/>
                  </a:cubicBezTo>
                  <a:cubicBezTo>
                    <a:pt x="219" y="65"/>
                    <a:pt x="219" y="65"/>
                    <a:pt x="219" y="64"/>
                  </a:cubicBezTo>
                  <a:cubicBezTo>
                    <a:pt x="218" y="64"/>
                    <a:pt x="218" y="63"/>
                    <a:pt x="218" y="62"/>
                  </a:cubicBezTo>
                  <a:cubicBezTo>
                    <a:pt x="218" y="60"/>
                    <a:pt x="218" y="58"/>
                    <a:pt x="218" y="57"/>
                  </a:cubicBezTo>
                  <a:cubicBezTo>
                    <a:pt x="217" y="55"/>
                    <a:pt x="217" y="55"/>
                    <a:pt x="216" y="54"/>
                  </a:cubicBezTo>
                  <a:cubicBezTo>
                    <a:pt x="214" y="55"/>
                    <a:pt x="213" y="56"/>
                    <a:pt x="212" y="53"/>
                  </a:cubicBezTo>
                  <a:cubicBezTo>
                    <a:pt x="212" y="53"/>
                    <a:pt x="211" y="52"/>
                    <a:pt x="211" y="52"/>
                  </a:cubicBezTo>
                  <a:cubicBezTo>
                    <a:pt x="211" y="52"/>
                    <a:pt x="210" y="52"/>
                    <a:pt x="210" y="51"/>
                  </a:cubicBezTo>
                  <a:cubicBezTo>
                    <a:pt x="209" y="51"/>
                    <a:pt x="208" y="52"/>
                    <a:pt x="208" y="51"/>
                  </a:cubicBezTo>
                  <a:cubicBezTo>
                    <a:pt x="206" y="51"/>
                    <a:pt x="205" y="50"/>
                    <a:pt x="204" y="48"/>
                  </a:cubicBezTo>
                  <a:cubicBezTo>
                    <a:pt x="202" y="48"/>
                    <a:pt x="200" y="48"/>
                    <a:pt x="198" y="48"/>
                  </a:cubicBezTo>
                  <a:cubicBezTo>
                    <a:pt x="195" y="49"/>
                    <a:pt x="192" y="49"/>
                    <a:pt x="190" y="49"/>
                  </a:cubicBezTo>
                  <a:cubicBezTo>
                    <a:pt x="189" y="49"/>
                    <a:pt x="189" y="49"/>
                    <a:pt x="188" y="49"/>
                  </a:cubicBezTo>
                  <a:cubicBezTo>
                    <a:pt x="187" y="49"/>
                    <a:pt x="186" y="49"/>
                    <a:pt x="186" y="48"/>
                  </a:cubicBezTo>
                  <a:cubicBezTo>
                    <a:pt x="184" y="48"/>
                    <a:pt x="182" y="48"/>
                    <a:pt x="180" y="48"/>
                  </a:cubicBezTo>
                  <a:cubicBezTo>
                    <a:pt x="179" y="48"/>
                    <a:pt x="178" y="48"/>
                    <a:pt x="177" y="48"/>
                  </a:cubicBezTo>
                  <a:cubicBezTo>
                    <a:pt x="175" y="50"/>
                    <a:pt x="173" y="50"/>
                    <a:pt x="171" y="49"/>
                  </a:cubicBezTo>
                  <a:cubicBezTo>
                    <a:pt x="170" y="48"/>
                    <a:pt x="169" y="48"/>
                    <a:pt x="169" y="47"/>
                  </a:cubicBezTo>
                  <a:cubicBezTo>
                    <a:pt x="168" y="46"/>
                    <a:pt x="168" y="45"/>
                    <a:pt x="169" y="44"/>
                  </a:cubicBezTo>
                  <a:cubicBezTo>
                    <a:pt x="170" y="43"/>
                    <a:pt x="170" y="41"/>
                    <a:pt x="171" y="41"/>
                  </a:cubicBezTo>
                  <a:cubicBezTo>
                    <a:pt x="172" y="38"/>
                    <a:pt x="174" y="36"/>
                    <a:pt x="176" y="36"/>
                  </a:cubicBezTo>
                  <a:cubicBezTo>
                    <a:pt x="177" y="36"/>
                    <a:pt x="178" y="37"/>
                    <a:pt x="178" y="38"/>
                  </a:cubicBezTo>
                  <a:cubicBezTo>
                    <a:pt x="179" y="38"/>
                    <a:pt x="179" y="38"/>
                    <a:pt x="179" y="38"/>
                  </a:cubicBezTo>
                  <a:cubicBezTo>
                    <a:pt x="180" y="39"/>
                    <a:pt x="181" y="39"/>
                    <a:pt x="181" y="37"/>
                  </a:cubicBezTo>
                  <a:cubicBezTo>
                    <a:pt x="181" y="35"/>
                    <a:pt x="179" y="35"/>
                    <a:pt x="179" y="33"/>
                  </a:cubicBezTo>
                  <a:cubicBezTo>
                    <a:pt x="180" y="31"/>
                    <a:pt x="180" y="31"/>
                    <a:pt x="182" y="32"/>
                  </a:cubicBezTo>
                  <a:cubicBezTo>
                    <a:pt x="182" y="32"/>
                    <a:pt x="182" y="32"/>
                    <a:pt x="182" y="33"/>
                  </a:cubicBezTo>
                  <a:cubicBezTo>
                    <a:pt x="183" y="33"/>
                    <a:pt x="184" y="34"/>
                    <a:pt x="185" y="34"/>
                  </a:cubicBezTo>
                  <a:cubicBezTo>
                    <a:pt x="185" y="34"/>
                    <a:pt x="185" y="34"/>
                    <a:pt x="185" y="33"/>
                  </a:cubicBezTo>
                  <a:cubicBezTo>
                    <a:pt x="185" y="33"/>
                    <a:pt x="184" y="32"/>
                    <a:pt x="185" y="31"/>
                  </a:cubicBezTo>
                  <a:cubicBezTo>
                    <a:pt x="186" y="30"/>
                    <a:pt x="187" y="31"/>
                    <a:pt x="188" y="31"/>
                  </a:cubicBezTo>
                  <a:cubicBezTo>
                    <a:pt x="189" y="32"/>
                    <a:pt x="191" y="34"/>
                    <a:pt x="193" y="31"/>
                  </a:cubicBezTo>
                  <a:cubicBezTo>
                    <a:pt x="192" y="30"/>
                    <a:pt x="191" y="31"/>
                    <a:pt x="191" y="30"/>
                  </a:cubicBezTo>
                  <a:cubicBezTo>
                    <a:pt x="190" y="29"/>
                    <a:pt x="190" y="29"/>
                    <a:pt x="189" y="29"/>
                  </a:cubicBezTo>
                  <a:cubicBezTo>
                    <a:pt x="189" y="28"/>
                    <a:pt x="188" y="27"/>
                    <a:pt x="190" y="28"/>
                  </a:cubicBezTo>
                  <a:cubicBezTo>
                    <a:pt x="190" y="28"/>
                    <a:pt x="191" y="27"/>
                    <a:pt x="192" y="28"/>
                  </a:cubicBezTo>
                  <a:cubicBezTo>
                    <a:pt x="192" y="28"/>
                    <a:pt x="192" y="28"/>
                    <a:pt x="193" y="28"/>
                  </a:cubicBezTo>
                  <a:cubicBezTo>
                    <a:pt x="193" y="28"/>
                    <a:pt x="194" y="28"/>
                    <a:pt x="195" y="28"/>
                  </a:cubicBezTo>
                  <a:cubicBezTo>
                    <a:pt x="195" y="28"/>
                    <a:pt x="195" y="27"/>
                    <a:pt x="194" y="27"/>
                  </a:cubicBezTo>
                  <a:cubicBezTo>
                    <a:pt x="193" y="27"/>
                    <a:pt x="192" y="26"/>
                    <a:pt x="192" y="25"/>
                  </a:cubicBezTo>
                  <a:cubicBezTo>
                    <a:pt x="192" y="24"/>
                    <a:pt x="194" y="25"/>
                    <a:pt x="195" y="24"/>
                  </a:cubicBezTo>
                  <a:cubicBezTo>
                    <a:pt x="195" y="24"/>
                    <a:pt x="196" y="24"/>
                    <a:pt x="197" y="24"/>
                  </a:cubicBezTo>
                  <a:cubicBezTo>
                    <a:pt x="198" y="24"/>
                    <a:pt x="199" y="24"/>
                    <a:pt x="199" y="24"/>
                  </a:cubicBezTo>
                  <a:cubicBezTo>
                    <a:pt x="200" y="24"/>
                    <a:pt x="202" y="24"/>
                    <a:pt x="202" y="25"/>
                  </a:cubicBezTo>
                  <a:cubicBezTo>
                    <a:pt x="202" y="27"/>
                    <a:pt x="204" y="29"/>
                    <a:pt x="204" y="32"/>
                  </a:cubicBezTo>
                  <a:cubicBezTo>
                    <a:pt x="204" y="32"/>
                    <a:pt x="204" y="32"/>
                    <a:pt x="205" y="32"/>
                  </a:cubicBezTo>
                  <a:cubicBezTo>
                    <a:pt x="208" y="33"/>
                    <a:pt x="210" y="36"/>
                    <a:pt x="211" y="39"/>
                  </a:cubicBezTo>
                  <a:cubicBezTo>
                    <a:pt x="212" y="41"/>
                    <a:pt x="214" y="40"/>
                    <a:pt x="216" y="41"/>
                  </a:cubicBezTo>
                  <a:cubicBezTo>
                    <a:pt x="218" y="41"/>
                    <a:pt x="221" y="40"/>
                    <a:pt x="222" y="44"/>
                  </a:cubicBezTo>
                  <a:cubicBezTo>
                    <a:pt x="224" y="46"/>
                    <a:pt x="225" y="48"/>
                    <a:pt x="227" y="50"/>
                  </a:cubicBezTo>
                  <a:cubicBezTo>
                    <a:pt x="227" y="50"/>
                    <a:pt x="228" y="51"/>
                    <a:pt x="228" y="51"/>
                  </a:cubicBezTo>
                  <a:cubicBezTo>
                    <a:pt x="228" y="49"/>
                    <a:pt x="230" y="50"/>
                    <a:pt x="231" y="49"/>
                  </a:cubicBezTo>
                  <a:cubicBezTo>
                    <a:pt x="231" y="48"/>
                    <a:pt x="230" y="47"/>
                    <a:pt x="228" y="47"/>
                  </a:cubicBezTo>
                  <a:cubicBezTo>
                    <a:pt x="226" y="48"/>
                    <a:pt x="226" y="46"/>
                    <a:pt x="226" y="45"/>
                  </a:cubicBezTo>
                  <a:cubicBezTo>
                    <a:pt x="226" y="45"/>
                    <a:pt x="226" y="45"/>
                    <a:pt x="226" y="45"/>
                  </a:cubicBezTo>
                  <a:cubicBezTo>
                    <a:pt x="226" y="44"/>
                    <a:pt x="226" y="44"/>
                    <a:pt x="225" y="43"/>
                  </a:cubicBezTo>
                  <a:cubicBezTo>
                    <a:pt x="225" y="43"/>
                    <a:pt x="225" y="43"/>
                    <a:pt x="225" y="42"/>
                  </a:cubicBezTo>
                  <a:cubicBezTo>
                    <a:pt x="224" y="41"/>
                    <a:pt x="222" y="41"/>
                    <a:pt x="223" y="39"/>
                  </a:cubicBezTo>
                  <a:cubicBezTo>
                    <a:pt x="224" y="37"/>
                    <a:pt x="226" y="37"/>
                    <a:pt x="227" y="37"/>
                  </a:cubicBezTo>
                  <a:cubicBezTo>
                    <a:pt x="228" y="37"/>
                    <a:pt x="229" y="37"/>
                    <a:pt x="230" y="37"/>
                  </a:cubicBezTo>
                  <a:cubicBezTo>
                    <a:pt x="231" y="37"/>
                    <a:pt x="232" y="37"/>
                    <a:pt x="233" y="37"/>
                  </a:cubicBezTo>
                  <a:cubicBezTo>
                    <a:pt x="232" y="35"/>
                    <a:pt x="231" y="37"/>
                    <a:pt x="230" y="36"/>
                  </a:cubicBezTo>
                  <a:cubicBezTo>
                    <a:pt x="229" y="36"/>
                    <a:pt x="227" y="36"/>
                    <a:pt x="226" y="36"/>
                  </a:cubicBezTo>
                  <a:cubicBezTo>
                    <a:pt x="225" y="35"/>
                    <a:pt x="225" y="35"/>
                    <a:pt x="225" y="34"/>
                  </a:cubicBezTo>
                  <a:cubicBezTo>
                    <a:pt x="226" y="33"/>
                    <a:pt x="228" y="32"/>
                    <a:pt x="229" y="32"/>
                  </a:cubicBezTo>
                  <a:cubicBezTo>
                    <a:pt x="231" y="30"/>
                    <a:pt x="233" y="31"/>
                    <a:pt x="236" y="31"/>
                  </a:cubicBezTo>
                  <a:cubicBezTo>
                    <a:pt x="236" y="31"/>
                    <a:pt x="236" y="30"/>
                    <a:pt x="236" y="30"/>
                  </a:cubicBezTo>
                  <a:cubicBezTo>
                    <a:pt x="236" y="30"/>
                    <a:pt x="235" y="29"/>
                    <a:pt x="235" y="29"/>
                  </a:cubicBezTo>
                  <a:cubicBezTo>
                    <a:pt x="234" y="29"/>
                    <a:pt x="233" y="29"/>
                    <a:pt x="232" y="28"/>
                  </a:cubicBezTo>
                  <a:cubicBezTo>
                    <a:pt x="232" y="28"/>
                    <a:pt x="231" y="27"/>
                    <a:pt x="231" y="26"/>
                  </a:cubicBezTo>
                  <a:cubicBezTo>
                    <a:pt x="231" y="26"/>
                    <a:pt x="230" y="26"/>
                    <a:pt x="229" y="26"/>
                  </a:cubicBezTo>
                  <a:cubicBezTo>
                    <a:pt x="226" y="27"/>
                    <a:pt x="225" y="27"/>
                    <a:pt x="224" y="24"/>
                  </a:cubicBezTo>
                  <a:cubicBezTo>
                    <a:pt x="223" y="23"/>
                    <a:pt x="223" y="22"/>
                    <a:pt x="222" y="22"/>
                  </a:cubicBezTo>
                  <a:cubicBezTo>
                    <a:pt x="221" y="21"/>
                    <a:pt x="220" y="21"/>
                    <a:pt x="219" y="20"/>
                  </a:cubicBezTo>
                  <a:cubicBezTo>
                    <a:pt x="217" y="18"/>
                    <a:pt x="218" y="17"/>
                    <a:pt x="219" y="15"/>
                  </a:cubicBezTo>
                  <a:cubicBezTo>
                    <a:pt x="222" y="12"/>
                    <a:pt x="226" y="11"/>
                    <a:pt x="229" y="15"/>
                  </a:cubicBezTo>
                  <a:cubicBezTo>
                    <a:pt x="229" y="12"/>
                    <a:pt x="228" y="10"/>
                    <a:pt x="229" y="8"/>
                  </a:cubicBezTo>
                  <a:cubicBezTo>
                    <a:pt x="229" y="7"/>
                    <a:pt x="229" y="6"/>
                    <a:pt x="230" y="6"/>
                  </a:cubicBezTo>
                  <a:cubicBezTo>
                    <a:pt x="232" y="7"/>
                    <a:pt x="233" y="9"/>
                    <a:pt x="235" y="7"/>
                  </a:cubicBezTo>
                  <a:cubicBezTo>
                    <a:pt x="236" y="6"/>
                    <a:pt x="237" y="6"/>
                    <a:pt x="238" y="5"/>
                  </a:cubicBezTo>
                  <a:cubicBezTo>
                    <a:pt x="239" y="5"/>
                    <a:pt x="239" y="4"/>
                    <a:pt x="240" y="4"/>
                  </a:cubicBezTo>
                  <a:cubicBezTo>
                    <a:pt x="241" y="3"/>
                    <a:pt x="241" y="3"/>
                    <a:pt x="242" y="3"/>
                  </a:cubicBezTo>
                  <a:cubicBezTo>
                    <a:pt x="243" y="3"/>
                    <a:pt x="245" y="2"/>
                    <a:pt x="246" y="2"/>
                  </a:cubicBezTo>
                  <a:cubicBezTo>
                    <a:pt x="247" y="2"/>
                    <a:pt x="248" y="3"/>
                    <a:pt x="248" y="4"/>
                  </a:cubicBezTo>
                  <a:cubicBezTo>
                    <a:pt x="248" y="4"/>
                    <a:pt x="248" y="4"/>
                    <a:pt x="248" y="4"/>
                  </a:cubicBezTo>
                  <a:cubicBezTo>
                    <a:pt x="249" y="4"/>
                    <a:pt x="249" y="4"/>
                    <a:pt x="249" y="3"/>
                  </a:cubicBezTo>
                  <a:cubicBezTo>
                    <a:pt x="250" y="1"/>
                    <a:pt x="252" y="1"/>
                    <a:pt x="254" y="2"/>
                  </a:cubicBezTo>
                  <a:cubicBezTo>
                    <a:pt x="254" y="2"/>
                    <a:pt x="254" y="2"/>
                    <a:pt x="255" y="3"/>
                  </a:cubicBezTo>
                  <a:cubicBezTo>
                    <a:pt x="256" y="3"/>
                    <a:pt x="257" y="2"/>
                    <a:pt x="258" y="1"/>
                  </a:cubicBezTo>
                  <a:cubicBezTo>
                    <a:pt x="259" y="0"/>
                    <a:pt x="263" y="0"/>
                    <a:pt x="265" y="1"/>
                  </a:cubicBezTo>
                  <a:cubicBezTo>
                    <a:pt x="265" y="2"/>
                    <a:pt x="265" y="2"/>
                    <a:pt x="266" y="2"/>
                  </a:cubicBezTo>
                  <a:cubicBezTo>
                    <a:pt x="266" y="2"/>
                    <a:pt x="266" y="2"/>
                    <a:pt x="267" y="2"/>
                  </a:cubicBezTo>
                  <a:cubicBezTo>
                    <a:pt x="267" y="1"/>
                    <a:pt x="268" y="1"/>
                    <a:pt x="269" y="2"/>
                  </a:cubicBezTo>
                  <a:cubicBezTo>
                    <a:pt x="270" y="3"/>
                    <a:pt x="271" y="3"/>
                    <a:pt x="273" y="3"/>
                  </a:cubicBezTo>
                  <a:cubicBezTo>
                    <a:pt x="276" y="1"/>
                    <a:pt x="278" y="2"/>
                    <a:pt x="283" y="5"/>
                  </a:cubicBezTo>
                  <a:cubicBezTo>
                    <a:pt x="284" y="5"/>
                    <a:pt x="284" y="5"/>
                    <a:pt x="284" y="5"/>
                  </a:cubicBezTo>
                  <a:cubicBezTo>
                    <a:pt x="285" y="6"/>
                    <a:pt x="285" y="7"/>
                    <a:pt x="285" y="8"/>
                  </a:cubicBezTo>
                  <a:cubicBezTo>
                    <a:pt x="286" y="8"/>
                    <a:pt x="286" y="7"/>
                    <a:pt x="287" y="7"/>
                  </a:cubicBezTo>
                  <a:cubicBezTo>
                    <a:pt x="288" y="6"/>
                    <a:pt x="288" y="6"/>
                    <a:pt x="289" y="7"/>
                  </a:cubicBezTo>
                  <a:cubicBezTo>
                    <a:pt x="290" y="7"/>
                    <a:pt x="290" y="7"/>
                    <a:pt x="290" y="7"/>
                  </a:cubicBezTo>
                  <a:cubicBezTo>
                    <a:pt x="291" y="7"/>
                    <a:pt x="291" y="7"/>
                    <a:pt x="291" y="8"/>
                  </a:cubicBezTo>
                  <a:cubicBezTo>
                    <a:pt x="292" y="8"/>
                    <a:pt x="293" y="8"/>
                    <a:pt x="294" y="9"/>
                  </a:cubicBezTo>
                  <a:cubicBezTo>
                    <a:pt x="297" y="9"/>
                    <a:pt x="298" y="9"/>
                    <a:pt x="300" y="11"/>
                  </a:cubicBezTo>
                  <a:cubicBezTo>
                    <a:pt x="303" y="12"/>
                    <a:pt x="306" y="14"/>
                    <a:pt x="308" y="16"/>
                  </a:cubicBezTo>
                  <a:cubicBezTo>
                    <a:pt x="309" y="16"/>
                    <a:pt x="309" y="16"/>
                    <a:pt x="309" y="17"/>
                  </a:cubicBezTo>
                  <a:cubicBezTo>
                    <a:pt x="311" y="19"/>
                    <a:pt x="311" y="20"/>
                    <a:pt x="310" y="22"/>
                  </a:cubicBezTo>
                  <a:cubicBezTo>
                    <a:pt x="309" y="24"/>
                    <a:pt x="308" y="25"/>
                    <a:pt x="306" y="25"/>
                  </a:cubicBezTo>
                  <a:cubicBezTo>
                    <a:pt x="305" y="25"/>
                    <a:pt x="303" y="25"/>
                    <a:pt x="302" y="25"/>
                  </a:cubicBezTo>
                  <a:cubicBezTo>
                    <a:pt x="302" y="25"/>
                    <a:pt x="302" y="25"/>
                    <a:pt x="302" y="25"/>
                  </a:cubicBezTo>
                  <a:cubicBezTo>
                    <a:pt x="299" y="25"/>
                    <a:pt x="296" y="24"/>
                    <a:pt x="294" y="24"/>
                  </a:cubicBezTo>
                  <a:cubicBezTo>
                    <a:pt x="293" y="24"/>
                    <a:pt x="293" y="24"/>
                    <a:pt x="292" y="24"/>
                  </a:cubicBezTo>
                  <a:cubicBezTo>
                    <a:pt x="288" y="24"/>
                    <a:pt x="284" y="25"/>
                    <a:pt x="280" y="26"/>
                  </a:cubicBezTo>
                  <a:cubicBezTo>
                    <a:pt x="280" y="27"/>
                    <a:pt x="280" y="28"/>
                    <a:pt x="279" y="29"/>
                  </a:cubicBezTo>
                  <a:cubicBezTo>
                    <a:pt x="277" y="30"/>
                    <a:pt x="275" y="31"/>
                    <a:pt x="274" y="32"/>
                  </a:cubicBezTo>
                  <a:cubicBezTo>
                    <a:pt x="273" y="33"/>
                    <a:pt x="272" y="33"/>
                    <a:pt x="271" y="32"/>
                  </a:cubicBezTo>
                  <a:cubicBezTo>
                    <a:pt x="268" y="31"/>
                    <a:pt x="266" y="29"/>
                    <a:pt x="264" y="28"/>
                  </a:cubicBezTo>
                  <a:cubicBezTo>
                    <a:pt x="263" y="27"/>
                    <a:pt x="262" y="27"/>
                    <a:pt x="260" y="27"/>
                  </a:cubicBezTo>
                  <a:cubicBezTo>
                    <a:pt x="261" y="29"/>
                    <a:pt x="263" y="28"/>
                    <a:pt x="264" y="29"/>
                  </a:cubicBezTo>
                  <a:cubicBezTo>
                    <a:pt x="264" y="30"/>
                    <a:pt x="265" y="30"/>
                    <a:pt x="266" y="30"/>
                  </a:cubicBezTo>
                  <a:cubicBezTo>
                    <a:pt x="268" y="31"/>
                    <a:pt x="268" y="33"/>
                    <a:pt x="267" y="35"/>
                  </a:cubicBezTo>
                  <a:cubicBezTo>
                    <a:pt x="265" y="36"/>
                    <a:pt x="263" y="36"/>
                    <a:pt x="261" y="37"/>
                  </a:cubicBezTo>
                  <a:cubicBezTo>
                    <a:pt x="259" y="38"/>
                    <a:pt x="259" y="39"/>
                    <a:pt x="258" y="40"/>
                  </a:cubicBezTo>
                  <a:cubicBezTo>
                    <a:pt x="256" y="40"/>
                    <a:pt x="254" y="40"/>
                    <a:pt x="252" y="41"/>
                  </a:cubicBezTo>
                  <a:cubicBezTo>
                    <a:pt x="251" y="41"/>
                    <a:pt x="251" y="41"/>
                    <a:pt x="251" y="41"/>
                  </a:cubicBezTo>
                  <a:cubicBezTo>
                    <a:pt x="250" y="42"/>
                    <a:pt x="249" y="42"/>
                    <a:pt x="248" y="43"/>
                  </a:cubicBezTo>
                  <a:cubicBezTo>
                    <a:pt x="249" y="43"/>
                    <a:pt x="248" y="45"/>
                    <a:pt x="250" y="46"/>
                  </a:cubicBezTo>
                  <a:cubicBezTo>
                    <a:pt x="251" y="46"/>
                    <a:pt x="251" y="44"/>
                    <a:pt x="252" y="44"/>
                  </a:cubicBezTo>
                  <a:cubicBezTo>
                    <a:pt x="254" y="42"/>
                    <a:pt x="255" y="41"/>
                    <a:pt x="258" y="42"/>
                  </a:cubicBezTo>
                  <a:cubicBezTo>
                    <a:pt x="258" y="42"/>
                    <a:pt x="259" y="42"/>
                    <a:pt x="260" y="43"/>
                  </a:cubicBezTo>
                  <a:cubicBezTo>
                    <a:pt x="260" y="43"/>
                    <a:pt x="260" y="44"/>
                    <a:pt x="261" y="44"/>
                  </a:cubicBezTo>
                  <a:cubicBezTo>
                    <a:pt x="262" y="43"/>
                    <a:pt x="259" y="41"/>
                    <a:pt x="262" y="40"/>
                  </a:cubicBezTo>
                  <a:cubicBezTo>
                    <a:pt x="262" y="40"/>
                    <a:pt x="263" y="39"/>
                    <a:pt x="264" y="39"/>
                  </a:cubicBezTo>
                  <a:cubicBezTo>
                    <a:pt x="264" y="39"/>
                    <a:pt x="264" y="39"/>
                    <a:pt x="265" y="39"/>
                  </a:cubicBezTo>
                  <a:cubicBezTo>
                    <a:pt x="265" y="38"/>
                    <a:pt x="265" y="38"/>
                    <a:pt x="266" y="38"/>
                  </a:cubicBezTo>
                  <a:cubicBezTo>
                    <a:pt x="268" y="38"/>
                    <a:pt x="270" y="37"/>
                    <a:pt x="273" y="37"/>
                  </a:cubicBezTo>
                  <a:cubicBezTo>
                    <a:pt x="273" y="37"/>
                    <a:pt x="273" y="37"/>
                    <a:pt x="274" y="37"/>
                  </a:cubicBezTo>
                  <a:cubicBezTo>
                    <a:pt x="275" y="38"/>
                    <a:pt x="276" y="36"/>
                    <a:pt x="277" y="35"/>
                  </a:cubicBezTo>
                  <a:cubicBezTo>
                    <a:pt x="278" y="34"/>
                    <a:pt x="279" y="32"/>
                    <a:pt x="281" y="31"/>
                  </a:cubicBezTo>
                  <a:cubicBezTo>
                    <a:pt x="282" y="30"/>
                    <a:pt x="283" y="30"/>
                    <a:pt x="284" y="30"/>
                  </a:cubicBezTo>
                  <a:cubicBezTo>
                    <a:pt x="284" y="29"/>
                    <a:pt x="285" y="29"/>
                    <a:pt x="285" y="29"/>
                  </a:cubicBezTo>
                  <a:cubicBezTo>
                    <a:pt x="286" y="28"/>
                    <a:pt x="287" y="28"/>
                    <a:pt x="289" y="28"/>
                  </a:cubicBezTo>
                  <a:cubicBezTo>
                    <a:pt x="291" y="27"/>
                    <a:pt x="292" y="28"/>
                    <a:pt x="294" y="28"/>
                  </a:cubicBezTo>
                  <a:cubicBezTo>
                    <a:pt x="296" y="28"/>
                    <a:pt x="299" y="29"/>
                    <a:pt x="300" y="31"/>
                  </a:cubicBezTo>
                  <a:cubicBezTo>
                    <a:pt x="301" y="30"/>
                    <a:pt x="302" y="29"/>
                    <a:pt x="304" y="30"/>
                  </a:cubicBezTo>
                  <a:cubicBezTo>
                    <a:pt x="305" y="30"/>
                    <a:pt x="306" y="30"/>
                    <a:pt x="307" y="30"/>
                  </a:cubicBezTo>
                  <a:cubicBezTo>
                    <a:pt x="307" y="30"/>
                    <a:pt x="308" y="30"/>
                    <a:pt x="309" y="30"/>
                  </a:cubicBezTo>
                  <a:cubicBezTo>
                    <a:pt x="310" y="30"/>
                    <a:pt x="311" y="30"/>
                    <a:pt x="312" y="30"/>
                  </a:cubicBezTo>
                  <a:cubicBezTo>
                    <a:pt x="312" y="30"/>
                    <a:pt x="312" y="29"/>
                    <a:pt x="313" y="29"/>
                  </a:cubicBezTo>
                  <a:cubicBezTo>
                    <a:pt x="314" y="28"/>
                    <a:pt x="314" y="27"/>
                    <a:pt x="315" y="27"/>
                  </a:cubicBezTo>
                  <a:cubicBezTo>
                    <a:pt x="317" y="28"/>
                    <a:pt x="316" y="29"/>
                    <a:pt x="316" y="30"/>
                  </a:cubicBezTo>
                  <a:cubicBezTo>
                    <a:pt x="317" y="30"/>
                    <a:pt x="317" y="31"/>
                    <a:pt x="317" y="31"/>
                  </a:cubicBezTo>
                  <a:cubicBezTo>
                    <a:pt x="316" y="32"/>
                    <a:pt x="316" y="32"/>
                    <a:pt x="316" y="33"/>
                  </a:cubicBezTo>
                  <a:cubicBezTo>
                    <a:pt x="316" y="34"/>
                    <a:pt x="317" y="34"/>
                    <a:pt x="317" y="35"/>
                  </a:cubicBezTo>
                  <a:cubicBezTo>
                    <a:pt x="318" y="36"/>
                    <a:pt x="318" y="36"/>
                    <a:pt x="319" y="37"/>
                  </a:cubicBezTo>
                  <a:cubicBezTo>
                    <a:pt x="321" y="39"/>
                    <a:pt x="323" y="40"/>
                    <a:pt x="324" y="42"/>
                  </a:cubicBezTo>
                  <a:cubicBezTo>
                    <a:pt x="326" y="43"/>
                    <a:pt x="324" y="44"/>
                    <a:pt x="324" y="45"/>
                  </a:cubicBezTo>
                  <a:cubicBezTo>
                    <a:pt x="325" y="45"/>
                    <a:pt x="327" y="43"/>
                    <a:pt x="328" y="45"/>
                  </a:cubicBezTo>
                  <a:cubicBezTo>
                    <a:pt x="328" y="45"/>
                    <a:pt x="329" y="45"/>
                    <a:pt x="329" y="45"/>
                  </a:cubicBezTo>
                  <a:cubicBezTo>
                    <a:pt x="329" y="45"/>
                    <a:pt x="329" y="46"/>
                    <a:pt x="330" y="46"/>
                  </a:cubicBezTo>
                  <a:cubicBezTo>
                    <a:pt x="330" y="45"/>
                    <a:pt x="331" y="46"/>
                    <a:pt x="331" y="46"/>
                  </a:cubicBezTo>
                  <a:cubicBezTo>
                    <a:pt x="332" y="46"/>
                    <a:pt x="333" y="46"/>
                    <a:pt x="333" y="47"/>
                  </a:cubicBezTo>
                  <a:cubicBezTo>
                    <a:pt x="335" y="49"/>
                    <a:pt x="335" y="49"/>
                    <a:pt x="333" y="51"/>
                  </a:cubicBezTo>
                  <a:cubicBezTo>
                    <a:pt x="333" y="52"/>
                    <a:pt x="333" y="52"/>
                    <a:pt x="333" y="53"/>
                  </a:cubicBezTo>
                  <a:cubicBezTo>
                    <a:pt x="334" y="53"/>
                    <a:pt x="335" y="54"/>
                    <a:pt x="335" y="55"/>
                  </a:cubicBezTo>
                  <a:cubicBezTo>
                    <a:pt x="336" y="56"/>
                    <a:pt x="337" y="57"/>
                    <a:pt x="337" y="58"/>
                  </a:cubicBezTo>
                  <a:cubicBezTo>
                    <a:pt x="338" y="58"/>
                    <a:pt x="339" y="59"/>
                    <a:pt x="339" y="60"/>
                  </a:cubicBezTo>
                  <a:cubicBezTo>
                    <a:pt x="340" y="60"/>
                    <a:pt x="340" y="60"/>
                    <a:pt x="340" y="60"/>
                  </a:cubicBezTo>
                  <a:cubicBezTo>
                    <a:pt x="341" y="62"/>
                    <a:pt x="341" y="64"/>
                    <a:pt x="339" y="65"/>
                  </a:cubicBezTo>
                  <a:cubicBezTo>
                    <a:pt x="338" y="66"/>
                    <a:pt x="337" y="66"/>
                    <a:pt x="336" y="67"/>
                  </a:cubicBezTo>
                  <a:cubicBezTo>
                    <a:pt x="336" y="72"/>
                    <a:pt x="335" y="74"/>
                    <a:pt x="330" y="75"/>
                  </a:cubicBezTo>
                  <a:cubicBezTo>
                    <a:pt x="329" y="76"/>
                    <a:pt x="328" y="77"/>
                    <a:pt x="327" y="77"/>
                  </a:cubicBezTo>
                  <a:cubicBezTo>
                    <a:pt x="327" y="78"/>
                    <a:pt x="326" y="78"/>
                    <a:pt x="326" y="78"/>
                  </a:cubicBezTo>
                  <a:cubicBezTo>
                    <a:pt x="325" y="79"/>
                    <a:pt x="324" y="79"/>
                    <a:pt x="323" y="79"/>
                  </a:cubicBezTo>
                  <a:cubicBezTo>
                    <a:pt x="321" y="79"/>
                    <a:pt x="319" y="79"/>
                    <a:pt x="318" y="80"/>
                  </a:cubicBezTo>
                  <a:cubicBezTo>
                    <a:pt x="317" y="81"/>
                    <a:pt x="316" y="81"/>
                    <a:pt x="315" y="81"/>
                  </a:cubicBezTo>
                  <a:cubicBezTo>
                    <a:pt x="309" y="79"/>
                    <a:pt x="303" y="79"/>
                    <a:pt x="297" y="80"/>
                  </a:cubicBezTo>
                  <a:cubicBezTo>
                    <a:pt x="296" y="81"/>
                    <a:pt x="294" y="82"/>
                    <a:pt x="292" y="81"/>
                  </a:cubicBezTo>
                  <a:cubicBezTo>
                    <a:pt x="291" y="81"/>
                    <a:pt x="290" y="82"/>
                    <a:pt x="289" y="82"/>
                  </a:cubicBezTo>
                  <a:cubicBezTo>
                    <a:pt x="289" y="80"/>
                    <a:pt x="287" y="80"/>
                    <a:pt x="286" y="80"/>
                  </a:cubicBezTo>
                  <a:cubicBezTo>
                    <a:pt x="286" y="81"/>
                    <a:pt x="287" y="81"/>
                    <a:pt x="287" y="82"/>
                  </a:cubicBezTo>
                  <a:cubicBezTo>
                    <a:pt x="289" y="83"/>
                    <a:pt x="289" y="84"/>
                    <a:pt x="287" y="85"/>
                  </a:cubicBezTo>
                  <a:cubicBezTo>
                    <a:pt x="285" y="87"/>
                    <a:pt x="282" y="88"/>
                    <a:pt x="280" y="90"/>
                  </a:cubicBezTo>
                  <a:cubicBezTo>
                    <a:pt x="279" y="91"/>
                    <a:pt x="278" y="91"/>
                    <a:pt x="277" y="92"/>
                  </a:cubicBezTo>
                  <a:cubicBezTo>
                    <a:pt x="274" y="93"/>
                    <a:pt x="272" y="95"/>
                    <a:pt x="270" y="98"/>
                  </a:cubicBezTo>
                  <a:cubicBezTo>
                    <a:pt x="270" y="98"/>
                    <a:pt x="269" y="99"/>
                    <a:pt x="270" y="100"/>
                  </a:cubicBezTo>
                  <a:cubicBezTo>
                    <a:pt x="272" y="101"/>
                    <a:pt x="270" y="103"/>
                    <a:pt x="271" y="105"/>
                  </a:cubicBezTo>
                  <a:cubicBezTo>
                    <a:pt x="273" y="105"/>
                    <a:pt x="274" y="105"/>
                    <a:pt x="275" y="102"/>
                  </a:cubicBezTo>
                  <a:cubicBezTo>
                    <a:pt x="275" y="101"/>
                    <a:pt x="276" y="100"/>
                    <a:pt x="277" y="100"/>
                  </a:cubicBezTo>
                  <a:cubicBezTo>
                    <a:pt x="279" y="97"/>
                    <a:pt x="282" y="96"/>
                    <a:pt x="285" y="95"/>
                  </a:cubicBezTo>
                  <a:cubicBezTo>
                    <a:pt x="286" y="94"/>
                    <a:pt x="286" y="94"/>
                    <a:pt x="286" y="94"/>
                  </a:cubicBezTo>
                  <a:cubicBezTo>
                    <a:pt x="287" y="93"/>
                    <a:pt x="289" y="93"/>
                    <a:pt x="290" y="92"/>
                  </a:cubicBezTo>
                  <a:cubicBezTo>
                    <a:pt x="290" y="92"/>
                    <a:pt x="291" y="91"/>
                    <a:pt x="291" y="92"/>
                  </a:cubicBezTo>
                  <a:cubicBezTo>
                    <a:pt x="292" y="92"/>
                    <a:pt x="292" y="93"/>
                    <a:pt x="292" y="93"/>
                  </a:cubicBezTo>
                  <a:cubicBezTo>
                    <a:pt x="291" y="94"/>
                    <a:pt x="291" y="94"/>
                    <a:pt x="291" y="95"/>
                  </a:cubicBezTo>
                  <a:cubicBezTo>
                    <a:pt x="292" y="95"/>
                    <a:pt x="292" y="94"/>
                    <a:pt x="293" y="94"/>
                  </a:cubicBezTo>
                  <a:cubicBezTo>
                    <a:pt x="293" y="94"/>
                    <a:pt x="293" y="93"/>
                    <a:pt x="293" y="93"/>
                  </a:cubicBezTo>
                  <a:cubicBezTo>
                    <a:pt x="294" y="90"/>
                    <a:pt x="296" y="89"/>
                    <a:pt x="299" y="89"/>
                  </a:cubicBezTo>
                  <a:cubicBezTo>
                    <a:pt x="301" y="87"/>
                    <a:pt x="303" y="88"/>
                    <a:pt x="305" y="87"/>
                  </a:cubicBezTo>
                  <a:cubicBezTo>
                    <a:pt x="306" y="87"/>
                    <a:pt x="307" y="87"/>
                    <a:pt x="308" y="87"/>
                  </a:cubicBezTo>
                  <a:cubicBezTo>
                    <a:pt x="310" y="87"/>
                    <a:pt x="313" y="87"/>
                    <a:pt x="315" y="88"/>
                  </a:cubicBezTo>
                  <a:cubicBezTo>
                    <a:pt x="317" y="89"/>
                    <a:pt x="320" y="89"/>
                    <a:pt x="322" y="89"/>
                  </a:cubicBezTo>
                  <a:cubicBezTo>
                    <a:pt x="324" y="89"/>
                    <a:pt x="326" y="88"/>
                    <a:pt x="324" y="91"/>
                  </a:cubicBezTo>
                  <a:cubicBezTo>
                    <a:pt x="324" y="92"/>
                    <a:pt x="326" y="94"/>
                    <a:pt x="325" y="96"/>
                  </a:cubicBezTo>
                  <a:cubicBezTo>
                    <a:pt x="325" y="99"/>
                    <a:pt x="324" y="102"/>
                    <a:pt x="321" y="103"/>
                  </a:cubicBezTo>
                  <a:cubicBezTo>
                    <a:pt x="320" y="105"/>
                    <a:pt x="318" y="105"/>
                    <a:pt x="316" y="106"/>
                  </a:cubicBezTo>
                  <a:cubicBezTo>
                    <a:pt x="315" y="108"/>
                    <a:pt x="312" y="109"/>
                    <a:pt x="311" y="110"/>
                  </a:cubicBezTo>
                  <a:cubicBezTo>
                    <a:pt x="311" y="111"/>
                    <a:pt x="311" y="112"/>
                    <a:pt x="311" y="112"/>
                  </a:cubicBezTo>
                  <a:cubicBezTo>
                    <a:pt x="310" y="114"/>
                    <a:pt x="311" y="114"/>
                    <a:pt x="312" y="115"/>
                  </a:cubicBezTo>
                  <a:cubicBezTo>
                    <a:pt x="314" y="115"/>
                    <a:pt x="314" y="114"/>
                    <a:pt x="315" y="113"/>
                  </a:cubicBezTo>
                  <a:cubicBezTo>
                    <a:pt x="316" y="112"/>
                    <a:pt x="316" y="111"/>
                    <a:pt x="317" y="111"/>
                  </a:cubicBezTo>
                  <a:cubicBezTo>
                    <a:pt x="317" y="111"/>
                    <a:pt x="318" y="111"/>
                    <a:pt x="318" y="111"/>
                  </a:cubicBezTo>
                  <a:cubicBezTo>
                    <a:pt x="321" y="109"/>
                    <a:pt x="325" y="107"/>
                    <a:pt x="327" y="104"/>
                  </a:cubicBezTo>
                  <a:cubicBezTo>
                    <a:pt x="328" y="103"/>
                    <a:pt x="329" y="103"/>
                    <a:pt x="330" y="103"/>
                  </a:cubicBezTo>
                  <a:cubicBezTo>
                    <a:pt x="331" y="102"/>
                    <a:pt x="332" y="103"/>
                    <a:pt x="333" y="102"/>
                  </a:cubicBezTo>
                  <a:cubicBezTo>
                    <a:pt x="333" y="101"/>
                    <a:pt x="333" y="100"/>
                    <a:pt x="334" y="99"/>
                  </a:cubicBezTo>
                  <a:cubicBezTo>
                    <a:pt x="332" y="96"/>
                    <a:pt x="333" y="94"/>
                    <a:pt x="333" y="91"/>
                  </a:cubicBezTo>
                  <a:cubicBezTo>
                    <a:pt x="332" y="90"/>
                    <a:pt x="334" y="89"/>
                    <a:pt x="335" y="89"/>
                  </a:cubicBezTo>
                  <a:cubicBezTo>
                    <a:pt x="337" y="87"/>
                    <a:pt x="340" y="86"/>
                    <a:pt x="343" y="85"/>
                  </a:cubicBezTo>
                  <a:cubicBezTo>
                    <a:pt x="347" y="84"/>
                    <a:pt x="348" y="85"/>
                    <a:pt x="348" y="89"/>
                  </a:cubicBezTo>
                  <a:cubicBezTo>
                    <a:pt x="348" y="91"/>
                    <a:pt x="349" y="92"/>
                    <a:pt x="349" y="95"/>
                  </a:cubicBezTo>
                  <a:cubicBezTo>
                    <a:pt x="349" y="96"/>
                    <a:pt x="349" y="97"/>
                    <a:pt x="348" y="98"/>
                  </a:cubicBezTo>
                  <a:cubicBezTo>
                    <a:pt x="348" y="98"/>
                    <a:pt x="348" y="99"/>
                    <a:pt x="348" y="99"/>
                  </a:cubicBezTo>
                  <a:cubicBezTo>
                    <a:pt x="349" y="102"/>
                    <a:pt x="348" y="104"/>
                    <a:pt x="348" y="107"/>
                  </a:cubicBezTo>
                  <a:cubicBezTo>
                    <a:pt x="348" y="108"/>
                    <a:pt x="348" y="110"/>
                    <a:pt x="347" y="111"/>
                  </a:cubicBezTo>
                  <a:cubicBezTo>
                    <a:pt x="346" y="114"/>
                    <a:pt x="346" y="116"/>
                    <a:pt x="345" y="118"/>
                  </a:cubicBezTo>
                  <a:cubicBezTo>
                    <a:pt x="345" y="119"/>
                    <a:pt x="345" y="120"/>
                    <a:pt x="344" y="121"/>
                  </a:cubicBezTo>
                  <a:cubicBezTo>
                    <a:pt x="342" y="122"/>
                    <a:pt x="342" y="124"/>
                    <a:pt x="341" y="126"/>
                  </a:cubicBezTo>
                  <a:cubicBezTo>
                    <a:pt x="339" y="129"/>
                    <a:pt x="339" y="133"/>
                    <a:pt x="335" y="135"/>
                  </a:cubicBezTo>
                  <a:cubicBezTo>
                    <a:pt x="335" y="136"/>
                    <a:pt x="334" y="137"/>
                    <a:pt x="333" y="138"/>
                  </a:cubicBezTo>
                  <a:cubicBezTo>
                    <a:pt x="334" y="140"/>
                    <a:pt x="334" y="142"/>
                    <a:pt x="333" y="144"/>
                  </a:cubicBezTo>
                  <a:cubicBezTo>
                    <a:pt x="333" y="145"/>
                    <a:pt x="331" y="145"/>
                    <a:pt x="331" y="146"/>
                  </a:cubicBezTo>
                  <a:cubicBezTo>
                    <a:pt x="332" y="147"/>
                    <a:pt x="331" y="148"/>
                    <a:pt x="330" y="148"/>
                  </a:cubicBezTo>
                  <a:cubicBezTo>
                    <a:pt x="329" y="148"/>
                    <a:pt x="329" y="149"/>
                    <a:pt x="330" y="150"/>
                  </a:cubicBezTo>
                  <a:cubicBezTo>
                    <a:pt x="330" y="151"/>
                    <a:pt x="330" y="151"/>
                    <a:pt x="331" y="150"/>
                  </a:cubicBezTo>
                  <a:cubicBezTo>
                    <a:pt x="331" y="149"/>
                    <a:pt x="332" y="149"/>
                    <a:pt x="333" y="148"/>
                  </a:cubicBezTo>
                  <a:cubicBezTo>
                    <a:pt x="335" y="145"/>
                    <a:pt x="336" y="143"/>
                    <a:pt x="336" y="140"/>
                  </a:cubicBezTo>
                  <a:cubicBezTo>
                    <a:pt x="336" y="139"/>
                    <a:pt x="336" y="139"/>
                    <a:pt x="337" y="139"/>
                  </a:cubicBezTo>
                  <a:cubicBezTo>
                    <a:pt x="338" y="138"/>
                    <a:pt x="339" y="137"/>
                    <a:pt x="340" y="136"/>
                  </a:cubicBezTo>
                  <a:cubicBezTo>
                    <a:pt x="342" y="135"/>
                    <a:pt x="342" y="134"/>
                    <a:pt x="342" y="132"/>
                  </a:cubicBezTo>
                  <a:cubicBezTo>
                    <a:pt x="343" y="131"/>
                    <a:pt x="344" y="131"/>
                    <a:pt x="344" y="130"/>
                  </a:cubicBezTo>
                  <a:cubicBezTo>
                    <a:pt x="344" y="130"/>
                    <a:pt x="345" y="129"/>
                    <a:pt x="345" y="129"/>
                  </a:cubicBezTo>
                  <a:cubicBezTo>
                    <a:pt x="345" y="127"/>
                    <a:pt x="347" y="126"/>
                    <a:pt x="348" y="125"/>
                  </a:cubicBezTo>
                  <a:cubicBezTo>
                    <a:pt x="349" y="125"/>
                    <a:pt x="349" y="124"/>
                    <a:pt x="350" y="124"/>
                  </a:cubicBezTo>
                  <a:cubicBezTo>
                    <a:pt x="348" y="122"/>
                    <a:pt x="351" y="122"/>
                    <a:pt x="351" y="121"/>
                  </a:cubicBezTo>
                  <a:cubicBezTo>
                    <a:pt x="350" y="117"/>
                    <a:pt x="353" y="116"/>
                    <a:pt x="355" y="113"/>
                  </a:cubicBezTo>
                  <a:cubicBezTo>
                    <a:pt x="356" y="112"/>
                    <a:pt x="356" y="111"/>
                    <a:pt x="358" y="110"/>
                  </a:cubicBezTo>
                  <a:cubicBezTo>
                    <a:pt x="358" y="110"/>
                    <a:pt x="358" y="109"/>
                    <a:pt x="358" y="109"/>
                  </a:cubicBezTo>
                  <a:cubicBezTo>
                    <a:pt x="356" y="109"/>
                    <a:pt x="357" y="107"/>
                    <a:pt x="356" y="106"/>
                  </a:cubicBezTo>
                  <a:cubicBezTo>
                    <a:pt x="356" y="105"/>
                    <a:pt x="356" y="105"/>
                    <a:pt x="356" y="105"/>
                  </a:cubicBezTo>
                  <a:cubicBezTo>
                    <a:pt x="357" y="104"/>
                    <a:pt x="358" y="105"/>
                    <a:pt x="358" y="105"/>
                  </a:cubicBezTo>
                  <a:cubicBezTo>
                    <a:pt x="358" y="107"/>
                    <a:pt x="359" y="108"/>
                    <a:pt x="360" y="107"/>
                  </a:cubicBezTo>
                  <a:cubicBezTo>
                    <a:pt x="361" y="108"/>
                    <a:pt x="360" y="108"/>
                    <a:pt x="360" y="109"/>
                  </a:cubicBezTo>
                  <a:cubicBezTo>
                    <a:pt x="361" y="109"/>
                    <a:pt x="361" y="107"/>
                    <a:pt x="363" y="108"/>
                  </a:cubicBezTo>
                  <a:cubicBezTo>
                    <a:pt x="360" y="110"/>
                    <a:pt x="361" y="114"/>
                    <a:pt x="359" y="118"/>
                  </a:cubicBezTo>
                  <a:cubicBezTo>
                    <a:pt x="361" y="118"/>
                    <a:pt x="361" y="117"/>
                    <a:pt x="362" y="116"/>
                  </a:cubicBezTo>
                  <a:cubicBezTo>
                    <a:pt x="365" y="112"/>
                    <a:pt x="367" y="112"/>
                    <a:pt x="370" y="116"/>
                  </a:cubicBezTo>
                  <a:cubicBezTo>
                    <a:pt x="371" y="116"/>
                    <a:pt x="370" y="114"/>
                    <a:pt x="371" y="115"/>
                  </a:cubicBezTo>
                  <a:cubicBezTo>
                    <a:pt x="372" y="115"/>
                    <a:pt x="372" y="116"/>
                    <a:pt x="372" y="116"/>
                  </a:cubicBezTo>
                  <a:cubicBezTo>
                    <a:pt x="372" y="117"/>
                    <a:pt x="372" y="118"/>
                    <a:pt x="373" y="118"/>
                  </a:cubicBezTo>
                  <a:cubicBezTo>
                    <a:pt x="374" y="118"/>
                    <a:pt x="375" y="118"/>
                    <a:pt x="375" y="116"/>
                  </a:cubicBezTo>
                  <a:cubicBezTo>
                    <a:pt x="375" y="114"/>
                    <a:pt x="377" y="113"/>
                    <a:pt x="378" y="111"/>
                  </a:cubicBezTo>
                  <a:cubicBezTo>
                    <a:pt x="377" y="111"/>
                    <a:pt x="377" y="110"/>
                    <a:pt x="377" y="110"/>
                  </a:cubicBezTo>
                  <a:cubicBezTo>
                    <a:pt x="376" y="109"/>
                    <a:pt x="376" y="106"/>
                    <a:pt x="377" y="106"/>
                  </a:cubicBezTo>
                  <a:cubicBezTo>
                    <a:pt x="379" y="105"/>
                    <a:pt x="378" y="107"/>
                    <a:pt x="379" y="107"/>
                  </a:cubicBezTo>
                  <a:cubicBezTo>
                    <a:pt x="379" y="107"/>
                    <a:pt x="379" y="107"/>
                    <a:pt x="380" y="107"/>
                  </a:cubicBezTo>
                  <a:cubicBezTo>
                    <a:pt x="379" y="105"/>
                    <a:pt x="380" y="103"/>
                    <a:pt x="379" y="101"/>
                  </a:cubicBezTo>
                  <a:cubicBezTo>
                    <a:pt x="379" y="99"/>
                    <a:pt x="381" y="100"/>
                    <a:pt x="381" y="99"/>
                  </a:cubicBezTo>
                  <a:cubicBezTo>
                    <a:pt x="383" y="101"/>
                    <a:pt x="383" y="99"/>
                    <a:pt x="383" y="98"/>
                  </a:cubicBezTo>
                  <a:cubicBezTo>
                    <a:pt x="384" y="97"/>
                    <a:pt x="385" y="96"/>
                    <a:pt x="386" y="98"/>
                  </a:cubicBezTo>
                  <a:cubicBezTo>
                    <a:pt x="389" y="96"/>
                    <a:pt x="392" y="100"/>
                    <a:pt x="395" y="98"/>
                  </a:cubicBezTo>
                  <a:cubicBezTo>
                    <a:pt x="396" y="97"/>
                    <a:pt x="398" y="98"/>
                    <a:pt x="399" y="99"/>
                  </a:cubicBezTo>
                  <a:cubicBezTo>
                    <a:pt x="401" y="102"/>
                    <a:pt x="405" y="103"/>
                    <a:pt x="408" y="106"/>
                  </a:cubicBezTo>
                  <a:cubicBezTo>
                    <a:pt x="409" y="107"/>
                    <a:pt x="410" y="108"/>
                    <a:pt x="410" y="109"/>
                  </a:cubicBezTo>
                  <a:cubicBezTo>
                    <a:pt x="411" y="111"/>
                    <a:pt x="411" y="112"/>
                    <a:pt x="413" y="113"/>
                  </a:cubicBezTo>
                  <a:cubicBezTo>
                    <a:pt x="414" y="113"/>
                    <a:pt x="413" y="114"/>
                    <a:pt x="413" y="115"/>
                  </a:cubicBezTo>
                  <a:close/>
                  <a:moveTo>
                    <a:pt x="313" y="33"/>
                  </a:moveTo>
                  <a:cubicBezTo>
                    <a:pt x="313" y="33"/>
                    <a:pt x="313" y="33"/>
                    <a:pt x="313" y="33"/>
                  </a:cubicBezTo>
                  <a:cubicBezTo>
                    <a:pt x="313" y="33"/>
                    <a:pt x="313" y="33"/>
                    <a:pt x="313" y="33"/>
                  </a:cubicBezTo>
                  <a:close/>
                  <a:moveTo>
                    <a:pt x="63" y="129"/>
                  </a:moveTo>
                  <a:cubicBezTo>
                    <a:pt x="63" y="129"/>
                    <a:pt x="63" y="128"/>
                    <a:pt x="63" y="128"/>
                  </a:cubicBezTo>
                  <a:cubicBezTo>
                    <a:pt x="63" y="129"/>
                    <a:pt x="63" y="129"/>
                    <a:pt x="63" y="129"/>
                  </a:cubicBezTo>
                  <a:close/>
                  <a:moveTo>
                    <a:pt x="119" y="395"/>
                  </a:moveTo>
                  <a:cubicBezTo>
                    <a:pt x="119" y="395"/>
                    <a:pt x="119" y="395"/>
                    <a:pt x="119" y="395"/>
                  </a:cubicBezTo>
                  <a:cubicBezTo>
                    <a:pt x="119" y="395"/>
                    <a:pt x="119" y="395"/>
                    <a:pt x="119" y="395"/>
                  </a:cubicBezTo>
                  <a:close/>
                  <a:moveTo>
                    <a:pt x="122" y="401"/>
                  </a:moveTo>
                  <a:cubicBezTo>
                    <a:pt x="122" y="401"/>
                    <a:pt x="122" y="401"/>
                    <a:pt x="122" y="401"/>
                  </a:cubicBezTo>
                  <a:cubicBezTo>
                    <a:pt x="122" y="401"/>
                    <a:pt x="122" y="401"/>
                    <a:pt x="122" y="401"/>
                  </a:cubicBezTo>
                  <a:close/>
                  <a:moveTo>
                    <a:pt x="136" y="405"/>
                  </a:moveTo>
                  <a:cubicBezTo>
                    <a:pt x="136" y="405"/>
                    <a:pt x="136" y="405"/>
                    <a:pt x="136" y="405"/>
                  </a:cubicBezTo>
                  <a:cubicBezTo>
                    <a:pt x="136" y="405"/>
                    <a:pt x="136" y="405"/>
                    <a:pt x="136" y="405"/>
                  </a:cubicBezTo>
                  <a:cubicBezTo>
                    <a:pt x="136" y="405"/>
                    <a:pt x="136" y="405"/>
                    <a:pt x="136" y="405"/>
                  </a:cubicBezTo>
                  <a:close/>
                  <a:moveTo>
                    <a:pt x="301" y="426"/>
                  </a:moveTo>
                  <a:cubicBezTo>
                    <a:pt x="301" y="426"/>
                    <a:pt x="301" y="426"/>
                    <a:pt x="301" y="426"/>
                  </a:cubicBezTo>
                  <a:cubicBezTo>
                    <a:pt x="301" y="426"/>
                    <a:pt x="301" y="426"/>
                    <a:pt x="301" y="426"/>
                  </a:cubicBezTo>
                  <a:close/>
                  <a:moveTo>
                    <a:pt x="326" y="151"/>
                  </a:moveTo>
                  <a:cubicBezTo>
                    <a:pt x="326" y="151"/>
                    <a:pt x="326" y="151"/>
                    <a:pt x="326" y="151"/>
                  </a:cubicBezTo>
                  <a:cubicBezTo>
                    <a:pt x="326" y="151"/>
                    <a:pt x="326" y="151"/>
                    <a:pt x="326" y="151"/>
                  </a:cubicBezTo>
                  <a:close/>
                  <a:moveTo>
                    <a:pt x="373" y="146"/>
                  </a:moveTo>
                  <a:cubicBezTo>
                    <a:pt x="372" y="146"/>
                    <a:pt x="372" y="146"/>
                    <a:pt x="372" y="146"/>
                  </a:cubicBezTo>
                  <a:cubicBezTo>
                    <a:pt x="372" y="146"/>
                    <a:pt x="372" y="146"/>
                    <a:pt x="373" y="146"/>
                  </a:cubicBezTo>
                  <a:close/>
                  <a:moveTo>
                    <a:pt x="373" y="329"/>
                  </a:moveTo>
                  <a:cubicBezTo>
                    <a:pt x="372" y="328"/>
                    <a:pt x="372" y="329"/>
                    <a:pt x="372" y="329"/>
                  </a:cubicBezTo>
                  <a:cubicBezTo>
                    <a:pt x="371" y="330"/>
                    <a:pt x="371" y="330"/>
                    <a:pt x="370" y="329"/>
                  </a:cubicBezTo>
                  <a:cubicBezTo>
                    <a:pt x="369" y="328"/>
                    <a:pt x="369" y="327"/>
                    <a:pt x="368" y="325"/>
                  </a:cubicBezTo>
                  <a:cubicBezTo>
                    <a:pt x="368" y="325"/>
                    <a:pt x="369" y="325"/>
                    <a:pt x="369" y="324"/>
                  </a:cubicBezTo>
                  <a:cubicBezTo>
                    <a:pt x="370" y="324"/>
                    <a:pt x="370" y="323"/>
                    <a:pt x="370" y="323"/>
                  </a:cubicBezTo>
                  <a:cubicBezTo>
                    <a:pt x="369" y="322"/>
                    <a:pt x="369" y="321"/>
                    <a:pt x="369" y="321"/>
                  </a:cubicBezTo>
                  <a:cubicBezTo>
                    <a:pt x="368" y="321"/>
                    <a:pt x="368" y="322"/>
                    <a:pt x="368" y="322"/>
                  </a:cubicBezTo>
                  <a:cubicBezTo>
                    <a:pt x="367" y="323"/>
                    <a:pt x="367" y="324"/>
                    <a:pt x="366" y="323"/>
                  </a:cubicBezTo>
                  <a:cubicBezTo>
                    <a:pt x="365" y="322"/>
                    <a:pt x="363" y="323"/>
                    <a:pt x="363" y="324"/>
                  </a:cubicBezTo>
                  <a:cubicBezTo>
                    <a:pt x="363" y="326"/>
                    <a:pt x="363" y="327"/>
                    <a:pt x="363" y="328"/>
                  </a:cubicBezTo>
                  <a:cubicBezTo>
                    <a:pt x="363" y="330"/>
                    <a:pt x="362" y="331"/>
                    <a:pt x="363" y="332"/>
                  </a:cubicBezTo>
                  <a:cubicBezTo>
                    <a:pt x="364" y="332"/>
                    <a:pt x="366" y="333"/>
                    <a:pt x="367" y="332"/>
                  </a:cubicBezTo>
                  <a:cubicBezTo>
                    <a:pt x="368" y="331"/>
                    <a:pt x="370" y="331"/>
                    <a:pt x="371" y="332"/>
                  </a:cubicBezTo>
                  <a:cubicBezTo>
                    <a:pt x="372" y="332"/>
                    <a:pt x="373" y="332"/>
                    <a:pt x="373" y="330"/>
                  </a:cubicBezTo>
                  <a:cubicBezTo>
                    <a:pt x="373" y="329"/>
                    <a:pt x="373" y="329"/>
                    <a:pt x="373" y="329"/>
                  </a:cubicBezTo>
                  <a:close/>
                  <a:moveTo>
                    <a:pt x="340" y="393"/>
                  </a:moveTo>
                  <a:cubicBezTo>
                    <a:pt x="340" y="393"/>
                    <a:pt x="340" y="393"/>
                    <a:pt x="340" y="393"/>
                  </a:cubicBezTo>
                  <a:cubicBezTo>
                    <a:pt x="341" y="394"/>
                    <a:pt x="342" y="394"/>
                    <a:pt x="342" y="393"/>
                  </a:cubicBezTo>
                  <a:cubicBezTo>
                    <a:pt x="343" y="393"/>
                    <a:pt x="342" y="392"/>
                    <a:pt x="342" y="391"/>
                  </a:cubicBezTo>
                  <a:cubicBezTo>
                    <a:pt x="340" y="390"/>
                    <a:pt x="338" y="389"/>
                    <a:pt x="337" y="388"/>
                  </a:cubicBezTo>
                  <a:cubicBezTo>
                    <a:pt x="336" y="387"/>
                    <a:pt x="335" y="386"/>
                    <a:pt x="335" y="385"/>
                  </a:cubicBezTo>
                  <a:cubicBezTo>
                    <a:pt x="334" y="384"/>
                    <a:pt x="333" y="383"/>
                    <a:pt x="331" y="384"/>
                  </a:cubicBezTo>
                  <a:cubicBezTo>
                    <a:pt x="330" y="383"/>
                    <a:pt x="330" y="383"/>
                    <a:pt x="329" y="383"/>
                  </a:cubicBezTo>
                  <a:cubicBezTo>
                    <a:pt x="326" y="382"/>
                    <a:pt x="325" y="383"/>
                    <a:pt x="326" y="386"/>
                  </a:cubicBezTo>
                  <a:cubicBezTo>
                    <a:pt x="326" y="387"/>
                    <a:pt x="326" y="388"/>
                    <a:pt x="326" y="389"/>
                  </a:cubicBezTo>
                  <a:cubicBezTo>
                    <a:pt x="328" y="391"/>
                    <a:pt x="329" y="393"/>
                    <a:pt x="332" y="394"/>
                  </a:cubicBezTo>
                  <a:cubicBezTo>
                    <a:pt x="333" y="395"/>
                    <a:pt x="334" y="395"/>
                    <a:pt x="335" y="396"/>
                  </a:cubicBezTo>
                  <a:cubicBezTo>
                    <a:pt x="336" y="398"/>
                    <a:pt x="337" y="399"/>
                    <a:pt x="339" y="399"/>
                  </a:cubicBezTo>
                  <a:cubicBezTo>
                    <a:pt x="339" y="400"/>
                    <a:pt x="340" y="401"/>
                    <a:pt x="340" y="400"/>
                  </a:cubicBezTo>
                  <a:cubicBezTo>
                    <a:pt x="341" y="400"/>
                    <a:pt x="341" y="399"/>
                    <a:pt x="341" y="398"/>
                  </a:cubicBezTo>
                  <a:cubicBezTo>
                    <a:pt x="341" y="396"/>
                    <a:pt x="340" y="396"/>
                    <a:pt x="339" y="395"/>
                  </a:cubicBezTo>
                  <a:cubicBezTo>
                    <a:pt x="338" y="395"/>
                    <a:pt x="337" y="394"/>
                    <a:pt x="338" y="393"/>
                  </a:cubicBezTo>
                  <a:cubicBezTo>
                    <a:pt x="338" y="392"/>
                    <a:pt x="339" y="393"/>
                    <a:pt x="340" y="393"/>
                  </a:cubicBezTo>
                  <a:close/>
                  <a:moveTo>
                    <a:pt x="129" y="86"/>
                  </a:moveTo>
                  <a:cubicBezTo>
                    <a:pt x="129" y="87"/>
                    <a:pt x="130" y="87"/>
                    <a:pt x="131" y="88"/>
                  </a:cubicBezTo>
                  <a:cubicBezTo>
                    <a:pt x="131" y="88"/>
                    <a:pt x="131" y="88"/>
                    <a:pt x="131" y="88"/>
                  </a:cubicBezTo>
                  <a:cubicBezTo>
                    <a:pt x="132" y="89"/>
                    <a:pt x="132" y="89"/>
                    <a:pt x="133" y="90"/>
                  </a:cubicBezTo>
                  <a:cubicBezTo>
                    <a:pt x="134" y="91"/>
                    <a:pt x="135" y="92"/>
                    <a:pt x="137" y="93"/>
                  </a:cubicBezTo>
                  <a:cubicBezTo>
                    <a:pt x="138" y="93"/>
                    <a:pt x="139" y="93"/>
                    <a:pt x="139" y="92"/>
                  </a:cubicBezTo>
                  <a:cubicBezTo>
                    <a:pt x="140" y="92"/>
                    <a:pt x="139" y="91"/>
                    <a:pt x="139" y="90"/>
                  </a:cubicBezTo>
                  <a:cubicBezTo>
                    <a:pt x="138" y="90"/>
                    <a:pt x="138" y="89"/>
                    <a:pt x="137" y="88"/>
                  </a:cubicBezTo>
                  <a:cubicBezTo>
                    <a:pt x="137" y="86"/>
                    <a:pt x="136" y="83"/>
                    <a:pt x="133" y="83"/>
                  </a:cubicBezTo>
                  <a:cubicBezTo>
                    <a:pt x="132" y="82"/>
                    <a:pt x="132" y="80"/>
                    <a:pt x="131" y="79"/>
                  </a:cubicBezTo>
                  <a:cubicBezTo>
                    <a:pt x="132" y="78"/>
                    <a:pt x="132" y="78"/>
                    <a:pt x="131" y="77"/>
                  </a:cubicBezTo>
                  <a:cubicBezTo>
                    <a:pt x="131" y="76"/>
                    <a:pt x="130" y="75"/>
                    <a:pt x="129" y="75"/>
                  </a:cubicBezTo>
                  <a:cubicBezTo>
                    <a:pt x="129" y="74"/>
                    <a:pt x="128" y="74"/>
                    <a:pt x="127" y="75"/>
                  </a:cubicBezTo>
                  <a:cubicBezTo>
                    <a:pt x="126" y="78"/>
                    <a:pt x="126" y="82"/>
                    <a:pt x="127" y="85"/>
                  </a:cubicBezTo>
                  <a:cubicBezTo>
                    <a:pt x="128" y="86"/>
                    <a:pt x="128" y="86"/>
                    <a:pt x="129" y="86"/>
                  </a:cubicBezTo>
                  <a:close/>
                  <a:moveTo>
                    <a:pt x="216" y="27"/>
                  </a:moveTo>
                  <a:cubicBezTo>
                    <a:pt x="217" y="27"/>
                    <a:pt x="217" y="27"/>
                    <a:pt x="218" y="27"/>
                  </a:cubicBezTo>
                  <a:cubicBezTo>
                    <a:pt x="218" y="27"/>
                    <a:pt x="218" y="27"/>
                    <a:pt x="219" y="28"/>
                  </a:cubicBezTo>
                  <a:cubicBezTo>
                    <a:pt x="219" y="28"/>
                    <a:pt x="219" y="28"/>
                    <a:pt x="219" y="28"/>
                  </a:cubicBezTo>
                  <a:cubicBezTo>
                    <a:pt x="221" y="29"/>
                    <a:pt x="222" y="30"/>
                    <a:pt x="223" y="31"/>
                  </a:cubicBezTo>
                  <a:cubicBezTo>
                    <a:pt x="224" y="32"/>
                    <a:pt x="225" y="32"/>
                    <a:pt x="225" y="31"/>
                  </a:cubicBezTo>
                  <a:cubicBezTo>
                    <a:pt x="226" y="31"/>
                    <a:pt x="226" y="30"/>
                    <a:pt x="225" y="29"/>
                  </a:cubicBezTo>
                  <a:cubicBezTo>
                    <a:pt x="225" y="29"/>
                    <a:pt x="224" y="29"/>
                    <a:pt x="224" y="28"/>
                  </a:cubicBezTo>
                  <a:cubicBezTo>
                    <a:pt x="223" y="27"/>
                    <a:pt x="222" y="28"/>
                    <a:pt x="221" y="28"/>
                  </a:cubicBezTo>
                  <a:cubicBezTo>
                    <a:pt x="221" y="27"/>
                    <a:pt x="221" y="27"/>
                    <a:pt x="220" y="27"/>
                  </a:cubicBezTo>
                  <a:cubicBezTo>
                    <a:pt x="220" y="23"/>
                    <a:pt x="217" y="21"/>
                    <a:pt x="214" y="19"/>
                  </a:cubicBezTo>
                  <a:cubicBezTo>
                    <a:pt x="213" y="18"/>
                    <a:pt x="212" y="19"/>
                    <a:pt x="211" y="20"/>
                  </a:cubicBezTo>
                  <a:cubicBezTo>
                    <a:pt x="211" y="23"/>
                    <a:pt x="211" y="27"/>
                    <a:pt x="216" y="27"/>
                  </a:cubicBezTo>
                  <a:close/>
                  <a:moveTo>
                    <a:pt x="208" y="32"/>
                  </a:moveTo>
                  <a:cubicBezTo>
                    <a:pt x="209" y="34"/>
                    <a:pt x="211" y="36"/>
                    <a:pt x="212" y="38"/>
                  </a:cubicBezTo>
                  <a:cubicBezTo>
                    <a:pt x="212" y="38"/>
                    <a:pt x="213" y="39"/>
                    <a:pt x="213" y="39"/>
                  </a:cubicBezTo>
                  <a:cubicBezTo>
                    <a:pt x="214" y="40"/>
                    <a:pt x="216" y="41"/>
                    <a:pt x="217" y="40"/>
                  </a:cubicBezTo>
                  <a:cubicBezTo>
                    <a:pt x="218" y="39"/>
                    <a:pt x="216" y="38"/>
                    <a:pt x="216" y="37"/>
                  </a:cubicBezTo>
                  <a:cubicBezTo>
                    <a:pt x="214" y="35"/>
                    <a:pt x="212" y="32"/>
                    <a:pt x="210" y="29"/>
                  </a:cubicBezTo>
                  <a:cubicBezTo>
                    <a:pt x="209" y="28"/>
                    <a:pt x="209" y="29"/>
                    <a:pt x="208" y="29"/>
                  </a:cubicBezTo>
                  <a:cubicBezTo>
                    <a:pt x="206" y="30"/>
                    <a:pt x="207" y="31"/>
                    <a:pt x="208" y="32"/>
                  </a:cubicBezTo>
                  <a:close/>
                  <a:moveTo>
                    <a:pt x="336" y="377"/>
                  </a:moveTo>
                  <a:cubicBezTo>
                    <a:pt x="334" y="375"/>
                    <a:pt x="332" y="377"/>
                    <a:pt x="330" y="376"/>
                  </a:cubicBezTo>
                  <a:cubicBezTo>
                    <a:pt x="330" y="375"/>
                    <a:pt x="330" y="375"/>
                    <a:pt x="330" y="375"/>
                  </a:cubicBezTo>
                  <a:cubicBezTo>
                    <a:pt x="330" y="375"/>
                    <a:pt x="331" y="375"/>
                    <a:pt x="331" y="375"/>
                  </a:cubicBezTo>
                  <a:cubicBezTo>
                    <a:pt x="332" y="375"/>
                    <a:pt x="332" y="376"/>
                    <a:pt x="333" y="375"/>
                  </a:cubicBezTo>
                  <a:cubicBezTo>
                    <a:pt x="333" y="374"/>
                    <a:pt x="332" y="374"/>
                    <a:pt x="332" y="373"/>
                  </a:cubicBezTo>
                  <a:cubicBezTo>
                    <a:pt x="331" y="372"/>
                    <a:pt x="330" y="372"/>
                    <a:pt x="329" y="372"/>
                  </a:cubicBezTo>
                  <a:cubicBezTo>
                    <a:pt x="326" y="370"/>
                    <a:pt x="323" y="370"/>
                    <a:pt x="320" y="371"/>
                  </a:cubicBezTo>
                  <a:cubicBezTo>
                    <a:pt x="320" y="372"/>
                    <a:pt x="320" y="372"/>
                    <a:pt x="320" y="373"/>
                  </a:cubicBezTo>
                  <a:cubicBezTo>
                    <a:pt x="319" y="374"/>
                    <a:pt x="318" y="375"/>
                    <a:pt x="318" y="376"/>
                  </a:cubicBezTo>
                  <a:cubicBezTo>
                    <a:pt x="317" y="378"/>
                    <a:pt x="319" y="377"/>
                    <a:pt x="320" y="377"/>
                  </a:cubicBezTo>
                  <a:cubicBezTo>
                    <a:pt x="321" y="378"/>
                    <a:pt x="322" y="378"/>
                    <a:pt x="323" y="379"/>
                  </a:cubicBezTo>
                  <a:cubicBezTo>
                    <a:pt x="326" y="380"/>
                    <a:pt x="333" y="379"/>
                    <a:pt x="336" y="377"/>
                  </a:cubicBezTo>
                  <a:close/>
                  <a:moveTo>
                    <a:pt x="358" y="173"/>
                  </a:moveTo>
                  <a:cubicBezTo>
                    <a:pt x="358" y="174"/>
                    <a:pt x="359" y="173"/>
                    <a:pt x="360" y="173"/>
                  </a:cubicBezTo>
                  <a:cubicBezTo>
                    <a:pt x="361" y="172"/>
                    <a:pt x="362" y="171"/>
                    <a:pt x="364" y="170"/>
                  </a:cubicBezTo>
                  <a:cubicBezTo>
                    <a:pt x="364" y="170"/>
                    <a:pt x="364" y="170"/>
                    <a:pt x="364" y="169"/>
                  </a:cubicBezTo>
                  <a:cubicBezTo>
                    <a:pt x="363" y="168"/>
                    <a:pt x="362" y="167"/>
                    <a:pt x="361" y="167"/>
                  </a:cubicBezTo>
                  <a:cubicBezTo>
                    <a:pt x="359" y="166"/>
                    <a:pt x="359" y="168"/>
                    <a:pt x="359" y="168"/>
                  </a:cubicBezTo>
                  <a:cubicBezTo>
                    <a:pt x="358" y="169"/>
                    <a:pt x="359" y="171"/>
                    <a:pt x="358" y="172"/>
                  </a:cubicBezTo>
                  <a:cubicBezTo>
                    <a:pt x="358" y="172"/>
                    <a:pt x="357" y="173"/>
                    <a:pt x="358" y="173"/>
                  </a:cubicBezTo>
                  <a:close/>
                  <a:moveTo>
                    <a:pt x="371" y="108"/>
                  </a:moveTo>
                  <a:cubicBezTo>
                    <a:pt x="371" y="109"/>
                    <a:pt x="372" y="109"/>
                    <a:pt x="373" y="109"/>
                  </a:cubicBezTo>
                  <a:cubicBezTo>
                    <a:pt x="373" y="108"/>
                    <a:pt x="373" y="107"/>
                    <a:pt x="373" y="107"/>
                  </a:cubicBezTo>
                  <a:cubicBezTo>
                    <a:pt x="372" y="105"/>
                    <a:pt x="372" y="104"/>
                    <a:pt x="371" y="102"/>
                  </a:cubicBezTo>
                  <a:cubicBezTo>
                    <a:pt x="370" y="102"/>
                    <a:pt x="370" y="102"/>
                    <a:pt x="369" y="102"/>
                  </a:cubicBezTo>
                  <a:cubicBezTo>
                    <a:pt x="369" y="102"/>
                    <a:pt x="367" y="102"/>
                    <a:pt x="368" y="103"/>
                  </a:cubicBezTo>
                  <a:cubicBezTo>
                    <a:pt x="368" y="105"/>
                    <a:pt x="369" y="107"/>
                    <a:pt x="371" y="108"/>
                  </a:cubicBezTo>
                  <a:close/>
                  <a:moveTo>
                    <a:pt x="369" y="257"/>
                  </a:moveTo>
                  <a:cubicBezTo>
                    <a:pt x="369" y="257"/>
                    <a:pt x="370" y="257"/>
                    <a:pt x="370" y="256"/>
                  </a:cubicBezTo>
                  <a:cubicBezTo>
                    <a:pt x="371" y="255"/>
                    <a:pt x="371" y="253"/>
                    <a:pt x="371" y="252"/>
                  </a:cubicBezTo>
                  <a:cubicBezTo>
                    <a:pt x="372" y="251"/>
                    <a:pt x="371" y="250"/>
                    <a:pt x="370" y="249"/>
                  </a:cubicBezTo>
                  <a:cubicBezTo>
                    <a:pt x="370" y="249"/>
                    <a:pt x="369" y="249"/>
                    <a:pt x="369" y="250"/>
                  </a:cubicBezTo>
                  <a:cubicBezTo>
                    <a:pt x="370" y="252"/>
                    <a:pt x="368" y="253"/>
                    <a:pt x="368" y="256"/>
                  </a:cubicBezTo>
                  <a:cubicBezTo>
                    <a:pt x="368" y="256"/>
                    <a:pt x="368" y="257"/>
                    <a:pt x="369" y="257"/>
                  </a:cubicBezTo>
                  <a:close/>
                  <a:moveTo>
                    <a:pt x="361" y="292"/>
                  </a:moveTo>
                  <a:cubicBezTo>
                    <a:pt x="363" y="295"/>
                    <a:pt x="363" y="297"/>
                    <a:pt x="364" y="300"/>
                  </a:cubicBezTo>
                  <a:cubicBezTo>
                    <a:pt x="364" y="302"/>
                    <a:pt x="365" y="304"/>
                    <a:pt x="365" y="305"/>
                  </a:cubicBezTo>
                  <a:cubicBezTo>
                    <a:pt x="366" y="303"/>
                    <a:pt x="365" y="300"/>
                    <a:pt x="365" y="297"/>
                  </a:cubicBezTo>
                  <a:cubicBezTo>
                    <a:pt x="364" y="295"/>
                    <a:pt x="364" y="293"/>
                    <a:pt x="364" y="291"/>
                  </a:cubicBezTo>
                  <a:cubicBezTo>
                    <a:pt x="364" y="290"/>
                    <a:pt x="363" y="289"/>
                    <a:pt x="362" y="289"/>
                  </a:cubicBezTo>
                  <a:cubicBezTo>
                    <a:pt x="361" y="289"/>
                    <a:pt x="361" y="290"/>
                    <a:pt x="361" y="291"/>
                  </a:cubicBezTo>
                  <a:cubicBezTo>
                    <a:pt x="361" y="291"/>
                    <a:pt x="361" y="292"/>
                    <a:pt x="361" y="292"/>
                  </a:cubicBezTo>
                  <a:close/>
                  <a:moveTo>
                    <a:pt x="11" y="264"/>
                  </a:moveTo>
                  <a:cubicBezTo>
                    <a:pt x="9" y="264"/>
                    <a:pt x="8" y="263"/>
                    <a:pt x="6" y="263"/>
                  </a:cubicBezTo>
                  <a:cubicBezTo>
                    <a:pt x="5" y="263"/>
                    <a:pt x="4" y="264"/>
                    <a:pt x="4" y="264"/>
                  </a:cubicBezTo>
                  <a:cubicBezTo>
                    <a:pt x="5" y="265"/>
                    <a:pt x="6" y="267"/>
                    <a:pt x="7" y="267"/>
                  </a:cubicBezTo>
                  <a:cubicBezTo>
                    <a:pt x="9" y="267"/>
                    <a:pt x="10" y="266"/>
                    <a:pt x="11" y="266"/>
                  </a:cubicBezTo>
                  <a:cubicBezTo>
                    <a:pt x="11" y="265"/>
                    <a:pt x="11" y="265"/>
                    <a:pt x="11" y="264"/>
                  </a:cubicBezTo>
                  <a:close/>
                  <a:moveTo>
                    <a:pt x="219" y="32"/>
                  </a:moveTo>
                  <a:cubicBezTo>
                    <a:pt x="218" y="31"/>
                    <a:pt x="217" y="32"/>
                    <a:pt x="216" y="31"/>
                  </a:cubicBezTo>
                  <a:cubicBezTo>
                    <a:pt x="216" y="29"/>
                    <a:pt x="215" y="28"/>
                    <a:pt x="213" y="29"/>
                  </a:cubicBezTo>
                  <a:cubicBezTo>
                    <a:pt x="212" y="30"/>
                    <a:pt x="213" y="32"/>
                    <a:pt x="214" y="33"/>
                  </a:cubicBezTo>
                  <a:cubicBezTo>
                    <a:pt x="214" y="33"/>
                    <a:pt x="214" y="33"/>
                    <a:pt x="214" y="33"/>
                  </a:cubicBezTo>
                  <a:cubicBezTo>
                    <a:pt x="215" y="34"/>
                    <a:pt x="217" y="36"/>
                    <a:pt x="218" y="37"/>
                  </a:cubicBezTo>
                  <a:cubicBezTo>
                    <a:pt x="218" y="38"/>
                    <a:pt x="218" y="38"/>
                    <a:pt x="218" y="38"/>
                  </a:cubicBezTo>
                  <a:cubicBezTo>
                    <a:pt x="219" y="39"/>
                    <a:pt x="220" y="38"/>
                    <a:pt x="220" y="38"/>
                  </a:cubicBezTo>
                  <a:cubicBezTo>
                    <a:pt x="221" y="37"/>
                    <a:pt x="222" y="37"/>
                    <a:pt x="222" y="36"/>
                  </a:cubicBezTo>
                  <a:cubicBezTo>
                    <a:pt x="222" y="33"/>
                    <a:pt x="220" y="33"/>
                    <a:pt x="219" y="32"/>
                  </a:cubicBezTo>
                  <a:close/>
                  <a:moveTo>
                    <a:pt x="361" y="221"/>
                  </a:moveTo>
                  <a:cubicBezTo>
                    <a:pt x="361" y="219"/>
                    <a:pt x="362" y="217"/>
                    <a:pt x="361" y="215"/>
                  </a:cubicBezTo>
                  <a:cubicBezTo>
                    <a:pt x="360" y="216"/>
                    <a:pt x="359" y="218"/>
                    <a:pt x="358" y="219"/>
                  </a:cubicBezTo>
                  <a:cubicBezTo>
                    <a:pt x="357" y="221"/>
                    <a:pt x="359" y="222"/>
                    <a:pt x="360" y="222"/>
                  </a:cubicBezTo>
                  <a:cubicBezTo>
                    <a:pt x="361" y="223"/>
                    <a:pt x="361" y="222"/>
                    <a:pt x="361" y="221"/>
                  </a:cubicBezTo>
                  <a:close/>
                  <a:moveTo>
                    <a:pt x="370" y="212"/>
                  </a:moveTo>
                  <a:cubicBezTo>
                    <a:pt x="370" y="212"/>
                    <a:pt x="370" y="212"/>
                    <a:pt x="371" y="212"/>
                  </a:cubicBezTo>
                  <a:cubicBezTo>
                    <a:pt x="373" y="210"/>
                    <a:pt x="374" y="209"/>
                    <a:pt x="372" y="205"/>
                  </a:cubicBezTo>
                  <a:cubicBezTo>
                    <a:pt x="370" y="207"/>
                    <a:pt x="370" y="209"/>
                    <a:pt x="369" y="211"/>
                  </a:cubicBezTo>
                  <a:cubicBezTo>
                    <a:pt x="369" y="212"/>
                    <a:pt x="369" y="212"/>
                    <a:pt x="370" y="212"/>
                  </a:cubicBezTo>
                  <a:close/>
                  <a:moveTo>
                    <a:pt x="14" y="265"/>
                  </a:moveTo>
                  <a:cubicBezTo>
                    <a:pt x="16" y="265"/>
                    <a:pt x="17" y="264"/>
                    <a:pt x="19" y="264"/>
                  </a:cubicBezTo>
                  <a:cubicBezTo>
                    <a:pt x="17" y="263"/>
                    <a:pt x="16" y="261"/>
                    <a:pt x="14" y="262"/>
                  </a:cubicBezTo>
                  <a:cubicBezTo>
                    <a:pt x="13" y="262"/>
                    <a:pt x="12" y="262"/>
                    <a:pt x="12" y="263"/>
                  </a:cubicBezTo>
                  <a:cubicBezTo>
                    <a:pt x="12" y="264"/>
                    <a:pt x="13" y="265"/>
                    <a:pt x="14" y="265"/>
                  </a:cubicBezTo>
                  <a:close/>
                  <a:moveTo>
                    <a:pt x="131" y="423"/>
                  </a:moveTo>
                  <a:cubicBezTo>
                    <a:pt x="131" y="422"/>
                    <a:pt x="132" y="422"/>
                    <a:pt x="132" y="421"/>
                  </a:cubicBezTo>
                  <a:cubicBezTo>
                    <a:pt x="131" y="420"/>
                    <a:pt x="131" y="419"/>
                    <a:pt x="130" y="418"/>
                  </a:cubicBezTo>
                  <a:cubicBezTo>
                    <a:pt x="129" y="418"/>
                    <a:pt x="128" y="419"/>
                    <a:pt x="128" y="420"/>
                  </a:cubicBezTo>
                  <a:cubicBezTo>
                    <a:pt x="127" y="422"/>
                    <a:pt x="128" y="422"/>
                    <a:pt x="129" y="423"/>
                  </a:cubicBezTo>
                  <a:cubicBezTo>
                    <a:pt x="130" y="423"/>
                    <a:pt x="130" y="423"/>
                    <a:pt x="131" y="423"/>
                  </a:cubicBezTo>
                  <a:close/>
                  <a:moveTo>
                    <a:pt x="149" y="447"/>
                  </a:moveTo>
                  <a:cubicBezTo>
                    <a:pt x="148" y="446"/>
                    <a:pt x="147" y="445"/>
                    <a:pt x="146" y="446"/>
                  </a:cubicBezTo>
                  <a:cubicBezTo>
                    <a:pt x="145" y="446"/>
                    <a:pt x="145" y="447"/>
                    <a:pt x="146" y="447"/>
                  </a:cubicBezTo>
                  <a:cubicBezTo>
                    <a:pt x="146" y="447"/>
                    <a:pt x="146" y="448"/>
                    <a:pt x="146" y="448"/>
                  </a:cubicBezTo>
                  <a:cubicBezTo>
                    <a:pt x="145" y="450"/>
                    <a:pt x="146" y="451"/>
                    <a:pt x="146" y="453"/>
                  </a:cubicBezTo>
                  <a:cubicBezTo>
                    <a:pt x="148" y="453"/>
                    <a:pt x="148" y="452"/>
                    <a:pt x="148" y="451"/>
                  </a:cubicBezTo>
                  <a:cubicBezTo>
                    <a:pt x="148" y="450"/>
                    <a:pt x="148" y="449"/>
                    <a:pt x="148" y="448"/>
                  </a:cubicBezTo>
                  <a:cubicBezTo>
                    <a:pt x="149" y="448"/>
                    <a:pt x="150" y="448"/>
                    <a:pt x="149" y="447"/>
                  </a:cubicBezTo>
                  <a:close/>
                  <a:moveTo>
                    <a:pt x="326" y="383"/>
                  </a:moveTo>
                  <a:cubicBezTo>
                    <a:pt x="328" y="383"/>
                    <a:pt x="329" y="382"/>
                    <a:pt x="331" y="383"/>
                  </a:cubicBezTo>
                  <a:cubicBezTo>
                    <a:pt x="333" y="383"/>
                    <a:pt x="335" y="383"/>
                    <a:pt x="337" y="386"/>
                  </a:cubicBezTo>
                  <a:cubicBezTo>
                    <a:pt x="337" y="387"/>
                    <a:pt x="338" y="387"/>
                    <a:pt x="339" y="386"/>
                  </a:cubicBezTo>
                  <a:cubicBezTo>
                    <a:pt x="340" y="386"/>
                    <a:pt x="341" y="387"/>
                    <a:pt x="342" y="387"/>
                  </a:cubicBezTo>
                  <a:cubicBezTo>
                    <a:pt x="342" y="386"/>
                    <a:pt x="341" y="385"/>
                    <a:pt x="342" y="383"/>
                  </a:cubicBezTo>
                  <a:cubicBezTo>
                    <a:pt x="342" y="383"/>
                    <a:pt x="342" y="382"/>
                    <a:pt x="342" y="382"/>
                  </a:cubicBezTo>
                  <a:cubicBezTo>
                    <a:pt x="340" y="382"/>
                    <a:pt x="340" y="381"/>
                    <a:pt x="338" y="380"/>
                  </a:cubicBezTo>
                  <a:cubicBezTo>
                    <a:pt x="335" y="379"/>
                    <a:pt x="332" y="380"/>
                    <a:pt x="329" y="380"/>
                  </a:cubicBezTo>
                  <a:cubicBezTo>
                    <a:pt x="328" y="380"/>
                    <a:pt x="327" y="380"/>
                    <a:pt x="326" y="380"/>
                  </a:cubicBezTo>
                  <a:cubicBezTo>
                    <a:pt x="326" y="381"/>
                    <a:pt x="325" y="381"/>
                    <a:pt x="325" y="382"/>
                  </a:cubicBezTo>
                  <a:cubicBezTo>
                    <a:pt x="325" y="382"/>
                    <a:pt x="326" y="382"/>
                    <a:pt x="326" y="383"/>
                  </a:cubicBezTo>
                  <a:close/>
                  <a:moveTo>
                    <a:pt x="363" y="237"/>
                  </a:moveTo>
                  <a:cubicBezTo>
                    <a:pt x="362" y="236"/>
                    <a:pt x="362" y="235"/>
                    <a:pt x="361" y="234"/>
                  </a:cubicBezTo>
                  <a:cubicBezTo>
                    <a:pt x="360" y="235"/>
                    <a:pt x="361" y="236"/>
                    <a:pt x="361" y="238"/>
                  </a:cubicBezTo>
                  <a:cubicBezTo>
                    <a:pt x="361" y="238"/>
                    <a:pt x="361" y="239"/>
                    <a:pt x="362" y="239"/>
                  </a:cubicBezTo>
                  <a:cubicBezTo>
                    <a:pt x="363" y="239"/>
                    <a:pt x="363" y="238"/>
                    <a:pt x="363" y="237"/>
                  </a:cubicBezTo>
                  <a:close/>
                  <a:moveTo>
                    <a:pt x="131" y="458"/>
                  </a:moveTo>
                  <a:cubicBezTo>
                    <a:pt x="133" y="457"/>
                    <a:pt x="135" y="457"/>
                    <a:pt x="136" y="455"/>
                  </a:cubicBezTo>
                  <a:cubicBezTo>
                    <a:pt x="138" y="455"/>
                    <a:pt x="140" y="455"/>
                    <a:pt x="140" y="453"/>
                  </a:cubicBezTo>
                  <a:cubicBezTo>
                    <a:pt x="143" y="451"/>
                    <a:pt x="141" y="450"/>
                    <a:pt x="141" y="448"/>
                  </a:cubicBezTo>
                  <a:cubicBezTo>
                    <a:pt x="140" y="447"/>
                    <a:pt x="138" y="447"/>
                    <a:pt x="137" y="446"/>
                  </a:cubicBezTo>
                  <a:cubicBezTo>
                    <a:pt x="135" y="445"/>
                    <a:pt x="135" y="443"/>
                    <a:pt x="133" y="441"/>
                  </a:cubicBezTo>
                  <a:cubicBezTo>
                    <a:pt x="132" y="440"/>
                    <a:pt x="131" y="439"/>
                    <a:pt x="129" y="439"/>
                  </a:cubicBezTo>
                  <a:cubicBezTo>
                    <a:pt x="129" y="439"/>
                    <a:pt x="129" y="439"/>
                    <a:pt x="128" y="439"/>
                  </a:cubicBezTo>
                  <a:cubicBezTo>
                    <a:pt x="128" y="439"/>
                    <a:pt x="128" y="438"/>
                    <a:pt x="127" y="438"/>
                  </a:cubicBezTo>
                  <a:cubicBezTo>
                    <a:pt x="127" y="438"/>
                    <a:pt x="127" y="438"/>
                    <a:pt x="126" y="438"/>
                  </a:cubicBezTo>
                  <a:cubicBezTo>
                    <a:pt x="125" y="438"/>
                    <a:pt x="124" y="438"/>
                    <a:pt x="123" y="439"/>
                  </a:cubicBezTo>
                  <a:cubicBezTo>
                    <a:pt x="121" y="440"/>
                    <a:pt x="122" y="443"/>
                    <a:pt x="124" y="444"/>
                  </a:cubicBezTo>
                  <a:cubicBezTo>
                    <a:pt x="124" y="445"/>
                    <a:pt x="125" y="446"/>
                    <a:pt x="124" y="445"/>
                  </a:cubicBezTo>
                  <a:cubicBezTo>
                    <a:pt x="122" y="445"/>
                    <a:pt x="122" y="446"/>
                    <a:pt x="122" y="447"/>
                  </a:cubicBezTo>
                  <a:cubicBezTo>
                    <a:pt x="121" y="448"/>
                    <a:pt x="122" y="448"/>
                    <a:pt x="123" y="448"/>
                  </a:cubicBezTo>
                  <a:cubicBezTo>
                    <a:pt x="123" y="449"/>
                    <a:pt x="124" y="449"/>
                    <a:pt x="124" y="449"/>
                  </a:cubicBezTo>
                  <a:cubicBezTo>
                    <a:pt x="124" y="450"/>
                    <a:pt x="123" y="449"/>
                    <a:pt x="123" y="449"/>
                  </a:cubicBezTo>
                  <a:cubicBezTo>
                    <a:pt x="122" y="449"/>
                    <a:pt x="122" y="449"/>
                    <a:pt x="121" y="450"/>
                  </a:cubicBezTo>
                  <a:cubicBezTo>
                    <a:pt x="121" y="450"/>
                    <a:pt x="121" y="452"/>
                    <a:pt x="122" y="452"/>
                  </a:cubicBezTo>
                  <a:cubicBezTo>
                    <a:pt x="124" y="452"/>
                    <a:pt x="126" y="453"/>
                    <a:pt x="128" y="452"/>
                  </a:cubicBezTo>
                  <a:cubicBezTo>
                    <a:pt x="128" y="454"/>
                    <a:pt x="129" y="454"/>
                    <a:pt x="131" y="454"/>
                  </a:cubicBezTo>
                  <a:cubicBezTo>
                    <a:pt x="129" y="455"/>
                    <a:pt x="129" y="455"/>
                    <a:pt x="127" y="455"/>
                  </a:cubicBezTo>
                  <a:cubicBezTo>
                    <a:pt x="126" y="455"/>
                    <a:pt x="126" y="456"/>
                    <a:pt x="126" y="456"/>
                  </a:cubicBezTo>
                  <a:cubicBezTo>
                    <a:pt x="128" y="457"/>
                    <a:pt x="129" y="459"/>
                    <a:pt x="131" y="458"/>
                  </a:cubicBezTo>
                  <a:close/>
                  <a:moveTo>
                    <a:pt x="351" y="298"/>
                  </a:moveTo>
                  <a:cubicBezTo>
                    <a:pt x="353" y="298"/>
                    <a:pt x="353" y="295"/>
                    <a:pt x="354" y="294"/>
                  </a:cubicBezTo>
                  <a:cubicBezTo>
                    <a:pt x="354" y="294"/>
                    <a:pt x="354" y="294"/>
                    <a:pt x="354" y="293"/>
                  </a:cubicBezTo>
                  <a:cubicBezTo>
                    <a:pt x="353" y="293"/>
                    <a:pt x="353" y="293"/>
                    <a:pt x="353" y="294"/>
                  </a:cubicBezTo>
                  <a:cubicBezTo>
                    <a:pt x="352" y="295"/>
                    <a:pt x="350" y="296"/>
                    <a:pt x="351" y="298"/>
                  </a:cubicBezTo>
                  <a:close/>
                  <a:moveTo>
                    <a:pt x="207" y="25"/>
                  </a:moveTo>
                  <a:cubicBezTo>
                    <a:pt x="206" y="25"/>
                    <a:pt x="205" y="25"/>
                    <a:pt x="205" y="26"/>
                  </a:cubicBezTo>
                  <a:cubicBezTo>
                    <a:pt x="205" y="27"/>
                    <a:pt x="206" y="27"/>
                    <a:pt x="208" y="27"/>
                  </a:cubicBezTo>
                  <a:cubicBezTo>
                    <a:pt x="208" y="27"/>
                    <a:pt x="209" y="27"/>
                    <a:pt x="209" y="26"/>
                  </a:cubicBezTo>
                  <a:cubicBezTo>
                    <a:pt x="209" y="25"/>
                    <a:pt x="208" y="25"/>
                    <a:pt x="207" y="25"/>
                  </a:cubicBezTo>
                  <a:close/>
                  <a:moveTo>
                    <a:pt x="135" y="81"/>
                  </a:moveTo>
                  <a:cubicBezTo>
                    <a:pt x="136" y="81"/>
                    <a:pt x="137" y="81"/>
                    <a:pt x="136" y="80"/>
                  </a:cubicBezTo>
                  <a:cubicBezTo>
                    <a:pt x="136" y="79"/>
                    <a:pt x="136" y="78"/>
                    <a:pt x="135" y="77"/>
                  </a:cubicBezTo>
                  <a:cubicBezTo>
                    <a:pt x="134" y="77"/>
                    <a:pt x="134" y="78"/>
                    <a:pt x="134" y="79"/>
                  </a:cubicBezTo>
                  <a:cubicBezTo>
                    <a:pt x="134" y="80"/>
                    <a:pt x="134" y="81"/>
                    <a:pt x="135" y="81"/>
                  </a:cubicBezTo>
                  <a:close/>
                  <a:moveTo>
                    <a:pt x="176" y="60"/>
                  </a:moveTo>
                  <a:cubicBezTo>
                    <a:pt x="175" y="58"/>
                    <a:pt x="173" y="58"/>
                    <a:pt x="171" y="58"/>
                  </a:cubicBezTo>
                  <a:cubicBezTo>
                    <a:pt x="169" y="58"/>
                    <a:pt x="168" y="59"/>
                    <a:pt x="167" y="59"/>
                  </a:cubicBezTo>
                  <a:cubicBezTo>
                    <a:pt x="164" y="60"/>
                    <a:pt x="164" y="60"/>
                    <a:pt x="165" y="61"/>
                  </a:cubicBezTo>
                  <a:cubicBezTo>
                    <a:pt x="168" y="65"/>
                    <a:pt x="168" y="70"/>
                    <a:pt x="169" y="75"/>
                  </a:cubicBezTo>
                  <a:cubicBezTo>
                    <a:pt x="169" y="75"/>
                    <a:pt x="170" y="76"/>
                    <a:pt x="170" y="77"/>
                  </a:cubicBezTo>
                  <a:cubicBezTo>
                    <a:pt x="171" y="77"/>
                    <a:pt x="171" y="77"/>
                    <a:pt x="171" y="77"/>
                  </a:cubicBezTo>
                  <a:cubicBezTo>
                    <a:pt x="173" y="80"/>
                    <a:pt x="176" y="82"/>
                    <a:pt x="178" y="84"/>
                  </a:cubicBezTo>
                  <a:cubicBezTo>
                    <a:pt x="179" y="85"/>
                    <a:pt x="181" y="87"/>
                    <a:pt x="181" y="89"/>
                  </a:cubicBezTo>
                  <a:cubicBezTo>
                    <a:pt x="181" y="90"/>
                    <a:pt x="181" y="90"/>
                    <a:pt x="181" y="91"/>
                  </a:cubicBezTo>
                  <a:cubicBezTo>
                    <a:pt x="182" y="92"/>
                    <a:pt x="182" y="92"/>
                    <a:pt x="182" y="92"/>
                  </a:cubicBezTo>
                  <a:cubicBezTo>
                    <a:pt x="183" y="92"/>
                    <a:pt x="183" y="92"/>
                    <a:pt x="184" y="92"/>
                  </a:cubicBezTo>
                  <a:cubicBezTo>
                    <a:pt x="184" y="91"/>
                    <a:pt x="184" y="90"/>
                    <a:pt x="184" y="90"/>
                  </a:cubicBezTo>
                  <a:cubicBezTo>
                    <a:pt x="183" y="88"/>
                    <a:pt x="183" y="86"/>
                    <a:pt x="182" y="85"/>
                  </a:cubicBezTo>
                  <a:cubicBezTo>
                    <a:pt x="182" y="84"/>
                    <a:pt x="183" y="82"/>
                    <a:pt x="183" y="81"/>
                  </a:cubicBezTo>
                  <a:cubicBezTo>
                    <a:pt x="183" y="80"/>
                    <a:pt x="184" y="80"/>
                    <a:pt x="184" y="80"/>
                  </a:cubicBezTo>
                  <a:cubicBezTo>
                    <a:pt x="187" y="78"/>
                    <a:pt x="187" y="77"/>
                    <a:pt x="186" y="74"/>
                  </a:cubicBezTo>
                  <a:cubicBezTo>
                    <a:pt x="186" y="73"/>
                    <a:pt x="186" y="73"/>
                    <a:pt x="185" y="73"/>
                  </a:cubicBezTo>
                  <a:cubicBezTo>
                    <a:pt x="184" y="70"/>
                    <a:pt x="184" y="68"/>
                    <a:pt x="182" y="66"/>
                  </a:cubicBezTo>
                  <a:cubicBezTo>
                    <a:pt x="181" y="65"/>
                    <a:pt x="181" y="65"/>
                    <a:pt x="180" y="64"/>
                  </a:cubicBezTo>
                  <a:cubicBezTo>
                    <a:pt x="180" y="64"/>
                    <a:pt x="179" y="64"/>
                    <a:pt x="179" y="63"/>
                  </a:cubicBezTo>
                  <a:cubicBezTo>
                    <a:pt x="179" y="63"/>
                    <a:pt x="179" y="63"/>
                    <a:pt x="179" y="63"/>
                  </a:cubicBezTo>
                  <a:cubicBezTo>
                    <a:pt x="179" y="63"/>
                    <a:pt x="179" y="63"/>
                    <a:pt x="179" y="63"/>
                  </a:cubicBezTo>
                  <a:cubicBezTo>
                    <a:pt x="179" y="61"/>
                    <a:pt x="177" y="61"/>
                    <a:pt x="176" y="60"/>
                  </a:cubicBezTo>
                  <a:close/>
                  <a:moveTo>
                    <a:pt x="110" y="361"/>
                  </a:moveTo>
                  <a:cubicBezTo>
                    <a:pt x="111" y="361"/>
                    <a:pt x="111" y="361"/>
                    <a:pt x="112" y="361"/>
                  </a:cubicBezTo>
                  <a:cubicBezTo>
                    <a:pt x="113" y="361"/>
                    <a:pt x="113" y="362"/>
                    <a:pt x="114" y="361"/>
                  </a:cubicBezTo>
                  <a:cubicBezTo>
                    <a:pt x="114" y="360"/>
                    <a:pt x="113" y="360"/>
                    <a:pt x="112" y="360"/>
                  </a:cubicBezTo>
                  <a:cubicBezTo>
                    <a:pt x="112" y="360"/>
                    <a:pt x="111" y="359"/>
                    <a:pt x="111" y="359"/>
                  </a:cubicBezTo>
                  <a:cubicBezTo>
                    <a:pt x="111" y="359"/>
                    <a:pt x="110" y="358"/>
                    <a:pt x="110" y="359"/>
                  </a:cubicBezTo>
                  <a:cubicBezTo>
                    <a:pt x="109" y="360"/>
                    <a:pt x="110" y="361"/>
                    <a:pt x="110" y="361"/>
                  </a:cubicBezTo>
                  <a:close/>
                  <a:moveTo>
                    <a:pt x="364" y="289"/>
                  </a:moveTo>
                  <a:cubicBezTo>
                    <a:pt x="364" y="287"/>
                    <a:pt x="364" y="286"/>
                    <a:pt x="362" y="285"/>
                  </a:cubicBezTo>
                  <a:cubicBezTo>
                    <a:pt x="362" y="285"/>
                    <a:pt x="361" y="285"/>
                    <a:pt x="361" y="286"/>
                  </a:cubicBezTo>
                  <a:cubicBezTo>
                    <a:pt x="361" y="287"/>
                    <a:pt x="362" y="288"/>
                    <a:pt x="364" y="289"/>
                  </a:cubicBezTo>
                  <a:close/>
                  <a:moveTo>
                    <a:pt x="230" y="29"/>
                  </a:moveTo>
                  <a:cubicBezTo>
                    <a:pt x="229" y="27"/>
                    <a:pt x="229" y="27"/>
                    <a:pt x="226" y="28"/>
                  </a:cubicBezTo>
                  <a:cubicBezTo>
                    <a:pt x="226" y="31"/>
                    <a:pt x="228" y="31"/>
                    <a:pt x="230" y="29"/>
                  </a:cubicBezTo>
                  <a:close/>
                  <a:moveTo>
                    <a:pt x="350" y="291"/>
                  </a:moveTo>
                  <a:cubicBezTo>
                    <a:pt x="349" y="291"/>
                    <a:pt x="348" y="292"/>
                    <a:pt x="348" y="293"/>
                  </a:cubicBezTo>
                  <a:cubicBezTo>
                    <a:pt x="348" y="294"/>
                    <a:pt x="349" y="294"/>
                    <a:pt x="349" y="294"/>
                  </a:cubicBezTo>
                  <a:cubicBezTo>
                    <a:pt x="350" y="294"/>
                    <a:pt x="350" y="293"/>
                    <a:pt x="350" y="292"/>
                  </a:cubicBezTo>
                  <a:cubicBezTo>
                    <a:pt x="350" y="292"/>
                    <a:pt x="350" y="291"/>
                    <a:pt x="350" y="291"/>
                  </a:cubicBezTo>
                  <a:close/>
                  <a:moveTo>
                    <a:pt x="363" y="341"/>
                  </a:moveTo>
                  <a:cubicBezTo>
                    <a:pt x="362" y="341"/>
                    <a:pt x="361" y="341"/>
                    <a:pt x="361" y="342"/>
                  </a:cubicBezTo>
                  <a:cubicBezTo>
                    <a:pt x="361" y="343"/>
                    <a:pt x="362" y="343"/>
                    <a:pt x="363" y="343"/>
                  </a:cubicBezTo>
                  <a:cubicBezTo>
                    <a:pt x="363" y="343"/>
                    <a:pt x="364" y="343"/>
                    <a:pt x="364" y="342"/>
                  </a:cubicBezTo>
                  <a:cubicBezTo>
                    <a:pt x="363" y="342"/>
                    <a:pt x="364" y="341"/>
                    <a:pt x="363" y="341"/>
                  </a:cubicBezTo>
                  <a:close/>
                  <a:moveTo>
                    <a:pt x="320" y="384"/>
                  </a:moveTo>
                  <a:cubicBezTo>
                    <a:pt x="321" y="385"/>
                    <a:pt x="322" y="386"/>
                    <a:pt x="323" y="385"/>
                  </a:cubicBezTo>
                  <a:cubicBezTo>
                    <a:pt x="323" y="385"/>
                    <a:pt x="323" y="383"/>
                    <a:pt x="323" y="383"/>
                  </a:cubicBezTo>
                  <a:cubicBezTo>
                    <a:pt x="322" y="382"/>
                    <a:pt x="321" y="383"/>
                    <a:pt x="320" y="384"/>
                  </a:cubicBezTo>
                  <a:close/>
                  <a:moveTo>
                    <a:pt x="140" y="424"/>
                  </a:moveTo>
                  <a:cubicBezTo>
                    <a:pt x="139" y="425"/>
                    <a:pt x="140" y="426"/>
                    <a:pt x="141" y="427"/>
                  </a:cubicBezTo>
                  <a:cubicBezTo>
                    <a:pt x="142" y="427"/>
                    <a:pt x="142" y="427"/>
                    <a:pt x="143" y="427"/>
                  </a:cubicBezTo>
                  <a:cubicBezTo>
                    <a:pt x="143" y="426"/>
                    <a:pt x="142" y="426"/>
                    <a:pt x="142" y="425"/>
                  </a:cubicBezTo>
                  <a:cubicBezTo>
                    <a:pt x="141" y="425"/>
                    <a:pt x="141" y="424"/>
                    <a:pt x="140" y="424"/>
                  </a:cubicBezTo>
                  <a:close/>
                  <a:moveTo>
                    <a:pt x="206" y="22"/>
                  </a:moveTo>
                  <a:cubicBezTo>
                    <a:pt x="207" y="22"/>
                    <a:pt x="208" y="22"/>
                    <a:pt x="207" y="22"/>
                  </a:cubicBezTo>
                  <a:cubicBezTo>
                    <a:pt x="207" y="21"/>
                    <a:pt x="207" y="20"/>
                    <a:pt x="206" y="20"/>
                  </a:cubicBezTo>
                  <a:cubicBezTo>
                    <a:pt x="205" y="20"/>
                    <a:pt x="204" y="21"/>
                    <a:pt x="204" y="21"/>
                  </a:cubicBezTo>
                  <a:cubicBezTo>
                    <a:pt x="205" y="22"/>
                    <a:pt x="205" y="22"/>
                    <a:pt x="206" y="22"/>
                  </a:cubicBezTo>
                  <a:close/>
                  <a:moveTo>
                    <a:pt x="24" y="289"/>
                  </a:moveTo>
                  <a:cubicBezTo>
                    <a:pt x="23" y="288"/>
                    <a:pt x="23" y="288"/>
                    <a:pt x="22" y="288"/>
                  </a:cubicBezTo>
                  <a:cubicBezTo>
                    <a:pt x="21" y="288"/>
                    <a:pt x="20" y="288"/>
                    <a:pt x="20" y="289"/>
                  </a:cubicBezTo>
                  <a:cubicBezTo>
                    <a:pt x="21" y="290"/>
                    <a:pt x="22" y="290"/>
                    <a:pt x="22" y="290"/>
                  </a:cubicBezTo>
                  <a:cubicBezTo>
                    <a:pt x="23" y="290"/>
                    <a:pt x="24" y="289"/>
                    <a:pt x="24" y="289"/>
                  </a:cubicBezTo>
                  <a:close/>
                  <a:moveTo>
                    <a:pt x="159" y="68"/>
                  </a:moveTo>
                  <a:cubicBezTo>
                    <a:pt x="159" y="68"/>
                    <a:pt x="159" y="68"/>
                    <a:pt x="159" y="67"/>
                  </a:cubicBezTo>
                  <a:cubicBezTo>
                    <a:pt x="158" y="67"/>
                    <a:pt x="159" y="65"/>
                    <a:pt x="158" y="65"/>
                  </a:cubicBezTo>
                  <a:cubicBezTo>
                    <a:pt x="157" y="65"/>
                    <a:pt x="157" y="66"/>
                    <a:pt x="157" y="66"/>
                  </a:cubicBezTo>
                  <a:cubicBezTo>
                    <a:pt x="157" y="67"/>
                    <a:pt x="158" y="68"/>
                    <a:pt x="159" y="68"/>
                  </a:cubicBezTo>
                  <a:close/>
                  <a:moveTo>
                    <a:pt x="151" y="49"/>
                  </a:moveTo>
                  <a:cubicBezTo>
                    <a:pt x="151" y="49"/>
                    <a:pt x="150" y="47"/>
                    <a:pt x="149" y="48"/>
                  </a:cubicBezTo>
                  <a:cubicBezTo>
                    <a:pt x="149" y="48"/>
                    <a:pt x="148" y="49"/>
                    <a:pt x="149" y="50"/>
                  </a:cubicBezTo>
                  <a:cubicBezTo>
                    <a:pt x="150" y="51"/>
                    <a:pt x="150" y="49"/>
                    <a:pt x="151" y="49"/>
                  </a:cubicBezTo>
                  <a:close/>
                  <a:moveTo>
                    <a:pt x="348" y="289"/>
                  </a:moveTo>
                  <a:cubicBezTo>
                    <a:pt x="348" y="288"/>
                    <a:pt x="347" y="288"/>
                    <a:pt x="346" y="287"/>
                  </a:cubicBezTo>
                  <a:cubicBezTo>
                    <a:pt x="346" y="287"/>
                    <a:pt x="345" y="287"/>
                    <a:pt x="345" y="288"/>
                  </a:cubicBezTo>
                  <a:cubicBezTo>
                    <a:pt x="345" y="289"/>
                    <a:pt x="346" y="289"/>
                    <a:pt x="347" y="289"/>
                  </a:cubicBezTo>
                  <a:cubicBezTo>
                    <a:pt x="347" y="289"/>
                    <a:pt x="348" y="289"/>
                    <a:pt x="348" y="289"/>
                  </a:cubicBezTo>
                  <a:close/>
                  <a:moveTo>
                    <a:pt x="304" y="427"/>
                  </a:moveTo>
                  <a:cubicBezTo>
                    <a:pt x="304" y="427"/>
                    <a:pt x="304" y="428"/>
                    <a:pt x="304" y="428"/>
                  </a:cubicBezTo>
                  <a:cubicBezTo>
                    <a:pt x="305" y="428"/>
                    <a:pt x="306" y="427"/>
                    <a:pt x="306" y="426"/>
                  </a:cubicBezTo>
                  <a:cubicBezTo>
                    <a:pt x="305" y="426"/>
                    <a:pt x="304" y="425"/>
                    <a:pt x="304" y="427"/>
                  </a:cubicBezTo>
                  <a:close/>
                  <a:moveTo>
                    <a:pt x="366" y="225"/>
                  </a:moveTo>
                  <a:cubicBezTo>
                    <a:pt x="365" y="225"/>
                    <a:pt x="365" y="226"/>
                    <a:pt x="365" y="227"/>
                  </a:cubicBezTo>
                  <a:cubicBezTo>
                    <a:pt x="364" y="227"/>
                    <a:pt x="365" y="227"/>
                    <a:pt x="365" y="227"/>
                  </a:cubicBezTo>
                  <a:cubicBezTo>
                    <a:pt x="366" y="227"/>
                    <a:pt x="367" y="226"/>
                    <a:pt x="367" y="225"/>
                  </a:cubicBezTo>
                  <a:cubicBezTo>
                    <a:pt x="367" y="225"/>
                    <a:pt x="367" y="224"/>
                    <a:pt x="366" y="225"/>
                  </a:cubicBezTo>
                  <a:close/>
                  <a:moveTo>
                    <a:pt x="346" y="250"/>
                  </a:moveTo>
                  <a:cubicBezTo>
                    <a:pt x="348" y="249"/>
                    <a:pt x="348" y="248"/>
                    <a:pt x="348" y="246"/>
                  </a:cubicBezTo>
                  <a:cubicBezTo>
                    <a:pt x="346" y="247"/>
                    <a:pt x="346" y="249"/>
                    <a:pt x="346" y="250"/>
                  </a:cubicBezTo>
                  <a:close/>
                  <a:moveTo>
                    <a:pt x="42" y="151"/>
                  </a:moveTo>
                  <a:cubicBezTo>
                    <a:pt x="42" y="151"/>
                    <a:pt x="42" y="150"/>
                    <a:pt x="42" y="150"/>
                  </a:cubicBezTo>
                  <a:cubicBezTo>
                    <a:pt x="42" y="149"/>
                    <a:pt x="42" y="149"/>
                    <a:pt x="41" y="148"/>
                  </a:cubicBezTo>
                  <a:cubicBezTo>
                    <a:pt x="41" y="148"/>
                    <a:pt x="41" y="149"/>
                    <a:pt x="41" y="149"/>
                  </a:cubicBezTo>
                  <a:cubicBezTo>
                    <a:pt x="41" y="150"/>
                    <a:pt x="41" y="150"/>
                    <a:pt x="42" y="151"/>
                  </a:cubicBezTo>
                  <a:close/>
                  <a:moveTo>
                    <a:pt x="359" y="235"/>
                  </a:moveTo>
                  <a:cubicBezTo>
                    <a:pt x="358" y="234"/>
                    <a:pt x="358" y="235"/>
                    <a:pt x="358" y="235"/>
                  </a:cubicBezTo>
                  <a:cubicBezTo>
                    <a:pt x="358" y="237"/>
                    <a:pt x="358" y="237"/>
                    <a:pt x="359" y="237"/>
                  </a:cubicBezTo>
                  <a:cubicBezTo>
                    <a:pt x="360" y="236"/>
                    <a:pt x="360" y="235"/>
                    <a:pt x="359" y="235"/>
                  </a:cubicBezTo>
                  <a:close/>
                  <a:moveTo>
                    <a:pt x="353" y="338"/>
                  </a:moveTo>
                  <a:cubicBezTo>
                    <a:pt x="353" y="339"/>
                    <a:pt x="354" y="339"/>
                    <a:pt x="354" y="339"/>
                  </a:cubicBezTo>
                  <a:cubicBezTo>
                    <a:pt x="355" y="339"/>
                    <a:pt x="355" y="338"/>
                    <a:pt x="355" y="338"/>
                  </a:cubicBezTo>
                  <a:cubicBezTo>
                    <a:pt x="356" y="337"/>
                    <a:pt x="358" y="336"/>
                    <a:pt x="357" y="335"/>
                  </a:cubicBezTo>
                  <a:cubicBezTo>
                    <a:pt x="356" y="334"/>
                    <a:pt x="356" y="333"/>
                    <a:pt x="356" y="333"/>
                  </a:cubicBezTo>
                  <a:cubicBezTo>
                    <a:pt x="355" y="331"/>
                    <a:pt x="354" y="330"/>
                    <a:pt x="352" y="331"/>
                  </a:cubicBezTo>
                  <a:cubicBezTo>
                    <a:pt x="351" y="332"/>
                    <a:pt x="352" y="334"/>
                    <a:pt x="352" y="335"/>
                  </a:cubicBezTo>
                  <a:cubicBezTo>
                    <a:pt x="351" y="336"/>
                    <a:pt x="352" y="337"/>
                    <a:pt x="353" y="338"/>
                  </a:cubicBezTo>
                  <a:close/>
                  <a:moveTo>
                    <a:pt x="123" y="436"/>
                  </a:moveTo>
                  <a:cubicBezTo>
                    <a:pt x="122" y="435"/>
                    <a:pt x="122" y="435"/>
                    <a:pt x="121" y="435"/>
                  </a:cubicBezTo>
                  <a:cubicBezTo>
                    <a:pt x="121" y="435"/>
                    <a:pt x="120" y="435"/>
                    <a:pt x="121" y="435"/>
                  </a:cubicBezTo>
                  <a:cubicBezTo>
                    <a:pt x="121" y="436"/>
                    <a:pt x="121" y="437"/>
                    <a:pt x="122" y="437"/>
                  </a:cubicBezTo>
                  <a:cubicBezTo>
                    <a:pt x="122" y="436"/>
                    <a:pt x="123" y="436"/>
                    <a:pt x="123" y="436"/>
                  </a:cubicBezTo>
                  <a:close/>
                  <a:moveTo>
                    <a:pt x="368" y="219"/>
                  </a:moveTo>
                  <a:cubicBezTo>
                    <a:pt x="367" y="219"/>
                    <a:pt x="367" y="219"/>
                    <a:pt x="367" y="220"/>
                  </a:cubicBezTo>
                  <a:cubicBezTo>
                    <a:pt x="367" y="220"/>
                    <a:pt x="368" y="221"/>
                    <a:pt x="368" y="221"/>
                  </a:cubicBezTo>
                  <a:cubicBezTo>
                    <a:pt x="369" y="221"/>
                    <a:pt x="369" y="220"/>
                    <a:pt x="369" y="220"/>
                  </a:cubicBezTo>
                  <a:cubicBezTo>
                    <a:pt x="369" y="219"/>
                    <a:pt x="369" y="219"/>
                    <a:pt x="368" y="219"/>
                  </a:cubicBezTo>
                  <a:close/>
                  <a:moveTo>
                    <a:pt x="117" y="406"/>
                  </a:moveTo>
                  <a:cubicBezTo>
                    <a:pt x="117" y="406"/>
                    <a:pt x="117" y="405"/>
                    <a:pt x="118" y="405"/>
                  </a:cubicBezTo>
                  <a:cubicBezTo>
                    <a:pt x="118" y="404"/>
                    <a:pt x="117" y="404"/>
                    <a:pt x="117" y="404"/>
                  </a:cubicBezTo>
                  <a:cubicBezTo>
                    <a:pt x="116" y="405"/>
                    <a:pt x="116" y="405"/>
                    <a:pt x="116" y="405"/>
                  </a:cubicBezTo>
                  <a:cubicBezTo>
                    <a:pt x="116" y="406"/>
                    <a:pt x="116" y="406"/>
                    <a:pt x="117" y="406"/>
                  </a:cubicBezTo>
                  <a:close/>
                  <a:moveTo>
                    <a:pt x="112" y="364"/>
                  </a:moveTo>
                  <a:cubicBezTo>
                    <a:pt x="111" y="363"/>
                    <a:pt x="111" y="364"/>
                    <a:pt x="110" y="364"/>
                  </a:cubicBezTo>
                  <a:cubicBezTo>
                    <a:pt x="110" y="365"/>
                    <a:pt x="109" y="364"/>
                    <a:pt x="108" y="365"/>
                  </a:cubicBezTo>
                  <a:cubicBezTo>
                    <a:pt x="109" y="366"/>
                    <a:pt x="110" y="365"/>
                    <a:pt x="111" y="365"/>
                  </a:cubicBezTo>
                  <a:cubicBezTo>
                    <a:pt x="111" y="365"/>
                    <a:pt x="112" y="365"/>
                    <a:pt x="112" y="364"/>
                  </a:cubicBezTo>
                  <a:close/>
                  <a:moveTo>
                    <a:pt x="166" y="50"/>
                  </a:moveTo>
                  <a:cubicBezTo>
                    <a:pt x="166" y="50"/>
                    <a:pt x="167" y="50"/>
                    <a:pt x="167" y="50"/>
                  </a:cubicBezTo>
                  <a:cubicBezTo>
                    <a:pt x="167" y="49"/>
                    <a:pt x="167" y="49"/>
                    <a:pt x="166" y="49"/>
                  </a:cubicBezTo>
                  <a:cubicBezTo>
                    <a:pt x="166" y="48"/>
                    <a:pt x="165" y="48"/>
                    <a:pt x="164" y="48"/>
                  </a:cubicBezTo>
                  <a:cubicBezTo>
                    <a:pt x="164" y="47"/>
                    <a:pt x="162" y="46"/>
                    <a:pt x="161" y="46"/>
                  </a:cubicBezTo>
                  <a:cubicBezTo>
                    <a:pt x="160" y="47"/>
                    <a:pt x="160" y="49"/>
                    <a:pt x="161" y="50"/>
                  </a:cubicBezTo>
                  <a:cubicBezTo>
                    <a:pt x="163" y="51"/>
                    <a:pt x="164" y="49"/>
                    <a:pt x="166" y="50"/>
                  </a:cubicBezTo>
                  <a:close/>
                  <a:moveTo>
                    <a:pt x="216" y="58"/>
                  </a:moveTo>
                  <a:cubicBezTo>
                    <a:pt x="216" y="58"/>
                    <a:pt x="216" y="58"/>
                    <a:pt x="216" y="57"/>
                  </a:cubicBezTo>
                  <a:cubicBezTo>
                    <a:pt x="216" y="57"/>
                    <a:pt x="216" y="57"/>
                    <a:pt x="215" y="56"/>
                  </a:cubicBezTo>
                  <a:cubicBezTo>
                    <a:pt x="215" y="57"/>
                    <a:pt x="215" y="57"/>
                    <a:pt x="215" y="57"/>
                  </a:cubicBezTo>
                  <a:cubicBezTo>
                    <a:pt x="215" y="58"/>
                    <a:pt x="215" y="58"/>
                    <a:pt x="216" y="58"/>
                  </a:cubicBezTo>
                  <a:close/>
                  <a:moveTo>
                    <a:pt x="142" y="431"/>
                  </a:moveTo>
                  <a:cubicBezTo>
                    <a:pt x="143" y="431"/>
                    <a:pt x="144" y="431"/>
                    <a:pt x="144" y="430"/>
                  </a:cubicBezTo>
                  <a:cubicBezTo>
                    <a:pt x="143" y="430"/>
                    <a:pt x="142" y="429"/>
                    <a:pt x="142" y="429"/>
                  </a:cubicBezTo>
                  <a:cubicBezTo>
                    <a:pt x="141" y="430"/>
                    <a:pt x="141" y="430"/>
                    <a:pt x="142" y="431"/>
                  </a:cubicBezTo>
                  <a:close/>
                  <a:moveTo>
                    <a:pt x="54" y="303"/>
                  </a:moveTo>
                  <a:cubicBezTo>
                    <a:pt x="53" y="303"/>
                    <a:pt x="53" y="303"/>
                    <a:pt x="53" y="304"/>
                  </a:cubicBezTo>
                  <a:cubicBezTo>
                    <a:pt x="53" y="304"/>
                    <a:pt x="53" y="305"/>
                    <a:pt x="53" y="304"/>
                  </a:cubicBezTo>
                  <a:cubicBezTo>
                    <a:pt x="54" y="304"/>
                    <a:pt x="54" y="304"/>
                    <a:pt x="54" y="303"/>
                  </a:cubicBezTo>
                  <a:cubicBezTo>
                    <a:pt x="54" y="303"/>
                    <a:pt x="54" y="302"/>
                    <a:pt x="54" y="303"/>
                  </a:cubicBezTo>
                  <a:close/>
                  <a:moveTo>
                    <a:pt x="352" y="239"/>
                  </a:moveTo>
                  <a:cubicBezTo>
                    <a:pt x="352" y="239"/>
                    <a:pt x="351" y="240"/>
                    <a:pt x="351" y="240"/>
                  </a:cubicBezTo>
                  <a:cubicBezTo>
                    <a:pt x="351" y="241"/>
                    <a:pt x="352" y="241"/>
                    <a:pt x="352" y="241"/>
                  </a:cubicBezTo>
                  <a:cubicBezTo>
                    <a:pt x="352" y="241"/>
                    <a:pt x="353" y="240"/>
                    <a:pt x="353" y="240"/>
                  </a:cubicBezTo>
                  <a:cubicBezTo>
                    <a:pt x="353" y="240"/>
                    <a:pt x="353" y="239"/>
                    <a:pt x="352" y="239"/>
                  </a:cubicBezTo>
                  <a:close/>
                  <a:moveTo>
                    <a:pt x="134" y="522"/>
                  </a:moveTo>
                  <a:cubicBezTo>
                    <a:pt x="133" y="522"/>
                    <a:pt x="133" y="522"/>
                    <a:pt x="133" y="522"/>
                  </a:cubicBezTo>
                  <a:cubicBezTo>
                    <a:pt x="133" y="523"/>
                    <a:pt x="133" y="523"/>
                    <a:pt x="134" y="523"/>
                  </a:cubicBezTo>
                  <a:cubicBezTo>
                    <a:pt x="134" y="523"/>
                    <a:pt x="135" y="523"/>
                    <a:pt x="135" y="523"/>
                  </a:cubicBezTo>
                  <a:cubicBezTo>
                    <a:pt x="135" y="522"/>
                    <a:pt x="134" y="522"/>
                    <a:pt x="134" y="522"/>
                  </a:cubicBezTo>
                  <a:close/>
                  <a:moveTo>
                    <a:pt x="366" y="340"/>
                  </a:moveTo>
                  <a:cubicBezTo>
                    <a:pt x="365" y="339"/>
                    <a:pt x="365" y="340"/>
                    <a:pt x="365" y="340"/>
                  </a:cubicBezTo>
                  <a:cubicBezTo>
                    <a:pt x="365" y="341"/>
                    <a:pt x="365" y="341"/>
                    <a:pt x="366" y="341"/>
                  </a:cubicBezTo>
                  <a:cubicBezTo>
                    <a:pt x="366" y="341"/>
                    <a:pt x="366" y="341"/>
                    <a:pt x="366" y="341"/>
                  </a:cubicBezTo>
                  <a:cubicBezTo>
                    <a:pt x="367" y="340"/>
                    <a:pt x="366" y="340"/>
                    <a:pt x="366" y="340"/>
                  </a:cubicBezTo>
                  <a:close/>
                  <a:moveTo>
                    <a:pt x="145" y="429"/>
                  </a:moveTo>
                  <a:cubicBezTo>
                    <a:pt x="145" y="429"/>
                    <a:pt x="145" y="430"/>
                    <a:pt x="145" y="430"/>
                  </a:cubicBezTo>
                  <a:cubicBezTo>
                    <a:pt x="145" y="430"/>
                    <a:pt x="146" y="429"/>
                    <a:pt x="147" y="429"/>
                  </a:cubicBezTo>
                  <a:cubicBezTo>
                    <a:pt x="146" y="428"/>
                    <a:pt x="145" y="429"/>
                    <a:pt x="145" y="429"/>
                  </a:cubicBezTo>
                  <a:close/>
                  <a:moveTo>
                    <a:pt x="353" y="307"/>
                  </a:moveTo>
                  <a:cubicBezTo>
                    <a:pt x="354" y="307"/>
                    <a:pt x="355" y="306"/>
                    <a:pt x="355" y="305"/>
                  </a:cubicBezTo>
                  <a:cubicBezTo>
                    <a:pt x="354" y="305"/>
                    <a:pt x="353" y="306"/>
                    <a:pt x="353" y="307"/>
                  </a:cubicBezTo>
                  <a:close/>
                  <a:moveTo>
                    <a:pt x="216" y="62"/>
                  </a:moveTo>
                  <a:cubicBezTo>
                    <a:pt x="216" y="61"/>
                    <a:pt x="216" y="60"/>
                    <a:pt x="215" y="60"/>
                  </a:cubicBezTo>
                  <a:cubicBezTo>
                    <a:pt x="215" y="61"/>
                    <a:pt x="215" y="62"/>
                    <a:pt x="216" y="62"/>
                  </a:cubicBezTo>
                  <a:close/>
                  <a:moveTo>
                    <a:pt x="359" y="238"/>
                  </a:moveTo>
                  <a:cubicBezTo>
                    <a:pt x="359" y="239"/>
                    <a:pt x="360" y="238"/>
                    <a:pt x="360" y="238"/>
                  </a:cubicBezTo>
                  <a:cubicBezTo>
                    <a:pt x="360" y="237"/>
                    <a:pt x="360" y="237"/>
                    <a:pt x="359" y="237"/>
                  </a:cubicBezTo>
                  <a:cubicBezTo>
                    <a:pt x="359" y="237"/>
                    <a:pt x="358" y="238"/>
                    <a:pt x="359" y="238"/>
                  </a:cubicBezTo>
                  <a:close/>
                  <a:moveTo>
                    <a:pt x="132" y="476"/>
                  </a:moveTo>
                  <a:cubicBezTo>
                    <a:pt x="133" y="477"/>
                    <a:pt x="133" y="476"/>
                    <a:pt x="134" y="476"/>
                  </a:cubicBezTo>
                  <a:cubicBezTo>
                    <a:pt x="133" y="476"/>
                    <a:pt x="133" y="475"/>
                    <a:pt x="132" y="476"/>
                  </a:cubicBezTo>
                  <a:cubicBezTo>
                    <a:pt x="132" y="476"/>
                    <a:pt x="132" y="476"/>
                    <a:pt x="132" y="476"/>
                  </a:cubicBezTo>
                  <a:close/>
                  <a:moveTo>
                    <a:pt x="346" y="377"/>
                  </a:moveTo>
                  <a:cubicBezTo>
                    <a:pt x="346" y="377"/>
                    <a:pt x="346" y="377"/>
                    <a:pt x="346" y="377"/>
                  </a:cubicBezTo>
                  <a:cubicBezTo>
                    <a:pt x="346" y="378"/>
                    <a:pt x="346" y="378"/>
                    <a:pt x="346" y="378"/>
                  </a:cubicBezTo>
                  <a:cubicBezTo>
                    <a:pt x="347" y="378"/>
                    <a:pt x="347" y="378"/>
                    <a:pt x="347" y="378"/>
                  </a:cubicBezTo>
                  <a:cubicBezTo>
                    <a:pt x="347" y="377"/>
                    <a:pt x="347" y="377"/>
                    <a:pt x="346" y="377"/>
                  </a:cubicBezTo>
                  <a:close/>
                  <a:moveTo>
                    <a:pt x="115" y="374"/>
                  </a:moveTo>
                  <a:cubicBezTo>
                    <a:pt x="114" y="375"/>
                    <a:pt x="114" y="376"/>
                    <a:pt x="114" y="376"/>
                  </a:cubicBezTo>
                  <a:cubicBezTo>
                    <a:pt x="115" y="376"/>
                    <a:pt x="115" y="375"/>
                    <a:pt x="115" y="374"/>
                  </a:cubicBezTo>
                  <a:close/>
                  <a:moveTo>
                    <a:pt x="133" y="501"/>
                  </a:moveTo>
                  <a:cubicBezTo>
                    <a:pt x="133" y="501"/>
                    <a:pt x="132" y="501"/>
                    <a:pt x="132" y="502"/>
                  </a:cubicBezTo>
                  <a:cubicBezTo>
                    <a:pt x="132" y="502"/>
                    <a:pt x="133" y="502"/>
                    <a:pt x="133" y="501"/>
                  </a:cubicBezTo>
                  <a:close/>
                  <a:moveTo>
                    <a:pt x="111" y="366"/>
                  </a:moveTo>
                  <a:cubicBezTo>
                    <a:pt x="111" y="366"/>
                    <a:pt x="111" y="367"/>
                    <a:pt x="111" y="367"/>
                  </a:cubicBezTo>
                  <a:cubicBezTo>
                    <a:pt x="111" y="367"/>
                    <a:pt x="111" y="367"/>
                    <a:pt x="111" y="367"/>
                  </a:cubicBezTo>
                  <a:cubicBezTo>
                    <a:pt x="111" y="367"/>
                    <a:pt x="112" y="367"/>
                    <a:pt x="112" y="367"/>
                  </a:cubicBezTo>
                  <a:cubicBezTo>
                    <a:pt x="112" y="367"/>
                    <a:pt x="111" y="366"/>
                    <a:pt x="111" y="366"/>
                  </a:cubicBezTo>
                  <a:close/>
                  <a:moveTo>
                    <a:pt x="349" y="295"/>
                  </a:moveTo>
                  <a:cubicBezTo>
                    <a:pt x="349" y="295"/>
                    <a:pt x="349" y="296"/>
                    <a:pt x="350" y="296"/>
                  </a:cubicBezTo>
                  <a:cubicBezTo>
                    <a:pt x="350" y="296"/>
                    <a:pt x="350" y="296"/>
                    <a:pt x="350" y="295"/>
                  </a:cubicBezTo>
                  <a:cubicBezTo>
                    <a:pt x="350" y="295"/>
                    <a:pt x="350" y="295"/>
                    <a:pt x="349" y="295"/>
                  </a:cubicBezTo>
                  <a:cubicBezTo>
                    <a:pt x="349" y="295"/>
                    <a:pt x="349" y="295"/>
                    <a:pt x="349" y="295"/>
                  </a:cubicBezTo>
                  <a:close/>
                  <a:moveTo>
                    <a:pt x="352" y="245"/>
                  </a:moveTo>
                  <a:cubicBezTo>
                    <a:pt x="352" y="245"/>
                    <a:pt x="352" y="245"/>
                    <a:pt x="352" y="245"/>
                  </a:cubicBezTo>
                  <a:cubicBezTo>
                    <a:pt x="352" y="245"/>
                    <a:pt x="352" y="245"/>
                    <a:pt x="352" y="246"/>
                  </a:cubicBezTo>
                  <a:cubicBezTo>
                    <a:pt x="353" y="245"/>
                    <a:pt x="353" y="245"/>
                    <a:pt x="353" y="245"/>
                  </a:cubicBezTo>
                  <a:cubicBezTo>
                    <a:pt x="353" y="245"/>
                    <a:pt x="353" y="245"/>
                    <a:pt x="352" y="245"/>
                  </a:cubicBezTo>
                  <a:close/>
                  <a:moveTo>
                    <a:pt x="362" y="242"/>
                  </a:moveTo>
                  <a:cubicBezTo>
                    <a:pt x="362" y="242"/>
                    <a:pt x="362" y="243"/>
                    <a:pt x="362" y="243"/>
                  </a:cubicBezTo>
                  <a:cubicBezTo>
                    <a:pt x="361" y="243"/>
                    <a:pt x="362" y="243"/>
                    <a:pt x="362" y="243"/>
                  </a:cubicBezTo>
                  <a:cubicBezTo>
                    <a:pt x="362" y="243"/>
                    <a:pt x="362" y="243"/>
                    <a:pt x="363" y="243"/>
                  </a:cubicBezTo>
                  <a:cubicBezTo>
                    <a:pt x="363" y="243"/>
                    <a:pt x="362" y="242"/>
                    <a:pt x="362" y="242"/>
                  </a:cubicBezTo>
                  <a:close/>
                  <a:moveTo>
                    <a:pt x="357" y="282"/>
                  </a:moveTo>
                  <a:cubicBezTo>
                    <a:pt x="357" y="282"/>
                    <a:pt x="356" y="283"/>
                    <a:pt x="356" y="283"/>
                  </a:cubicBezTo>
                  <a:cubicBezTo>
                    <a:pt x="356" y="283"/>
                    <a:pt x="357" y="283"/>
                    <a:pt x="357" y="283"/>
                  </a:cubicBezTo>
                  <a:cubicBezTo>
                    <a:pt x="357" y="283"/>
                    <a:pt x="357" y="283"/>
                    <a:pt x="357" y="283"/>
                  </a:cubicBezTo>
                  <a:cubicBezTo>
                    <a:pt x="357" y="282"/>
                    <a:pt x="357" y="282"/>
                    <a:pt x="357" y="282"/>
                  </a:cubicBezTo>
                  <a:close/>
                  <a:moveTo>
                    <a:pt x="181" y="597"/>
                  </a:moveTo>
                  <a:cubicBezTo>
                    <a:pt x="181" y="597"/>
                    <a:pt x="182" y="597"/>
                    <a:pt x="182" y="598"/>
                  </a:cubicBezTo>
                  <a:cubicBezTo>
                    <a:pt x="182" y="597"/>
                    <a:pt x="182" y="597"/>
                    <a:pt x="182" y="597"/>
                  </a:cubicBezTo>
                  <a:cubicBezTo>
                    <a:pt x="182" y="597"/>
                    <a:pt x="182" y="597"/>
                    <a:pt x="182" y="596"/>
                  </a:cubicBezTo>
                  <a:cubicBezTo>
                    <a:pt x="182" y="597"/>
                    <a:pt x="182" y="597"/>
                    <a:pt x="181" y="597"/>
                  </a:cubicBezTo>
                  <a:close/>
                  <a:moveTo>
                    <a:pt x="180" y="594"/>
                  </a:moveTo>
                  <a:cubicBezTo>
                    <a:pt x="180" y="594"/>
                    <a:pt x="179" y="594"/>
                    <a:pt x="179" y="594"/>
                  </a:cubicBezTo>
                  <a:cubicBezTo>
                    <a:pt x="179" y="594"/>
                    <a:pt x="180" y="595"/>
                    <a:pt x="180" y="595"/>
                  </a:cubicBezTo>
                  <a:cubicBezTo>
                    <a:pt x="180" y="595"/>
                    <a:pt x="180" y="595"/>
                    <a:pt x="181" y="594"/>
                  </a:cubicBezTo>
                  <a:cubicBezTo>
                    <a:pt x="180" y="594"/>
                    <a:pt x="180" y="594"/>
                    <a:pt x="180" y="594"/>
                  </a:cubicBezTo>
                  <a:close/>
                  <a:moveTo>
                    <a:pt x="353" y="292"/>
                  </a:moveTo>
                  <a:cubicBezTo>
                    <a:pt x="353" y="292"/>
                    <a:pt x="353" y="291"/>
                    <a:pt x="353" y="291"/>
                  </a:cubicBezTo>
                  <a:cubicBezTo>
                    <a:pt x="352" y="292"/>
                    <a:pt x="352" y="292"/>
                    <a:pt x="352" y="292"/>
                  </a:cubicBezTo>
                  <a:cubicBezTo>
                    <a:pt x="352" y="292"/>
                    <a:pt x="352" y="292"/>
                    <a:pt x="353" y="292"/>
                  </a:cubicBezTo>
                  <a:cubicBezTo>
                    <a:pt x="353" y="292"/>
                    <a:pt x="353" y="292"/>
                    <a:pt x="353" y="292"/>
                  </a:cubicBezTo>
                  <a:close/>
                  <a:moveTo>
                    <a:pt x="356" y="261"/>
                  </a:moveTo>
                  <a:cubicBezTo>
                    <a:pt x="356" y="262"/>
                    <a:pt x="356" y="262"/>
                    <a:pt x="356" y="262"/>
                  </a:cubicBezTo>
                  <a:cubicBezTo>
                    <a:pt x="356" y="262"/>
                    <a:pt x="357" y="262"/>
                    <a:pt x="357" y="261"/>
                  </a:cubicBezTo>
                  <a:cubicBezTo>
                    <a:pt x="356" y="261"/>
                    <a:pt x="356" y="261"/>
                    <a:pt x="356" y="261"/>
                  </a:cubicBezTo>
                  <a:cubicBezTo>
                    <a:pt x="356" y="261"/>
                    <a:pt x="356" y="261"/>
                    <a:pt x="356" y="261"/>
                  </a:cubicBezTo>
                  <a:close/>
                  <a:moveTo>
                    <a:pt x="346" y="291"/>
                  </a:moveTo>
                  <a:cubicBezTo>
                    <a:pt x="346" y="292"/>
                    <a:pt x="346" y="292"/>
                    <a:pt x="346" y="292"/>
                  </a:cubicBezTo>
                  <a:cubicBezTo>
                    <a:pt x="346" y="292"/>
                    <a:pt x="347" y="292"/>
                    <a:pt x="346" y="291"/>
                  </a:cubicBezTo>
                  <a:cubicBezTo>
                    <a:pt x="346" y="291"/>
                    <a:pt x="346" y="291"/>
                    <a:pt x="346" y="291"/>
                  </a:cubicBezTo>
                  <a:cubicBezTo>
                    <a:pt x="346" y="291"/>
                    <a:pt x="345" y="291"/>
                    <a:pt x="346" y="291"/>
                  </a:cubicBezTo>
                  <a:close/>
                  <a:moveTo>
                    <a:pt x="288" y="479"/>
                  </a:moveTo>
                  <a:cubicBezTo>
                    <a:pt x="288" y="479"/>
                    <a:pt x="288" y="479"/>
                    <a:pt x="288" y="479"/>
                  </a:cubicBezTo>
                  <a:cubicBezTo>
                    <a:pt x="288" y="479"/>
                    <a:pt x="288" y="479"/>
                    <a:pt x="288" y="479"/>
                  </a:cubicBezTo>
                  <a:cubicBezTo>
                    <a:pt x="288" y="479"/>
                    <a:pt x="288" y="479"/>
                    <a:pt x="288" y="479"/>
                  </a:cubicBezTo>
                  <a:close/>
                  <a:moveTo>
                    <a:pt x="288" y="479"/>
                  </a:moveTo>
                  <a:cubicBezTo>
                    <a:pt x="289" y="479"/>
                    <a:pt x="290" y="479"/>
                    <a:pt x="290" y="477"/>
                  </a:cubicBezTo>
                  <a:cubicBezTo>
                    <a:pt x="289" y="478"/>
                    <a:pt x="289" y="478"/>
                    <a:pt x="288" y="47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9" name="Svalbard">
              <a:extLst>
                <a:ext uri="{FF2B5EF4-FFF2-40B4-BE49-F238E27FC236}">
                  <a16:creationId xmlns:a16="http://schemas.microsoft.com/office/drawing/2014/main" id="{1846ABF9-592B-98A2-4A97-56AD1DA72ADB}"/>
                </a:ext>
              </a:extLst>
            </p:cNvPr>
            <p:cNvSpPr>
              <a:spLocks noEditPoints="1"/>
            </p:cNvSpPr>
            <p:nvPr/>
          </p:nvSpPr>
          <p:spPr bwMode="auto">
            <a:xfrm>
              <a:off x="5667375" y="822325"/>
              <a:ext cx="649287" cy="620713"/>
            </a:xfrm>
            <a:custGeom>
              <a:avLst/>
              <a:gdLst>
                <a:gd name="T0" fmla="*/ 97 w 156"/>
                <a:gd name="T1" fmla="*/ 17 h 149"/>
                <a:gd name="T2" fmla="*/ 90 w 156"/>
                <a:gd name="T3" fmla="*/ 19 h 149"/>
                <a:gd name="T4" fmla="*/ 86 w 156"/>
                <a:gd name="T5" fmla="*/ 15 h 149"/>
                <a:gd name="T6" fmla="*/ 81 w 156"/>
                <a:gd name="T7" fmla="*/ 29 h 149"/>
                <a:gd name="T8" fmla="*/ 69 w 156"/>
                <a:gd name="T9" fmla="*/ 19 h 149"/>
                <a:gd name="T10" fmla="*/ 62 w 156"/>
                <a:gd name="T11" fmla="*/ 15 h 149"/>
                <a:gd name="T12" fmla="*/ 60 w 156"/>
                <a:gd name="T13" fmla="*/ 24 h 149"/>
                <a:gd name="T14" fmla="*/ 56 w 156"/>
                <a:gd name="T15" fmla="*/ 41 h 149"/>
                <a:gd name="T16" fmla="*/ 71 w 156"/>
                <a:gd name="T17" fmla="*/ 48 h 149"/>
                <a:gd name="T18" fmla="*/ 83 w 156"/>
                <a:gd name="T19" fmla="*/ 54 h 149"/>
                <a:gd name="T20" fmla="*/ 112 w 156"/>
                <a:gd name="T21" fmla="*/ 31 h 149"/>
                <a:gd name="T22" fmla="*/ 71 w 156"/>
                <a:gd name="T23" fmla="*/ 71 h 149"/>
                <a:gd name="T24" fmla="*/ 55 w 156"/>
                <a:gd name="T25" fmla="*/ 58 h 149"/>
                <a:gd name="T26" fmla="*/ 49 w 156"/>
                <a:gd name="T27" fmla="*/ 53 h 149"/>
                <a:gd name="T28" fmla="*/ 41 w 156"/>
                <a:gd name="T29" fmla="*/ 29 h 149"/>
                <a:gd name="T30" fmla="*/ 38 w 156"/>
                <a:gd name="T31" fmla="*/ 58 h 149"/>
                <a:gd name="T32" fmla="*/ 36 w 156"/>
                <a:gd name="T33" fmla="*/ 62 h 149"/>
                <a:gd name="T34" fmla="*/ 33 w 156"/>
                <a:gd name="T35" fmla="*/ 54 h 149"/>
                <a:gd name="T36" fmla="*/ 31 w 156"/>
                <a:gd name="T37" fmla="*/ 42 h 149"/>
                <a:gd name="T38" fmla="*/ 24 w 156"/>
                <a:gd name="T39" fmla="*/ 56 h 149"/>
                <a:gd name="T40" fmla="*/ 13 w 156"/>
                <a:gd name="T41" fmla="*/ 49 h 149"/>
                <a:gd name="T42" fmla="*/ 23 w 156"/>
                <a:gd name="T43" fmla="*/ 36 h 149"/>
                <a:gd name="T44" fmla="*/ 12 w 156"/>
                <a:gd name="T45" fmla="*/ 43 h 149"/>
                <a:gd name="T46" fmla="*/ 6 w 156"/>
                <a:gd name="T47" fmla="*/ 39 h 149"/>
                <a:gd name="T48" fmla="*/ 3 w 156"/>
                <a:gd name="T49" fmla="*/ 54 h 149"/>
                <a:gd name="T50" fmla="*/ 7 w 156"/>
                <a:gd name="T51" fmla="*/ 58 h 149"/>
                <a:gd name="T52" fmla="*/ 9 w 156"/>
                <a:gd name="T53" fmla="*/ 64 h 149"/>
                <a:gd name="T54" fmla="*/ 6 w 156"/>
                <a:gd name="T55" fmla="*/ 69 h 149"/>
                <a:gd name="T56" fmla="*/ 13 w 156"/>
                <a:gd name="T57" fmla="*/ 83 h 149"/>
                <a:gd name="T58" fmla="*/ 18 w 156"/>
                <a:gd name="T59" fmla="*/ 94 h 149"/>
                <a:gd name="T60" fmla="*/ 25 w 156"/>
                <a:gd name="T61" fmla="*/ 88 h 149"/>
                <a:gd name="T62" fmla="*/ 30 w 156"/>
                <a:gd name="T63" fmla="*/ 81 h 149"/>
                <a:gd name="T64" fmla="*/ 34 w 156"/>
                <a:gd name="T65" fmla="*/ 77 h 149"/>
                <a:gd name="T66" fmla="*/ 42 w 156"/>
                <a:gd name="T67" fmla="*/ 82 h 149"/>
                <a:gd name="T68" fmla="*/ 44 w 156"/>
                <a:gd name="T69" fmla="*/ 89 h 149"/>
                <a:gd name="T70" fmla="*/ 32 w 156"/>
                <a:gd name="T71" fmla="*/ 96 h 149"/>
                <a:gd name="T72" fmla="*/ 26 w 156"/>
                <a:gd name="T73" fmla="*/ 109 h 149"/>
                <a:gd name="T74" fmla="*/ 43 w 156"/>
                <a:gd name="T75" fmla="*/ 108 h 149"/>
                <a:gd name="T76" fmla="*/ 34 w 156"/>
                <a:gd name="T77" fmla="*/ 115 h 149"/>
                <a:gd name="T78" fmla="*/ 24 w 156"/>
                <a:gd name="T79" fmla="*/ 119 h 149"/>
                <a:gd name="T80" fmla="*/ 40 w 156"/>
                <a:gd name="T81" fmla="*/ 131 h 149"/>
                <a:gd name="T82" fmla="*/ 41 w 156"/>
                <a:gd name="T83" fmla="*/ 145 h 149"/>
                <a:gd name="T84" fmla="*/ 48 w 156"/>
                <a:gd name="T85" fmla="*/ 125 h 149"/>
                <a:gd name="T86" fmla="*/ 54 w 156"/>
                <a:gd name="T87" fmla="*/ 110 h 149"/>
                <a:gd name="T88" fmla="*/ 56 w 156"/>
                <a:gd name="T89" fmla="*/ 95 h 149"/>
                <a:gd name="T90" fmla="*/ 64 w 156"/>
                <a:gd name="T91" fmla="*/ 81 h 149"/>
                <a:gd name="T92" fmla="*/ 89 w 156"/>
                <a:gd name="T93" fmla="*/ 105 h 149"/>
                <a:gd name="T94" fmla="*/ 71 w 156"/>
                <a:gd name="T95" fmla="*/ 115 h 149"/>
                <a:gd name="T96" fmla="*/ 83 w 156"/>
                <a:gd name="T97" fmla="*/ 125 h 149"/>
                <a:gd name="T98" fmla="*/ 144 w 156"/>
                <a:gd name="T99" fmla="*/ 22 h 149"/>
                <a:gd name="T100" fmla="*/ 73 w 156"/>
                <a:gd name="T101" fmla="*/ 80 h 149"/>
                <a:gd name="T102" fmla="*/ 72 w 156"/>
                <a:gd name="T103" fmla="*/ 94 h 149"/>
                <a:gd name="T104" fmla="*/ 129 w 156"/>
                <a:gd name="T105" fmla="*/ 71 h 149"/>
                <a:gd name="T106" fmla="*/ 67 w 156"/>
                <a:gd name="T107" fmla="*/ 67 h 149"/>
                <a:gd name="T108" fmla="*/ 112 w 156"/>
                <a:gd name="T109" fmla="*/ 78 h 149"/>
                <a:gd name="T110" fmla="*/ 102 w 156"/>
                <a:gd name="T111" fmla="*/ 142 h 149"/>
                <a:gd name="T112" fmla="*/ 70 w 156"/>
                <a:gd name="T113" fmla="*/ 3 h 149"/>
                <a:gd name="T114" fmla="*/ 72 w 156"/>
                <a:gd name="T115" fmla="*/ 4 h 149"/>
                <a:gd name="T116" fmla="*/ 65 w 156"/>
                <a:gd name="T117" fmla="*/ 59 h 149"/>
                <a:gd name="T118" fmla="*/ 42 w 156"/>
                <a:gd name="T119" fmla="*/ 148 h 149"/>
                <a:gd name="T120" fmla="*/ 92 w 156"/>
                <a:gd name="T121" fmla="*/ 11 h 149"/>
                <a:gd name="T122" fmla="*/ 3 w 156"/>
                <a:gd name="T123" fmla="*/ 76 h 149"/>
                <a:gd name="T124" fmla="*/ 124 w 156"/>
                <a:gd name="T125" fmla="*/ 7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 h="149">
                  <a:moveTo>
                    <a:pt x="111" y="24"/>
                  </a:moveTo>
                  <a:cubicBezTo>
                    <a:pt x="109" y="23"/>
                    <a:pt x="107" y="23"/>
                    <a:pt x="105" y="24"/>
                  </a:cubicBezTo>
                  <a:cubicBezTo>
                    <a:pt x="104" y="24"/>
                    <a:pt x="104" y="24"/>
                    <a:pt x="104" y="24"/>
                  </a:cubicBezTo>
                  <a:cubicBezTo>
                    <a:pt x="103" y="23"/>
                    <a:pt x="104" y="23"/>
                    <a:pt x="104" y="23"/>
                  </a:cubicBezTo>
                  <a:cubicBezTo>
                    <a:pt x="104" y="23"/>
                    <a:pt x="104" y="22"/>
                    <a:pt x="104" y="22"/>
                  </a:cubicBezTo>
                  <a:cubicBezTo>
                    <a:pt x="104" y="22"/>
                    <a:pt x="104" y="22"/>
                    <a:pt x="103" y="22"/>
                  </a:cubicBezTo>
                  <a:cubicBezTo>
                    <a:pt x="103" y="22"/>
                    <a:pt x="103" y="22"/>
                    <a:pt x="102" y="23"/>
                  </a:cubicBezTo>
                  <a:cubicBezTo>
                    <a:pt x="103" y="22"/>
                    <a:pt x="102" y="21"/>
                    <a:pt x="102" y="21"/>
                  </a:cubicBezTo>
                  <a:cubicBezTo>
                    <a:pt x="100" y="21"/>
                    <a:pt x="100" y="20"/>
                    <a:pt x="101" y="19"/>
                  </a:cubicBezTo>
                  <a:cubicBezTo>
                    <a:pt x="100" y="19"/>
                    <a:pt x="100" y="20"/>
                    <a:pt x="99" y="20"/>
                  </a:cubicBezTo>
                  <a:cubicBezTo>
                    <a:pt x="99" y="20"/>
                    <a:pt x="99" y="20"/>
                    <a:pt x="98" y="20"/>
                  </a:cubicBezTo>
                  <a:cubicBezTo>
                    <a:pt x="98" y="20"/>
                    <a:pt x="98" y="20"/>
                    <a:pt x="98" y="19"/>
                  </a:cubicBezTo>
                  <a:cubicBezTo>
                    <a:pt x="98" y="19"/>
                    <a:pt x="98" y="18"/>
                    <a:pt x="98" y="18"/>
                  </a:cubicBezTo>
                  <a:cubicBezTo>
                    <a:pt x="98" y="17"/>
                    <a:pt x="97" y="17"/>
                    <a:pt x="97" y="17"/>
                  </a:cubicBezTo>
                  <a:cubicBezTo>
                    <a:pt x="97" y="18"/>
                    <a:pt x="97" y="19"/>
                    <a:pt x="95" y="20"/>
                  </a:cubicBezTo>
                  <a:cubicBezTo>
                    <a:pt x="95" y="19"/>
                    <a:pt x="95" y="18"/>
                    <a:pt x="95" y="18"/>
                  </a:cubicBezTo>
                  <a:cubicBezTo>
                    <a:pt x="96" y="17"/>
                    <a:pt x="95" y="16"/>
                    <a:pt x="94" y="16"/>
                  </a:cubicBezTo>
                  <a:cubicBezTo>
                    <a:pt x="94" y="16"/>
                    <a:pt x="93" y="16"/>
                    <a:pt x="93" y="16"/>
                  </a:cubicBezTo>
                  <a:cubicBezTo>
                    <a:pt x="93" y="17"/>
                    <a:pt x="93" y="17"/>
                    <a:pt x="94" y="17"/>
                  </a:cubicBezTo>
                  <a:cubicBezTo>
                    <a:pt x="94" y="18"/>
                    <a:pt x="95" y="18"/>
                    <a:pt x="94" y="18"/>
                  </a:cubicBezTo>
                  <a:cubicBezTo>
                    <a:pt x="94" y="18"/>
                    <a:pt x="94" y="19"/>
                    <a:pt x="94" y="19"/>
                  </a:cubicBezTo>
                  <a:cubicBezTo>
                    <a:pt x="93" y="18"/>
                    <a:pt x="93" y="20"/>
                    <a:pt x="93" y="20"/>
                  </a:cubicBezTo>
                  <a:cubicBezTo>
                    <a:pt x="93" y="20"/>
                    <a:pt x="92" y="19"/>
                    <a:pt x="92" y="19"/>
                  </a:cubicBezTo>
                  <a:cubicBezTo>
                    <a:pt x="92" y="19"/>
                    <a:pt x="92" y="18"/>
                    <a:pt x="92" y="18"/>
                  </a:cubicBezTo>
                  <a:cubicBezTo>
                    <a:pt x="91" y="18"/>
                    <a:pt x="91" y="19"/>
                    <a:pt x="91" y="19"/>
                  </a:cubicBezTo>
                  <a:cubicBezTo>
                    <a:pt x="91" y="19"/>
                    <a:pt x="91" y="19"/>
                    <a:pt x="91" y="19"/>
                  </a:cubicBezTo>
                  <a:cubicBezTo>
                    <a:pt x="91" y="19"/>
                    <a:pt x="91" y="19"/>
                    <a:pt x="91" y="19"/>
                  </a:cubicBezTo>
                  <a:cubicBezTo>
                    <a:pt x="91" y="19"/>
                    <a:pt x="91" y="19"/>
                    <a:pt x="90" y="19"/>
                  </a:cubicBezTo>
                  <a:cubicBezTo>
                    <a:pt x="90" y="20"/>
                    <a:pt x="90" y="20"/>
                    <a:pt x="90" y="21"/>
                  </a:cubicBezTo>
                  <a:cubicBezTo>
                    <a:pt x="90" y="21"/>
                    <a:pt x="90" y="21"/>
                    <a:pt x="90" y="21"/>
                  </a:cubicBezTo>
                  <a:cubicBezTo>
                    <a:pt x="90" y="21"/>
                    <a:pt x="90" y="21"/>
                    <a:pt x="90" y="22"/>
                  </a:cubicBezTo>
                  <a:cubicBezTo>
                    <a:pt x="90" y="23"/>
                    <a:pt x="89" y="24"/>
                    <a:pt x="89" y="24"/>
                  </a:cubicBezTo>
                  <a:cubicBezTo>
                    <a:pt x="88" y="24"/>
                    <a:pt x="89" y="23"/>
                    <a:pt x="88" y="23"/>
                  </a:cubicBezTo>
                  <a:cubicBezTo>
                    <a:pt x="88" y="23"/>
                    <a:pt x="88" y="23"/>
                    <a:pt x="88" y="23"/>
                  </a:cubicBezTo>
                  <a:cubicBezTo>
                    <a:pt x="87" y="23"/>
                    <a:pt x="88" y="24"/>
                    <a:pt x="88" y="25"/>
                  </a:cubicBezTo>
                  <a:cubicBezTo>
                    <a:pt x="87" y="24"/>
                    <a:pt x="87" y="24"/>
                    <a:pt x="87" y="23"/>
                  </a:cubicBezTo>
                  <a:cubicBezTo>
                    <a:pt x="86" y="24"/>
                    <a:pt x="86" y="25"/>
                    <a:pt x="86" y="26"/>
                  </a:cubicBezTo>
                  <a:cubicBezTo>
                    <a:pt x="86" y="26"/>
                    <a:pt x="86" y="26"/>
                    <a:pt x="86" y="25"/>
                  </a:cubicBezTo>
                  <a:cubicBezTo>
                    <a:pt x="85" y="24"/>
                    <a:pt x="85" y="21"/>
                    <a:pt x="86" y="20"/>
                  </a:cubicBezTo>
                  <a:cubicBezTo>
                    <a:pt x="87" y="20"/>
                    <a:pt x="87" y="19"/>
                    <a:pt x="87" y="19"/>
                  </a:cubicBezTo>
                  <a:cubicBezTo>
                    <a:pt x="87" y="18"/>
                    <a:pt x="87" y="17"/>
                    <a:pt x="86" y="15"/>
                  </a:cubicBezTo>
                  <a:cubicBezTo>
                    <a:pt x="86" y="15"/>
                    <a:pt x="86" y="15"/>
                    <a:pt x="86" y="15"/>
                  </a:cubicBezTo>
                  <a:cubicBezTo>
                    <a:pt x="86" y="15"/>
                    <a:pt x="86" y="15"/>
                    <a:pt x="86" y="15"/>
                  </a:cubicBezTo>
                  <a:cubicBezTo>
                    <a:pt x="87" y="14"/>
                    <a:pt x="87" y="13"/>
                    <a:pt x="86" y="12"/>
                  </a:cubicBezTo>
                  <a:cubicBezTo>
                    <a:pt x="85" y="12"/>
                    <a:pt x="85" y="11"/>
                    <a:pt x="84" y="10"/>
                  </a:cubicBezTo>
                  <a:cubicBezTo>
                    <a:pt x="83" y="12"/>
                    <a:pt x="84" y="13"/>
                    <a:pt x="84" y="14"/>
                  </a:cubicBezTo>
                  <a:cubicBezTo>
                    <a:pt x="84" y="14"/>
                    <a:pt x="84" y="14"/>
                    <a:pt x="84" y="14"/>
                  </a:cubicBezTo>
                  <a:cubicBezTo>
                    <a:pt x="83" y="15"/>
                    <a:pt x="83" y="15"/>
                    <a:pt x="83" y="16"/>
                  </a:cubicBezTo>
                  <a:cubicBezTo>
                    <a:pt x="82" y="15"/>
                    <a:pt x="83" y="15"/>
                    <a:pt x="83" y="15"/>
                  </a:cubicBezTo>
                  <a:cubicBezTo>
                    <a:pt x="83" y="14"/>
                    <a:pt x="83" y="13"/>
                    <a:pt x="82" y="14"/>
                  </a:cubicBezTo>
                  <a:cubicBezTo>
                    <a:pt x="82" y="14"/>
                    <a:pt x="81" y="14"/>
                    <a:pt x="81" y="15"/>
                  </a:cubicBezTo>
                  <a:cubicBezTo>
                    <a:pt x="80" y="16"/>
                    <a:pt x="80" y="17"/>
                    <a:pt x="82" y="18"/>
                  </a:cubicBezTo>
                  <a:cubicBezTo>
                    <a:pt x="82" y="18"/>
                    <a:pt x="82" y="18"/>
                    <a:pt x="82" y="18"/>
                  </a:cubicBezTo>
                  <a:cubicBezTo>
                    <a:pt x="81" y="20"/>
                    <a:pt x="82" y="21"/>
                    <a:pt x="81" y="23"/>
                  </a:cubicBezTo>
                  <a:cubicBezTo>
                    <a:pt x="81" y="25"/>
                    <a:pt x="81" y="27"/>
                    <a:pt x="81" y="29"/>
                  </a:cubicBezTo>
                  <a:cubicBezTo>
                    <a:pt x="81" y="30"/>
                    <a:pt x="81" y="29"/>
                    <a:pt x="81" y="29"/>
                  </a:cubicBezTo>
                  <a:cubicBezTo>
                    <a:pt x="79" y="30"/>
                    <a:pt x="79" y="29"/>
                    <a:pt x="79" y="28"/>
                  </a:cubicBezTo>
                  <a:cubicBezTo>
                    <a:pt x="79" y="28"/>
                    <a:pt x="79" y="28"/>
                    <a:pt x="79" y="27"/>
                  </a:cubicBezTo>
                  <a:cubicBezTo>
                    <a:pt x="79" y="26"/>
                    <a:pt x="77" y="24"/>
                    <a:pt x="76" y="25"/>
                  </a:cubicBezTo>
                  <a:cubicBezTo>
                    <a:pt x="76" y="24"/>
                    <a:pt x="77" y="23"/>
                    <a:pt x="77" y="21"/>
                  </a:cubicBezTo>
                  <a:cubicBezTo>
                    <a:pt x="77" y="20"/>
                    <a:pt x="77" y="20"/>
                    <a:pt x="77" y="20"/>
                  </a:cubicBezTo>
                  <a:cubicBezTo>
                    <a:pt x="76" y="20"/>
                    <a:pt x="76" y="20"/>
                    <a:pt x="76" y="21"/>
                  </a:cubicBezTo>
                  <a:cubicBezTo>
                    <a:pt x="76" y="21"/>
                    <a:pt x="76" y="21"/>
                    <a:pt x="76" y="21"/>
                  </a:cubicBezTo>
                  <a:cubicBezTo>
                    <a:pt x="75" y="21"/>
                    <a:pt x="75" y="20"/>
                    <a:pt x="75" y="20"/>
                  </a:cubicBezTo>
                  <a:cubicBezTo>
                    <a:pt x="74" y="20"/>
                    <a:pt x="74" y="22"/>
                    <a:pt x="74" y="21"/>
                  </a:cubicBezTo>
                  <a:cubicBezTo>
                    <a:pt x="73" y="21"/>
                    <a:pt x="73" y="21"/>
                    <a:pt x="73" y="22"/>
                  </a:cubicBezTo>
                  <a:cubicBezTo>
                    <a:pt x="72" y="22"/>
                    <a:pt x="71" y="22"/>
                    <a:pt x="71" y="22"/>
                  </a:cubicBezTo>
                  <a:cubicBezTo>
                    <a:pt x="70" y="22"/>
                    <a:pt x="70" y="21"/>
                    <a:pt x="70" y="21"/>
                  </a:cubicBezTo>
                  <a:cubicBezTo>
                    <a:pt x="70" y="20"/>
                    <a:pt x="70" y="20"/>
                    <a:pt x="70" y="19"/>
                  </a:cubicBezTo>
                  <a:cubicBezTo>
                    <a:pt x="70" y="19"/>
                    <a:pt x="70" y="18"/>
                    <a:pt x="69" y="19"/>
                  </a:cubicBezTo>
                  <a:cubicBezTo>
                    <a:pt x="68" y="19"/>
                    <a:pt x="68" y="19"/>
                    <a:pt x="68" y="18"/>
                  </a:cubicBezTo>
                  <a:cubicBezTo>
                    <a:pt x="68" y="17"/>
                    <a:pt x="68" y="15"/>
                    <a:pt x="67" y="14"/>
                  </a:cubicBezTo>
                  <a:cubicBezTo>
                    <a:pt x="67" y="14"/>
                    <a:pt x="67" y="14"/>
                    <a:pt x="66" y="14"/>
                  </a:cubicBezTo>
                  <a:cubicBezTo>
                    <a:pt x="65" y="14"/>
                    <a:pt x="65" y="13"/>
                    <a:pt x="65" y="12"/>
                  </a:cubicBezTo>
                  <a:cubicBezTo>
                    <a:pt x="65" y="12"/>
                    <a:pt x="64" y="13"/>
                    <a:pt x="64" y="13"/>
                  </a:cubicBezTo>
                  <a:cubicBezTo>
                    <a:pt x="64" y="12"/>
                    <a:pt x="64" y="12"/>
                    <a:pt x="65" y="12"/>
                  </a:cubicBezTo>
                  <a:cubicBezTo>
                    <a:pt x="65" y="12"/>
                    <a:pt x="65" y="11"/>
                    <a:pt x="64" y="12"/>
                  </a:cubicBezTo>
                  <a:cubicBezTo>
                    <a:pt x="63" y="12"/>
                    <a:pt x="63" y="11"/>
                    <a:pt x="63" y="11"/>
                  </a:cubicBezTo>
                  <a:cubicBezTo>
                    <a:pt x="63" y="11"/>
                    <a:pt x="63" y="10"/>
                    <a:pt x="62" y="10"/>
                  </a:cubicBezTo>
                  <a:cubicBezTo>
                    <a:pt x="62" y="10"/>
                    <a:pt x="62" y="11"/>
                    <a:pt x="62" y="11"/>
                  </a:cubicBezTo>
                  <a:cubicBezTo>
                    <a:pt x="62" y="12"/>
                    <a:pt x="62" y="12"/>
                    <a:pt x="62" y="12"/>
                  </a:cubicBezTo>
                  <a:cubicBezTo>
                    <a:pt x="61" y="12"/>
                    <a:pt x="61" y="13"/>
                    <a:pt x="61" y="13"/>
                  </a:cubicBezTo>
                  <a:cubicBezTo>
                    <a:pt x="61" y="14"/>
                    <a:pt x="61" y="15"/>
                    <a:pt x="62" y="15"/>
                  </a:cubicBezTo>
                  <a:cubicBezTo>
                    <a:pt x="62" y="15"/>
                    <a:pt x="62" y="15"/>
                    <a:pt x="62" y="15"/>
                  </a:cubicBezTo>
                  <a:cubicBezTo>
                    <a:pt x="63" y="15"/>
                    <a:pt x="64" y="15"/>
                    <a:pt x="64" y="16"/>
                  </a:cubicBezTo>
                  <a:cubicBezTo>
                    <a:pt x="63" y="16"/>
                    <a:pt x="63" y="17"/>
                    <a:pt x="63" y="18"/>
                  </a:cubicBezTo>
                  <a:cubicBezTo>
                    <a:pt x="63" y="18"/>
                    <a:pt x="63" y="18"/>
                    <a:pt x="63" y="18"/>
                  </a:cubicBezTo>
                  <a:cubicBezTo>
                    <a:pt x="63" y="19"/>
                    <a:pt x="62" y="20"/>
                    <a:pt x="63" y="21"/>
                  </a:cubicBezTo>
                  <a:cubicBezTo>
                    <a:pt x="63" y="21"/>
                    <a:pt x="63" y="21"/>
                    <a:pt x="62" y="22"/>
                  </a:cubicBezTo>
                  <a:cubicBezTo>
                    <a:pt x="62" y="21"/>
                    <a:pt x="62" y="21"/>
                    <a:pt x="61" y="21"/>
                  </a:cubicBezTo>
                  <a:cubicBezTo>
                    <a:pt x="61" y="19"/>
                    <a:pt x="60" y="18"/>
                    <a:pt x="59" y="17"/>
                  </a:cubicBezTo>
                  <a:cubicBezTo>
                    <a:pt x="59" y="17"/>
                    <a:pt x="59" y="16"/>
                    <a:pt x="58" y="17"/>
                  </a:cubicBezTo>
                  <a:cubicBezTo>
                    <a:pt x="58" y="17"/>
                    <a:pt x="58" y="17"/>
                    <a:pt x="58" y="18"/>
                  </a:cubicBezTo>
                  <a:cubicBezTo>
                    <a:pt x="58" y="19"/>
                    <a:pt x="58" y="20"/>
                    <a:pt x="59" y="21"/>
                  </a:cubicBezTo>
                  <a:cubicBezTo>
                    <a:pt x="59" y="22"/>
                    <a:pt x="59" y="22"/>
                    <a:pt x="59" y="22"/>
                  </a:cubicBezTo>
                  <a:cubicBezTo>
                    <a:pt x="59" y="22"/>
                    <a:pt x="59" y="22"/>
                    <a:pt x="59" y="22"/>
                  </a:cubicBezTo>
                  <a:cubicBezTo>
                    <a:pt x="59" y="22"/>
                    <a:pt x="59" y="22"/>
                    <a:pt x="59" y="22"/>
                  </a:cubicBezTo>
                  <a:cubicBezTo>
                    <a:pt x="59" y="23"/>
                    <a:pt x="60" y="23"/>
                    <a:pt x="60" y="24"/>
                  </a:cubicBezTo>
                  <a:cubicBezTo>
                    <a:pt x="61" y="24"/>
                    <a:pt x="61" y="24"/>
                    <a:pt x="61" y="24"/>
                  </a:cubicBezTo>
                  <a:cubicBezTo>
                    <a:pt x="60" y="25"/>
                    <a:pt x="61" y="26"/>
                    <a:pt x="60" y="27"/>
                  </a:cubicBezTo>
                  <a:cubicBezTo>
                    <a:pt x="59" y="26"/>
                    <a:pt x="58" y="24"/>
                    <a:pt x="57" y="23"/>
                  </a:cubicBezTo>
                  <a:cubicBezTo>
                    <a:pt x="57" y="22"/>
                    <a:pt x="57" y="22"/>
                    <a:pt x="56" y="23"/>
                  </a:cubicBezTo>
                  <a:cubicBezTo>
                    <a:pt x="56" y="23"/>
                    <a:pt x="56" y="24"/>
                    <a:pt x="55" y="23"/>
                  </a:cubicBezTo>
                  <a:cubicBezTo>
                    <a:pt x="54" y="22"/>
                    <a:pt x="51" y="23"/>
                    <a:pt x="49" y="25"/>
                  </a:cubicBezTo>
                  <a:cubicBezTo>
                    <a:pt x="50" y="24"/>
                    <a:pt x="51" y="25"/>
                    <a:pt x="51" y="25"/>
                  </a:cubicBezTo>
                  <a:cubicBezTo>
                    <a:pt x="51" y="27"/>
                    <a:pt x="52" y="28"/>
                    <a:pt x="52" y="30"/>
                  </a:cubicBezTo>
                  <a:cubicBezTo>
                    <a:pt x="52" y="30"/>
                    <a:pt x="52" y="30"/>
                    <a:pt x="52" y="30"/>
                  </a:cubicBezTo>
                  <a:cubicBezTo>
                    <a:pt x="51" y="30"/>
                    <a:pt x="50" y="31"/>
                    <a:pt x="51" y="32"/>
                  </a:cubicBezTo>
                  <a:cubicBezTo>
                    <a:pt x="51" y="33"/>
                    <a:pt x="51" y="34"/>
                    <a:pt x="52" y="35"/>
                  </a:cubicBezTo>
                  <a:cubicBezTo>
                    <a:pt x="52" y="35"/>
                    <a:pt x="52" y="35"/>
                    <a:pt x="52" y="35"/>
                  </a:cubicBezTo>
                  <a:cubicBezTo>
                    <a:pt x="53" y="36"/>
                    <a:pt x="53" y="38"/>
                    <a:pt x="54" y="39"/>
                  </a:cubicBezTo>
                  <a:cubicBezTo>
                    <a:pt x="55" y="39"/>
                    <a:pt x="56" y="40"/>
                    <a:pt x="56" y="41"/>
                  </a:cubicBezTo>
                  <a:cubicBezTo>
                    <a:pt x="56" y="41"/>
                    <a:pt x="56" y="41"/>
                    <a:pt x="57" y="41"/>
                  </a:cubicBezTo>
                  <a:cubicBezTo>
                    <a:pt x="58" y="40"/>
                    <a:pt x="59" y="40"/>
                    <a:pt x="60" y="41"/>
                  </a:cubicBezTo>
                  <a:cubicBezTo>
                    <a:pt x="61" y="41"/>
                    <a:pt x="63" y="41"/>
                    <a:pt x="64" y="41"/>
                  </a:cubicBezTo>
                  <a:cubicBezTo>
                    <a:pt x="65" y="40"/>
                    <a:pt x="66" y="40"/>
                    <a:pt x="67" y="39"/>
                  </a:cubicBezTo>
                  <a:cubicBezTo>
                    <a:pt x="69" y="38"/>
                    <a:pt x="72" y="38"/>
                    <a:pt x="74" y="37"/>
                  </a:cubicBezTo>
                  <a:cubicBezTo>
                    <a:pt x="75" y="37"/>
                    <a:pt x="76" y="37"/>
                    <a:pt x="76" y="38"/>
                  </a:cubicBezTo>
                  <a:cubicBezTo>
                    <a:pt x="75" y="39"/>
                    <a:pt x="75" y="40"/>
                    <a:pt x="75" y="41"/>
                  </a:cubicBezTo>
                  <a:cubicBezTo>
                    <a:pt x="75" y="42"/>
                    <a:pt x="75" y="42"/>
                    <a:pt x="74" y="42"/>
                  </a:cubicBezTo>
                  <a:cubicBezTo>
                    <a:pt x="72" y="41"/>
                    <a:pt x="71" y="42"/>
                    <a:pt x="69" y="42"/>
                  </a:cubicBezTo>
                  <a:cubicBezTo>
                    <a:pt x="69" y="42"/>
                    <a:pt x="68" y="43"/>
                    <a:pt x="68" y="43"/>
                  </a:cubicBezTo>
                  <a:cubicBezTo>
                    <a:pt x="68" y="44"/>
                    <a:pt x="68" y="45"/>
                    <a:pt x="69" y="45"/>
                  </a:cubicBezTo>
                  <a:cubicBezTo>
                    <a:pt x="70" y="45"/>
                    <a:pt x="71" y="46"/>
                    <a:pt x="72" y="46"/>
                  </a:cubicBezTo>
                  <a:cubicBezTo>
                    <a:pt x="72" y="47"/>
                    <a:pt x="73" y="46"/>
                    <a:pt x="73" y="47"/>
                  </a:cubicBezTo>
                  <a:cubicBezTo>
                    <a:pt x="73" y="48"/>
                    <a:pt x="72" y="48"/>
                    <a:pt x="71" y="48"/>
                  </a:cubicBezTo>
                  <a:cubicBezTo>
                    <a:pt x="71" y="47"/>
                    <a:pt x="70" y="47"/>
                    <a:pt x="69" y="47"/>
                  </a:cubicBezTo>
                  <a:cubicBezTo>
                    <a:pt x="68" y="46"/>
                    <a:pt x="67" y="46"/>
                    <a:pt x="66" y="45"/>
                  </a:cubicBezTo>
                  <a:cubicBezTo>
                    <a:pt x="66" y="45"/>
                    <a:pt x="66" y="44"/>
                    <a:pt x="65" y="44"/>
                  </a:cubicBezTo>
                  <a:cubicBezTo>
                    <a:pt x="64" y="44"/>
                    <a:pt x="63" y="44"/>
                    <a:pt x="62" y="45"/>
                  </a:cubicBezTo>
                  <a:cubicBezTo>
                    <a:pt x="62" y="45"/>
                    <a:pt x="62" y="46"/>
                    <a:pt x="62" y="46"/>
                  </a:cubicBezTo>
                  <a:cubicBezTo>
                    <a:pt x="64" y="48"/>
                    <a:pt x="65" y="51"/>
                    <a:pt x="67" y="51"/>
                  </a:cubicBezTo>
                  <a:cubicBezTo>
                    <a:pt x="68" y="52"/>
                    <a:pt x="68" y="52"/>
                    <a:pt x="69" y="52"/>
                  </a:cubicBezTo>
                  <a:cubicBezTo>
                    <a:pt x="69" y="52"/>
                    <a:pt x="69" y="52"/>
                    <a:pt x="69" y="52"/>
                  </a:cubicBezTo>
                  <a:cubicBezTo>
                    <a:pt x="69" y="52"/>
                    <a:pt x="70" y="52"/>
                    <a:pt x="70" y="53"/>
                  </a:cubicBezTo>
                  <a:cubicBezTo>
                    <a:pt x="70" y="55"/>
                    <a:pt x="71" y="55"/>
                    <a:pt x="73" y="54"/>
                  </a:cubicBezTo>
                  <a:cubicBezTo>
                    <a:pt x="74" y="54"/>
                    <a:pt x="75" y="54"/>
                    <a:pt x="76" y="54"/>
                  </a:cubicBezTo>
                  <a:cubicBezTo>
                    <a:pt x="77" y="55"/>
                    <a:pt x="78" y="55"/>
                    <a:pt x="78" y="54"/>
                  </a:cubicBezTo>
                  <a:cubicBezTo>
                    <a:pt x="80" y="53"/>
                    <a:pt x="81" y="53"/>
                    <a:pt x="82" y="53"/>
                  </a:cubicBezTo>
                  <a:cubicBezTo>
                    <a:pt x="83" y="53"/>
                    <a:pt x="83" y="53"/>
                    <a:pt x="83" y="54"/>
                  </a:cubicBezTo>
                  <a:cubicBezTo>
                    <a:pt x="83" y="56"/>
                    <a:pt x="83" y="57"/>
                    <a:pt x="85" y="58"/>
                  </a:cubicBezTo>
                  <a:cubicBezTo>
                    <a:pt x="87" y="60"/>
                    <a:pt x="90" y="60"/>
                    <a:pt x="92" y="59"/>
                  </a:cubicBezTo>
                  <a:cubicBezTo>
                    <a:pt x="93" y="59"/>
                    <a:pt x="93" y="59"/>
                    <a:pt x="93" y="58"/>
                  </a:cubicBezTo>
                  <a:cubicBezTo>
                    <a:pt x="93" y="57"/>
                    <a:pt x="94" y="56"/>
                    <a:pt x="95" y="56"/>
                  </a:cubicBezTo>
                  <a:cubicBezTo>
                    <a:pt x="95" y="55"/>
                    <a:pt x="96" y="55"/>
                    <a:pt x="96" y="55"/>
                  </a:cubicBezTo>
                  <a:cubicBezTo>
                    <a:pt x="97" y="54"/>
                    <a:pt x="97" y="53"/>
                    <a:pt x="98" y="55"/>
                  </a:cubicBezTo>
                  <a:cubicBezTo>
                    <a:pt x="98" y="56"/>
                    <a:pt x="99" y="56"/>
                    <a:pt x="100" y="55"/>
                  </a:cubicBezTo>
                  <a:cubicBezTo>
                    <a:pt x="101" y="54"/>
                    <a:pt x="103" y="53"/>
                    <a:pt x="104" y="50"/>
                  </a:cubicBezTo>
                  <a:cubicBezTo>
                    <a:pt x="104" y="49"/>
                    <a:pt x="105" y="47"/>
                    <a:pt x="104" y="46"/>
                  </a:cubicBezTo>
                  <a:cubicBezTo>
                    <a:pt x="103" y="45"/>
                    <a:pt x="104" y="44"/>
                    <a:pt x="105" y="44"/>
                  </a:cubicBezTo>
                  <a:cubicBezTo>
                    <a:pt x="107" y="43"/>
                    <a:pt x="108" y="41"/>
                    <a:pt x="109" y="39"/>
                  </a:cubicBezTo>
                  <a:cubicBezTo>
                    <a:pt x="110" y="38"/>
                    <a:pt x="110" y="37"/>
                    <a:pt x="111" y="36"/>
                  </a:cubicBezTo>
                  <a:cubicBezTo>
                    <a:pt x="113" y="35"/>
                    <a:pt x="113" y="34"/>
                    <a:pt x="112" y="32"/>
                  </a:cubicBezTo>
                  <a:cubicBezTo>
                    <a:pt x="112" y="31"/>
                    <a:pt x="112" y="31"/>
                    <a:pt x="112" y="31"/>
                  </a:cubicBezTo>
                  <a:cubicBezTo>
                    <a:pt x="114" y="30"/>
                    <a:pt x="114" y="29"/>
                    <a:pt x="114" y="28"/>
                  </a:cubicBezTo>
                  <a:cubicBezTo>
                    <a:pt x="113" y="27"/>
                    <a:pt x="112" y="25"/>
                    <a:pt x="111" y="24"/>
                  </a:cubicBezTo>
                  <a:close/>
                  <a:moveTo>
                    <a:pt x="62" y="15"/>
                  </a:moveTo>
                  <a:cubicBezTo>
                    <a:pt x="62" y="14"/>
                    <a:pt x="62" y="14"/>
                    <a:pt x="63" y="14"/>
                  </a:cubicBezTo>
                  <a:cubicBezTo>
                    <a:pt x="62" y="14"/>
                    <a:pt x="62" y="14"/>
                    <a:pt x="62" y="15"/>
                  </a:cubicBezTo>
                  <a:close/>
                  <a:moveTo>
                    <a:pt x="68" y="78"/>
                  </a:moveTo>
                  <a:cubicBezTo>
                    <a:pt x="69" y="78"/>
                    <a:pt x="70" y="78"/>
                    <a:pt x="71" y="78"/>
                  </a:cubicBezTo>
                  <a:cubicBezTo>
                    <a:pt x="71" y="78"/>
                    <a:pt x="71" y="78"/>
                    <a:pt x="71" y="78"/>
                  </a:cubicBezTo>
                  <a:cubicBezTo>
                    <a:pt x="71" y="78"/>
                    <a:pt x="71" y="80"/>
                    <a:pt x="72" y="79"/>
                  </a:cubicBezTo>
                  <a:cubicBezTo>
                    <a:pt x="73" y="79"/>
                    <a:pt x="74" y="79"/>
                    <a:pt x="74" y="78"/>
                  </a:cubicBezTo>
                  <a:cubicBezTo>
                    <a:pt x="74" y="77"/>
                    <a:pt x="75" y="75"/>
                    <a:pt x="75" y="74"/>
                  </a:cubicBezTo>
                  <a:cubicBezTo>
                    <a:pt x="75" y="73"/>
                    <a:pt x="74" y="72"/>
                    <a:pt x="73" y="73"/>
                  </a:cubicBezTo>
                  <a:cubicBezTo>
                    <a:pt x="73" y="73"/>
                    <a:pt x="72" y="72"/>
                    <a:pt x="72" y="72"/>
                  </a:cubicBezTo>
                  <a:cubicBezTo>
                    <a:pt x="72" y="72"/>
                    <a:pt x="71" y="71"/>
                    <a:pt x="71" y="71"/>
                  </a:cubicBezTo>
                  <a:cubicBezTo>
                    <a:pt x="69" y="71"/>
                    <a:pt x="68" y="70"/>
                    <a:pt x="67" y="68"/>
                  </a:cubicBezTo>
                  <a:cubicBezTo>
                    <a:pt x="67" y="68"/>
                    <a:pt x="66" y="67"/>
                    <a:pt x="66" y="68"/>
                  </a:cubicBezTo>
                  <a:cubicBezTo>
                    <a:pt x="64" y="68"/>
                    <a:pt x="64" y="67"/>
                    <a:pt x="64" y="66"/>
                  </a:cubicBezTo>
                  <a:cubicBezTo>
                    <a:pt x="64" y="66"/>
                    <a:pt x="64" y="66"/>
                    <a:pt x="64" y="65"/>
                  </a:cubicBezTo>
                  <a:cubicBezTo>
                    <a:pt x="63" y="64"/>
                    <a:pt x="63" y="61"/>
                    <a:pt x="61" y="61"/>
                  </a:cubicBezTo>
                  <a:cubicBezTo>
                    <a:pt x="61" y="61"/>
                    <a:pt x="60" y="61"/>
                    <a:pt x="60" y="61"/>
                  </a:cubicBezTo>
                  <a:cubicBezTo>
                    <a:pt x="60" y="60"/>
                    <a:pt x="60" y="60"/>
                    <a:pt x="59" y="61"/>
                  </a:cubicBezTo>
                  <a:cubicBezTo>
                    <a:pt x="59" y="63"/>
                    <a:pt x="58" y="62"/>
                    <a:pt x="57" y="61"/>
                  </a:cubicBezTo>
                  <a:cubicBezTo>
                    <a:pt x="57" y="61"/>
                    <a:pt x="57" y="61"/>
                    <a:pt x="57" y="61"/>
                  </a:cubicBezTo>
                  <a:cubicBezTo>
                    <a:pt x="57" y="61"/>
                    <a:pt x="57" y="61"/>
                    <a:pt x="57" y="61"/>
                  </a:cubicBezTo>
                  <a:cubicBezTo>
                    <a:pt x="57" y="61"/>
                    <a:pt x="57" y="61"/>
                    <a:pt x="57" y="61"/>
                  </a:cubicBezTo>
                  <a:cubicBezTo>
                    <a:pt x="57" y="61"/>
                    <a:pt x="57" y="61"/>
                    <a:pt x="57" y="61"/>
                  </a:cubicBezTo>
                  <a:cubicBezTo>
                    <a:pt x="57" y="60"/>
                    <a:pt x="57" y="59"/>
                    <a:pt x="56" y="59"/>
                  </a:cubicBezTo>
                  <a:cubicBezTo>
                    <a:pt x="55" y="59"/>
                    <a:pt x="55" y="58"/>
                    <a:pt x="55" y="58"/>
                  </a:cubicBezTo>
                  <a:cubicBezTo>
                    <a:pt x="56" y="58"/>
                    <a:pt x="56" y="57"/>
                    <a:pt x="56" y="57"/>
                  </a:cubicBezTo>
                  <a:cubicBezTo>
                    <a:pt x="57" y="55"/>
                    <a:pt x="57" y="54"/>
                    <a:pt x="57" y="52"/>
                  </a:cubicBezTo>
                  <a:cubicBezTo>
                    <a:pt x="56" y="51"/>
                    <a:pt x="57" y="50"/>
                    <a:pt x="56" y="49"/>
                  </a:cubicBezTo>
                  <a:cubicBezTo>
                    <a:pt x="56" y="49"/>
                    <a:pt x="56" y="48"/>
                    <a:pt x="55" y="47"/>
                  </a:cubicBezTo>
                  <a:cubicBezTo>
                    <a:pt x="55" y="47"/>
                    <a:pt x="55" y="47"/>
                    <a:pt x="55" y="47"/>
                  </a:cubicBezTo>
                  <a:cubicBezTo>
                    <a:pt x="55" y="47"/>
                    <a:pt x="55" y="47"/>
                    <a:pt x="55" y="47"/>
                  </a:cubicBezTo>
                  <a:cubicBezTo>
                    <a:pt x="55" y="47"/>
                    <a:pt x="55" y="47"/>
                    <a:pt x="55" y="47"/>
                  </a:cubicBezTo>
                  <a:cubicBezTo>
                    <a:pt x="55" y="47"/>
                    <a:pt x="54" y="46"/>
                    <a:pt x="54" y="46"/>
                  </a:cubicBezTo>
                  <a:cubicBezTo>
                    <a:pt x="54" y="46"/>
                    <a:pt x="54" y="46"/>
                    <a:pt x="54" y="46"/>
                  </a:cubicBezTo>
                  <a:cubicBezTo>
                    <a:pt x="54" y="45"/>
                    <a:pt x="53" y="45"/>
                    <a:pt x="53" y="45"/>
                  </a:cubicBezTo>
                  <a:cubicBezTo>
                    <a:pt x="52" y="45"/>
                    <a:pt x="52" y="46"/>
                    <a:pt x="52" y="46"/>
                  </a:cubicBezTo>
                  <a:cubicBezTo>
                    <a:pt x="51" y="47"/>
                    <a:pt x="51" y="48"/>
                    <a:pt x="51" y="49"/>
                  </a:cubicBezTo>
                  <a:cubicBezTo>
                    <a:pt x="52" y="51"/>
                    <a:pt x="50" y="53"/>
                    <a:pt x="49" y="54"/>
                  </a:cubicBezTo>
                  <a:cubicBezTo>
                    <a:pt x="49" y="54"/>
                    <a:pt x="49" y="53"/>
                    <a:pt x="49" y="53"/>
                  </a:cubicBezTo>
                  <a:cubicBezTo>
                    <a:pt x="50" y="51"/>
                    <a:pt x="50" y="49"/>
                    <a:pt x="49" y="47"/>
                  </a:cubicBezTo>
                  <a:cubicBezTo>
                    <a:pt x="49" y="47"/>
                    <a:pt x="49" y="47"/>
                    <a:pt x="49" y="47"/>
                  </a:cubicBezTo>
                  <a:cubicBezTo>
                    <a:pt x="49" y="47"/>
                    <a:pt x="49" y="47"/>
                    <a:pt x="49" y="47"/>
                  </a:cubicBezTo>
                  <a:cubicBezTo>
                    <a:pt x="49" y="46"/>
                    <a:pt x="49" y="45"/>
                    <a:pt x="50" y="44"/>
                  </a:cubicBezTo>
                  <a:cubicBezTo>
                    <a:pt x="51" y="42"/>
                    <a:pt x="52" y="40"/>
                    <a:pt x="50" y="38"/>
                  </a:cubicBezTo>
                  <a:cubicBezTo>
                    <a:pt x="50" y="38"/>
                    <a:pt x="49" y="37"/>
                    <a:pt x="49" y="37"/>
                  </a:cubicBezTo>
                  <a:cubicBezTo>
                    <a:pt x="49" y="35"/>
                    <a:pt x="47" y="34"/>
                    <a:pt x="46" y="33"/>
                  </a:cubicBezTo>
                  <a:cubicBezTo>
                    <a:pt x="44" y="31"/>
                    <a:pt x="44" y="32"/>
                    <a:pt x="44" y="33"/>
                  </a:cubicBezTo>
                  <a:cubicBezTo>
                    <a:pt x="43" y="34"/>
                    <a:pt x="44" y="35"/>
                    <a:pt x="44" y="35"/>
                  </a:cubicBezTo>
                  <a:cubicBezTo>
                    <a:pt x="43" y="35"/>
                    <a:pt x="43" y="35"/>
                    <a:pt x="42" y="34"/>
                  </a:cubicBezTo>
                  <a:cubicBezTo>
                    <a:pt x="42" y="34"/>
                    <a:pt x="42" y="34"/>
                    <a:pt x="42" y="34"/>
                  </a:cubicBezTo>
                  <a:cubicBezTo>
                    <a:pt x="42" y="34"/>
                    <a:pt x="42" y="34"/>
                    <a:pt x="42" y="34"/>
                  </a:cubicBezTo>
                  <a:cubicBezTo>
                    <a:pt x="42" y="33"/>
                    <a:pt x="43" y="33"/>
                    <a:pt x="42" y="32"/>
                  </a:cubicBezTo>
                  <a:cubicBezTo>
                    <a:pt x="41" y="31"/>
                    <a:pt x="41" y="30"/>
                    <a:pt x="41" y="29"/>
                  </a:cubicBezTo>
                  <a:cubicBezTo>
                    <a:pt x="41" y="29"/>
                    <a:pt x="39" y="28"/>
                    <a:pt x="39" y="28"/>
                  </a:cubicBezTo>
                  <a:cubicBezTo>
                    <a:pt x="38" y="29"/>
                    <a:pt x="36" y="32"/>
                    <a:pt x="37" y="34"/>
                  </a:cubicBezTo>
                  <a:cubicBezTo>
                    <a:pt x="38" y="34"/>
                    <a:pt x="38" y="35"/>
                    <a:pt x="38" y="35"/>
                  </a:cubicBezTo>
                  <a:cubicBezTo>
                    <a:pt x="37" y="36"/>
                    <a:pt x="37" y="35"/>
                    <a:pt x="37" y="35"/>
                  </a:cubicBezTo>
                  <a:cubicBezTo>
                    <a:pt x="36" y="35"/>
                    <a:pt x="35" y="35"/>
                    <a:pt x="35" y="36"/>
                  </a:cubicBezTo>
                  <a:cubicBezTo>
                    <a:pt x="35" y="38"/>
                    <a:pt x="35" y="39"/>
                    <a:pt x="35" y="41"/>
                  </a:cubicBezTo>
                  <a:cubicBezTo>
                    <a:pt x="35" y="41"/>
                    <a:pt x="35" y="41"/>
                    <a:pt x="35" y="41"/>
                  </a:cubicBezTo>
                  <a:cubicBezTo>
                    <a:pt x="36" y="44"/>
                    <a:pt x="36" y="46"/>
                    <a:pt x="37" y="49"/>
                  </a:cubicBezTo>
                  <a:cubicBezTo>
                    <a:pt x="37" y="50"/>
                    <a:pt x="36" y="51"/>
                    <a:pt x="37" y="52"/>
                  </a:cubicBezTo>
                  <a:cubicBezTo>
                    <a:pt x="37" y="52"/>
                    <a:pt x="37" y="52"/>
                    <a:pt x="37" y="52"/>
                  </a:cubicBezTo>
                  <a:cubicBezTo>
                    <a:pt x="37" y="52"/>
                    <a:pt x="37" y="52"/>
                    <a:pt x="37" y="52"/>
                  </a:cubicBezTo>
                  <a:cubicBezTo>
                    <a:pt x="37" y="54"/>
                    <a:pt x="37" y="55"/>
                    <a:pt x="37" y="56"/>
                  </a:cubicBezTo>
                  <a:cubicBezTo>
                    <a:pt x="37" y="57"/>
                    <a:pt x="37" y="57"/>
                    <a:pt x="38" y="58"/>
                  </a:cubicBezTo>
                  <a:cubicBezTo>
                    <a:pt x="38" y="58"/>
                    <a:pt x="38" y="58"/>
                    <a:pt x="38" y="58"/>
                  </a:cubicBezTo>
                  <a:cubicBezTo>
                    <a:pt x="38" y="58"/>
                    <a:pt x="38" y="59"/>
                    <a:pt x="38" y="59"/>
                  </a:cubicBezTo>
                  <a:cubicBezTo>
                    <a:pt x="38" y="59"/>
                    <a:pt x="38" y="59"/>
                    <a:pt x="38" y="59"/>
                  </a:cubicBezTo>
                  <a:cubicBezTo>
                    <a:pt x="38" y="59"/>
                    <a:pt x="38" y="59"/>
                    <a:pt x="38" y="59"/>
                  </a:cubicBezTo>
                  <a:cubicBezTo>
                    <a:pt x="38" y="59"/>
                    <a:pt x="38" y="59"/>
                    <a:pt x="38" y="59"/>
                  </a:cubicBezTo>
                  <a:cubicBezTo>
                    <a:pt x="38" y="60"/>
                    <a:pt x="38" y="61"/>
                    <a:pt x="39" y="62"/>
                  </a:cubicBezTo>
                  <a:cubicBezTo>
                    <a:pt x="39" y="65"/>
                    <a:pt x="40" y="69"/>
                    <a:pt x="41" y="72"/>
                  </a:cubicBezTo>
                  <a:cubicBezTo>
                    <a:pt x="41" y="72"/>
                    <a:pt x="41" y="72"/>
                    <a:pt x="41" y="72"/>
                  </a:cubicBezTo>
                  <a:cubicBezTo>
                    <a:pt x="41" y="72"/>
                    <a:pt x="41" y="72"/>
                    <a:pt x="41" y="72"/>
                  </a:cubicBezTo>
                  <a:cubicBezTo>
                    <a:pt x="41" y="72"/>
                    <a:pt x="41" y="72"/>
                    <a:pt x="41" y="72"/>
                  </a:cubicBezTo>
                  <a:cubicBezTo>
                    <a:pt x="41" y="72"/>
                    <a:pt x="41" y="72"/>
                    <a:pt x="41" y="72"/>
                  </a:cubicBezTo>
                  <a:cubicBezTo>
                    <a:pt x="40" y="71"/>
                    <a:pt x="40" y="70"/>
                    <a:pt x="39" y="70"/>
                  </a:cubicBezTo>
                  <a:cubicBezTo>
                    <a:pt x="39" y="69"/>
                    <a:pt x="39" y="68"/>
                    <a:pt x="38" y="67"/>
                  </a:cubicBezTo>
                  <a:cubicBezTo>
                    <a:pt x="38" y="67"/>
                    <a:pt x="38" y="67"/>
                    <a:pt x="38" y="67"/>
                  </a:cubicBezTo>
                  <a:cubicBezTo>
                    <a:pt x="38" y="65"/>
                    <a:pt x="37" y="63"/>
                    <a:pt x="36" y="62"/>
                  </a:cubicBezTo>
                  <a:cubicBezTo>
                    <a:pt x="36" y="62"/>
                    <a:pt x="35" y="63"/>
                    <a:pt x="35" y="64"/>
                  </a:cubicBezTo>
                  <a:cubicBezTo>
                    <a:pt x="35" y="64"/>
                    <a:pt x="35" y="64"/>
                    <a:pt x="35" y="64"/>
                  </a:cubicBezTo>
                  <a:cubicBezTo>
                    <a:pt x="35" y="64"/>
                    <a:pt x="35" y="64"/>
                    <a:pt x="35" y="64"/>
                  </a:cubicBezTo>
                  <a:cubicBezTo>
                    <a:pt x="35" y="64"/>
                    <a:pt x="35" y="63"/>
                    <a:pt x="35" y="63"/>
                  </a:cubicBezTo>
                  <a:cubicBezTo>
                    <a:pt x="35" y="62"/>
                    <a:pt x="35" y="61"/>
                    <a:pt x="36" y="60"/>
                  </a:cubicBezTo>
                  <a:cubicBezTo>
                    <a:pt x="36" y="59"/>
                    <a:pt x="36" y="59"/>
                    <a:pt x="35" y="58"/>
                  </a:cubicBezTo>
                  <a:cubicBezTo>
                    <a:pt x="35" y="58"/>
                    <a:pt x="35" y="58"/>
                    <a:pt x="35" y="58"/>
                  </a:cubicBezTo>
                  <a:cubicBezTo>
                    <a:pt x="35" y="58"/>
                    <a:pt x="35" y="58"/>
                    <a:pt x="35" y="58"/>
                  </a:cubicBezTo>
                  <a:cubicBezTo>
                    <a:pt x="35" y="58"/>
                    <a:pt x="34" y="57"/>
                    <a:pt x="34" y="56"/>
                  </a:cubicBezTo>
                  <a:cubicBezTo>
                    <a:pt x="34" y="56"/>
                    <a:pt x="34" y="56"/>
                    <a:pt x="34" y="56"/>
                  </a:cubicBezTo>
                  <a:cubicBezTo>
                    <a:pt x="34" y="56"/>
                    <a:pt x="34" y="56"/>
                    <a:pt x="34" y="56"/>
                  </a:cubicBezTo>
                  <a:cubicBezTo>
                    <a:pt x="34" y="55"/>
                    <a:pt x="34" y="55"/>
                    <a:pt x="33" y="55"/>
                  </a:cubicBezTo>
                  <a:cubicBezTo>
                    <a:pt x="33" y="55"/>
                    <a:pt x="33" y="55"/>
                    <a:pt x="33" y="55"/>
                  </a:cubicBezTo>
                  <a:cubicBezTo>
                    <a:pt x="33" y="54"/>
                    <a:pt x="33" y="54"/>
                    <a:pt x="33" y="54"/>
                  </a:cubicBezTo>
                  <a:cubicBezTo>
                    <a:pt x="33" y="54"/>
                    <a:pt x="33" y="54"/>
                    <a:pt x="33" y="54"/>
                  </a:cubicBezTo>
                  <a:cubicBezTo>
                    <a:pt x="34" y="53"/>
                    <a:pt x="33" y="51"/>
                    <a:pt x="33" y="50"/>
                  </a:cubicBezTo>
                  <a:cubicBezTo>
                    <a:pt x="33" y="50"/>
                    <a:pt x="33" y="49"/>
                    <a:pt x="32" y="49"/>
                  </a:cubicBezTo>
                  <a:cubicBezTo>
                    <a:pt x="32" y="49"/>
                    <a:pt x="32" y="49"/>
                    <a:pt x="32" y="49"/>
                  </a:cubicBezTo>
                  <a:cubicBezTo>
                    <a:pt x="32" y="48"/>
                    <a:pt x="32" y="48"/>
                    <a:pt x="32" y="48"/>
                  </a:cubicBezTo>
                  <a:cubicBezTo>
                    <a:pt x="32" y="48"/>
                    <a:pt x="32" y="48"/>
                    <a:pt x="32" y="48"/>
                  </a:cubicBezTo>
                  <a:cubicBezTo>
                    <a:pt x="32" y="47"/>
                    <a:pt x="32" y="47"/>
                    <a:pt x="32" y="47"/>
                  </a:cubicBezTo>
                  <a:cubicBezTo>
                    <a:pt x="32" y="46"/>
                    <a:pt x="32" y="46"/>
                    <a:pt x="32" y="46"/>
                  </a:cubicBezTo>
                  <a:cubicBezTo>
                    <a:pt x="32" y="46"/>
                    <a:pt x="32" y="46"/>
                    <a:pt x="32" y="47"/>
                  </a:cubicBezTo>
                  <a:cubicBezTo>
                    <a:pt x="32" y="46"/>
                    <a:pt x="32" y="45"/>
                    <a:pt x="32" y="45"/>
                  </a:cubicBezTo>
                  <a:cubicBezTo>
                    <a:pt x="31" y="44"/>
                    <a:pt x="31" y="44"/>
                    <a:pt x="31" y="44"/>
                  </a:cubicBezTo>
                  <a:cubicBezTo>
                    <a:pt x="31" y="44"/>
                    <a:pt x="31" y="44"/>
                    <a:pt x="31" y="44"/>
                  </a:cubicBezTo>
                  <a:cubicBezTo>
                    <a:pt x="31" y="43"/>
                    <a:pt x="31" y="43"/>
                    <a:pt x="31" y="43"/>
                  </a:cubicBezTo>
                  <a:cubicBezTo>
                    <a:pt x="31" y="43"/>
                    <a:pt x="31" y="42"/>
                    <a:pt x="31" y="42"/>
                  </a:cubicBezTo>
                  <a:cubicBezTo>
                    <a:pt x="31" y="42"/>
                    <a:pt x="31" y="42"/>
                    <a:pt x="31" y="42"/>
                  </a:cubicBezTo>
                  <a:cubicBezTo>
                    <a:pt x="31" y="42"/>
                    <a:pt x="30" y="41"/>
                    <a:pt x="30" y="41"/>
                  </a:cubicBezTo>
                  <a:cubicBezTo>
                    <a:pt x="30" y="40"/>
                    <a:pt x="30" y="39"/>
                    <a:pt x="29" y="38"/>
                  </a:cubicBezTo>
                  <a:cubicBezTo>
                    <a:pt x="28" y="38"/>
                    <a:pt x="27" y="38"/>
                    <a:pt x="27" y="39"/>
                  </a:cubicBezTo>
                  <a:cubicBezTo>
                    <a:pt x="26" y="41"/>
                    <a:pt x="25" y="43"/>
                    <a:pt x="25" y="45"/>
                  </a:cubicBezTo>
                  <a:cubicBezTo>
                    <a:pt x="25" y="45"/>
                    <a:pt x="24" y="45"/>
                    <a:pt x="24" y="46"/>
                  </a:cubicBezTo>
                  <a:cubicBezTo>
                    <a:pt x="24" y="46"/>
                    <a:pt x="24" y="46"/>
                    <a:pt x="24" y="46"/>
                  </a:cubicBezTo>
                  <a:cubicBezTo>
                    <a:pt x="24" y="46"/>
                    <a:pt x="24" y="46"/>
                    <a:pt x="24" y="46"/>
                  </a:cubicBezTo>
                  <a:cubicBezTo>
                    <a:pt x="23" y="47"/>
                    <a:pt x="23" y="48"/>
                    <a:pt x="23" y="49"/>
                  </a:cubicBezTo>
                  <a:cubicBezTo>
                    <a:pt x="24" y="51"/>
                    <a:pt x="24" y="53"/>
                    <a:pt x="25" y="55"/>
                  </a:cubicBezTo>
                  <a:cubicBezTo>
                    <a:pt x="25" y="55"/>
                    <a:pt x="25" y="55"/>
                    <a:pt x="25" y="55"/>
                  </a:cubicBezTo>
                  <a:cubicBezTo>
                    <a:pt x="25" y="56"/>
                    <a:pt x="25" y="56"/>
                    <a:pt x="24" y="56"/>
                  </a:cubicBezTo>
                  <a:cubicBezTo>
                    <a:pt x="24" y="56"/>
                    <a:pt x="24" y="56"/>
                    <a:pt x="24" y="56"/>
                  </a:cubicBezTo>
                  <a:cubicBezTo>
                    <a:pt x="24" y="56"/>
                    <a:pt x="24" y="56"/>
                    <a:pt x="24" y="56"/>
                  </a:cubicBezTo>
                  <a:cubicBezTo>
                    <a:pt x="24" y="56"/>
                    <a:pt x="24" y="58"/>
                    <a:pt x="23" y="57"/>
                  </a:cubicBezTo>
                  <a:cubicBezTo>
                    <a:pt x="23" y="55"/>
                    <a:pt x="23" y="52"/>
                    <a:pt x="21" y="50"/>
                  </a:cubicBezTo>
                  <a:cubicBezTo>
                    <a:pt x="20" y="50"/>
                    <a:pt x="20" y="50"/>
                    <a:pt x="20" y="52"/>
                  </a:cubicBezTo>
                  <a:cubicBezTo>
                    <a:pt x="20" y="52"/>
                    <a:pt x="20" y="52"/>
                    <a:pt x="20" y="52"/>
                  </a:cubicBezTo>
                  <a:cubicBezTo>
                    <a:pt x="20" y="52"/>
                    <a:pt x="19" y="51"/>
                    <a:pt x="19" y="51"/>
                  </a:cubicBezTo>
                  <a:cubicBezTo>
                    <a:pt x="19" y="51"/>
                    <a:pt x="19" y="51"/>
                    <a:pt x="19" y="51"/>
                  </a:cubicBezTo>
                  <a:cubicBezTo>
                    <a:pt x="19" y="51"/>
                    <a:pt x="19" y="51"/>
                    <a:pt x="19" y="51"/>
                  </a:cubicBezTo>
                  <a:cubicBezTo>
                    <a:pt x="19" y="51"/>
                    <a:pt x="19" y="51"/>
                    <a:pt x="19" y="51"/>
                  </a:cubicBezTo>
                  <a:cubicBezTo>
                    <a:pt x="19" y="50"/>
                    <a:pt x="19" y="50"/>
                    <a:pt x="19" y="49"/>
                  </a:cubicBezTo>
                  <a:cubicBezTo>
                    <a:pt x="20" y="48"/>
                    <a:pt x="20" y="47"/>
                    <a:pt x="20" y="46"/>
                  </a:cubicBezTo>
                  <a:cubicBezTo>
                    <a:pt x="20" y="46"/>
                    <a:pt x="20" y="46"/>
                    <a:pt x="20" y="46"/>
                  </a:cubicBezTo>
                  <a:cubicBezTo>
                    <a:pt x="20" y="46"/>
                    <a:pt x="19" y="46"/>
                    <a:pt x="18" y="46"/>
                  </a:cubicBezTo>
                  <a:cubicBezTo>
                    <a:pt x="17" y="46"/>
                    <a:pt x="15" y="47"/>
                    <a:pt x="14" y="49"/>
                  </a:cubicBezTo>
                  <a:cubicBezTo>
                    <a:pt x="14" y="49"/>
                    <a:pt x="14" y="49"/>
                    <a:pt x="13" y="49"/>
                  </a:cubicBezTo>
                  <a:cubicBezTo>
                    <a:pt x="13" y="49"/>
                    <a:pt x="13" y="49"/>
                    <a:pt x="13" y="48"/>
                  </a:cubicBezTo>
                  <a:cubicBezTo>
                    <a:pt x="13" y="48"/>
                    <a:pt x="13" y="47"/>
                    <a:pt x="13" y="46"/>
                  </a:cubicBezTo>
                  <a:cubicBezTo>
                    <a:pt x="13" y="46"/>
                    <a:pt x="13" y="46"/>
                    <a:pt x="13" y="46"/>
                  </a:cubicBezTo>
                  <a:cubicBezTo>
                    <a:pt x="13" y="46"/>
                    <a:pt x="13" y="46"/>
                    <a:pt x="13" y="46"/>
                  </a:cubicBezTo>
                  <a:cubicBezTo>
                    <a:pt x="13" y="46"/>
                    <a:pt x="13" y="46"/>
                    <a:pt x="13" y="46"/>
                  </a:cubicBezTo>
                  <a:cubicBezTo>
                    <a:pt x="14" y="46"/>
                    <a:pt x="15" y="46"/>
                    <a:pt x="15" y="45"/>
                  </a:cubicBezTo>
                  <a:cubicBezTo>
                    <a:pt x="15" y="45"/>
                    <a:pt x="15" y="45"/>
                    <a:pt x="15" y="45"/>
                  </a:cubicBezTo>
                  <a:cubicBezTo>
                    <a:pt x="16" y="44"/>
                    <a:pt x="16" y="43"/>
                    <a:pt x="17" y="43"/>
                  </a:cubicBezTo>
                  <a:cubicBezTo>
                    <a:pt x="17" y="42"/>
                    <a:pt x="18" y="42"/>
                    <a:pt x="18" y="42"/>
                  </a:cubicBezTo>
                  <a:cubicBezTo>
                    <a:pt x="19" y="42"/>
                    <a:pt x="19" y="42"/>
                    <a:pt x="19" y="42"/>
                  </a:cubicBezTo>
                  <a:cubicBezTo>
                    <a:pt x="22" y="42"/>
                    <a:pt x="22" y="42"/>
                    <a:pt x="23" y="40"/>
                  </a:cubicBezTo>
                  <a:cubicBezTo>
                    <a:pt x="23" y="40"/>
                    <a:pt x="23" y="40"/>
                    <a:pt x="23" y="40"/>
                  </a:cubicBezTo>
                  <a:cubicBezTo>
                    <a:pt x="23" y="40"/>
                    <a:pt x="23" y="40"/>
                    <a:pt x="23" y="40"/>
                  </a:cubicBezTo>
                  <a:cubicBezTo>
                    <a:pt x="23" y="39"/>
                    <a:pt x="23" y="37"/>
                    <a:pt x="23" y="36"/>
                  </a:cubicBezTo>
                  <a:cubicBezTo>
                    <a:pt x="23" y="36"/>
                    <a:pt x="23" y="35"/>
                    <a:pt x="22" y="35"/>
                  </a:cubicBezTo>
                  <a:cubicBezTo>
                    <a:pt x="20" y="36"/>
                    <a:pt x="18" y="37"/>
                    <a:pt x="17" y="38"/>
                  </a:cubicBezTo>
                  <a:cubicBezTo>
                    <a:pt x="16" y="38"/>
                    <a:pt x="15" y="39"/>
                    <a:pt x="15" y="39"/>
                  </a:cubicBezTo>
                  <a:cubicBezTo>
                    <a:pt x="15" y="39"/>
                    <a:pt x="15" y="39"/>
                    <a:pt x="15" y="39"/>
                  </a:cubicBezTo>
                  <a:cubicBezTo>
                    <a:pt x="15" y="39"/>
                    <a:pt x="15" y="39"/>
                    <a:pt x="15" y="39"/>
                  </a:cubicBezTo>
                  <a:cubicBezTo>
                    <a:pt x="14" y="39"/>
                    <a:pt x="14" y="39"/>
                    <a:pt x="14" y="39"/>
                  </a:cubicBezTo>
                  <a:cubicBezTo>
                    <a:pt x="14" y="39"/>
                    <a:pt x="14" y="39"/>
                    <a:pt x="14" y="39"/>
                  </a:cubicBezTo>
                  <a:cubicBezTo>
                    <a:pt x="14" y="38"/>
                    <a:pt x="14" y="37"/>
                    <a:pt x="12" y="36"/>
                  </a:cubicBezTo>
                  <a:cubicBezTo>
                    <a:pt x="11" y="38"/>
                    <a:pt x="11" y="39"/>
                    <a:pt x="12" y="41"/>
                  </a:cubicBezTo>
                  <a:cubicBezTo>
                    <a:pt x="12" y="41"/>
                    <a:pt x="12" y="41"/>
                    <a:pt x="12" y="41"/>
                  </a:cubicBezTo>
                  <a:cubicBezTo>
                    <a:pt x="12" y="41"/>
                    <a:pt x="12" y="41"/>
                    <a:pt x="12" y="41"/>
                  </a:cubicBezTo>
                  <a:cubicBezTo>
                    <a:pt x="12" y="41"/>
                    <a:pt x="12" y="42"/>
                    <a:pt x="13" y="42"/>
                  </a:cubicBezTo>
                  <a:cubicBezTo>
                    <a:pt x="12" y="42"/>
                    <a:pt x="13" y="43"/>
                    <a:pt x="12" y="43"/>
                  </a:cubicBezTo>
                  <a:cubicBezTo>
                    <a:pt x="12" y="43"/>
                    <a:pt x="12" y="43"/>
                    <a:pt x="12" y="43"/>
                  </a:cubicBezTo>
                  <a:cubicBezTo>
                    <a:pt x="12" y="43"/>
                    <a:pt x="12" y="41"/>
                    <a:pt x="11" y="43"/>
                  </a:cubicBezTo>
                  <a:cubicBezTo>
                    <a:pt x="11" y="43"/>
                    <a:pt x="11" y="43"/>
                    <a:pt x="11" y="43"/>
                  </a:cubicBezTo>
                  <a:cubicBezTo>
                    <a:pt x="11" y="43"/>
                    <a:pt x="11" y="43"/>
                    <a:pt x="11" y="43"/>
                  </a:cubicBezTo>
                  <a:cubicBezTo>
                    <a:pt x="11" y="42"/>
                    <a:pt x="11" y="41"/>
                    <a:pt x="11" y="41"/>
                  </a:cubicBezTo>
                  <a:cubicBezTo>
                    <a:pt x="10" y="40"/>
                    <a:pt x="11" y="39"/>
                    <a:pt x="10" y="38"/>
                  </a:cubicBezTo>
                  <a:cubicBezTo>
                    <a:pt x="10" y="38"/>
                    <a:pt x="10" y="38"/>
                    <a:pt x="10" y="38"/>
                  </a:cubicBezTo>
                  <a:cubicBezTo>
                    <a:pt x="10" y="38"/>
                    <a:pt x="10" y="38"/>
                    <a:pt x="10" y="38"/>
                  </a:cubicBezTo>
                  <a:cubicBezTo>
                    <a:pt x="9" y="38"/>
                    <a:pt x="9" y="38"/>
                    <a:pt x="9" y="38"/>
                  </a:cubicBezTo>
                  <a:cubicBezTo>
                    <a:pt x="10" y="37"/>
                    <a:pt x="9" y="37"/>
                    <a:pt x="9" y="37"/>
                  </a:cubicBezTo>
                  <a:cubicBezTo>
                    <a:pt x="9" y="37"/>
                    <a:pt x="9" y="37"/>
                    <a:pt x="9" y="37"/>
                  </a:cubicBezTo>
                  <a:cubicBezTo>
                    <a:pt x="9" y="37"/>
                    <a:pt x="8" y="37"/>
                    <a:pt x="8" y="37"/>
                  </a:cubicBezTo>
                  <a:cubicBezTo>
                    <a:pt x="8" y="37"/>
                    <a:pt x="8" y="37"/>
                    <a:pt x="8" y="37"/>
                  </a:cubicBezTo>
                  <a:cubicBezTo>
                    <a:pt x="7" y="37"/>
                    <a:pt x="7" y="38"/>
                    <a:pt x="7" y="39"/>
                  </a:cubicBezTo>
                  <a:cubicBezTo>
                    <a:pt x="6" y="39"/>
                    <a:pt x="6" y="39"/>
                    <a:pt x="6" y="39"/>
                  </a:cubicBezTo>
                  <a:cubicBezTo>
                    <a:pt x="6" y="39"/>
                    <a:pt x="6" y="39"/>
                    <a:pt x="6" y="39"/>
                  </a:cubicBezTo>
                  <a:cubicBezTo>
                    <a:pt x="5" y="38"/>
                    <a:pt x="5" y="38"/>
                    <a:pt x="5" y="39"/>
                  </a:cubicBezTo>
                  <a:cubicBezTo>
                    <a:pt x="5" y="40"/>
                    <a:pt x="5" y="42"/>
                    <a:pt x="6" y="43"/>
                  </a:cubicBezTo>
                  <a:cubicBezTo>
                    <a:pt x="6" y="43"/>
                    <a:pt x="6" y="44"/>
                    <a:pt x="6" y="44"/>
                  </a:cubicBezTo>
                  <a:cubicBezTo>
                    <a:pt x="6" y="44"/>
                    <a:pt x="5" y="44"/>
                    <a:pt x="5" y="44"/>
                  </a:cubicBezTo>
                  <a:cubicBezTo>
                    <a:pt x="5" y="44"/>
                    <a:pt x="4" y="44"/>
                    <a:pt x="4" y="44"/>
                  </a:cubicBezTo>
                  <a:cubicBezTo>
                    <a:pt x="3" y="44"/>
                    <a:pt x="3" y="44"/>
                    <a:pt x="3" y="45"/>
                  </a:cubicBezTo>
                  <a:cubicBezTo>
                    <a:pt x="2" y="46"/>
                    <a:pt x="3" y="46"/>
                    <a:pt x="3" y="46"/>
                  </a:cubicBezTo>
                  <a:cubicBezTo>
                    <a:pt x="4" y="46"/>
                    <a:pt x="4" y="46"/>
                    <a:pt x="4" y="47"/>
                  </a:cubicBezTo>
                  <a:cubicBezTo>
                    <a:pt x="4" y="47"/>
                    <a:pt x="3" y="47"/>
                    <a:pt x="3" y="47"/>
                  </a:cubicBezTo>
                  <a:cubicBezTo>
                    <a:pt x="2" y="47"/>
                    <a:pt x="1" y="47"/>
                    <a:pt x="2" y="49"/>
                  </a:cubicBezTo>
                  <a:cubicBezTo>
                    <a:pt x="2" y="49"/>
                    <a:pt x="2" y="49"/>
                    <a:pt x="2" y="50"/>
                  </a:cubicBezTo>
                  <a:cubicBezTo>
                    <a:pt x="3" y="50"/>
                    <a:pt x="3" y="51"/>
                    <a:pt x="3" y="52"/>
                  </a:cubicBezTo>
                  <a:cubicBezTo>
                    <a:pt x="3" y="53"/>
                    <a:pt x="3" y="53"/>
                    <a:pt x="3" y="54"/>
                  </a:cubicBezTo>
                  <a:cubicBezTo>
                    <a:pt x="2" y="55"/>
                    <a:pt x="2" y="55"/>
                    <a:pt x="4" y="56"/>
                  </a:cubicBezTo>
                  <a:cubicBezTo>
                    <a:pt x="4" y="56"/>
                    <a:pt x="4" y="56"/>
                    <a:pt x="4" y="56"/>
                  </a:cubicBezTo>
                  <a:cubicBezTo>
                    <a:pt x="4" y="56"/>
                    <a:pt x="4" y="56"/>
                    <a:pt x="4" y="56"/>
                  </a:cubicBezTo>
                  <a:cubicBezTo>
                    <a:pt x="4" y="56"/>
                    <a:pt x="4" y="56"/>
                    <a:pt x="4" y="56"/>
                  </a:cubicBezTo>
                  <a:cubicBezTo>
                    <a:pt x="4" y="56"/>
                    <a:pt x="4" y="56"/>
                    <a:pt x="4" y="56"/>
                  </a:cubicBezTo>
                  <a:cubicBezTo>
                    <a:pt x="4" y="56"/>
                    <a:pt x="4" y="56"/>
                    <a:pt x="4" y="56"/>
                  </a:cubicBezTo>
                  <a:cubicBezTo>
                    <a:pt x="4" y="56"/>
                    <a:pt x="3" y="57"/>
                    <a:pt x="4" y="57"/>
                  </a:cubicBezTo>
                  <a:cubicBezTo>
                    <a:pt x="4" y="59"/>
                    <a:pt x="5" y="61"/>
                    <a:pt x="5" y="63"/>
                  </a:cubicBezTo>
                  <a:cubicBezTo>
                    <a:pt x="5" y="64"/>
                    <a:pt x="6" y="64"/>
                    <a:pt x="6" y="63"/>
                  </a:cubicBezTo>
                  <a:cubicBezTo>
                    <a:pt x="7" y="63"/>
                    <a:pt x="8" y="61"/>
                    <a:pt x="8" y="60"/>
                  </a:cubicBezTo>
                  <a:cubicBezTo>
                    <a:pt x="8" y="60"/>
                    <a:pt x="8" y="60"/>
                    <a:pt x="8" y="60"/>
                  </a:cubicBezTo>
                  <a:cubicBezTo>
                    <a:pt x="8" y="59"/>
                    <a:pt x="8" y="58"/>
                    <a:pt x="7" y="58"/>
                  </a:cubicBezTo>
                  <a:cubicBezTo>
                    <a:pt x="7" y="58"/>
                    <a:pt x="7" y="58"/>
                    <a:pt x="7" y="58"/>
                  </a:cubicBezTo>
                  <a:cubicBezTo>
                    <a:pt x="7" y="58"/>
                    <a:pt x="7" y="58"/>
                    <a:pt x="7" y="58"/>
                  </a:cubicBezTo>
                  <a:cubicBezTo>
                    <a:pt x="7" y="57"/>
                    <a:pt x="7" y="56"/>
                    <a:pt x="8" y="57"/>
                  </a:cubicBezTo>
                  <a:cubicBezTo>
                    <a:pt x="9" y="58"/>
                    <a:pt x="8" y="59"/>
                    <a:pt x="9" y="59"/>
                  </a:cubicBezTo>
                  <a:cubicBezTo>
                    <a:pt x="10" y="59"/>
                    <a:pt x="10" y="59"/>
                    <a:pt x="9" y="58"/>
                  </a:cubicBezTo>
                  <a:cubicBezTo>
                    <a:pt x="9" y="58"/>
                    <a:pt x="9" y="58"/>
                    <a:pt x="9" y="58"/>
                  </a:cubicBezTo>
                  <a:cubicBezTo>
                    <a:pt x="9" y="57"/>
                    <a:pt x="11" y="57"/>
                    <a:pt x="11" y="56"/>
                  </a:cubicBezTo>
                  <a:cubicBezTo>
                    <a:pt x="11" y="58"/>
                    <a:pt x="10" y="59"/>
                    <a:pt x="11" y="60"/>
                  </a:cubicBezTo>
                  <a:cubicBezTo>
                    <a:pt x="11" y="60"/>
                    <a:pt x="11" y="60"/>
                    <a:pt x="11" y="60"/>
                  </a:cubicBezTo>
                  <a:cubicBezTo>
                    <a:pt x="11" y="60"/>
                    <a:pt x="11" y="60"/>
                    <a:pt x="11" y="60"/>
                  </a:cubicBezTo>
                  <a:cubicBezTo>
                    <a:pt x="11" y="60"/>
                    <a:pt x="10" y="60"/>
                    <a:pt x="10" y="60"/>
                  </a:cubicBezTo>
                  <a:cubicBezTo>
                    <a:pt x="9" y="60"/>
                    <a:pt x="10" y="61"/>
                    <a:pt x="10" y="62"/>
                  </a:cubicBezTo>
                  <a:cubicBezTo>
                    <a:pt x="10" y="62"/>
                    <a:pt x="10" y="62"/>
                    <a:pt x="10" y="62"/>
                  </a:cubicBezTo>
                  <a:cubicBezTo>
                    <a:pt x="9" y="62"/>
                    <a:pt x="9" y="62"/>
                    <a:pt x="9" y="62"/>
                  </a:cubicBezTo>
                  <a:cubicBezTo>
                    <a:pt x="9" y="63"/>
                    <a:pt x="9" y="63"/>
                    <a:pt x="9" y="64"/>
                  </a:cubicBezTo>
                  <a:cubicBezTo>
                    <a:pt x="9" y="64"/>
                    <a:pt x="9" y="64"/>
                    <a:pt x="9" y="64"/>
                  </a:cubicBezTo>
                  <a:cubicBezTo>
                    <a:pt x="8" y="65"/>
                    <a:pt x="8" y="65"/>
                    <a:pt x="9" y="66"/>
                  </a:cubicBezTo>
                  <a:cubicBezTo>
                    <a:pt x="10" y="67"/>
                    <a:pt x="10" y="67"/>
                    <a:pt x="11" y="67"/>
                  </a:cubicBezTo>
                  <a:cubicBezTo>
                    <a:pt x="11" y="67"/>
                    <a:pt x="11" y="67"/>
                    <a:pt x="11" y="67"/>
                  </a:cubicBezTo>
                  <a:cubicBezTo>
                    <a:pt x="10" y="68"/>
                    <a:pt x="10" y="68"/>
                    <a:pt x="10" y="68"/>
                  </a:cubicBezTo>
                  <a:cubicBezTo>
                    <a:pt x="11" y="69"/>
                    <a:pt x="11" y="68"/>
                    <a:pt x="12" y="68"/>
                  </a:cubicBezTo>
                  <a:cubicBezTo>
                    <a:pt x="12" y="68"/>
                    <a:pt x="12" y="68"/>
                    <a:pt x="12" y="67"/>
                  </a:cubicBezTo>
                  <a:cubicBezTo>
                    <a:pt x="13" y="68"/>
                    <a:pt x="13" y="68"/>
                    <a:pt x="13" y="68"/>
                  </a:cubicBezTo>
                  <a:cubicBezTo>
                    <a:pt x="13" y="68"/>
                    <a:pt x="13" y="68"/>
                    <a:pt x="13" y="68"/>
                  </a:cubicBezTo>
                  <a:cubicBezTo>
                    <a:pt x="13" y="68"/>
                    <a:pt x="13" y="69"/>
                    <a:pt x="13" y="70"/>
                  </a:cubicBezTo>
                  <a:cubicBezTo>
                    <a:pt x="13" y="70"/>
                    <a:pt x="14" y="70"/>
                    <a:pt x="13" y="71"/>
                  </a:cubicBezTo>
                  <a:cubicBezTo>
                    <a:pt x="13" y="71"/>
                    <a:pt x="12" y="71"/>
                    <a:pt x="12" y="71"/>
                  </a:cubicBezTo>
                  <a:cubicBezTo>
                    <a:pt x="11" y="70"/>
                    <a:pt x="10" y="70"/>
                    <a:pt x="10" y="70"/>
                  </a:cubicBezTo>
                  <a:cubicBezTo>
                    <a:pt x="9" y="69"/>
                    <a:pt x="8" y="69"/>
                    <a:pt x="7" y="68"/>
                  </a:cubicBezTo>
                  <a:cubicBezTo>
                    <a:pt x="7" y="68"/>
                    <a:pt x="6" y="68"/>
                    <a:pt x="6" y="69"/>
                  </a:cubicBezTo>
                  <a:cubicBezTo>
                    <a:pt x="6" y="69"/>
                    <a:pt x="6" y="70"/>
                    <a:pt x="6" y="70"/>
                  </a:cubicBezTo>
                  <a:cubicBezTo>
                    <a:pt x="7" y="71"/>
                    <a:pt x="7" y="72"/>
                    <a:pt x="9" y="73"/>
                  </a:cubicBezTo>
                  <a:cubicBezTo>
                    <a:pt x="9" y="73"/>
                    <a:pt x="10" y="73"/>
                    <a:pt x="10" y="74"/>
                  </a:cubicBezTo>
                  <a:cubicBezTo>
                    <a:pt x="9" y="74"/>
                    <a:pt x="8" y="74"/>
                    <a:pt x="8" y="75"/>
                  </a:cubicBezTo>
                  <a:cubicBezTo>
                    <a:pt x="8" y="76"/>
                    <a:pt x="8" y="76"/>
                    <a:pt x="8" y="77"/>
                  </a:cubicBezTo>
                  <a:cubicBezTo>
                    <a:pt x="8" y="77"/>
                    <a:pt x="9" y="78"/>
                    <a:pt x="10" y="78"/>
                  </a:cubicBezTo>
                  <a:cubicBezTo>
                    <a:pt x="10" y="78"/>
                    <a:pt x="10" y="78"/>
                    <a:pt x="10" y="78"/>
                  </a:cubicBezTo>
                  <a:cubicBezTo>
                    <a:pt x="10" y="78"/>
                    <a:pt x="10" y="78"/>
                    <a:pt x="10" y="78"/>
                  </a:cubicBezTo>
                  <a:cubicBezTo>
                    <a:pt x="10" y="79"/>
                    <a:pt x="9" y="79"/>
                    <a:pt x="10" y="80"/>
                  </a:cubicBezTo>
                  <a:cubicBezTo>
                    <a:pt x="10" y="81"/>
                    <a:pt x="10" y="81"/>
                    <a:pt x="11" y="81"/>
                  </a:cubicBezTo>
                  <a:cubicBezTo>
                    <a:pt x="11" y="81"/>
                    <a:pt x="11" y="81"/>
                    <a:pt x="11" y="81"/>
                  </a:cubicBezTo>
                  <a:cubicBezTo>
                    <a:pt x="12" y="82"/>
                    <a:pt x="13" y="82"/>
                    <a:pt x="13" y="82"/>
                  </a:cubicBezTo>
                  <a:cubicBezTo>
                    <a:pt x="13" y="82"/>
                    <a:pt x="13" y="82"/>
                    <a:pt x="13" y="82"/>
                  </a:cubicBezTo>
                  <a:cubicBezTo>
                    <a:pt x="13" y="82"/>
                    <a:pt x="13" y="83"/>
                    <a:pt x="13" y="83"/>
                  </a:cubicBezTo>
                  <a:cubicBezTo>
                    <a:pt x="14" y="84"/>
                    <a:pt x="17" y="84"/>
                    <a:pt x="18" y="83"/>
                  </a:cubicBezTo>
                  <a:cubicBezTo>
                    <a:pt x="18" y="83"/>
                    <a:pt x="18" y="83"/>
                    <a:pt x="18" y="83"/>
                  </a:cubicBezTo>
                  <a:cubicBezTo>
                    <a:pt x="18" y="83"/>
                    <a:pt x="18" y="82"/>
                    <a:pt x="19" y="83"/>
                  </a:cubicBezTo>
                  <a:cubicBezTo>
                    <a:pt x="19" y="83"/>
                    <a:pt x="19" y="84"/>
                    <a:pt x="18" y="84"/>
                  </a:cubicBezTo>
                  <a:cubicBezTo>
                    <a:pt x="17" y="85"/>
                    <a:pt x="15" y="85"/>
                    <a:pt x="14" y="85"/>
                  </a:cubicBezTo>
                  <a:cubicBezTo>
                    <a:pt x="14" y="85"/>
                    <a:pt x="14" y="85"/>
                    <a:pt x="14" y="85"/>
                  </a:cubicBezTo>
                  <a:cubicBezTo>
                    <a:pt x="13" y="86"/>
                    <a:pt x="13" y="87"/>
                    <a:pt x="14" y="88"/>
                  </a:cubicBezTo>
                  <a:cubicBezTo>
                    <a:pt x="15" y="89"/>
                    <a:pt x="16" y="90"/>
                    <a:pt x="16" y="91"/>
                  </a:cubicBezTo>
                  <a:cubicBezTo>
                    <a:pt x="17" y="91"/>
                    <a:pt x="17" y="91"/>
                    <a:pt x="17" y="92"/>
                  </a:cubicBezTo>
                  <a:cubicBezTo>
                    <a:pt x="17" y="92"/>
                    <a:pt x="17" y="92"/>
                    <a:pt x="17" y="92"/>
                  </a:cubicBezTo>
                  <a:cubicBezTo>
                    <a:pt x="17" y="92"/>
                    <a:pt x="17" y="92"/>
                    <a:pt x="17" y="92"/>
                  </a:cubicBezTo>
                  <a:cubicBezTo>
                    <a:pt x="17" y="92"/>
                    <a:pt x="17" y="92"/>
                    <a:pt x="17" y="92"/>
                  </a:cubicBezTo>
                  <a:cubicBezTo>
                    <a:pt x="17" y="92"/>
                    <a:pt x="17" y="93"/>
                    <a:pt x="17" y="94"/>
                  </a:cubicBezTo>
                  <a:cubicBezTo>
                    <a:pt x="17" y="95"/>
                    <a:pt x="17" y="94"/>
                    <a:pt x="18" y="94"/>
                  </a:cubicBezTo>
                  <a:cubicBezTo>
                    <a:pt x="19" y="94"/>
                    <a:pt x="20" y="95"/>
                    <a:pt x="21" y="95"/>
                  </a:cubicBezTo>
                  <a:cubicBezTo>
                    <a:pt x="21" y="95"/>
                    <a:pt x="22" y="95"/>
                    <a:pt x="23" y="94"/>
                  </a:cubicBezTo>
                  <a:cubicBezTo>
                    <a:pt x="23" y="94"/>
                    <a:pt x="23" y="94"/>
                    <a:pt x="23" y="94"/>
                  </a:cubicBezTo>
                  <a:cubicBezTo>
                    <a:pt x="23" y="94"/>
                    <a:pt x="23" y="94"/>
                    <a:pt x="23" y="94"/>
                  </a:cubicBezTo>
                  <a:cubicBezTo>
                    <a:pt x="23" y="94"/>
                    <a:pt x="22" y="93"/>
                    <a:pt x="23" y="93"/>
                  </a:cubicBezTo>
                  <a:cubicBezTo>
                    <a:pt x="24" y="94"/>
                    <a:pt x="23" y="93"/>
                    <a:pt x="23" y="92"/>
                  </a:cubicBezTo>
                  <a:cubicBezTo>
                    <a:pt x="23" y="92"/>
                    <a:pt x="24" y="92"/>
                    <a:pt x="24" y="92"/>
                  </a:cubicBezTo>
                  <a:cubicBezTo>
                    <a:pt x="24" y="92"/>
                    <a:pt x="24" y="92"/>
                    <a:pt x="24" y="93"/>
                  </a:cubicBezTo>
                  <a:cubicBezTo>
                    <a:pt x="24" y="92"/>
                    <a:pt x="26" y="92"/>
                    <a:pt x="26" y="91"/>
                  </a:cubicBezTo>
                  <a:cubicBezTo>
                    <a:pt x="26" y="91"/>
                    <a:pt x="26" y="91"/>
                    <a:pt x="26" y="91"/>
                  </a:cubicBezTo>
                  <a:cubicBezTo>
                    <a:pt x="26" y="90"/>
                    <a:pt x="25" y="90"/>
                    <a:pt x="25" y="90"/>
                  </a:cubicBezTo>
                  <a:cubicBezTo>
                    <a:pt x="25" y="90"/>
                    <a:pt x="24" y="90"/>
                    <a:pt x="25" y="90"/>
                  </a:cubicBezTo>
                  <a:cubicBezTo>
                    <a:pt x="26" y="89"/>
                    <a:pt x="25" y="89"/>
                    <a:pt x="25" y="89"/>
                  </a:cubicBezTo>
                  <a:cubicBezTo>
                    <a:pt x="25" y="88"/>
                    <a:pt x="24" y="88"/>
                    <a:pt x="25" y="88"/>
                  </a:cubicBezTo>
                  <a:cubicBezTo>
                    <a:pt x="25" y="87"/>
                    <a:pt x="25" y="88"/>
                    <a:pt x="26" y="88"/>
                  </a:cubicBezTo>
                  <a:cubicBezTo>
                    <a:pt x="26" y="89"/>
                    <a:pt x="28" y="88"/>
                    <a:pt x="28" y="89"/>
                  </a:cubicBezTo>
                  <a:cubicBezTo>
                    <a:pt x="28" y="89"/>
                    <a:pt x="29" y="89"/>
                    <a:pt x="29" y="88"/>
                  </a:cubicBezTo>
                  <a:cubicBezTo>
                    <a:pt x="29" y="88"/>
                    <a:pt x="28" y="86"/>
                    <a:pt x="27" y="86"/>
                  </a:cubicBezTo>
                  <a:cubicBezTo>
                    <a:pt x="26" y="86"/>
                    <a:pt x="25" y="86"/>
                    <a:pt x="26" y="85"/>
                  </a:cubicBezTo>
                  <a:cubicBezTo>
                    <a:pt x="26" y="84"/>
                    <a:pt x="26" y="84"/>
                    <a:pt x="26" y="84"/>
                  </a:cubicBezTo>
                  <a:cubicBezTo>
                    <a:pt x="26" y="83"/>
                    <a:pt x="26" y="83"/>
                    <a:pt x="27" y="83"/>
                  </a:cubicBezTo>
                  <a:cubicBezTo>
                    <a:pt x="27" y="83"/>
                    <a:pt x="28" y="83"/>
                    <a:pt x="28" y="83"/>
                  </a:cubicBezTo>
                  <a:cubicBezTo>
                    <a:pt x="27" y="81"/>
                    <a:pt x="27" y="79"/>
                    <a:pt x="26" y="78"/>
                  </a:cubicBezTo>
                  <a:cubicBezTo>
                    <a:pt x="26" y="78"/>
                    <a:pt x="26" y="78"/>
                    <a:pt x="26" y="77"/>
                  </a:cubicBezTo>
                  <a:cubicBezTo>
                    <a:pt x="27" y="78"/>
                    <a:pt x="27" y="78"/>
                    <a:pt x="28" y="77"/>
                  </a:cubicBezTo>
                  <a:cubicBezTo>
                    <a:pt x="29" y="77"/>
                    <a:pt x="29" y="77"/>
                    <a:pt x="29" y="77"/>
                  </a:cubicBezTo>
                  <a:cubicBezTo>
                    <a:pt x="29" y="78"/>
                    <a:pt x="30" y="79"/>
                    <a:pt x="29" y="80"/>
                  </a:cubicBezTo>
                  <a:cubicBezTo>
                    <a:pt x="29" y="80"/>
                    <a:pt x="30" y="81"/>
                    <a:pt x="30" y="81"/>
                  </a:cubicBezTo>
                  <a:cubicBezTo>
                    <a:pt x="30" y="81"/>
                    <a:pt x="30" y="81"/>
                    <a:pt x="30" y="81"/>
                  </a:cubicBezTo>
                  <a:cubicBezTo>
                    <a:pt x="31" y="80"/>
                    <a:pt x="32" y="79"/>
                    <a:pt x="32" y="78"/>
                  </a:cubicBezTo>
                  <a:cubicBezTo>
                    <a:pt x="32" y="78"/>
                    <a:pt x="32" y="78"/>
                    <a:pt x="32" y="78"/>
                  </a:cubicBezTo>
                  <a:cubicBezTo>
                    <a:pt x="32" y="78"/>
                    <a:pt x="32" y="78"/>
                    <a:pt x="32" y="78"/>
                  </a:cubicBezTo>
                  <a:cubicBezTo>
                    <a:pt x="32" y="77"/>
                    <a:pt x="32" y="76"/>
                    <a:pt x="32" y="75"/>
                  </a:cubicBezTo>
                  <a:cubicBezTo>
                    <a:pt x="32" y="75"/>
                    <a:pt x="32" y="75"/>
                    <a:pt x="32" y="75"/>
                  </a:cubicBezTo>
                  <a:cubicBezTo>
                    <a:pt x="32" y="75"/>
                    <a:pt x="32" y="75"/>
                    <a:pt x="32" y="74"/>
                  </a:cubicBezTo>
                  <a:cubicBezTo>
                    <a:pt x="33" y="74"/>
                    <a:pt x="33" y="73"/>
                    <a:pt x="34" y="74"/>
                  </a:cubicBezTo>
                  <a:cubicBezTo>
                    <a:pt x="34" y="74"/>
                    <a:pt x="34" y="74"/>
                    <a:pt x="34" y="74"/>
                  </a:cubicBezTo>
                  <a:cubicBezTo>
                    <a:pt x="34" y="74"/>
                    <a:pt x="34" y="74"/>
                    <a:pt x="34" y="74"/>
                  </a:cubicBezTo>
                  <a:cubicBezTo>
                    <a:pt x="34" y="75"/>
                    <a:pt x="33" y="75"/>
                    <a:pt x="34" y="75"/>
                  </a:cubicBezTo>
                  <a:cubicBezTo>
                    <a:pt x="34" y="75"/>
                    <a:pt x="34" y="75"/>
                    <a:pt x="34" y="75"/>
                  </a:cubicBezTo>
                  <a:cubicBezTo>
                    <a:pt x="34" y="75"/>
                    <a:pt x="34" y="75"/>
                    <a:pt x="34" y="75"/>
                  </a:cubicBezTo>
                  <a:cubicBezTo>
                    <a:pt x="34" y="76"/>
                    <a:pt x="34" y="76"/>
                    <a:pt x="34" y="77"/>
                  </a:cubicBezTo>
                  <a:cubicBezTo>
                    <a:pt x="34" y="77"/>
                    <a:pt x="34" y="77"/>
                    <a:pt x="34" y="77"/>
                  </a:cubicBezTo>
                  <a:cubicBezTo>
                    <a:pt x="34" y="77"/>
                    <a:pt x="34" y="78"/>
                    <a:pt x="34" y="78"/>
                  </a:cubicBezTo>
                  <a:cubicBezTo>
                    <a:pt x="34" y="79"/>
                    <a:pt x="34" y="80"/>
                    <a:pt x="33" y="81"/>
                  </a:cubicBezTo>
                  <a:cubicBezTo>
                    <a:pt x="33" y="81"/>
                    <a:pt x="32" y="82"/>
                    <a:pt x="32" y="83"/>
                  </a:cubicBezTo>
                  <a:cubicBezTo>
                    <a:pt x="33" y="84"/>
                    <a:pt x="32" y="85"/>
                    <a:pt x="33" y="85"/>
                  </a:cubicBezTo>
                  <a:cubicBezTo>
                    <a:pt x="34" y="86"/>
                    <a:pt x="35" y="86"/>
                    <a:pt x="35" y="86"/>
                  </a:cubicBezTo>
                  <a:cubicBezTo>
                    <a:pt x="35" y="86"/>
                    <a:pt x="35" y="86"/>
                    <a:pt x="35" y="86"/>
                  </a:cubicBezTo>
                  <a:cubicBezTo>
                    <a:pt x="36" y="86"/>
                    <a:pt x="37" y="86"/>
                    <a:pt x="37" y="85"/>
                  </a:cubicBezTo>
                  <a:cubicBezTo>
                    <a:pt x="38" y="84"/>
                    <a:pt x="40" y="83"/>
                    <a:pt x="40" y="81"/>
                  </a:cubicBezTo>
                  <a:cubicBezTo>
                    <a:pt x="40" y="81"/>
                    <a:pt x="40" y="81"/>
                    <a:pt x="40" y="81"/>
                  </a:cubicBezTo>
                  <a:cubicBezTo>
                    <a:pt x="41" y="81"/>
                    <a:pt x="41" y="81"/>
                    <a:pt x="42" y="81"/>
                  </a:cubicBezTo>
                  <a:cubicBezTo>
                    <a:pt x="42" y="81"/>
                    <a:pt x="42" y="81"/>
                    <a:pt x="42" y="81"/>
                  </a:cubicBezTo>
                  <a:cubicBezTo>
                    <a:pt x="42" y="81"/>
                    <a:pt x="42" y="81"/>
                    <a:pt x="42" y="81"/>
                  </a:cubicBezTo>
                  <a:cubicBezTo>
                    <a:pt x="42" y="81"/>
                    <a:pt x="42" y="82"/>
                    <a:pt x="42" y="82"/>
                  </a:cubicBezTo>
                  <a:cubicBezTo>
                    <a:pt x="41" y="83"/>
                    <a:pt x="41" y="84"/>
                    <a:pt x="41" y="86"/>
                  </a:cubicBezTo>
                  <a:cubicBezTo>
                    <a:pt x="40" y="86"/>
                    <a:pt x="40" y="86"/>
                    <a:pt x="40" y="87"/>
                  </a:cubicBezTo>
                  <a:cubicBezTo>
                    <a:pt x="40" y="87"/>
                    <a:pt x="41" y="87"/>
                    <a:pt x="41" y="87"/>
                  </a:cubicBezTo>
                  <a:cubicBezTo>
                    <a:pt x="41" y="87"/>
                    <a:pt x="41" y="87"/>
                    <a:pt x="41" y="87"/>
                  </a:cubicBezTo>
                  <a:cubicBezTo>
                    <a:pt x="41" y="87"/>
                    <a:pt x="41" y="87"/>
                    <a:pt x="41" y="87"/>
                  </a:cubicBezTo>
                  <a:cubicBezTo>
                    <a:pt x="41" y="87"/>
                    <a:pt x="41" y="87"/>
                    <a:pt x="41" y="87"/>
                  </a:cubicBezTo>
                  <a:cubicBezTo>
                    <a:pt x="41" y="88"/>
                    <a:pt x="42" y="88"/>
                    <a:pt x="43" y="89"/>
                  </a:cubicBezTo>
                  <a:cubicBezTo>
                    <a:pt x="43" y="89"/>
                    <a:pt x="43" y="89"/>
                    <a:pt x="43" y="89"/>
                  </a:cubicBezTo>
                  <a:cubicBezTo>
                    <a:pt x="43" y="89"/>
                    <a:pt x="44" y="88"/>
                    <a:pt x="44" y="88"/>
                  </a:cubicBezTo>
                  <a:cubicBezTo>
                    <a:pt x="44" y="88"/>
                    <a:pt x="44" y="88"/>
                    <a:pt x="44" y="88"/>
                  </a:cubicBezTo>
                  <a:cubicBezTo>
                    <a:pt x="44" y="88"/>
                    <a:pt x="44" y="88"/>
                    <a:pt x="44" y="88"/>
                  </a:cubicBezTo>
                  <a:cubicBezTo>
                    <a:pt x="44" y="88"/>
                    <a:pt x="44" y="89"/>
                    <a:pt x="44" y="89"/>
                  </a:cubicBezTo>
                  <a:cubicBezTo>
                    <a:pt x="44" y="89"/>
                    <a:pt x="44" y="89"/>
                    <a:pt x="44" y="89"/>
                  </a:cubicBezTo>
                  <a:cubicBezTo>
                    <a:pt x="44" y="89"/>
                    <a:pt x="44" y="89"/>
                    <a:pt x="44" y="89"/>
                  </a:cubicBezTo>
                  <a:cubicBezTo>
                    <a:pt x="44" y="90"/>
                    <a:pt x="43" y="90"/>
                    <a:pt x="43" y="90"/>
                  </a:cubicBezTo>
                  <a:cubicBezTo>
                    <a:pt x="42" y="90"/>
                    <a:pt x="40" y="90"/>
                    <a:pt x="39" y="90"/>
                  </a:cubicBezTo>
                  <a:cubicBezTo>
                    <a:pt x="38" y="89"/>
                    <a:pt x="37" y="90"/>
                    <a:pt x="36" y="90"/>
                  </a:cubicBezTo>
                  <a:cubicBezTo>
                    <a:pt x="35" y="91"/>
                    <a:pt x="34" y="92"/>
                    <a:pt x="35" y="93"/>
                  </a:cubicBezTo>
                  <a:cubicBezTo>
                    <a:pt x="36" y="93"/>
                    <a:pt x="36" y="94"/>
                    <a:pt x="35" y="94"/>
                  </a:cubicBezTo>
                  <a:cubicBezTo>
                    <a:pt x="33" y="93"/>
                    <a:pt x="33" y="93"/>
                    <a:pt x="32" y="95"/>
                  </a:cubicBezTo>
                  <a:cubicBezTo>
                    <a:pt x="32" y="95"/>
                    <a:pt x="32" y="95"/>
                    <a:pt x="32" y="95"/>
                  </a:cubicBezTo>
                  <a:cubicBezTo>
                    <a:pt x="32" y="95"/>
                    <a:pt x="32" y="95"/>
                    <a:pt x="32" y="95"/>
                  </a:cubicBezTo>
                  <a:cubicBezTo>
                    <a:pt x="32" y="95"/>
                    <a:pt x="32" y="95"/>
                    <a:pt x="32" y="95"/>
                  </a:cubicBezTo>
                  <a:cubicBezTo>
                    <a:pt x="32" y="95"/>
                    <a:pt x="32" y="95"/>
                    <a:pt x="32" y="95"/>
                  </a:cubicBezTo>
                  <a:cubicBezTo>
                    <a:pt x="32" y="95"/>
                    <a:pt x="32" y="95"/>
                    <a:pt x="32" y="95"/>
                  </a:cubicBezTo>
                  <a:cubicBezTo>
                    <a:pt x="32" y="95"/>
                    <a:pt x="32" y="95"/>
                    <a:pt x="32" y="95"/>
                  </a:cubicBezTo>
                  <a:cubicBezTo>
                    <a:pt x="32" y="96"/>
                    <a:pt x="32" y="96"/>
                    <a:pt x="32" y="96"/>
                  </a:cubicBezTo>
                  <a:cubicBezTo>
                    <a:pt x="32" y="96"/>
                    <a:pt x="32" y="96"/>
                    <a:pt x="32" y="96"/>
                  </a:cubicBezTo>
                  <a:cubicBezTo>
                    <a:pt x="32" y="96"/>
                    <a:pt x="32" y="96"/>
                    <a:pt x="32" y="96"/>
                  </a:cubicBezTo>
                  <a:cubicBezTo>
                    <a:pt x="31" y="96"/>
                    <a:pt x="31" y="97"/>
                    <a:pt x="31" y="97"/>
                  </a:cubicBezTo>
                  <a:cubicBezTo>
                    <a:pt x="31" y="98"/>
                    <a:pt x="30" y="98"/>
                    <a:pt x="30" y="98"/>
                  </a:cubicBezTo>
                  <a:cubicBezTo>
                    <a:pt x="29" y="97"/>
                    <a:pt x="27" y="98"/>
                    <a:pt x="26" y="98"/>
                  </a:cubicBezTo>
                  <a:cubicBezTo>
                    <a:pt x="26" y="98"/>
                    <a:pt x="25" y="98"/>
                    <a:pt x="25" y="99"/>
                  </a:cubicBezTo>
                  <a:cubicBezTo>
                    <a:pt x="25" y="100"/>
                    <a:pt x="24" y="99"/>
                    <a:pt x="24" y="99"/>
                  </a:cubicBezTo>
                  <a:cubicBezTo>
                    <a:pt x="24" y="98"/>
                    <a:pt x="23" y="98"/>
                    <a:pt x="23" y="98"/>
                  </a:cubicBezTo>
                  <a:cubicBezTo>
                    <a:pt x="22" y="99"/>
                    <a:pt x="21" y="100"/>
                    <a:pt x="21" y="101"/>
                  </a:cubicBezTo>
                  <a:cubicBezTo>
                    <a:pt x="21" y="102"/>
                    <a:pt x="21" y="104"/>
                    <a:pt x="22" y="105"/>
                  </a:cubicBezTo>
                  <a:cubicBezTo>
                    <a:pt x="22" y="106"/>
                    <a:pt x="22" y="106"/>
                    <a:pt x="22" y="107"/>
                  </a:cubicBezTo>
                  <a:cubicBezTo>
                    <a:pt x="22" y="107"/>
                    <a:pt x="23" y="108"/>
                    <a:pt x="22" y="109"/>
                  </a:cubicBezTo>
                  <a:cubicBezTo>
                    <a:pt x="22" y="109"/>
                    <a:pt x="22" y="110"/>
                    <a:pt x="23" y="110"/>
                  </a:cubicBezTo>
                  <a:cubicBezTo>
                    <a:pt x="23" y="110"/>
                    <a:pt x="23" y="110"/>
                    <a:pt x="24" y="110"/>
                  </a:cubicBezTo>
                  <a:cubicBezTo>
                    <a:pt x="24" y="109"/>
                    <a:pt x="25" y="109"/>
                    <a:pt x="26" y="109"/>
                  </a:cubicBezTo>
                  <a:cubicBezTo>
                    <a:pt x="27" y="110"/>
                    <a:pt x="27" y="109"/>
                    <a:pt x="27" y="109"/>
                  </a:cubicBezTo>
                  <a:cubicBezTo>
                    <a:pt x="28" y="109"/>
                    <a:pt x="29" y="109"/>
                    <a:pt x="30" y="108"/>
                  </a:cubicBezTo>
                  <a:cubicBezTo>
                    <a:pt x="30" y="108"/>
                    <a:pt x="31" y="108"/>
                    <a:pt x="31" y="108"/>
                  </a:cubicBezTo>
                  <a:cubicBezTo>
                    <a:pt x="31" y="108"/>
                    <a:pt x="31" y="108"/>
                    <a:pt x="31" y="108"/>
                  </a:cubicBezTo>
                  <a:cubicBezTo>
                    <a:pt x="32" y="106"/>
                    <a:pt x="34" y="105"/>
                    <a:pt x="36" y="107"/>
                  </a:cubicBezTo>
                  <a:cubicBezTo>
                    <a:pt x="36" y="107"/>
                    <a:pt x="36" y="107"/>
                    <a:pt x="36" y="107"/>
                  </a:cubicBezTo>
                  <a:cubicBezTo>
                    <a:pt x="36" y="107"/>
                    <a:pt x="36" y="107"/>
                    <a:pt x="36" y="107"/>
                  </a:cubicBezTo>
                  <a:cubicBezTo>
                    <a:pt x="36" y="107"/>
                    <a:pt x="36" y="107"/>
                    <a:pt x="36" y="107"/>
                  </a:cubicBezTo>
                  <a:cubicBezTo>
                    <a:pt x="37" y="107"/>
                    <a:pt x="38" y="106"/>
                    <a:pt x="39" y="106"/>
                  </a:cubicBezTo>
                  <a:cubicBezTo>
                    <a:pt x="39" y="106"/>
                    <a:pt x="39" y="106"/>
                    <a:pt x="39" y="106"/>
                  </a:cubicBezTo>
                  <a:cubicBezTo>
                    <a:pt x="40" y="107"/>
                    <a:pt x="41" y="106"/>
                    <a:pt x="42" y="106"/>
                  </a:cubicBezTo>
                  <a:cubicBezTo>
                    <a:pt x="42" y="106"/>
                    <a:pt x="42" y="105"/>
                    <a:pt x="43" y="106"/>
                  </a:cubicBezTo>
                  <a:cubicBezTo>
                    <a:pt x="43" y="106"/>
                    <a:pt x="43" y="107"/>
                    <a:pt x="43" y="107"/>
                  </a:cubicBezTo>
                  <a:cubicBezTo>
                    <a:pt x="43" y="108"/>
                    <a:pt x="43" y="108"/>
                    <a:pt x="43" y="108"/>
                  </a:cubicBezTo>
                  <a:cubicBezTo>
                    <a:pt x="41" y="108"/>
                    <a:pt x="40" y="108"/>
                    <a:pt x="39" y="109"/>
                  </a:cubicBezTo>
                  <a:cubicBezTo>
                    <a:pt x="38" y="109"/>
                    <a:pt x="38" y="109"/>
                    <a:pt x="37" y="110"/>
                  </a:cubicBezTo>
                  <a:cubicBezTo>
                    <a:pt x="37" y="110"/>
                    <a:pt x="37" y="110"/>
                    <a:pt x="37" y="110"/>
                  </a:cubicBezTo>
                  <a:cubicBezTo>
                    <a:pt x="37" y="110"/>
                    <a:pt x="37" y="110"/>
                    <a:pt x="37" y="110"/>
                  </a:cubicBezTo>
                  <a:cubicBezTo>
                    <a:pt x="37" y="109"/>
                    <a:pt x="36" y="109"/>
                    <a:pt x="36" y="110"/>
                  </a:cubicBezTo>
                  <a:cubicBezTo>
                    <a:pt x="36" y="110"/>
                    <a:pt x="36" y="110"/>
                    <a:pt x="36" y="110"/>
                  </a:cubicBezTo>
                  <a:cubicBezTo>
                    <a:pt x="36" y="110"/>
                    <a:pt x="36" y="110"/>
                    <a:pt x="36" y="110"/>
                  </a:cubicBezTo>
                  <a:cubicBezTo>
                    <a:pt x="35" y="110"/>
                    <a:pt x="35" y="110"/>
                    <a:pt x="35" y="110"/>
                  </a:cubicBezTo>
                  <a:cubicBezTo>
                    <a:pt x="33" y="110"/>
                    <a:pt x="32" y="111"/>
                    <a:pt x="30" y="112"/>
                  </a:cubicBezTo>
                  <a:cubicBezTo>
                    <a:pt x="30" y="112"/>
                    <a:pt x="29" y="112"/>
                    <a:pt x="29" y="113"/>
                  </a:cubicBezTo>
                  <a:cubicBezTo>
                    <a:pt x="29" y="113"/>
                    <a:pt x="30" y="114"/>
                    <a:pt x="30" y="114"/>
                  </a:cubicBezTo>
                  <a:cubicBezTo>
                    <a:pt x="31" y="114"/>
                    <a:pt x="33" y="114"/>
                    <a:pt x="34" y="115"/>
                  </a:cubicBezTo>
                  <a:cubicBezTo>
                    <a:pt x="34" y="115"/>
                    <a:pt x="34" y="115"/>
                    <a:pt x="34" y="115"/>
                  </a:cubicBezTo>
                  <a:cubicBezTo>
                    <a:pt x="34" y="115"/>
                    <a:pt x="34" y="115"/>
                    <a:pt x="34" y="115"/>
                  </a:cubicBezTo>
                  <a:cubicBezTo>
                    <a:pt x="34" y="115"/>
                    <a:pt x="34" y="115"/>
                    <a:pt x="34" y="115"/>
                  </a:cubicBezTo>
                  <a:cubicBezTo>
                    <a:pt x="36" y="115"/>
                    <a:pt x="37" y="116"/>
                    <a:pt x="38" y="117"/>
                  </a:cubicBezTo>
                  <a:cubicBezTo>
                    <a:pt x="38" y="117"/>
                    <a:pt x="38" y="117"/>
                    <a:pt x="38" y="117"/>
                  </a:cubicBezTo>
                  <a:cubicBezTo>
                    <a:pt x="37" y="117"/>
                    <a:pt x="37" y="118"/>
                    <a:pt x="36" y="117"/>
                  </a:cubicBezTo>
                  <a:cubicBezTo>
                    <a:pt x="36" y="116"/>
                    <a:pt x="36" y="117"/>
                    <a:pt x="35" y="117"/>
                  </a:cubicBezTo>
                  <a:cubicBezTo>
                    <a:pt x="34" y="117"/>
                    <a:pt x="33" y="116"/>
                    <a:pt x="31" y="116"/>
                  </a:cubicBezTo>
                  <a:cubicBezTo>
                    <a:pt x="30" y="116"/>
                    <a:pt x="30" y="116"/>
                    <a:pt x="29" y="117"/>
                  </a:cubicBezTo>
                  <a:cubicBezTo>
                    <a:pt x="29" y="118"/>
                    <a:pt x="28" y="118"/>
                    <a:pt x="27" y="118"/>
                  </a:cubicBezTo>
                  <a:cubicBezTo>
                    <a:pt x="27" y="117"/>
                    <a:pt x="27" y="117"/>
                    <a:pt x="27" y="117"/>
                  </a:cubicBezTo>
                  <a:cubicBezTo>
                    <a:pt x="27" y="117"/>
                    <a:pt x="27" y="117"/>
                    <a:pt x="27" y="117"/>
                  </a:cubicBezTo>
                  <a:cubicBezTo>
                    <a:pt x="28" y="116"/>
                    <a:pt x="28" y="115"/>
                    <a:pt x="26" y="115"/>
                  </a:cubicBezTo>
                  <a:cubicBezTo>
                    <a:pt x="25" y="115"/>
                    <a:pt x="24" y="116"/>
                    <a:pt x="24" y="116"/>
                  </a:cubicBezTo>
                  <a:cubicBezTo>
                    <a:pt x="23" y="117"/>
                    <a:pt x="23" y="117"/>
                    <a:pt x="24" y="118"/>
                  </a:cubicBezTo>
                  <a:cubicBezTo>
                    <a:pt x="24" y="118"/>
                    <a:pt x="24" y="119"/>
                    <a:pt x="24" y="119"/>
                  </a:cubicBezTo>
                  <a:cubicBezTo>
                    <a:pt x="24" y="120"/>
                    <a:pt x="24" y="120"/>
                    <a:pt x="24" y="120"/>
                  </a:cubicBezTo>
                  <a:cubicBezTo>
                    <a:pt x="25" y="122"/>
                    <a:pt x="26" y="124"/>
                    <a:pt x="26" y="126"/>
                  </a:cubicBezTo>
                  <a:cubicBezTo>
                    <a:pt x="26" y="127"/>
                    <a:pt x="27" y="127"/>
                    <a:pt x="27" y="127"/>
                  </a:cubicBezTo>
                  <a:cubicBezTo>
                    <a:pt x="29" y="127"/>
                    <a:pt x="29" y="128"/>
                    <a:pt x="30" y="128"/>
                  </a:cubicBezTo>
                  <a:cubicBezTo>
                    <a:pt x="31" y="129"/>
                    <a:pt x="31" y="129"/>
                    <a:pt x="31" y="130"/>
                  </a:cubicBezTo>
                  <a:cubicBezTo>
                    <a:pt x="31" y="131"/>
                    <a:pt x="32" y="132"/>
                    <a:pt x="33" y="133"/>
                  </a:cubicBezTo>
                  <a:cubicBezTo>
                    <a:pt x="34" y="133"/>
                    <a:pt x="36" y="133"/>
                    <a:pt x="37" y="132"/>
                  </a:cubicBezTo>
                  <a:cubicBezTo>
                    <a:pt x="37" y="132"/>
                    <a:pt x="37" y="131"/>
                    <a:pt x="37" y="131"/>
                  </a:cubicBezTo>
                  <a:cubicBezTo>
                    <a:pt x="37" y="131"/>
                    <a:pt x="37" y="131"/>
                    <a:pt x="37" y="131"/>
                  </a:cubicBezTo>
                  <a:cubicBezTo>
                    <a:pt x="37" y="131"/>
                    <a:pt x="37" y="131"/>
                    <a:pt x="37" y="131"/>
                  </a:cubicBezTo>
                  <a:cubicBezTo>
                    <a:pt x="37" y="131"/>
                    <a:pt x="38" y="131"/>
                    <a:pt x="38" y="131"/>
                  </a:cubicBezTo>
                  <a:cubicBezTo>
                    <a:pt x="38" y="132"/>
                    <a:pt x="39" y="133"/>
                    <a:pt x="40" y="132"/>
                  </a:cubicBezTo>
                  <a:cubicBezTo>
                    <a:pt x="40" y="132"/>
                    <a:pt x="40" y="131"/>
                    <a:pt x="40" y="131"/>
                  </a:cubicBezTo>
                  <a:cubicBezTo>
                    <a:pt x="40" y="131"/>
                    <a:pt x="40" y="130"/>
                    <a:pt x="40" y="131"/>
                  </a:cubicBezTo>
                  <a:cubicBezTo>
                    <a:pt x="41" y="131"/>
                    <a:pt x="43" y="130"/>
                    <a:pt x="42" y="132"/>
                  </a:cubicBezTo>
                  <a:cubicBezTo>
                    <a:pt x="41" y="133"/>
                    <a:pt x="42" y="133"/>
                    <a:pt x="42" y="133"/>
                  </a:cubicBezTo>
                  <a:cubicBezTo>
                    <a:pt x="41" y="134"/>
                    <a:pt x="39" y="133"/>
                    <a:pt x="40" y="136"/>
                  </a:cubicBezTo>
                  <a:cubicBezTo>
                    <a:pt x="39" y="135"/>
                    <a:pt x="39" y="135"/>
                    <a:pt x="39" y="135"/>
                  </a:cubicBezTo>
                  <a:cubicBezTo>
                    <a:pt x="39" y="135"/>
                    <a:pt x="39" y="135"/>
                    <a:pt x="39" y="135"/>
                  </a:cubicBezTo>
                  <a:cubicBezTo>
                    <a:pt x="39" y="135"/>
                    <a:pt x="39" y="135"/>
                    <a:pt x="39" y="135"/>
                  </a:cubicBezTo>
                  <a:cubicBezTo>
                    <a:pt x="39" y="135"/>
                    <a:pt x="39" y="134"/>
                    <a:pt x="38" y="134"/>
                  </a:cubicBezTo>
                  <a:cubicBezTo>
                    <a:pt x="38" y="134"/>
                    <a:pt x="38" y="134"/>
                    <a:pt x="38" y="134"/>
                  </a:cubicBezTo>
                  <a:cubicBezTo>
                    <a:pt x="37" y="134"/>
                    <a:pt x="35" y="135"/>
                    <a:pt x="34" y="136"/>
                  </a:cubicBezTo>
                  <a:cubicBezTo>
                    <a:pt x="35" y="138"/>
                    <a:pt x="37" y="140"/>
                    <a:pt x="38" y="141"/>
                  </a:cubicBezTo>
                  <a:cubicBezTo>
                    <a:pt x="38" y="141"/>
                    <a:pt x="39" y="141"/>
                    <a:pt x="39" y="141"/>
                  </a:cubicBezTo>
                  <a:cubicBezTo>
                    <a:pt x="40" y="142"/>
                    <a:pt x="41" y="142"/>
                    <a:pt x="40" y="142"/>
                  </a:cubicBezTo>
                  <a:cubicBezTo>
                    <a:pt x="39" y="143"/>
                    <a:pt x="40" y="145"/>
                    <a:pt x="39" y="146"/>
                  </a:cubicBezTo>
                  <a:cubicBezTo>
                    <a:pt x="40" y="146"/>
                    <a:pt x="40" y="144"/>
                    <a:pt x="41" y="145"/>
                  </a:cubicBezTo>
                  <a:cubicBezTo>
                    <a:pt x="42" y="146"/>
                    <a:pt x="42" y="146"/>
                    <a:pt x="43" y="146"/>
                  </a:cubicBezTo>
                  <a:cubicBezTo>
                    <a:pt x="44" y="145"/>
                    <a:pt x="45" y="144"/>
                    <a:pt x="45" y="143"/>
                  </a:cubicBezTo>
                  <a:cubicBezTo>
                    <a:pt x="45" y="142"/>
                    <a:pt x="46" y="142"/>
                    <a:pt x="45" y="141"/>
                  </a:cubicBezTo>
                  <a:cubicBezTo>
                    <a:pt x="45" y="140"/>
                    <a:pt x="45" y="140"/>
                    <a:pt x="44" y="140"/>
                  </a:cubicBezTo>
                  <a:cubicBezTo>
                    <a:pt x="44" y="140"/>
                    <a:pt x="44" y="140"/>
                    <a:pt x="44" y="140"/>
                  </a:cubicBezTo>
                  <a:cubicBezTo>
                    <a:pt x="44" y="140"/>
                    <a:pt x="44" y="140"/>
                    <a:pt x="44" y="140"/>
                  </a:cubicBezTo>
                  <a:cubicBezTo>
                    <a:pt x="44" y="140"/>
                    <a:pt x="44" y="139"/>
                    <a:pt x="44" y="139"/>
                  </a:cubicBezTo>
                  <a:cubicBezTo>
                    <a:pt x="45" y="138"/>
                    <a:pt x="45" y="137"/>
                    <a:pt x="46" y="135"/>
                  </a:cubicBezTo>
                  <a:cubicBezTo>
                    <a:pt x="47" y="133"/>
                    <a:pt x="47" y="133"/>
                    <a:pt x="45" y="132"/>
                  </a:cubicBezTo>
                  <a:cubicBezTo>
                    <a:pt x="45" y="132"/>
                    <a:pt x="45" y="132"/>
                    <a:pt x="45" y="132"/>
                  </a:cubicBezTo>
                  <a:cubicBezTo>
                    <a:pt x="45" y="132"/>
                    <a:pt x="45" y="132"/>
                    <a:pt x="45" y="132"/>
                  </a:cubicBezTo>
                  <a:cubicBezTo>
                    <a:pt x="45" y="132"/>
                    <a:pt x="45" y="132"/>
                    <a:pt x="45" y="132"/>
                  </a:cubicBezTo>
                  <a:cubicBezTo>
                    <a:pt x="45" y="131"/>
                    <a:pt x="47" y="132"/>
                    <a:pt x="47" y="131"/>
                  </a:cubicBezTo>
                  <a:cubicBezTo>
                    <a:pt x="47" y="129"/>
                    <a:pt x="47" y="127"/>
                    <a:pt x="48" y="125"/>
                  </a:cubicBezTo>
                  <a:cubicBezTo>
                    <a:pt x="48" y="124"/>
                    <a:pt x="47" y="124"/>
                    <a:pt x="47" y="124"/>
                  </a:cubicBezTo>
                  <a:cubicBezTo>
                    <a:pt x="47" y="124"/>
                    <a:pt x="47" y="124"/>
                    <a:pt x="47" y="124"/>
                  </a:cubicBezTo>
                  <a:cubicBezTo>
                    <a:pt x="47" y="124"/>
                    <a:pt x="47" y="124"/>
                    <a:pt x="47" y="123"/>
                  </a:cubicBezTo>
                  <a:cubicBezTo>
                    <a:pt x="48" y="123"/>
                    <a:pt x="48" y="123"/>
                    <a:pt x="48" y="122"/>
                  </a:cubicBezTo>
                  <a:cubicBezTo>
                    <a:pt x="48" y="121"/>
                    <a:pt x="48" y="121"/>
                    <a:pt x="47" y="121"/>
                  </a:cubicBezTo>
                  <a:cubicBezTo>
                    <a:pt x="46" y="121"/>
                    <a:pt x="47" y="121"/>
                    <a:pt x="48" y="120"/>
                  </a:cubicBezTo>
                  <a:cubicBezTo>
                    <a:pt x="49" y="119"/>
                    <a:pt x="49" y="118"/>
                    <a:pt x="48" y="116"/>
                  </a:cubicBezTo>
                  <a:cubicBezTo>
                    <a:pt x="48" y="116"/>
                    <a:pt x="48" y="115"/>
                    <a:pt x="48" y="115"/>
                  </a:cubicBezTo>
                  <a:cubicBezTo>
                    <a:pt x="49" y="115"/>
                    <a:pt x="49" y="115"/>
                    <a:pt x="49" y="115"/>
                  </a:cubicBezTo>
                  <a:cubicBezTo>
                    <a:pt x="50" y="116"/>
                    <a:pt x="50" y="116"/>
                    <a:pt x="51" y="117"/>
                  </a:cubicBezTo>
                  <a:cubicBezTo>
                    <a:pt x="51" y="117"/>
                    <a:pt x="52" y="118"/>
                    <a:pt x="53" y="117"/>
                  </a:cubicBezTo>
                  <a:cubicBezTo>
                    <a:pt x="53" y="116"/>
                    <a:pt x="53" y="114"/>
                    <a:pt x="53" y="113"/>
                  </a:cubicBezTo>
                  <a:cubicBezTo>
                    <a:pt x="53" y="112"/>
                    <a:pt x="53" y="111"/>
                    <a:pt x="53" y="111"/>
                  </a:cubicBezTo>
                  <a:cubicBezTo>
                    <a:pt x="53" y="111"/>
                    <a:pt x="54" y="110"/>
                    <a:pt x="54" y="110"/>
                  </a:cubicBezTo>
                  <a:cubicBezTo>
                    <a:pt x="54" y="109"/>
                    <a:pt x="55" y="108"/>
                    <a:pt x="53" y="107"/>
                  </a:cubicBezTo>
                  <a:cubicBezTo>
                    <a:pt x="53" y="107"/>
                    <a:pt x="53" y="107"/>
                    <a:pt x="53" y="107"/>
                  </a:cubicBezTo>
                  <a:cubicBezTo>
                    <a:pt x="53" y="107"/>
                    <a:pt x="53" y="106"/>
                    <a:pt x="53" y="106"/>
                  </a:cubicBezTo>
                  <a:cubicBezTo>
                    <a:pt x="53" y="106"/>
                    <a:pt x="53" y="106"/>
                    <a:pt x="53" y="106"/>
                  </a:cubicBezTo>
                  <a:cubicBezTo>
                    <a:pt x="53" y="106"/>
                    <a:pt x="54" y="106"/>
                    <a:pt x="53" y="106"/>
                  </a:cubicBezTo>
                  <a:cubicBezTo>
                    <a:pt x="53" y="105"/>
                    <a:pt x="53" y="105"/>
                    <a:pt x="53" y="105"/>
                  </a:cubicBezTo>
                  <a:cubicBezTo>
                    <a:pt x="52" y="105"/>
                    <a:pt x="52" y="105"/>
                    <a:pt x="52" y="105"/>
                  </a:cubicBezTo>
                  <a:cubicBezTo>
                    <a:pt x="52" y="104"/>
                    <a:pt x="52" y="104"/>
                    <a:pt x="53" y="104"/>
                  </a:cubicBezTo>
                  <a:cubicBezTo>
                    <a:pt x="54" y="104"/>
                    <a:pt x="54" y="103"/>
                    <a:pt x="54" y="102"/>
                  </a:cubicBezTo>
                  <a:cubicBezTo>
                    <a:pt x="54" y="101"/>
                    <a:pt x="53" y="101"/>
                    <a:pt x="54" y="100"/>
                  </a:cubicBezTo>
                  <a:cubicBezTo>
                    <a:pt x="54" y="100"/>
                    <a:pt x="55" y="100"/>
                    <a:pt x="56" y="100"/>
                  </a:cubicBezTo>
                  <a:cubicBezTo>
                    <a:pt x="56" y="101"/>
                    <a:pt x="57" y="100"/>
                    <a:pt x="57" y="100"/>
                  </a:cubicBezTo>
                  <a:cubicBezTo>
                    <a:pt x="59" y="98"/>
                    <a:pt x="58" y="96"/>
                    <a:pt x="56" y="95"/>
                  </a:cubicBezTo>
                  <a:cubicBezTo>
                    <a:pt x="56" y="95"/>
                    <a:pt x="56" y="95"/>
                    <a:pt x="56" y="95"/>
                  </a:cubicBezTo>
                  <a:cubicBezTo>
                    <a:pt x="56" y="95"/>
                    <a:pt x="57" y="95"/>
                    <a:pt x="57" y="95"/>
                  </a:cubicBezTo>
                  <a:cubicBezTo>
                    <a:pt x="57" y="95"/>
                    <a:pt x="58" y="95"/>
                    <a:pt x="58" y="95"/>
                  </a:cubicBezTo>
                  <a:cubicBezTo>
                    <a:pt x="59" y="94"/>
                    <a:pt x="58" y="93"/>
                    <a:pt x="58" y="93"/>
                  </a:cubicBezTo>
                  <a:cubicBezTo>
                    <a:pt x="58" y="93"/>
                    <a:pt x="58" y="93"/>
                    <a:pt x="58" y="93"/>
                  </a:cubicBezTo>
                  <a:cubicBezTo>
                    <a:pt x="58" y="92"/>
                    <a:pt x="57" y="92"/>
                    <a:pt x="57" y="91"/>
                  </a:cubicBezTo>
                  <a:cubicBezTo>
                    <a:pt x="56" y="91"/>
                    <a:pt x="56" y="91"/>
                    <a:pt x="57" y="90"/>
                  </a:cubicBezTo>
                  <a:cubicBezTo>
                    <a:pt x="57" y="90"/>
                    <a:pt x="57" y="90"/>
                    <a:pt x="57" y="90"/>
                  </a:cubicBezTo>
                  <a:cubicBezTo>
                    <a:pt x="58" y="91"/>
                    <a:pt x="58" y="90"/>
                    <a:pt x="58" y="89"/>
                  </a:cubicBezTo>
                  <a:cubicBezTo>
                    <a:pt x="58" y="88"/>
                    <a:pt x="58" y="88"/>
                    <a:pt x="58" y="87"/>
                  </a:cubicBezTo>
                  <a:cubicBezTo>
                    <a:pt x="58" y="86"/>
                    <a:pt x="58" y="86"/>
                    <a:pt x="58" y="86"/>
                  </a:cubicBezTo>
                  <a:cubicBezTo>
                    <a:pt x="59" y="86"/>
                    <a:pt x="60" y="85"/>
                    <a:pt x="61" y="85"/>
                  </a:cubicBezTo>
                  <a:cubicBezTo>
                    <a:pt x="62" y="84"/>
                    <a:pt x="63" y="84"/>
                    <a:pt x="62" y="83"/>
                  </a:cubicBezTo>
                  <a:cubicBezTo>
                    <a:pt x="62" y="83"/>
                    <a:pt x="62" y="83"/>
                    <a:pt x="62" y="82"/>
                  </a:cubicBezTo>
                  <a:cubicBezTo>
                    <a:pt x="62" y="81"/>
                    <a:pt x="63" y="81"/>
                    <a:pt x="64" y="81"/>
                  </a:cubicBezTo>
                  <a:cubicBezTo>
                    <a:pt x="65" y="81"/>
                    <a:pt x="65" y="81"/>
                    <a:pt x="65" y="81"/>
                  </a:cubicBezTo>
                  <a:cubicBezTo>
                    <a:pt x="66" y="79"/>
                    <a:pt x="67" y="79"/>
                    <a:pt x="68" y="78"/>
                  </a:cubicBezTo>
                  <a:close/>
                  <a:moveTo>
                    <a:pt x="56" y="53"/>
                  </a:moveTo>
                  <a:cubicBezTo>
                    <a:pt x="56" y="53"/>
                    <a:pt x="56" y="53"/>
                    <a:pt x="56" y="53"/>
                  </a:cubicBezTo>
                  <a:cubicBezTo>
                    <a:pt x="56" y="53"/>
                    <a:pt x="56" y="53"/>
                    <a:pt x="56" y="53"/>
                  </a:cubicBezTo>
                  <a:cubicBezTo>
                    <a:pt x="56" y="53"/>
                    <a:pt x="56" y="53"/>
                    <a:pt x="56" y="53"/>
                  </a:cubicBezTo>
                  <a:close/>
                  <a:moveTo>
                    <a:pt x="32" y="75"/>
                  </a:moveTo>
                  <a:cubicBezTo>
                    <a:pt x="32" y="75"/>
                    <a:pt x="32" y="75"/>
                    <a:pt x="32" y="75"/>
                  </a:cubicBezTo>
                  <a:cubicBezTo>
                    <a:pt x="32" y="75"/>
                    <a:pt x="32" y="75"/>
                    <a:pt x="32" y="75"/>
                  </a:cubicBezTo>
                  <a:cubicBezTo>
                    <a:pt x="32" y="75"/>
                    <a:pt x="32" y="75"/>
                    <a:pt x="32" y="75"/>
                  </a:cubicBezTo>
                  <a:close/>
                  <a:moveTo>
                    <a:pt x="94" y="107"/>
                  </a:moveTo>
                  <a:cubicBezTo>
                    <a:pt x="94" y="106"/>
                    <a:pt x="92" y="105"/>
                    <a:pt x="91" y="106"/>
                  </a:cubicBezTo>
                  <a:cubicBezTo>
                    <a:pt x="90" y="107"/>
                    <a:pt x="89" y="106"/>
                    <a:pt x="89" y="105"/>
                  </a:cubicBezTo>
                  <a:cubicBezTo>
                    <a:pt x="89" y="105"/>
                    <a:pt x="89" y="105"/>
                    <a:pt x="89" y="105"/>
                  </a:cubicBezTo>
                  <a:cubicBezTo>
                    <a:pt x="89" y="105"/>
                    <a:pt x="89" y="105"/>
                    <a:pt x="89" y="105"/>
                  </a:cubicBezTo>
                  <a:cubicBezTo>
                    <a:pt x="88" y="103"/>
                    <a:pt x="87" y="102"/>
                    <a:pt x="87" y="101"/>
                  </a:cubicBezTo>
                  <a:cubicBezTo>
                    <a:pt x="86" y="99"/>
                    <a:pt x="86" y="98"/>
                    <a:pt x="87" y="97"/>
                  </a:cubicBezTo>
                  <a:cubicBezTo>
                    <a:pt x="87" y="96"/>
                    <a:pt x="85" y="93"/>
                    <a:pt x="84" y="93"/>
                  </a:cubicBezTo>
                  <a:cubicBezTo>
                    <a:pt x="83" y="93"/>
                    <a:pt x="83" y="93"/>
                    <a:pt x="83" y="93"/>
                  </a:cubicBezTo>
                  <a:cubicBezTo>
                    <a:pt x="83" y="94"/>
                    <a:pt x="82" y="94"/>
                    <a:pt x="81" y="95"/>
                  </a:cubicBezTo>
                  <a:cubicBezTo>
                    <a:pt x="80" y="95"/>
                    <a:pt x="79" y="95"/>
                    <a:pt x="79" y="95"/>
                  </a:cubicBezTo>
                  <a:cubicBezTo>
                    <a:pt x="76" y="94"/>
                    <a:pt x="72" y="96"/>
                    <a:pt x="71" y="97"/>
                  </a:cubicBezTo>
                  <a:cubicBezTo>
                    <a:pt x="70" y="98"/>
                    <a:pt x="70" y="98"/>
                    <a:pt x="70" y="99"/>
                  </a:cubicBezTo>
                  <a:cubicBezTo>
                    <a:pt x="71" y="100"/>
                    <a:pt x="72" y="102"/>
                    <a:pt x="73" y="103"/>
                  </a:cubicBezTo>
                  <a:cubicBezTo>
                    <a:pt x="75" y="104"/>
                    <a:pt x="75" y="104"/>
                    <a:pt x="75" y="106"/>
                  </a:cubicBezTo>
                  <a:cubicBezTo>
                    <a:pt x="74" y="106"/>
                    <a:pt x="74" y="107"/>
                    <a:pt x="74" y="107"/>
                  </a:cubicBezTo>
                  <a:cubicBezTo>
                    <a:pt x="74" y="109"/>
                    <a:pt x="72" y="110"/>
                    <a:pt x="73" y="112"/>
                  </a:cubicBezTo>
                  <a:cubicBezTo>
                    <a:pt x="73" y="113"/>
                    <a:pt x="73" y="114"/>
                    <a:pt x="71" y="115"/>
                  </a:cubicBezTo>
                  <a:cubicBezTo>
                    <a:pt x="71" y="115"/>
                    <a:pt x="71" y="115"/>
                    <a:pt x="71" y="115"/>
                  </a:cubicBezTo>
                  <a:cubicBezTo>
                    <a:pt x="70" y="116"/>
                    <a:pt x="71" y="117"/>
                    <a:pt x="70" y="119"/>
                  </a:cubicBezTo>
                  <a:cubicBezTo>
                    <a:pt x="70" y="119"/>
                    <a:pt x="71" y="119"/>
                    <a:pt x="71" y="119"/>
                  </a:cubicBezTo>
                  <a:cubicBezTo>
                    <a:pt x="72" y="119"/>
                    <a:pt x="72" y="119"/>
                    <a:pt x="73" y="119"/>
                  </a:cubicBezTo>
                  <a:cubicBezTo>
                    <a:pt x="74" y="118"/>
                    <a:pt x="75" y="117"/>
                    <a:pt x="76" y="118"/>
                  </a:cubicBezTo>
                  <a:cubicBezTo>
                    <a:pt x="77" y="118"/>
                    <a:pt x="78" y="117"/>
                    <a:pt x="79" y="116"/>
                  </a:cubicBezTo>
                  <a:cubicBezTo>
                    <a:pt x="80" y="115"/>
                    <a:pt x="80" y="114"/>
                    <a:pt x="82" y="114"/>
                  </a:cubicBezTo>
                  <a:cubicBezTo>
                    <a:pt x="82" y="114"/>
                    <a:pt x="82" y="114"/>
                    <a:pt x="82" y="114"/>
                  </a:cubicBezTo>
                  <a:cubicBezTo>
                    <a:pt x="83" y="116"/>
                    <a:pt x="83" y="117"/>
                    <a:pt x="83" y="118"/>
                  </a:cubicBezTo>
                  <a:cubicBezTo>
                    <a:pt x="84" y="119"/>
                    <a:pt x="84" y="119"/>
                    <a:pt x="83" y="119"/>
                  </a:cubicBezTo>
                  <a:cubicBezTo>
                    <a:pt x="82" y="120"/>
                    <a:pt x="83" y="121"/>
                    <a:pt x="83" y="122"/>
                  </a:cubicBezTo>
                  <a:cubicBezTo>
                    <a:pt x="83" y="123"/>
                    <a:pt x="82" y="123"/>
                    <a:pt x="82" y="124"/>
                  </a:cubicBezTo>
                  <a:cubicBezTo>
                    <a:pt x="82" y="124"/>
                    <a:pt x="82" y="125"/>
                    <a:pt x="82" y="125"/>
                  </a:cubicBezTo>
                  <a:cubicBezTo>
                    <a:pt x="83" y="126"/>
                    <a:pt x="83" y="125"/>
                    <a:pt x="83" y="125"/>
                  </a:cubicBezTo>
                  <a:cubicBezTo>
                    <a:pt x="85" y="124"/>
                    <a:pt x="86" y="122"/>
                    <a:pt x="87" y="121"/>
                  </a:cubicBezTo>
                  <a:cubicBezTo>
                    <a:pt x="88" y="120"/>
                    <a:pt x="89" y="119"/>
                    <a:pt x="90" y="117"/>
                  </a:cubicBezTo>
                  <a:cubicBezTo>
                    <a:pt x="90" y="116"/>
                    <a:pt x="91" y="116"/>
                    <a:pt x="92" y="115"/>
                  </a:cubicBezTo>
                  <a:cubicBezTo>
                    <a:pt x="92" y="115"/>
                    <a:pt x="92" y="115"/>
                    <a:pt x="92" y="115"/>
                  </a:cubicBezTo>
                  <a:cubicBezTo>
                    <a:pt x="93" y="115"/>
                    <a:pt x="93" y="115"/>
                    <a:pt x="92" y="113"/>
                  </a:cubicBezTo>
                  <a:cubicBezTo>
                    <a:pt x="94" y="113"/>
                    <a:pt x="94" y="112"/>
                    <a:pt x="93" y="111"/>
                  </a:cubicBezTo>
                  <a:cubicBezTo>
                    <a:pt x="93" y="110"/>
                    <a:pt x="93" y="109"/>
                    <a:pt x="94" y="108"/>
                  </a:cubicBezTo>
                  <a:cubicBezTo>
                    <a:pt x="94" y="107"/>
                    <a:pt x="94" y="107"/>
                    <a:pt x="94" y="107"/>
                  </a:cubicBezTo>
                  <a:close/>
                  <a:moveTo>
                    <a:pt x="156" y="22"/>
                  </a:moveTo>
                  <a:cubicBezTo>
                    <a:pt x="156" y="23"/>
                    <a:pt x="156" y="24"/>
                    <a:pt x="154" y="24"/>
                  </a:cubicBezTo>
                  <a:cubicBezTo>
                    <a:pt x="152" y="25"/>
                    <a:pt x="150" y="26"/>
                    <a:pt x="148" y="26"/>
                  </a:cubicBezTo>
                  <a:cubicBezTo>
                    <a:pt x="147" y="26"/>
                    <a:pt x="146" y="28"/>
                    <a:pt x="145" y="28"/>
                  </a:cubicBezTo>
                  <a:cubicBezTo>
                    <a:pt x="144" y="28"/>
                    <a:pt x="143" y="28"/>
                    <a:pt x="143" y="27"/>
                  </a:cubicBezTo>
                  <a:cubicBezTo>
                    <a:pt x="142" y="25"/>
                    <a:pt x="143" y="23"/>
                    <a:pt x="144" y="22"/>
                  </a:cubicBezTo>
                  <a:cubicBezTo>
                    <a:pt x="146" y="21"/>
                    <a:pt x="147" y="20"/>
                    <a:pt x="148" y="19"/>
                  </a:cubicBezTo>
                  <a:cubicBezTo>
                    <a:pt x="149" y="18"/>
                    <a:pt x="150" y="18"/>
                    <a:pt x="152" y="17"/>
                  </a:cubicBezTo>
                  <a:cubicBezTo>
                    <a:pt x="152" y="17"/>
                    <a:pt x="153" y="17"/>
                    <a:pt x="154" y="18"/>
                  </a:cubicBezTo>
                  <a:cubicBezTo>
                    <a:pt x="155" y="19"/>
                    <a:pt x="156" y="20"/>
                    <a:pt x="156" y="22"/>
                  </a:cubicBezTo>
                  <a:close/>
                  <a:moveTo>
                    <a:pt x="70" y="94"/>
                  </a:moveTo>
                  <a:cubicBezTo>
                    <a:pt x="69" y="94"/>
                    <a:pt x="70" y="93"/>
                    <a:pt x="70" y="93"/>
                  </a:cubicBezTo>
                  <a:cubicBezTo>
                    <a:pt x="70" y="92"/>
                    <a:pt x="69" y="91"/>
                    <a:pt x="69" y="91"/>
                  </a:cubicBezTo>
                  <a:cubicBezTo>
                    <a:pt x="69" y="90"/>
                    <a:pt x="69" y="89"/>
                    <a:pt x="69" y="88"/>
                  </a:cubicBezTo>
                  <a:cubicBezTo>
                    <a:pt x="69" y="87"/>
                    <a:pt x="68" y="86"/>
                    <a:pt x="67" y="86"/>
                  </a:cubicBezTo>
                  <a:cubicBezTo>
                    <a:pt x="67" y="86"/>
                    <a:pt x="66" y="86"/>
                    <a:pt x="66" y="85"/>
                  </a:cubicBezTo>
                  <a:cubicBezTo>
                    <a:pt x="66" y="85"/>
                    <a:pt x="66" y="84"/>
                    <a:pt x="67" y="84"/>
                  </a:cubicBezTo>
                  <a:cubicBezTo>
                    <a:pt x="68" y="84"/>
                    <a:pt x="70" y="83"/>
                    <a:pt x="71" y="83"/>
                  </a:cubicBezTo>
                  <a:cubicBezTo>
                    <a:pt x="72" y="83"/>
                    <a:pt x="72" y="82"/>
                    <a:pt x="72" y="82"/>
                  </a:cubicBezTo>
                  <a:cubicBezTo>
                    <a:pt x="72" y="81"/>
                    <a:pt x="72" y="80"/>
                    <a:pt x="73" y="80"/>
                  </a:cubicBezTo>
                  <a:cubicBezTo>
                    <a:pt x="74" y="80"/>
                    <a:pt x="74" y="81"/>
                    <a:pt x="74" y="81"/>
                  </a:cubicBezTo>
                  <a:cubicBezTo>
                    <a:pt x="74" y="82"/>
                    <a:pt x="74" y="82"/>
                    <a:pt x="74" y="82"/>
                  </a:cubicBezTo>
                  <a:cubicBezTo>
                    <a:pt x="75" y="81"/>
                    <a:pt x="75" y="80"/>
                    <a:pt x="76" y="81"/>
                  </a:cubicBezTo>
                  <a:cubicBezTo>
                    <a:pt x="77" y="82"/>
                    <a:pt x="78" y="82"/>
                    <a:pt x="78" y="83"/>
                  </a:cubicBezTo>
                  <a:cubicBezTo>
                    <a:pt x="78" y="84"/>
                    <a:pt x="78" y="84"/>
                    <a:pt x="78" y="84"/>
                  </a:cubicBezTo>
                  <a:cubicBezTo>
                    <a:pt x="78" y="84"/>
                    <a:pt x="78" y="84"/>
                    <a:pt x="78" y="84"/>
                  </a:cubicBezTo>
                  <a:cubicBezTo>
                    <a:pt x="78" y="84"/>
                    <a:pt x="78" y="84"/>
                    <a:pt x="78" y="84"/>
                  </a:cubicBezTo>
                  <a:cubicBezTo>
                    <a:pt x="79" y="85"/>
                    <a:pt x="79" y="85"/>
                    <a:pt x="79" y="86"/>
                  </a:cubicBezTo>
                  <a:cubicBezTo>
                    <a:pt x="79" y="86"/>
                    <a:pt x="79" y="86"/>
                    <a:pt x="79" y="86"/>
                  </a:cubicBezTo>
                  <a:cubicBezTo>
                    <a:pt x="79" y="87"/>
                    <a:pt x="79" y="87"/>
                    <a:pt x="79" y="88"/>
                  </a:cubicBezTo>
                  <a:cubicBezTo>
                    <a:pt x="80" y="90"/>
                    <a:pt x="79" y="91"/>
                    <a:pt x="79" y="92"/>
                  </a:cubicBezTo>
                  <a:cubicBezTo>
                    <a:pt x="79" y="93"/>
                    <a:pt x="78" y="93"/>
                    <a:pt x="77" y="93"/>
                  </a:cubicBezTo>
                  <a:cubicBezTo>
                    <a:pt x="77" y="94"/>
                    <a:pt x="76" y="93"/>
                    <a:pt x="76" y="93"/>
                  </a:cubicBezTo>
                  <a:cubicBezTo>
                    <a:pt x="75" y="93"/>
                    <a:pt x="73" y="94"/>
                    <a:pt x="72" y="94"/>
                  </a:cubicBezTo>
                  <a:cubicBezTo>
                    <a:pt x="71" y="95"/>
                    <a:pt x="71" y="93"/>
                    <a:pt x="70" y="94"/>
                  </a:cubicBezTo>
                  <a:close/>
                  <a:moveTo>
                    <a:pt x="130" y="71"/>
                  </a:moveTo>
                  <a:cubicBezTo>
                    <a:pt x="130" y="71"/>
                    <a:pt x="130" y="71"/>
                    <a:pt x="130" y="71"/>
                  </a:cubicBezTo>
                  <a:cubicBezTo>
                    <a:pt x="129" y="71"/>
                    <a:pt x="129" y="72"/>
                    <a:pt x="129" y="72"/>
                  </a:cubicBezTo>
                  <a:cubicBezTo>
                    <a:pt x="128" y="73"/>
                    <a:pt x="127" y="73"/>
                    <a:pt x="126" y="72"/>
                  </a:cubicBezTo>
                  <a:cubicBezTo>
                    <a:pt x="125" y="71"/>
                    <a:pt x="124" y="71"/>
                    <a:pt x="123" y="71"/>
                  </a:cubicBezTo>
                  <a:cubicBezTo>
                    <a:pt x="122" y="72"/>
                    <a:pt x="121" y="72"/>
                    <a:pt x="120" y="73"/>
                  </a:cubicBezTo>
                  <a:cubicBezTo>
                    <a:pt x="120" y="73"/>
                    <a:pt x="120" y="73"/>
                    <a:pt x="120" y="73"/>
                  </a:cubicBezTo>
                  <a:cubicBezTo>
                    <a:pt x="120" y="74"/>
                    <a:pt x="120" y="74"/>
                    <a:pt x="119" y="74"/>
                  </a:cubicBezTo>
                  <a:cubicBezTo>
                    <a:pt x="119" y="74"/>
                    <a:pt x="119" y="74"/>
                    <a:pt x="119" y="74"/>
                  </a:cubicBezTo>
                  <a:cubicBezTo>
                    <a:pt x="118" y="73"/>
                    <a:pt x="118" y="73"/>
                    <a:pt x="119" y="72"/>
                  </a:cubicBezTo>
                  <a:cubicBezTo>
                    <a:pt x="120" y="70"/>
                    <a:pt x="122" y="71"/>
                    <a:pt x="122" y="69"/>
                  </a:cubicBezTo>
                  <a:cubicBezTo>
                    <a:pt x="122" y="69"/>
                    <a:pt x="125" y="69"/>
                    <a:pt x="125" y="69"/>
                  </a:cubicBezTo>
                  <a:cubicBezTo>
                    <a:pt x="127" y="71"/>
                    <a:pt x="128" y="71"/>
                    <a:pt x="129" y="71"/>
                  </a:cubicBezTo>
                  <a:cubicBezTo>
                    <a:pt x="130" y="71"/>
                    <a:pt x="130" y="70"/>
                    <a:pt x="130" y="71"/>
                  </a:cubicBezTo>
                  <a:close/>
                  <a:moveTo>
                    <a:pt x="118" y="27"/>
                  </a:moveTo>
                  <a:cubicBezTo>
                    <a:pt x="117" y="26"/>
                    <a:pt x="117" y="25"/>
                    <a:pt x="117" y="24"/>
                  </a:cubicBezTo>
                  <a:cubicBezTo>
                    <a:pt x="117" y="23"/>
                    <a:pt x="117" y="22"/>
                    <a:pt x="118" y="22"/>
                  </a:cubicBezTo>
                  <a:cubicBezTo>
                    <a:pt x="118" y="22"/>
                    <a:pt x="119" y="22"/>
                    <a:pt x="119" y="23"/>
                  </a:cubicBezTo>
                  <a:cubicBezTo>
                    <a:pt x="120" y="24"/>
                    <a:pt x="121" y="24"/>
                    <a:pt x="121" y="25"/>
                  </a:cubicBezTo>
                  <a:cubicBezTo>
                    <a:pt x="121" y="25"/>
                    <a:pt x="121" y="25"/>
                    <a:pt x="121" y="25"/>
                  </a:cubicBezTo>
                  <a:cubicBezTo>
                    <a:pt x="122" y="26"/>
                    <a:pt x="122" y="26"/>
                    <a:pt x="121" y="27"/>
                  </a:cubicBezTo>
                  <a:cubicBezTo>
                    <a:pt x="121" y="27"/>
                    <a:pt x="121" y="27"/>
                    <a:pt x="120" y="28"/>
                  </a:cubicBezTo>
                  <a:cubicBezTo>
                    <a:pt x="119" y="28"/>
                    <a:pt x="118" y="28"/>
                    <a:pt x="118" y="27"/>
                  </a:cubicBezTo>
                  <a:close/>
                  <a:moveTo>
                    <a:pt x="65" y="65"/>
                  </a:moveTo>
                  <a:cubicBezTo>
                    <a:pt x="65" y="63"/>
                    <a:pt x="66" y="63"/>
                    <a:pt x="68" y="64"/>
                  </a:cubicBezTo>
                  <a:cubicBezTo>
                    <a:pt x="70" y="64"/>
                    <a:pt x="70" y="65"/>
                    <a:pt x="70" y="66"/>
                  </a:cubicBezTo>
                  <a:cubicBezTo>
                    <a:pt x="69" y="67"/>
                    <a:pt x="68" y="67"/>
                    <a:pt x="67" y="67"/>
                  </a:cubicBezTo>
                  <a:cubicBezTo>
                    <a:pt x="66" y="67"/>
                    <a:pt x="65" y="66"/>
                    <a:pt x="65" y="65"/>
                  </a:cubicBezTo>
                  <a:close/>
                  <a:moveTo>
                    <a:pt x="52" y="16"/>
                  </a:moveTo>
                  <a:cubicBezTo>
                    <a:pt x="52" y="16"/>
                    <a:pt x="53" y="15"/>
                    <a:pt x="53" y="15"/>
                  </a:cubicBezTo>
                  <a:cubicBezTo>
                    <a:pt x="54" y="16"/>
                    <a:pt x="55" y="16"/>
                    <a:pt x="55" y="17"/>
                  </a:cubicBezTo>
                  <a:cubicBezTo>
                    <a:pt x="55" y="18"/>
                    <a:pt x="55" y="18"/>
                    <a:pt x="56" y="18"/>
                  </a:cubicBezTo>
                  <a:cubicBezTo>
                    <a:pt x="56" y="19"/>
                    <a:pt x="55" y="19"/>
                    <a:pt x="55" y="19"/>
                  </a:cubicBezTo>
                  <a:cubicBezTo>
                    <a:pt x="55" y="20"/>
                    <a:pt x="54" y="20"/>
                    <a:pt x="53" y="20"/>
                  </a:cubicBezTo>
                  <a:cubicBezTo>
                    <a:pt x="52" y="19"/>
                    <a:pt x="51" y="18"/>
                    <a:pt x="52" y="16"/>
                  </a:cubicBezTo>
                  <a:close/>
                  <a:moveTo>
                    <a:pt x="112" y="79"/>
                  </a:moveTo>
                  <a:cubicBezTo>
                    <a:pt x="111" y="80"/>
                    <a:pt x="111" y="80"/>
                    <a:pt x="110" y="80"/>
                  </a:cubicBezTo>
                  <a:cubicBezTo>
                    <a:pt x="109" y="79"/>
                    <a:pt x="108" y="77"/>
                    <a:pt x="108" y="75"/>
                  </a:cubicBezTo>
                  <a:cubicBezTo>
                    <a:pt x="108" y="75"/>
                    <a:pt x="108" y="74"/>
                    <a:pt x="109" y="74"/>
                  </a:cubicBezTo>
                  <a:cubicBezTo>
                    <a:pt x="109" y="74"/>
                    <a:pt x="109" y="75"/>
                    <a:pt x="110" y="75"/>
                  </a:cubicBezTo>
                  <a:cubicBezTo>
                    <a:pt x="110" y="76"/>
                    <a:pt x="110" y="77"/>
                    <a:pt x="112" y="78"/>
                  </a:cubicBezTo>
                  <a:cubicBezTo>
                    <a:pt x="112" y="78"/>
                    <a:pt x="112" y="79"/>
                    <a:pt x="112" y="79"/>
                  </a:cubicBezTo>
                  <a:close/>
                  <a:moveTo>
                    <a:pt x="135" y="67"/>
                  </a:moveTo>
                  <a:cubicBezTo>
                    <a:pt x="135" y="68"/>
                    <a:pt x="134" y="69"/>
                    <a:pt x="133" y="69"/>
                  </a:cubicBezTo>
                  <a:cubicBezTo>
                    <a:pt x="133" y="69"/>
                    <a:pt x="132" y="68"/>
                    <a:pt x="132" y="68"/>
                  </a:cubicBezTo>
                  <a:cubicBezTo>
                    <a:pt x="132" y="67"/>
                    <a:pt x="133" y="66"/>
                    <a:pt x="134" y="66"/>
                  </a:cubicBezTo>
                  <a:cubicBezTo>
                    <a:pt x="134" y="66"/>
                    <a:pt x="135" y="66"/>
                    <a:pt x="135" y="67"/>
                  </a:cubicBezTo>
                  <a:close/>
                  <a:moveTo>
                    <a:pt x="65" y="55"/>
                  </a:moveTo>
                  <a:cubicBezTo>
                    <a:pt x="65" y="55"/>
                    <a:pt x="64" y="55"/>
                    <a:pt x="63" y="55"/>
                  </a:cubicBezTo>
                  <a:cubicBezTo>
                    <a:pt x="63" y="55"/>
                    <a:pt x="63" y="55"/>
                    <a:pt x="62" y="55"/>
                  </a:cubicBezTo>
                  <a:cubicBezTo>
                    <a:pt x="62" y="54"/>
                    <a:pt x="62" y="54"/>
                    <a:pt x="62" y="53"/>
                  </a:cubicBezTo>
                  <a:cubicBezTo>
                    <a:pt x="62" y="52"/>
                    <a:pt x="63" y="53"/>
                    <a:pt x="63" y="53"/>
                  </a:cubicBezTo>
                  <a:cubicBezTo>
                    <a:pt x="64" y="53"/>
                    <a:pt x="65" y="54"/>
                    <a:pt x="65" y="55"/>
                  </a:cubicBezTo>
                  <a:close/>
                  <a:moveTo>
                    <a:pt x="102" y="142"/>
                  </a:moveTo>
                  <a:cubicBezTo>
                    <a:pt x="102" y="142"/>
                    <a:pt x="102" y="142"/>
                    <a:pt x="102" y="142"/>
                  </a:cubicBezTo>
                  <a:cubicBezTo>
                    <a:pt x="101" y="145"/>
                    <a:pt x="100" y="147"/>
                    <a:pt x="98" y="149"/>
                  </a:cubicBezTo>
                  <a:cubicBezTo>
                    <a:pt x="99" y="146"/>
                    <a:pt x="101" y="144"/>
                    <a:pt x="102" y="142"/>
                  </a:cubicBezTo>
                  <a:close/>
                  <a:moveTo>
                    <a:pt x="4" y="43"/>
                  </a:moveTo>
                  <a:cubicBezTo>
                    <a:pt x="4" y="43"/>
                    <a:pt x="3" y="43"/>
                    <a:pt x="3" y="44"/>
                  </a:cubicBezTo>
                  <a:cubicBezTo>
                    <a:pt x="2" y="43"/>
                    <a:pt x="2" y="43"/>
                    <a:pt x="2" y="43"/>
                  </a:cubicBezTo>
                  <a:cubicBezTo>
                    <a:pt x="2" y="42"/>
                    <a:pt x="3" y="42"/>
                    <a:pt x="2" y="41"/>
                  </a:cubicBezTo>
                  <a:cubicBezTo>
                    <a:pt x="2" y="41"/>
                    <a:pt x="2" y="41"/>
                    <a:pt x="3" y="41"/>
                  </a:cubicBezTo>
                  <a:cubicBezTo>
                    <a:pt x="4" y="41"/>
                    <a:pt x="4" y="42"/>
                    <a:pt x="4" y="43"/>
                  </a:cubicBezTo>
                  <a:close/>
                  <a:moveTo>
                    <a:pt x="68" y="4"/>
                  </a:moveTo>
                  <a:cubicBezTo>
                    <a:pt x="68" y="3"/>
                    <a:pt x="68" y="3"/>
                    <a:pt x="69" y="3"/>
                  </a:cubicBezTo>
                  <a:cubicBezTo>
                    <a:pt x="69" y="3"/>
                    <a:pt x="70" y="3"/>
                    <a:pt x="70" y="4"/>
                  </a:cubicBezTo>
                  <a:cubicBezTo>
                    <a:pt x="70" y="4"/>
                    <a:pt x="70" y="5"/>
                    <a:pt x="70" y="5"/>
                  </a:cubicBezTo>
                  <a:cubicBezTo>
                    <a:pt x="69" y="5"/>
                    <a:pt x="68" y="4"/>
                    <a:pt x="68" y="4"/>
                  </a:cubicBezTo>
                  <a:close/>
                  <a:moveTo>
                    <a:pt x="70" y="3"/>
                  </a:moveTo>
                  <a:cubicBezTo>
                    <a:pt x="70" y="1"/>
                    <a:pt x="69" y="1"/>
                    <a:pt x="69" y="0"/>
                  </a:cubicBezTo>
                  <a:cubicBezTo>
                    <a:pt x="69" y="0"/>
                    <a:pt x="69" y="0"/>
                    <a:pt x="70" y="0"/>
                  </a:cubicBezTo>
                  <a:cubicBezTo>
                    <a:pt x="70" y="1"/>
                    <a:pt x="70" y="1"/>
                    <a:pt x="70" y="1"/>
                  </a:cubicBezTo>
                  <a:cubicBezTo>
                    <a:pt x="71" y="1"/>
                    <a:pt x="71" y="0"/>
                    <a:pt x="71" y="1"/>
                  </a:cubicBezTo>
                  <a:cubicBezTo>
                    <a:pt x="71" y="2"/>
                    <a:pt x="71" y="2"/>
                    <a:pt x="70" y="3"/>
                  </a:cubicBezTo>
                  <a:close/>
                  <a:moveTo>
                    <a:pt x="2" y="40"/>
                  </a:moveTo>
                  <a:cubicBezTo>
                    <a:pt x="2" y="39"/>
                    <a:pt x="2" y="39"/>
                    <a:pt x="2" y="39"/>
                  </a:cubicBezTo>
                  <a:cubicBezTo>
                    <a:pt x="3" y="39"/>
                    <a:pt x="3" y="39"/>
                    <a:pt x="3" y="40"/>
                  </a:cubicBezTo>
                  <a:cubicBezTo>
                    <a:pt x="4" y="40"/>
                    <a:pt x="3" y="40"/>
                    <a:pt x="3" y="40"/>
                  </a:cubicBezTo>
                  <a:cubicBezTo>
                    <a:pt x="2" y="40"/>
                    <a:pt x="2" y="40"/>
                    <a:pt x="2" y="40"/>
                  </a:cubicBezTo>
                  <a:close/>
                  <a:moveTo>
                    <a:pt x="72" y="3"/>
                  </a:moveTo>
                  <a:cubicBezTo>
                    <a:pt x="72" y="2"/>
                    <a:pt x="73" y="2"/>
                    <a:pt x="73" y="2"/>
                  </a:cubicBezTo>
                  <a:cubicBezTo>
                    <a:pt x="74" y="2"/>
                    <a:pt x="74" y="2"/>
                    <a:pt x="74" y="3"/>
                  </a:cubicBezTo>
                  <a:cubicBezTo>
                    <a:pt x="73" y="3"/>
                    <a:pt x="73" y="3"/>
                    <a:pt x="72" y="4"/>
                  </a:cubicBezTo>
                  <a:cubicBezTo>
                    <a:pt x="72" y="4"/>
                    <a:pt x="72" y="3"/>
                    <a:pt x="72" y="3"/>
                  </a:cubicBezTo>
                  <a:close/>
                  <a:moveTo>
                    <a:pt x="93" y="14"/>
                  </a:moveTo>
                  <a:cubicBezTo>
                    <a:pt x="93" y="14"/>
                    <a:pt x="92" y="13"/>
                    <a:pt x="93" y="13"/>
                  </a:cubicBezTo>
                  <a:cubicBezTo>
                    <a:pt x="94" y="13"/>
                    <a:pt x="94" y="14"/>
                    <a:pt x="94" y="14"/>
                  </a:cubicBezTo>
                  <a:cubicBezTo>
                    <a:pt x="94" y="15"/>
                    <a:pt x="94" y="15"/>
                    <a:pt x="93" y="15"/>
                  </a:cubicBezTo>
                  <a:cubicBezTo>
                    <a:pt x="93" y="15"/>
                    <a:pt x="92" y="15"/>
                    <a:pt x="93" y="14"/>
                  </a:cubicBezTo>
                  <a:close/>
                  <a:moveTo>
                    <a:pt x="64" y="11"/>
                  </a:moveTo>
                  <a:cubicBezTo>
                    <a:pt x="63" y="10"/>
                    <a:pt x="64" y="9"/>
                    <a:pt x="65" y="8"/>
                  </a:cubicBezTo>
                  <a:cubicBezTo>
                    <a:pt x="65" y="9"/>
                    <a:pt x="66" y="10"/>
                    <a:pt x="65" y="11"/>
                  </a:cubicBezTo>
                  <a:cubicBezTo>
                    <a:pt x="64" y="11"/>
                    <a:pt x="64" y="11"/>
                    <a:pt x="64" y="11"/>
                  </a:cubicBezTo>
                  <a:close/>
                  <a:moveTo>
                    <a:pt x="65" y="58"/>
                  </a:moveTo>
                  <a:cubicBezTo>
                    <a:pt x="65" y="57"/>
                    <a:pt x="64" y="57"/>
                    <a:pt x="65" y="57"/>
                  </a:cubicBezTo>
                  <a:cubicBezTo>
                    <a:pt x="65" y="57"/>
                    <a:pt x="65" y="57"/>
                    <a:pt x="65" y="58"/>
                  </a:cubicBezTo>
                  <a:cubicBezTo>
                    <a:pt x="65" y="58"/>
                    <a:pt x="65" y="59"/>
                    <a:pt x="65" y="59"/>
                  </a:cubicBezTo>
                  <a:cubicBezTo>
                    <a:pt x="64" y="59"/>
                    <a:pt x="64" y="58"/>
                    <a:pt x="65" y="58"/>
                  </a:cubicBezTo>
                  <a:close/>
                  <a:moveTo>
                    <a:pt x="27" y="29"/>
                  </a:moveTo>
                  <a:cubicBezTo>
                    <a:pt x="27" y="29"/>
                    <a:pt x="27" y="29"/>
                    <a:pt x="27" y="29"/>
                  </a:cubicBezTo>
                  <a:cubicBezTo>
                    <a:pt x="28" y="29"/>
                    <a:pt x="28" y="29"/>
                    <a:pt x="28" y="29"/>
                  </a:cubicBezTo>
                  <a:cubicBezTo>
                    <a:pt x="28" y="29"/>
                    <a:pt x="27" y="30"/>
                    <a:pt x="27" y="30"/>
                  </a:cubicBezTo>
                  <a:cubicBezTo>
                    <a:pt x="27" y="30"/>
                    <a:pt x="27" y="29"/>
                    <a:pt x="27" y="29"/>
                  </a:cubicBezTo>
                  <a:close/>
                  <a:moveTo>
                    <a:pt x="75" y="16"/>
                  </a:moveTo>
                  <a:cubicBezTo>
                    <a:pt x="75" y="16"/>
                    <a:pt x="74" y="17"/>
                    <a:pt x="74" y="17"/>
                  </a:cubicBezTo>
                  <a:cubicBezTo>
                    <a:pt x="74" y="16"/>
                    <a:pt x="74" y="16"/>
                    <a:pt x="75" y="16"/>
                  </a:cubicBezTo>
                  <a:close/>
                  <a:moveTo>
                    <a:pt x="42" y="148"/>
                  </a:moveTo>
                  <a:cubicBezTo>
                    <a:pt x="42" y="148"/>
                    <a:pt x="42" y="148"/>
                    <a:pt x="42" y="148"/>
                  </a:cubicBezTo>
                  <a:cubicBezTo>
                    <a:pt x="41" y="148"/>
                    <a:pt x="41" y="148"/>
                    <a:pt x="41" y="148"/>
                  </a:cubicBezTo>
                  <a:cubicBezTo>
                    <a:pt x="41" y="148"/>
                    <a:pt x="41" y="147"/>
                    <a:pt x="42" y="147"/>
                  </a:cubicBezTo>
                  <a:cubicBezTo>
                    <a:pt x="42" y="148"/>
                    <a:pt x="42" y="148"/>
                    <a:pt x="42" y="148"/>
                  </a:cubicBezTo>
                  <a:close/>
                  <a:moveTo>
                    <a:pt x="29" y="79"/>
                  </a:moveTo>
                  <a:cubicBezTo>
                    <a:pt x="29" y="79"/>
                    <a:pt x="28" y="79"/>
                    <a:pt x="29" y="79"/>
                  </a:cubicBezTo>
                  <a:cubicBezTo>
                    <a:pt x="29" y="78"/>
                    <a:pt x="29" y="78"/>
                    <a:pt x="29" y="78"/>
                  </a:cubicBezTo>
                  <a:cubicBezTo>
                    <a:pt x="29" y="78"/>
                    <a:pt x="29" y="78"/>
                    <a:pt x="29" y="79"/>
                  </a:cubicBezTo>
                  <a:cubicBezTo>
                    <a:pt x="29" y="79"/>
                    <a:pt x="29" y="79"/>
                    <a:pt x="29" y="79"/>
                  </a:cubicBezTo>
                  <a:close/>
                  <a:moveTo>
                    <a:pt x="86" y="124"/>
                  </a:moveTo>
                  <a:cubicBezTo>
                    <a:pt x="86" y="124"/>
                    <a:pt x="86" y="125"/>
                    <a:pt x="86" y="125"/>
                  </a:cubicBezTo>
                  <a:cubicBezTo>
                    <a:pt x="86" y="125"/>
                    <a:pt x="86" y="125"/>
                    <a:pt x="86" y="125"/>
                  </a:cubicBezTo>
                  <a:cubicBezTo>
                    <a:pt x="86" y="125"/>
                    <a:pt x="85" y="125"/>
                    <a:pt x="85" y="125"/>
                  </a:cubicBezTo>
                  <a:cubicBezTo>
                    <a:pt x="85" y="125"/>
                    <a:pt x="86" y="124"/>
                    <a:pt x="86" y="124"/>
                  </a:cubicBezTo>
                  <a:close/>
                  <a:moveTo>
                    <a:pt x="92" y="11"/>
                  </a:moveTo>
                  <a:cubicBezTo>
                    <a:pt x="92" y="11"/>
                    <a:pt x="92" y="11"/>
                    <a:pt x="92" y="11"/>
                  </a:cubicBezTo>
                  <a:cubicBezTo>
                    <a:pt x="92" y="10"/>
                    <a:pt x="92" y="10"/>
                    <a:pt x="93" y="11"/>
                  </a:cubicBezTo>
                  <a:cubicBezTo>
                    <a:pt x="93" y="11"/>
                    <a:pt x="92" y="11"/>
                    <a:pt x="92" y="11"/>
                  </a:cubicBezTo>
                  <a:close/>
                  <a:moveTo>
                    <a:pt x="11" y="93"/>
                  </a:moveTo>
                  <a:cubicBezTo>
                    <a:pt x="11" y="93"/>
                    <a:pt x="11" y="94"/>
                    <a:pt x="11" y="95"/>
                  </a:cubicBezTo>
                  <a:cubicBezTo>
                    <a:pt x="11" y="94"/>
                    <a:pt x="10" y="94"/>
                    <a:pt x="10" y="94"/>
                  </a:cubicBezTo>
                  <a:cubicBezTo>
                    <a:pt x="9" y="93"/>
                    <a:pt x="9" y="93"/>
                    <a:pt x="9" y="93"/>
                  </a:cubicBezTo>
                  <a:cubicBezTo>
                    <a:pt x="9" y="91"/>
                    <a:pt x="7" y="89"/>
                    <a:pt x="6" y="87"/>
                  </a:cubicBezTo>
                  <a:cubicBezTo>
                    <a:pt x="6" y="87"/>
                    <a:pt x="6" y="86"/>
                    <a:pt x="6" y="87"/>
                  </a:cubicBezTo>
                  <a:cubicBezTo>
                    <a:pt x="3" y="87"/>
                    <a:pt x="3" y="85"/>
                    <a:pt x="3" y="84"/>
                  </a:cubicBezTo>
                  <a:cubicBezTo>
                    <a:pt x="3" y="81"/>
                    <a:pt x="2" y="79"/>
                    <a:pt x="1" y="76"/>
                  </a:cubicBezTo>
                  <a:cubicBezTo>
                    <a:pt x="0" y="75"/>
                    <a:pt x="1" y="73"/>
                    <a:pt x="0" y="72"/>
                  </a:cubicBezTo>
                  <a:cubicBezTo>
                    <a:pt x="0" y="71"/>
                    <a:pt x="1" y="71"/>
                    <a:pt x="1" y="71"/>
                  </a:cubicBezTo>
                  <a:cubicBezTo>
                    <a:pt x="2" y="72"/>
                    <a:pt x="3" y="72"/>
                    <a:pt x="3" y="73"/>
                  </a:cubicBezTo>
                  <a:cubicBezTo>
                    <a:pt x="3" y="73"/>
                    <a:pt x="3" y="73"/>
                    <a:pt x="3" y="73"/>
                  </a:cubicBezTo>
                  <a:cubicBezTo>
                    <a:pt x="4" y="73"/>
                    <a:pt x="4" y="74"/>
                    <a:pt x="3" y="74"/>
                  </a:cubicBezTo>
                  <a:cubicBezTo>
                    <a:pt x="3" y="75"/>
                    <a:pt x="3" y="75"/>
                    <a:pt x="3" y="76"/>
                  </a:cubicBezTo>
                  <a:cubicBezTo>
                    <a:pt x="5" y="76"/>
                    <a:pt x="4" y="77"/>
                    <a:pt x="4" y="77"/>
                  </a:cubicBezTo>
                  <a:cubicBezTo>
                    <a:pt x="4" y="78"/>
                    <a:pt x="4" y="79"/>
                    <a:pt x="4" y="79"/>
                  </a:cubicBezTo>
                  <a:cubicBezTo>
                    <a:pt x="5" y="79"/>
                    <a:pt x="4" y="80"/>
                    <a:pt x="4" y="80"/>
                  </a:cubicBezTo>
                  <a:cubicBezTo>
                    <a:pt x="4" y="81"/>
                    <a:pt x="4" y="81"/>
                    <a:pt x="5" y="81"/>
                  </a:cubicBezTo>
                  <a:cubicBezTo>
                    <a:pt x="5" y="81"/>
                    <a:pt x="5" y="81"/>
                    <a:pt x="5" y="82"/>
                  </a:cubicBezTo>
                  <a:cubicBezTo>
                    <a:pt x="5" y="82"/>
                    <a:pt x="5" y="83"/>
                    <a:pt x="6" y="83"/>
                  </a:cubicBezTo>
                  <a:cubicBezTo>
                    <a:pt x="6" y="83"/>
                    <a:pt x="7" y="84"/>
                    <a:pt x="7" y="84"/>
                  </a:cubicBezTo>
                  <a:cubicBezTo>
                    <a:pt x="7" y="85"/>
                    <a:pt x="8" y="86"/>
                    <a:pt x="9" y="87"/>
                  </a:cubicBezTo>
                  <a:cubicBezTo>
                    <a:pt x="9" y="87"/>
                    <a:pt x="10" y="87"/>
                    <a:pt x="9" y="87"/>
                  </a:cubicBezTo>
                  <a:cubicBezTo>
                    <a:pt x="9" y="89"/>
                    <a:pt x="10" y="90"/>
                    <a:pt x="10" y="92"/>
                  </a:cubicBezTo>
                  <a:cubicBezTo>
                    <a:pt x="10" y="92"/>
                    <a:pt x="10" y="92"/>
                    <a:pt x="10" y="92"/>
                  </a:cubicBezTo>
                  <a:cubicBezTo>
                    <a:pt x="11" y="92"/>
                    <a:pt x="11" y="93"/>
                    <a:pt x="11" y="93"/>
                  </a:cubicBezTo>
                  <a:close/>
                  <a:moveTo>
                    <a:pt x="124" y="75"/>
                  </a:moveTo>
                  <a:cubicBezTo>
                    <a:pt x="124" y="75"/>
                    <a:pt x="124" y="75"/>
                    <a:pt x="124" y="75"/>
                  </a:cubicBezTo>
                  <a:cubicBezTo>
                    <a:pt x="124" y="75"/>
                    <a:pt x="123" y="75"/>
                    <a:pt x="123" y="75"/>
                  </a:cubicBezTo>
                  <a:cubicBezTo>
                    <a:pt x="124" y="75"/>
                    <a:pt x="124" y="75"/>
                    <a:pt x="124" y="75"/>
                  </a:cubicBezTo>
                  <a:cubicBezTo>
                    <a:pt x="124" y="75"/>
                    <a:pt x="124" y="75"/>
                    <a:pt x="124" y="75"/>
                  </a:cubicBezTo>
                  <a:close/>
                  <a:moveTo>
                    <a:pt x="62" y="52"/>
                  </a:moveTo>
                  <a:cubicBezTo>
                    <a:pt x="62" y="52"/>
                    <a:pt x="62" y="51"/>
                    <a:pt x="62" y="51"/>
                  </a:cubicBezTo>
                  <a:cubicBezTo>
                    <a:pt x="62" y="51"/>
                    <a:pt x="62" y="52"/>
                    <a:pt x="62" y="52"/>
                  </a:cubicBezTo>
                  <a:cubicBezTo>
                    <a:pt x="62" y="52"/>
                    <a:pt x="62" y="52"/>
                    <a:pt x="62" y="52"/>
                  </a:cubicBezTo>
                  <a:cubicBezTo>
                    <a:pt x="62" y="52"/>
                    <a:pt x="62" y="52"/>
                    <a:pt x="62" y="5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nvGrpSpPr>
            <p:cNvPr id="22" name="Oceania">
              <a:extLst>
                <a:ext uri="{FF2B5EF4-FFF2-40B4-BE49-F238E27FC236}">
                  <a16:creationId xmlns:a16="http://schemas.microsoft.com/office/drawing/2014/main" id="{C9C13440-90D4-B767-A0D1-CA05E531587D}"/>
                </a:ext>
              </a:extLst>
            </p:cNvPr>
            <p:cNvGrpSpPr/>
            <p:nvPr/>
          </p:nvGrpSpPr>
          <p:grpSpPr>
            <a:xfrm>
              <a:off x="8555038" y="4954588"/>
              <a:ext cx="2014537" cy="1549400"/>
              <a:chOff x="8555038" y="4954588"/>
              <a:chExt cx="2014537" cy="1549400"/>
            </a:xfrm>
            <a:grpFill/>
          </p:grpSpPr>
          <p:sp>
            <p:nvSpPr>
              <p:cNvPr id="231" name="Freeform 703">
                <a:extLst>
                  <a:ext uri="{FF2B5EF4-FFF2-40B4-BE49-F238E27FC236}">
                    <a16:creationId xmlns:a16="http://schemas.microsoft.com/office/drawing/2014/main" id="{63D92CB4-EE0D-CD91-BAA8-0CA9CFC66C84}"/>
                  </a:ext>
                </a:extLst>
              </p:cNvPr>
              <p:cNvSpPr>
                <a:spLocks noEditPoints="1"/>
              </p:cNvSpPr>
              <p:nvPr/>
            </p:nvSpPr>
            <p:spPr bwMode="auto">
              <a:xfrm>
                <a:off x="9725025" y="5026025"/>
                <a:ext cx="50800" cy="66675"/>
              </a:xfrm>
              <a:custGeom>
                <a:avLst/>
                <a:gdLst>
                  <a:gd name="T0" fmla="*/ 1 w 12"/>
                  <a:gd name="T1" fmla="*/ 0 h 16"/>
                  <a:gd name="T2" fmla="*/ 1 w 12"/>
                  <a:gd name="T3" fmla="*/ 0 h 16"/>
                  <a:gd name="T4" fmla="*/ 0 w 12"/>
                  <a:gd name="T5" fmla="*/ 0 h 16"/>
                  <a:gd name="T6" fmla="*/ 4 w 12"/>
                  <a:gd name="T7" fmla="*/ 7 h 16"/>
                  <a:gd name="T8" fmla="*/ 4 w 12"/>
                  <a:gd name="T9" fmla="*/ 9 h 16"/>
                  <a:gd name="T10" fmla="*/ 5 w 12"/>
                  <a:gd name="T11" fmla="*/ 11 h 16"/>
                  <a:gd name="T12" fmla="*/ 6 w 12"/>
                  <a:gd name="T13" fmla="*/ 12 h 16"/>
                  <a:gd name="T14" fmla="*/ 7 w 12"/>
                  <a:gd name="T15" fmla="*/ 13 h 16"/>
                  <a:gd name="T16" fmla="*/ 7 w 12"/>
                  <a:gd name="T17" fmla="*/ 14 h 16"/>
                  <a:gd name="T18" fmla="*/ 8 w 12"/>
                  <a:gd name="T19" fmla="*/ 15 h 16"/>
                  <a:gd name="T20" fmla="*/ 11 w 12"/>
                  <a:gd name="T21" fmla="*/ 16 h 16"/>
                  <a:gd name="T22" fmla="*/ 11 w 12"/>
                  <a:gd name="T23" fmla="*/ 15 h 16"/>
                  <a:gd name="T24" fmla="*/ 12 w 12"/>
                  <a:gd name="T25" fmla="*/ 16 h 16"/>
                  <a:gd name="T26" fmla="*/ 12 w 12"/>
                  <a:gd name="T27" fmla="*/ 14 h 16"/>
                  <a:gd name="T28" fmla="*/ 11 w 12"/>
                  <a:gd name="T29" fmla="*/ 13 h 16"/>
                  <a:gd name="T30" fmla="*/ 10 w 12"/>
                  <a:gd name="T31" fmla="*/ 12 h 16"/>
                  <a:gd name="T32" fmla="*/ 9 w 12"/>
                  <a:gd name="T33" fmla="*/ 10 h 16"/>
                  <a:gd name="T34" fmla="*/ 8 w 12"/>
                  <a:gd name="T35" fmla="*/ 10 h 16"/>
                  <a:gd name="T36" fmla="*/ 7 w 12"/>
                  <a:gd name="T37" fmla="*/ 9 h 16"/>
                  <a:gd name="T38" fmla="*/ 7 w 12"/>
                  <a:gd name="T39" fmla="*/ 8 h 16"/>
                  <a:gd name="T40" fmla="*/ 6 w 12"/>
                  <a:gd name="T41" fmla="*/ 7 h 16"/>
                  <a:gd name="T42" fmla="*/ 6 w 12"/>
                  <a:gd name="T43" fmla="*/ 7 h 16"/>
                  <a:gd name="T44" fmla="*/ 6 w 12"/>
                  <a:gd name="T45" fmla="*/ 7 h 16"/>
                  <a:gd name="T46" fmla="*/ 5 w 12"/>
                  <a:gd name="T47" fmla="*/ 7 h 16"/>
                  <a:gd name="T48" fmla="*/ 4 w 12"/>
                  <a:gd name="T49" fmla="*/ 6 h 16"/>
                  <a:gd name="T50" fmla="*/ 4 w 12"/>
                  <a:gd name="T51" fmla="*/ 6 h 16"/>
                  <a:gd name="T52" fmla="*/ 4 w 12"/>
                  <a:gd name="T53" fmla="*/ 7 h 16"/>
                  <a:gd name="T54" fmla="*/ 3 w 12"/>
                  <a:gd name="T55" fmla="*/ 7 h 16"/>
                  <a:gd name="T56" fmla="*/ 4 w 12"/>
                  <a:gd name="T57" fmla="*/ 7 h 16"/>
                  <a:gd name="T58" fmla="*/ 4 w 12"/>
                  <a:gd name="T59" fmla="*/ 7 h 16"/>
                  <a:gd name="T60" fmla="*/ 4 w 12"/>
                  <a:gd name="T61" fmla="*/ 7 h 16"/>
                  <a:gd name="T62" fmla="*/ 3 w 12"/>
                  <a:gd name="T63" fmla="*/ 7 h 16"/>
                  <a:gd name="T64" fmla="*/ 3 w 12"/>
                  <a:gd name="T65" fmla="*/ 7 h 16"/>
                  <a:gd name="T66" fmla="*/ 3 w 12"/>
                  <a:gd name="T67" fmla="*/ 7 h 16"/>
                  <a:gd name="T68" fmla="*/ 4 w 12"/>
                  <a:gd name="T69" fmla="*/ 6 h 16"/>
                  <a:gd name="T70" fmla="*/ 4 w 12"/>
                  <a:gd name="T71" fmla="*/ 5 h 16"/>
                  <a:gd name="T72" fmla="*/ 4 w 12"/>
                  <a:gd name="T73" fmla="*/ 5 h 16"/>
                  <a:gd name="T74" fmla="*/ 4 w 12"/>
                  <a:gd name="T75" fmla="*/ 4 h 16"/>
                  <a:gd name="T76" fmla="*/ 3 w 12"/>
                  <a:gd name="T77" fmla="*/ 3 h 16"/>
                  <a:gd name="T78" fmla="*/ 3 w 12"/>
                  <a:gd name="T79" fmla="*/ 4 h 16"/>
                  <a:gd name="T80" fmla="*/ 3 w 12"/>
                  <a:gd name="T81" fmla="*/ 4 h 16"/>
                  <a:gd name="T82" fmla="*/ 3 w 12"/>
                  <a:gd name="T83" fmla="*/ 4 h 16"/>
                  <a:gd name="T84" fmla="*/ 3 w 12"/>
                  <a:gd name="T85" fmla="*/ 4 h 16"/>
                  <a:gd name="T86" fmla="*/ 3 w 12"/>
                  <a:gd name="T87" fmla="*/ 5 h 16"/>
                  <a:gd name="T88" fmla="*/ 3 w 12"/>
                  <a:gd name="T89" fmla="*/ 6 h 16"/>
                  <a:gd name="T90" fmla="*/ 3 w 12"/>
                  <a:gd name="T91" fmla="*/ 6 h 16"/>
                  <a:gd name="T92" fmla="*/ 3 w 12"/>
                  <a:gd name="T9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 h="16">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1" y="0"/>
                      <a:pt x="1" y="0"/>
                    </a:cubicBezTo>
                    <a:close/>
                    <a:moveTo>
                      <a:pt x="4" y="7"/>
                    </a:moveTo>
                    <a:cubicBezTo>
                      <a:pt x="4" y="8"/>
                      <a:pt x="4" y="8"/>
                      <a:pt x="4" y="8"/>
                    </a:cubicBezTo>
                    <a:cubicBezTo>
                      <a:pt x="4" y="8"/>
                      <a:pt x="4" y="9"/>
                      <a:pt x="4" y="9"/>
                    </a:cubicBezTo>
                    <a:cubicBezTo>
                      <a:pt x="4" y="9"/>
                      <a:pt x="4" y="9"/>
                      <a:pt x="4" y="9"/>
                    </a:cubicBezTo>
                    <a:cubicBezTo>
                      <a:pt x="4" y="9"/>
                      <a:pt x="4" y="10"/>
                      <a:pt x="4" y="10"/>
                    </a:cubicBezTo>
                    <a:cubicBezTo>
                      <a:pt x="4" y="10"/>
                      <a:pt x="4" y="10"/>
                      <a:pt x="4" y="10"/>
                    </a:cubicBezTo>
                    <a:cubicBezTo>
                      <a:pt x="5" y="10"/>
                      <a:pt x="5" y="10"/>
                      <a:pt x="5" y="11"/>
                    </a:cubicBezTo>
                    <a:cubicBezTo>
                      <a:pt x="5" y="11"/>
                      <a:pt x="6" y="11"/>
                      <a:pt x="6" y="11"/>
                    </a:cubicBezTo>
                    <a:cubicBezTo>
                      <a:pt x="6" y="11"/>
                      <a:pt x="6" y="11"/>
                      <a:pt x="6" y="11"/>
                    </a:cubicBezTo>
                    <a:cubicBezTo>
                      <a:pt x="6" y="12"/>
                      <a:pt x="6" y="12"/>
                      <a:pt x="6" y="12"/>
                    </a:cubicBezTo>
                    <a:cubicBezTo>
                      <a:pt x="6" y="12"/>
                      <a:pt x="6" y="12"/>
                      <a:pt x="6" y="12"/>
                    </a:cubicBezTo>
                    <a:cubicBezTo>
                      <a:pt x="6" y="12"/>
                      <a:pt x="7" y="12"/>
                      <a:pt x="7" y="12"/>
                    </a:cubicBezTo>
                    <a:cubicBezTo>
                      <a:pt x="7" y="12"/>
                      <a:pt x="7" y="12"/>
                      <a:pt x="7" y="13"/>
                    </a:cubicBezTo>
                    <a:cubicBezTo>
                      <a:pt x="7" y="13"/>
                      <a:pt x="7" y="13"/>
                      <a:pt x="7" y="13"/>
                    </a:cubicBezTo>
                    <a:cubicBezTo>
                      <a:pt x="7" y="13"/>
                      <a:pt x="7" y="13"/>
                      <a:pt x="7" y="13"/>
                    </a:cubicBezTo>
                    <a:cubicBezTo>
                      <a:pt x="7" y="13"/>
                      <a:pt x="7" y="14"/>
                      <a:pt x="7" y="14"/>
                    </a:cubicBezTo>
                    <a:cubicBezTo>
                      <a:pt x="7" y="14"/>
                      <a:pt x="7" y="14"/>
                      <a:pt x="7" y="14"/>
                    </a:cubicBezTo>
                    <a:cubicBezTo>
                      <a:pt x="8" y="14"/>
                      <a:pt x="8" y="15"/>
                      <a:pt x="8" y="15"/>
                    </a:cubicBezTo>
                    <a:cubicBezTo>
                      <a:pt x="8" y="15"/>
                      <a:pt x="8" y="15"/>
                      <a:pt x="8" y="15"/>
                    </a:cubicBezTo>
                    <a:cubicBezTo>
                      <a:pt x="8" y="15"/>
                      <a:pt x="8" y="15"/>
                      <a:pt x="8" y="15"/>
                    </a:cubicBezTo>
                    <a:cubicBezTo>
                      <a:pt x="9" y="16"/>
                      <a:pt x="10" y="16"/>
                      <a:pt x="10" y="16"/>
                    </a:cubicBezTo>
                    <a:cubicBezTo>
                      <a:pt x="10" y="16"/>
                      <a:pt x="11" y="16"/>
                      <a:pt x="11" y="16"/>
                    </a:cubicBezTo>
                    <a:cubicBezTo>
                      <a:pt x="11" y="16"/>
                      <a:pt x="11" y="16"/>
                      <a:pt x="11" y="16"/>
                    </a:cubicBezTo>
                    <a:cubicBezTo>
                      <a:pt x="11" y="16"/>
                      <a:pt x="11" y="16"/>
                      <a:pt x="11" y="16"/>
                    </a:cubicBezTo>
                    <a:cubicBezTo>
                      <a:pt x="11" y="16"/>
                      <a:pt x="11" y="16"/>
                      <a:pt x="11" y="15"/>
                    </a:cubicBezTo>
                    <a:cubicBezTo>
                      <a:pt x="12" y="15"/>
                      <a:pt x="12" y="15"/>
                      <a:pt x="12" y="15"/>
                    </a:cubicBezTo>
                    <a:cubicBezTo>
                      <a:pt x="12" y="15"/>
                      <a:pt x="12" y="15"/>
                      <a:pt x="12" y="15"/>
                    </a:cubicBezTo>
                    <a:cubicBezTo>
                      <a:pt x="12" y="15"/>
                      <a:pt x="12" y="15"/>
                      <a:pt x="12" y="16"/>
                    </a:cubicBezTo>
                    <a:cubicBezTo>
                      <a:pt x="12" y="15"/>
                      <a:pt x="12" y="15"/>
                      <a:pt x="12" y="15"/>
                    </a:cubicBezTo>
                    <a:cubicBezTo>
                      <a:pt x="12" y="15"/>
                      <a:pt x="12" y="15"/>
                      <a:pt x="12" y="14"/>
                    </a:cubicBezTo>
                    <a:cubicBezTo>
                      <a:pt x="12" y="14"/>
                      <a:pt x="12" y="14"/>
                      <a:pt x="12" y="14"/>
                    </a:cubicBezTo>
                    <a:cubicBezTo>
                      <a:pt x="12" y="14"/>
                      <a:pt x="12" y="14"/>
                      <a:pt x="12" y="14"/>
                    </a:cubicBezTo>
                    <a:cubicBezTo>
                      <a:pt x="12" y="13"/>
                      <a:pt x="12" y="13"/>
                      <a:pt x="12" y="13"/>
                    </a:cubicBezTo>
                    <a:cubicBezTo>
                      <a:pt x="12" y="13"/>
                      <a:pt x="12" y="13"/>
                      <a:pt x="11" y="13"/>
                    </a:cubicBezTo>
                    <a:cubicBezTo>
                      <a:pt x="11" y="13"/>
                      <a:pt x="11" y="13"/>
                      <a:pt x="11" y="13"/>
                    </a:cubicBezTo>
                    <a:cubicBezTo>
                      <a:pt x="11" y="12"/>
                      <a:pt x="10" y="12"/>
                      <a:pt x="10" y="11"/>
                    </a:cubicBezTo>
                    <a:cubicBezTo>
                      <a:pt x="10" y="12"/>
                      <a:pt x="10" y="12"/>
                      <a:pt x="10" y="12"/>
                    </a:cubicBezTo>
                    <a:cubicBezTo>
                      <a:pt x="10" y="11"/>
                      <a:pt x="10" y="11"/>
                      <a:pt x="9" y="11"/>
                    </a:cubicBezTo>
                    <a:cubicBezTo>
                      <a:pt x="9" y="11"/>
                      <a:pt x="9" y="11"/>
                      <a:pt x="9" y="11"/>
                    </a:cubicBezTo>
                    <a:cubicBezTo>
                      <a:pt x="9" y="11"/>
                      <a:pt x="9" y="11"/>
                      <a:pt x="9" y="10"/>
                    </a:cubicBezTo>
                    <a:cubicBezTo>
                      <a:pt x="9" y="10"/>
                      <a:pt x="8" y="10"/>
                      <a:pt x="8" y="10"/>
                    </a:cubicBezTo>
                    <a:cubicBezTo>
                      <a:pt x="8" y="10"/>
                      <a:pt x="8" y="10"/>
                      <a:pt x="8" y="10"/>
                    </a:cubicBezTo>
                    <a:cubicBezTo>
                      <a:pt x="8" y="10"/>
                      <a:pt x="8" y="10"/>
                      <a:pt x="8" y="10"/>
                    </a:cubicBezTo>
                    <a:cubicBezTo>
                      <a:pt x="8" y="9"/>
                      <a:pt x="8" y="9"/>
                      <a:pt x="7" y="9"/>
                    </a:cubicBezTo>
                    <a:cubicBezTo>
                      <a:pt x="7" y="9"/>
                      <a:pt x="7" y="9"/>
                      <a:pt x="7" y="9"/>
                    </a:cubicBezTo>
                    <a:cubicBezTo>
                      <a:pt x="7" y="9"/>
                      <a:pt x="7" y="9"/>
                      <a:pt x="7" y="9"/>
                    </a:cubicBezTo>
                    <a:cubicBezTo>
                      <a:pt x="7" y="9"/>
                      <a:pt x="7" y="9"/>
                      <a:pt x="7" y="9"/>
                    </a:cubicBezTo>
                    <a:cubicBezTo>
                      <a:pt x="7" y="9"/>
                      <a:pt x="7" y="9"/>
                      <a:pt x="7" y="8"/>
                    </a:cubicBezTo>
                    <a:cubicBezTo>
                      <a:pt x="7" y="8"/>
                      <a:pt x="7" y="8"/>
                      <a:pt x="7" y="8"/>
                    </a:cubicBezTo>
                    <a:cubicBezTo>
                      <a:pt x="7" y="8"/>
                      <a:pt x="7" y="8"/>
                      <a:pt x="7" y="8"/>
                    </a:cubicBezTo>
                    <a:cubicBezTo>
                      <a:pt x="7" y="8"/>
                      <a:pt x="7" y="8"/>
                      <a:pt x="7" y="8"/>
                    </a:cubicBezTo>
                    <a:cubicBezTo>
                      <a:pt x="7" y="8"/>
                      <a:pt x="6" y="8"/>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5" y="7"/>
                      <a:pt x="5" y="7"/>
                    </a:cubicBezTo>
                    <a:cubicBezTo>
                      <a:pt x="5" y="7"/>
                      <a:pt x="5" y="7"/>
                      <a:pt x="5" y="7"/>
                    </a:cubicBezTo>
                    <a:cubicBezTo>
                      <a:pt x="5" y="7"/>
                      <a:pt x="5" y="7"/>
                      <a:pt x="5" y="7"/>
                    </a:cubicBezTo>
                    <a:cubicBezTo>
                      <a:pt x="5" y="7"/>
                      <a:pt x="5" y="7"/>
                      <a:pt x="4" y="7"/>
                    </a:cubicBezTo>
                    <a:cubicBezTo>
                      <a:pt x="4" y="7"/>
                      <a:pt x="4" y="6"/>
                      <a:pt x="4" y="6"/>
                    </a:cubicBezTo>
                    <a:cubicBezTo>
                      <a:pt x="4" y="6"/>
                      <a:pt x="4" y="6"/>
                      <a:pt x="4" y="6"/>
                    </a:cubicBezTo>
                    <a:cubicBezTo>
                      <a:pt x="4" y="6"/>
                      <a:pt x="4" y="6"/>
                      <a:pt x="4" y="6"/>
                    </a:cubicBezTo>
                    <a:cubicBezTo>
                      <a:pt x="4" y="6"/>
                      <a:pt x="4" y="6"/>
                      <a:pt x="4" y="6"/>
                    </a:cubicBezTo>
                    <a:cubicBezTo>
                      <a:pt x="4" y="6"/>
                      <a:pt x="4" y="6"/>
                      <a:pt x="4" y="6"/>
                    </a:cubicBezTo>
                    <a:cubicBezTo>
                      <a:pt x="4" y="7"/>
                      <a:pt x="4" y="7"/>
                      <a:pt x="4" y="7"/>
                    </a:cubicBezTo>
                    <a:cubicBezTo>
                      <a:pt x="4" y="7"/>
                      <a:pt x="4" y="7"/>
                      <a:pt x="4" y="7"/>
                    </a:cubicBezTo>
                    <a:cubicBezTo>
                      <a:pt x="4" y="7"/>
                      <a:pt x="4" y="7"/>
                      <a:pt x="4" y="7"/>
                    </a:cubicBezTo>
                    <a:cubicBezTo>
                      <a:pt x="4" y="7"/>
                      <a:pt x="4" y="7"/>
                      <a:pt x="4" y="7"/>
                    </a:cubicBezTo>
                    <a:close/>
                    <a:moveTo>
                      <a:pt x="3" y="7"/>
                    </a:moveTo>
                    <a:cubicBezTo>
                      <a:pt x="3" y="7"/>
                      <a:pt x="3" y="7"/>
                      <a:pt x="3" y="7"/>
                    </a:cubicBezTo>
                    <a:cubicBezTo>
                      <a:pt x="4" y="7"/>
                      <a:pt x="4" y="7"/>
                      <a:pt x="4" y="7"/>
                    </a:cubicBezTo>
                    <a:cubicBezTo>
                      <a:pt x="4" y="7"/>
                      <a:pt x="4" y="7"/>
                      <a:pt x="4" y="7"/>
                    </a:cubicBezTo>
                    <a:cubicBezTo>
                      <a:pt x="4" y="7"/>
                      <a:pt x="4" y="7"/>
                      <a:pt x="4" y="7"/>
                    </a:cubicBezTo>
                    <a:cubicBezTo>
                      <a:pt x="4" y="7"/>
                      <a:pt x="4" y="7"/>
                      <a:pt x="4" y="7"/>
                    </a:cubicBezTo>
                    <a:cubicBezTo>
                      <a:pt x="4" y="7"/>
                      <a:pt x="4" y="7"/>
                      <a:pt x="4" y="7"/>
                    </a:cubicBezTo>
                    <a:cubicBezTo>
                      <a:pt x="4" y="7"/>
                      <a:pt x="4" y="7"/>
                      <a:pt x="4" y="7"/>
                    </a:cubicBezTo>
                    <a:cubicBezTo>
                      <a:pt x="4" y="7"/>
                      <a:pt x="4" y="7"/>
                      <a:pt x="4" y="7"/>
                    </a:cubicBezTo>
                    <a:cubicBezTo>
                      <a:pt x="4" y="7"/>
                      <a:pt x="4" y="7"/>
                      <a:pt x="4" y="7"/>
                    </a:cubicBezTo>
                    <a:cubicBezTo>
                      <a:pt x="4" y="7"/>
                      <a:pt x="4" y="7"/>
                      <a:pt x="4" y="7"/>
                    </a:cubicBezTo>
                    <a:cubicBezTo>
                      <a:pt x="4" y="7"/>
                      <a:pt x="4" y="7"/>
                      <a:pt x="4"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lose/>
                    <a:moveTo>
                      <a:pt x="4" y="6"/>
                    </a:moveTo>
                    <a:cubicBezTo>
                      <a:pt x="4" y="6"/>
                      <a:pt x="4" y="6"/>
                      <a:pt x="4" y="6"/>
                    </a:cubicBezTo>
                    <a:cubicBezTo>
                      <a:pt x="4" y="6"/>
                      <a:pt x="4" y="6"/>
                      <a:pt x="4" y="6"/>
                    </a:cubicBezTo>
                    <a:cubicBezTo>
                      <a:pt x="4" y="6"/>
                      <a:pt x="4" y="6"/>
                      <a:pt x="4" y="6"/>
                    </a:cubicBezTo>
                    <a:cubicBezTo>
                      <a:pt x="4" y="6"/>
                      <a:pt x="4" y="5"/>
                      <a:pt x="4" y="5"/>
                    </a:cubicBezTo>
                    <a:cubicBezTo>
                      <a:pt x="4" y="5"/>
                      <a:pt x="4" y="5"/>
                      <a:pt x="4" y="5"/>
                    </a:cubicBezTo>
                    <a:cubicBezTo>
                      <a:pt x="4" y="5"/>
                      <a:pt x="4" y="5"/>
                      <a:pt x="4" y="5"/>
                    </a:cubicBezTo>
                    <a:cubicBezTo>
                      <a:pt x="4" y="5"/>
                      <a:pt x="4" y="5"/>
                      <a:pt x="4" y="5"/>
                    </a:cubicBezTo>
                    <a:cubicBezTo>
                      <a:pt x="4" y="5"/>
                      <a:pt x="4" y="5"/>
                      <a:pt x="4" y="4"/>
                    </a:cubicBezTo>
                    <a:cubicBezTo>
                      <a:pt x="4" y="4"/>
                      <a:pt x="4" y="4"/>
                      <a:pt x="4" y="4"/>
                    </a:cubicBezTo>
                    <a:cubicBezTo>
                      <a:pt x="4" y="4"/>
                      <a:pt x="4" y="4"/>
                      <a:pt x="4" y="4"/>
                    </a:cubicBezTo>
                    <a:cubicBezTo>
                      <a:pt x="4" y="4"/>
                      <a:pt x="4" y="4"/>
                      <a:pt x="4" y="4"/>
                    </a:cubicBezTo>
                    <a:cubicBezTo>
                      <a:pt x="4" y="4"/>
                      <a:pt x="3" y="4"/>
                      <a:pt x="3" y="3"/>
                    </a:cubicBezTo>
                    <a:cubicBezTo>
                      <a:pt x="3" y="3"/>
                      <a:pt x="3" y="3"/>
                      <a:pt x="3" y="3"/>
                    </a:cubicBezTo>
                    <a:cubicBezTo>
                      <a:pt x="3" y="3"/>
                      <a:pt x="3" y="3"/>
                      <a:pt x="3" y="3"/>
                    </a:cubicBezTo>
                    <a:cubicBezTo>
                      <a:pt x="3" y="3"/>
                      <a:pt x="3" y="3"/>
                      <a:pt x="3" y="3"/>
                    </a:cubicBezTo>
                    <a:cubicBezTo>
                      <a:pt x="3" y="3"/>
                      <a:pt x="3" y="3"/>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5"/>
                      <a:pt x="3" y="5"/>
                      <a:pt x="3" y="5"/>
                    </a:cubicBezTo>
                    <a:cubicBezTo>
                      <a:pt x="3" y="5"/>
                      <a:pt x="3" y="5"/>
                      <a:pt x="3" y="5"/>
                    </a:cubicBezTo>
                    <a:cubicBezTo>
                      <a:pt x="3" y="5"/>
                      <a:pt x="3" y="5"/>
                      <a:pt x="3" y="5"/>
                    </a:cubicBezTo>
                    <a:cubicBezTo>
                      <a:pt x="3" y="5"/>
                      <a:pt x="3" y="5"/>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4" y="6"/>
                      <a:pt x="4" y="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32" name="Freeform 707">
                <a:extLst>
                  <a:ext uri="{FF2B5EF4-FFF2-40B4-BE49-F238E27FC236}">
                    <a16:creationId xmlns:a16="http://schemas.microsoft.com/office/drawing/2014/main" id="{1A227D4A-9A1B-DEB0-43A6-588BDC781737}"/>
                  </a:ext>
                </a:extLst>
              </p:cNvPr>
              <p:cNvSpPr>
                <a:spLocks noEditPoints="1"/>
              </p:cNvSpPr>
              <p:nvPr/>
            </p:nvSpPr>
            <p:spPr bwMode="auto">
              <a:xfrm>
                <a:off x="9578975" y="5137150"/>
                <a:ext cx="150812" cy="92075"/>
              </a:xfrm>
              <a:custGeom>
                <a:avLst/>
                <a:gdLst>
                  <a:gd name="T0" fmla="*/ 8 w 36"/>
                  <a:gd name="T1" fmla="*/ 5 h 22"/>
                  <a:gd name="T2" fmla="*/ 9 w 36"/>
                  <a:gd name="T3" fmla="*/ 7 h 22"/>
                  <a:gd name="T4" fmla="*/ 10 w 36"/>
                  <a:gd name="T5" fmla="*/ 8 h 22"/>
                  <a:gd name="T6" fmla="*/ 12 w 36"/>
                  <a:gd name="T7" fmla="*/ 8 h 22"/>
                  <a:gd name="T8" fmla="*/ 13 w 36"/>
                  <a:gd name="T9" fmla="*/ 8 h 22"/>
                  <a:gd name="T10" fmla="*/ 11 w 36"/>
                  <a:gd name="T11" fmla="*/ 7 h 22"/>
                  <a:gd name="T12" fmla="*/ 14 w 36"/>
                  <a:gd name="T13" fmla="*/ 10 h 22"/>
                  <a:gd name="T14" fmla="*/ 13 w 36"/>
                  <a:gd name="T15" fmla="*/ 10 h 22"/>
                  <a:gd name="T16" fmla="*/ 14 w 36"/>
                  <a:gd name="T17" fmla="*/ 12 h 22"/>
                  <a:gd name="T18" fmla="*/ 15 w 36"/>
                  <a:gd name="T19" fmla="*/ 11 h 22"/>
                  <a:gd name="T20" fmla="*/ 13 w 36"/>
                  <a:gd name="T21" fmla="*/ 8 h 22"/>
                  <a:gd name="T22" fmla="*/ 13 w 36"/>
                  <a:gd name="T23" fmla="*/ 15 h 22"/>
                  <a:gd name="T24" fmla="*/ 12 w 36"/>
                  <a:gd name="T25" fmla="*/ 15 h 22"/>
                  <a:gd name="T26" fmla="*/ 14 w 36"/>
                  <a:gd name="T27" fmla="*/ 15 h 22"/>
                  <a:gd name="T28" fmla="*/ 14 w 36"/>
                  <a:gd name="T29" fmla="*/ 15 h 22"/>
                  <a:gd name="T30" fmla="*/ 13 w 36"/>
                  <a:gd name="T31" fmla="*/ 15 h 22"/>
                  <a:gd name="T32" fmla="*/ 23 w 36"/>
                  <a:gd name="T33" fmla="*/ 15 h 22"/>
                  <a:gd name="T34" fmla="*/ 24 w 36"/>
                  <a:gd name="T35" fmla="*/ 15 h 22"/>
                  <a:gd name="T36" fmla="*/ 25 w 36"/>
                  <a:gd name="T37" fmla="*/ 16 h 22"/>
                  <a:gd name="T38" fmla="*/ 26 w 36"/>
                  <a:gd name="T39" fmla="*/ 15 h 22"/>
                  <a:gd name="T40" fmla="*/ 24 w 36"/>
                  <a:gd name="T41" fmla="*/ 15 h 22"/>
                  <a:gd name="T42" fmla="*/ 27 w 36"/>
                  <a:gd name="T43" fmla="*/ 19 h 22"/>
                  <a:gd name="T44" fmla="*/ 29 w 36"/>
                  <a:gd name="T45" fmla="*/ 19 h 22"/>
                  <a:gd name="T46" fmla="*/ 28 w 36"/>
                  <a:gd name="T47" fmla="*/ 19 h 22"/>
                  <a:gd name="T48" fmla="*/ 28 w 36"/>
                  <a:gd name="T49" fmla="*/ 20 h 22"/>
                  <a:gd name="T50" fmla="*/ 29 w 36"/>
                  <a:gd name="T51" fmla="*/ 21 h 22"/>
                  <a:gd name="T52" fmla="*/ 30 w 36"/>
                  <a:gd name="T53" fmla="*/ 21 h 22"/>
                  <a:gd name="T54" fmla="*/ 32 w 36"/>
                  <a:gd name="T55" fmla="*/ 22 h 22"/>
                  <a:gd name="T56" fmla="*/ 31 w 36"/>
                  <a:gd name="T57" fmla="*/ 21 h 22"/>
                  <a:gd name="T58" fmla="*/ 29 w 36"/>
                  <a:gd name="T59" fmla="*/ 20 h 22"/>
                  <a:gd name="T60" fmla="*/ 35 w 36"/>
                  <a:gd name="T61" fmla="*/ 20 h 22"/>
                  <a:gd name="T62" fmla="*/ 36 w 36"/>
                  <a:gd name="T63" fmla="*/ 20 h 22"/>
                  <a:gd name="T64" fmla="*/ 35 w 36"/>
                  <a:gd name="T65" fmla="*/ 20 h 22"/>
                  <a:gd name="T66" fmla="*/ 34 w 36"/>
                  <a:gd name="T67" fmla="*/ 20 h 22"/>
                  <a:gd name="T68" fmla="*/ 27 w 36"/>
                  <a:gd name="T69" fmla="*/ 5 h 22"/>
                  <a:gd name="T70" fmla="*/ 27 w 36"/>
                  <a:gd name="T71" fmla="*/ 5 h 22"/>
                  <a:gd name="T72" fmla="*/ 25 w 36"/>
                  <a:gd name="T73" fmla="*/ 4 h 22"/>
                  <a:gd name="T74" fmla="*/ 25 w 36"/>
                  <a:gd name="T75" fmla="*/ 5 h 22"/>
                  <a:gd name="T76" fmla="*/ 26 w 36"/>
                  <a:gd name="T77" fmla="*/ 5 h 22"/>
                  <a:gd name="T78" fmla="*/ 23 w 36"/>
                  <a:gd name="T79" fmla="*/ 4 h 22"/>
                  <a:gd name="T80" fmla="*/ 23 w 36"/>
                  <a:gd name="T81" fmla="*/ 3 h 22"/>
                  <a:gd name="T82" fmla="*/ 24 w 36"/>
                  <a:gd name="T83" fmla="*/ 4 h 22"/>
                  <a:gd name="T84" fmla="*/ 13 w 36"/>
                  <a:gd name="T85" fmla="*/ 1 h 22"/>
                  <a:gd name="T86" fmla="*/ 14 w 36"/>
                  <a:gd name="T87" fmla="*/ 1 h 22"/>
                  <a:gd name="T88" fmla="*/ 14 w 36"/>
                  <a:gd name="T89" fmla="*/ 2 h 22"/>
                  <a:gd name="T90" fmla="*/ 14 w 36"/>
                  <a:gd name="T91" fmla="*/ 0 h 22"/>
                  <a:gd name="T92" fmla="*/ 12 w 36"/>
                  <a:gd name="T93" fmla="*/ 12 h 22"/>
                  <a:gd name="T94" fmla="*/ 10 w 36"/>
                  <a:gd name="T95" fmla="*/ 12 h 22"/>
                  <a:gd name="T96" fmla="*/ 7 w 36"/>
                  <a:gd name="T97" fmla="*/ 11 h 22"/>
                  <a:gd name="T98" fmla="*/ 5 w 36"/>
                  <a:gd name="T99" fmla="*/ 9 h 22"/>
                  <a:gd name="T100" fmla="*/ 7 w 36"/>
                  <a:gd name="T101" fmla="*/ 8 h 22"/>
                  <a:gd name="T102" fmla="*/ 4 w 36"/>
                  <a:gd name="T103" fmla="*/ 8 h 22"/>
                  <a:gd name="T104" fmla="*/ 0 w 36"/>
                  <a:gd name="T105" fmla="*/ 9 h 22"/>
                  <a:gd name="T106" fmla="*/ 3 w 36"/>
                  <a:gd name="T107" fmla="*/ 10 h 22"/>
                  <a:gd name="T108" fmla="*/ 6 w 36"/>
                  <a:gd name="T109" fmla="*/ 14 h 22"/>
                  <a:gd name="T110" fmla="*/ 7 w 36"/>
                  <a:gd name="T111" fmla="*/ 14 h 22"/>
                  <a:gd name="T112" fmla="*/ 7 w 36"/>
                  <a:gd name="T113" fmla="*/ 15 h 22"/>
                  <a:gd name="T114" fmla="*/ 8 w 36"/>
                  <a:gd name="T115" fmla="*/ 15 h 22"/>
                  <a:gd name="T116" fmla="*/ 10 w 36"/>
                  <a:gd name="T117" fmla="*/ 15 h 22"/>
                  <a:gd name="T118" fmla="*/ 9 w 36"/>
                  <a:gd name="T119" fmla="*/ 1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 h="22">
                    <a:moveTo>
                      <a:pt x="8" y="7"/>
                    </a:moveTo>
                    <a:cubicBezTo>
                      <a:pt x="8" y="7"/>
                      <a:pt x="8" y="7"/>
                      <a:pt x="8" y="7"/>
                    </a:cubicBezTo>
                    <a:cubicBezTo>
                      <a:pt x="8" y="7"/>
                      <a:pt x="8" y="7"/>
                      <a:pt x="8" y="7"/>
                    </a:cubicBezTo>
                    <a:cubicBezTo>
                      <a:pt x="8" y="7"/>
                      <a:pt x="8" y="7"/>
                      <a:pt x="8" y="7"/>
                    </a:cubicBezTo>
                    <a:cubicBezTo>
                      <a:pt x="8" y="7"/>
                      <a:pt x="8" y="7"/>
                      <a:pt x="8" y="6"/>
                    </a:cubicBezTo>
                    <a:cubicBezTo>
                      <a:pt x="7" y="6"/>
                      <a:pt x="7" y="6"/>
                      <a:pt x="7" y="6"/>
                    </a:cubicBezTo>
                    <a:cubicBezTo>
                      <a:pt x="7" y="6"/>
                      <a:pt x="8" y="6"/>
                      <a:pt x="8" y="5"/>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9" y="5"/>
                      <a:pt x="9" y="5"/>
                      <a:pt x="9" y="5"/>
                    </a:cubicBezTo>
                    <a:cubicBezTo>
                      <a:pt x="9" y="5"/>
                      <a:pt x="9" y="5"/>
                      <a:pt x="9" y="5"/>
                    </a:cubicBezTo>
                    <a:cubicBezTo>
                      <a:pt x="9" y="5"/>
                      <a:pt x="9" y="5"/>
                      <a:pt x="9" y="5"/>
                    </a:cubicBezTo>
                    <a:cubicBezTo>
                      <a:pt x="9" y="6"/>
                      <a:pt x="9" y="6"/>
                      <a:pt x="9" y="6"/>
                    </a:cubicBezTo>
                    <a:cubicBezTo>
                      <a:pt x="9" y="6"/>
                      <a:pt x="9" y="6"/>
                      <a:pt x="9" y="6"/>
                    </a:cubicBezTo>
                    <a:cubicBezTo>
                      <a:pt x="9" y="6"/>
                      <a:pt x="9" y="6"/>
                      <a:pt x="9" y="6"/>
                    </a:cubicBezTo>
                    <a:cubicBezTo>
                      <a:pt x="9" y="6"/>
                      <a:pt x="9" y="6"/>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8" y="7"/>
                    </a:cubicBezTo>
                    <a:cubicBezTo>
                      <a:pt x="8" y="7"/>
                      <a:pt x="8" y="7"/>
                      <a:pt x="8" y="7"/>
                    </a:cubicBezTo>
                    <a:close/>
                    <a:moveTo>
                      <a:pt x="10" y="7"/>
                    </a:moveTo>
                    <a:cubicBezTo>
                      <a:pt x="10" y="7"/>
                      <a:pt x="10" y="7"/>
                      <a:pt x="10" y="7"/>
                    </a:cubicBezTo>
                    <a:cubicBezTo>
                      <a:pt x="10" y="7"/>
                      <a:pt x="10" y="7"/>
                      <a:pt x="10" y="7"/>
                    </a:cubicBezTo>
                    <a:cubicBezTo>
                      <a:pt x="10" y="7"/>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1" y="8"/>
                      <a:pt x="11" y="8"/>
                    </a:cubicBezTo>
                    <a:cubicBezTo>
                      <a:pt x="11" y="8"/>
                      <a:pt x="11" y="8"/>
                      <a:pt x="11" y="8"/>
                    </a:cubicBezTo>
                    <a:cubicBezTo>
                      <a:pt x="11" y="8"/>
                      <a:pt x="11" y="8"/>
                      <a:pt x="11" y="8"/>
                    </a:cubicBezTo>
                    <a:cubicBezTo>
                      <a:pt x="11" y="8"/>
                      <a:pt x="11" y="8"/>
                      <a:pt x="11" y="8"/>
                    </a:cubicBezTo>
                    <a:cubicBezTo>
                      <a:pt x="11" y="8"/>
                      <a:pt x="11" y="8"/>
                      <a:pt x="12" y="8"/>
                    </a:cubicBezTo>
                    <a:cubicBezTo>
                      <a:pt x="12" y="8"/>
                      <a:pt x="12" y="8"/>
                      <a:pt x="12" y="8"/>
                    </a:cubicBezTo>
                    <a:cubicBezTo>
                      <a:pt x="12" y="8"/>
                      <a:pt x="12" y="8"/>
                      <a:pt x="12" y="8"/>
                    </a:cubicBezTo>
                    <a:cubicBezTo>
                      <a:pt x="12" y="8"/>
                      <a:pt x="12" y="8"/>
                      <a:pt x="12" y="8"/>
                    </a:cubicBezTo>
                    <a:cubicBezTo>
                      <a:pt x="12" y="8"/>
                      <a:pt x="12" y="8"/>
                      <a:pt x="12" y="8"/>
                    </a:cubicBezTo>
                    <a:cubicBezTo>
                      <a:pt x="12" y="8"/>
                      <a:pt x="12" y="8"/>
                      <a:pt x="12" y="8"/>
                    </a:cubicBezTo>
                    <a:cubicBezTo>
                      <a:pt x="12" y="8"/>
                      <a:pt x="12" y="8"/>
                      <a:pt x="12" y="8"/>
                    </a:cubicBezTo>
                    <a:cubicBezTo>
                      <a:pt x="12" y="8"/>
                      <a:pt x="13" y="8"/>
                      <a:pt x="13" y="8"/>
                    </a:cubicBezTo>
                    <a:cubicBezTo>
                      <a:pt x="13" y="8"/>
                      <a:pt x="13" y="9"/>
                      <a:pt x="13" y="9"/>
                    </a:cubicBezTo>
                    <a:cubicBezTo>
                      <a:pt x="13" y="9"/>
                      <a:pt x="13" y="9"/>
                      <a:pt x="13" y="9"/>
                    </a:cubicBezTo>
                    <a:cubicBezTo>
                      <a:pt x="13" y="9"/>
                      <a:pt x="13" y="9"/>
                      <a:pt x="13" y="9"/>
                    </a:cubicBezTo>
                    <a:cubicBezTo>
                      <a:pt x="13" y="9"/>
                      <a:pt x="13" y="9"/>
                      <a:pt x="13" y="9"/>
                    </a:cubicBezTo>
                    <a:cubicBezTo>
                      <a:pt x="13" y="9"/>
                      <a:pt x="13" y="9"/>
                      <a:pt x="13" y="9"/>
                    </a:cubicBezTo>
                    <a:cubicBezTo>
                      <a:pt x="13" y="9"/>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7"/>
                      <a:pt x="13" y="7"/>
                      <a:pt x="13" y="7"/>
                    </a:cubicBezTo>
                    <a:cubicBezTo>
                      <a:pt x="13" y="7"/>
                      <a:pt x="13" y="7"/>
                      <a:pt x="13" y="7"/>
                    </a:cubicBezTo>
                    <a:cubicBezTo>
                      <a:pt x="12" y="7"/>
                      <a:pt x="12" y="7"/>
                      <a:pt x="12" y="7"/>
                    </a:cubicBezTo>
                    <a:cubicBezTo>
                      <a:pt x="12" y="7"/>
                      <a:pt x="12" y="7"/>
                      <a:pt x="12" y="7"/>
                    </a:cubicBezTo>
                    <a:cubicBezTo>
                      <a:pt x="12" y="7"/>
                      <a:pt x="12" y="7"/>
                      <a:pt x="12" y="7"/>
                    </a:cubicBezTo>
                    <a:cubicBezTo>
                      <a:pt x="12" y="7"/>
                      <a:pt x="12" y="7"/>
                      <a:pt x="12" y="7"/>
                    </a:cubicBezTo>
                    <a:cubicBezTo>
                      <a:pt x="12" y="7"/>
                      <a:pt x="12" y="7"/>
                      <a:pt x="12" y="7"/>
                    </a:cubicBezTo>
                    <a:cubicBezTo>
                      <a:pt x="11" y="7"/>
                      <a:pt x="11" y="7"/>
                      <a:pt x="11" y="7"/>
                    </a:cubicBezTo>
                    <a:cubicBezTo>
                      <a:pt x="11" y="7"/>
                      <a:pt x="11" y="6"/>
                      <a:pt x="11" y="6"/>
                    </a:cubicBezTo>
                    <a:cubicBezTo>
                      <a:pt x="11" y="6"/>
                      <a:pt x="11" y="6"/>
                      <a:pt x="11" y="6"/>
                    </a:cubicBezTo>
                    <a:cubicBezTo>
                      <a:pt x="11" y="6"/>
                      <a:pt x="11" y="6"/>
                      <a:pt x="11" y="6"/>
                    </a:cubicBezTo>
                    <a:cubicBezTo>
                      <a:pt x="11"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7"/>
                    </a:cubicBezTo>
                    <a:close/>
                    <a:moveTo>
                      <a:pt x="14" y="10"/>
                    </a:moveTo>
                    <a:cubicBezTo>
                      <a:pt x="14" y="10"/>
                      <a:pt x="14" y="10"/>
                      <a:pt x="14" y="10"/>
                    </a:cubicBezTo>
                    <a:cubicBezTo>
                      <a:pt x="14" y="10"/>
                      <a:pt x="14" y="10"/>
                      <a:pt x="14" y="10"/>
                    </a:cubicBezTo>
                    <a:cubicBezTo>
                      <a:pt x="13" y="10"/>
                      <a:pt x="13" y="10"/>
                      <a:pt x="13" y="10"/>
                    </a:cubicBezTo>
                    <a:cubicBezTo>
                      <a:pt x="13" y="9"/>
                      <a:pt x="13" y="9"/>
                      <a:pt x="13" y="9"/>
                    </a:cubicBezTo>
                    <a:cubicBezTo>
                      <a:pt x="12" y="9"/>
                      <a:pt x="12" y="9"/>
                      <a:pt x="12" y="9"/>
                    </a:cubicBezTo>
                    <a:cubicBezTo>
                      <a:pt x="12" y="9"/>
                      <a:pt x="12" y="9"/>
                      <a:pt x="12" y="9"/>
                    </a:cubicBezTo>
                    <a:cubicBezTo>
                      <a:pt x="12" y="9"/>
                      <a:pt x="12" y="9"/>
                      <a:pt x="12" y="9"/>
                    </a:cubicBezTo>
                    <a:cubicBezTo>
                      <a:pt x="12" y="9"/>
                      <a:pt x="12" y="9"/>
                      <a:pt x="12" y="9"/>
                    </a:cubicBezTo>
                    <a:cubicBezTo>
                      <a:pt x="12" y="9"/>
                      <a:pt x="12" y="9"/>
                      <a:pt x="12" y="9"/>
                    </a:cubicBezTo>
                    <a:cubicBezTo>
                      <a:pt x="12" y="9"/>
                      <a:pt x="12" y="9"/>
                      <a:pt x="12" y="9"/>
                    </a:cubicBezTo>
                    <a:cubicBezTo>
                      <a:pt x="12" y="9"/>
                      <a:pt x="12" y="9"/>
                      <a:pt x="12" y="9"/>
                    </a:cubicBezTo>
                    <a:cubicBezTo>
                      <a:pt x="12" y="9"/>
                      <a:pt x="12" y="9"/>
                      <a:pt x="12" y="10"/>
                    </a:cubicBezTo>
                    <a:cubicBezTo>
                      <a:pt x="12" y="10"/>
                      <a:pt x="13" y="10"/>
                      <a:pt x="13" y="10"/>
                    </a:cubicBezTo>
                    <a:cubicBezTo>
                      <a:pt x="13" y="10"/>
                      <a:pt x="13" y="10"/>
                      <a:pt x="13" y="10"/>
                    </a:cubicBezTo>
                    <a:cubicBezTo>
                      <a:pt x="13" y="10"/>
                      <a:pt x="13" y="10"/>
                      <a:pt x="13" y="10"/>
                    </a:cubicBezTo>
                    <a:cubicBezTo>
                      <a:pt x="13" y="10"/>
                      <a:pt x="13" y="11"/>
                      <a:pt x="13" y="11"/>
                    </a:cubicBezTo>
                    <a:cubicBezTo>
                      <a:pt x="13" y="11"/>
                      <a:pt x="13" y="11"/>
                      <a:pt x="13" y="11"/>
                    </a:cubicBezTo>
                    <a:cubicBezTo>
                      <a:pt x="13" y="11"/>
                      <a:pt x="13" y="11"/>
                      <a:pt x="13" y="11"/>
                    </a:cubicBezTo>
                    <a:cubicBezTo>
                      <a:pt x="13" y="11"/>
                      <a:pt x="13" y="11"/>
                      <a:pt x="13" y="11"/>
                    </a:cubicBezTo>
                    <a:cubicBezTo>
                      <a:pt x="13" y="11"/>
                      <a:pt x="13" y="11"/>
                      <a:pt x="13" y="11"/>
                    </a:cubicBezTo>
                    <a:cubicBezTo>
                      <a:pt x="13" y="11"/>
                      <a:pt x="13" y="11"/>
                      <a:pt x="13" y="11"/>
                    </a:cubicBezTo>
                    <a:cubicBezTo>
                      <a:pt x="13" y="11"/>
                      <a:pt x="13" y="11"/>
                      <a:pt x="13" y="11"/>
                    </a:cubicBezTo>
                    <a:cubicBezTo>
                      <a:pt x="13" y="11"/>
                      <a:pt x="13" y="11"/>
                      <a:pt x="13" y="11"/>
                    </a:cubicBezTo>
                    <a:cubicBezTo>
                      <a:pt x="13" y="11"/>
                      <a:pt x="14" y="11"/>
                      <a:pt x="14" y="11"/>
                    </a:cubicBezTo>
                    <a:cubicBezTo>
                      <a:pt x="14" y="11"/>
                      <a:pt x="14" y="11"/>
                      <a:pt x="14" y="12"/>
                    </a:cubicBezTo>
                    <a:cubicBezTo>
                      <a:pt x="14" y="12"/>
                      <a:pt x="14" y="12"/>
                      <a:pt x="14" y="12"/>
                    </a:cubicBezTo>
                    <a:cubicBezTo>
                      <a:pt x="14" y="12"/>
                      <a:pt x="15" y="12"/>
                      <a:pt x="15" y="12"/>
                    </a:cubicBezTo>
                    <a:cubicBezTo>
                      <a:pt x="15" y="12"/>
                      <a:pt x="15" y="12"/>
                      <a:pt x="15" y="12"/>
                    </a:cubicBezTo>
                    <a:cubicBezTo>
                      <a:pt x="15" y="12"/>
                      <a:pt x="15" y="12"/>
                      <a:pt x="15" y="12"/>
                    </a:cubicBezTo>
                    <a:cubicBezTo>
                      <a:pt x="15" y="11"/>
                      <a:pt x="15" y="11"/>
                      <a:pt x="15" y="11"/>
                    </a:cubicBezTo>
                    <a:cubicBezTo>
                      <a:pt x="15" y="11"/>
                      <a:pt x="15" y="11"/>
                      <a:pt x="15" y="11"/>
                    </a:cubicBezTo>
                    <a:cubicBezTo>
                      <a:pt x="16" y="11"/>
                      <a:pt x="16" y="11"/>
                      <a:pt x="16" y="10"/>
                    </a:cubicBezTo>
                    <a:cubicBezTo>
                      <a:pt x="16" y="10"/>
                      <a:pt x="16" y="10"/>
                      <a:pt x="16" y="10"/>
                    </a:cubicBezTo>
                    <a:cubicBezTo>
                      <a:pt x="15" y="10"/>
                      <a:pt x="15" y="10"/>
                      <a:pt x="15" y="10"/>
                    </a:cubicBezTo>
                    <a:cubicBezTo>
                      <a:pt x="15" y="10"/>
                      <a:pt x="15" y="10"/>
                      <a:pt x="15" y="10"/>
                    </a:cubicBezTo>
                    <a:cubicBezTo>
                      <a:pt x="15" y="10"/>
                      <a:pt x="15" y="10"/>
                      <a:pt x="15" y="10"/>
                    </a:cubicBezTo>
                    <a:cubicBezTo>
                      <a:pt x="15" y="10"/>
                      <a:pt x="15" y="11"/>
                      <a:pt x="15" y="11"/>
                    </a:cubicBezTo>
                    <a:cubicBezTo>
                      <a:pt x="15" y="11"/>
                      <a:pt x="15" y="11"/>
                      <a:pt x="15" y="11"/>
                    </a:cubicBezTo>
                    <a:cubicBezTo>
                      <a:pt x="14" y="11"/>
                      <a:pt x="14" y="11"/>
                      <a:pt x="14" y="11"/>
                    </a:cubicBezTo>
                    <a:cubicBezTo>
                      <a:pt x="14" y="11"/>
                      <a:pt x="14" y="11"/>
                      <a:pt x="14" y="11"/>
                    </a:cubicBezTo>
                    <a:cubicBezTo>
                      <a:pt x="14" y="11"/>
                      <a:pt x="14" y="10"/>
                      <a:pt x="14" y="10"/>
                    </a:cubicBezTo>
                    <a:close/>
                    <a:moveTo>
                      <a:pt x="14" y="8"/>
                    </a:moveTo>
                    <a:cubicBezTo>
                      <a:pt x="14" y="8"/>
                      <a:pt x="14" y="8"/>
                      <a:pt x="14" y="8"/>
                    </a:cubicBezTo>
                    <a:cubicBezTo>
                      <a:pt x="14" y="8"/>
                      <a:pt x="14" y="8"/>
                      <a:pt x="14" y="8"/>
                    </a:cubicBezTo>
                    <a:cubicBezTo>
                      <a:pt x="14" y="8"/>
                      <a:pt x="14" y="8"/>
                      <a:pt x="14" y="8"/>
                    </a:cubicBezTo>
                    <a:cubicBezTo>
                      <a:pt x="14" y="8"/>
                      <a:pt x="14" y="8"/>
                      <a:pt x="14" y="8"/>
                    </a:cubicBezTo>
                    <a:cubicBezTo>
                      <a:pt x="14" y="8"/>
                      <a:pt x="14" y="8"/>
                      <a:pt x="14" y="8"/>
                    </a:cubicBezTo>
                    <a:cubicBezTo>
                      <a:pt x="14" y="8"/>
                      <a:pt x="14" y="8"/>
                      <a:pt x="14" y="8"/>
                    </a:cubicBezTo>
                    <a:cubicBezTo>
                      <a:pt x="14"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4" y="8"/>
                    </a:cubicBezTo>
                    <a:cubicBezTo>
                      <a:pt x="14" y="8"/>
                      <a:pt x="14" y="8"/>
                      <a:pt x="14" y="8"/>
                    </a:cubicBezTo>
                    <a:cubicBezTo>
                      <a:pt x="14" y="8"/>
                      <a:pt x="14" y="8"/>
                      <a:pt x="14" y="8"/>
                    </a:cubicBezTo>
                    <a:close/>
                    <a:moveTo>
                      <a:pt x="13" y="15"/>
                    </a:move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4"/>
                    </a:cubicBezTo>
                    <a:cubicBezTo>
                      <a:pt x="13" y="14"/>
                      <a:pt x="13" y="15"/>
                      <a:pt x="13" y="15"/>
                    </a:cubicBezTo>
                    <a:cubicBezTo>
                      <a:pt x="13" y="15"/>
                      <a:pt x="13" y="15"/>
                      <a:pt x="12" y="14"/>
                    </a:cubicBezTo>
                    <a:cubicBezTo>
                      <a:pt x="12" y="14"/>
                      <a:pt x="12" y="14"/>
                      <a:pt x="12" y="15"/>
                    </a:cubicBezTo>
                    <a:cubicBezTo>
                      <a:pt x="12" y="15"/>
                      <a:pt x="12" y="15"/>
                      <a:pt x="12" y="15"/>
                    </a:cubicBezTo>
                    <a:cubicBezTo>
                      <a:pt x="12" y="15"/>
                      <a:pt x="12" y="15"/>
                      <a:pt x="12" y="15"/>
                    </a:cubicBezTo>
                    <a:cubicBezTo>
                      <a:pt x="12" y="15"/>
                      <a:pt x="12" y="15"/>
                      <a:pt x="12" y="15"/>
                    </a:cubicBezTo>
                    <a:cubicBezTo>
                      <a:pt x="12" y="15"/>
                      <a:pt x="12" y="15"/>
                      <a:pt x="12" y="15"/>
                    </a:cubicBezTo>
                    <a:cubicBezTo>
                      <a:pt x="12" y="15"/>
                      <a:pt x="12" y="15"/>
                      <a:pt x="12" y="15"/>
                    </a:cubicBezTo>
                    <a:cubicBezTo>
                      <a:pt x="12"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lose/>
                    <a:moveTo>
                      <a:pt x="14" y="15"/>
                    </a:move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4" y="15"/>
                      <a:pt x="14" y="15"/>
                      <a:pt x="14" y="15"/>
                    </a:cubicBezTo>
                    <a:close/>
                    <a:moveTo>
                      <a:pt x="23" y="15"/>
                    </a:move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5"/>
                      <a:pt x="23" y="15"/>
                    </a:cubicBezTo>
                    <a:cubicBezTo>
                      <a:pt x="23" y="15"/>
                      <a:pt x="23" y="15"/>
                      <a:pt x="23" y="15"/>
                    </a:cubicBezTo>
                    <a:cubicBezTo>
                      <a:pt x="23" y="15"/>
                      <a:pt x="23" y="15"/>
                      <a:pt x="23" y="15"/>
                    </a:cubicBezTo>
                    <a:close/>
                    <a:moveTo>
                      <a:pt x="24" y="15"/>
                    </a:moveTo>
                    <a:cubicBezTo>
                      <a:pt x="24" y="15"/>
                      <a:pt x="24" y="15"/>
                      <a:pt x="24" y="15"/>
                    </a:cubicBezTo>
                    <a:cubicBezTo>
                      <a:pt x="24" y="15"/>
                      <a:pt x="24" y="15"/>
                      <a:pt x="24" y="15"/>
                    </a:cubicBezTo>
                    <a:cubicBezTo>
                      <a:pt x="24" y="15"/>
                      <a:pt x="24" y="15"/>
                      <a:pt x="24" y="15"/>
                    </a:cubicBezTo>
                    <a:cubicBezTo>
                      <a:pt x="24" y="15"/>
                      <a:pt x="24" y="15"/>
                      <a:pt x="24" y="15"/>
                    </a:cubicBezTo>
                    <a:cubicBezTo>
                      <a:pt x="24" y="15"/>
                      <a:pt x="24" y="15"/>
                      <a:pt x="24" y="15"/>
                    </a:cubicBezTo>
                    <a:cubicBezTo>
                      <a:pt x="24" y="15"/>
                      <a:pt x="24" y="15"/>
                      <a:pt x="24" y="15"/>
                    </a:cubicBezTo>
                    <a:cubicBezTo>
                      <a:pt x="24"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6"/>
                      <a:pt x="25" y="16"/>
                    </a:cubicBezTo>
                    <a:cubicBezTo>
                      <a:pt x="25" y="16"/>
                      <a:pt x="25" y="16"/>
                      <a:pt x="25" y="16"/>
                    </a:cubicBezTo>
                    <a:cubicBezTo>
                      <a:pt x="25" y="16"/>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4" y="15"/>
                      <a:pt x="24" y="15"/>
                    </a:cubicBezTo>
                    <a:cubicBezTo>
                      <a:pt x="24" y="15"/>
                      <a:pt x="24" y="15"/>
                      <a:pt x="24" y="15"/>
                    </a:cubicBezTo>
                    <a:cubicBezTo>
                      <a:pt x="24" y="15"/>
                      <a:pt x="24" y="15"/>
                      <a:pt x="24" y="15"/>
                    </a:cubicBezTo>
                    <a:cubicBezTo>
                      <a:pt x="24" y="15"/>
                      <a:pt x="24" y="15"/>
                      <a:pt x="24" y="15"/>
                    </a:cubicBezTo>
                    <a:close/>
                    <a:moveTo>
                      <a:pt x="27" y="19"/>
                    </a:move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ubicBezTo>
                      <a:pt x="27" y="19"/>
                      <a:pt x="27" y="19"/>
                      <a:pt x="27" y="19"/>
                    </a:cubicBezTo>
                    <a:close/>
                    <a:moveTo>
                      <a:pt x="29" y="19"/>
                    </a:moveTo>
                    <a:cubicBezTo>
                      <a:pt x="29" y="19"/>
                      <a:pt x="29" y="19"/>
                      <a:pt x="29" y="19"/>
                    </a:cubicBezTo>
                    <a:cubicBezTo>
                      <a:pt x="29" y="19"/>
                      <a:pt x="29" y="19"/>
                      <a:pt x="29" y="19"/>
                    </a:cubicBezTo>
                    <a:cubicBezTo>
                      <a:pt x="29" y="19"/>
                      <a:pt x="29" y="19"/>
                      <a:pt x="29" y="19"/>
                    </a:cubicBezTo>
                    <a:cubicBezTo>
                      <a:pt x="29" y="19"/>
                      <a:pt x="29" y="19"/>
                      <a:pt x="29" y="19"/>
                    </a:cubicBezTo>
                    <a:cubicBezTo>
                      <a:pt x="29" y="19"/>
                      <a:pt x="29"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20"/>
                      <a:pt x="28" y="20"/>
                    </a:cubicBezTo>
                    <a:cubicBezTo>
                      <a:pt x="28" y="20"/>
                      <a:pt x="28" y="20"/>
                      <a:pt x="28" y="20"/>
                    </a:cubicBezTo>
                    <a:cubicBezTo>
                      <a:pt x="29" y="20"/>
                      <a:pt x="29" y="20"/>
                      <a:pt x="29" y="19"/>
                    </a:cubicBezTo>
                    <a:cubicBezTo>
                      <a:pt x="29" y="19"/>
                      <a:pt x="29" y="19"/>
                      <a:pt x="29" y="19"/>
                    </a:cubicBezTo>
                    <a:cubicBezTo>
                      <a:pt x="29" y="19"/>
                      <a:pt x="29" y="19"/>
                      <a:pt x="29" y="19"/>
                    </a:cubicBezTo>
                    <a:cubicBezTo>
                      <a:pt x="29" y="19"/>
                      <a:pt x="29" y="19"/>
                      <a:pt x="29" y="19"/>
                    </a:cubicBezTo>
                    <a:cubicBezTo>
                      <a:pt x="29" y="19"/>
                      <a:pt x="29" y="19"/>
                      <a:pt x="29" y="19"/>
                    </a:cubicBezTo>
                    <a:close/>
                    <a:moveTo>
                      <a:pt x="28" y="20"/>
                    </a:moveTo>
                    <a:cubicBezTo>
                      <a:pt x="28" y="20"/>
                      <a:pt x="29" y="20"/>
                      <a:pt x="29" y="20"/>
                    </a:cubicBezTo>
                    <a:cubicBezTo>
                      <a:pt x="29" y="20"/>
                      <a:pt x="29" y="20"/>
                      <a:pt x="29" y="20"/>
                    </a:cubicBezTo>
                    <a:cubicBezTo>
                      <a:pt x="29" y="20"/>
                      <a:pt x="29" y="20"/>
                      <a:pt x="29" y="20"/>
                    </a:cubicBezTo>
                    <a:cubicBezTo>
                      <a:pt x="29" y="21"/>
                      <a:pt x="29" y="21"/>
                      <a:pt x="29" y="21"/>
                    </a:cubicBezTo>
                    <a:cubicBezTo>
                      <a:pt x="29" y="21"/>
                      <a:pt x="29" y="21"/>
                      <a:pt x="29" y="21"/>
                    </a:cubicBezTo>
                    <a:cubicBezTo>
                      <a:pt x="29" y="21"/>
                      <a:pt x="29" y="21"/>
                      <a:pt x="29" y="21"/>
                    </a:cubicBezTo>
                    <a:cubicBezTo>
                      <a:pt x="29" y="21"/>
                      <a:pt x="29" y="21"/>
                      <a:pt x="29" y="21"/>
                    </a:cubicBezTo>
                    <a:cubicBezTo>
                      <a:pt x="29" y="21"/>
                      <a:pt x="29" y="21"/>
                      <a:pt x="29" y="21"/>
                    </a:cubicBezTo>
                    <a:cubicBezTo>
                      <a:pt x="29" y="21"/>
                      <a:pt x="29" y="21"/>
                      <a:pt x="29" y="21"/>
                    </a:cubicBezTo>
                    <a:cubicBezTo>
                      <a:pt x="29" y="21"/>
                      <a:pt x="29" y="21"/>
                      <a:pt x="29" y="21"/>
                    </a:cubicBezTo>
                    <a:cubicBezTo>
                      <a:pt x="29" y="21"/>
                      <a:pt x="29" y="21"/>
                      <a:pt x="30" y="21"/>
                    </a:cubicBezTo>
                    <a:cubicBezTo>
                      <a:pt x="30" y="21"/>
                      <a:pt x="30" y="21"/>
                      <a:pt x="30" y="21"/>
                    </a:cubicBezTo>
                    <a:cubicBezTo>
                      <a:pt x="30" y="21"/>
                      <a:pt x="30" y="21"/>
                      <a:pt x="30" y="21"/>
                    </a:cubicBezTo>
                    <a:cubicBezTo>
                      <a:pt x="30" y="21"/>
                      <a:pt x="30" y="22"/>
                      <a:pt x="30" y="22"/>
                    </a:cubicBezTo>
                    <a:cubicBezTo>
                      <a:pt x="30" y="22"/>
                      <a:pt x="30" y="22"/>
                      <a:pt x="30" y="22"/>
                    </a:cubicBezTo>
                    <a:cubicBezTo>
                      <a:pt x="30" y="22"/>
                      <a:pt x="30" y="22"/>
                      <a:pt x="30" y="21"/>
                    </a:cubicBezTo>
                    <a:cubicBezTo>
                      <a:pt x="30" y="21"/>
                      <a:pt x="30" y="21"/>
                      <a:pt x="30" y="21"/>
                    </a:cubicBezTo>
                    <a:cubicBezTo>
                      <a:pt x="30" y="21"/>
                      <a:pt x="30" y="21"/>
                      <a:pt x="30" y="21"/>
                    </a:cubicBezTo>
                    <a:cubicBezTo>
                      <a:pt x="30" y="21"/>
                      <a:pt x="30" y="21"/>
                      <a:pt x="30" y="21"/>
                    </a:cubicBezTo>
                    <a:cubicBezTo>
                      <a:pt x="30" y="22"/>
                      <a:pt x="30"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1"/>
                      <a:pt x="32" y="21"/>
                      <a:pt x="32" y="21"/>
                    </a:cubicBezTo>
                    <a:cubicBezTo>
                      <a:pt x="32" y="21"/>
                      <a:pt x="32" y="21"/>
                      <a:pt x="32" y="21"/>
                    </a:cubicBezTo>
                    <a:cubicBezTo>
                      <a:pt x="32" y="21"/>
                      <a:pt x="32" y="21"/>
                      <a:pt x="32" y="21"/>
                    </a:cubicBezTo>
                    <a:cubicBezTo>
                      <a:pt x="32" y="21"/>
                      <a:pt x="31" y="21"/>
                      <a:pt x="31" y="21"/>
                    </a:cubicBezTo>
                    <a:cubicBezTo>
                      <a:pt x="31" y="21"/>
                      <a:pt x="31" y="21"/>
                      <a:pt x="31" y="21"/>
                    </a:cubicBezTo>
                    <a:cubicBezTo>
                      <a:pt x="31" y="21"/>
                      <a:pt x="31" y="21"/>
                      <a:pt x="31" y="21"/>
                    </a:cubicBezTo>
                    <a:cubicBezTo>
                      <a:pt x="31" y="21"/>
                      <a:pt x="31" y="21"/>
                      <a:pt x="31" y="21"/>
                    </a:cubicBezTo>
                    <a:cubicBezTo>
                      <a:pt x="31" y="21"/>
                      <a:pt x="31" y="21"/>
                      <a:pt x="30" y="21"/>
                    </a:cubicBezTo>
                    <a:cubicBezTo>
                      <a:pt x="30" y="21"/>
                      <a:pt x="30" y="21"/>
                      <a:pt x="30" y="21"/>
                    </a:cubicBezTo>
                    <a:cubicBezTo>
                      <a:pt x="30" y="21"/>
                      <a:pt x="30" y="20"/>
                      <a:pt x="30" y="20"/>
                    </a:cubicBezTo>
                    <a:cubicBezTo>
                      <a:pt x="30" y="20"/>
                      <a:pt x="30" y="20"/>
                      <a:pt x="30" y="20"/>
                    </a:cubicBezTo>
                    <a:cubicBezTo>
                      <a:pt x="30" y="20"/>
                      <a:pt x="30" y="20"/>
                      <a:pt x="29"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28" y="20"/>
                    </a:cubicBezTo>
                    <a:cubicBezTo>
                      <a:pt x="28" y="20"/>
                      <a:pt x="28" y="20"/>
                      <a:pt x="28" y="20"/>
                    </a:cubicBezTo>
                    <a:cubicBezTo>
                      <a:pt x="28" y="20"/>
                      <a:pt x="28" y="20"/>
                      <a:pt x="29" y="20"/>
                    </a:cubicBezTo>
                    <a:cubicBezTo>
                      <a:pt x="29" y="20"/>
                      <a:pt x="28" y="20"/>
                      <a:pt x="28" y="20"/>
                    </a:cubicBezTo>
                    <a:close/>
                    <a:moveTo>
                      <a:pt x="35" y="20"/>
                    </a:move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6" y="20"/>
                      <a:pt x="36" y="20"/>
                    </a:cubicBezTo>
                    <a:cubicBezTo>
                      <a:pt x="36" y="20"/>
                      <a:pt x="36" y="20"/>
                      <a:pt x="36" y="21"/>
                    </a:cubicBezTo>
                    <a:cubicBezTo>
                      <a:pt x="36" y="21"/>
                      <a:pt x="36" y="21"/>
                      <a:pt x="36" y="21"/>
                    </a:cubicBezTo>
                    <a:cubicBezTo>
                      <a:pt x="36" y="21"/>
                      <a:pt x="36" y="21"/>
                      <a:pt x="36" y="21"/>
                    </a:cubicBezTo>
                    <a:cubicBezTo>
                      <a:pt x="36" y="20"/>
                      <a:pt x="36" y="20"/>
                      <a:pt x="36" y="20"/>
                    </a:cubicBezTo>
                    <a:cubicBezTo>
                      <a:pt x="36" y="20"/>
                      <a:pt x="36" y="20"/>
                      <a:pt x="36" y="20"/>
                    </a:cubicBezTo>
                    <a:cubicBezTo>
                      <a:pt x="36" y="20"/>
                      <a:pt x="36" y="20"/>
                      <a:pt x="36" y="20"/>
                    </a:cubicBezTo>
                    <a:cubicBezTo>
                      <a:pt x="36" y="20"/>
                      <a:pt x="36" y="20"/>
                      <a:pt x="36" y="20"/>
                    </a:cubicBezTo>
                    <a:cubicBezTo>
                      <a:pt x="36" y="20"/>
                      <a:pt x="36" y="20"/>
                      <a:pt x="36" y="20"/>
                    </a:cubicBezTo>
                    <a:cubicBezTo>
                      <a:pt x="36" y="20"/>
                      <a:pt x="36" y="20"/>
                      <a:pt x="36" y="20"/>
                    </a:cubicBezTo>
                    <a:cubicBezTo>
                      <a:pt x="36" y="20"/>
                      <a:pt x="36" y="20"/>
                      <a:pt x="36" y="20"/>
                    </a:cubicBezTo>
                    <a:cubicBezTo>
                      <a:pt x="36" y="20"/>
                      <a:pt x="36" y="20"/>
                      <a:pt x="36" y="20"/>
                    </a:cubicBezTo>
                    <a:cubicBezTo>
                      <a:pt x="36" y="20"/>
                      <a:pt x="36" y="20"/>
                      <a:pt x="36" y="20"/>
                    </a:cubicBezTo>
                    <a:cubicBezTo>
                      <a:pt x="36" y="20"/>
                      <a:pt x="36" y="20"/>
                      <a:pt x="36" y="20"/>
                    </a:cubicBezTo>
                    <a:cubicBezTo>
                      <a:pt x="36" y="20"/>
                      <a:pt x="36" y="20"/>
                      <a:pt x="36" y="20"/>
                    </a:cubicBezTo>
                    <a:cubicBezTo>
                      <a:pt x="36"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1"/>
                    </a:cubicBezTo>
                    <a:cubicBezTo>
                      <a:pt x="34" y="21"/>
                      <a:pt x="34" y="21"/>
                      <a:pt x="34" y="21"/>
                    </a:cubicBezTo>
                    <a:cubicBezTo>
                      <a:pt x="34" y="21"/>
                      <a:pt x="35" y="21"/>
                      <a:pt x="35" y="21"/>
                    </a:cubicBezTo>
                    <a:cubicBezTo>
                      <a:pt x="35" y="21"/>
                      <a:pt x="35" y="21"/>
                      <a:pt x="35" y="20"/>
                    </a:cubicBezTo>
                    <a:cubicBezTo>
                      <a:pt x="35" y="20"/>
                      <a:pt x="35" y="20"/>
                      <a:pt x="35" y="20"/>
                    </a:cubicBezTo>
                    <a:cubicBezTo>
                      <a:pt x="35" y="20"/>
                      <a:pt x="35" y="20"/>
                      <a:pt x="35" y="20"/>
                    </a:cubicBezTo>
                    <a:close/>
                    <a:moveTo>
                      <a:pt x="27" y="5"/>
                    </a:move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4"/>
                    </a:cubicBezTo>
                    <a:cubicBezTo>
                      <a:pt x="27" y="4"/>
                      <a:pt x="27" y="4"/>
                      <a:pt x="27" y="4"/>
                    </a:cubicBezTo>
                    <a:cubicBezTo>
                      <a:pt x="27" y="4"/>
                      <a:pt x="27" y="4"/>
                      <a:pt x="27" y="4"/>
                    </a:cubicBezTo>
                    <a:cubicBezTo>
                      <a:pt x="26" y="4"/>
                      <a:pt x="26" y="4"/>
                      <a:pt x="26" y="4"/>
                    </a:cubicBezTo>
                    <a:cubicBezTo>
                      <a:pt x="26" y="4"/>
                      <a:pt x="26" y="4"/>
                      <a:pt x="26" y="4"/>
                    </a:cubicBezTo>
                    <a:cubicBezTo>
                      <a:pt x="26" y="4"/>
                      <a:pt x="26" y="4"/>
                      <a:pt x="26" y="4"/>
                    </a:cubicBezTo>
                    <a:cubicBezTo>
                      <a:pt x="26" y="4"/>
                      <a:pt x="26" y="4"/>
                      <a:pt x="26" y="4"/>
                    </a:cubicBezTo>
                    <a:cubicBezTo>
                      <a:pt x="26" y="4"/>
                      <a:pt x="26" y="4"/>
                      <a:pt x="26" y="4"/>
                    </a:cubicBezTo>
                    <a:cubicBezTo>
                      <a:pt x="26" y="4"/>
                      <a:pt x="26" y="4"/>
                      <a:pt x="26" y="4"/>
                    </a:cubicBezTo>
                    <a:cubicBezTo>
                      <a:pt x="26" y="4"/>
                      <a:pt x="25" y="4"/>
                      <a:pt x="25" y="4"/>
                    </a:cubicBezTo>
                    <a:cubicBezTo>
                      <a:pt x="25" y="4"/>
                      <a:pt x="25" y="4"/>
                      <a:pt x="25" y="4"/>
                    </a:cubicBezTo>
                    <a:cubicBezTo>
                      <a:pt x="25" y="4"/>
                      <a:pt x="25" y="4"/>
                      <a:pt x="25"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5" y="4"/>
                      <a:pt x="25" y="4"/>
                      <a:pt x="25" y="4"/>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6" y="5"/>
                      <a:pt x="26" y="5"/>
                      <a:pt x="26" y="5"/>
                    </a:cubicBezTo>
                    <a:cubicBezTo>
                      <a:pt x="26" y="5"/>
                      <a:pt x="26" y="5"/>
                      <a:pt x="26" y="5"/>
                    </a:cubicBezTo>
                    <a:cubicBezTo>
                      <a:pt x="26" y="5"/>
                      <a:pt x="26" y="5"/>
                      <a:pt x="26" y="6"/>
                    </a:cubicBezTo>
                    <a:cubicBezTo>
                      <a:pt x="26" y="6"/>
                      <a:pt x="26" y="6"/>
                      <a:pt x="26" y="6"/>
                    </a:cubicBezTo>
                    <a:cubicBezTo>
                      <a:pt x="26" y="6"/>
                      <a:pt x="26" y="6"/>
                      <a:pt x="26" y="6"/>
                    </a:cubicBezTo>
                    <a:cubicBezTo>
                      <a:pt x="26" y="5"/>
                      <a:pt x="26" y="6"/>
                      <a:pt x="27" y="5"/>
                    </a:cubicBezTo>
                    <a:cubicBezTo>
                      <a:pt x="27" y="5"/>
                      <a:pt x="27" y="5"/>
                      <a:pt x="27" y="5"/>
                    </a:cubicBezTo>
                    <a:close/>
                    <a:moveTo>
                      <a:pt x="23" y="4"/>
                    </a:move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lose/>
                    <a:moveTo>
                      <a:pt x="24" y="4"/>
                    </a:moveTo>
                    <a:cubicBezTo>
                      <a:pt x="24" y="4"/>
                      <a:pt x="24" y="4"/>
                      <a:pt x="24" y="4"/>
                    </a:cubicBezTo>
                    <a:cubicBezTo>
                      <a:pt x="24" y="4"/>
                      <a:pt x="24" y="3"/>
                      <a:pt x="24" y="3"/>
                    </a:cubicBezTo>
                    <a:cubicBezTo>
                      <a:pt x="24" y="3"/>
                      <a:pt x="24" y="3"/>
                      <a:pt x="24" y="3"/>
                    </a:cubicBezTo>
                    <a:cubicBezTo>
                      <a:pt x="24" y="3"/>
                      <a:pt x="23" y="3"/>
                      <a:pt x="23" y="3"/>
                    </a:cubicBezTo>
                    <a:cubicBezTo>
                      <a:pt x="23" y="3"/>
                      <a:pt x="23" y="3"/>
                      <a:pt x="23" y="3"/>
                    </a:cubicBezTo>
                    <a:cubicBezTo>
                      <a:pt x="23" y="3"/>
                      <a:pt x="23" y="3"/>
                      <a:pt x="23" y="4"/>
                    </a:cubicBezTo>
                    <a:cubicBezTo>
                      <a:pt x="23" y="4"/>
                      <a:pt x="23" y="4"/>
                      <a:pt x="23" y="4"/>
                    </a:cubicBezTo>
                    <a:cubicBezTo>
                      <a:pt x="23" y="4"/>
                      <a:pt x="23" y="4"/>
                      <a:pt x="23" y="4"/>
                    </a:cubicBezTo>
                    <a:cubicBezTo>
                      <a:pt x="23"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lose/>
                    <a:moveTo>
                      <a:pt x="13" y="0"/>
                    </a:moveTo>
                    <a:cubicBezTo>
                      <a:pt x="13" y="0"/>
                      <a:pt x="13" y="0"/>
                      <a:pt x="13" y="0"/>
                    </a:cubicBezTo>
                    <a:cubicBezTo>
                      <a:pt x="13" y="0"/>
                      <a:pt x="13" y="0"/>
                      <a:pt x="13" y="1"/>
                    </a:cubicBezTo>
                    <a:cubicBezTo>
                      <a:pt x="13" y="1"/>
                      <a:pt x="13" y="1"/>
                      <a:pt x="13" y="1"/>
                    </a:cubicBezTo>
                    <a:cubicBezTo>
                      <a:pt x="13" y="1"/>
                      <a:pt x="13" y="1"/>
                      <a:pt x="13" y="1"/>
                    </a:cubicBezTo>
                    <a:cubicBezTo>
                      <a:pt x="13" y="1"/>
                      <a:pt x="13" y="1"/>
                      <a:pt x="13" y="1"/>
                    </a:cubicBezTo>
                    <a:cubicBezTo>
                      <a:pt x="13" y="1"/>
                      <a:pt x="13" y="1"/>
                      <a:pt x="13" y="1"/>
                    </a:cubicBezTo>
                    <a:cubicBezTo>
                      <a:pt x="13" y="1"/>
                      <a:pt x="13" y="1"/>
                      <a:pt x="13" y="1"/>
                    </a:cubicBezTo>
                    <a:cubicBezTo>
                      <a:pt x="13" y="1"/>
                      <a:pt x="13" y="1"/>
                      <a:pt x="13" y="1"/>
                    </a:cubicBezTo>
                    <a:cubicBezTo>
                      <a:pt x="13" y="1"/>
                      <a:pt x="13" y="1"/>
                      <a:pt x="13" y="1"/>
                    </a:cubicBezTo>
                    <a:cubicBezTo>
                      <a:pt x="13" y="1"/>
                      <a:pt x="13" y="1"/>
                      <a:pt x="13" y="1"/>
                    </a:cubicBezTo>
                    <a:cubicBezTo>
                      <a:pt x="13" y="1"/>
                      <a:pt x="13" y="1"/>
                      <a:pt x="13" y="1"/>
                    </a:cubicBezTo>
                    <a:cubicBezTo>
                      <a:pt x="13" y="1"/>
                      <a:pt x="13" y="1"/>
                      <a:pt x="13" y="1"/>
                    </a:cubicBezTo>
                    <a:cubicBezTo>
                      <a:pt x="13" y="1"/>
                      <a:pt x="13" y="0"/>
                      <a:pt x="13" y="0"/>
                    </a:cubicBezTo>
                    <a:cubicBezTo>
                      <a:pt x="13" y="0"/>
                      <a:pt x="13" y="0"/>
                      <a:pt x="13" y="0"/>
                    </a:cubicBezTo>
                    <a:cubicBezTo>
                      <a:pt x="13" y="0"/>
                      <a:pt x="13" y="0"/>
                      <a:pt x="13" y="0"/>
                    </a:cubicBezTo>
                    <a:cubicBezTo>
                      <a:pt x="13" y="0"/>
                      <a:pt x="13" y="0"/>
                      <a:pt x="13" y="0"/>
                    </a:cubicBezTo>
                    <a:close/>
                    <a:moveTo>
                      <a:pt x="14" y="0"/>
                    </a:moveTo>
                    <a:cubicBezTo>
                      <a:pt x="14" y="0"/>
                      <a:pt x="14" y="0"/>
                      <a:pt x="14" y="0"/>
                    </a:cubicBezTo>
                    <a:cubicBezTo>
                      <a:pt x="14" y="0"/>
                      <a:pt x="14" y="0"/>
                      <a:pt x="14" y="0"/>
                    </a:cubicBezTo>
                    <a:cubicBezTo>
                      <a:pt x="14" y="0"/>
                      <a:pt x="14" y="0"/>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1"/>
                      <a:pt x="14" y="1"/>
                      <a:pt x="15" y="1"/>
                    </a:cubicBezTo>
                    <a:cubicBezTo>
                      <a:pt x="15" y="1"/>
                      <a:pt x="15" y="1"/>
                      <a:pt x="15" y="1"/>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lose/>
                    <a:moveTo>
                      <a:pt x="13" y="12"/>
                    </a:moveTo>
                    <a:cubicBezTo>
                      <a:pt x="12" y="13"/>
                      <a:pt x="12" y="13"/>
                      <a:pt x="12" y="12"/>
                    </a:cubicBezTo>
                    <a:cubicBezTo>
                      <a:pt x="12" y="12"/>
                      <a:pt x="12" y="12"/>
                      <a:pt x="12" y="12"/>
                    </a:cubicBezTo>
                    <a:cubicBezTo>
                      <a:pt x="12" y="12"/>
                      <a:pt x="12" y="12"/>
                      <a:pt x="12" y="12"/>
                    </a:cubicBezTo>
                    <a:cubicBezTo>
                      <a:pt x="11" y="13"/>
                      <a:pt x="11" y="13"/>
                      <a:pt x="11" y="13"/>
                    </a:cubicBezTo>
                    <a:cubicBezTo>
                      <a:pt x="11" y="13"/>
                      <a:pt x="11" y="13"/>
                      <a:pt x="11" y="13"/>
                    </a:cubicBezTo>
                    <a:cubicBezTo>
                      <a:pt x="11" y="13"/>
                      <a:pt x="11" y="13"/>
                      <a:pt x="11" y="12"/>
                    </a:cubicBezTo>
                    <a:cubicBezTo>
                      <a:pt x="11" y="12"/>
                      <a:pt x="11" y="12"/>
                      <a:pt x="11" y="12"/>
                    </a:cubicBezTo>
                    <a:cubicBezTo>
                      <a:pt x="11" y="12"/>
                      <a:pt x="11" y="12"/>
                      <a:pt x="11" y="12"/>
                    </a:cubicBezTo>
                    <a:cubicBezTo>
                      <a:pt x="11" y="12"/>
                      <a:pt x="11" y="12"/>
                      <a:pt x="11" y="12"/>
                    </a:cubicBezTo>
                    <a:cubicBezTo>
                      <a:pt x="11" y="12"/>
                      <a:pt x="10" y="12"/>
                      <a:pt x="10" y="12"/>
                    </a:cubicBezTo>
                    <a:cubicBezTo>
                      <a:pt x="10" y="12"/>
                      <a:pt x="10" y="12"/>
                      <a:pt x="10" y="12"/>
                    </a:cubicBezTo>
                    <a:cubicBezTo>
                      <a:pt x="10" y="12"/>
                      <a:pt x="10" y="12"/>
                      <a:pt x="10" y="12"/>
                    </a:cubicBezTo>
                    <a:cubicBezTo>
                      <a:pt x="10" y="12"/>
                      <a:pt x="10" y="12"/>
                      <a:pt x="10" y="12"/>
                    </a:cubicBezTo>
                    <a:cubicBezTo>
                      <a:pt x="10" y="12"/>
                      <a:pt x="10" y="12"/>
                      <a:pt x="10" y="12"/>
                    </a:cubicBezTo>
                    <a:cubicBezTo>
                      <a:pt x="9" y="12"/>
                      <a:pt x="9" y="12"/>
                      <a:pt x="9" y="12"/>
                    </a:cubicBezTo>
                    <a:cubicBezTo>
                      <a:pt x="9" y="12"/>
                      <a:pt x="9" y="12"/>
                      <a:pt x="9" y="12"/>
                    </a:cubicBezTo>
                    <a:cubicBezTo>
                      <a:pt x="9" y="12"/>
                      <a:pt x="9" y="12"/>
                      <a:pt x="8" y="12"/>
                    </a:cubicBezTo>
                    <a:cubicBezTo>
                      <a:pt x="8" y="12"/>
                      <a:pt x="8" y="12"/>
                      <a:pt x="8" y="12"/>
                    </a:cubicBezTo>
                    <a:cubicBezTo>
                      <a:pt x="8" y="12"/>
                      <a:pt x="8" y="12"/>
                      <a:pt x="8" y="11"/>
                    </a:cubicBezTo>
                    <a:cubicBezTo>
                      <a:pt x="8" y="11"/>
                      <a:pt x="8" y="11"/>
                      <a:pt x="8" y="11"/>
                    </a:cubicBezTo>
                    <a:cubicBezTo>
                      <a:pt x="8" y="11"/>
                      <a:pt x="8" y="11"/>
                      <a:pt x="8" y="11"/>
                    </a:cubicBezTo>
                    <a:cubicBezTo>
                      <a:pt x="8" y="11"/>
                      <a:pt x="8" y="11"/>
                      <a:pt x="8" y="12"/>
                    </a:cubicBezTo>
                    <a:cubicBezTo>
                      <a:pt x="8" y="12"/>
                      <a:pt x="8" y="11"/>
                      <a:pt x="8" y="11"/>
                    </a:cubicBezTo>
                    <a:cubicBezTo>
                      <a:pt x="8" y="11"/>
                      <a:pt x="7" y="11"/>
                      <a:pt x="7" y="11"/>
                    </a:cubicBezTo>
                    <a:cubicBezTo>
                      <a:pt x="7" y="11"/>
                      <a:pt x="7" y="11"/>
                      <a:pt x="7" y="11"/>
                    </a:cubicBezTo>
                    <a:cubicBezTo>
                      <a:pt x="7" y="11"/>
                      <a:pt x="6" y="11"/>
                      <a:pt x="6" y="11"/>
                    </a:cubicBezTo>
                    <a:cubicBezTo>
                      <a:pt x="6" y="11"/>
                      <a:pt x="6" y="11"/>
                      <a:pt x="6" y="11"/>
                    </a:cubicBezTo>
                    <a:cubicBezTo>
                      <a:pt x="6" y="11"/>
                      <a:pt x="6" y="11"/>
                      <a:pt x="6" y="11"/>
                    </a:cubicBezTo>
                    <a:cubicBezTo>
                      <a:pt x="6" y="11"/>
                      <a:pt x="6" y="11"/>
                      <a:pt x="6" y="11"/>
                    </a:cubicBezTo>
                    <a:cubicBezTo>
                      <a:pt x="6" y="10"/>
                      <a:pt x="6" y="10"/>
                      <a:pt x="6" y="10"/>
                    </a:cubicBezTo>
                    <a:cubicBezTo>
                      <a:pt x="6" y="10"/>
                      <a:pt x="6" y="10"/>
                      <a:pt x="5" y="10"/>
                    </a:cubicBezTo>
                    <a:cubicBezTo>
                      <a:pt x="5" y="10"/>
                      <a:pt x="5" y="10"/>
                      <a:pt x="5" y="10"/>
                    </a:cubicBezTo>
                    <a:cubicBezTo>
                      <a:pt x="5" y="10"/>
                      <a:pt x="5" y="10"/>
                      <a:pt x="5" y="10"/>
                    </a:cubicBezTo>
                    <a:cubicBezTo>
                      <a:pt x="5" y="10"/>
                      <a:pt x="5" y="10"/>
                      <a:pt x="5" y="9"/>
                    </a:cubicBezTo>
                    <a:cubicBezTo>
                      <a:pt x="5" y="9"/>
                      <a:pt x="5" y="9"/>
                      <a:pt x="5" y="9"/>
                    </a:cubicBezTo>
                    <a:cubicBezTo>
                      <a:pt x="5" y="9"/>
                      <a:pt x="5" y="9"/>
                      <a:pt x="5" y="9"/>
                    </a:cubicBezTo>
                    <a:cubicBezTo>
                      <a:pt x="5" y="9"/>
                      <a:pt x="5" y="9"/>
                      <a:pt x="5" y="9"/>
                    </a:cubicBezTo>
                    <a:cubicBezTo>
                      <a:pt x="5" y="9"/>
                      <a:pt x="5" y="9"/>
                      <a:pt x="5" y="9"/>
                    </a:cubicBezTo>
                    <a:cubicBezTo>
                      <a:pt x="5" y="9"/>
                      <a:pt x="6" y="9"/>
                      <a:pt x="6" y="9"/>
                    </a:cubicBezTo>
                    <a:cubicBezTo>
                      <a:pt x="6" y="9"/>
                      <a:pt x="6" y="9"/>
                      <a:pt x="6" y="9"/>
                    </a:cubicBezTo>
                    <a:cubicBezTo>
                      <a:pt x="6" y="9"/>
                      <a:pt x="6" y="9"/>
                      <a:pt x="6" y="9"/>
                    </a:cubicBezTo>
                    <a:cubicBezTo>
                      <a:pt x="6" y="9"/>
                      <a:pt x="6" y="9"/>
                      <a:pt x="6" y="9"/>
                    </a:cubicBezTo>
                    <a:cubicBezTo>
                      <a:pt x="6" y="9"/>
                      <a:pt x="6" y="9"/>
                      <a:pt x="6"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8"/>
                      <a:pt x="7" y="8"/>
                    </a:cubicBezTo>
                    <a:cubicBezTo>
                      <a:pt x="7" y="8"/>
                      <a:pt x="7" y="8"/>
                      <a:pt x="7" y="8"/>
                    </a:cubicBezTo>
                    <a:cubicBezTo>
                      <a:pt x="7" y="8"/>
                      <a:pt x="7" y="8"/>
                      <a:pt x="7" y="8"/>
                    </a:cubicBezTo>
                    <a:cubicBezTo>
                      <a:pt x="6" y="8"/>
                      <a:pt x="6" y="8"/>
                      <a:pt x="6" y="8"/>
                    </a:cubicBezTo>
                    <a:cubicBezTo>
                      <a:pt x="6" y="8"/>
                      <a:pt x="6" y="8"/>
                      <a:pt x="6" y="8"/>
                    </a:cubicBezTo>
                    <a:cubicBezTo>
                      <a:pt x="6" y="8"/>
                      <a:pt x="6" y="8"/>
                      <a:pt x="6" y="8"/>
                    </a:cubicBezTo>
                    <a:cubicBezTo>
                      <a:pt x="6" y="8"/>
                      <a:pt x="6" y="8"/>
                      <a:pt x="6" y="8"/>
                    </a:cubicBezTo>
                    <a:cubicBezTo>
                      <a:pt x="5" y="8"/>
                      <a:pt x="5" y="8"/>
                      <a:pt x="5" y="8"/>
                    </a:cubicBezTo>
                    <a:cubicBezTo>
                      <a:pt x="5" y="8"/>
                      <a:pt x="5" y="8"/>
                      <a:pt x="5" y="8"/>
                    </a:cubicBezTo>
                    <a:cubicBezTo>
                      <a:pt x="5" y="8"/>
                      <a:pt x="5" y="8"/>
                      <a:pt x="5" y="8"/>
                    </a:cubicBezTo>
                    <a:cubicBezTo>
                      <a:pt x="5" y="8"/>
                      <a:pt x="5" y="8"/>
                      <a:pt x="4" y="8"/>
                    </a:cubicBezTo>
                    <a:cubicBezTo>
                      <a:pt x="4" y="8"/>
                      <a:pt x="4" y="8"/>
                      <a:pt x="4" y="8"/>
                    </a:cubicBezTo>
                    <a:cubicBezTo>
                      <a:pt x="4" y="8"/>
                      <a:pt x="4" y="8"/>
                      <a:pt x="4" y="8"/>
                    </a:cubicBezTo>
                    <a:cubicBezTo>
                      <a:pt x="4" y="8"/>
                      <a:pt x="4" y="8"/>
                      <a:pt x="4" y="8"/>
                    </a:cubicBezTo>
                    <a:cubicBezTo>
                      <a:pt x="4" y="8"/>
                      <a:pt x="4" y="8"/>
                      <a:pt x="4"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2" y="8"/>
                      <a:pt x="2" y="8"/>
                    </a:cubicBezTo>
                    <a:cubicBezTo>
                      <a:pt x="2" y="8"/>
                      <a:pt x="1" y="8"/>
                      <a:pt x="1" y="8"/>
                    </a:cubicBezTo>
                    <a:cubicBezTo>
                      <a:pt x="1" y="9"/>
                      <a:pt x="1" y="9"/>
                      <a:pt x="1" y="9"/>
                    </a:cubicBezTo>
                    <a:cubicBezTo>
                      <a:pt x="1" y="9"/>
                      <a:pt x="1" y="9"/>
                      <a:pt x="1" y="9"/>
                    </a:cubicBezTo>
                    <a:cubicBezTo>
                      <a:pt x="0" y="9"/>
                      <a:pt x="0" y="9"/>
                      <a:pt x="0" y="9"/>
                    </a:cubicBezTo>
                    <a:cubicBezTo>
                      <a:pt x="0" y="9"/>
                      <a:pt x="0" y="9"/>
                      <a:pt x="0" y="9"/>
                    </a:cubicBezTo>
                    <a:cubicBezTo>
                      <a:pt x="0" y="9"/>
                      <a:pt x="0" y="9"/>
                      <a:pt x="0" y="9"/>
                    </a:cubicBezTo>
                    <a:cubicBezTo>
                      <a:pt x="0" y="9"/>
                      <a:pt x="0" y="9"/>
                      <a:pt x="0" y="9"/>
                    </a:cubicBezTo>
                    <a:cubicBezTo>
                      <a:pt x="0" y="9"/>
                      <a:pt x="1" y="9"/>
                      <a:pt x="1" y="9"/>
                    </a:cubicBezTo>
                    <a:cubicBezTo>
                      <a:pt x="1" y="9"/>
                      <a:pt x="1" y="9"/>
                      <a:pt x="1" y="9"/>
                    </a:cubicBezTo>
                    <a:cubicBezTo>
                      <a:pt x="1" y="9"/>
                      <a:pt x="1" y="9"/>
                      <a:pt x="1" y="9"/>
                    </a:cubicBezTo>
                    <a:cubicBezTo>
                      <a:pt x="1" y="9"/>
                      <a:pt x="1" y="9"/>
                      <a:pt x="1" y="9"/>
                    </a:cubicBezTo>
                    <a:cubicBezTo>
                      <a:pt x="1" y="9"/>
                      <a:pt x="2" y="9"/>
                      <a:pt x="2" y="9"/>
                    </a:cubicBezTo>
                    <a:cubicBezTo>
                      <a:pt x="2" y="9"/>
                      <a:pt x="2" y="10"/>
                      <a:pt x="2" y="10"/>
                    </a:cubicBezTo>
                    <a:cubicBezTo>
                      <a:pt x="2" y="10"/>
                      <a:pt x="2" y="10"/>
                      <a:pt x="2" y="10"/>
                    </a:cubicBezTo>
                    <a:cubicBezTo>
                      <a:pt x="2" y="10"/>
                      <a:pt x="2" y="10"/>
                      <a:pt x="2" y="10"/>
                    </a:cubicBezTo>
                    <a:cubicBezTo>
                      <a:pt x="2" y="10"/>
                      <a:pt x="3" y="10"/>
                      <a:pt x="3" y="10"/>
                    </a:cubicBezTo>
                    <a:cubicBezTo>
                      <a:pt x="3" y="11"/>
                      <a:pt x="3" y="11"/>
                      <a:pt x="3" y="11"/>
                    </a:cubicBezTo>
                    <a:cubicBezTo>
                      <a:pt x="4" y="11"/>
                      <a:pt x="4" y="11"/>
                      <a:pt x="4" y="11"/>
                    </a:cubicBezTo>
                    <a:cubicBezTo>
                      <a:pt x="5" y="11"/>
                      <a:pt x="5" y="11"/>
                      <a:pt x="5" y="11"/>
                    </a:cubicBezTo>
                    <a:cubicBezTo>
                      <a:pt x="5" y="13"/>
                      <a:pt x="5" y="13"/>
                      <a:pt x="5" y="13"/>
                    </a:cubicBezTo>
                    <a:cubicBezTo>
                      <a:pt x="5" y="13"/>
                      <a:pt x="5" y="13"/>
                      <a:pt x="5" y="13"/>
                    </a:cubicBezTo>
                    <a:cubicBezTo>
                      <a:pt x="5" y="13"/>
                      <a:pt x="5" y="13"/>
                      <a:pt x="5" y="13"/>
                    </a:cubicBezTo>
                    <a:cubicBezTo>
                      <a:pt x="5" y="13"/>
                      <a:pt x="5" y="13"/>
                      <a:pt x="5" y="13"/>
                    </a:cubicBezTo>
                    <a:cubicBezTo>
                      <a:pt x="6" y="13"/>
                      <a:pt x="6" y="13"/>
                      <a:pt x="6" y="13"/>
                    </a:cubicBezTo>
                    <a:cubicBezTo>
                      <a:pt x="6" y="14"/>
                      <a:pt x="6" y="14"/>
                      <a:pt x="6" y="14"/>
                    </a:cubicBezTo>
                    <a:cubicBezTo>
                      <a:pt x="6" y="14"/>
                      <a:pt x="6" y="14"/>
                      <a:pt x="6" y="14"/>
                    </a:cubicBezTo>
                    <a:cubicBezTo>
                      <a:pt x="6" y="14"/>
                      <a:pt x="6" y="14"/>
                      <a:pt x="6" y="14"/>
                    </a:cubicBezTo>
                    <a:cubicBezTo>
                      <a:pt x="6" y="14"/>
                      <a:pt x="6" y="14"/>
                      <a:pt x="6" y="14"/>
                    </a:cubicBezTo>
                    <a:cubicBezTo>
                      <a:pt x="6" y="14"/>
                      <a:pt x="6" y="14"/>
                      <a:pt x="6" y="14"/>
                    </a:cubicBezTo>
                    <a:cubicBezTo>
                      <a:pt x="6" y="14"/>
                      <a:pt x="6" y="14"/>
                      <a:pt x="6" y="14"/>
                    </a:cubicBezTo>
                    <a:cubicBezTo>
                      <a:pt x="6" y="14"/>
                      <a:pt x="6" y="14"/>
                      <a:pt x="6" y="14"/>
                    </a:cubicBezTo>
                    <a:cubicBezTo>
                      <a:pt x="6" y="14"/>
                      <a:pt x="7" y="14"/>
                      <a:pt x="7" y="14"/>
                    </a:cubicBezTo>
                    <a:cubicBezTo>
                      <a:pt x="7" y="14"/>
                      <a:pt x="7" y="14"/>
                      <a:pt x="7" y="14"/>
                    </a:cubicBezTo>
                    <a:cubicBezTo>
                      <a:pt x="7" y="14"/>
                      <a:pt x="7" y="14"/>
                      <a:pt x="7" y="14"/>
                    </a:cubicBezTo>
                    <a:cubicBezTo>
                      <a:pt x="7" y="14"/>
                      <a:pt x="7" y="14"/>
                      <a:pt x="7" y="14"/>
                    </a:cubicBezTo>
                    <a:cubicBezTo>
                      <a:pt x="7" y="14"/>
                      <a:pt x="7" y="14"/>
                      <a:pt x="7" y="14"/>
                    </a:cubicBezTo>
                    <a:cubicBezTo>
                      <a:pt x="7" y="14"/>
                      <a:pt x="7" y="14"/>
                      <a:pt x="7" y="14"/>
                    </a:cubicBezTo>
                    <a:cubicBezTo>
                      <a:pt x="7" y="14"/>
                      <a:pt x="7" y="14"/>
                      <a:pt x="7" y="14"/>
                    </a:cubicBezTo>
                    <a:cubicBezTo>
                      <a:pt x="7" y="14"/>
                      <a:pt x="7" y="14"/>
                      <a:pt x="7" y="14"/>
                    </a:cubicBezTo>
                    <a:cubicBezTo>
                      <a:pt x="7" y="14"/>
                      <a:pt x="7" y="14"/>
                      <a:pt x="7" y="14"/>
                    </a:cubicBezTo>
                    <a:cubicBezTo>
                      <a:pt x="6" y="14"/>
                      <a:pt x="6" y="14"/>
                      <a:pt x="6" y="14"/>
                    </a:cubicBezTo>
                    <a:cubicBezTo>
                      <a:pt x="6" y="14"/>
                      <a:pt x="6" y="14"/>
                      <a:pt x="6" y="14"/>
                    </a:cubicBezTo>
                    <a:cubicBezTo>
                      <a:pt x="6" y="14"/>
                      <a:pt x="6" y="14"/>
                      <a:pt x="6" y="14"/>
                    </a:cubicBezTo>
                    <a:cubicBezTo>
                      <a:pt x="6" y="14"/>
                      <a:pt x="6" y="14"/>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8" y="15"/>
                    </a:cubicBezTo>
                    <a:cubicBezTo>
                      <a:pt x="8" y="15"/>
                      <a:pt x="8" y="15"/>
                      <a:pt x="8" y="15"/>
                    </a:cubicBezTo>
                    <a:cubicBezTo>
                      <a:pt x="8" y="15"/>
                      <a:pt x="8" y="15"/>
                      <a:pt x="8" y="15"/>
                    </a:cubicBezTo>
                    <a:cubicBezTo>
                      <a:pt x="8" y="15"/>
                      <a:pt x="8" y="15"/>
                      <a:pt x="8" y="15"/>
                    </a:cubicBezTo>
                    <a:cubicBezTo>
                      <a:pt x="8" y="15"/>
                      <a:pt x="8" y="15"/>
                      <a:pt x="8" y="15"/>
                    </a:cubicBezTo>
                    <a:cubicBezTo>
                      <a:pt x="8" y="15"/>
                      <a:pt x="8" y="15"/>
                      <a:pt x="8" y="15"/>
                    </a:cubicBezTo>
                    <a:cubicBezTo>
                      <a:pt x="8" y="15"/>
                      <a:pt x="8" y="15"/>
                      <a:pt x="8" y="15"/>
                    </a:cubicBezTo>
                    <a:cubicBezTo>
                      <a:pt x="8" y="15"/>
                      <a:pt x="8" y="15"/>
                      <a:pt x="8" y="15"/>
                    </a:cubicBezTo>
                    <a:cubicBezTo>
                      <a:pt x="8" y="16"/>
                      <a:pt x="8" y="16"/>
                      <a:pt x="8" y="16"/>
                    </a:cubicBezTo>
                    <a:cubicBezTo>
                      <a:pt x="9" y="16"/>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10" y="15"/>
                      <a:pt x="10" y="15"/>
                    </a:cubicBezTo>
                    <a:cubicBezTo>
                      <a:pt x="10" y="15"/>
                      <a:pt x="10" y="15"/>
                      <a:pt x="10" y="15"/>
                    </a:cubicBezTo>
                    <a:cubicBezTo>
                      <a:pt x="10" y="15"/>
                      <a:pt x="10" y="15"/>
                      <a:pt x="10" y="15"/>
                    </a:cubicBezTo>
                    <a:cubicBezTo>
                      <a:pt x="10" y="15"/>
                      <a:pt x="10" y="15"/>
                      <a:pt x="10" y="15"/>
                    </a:cubicBezTo>
                    <a:cubicBezTo>
                      <a:pt x="10" y="15"/>
                      <a:pt x="10" y="15"/>
                      <a:pt x="10" y="15"/>
                    </a:cubicBezTo>
                    <a:cubicBezTo>
                      <a:pt x="11" y="15"/>
                      <a:pt x="11" y="15"/>
                      <a:pt x="11" y="15"/>
                    </a:cubicBezTo>
                    <a:cubicBezTo>
                      <a:pt x="11" y="15"/>
                      <a:pt x="11" y="15"/>
                      <a:pt x="11" y="15"/>
                    </a:cubicBezTo>
                    <a:cubicBezTo>
                      <a:pt x="11" y="15"/>
                      <a:pt x="11" y="15"/>
                      <a:pt x="11" y="15"/>
                    </a:cubicBezTo>
                    <a:cubicBezTo>
                      <a:pt x="11" y="15"/>
                      <a:pt x="11" y="15"/>
                      <a:pt x="11" y="15"/>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0" y="14"/>
                      <a:pt x="10" y="14"/>
                    </a:cubicBezTo>
                    <a:cubicBezTo>
                      <a:pt x="10" y="14"/>
                      <a:pt x="9" y="14"/>
                      <a:pt x="9" y="13"/>
                    </a:cubicBezTo>
                    <a:cubicBezTo>
                      <a:pt x="9" y="13"/>
                      <a:pt x="9" y="13"/>
                      <a:pt x="9" y="13"/>
                    </a:cubicBezTo>
                    <a:cubicBezTo>
                      <a:pt x="9" y="13"/>
                      <a:pt x="9" y="13"/>
                      <a:pt x="9" y="13"/>
                    </a:cubicBezTo>
                    <a:cubicBezTo>
                      <a:pt x="9" y="13"/>
                      <a:pt x="9" y="13"/>
                      <a:pt x="9" y="13"/>
                    </a:cubicBezTo>
                    <a:cubicBezTo>
                      <a:pt x="10" y="13"/>
                      <a:pt x="10" y="13"/>
                      <a:pt x="10" y="13"/>
                    </a:cubicBezTo>
                    <a:cubicBezTo>
                      <a:pt x="10" y="13"/>
                      <a:pt x="10" y="13"/>
                      <a:pt x="10" y="13"/>
                    </a:cubicBezTo>
                    <a:cubicBezTo>
                      <a:pt x="10" y="13"/>
                      <a:pt x="10" y="13"/>
                      <a:pt x="11" y="13"/>
                    </a:cubicBezTo>
                    <a:cubicBezTo>
                      <a:pt x="11" y="13"/>
                      <a:pt x="11" y="13"/>
                      <a:pt x="11" y="13"/>
                    </a:cubicBezTo>
                    <a:cubicBezTo>
                      <a:pt x="11" y="13"/>
                      <a:pt x="11" y="13"/>
                      <a:pt x="11" y="13"/>
                    </a:cubicBezTo>
                    <a:cubicBezTo>
                      <a:pt x="11" y="13"/>
                      <a:pt x="12" y="13"/>
                      <a:pt x="12" y="13"/>
                    </a:cubicBezTo>
                    <a:cubicBezTo>
                      <a:pt x="12" y="13"/>
                      <a:pt x="12" y="13"/>
                      <a:pt x="12" y="13"/>
                    </a:cubicBezTo>
                    <a:cubicBezTo>
                      <a:pt x="12" y="13"/>
                      <a:pt x="12" y="12"/>
                      <a:pt x="12" y="12"/>
                    </a:cubicBezTo>
                    <a:cubicBezTo>
                      <a:pt x="13" y="12"/>
                      <a:pt x="13" y="12"/>
                      <a:pt x="13" y="1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nvGrpSpPr>
              <p:cNvPr id="233" name="Group 232">
                <a:extLst>
                  <a:ext uri="{FF2B5EF4-FFF2-40B4-BE49-F238E27FC236}">
                    <a16:creationId xmlns:a16="http://schemas.microsoft.com/office/drawing/2014/main" id="{38DEFEAC-1C1A-9F81-985B-9419AE897EC4}"/>
                  </a:ext>
                </a:extLst>
              </p:cNvPr>
              <p:cNvGrpSpPr/>
              <p:nvPr/>
            </p:nvGrpSpPr>
            <p:grpSpPr>
              <a:xfrm>
                <a:off x="9347200" y="4954588"/>
                <a:ext cx="365125" cy="236538"/>
                <a:chOff x="9347200" y="4954588"/>
                <a:chExt cx="365125" cy="236538"/>
              </a:xfrm>
              <a:grpFill/>
            </p:grpSpPr>
            <p:sp>
              <p:nvSpPr>
                <p:cNvPr id="266" name="Freeform 697">
                  <a:extLst>
                    <a:ext uri="{FF2B5EF4-FFF2-40B4-BE49-F238E27FC236}">
                      <a16:creationId xmlns:a16="http://schemas.microsoft.com/office/drawing/2014/main" id="{8D38E9BB-C6D8-3D09-0359-56A1FA832E1B}"/>
                    </a:ext>
                  </a:extLst>
                </p:cNvPr>
                <p:cNvSpPr>
                  <a:spLocks/>
                </p:cNvSpPr>
                <p:nvPr/>
              </p:nvSpPr>
              <p:spPr bwMode="auto">
                <a:xfrm>
                  <a:off x="9525000" y="5162550"/>
                  <a:ext cx="4762" cy="4763"/>
                </a:xfrm>
                <a:custGeom>
                  <a:avLst/>
                  <a:gdLst>
                    <a:gd name="T0" fmla="*/ 1 w 1"/>
                    <a:gd name="T1" fmla="*/ 1 h 1"/>
                    <a:gd name="T2" fmla="*/ 1 w 1"/>
                    <a:gd name="T3" fmla="*/ 1 h 1"/>
                    <a:gd name="T4" fmla="*/ 1 w 1"/>
                    <a:gd name="T5" fmla="*/ 0 h 1"/>
                    <a:gd name="T6" fmla="*/ 1 w 1"/>
                    <a:gd name="T7" fmla="*/ 0 h 1"/>
                    <a:gd name="T8" fmla="*/ 1 w 1"/>
                    <a:gd name="T9" fmla="*/ 0 h 1"/>
                    <a:gd name="T10" fmla="*/ 1 w 1"/>
                    <a:gd name="T11" fmla="*/ 0 h 1"/>
                    <a:gd name="T12" fmla="*/ 1 w 1"/>
                    <a:gd name="T13" fmla="*/ 0 h 1"/>
                    <a:gd name="T14" fmla="*/ 1 w 1"/>
                    <a:gd name="T15" fmla="*/ 0 h 1"/>
                    <a:gd name="T16" fmla="*/ 0 w 1"/>
                    <a:gd name="T17" fmla="*/ 0 h 1"/>
                    <a:gd name="T18" fmla="*/ 0 w 1"/>
                    <a:gd name="T19" fmla="*/ 0 h 1"/>
                    <a:gd name="T20" fmla="*/ 0 w 1"/>
                    <a:gd name="T21" fmla="*/ 0 h 1"/>
                    <a:gd name="T22" fmla="*/ 0 w 1"/>
                    <a:gd name="T23" fmla="*/ 0 h 1"/>
                    <a:gd name="T24" fmla="*/ 0 w 1"/>
                    <a:gd name="T25" fmla="*/ 1 h 1"/>
                    <a:gd name="T26" fmla="*/ 0 w 1"/>
                    <a:gd name="T27" fmla="*/ 1 h 1"/>
                    <a:gd name="T28" fmla="*/ 0 w 1"/>
                    <a:gd name="T29" fmla="*/ 1 h 1"/>
                    <a:gd name="T30" fmla="*/ 0 w 1"/>
                    <a:gd name="T31" fmla="*/ 1 h 1"/>
                    <a:gd name="T32" fmla="*/ 0 w 1"/>
                    <a:gd name="T33" fmla="*/ 1 h 1"/>
                    <a:gd name="T34" fmla="*/ 0 w 1"/>
                    <a:gd name="T35" fmla="*/ 1 h 1"/>
                    <a:gd name="T36" fmla="*/ 0 w 1"/>
                    <a:gd name="T37" fmla="*/ 1 h 1"/>
                    <a:gd name="T38" fmla="*/ 1 w 1"/>
                    <a:gd name="T39" fmla="*/ 1 h 1"/>
                    <a:gd name="T40" fmla="*/ 1 w 1"/>
                    <a:gd name="T41" fmla="*/ 1 h 1"/>
                    <a:gd name="T42" fmla="*/ 1 w 1"/>
                    <a:gd name="T43" fmla="*/ 1 h 1"/>
                    <a:gd name="T44" fmla="*/ 1 w 1"/>
                    <a:gd name="T45" fmla="*/ 1 h 1"/>
                    <a:gd name="T46" fmla="*/ 1 w 1"/>
                    <a:gd name="T47" fmla="*/ 1 h 1"/>
                    <a:gd name="T48" fmla="*/ 1 w 1"/>
                    <a:gd name="T49" fmla="*/ 1 h 1"/>
                    <a:gd name="T50" fmla="*/ 1 w 1"/>
                    <a:gd name="T51" fmla="*/ 1 h 1"/>
                    <a:gd name="T52" fmla="*/ 1 w 1"/>
                    <a:gd name="T53" fmla="*/ 1 h 1"/>
                    <a:gd name="T54" fmla="*/ 1 w 1"/>
                    <a:gd name="T55" fmla="*/ 1 h 1"/>
                    <a:gd name="T56" fmla="*/ 1 w 1"/>
                    <a:gd name="T57" fmla="*/ 1 h 1"/>
                    <a:gd name="T58" fmla="*/ 1 w 1"/>
                    <a:gd name="T5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 h="1">
                      <a:moveTo>
                        <a:pt x="1" y="1"/>
                      </a:move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67" name="Freeform 698">
                  <a:extLst>
                    <a:ext uri="{FF2B5EF4-FFF2-40B4-BE49-F238E27FC236}">
                      <a16:creationId xmlns:a16="http://schemas.microsoft.com/office/drawing/2014/main" id="{18820919-7C45-7577-0E64-664523F0B2A9}"/>
                    </a:ext>
                  </a:extLst>
                </p:cNvPr>
                <p:cNvSpPr>
                  <a:spLocks/>
                </p:cNvSpPr>
                <p:nvPr/>
              </p:nvSpPr>
              <p:spPr bwMode="auto">
                <a:xfrm>
                  <a:off x="9350375" y="4970463"/>
                  <a:ext cx="63500" cy="79375"/>
                </a:xfrm>
                <a:custGeom>
                  <a:avLst/>
                  <a:gdLst>
                    <a:gd name="T0" fmla="*/ 9 w 15"/>
                    <a:gd name="T1" fmla="*/ 19 h 19"/>
                    <a:gd name="T2" fmla="*/ 9 w 15"/>
                    <a:gd name="T3" fmla="*/ 18 h 19"/>
                    <a:gd name="T4" fmla="*/ 9 w 15"/>
                    <a:gd name="T5" fmla="*/ 17 h 19"/>
                    <a:gd name="T6" fmla="*/ 9 w 15"/>
                    <a:gd name="T7" fmla="*/ 17 h 19"/>
                    <a:gd name="T8" fmla="*/ 9 w 15"/>
                    <a:gd name="T9" fmla="*/ 14 h 19"/>
                    <a:gd name="T10" fmla="*/ 3 w 15"/>
                    <a:gd name="T11" fmla="*/ 11 h 19"/>
                    <a:gd name="T12" fmla="*/ 6 w 15"/>
                    <a:gd name="T13" fmla="*/ 9 h 19"/>
                    <a:gd name="T14" fmla="*/ 6 w 15"/>
                    <a:gd name="T15" fmla="*/ 9 h 19"/>
                    <a:gd name="T16" fmla="*/ 6 w 15"/>
                    <a:gd name="T17" fmla="*/ 10 h 19"/>
                    <a:gd name="T18" fmla="*/ 6 w 15"/>
                    <a:gd name="T19" fmla="*/ 10 h 19"/>
                    <a:gd name="T20" fmla="*/ 6 w 15"/>
                    <a:gd name="T21" fmla="*/ 10 h 19"/>
                    <a:gd name="T22" fmla="*/ 11 w 15"/>
                    <a:gd name="T23" fmla="*/ 10 h 19"/>
                    <a:gd name="T24" fmla="*/ 12 w 15"/>
                    <a:gd name="T25" fmla="*/ 9 h 19"/>
                    <a:gd name="T26" fmla="*/ 12 w 15"/>
                    <a:gd name="T27" fmla="*/ 7 h 19"/>
                    <a:gd name="T28" fmla="*/ 12 w 15"/>
                    <a:gd name="T29" fmla="*/ 6 h 19"/>
                    <a:gd name="T30" fmla="*/ 12 w 15"/>
                    <a:gd name="T31" fmla="*/ 6 h 19"/>
                    <a:gd name="T32" fmla="*/ 13 w 15"/>
                    <a:gd name="T33" fmla="*/ 6 h 19"/>
                    <a:gd name="T34" fmla="*/ 14 w 15"/>
                    <a:gd name="T35" fmla="*/ 6 h 19"/>
                    <a:gd name="T36" fmla="*/ 15 w 15"/>
                    <a:gd name="T37" fmla="*/ 6 h 19"/>
                    <a:gd name="T38" fmla="*/ 15 w 15"/>
                    <a:gd name="T39" fmla="*/ 5 h 19"/>
                    <a:gd name="T40" fmla="*/ 14 w 15"/>
                    <a:gd name="T41" fmla="*/ 5 h 19"/>
                    <a:gd name="T42" fmla="*/ 14 w 15"/>
                    <a:gd name="T43" fmla="*/ 5 h 19"/>
                    <a:gd name="T44" fmla="*/ 13 w 15"/>
                    <a:gd name="T45" fmla="*/ 5 h 19"/>
                    <a:gd name="T46" fmla="*/ 11 w 15"/>
                    <a:gd name="T47" fmla="*/ 4 h 19"/>
                    <a:gd name="T48" fmla="*/ 11 w 15"/>
                    <a:gd name="T49" fmla="*/ 4 h 19"/>
                    <a:gd name="T50" fmla="*/ 10 w 15"/>
                    <a:gd name="T51" fmla="*/ 4 h 19"/>
                    <a:gd name="T52" fmla="*/ 9 w 15"/>
                    <a:gd name="T53" fmla="*/ 4 h 19"/>
                    <a:gd name="T54" fmla="*/ 9 w 15"/>
                    <a:gd name="T55" fmla="*/ 3 h 19"/>
                    <a:gd name="T56" fmla="*/ 8 w 15"/>
                    <a:gd name="T57" fmla="*/ 3 h 19"/>
                    <a:gd name="T58" fmla="*/ 8 w 15"/>
                    <a:gd name="T59" fmla="*/ 3 h 19"/>
                    <a:gd name="T60" fmla="*/ 7 w 15"/>
                    <a:gd name="T61" fmla="*/ 2 h 19"/>
                    <a:gd name="T62" fmla="*/ 7 w 15"/>
                    <a:gd name="T63" fmla="*/ 2 h 19"/>
                    <a:gd name="T64" fmla="*/ 7 w 15"/>
                    <a:gd name="T65" fmla="*/ 2 h 19"/>
                    <a:gd name="T66" fmla="*/ 6 w 15"/>
                    <a:gd name="T67" fmla="*/ 2 h 19"/>
                    <a:gd name="T68" fmla="*/ 6 w 15"/>
                    <a:gd name="T69" fmla="*/ 2 h 19"/>
                    <a:gd name="T70" fmla="*/ 4 w 15"/>
                    <a:gd name="T71" fmla="*/ 1 h 19"/>
                    <a:gd name="T72" fmla="*/ 3 w 15"/>
                    <a:gd name="T73" fmla="*/ 1 h 19"/>
                    <a:gd name="T74" fmla="*/ 3 w 15"/>
                    <a:gd name="T75" fmla="*/ 1 h 19"/>
                    <a:gd name="T76" fmla="*/ 2 w 15"/>
                    <a:gd name="T77" fmla="*/ 0 h 19"/>
                    <a:gd name="T78" fmla="*/ 2 w 15"/>
                    <a:gd name="T79" fmla="*/ 0 h 19"/>
                    <a:gd name="T80" fmla="*/ 1 w 15"/>
                    <a:gd name="T81" fmla="*/ 0 h 19"/>
                    <a:gd name="T82" fmla="*/ 1 w 15"/>
                    <a:gd name="T83" fmla="*/ 0 h 19"/>
                    <a:gd name="T84" fmla="*/ 0 w 15"/>
                    <a:gd name="T85" fmla="*/ 17 h 19"/>
                    <a:gd name="T86" fmla="*/ 9 w 15"/>
                    <a:gd name="T8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 h="19">
                      <a:moveTo>
                        <a:pt x="9" y="19"/>
                      </a:moveTo>
                      <a:cubicBezTo>
                        <a:pt x="9" y="19"/>
                        <a:pt x="9" y="19"/>
                        <a:pt x="9" y="19"/>
                      </a:cubicBezTo>
                      <a:cubicBezTo>
                        <a:pt x="9" y="18"/>
                        <a:pt x="9" y="18"/>
                        <a:pt x="9" y="18"/>
                      </a:cubicBezTo>
                      <a:cubicBezTo>
                        <a:pt x="9" y="18"/>
                        <a:pt x="9" y="18"/>
                        <a:pt x="9" y="18"/>
                      </a:cubicBezTo>
                      <a:cubicBezTo>
                        <a:pt x="9" y="18"/>
                        <a:pt x="10" y="18"/>
                        <a:pt x="10" y="18"/>
                      </a:cubicBezTo>
                      <a:cubicBezTo>
                        <a:pt x="10" y="18"/>
                        <a:pt x="9" y="17"/>
                        <a:pt x="9" y="17"/>
                      </a:cubicBezTo>
                      <a:cubicBezTo>
                        <a:pt x="9" y="17"/>
                        <a:pt x="9" y="17"/>
                        <a:pt x="9" y="17"/>
                      </a:cubicBezTo>
                      <a:cubicBezTo>
                        <a:pt x="9" y="17"/>
                        <a:pt x="9" y="17"/>
                        <a:pt x="9" y="17"/>
                      </a:cubicBezTo>
                      <a:cubicBezTo>
                        <a:pt x="9" y="14"/>
                        <a:pt x="9" y="14"/>
                        <a:pt x="9" y="14"/>
                      </a:cubicBezTo>
                      <a:cubicBezTo>
                        <a:pt x="9" y="14"/>
                        <a:pt x="9" y="14"/>
                        <a:pt x="9" y="14"/>
                      </a:cubicBezTo>
                      <a:cubicBezTo>
                        <a:pt x="3" y="14"/>
                        <a:pt x="3" y="14"/>
                        <a:pt x="3" y="14"/>
                      </a:cubicBezTo>
                      <a:cubicBezTo>
                        <a:pt x="3" y="11"/>
                        <a:pt x="3" y="11"/>
                        <a:pt x="3" y="11"/>
                      </a:cubicBezTo>
                      <a:cubicBezTo>
                        <a:pt x="5" y="10"/>
                        <a:pt x="5" y="10"/>
                        <a:pt x="5" y="10"/>
                      </a:cubicBezTo>
                      <a:cubicBezTo>
                        <a:pt x="6" y="9"/>
                        <a:pt x="6" y="9"/>
                        <a:pt x="6" y="9"/>
                      </a:cubicBezTo>
                      <a:cubicBezTo>
                        <a:pt x="6" y="9"/>
                        <a:pt x="6" y="9"/>
                        <a:pt x="6" y="9"/>
                      </a:cubicBezTo>
                      <a:cubicBezTo>
                        <a:pt x="6" y="9"/>
                        <a:pt x="6" y="9"/>
                        <a:pt x="6" y="9"/>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11" y="10"/>
                        <a:pt x="11" y="10"/>
                        <a:pt x="11" y="10"/>
                      </a:cubicBezTo>
                      <a:cubicBezTo>
                        <a:pt x="11" y="9"/>
                        <a:pt x="11" y="9"/>
                        <a:pt x="11" y="9"/>
                      </a:cubicBezTo>
                      <a:cubicBezTo>
                        <a:pt x="12" y="9"/>
                        <a:pt x="12" y="9"/>
                        <a:pt x="12" y="9"/>
                      </a:cubicBezTo>
                      <a:cubicBezTo>
                        <a:pt x="12" y="9"/>
                        <a:pt x="12" y="9"/>
                        <a:pt x="12" y="9"/>
                      </a:cubicBezTo>
                      <a:cubicBezTo>
                        <a:pt x="12" y="7"/>
                        <a:pt x="12" y="7"/>
                        <a:pt x="12" y="7"/>
                      </a:cubicBezTo>
                      <a:cubicBezTo>
                        <a:pt x="12" y="7"/>
                        <a:pt x="12" y="7"/>
                        <a:pt x="12" y="7"/>
                      </a:cubicBezTo>
                      <a:cubicBezTo>
                        <a:pt x="12" y="7"/>
                        <a:pt x="12" y="6"/>
                        <a:pt x="12" y="6"/>
                      </a:cubicBezTo>
                      <a:cubicBezTo>
                        <a:pt x="12" y="6"/>
                        <a:pt x="12" y="6"/>
                        <a:pt x="12" y="6"/>
                      </a:cubicBezTo>
                      <a:cubicBezTo>
                        <a:pt x="12" y="6"/>
                        <a:pt x="12" y="6"/>
                        <a:pt x="12" y="6"/>
                      </a:cubicBezTo>
                      <a:cubicBezTo>
                        <a:pt x="12" y="6"/>
                        <a:pt x="12" y="6"/>
                        <a:pt x="12" y="6"/>
                      </a:cubicBezTo>
                      <a:cubicBezTo>
                        <a:pt x="12" y="6"/>
                        <a:pt x="13" y="6"/>
                        <a:pt x="13" y="6"/>
                      </a:cubicBezTo>
                      <a:cubicBezTo>
                        <a:pt x="13" y="6"/>
                        <a:pt x="13" y="6"/>
                        <a:pt x="14" y="6"/>
                      </a:cubicBezTo>
                      <a:cubicBezTo>
                        <a:pt x="14" y="6"/>
                        <a:pt x="14" y="6"/>
                        <a:pt x="14" y="6"/>
                      </a:cubicBezTo>
                      <a:cubicBezTo>
                        <a:pt x="14" y="6"/>
                        <a:pt x="14" y="6"/>
                        <a:pt x="14" y="6"/>
                      </a:cubicBezTo>
                      <a:cubicBezTo>
                        <a:pt x="14" y="6"/>
                        <a:pt x="15" y="6"/>
                        <a:pt x="15" y="6"/>
                      </a:cubicBezTo>
                      <a:cubicBezTo>
                        <a:pt x="15" y="6"/>
                        <a:pt x="15" y="6"/>
                        <a:pt x="15" y="6"/>
                      </a:cubicBezTo>
                      <a:cubicBezTo>
                        <a:pt x="15" y="6"/>
                        <a:pt x="15" y="5"/>
                        <a:pt x="15" y="5"/>
                      </a:cubicBezTo>
                      <a:cubicBezTo>
                        <a:pt x="15" y="5"/>
                        <a:pt x="15" y="5"/>
                        <a:pt x="14" y="5"/>
                      </a:cubicBezTo>
                      <a:cubicBezTo>
                        <a:pt x="14" y="5"/>
                        <a:pt x="14" y="5"/>
                        <a:pt x="14" y="5"/>
                      </a:cubicBezTo>
                      <a:cubicBezTo>
                        <a:pt x="14" y="5"/>
                        <a:pt x="14" y="5"/>
                        <a:pt x="14" y="5"/>
                      </a:cubicBezTo>
                      <a:cubicBezTo>
                        <a:pt x="14" y="5"/>
                        <a:pt x="14" y="5"/>
                        <a:pt x="14" y="5"/>
                      </a:cubicBezTo>
                      <a:cubicBezTo>
                        <a:pt x="13" y="5"/>
                        <a:pt x="13" y="5"/>
                        <a:pt x="13" y="5"/>
                      </a:cubicBezTo>
                      <a:cubicBezTo>
                        <a:pt x="13" y="5"/>
                        <a:pt x="13" y="5"/>
                        <a:pt x="13" y="5"/>
                      </a:cubicBezTo>
                      <a:cubicBezTo>
                        <a:pt x="12" y="5"/>
                        <a:pt x="12" y="5"/>
                        <a:pt x="12" y="5"/>
                      </a:cubicBezTo>
                      <a:cubicBezTo>
                        <a:pt x="12" y="4"/>
                        <a:pt x="12" y="4"/>
                        <a:pt x="11" y="4"/>
                      </a:cubicBezTo>
                      <a:cubicBezTo>
                        <a:pt x="11" y="4"/>
                        <a:pt x="11" y="4"/>
                        <a:pt x="11" y="4"/>
                      </a:cubicBezTo>
                      <a:cubicBezTo>
                        <a:pt x="11" y="4"/>
                        <a:pt x="11" y="4"/>
                        <a:pt x="11" y="4"/>
                      </a:cubicBezTo>
                      <a:cubicBezTo>
                        <a:pt x="11" y="4"/>
                        <a:pt x="10" y="4"/>
                        <a:pt x="10" y="4"/>
                      </a:cubicBezTo>
                      <a:cubicBezTo>
                        <a:pt x="10" y="4"/>
                        <a:pt x="10" y="4"/>
                        <a:pt x="10" y="4"/>
                      </a:cubicBezTo>
                      <a:cubicBezTo>
                        <a:pt x="10" y="4"/>
                        <a:pt x="10" y="4"/>
                        <a:pt x="10" y="4"/>
                      </a:cubicBezTo>
                      <a:cubicBezTo>
                        <a:pt x="10" y="4"/>
                        <a:pt x="9" y="4"/>
                        <a:pt x="9" y="4"/>
                      </a:cubicBezTo>
                      <a:cubicBezTo>
                        <a:pt x="9" y="4"/>
                        <a:pt x="9" y="3"/>
                        <a:pt x="9" y="3"/>
                      </a:cubicBezTo>
                      <a:cubicBezTo>
                        <a:pt x="9" y="3"/>
                        <a:pt x="9" y="3"/>
                        <a:pt x="9" y="3"/>
                      </a:cubicBezTo>
                      <a:cubicBezTo>
                        <a:pt x="9" y="3"/>
                        <a:pt x="9" y="3"/>
                        <a:pt x="9" y="3"/>
                      </a:cubicBezTo>
                      <a:cubicBezTo>
                        <a:pt x="9" y="3"/>
                        <a:pt x="8" y="3"/>
                        <a:pt x="8" y="3"/>
                      </a:cubicBezTo>
                      <a:cubicBezTo>
                        <a:pt x="8" y="3"/>
                        <a:pt x="8" y="3"/>
                        <a:pt x="8" y="3"/>
                      </a:cubicBezTo>
                      <a:cubicBezTo>
                        <a:pt x="8" y="3"/>
                        <a:pt x="8" y="3"/>
                        <a:pt x="8" y="3"/>
                      </a:cubicBezTo>
                      <a:cubicBezTo>
                        <a:pt x="8" y="3"/>
                        <a:pt x="8" y="3"/>
                        <a:pt x="8" y="3"/>
                      </a:cubicBezTo>
                      <a:cubicBezTo>
                        <a:pt x="8" y="3"/>
                        <a:pt x="7" y="3"/>
                        <a:pt x="7" y="2"/>
                      </a:cubicBezTo>
                      <a:cubicBezTo>
                        <a:pt x="7" y="2"/>
                        <a:pt x="7" y="2"/>
                        <a:pt x="7" y="2"/>
                      </a:cubicBezTo>
                      <a:cubicBezTo>
                        <a:pt x="7" y="2"/>
                        <a:pt x="7" y="2"/>
                        <a:pt x="7" y="2"/>
                      </a:cubicBezTo>
                      <a:cubicBezTo>
                        <a:pt x="7" y="2"/>
                        <a:pt x="7" y="2"/>
                        <a:pt x="7" y="2"/>
                      </a:cubicBezTo>
                      <a:cubicBezTo>
                        <a:pt x="7" y="2"/>
                        <a:pt x="7" y="2"/>
                        <a:pt x="7" y="2"/>
                      </a:cubicBezTo>
                      <a:cubicBezTo>
                        <a:pt x="6" y="2"/>
                        <a:pt x="6" y="2"/>
                        <a:pt x="6" y="2"/>
                      </a:cubicBezTo>
                      <a:cubicBezTo>
                        <a:pt x="6" y="2"/>
                        <a:pt x="6" y="2"/>
                        <a:pt x="6" y="2"/>
                      </a:cubicBezTo>
                      <a:cubicBezTo>
                        <a:pt x="6" y="2"/>
                        <a:pt x="6" y="2"/>
                        <a:pt x="6" y="2"/>
                      </a:cubicBezTo>
                      <a:cubicBezTo>
                        <a:pt x="6" y="2"/>
                        <a:pt x="6" y="2"/>
                        <a:pt x="6" y="2"/>
                      </a:cubicBezTo>
                      <a:cubicBezTo>
                        <a:pt x="6" y="2"/>
                        <a:pt x="5" y="1"/>
                        <a:pt x="5" y="1"/>
                      </a:cubicBezTo>
                      <a:cubicBezTo>
                        <a:pt x="5" y="1"/>
                        <a:pt x="4" y="1"/>
                        <a:pt x="4" y="1"/>
                      </a:cubicBezTo>
                      <a:cubicBezTo>
                        <a:pt x="3" y="1"/>
                        <a:pt x="3" y="1"/>
                        <a:pt x="3" y="1"/>
                      </a:cubicBezTo>
                      <a:cubicBezTo>
                        <a:pt x="3" y="1"/>
                        <a:pt x="3" y="1"/>
                        <a:pt x="3" y="1"/>
                      </a:cubicBezTo>
                      <a:cubicBezTo>
                        <a:pt x="3" y="1"/>
                        <a:pt x="3" y="1"/>
                        <a:pt x="3" y="1"/>
                      </a:cubicBezTo>
                      <a:cubicBezTo>
                        <a:pt x="3" y="1"/>
                        <a:pt x="3" y="1"/>
                        <a:pt x="3" y="1"/>
                      </a:cubicBezTo>
                      <a:cubicBezTo>
                        <a:pt x="3" y="1"/>
                        <a:pt x="2" y="1"/>
                        <a:pt x="2" y="1"/>
                      </a:cubicBezTo>
                      <a:cubicBezTo>
                        <a:pt x="2" y="1"/>
                        <a:pt x="2" y="0"/>
                        <a:pt x="2" y="0"/>
                      </a:cubicBezTo>
                      <a:cubicBezTo>
                        <a:pt x="2" y="0"/>
                        <a:pt x="2" y="0"/>
                        <a:pt x="2" y="0"/>
                      </a:cubicBezTo>
                      <a:cubicBezTo>
                        <a:pt x="2" y="0"/>
                        <a:pt x="2" y="0"/>
                        <a:pt x="2" y="0"/>
                      </a:cubicBezTo>
                      <a:cubicBezTo>
                        <a:pt x="2" y="0"/>
                        <a:pt x="2" y="0"/>
                        <a:pt x="2" y="0"/>
                      </a:cubicBezTo>
                      <a:cubicBezTo>
                        <a:pt x="1" y="0"/>
                        <a:pt x="1" y="0"/>
                        <a:pt x="1" y="0"/>
                      </a:cubicBezTo>
                      <a:cubicBezTo>
                        <a:pt x="1" y="0"/>
                        <a:pt x="1" y="0"/>
                        <a:pt x="1" y="0"/>
                      </a:cubicBezTo>
                      <a:cubicBezTo>
                        <a:pt x="1" y="0"/>
                        <a:pt x="1" y="0"/>
                        <a:pt x="1" y="0"/>
                      </a:cubicBezTo>
                      <a:cubicBezTo>
                        <a:pt x="0" y="0"/>
                        <a:pt x="0" y="0"/>
                        <a:pt x="0" y="0"/>
                      </a:cubicBezTo>
                      <a:cubicBezTo>
                        <a:pt x="0" y="17"/>
                        <a:pt x="0" y="17"/>
                        <a:pt x="0" y="17"/>
                      </a:cubicBezTo>
                      <a:cubicBezTo>
                        <a:pt x="9" y="18"/>
                        <a:pt x="9" y="18"/>
                        <a:pt x="9" y="18"/>
                      </a:cubicBezTo>
                      <a:lnTo>
                        <a:pt x="9" y="19"/>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68" name="Freeform 699">
                  <a:extLst>
                    <a:ext uri="{FF2B5EF4-FFF2-40B4-BE49-F238E27FC236}">
                      <a16:creationId xmlns:a16="http://schemas.microsoft.com/office/drawing/2014/main" id="{07EB6125-6BA0-8EB9-7DD0-208FE4752E55}"/>
                    </a:ext>
                  </a:extLst>
                </p:cNvPr>
                <p:cNvSpPr>
                  <a:spLocks noEditPoints="1"/>
                </p:cNvSpPr>
                <p:nvPr/>
              </p:nvSpPr>
              <p:spPr bwMode="auto">
                <a:xfrm>
                  <a:off x="9347200" y="5041900"/>
                  <a:ext cx="87312" cy="120650"/>
                </a:xfrm>
                <a:custGeom>
                  <a:avLst/>
                  <a:gdLst>
                    <a:gd name="T0" fmla="*/ 17 w 21"/>
                    <a:gd name="T1" fmla="*/ 22 h 29"/>
                    <a:gd name="T2" fmla="*/ 17 w 21"/>
                    <a:gd name="T3" fmla="*/ 23 h 29"/>
                    <a:gd name="T4" fmla="*/ 17 w 21"/>
                    <a:gd name="T5" fmla="*/ 23 h 29"/>
                    <a:gd name="T6" fmla="*/ 19 w 21"/>
                    <a:gd name="T7" fmla="*/ 23 h 29"/>
                    <a:gd name="T8" fmla="*/ 19 w 21"/>
                    <a:gd name="T9" fmla="*/ 22 h 29"/>
                    <a:gd name="T10" fmla="*/ 17 w 21"/>
                    <a:gd name="T11" fmla="*/ 23 h 29"/>
                    <a:gd name="T12" fmla="*/ 19 w 21"/>
                    <a:gd name="T13" fmla="*/ 24 h 29"/>
                    <a:gd name="T14" fmla="*/ 16 w 21"/>
                    <a:gd name="T15" fmla="*/ 23 h 29"/>
                    <a:gd name="T16" fmla="*/ 17 w 21"/>
                    <a:gd name="T17" fmla="*/ 27 h 29"/>
                    <a:gd name="T18" fmla="*/ 16 w 21"/>
                    <a:gd name="T19" fmla="*/ 27 h 29"/>
                    <a:gd name="T20" fmla="*/ 17 w 21"/>
                    <a:gd name="T21" fmla="*/ 27 h 29"/>
                    <a:gd name="T22" fmla="*/ 17 w 21"/>
                    <a:gd name="T23" fmla="*/ 28 h 29"/>
                    <a:gd name="T24" fmla="*/ 18 w 21"/>
                    <a:gd name="T25" fmla="*/ 25 h 29"/>
                    <a:gd name="T26" fmla="*/ 19 w 21"/>
                    <a:gd name="T27" fmla="*/ 24 h 29"/>
                    <a:gd name="T28" fmla="*/ 17 w 21"/>
                    <a:gd name="T29" fmla="*/ 23 h 29"/>
                    <a:gd name="T30" fmla="*/ 19 w 21"/>
                    <a:gd name="T31" fmla="*/ 25 h 29"/>
                    <a:gd name="T32" fmla="*/ 17 w 21"/>
                    <a:gd name="T33" fmla="*/ 24 h 29"/>
                    <a:gd name="T34" fmla="*/ 17 w 21"/>
                    <a:gd name="T35" fmla="*/ 24 h 29"/>
                    <a:gd name="T36" fmla="*/ 20 w 21"/>
                    <a:gd name="T37" fmla="*/ 20 h 29"/>
                    <a:gd name="T38" fmla="*/ 19 w 21"/>
                    <a:gd name="T39" fmla="*/ 20 h 29"/>
                    <a:gd name="T40" fmla="*/ 20 w 21"/>
                    <a:gd name="T41" fmla="*/ 21 h 29"/>
                    <a:gd name="T42" fmla="*/ 11 w 21"/>
                    <a:gd name="T43" fmla="*/ 4 h 29"/>
                    <a:gd name="T44" fmla="*/ 1 w 21"/>
                    <a:gd name="T45" fmla="*/ 9 h 29"/>
                    <a:gd name="T46" fmla="*/ 1 w 21"/>
                    <a:gd name="T47" fmla="*/ 9 h 29"/>
                    <a:gd name="T48" fmla="*/ 1 w 21"/>
                    <a:gd name="T49" fmla="*/ 9 h 29"/>
                    <a:gd name="T50" fmla="*/ 1 w 21"/>
                    <a:gd name="T51" fmla="*/ 9 h 29"/>
                    <a:gd name="T52" fmla="*/ 1 w 21"/>
                    <a:gd name="T53" fmla="*/ 10 h 29"/>
                    <a:gd name="T54" fmla="*/ 0 w 21"/>
                    <a:gd name="T55" fmla="*/ 10 h 29"/>
                    <a:gd name="T56" fmla="*/ 1 w 21"/>
                    <a:gd name="T57" fmla="*/ 11 h 29"/>
                    <a:gd name="T58" fmla="*/ 1 w 21"/>
                    <a:gd name="T59" fmla="*/ 11 h 29"/>
                    <a:gd name="T60" fmla="*/ 1 w 21"/>
                    <a:gd name="T61" fmla="*/ 12 h 29"/>
                    <a:gd name="T62" fmla="*/ 1 w 21"/>
                    <a:gd name="T63" fmla="*/ 12 h 29"/>
                    <a:gd name="T64" fmla="*/ 2 w 21"/>
                    <a:gd name="T65" fmla="*/ 28 h 29"/>
                    <a:gd name="T66" fmla="*/ 6 w 21"/>
                    <a:gd name="T67" fmla="*/ 28 h 29"/>
                    <a:gd name="T68" fmla="*/ 8 w 21"/>
                    <a:gd name="T69" fmla="*/ 28 h 29"/>
                    <a:gd name="T70" fmla="*/ 11 w 21"/>
                    <a:gd name="T71" fmla="*/ 28 h 29"/>
                    <a:gd name="T72" fmla="*/ 15 w 21"/>
                    <a:gd name="T73" fmla="*/ 28 h 29"/>
                    <a:gd name="T74" fmla="*/ 18 w 21"/>
                    <a:gd name="T75" fmla="*/ 27 h 29"/>
                    <a:gd name="T76" fmla="*/ 17 w 21"/>
                    <a:gd name="T77" fmla="*/ 25 h 29"/>
                    <a:gd name="T78" fmla="*/ 16 w 21"/>
                    <a:gd name="T79" fmla="*/ 23 h 29"/>
                    <a:gd name="T80" fmla="*/ 10 w 21"/>
                    <a:gd name="T81" fmla="*/ 21 h 29"/>
                    <a:gd name="T82" fmla="*/ 11 w 21"/>
                    <a:gd name="T83" fmla="*/ 22 h 29"/>
                    <a:gd name="T84" fmla="*/ 16 w 21"/>
                    <a:gd name="T85" fmla="*/ 22 h 29"/>
                    <a:gd name="T86" fmla="*/ 19 w 21"/>
                    <a:gd name="T87" fmla="*/ 22 h 29"/>
                    <a:gd name="T88" fmla="*/ 20 w 21"/>
                    <a:gd name="T89" fmla="*/ 21 h 29"/>
                    <a:gd name="T90" fmla="*/ 18 w 21"/>
                    <a:gd name="T91" fmla="*/ 20 h 29"/>
                    <a:gd name="T92" fmla="*/ 18 w 21"/>
                    <a:gd name="T93" fmla="*/ 19 h 29"/>
                    <a:gd name="T94" fmla="*/ 17 w 21"/>
                    <a:gd name="T95" fmla="*/ 19 h 29"/>
                    <a:gd name="T96" fmla="*/ 18 w 21"/>
                    <a:gd name="T97" fmla="*/ 20 h 29"/>
                    <a:gd name="T98" fmla="*/ 20 w 21"/>
                    <a:gd name="T99" fmla="*/ 20 h 29"/>
                    <a:gd name="T100" fmla="*/ 21 w 21"/>
                    <a:gd name="T101" fmla="*/ 20 h 29"/>
                    <a:gd name="T102" fmla="*/ 19 w 21"/>
                    <a:gd name="T103" fmla="*/ 21 h 29"/>
                    <a:gd name="T104" fmla="*/ 16 w 21"/>
                    <a:gd name="T105" fmla="*/ 22 h 29"/>
                    <a:gd name="T106" fmla="*/ 15 w 21"/>
                    <a:gd name="T107" fmla="*/ 23 h 29"/>
                    <a:gd name="T108" fmla="*/ 20 w 21"/>
                    <a:gd name="T109" fmla="*/ 23 h 29"/>
                    <a:gd name="T110" fmla="*/ 20 w 21"/>
                    <a:gd name="T111" fmla="*/ 23 h 29"/>
                    <a:gd name="T112" fmla="*/ 19 w 21"/>
                    <a:gd name="T113" fmla="*/ 22 h 29"/>
                    <a:gd name="T114" fmla="*/ 20 w 21"/>
                    <a:gd name="T115" fmla="*/ 23 h 29"/>
                    <a:gd name="T116" fmla="*/ 18 w 21"/>
                    <a:gd name="T117" fmla="*/ 22 h 29"/>
                    <a:gd name="T118" fmla="*/ 20 w 21"/>
                    <a:gd name="T119"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 h="29">
                      <a:moveTo>
                        <a:pt x="17" y="22"/>
                      </a:moveTo>
                      <a:cubicBezTo>
                        <a:pt x="17" y="22"/>
                        <a:pt x="17" y="22"/>
                        <a:pt x="17" y="22"/>
                      </a:cubicBezTo>
                      <a:cubicBezTo>
                        <a:pt x="17" y="22"/>
                        <a:pt x="17" y="22"/>
                        <a:pt x="17" y="22"/>
                      </a:cubicBezTo>
                      <a:cubicBezTo>
                        <a:pt x="17" y="22"/>
                        <a:pt x="17" y="22"/>
                        <a:pt x="17" y="22"/>
                      </a:cubicBezTo>
                      <a:cubicBezTo>
                        <a:pt x="17" y="22"/>
                        <a:pt x="17"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lose/>
                      <a:moveTo>
                        <a:pt x="17" y="23"/>
                      </a:move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lose/>
                      <a:moveTo>
                        <a:pt x="18" y="24"/>
                      </a:moveTo>
                      <a:cubicBezTo>
                        <a:pt x="18" y="24"/>
                        <a:pt x="18" y="24"/>
                        <a:pt x="18" y="24"/>
                      </a:cubicBezTo>
                      <a:cubicBezTo>
                        <a:pt x="18" y="24"/>
                        <a:pt x="18" y="24"/>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4"/>
                        <a:pt x="18" y="24"/>
                      </a:cubicBezTo>
                      <a:cubicBezTo>
                        <a:pt x="18" y="24"/>
                        <a:pt x="18" y="24"/>
                        <a:pt x="18" y="24"/>
                      </a:cubicBezTo>
                      <a:close/>
                      <a:moveTo>
                        <a:pt x="19" y="23"/>
                      </a:moveTo>
                      <a:cubicBezTo>
                        <a:pt x="19" y="23"/>
                        <a:pt x="19" y="23"/>
                        <a:pt x="19" y="23"/>
                      </a:cubicBezTo>
                      <a:cubicBezTo>
                        <a:pt x="19" y="23"/>
                        <a:pt x="19" y="23"/>
                        <a:pt x="19" y="23"/>
                      </a:cubicBezTo>
                      <a:cubicBezTo>
                        <a:pt x="19" y="23"/>
                        <a:pt x="19" y="23"/>
                        <a:pt x="19" y="23"/>
                      </a:cubicBezTo>
                      <a:cubicBezTo>
                        <a:pt x="19" y="23"/>
                        <a:pt x="19" y="23"/>
                        <a:pt x="19" y="23"/>
                      </a:cubicBezTo>
                      <a:cubicBezTo>
                        <a:pt x="19" y="23"/>
                        <a:pt x="19" y="23"/>
                        <a:pt x="19" y="23"/>
                      </a:cubicBezTo>
                      <a:cubicBezTo>
                        <a:pt x="19" y="23"/>
                        <a:pt x="19" y="23"/>
                        <a:pt x="19" y="23"/>
                      </a:cubicBezTo>
                      <a:cubicBezTo>
                        <a:pt x="19" y="23"/>
                        <a:pt x="19" y="23"/>
                        <a:pt x="19" y="23"/>
                      </a:cubicBezTo>
                      <a:cubicBezTo>
                        <a:pt x="19" y="23"/>
                        <a:pt x="19" y="23"/>
                        <a:pt x="19" y="23"/>
                      </a:cubicBezTo>
                      <a:cubicBezTo>
                        <a:pt x="19" y="23"/>
                        <a:pt x="19" y="23"/>
                        <a:pt x="19" y="23"/>
                      </a:cubicBezTo>
                      <a:cubicBezTo>
                        <a:pt x="19" y="23"/>
                        <a:pt x="19" y="22"/>
                        <a:pt x="19" y="22"/>
                      </a:cubicBezTo>
                      <a:cubicBezTo>
                        <a:pt x="19" y="22"/>
                        <a:pt x="19" y="22"/>
                        <a:pt x="19" y="22"/>
                      </a:cubicBezTo>
                      <a:cubicBezTo>
                        <a:pt x="19"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7" y="22"/>
                      </a:cubicBezTo>
                      <a:cubicBezTo>
                        <a:pt x="17" y="22"/>
                        <a:pt x="17" y="22"/>
                        <a:pt x="17" y="22"/>
                      </a:cubicBezTo>
                      <a:cubicBezTo>
                        <a:pt x="17" y="22"/>
                        <a:pt x="17" y="22"/>
                        <a:pt x="17" y="23"/>
                      </a:cubicBezTo>
                      <a:cubicBezTo>
                        <a:pt x="17" y="23"/>
                        <a:pt x="17" y="23"/>
                        <a:pt x="17" y="23"/>
                      </a:cubicBezTo>
                      <a:cubicBezTo>
                        <a:pt x="18" y="23"/>
                        <a:pt x="18" y="23"/>
                        <a:pt x="18" y="23"/>
                      </a:cubicBezTo>
                      <a:cubicBezTo>
                        <a:pt x="18" y="23"/>
                        <a:pt x="18" y="23"/>
                        <a:pt x="18" y="23"/>
                      </a:cubicBezTo>
                      <a:cubicBezTo>
                        <a:pt x="18" y="23"/>
                        <a:pt x="18" y="23"/>
                        <a:pt x="18" y="23"/>
                      </a:cubicBezTo>
                      <a:cubicBezTo>
                        <a:pt x="18" y="23"/>
                        <a:pt x="19" y="23"/>
                        <a:pt x="19" y="23"/>
                      </a:cubicBezTo>
                      <a:cubicBezTo>
                        <a:pt x="19" y="23"/>
                        <a:pt x="19" y="23"/>
                        <a:pt x="19" y="23"/>
                      </a:cubicBezTo>
                      <a:cubicBezTo>
                        <a:pt x="19" y="23"/>
                        <a:pt x="19" y="23"/>
                        <a:pt x="19" y="23"/>
                      </a:cubicBezTo>
                      <a:cubicBezTo>
                        <a:pt x="19" y="23"/>
                        <a:pt x="19" y="23"/>
                        <a:pt x="19" y="23"/>
                      </a:cubicBezTo>
                      <a:cubicBezTo>
                        <a:pt x="19" y="23"/>
                        <a:pt x="19" y="23"/>
                        <a:pt x="19" y="23"/>
                      </a:cubicBezTo>
                      <a:cubicBezTo>
                        <a:pt x="19" y="23"/>
                        <a:pt x="19" y="23"/>
                        <a:pt x="19" y="24"/>
                      </a:cubicBezTo>
                      <a:cubicBezTo>
                        <a:pt x="19" y="24"/>
                        <a:pt x="19" y="24"/>
                        <a:pt x="19" y="24"/>
                      </a:cubicBezTo>
                      <a:cubicBezTo>
                        <a:pt x="20" y="24"/>
                        <a:pt x="20" y="24"/>
                        <a:pt x="20" y="24"/>
                      </a:cubicBezTo>
                      <a:cubicBezTo>
                        <a:pt x="20" y="23"/>
                        <a:pt x="20" y="23"/>
                        <a:pt x="20" y="23"/>
                      </a:cubicBezTo>
                      <a:cubicBezTo>
                        <a:pt x="20" y="23"/>
                        <a:pt x="20" y="23"/>
                        <a:pt x="20" y="23"/>
                      </a:cubicBezTo>
                      <a:cubicBezTo>
                        <a:pt x="20" y="23"/>
                        <a:pt x="20" y="23"/>
                        <a:pt x="19" y="23"/>
                      </a:cubicBezTo>
                      <a:close/>
                      <a:moveTo>
                        <a:pt x="16" y="23"/>
                      </a:moveTo>
                      <a:cubicBezTo>
                        <a:pt x="16" y="23"/>
                        <a:pt x="16" y="23"/>
                        <a:pt x="16" y="23"/>
                      </a:cubicBezTo>
                      <a:cubicBezTo>
                        <a:pt x="16" y="23"/>
                        <a:pt x="16" y="23"/>
                        <a:pt x="17" y="23"/>
                      </a:cubicBezTo>
                      <a:cubicBezTo>
                        <a:pt x="17" y="23"/>
                        <a:pt x="17" y="23"/>
                        <a:pt x="17" y="23"/>
                      </a:cubicBezTo>
                      <a:cubicBezTo>
                        <a:pt x="17" y="23"/>
                        <a:pt x="17" y="23"/>
                        <a:pt x="17" y="23"/>
                      </a:cubicBezTo>
                      <a:cubicBezTo>
                        <a:pt x="17" y="23"/>
                        <a:pt x="17" y="23"/>
                        <a:pt x="16" y="23"/>
                      </a:cubicBezTo>
                      <a:cubicBezTo>
                        <a:pt x="16" y="23"/>
                        <a:pt x="16" y="23"/>
                        <a:pt x="16" y="23"/>
                      </a:cubicBezTo>
                      <a:cubicBezTo>
                        <a:pt x="16" y="23"/>
                        <a:pt x="16" y="23"/>
                        <a:pt x="16" y="23"/>
                      </a:cubicBezTo>
                      <a:cubicBezTo>
                        <a:pt x="16" y="23"/>
                        <a:pt x="16" y="23"/>
                        <a:pt x="16" y="23"/>
                      </a:cubicBezTo>
                      <a:cubicBezTo>
                        <a:pt x="16" y="23"/>
                        <a:pt x="16" y="23"/>
                        <a:pt x="16" y="23"/>
                      </a:cubicBezTo>
                      <a:cubicBezTo>
                        <a:pt x="16" y="23"/>
                        <a:pt x="16" y="23"/>
                        <a:pt x="16" y="23"/>
                      </a:cubicBezTo>
                      <a:cubicBezTo>
                        <a:pt x="16" y="23"/>
                        <a:pt x="16" y="23"/>
                        <a:pt x="16" y="23"/>
                      </a:cubicBezTo>
                      <a:close/>
                      <a:moveTo>
                        <a:pt x="17" y="27"/>
                      </a:moveTo>
                      <a:cubicBezTo>
                        <a:pt x="17" y="27"/>
                        <a:pt x="17" y="27"/>
                        <a:pt x="17" y="27"/>
                      </a:cubicBezTo>
                      <a:cubicBezTo>
                        <a:pt x="17" y="27"/>
                        <a:pt x="17" y="27"/>
                        <a:pt x="17" y="27"/>
                      </a:cubicBezTo>
                      <a:cubicBezTo>
                        <a:pt x="17" y="27"/>
                        <a:pt x="17" y="27"/>
                        <a:pt x="17" y="27"/>
                      </a:cubicBezTo>
                      <a:cubicBezTo>
                        <a:pt x="17" y="27"/>
                        <a:pt x="17" y="27"/>
                        <a:pt x="17" y="27"/>
                      </a:cubicBezTo>
                      <a:cubicBezTo>
                        <a:pt x="17" y="27"/>
                        <a:pt x="17" y="27"/>
                        <a:pt x="17" y="27"/>
                      </a:cubicBezTo>
                      <a:cubicBezTo>
                        <a:pt x="17" y="27"/>
                        <a:pt x="17" y="27"/>
                        <a:pt x="17" y="27"/>
                      </a:cubicBezTo>
                      <a:cubicBezTo>
                        <a:pt x="17" y="27"/>
                        <a:pt x="17" y="27"/>
                        <a:pt x="17" y="27"/>
                      </a:cubicBezTo>
                      <a:cubicBezTo>
                        <a:pt x="17" y="27"/>
                        <a:pt x="17" y="27"/>
                        <a:pt x="17" y="27"/>
                      </a:cubicBezTo>
                      <a:cubicBezTo>
                        <a:pt x="17" y="27"/>
                        <a:pt x="17" y="27"/>
                        <a:pt x="17" y="27"/>
                      </a:cubicBezTo>
                      <a:cubicBezTo>
                        <a:pt x="17" y="27"/>
                        <a:pt x="17" y="27"/>
                        <a:pt x="16" y="27"/>
                      </a:cubicBezTo>
                      <a:cubicBezTo>
                        <a:pt x="16" y="27"/>
                        <a:pt x="16" y="27"/>
                        <a:pt x="16" y="27"/>
                      </a:cubicBezTo>
                      <a:cubicBezTo>
                        <a:pt x="16" y="27"/>
                        <a:pt x="16" y="27"/>
                        <a:pt x="16" y="27"/>
                      </a:cubicBezTo>
                      <a:cubicBezTo>
                        <a:pt x="16" y="27"/>
                        <a:pt x="16" y="27"/>
                        <a:pt x="16" y="27"/>
                      </a:cubicBezTo>
                      <a:cubicBezTo>
                        <a:pt x="16" y="27"/>
                        <a:pt x="16" y="27"/>
                        <a:pt x="16" y="27"/>
                      </a:cubicBezTo>
                      <a:cubicBezTo>
                        <a:pt x="16" y="27"/>
                        <a:pt x="16" y="27"/>
                        <a:pt x="16" y="27"/>
                      </a:cubicBezTo>
                      <a:cubicBezTo>
                        <a:pt x="16" y="27"/>
                        <a:pt x="16" y="27"/>
                        <a:pt x="16" y="27"/>
                      </a:cubicBezTo>
                      <a:cubicBezTo>
                        <a:pt x="16" y="27"/>
                        <a:pt x="16" y="27"/>
                        <a:pt x="16" y="27"/>
                      </a:cubicBezTo>
                      <a:cubicBezTo>
                        <a:pt x="16" y="27"/>
                        <a:pt x="16" y="27"/>
                        <a:pt x="16" y="27"/>
                      </a:cubicBezTo>
                      <a:cubicBezTo>
                        <a:pt x="16" y="27"/>
                        <a:pt x="16" y="27"/>
                        <a:pt x="16" y="27"/>
                      </a:cubicBezTo>
                      <a:cubicBezTo>
                        <a:pt x="17" y="27"/>
                        <a:pt x="17" y="27"/>
                        <a:pt x="17" y="27"/>
                      </a:cubicBezTo>
                      <a:cubicBezTo>
                        <a:pt x="17" y="27"/>
                        <a:pt x="17" y="27"/>
                        <a:pt x="17" y="27"/>
                      </a:cubicBezTo>
                      <a:close/>
                      <a:moveTo>
                        <a:pt x="17" y="27"/>
                      </a:moveTo>
                      <a:cubicBezTo>
                        <a:pt x="17" y="27"/>
                        <a:pt x="17" y="27"/>
                        <a:pt x="17" y="27"/>
                      </a:cubicBezTo>
                      <a:cubicBezTo>
                        <a:pt x="17" y="27"/>
                        <a:pt x="17" y="27"/>
                        <a:pt x="17" y="27"/>
                      </a:cubicBezTo>
                      <a:cubicBezTo>
                        <a:pt x="17" y="27"/>
                        <a:pt x="17" y="27"/>
                        <a:pt x="17" y="27"/>
                      </a:cubicBezTo>
                      <a:cubicBezTo>
                        <a:pt x="17" y="27"/>
                        <a:pt x="17" y="27"/>
                        <a:pt x="17" y="27"/>
                      </a:cubicBezTo>
                      <a:cubicBezTo>
                        <a:pt x="17" y="27"/>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7"/>
                      </a:cubicBezTo>
                      <a:cubicBezTo>
                        <a:pt x="17" y="27"/>
                        <a:pt x="17" y="27"/>
                        <a:pt x="17" y="27"/>
                      </a:cubicBezTo>
                      <a:cubicBezTo>
                        <a:pt x="17" y="27"/>
                        <a:pt x="17" y="27"/>
                        <a:pt x="17" y="27"/>
                      </a:cubicBezTo>
                      <a:close/>
                      <a:moveTo>
                        <a:pt x="18" y="25"/>
                      </a:move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lose/>
                      <a:moveTo>
                        <a:pt x="19" y="24"/>
                      </a:moveTo>
                      <a:cubicBezTo>
                        <a:pt x="19" y="24"/>
                        <a:pt x="19" y="24"/>
                        <a:pt x="19" y="24"/>
                      </a:cubicBezTo>
                      <a:cubicBezTo>
                        <a:pt x="19" y="24"/>
                        <a:pt x="19" y="24"/>
                        <a:pt x="19" y="24"/>
                      </a:cubicBezTo>
                      <a:cubicBezTo>
                        <a:pt x="18" y="24"/>
                        <a:pt x="18" y="23"/>
                        <a:pt x="18" y="23"/>
                      </a:cubicBezTo>
                      <a:cubicBezTo>
                        <a:pt x="18"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6" y="23"/>
                        <a:pt x="16" y="23"/>
                        <a:pt x="16" y="23"/>
                      </a:cubicBezTo>
                      <a:cubicBezTo>
                        <a:pt x="16" y="23"/>
                        <a:pt x="17" y="23"/>
                        <a:pt x="17" y="23"/>
                      </a:cubicBezTo>
                      <a:cubicBezTo>
                        <a:pt x="17" y="23"/>
                        <a:pt x="17" y="23"/>
                        <a:pt x="17" y="23"/>
                      </a:cubicBezTo>
                      <a:cubicBezTo>
                        <a:pt x="17" y="23"/>
                        <a:pt x="17" y="23"/>
                        <a:pt x="17" y="23"/>
                      </a:cubicBezTo>
                      <a:cubicBezTo>
                        <a:pt x="17" y="23"/>
                        <a:pt x="18" y="23"/>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9" y="24"/>
                      </a:cubicBezTo>
                      <a:cubicBezTo>
                        <a:pt x="19" y="24"/>
                        <a:pt x="19" y="24"/>
                        <a:pt x="19" y="24"/>
                      </a:cubicBezTo>
                      <a:cubicBezTo>
                        <a:pt x="19" y="24"/>
                        <a:pt x="19" y="24"/>
                        <a:pt x="19" y="24"/>
                      </a:cubicBezTo>
                      <a:cubicBezTo>
                        <a:pt x="19" y="24"/>
                        <a:pt x="19" y="24"/>
                        <a:pt x="19" y="25"/>
                      </a:cubicBezTo>
                      <a:cubicBezTo>
                        <a:pt x="19" y="25"/>
                        <a:pt x="19" y="25"/>
                        <a:pt x="19" y="25"/>
                      </a:cubicBezTo>
                      <a:cubicBezTo>
                        <a:pt x="19" y="25"/>
                        <a:pt x="19" y="25"/>
                        <a:pt x="19" y="25"/>
                      </a:cubicBezTo>
                      <a:cubicBezTo>
                        <a:pt x="20" y="25"/>
                        <a:pt x="19" y="25"/>
                        <a:pt x="20" y="25"/>
                      </a:cubicBezTo>
                      <a:cubicBezTo>
                        <a:pt x="20" y="25"/>
                        <a:pt x="20" y="25"/>
                        <a:pt x="20" y="25"/>
                      </a:cubicBezTo>
                      <a:cubicBezTo>
                        <a:pt x="20" y="25"/>
                        <a:pt x="20" y="25"/>
                        <a:pt x="20" y="24"/>
                      </a:cubicBezTo>
                      <a:cubicBezTo>
                        <a:pt x="19" y="24"/>
                        <a:pt x="19" y="24"/>
                        <a:pt x="19" y="24"/>
                      </a:cubicBezTo>
                      <a:close/>
                      <a:moveTo>
                        <a:pt x="17" y="24"/>
                      </a:move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lose/>
                      <a:moveTo>
                        <a:pt x="20" y="20"/>
                      </a:move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20" y="20"/>
                      </a:cubicBezTo>
                      <a:cubicBezTo>
                        <a:pt x="20" y="20"/>
                        <a:pt x="20" y="20"/>
                        <a:pt x="20" y="20"/>
                      </a:cubicBezTo>
                      <a:cubicBezTo>
                        <a:pt x="20" y="20"/>
                        <a:pt x="20" y="20"/>
                        <a:pt x="20" y="20"/>
                      </a:cubicBezTo>
                      <a:cubicBezTo>
                        <a:pt x="20" y="20"/>
                        <a:pt x="20" y="20"/>
                        <a:pt x="20" y="20"/>
                      </a:cubicBezTo>
                      <a:cubicBezTo>
                        <a:pt x="20" y="20"/>
                        <a:pt x="20" y="20"/>
                        <a:pt x="20" y="21"/>
                      </a:cubicBezTo>
                      <a:cubicBezTo>
                        <a:pt x="20" y="21"/>
                        <a:pt x="20" y="21"/>
                        <a:pt x="20" y="21"/>
                      </a:cubicBezTo>
                      <a:cubicBezTo>
                        <a:pt x="20" y="21"/>
                        <a:pt x="20" y="20"/>
                        <a:pt x="20" y="20"/>
                      </a:cubicBezTo>
                      <a:close/>
                      <a:moveTo>
                        <a:pt x="21" y="20"/>
                      </a:moveTo>
                      <a:cubicBezTo>
                        <a:pt x="21" y="20"/>
                        <a:pt x="21" y="20"/>
                        <a:pt x="21" y="20"/>
                      </a:cubicBezTo>
                      <a:cubicBezTo>
                        <a:pt x="21" y="20"/>
                        <a:pt x="21" y="20"/>
                        <a:pt x="21" y="20"/>
                      </a:cubicBezTo>
                      <a:cubicBezTo>
                        <a:pt x="15" y="13"/>
                        <a:pt x="15" y="13"/>
                        <a:pt x="15" y="13"/>
                      </a:cubicBezTo>
                      <a:cubicBezTo>
                        <a:pt x="15" y="12"/>
                        <a:pt x="15" y="12"/>
                        <a:pt x="15" y="12"/>
                      </a:cubicBezTo>
                      <a:cubicBezTo>
                        <a:pt x="13" y="12"/>
                        <a:pt x="13" y="12"/>
                        <a:pt x="13" y="12"/>
                      </a:cubicBezTo>
                      <a:cubicBezTo>
                        <a:pt x="13" y="5"/>
                        <a:pt x="13" y="5"/>
                        <a:pt x="13" y="5"/>
                      </a:cubicBezTo>
                      <a:cubicBezTo>
                        <a:pt x="11" y="5"/>
                        <a:pt x="11" y="5"/>
                        <a:pt x="11" y="5"/>
                      </a:cubicBezTo>
                      <a:cubicBezTo>
                        <a:pt x="11" y="4"/>
                        <a:pt x="11" y="4"/>
                        <a:pt x="11" y="4"/>
                      </a:cubicBezTo>
                      <a:cubicBezTo>
                        <a:pt x="9" y="3"/>
                        <a:pt x="9" y="3"/>
                        <a:pt x="9" y="3"/>
                      </a:cubicBezTo>
                      <a:cubicBezTo>
                        <a:pt x="9" y="3"/>
                        <a:pt x="9" y="3"/>
                        <a:pt x="9" y="3"/>
                      </a:cubicBezTo>
                      <a:cubicBezTo>
                        <a:pt x="9" y="2"/>
                        <a:pt x="9" y="2"/>
                        <a:pt x="9" y="2"/>
                      </a:cubicBezTo>
                      <a:cubicBezTo>
                        <a:pt x="10" y="1"/>
                        <a:pt x="10" y="1"/>
                        <a:pt x="10" y="1"/>
                      </a:cubicBezTo>
                      <a:cubicBezTo>
                        <a:pt x="1" y="0"/>
                        <a:pt x="1" y="0"/>
                        <a:pt x="1" y="0"/>
                      </a:cubicBezTo>
                      <a:cubicBezTo>
                        <a:pt x="1" y="8"/>
                        <a:pt x="1" y="8"/>
                        <a:pt x="1" y="8"/>
                      </a:cubicBezTo>
                      <a:cubicBezTo>
                        <a:pt x="1" y="8"/>
                        <a:pt x="1" y="8"/>
                        <a:pt x="1" y="8"/>
                      </a:cubicBezTo>
                      <a:cubicBezTo>
                        <a:pt x="1" y="8"/>
                        <a:pt x="1" y="8"/>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0" y="10"/>
                      </a:cubicBezTo>
                      <a:cubicBezTo>
                        <a:pt x="0" y="10"/>
                        <a:pt x="0" y="10"/>
                        <a:pt x="0" y="10"/>
                      </a:cubicBezTo>
                      <a:cubicBezTo>
                        <a:pt x="0" y="10"/>
                        <a:pt x="0" y="10"/>
                        <a:pt x="0" y="10"/>
                      </a:cubicBezTo>
                      <a:cubicBezTo>
                        <a:pt x="0" y="10"/>
                        <a:pt x="0" y="10"/>
                        <a:pt x="0" y="10"/>
                      </a:cubicBezTo>
                      <a:cubicBezTo>
                        <a:pt x="1" y="10"/>
                        <a:pt x="1" y="10"/>
                        <a:pt x="1" y="10"/>
                      </a:cubicBezTo>
                      <a:cubicBezTo>
                        <a:pt x="1" y="10"/>
                        <a:pt x="1" y="10"/>
                        <a:pt x="1" y="10"/>
                      </a:cubicBezTo>
                      <a:cubicBezTo>
                        <a:pt x="1" y="10"/>
                        <a:pt x="1" y="10"/>
                        <a:pt x="1" y="10"/>
                      </a:cubicBezTo>
                      <a:cubicBezTo>
                        <a:pt x="1" y="10"/>
                        <a:pt x="1" y="11"/>
                        <a:pt x="0" y="11"/>
                      </a:cubicBezTo>
                      <a:cubicBezTo>
                        <a:pt x="0" y="11"/>
                        <a:pt x="0" y="11"/>
                        <a:pt x="0" y="11"/>
                      </a:cubicBezTo>
                      <a:cubicBezTo>
                        <a:pt x="1" y="11"/>
                        <a:pt x="1" y="11"/>
                        <a:pt x="1" y="11"/>
                      </a:cubicBezTo>
                      <a:cubicBezTo>
                        <a:pt x="1" y="11"/>
                        <a:pt x="1" y="11"/>
                        <a:pt x="1" y="11"/>
                      </a:cubicBezTo>
                      <a:cubicBezTo>
                        <a:pt x="1" y="11"/>
                        <a:pt x="1" y="11"/>
                        <a:pt x="1" y="11"/>
                      </a:cubicBezTo>
                      <a:cubicBezTo>
                        <a:pt x="1" y="11"/>
                        <a:pt x="1" y="11"/>
                        <a:pt x="1" y="11"/>
                      </a:cubicBezTo>
                      <a:cubicBezTo>
                        <a:pt x="1" y="11"/>
                        <a:pt x="1" y="11"/>
                        <a:pt x="1" y="11"/>
                      </a:cubicBezTo>
                      <a:cubicBezTo>
                        <a:pt x="0" y="11"/>
                        <a:pt x="0" y="11"/>
                        <a:pt x="0" y="11"/>
                      </a:cubicBezTo>
                      <a:cubicBezTo>
                        <a:pt x="0" y="11"/>
                        <a:pt x="0" y="11"/>
                        <a:pt x="0" y="11"/>
                      </a:cubicBezTo>
                      <a:cubicBezTo>
                        <a:pt x="0" y="11"/>
                        <a:pt x="0" y="11"/>
                        <a:pt x="0" y="11"/>
                      </a:cubicBezTo>
                      <a:cubicBezTo>
                        <a:pt x="0" y="11"/>
                        <a:pt x="0" y="11"/>
                        <a:pt x="0" y="11"/>
                      </a:cubicBezTo>
                      <a:cubicBezTo>
                        <a:pt x="0" y="11"/>
                        <a:pt x="1" y="11"/>
                        <a:pt x="1" y="11"/>
                      </a:cubicBezTo>
                      <a:cubicBezTo>
                        <a:pt x="1" y="11"/>
                        <a:pt x="1" y="11"/>
                        <a:pt x="1" y="11"/>
                      </a:cubicBezTo>
                      <a:cubicBezTo>
                        <a:pt x="1" y="11"/>
                        <a:pt x="1" y="11"/>
                        <a:pt x="1" y="11"/>
                      </a:cubicBezTo>
                      <a:cubicBezTo>
                        <a:pt x="1" y="11"/>
                        <a:pt x="1" y="11"/>
                        <a:pt x="1" y="11"/>
                      </a:cubicBezTo>
                      <a:cubicBezTo>
                        <a:pt x="1" y="11"/>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2" y="12"/>
                        <a:pt x="2" y="12"/>
                      </a:cubicBezTo>
                      <a:cubicBezTo>
                        <a:pt x="2" y="28"/>
                        <a:pt x="2" y="28"/>
                        <a:pt x="2" y="28"/>
                      </a:cubicBezTo>
                      <a:cubicBezTo>
                        <a:pt x="2" y="28"/>
                        <a:pt x="2" y="28"/>
                        <a:pt x="2" y="28"/>
                      </a:cubicBezTo>
                      <a:cubicBezTo>
                        <a:pt x="2" y="28"/>
                        <a:pt x="2" y="28"/>
                        <a:pt x="2" y="28"/>
                      </a:cubicBezTo>
                      <a:cubicBezTo>
                        <a:pt x="2" y="28"/>
                        <a:pt x="2" y="28"/>
                        <a:pt x="2" y="28"/>
                      </a:cubicBezTo>
                      <a:cubicBezTo>
                        <a:pt x="2" y="28"/>
                        <a:pt x="3" y="28"/>
                        <a:pt x="3" y="28"/>
                      </a:cubicBezTo>
                      <a:cubicBezTo>
                        <a:pt x="3" y="28"/>
                        <a:pt x="3" y="28"/>
                        <a:pt x="3" y="28"/>
                      </a:cubicBezTo>
                      <a:cubicBezTo>
                        <a:pt x="4" y="28"/>
                        <a:pt x="4" y="28"/>
                        <a:pt x="4" y="28"/>
                      </a:cubicBezTo>
                      <a:cubicBezTo>
                        <a:pt x="4" y="28"/>
                        <a:pt x="4" y="28"/>
                        <a:pt x="4" y="28"/>
                      </a:cubicBezTo>
                      <a:cubicBezTo>
                        <a:pt x="4" y="28"/>
                        <a:pt x="5" y="28"/>
                        <a:pt x="5" y="28"/>
                      </a:cubicBezTo>
                      <a:cubicBezTo>
                        <a:pt x="5" y="28"/>
                        <a:pt x="5" y="28"/>
                        <a:pt x="5" y="28"/>
                      </a:cubicBezTo>
                      <a:cubicBezTo>
                        <a:pt x="5" y="28"/>
                        <a:pt x="5" y="28"/>
                        <a:pt x="6" y="28"/>
                      </a:cubicBezTo>
                      <a:cubicBezTo>
                        <a:pt x="6" y="28"/>
                        <a:pt x="6" y="28"/>
                        <a:pt x="6" y="28"/>
                      </a:cubicBezTo>
                      <a:cubicBezTo>
                        <a:pt x="6" y="28"/>
                        <a:pt x="6" y="28"/>
                        <a:pt x="6" y="28"/>
                      </a:cubicBezTo>
                      <a:cubicBezTo>
                        <a:pt x="6" y="28"/>
                        <a:pt x="6" y="28"/>
                        <a:pt x="7" y="28"/>
                      </a:cubicBezTo>
                      <a:cubicBezTo>
                        <a:pt x="7" y="28"/>
                        <a:pt x="7" y="28"/>
                        <a:pt x="7" y="28"/>
                      </a:cubicBezTo>
                      <a:cubicBezTo>
                        <a:pt x="7" y="28"/>
                        <a:pt x="7" y="28"/>
                        <a:pt x="7" y="28"/>
                      </a:cubicBezTo>
                      <a:cubicBezTo>
                        <a:pt x="7" y="28"/>
                        <a:pt x="7" y="28"/>
                        <a:pt x="7" y="28"/>
                      </a:cubicBezTo>
                      <a:cubicBezTo>
                        <a:pt x="7" y="28"/>
                        <a:pt x="7" y="28"/>
                        <a:pt x="7" y="28"/>
                      </a:cubicBezTo>
                      <a:cubicBezTo>
                        <a:pt x="7" y="28"/>
                        <a:pt x="7" y="28"/>
                        <a:pt x="7" y="28"/>
                      </a:cubicBezTo>
                      <a:cubicBezTo>
                        <a:pt x="8" y="28"/>
                        <a:pt x="8" y="28"/>
                        <a:pt x="8" y="28"/>
                      </a:cubicBezTo>
                      <a:cubicBezTo>
                        <a:pt x="8" y="28"/>
                        <a:pt x="8" y="28"/>
                        <a:pt x="8" y="28"/>
                      </a:cubicBezTo>
                      <a:cubicBezTo>
                        <a:pt x="8" y="28"/>
                        <a:pt x="8" y="28"/>
                        <a:pt x="8" y="28"/>
                      </a:cubicBezTo>
                      <a:cubicBezTo>
                        <a:pt x="8" y="28"/>
                        <a:pt x="8" y="28"/>
                        <a:pt x="8" y="28"/>
                      </a:cubicBezTo>
                      <a:cubicBezTo>
                        <a:pt x="8" y="28"/>
                        <a:pt x="8" y="28"/>
                        <a:pt x="8" y="28"/>
                      </a:cubicBezTo>
                      <a:cubicBezTo>
                        <a:pt x="8" y="28"/>
                        <a:pt x="8" y="28"/>
                        <a:pt x="8" y="28"/>
                      </a:cubicBezTo>
                      <a:cubicBezTo>
                        <a:pt x="9" y="28"/>
                        <a:pt x="9" y="28"/>
                        <a:pt x="9" y="28"/>
                      </a:cubicBezTo>
                      <a:cubicBezTo>
                        <a:pt x="9" y="28"/>
                        <a:pt x="9" y="28"/>
                        <a:pt x="10" y="28"/>
                      </a:cubicBezTo>
                      <a:cubicBezTo>
                        <a:pt x="10" y="28"/>
                        <a:pt x="10" y="28"/>
                        <a:pt x="10" y="28"/>
                      </a:cubicBezTo>
                      <a:cubicBezTo>
                        <a:pt x="10" y="28"/>
                        <a:pt x="10" y="28"/>
                        <a:pt x="10" y="28"/>
                      </a:cubicBezTo>
                      <a:cubicBezTo>
                        <a:pt x="10" y="28"/>
                        <a:pt x="11" y="28"/>
                        <a:pt x="11" y="28"/>
                      </a:cubicBezTo>
                      <a:cubicBezTo>
                        <a:pt x="11" y="28"/>
                        <a:pt x="11" y="28"/>
                        <a:pt x="11" y="28"/>
                      </a:cubicBezTo>
                      <a:cubicBezTo>
                        <a:pt x="11" y="28"/>
                        <a:pt x="11" y="28"/>
                        <a:pt x="11" y="28"/>
                      </a:cubicBezTo>
                      <a:cubicBezTo>
                        <a:pt x="12" y="29"/>
                        <a:pt x="12" y="29"/>
                        <a:pt x="12" y="29"/>
                      </a:cubicBezTo>
                      <a:cubicBezTo>
                        <a:pt x="12" y="29"/>
                        <a:pt x="12" y="29"/>
                        <a:pt x="12" y="29"/>
                      </a:cubicBezTo>
                      <a:cubicBezTo>
                        <a:pt x="12" y="29"/>
                        <a:pt x="12" y="29"/>
                        <a:pt x="12" y="29"/>
                      </a:cubicBezTo>
                      <a:cubicBezTo>
                        <a:pt x="13" y="29"/>
                        <a:pt x="13" y="29"/>
                        <a:pt x="13" y="29"/>
                      </a:cubicBezTo>
                      <a:cubicBezTo>
                        <a:pt x="13" y="29"/>
                        <a:pt x="13" y="29"/>
                        <a:pt x="13" y="29"/>
                      </a:cubicBezTo>
                      <a:cubicBezTo>
                        <a:pt x="13" y="29"/>
                        <a:pt x="13" y="29"/>
                        <a:pt x="13" y="29"/>
                      </a:cubicBezTo>
                      <a:cubicBezTo>
                        <a:pt x="13" y="29"/>
                        <a:pt x="13" y="29"/>
                        <a:pt x="14" y="29"/>
                      </a:cubicBezTo>
                      <a:cubicBezTo>
                        <a:pt x="14" y="28"/>
                        <a:pt x="14" y="28"/>
                        <a:pt x="15" y="28"/>
                      </a:cubicBezTo>
                      <a:cubicBezTo>
                        <a:pt x="15" y="28"/>
                        <a:pt x="15" y="28"/>
                        <a:pt x="15" y="28"/>
                      </a:cubicBezTo>
                      <a:cubicBezTo>
                        <a:pt x="15" y="28"/>
                        <a:pt x="15" y="28"/>
                        <a:pt x="15" y="28"/>
                      </a:cubicBezTo>
                      <a:cubicBezTo>
                        <a:pt x="15" y="28"/>
                        <a:pt x="15" y="28"/>
                        <a:pt x="15" y="28"/>
                      </a:cubicBezTo>
                      <a:cubicBezTo>
                        <a:pt x="15" y="28"/>
                        <a:pt x="15" y="27"/>
                        <a:pt x="16" y="27"/>
                      </a:cubicBezTo>
                      <a:cubicBezTo>
                        <a:pt x="16" y="27"/>
                        <a:pt x="16" y="27"/>
                        <a:pt x="16" y="27"/>
                      </a:cubicBezTo>
                      <a:cubicBezTo>
                        <a:pt x="16" y="27"/>
                        <a:pt x="16" y="27"/>
                        <a:pt x="16" y="27"/>
                      </a:cubicBezTo>
                      <a:cubicBezTo>
                        <a:pt x="16" y="27"/>
                        <a:pt x="17" y="27"/>
                        <a:pt x="17" y="27"/>
                      </a:cubicBezTo>
                      <a:cubicBezTo>
                        <a:pt x="17" y="27"/>
                        <a:pt x="17" y="27"/>
                        <a:pt x="17" y="27"/>
                      </a:cubicBezTo>
                      <a:cubicBezTo>
                        <a:pt x="17" y="27"/>
                        <a:pt x="17"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6"/>
                        <a:pt x="18" y="26"/>
                        <a:pt x="18" y="26"/>
                      </a:cubicBezTo>
                      <a:cubicBezTo>
                        <a:pt x="18" y="26"/>
                        <a:pt x="18" y="26"/>
                        <a:pt x="18" y="26"/>
                      </a:cubicBezTo>
                      <a:cubicBezTo>
                        <a:pt x="18" y="26"/>
                        <a:pt x="18" y="26"/>
                        <a:pt x="18" y="26"/>
                      </a:cubicBezTo>
                      <a:cubicBezTo>
                        <a:pt x="18" y="26"/>
                        <a:pt x="18" y="26"/>
                        <a:pt x="18" y="26"/>
                      </a:cubicBezTo>
                      <a:cubicBezTo>
                        <a:pt x="18" y="25"/>
                        <a:pt x="18" y="25"/>
                        <a:pt x="18" y="25"/>
                      </a:cubicBezTo>
                      <a:cubicBezTo>
                        <a:pt x="18" y="25"/>
                        <a:pt x="17" y="25"/>
                        <a:pt x="17" y="25"/>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6" y="24"/>
                        <a:pt x="16" y="24"/>
                      </a:cubicBezTo>
                      <a:cubicBezTo>
                        <a:pt x="16" y="23"/>
                        <a:pt x="16" y="23"/>
                        <a:pt x="16" y="23"/>
                      </a:cubicBezTo>
                      <a:cubicBezTo>
                        <a:pt x="16" y="23"/>
                        <a:pt x="16" y="23"/>
                        <a:pt x="16" y="23"/>
                      </a:cubicBezTo>
                      <a:cubicBezTo>
                        <a:pt x="16" y="23"/>
                        <a:pt x="16" y="23"/>
                        <a:pt x="16" y="23"/>
                      </a:cubicBezTo>
                      <a:cubicBezTo>
                        <a:pt x="15" y="23"/>
                        <a:pt x="15" y="23"/>
                        <a:pt x="15" y="23"/>
                      </a:cubicBezTo>
                      <a:cubicBezTo>
                        <a:pt x="14" y="23"/>
                        <a:pt x="14" y="22"/>
                        <a:pt x="14" y="22"/>
                      </a:cubicBezTo>
                      <a:cubicBezTo>
                        <a:pt x="14" y="22"/>
                        <a:pt x="13" y="22"/>
                        <a:pt x="13" y="22"/>
                      </a:cubicBezTo>
                      <a:cubicBezTo>
                        <a:pt x="13" y="22"/>
                        <a:pt x="13" y="22"/>
                        <a:pt x="13" y="22"/>
                      </a:cubicBezTo>
                      <a:cubicBezTo>
                        <a:pt x="13" y="22"/>
                        <a:pt x="13" y="22"/>
                        <a:pt x="13" y="22"/>
                      </a:cubicBezTo>
                      <a:cubicBezTo>
                        <a:pt x="13" y="22"/>
                        <a:pt x="13" y="22"/>
                        <a:pt x="13" y="22"/>
                      </a:cubicBezTo>
                      <a:cubicBezTo>
                        <a:pt x="12" y="22"/>
                        <a:pt x="12" y="22"/>
                        <a:pt x="12" y="22"/>
                      </a:cubicBezTo>
                      <a:cubicBezTo>
                        <a:pt x="12" y="22"/>
                        <a:pt x="11" y="22"/>
                        <a:pt x="11" y="22"/>
                      </a:cubicBezTo>
                      <a:cubicBezTo>
                        <a:pt x="11" y="22"/>
                        <a:pt x="11" y="22"/>
                        <a:pt x="11" y="21"/>
                      </a:cubicBezTo>
                      <a:cubicBezTo>
                        <a:pt x="11" y="21"/>
                        <a:pt x="10" y="21"/>
                        <a:pt x="10" y="21"/>
                      </a:cubicBezTo>
                      <a:cubicBezTo>
                        <a:pt x="10" y="21"/>
                        <a:pt x="10" y="21"/>
                        <a:pt x="10" y="21"/>
                      </a:cubicBezTo>
                      <a:cubicBezTo>
                        <a:pt x="10" y="21"/>
                        <a:pt x="10" y="21"/>
                        <a:pt x="10" y="21"/>
                      </a:cubicBezTo>
                      <a:cubicBezTo>
                        <a:pt x="9" y="22"/>
                        <a:pt x="9" y="21"/>
                        <a:pt x="9" y="21"/>
                      </a:cubicBezTo>
                      <a:cubicBezTo>
                        <a:pt x="9" y="21"/>
                        <a:pt x="9" y="21"/>
                        <a:pt x="9" y="21"/>
                      </a:cubicBezTo>
                      <a:cubicBezTo>
                        <a:pt x="10" y="21"/>
                        <a:pt x="10" y="21"/>
                        <a:pt x="10" y="21"/>
                      </a:cubicBezTo>
                      <a:cubicBezTo>
                        <a:pt x="10" y="21"/>
                        <a:pt x="10" y="21"/>
                        <a:pt x="10" y="21"/>
                      </a:cubicBezTo>
                      <a:cubicBezTo>
                        <a:pt x="10" y="21"/>
                        <a:pt x="10" y="21"/>
                        <a:pt x="10" y="21"/>
                      </a:cubicBezTo>
                      <a:cubicBezTo>
                        <a:pt x="11" y="21"/>
                        <a:pt x="11" y="21"/>
                        <a:pt x="11" y="21"/>
                      </a:cubicBezTo>
                      <a:cubicBezTo>
                        <a:pt x="11" y="21"/>
                        <a:pt x="11" y="21"/>
                        <a:pt x="11" y="22"/>
                      </a:cubicBezTo>
                      <a:cubicBezTo>
                        <a:pt x="11" y="22"/>
                        <a:pt x="11" y="22"/>
                        <a:pt x="11" y="22"/>
                      </a:cubicBezTo>
                      <a:cubicBezTo>
                        <a:pt x="11" y="22"/>
                        <a:pt x="12" y="22"/>
                        <a:pt x="12" y="22"/>
                      </a:cubicBezTo>
                      <a:cubicBezTo>
                        <a:pt x="12" y="22"/>
                        <a:pt x="12" y="22"/>
                        <a:pt x="12" y="22"/>
                      </a:cubicBezTo>
                      <a:cubicBezTo>
                        <a:pt x="13" y="22"/>
                        <a:pt x="13" y="22"/>
                        <a:pt x="13" y="22"/>
                      </a:cubicBezTo>
                      <a:cubicBezTo>
                        <a:pt x="13" y="22"/>
                        <a:pt x="13" y="22"/>
                        <a:pt x="13" y="22"/>
                      </a:cubicBezTo>
                      <a:cubicBezTo>
                        <a:pt x="13" y="22"/>
                        <a:pt x="14" y="22"/>
                        <a:pt x="14" y="22"/>
                      </a:cubicBezTo>
                      <a:cubicBezTo>
                        <a:pt x="14" y="22"/>
                        <a:pt x="14" y="22"/>
                        <a:pt x="14" y="22"/>
                      </a:cubicBezTo>
                      <a:cubicBezTo>
                        <a:pt x="14" y="22"/>
                        <a:pt x="14" y="22"/>
                        <a:pt x="15" y="22"/>
                      </a:cubicBezTo>
                      <a:cubicBezTo>
                        <a:pt x="15" y="22"/>
                        <a:pt x="15" y="22"/>
                        <a:pt x="15" y="22"/>
                      </a:cubicBezTo>
                      <a:cubicBezTo>
                        <a:pt x="15" y="22"/>
                        <a:pt x="16" y="22"/>
                        <a:pt x="16" y="22"/>
                      </a:cubicBezTo>
                      <a:cubicBezTo>
                        <a:pt x="16" y="22"/>
                        <a:pt x="16" y="22"/>
                        <a:pt x="16" y="22"/>
                      </a:cubicBezTo>
                      <a:cubicBezTo>
                        <a:pt x="16" y="22"/>
                        <a:pt x="16"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8" y="22"/>
                        <a:pt x="18" y="22"/>
                        <a:pt x="18" y="22"/>
                      </a:cubicBezTo>
                      <a:cubicBezTo>
                        <a:pt x="18" y="22"/>
                        <a:pt x="18" y="22"/>
                        <a:pt x="18" y="22"/>
                      </a:cubicBezTo>
                      <a:cubicBezTo>
                        <a:pt x="18" y="21"/>
                        <a:pt x="18" y="22"/>
                        <a:pt x="18" y="22"/>
                      </a:cubicBezTo>
                      <a:cubicBezTo>
                        <a:pt x="18" y="22"/>
                        <a:pt x="19" y="22"/>
                        <a:pt x="19" y="22"/>
                      </a:cubicBezTo>
                      <a:cubicBezTo>
                        <a:pt x="19" y="22"/>
                        <a:pt x="19" y="22"/>
                        <a:pt x="19" y="22"/>
                      </a:cubicBezTo>
                      <a:cubicBezTo>
                        <a:pt x="19" y="21"/>
                        <a:pt x="19" y="21"/>
                        <a:pt x="19" y="21"/>
                      </a:cubicBezTo>
                      <a:cubicBezTo>
                        <a:pt x="19" y="21"/>
                        <a:pt x="19" y="22"/>
                        <a:pt x="19" y="22"/>
                      </a:cubicBezTo>
                      <a:cubicBezTo>
                        <a:pt x="19" y="22"/>
                        <a:pt x="19"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0"/>
                        <a:pt x="19" y="20"/>
                        <a:pt x="19" y="20"/>
                      </a:cubicBezTo>
                      <a:cubicBezTo>
                        <a:pt x="19" y="20"/>
                        <a:pt x="19" y="20"/>
                        <a:pt x="19"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19"/>
                        <a:pt x="18" y="19"/>
                        <a:pt x="18" y="19"/>
                      </a:cubicBezTo>
                      <a:cubicBezTo>
                        <a:pt x="18" y="19"/>
                        <a:pt x="18" y="19"/>
                        <a:pt x="18" y="19"/>
                      </a:cubicBezTo>
                      <a:cubicBezTo>
                        <a:pt x="18" y="19"/>
                        <a:pt x="18" y="20"/>
                        <a:pt x="18" y="20"/>
                      </a:cubicBezTo>
                      <a:cubicBezTo>
                        <a:pt x="18" y="20"/>
                        <a:pt x="18" y="20"/>
                        <a:pt x="18" y="20"/>
                      </a:cubicBezTo>
                      <a:cubicBezTo>
                        <a:pt x="18" y="20"/>
                        <a:pt x="18" y="19"/>
                        <a:pt x="18" y="19"/>
                      </a:cubicBezTo>
                      <a:cubicBezTo>
                        <a:pt x="18" y="19"/>
                        <a:pt x="18" y="19"/>
                        <a:pt x="18" y="19"/>
                      </a:cubicBezTo>
                      <a:cubicBezTo>
                        <a:pt x="18" y="19"/>
                        <a:pt x="18" y="19"/>
                        <a:pt x="18" y="19"/>
                      </a:cubicBezTo>
                      <a:cubicBezTo>
                        <a:pt x="18"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20" y="20"/>
                      </a:cubicBezTo>
                      <a:cubicBezTo>
                        <a:pt x="20" y="20"/>
                        <a:pt x="20" y="20"/>
                        <a:pt x="20" y="20"/>
                      </a:cubicBezTo>
                      <a:cubicBezTo>
                        <a:pt x="20" y="20"/>
                        <a:pt x="20" y="20"/>
                        <a:pt x="20" y="20"/>
                      </a:cubicBezTo>
                      <a:cubicBezTo>
                        <a:pt x="20" y="20"/>
                        <a:pt x="20"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lose/>
                      <a:moveTo>
                        <a:pt x="19" y="21"/>
                      </a:moveTo>
                      <a:cubicBezTo>
                        <a:pt x="19" y="21"/>
                        <a:pt x="19" y="21"/>
                        <a:pt x="19" y="21"/>
                      </a:cubicBezTo>
                      <a:cubicBezTo>
                        <a:pt x="19" y="21"/>
                        <a:pt x="19" y="21"/>
                        <a:pt x="19" y="21"/>
                      </a:cubicBezTo>
                      <a:cubicBezTo>
                        <a:pt x="19"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19" y="21"/>
                      </a:cubicBezTo>
                      <a:cubicBezTo>
                        <a:pt x="19" y="21"/>
                        <a:pt x="19" y="21"/>
                        <a:pt x="19" y="21"/>
                      </a:cubicBezTo>
                      <a:cubicBezTo>
                        <a:pt x="19" y="21"/>
                        <a:pt x="19" y="21"/>
                        <a:pt x="19" y="21"/>
                      </a:cubicBezTo>
                      <a:cubicBezTo>
                        <a:pt x="19" y="21"/>
                        <a:pt x="19" y="21"/>
                        <a:pt x="19" y="21"/>
                      </a:cubicBezTo>
                      <a:close/>
                      <a:moveTo>
                        <a:pt x="16" y="22"/>
                      </a:move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lose/>
                      <a:moveTo>
                        <a:pt x="16" y="23"/>
                      </a:moveTo>
                      <a:cubicBezTo>
                        <a:pt x="16" y="23"/>
                        <a:pt x="16" y="23"/>
                        <a:pt x="16"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6" y="23"/>
                        <a:pt x="16" y="23"/>
                      </a:cubicBezTo>
                      <a:cubicBezTo>
                        <a:pt x="16" y="23"/>
                        <a:pt x="16" y="23"/>
                        <a:pt x="16" y="23"/>
                      </a:cubicBezTo>
                      <a:cubicBezTo>
                        <a:pt x="16" y="23"/>
                        <a:pt x="16" y="23"/>
                        <a:pt x="16" y="23"/>
                      </a:cubicBezTo>
                      <a:close/>
                      <a:moveTo>
                        <a:pt x="20" y="23"/>
                      </a:move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lose/>
                      <a:moveTo>
                        <a:pt x="20" y="23"/>
                      </a:moveTo>
                      <a:cubicBezTo>
                        <a:pt x="20" y="23"/>
                        <a:pt x="20" y="22"/>
                        <a:pt x="20" y="22"/>
                      </a:cubicBezTo>
                      <a:cubicBezTo>
                        <a:pt x="20" y="22"/>
                        <a:pt x="20" y="22"/>
                        <a:pt x="20"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3"/>
                        <a:pt x="19" y="23"/>
                      </a:cubicBezTo>
                      <a:cubicBezTo>
                        <a:pt x="19" y="23"/>
                        <a:pt x="19" y="23"/>
                        <a:pt x="19" y="23"/>
                      </a:cubicBezTo>
                      <a:cubicBezTo>
                        <a:pt x="19" y="23"/>
                        <a:pt x="19"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lose/>
                      <a:moveTo>
                        <a:pt x="18" y="22"/>
                      </a:moveTo>
                      <a:cubicBezTo>
                        <a:pt x="18" y="22"/>
                        <a:pt x="18" y="22"/>
                        <a:pt x="18" y="22"/>
                      </a:cubicBezTo>
                      <a:cubicBezTo>
                        <a:pt x="18" y="22"/>
                        <a:pt x="18" y="22"/>
                        <a:pt x="17" y="22"/>
                      </a:cubicBezTo>
                      <a:cubicBezTo>
                        <a:pt x="17" y="22"/>
                        <a:pt x="17" y="22"/>
                        <a:pt x="17"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lose/>
                      <a:moveTo>
                        <a:pt x="21" y="23"/>
                      </a:moveTo>
                      <a:cubicBezTo>
                        <a:pt x="21" y="23"/>
                        <a:pt x="21" y="23"/>
                        <a:pt x="21" y="23"/>
                      </a:cubicBezTo>
                      <a:cubicBezTo>
                        <a:pt x="21" y="23"/>
                        <a:pt x="21" y="23"/>
                        <a:pt x="21" y="23"/>
                      </a:cubicBezTo>
                      <a:cubicBezTo>
                        <a:pt x="21" y="23"/>
                        <a:pt x="21" y="23"/>
                        <a:pt x="21" y="23"/>
                      </a:cubicBezTo>
                      <a:cubicBezTo>
                        <a:pt x="21" y="23"/>
                        <a:pt x="21" y="23"/>
                        <a:pt x="20" y="23"/>
                      </a:cubicBezTo>
                      <a:cubicBezTo>
                        <a:pt x="20" y="23"/>
                        <a:pt x="20" y="23"/>
                        <a:pt x="20" y="24"/>
                      </a:cubicBezTo>
                      <a:cubicBezTo>
                        <a:pt x="20" y="24"/>
                        <a:pt x="20" y="24"/>
                        <a:pt x="20"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3"/>
                      </a:cubicBezTo>
                      <a:cubicBezTo>
                        <a:pt x="21" y="23"/>
                        <a:pt x="21" y="23"/>
                        <a:pt x="21" y="2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69" name="Freeform 700">
                  <a:extLst>
                    <a:ext uri="{FF2B5EF4-FFF2-40B4-BE49-F238E27FC236}">
                      <a16:creationId xmlns:a16="http://schemas.microsoft.com/office/drawing/2014/main" id="{334E6E3A-508C-827C-8146-4162C2183FAE}"/>
                    </a:ext>
                  </a:extLst>
                </p:cNvPr>
                <p:cNvSpPr>
                  <a:spLocks noEditPoints="1"/>
                </p:cNvSpPr>
                <p:nvPr/>
              </p:nvSpPr>
              <p:spPr bwMode="auto">
                <a:xfrm>
                  <a:off x="9558338" y="5029200"/>
                  <a:ext cx="96837" cy="46038"/>
                </a:xfrm>
                <a:custGeom>
                  <a:avLst/>
                  <a:gdLst>
                    <a:gd name="T0" fmla="*/ 6 w 23"/>
                    <a:gd name="T1" fmla="*/ 1 h 11"/>
                    <a:gd name="T2" fmla="*/ 6 w 23"/>
                    <a:gd name="T3" fmla="*/ 2 h 11"/>
                    <a:gd name="T4" fmla="*/ 8 w 23"/>
                    <a:gd name="T5" fmla="*/ 0 h 11"/>
                    <a:gd name="T6" fmla="*/ 8 w 23"/>
                    <a:gd name="T7" fmla="*/ 0 h 11"/>
                    <a:gd name="T8" fmla="*/ 9 w 23"/>
                    <a:gd name="T9" fmla="*/ 0 h 11"/>
                    <a:gd name="T10" fmla="*/ 8 w 23"/>
                    <a:gd name="T11" fmla="*/ 0 h 11"/>
                    <a:gd name="T12" fmla="*/ 8 w 23"/>
                    <a:gd name="T13" fmla="*/ 0 h 11"/>
                    <a:gd name="T14" fmla="*/ 20 w 23"/>
                    <a:gd name="T15" fmla="*/ 2 h 11"/>
                    <a:gd name="T16" fmla="*/ 20 w 23"/>
                    <a:gd name="T17" fmla="*/ 2 h 11"/>
                    <a:gd name="T18" fmla="*/ 19 w 23"/>
                    <a:gd name="T19" fmla="*/ 2 h 11"/>
                    <a:gd name="T20" fmla="*/ 20 w 23"/>
                    <a:gd name="T21" fmla="*/ 2 h 11"/>
                    <a:gd name="T22" fmla="*/ 16 w 23"/>
                    <a:gd name="T23" fmla="*/ 7 h 11"/>
                    <a:gd name="T24" fmla="*/ 19 w 23"/>
                    <a:gd name="T25" fmla="*/ 6 h 11"/>
                    <a:gd name="T26" fmla="*/ 20 w 23"/>
                    <a:gd name="T27" fmla="*/ 5 h 11"/>
                    <a:gd name="T28" fmla="*/ 23 w 23"/>
                    <a:gd name="T29" fmla="*/ 2 h 11"/>
                    <a:gd name="T30" fmla="*/ 22 w 23"/>
                    <a:gd name="T31" fmla="*/ 2 h 11"/>
                    <a:gd name="T32" fmla="*/ 21 w 23"/>
                    <a:gd name="T33" fmla="*/ 2 h 11"/>
                    <a:gd name="T34" fmla="*/ 19 w 23"/>
                    <a:gd name="T35" fmla="*/ 5 h 11"/>
                    <a:gd name="T36" fmla="*/ 17 w 23"/>
                    <a:gd name="T37" fmla="*/ 6 h 11"/>
                    <a:gd name="T38" fmla="*/ 16 w 23"/>
                    <a:gd name="T39" fmla="*/ 6 h 11"/>
                    <a:gd name="T40" fmla="*/ 15 w 23"/>
                    <a:gd name="T41" fmla="*/ 5 h 11"/>
                    <a:gd name="T42" fmla="*/ 13 w 23"/>
                    <a:gd name="T43" fmla="*/ 6 h 11"/>
                    <a:gd name="T44" fmla="*/ 12 w 23"/>
                    <a:gd name="T45" fmla="*/ 5 h 11"/>
                    <a:gd name="T46" fmla="*/ 12 w 23"/>
                    <a:gd name="T47" fmla="*/ 4 h 11"/>
                    <a:gd name="T48" fmla="*/ 12 w 23"/>
                    <a:gd name="T49" fmla="*/ 4 h 11"/>
                    <a:gd name="T50" fmla="*/ 13 w 23"/>
                    <a:gd name="T51" fmla="*/ 3 h 11"/>
                    <a:gd name="T52" fmla="*/ 13 w 23"/>
                    <a:gd name="T53" fmla="*/ 2 h 11"/>
                    <a:gd name="T54" fmla="*/ 12 w 23"/>
                    <a:gd name="T55" fmla="*/ 3 h 11"/>
                    <a:gd name="T56" fmla="*/ 12 w 23"/>
                    <a:gd name="T57" fmla="*/ 4 h 11"/>
                    <a:gd name="T58" fmla="*/ 11 w 23"/>
                    <a:gd name="T59" fmla="*/ 5 h 11"/>
                    <a:gd name="T60" fmla="*/ 10 w 23"/>
                    <a:gd name="T61" fmla="*/ 6 h 11"/>
                    <a:gd name="T62" fmla="*/ 10 w 23"/>
                    <a:gd name="T63" fmla="*/ 5 h 11"/>
                    <a:gd name="T64" fmla="*/ 8 w 23"/>
                    <a:gd name="T65" fmla="*/ 6 h 11"/>
                    <a:gd name="T66" fmla="*/ 8 w 23"/>
                    <a:gd name="T67" fmla="*/ 6 h 11"/>
                    <a:gd name="T68" fmla="*/ 7 w 23"/>
                    <a:gd name="T69" fmla="*/ 6 h 11"/>
                    <a:gd name="T70" fmla="*/ 6 w 23"/>
                    <a:gd name="T71" fmla="*/ 6 h 11"/>
                    <a:gd name="T72" fmla="*/ 5 w 23"/>
                    <a:gd name="T73" fmla="*/ 5 h 11"/>
                    <a:gd name="T74" fmla="*/ 4 w 23"/>
                    <a:gd name="T75" fmla="*/ 6 h 11"/>
                    <a:gd name="T76" fmla="*/ 3 w 23"/>
                    <a:gd name="T77" fmla="*/ 6 h 11"/>
                    <a:gd name="T78" fmla="*/ 1 w 23"/>
                    <a:gd name="T79" fmla="*/ 5 h 11"/>
                    <a:gd name="T80" fmla="*/ 0 w 23"/>
                    <a:gd name="T81" fmla="*/ 6 h 11"/>
                    <a:gd name="T82" fmla="*/ 2 w 23"/>
                    <a:gd name="T83" fmla="*/ 8 h 11"/>
                    <a:gd name="T84" fmla="*/ 3 w 23"/>
                    <a:gd name="T85" fmla="*/ 8 h 11"/>
                    <a:gd name="T86" fmla="*/ 3 w 23"/>
                    <a:gd name="T87" fmla="*/ 8 h 11"/>
                    <a:gd name="T88" fmla="*/ 4 w 23"/>
                    <a:gd name="T89" fmla="*/ 9 h 11"/>
                    <a:gd name="T90" fmla="*/ 4 w 23"/>
                    <a:gd name="T91" fmla="*/ 9 h 11"/>
                    <a:gd name="T92" fmla="*/ 5 w 23"/>
                    <a:gd name="T93" fmla="*/ 10 h 11"/>
                    <a:gd name="T94" fmla="*/ 6 w 23"/>
                    <a:gd name="T95" fmla="*/ 10 h 11"/>
                    <a:gd name="T96" fmla="*/ 7 w 23"/>
                    <a:gd name="T97" fmla="*/ 10 h 11"/>
                    <a:gd name="T98" fmla="*/ 9 w 23"/>
                    <a:gd name="T99" fmla="*/ 10 h 11"/>
                    <a:gd name="T100" fmla="*/ 11 w 23"/>
                    <a:gd name="T101" fmla="*/ 11 h 11"/>
                    <a:gd name="T102" fmla="*/ 12 w 23"/>
                    <a:gd name="T103" fmla="*/ 11 h 11"/>
                    <a:gd name="T104" fmla="*/ 13 w 23"/>
                    <a:gd name="T105" fmla="*/ 11 h 11"/>
                    <a:gd name="T106" fmla="*/ 15 w 23"/>
                    <a:gd name="T107" fmla="*/ 11 h 11"/>
                    <a:gd name="T108" fmla="*/ 17 w 23"/>
                    <a:gd name="T10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 h="11">
                      <a:moveTo>
                        <a:pt x="6" y="1"/>
                      </a:move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1"/>
                        <a:pt x="6" y="1"/>
                      </a:cubicBezTo>
                      <a:close/>
                      <a:moveTo>
                        <a:pt x="8" y="0"/>
                      </a:move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lose/>
                      <a:moveTo>
                        <a:pt x="20" y="2"/>
                      </a:moveTo>
                      <a:cubicBezTo>
                        <a:pt x="20" y="2"/>
                        <a:pt x="20" y="2"/>
                        <a:pt x="20" y="2"/>
                      </a:cubicBezTo>
                      <a:cubicBezTo>
                        <a:pt x="20" y="2"/>
                        <a:pt x="20" y="2"/>
                        <a:pt x="20" y="2"/>
                      </a:cubicBezTo>
                      <a:cubicBezTo>
                        <a:pt x="20" y="2"/>
                        <a:pt x="20" y="2"/>
                        <a:pt x="20" y="2"/>
                      </a:cubicBezTo>
                      <a:cubicBezTo>
                        <a:pt x="20" y="2"/>
                        <a:pt x="20" y="2"/>
                        <a:pt x="20" y="2"/>
                      </a:cubicBezTo>
                      <a:cubicBezTo>
                        <a:pt x="20" y="2"/>
                        <a:pt x="20" y="2"/>
                        <a:pt x="20" y="2"/>
                      </a:cubicBezTo>
                      <a:cubicBezTo>
                        <a:pt x="20" y="2"/>
                        <a:pt x="20" y="2"/>
                        <a:pt x="20" y="2"/>
                      </a:cubicBezTo>
                      <a:cubicBezTo>
                        <a:pt x="20" y="2"/>
                        <a:pt x="20" y="2"/>
                        <a:pt x="20" y="2"/>
                      </a:cubicBezTo>
                      <a:cubicBezTo>
                        <a:pt x="20" y="2"/>
                        <a:pt x="20" y="2"/>
                        <a:pt x="20" y="2"/>
                      </a:cubicBezTo>
                      <a:cubicBezTo>
                        <a:pt x="20" y="2"/>
                        <a:pt x="20" y="2"/>
                        <a:pt x="20" y="2"/>
                      </a:cubicBezTo>
                      <a:cubicBezTo>
                        <a:pt x="20" y="2"/>
                        <a:pt x="20" y="2"/>
                        <a:pt x="20" y="2"/>
                      </a:cubicBezTo>
                      <a:cubicBezTo>
                        <a:pt x="20" y="2"/>
                        <a:pt x="20" y="2"/>
                        <a:pt x="20" y="2"/>
                      </a:cubicBezTo>
                      <a:cubicBezTo>
                        <a:pt x="19" y="2"/>
                        <a:pt x="19" y="2"/>
                        <a:pt x="19" y="2"/>
                      </a:cubicBezTo>
                      <a:cubicBezTo>
                        <a:pt x="19" y="2"/>
                        <a:pt x="19" y="2"/>
                        <a:pt x="19" y="2"/>
                      </a:cubicBezTo>
                      <a:cubicBezTo>
                        <a:pt x="19" y="2"/>
                        <a:pt x="19" y="2"/>
                        <a:pt x="19" y="2"/>
                      </a:cubicBezTo>
                      <a:cubicBezTo>
                        <a:pt x="19" y="2"/>
                        <a:pt x="19" y="2"/>
                        <a:pt x="19" y="2"/>
                      </a:cubicBezTo>
                      <a:cubicBezTo>
                        <a:pt x="19" y="2"/>
                        <a:pt x="19" y="2"/>
                        <a:pt x="19" y="2"/>
                      </a:cubicBezTo>
                      <a:cubicBezTo>
                        <a:pt x="19" y="2"/>
                        <a:pt x="19" y="2"/>
                        <a:pt x="19" y="2"/>
                      </a:cubicBezTo>
                      <a:cubicBezTo>
                        <a:pt x="20" y="2"/>
                        <a:pt x="20" y="2"/>
                        <a:pt x="20" y="2"/>
                      </a:cubicBezTo>
                      <a:cubicBezTo>
                        <a:pt x="20" y="2"/>
                        <a:pt x="20" y="2"/>
                        <a:pt x="20" y="2"/>
                      </a:cubicBezTo>
                      <a:cubicBezTo>
                        <a:pt x="20" y="2"/>
                        <a:pt x="20" y="2"/>
                        <a:pt x="20" y="2"/>
                      </a:cubicBezTo>
                      <a:cubicBezTo>
                        <a:pt x="20" y="2"/>
                        <a:pt x="20" y="2"/>
                        <a:pt x="20" y="2"/>
                      </a:cubicBezTo>
                      <a:cubicBezTo>
                        <a:pt x="20" y="2"/>
                        <a:pt x="20" y="2"/>
                        <a:pt x="20" y="2"/>
                      </a:cubicBezTo>
                      <a:cubicBezTo>
                        <a:pt x="20" y="2"/>
                        <a:pt x="20" y="2"/>
                        <a:pt x="20" y="2"/>
                      </a:cubicBezTo>
                      <a:cubicBezTo>
                        <a:pt x="20" y="2"/>
                        <a:pt x="20" y="2"/>
                        <a:pt x="20" y="2"/>
                      </a:cubicBezTo>
                      <a:cubicBezTo>
                        <a:pt x="20" y="2"/>
                        <a:pt x="20" y="2"/>
                        <a:pt x="20" y="2"/>
                      </a:cubicBezTo>
                      <a:cubicBezTo>
                        <a:pt x="20" y="2"/>
                        <a:pt x="20" y="2"/>
                        <a:pt x="20" y="2"/>
                      </a:cubicBezTo>
                      <a:close/>
                      <a:moveTo>
                        <a:pt x="16" y="8"/>
                      </a:moveTo>
                      <a:cubicBezTo>
                        <a:pt x="16" y="8"/>
                        <a:pt x="16" y="7"/>
                        <a:pt x="16" y="7"/>
                      </a:cubicBezTo>
                      <a:cubicBezTo>
                        <a:pt x="18" y="7"/>
                        <a:pt x="18" y="7"/>
                        <a:pt x="18" y="7"/>
                      </a:cubicBezTo>
                      <a:cubicBezTo>
                        <a:pt x="18" y="7"/>
                        <a:pt x="18" y="7"/>
                        <a:pt x="18" y="7"/>
                      </a:cubicBezTo>
                      <a:cubicBezTo>
                        <a:pt x="18" y="7"/>
                        <a:pt x="18" y="7"/>
                        <a:pt x="18" y="7"/>
                      </a:cubicBezTo>
                      <a:cubicBezTo>
                        <a:pt x="18" y="7"/>
                        <a:pt x="18" y="7"/>
                        <a:pt x="18" y="7"/>
                      </a:cubicBezTo>
                      <a:cubicBezTo>
                        <a:pt x="18" y="6"/>
                        <a:pt x="18" y="6"/>
                        <a:pt x="18" y="6"/>
                      </a:cubicBezTo>
                      <a:cubicBezTo>
                        <a:pt x="18" y="6"/>
                        <a:pt x="19" y="6"/>
                        <a:pt x="19" y="6"/>
                      </a:cubicBezTo>
                      <a:cubicBezTo>
                        <a:pt x="19" y="6"/>
                        <a:pt x="19" y="6"/>
                        <a:pt x="19" y="6"/>
                      </a:cubicBezTo>
                      <a:cubicBezTo>
                        <a:pt x="20" y="6"/>
                        <a:pt x="20" y="6"/>
                        <a:pt x="20" y="6"/>
                      </a:cubicBezTo>
                      <a:cubicBezTo>
                        <a:pt x="20" y="5"/>
                        <a:pt x="20" y="5"/>
                        <a:pt x="20" y="5"/>
                      </a:cubicBezTo>
                      <a:cubicBezTo>
                        <a:pt x="20" y="5"/>
                        <a:pt x="20" y="5"/>
                        <a:pt x="20" y="5"/>
                      </a:cubicBezTo>
                      <a:cubicBezTo>
                        <a:pt x="20" y="5"/>
                        <a:pt x="20" y="5"/>
                        <a:pt x="20" y="5"/>
                      </a:cubicBezTo>
                      <a:cubicBezTo>
                        <a:pt x="20" y="5"/>
                        <a:pt x="20" y="5"/>
                        <a:pt x="20" y="5"/>
                      </a:cubicBezTo>
                      <a:cubicBezTo>
                        <a:pt x="20" y="4"/>
                        <a:pt x="20" y="4"/>
                        <a:pt x="20" y="4"/>
                      </a:cubicBezTo>
                      <a:cubicBezTo>
                        <a:pt x="21" y="3"/>
                        <a:pt x="21" y="3"/>
                        <a:pt x="21" y="3"/>
                      </a:cubicBezTo>
                      <a:cubicBezTo>
                        <a:pt x="21" y="2"/>
                        <a:pt x="21" y="2"/>
                        <a:pt x="21" y="2"/>
                      </a:cubicBezTo>
                      <a:cubicBezTo>
                        <a:pt x="22" y="2"/>
                        <a:pt x="22" y="2"/>
                        <a:pt x="22" y="2"/>
                      </a:cubicBezTo>
                      <a:cubicBezTo>
                        <a:pt x="22" y="2"/>
                        <a:pt x="22" y="2"/>
                        <a:pt x="23" y="2"/>
                      </a:cubicBezTo>
                      <a:cubicBezTo>
                        <a:pt x="23" y="2"/>
                        <a:pt x="23" y="2"/>
                        <a:pt x="23" y="2"/>
                      </a:cubicBezTo>
                      <a:cubicBezTo>
                        <a:pt x="23" y="2"/>
                        <a:pt x="23" y="2"/>
                        <a:pt x="23" y="2"/>
                      </a:cubicBezTo>
                      <a:cubicBezTo>
                        <a:pt x="23" y="2"/>
                        <a:pt x="23" y="2"/>
                        <a:pt x="23" y="2"/>
                      </a:cubicBezTo>
                      <a:cubicBezTo>
                        <a:pt x="23" y="2"/>
                        <a:pt x="23" y="2"/>
                        <a:pt x="23" y="2"/>
                      </a:cubicBezTo>
                      <a:cubicBezTo>
                        <a:pt x="23" y="2"/>
                        <a:pt x="23" y="2"/>
                        <a:pt x="23" y="2"/>
                      </a:cubicBezTo>
                      <a:cubicBezTo>
                        <a:pt x="22" y="2"/>
                        <a:pt x="22" y="2"/>
                        <a:pt x="22" y="2"/>
                      </a:cubicBezTo>
                      <a:cubicBezTo>
                        <a:pt x="22" y="2"/>
                        <a:pt x="22" y="2"/>
                        <a:pt x="22" y="2"/>
                      </a:cubicBezTo>
                      <a:cubicBezTo>
                        <a:pt x="22" y="2"/>
                        <a:pt x="22" y="2"/>
                        <a:pt x="22" y="2"/>
                      </a:cubicBezTo>
                      <a:cubicBezTo>
                        <a:pt x="22" y="2"/>
                        <a:pt x="21" y="2"/>
                        <a:pt x="21" y="2"/>
                      </a:cubicBezTo>
                      <a:cubicBezTo>
                        <a:pt x="21" y="2"/>
                        <a:pt x="21" y="2"/>
                        <a:pt x="21" y="2"/>
                      </a:cubicBezTo>
                      <a:cubicBezTo>
                        <a:pt x="21" y="2"/>
                        <a:pt x="21" y="2"/>
                        <a:pt x="21" y="2"/>
                      </a:cubicBezTo>
                      <a:cubicBezTo>
                        <a:pt x="21" y="2"/>
                        <a:pt x="21" y="2"/>
                        <a:pt x="21" y="2"/>
                      </a:cubicBezTo>
                      <a:cubicBezTo>
                        <a:pt x="21" y="2"/>
                        <a:pt x="21" y="2"/>
                        <a:pt x="21" y="2"/>
                      </a:cubicBezTo>
                      <a:cubicBezTo>
                        <a:pt x="20" y="2"/>
                        <a:pt x="20" y="2"/>
                        <a:pt x="20" y="2"/>
                      </a:cubicBezTo>
                      <a:cubicBezTo>
                        <a:pt x="20" y="3"/>
                        <a:pt x="20" y="3"/>
                        <a:pt x="20" y="3"/>
                      </a:cubicBezTo>
                      <a:cubicBezTo>
                        <a:pt x="19" y="3"/>
                        <a:pt x="19" y="4"/>
                        <a:pt x="19" y="4"/>
                      </a:cubicBezTo>
                      <a:cubicBezTo>
                        <a:pt x="19" y="4"/>
                        <a:pt x="19" y="4"/>
                        <a:pt x="19" y="4"/>
                      </a:cubicBezTo>
                      <a:cubicBezTo>
                        <a:pt x="19" y="4"/>
                        <a:pt x="19" y="4"/>
                        <a:pt x="19" y="4"/>
                      </a:cubicBezTo>
                      <a:cubicBezTo>
                        <a:pt x="19" y="4"/>
                        <a:pt x="19" y="5"/>
                        <a:pt x="19" y="5"/>
                      </a:cubicBezTo>
                      <a:cubicBezTo>
                        <a:pt x="19" y="5"/>
                        <a:pt x="19" y="5"/>
                        <a:pt x="19" y="5"/>
                      </a:cubicBezTo>
                      <a:cubicBezTo>
                        <a:pt x="18" y="5"/>
                        <a:pt x="18" y="5"/>
                        <a:pt x="18" y="5"/>
                      </a:cubicBezTo>
                      <a:cubicBezTo>
                        <a:pt x="18" y="5"/>
                        <a:pt x="18" y="5"/>
                        <a:pt x="18" y="6"/>
                      </a:cubicBezTo>
                      <a:cubicBezTo>
                        <a:pt x="18" y="6"/>
                        <a:pt x="18" y="6"/>
                        <a:pt x="18" y="6"/>
                      </a:cubicBezTo>
                      <a:cubicBezTo>
                        <a:pt x="18" y="6"/>
                        <a:pt x="18" y="6"/>
                        <a:pt x="18" y="6"/>
                      </a:cubicBezTo>
                      <a:cubicBezTo>
                        <a:pt x="18" y="6"/>
                        <a:pt x="18" y="6"/>
                        <a:pt x="17" y="6"/>
                      </a:cubicBezTo>
                      <a:cubicBezTo>
                        <a:pt x="17" y="6"/>
                        <a:pt x="17" y="5"/>
                        <a:pt x="17" y="5"/>
                      </a:cubicBezTo>
                      <a:cubicBezTo>
                        <a:pt x="17" y="5"/>
                        <a:pt x="17" y="5"/>
                        <a:pt x="17" y="5"/>
                      </a:cubicBezTo>
                      <a:cubicBezTo>
                        <a:pt x="17" y="5"/>
                        <a:pt x="17" y="5"/>
                        <a:pt x="17" y="5"/>
                      </a:cubicBezTo>
                      <a:cubicBezTo>
                        <a:pt x="17" y="6"/>
                        <a:pt x="17" y="6"/>
                        <a:pt x="17" y="6"/>
                      </a:cubicBezTo>
                      <a:cubicBezTo>
                        <a:pt x="17" y="6"/>
                        <a:pt x="17" y="6"/>
                        <a:pt x="16" y="6"/>
                      </a:cubicBezTo>
                      <a:cubicBezTo>
                        <a:pt x="16" y="6"/>
                        <a:pt x="16" y="6"/>
                        <a:pt x="16" y="6"/>
                      </a:cubicBezTo>
                      <a:cubicBezTo>
                        <a:pt x="16" y="6"/>
                        <a:pt x="16" y="6"/>
                        <a:pt x="16" y="6"/>
                      </a:cubicBezTo>
                      <a:cubicBezTo>
                        <a:pt x="16" y="6"/>
                        <a:pt x="16" y="6"/>
                        <a:pt x="16" y="6"/>
                      </a:cubicBezTo>
                      <a:cubicBezTo>
                        <a:pt x="16" y="6"/>
                        <a:pt x="16" y="5"/>
                        <a:pt x="15" y="5"/>
                      </a:cubicBezTo>
                      <a:cubicBezTo>
                        <a:pt x="15" y="5"/>
                        <a:pt x="15" y="5"/>
                        <a:pt x="15" y="5"/>
                      </a:cubicBezTo>
                      <a:cubicBezTo>
                        <a:pt x="15" y="5"/>
                        <a:pt x="15" y="5"/>
                        <a:pt x="15" y="5"/>
                      </a:cubicBezTo>
                      <a:cubicBezTo>
                        <a:pt x="15" y="5"/>
                        <a:pt x="15" y="5"/>
                        <a:pt x="15" y="5"/>
                      </a:cubicBezTo>
                      <a:cubicBezTo>
                        <a:pt x="15" y="5"/>
                        <a:pt x="15" y="5"/>
                        <a:pt x="15" y="5"/>
                      </a:cubicBezTo>
                      <a:cubicBezTo>
                        <a:pt x="14" y="5"/>
                        <a:pt x="14" y="5"/>
                        <a:pt x="14" y="6"/>
                      </a:cubicBezTo>
                      <a:cubicBezTo>
                        <a:pt x="14" y="6"/>
                        <a:pt x="14" y="6"/>
                        <a:pt x="14" y="6"/>
                      </a:cubicBezTo>
                      <a:cubicBezTo>
                        <a:pt x="14" y="6"/>
                        <a:pt x="14" y="6"/>
                        <a:pt x="14" y="6"/>
                      </a:cubicBezTo>
                      <a:cubicBezTo>
                        <a:pt x="14" y="6"/>
                        <a:pt x="14" y="6"/>
                        <a:pt x="13" y="6"/>
                      </a:cubicBezTo>
                      <a:cubicBezTo>
                        <a:pt x="13" y="6"/>
                        <a:pt x="13" y="6"/>
                        <a:pt x="13" y="6"/>
                      </a:cubicBezTo>
                      <a:cubicBezTo>
                        <a:pt x="13" y="6"/>
                        <a:pt x="13" y="6"/>
                        <a:pt x="13" y="6"/>
                      </a:cubicBezTo>
                      <a:cubicBezTo>
                        <a:pt x="13" y="6"/>
                        <a:pt x="13" y="6"/>
                        <a:pt x="13" y="6"/>
                      </a:cubicBezTo>
                      <a:cubicBezTo>
                        <a:pt x="13" y="6"/>
                        <a:pt x="13" y="6"/>
                        <a:pt x="13" y="6"/>
                      </a:cubicBezTo>
                      <a:cubicBezTo>
                        <a:pt x="12" y="6"/>
                        <a:pt x="12" y="6"/>
                        <a:pt x="12" y="6"/>
                      </a:cubicBezTo>
                      <a:cubicBezTo>
                        <a:pt x="12" y="6"/>
                        <a:pt x="12" y="5"/>
                        <a:pt x="12" y="5"/>
                      </a:cubicBezTo>
                      <a:cubicBezTo>
                        <a:pt x="12" y="5"/>
                        <a:pt x="12" y="5"/>
                        <a:pt x="12" y="5"/>
                      </a:cubicBezTo>
                      <a:cubicBezTo>
                        <a:pt x="12" y="5"/>
                        <a:pt x="12" y="5"/>
                        <a:pt x="12" y="5"/>
                      </a:cubicBezTo>
                      <a:cubicBezTo>
                        <a:pt x="12" y="5"/>
                        <a:pt x="12" y="5"/>
                        <a:pt x="12" y="5"/>
                      </a:cubicBezTo>
                      <a:cubicBezTo>
                        <a:pt x="12" y="5"/>
                        <a:pt x="12" y="5"/>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3"/>
                        <a:pt x="12" y="3"/>
                        <a:pt x="12" y="3"/>
                      </a:cubicBezTo>
                      <a:cubicBezTo>
                        <a:pt x="12"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2"/>
                      </a:cubicBezTo>
                      <a:cubicBezTo>
                        <a:pt x="13" y="2"/>
                        <a:pt x="13" y="2"/>
                        <a:pt x="13" y="2"/>
                      </a:cubicBezTo>
                      <a:cubicBezTo>
                        <a:pt x="13" y="2"/>
                        <a:pt x="13" y="2"/>
                        <a:pt x="13" y="2"/>
                      </a:cubicBezTo>
                      <a:cubicBezTo>
                        <a:pt x="13" y="2"/>
                        <a:pt x="13" y="2"/>
                        <a:pt x="13" y="2"/>
                      </a:cubicBezTo>
                      <a:cubicBezTo>
                        <a:pt x="13" y="2"/>
                        <a:pt x="13" y="2"/>
                        <a:pt x="13" y="2"/>
                      </a:cubicBezTo>
                      <a:cubicBezTo>
                        <a:pt x="12" y="2"/>
                        <a:pt x="12" y="2"/>
                        <a:pt x="12" y="2"/>
                      </a:cubicBezTo>
                      <a:cubicBezTo>
                        <a:pt x="12" y="2"/>
                        <a:pt x="12" y="2"/>
                        <a:pt x="12" y="2"/>
                      </a:cubicBezTo>
                      <a:cubicBezTo>
                        <a:pt x="12" y="3"/>
                        <a:pt x="12" y="3"/>
                        <a:pt x="12" y="3"/>
                      </a:cubicBezTo>
                      <a:cubicBezTo>
                        <a:pt x="12" y="3"/>
                        <a:pt x="12" y="3"/>
                        <a:pt x="12" y="3"/>
                      </a:cubicBezTo>
                      <a:cubicBezTo>
                        <a:pt x="12" y="3"/>
                        <a:pt x="12" y="3"/>
                        <a:pt x="12" y="3"/>
                      </a:cubicBezTo>
                      <a:cubicBezTo>
                        <a:pt x="12" y="3"/>
                        <a:pt x="12" y="3"/>
                        <a:pt x="12" y="3"/>
                      </a:cubicBezTo>
                      <a:cubicBezTo>
                        <a:pt x="12" y="3"/>
                        <a:pt x="12" y="3"/>
                        <a:pt x="12" y="3"/>
                      </a:cubicBezTo>
                      <a:cubicBezTo>
                        <a:pt x="12" y="4"/>
                        <a:pt x="12" y="4"/>
                        <a:pt x="12" y="4"/>
                      </a:cubicBezTo>
                      <a:cubicBezTo>
                        <a:pt x="12" y="4"/>
                        <a:pt x="12" y="4"/>
                        <a:pt x="12" y="4"/>
                      </a:cubicBezTo>
                      <a:cubicBezTo>
                        <a:pt x="12" y="4"/>
                        <a:pt x="12" y="4"/>
                        <a:pt x="12" y="4"/>
                      </a:cubicBezTo>
                      <a:cubicBezTo>
                        <a:pt x="12" y="4"/>
                        <a:pt x="11" y="4"/>
                        <a:pt x="11" y="5"/>
                      </a:cubicBezTo>
                      <a:cubicBezTo>
                        <a:pt x="11" y="5"/>
                        <a:pt x="11" y="5"/>
                        <a:pt x="11" y="5"/>
                      </a:cubicBezTo>
                      <a:cubicBezTo>
                        <a:pt x="11" y="5"/>
                        <a:pt x="11" y="5"/>
                        <a:pt x="11" y="5"/>
                      </a:cubicBezTo>
                      <a:cubicBezTo>
                        <a:pt x="11" y="5"/>
                        <a:pt x="11" y="5"/>
                        <a:pt x="12" y="5"/>
                      </a:cubicBezTo>
                      <a:cubicBezTo>
                        <a:pt x="12" y="5"/>
                        <a:pt x="11" y="5"/>
                        <a:pt x="11" y="5"/>
                      </a:cubicBezTo>
                      <a:cubicBezTo>
                        <a:pt x="11" y="5"/>
                        <a:pt x="11" y="5"/>
                        <a:pt x="11" y="5"/>
                      </a:cubicBezTo>
                      <a:cubicBezTo>
                        <a:pt x="11" y="6"/>
                        <a:pt x="11" y="6"/>
                        <a:pt x="11" y="6"/>
                      </a:cubicBezTo>
                      <a:cubicBezTo>
                        <a:pt x="11" y="6"/>
                        <a:pt x="11" y="6"/>
                        <a:pt x="11" y="6"/>
                      </a:cubicBezTo>
                      <a:cubicBezTo>
                        <a:pt x="11" y="6"/>
                        <a:pt x="11" y="6"/>
                        <a:pt x="11" y="6"/>
                      </a:cubicBezTo>
                      <a:cubicBezTo>
                        <a:pt x="11" y="6"/>
                        <a:pt x="11"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5"/>
                      </a:cubicBezTo>
                      <a:cubicBezTo>
                        <a:pt x="10" y="6"/>
                        <a:pt x="10" y="6"/>
                        <a:pt x="9" y="6"/>
                      </a:cubicBezTo>
                      <a:cubicBezTo>
                        <a:pt x="9" y="6"/>
                        <a:pt x="9" y="6"/>
                        <a:pt x="9" y="6"/>
                      </a:cubicBezTo>
                      <a:cubicBezTo>
                        <a:pt x="9" y="6"/>
                        <a:pt x="9" y="6"/>
                        <a:pt x="9" y="6"/>
                      </a:cubicBezTo>
                      <a:cubicBezTo>
                        <a:pt x="9" y="6"/>
                        <a:pt x="9" y="6"/>
                        <a:pt x="9" y="6"/>
                      </a:cubicBezTo>
                      <a:cubicBezTo>
                        <a:pt x="9" y="6"/>
                        <a:pt x="9" y="6"/>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6" y="6"/>
                      </a:cubicBezTo>
                      <a:cubicBezTo>
                        <a:pt x="6" y="6"/>
                        <a:pt x="6" y="6"/>
                        <a:pt x="6" y="6"/>
                      </a:cubicBezTo>
                      <a:cubicBezTo>
                        <a:pt x="6" y="6"/>
                        <a:pt x="6" y="6"/>
                        <a:pt x="6" y="6"/>
                      </a:cubicBezTo>
                      <a:cubicBezTo>
                        <a:pt x="6" y="6"/>
                        <a:pt x="6" y="6"/>
                        <a:pt x="6" y="6"/>
                      </a:cubicBezTo>
                      <a:cubicBezTo>
                        <a:pt x="6" y="6"/>
                        <a:pt x="6" y="6"/>
                        <a:pt x="6" y="6"/>
                      </a:cubicBezTo>
                      <a:cubicBezTo>
                        <a:pt x="6" y="6"/>
                        <a:pt x="6" y="6"/>
                        <a:pt x="6" y="6"/>
                      </a:cubicBezTo>
                      <a:cubicBezTo>
                        <a:pt x="6" y="6"/>
                        <a:pt x="6" y="6"/>
                        <a:pt x="6" y="6"/>
                      </a:cubicBezTo>
                      <a:cubicBezTo>
                        <a:pt x="6" y="6"/>
                        <a:pt x="6" y="6"/>
                        <a:pt x="6" y="6"/>
                      </a:cubicBezTo>
                      <a:cubicBezTo>
                        <a:pt x="6" y="6"/>
                        <a:pt x="5" y="6"/>
                        <a:pt x="5" y="6"/>
                      </a:cubicBezTo>
                      <a:cubicBezTo>
                        <a:pt x="5" y="6"/>
                        <a:pt x="5" y="6"/>
                        <a:pt x="5" y="6"/>
                      </a:cubicBezTo>
                      <a:cubicBezTo>
                        <a:pt x="5" y="6"/>
                        <a:pt x="5" y="6"/>
                        <a:pt x="5" y="5"/>
                      </a:cubicBezTo>
                      <a:cubicBezTo>
                        <a:pt x="5" y="5"/>
                        <a:pt x="5" y="5"/>
                        <a:pt x="5" y="6"/>
                      </a:cubicBezTo>
                      <a:cubicBezTo>
                        <a:pt x="5" y="6"/>
                        <a:pt x="5" y="6"/>
                        <a:pt x="5" y="6"/>
                      </a:cubicBezTo>
                      <a:cubicBezTo>
                        <a:pt x="5"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2" y="6"/>
                        <a:pt x="2" y="6"/>
                        <a:pt x="2" y="6"/>
                      </a:cubicBezTo>
                      <a:cubicBezTo>
                        <a:pt x="2" y="6"/>
                        <a:pt x="2" y="6"/>
                        <a:pt x="2" y="6"/>
                      </a:cubicBezTo>
                      <a:cubicBezTo>
                        <a:pt x="2" y="6"/>
                        <a:pt x="2" y="6"/>
                        <a:pt x="2" y="6"/>
                      </a:cubicBezTo>
                      <a:cubicBezTo>
                        <a:pt x="2" y="6"/>
                        <a:pt x="2" y="6"/>
                        <a:pt x="2" y="6"/>
                      </a:cubicBezTo>
                      <a:cubicBezTo>
                        <a:pt x="2" y="6"/>
                        <a:pt x="1" y="6"/>
                        <a:pt x="1" y="5"/>
                      </a:cubicBezTo>
                      <a:cubicBezTo>
                        <a:pt x="1" y="5"/>
                        <a:pt x="1" y="5"/>
                        <a:pt x="1" y="5"/>
                      </a:cubicBezTo>
                      <a:cubicBezTo>
                        <a:pt x="1" y="5"/>
                        <a:pt x="1" y="5"/>
                        <a:pt x="1" y="5"/>
                      </a:cubicBezTo>
                      <a:cubicBezTo>
                        <a:pt x="1" y="5"/>
                        <a:pt x="1" y="5"/>
                        <a:pt x="1" y="6"/>
                      </a:cubicBezTo>
                      <a:cubicBezTo>
                        <a:pt x="1" y="6"/>
                        <a:pt x="1" y="6"/>
                        <a:pt x="1" y="6"/>
                      </a:cubicBezTo>
                      <a:cubicBezTo>
                        <a:pt x="0" y="6"/>
                        <a:pt x="0" y="6"/>
                        <a:pt x="0" y="6"/>
                      </a:cubicBezTo>
                      <a:cubicBezTo>
                        <a:pt x="0" y="6"/>
                        <a:pt x="0" y="6"/>
                        <a:pt x="0" y="6"/>
                      </a:cubicBezTo>
                      <a:cubicBezTo>
                        <a:pt x="0" y="6"/>
                        <a:pt x="0" y="7"/>
                        <a:pt x="0" y="7"/>
                      </a:cubicBezTo>
                      <a:cubicBezTo>
                        <a:pt x="0" y="7"/>
                        <a:pt x="0" y="7"/>
                        <a:pt x="0" y="7"/>
                      </a:cubicBezTo>
                      <a:cubicBezTo>
                        <a:pt x="0" y="7"/>
                        <a:pt x="1" y="8"/>
                        <a:pt x="1" y="8"/>
                      </a:cubicBezTo>
                      <a:cubicBezTo>
                        <a:pt x="1"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9"/>
                        <a:pt x="3" y="9"/>
                        <a:pt x="3" y="9"/>
                      </a:cubicBezTo>
                      <a:cubicBezTo>
                        <a:pt x="3" y="9"/>
                        <a:pt x="3" y="9"/>
                        <a:pt x="3" y="9"/>
                      </a:cubicBezTo>
                      <a:cubicBezTo>
                        <a:pt x="3" y="9"/>
                        <a:pt x="3" y="9"/>
                        <a:pt x="3" y="9"/>
                      </a:cubicBezTo>
                      <a:cubicBezTo>
                        <a:pt x="3" y="9"/>
                        <a:pt x="3" y="9"/>
                        <a:pt x="3"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5" y="9"/>
                      </a:cubicBezTo>
                      <a:cubicBezTo>
                        <a:pt x="5" y="9"/>
                        <a:pt x="5" y="9"/>
                        <a:pt x="5" y="9"/>
                      </a:cubicBezTo>
                      <a:cubicBezTo>
                        <a:pt x="5" y="9"/>
                        <a:pt x="5" y="9"/>
                        <a:pt x="5" y="9"/>
                      </a:cubicBezTo>
                      <a:cubicBezTo>
                        <a:pt x="5" y="9"/>
                        <a:pt x="5" y="9"/>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6" y="10"/>
                        <a:pt x="6" y="10"/>
                      </a:cubicBezTo>
                      <a:cubicBezTo>
                        <a:pt x="6" y="10"/>
                        <a:pt x="6" y="10"/>
                        <a:pt x="6" y="10"/>
                      </a:cubicBezTo>
                      <a:cubicBezTo>
                        <a:pt x="6" y="10"/>
                        <a:pt x="6" y="10"/>
                        <a:pt x="6" y="10"/>
                      </a:cubicBezTo>
                      <a:cubicBezTo>
                        <a:pt x="6" y="10"/>
                        <a:pt x="6" y="10"/>
                        <a:pt x="6" y="10"/>
                      </a:cubicBezTo>
                      <a:cubicBezTo>
                        <a:pt x="6" y="10"/>
                        <a:pt x="6" y="10"/>
                        <a:pt x="7" y="10"/>
                      </a:cubicBezTo>
                      <a:cubicBezTo>
                        <a:pt x="7" y="10"/>
                        <a:pt x="7" y="10"/>
                        <a:pt x="7" y="9"/>
                      </a:cubicBezTo>
                      <a:cubicBezTo>
                        <a:pt x="7" y="10"/>
                        <a:pt x="7" y="10"/>
                        <a:pt x="7" y="10"/>
                      </a:cubicBezTo>
                      <a:cubicBezTo>
                        <a:pt x="7" y="10"/>
                        <a:pt x="7" y="10"/>
                        <a:pt x="7" y="10"/>
                      </a:cubicBezTo>
                      <a:cubicBezTo>
                        <a:pt x="7" y="10"/>
                        <a:pt x="7" y="10"/>
                        <a:pt x="7" y="10"/>
                      </a:cubicBezTo>
                      <a:cubicBezTo>
                        <a:pt x="7" y="10"/>
                        <a:pt x="7" y="10"/>
                        <a:pt x="8" y="10"/>
                      </a:cubicBezTo>
                      <a:cubicBezTo>
                        <a:pt x="8" y="10"/>
                        <a:pt x="8" y="10"/>
                        <a:pt x="8" y="10"/>
                      </a:cubicBezTo>
                      <a:cubicBezTo>
                        <a:pt x="8" y="10"/>
                        <a:pt x="8" y="10"/>
                        <a:pt x="8" y="10"/>
                      </a:cubicBezTo>
                      <a:cubicBezTo>
                        <a:pt x="8" y="10"/>
                        <a:pt x="8" y="10"/>
                        <a:pt x="8" y="10"/>
                      </a:cubicBezTo>
                      <a:cubicBezTo>
                        <a:pt x="8" y="10"/>
                        <a:pt x="8" y="10"/>
                        <a:pt x="8" y="10"/>
                      </a:cubicBezTo>
                      <a:cubicBezTo>
                        <a:pt x="8" y="10"/>
                        <a:pt x="9" y="10"/>
                        <a:pt x="9" y="10"/>
                      </a:cubicBezTo>
                      <a:cubicBezTo>
                        <a:pt x="9" y="11"/>
                        <a:pt x="9" y="11"/>
                        <a:pt x="9" y="11"/>
                      </a:cubicBezTo>
                      <a:cubicBezTo>
                        <a:pt x="9" y="11"/>
                        <a:pt x="9" y="11"/>
                        <a:pt x="9" y="11"/>
                      </a:cubicBezTo>
                      <a:cubicBezTo>
                        <a:pt x="9" y="11"/>
                        <a:pt x="10" y="11"/>
                        <a:pt x="10" y="11"/>
                      </a:cubicBezTo>
                      <a:cubicBezTo>
                        <a:pt x="10" y="11"/>
                        <a:pt x="10" y="11"/>
                        <a:pt x="10" y="11"/>
                      </a:cubicBezTo>
                      <a:cubicBezTo>
                        <a:pt x="10" y="11"/>
                        <a:pt x="10" y="11"/>
                        <a:pt x="10" y="11"/>
                      </a:cubicBezTo>
                      <a:cubicBezTo>
                        <a:pt x="10" y="11"/>
                        <a:pt x="10" y="11"/>
                        <a:pt x="11" y="11"/>
                      </a:cubicBezTo>
                      <a:cubicBezTo>
                        <a:pt x="11" y="11"/>
                        <a:pt x="11" y="11"/>
                        <a:pt x="11" y="11"/>
                      </a:cubicBezTo>
                      <a:cubicBezTo>
                        <a:pt x="11" y="11"/>
                        <a:pt x="11" y="11"/>
                        <a:pt x="11" y="11"/>
                      </a:cubicBezTo>
                      <a:cubicBezTo>
                        <a:pt x="11" y="11"/>
                        <a:pt x="11" y="11"/>
                        <a:pt x="11" y="11"/>
                      </a:cubicBezTo>
                      <a:cubicBezTo>
                        <a:pt x="11"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3" y="11"/>
                      </a:cubicBezTo>
                      <a:cubicBezTo>
                        <a:pt x="13" y="11"/>
                        <a:pt x="13" y="11"/>
                        <a:pt x="13" y="11"/>
                      </a:cubicBezTo>
                      <a:cubicBezTo>
                        <a:pt x="13" y="11"/>
                        <a:pt x="13" y="11"/>
                        <a:pt x="13" y="11"/>
                      </a:cubicBezTo>
                      <a:cubicBezTo>
                        <a:pt x="13" y="11"/>
                        <a:pt x="13" y="11"/>
                        <a:pt x="13" y="11"/>
                      </a:cubicBezTo>
                      <a:cubicBezTo>
                        <a:pt x="13" y="11"/>
                        <a:pt x="13" y="11"/>
                        <a:pt x="13" y="11"/>
                      </a:cubicBezTo>
                      <a:cubicBezTo>
                        <a:pt x="14" y="11"/>
                        <a:pt x="14" y="11"/>
                        <a:pt x="14" y="11"/>
                      </a:cubicBezTo>
                      <a:cubicBezTo>
                        <a:pt x="14" y="11"/>
                        <a:pt x="14" y="11"/>
                        <a:pt x="14" y="11"/>
                      </a:cubicBezTo>
                      <a:cubicBezTo>
                        <a:pt x="14" y="11"/>
                        <a:pt x="14" y="11"/>
                        <a:pt x="14" y="11"/>
                      </a:cubicBezTo>
                      <a:cubicBezTo>
                        <a:pt x="14" y="11"/>
                        <a:pt x="15" y="11"/>
                        <a:pt x="15" y="11"/>
                      </a:cubicBezTo>
                      <a:cubicBezTo>
                        <a:pt x="15" y="11"/>
                        <a:pt x="15" y="11"/>
                        <a:pt x="15" y="10"/>
                      </a:cubicBezTo>
                      <a:cubicBezTo>
                        <a:pt x="16" y="10"/>
                        <a:pt x="16" y="10"/>
                        <a:pt x="16" y="10"/>
                      </a:cubicBezTo>
                      <a:cubicBezTo>
                        <a:pt x="16" y="10"/>
                        <a:pt x="16" y="10"/>
                        <a:pt x="16" y="10"/>
                      </a:cubicBezTo>
                      <a:cubicBezTo>
                        <a:pt x="16" y="10"/>
                        <a:pt x="16" y="10"/>
                        <a:pt x="16" y="10"/>
                      </a:cubicBezTo>
                      <a:cubicBezTo>
                        <a:pt x="16" y="10"/>
                        <a:pt x="17" y="10"/>
                        <a:pt x="17" y="10"/>
                      </a:cubicBezTo>
                      <a:cubicBezTo>
                        <a:pt x="17" y="10"/>
                        <a:pt x="17" y="10"/>
                        <a:pt x="17" y="10"/>
                      </a:cubicBezTo>
                      <a:cubicBezTo>
                        <a:pt x="16" y="9"/>
                        <a:pt x="16" y="9"/>
                        <a:pt x="16" y="9"/>
                      </a:cubicBezTo>
                      <a:cubicBezTo>
                        <a:pt x="16" y="9"/>
                        <a:pt x="16" y="8"/>
                        <a:pt x="16" y="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70" name="Freeform 701">
                  <a:extLst>
                    <a:ext uri="{FF2B5EF4-FFF2-40B4-BE49-F238E27FC236}">
                      <a16:creationId xmlns:a16="http://schemas.microsoft.com/office/drawing/2014/main" id="{07B2D7FF-1C52-54C1-EDF6-B37AB6FE3C84}"/>
                    </a:ext>
                  </a:extLst>
                </p:cNvPr>
                <p:cNvSpPr>
                  <a:spLocks/>
                </p:cNvSpPr>
                <p:nvPr/>
              </p:nvSpPr>
              <p:spPr bwMode="auto">
                <a:xfrm>
                  <a:off x="9429750" y="5046663"/>
                  <a:ext cx="25400" cy="33338"/>
                </a:xfrm>
                <a:custGeom>
                  <a:avLst/>
                  <a:gdLst>
                    <a:gd name="T0" fmla="*/ 3 w 6"/>
                    <a:gd name="T1" fmla="*/ 1 h 8"/>
                    <a:gd name="T2" fmla="*/ 2 w 6"/>
                    <a:gd name="T3" fmla="*/ 1 h 8"/>
                    <a:gd name="T4" fmla="*/ 2 w 6"/>
                    <a:gd name="T5" fmla="*/ 1 h 8"/>
                    <a:gd name="T6" fmla="*/ 2 w 6"/>
                    <a:gd name="T7" fmla="*/ 2 h 8"/>
                    <a:gd name="T8" fmla="*/ 2 w 6"/>
                    <a:gd name="T9" fmla="*/ 2 h 8"/>
                    <a:gd name="T10" fmla="*/ 2 w 6"/>
                    <a:gd name="T11" fmla="*/ 2 h 8"/>
                    <a:gd name="T12" fmla="*/ 2 w 6"/>
                    <a:gd name="T13" fmla="*/ 3 h 8"/>
                    <a:gd name="T14" fmla="*/ 2 w 6"/>
                    <a:gd name="T15" fmla="*/ 3 h 8"/>
                    <a:gd name="T16" fmla="*/ 2 w 6"/>
                    <a:gd name="T17" fmla="*/ 4 h 8"/>
                    <a:gd name="T18" fmla="*/ 2 w 6"/>
                    <a:gd name="T19" fmla="*/ 4 h 8"/>
                    <a:gd name="T20" fmla="*/ 1 w 6"/>
                    <a:gd name="T21" fmla="*/ 4 h 8"/>
                    <a:gd name="T22" fmla="*/ 0 w 6"/>
                    <a:gd name="T23" fmla="*/ 4 h 8"/>
                    <a:gd name="T24" fmla="*/ 1 w 6"/>
                    <a:gd name="T25" fmla="*/ 5 h 8"/>
                    <a:gd name="T26" fmla="*/ 1 w 6"/>
                    <a:gd name="T27" fmla="*/ 5 h 8"/>
                    <a:gd name="T28" fmla="*/ 2 w 6"/>
                    <a:gd name="T29" fmla="*/ 5 h 8"/>
                    <a:gd name="T30" fmla="*/ 3 w 6"/>
                    <a:gd name="T31" fmla="*/ 6 h 8"/>
                    <a:gd name="T32" fmla="*/ 3 w 6"/>
                    <a:gd name="T33" fmla="*/ 6 h 8"/>
                    <a:gd name="T34" fmla="*/ 3 w 6"/>
                    <a:gd name="T35" fmla="*/ 6 h 8"/>
                    <a:gd name="T36" fmla="*/ 4 w 6"/>
                    <a:gd name="T37" fmla="*/ 6 h 8"/>
                    <a:gd name="T38" fmla="*/ 5 w 6"/>
                    <a:gd name="T39" fmla="*/ 7 h 8"/>
                    <a:gd name="T40" fmla="*/ 5 w 6"/>
                    <a:gd name="T41" fmla="*/ 7 h 8"/>
                    <a:gd name="T42" fmla="*/ 5 w 6"/>
                    <a:gd name="T43" fmla="*/ 7 h 8"/>
                    <a:gd name="T44" fmla="*/ 6 w 6"/>
                    <a:gd name="T45" fmla="*/ 7 h 8"/>
                    <a:gd name="T46" fmla="*/ 6 w 6"/>
                    <a:gd name="T47" fmla="*/ 6 h 8"/>
                    <a:gd name="T48" fmla="*/ 5 w 6"/>
                    <a:gd name="T49" fmla="*/ 6 h 8"/>
                    <a:gd name="T50" fmla="*/ 5 w 6"/>
                    <a:gd name="T51" fmla="*/ 5 h 8"/>
                    <a:gd name="T52" fmla="*/ 5 w 6"/>
                    <a:gd name="T53" fmla="*/ 5 h 8"/>
                    <a:gd name="T54" fmla="*/ 5 w 6"/>
                    <a:gd name="T55" fmla="*/ 4 h 8"/>
                    <a:gd name="T56" fmla="*/ 5 w 6"/>
                    <a:gd name="T57" fmla="*/ 4 h 8"/>
                    <a:gd name="T58" fmla="*/ 6 w 6"/>
                    <a:gd name="T59" fmla="*/ 3 h 8"/>
                    <a:gd name="T60" fmla="*/ 6 w 6"/>
                    <a:gd name="T61" fmla="*/ 3 h 8"/>
                    <a:gd name="T62" fmla="*/ 6 w 6"/>
                    <a:gd name="T63" fmla="*/ 2 h 8"/>
                    <a:gd name="T64" fmla="*/ 5 w 6"/>
                    <a:gd name="T65" fmla="*/ 2 h 8"/>
                    <a:gd name="T66" fmla="*/ 6 w 6"/>
                    <a:gd name="T67" fmla="*/ 1 h 8"/>
                    <a:gd name="T68" fmla="*/ 5 w 6"/>
                    <a:gd name="T69" fmla="*/ 1 h 8"/>
                    <a:gd name="T70" fmla="*/ 5 w 6"/>
                    <a:gd name="T71" fmla="*/ 0 h 8"/>
                    <a:gd name="T72" fmla="*/ 4 w 6"/>
                    <a:gd name="T73" fmla="*/ 0 h 8"/>
                    <a:gd name="T74" fmla="*/ 4 w 6"/>
                    <a:gd name="T7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 h="8">
                      <a:moveTo>
                        <a:pt x="3" y="1"/>
                      </a:moveTo>
                      <a:cubicBezTo>
                        <a:pt x="3" y="1"/>
                        <a:pt x="3" y="1"/>
                        <a:pt x="3" y="1"/>
                      </a:cubicBezTo>
                      <a:cubicBezTo>
                        <a:pt x="3" y="1"/>
                        <a:pt x="3" y="1"/>
                        <a:pt x="2" y="1"/>
                      </a:cubicBezTo>
                      <a:cubicBezTo>
                        <a:pt x="2" y="1"/>
                        <a:pt x="2" y="1"/>
                        <a:pt x="2" y="1"/>
                      </a:cubicBezTo>
                      <a:cubicBezTo>
                        <a:pt x="2" y="1"/>
                        <a:pt x="2" y="1"/>
                        <a:pt x="2" y="1"/>
                      </a:cubicBezTo>
                      <a:cubicBezTo>
                        <a:pt x="2" y="1"/>
                        <a:pt x="2" y="1"/>
                        <a:pt x="2" y="1"/>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3"/>
                        <a:pt x="2" y="3"/>
                      </a:cubicBezTo>
                      <a:cubicBezTo>
                        <a:pt x="2" y="3"/>
                        <a:pt x="2" y="3"/>
                        <a:pt x="2" y="3"/>
                      </a:cubicBezTo>
                      <a:cubicBezTo>
                        <a:pt x="2" y="3"/>
                        <a:pt x="2" y="3"/>
                        <a:pt x="2" y="3"/>
                      </a:cubicBezTo>
                      <a:cubicBezTo>
                        <a:pt x="2" y="3"/>
                        <a:pt x="2" y="3"/>
                        <a:pt x="2" y="3"/>
                      </a:cubicBezTo>
                      <a:cubicBezTo>
                        <a:pt x="2" y="3"/>
                        <a:pt x="2" y="3"/>
                        <a:pt x="2" y="4"/>
                      </a:cubicBezTo>
                      <a:cubicBezTo>
                        <a:pt x="2" y="4"/>
                        <a:pt x="2" y="4"/>
                        <a:pt x="2" y="4"/>
                      </a:cubicBezTo>
                      <a:cubicBezTo>
                        <a:pt x="2" y="4"/>
                        <a:pt x="2" y="4"/>
                        <a:pt x="2" y="4"/>
                      </a:cubicBezTo>
                      <a:cubicBezTo>
                        <a:pt x="2" y="4"/>
                        <a:pt x="1" y="4"/>
                        <a:pt x="1" y="4"/>
                      </a:cubicBezTo>
                      <a:cubicBezTo>
                        <a:pt x="1" y="4"/>
                        <a:pt x="1" y="4"/>
                        <a:pt x="1" y="4"/>
                      </a:cubicBezTo>
                      <a:cubicBezTo>
                        <a:pt x="1" y="4"/>
                        <a:pt x="0" y="4"/>
                        <a:pt x="0" y="4"/>
                      </a:cubicBezTo>
                      <a:cubicBezTo>
                        <a:pt x="0" y="4"/>
                        <a:pt x="0" y="4"/>
                        <a:pt x="0" y="4"/>
                      </a:cubicBezTo>
                      <a:cubicBezTo>
                        <a:pt x="1" y="5"/>
                        <a:pt x="1" y="5"/>
                        <a:pt x="1" y="5"/>
                      </a:cubicBezTo>
                      <a:cubicBezTo>
                        <a:pt x="1" y="5"/>
                        <a:pt x="1" y="5"/>
                        <a:pt x="1" y="5"/>
                      </a:cubicBezTo>
                      <a:cubicBezTo>
                        <a:pt x="1" y="5"/>
                        <a:pt x="1" y="5"/>
                        <a:pt x="1" y="5"/>
                      </a:cubicBezTo>
                      <a:cubicBezTo>
                        <a:pt x="1" y="5"/>
                        <a:pt x="1" y="5"/>
                        <a:pt x="1" y="5"/>
                      </a:cubicBezTo>
                      <a:cubicBezTo>
                        <a:pt x="2" y="5"/>
                        <a:pt x="2" y="5"/>
                        <a:pt x="2" y="5"/>
                      </a:cubicBezTo>
                      <a:cubicBezTo>
                        <a:pt x="2" y="5"/>
                        <a:pt x="2" y="5"/>
                        <a:pt x="2" y="5"/>
                      </a:cubicBezTo>
                      <a:cubicBezTo>
                        <a:pt x="2" y="5"/>
                        <a:pt x="2" y="5"/>
                        <a:pt x="2" y="5"/>
                      </a:cubicBezTo>
                      <a:cubicBezTo>
                        <a:pt x="2" y="5"/>
                        <a:pt x="3" y="6"/>
                        <a:pt x="3" y="6"/>
                      </a:cubicBezTo>
                      <a:cubicBezTo>
                        <a:pt x="3" y="6"/>
                        <a:pt x="3" y="6"/>
                        <a:pt x="3" y="6"/>
                      </a:cubicBezTo>
                      <a:cubicBezTo>
                        <a:pt x="3" y="6"/>
                        <a:pt x="3" y="6"/>
                        <a:pt x="3" y="6"/>
                      </a:cubicBezTo>
                      <a:cubicBezTo>
                        <a:pt x="3" y="6"/>
                        <a:pt x="3" y="6"/>
                        <a:pt x="3" y="6"/>
                      </a:cubicBezTo>
                      <a:cubicBezTo>
                        <a:pt x="3" y="6"/>
                        <a:pt x="3" y="6"/>
                        <a:pt x="3" y="6"/>
                      </a:cubicBezTo>
                      <a:cubicBezTo>
                        <a:pt x="3" y="6"/>
                        <a:pt x="4" y="6"/>
                        <a:pt x="4" y="6"/>
                      </a:cubicBezTo>
                      <a:cubicBezTo>
                        <a:pt x="4" y="6"/>
                        <a:pt x="4" y="6"/>
                        <a:pt x="4" y="6"/>
                      </a:cubicBezTo>
                      <a:cubicBezTo>
                        <a:pt x="4" y="7"/>
                        <a:pt x="4" y="7"/>
                        <a:pt x="4" y="7"/>
                      </a:cubicBezTo>
                      <a:cubicBezTo>
                        <a:pt x="4" y="7"/>
                        <a:pt x="5" y="7"/>
                        <a:pt x="5" y="7"/>
                      </a:cubicBezTo>
                      <a:cubicBezTo>
                        <a:pt x="5" y="7"/>
                        <a:pt x="5" y="7"/>
                        <a:pt x="5" y="7"/>
                      </a:cubicBezTo>
                      <a:cubicBezTo>
                        <a:pt x="5" y="7"/>
                        <a:pt x="5" y="7"/>
                        <a:pt x="5" y="7"/>
                      </a:cubicBezTo>
                      <a:cubicBezTo>
                        <a:pt x="5" y="7"/>
                        <a:pt x="5" y="7"/>
                        <a:pt x="5" y="7"/>
                      </a:cubicBezTo>
                      <a:cubicBezTo>
                        <a:pt x="5" y="7"/>
                        <a:pt x="5" y="7"/>
                        <a:pt x="5" y="7"/>
                      </a:cubicBezTo>
                      <a:cubicBezTo>
                        <a:pt x="5" y="7"/>
                        <a:pt x="6" y="8"/>
                        <a:pt x="6" y="8"/>
                      </a:cubicBezTo>
                      <a:cubicBezTo>
                        <a:pt x="6" y="7"/>
                        <a:pt x="6" y="7"/>
                        <a:pt x="6" y="7"/>
                      </a:cubicBezTo>
                      <a:cubicBezTo>
                        <a:pt x="5" y="7"/>
                        <a:pt x="5" y="7"/>
                        <a:pt x="5" y="7"/>
                      </a:cubicBezTo>
                      <a:cubicBezTo>
                        <a:pt x="5" y="7"/>
                        <a:pt x="6" y="6"/>
                        <a:pt x="6" y="6"/>
                      </a:cubicBezTo>
                      <a:cubicBezTo>
                        <a:pt x="6" y="6"/>
                        <a:pt x="6" y="6"/>
                        <a:pt x="6" y="6"/>
                      </a:cubicBezTo>
                      <a:cubicBezTo>
                        <a:pt x="6" y="6"/>
                        <a:pt x="5" y="6"/>
                        <a:pt x="5" y="6"/>
                      </a:cubicBezTo>
                      <a:cubicBezTo>
                        <a:pt x="5" y="6"/>
                        <a:pt x="5" y="6"/>
                        <a:pt x="5" y="6"/>
                      </a:cubicBezTo>
                      <a:cubicBezTo>
                        <a:pt x="5" y="6"/>
                        <a:pt x="5" y="5"/>
                        <a:pt x="5" y="5"/>
                      </a:cubicBezTo>
                      <a:cubicBezTo>
                        <a:pt x="5" y="5"/>
                        <a:pt x="5" y="5"/>
                        <a:pt x="5" y="5"/>
                      </a:cubicBezTo>
                      <a:cubicBezTo>
                        <a:pt x="5" y="5"/>
                        <a:pt x="5" y="5"/>
                        <a:pt x="5" y="5"/>
                      </a:cubicBezTo>
                      <a:cubicBezTo>
                        <a:pt x="5" y="5"/>
                        <a:pt x="5" y="4"/>
                        <a:pt x="5" y="4"/>
                      </a:cubicBezTo>
                      <a:cubicBezTo>
                        <a:pt x="5" y="4"/>
                        <a:pt x="5" y="4"/>
                        <a:pt x="5" y="4"/>
                      </a:cubicBezTo>
                      <a:cubicBezTo>
                        <a:pt x="5" y="4"/>
                        <a:pt x="5" y="4"/>
                        <a:pt x="5" y="4"/>
                      </a:cubicBezTo>
                      <a:cubicBezTo>
                        <a:pt x="5" y="4"/>
                        <a:pt x="5" y="4"/>
                        <a:pt x="5" y="4"/>
                      </a:cubicBezTo>
                      <a:cubicBezTo>
                        <a:pt x="5" y="4"/>
                        <a:pt x="5" y="4"/>
                        <a:pt x="5" y="4"/>
                      </a:cubicBezTo>
                      <a:cubicBezTo>
                        <a:pt x="5" y="3"/>
                        <a:pt x="6" y="3"/>
                        <a:pt x="6" y="3"/>
                      </a:cubicBezTo>
                      <a:cubicBezTo>
                        <a:pt x="6" y="3"/>
                        <a:pt x="6" y="3"/>
                        <a:pt x="6" y="3"/>
                      </a:cubicBezTo>
                      <a:cubicBezTo>
                        <a:pt x="6" y="3"/>
                        <a:pt x="6" y="3"/>
                        <a:pt x="6" y="3"/>
                      </a:cubicBezTo>
                      <a:cubicBezTo>
                        <a:pt x="6" y="3"/>
                        <a:pt x="6" y="3"/>
                        <a:pt x="6" y="3"/>
                      </a:cubicBezTo>
                      <a:cubicBezTo>
                        <a:pt x="6" y="3"/>
                        <a:pt x="6" y="2"/>
                        <a:pt x="6" y="2"/>
                      </a:cubicBezTo>
                      <a:cubicBezTo>
                        <a:pt x="5" y="2"/>
                        <a:pt x="5" y="2"/>
                        <a:pt x="5" y="2"/>
                      </a:cubicBezTo>
                      <a:cubicBezTo>
                        <a:pt x="5" y="2"/>
                        <a:pt x="5" y="2"/>
                        <a:pt x="5" y="2"/>
                      </a:cubicBezTo>
                      <a:cubicBezTo>
                        <a:pt x="5" y="2"/>
                        <a:pt x="6" y="1"/>
                        <a:pt x="6" y="1"/>
                      </a:cubicBezTo>
                      <a:cubicBezTo>
                        <a:pt x="6" y="1"/>
                        <a:pt x="6" y="1"/>
                        <a:pt x="6" y="1"/>
                      </a:cubicBezTo>
                      <a:cubicBezTo>
                        <a:pt x="6" y="1"/>
                        <a:pt x="6" y="1"/>
                        <a:pt x="6" y="1"/>
                      </a:cubicBezTo>
                      <a:cubicBezTo>
                        <a:pt x="6" y="1"/>
                        <a:pt x="5" y="1"/>
                        <a:pt x="5" y="1"/>
                      </a:cubicBezTo>
                      <a:cubicBezTo>
                        <a:pt x="5" y="0"/>
                        <a:pt x="5" y="0"/>
                        <a:pt x="5" y="0"/>
                      </a:cubicBezTo>
                      <a:cubicBezTo>
                        <a:pt x="5" y="0"/>
                        <a:pt x="5" y="0"/>
                        <a:pt x="5" y="0"/>
                      </a:cubicBezTo>
                      <a:cubicBezTo>
                        <a:pt x="5" y="0"/>
                        <a:pt x="5" y="0"/>
                        <a:pt x="5" y="0"/>
                      </a:cubicBezTo>
                      <a:cubicBezTo>
                        <a:pt x="4" y="0"/>
                        <a:pt x="4" y="0"/>
                        <a:pt x="4" y="0"/>
                      </a:cubicBezTo>
                      <a:cubicBezTo>
                        <a:pt x="4" y="0"/>
                        <a:pt x="4" y="0"/>
                        <a:pt x="4" y="0"/>
                      </a:cubicBezTo>
                      <a:cubicBezTo>
                        <a:pt x="4" y="1"/>
                        <a:pt x="4" y="1"/>
                        <a:pt x="4" y="1"/>
                      </a:cubicBezTo>
                      <a:lnTo>
                        <a:pt x="3" y="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71" name="Freeform 702">
                  <a:extLst>
                    <a:ext uri="{FF2B5EF4-FFF2-40B4-BE49-F238E27FC236}">
                      <a16:creationId xmlns:a16="http://schemas.microsoft.com/office/drawing/2014/main" id="{C92F4DB9-0368-43B8-DB89-D467A0E63722}"/>
                    </a:ext>
                  </a:extLst>
                </p:cNvPr>
                <p:cNvSpPr>
                  <a:spLocks/>
                </p:cNvSpPr>
                <p:nvPr/>
              </p:nvSpPr>
              <p:spPr bwMode="auto">
                <a:xfrm>
                  <a:off x="9383713" y="5037138"/>
                  <a:ext cx="74612" cy="55563"/>
                </a:xfrm>
                <a:custGeom>
                  <a:avLst/>
                  <a:gdLst>
                    <a:gd name="T0" fmla="*/ 17 w 18"/>
                    <a:gd name="T1" fmla="*/ 12 h 13"/>
                    <a:gd name="T2" fmla="*/ 17 w 18"/>
                    <a:gd name="T3" fmla="*/ 11 h 13"/>
                    <a:gd name="T4" fmla="*/ 16 w 18"/>
                    <a:gd name="T5" fmla="*/ 11 h 13"/>
                    <a:gd name="T6" fmla="*/ 16 w 18"/>
                    <a:gd name="T7" fmla="*/ 10 h 13"/>
                    <a:gd name="T8" fmla="*/ 17 w 18"/>
                    <a:gd name="T9" fmla="*/ 10 h 13"/>
                    <a:gd name="T10" fmla="*/ 16 w 18"/>
                    <a:gd name="T11" fmla="*/ 9 h 13"/>
                    <a:gd name="T12" fmla="*/ 16 w 18"/>
                    <a:gd name="T13" fmla="*/ 9 h 13"/>
                    <a:gd name="T14" fmla="*/ 15 w 18"/>
                    <a:gd name="T15" fmla="*/ 9 h 13"/>
                    <a:gd name="T16" fmla="*/ 15 w 18"/>
                    <a:gd name="T17" fmla="*/ 8 h 13"/>
                    <a:gd name="T18" fmla="*/ 14 w 18"/>
                    <a:gd name="T19" fmla="*/ 8 h 13"/>
                    <a:gd name="T20" fmla="*/ 14 w 18"/>
                    <a:gd name="T21" fmla="*/ 8 h 13"/>
                    <a:gd name="T22" fmla="*/ 13 w 18"/>
                    <a:gd name="T23" fmla="*/ 7 h 13"/>
                    <a:gd name="T24" fmla="*/ 13 w 18"/>
                    <a:gd name="T25" fmla="*/ 7 h 13"/>
                    <a:gd name="T26" fmla="*/ 12 w 18"/>
                    <a:gd name="T27" fmla="*/ 7 h 13"/>
                    <a:gd name="T28" fmla="*/ 12 w 18"/>
                    <a:gd name="T29" fmla="*/ 7 h 13"/>
                    <a:gd name="T30" fmla="*/ 10 w 18"/>
                    <a:gd name="T31" fmla="*/ 7 h 13"/>
                    <a:gd name="T32" fmla="*/ 9 w 18"/>
                    <a:gd name="T33" fmla="*/ 6 h 13"/>
                    <a:gd name="T34" fmla="*/ 8 w 18"/>
                    <a:gd name="T35" fmla="*/ 6 h 13"/>
                    <a:gd name="T36" fmla="*/ 8 w 18"/>
                    <a:gd name="T37" fmla="*/ 5 h 13"/>
                    <a:gd name="T38" fmla="*/ 4 w 18"/>
                    <a:gd name="T39" fmla="*/ 4 h 13"/>
                    <a:gd name="T40" fmla="*/ 4 w 18"/>
                    <a:gd name="T41" fmla="*/ 0 h 13"/>
                    <a:gd name="T42" fmla="*/ 2 w 18"/>
                    <a:gd name="T43" fmla="*/ 0 h 13"/>
                    <a:gd name="T44" fmla="*/ 1 w 18"/>
                    <a:gd name="T45" fmla="*/ 1 h 13"/>
                    <a:gd name="T46" fmla="*/ 1 w 18"/>
                    <a:gd name="T47" fmla="*/ 1 h 13"/>
                    <a:gd name="T48" fmla="*/ 1 w 18"/>
                    <a:gd name="T49" fmla="*/ 2 h 13"/>
                    <a:gd name="T50" fmla="*/ 1 w 18"/>
                    <a:gd name="T51" fmla="*/ 3 h 13"/>
                    <a:gd name="T52" fmla="*/ 1 w 18"/>
                    <a:gd name="T53" fmla="*/ 2 h 13"/>
                    <a:gd name="T54" fmla="*/ 0 w 18"/>
                    <a:gd name="T55" fmla="*/ 4 h 13"/>
                    <a:gd name="T56" fmla="*/ 2 w 18"/>
                    <a:gd name="T57" fmla="*/ 5 h 13"/>
                    <a:gd name="T58" fmla="*/ 4 w 18"/>
                    <a:gd name="T59" fmla="*/ 6 h 13"/>
                    <a:gd name="T60" fmla="*/ 6 w 18"/>
                    <a:gd name="T61" fmla="*/ 13 h 13"/>
                    <a:gd name="T62" fmla="*/ 17 w 18"/>
                    <a:gd name="T63" fmla="*/ 12 h 13"/>
                    <a:gd name="T64" fmla="*/ 17 w 18"/>
                    <a:gd name="T6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 h="13">
                      <a:moveTo>
                        <a:pt x="17" y="12"/>
                      </a:moveTo>
                      <a:cubicBezTo>
                        <a:pt x="17" y="12"/>
                        <a:pt x="17" y="12"/>
                        <a:pt x="17" y="12"/>
                      </a:cubicBezTo>
                      <a:cubicBezTo>
                        <a:pt x="17" y="12"/>
                        <a:pt x="17" y="12"/>
                        <a:pt x="17" y="12"/>
                      </a:cubicBezTo>
                      <a:cubicBezTo>
                        <a:pt x="17" y="11"/>
                        <a:pt x="17" y="11"/>
                        <a:pt x="17" y="11"/>
                      </a:cubicBezTo>
                      <a:cubicBezTo>
                        <a:pt x="17" y="11"/>
                        <a:pt x="16" y="11"/>
                        <a:pt x="16" y="11"/>
                      </a:cubicBezTo>
                      <a:cubicBezTo>
                        <a:pt x="16" y="11"/>
                        <a:pt x="16" y="11"/>
                        <a:pt x="16" y="11"/>
                      </a:cubicBezTo>
                      <a:cubicBezTo>
                        <a:pt x="16" y="11"/>
                        <a:pt x="16" y="10"/>
                        <a:pt x="16" y="10"/>
                      </a:cubicBezTo>
                      <a:cubicBezTo>
                        <a:pt x="16" y="10"/>
                        <a:pt x="16" y="10"/>
                        <a:pt x="16" y="10"/>
                      </a:cubicBezTo>
                      <a:cubicBezTo>
                        <a:pt x="17" y="10"/>
                        <a:pt x="17" y="10"/>
                        <a:pt x="17" y="10"/>
                      </a:cubicBezTo>
                      <a:cubicBezTo>
                        <a:pt x="17" y="10"/>
                        <a:pt x="17" y="10"/>
                        <a:pt x="17" y="10"/>
                      </a:cubicBezTo>
                      <a:cubicBezTo>
                        <a:pt x="17" y="10"/>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5" y="9"/>
                        <a:pt x="15" y="9"/>
                      </a:cubicBezTo>
                      <a:cubicBezTo>
                        <a:pt x="15" y="9"/>
                        <a:pt x="15" y="9"/>
                        <a:pt x="15" y="8"/>
                      </a:cubicBezTo>
                      <a:cubicBezTo>
                        <a:pt x="15" y="8"/>
                        <a:pt x="15" y="8"/>
                        <a:pt x="15" y="8"/>
                      </a:cubicBezTo>
                      <a:cubicBezTo>
                        <a:pt x="15" y="8"/>
                        <a:pt x="14" y="8"/>
                        <a:pt x="14" y="8"/>
                      </a:cubicBezTo>
                      <a:cubicBezTo>
                        <a:pt x="14" y="8"/>
                        <a:pt x="14" y="8"/>
                        <a:pt x="14" y="8"/>
                      </a:cubicBezTo>
                      <a:cubicBezTo>
                        <a:pt x="14" y="8"/>
                        <a:pt x="14" y="8"/>
                        <a:pt x="14" y="8"/>
                      </a:cubicBezTo>
                      <a:cubicBezTo>
                        <a:pt x="14" y="8"/>
                        <a:pt x="14" y="8"/>
                        <a:pt x="14" y="8"/>
                      </a:cubicBezTo>
                      <a:cubicBezTo>
                        <a:pt x="14" y="8"/>
                        <a:pt x="14" y="8"/>
                        <a:pt x="14" y="8"/>
                      </a:cubicBezTo>
                      <a:cubicBezTo>
                        <a:pt x="14" y="8"/>
                        <a:pt x="13" y="7"/>
                        <a:pt x="13" y="7"/>
                      </a:cubicBezTo>
                      <a:cubicBezTo>
                        <a:pt x="13" y="7"/>
                        <a:pt x="13" y="7"/>
                        <a:pt x="13" y="7"/>
                      </a:cubicBezTo>
                      <a:cubicBezTo>
                        <a:pt x="13" y="7"/>
                        <a:pt x="13" y="7"/>
                        <a:pt x="13" y="7"/>
                      </a:cubicBezTo>
                      <a:cubicBezTo>
                        <a:pt x="12" y="7"/>
                        <a:pt x="12" y="7"/>
                        <a:pt x="12" y="7"/>
                      </a:cubicBezTo>
                      <a:cubicBezTo>
                        <a:pt x="12" y="7"/>
                        <a:pt x="12" y="7"/>
                        <a:pt x="12" y="7"/>
                      </a:cubicBezTo>
                      <a:cubicBezTo>
                        <a:pt x="12" y="7"/>
                        <a:pt x="12" y="7"/>
                        <a:pt x="12" y="7"/>
                      </a:cubicBezTo>
                      <a:cubicBezTo>
                        <a:pt x="12" y="7"/>
                        <a:pt x="12" y="7"/>
                        <a:pt x="12" y="7"/>
                      </a:cubicBezTo>
                      <a:cubicBezTo>
                        <a:pt x="11" y="7"/>
                        <a:pt x="11" y="7"/>
                        <a:pt x="11" y="7"/>
                      </a:cubicBezTo>
                      <a:cubicBezTo>
                        <a:pt x="10" y="7"/>
                        <a:pt x="10" y="7"/>
                        <a:pt x="10" y="7"/>
                      </a:cubicBezTo>
                      <a:cubicBezTo>
                        <a:pt x="9" y="7"/>
                        <a:pt x="9" y="7"/>
                        <a:pt x="9" y="7"/>
                      </a:cubicBezTo>
                      <a:cubicBezTo>
                        <a:pt x="9" y="6"/>
                        <a:pt x="9" y="6"/>
                        <a:pt x="9" y="6"/>
                      </a:cubicBezTo>
                      <a:cubicBezTo>
                        <a:pt x="8" y="6"/>
                        <a:pt x="8" y="6"/>
                        <a:pt x="8" y="6"/>
                      </a:cubicBezTo>
                      <a:cubicBezTo>
                        <a:pt x="8" y="6"/>
                        <a:pt x="8" y="6"/>
                        <a:pt x="8" y="6"/>
                      </a:cubicBezTo>
                      <a:cubicBezTo>
                        <a:pt x="8" y="5"/>
                        <a:pt x="8" y="5"/>
                        <a:pt x="8" y="5"/>
                      </a:cubicBezTo>
                      <a:cubicBezTo>
                        <a:pt x="8" y="5"/>
                        <a:pt x="8" y="5"/>
                        <a:pt x="8" y="5"/>
                      </a:cubicBezTo>
                      <a:cubicBezTo>
                        <a:pt x="5" y="4"/>
                        <a:pt x="5" y="4"/>
                        <a:pt x="5" y="4"/>
                      </a:cubicBezTo>
                      <a:cubicBezTo>
                        <a:pt x="4" y="4"/>
                        <a:pt x="4" y="4"/>
                        <a:pt x="4" y="4"/>
                      </a:cubicBezTo>
                      <a:cubicBezTo>
                        <a:pt x="4" y="1"/>
                        <a:pt x="4" y="1"/>
                        <a:pt x="4" y="1"/>
                      </a:cubicBezTo>
                      <a:cubicBezTo>
                        <a:pt x="4" y="0"/>
                        <a:pt x="4" y="0"/>
                        <a:pt x="4" y="0"/>
                      </a:cubicBezTo>
                      <a:cubicBezTo>
                        <a:pt x="4" y="0"/>
                        <a:pt x="4" y="0"/>
                        <a:pt x="4" y="0"/>
                      </a:cubicBezTo>
                      <a:cubicBezTo>
                        <a:pt x="2" y="0"/>
                        <a:pt x="2" y="0"/>
                        <a:pt x="2" y="0"/>
                      </a:cubicBezTo>
                      <a:cubicBezTo>
                        <a:pt x="1" y="0"/>
                        <a:pt x="1" y="0"/>
                        <a:pt x="1" y="0"/>
                      </a:cubicBezTo>
                      <a:cubicBezTo>
                        <a:pt x="1" y="1"/>
                        <a:pt x="1" y="1"/>
                        <a:pt x="1" y="1"/>
                      </a:cubicBezTo>
                      <a:cubicBezTo>
                        <a:pt x="1" y="1"/>
                        <a:pt x="1" y="1"/>
                        <a:pt x="1" y="1"/>
                      </a:cubicBezTo>
                      <a:cubicBezTo>
                        <a:pt x="1" y="1"/>
                        <a:pt x="1" y="1"/>
                        <a:pt x="1" y="1"/>
                      </a:cubicBezTo>
                      <a:cubicBezTo>
                        <a:pt x="1" y="1"/>
                        <a:pt x="2" y="2"/>
                        <a:pt x="2" y="2"/>
                      </a:cubicBezTo>
                      <a:cubicBezTo>
                        <a:pt x="2" y="2"/>
                        <a:pt x="1" y="2"/>
                        <a:pt x="1" y="2"/>
                      </a:cubicBezTo>
                      <a:cubicBezTo>
                        <a:pt x="1" y="2"/>
                        <a:pt x="1" y="2"/>
                        <a:pt x="1" y="2"/>
                      </a:cubicBezTo>
                      <a:cubicBezTo>
                        <a:pt x="1" y="3"/>
                        <a:pt x="1" y="3"/>
                        <a:pt x="1" y="3"/>
                      </a:cubicBezTo>
                      <a:cubicBezTo>
                        <a:pt x="1" y="3"/>
                        <a:pt x="1" y="3"/>
                        <a:pt x="1" y="3"/>
                      </a:cubicBezTo>
                      <a:cubicBezTo>
                        <a:pt x="1" y="2"/>
                        <a:pt x="1" y="2"/>
                        <a:pt x="1" y="2"/>
                      </a:cubicBezTo>
                      <a:cubicBezTo>
                        <a:pt x="0" y="3"/>
                        <a:pt x="0" y="3"/>
                        <a:pt x="0" y="3"/>
                      </a:cubicBezTo>
                      <a:cubicBezTo>
                        <a:pt x="0" y="4"/>
                        <a:pt x="0" y="4"/>
                        <a:pt x="0" y="4"/>
                      </a:cubicBezTo>
                      <a:cubicBezTo>
                        <a:pt x="0" y="4"/>
                        <a:pt x="0" y="4"/>
                        <a:pt x="0" y="4"/>
                      </a:cubicBezTo>
                      <a:cubicBezTo>
                        <a:pt x="2" y="5"/>
                        <a:pt x="2" y="5"/>
                        <a:pt x="2" y="5"/>
                      </a:cubicBezTo>
                      <a:cubicBezTo>
                        <a:pt x="2" y="6"/>
                        <a:pt x="2" y="6"/>
                        <a:pt x="2" y="6"/>
                      </a:cubicBezTo>
                      <a:cubicBezTo>
                        <a:pt x="4" y="6"/>
                        <a:pt x="4" y="6"/>
                        <a:pt x="4" y="6"/>
                      </a:cubicBezTo>
                      <a:cubicBezTo>
                        <a:pt x="4" y="13"/>
                        <a:pt x="4" y="13"/>
                        <a:pt x="4" y="13"/>
                      </a:cubicBezTo>
                      <a:cubicBezTo>
                        <a:pt x="6" y="13"/>
                        <a:pt x="6" y="13"/>
                        <a:pt x="6" y="13"/>
                      </a:cubicBezTo>
                      <a:cubicBezTo>
                        <a:pt x="13" y="13"/>
                        <a:pt x="13" y="13"/>
                        <a:pt x="13" y="13"/>
                      </a:cubicBezTo>
                      <a:cubicBezTo>
                        <a:pt x="17" y="12"/>
                        <a:pt x="17" y="12"/>
                        <a:pt x="17" y="12"/>
                      </a:cubicBezTo>
                      <a:cubicBezTo>
                        <a:pt x="18" y="12"/>
                        <a:pt x="18" y="12"/>
                        <a:pt x="18" y="12"/>
                      </a:cubicBezTo>
                      <a:lnTo>
                        <a:pt x="17" y="12"/>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72" name="Freeform 704">
                  <a:extLst>
                    <a:ext uri="{FF2B5EF4-FFF2-40B4-BE49-F238E27FC236}">
                      <a16:creationId xmlns:a16="http://schemas.microsoft.com/office/drawing/2014/main" id="{53A967F9-12C8-FD94-1CC2-CDAD007AADC3}"/>
                    </a:ext>
                  </a:extLst>
                </p:cNvPr>
                <p:cNvSpPr>
                  <a:spLocks/>
                </p:cNvSpPr>
                <p:nvPr/>
              </p:nvSpPr>
              <p:spPr bwMode="auto">
                <a:xfrm>
                  <a:off x="9521825" y="5126038"/>
                  <a:ext cx="69850" cy="53975"/>
                </a:xfrm>
                <a:custGeom>
                  <a:avLst/>
                  <a:gdLst>
                    <a:gd name="T0" fmla="*/ 0 w 17"/>
                    <a:gd name="T1" fmla="*/ 0 h 13"/>
                    <a:gd name="T2" fmla="*/ 5 w 17"/>
                    <a:gd name="T3" fmla="*/ 4 h 13"/>
                    <a:gd name="T4" fmla="*/ 4 w 17"/>
                    <a:gd name="T5" fmla="*/ 6 h 13"/>
                    <a:gd name="T6" fmla="*/ 4 w 17"/>
                    <a:gd name="T7" fmla="*/ 6 h 13"/>
                    <a:gd name="T8" fmla="*/ 5 w 17"/>
                    <a:gd name="T9" fmla="*/ 7 h 13"/>
                    <a:gd name="T10" fmla="*/ 6 w 17"/>
                    <a:gd name="T11" fmla="*/ 8 h 13"/>
                    <a:gd name="T12" fmla="*/ 7 w 17"/>
                    <a:gd name="T13" fmla="*/ 9 h 13"/>
                    <a:gd name="T14" fmla="*/ 7 w 17"/>
                    <a:gd name="T15" fmla="*/ 10 h 13"/>
                    <a:gd name="T16" fmla="*/ 7 w 17"/>
                    <a:gd name="T17" fmla="*/ 10 h 13"/>
                    <a:gd name="T18" fmla="*/ 9 w 17"/>
                    <a:gd name="T19" fmla="*/ 12 h 13"/>
                    <a:gd name="T20" fmla="*/ 10 w 17"/>
                    <a:gd name="T21" fmla="*/ 12 h 13"/>
                    <a:gd name="T22" fmla="*/ 11 w 17"/>
                    <a:gd name="T23" fmla="*/ 13 h 13"/>
                    <a:gd name="T24" fmla="*/ 13 w 17"/>
                    <a:gd name="T25" fmla="*/ 13 h 13"/>
                    <a:gd name="T26" fmla="*/ 13 w 17"/>
                    <a:gd name="T27" fmla="*/ 13 h 13"/>
                    <a:gd name="T28" fmla="*/ 14 w 17"/>
                    <a:gd name="T29" fmla="*/ 13 h 13"/>
                    <a:gd name="T30" fmla="*/ 14 w 17"/>
                    <a:gd name="T31" fmla="*/ 12 h 13"/>
                    <a:gd name="T32" fmla="*/ 15 w 17"/>
                    <a:gd name="T33" fmla="*/ 12 h 13"/>
                    <a:gd name="T34" fmla="*/ 17 w 17"/>
                    <a:gd name="T35" fmla="*/ 11 h 13"/>
                    <a:gd name="T36" fmla="*/ 17 w 17"/>
                    <a:gd name="T37" fmla="*/ 11 h 13"/>
                    <a:gd name="T38" fmla="*/ 16 w 17"/>
                    <a:gd name="T39" fmla="*/ 10 h 13"/>
                    <a:gd name="T40" fmla="*/ 16 w 17"/>
                    <a:gd name="T41" fmla="*/ 10 h 13"/>
                    <a:gd name="T42" fmla="*/ 15 w 17"/>
                    <a:gd name="T43" fmla="*/ 10 h 13"/>
                    <a:gd name="T44" fmla="*/ 15 w 17"/>
                    <a:gd name="T45" fmla="*/ 10 h 13"/>
                    <a:gd name="T46" fmla="*/ 15 w 17"/>
                    <a:gd name="T47" fmla="*/ 9 h 13"/>
                    <a:gd name="T48" fmla="*/ 16 w 17"/>
                    <a:gd name="T49" fmla="*/ 8 h 13"/>
                    <a:gd name="T50" fmla="*/ 16 w 17"/>
                    <a:gd name="T51" fmla="*/ 8 h 13"/>
                    <a:gd name="T52" fmla="*/ 16 w 17"/>
                    <a:gd name="T53" fmla="*/ 8 h 13"/>
                    <a:gd name="T54" fmla="*/ 16 w 17"/>
                    <a:gd name="T55" fmla="*/ 8 h 13"/>
                    <a:gd name="T56" fmla="*/ 16 w 17"/>
                    <a:gd name="T57" fmla="*/ 7 h 13"/>
                    <a:gd name="T58" fmla="*/ 16 w 17"/>
                    <a:gd name="T59" fmla="*/ 7 h 13"/>
                    <a:gd name="T60" fmla="*/ 16 w 17"/>
                    <a:gd name="T61" fmla="*/ 7 h 13"/>
                    <a:gd name="T62" fmla="*/ 15 w 17"/>
                    <a:gd name="T63" fmla="*/ 7 h 13"/>
                    <a:gd name="T64" fmla="*/ 15 w 17"/>
                    <a:gd name="T65" fmla="*/ 7 h 13"/>
                    <a:gd name="T66" fmla="*/ 13 w 17"/>
                    <a:gd name="T67" fmla="*/ 7 h 13"/>
                    <a:gd name="T68" fmla="*/ 13 w 17"/>
                    <a:gd name="T69" fmla="*/ 8 h 13"/>
                    <a:gd name="T70" fmla="*/ 12 w 17"/>
                    <a:gd name="T71" fmla="*/ 8 h 13"/>
                    <a:gd name="T72" fmla="*/ 12 w 17"/>
                    <a:gd name="T73" fmla="*/ 7 h 13"/>
                    <a:gd name="T74" fmla="*/ 11 w 17"/>
                    <a:gd name="T75" fmla="*/ 7 h 13"/>
                    <a:gd name="T76" fmla="*/ 11 w 17"/>
                    <a:gd name="T77" fmla="*/ 7 h 13"/>
                    <a:gd name="T78" fmla="*/ 11 w 17"/>
                    <a:gd name="T79" fmla="*/ 6 h 13"/>
                    <a:gd name="T80" fmla="*/ 10 w 17"/>
                    <a:gd name="T81" fmla="*/ 6 h 13"/>
                    <a:gd name="T82" fmla="*/ 10 w 17"/>
                    <a:gd name="T83" fmla="*/ 5 h 13"/>
                    <a:gd name="T84" fmla="*/ 10 w 17"/>
                    <a:gd name="T85" fmla="*/ 4 h 13"/>
                    <a:gd name="T86" fmla="*/ 9 w 17"/>
                    <a:gd name="T87" fmla="*/ 4 h 13"/>
                    <a:gd name="T88" fmla="*/ 9 w 17"/>
                    <a:gd name="T89" fmla="*/ 4 h 13"/>
                    <a:gd name="T90" fmla="*/ 9 w 17"/>
                    <a:gd name="T91" fmla="*/ 3 h 13"/>
                    <a:gd name="T92" fmla="*/ 9 w 17"/>
                    <a:gd name="T93" fmla="*/ 3 h 13"/>
                    <a:gd name="T94" fmla="*/ 8 w 17"/>
                    <a:gd name="T95" fmla="*/ 2 h 13"/>
                    <a:gd name="T96" fmla="*/ 8 w 17"/>
                    <a:gd name="T97" fmla="*/ 1 h 13"/>
                    <a:gd name="T98" fmla="*/ 8 w 17"/>
                    <a:gd name="T99" fmla="*/ 0 h 13"/>
                    <a:gd name="T100" fmla="*/ 7 w 17"/>
                    <a:gd name="T101" fmla="*/ 0 h 13"/>
                    <a:gd name="T102" fmla="*/ 7 w 17"/>
                    <a:gd name="T10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 h="13">
                      <a:moveTo>
                        <a:pt x="2" y="0"/>
                      </a:moveTo>
                      <a:cubicBezTo>
                        <a:pt x="1" y="0"/>
                        <a:pt x="1" y="0"/>
                        <a:pt x="1" y="0"/>
                      </a:cubicBezTo>
                      <a:cubicBezTo>
                        <a:pt x="0" y="0"/>
                        <a:pt x="0" y="0"/>
                        <a:pt x="0" y="0"/>
                      </a:cubicBezTo>
                      <a:cubicBezTo>
                        <a:pt x="3" y="2"/>
                        <a:pt x="3" y="2"/>
                        <a:pt x="3" y="2"/>
                      </a:cubicBezTo>
                      <a:cubicBezTo>
                        <a:pt x="3" y="2"/>
                        <a:pt x="3" y="2"/>
                        <a:pt x="3" y="2"/>
                      </a:cubicBezTo>
                      <a:cubicBezTo>
                        <a:pt x="5" y="4"/>
                        <a:pt x="5" y="4"/>
                        <a:pt x="5" y="4"/>
                      </a:cubicBezTo>
                      <a:cubicBezTo>
                        <a:pt x="3" y="5"/>
                        <a:pt x="3" y="5"/>
                        <a:pt x="3" y="5"/>
                      </a:cubicBezTo>
                      <a:cubicBezTo>
                        <a:pt x="3" y="5"/>
                        <a:pt x="3" y="5"/>
                        <a:pt x="3" y="5"/>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7"/>
                        <a:pt x="5" y="7"/>
                        <a:pt x="5" y="7"/>
                      </a:cubicBezTo>
                      <a:cubicBezTo>
                        <a:pt x="5" y="7"/>
                        <a:pt x="5" y="7"/>
                        <a:pt x="5" y="7"/>
                      </a:cubicBezTo>
                      <a:cubicBezTo>
                        <a:pt x="5" y="7"/>
                        <a:pt x="5" y="7"/>
                        <a:pt x="5" y="7"/>
                      </a:cubicBezTo>
                      <a:cubicBezTo>
                        <a:pt x="5" y="7"/>
                        <a:pt x="5" y="8"/>
                        <a:pt x="5" y="8"/>
                      </a:cubicBezTo>
                      <a:cubicBezTo>
                        <a:pt x="5" y="8"/>
                        <a:pt x="6" y="8"/>
                        <a:pt x="6" y="8"/>
                      </a:cubicBezTo>
                      <a:cubicBezTo>
                        <a:pt x="6" y="8"/>
                        <a:pt x="6" y="8"/>
                        <a:pt x="6" y="8"/>
                      </a:cubicBezTo>
                      <a:cubicBezTo>
                        <a:pt x="6" y="8"/>
                        <a:pt x="6" y="9"/>
                        <a:pt x="6" y="9"/>
                      </a:cubicBezTo>
                      <a:cubicBezTo>
                        <a:pt x="6" y="9"/>
                        <a:pt x="7" y="9"/>
                        <a:pt x="7" y="9"/>
                      </a:cubicBezTo>
                      <a:cubicBezTo>
                        <a:pt x="7" y="9"/>
                        <a:pt x="7" y="9"/>
                        <a:pt x="7" y="9"/>
                      </a:cubicBezTo>
                      <a:cubicBezTo>
                        <a:pt x="7" y="9"/>
                        <a:pt x="7" y="9"/>
                        <a:pt x="7" y="9"/>
                      </a:cubicBezTo>
                      <a:cubicBezTo>
                        <a:pt x="7" y="9"/>
                        <a:pt x="7" y="10"/>
                        <a:pt x="7" y="10"/>
                      </a:cubicBezTo>
                      <a:cubicBezTo>
                        <a:pt x="7" y="10"/>
                        <a:pt x="7" y="10"/>
                        <a:pt x="7" y="10"/>
                      </a:cubicBezTo>
                      <a:cubicBezTo>
                        <a:pt x="7" y="10"/>
                        <a:pt x="7" y="10"/>
                        <a:pt x="7" y="10"/>
                      </a:cubicBezTo>
                      <a:cubicBezTo>
                        <a:pt x="7" y="10"/>
                        <a:pt x="7" y="10"/>
                        <a:pt x="7" y="10"/>
                      </a:cubicBezTo>
                      <a:cubicBezTo>
                        <a:pt x="8" y="11"/>
                        <a:pt x="8" y="11"/>
                        <a:pt x="8" y="11"/>
                      </a:cubicBezTo>
                      <a:cubicBezTo>
                        <a:pt x="9" y="11"/>
                        <a:pt x="9" y="11"/>
                        <a:pt x="9" y="11"/>
                      </a:cubicBezTo>
                      <a:cubicBezTo>
                        <a:pt x="9" y="11"/>
                        <a:pt x="9" y="12"/>
                        <a:pt x="9" y="12"/>
                      </a:cubicBezTo>
                      <a:cubicBezTo>
                        <a:pt x="9" y="12"/>
                        <a:pt x="9" y="12"/>
                        <a:pt x="9" y="12"/>
                      </a:cubicBezTo>
                      <a:cubicBezTo>
                        <a:pt x="9" y="12"/>
                        <a:pt x="10" y="12"/>
                        <a:pt x="10" y="12"/>
                      </a:cubicBezTo>
                      <a:cubicBezTo>
                        <a:pt x="10" y="12"/>
                        <a:pt x="10" y="12"/>
                        <a:pt x="10" y="12"/>
                      </a:cubicBezTo>
                      <a:cubicBezTo>
                        <a:pt x="10" y="12"/>
                        <a:pt x="10" y="12"/>
                        <a:pt x="10" y="12"/>
                      </a:cubicBezTo>
                      <a:cubicBezTo>
                        <a:pt x="11" y="13"/>
                        <a:pt x="11" y="13"/>
                        <a:pt x="11" y="13"/>
                      </a:cubicBezTo>
                      <a:cubicBezTo>
                        <a:pt x="11" y="13"/>
                        <a:pt x="11" y="13"/>
                        <a:pt x="11" y="13"/>
                      </a:cubicBezTo>
                      <a:cubicBezTo>
                        <a:pt x="12" y="13"/>
                        <a:pt x="12" y="13"/>
                        <a:pt x="12" y="13"/>
                      </a:cubicBezTo>
                      <a:cubicBezTo>
                        <a:pt x="12" y="13"/>
                        <a:pt x="12" y="13"/>
                        <a:pt x="12" y="13"/>
                      </a:cubicBezTo>
                      <a:cubicBezTo>
                        <a:pt x="13" y="13"/>
                        <a:pt x="13" y="13"/>
                        <a:pt x="13" y="13"/>
                      </a:cubicBezTo>
                      <a:cubicBezTo>
                        <a:pt x="13" y="13"/>
                        <a:pt x="13" y="13"/>
                        <a:pt x="13" y="13"/>
                      </a:cubicBezTo>
                      <a:cubicBezTo>
                        <a:pt x="13" y="13"/>
                        <a:pt x="13" y="13"/>
                        <a:pt x="13" y="13"/>
                      </a:cubicBezTo>
                      <a:cubicBezTo>
                        <a:pt x="13" y="13"/>
                        <a:pt x="13" y="13"/>
                        <a:pt x="13" y="13"/>
                      </a:cubicBezTo>
                      <a:cubicBezTo>
                        <a:pt x="14" y="13"/>
                        <a:pt x="14" y="13"/>
                        <a:pt x="14" y="13"/>
                      </a:cubicBezTo>
                      <a:cubicBezTo>
                        <a:pt x="14" y="13"/>
                        <a:pt x="14" y="13"/>
                        <a:pt x="14" y="13"/>
                      </a:cubicBezTo>
                      <a:cubicBezTo>
                        <a:pt x="14" y="13"/>
                        <a:pt x="14" y="13"/>
                        <a:pt x="14" y="13"/>
                      </a:cubicBezTo>
                      <a:cubicBezTo>
                        <a:pt x="14" y="13"/>
                        <a:pt x="14" y="12"/>
                        <a:pt x="14" y="12"/>
                      </a:cubicBezTo>
                      <a:cubicBezTo>
                        <a:pt x="14" y="12"/>
                        <a:pt x="14" y="12"/>
                        <a:pt x="14" y="12"/>
                      </a:cubicBezTo>
                      <a:cubicBezTo>
                        <a:pt x="14" y="12"/>
                        <a:pt x="14" y="12"/>
                        <a:pt x="14" y="12"/>
                      </a:cubicBezTo>
                      <a:cubicBezTo>
                        <a:pt x="14" y="12"/>
                        <a:pt x="14" y="12"/>
                        <a:pt x="14" y="12"/>
                      </a:cubicBezTo>
                      <a:cubicBezTo>
                        <a:pt x="15" y="12"/>
                        <a:pt x="15" y="12"/>
                        <a:pt x="15" y="12"/>
                      </a:cubicBezTo>
                      <a:cubicBezTo>
                        <a:pt x="15" y="12"/>
                        <a:pt x="15" y="12"/>
                        <a:pt x="15" y="12"/>
                      </a:cubicBezTo>
                      <a:cubicBezTo>
                        <a:pt x="15" y="11"/>
                        <a:pt x="15" y="11"/>
                        <a:pt x="15" y="11"/>
                      </a:cubicBezTo>
                      <a:cubicBezTo>
                        <a:pt x="15" y="11"/>
                        <a:pt x="16" y="11"/>
                        <a:pt x="16" y="11"/>
                      </a:cubicBezTo>
                      <a:cubicBezTo>
                        <a:pt x="16" y="11"/>
                        <a:pt x="17" y="11"/>
                        <a:pt x="17" y="11"/>
                      </a:cubicBezTo>
                      <a:cubicBezTo>
                        <a:pt x="17" y="11"/>
                        <a:pt x="17" y="11"/>
                        <a:pt x="17" y="11"/>
                      </a:cubicBezTo>
                      <a:cubicBezTo>
                        <a:pt x="17" y="11"/>
                        <a:pt x="17" y="11"/>
                        <a:pt x="17" y="11"/>
                      </a:cubicBezTo>
                      <a:cubicBezTo>
                        <a:pt x="17" y="11"/>
                        <a:pt x="17" y="11"/>
                        <a:pt x="17" y="11"/>
                      </a:cubicBezTo>
                      <a:cubicBezTo>
                        <a:pt x="17" y="11"/>
                        <a:pt x="17" y="11"/>
                        <a:pt x="17"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5" y="10"/>
                        <a:pt x="15" y="10"/>
                      </a:cubicBezTo>
                      <a:cubicBezTo>
                        <a:pt x="15" y="10"/>
                        <a:pt x="15" y="10"/>
                        <a:pt x="15" y="10"/>
                      </a:cubicBezTo>
                      <a:cubicBezTo>
                        <a:pt x="15" y="10"/>
                        <a:pt x="15" y="10"/>
                        <a:pt x="15" y="10"/>
                      </a:cubicBezTo>
                      <a:cubicBezTo>
                        <a:pt x="15" y="10"/>
                        <a:pt x="15" y="10"/>
                        <a:pt x="15" y="10"/>
                      </a:cubicBezTo>
                      <a:cubicBezTo>
                        <a:pt x="15" y="10"/>
                        <a:pt x="15" y="10"/>
                        <a:pt x="15" y="10"/>
                      </a:cubicBezTo>
                      <a:cubicBezTo>
                        <a:pt x="15" y="10"/>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4" y="7"/>
                      </a:cubicBezTo>
                      <a:cubicBezTo>
                        <a:pt x="14" y="7"/>
                        <a:pt x="14" y="7"/>
                        <a:pt x="14" y="7"/>
                      </a:cubicBezTo>
                      <a:cubicBezTo>
                        <a:pt x="14" y="7"/>
                        <a:pt x="13" y="7"/>
                        <a:pt x="13" y="7"/>
                      </a:cubicBezTo>
                      <a:cubicBezTo>
                        <a:pt x="13" y="7"/>
                        <a:pt x="13" y="7"/>
                        <a:pt x="13" y="7"/>
                      </a:cubicBezTo>
                      <a:cubicBezTo>
                        <a:pt x="13" y="7"/>
                        <a:pt x="13" y="7"/>
                        <a:pt x="13" y="7"/>
                      </a:cubicBezTo>
                      <a:cubicBezTo>
                        <a:pt x="13" y="7"/>
                        <a:pt x="13" y="7"/>
                        <a:pt x="13" y="8"/>
                      </a:cubicBezTo>
                      <a:cubicBezTo>
                        <a:pt x="13" y="8"/>
                        <a:pt x="12" y="8"/>
                        <a:pt x="12" y="8"/>
                      </a:cubicBezTo>
                      <a:cubicBezTo>
                        <a:pt x="12" y="8"/>
                        <a:pt x="12" y="8"/>
                        <a:pt x="12" y="8"/>
                      </a:cubicBezTo>
                      <a:cubicBezTo>
                        <a:pt x="12" y="8"/>
                        <a:pt x="12" y="8"/>
                        <a:pt x="12" y="8"/>
                      </a:cubicBezTo>
                      <a:cubicBezTo>
                        <a:pt x="12" y="8"/>
                        <a:pt x="12" y="7"/>
                        <a:pt x="12" y="7"/>
                      </a:cubicBezTo>
                      <a:cubicBezTo>
                        <a:pt x="12" y="7"/>
                        <a:pt x="12" y="7"/>
                        <a:pt x="12" y="7"/>
                      </a:cubicBezTo>
                      <a:cubicBezTo>
                        <a:pt x="12" y="7"/>
                        <a:pt x="12" y="7"/>
                        <a:pt x="12" y="7"/>
                      </a:cubicBezTo>
                      <a:cubicBezTo>
                        <a:pt x="11" y="7"/>
                        <a:pt x="11" y="7"/>
                        <a:pt x="11" y="7"/>
                      </a:cubicBezTo>
                      <a:cubicBezTo>
                        <a:pt x="11" y="7"/>
                        <a:pt x="11" y="7"/>
                        <a:pt x="11" y="7"/>
                      </a:cubicBezTo>
                      <a:cubicBezTo>
                        <a:pt x="11" y="7"/>
                        <a:pt x="11" y="7"/>
                        <a:pt x="11" y="7"/>
                      </a:cubicBezTo>
                      <a:cubicBezTo>
                        <a:pt x="11" y="7"/>
                        <a:pt x="11" y="7"/>
                        <a:pt x="11" y="7"/>
                      </a:cubicBezTo>
                      <a:cubicBezTo>
                        <a:pt x="11" y="7"/>
                        <a:pt x="11" y="7"/>
                        <a:pt x="11" y="7"/>
                      </a:cubicBezTo>
                      <a:cubicBezTo>
                        <a:pt x="11" y="7"/>
                        <a:pt x="11" y="7"/>
                        <a:pt x="11" y="7"/>
                      </a:cubicBezTo>
                      <a:cubicBezTo>
                        <a:pt x="11" y="6"/>
                        <a:pt x="11" y="6"/>
                        <a:pt x="11" y="6"/>
                      </a:cubicBezTo>
                      <a:cubicBezTo>
                        <a:pt x="11" y="6"/>
                        <a:pt x="11" y="6"/>
                        <a:pt x="11" y="6"/>
                      </a:cubicBezTo>
                      <a:cubicBezTo>
                        <a:pt x="11" y="6"/>
                        <a:pt x="11" y="6"/>
                        <a:pt x="11" y="6"/>
                      </a:cubicBezTo>
                      <a:cubicBezTo>
                        <a:pt x="10" y="6"/>
                        <a:pt x="11" y="6"/>
                        <a:pt x="11" y="6"/>
                      </a:cubicBezTo>
                      <a:cubicBezTo>
                        <a:pt x="11" y="6"/>
                        <a:pt x="11" y="6"/>
                        <a:pt x="11" y="6"/>
                      </a:cubicBezTo>
                      <a:cubicBezTo>
                        <a:pt x="10" y="6"/>
                        <a:pt x="10" y="6"/>
                        <a:pt x="10" y="6"/>
                      </a:cubicBezTo>
                      <a:cubicBezTo>
                        <a:pt x="10" y="6"/>
                        <a:pt x="10" y="6"/>
                        <a:pt x="10" y="6"/>
                      </a:cubicBezTo>
                      <a:cubicBezTo>
                        <a:pt x="10" y="6"/>
                        <a:pt x="10" y="5"/>
                        <a:pt x="10" y="5"/>
                      </a:cubicBezTo>
                      <a:cubicBezTo>
                        <a:pt x="10" y="5"/>
                        <a:pt x="10" y="5"/>
                        <a:pt x="10" y="5"/>
                      </a:cubicBezTo>
                      <a:cubicBezTo>
                        <a:pt x="10" y="5"/>
                        <a:pt x="10" y="5"/>
                        <a:pt x="10" y="5"/>
                      </a:cubicBezTo>
                      <a:cubicBezTo>
                        <a:pt x="10" y="4"/>
                        <a:pt x="10" y="4"/>
                        <a:pt x="10" y="4"/>
                      </a:cubicBezTo>
                      <a:cubicBezTo>
                        <a:pt x="10" y="4"/>
                        <a:pt x="10" y="4"/>
                        <a:pt x="10" y="4"/>
                      </a:cubicBezTo>
                      <a:cubicBezTo>
                        <a:pt x="10" y="4"/>
                        <a:pt x="9" y="4"/>
                        <a:pt x="9" y="4"/>
                      </a:cubicBezTo>
                      <a:cubicBezTo>
                        <a:pt x="9" y="4"/>
                        <a:pt x="9" y="4"/>
                        <a:pt x="9" y="4"/>
                      </a:cubicBezTo>
                      <a:cubicBezTo>
                        <a:pt x="9" y="4"/>
                        <a:pt x="9" y="4"/>
                        <a:pt x="9" y="4"/>
                      </a:cubicBezTo>
                      <a:cubicBezTo>
                        <a:pt x="9" y="4"/>
                        <a:pt x="9" y="4"/>
                        <a:pt x="9" y="4"/>
                      </a:cubicBezTo>
                      <a:cubicBezTo>
                        <a:pt x="9" y="4"/>
                        <a:pt x="9" y="4"/>
                        <a:pt x="9" y="4"/>
                      </a:cubicBezTo>
                      <a:cubicBezTo>
                        <a:pt x="9" y="4"/>
                        <a:pt x="9" y="4"/>
                        <a:pt x="9" y="4"/>
                      </a:cubicBezTo>
                      <a:cubicBezTo>
                        <a:pt x="9" y="3"/>
                        <a:pt x="9" y="3"/>
                        <a:pt x="9" y="3"/>
                      </a:cubicBezTo>
                      <a:cubicBezTo>
                        <a:pt x="9" y="3"/>
                        <a:pt x="9" y="3"/>
                        <a:pt x="9" y="3"/>
                      </a:cubicBezTo>
                      <a:cubicBezTo>
                        <a:pt x="9" y="3"/>
                        <a:pt x="9" y="3"/>
                        <a:pt x="9" y="3"/>
                      </a:cubicBezTo>
                      <a:cubicBezTo>
                        <a:pt x="9" y="3"/>
                        <a:pt x="9" y="3"/>
                        <a:pt x="9" y="3"/>
                      </a:cubicBezTo>
                      <a:cubicBezTo>
                        <a:pt x="9" y="3"/>
                        <a:pt x="9" y="3"/>
                        <a:pt x="9" y="3"/>
                      </a:cubicBezTo>
                      <a:cubicBezTo>
                        <a:pt x="9" y="3"/>
                        <a:pt x="9" y="3"/>
                        <a:pt x="9" y="3"/>
                      </a:cubicBezTo>
                      <a:cubicBezTo>
                        <a:pt x="9" y="3"/>
                        <a:pt x="9" y="3"/>
                        <a:pt x="9" y="3"/>
                      </a:cubicBezTo>
                      <a:cubicBezTo>
                        <a:pt x="9" y="2"/>
                        <a:pt x="9" y="2"/>
                        <a:pt x="9" y="2"/>
                      </a:cubicBezTo>
                      <a:cubicBezTo>
                        <a:pt x="9" y="2"/>
                        <a:pt x="9" y="2"/>
                        <a:pt x="8" y="2"/>
                      </a:cubicBezTo>
                      <a:cubicBezTo>
                        <a:pt x="8" y="2"/>
                        <a:pt x="8" y="1"/>
                        <a:pt x="8" y="1"/>
                      </a:cubicBezTo>
                      <a:cubicBezTo>
                        <a:pt x="8" y="1"/>
                        <a:pt x="8" y="1"/>
                        <a:pt x="8" y="1"/>
                      </a:cubicBezTo>
                      <a:cubicBezTo>
                        <a:pt x="8" y="1"/>
                        <a:pt x="8" y="1"/>
                        <a:pt x="8" y="1"/>
                      </a:cubicBezTo>
                      <a:cubicBezTo>
                        <a:pt x="8" y="1"/>
                        <a:pt x="8" y="1"/>
                        <a:pt x="8" y="0"/>
                      </a:cubicBezTo>
                      <a:cubicBezTo>
                        <a:pt x="8" y="0"/>
                        <a:pt x="8" y="0"/>
                        <a:pt x="8" y="0"/>
                      </a:cubicBezTo>
                      <a:cubicBezTo>
                        <a:pt x="8" y="0"/>
                        <a:pt x="8" y="0"/>
                        <a:pt x="8" y="0"/>
                      </a:cubicBezTo>
                      <a:cubicBezTo>
                        <a:pt x="8" y="0"/>
                        <a:pt x="7" y="0"/>
                        <a:pt x="7" y="0"/>
                      </a:cubicBezTo>
                      <a:cubicBezTo>
                        <a:pt x="7" y="0"/>
                        <a:pt x="7" y="0"/>
                        <a:pt x="7" y="0"/>
                      </a:cubicBezTo>
                      <a:cubicBezTo>
                        <a:pt x="7" y="0"/>
                        <a:pt x="7" y="0"/>
                        <a:pt x="7" y="0"/>
                      </a:cubicBezTo>
                      <a:cubicBezTo>
                        <a:pt x="7" y="0"/>
                        <a:pt x="7" y="0"/>
                        <a:pt x="7" y="0"/>
                      </a:cubicBezTo>
                      <a:cubicBezTo>
                        <a:pt x="7" y="0"/>
                        <a:pt x="7" y="0"/>
                        <a:pt x="7" y="0"/>
                      </a:cubicBezTo>
                      <a:cubicBezTo>
                        <a:pt x="7" y="0"/>
                        <a:pt x="7" y="0"/>
                        <a:pt x="7" y="0"/>
                      </a:cubicBezTo>
                      <a:cubicBezTo>
                        <a:pt x="2" y="0"/>
                        <a:pt x="2" y="0"/>
                        <a:pt x="2"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73" name="Freeform 705">
                  <a:extLst>
                    <a:ext uri="{FF2B5EF4-FFF2-40B4-BE49-F238E27FC236}">
                      <a16:creationId xmlns:a16="http://schemas.microsoft.com/office/drawing/2014/main" id="{F3B6364B-E19D-28C4-7E31-F6C9A69A8A2C}"/>
                    </a:ext>
                  </a:extLst>
                </p:cNvPr>
                <p:cNvSpPr>
                  <a:spLocks noEditPoints="1"/>
                </p:cNvSpPr>
                <p:nvPr/>
              </p:nvSpPr>
              <p:spPr bwMode="auto">
                <a:xfrm>
                  <a:off x="9604375" y="4962525"/>
                  <a:ext cx="107950" cy="71438"/>
                </a:xfrm>
                <a:custGeom>
                  <a:avLst/>
                  <a:gdLst>
                    <a:gd name="T0" fmla="*/ 2 w 26"/>
                    <a:gd name="T1" fmla="*/ 2 h 17"/>
                    <a:gd name="T2" fmla="*/ 1 w 26"/>
                    <a:gd name="T3" fmla="*/ 1 h 17"/>
                    <a:gd name="T4" fmla="*/ 2 w 26"/>
                    <a:gd name="T5" fmla="*/ 1 h 17"/>
                    <a:gd name="T6" fmla="*/ 3 w 26"/>
                    <a:gd name="T7" fmla="*/ 1 h 17"/>
                    <a:gd name="T8" fmla="*/ 4 w 26"/>
                    <a:gd name="T9" fmla="*/ 2 h 17"/>
                    <a:gd name="T10" fmla="*/ 3 w 26"/>
                    <a:gd name="T11" fmla="*/ 2 h 17"/>
                    <a:gd name="T12" fmla="*/ 5 w 26"/>
                    <a:gd name="T13" fmla="*/ 3 h 17"/>
                    <a:gd name="T14" fmla="*/ 5 w 26"/>
                    <a:gd name="T15" fmla="*/ 2 h 17"/>
                    <a:gd name="T16" fmla="*/ 6 w 26"/>
                    <a:gd name="T17" fmla="*/ 3 h 17"/>
                    <a:gd name="T18" fmla="*/ 9 w 26"/>
                    <a:gd name="T19" fmla="*/ 4 h 17"/>
                    <a:gd name="T20" fmla="*/ 14 w 26"/>
                    <a:gd name="T21" fmla="*/ 8 h 17"/>
                    <a:gd name="T22" fmla="*/ 16 w 26"/>
                    <a:gd name="T23" fmla="*/ 8 h 17"/>
                    <a:gd name="T24" fmla="*/ 17 w 26"/>
                    <a:gd name="T25" fmla="*/ 9 h 17"/>
                    <a:gd name="T26" fmla="*/ 19 w 26"/>
                    <a:gd name="T27" fmla="*/ 12 h 17"/>
                    <a:gd name="T28" fmla="*/ 19 w 26"/>
                    <a:gd name="T29" fmla="*/ 15 h 17"/>
                    <a:gd name="T30" fmla="*/ 19 w 26"/>
                    <a:gd name="T31" fmla="*/ 16 h 17"/>
                    <a:gd name="T32" fmla="*/ 21 w 26"/>
                    <a:gd name="T33" fmla="*/ 17 h 17"/>
                    <a:gd name="T34" fmla="*/ 22 w 26"/>
                    <a:gd name="T35" fmla="*/ 16 h 17"/>
                    <a:gd name="T36" fmla="*/ 21 w 26"/>
                    <a:gd name="T37" fmla="*/ 15 h 17"/>
                    <a:gd name="T38" fmla="*/ 22 w 26"/>
                    <a:gd name="T39" fmla="*/ 13 h 17"/>
                    <a:gd name="T40" fmla="*/ 21 w 26"/>
                    <a:gd name="T41" fmla="*/ 12 h 17"/>
                    <a:gd name="T42" fmla="*/ 19 w 26"/>
                    <a:gd name="T43" fmla="*/ 11 h 17"/>
                    <a:gd name="T44" fmla="*/ 18 w 26"/>
                    <a:gd name="T45" fmla="*/ 9 h 17"/>
                    <a:gd name="T46" fmla="*/ 16 w 26"/>
                    <a:gd name="T47" fmla="*/ 8 h 17"/>
                    <a:gd name="T48" fmla="*/ 14 w 26"/>
                    <a:gd name="T49" fmla="*/ 6 h 17"/>
                    <a:gd name="T50" fmla="*/ 12 w 26"/>
                    <a:gd name="T51" fmla="*/ 5 h 17"/>
                    <a:gd name="T52" fmla="*/ 10 w 26"/>
                    <a:gd name="T53" fmla="*/ 4 h 17"/>
                    <a:gd name="T54" fmla="*/ 8 w 26"/>
                    <a:gd name="T55" fmla="*/ 3 h 17"/>
                    <a:gd name="T56" fmla="*/ 6 w 26"/>
                    <a:gd name="T57" fmla="*/ 2 h 17"/>
                    <a:gd name="T58" fmla="*/ 6 w 26"/>
                    <a:gd name="T59" fmla="*/ 3 h 17"/>
                    <a:gd name="T60" fmla="*/ 5 w 26"/>
                    <a:gd name="T61" fmla="*/ 3 h 17"/>
                    <a:gd name="T62" fmla="*/ 7 w 26"/>
                    <a:gd name="T63" fmla="*/ 4 h 17"/>
                    <a:gd name="T64" fmla="*/ 6 w 26"/>
                    <a:gd name="T65" fmla="*/ 4 h 17"/>
                    <a:gd name="T66" fmla="*/ 6 w 26"/>
                    <a:gd name="T67" fmla="*/ 5 h 17"/>
                    <a:gd name="T68" fmla="*/ 6 w 26"/>
                    <a:gd name="T69" fmla="*/ 4 h 17"/>
                    <a:gd name="T70" fmla="*/ 7 w 26"/>
                    <a:gd name="T71" fmla="*/ 4 h 17"/>
                    <a:gd name="T72" fmla="*/ 14 w 26"/>
                    <a:gd name="T73" fmla="*/ 3 h 17"/>
                    <a:gd name="T74" fmla="*/ 14 w 26"/>
                    <a:gd name="T75" fmla="*/ 3 h 17"/>
                    <a:gd name="T76" fmla="*/ 14 w 26"/>
                    <a:gd name="T77" fmla="*/ 4 h 17"/>
                    <a:gd name="T78" fmla="*/ 14 w 26"/>
                    <a:gd name="T79" fmla="*/ 3 h 17"/>
                    <a:gd name="T80" fmla="*/ 14 w 26"/>
                    <a:gd name="T81" fmla="*/ 4 h 17"/>
                    <a:gd name="T82" fmla="*/ 14 w 26"/>
                    <a:gd name="T83" fmla="*/ 4 h 17"/>
                    <a:gd name="T84" fmla="*/ 15 w 26"/>
                    <a:gd name="T85" fmla="*/ 5 h 17"/>
                    <a:gd name="T86" fmla="*/ 14 w 26"/>
                    <a:gd name="T87" fmla="*/ 2 h 17"/>
                    <a:gd name="T88" fmla="*/ 14 w 26"/>
                    <a:gd name="T89" fmla="*/ 2 h 17"/>
                    <a:gd name="T90" fmla="*/ 15 w 26"/>
                    <a:gd name="T91" fmla="*/ 2 h 17"/>
                    <a:gd name="T92" fmla="*/ 18 w 26"/>
                    <a:gd name="T93" fmla="*/ 5 h 17"/>
                    <a:gd name="T94" fmla="*/ 19 w 26"/>
                    <a:gd name="T95" fmla="*/ 6 h 17"/>
                    <a:gd name="T96" fmla="*/ 19 w 26"/>
                    <a:gd name="T97" fmla="*/ 5 h 17"/>
                    <a:gd name="T98" fmla="*/ 22 w 26"/>
                    <a:gd name="T99" fmla="*/ 8 h 17"/>
                    <a:gd name="T100" fmla="*/ 23 w 26"/>
                    <a:gd name="T101" fmla="*/ 8 h 17"/>
                    <a:gd name="T102" fmla="*/ 23 w 26"/>
                    <a:gd name="T103" fmla="*/ 7 h 17"/>
                    <a:gd name="T104" fmla="*/ 23 w 26"/>
                    <a:gd name="T105" fmla="*/ 7 h 17"/>
                    <a:gd name="T106" fmla="*/ 26 w 26"/>
                    <a:gd name="T107" fmla="*/ 12 h 17"/>
                    <a:gd name="T108" fmla="*/ 25 w 26"/>
                    <a:gd name="T109" fmla="*/ 12 h 17"/>
                    <a:gd name="T110" fmla="*/ 26 w 26"/>
                    <a:gd name="T11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 h="17">
                      <a:moveTo>
                        <a:pt x="3" y="2"/>
                      </a:moveTo>
                      <a:cubicBezTo>
                        <a:pt x="3" y="3"/>
                        <a:pt x="3" y="2"/>
                        <a:pt x="3" y="2"/>
                      </a:cubicBezTo>
                      <a:cubicBezTo>
                        <a:pt x="3" y="2"/>
                        <a:pt x="3" y="2"/>
                        <a:pt x="3" y="2"/>
                      </a:cubicBezTo>
                      <a:cubicBezTo>
                        <a:pt x="3" y="2"/>
                        <a:pt x="3" y="2"/>
                        <a:pt x="3" y="2"/>
                      </a:cubicBezTo>
                      <a:cubicBezTo>
                        <a:pt x="3"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1" y="2"/>
                        <a:pt x="1" y="2"/>
                        <a:pt x="1" y="2"/>
                      </a:cubicBezTo>
                      <a:cubicBezTo>
                        <a:pt x="1" y="2"/>
                        <a:pt x="1" y="1"/>
                        <a:pt x="1" y="1"/>
                      </a:cubicBezTo>
                      <a:cubicBezTo>
                        <a:pt x="1" y="1"/>
                        <a:pt x="1" y="1"/>
                        <a:pt x="1" y="1"/>
                      </a:cubicBezTo>
                      <a:cubicBezTo>
                        <a:pt x="1" y="1"/>
                        <a:pt x="1" y="1"/>
                        <a:pt x="1" y="1"/>
                      </a:cubicBezTo>
                      <a:cubicBezTo>
                        <a:pt x="1" y="1"/>
                        <a:pt x="0" y="1"/>
                        <a:pt x="0" y="1"/>
                      </a:cubicBezTo>
                      <a:cubicBezTo>
                        <a:pt x="0" y="1"/>
                        <a:pt x="0"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1"/>
                        <a:pt x="2" y="1"/>
                      </a:cubicBezTo>
                      <a:cubicBezTo>
                        <a:pt x="2" y="1"/>
                        <a:pt x="2" y="0"/>
                        <a:pt x="2" y="0"/>
                      </a:cubicBezTo>
                      <a:cubicBezTo>
                        <a:pt x="2" y="0"/>
                        <a:pt x="2" y="0"/>
                        <a:pt x="2" y="0"/>
                      </a:cubicBezTo>
                      <a:cubicBezTo>
                        <a:pt x="2" y="0"/>
                        <a:pt x="2" y="0"/>
                        <a:pt x="2" y="0"/>
                      </a:cubicBezTo>
                      <a:cubicBezTo>
                        <a:pt x="2" y="1"/>
                        <a:pt x="2" y="0"/>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4" y="1"/>
                        <a:pt x="4" y="1"/>
                      </a:cubicBezTo>
                      <a:cubicBezTo>
                        <a:pt x="4" y="1"/>
                        <a:pt x="4" y="1"/>
                        <a:pt x="4" y="1"/>
                      </a:cubicBezTo>
                      <a:cubicBezTo>
                        <a:pt x="4" y="1"/>
                        <a:pt x="4" y="1"/>
                        <a:pt x="4" y="1"/>
                      </a:cubicBezTo>
                      <a:cubicBezTo>
                        <a:pt x="4" y="1"/>
                        <a:pt x="4" y="1"/>
                        <a:pt x="4" y="1"/>
                      </a:cubicBezTo>
                      <a:cubicBezTo>
                        <a:pt x="4" y="1"/>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3" y="2"/>
                        <a:pt x="3" y="2"/>
                      </a:cubicBezTo>
                      <a:cubicBezTo>
                        <a:pt x="3" y="2"/>
                        <a:pt x="3" y="2"/>
                        <a:pt x="3" y="2"/>
                      </a:cubicBezTo>
                      <a:cubicBezTo>
                        <a:pt x="3" y="2"/>
                        <a:pt x="3" y="2"/>
                        <a:pt x="3" y="2"/>
                      </a:cubicBezTo>
                      <a:cubicBezTo>
                        <a:pt x="3" y="2"/>
                        <a:pt x="3" y="2"/>
                        <a:pt x="3" y="2"/>
                      </a:cubicBezTo>
                      <a:close/>
                      <a:moveTo>
                        <a:pt x="5" y="2"/>
                      </a:moveTo>
                      <a:cubicBezTo>
                        <a:pt x="5" y="2"/>
                        <a:pt x="4" y="2"/>
                        <a:pt x="4" y="2"/>
                      </a:cubicBezTo>
                      <a:cubicBezTo>
                        <a:pt x="4" y="2"/>
                        <a:pt x="5" y="2"/>
                        <a:pt x="5" y="2"/>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2"/>
                        <a:pt x="5" y="2"/>
                        <a:pt x="5" y="2"/>
                      </a:cubicBezTo>
                      <a:cubicBezTo>
                        <a:pt x="5" y="2"/>
                        <a:pt x="5" y="2"/>
                        <a:pt x="5" y="2"/>
                      </a:cubicBezTo>
                      <a:cubicBezTo>
                        <a:pt x="5" y="2"/>
                        <a:pt x="5" y="2"/>
                        <a:pt x="5" y="2"/>
                      </a:cubicBezTo>
                      <a:close/>
                      <a:moveTo>
                        <a:pt x="5" y="2"/>
                      </a:move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lose/>
                      <a:moveTo>
                        <a:pt x="6" y="3"/>
                      </a:moveTo>
                      <a:cubicBezTo>
                        <a:pt x="6" y="3"/>
                        <a:pt x="6" y="3"/>
                        <a:pt x="6" y="3"/>
                      </a:cubicBezTo>
                      <a:cubicBezTo>
                        <a:pt x="6" y="3"/>
                        <a:pt x="6" y="3"/>
                        <a:pt x="6" y="3"/>
                      </a:cubicBezTo>
                      <a:cubicBezTo>
                        <a:pt x="6" y="3"/>
                        <a:pt x="6" y="3"/>
                        <a:pt x="6" y="3"/>
                      </a:cubicBezTo>
                      <a:cubicBezTo>
                        <a:pt x="6" y="3"/>
                        <a:pt x="7" y="3"/>
                        <a:pt x="7" y="3"/>
                      </a:cubicBezTo>
                      <a:cubicBezTo>
                        <a:pt x="7" y="3"/>
                        <a:pt x="7" y="3"/>
                        <a:pt x="8" y="3"/>
                      </a:cubicBezTo>
                      <a:cubicBezTo>
                        <a:pt x="8" y="3"/>
                        <a:pt x="8" y="3"/>
                        <a:pt x="8" y="3"/>
                      </a:cubicBezTo>
                      <a:cubicBezTo>
                        <a:pt x="8" y="4"/>
                        <a:pt x="8" y="4"/>
                        <a:pt x="8" y="4"/>
                      </a:cubicBezTo>
                      <a:cubicBezTo>
                        <a:pt x="8" y="4"/>
                        <a:pt x="8" y="4"/>
                        <a:pt x="8" y="4"/>
                      </a:cubicBezTo>
                      <a:cubicBezTo>
                        <a:pt x="8" y="4"/>
                        <a:pt x="8" y="4"/>
                        <a:pt x="8" y="4"/>
                      </a:cubicBezTo>
                      <a:cubicBezTo>
                        <a:pt x="8" y="4"/>
                        <a:pt x="9" y="4"/>
                        <a:pt x="9" y="4"/>
                      </a:cubicBezTo>
                      <a:cubicBezTo>
                        <a:pt x="9" y="4"/>
                        <a:pt x="9" y="4"/>
                        <a:pt x="9" y="4"/>
                      </a:cubicBezTo>
                      <a:cubicBezTo>
                        <a:pt x="9" y="5"/>
                        <a:pt x="10" y="5"/>
                        <a:pt x="10" y="5"/>
                      </a:cubicBezTo>
                      <a:cubicBezTo>
                        <a:pt x="11" y="5"/>
                        <a:pt x="11" y="5"/>
                        <a:pt x="11" y="6"/>
                      </a:cubicBezTo>
                      <a:cubicBezTo>
                        <a:pt x="11" y="6"/>
                        <a:pt x="12" y="6"/>
                        <a:pt x="12" y="6"/>
                      </a:cubicBezTo>
                      <a:cubicBezTo>
                        <a:pt x="12" y="6"/>
                        <a:pt x="12" y="6"/>
                        <a:pt x="12" y="7"/>
                      </a:cubicBezTo>
                      <a:cubicBezTo>
                        <a:pt x="13" y="7"/>
                        <a:pt x="13" y="7"/>
                        <a:pt x="13" y="7"/>
                      </a:cubicBezTo>
                      <a:cubicBezTo>
                        <a:pt x="13" y="7"/>
                        <a:pt x="13" y="7"/>
                        <a:pt x="13" y="7"/>
                      </a:cubicBezTo>
                      <a:cubicBezTo>
                        <a:pt x="14" y="7"/>
                        <a:pt x="14" y="8"/>
                        <a:pt x="14" y="8"/>
                      </a:cubicBezTo>
                      <a:cubicBezTo>
                        <a:pt x="14" y="8"/>
                        <a:pt x="14" y="8"/>
                        <a:pt x="14" y="8"/>
                      </a:cubicBezTo>
                      <a:cubicBezTo>
                        <a:pt x="14" y="8"/>
                        <a:pt x="14" y="8"/>
                        <a:pt x="14" y="8"/>
                      </a:cubicBezTo>
                      <a:cubicBezTo>
                        <a:pt x="14" y="8"/>
                        <a:pt x="14" y="8"/>
                        <a:pt x="14" y="8"/>
                      </a:cubicBezTo>
                      <a:cubicBezTo>
                        <a:pt x="15" y="8"/>
                        <a:pt x="15" y="8"/>
                        <a:pt x="15" y="8"/>
                      </a:cubicBezTo>
                      <a:cubicBezTo>
                        <a:pt x="15" y="8"/>
                        <a:pt x="15" y="8"/>
                        <a:pt x="15" y="8"/>
                      </a:cubicBezTo>
                      <a:cubicBezTo>
                        <a:pt x="15" y="8"/>
                        <a:pt x="15" y="8"/>
                        <a:pt x="15" y="8"/>
                      </a:cubicBezTo>
                      <a:cubicBezTo>
                        <a:pt x="15" y="8"/>
                        <a:pt x="15" y="8"/>
                        <a:pt x="15" y="8"/>
                      </a:cubicBezTo>
                      <a:cubicBezTo>
                        <a:pt x="15" y="8"/>
                        <a:pt x="16" y="8"/>
                        <a:pt x="16" y="8"/>
                      </a:cubicBezTo>
                      <a:cubicBezTo>
                        <a:pt x="16" y="8"/>
                        <a:pt x="16" y="8"/>
                        <a:pt x="16" y="8"/>
                      </a:cubicBezTo>
                      <a:cubicBezTo>
                        <a:pt x="16" y="8"/>
                        <a:pt x="16" y="8"/>
                        <a:pt x="16" y="8"/>
                      </a:cubicBezTo>
                      <a:cubicBezTo>
                        <a:pt x="16" y="8"/>
                        <a:pt x="16" y="8"/>
                        <a:pt x="16" y="8"/>
                      </a:cubicBezTo>
                      <a:cubicBezTo>
                        <a:pt x="16" y="9"/>
                        <a:pt x="16" y="9"/>
                        <a:pt x="16" y="9"/>
                      </a:cubicBezTo>
                      <a:cubicBezTo>
                        <a:pt x="16" y="9"/>
                        <a:pt x="16" y="9"/>
                        <a:pt x="16" y="9"/>
                      </a:cubicBezTo>
                      <a:cubicBezTo>
                        <a:pt x="16" y="9"/>
                        <a:pt x="16" y="9"/>
                        <a:pt x="16" y="9"/>
                      </a:cubicBezTo>
                      <a:cubicBezTo>
                        <a:pt x="16" y="9"/>
                        <a:pt x="17" y="9"/>
                        <a:pt x="17" y="9"/>
                      </a:cubicBezTo>
                      <a:cubicBezTo>
                        <a:pt x="17" y="9"/>
                        <a:pt x="17" y="9"/>
                        <a:pt x="17" y="9"/>
                      </a:cubicBezTo>
                      <a:cubicBezTo>
                        <a:pt x="17" y="9"/>
                        <a:pt x="17" y="9"/>
                        <a:pt x="17" y="9"/>
                      </a:cubicBezTo>
                      <a:cubicBezTo>
                        <a:pt x="17" y="9"/>
                        <a:pt x="17" y="9"/>
                        <a:pt x="17" y="10"/>
                      </a:cubicBezTo>
                      <a:cubicBezTo>
                        <a:pt x="17" y="10"/>
                        <a:pt x="17" y="10"/>
                        <a:pt x="17" y="10"/>
                      </a:cubicBezTo>
                      <a:cubicBezTo>
                        <a:pt x="17" y="10"/>
                        <a:pt x="17" y="10"/>
                        <a:pt x="17" y="10"/>
                      </a:cubicBezTo>
                      <a:cubicBezTo>
                        <a:pt x="17" y="10"/>
                        <a:pt x="18" y="10"/>
                        <a:pt x="18" y="11"/>
                      </a:cubicBezTo>
                      <a:cubicBezTo>
                        <a:pt x="18" y="11"/>
                        <a:pt x="18" y="11"/>
                        <a:pt x="18" y="11"/>
                      </a:cubicBezTo>
                      <a:cubicBezTo>
                        <a:pt x="18" y="11"/>
                        <a:pt x="18" y="11"/>
                        <a:pt x="18" y="11"/>
                      </a:cubicBezTo>
                      <a:cubicBezTo>
                        <a:pt x="18" y="12"/>
                        <a:pt x="19" y="12"/>
                        <a:pt x="19" y="12"/>
                      </a:cubicBezTo>
                      <a:cubicBezTo>
                        <a:pt x="19" y="12"/>
                        <a:pt x="19" y="12"/>
                        <a:pt x="19" y="13"/>
                      </a:cubicBezTo>
                      <a:cubicBezTo>
                        <a:pt x="19" y="13"/>
                        <a:pt x="19" y="13"/>
                        <a:pt x="19" y="13"/>
                      </a:cubicBezTo>
                      <a:cubicBezTo>
                        <a:pt x="19" y="13"/>
                        <a:pt x="19" y="13"/>
                        <a:pt x="19" y="13"/>
                      </a:cubicBezTo>
                      <a:cubicBezTo>
                        <a:pt x="19" y="13"/>
                        <a:pt x="19" y="13"/>
                        <a:pt x="19" y="13"/>
                      </a:cubicBezTo>
                      <a:cubicBezTo>
                        <a:pt x="19" y="13"/>
                        <a:pt x="19" y="13"/>
                        <a:pt x="19" y="13"/>
                      </a:cubicBezTo>
                      <a:cubicBezTo>
                        <a:pt x="19" y="13"/>
                        <a:pt x="19" y="14"/>
                        <a:pt x="19" y="14"/>
                      </a:cubicBezTo>
                      <a:cubicBezTo>
                        <a:pt x="19" y="14"/>
                        <a:pt x="19" y="14"/>
                        <a:pt x="19" y="14"/>
                      </a:cubicBezTo>
                      <a:cubicBezTo>
                        <a:pt x="19" y="14"/>
                        <a:pt x="19" y="14"/>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6"/>
                        <a:pt x="19" y="16"/>
                        <a:pt x="19" y="16"/>
                      </a:cubicBezTo>
                      <a:cubicBezTo>
                        <a:pt x="19" y="16"/>
                        <a:pt x="19" y="16"/>
                        <a:pt x="19" y="16"/>
                      </a:cubicBezTo>
                      <a:cubicBezTo>
                        <a:pt x="19" y="16"/>
                        <a:pt x="19" y="16"/>
                        <a:pt x="19" y="16"/>
                      </a:cubicBezTo>
                      <a:cubicBezTo>
                        <a:pt x="19" y="16"/>
                        <a:pt x="19" y="16"/>
                        <a:pt x="20" y="16"/>
                      </a:cubicBezTo>
                      <a:cubicBezTo>
                        <a:pt x="20" y="16"/>
                        <a:pt x="20" y="16"/>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6"/>
                        <a:pt x="21" y="16"/>
                        <a:pt x="21" y="16"/>
                      </a:cubicBezTo>
                      <a:cubicBezTo>
                        <a:pt x="21" y="16"/>
                        <a:pt x="21" y="16"/>
                        <a:pt x="21" y="16"/>
                      </a:cubicBezTo>
                      <a:cubicBezTo>
                        <a:pt x="21" y="16"/>
                        <a:pt x="21" y="16"/>
                        <a:pt x="21" y="16"/>
                      </a:cubicBezTo>
                      <a:cubicBezTo>
                        <a:pt x="21" y="16"/>
                        <a:pt x="21" y="16"/>
                        <a:pt x="22" y="16"/>
                      </a:cubicBezTo>
                      <a:cubicBezTo>
                        <a:pt x="22" y="16"/>
                        <a:pt x="22" y="16"/>
                        <a:pt x="22" y="16"/>
                      </a:cubicBezTo>
                      <a:cubicBezTo>
                        <a:pt x="22" y="16"/>
                        <a:pt x="22" y="16"/>
                        <a:pt x="22" y="16"/>
                      </a:cubicBezTo>
                      <a:cubicBezTo>
                        <a:pt x="22" y="15"/>
                        <a:pt x="22" y="15"/>
                        <a:pt x="22" y="15"/>
                      </a:cubicBezTo>
                      <a:cubicBezTo>
                        <a:pt x="22" y="15"/>
                        <a:pt x="22" y="15"/>
                        <a:pt x="22" y="15"/>
                      </a:cubicBezTo>
                      <a:cubicBezTo>
                        <a:pt x="22" y="15"/>
                        <a:pt x="21" y="15"/>
                        <a:pt x="21" y="15"/>
                      </a:cubicBezTo>
                      <a:cubicBezTo>
                        <a:pt x="21" y="15"/>
                        <a:pt x="21" y="15"/>
                        <a:pt x="21" y="15"/>
                      </a:cubicBezTo>
                      <a:cubicBezTo>
                        <a:pt x="21" y="15"/>
                        <a:pt x="21" y="15"/>
                        <a:pt x="21" y="15"/>
                      </a:cubicBezTo>
                      <a:cubicBezTo>
                        <a:pt x="21" y="15"/>
                        <a:pt x="21" y="15"/>
                        <a:pt x="21" y="15"/>
                      </a:cubicBezTo>
                      <a:cubicBezTo>
                        <a:pt x="22" y="15"/>
                        <a:pt x="22" y="15"/>
                        <a:pt x="22" y="14"/>
                      </a:cubicBezTo>
                      <a:cubicBezTo>
                        <a:pt x="22" y="14"/>
                        <a:pt x="22" y="14"/>
                        <a:pt x="22" y="14"/>
                      </a:cubicBezTo>
                      <a:cubicBezTo>
                        <a:pt x="22" y="14"/>
                        <a:pt x="22" y="14"/>
                        <a:pt x="22" y="14"/>
                      </a:cubicBezTo>
                      <a:cubicBezTo>
                        <a:pt x="22" y="14"/>
                        <a:pt x="22" y="14"/>
                        <a:pt x="22" y="14"/>
                      </a:cubicBezTo>
                      <a:cubicBezTo>
                        <a:pt x="22" y="14"/>
                        <a:pt x="22" y="14"/>
                        <a:pt x="22" y="13"/>
                      </a:cubicBezTo>
                      <a:cubicBezTo>
                        <a:pt x="22" y="13"/>
                        <a:pt x="22" y="13"/>
                        <a:pt x="22" y="13"/>
                      </a:cubicBezTo>
                      <a:cubicBezTo>
                        <a:pt x="22" y="13"/>
                        <a:pt x="22" y="13"/>
                        <a:pt x="22" y="13"/>
                      </a:cubicBezTo>
                      <a:cubicBezTo>
                        <a:pt x="22" y="13"/>
                        <a:pt x="22" y="13"/>
                        <a:pt x="22" y="13"/>
                      </a:cubicBezTo>
                      <a:cubicBezTo>
                        <a:pt x="22" y="13"/>
                        <a:pt x="22" y="13"/>
                        <a:pt x="22" y="13"/>
                      </a:cubicBezTo>
                      <a:cubicBezTo>
                        <a:pt x="22" y="13"/>
                        <a:pt x="22" y="13"/>
                        <a:pt x="22" y="13"/>
                      </a:cubicBezTo>
                      <a:cubicBezTo>
                        <a:pt x="22" y="13"/>
                        <a:pt x="22" y="13"/>
                        <a:pt x="22" y="13"/>
                      </a:cubicBezTo>
                      <a:cubicBezTo>
                        <a:pt x="21" y="13"/>
                        <a:pt x="22" y="13"/>
                        <a:pt x="21" y="13"/>
                      </a:cubicBezTo>
                      <a:cubicBezTo>
                        <a:pt x="21" y="12"/>
                        <a:pt x="21" y="12"/>
                        <a:pt x="21" y="12"/>
                      </a:cubicBezTo>
                      <a:cubicBezTo>
                        <a:pt x="21" y="12"/>
                        <a:pt x="21" y="12"/>
                        <a:pt x="21" y="12"/>
                      </a:cubicBezTo>
                      <a:cubicBezTo>
                        <a:pt x="21" y="12"/>
                        <a:pt x="21" y="12"/>
                        <a:pt x="21" y="12"/>
                      </a:cubicBezTo>
                      <a:cubicBezTo>
                        <a:pt x="21" y="12"/>
                        <a:pt x="21" y="12"/>
                        <a:pt x="21" y="12"/>
                      </a:cubicBezTo>
                      <a:cubicBezTo>
                        <a:pt x="21" y="12"/>
                        <a:pt x="21" y="12"/>
                        <a:pt x="21" y="11"/>
                      </a:cubicBezTo>
                      <a:cubicBezTo>
                        <a:pt x="21" y="11"/>
                        <a:pt x="21" y="11"/>
                        <a:pt x="21" y="11"/>
                      </a:cubicBezTo>
                      <a:cubicBezTo>
                        <a:pt x="21" y="11"/>
                        <a:pt x="21"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19" y="11"/>
                        <a:pt x="19" y="11"/>
                        <a:pt x="19" y="11"/>
                      </a:cubicBezTo>
                      <a:cubicBezTo>
                        <a:pt x="19" y="11"/>
                        <a:pt x="19" y="10"/>
                        <a:pt x="19" y="10"/>
                      </a:cubicBezTo>
                      <a:cubicBezTo>
                        <a:pt x="19" y="10"/>
                        <a:pt x="19" y="10"/>
                        <a:pt x="18" y="10"/>
                      </a:cubicBezTo>
                      <a:cubicBezTo>
                        <a:pt x="18" y="10"/>
                        <a:pt x="18" y="10"/>
                        <a:pt x="18" y="10"/>
                      </a:cubicBezTo>
                      <a:cubicBezTo>
                        <a:pt x="18" y="10"/>
                        <a:pt x="18" y="10"/>
                        <a:pt x="18" y="10"/>
                      </a:cubicBezTo>
                      <a:cubicBezTo>
                        <a:pt x="18" y="10"/>
                        <a:pt x="18" y="10"/>
                        <a:pt x="18" y="10"/>
                      </a:cubicBezTo>
                      <a:cubicBezTo>
                        <a:pt x="18" y="9"/>
                        <a:pt x="18" y="9"/>
                        <a:pt x="18" y="9"/>
                      </a:cubicBezTo>
                      <a:cubicBezTo>
                        <a:pt x="18" y="9"/>
                        <a:pt x="18" y="9"/>
                        <a:pt x="18" y="9"/>
                      </a:cubicBezTo>
                      <a:cubicBezTo>
                        <a:pt x="18" y="9"/>
                        <a:pt x="18" y="9"/>
                        <a:pt x="18" y="9"/>
                      </a:cubicBezTo>
                      <a:cubicBezTo>
                        <a:pt x="17" y="9"/>
                        <a:pt x="17" y="9"/>
                        <a:pt x="17" y="9"/>
                      </a:cubicBezTo>
                      <a:cubicBezTo>
                        <a:pt x="17" y="9"/>
                        <a:pt x="17" y="9"/>
                        <a:pt x="17" y="9"/>
                      </a:cubicBezTo>
                      <a:cubicBezTo>
                        <a:pt x="17" y="9"/>
                        <a:pt x="17" y="9"/>
                        <a:pt x="17" y="9"/>
                      </a:cubicBezTo>
                      <a:cubicBezTo>
                        <a:pt x="17" y="9"/>
                        <a:pt x="17" y="9"/>
                        <a:pt x="17" y="9"/>
                      </a:cubicBezTo>
                      <a:cubicBezTo>
                        <a:pt x="17" y="9"/>
                        <a:pt x="17" y="9"/>
                        <a:pt x="17" y="9"/>
                      </a:cubicBezTo>
                      <a:cubicBezTo>
                        <a:pt x="17" y="9"/>
                        <a:pt x="17" y="8"/>
                        <a:pt x="17" y="8"/>
                      </a:cubicBezTo>
                      <a:cubicBezTo>
                        <a:pt x="17" y="8"/>
                        <a:pt x="17" y="8"/>
                        <a:pt x="17" y="8"/>
                      </a:cubicBezTo>
                      <a:cubicBezTo>
                        <a:pt x="16" y="8"/>
                        <a:pt x="16" y="8"/>
                        <a:pt x="16" y="8"/>
                      </a:cubicBezTo>
                      <a:cubicBezTo>
                        <a:pt x="16" y="7"/>
                        <a:pt x="15" y="7"/>
                        <a:pt x="15" y="7"/>
                      </a:cubicBezTo>
                      <a:cubicBezTo>
                        <a:pt x="15" y="7"/>
                        <a:pt x="15" y="7"/>
                        <a:pt x="15" y="7"/>
                      </a:cubicBezTo>
                      <a:cubicBezTo>
                        <a:pt x="15" y="7"/>
                        <a:pt x="15" y="7"/>
                        <a:pt x="15" y="7"/>
                      </a:cubicBezTo>
                      <a:cubicBezTo>
                        <a:pt x="15" y="7"/>
                        <a:pt x="15" y="7"/>
                        <a:pt x="15" y="7"/>
                      </a:cubicBezTo>
                      <a:cubicBezTo>
                        <a:pt x="15" y="6"/>
                        <a:pt x="15" y="6"/>
                        <a:pt x="15" y="6"/>
                      </a:cubicBezTo>
                      <a:cubicBezTo>
                        <a:pt x="15" y="6"/>
                        <a:pt x="15" y="6"/>
                        <a:pt x="15" y="6"/>
                      </a:cubicBezTo>
                      <a:cubicBezTo>
                        <a:pt x="14" y="6"/>
                        <a:pt x="14" y="6"/>
                        <a:pt x="14" y="6"/>
                      </a:cubicBezTo>
                      <a:cubicBezTo>
                        <a:pt x="14" y="6"/>
                        <a:pt x="14" y="6"/>
                        <a:pt x="14" y="6"/>
                      </a:cubicBezTo>
                      <a:cubicBezTo>
                        <a:pt x="14" y="6"/>
                        <a:pt x="14" y="6"/>
                        <a:pt x="14" y="6"/>
                      </a:cubicBezTo>
                      <a:cubicBezTo>
                        <a:pt x="14" y="6"/>
                        <a:pt x="14" y="6"/>
                        <a:pt x="14" y="6"/>
                      </a:cubicBezTo>
                      <a:cubicBezTo>
                        <a:pt x="13" y="6"/>
                        <a:pt x="13" y="6"/>
                        <a:pt x="13" y="6"/>
                      </a:cubicBezTo>
                      <a:cubicBezTo>
                        <a:pt x="13" y="6"/>
                        <a:pt x="13" y="6"/>
                        <a:pt x="13" y="6"/>
                      </a:cubicBezTo>
                      <a:cubicBezTo>
                        <a:pt x="13" y="6"/>
                        <a:pt x="13" y="6"/>
                        <a:pt x="13" y="6"/>
                      </a:cubicBezTo>
                      <a:cubicBezTo>
                        <a:pt x="13" y="6"/>
                        <a:pt x="13" y="6"/>
                        <a:pt x="13" y="5"/>
                      </a:cubicBezTo>
                      <a:cubicBezTo>
                        <a:pt x="13" y="5"/>
                        <a:pt x="12" y="5"/>
                        <a:pt x="12" y="5"/>
                      </a:cubicBezTo>
                      <a:cubicBezTo>
                        <a:pt x="12" y="5"/>
                        <a:pt x="12" y="5"/>
                        <a:pt x="12" y="5"/>
                      </a:cubicBezTo>
                      <a:cubicBezTo>
                        <a:pt x="12" y="5"/>
                        <a:pt x="12" y="5"/>
                        <a:pt x="12" y="5"/>
                      </a:cubicBezTo>
                      <a:cubicBezTo>
                        <a:pt x="11" y="5"/>
                        <a:pt x="11" y="5"/>
                        <a:pt x="11" y="5"/>
                      </a:cubicBezTo>
                      <a:cubicBezTo>
                        <a:pt x="11" y="4"/>
                        <a:pt x="11" y="4"/>
                        <a:pt x="11" y="4"/>
                      </a:cubicBezTo>
                      <a:cubicBezTo>
                        <a:pt x="11" y="4"/>
                        <a:pt x="11"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9" y="4"/>
                        <a:pt x="9" y="4"/>
                      </a:cubicBezTo>
                      <a:cubicBezTo>
                        <a:pt x="9" y="4"/>
                        <a:pt x="9" y="4"/>
                        <a:pt x="9" y="4"/>
                      </a:cubicBezTo>
                      <a:cubicBezTo>
                        <a:pt x="9" y="4"/>
                        <a:pt x="9" y="3"/>
                        <a:pt x="9" y="3"/>
                      </a:cubicBezTo>
                      <a:cubicBezTo>
                        <a:pt x="9" y="3"/>
                        <a:pt x="9" y="3"/>
                        <a:pt x="9" y="3"/>
                      </a:cubicBezTo>
                      <a:cubicBezTo>
                        <a:pt x="9" y="3"/>
                        <a:pt x="9" y="3"/>
                        <a:pt x="9" y="3"/>
                      </a:cubicBezTo>
                      <a:cubicBezTo>
                        <a:pt x="9" y="3"/>
                        <a:pt x="9" y="3"/>
                        <a:pt x="9" y="3"/>
                      </a:cubicBezTo>
                      <a:cubicBezTo>
                        <a:pt x="8" y="3"/>
                        <a:pt x="8" y="3"/>
                        <a:pt x="8" y="3"/>
                      </a:cubicBezTo>
                      <a:cubicBezTo>
                        <a:pt x="8" y="3"/>
                        <a:pt x="8" y="3"/>
                        <a:pt x="8" y="3"/>
                      </a:cubicBezTo>
                      <a:cubicBezTo>
                        <a:pt x="8" y="3"/>
                        <a:pt x="8" y="3"/>
                        <a:pt x="8" y="3"/>
                      </a:cubicBezTo>
                      <a:cubicBezTo>
                        <a:pt x="8" y="3"/>
                        <a:pt x="8" y="3"/>
                        <a:pt x="8" y="3"/>
                      </a:cubicBezTo>
                      <a:cubicBezTo>
                        <a:pt x="8" y="2"/>
                        <a:pt x="7" y="2"/>
                        <a:pt x="7" y="2"/>
                      </a:cubicBezTo>
                      <a:cubicBezTo>
                        <a:pt x="7" y="2"/>
                        <a:pt x="7" y="2"/>
                        <a:pt x="7" y="2"/>
                      </a:cubicBezTo>
                      <a:cubicBezTo>
                        <a:pt x="7" y="2"/>
                        <a:pt x="7"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7" y="2"/>
                        <a:pt x="7" y="2"/>
                      </a:cubicBezTo>
                      <a:cubicBezTo>
                        <a:pt x="7" y="2"/>
                        <a:pt x="7" y="3"/>
                        <a:pt x="7" y="3"/>
                      </a:cubicBezTo>
                      <a:cubicBezTo>
                        <a:pt x="7"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6" y="3"/>
                        <a:pt x="6" y="3"/>
                        <a:pt x="6" y="3"/>
                      </a:cubicBezTo>
                      <a:close/>
                      <a:moveTo>
                        <a:pt x="8" y="4"/>
                      </a:moveTo>
                      <a:cubicBezTo>
                        <a:pt x="8" y="4"/>
                        <a:pt x="8" y="4"/>
                        <a:pt x="8" y="4"/>
                      </a:cubicBezTo>
                      <a:cubicBezTo>
                        <a:pt x="8" y="4"/>
                        <a:pt x="8"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6" y="4"/>
                      </a:cubicBezTo>
                      <a:cubicBezTo>
                        <a:pt x="6" y="4"/>
                        <a:pt x="6" y="4"/>
                        <a:pt x="6" y="4"/>
                      </a:cubicBezTo>
                      <a:cubicBezTo>
                        <a:pt x="6" y="4"/>
                        <a:pt x="6" y="4"/>
                        <a:pt x="6" y="4"/>
                      </a:cubicBezTo>
                      <a:cubicBezTo>
                        <a:pt x="6" y="4"/>
                        <a:pt x="6" y="4"/>
                        <a:pt x="6" y="4"/>
                      </a:cubicBezTo>
                      <a:cubicBezTo>
                        <a:pt x="6" y="4"/>
                        <a:pt x="6" y="4"/>
                        <a:pt x="6" y="4"/>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4"/>
                      </a:cubicBezTo>
                      <a:cubicBezTo>
                        <a:pt x="6" y="4"/>
                        <a:pt x="6" y="4"/>
                        <a:pt x="6" y="4"/>
                      </a:cubicBezTo>
                      <a:cubicBezTo>
                        <a:pt x="6" y="4"/>
                        <a:pt x="6" y="4"/>
                        <a:pt x="6" y="4"/>
                      </a:cubicBezTo>
                      <a:cubicBezTo>
                        <a:pt x="6" y="4"/>
                        <a:pt x="6" y="4"/>
                        <a:pt x="6" y="4"/>
                      </a:cubicBezTo>
                      <a:cubicBezTo>
                        <a:pt x="6" y="4"/>
                        <a:pt x="6" y="4"/>
                        <a:pt x="6" y="4"/>
                      </a:cubicBezTo>
                      <a:cubicBezTo>
                        <a:pt x="7" y="4"/>
                        <a:pt x="7" y="4"/>
                        <a:pt x="7" y="4"/>
                      </a:cubicBezTo>
                      <a:cubicBezTo>
                        <a:pt x="7" y="5"/>
                        <a:pt x="7" y="4"/>
                        <a:pt x="7" y="4"/>
                      </a:cubicBezTo>
                      <a:cubicBezTo>
                        <a:pt x="7" y="4"/>
                        <a:pt x="7" y="5"/>
                        <a:pt x="7" y="5"/>
                      </a:cubicBezTo>
                      <a:cubicBezTo>
                        <a:pt x="7" y="5"/>
                        <a:pt x="7" y="5"/>
                        <a:pt x="7" y="5"/>
                      </a:cubicBezTo>
                      <a:cubicBezTo>
                        <a:pt x="7" y="5"/>
                        <a:pt x="7" y="5"/>
                        <a:pt x="7" y="5"/>
                      </a:cubicBezTo>
                      <a:cubicBezTo>
                        <a:pt x="7" y="5"/>
                        <a:pt x="7" y="5"/>
                        <a:pt x="7" y="5"/>
                      </a:cubicBezTo>
                      <a:cubicBezTo>
                        <a:pt x="7" y="5"/>
                        <a:pt x="7" y="5"/>
                        <a:pt x="7" y="4"/>
                      </a:cubicBezTo>
                      <a:cubicBezTo>
                        <a:pt x="7" y="4"/>
                        <a:pt x="7" y="4"/>
                        <a:pt x="7" y="4"/>
                      </a:cubicBezTo>
                      <a:cubicBezTo>
                        <a:pt x="7" y="4"/>
                        <a:pt x="7" y="4"/>
                        <a:pt x="7" y="5"/>
                      </a:cubicBezTo>
                      <a:cubicBezTo>
                        <a:pt x="7" y="5"/>
                        <a:pt x="7" y="5"/>
                        <a:pt x="7" y="5"/>
                      </a:cubicBezTo>
                      <a:cubicBezTo>
                        <a:pt x="8" y="5"/>
                        <a:pt x="8" y="5"/>
                        <a:pt x="8" y="5"/>
                      </a:cubicBezTo>
                      <a:cubicBezTo>
                        <a:pt x="8" y="4"/>
                        <a:pt x="8" y="4"/>
                        <a:pt x="8" y="4"/>
                      </a:cubicBezTo>
                      <a:close/>
                      <a:moveTo>
                        <a:pt x="14" y="3"/>
                      </a:moveTo>
                      <a:cubicBezTo>
                        <a:pt x="14" y="3"/>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3"/>
                        <a:pt x="14" y="3"/>
                        <a:pt x="14" y="3"/>
                      </a:cubicBezTo>
                      <a:close/>
                      <a:moveTo>
                        <a:pt x="15" y="4"/>
                      </a:moveTo>
                      <a:cubicBezTo>
                        <a:pt x="15" y="4"/>
                        <a:pt x="15" y="4"/>
                        <a:pt x="15" y="4"/>
                      </a:cubicBezTo>
                      <a:cubicBezTo>
                        <a:pt x="15" y="4"/>
                        <a:pt x="15" y="4"/>
                        <a:pt x="15" y="4"/>
                      </a:cubicBezTo>
                      <a:cubicBezTo>
                        <a:pt x="15" y="4"/>
                        <a:pt x="15" y="4"/>
                        <a:pt x="15" y="4"/>
                      </a:cubicBezTo>
                      <a:cubicBezTo>
                        <a:pt x="15" y="4"/>
                        <a:pt x="15" y="4"/>
                        <a:pt x="15" y="4"/>
                      </a:cubicBezTo>
                      <a:cubicBezTo>
                        <a:pt x="15" y="4"/>
                        <a:pt x="15"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5" y="4"/>
                      </a:cubicBezTo>
                      <a:cubicBezTo>
                        <a:pt x="15" y="5"/>
                        <a:pt x="15" y="5"/>
                        <a:pt x="15" y="5"/>
                      </a:cubicBezTo>
                      <a:cubicBezTo>
                        <a:pt x="15" y="5"/>
                        <a:pt x="15" y="5"/>
                        <a:pt x="15" y="5"/>
                      </a:cubicBezTo>
                      <a:cubicBezTo>
                        <a:pt x="15" y="5"/>
                        <a:pt x="15" y="4"/>
                        <a:pt x="15" y="4"/>
                      </a:cubicBezTo>
                      <a:cubicBezTo>
                        <a:pt x="15" y="4"/>
                        <a:pt x="15" y="4"/>
                        <a:pt x="15" y="4"/>
                      </a:cubicBezTo>
                      <a:close/>
                      <a:moveTo>
                        <a:pt x="14" y="2"/>
                      </a:move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4" y="2"/>
                        <a:pt x="14" y="2"/>
                      </a:cubicBezTo>
                      <a:cubicBezTo>
                        <a:pt x="14" y="2"/>
                        <a:pt x="14" y="2"/>
                        <a:pt x="14" y="2"/>
                      </a:cubicBezTo>
                      <a:close/>
                      <a:moveTo>
                        <a:pt x="18" y="5"/>
                      </a:moveTo>
                      <a:cubicBezTo>
                        <a:pt x="18" y="5"/>
                        <a:pt x="18" y="5"/>
                        <a:pt x="18" y="5"/>
                      </a:cubicBezTo>
                      <a:cubicBezTo>
                        <a:pt x="18" y="5"/>
                        <a:pt x="18" y="5"/>
                        <a:pt x="18" y="5"/>
                      </a:cubicBezTo>
                      <a:cubicBezTo>
                        <a:pt x="18" y="5"/>
                        <a:pt x="18" y="5"/>
                        <a:pt x="18" y="5"/>
                      </a:cubicBezTo>
                      <a:cubicBezTo>
                        <a:pt x="18" y="5"/>
                        <a:pt x="18" y="5"/>
                        <a:pt x="18" y="5"/>
                      </a:cubicBezTo>
                      <a:cubicBezTo>
                        <a:pt x="18" y="5"/>
                        <a:pt x="18" y="5"/>
                        <a:pt x="18" y="5"/>
                      </a:cubicBezTo>
                      <a:cubicBezTo>
                        <a:pt x="18" y="6"/>
                        <a:pt x="18" y="6"/>
                        <a:pt x="18" y="6"/>
                      </a:cubicBezTo>
                      <a:cubicBezTo>
                        <a:pt x="18" y="6"/>
                        <a:pt x="18"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19" y="5"/>
                        <a:pt x="19" y="5"/>
                      </a:cubicBezTo>
                      <a:cubicBezTo>
                        <a:pt x="19" y="5"/>
                        <a:pt x="19" y="5"/>
                        <a:pt x="19" y="5"/>
                      </a:cubicBezTo>
                      <a:cubicBezTo>
                        <a:pt x="19" y="5"/>
                        <a:pt x="19" y="5"/>
                        <a:pt x="19" y="5"/>
                      </a:cubicBezTo>
                      <a:cubicBezTo>
                        <a:pt x="19" y="5"/>
                        <a:pt x="19" y="5"/>
                        <a:pt x="19" y="5"/>
                      </a:cubicBezTo>
                      <a:cubicBezTo>
                        <a:pt x="19" y="5"/>
                        <a:pt x="19" y="5"/>
                        <a:pt x="19" y="5"/>
                      </a:cubicBezTo>
                      <a:cubicBezTo>
                        <a:pt x="19" y="5"/>
                        <a:pt x="19" y="5"/>
                        <a:pt x="19" y="5"/>
                      </a:cubicBezTo>
                      <a:cubicBezTo>
                        <a:pt x="19" y="5"/>
                        <a:pt x="19" y="5"/>
                        <a:pt x="19" y="5"/>
                      </a:cubicBezTo>
                      <a:cubicBezTo>
                        <a:pt x="19" y="5"/>
                        <a:pt x="18" y="5"/>
                        <a:pt x="18" y="5"/>
                      </a:cubicBezTo>
                      <a:close/>
                      <a:moveTo>
                        <a:pt x="23" y="8"/>
                      </a:moveTo>
                      <a:cubicBezTo>
                        <a:pt x="23" y="8"/>
                        <a:pt x="23" y="8"/>
                        <a:pt x="23" y="8"/>
                      </a:cubicBezTo>
                      <a:cubicBezTo>
                        <a:pt x="23" y="8"/>
                        <a:pt x="23" y="8"/>
                        <a:pt x="23" y="8"/>
                      </a:cubicBezTo>
                      <a:cubicBezTo>
                        <a:pt x="23" y="8"/>
                        <a:pt x="23" y="8"/>
                        <a:pt x="23" y="8"/>
                      </a:cubicBezTo>
                      <a:cubicBezTo>
                        <a:pt x="23" y="8"/>
                        <a:pt x="22" y="8"/>
                        <a:pt x="22" y="8"/>
                      </a:cubicBezTo>
                      <a:cubicBezTo>
                        <a:pt x="22" y="8"/>
                        <a:pt x="22" y="8"/>
                        <a:pt x="22" y="8"/>
                      </a:cubicBezTo>
                      <a:cubicBezTo>
                        <a:pt x="22" y="8"/>
                        <a:pt x="22" y="8"/>
                        <a:pt x="22" y="8"/>
                      </a:cubicBezTo>
                      <a:cubicBezTo>
                        <a:pt x="22" y="8"/>
                        <a:pt x="22" y="8"/>
                        <a:pt x="23" y="8"/>
                      </a:cubicBezTo>
                      <a:cubicBezTo>
                        <a:pt x="23" y="8"/>
                        <a:pt x="23" y="8"/>
                        <a:pt x="23" y="8"/>
                      </a:cubicBezTo>
                      <a:cubicBezTo>
                        <a:pt x="23" y="8"/>
                        <a:pt x="23" y="8"/>
                        <a:pt x="23" y="8"/>
                      </a:cubicBezTo>
                      <a:cubicBezTo>
                        <a:pt x="23" y="8"/>
                        <a:pt x="23" y="8"/>
                        <a:pt x="23" y="8"/>
                      </a:cubicBezTo>
                      <a:cubicBezTo>
                        <a:pt x="23" y="8"/>
                        <a:pt x="23" y="8"/>
                        <a:pt x="23" y="8"/>
                      </a:cubicBezTo>
                      <a:cubicBezTo>
                        <a:pt x="23" y="8"/>
                        <a:pt x="23" y="8"/>
                        <a:pt x="23" y="8"/>
                      </a:cubicBezTo>
                      <a:cubicBezTo>
                        <a:pt x="23" y="8"/>
                        <a:pt x="23" y="8"/>
                        <a:pt x="23" y="8"/>
                      </a:cubicBezTo>
                      <a:cubicBezTo>
                        <a:pt x="23" y="8"/>
                        <a:pt x="23" y="8"/>
                        <a:pt x="23" y="8"/>
                      </a:cubicBezTo>
                      <a:close/>
                      <a:moveTo>
                        <a:pt x="23" y="7"/>
                      </a:moveTo>
                      <a:cubicBezTo>
                        <a:pt x="23" y="7"/>
                        <a:pt x="23" y="7"/>
                        <a:pt x="23" y="7"/>
                      </a:cubicBezTo>
                      <a:cubicBezTo>
                        <a:pt x="23" y="7"/>
                        <a:pt x="23" y="7"/>
                        <a:pt x="23" y="7"/>
                      </a:cubicBezTo>
                      <a:cubicBezTo>
                        <a:pt x="23" y="7"/>
                        <a:pt x="23" y="7"/>
                        <a:pt x="23" y="7"/>
                      </a:cubicBezTo>
                      <a:cubicBezTo>
                        <a:pt x="23" y="7"/>
                        <a:pt x="23" y="7"/>
                        <a:pt x="23" y="7"/>
                      </a:cubicBezTo>
                      <a:cubicBezTo>
                        <a:pt x="23" y="7"/>
                        <a:pt x="23" y="7"/>
                        <a:pt x="23" y="7"/>
                      </a:cubicBezTo>
                      <a:cubicBezTo>
                        <a:pt x="23" y="7"/>
                        <a:pt x="23" y="7"/>
                        <a:pt x="23" y="7"/>
                      </a:cubicBezTo>
                      <a:cubicBezTo>
                        <a:pt x="23" y="7"/>
                        <a:pt x="23" y="7"/>
                        <a:pt x="23" y="7"/>
                      </a:cubicBezTo>
                      <a:cubicBezTo>
                        <a:pt x="23" y="7"/>
                        <a:pt x="24" y="7"/>
                        <a:pt x="24" y="7"/>
                      </a:cubicBezTo>
                      <a:cubicBezTo>
                        <a:pt x="24" y="7"/>
                        <a:pt x="24" y="7"/>
                        <a:pt x="24" y="7"/>
                      </a:cubicBezTo>
                      <a:cubicBezTo>
                        <a:pt x="24" y="7"/>
                        <a:pt x="23" y="7"/>
                        <a:pt x="23" y="7"/>
                      </a:cubicBezTo>
                      <a:cubicBezTo>
                        <a:pt x="23" y="7"/>
                        <a:pt x="23" y="7"/>
                        <a:pt x="23" y="7"/>
                      </a:cubicBezTo>
                      <a:cubicBezTo>
                        <a:pt x="23" y="7"/>
                        <a:pt x="23" y="7"/>
                        <a:pt x="23" y="7"/>
                      </a:cubicBezTo>
                      <a:cubicBezTo>
                        <a:pt x="23" y="7"/>
                        <a:pt x="23" y="7"/>
                        <a:pt x="23" y="7"/>
                      </a:cubicBezTo>
                      <a:cubicBezTo>
                        <a:pt x="23" y="7"/>
                        <a:pt x="23" y="7"/>
                        <a:pt x="23" y="7"/>
                      </a:cubicBezTo>
                      <a:cubicBezTo>
                        <a:pt x="23" y="7"/>
                        <a:pt x="23" y="7"/>
                        <a:pt x="23" y="7"/>
                      </a:cubicBezTo>
                      <a:cubicBezTo>
                        <a:pt x="23" y="7"/>
                        <a:pt x="23" y="7"/>
                        <a:pt x="23" y="7"/>
                      </a:cubicBezTo>
                      <a:cubicBezTo>
                        <a:pt x="23" y="7"/>
                        <a:pt x="23" y="7"/>
                        <a:pt x="23" y="7"/>
                      </a:cubicBezTo>
                      <a:cubicBezTo>
                        <a:pt x="23" y="7"/>
                        <a:pt x="23" y="7"/>
                        <a:pt x="23" y="7"/>
                      </a:cubicBezTo>
                      <a:close/>
                      <a:moveTo>
                        <a:pt x="25" y="12"/>
                      </a:moveTo>
                      <a:cubicBezTo>
                        <a:pt x="25" y="12"/>
                        <a:pt x="25" y="12"/>
                        <a:pt x="25" y="12"/>
                      </a:cubicBezTo>
                      <a:cubicBezTo>
                        <a:pt x="25" y="12"/>
                        <a:pt x="26" y="12"/>
                        <a:pt x="26" y="12"/>
                      </a:cubicBezTo>
                      <a:cubicBezTo>
                        <a:pt x="26" y="12"/>
                        <a:pt x="26" y="12"/>
                        <a:pt x="26" y="12"/>
                      </a:cubicBezTo>
                      <a:cubicBezTo>
                        <a:pt x="26" y="12"/>
                        <a:pt x="26" y="12"/>
                        <a:pt x="26" y="12"/>
                      </a:cubicBezTo>
                      <a:cubicBezTo>
                        <a:pt x="26" y="12"/>
                        <a:pt x="26" y="12"/>
                        <a:pt x="26" y="12"/>
                      </a:cubicBezTo>
                      <a:cubicBezTo>
                        <a:pt x="26" y="12"/>
                        <a:pt x="26" y="12"/>
                        <a:pt x="26" y="12"/>
                      </a:cubicBezTo>
                      <a:cubicBezTo>
                        <a:pt x="26" y="12"/>
                        <a:pt x="26" y="12"/>
                        <a:pt x="26" y="12"/>
                      </a:cubicBezTo>
                      <a:cubicBezTo>
                        <a:pt x="25" y="12"/>
                        <a:pt x="25" y="12"/>
                        <a:pt x="25" y="12"/>
                      </a:cubicBezTo>
                      <a:cubicBezTo>
                        <a:pt x="25" y="12"/>
                        <a:pt x="25" y="12"/>
                        <a:pt x="25" y="12"/>
                      </a:cubicBezTo>
                      <a:cubicBezTo>
                        <a:pt x="25" y="12"/>
                        <a:pt x="25" y="12"/>
                        <a:pt x="25" y="12"/>
                      </a:cubicBezTo>
                      <a:cubicBezTo>
                        <a:pt x="25" y="12"/>
                        <a:pt x="25" y="12"/>
                        <a:pt x="25" y="12"/>
                      </a:cubicBezTo>
                      <a:cubicBezTo>
                        <a:pt x="25" y="12"/>
                        <a:pt x="25" y="12"/>
                        <a:pt x="25" y="12"/>
                      </a:cubicBezTo>
                      <a:cubicBezTo>
                        <a:pt x="25" y="12"/>
                        <a:pt x="25" y="12"/>
                        <a:pt x="25" y="12"/>
                      </a:cubicBezTo>
                      <a:close/>
                      <a:moveTo>
                        <a:pt x="26" y="12"/>
                      </a:moveTo>
                      <a:cubicBezTo>
                        <a:pt x="26" y="12"/>
                        <a:pt x="26" y="12"/>
                        <a:pt x="26" y="12"/>
                      </a:cubicBezTo>
                      <a:cubicBezTo>
                        <a:pt x="26" y="12"/>
                        <a:pt x="26" y="12"/>
                        <a:pt x="26" y="12"/>
                      </a:cubicBezTo>
                      <a:cubicBezTo>
                        <a:pt x="26" y="12"/>
                        <a:pt x="26" y="11"/>
                        <a:pt x="26" y="12"/>
                      </a:cubicBezTo>
                      <a:cubicBezTo>
                        <a:pt x="26" y="12"/>
                        <a:pt x="26" y="12"/>
                        <a:pt x="26" y="12"/>
                      </a:cubicBezTo>
                      <a:cubicBezTo>
                        <a:pt x="26" y="12"/>
                        <a:pt x="26" y="12"/>
                        <a:pt x="26" y="12"/>
                      </a:cubicBezTo>
                      <a:cubicBezTo>
                        <a:pt x="26" y="12"/>
                        <a:pt x="26" y="12"/>
                        <a:pt x="26" y="12"/>
                      </a:cubicBezTo>
                      <a:cubicBezTo>
                        <a:pt x="26" y="12"/>
                        <a:pt x="26" y="12"/>
                        <a:pt x="26" y="12"/>
                      </a:cubicBezTo>
                      <a:cubicBezTo>
                        <a:pt x="26" y="12"/>
                        <a:pt x="26" y="12"/>
                        <a:pt x="26" y="12"/>
                      </a:cubicBezTo>
                      <a:cubicBezTo>
                        <a:pt x="26" y="12"/>
                        <a:pt x="26" y="12"/>
                        <a:pt x="26" y="12"/>
                      </a:cubicBezTo>
                      <a:cubicBezTo>
                        <a:pt x="26" y="12"/>
                        <a:pt x="26" y="12"/>
                        <a:pt x="26" y="12"/>
                      </a:cubicBezTo>
                      <a:cubicBezTo>
                        <a:pt x="26" y="12"/>
                        <a:pt x="26" y="12"/>
                        <a:pt x="26" y="12"/>
                      </a:cubicBezTo>
                      <a:cubicBezTo>
                        <a:pt x="26" y="12"/>
                        <a:pt x="26" y="12"/>
                        <a:pt x="26" y="12"/>
                      </a:cubicBezTo>
                      <a:cubicBezTo>
                        <a:pt x="26" y="12"/>
                        <a:pt x="26" y="12"/>
                        <a:pt x="26" y="1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74" name="Freeform 706">
                  <a:extLst>
                    <a:ext uri="{FF2B5EF4-FFF2-40B4-BE49-F238E27FC236}">
                      <a16:creationId xmlns:a16="http://schemas.microsoft.com/office/drawing/2014/main" id="{8A660E73-64CD-4C7C-BF9F-393CC1DDD3E8}"/>
                    </a:ext>
                  </a:extLst>
                </p:cNvPr>
                <p:cNvSpPr>
                  <a:spLocks noEditPoints="1"/>
                </p:cNvSpPr>
                <p:nvPr/>
              </p:nvSpPr>
              <p:spPr bwMode="auto">
                <a:xfrm>
                  <a:off x="9488488" y="5046663"/>
                  <a:ext cx="66675" cy="79375"/>
                </a:xfrm>
                <a:custGeom>
                  <a:avLst/>
                  <a:gdLst>
                    <a:gd name="T0" fmla="*/ 12 w 16"/>
                    <a:gd name="T1" fmla="*/ 0 h 19"/>
                    <a:gd name="T2" fmla="*/ 12 w 16"/>
                    <a:gd name="T3" fmla="*/ 0 h 19"/>
                    <a:gd name="T4" fmla="*/ 13 w 16"/>
                    <a:gd name="T5" fmla="*/ 0 h 19"/>
                    <a:gd name="T6" fmla="*/ 13 w 16"/>
                    <a:gd name="T7" fmla="*/ 0 h 19"/>
                    <a:gd name="T8" fmla="*/ 12 w 16"/>
                    <a:gd name="T9" fmla="*/ 1 h 19"/>
                    <a:gd name="T10" fmla="*/ 14 w 16"/>
                    <a:gd name="T11" fmla="*/ 2 h 19"/>
                    <a:gd name="T12" fmla="*/ 14 w 16"/>
                    <a:gd name="T13" fmla="*/ 2 h 19"/>
                    <a:gd name="T14" fmla="*/ 14 w 16"/>
                    <a:gd name="T15" fmla="*/ 3 h 19"/>
                    <a:gd name="T16" fmla="*/ 14 w 16"/>
                    <a:gd name="T17" fmla="*/ 3 h 19"/>
                    <a:gd name="T18" fmla="*/ 15 w 16"/>
                    <a:gd name="T19" fmla="*/ 4 h 19"/>
                    <a:gd name="T20" fmla="*/ 16 w 16"/>
                    <a:gd name="T21" fmla="*/ 3 h 19"/>
                    <a:gd name="T22" fmla="*/ 15 w 16"/>
                    <a:gd name="T23" fmla="*/ 2 h 19"/>
                    <a:gd name="T24" fmla="*/ 16 w 16"/>
                    <a:gd name="T25" fmla="*/ 1 h 19"/>
                    <a:gd name="T26" fmla="*/ 16 w 16"/>
                    <a:gd name="T27" fmla="*/ 1 h 19"/>
                    <a:gd name="T28" fmla="*/ 16 w 16"/>
                    <a:gd name="T29" fmla="*/ 1 h 19"/>
                    <a:gd name="T30" fmla="*/ 16 w 16"/>
                    <a:gd name="T31" fmla="*/ 1 h 19"/>
                    <a:gd name="T32" fmla="*/ 16 w 16"/>
                    <a:gd name="T33" fmla="*/ 1 h 19"/>
                    <a:gd name="T34" fmla="*/ 15 w 16"/>
                    <a:gd name="T35" fmla="*/ 19 h 19"/>
                    <a:gd name="T36" fmla="*/ 14 w 16"/>
                    <a:gd name="T37" fmla="*/ 19 h 19"/>
                    <a:gd name="T38" fmla="*/ 13 w 16"/>
                    <a:gd name="T39" fmla="*/ 19 h 19"/>
                    <a:gd name="T40" fmla="*/ 13 w 16"/>
                    <a:gd name="T41" fmla="*/ 18 h 19"/>
                    <a:gd name="T42" fmla="*/ 12 w 16"/>
                    <a:gd name="T43" fmla="*/ 17 h 19"/>
                    <a:gd name="T44" fmla="*/ 12 w 16"/>
                    <a:gd name="T45" fmla="*/ 17 h 19"/>
                    <a:gd name="T46" fmla="*/ 12 w 16"/>
                    <a:gd name="T47" fmla="*/ 17 h 19"/>
                    <a:gd name="T48" fmla="*/ 11 w 16"/>
                    <a:gd name="T49" fmla="*/ 16 h 19"/>
                    <a:gd name="T50" fmla="*/ 10 w 16"/>
                    <a:gd name="T51" fmla="*/ 15 h 19"/>
                    <a:gd name="T52" fmla="*/ 10 w 16"/>
                    <a:gd name="T53" fmla="*/ 15 h 19"/>
                    <a:gd name="T54" fmla="*/ 10 w 16"/>
                    <a:gd name="T55" fmla="*/ 15 h 19"/>
                    <a:gd name="T56" fmla="*/ 9 w 16"/>
                    <a:gd name="T57" fmla="*/ 14 h 19"/>
                    <a:gd name="T58" fmla="*/ 9 w 16"/>
                    <a:gd name="T59" fmla="*/ 14 h 19"/>
                    <a:gd name="T60" fmla="*/ 9 w 16"/>
                    <a:gd name="T61" fmla="*/ 13 h 19"/>
                    <a:gd name="T62" fmla="*/ 8 w 16"/>
                    <a:gd name="T63" fmla="*/ 12 h 19"/>
                    <a:gd name="T64" fmla="*/ 8 w 16"/>
                    <a:gd name="T65" fmla="*/ 11 h 19"/>
                    <a:gd name="T66" fmla="*/ 8 w 16"/>
                    <a:gd name="T67" fmla="*/ 10 h 19"/>
                    <a:gd name="T68" fmla="*/ 9 w 16"/>
                    <a:gd name="T69" fmla="*/ 10 h 19"/>
                    <a:gd name="T70" fmla="*/ 10 w 16"/>
                    <a:gd name="T71" fmla="*/ 10 h 19"/>
                    <a:gd name="T72" fmla="*/ 12 w 16"/>
                    <a:gd name="T73" fmla="*/ 10 h 19"/>
                    <a:gd name="T74" fmla="*/ 12 w 16"/>
                    <a:gd name="T75" fmla="*/ 10 h 19"/>
                    <a:gd name="T76" fmla="*/ 14 w 16"/>
                    <a:gd name="T77" fmla="*/ 10 h 19"/>
                    <a:gd name="T78" fmla="*/ 14 w 16"/>
                    <a:gd name="T79" fmla="*/ 9 h 19"/>
                    <a:gd name="T80" fmla="*/ 14 w 16"/>
                    <a:gd name="T81" fmla="*/ 8 h 19"/>
                    <a:gd name="T82" fmla="*/ 14 w 16"/>
                    <a:gd name="T83" fmla="*/ 7 h 19"/>
                    <a:gd name="T84" fmla="*/ 13 w 16"/>
                    <a:gd name="T85" fmla="*/ 6 h 19"/>
                    <a:gd name="T86" fmla="*/ 12 w 16"/>
                    <a:gd name="T87" fmla="*/ 5 h 19"/>
                    <a:gd name="T88" fmla="*/ 11 w 16"/>
                    <a:gd name="T89" fmla="*/ 5 h 19"/>
                    <a:gd name="T90" fmla="*/ 10 w 16"/>
                    <a:gd name="T91" fmla="*/ 5 h 19"/>
                    <a:gd name="T92" fmla="*/ 9 w 16"/>
                    <a:gd name="T93" fmla="*/ 5 h 19"/>
                    <a:gd name="T94" fmla="*/ 8 w 16"/>
                    <a:gd name="T95" fmla="*/ 5 h 19"/>
                    <a:gd name="T96" fmla="*/ 8 w 16"/>
                    <a:gd name="T97" fmla="*/ 4 h 19"/>
                    <a:gd name="T98" fmla="*/ 7 w 16"/>
                    <a:gd name="T99" fmla="*/ 4 h 19"/>
                    <a:gd name="T100" fmla="*/ 1 w 16"/>
                    <a:gd name="T101" fmla="*/ 5 h 19"/>
                    <a:gd name="T102" fmla="*/ 1 w 16"/>
                    <a:gd name="T103" fmla="*/ 6 h 19"/>
                    <a:gd name="T104" fmla="*/ 2 w 16"/>
                    <a:gd name="T105" fmla="*/ 7 h 19"/>
                    <a:gd name="T106" fmla="*/ 1 w 16"/>
                    <a:gd name="T107" fmla="*/ 11 h 19"/>
                    <a:gd name="T108" fmla="*/ 1 w 16"/>
                    <a:gd name="T109" fmla="*/ 13 h 19"/>
                    <a:gd name="T110" fmla="*/ 0 w 16"/>
                    <a:gd name="T111" fmla="*/ 13 h 19"/>
                    <a:gd name="T112" fmla="*/ 3 w 16"/>
                    <a:gd name="T113" fmla="*/ 16 h 19"/>
                    <a:gd name="T114" fmla="*/ 6 w 16"/>
                    <a:gd name="T115" fmla="*/ 18 h 19"/>
                    <a:gd name="T116" fmla="*/ 7 w 16"/>
                    <a:gd name="T117" fmla="*/ 18 h 19"/>
                    <a:gd name="T118" fmla="*/ 8 w 16"/>
                    <a:gd name="T119" fmla="*/ 19 h 19"/>
                    <a:gd name="T120" fmla="*/ 10 w 16"/>
                    <a:gd name="T121"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 h="19">
                      <a:moveTo>
                        <a:pt x="12" y="1"/>
                      </a:moveTo>
                      <a:cubicBezTo>
                        <a:pt x="12" y="1"/>
                        <a:pt x="12" y="1"/>
                        <a:pt x="12" y="1"/>
                      </a:cubicBezTo>
                      <a:cubicBezTo>
                        <a:pt x="12" y="1"/>
                        <a:pt x="12" y="1"/>
                        <a:pt x="12" y="1"/>
                      </a:cubicBezTo>
                      <a:cubicBezTo>
                        <a:pt x="12" y="1"/>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1"/>
                        <a:pt x="13" y="0"/>
                        <a:pt x="13" y="1"/>
                      </a:cubicBezTo>
                      <a:cubicBezTo>
                        <a:pt x="13" y="1"/>
                        <a:pt x="13" y="1"/>
                        <a:pt x="13" y="1"/>
                      </a:cubicBezTo>
                      <a:cubicBezTo>
                        <a:pt x="13" y="1"/>
                        <a:pt x="13" y="1"/>
                        <a:pt x="12" y="1"/>
                      </a:cubicBezTo>
                      <a:cubicBezTo>
                        <a:pt x="12" y="1"/>
                        <a:pt x="12" y="1"/>
                        <a:pt x="12" y="1"/>
                      </a:cubicBezTo>
                      <a:cubicBezTo>
                        <a:pt x="12" y="1"/>
                        <a:pt x="12" y="1"/>
                        <a:pt x="12" y="1"/>
                      </a:cubicBezTo>
                      <a:cubicBezTo>
                        <a:pt x="12" y="1"/>
                        <a:pt x="12" y="1"/>
                        <a:pt x="12" y="1"/>
                      </a:cubicBezTo>
                      <a:close/>
                      <a:moveTo>
                        <a:pt x="15" y="2"/>
                      </a:moveTo>
                      <a:cubicBezTo>
                        <a:pt x="15"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3" y="2"/>
                        <a:pt x="13" y="2"/>
                        <a:pt x="13" y="2"/>
                      </a:cubicBezTo>
                      <a:cubicBezTo>
                        <a:pt x="13" y="2"/>
                        <a:pt x="13" y="2"/>
                        <a:pt x="13" y="2"/>
                      </a:cubicBezTo>
                      <a:cubicBezTo>
                        <a:pt x="14" y="2"/>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3"/>
                        <a:pt x="14" y="3"/>
                        <a:pt x="14" y="3"/>
                      </a:cubicBezTo>
                      <a:cubicBezTo>
                        <a:pt x="14" y="4"/>
                        <a:pt x="15" y="4"/>
                        <a:pt x="15" y="4"/>
                      </a:cubicBezTo>
                      <a:cubicBezTo>
                        <a:pt x="15" y="4"/>
                        <a:pt x="15" y="4"/>
                        <a:pt x="15" y="4"/>
                      </a:cubicBezTo>
                      <a:cubicBezTo>
                        <a:pt x="15" y="4"/>
                        <a:pt x="15" y="4"/>
                        <a:pt x="15" y="4"/>
                      </a:cubicBezTo>
                      <a:cubicBezTo>
                        <a:pt x="15" y="4"/>
                        <a:pt x="15" y="4"/>
                        <a:pt x="15" y="4"/>
                      </a:cubicBezTo>
                      <a:cubicBezTo>
                        <a:pt x="15" y="4"/>
                        <a:pt x="16" y="4"/>
                        <a:pt x="16" y="3"/>
                      </a:cubicBezTo>
                      <a:cubicBezTo>
                        <a:pt x="16" y="3"/>
                        <a:pt x="16" y="3"/>
                        <a:pt x="16" y="3"/>
                      </a:cubicBezTo>
                      <a:cubicBezTo>
                        <a:pt x="16" y="3"/>
                        <a:pt x="16" y="3"/>
                        <a:pt x="16" y="3"/>
                      </a:cubicBezTo>
                      <a:cubicBezTo>
                        <a:pt x="16" y="3"/>
                        <a:pt x="16" y="3"/>
                        <a:pt x="16" y="3"/>
                      </a:cubicBezTo>
                      <a:cubicBezTo>
                        <a:pt x="16" y="3"/>
                        <a:pt x="16" y="3"/>
                        <a:pt x="16" y="3"/>
                      </a:cubicBezTo>
                      <a:cubicBezTo>
                        <a:pt x="16" y="2"/>
                        <a:pt x="16" y="2"/>
                        <a:pt x="15" y="2"/>
                      </a:cubicBezTo>
                      <a:cubicBezTo>
                        <a:pt x="15" y="2"/>
                        <a:pt x="15" y="2"/>
                        <a:pt x="15" y="2"/>
                      </a:cubicBezTo>
                      <a:close/>
                      <a:moveTo>
                        <a:pt x="16" y="1"/>
                      </a:move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lose/>
                      <a:moveTo>
                        <a:pt x="15" y="19"/>
                      </a:moveTo>
                      <a:cubicBezTo>
                        <a:pt x="15" y="19"/>
                        <a:pt x="15" y="19"/>
                        <a:pt x="15" y="19"/>
                      </a:cubicBezTo>
                      <a:cubicBezTo>
                        <a:pt x="15" y="19"/>
                        <a:pt x="14" y="19"/>
                        <a:pt x="14" y="19"/>
                      </a:cubicBezTo>
                      <a:cubicBezTo>
                        <a:pt x="14" y="19"/>
                        <a:pt x="14" y="19"/>
                        <a:pt x="14" y="18"/>
                      </a:cubicBezTo>
                      <a:cubicBezTo>
                        <a:pt x="14" y="18"/>
                        <a:pt x="14" y="19"/>
                        <a:pt x="14" y="19"/>
                      </a:cubicBezTo>
                      <a:cubicBezTo>
                        <a:pt x="14" y="19"/>
                        <a:pt x="14" y="19"/>
                        <a:pt x="14" y="19"/>
                      </a:cubicBezTo>
                      <a:cubicBezTo>
                        <a:pt x="14" y="19"/>
                        <a:pt x="14" y="18"/>
                        <a:pt x="14" y="18"/>
                      </a:cubicBezTo>
                      <a:cubicBezTo>
                        <a:pt x="14" y="18"/>
                        <a:pt x="14" y="18"/>
                        <a:pt x="14" y="19"/>
                      </a:cubicBezTo>
                      <a:cubicBezTo>
                        <a:pt x="14" y="19"/>
                        <a:pt x="14" y="19"/>
                        <a:pt x="14" y="19"/>
                      </a:cubicBezTo>
                      <a:cubicBezTo>
                        <a:pt x="13" y="19"/>
                        <a:pt x="13" y="19"/>
                        <a:pt x="13" y="19"/>
                      </a:cubicBezTo>
                      <a:cubicBezTo>
                        <a:pt x="13" y="19"/>
                        <a:pt x="13" y="19"/>
                        <a:pt x="13" y="19"/>
                      </a:cubicBezTo>
                      <a:cubicBezTo>
                        <a:pt x="13" y="19"/>
                        <a:pt x="13" y="18"/>
                        <a:pt x="13" y="18"/>
                      </a:cubicBezTo>
                      <a:cubicBezTo>
                        <a:pt x="13" y="18"/>
                        <a:pt x="13" y="18"/>
                        <a:pt x="13" y="18"/>
                      </a:cubicBezTo>
                      <a:cubicBezTo>
                        <a:pt x="13" y="18"/>
                        <a:pt x="13" y="18"/>
                        <a:pt x="13" y="18"/>
                      </a:cubicBezTo>
                      <a:cubicBezTo>
                        <a:pt x="13" y="18"/>
                        <a:pt x="13" y="18"/>
                        <a:pt x="13" y="18"/>
                      </a:cubicBezTo>
                      <a:cubicBezTo>
                        <a:pt x="13" y="18"/>
                        <a:pt x="13" y="18"/>
                        <a:pt x="13" y="18"/>
                      </a:cubicBezTo>
                      <a:cubicBezTo>
                        <a:pt x="13" y="18"/>
                        <a:pt x="13" y="17"/>
                        <a:pt x="13" y="17"/>
                      </a:cubicBezTo>
                      <a:cubicBezTo>
                        <a:pt x="13" y="17"/>
                        <a:pt x="13" y="17"/>
                        <a:pt x="12" y="17"/>
                      </a:cubicBezTo>
                      <a:cubicBezTo>
                        <a:pt x="12" y="17"/>
                        <a:pt x="12" y="17"/>
                        <a:pt x="12" y="17"/>
                      </a:cubicBezTo>
                      <a:cubicBezTo>
                        <a:pt x="12" y="17"/>
                        <a:pt x="12" y="17"/>
                        <a:pt x="12" y="17"/>
                      </a:cubicBezTo>
                      <a:cubicBezTo>
                        <a:pt x="12" y="17"/>
                        <a:pt x="12" y="17"/>
                        <a:pt x="12" y="17"/>
                      </a:cubicBezTo>
                      <a:cubicBezTo>
                        <a:pt x="12" y="17"/>
                        <a:pt x="12" y="17"/>
                        <a:pt x="12" y="17"/>
                      </a:cubicBezTo>
                      <a:cubicBezTo>
                        <a:pt x="12" y="17"/>
                        <a:pt x="12" y="17"/>
                        <a:pt x="12" y="17"/>
                      </a:cubicBezTo>
                      <a:cubicBezTo>
                        <a:pt x="12" y="17"/>
                        <a:pt x="12" y="17"/>
                        <a:pt x="12" y="17"/>
                      </a:cubicBezTo>
                      <a:cubicBezTo>
                        <a:pt x="12" y="17"/>
                        <a:pt x="12" y="17"/>
                        <a:pt x="12" y="17"/>
                      </a:cubicBezTo>
                      <a:cubicBezTo>
                        <a:pt x="12" y="17"/>
                        <a:pt x="12" y="17"/>
                        <a:pt x="12" y="17"/>
                      </a:cubicBezTo>
                      <a:cubicBezTo>
                        <a:pt x="12" y="17"/>
                        <a:pt x="12" y="17"/>
                        <a:pt x="12" y="17"/>
                      </a:cubicBezTo>
                      <a:cubicBezTo>
                        <a:pt x="12" y="16"/>
                        <a:pt x="12" y="16"/>
                        <a:pt x="12" y="16"/>
                      </a:cubicBezTo>
                      <a:cubicBezTo>
                        <a:pt x="12" y="16"/>
                        <a:pt x="12" y="16"/>
                        <a:pt x="11" y="16"/>
                      </a:cubicBezTo>
                      <a:cubicBezTo>
                        <a:pt x="11" y="16"/>
                        <a:pt x="11" y="16"/>
                        <a:pt x="11" y="16"/>
                      </a:cubicBezTo>
                      <a:cubicBezTo>
                        <a:pt x="11" y="16"/>
                        <a:pt x="11" y="16"/>
                        <a:pt x="11" y="16"/>
                      </a:cubicBezTo>
                      <a:cubicBezTo>
                        <a:pt x="11" y="16"/>
                        <a:pt x="11" y="16"/>
                        <a:pt x="11" y="16"/>
                      </a:cubicBezTo>
                      <a:cubicBezTo>
                        <a:pt x="11" y="16"/>
                        <a:pt x="11" y="16"/>
                        <a:pt x="11" y="16"/>
                      </a:cubicBezTo>
                      <a:cubicBezTo>
                        <a:pt x="11" y="16"/>
                        <a:pt x="10" y="16"/>
                        <a:pt x="10" y="15"/>
                      </a:cubicBezTo>
                      <a:cubicBezTo>
                        <a:pt x="10" y="15"/>
                        <a:pt x="10" y="15"/>
                        <a:pt x="10" y="15"/>
                      </a:cubicBezTo>
                      <a:cubicBezTo>
                        <a:pt x="10" y="15"/>
                        <a:pt x="10" y="15"/>
                        <a:pt x="10" y="15"/>
                      </a:cubicBezTo>
                      <a:cubicBezTo>
                        <a:pt x="10" y="15"/>
                        <a:pt x="10" y="15"/>
                        <a:pt x="10" y="15"/>
                      </a:cubicBezTo>
                      <a:cubicBezTo>
                        <a:pt x="10" y="15"/>
                        <a:pt x="10" y="15"/>
                        <a:pt x="10" y="15"/>
                      </a:cubicBezTo>
                      <a:cubicBezTo>
                        <a:pt x="10" y="15"/>
                        <a:pt x="10" y="15"/>
                        <a:pt x="10" y="15"/>
                      </a:cubicBezTo>
                      <a:cubicBezTo>
                        <a:pt x="10" y="15"/>
                        <a:pt x="10" y="15"/>
                        <a:pt x="10" y="15"/>
                      </a:cubicBezTo>
                      <a:cubicBezTo>
                        <a:pt x="10" y="15"/>
                        <a:pt x="10" y="15"/>
                        <a:pt x="10" y="15"/>
                      </a:cubicBezTo>
                      <a:cubicBezTo>
                        <a:pt x="10" y="15"/>
                        <a:pt x="10" y="15"/>
                        <a:pt x="10" y="15"/>
                      </a:cubicBezTo>
                      <a:cubicBezTo>
                        <a:pt x="10" y="15"/>
                        <a:pt x="9" y="15"/>
                        <a:pt x="9" y="15"/>
                      </a:cubicBezTo>
                      <a:cubicBezTo>
                        <a:pt x="9" y="15"/>
                        <a:pt x="9" y="15"/>
                        <a:pt x="9" y="15"/>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3"/>
                        <a:pt x="9" y="13"/>
                        <a:pt x="9" y="13"/>
                      </a:cubicBezTo>
                      <a:cubicBezTo>
                        <a:pt x="9" y="13"/>
                        <a:pt x="9" y="13"/>
                        <a:pt x="9" y="13"/>
                      </a:cubicBezTo>
                      <a:cubicBezTo>
                        <a:pt x="9" y="13"/>
                        <a:pt x="9" y="13"/>
                        <a:pt x="9" y="13"/>
                      </a:cubicBezTo>
                      <a:cubicBezTo>
                        <a:pt x="9" y="13"/>
                        <a:pt x="9" y="13"/>
                        <a:pt x="9" y="13"/>
                      </a:cubicBezTo>
                      <a:cubicBezTo>
                        <a:pt x="9" y="13"/>
                        <a:pt x="9" y="13"/>
                        <a:pt x="9" y="13"/>
                      </a:cubicBezTo>
                      <a:cubicBezTo>
                        <a:pt x="9" y="13"/>
                        <a:pt x="9" y="13"/>
                        <a:pt x="9" y="12"/>
                      </a:cubicBezTo>
                      <a:cubicBezTo>
                        <a:pt x="9" y="12"/>
                        <a:pt x="9" y="12"/>
                        <a:pt x="9" y="12"/>
                      </a:cubicBezTo>
                      <a:cubicBezTo>
                        <a:pt x="8" y="12"/>
                        <a:pt x="8" y="12"/>
                        <a:pt x="8" y="12"/>
                      </a:cubicBezTo>
                      <a:cubicBezTo>
                        <a:pt x="8" y="12"/>
                        <a:pt x="8" y="12"/>
                        <a:pt x="8" y="12"/>
                      </a:cubicBezTo>
                      <a:cubicBezTo>
                        <a:pt x="8" y="12"/>
                        <a:pt x="8" y="12"/>
                        <a:pt x="8" y="12"/>
                      </a:cubicBezTo>
                      <a:cubicBezTo>
                        <a:pt x="8" y="12"/>
                        <a:pt x="8" y="12"/>
                        <a:pt x="8" y="12"/>
                      </a:cubicBezTo>
                      <a:cubicBezTo>
                        <a:pt x="8" y="12"/>
                        <a:pt x="8" y="11"/>
                        <a:pt x="8" y="11"/>
                      </a:cubicBezTo>
                      <a:cubicBezTo>
                        <a:pt x="8" y="11"/>
                        <a:pt x="8" y="11"/>
                        <a:pt x="8" y="11"/>
                      </a:cubicBezTo>
                      <a:cubicBezTo>
                        <a:pt x="8" y="11"/>
                        <a:pt x="8" y="11"/>
                        <a:pt x="8" y="11"/>
                      </a:cubicBezTo>
                      <a:cubicBezTo>
                        <a:pt x="8" y="10"/>
                        <a:pt x="8" y="10"/>
                        <a:pt x="8" y="10"/>
                      </a:cubicBezTo>
                      <a:cubicBezTo>
                        <a:pt x="8" y="10"/>
                        <a:pt x="8" y="10"/>
                        <a:pt x="8" y="10"/>
                      </a:cubicBezTo>
                      <a:cubicBezTo>
                        <a:pt x="8" y="10"/>
                        <a:pt x="9" y="10"/>
                        <a:pt x="9" y="10"/>
                      </a:cubicBezTo>
                      <a:cubicBezTo>
                        <a:pt x="9" y="10"/>
                        <a:pt x="9" y="10"/>
                        <a:pt x="9" y="10"/>
                      </a:cubicBezTo>
                      <a:cubicBezTo>
                        <a:pt x="9" y="10"/>
                        <a:pt x="9" y="10"/>
                        <a:pt x="9" y="10"/>
                      </a:cubicBezTo>
                      <a:cubicBezTo>
                        <a:pt x="9" y="10"/>
                        <a:pt x="9" y="10"/>
                        <a:pt x="9" y="10"/>
                      </a:cubicBezTo>
                      <a:cubicBezTo>
                        <a:pt x="10" y="10"/>
                        <a:pt x="9" y="10"/>
                        <a:pt x="10" y="10"/>
                      </a:cubicBezTo>
                      <a:cubicBezTo>
                        <a:pt x="10" y="10"/>
                        <a:pt x="10" y="10"/>
                        <a:pt x="10" y="10"/>
                      </a:cubicBezTo>
                      <a:cubicBezTo>
                        <a:pt x="10" y="10"/>
                        <a:pt x="10" y="10"/>
                        <a:pt x="10" y="10"/>
                      </a:cubicBezTo>
                      <a:cubicBezTo>
                        <a:pt x="10" y="10"/>
                        <a:pt x="10" y="10"/>
                        <a:pt x="10" y="10"/>
                      </a:cubicBezTo>
                      <a:cubicBezTo>
                        <a:pt x="10" y="10"/>
                        <a:pt x="11" y="10"/>
                        <a:pt x="11" y="10"/>
                      </a:cubicBezTo>
                      <a:cubicBezTo>
                        <a:pt x="11" y="10"/>
                        <a:pt x="11" y="10"/>
                        <a:pt x="11" y="10"/>
                      </a:cubicBezTo>
                      <a:cubicBezTo>
                        <a:pt x="11" y="10"/>
                        <a:pt x="11" y="10"/>
                        <a:pt x="11" y="10"/>
                      </a:cubicBezTo>
                      <a:cubicBezTo>
                        <a:pt x="11" y="10"/>
                        <a:pt x="11"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3" y="10"/>
                        <a:pt x="13" y="10"/>
                      </a:cubicBezTo>
                      <a:cubicBezTo>
                        <a:pt x="13" y="10"/>
                        <a:pt x="14" y="10"/>
                        <a:pt x="14" y="10"/>
                      </a:cubicBezTo>
                      <a:cubicBezTo>
                        <a:pt x="14" y="10"/>
                        <a:pt x="14" y="10"/>
                        <a:pt x="14" y="10"/>
                      </a:cubicBezTo>
                      <a:cubicBezTo>
                        <a:pt x="14" y="10"/>
                        <a:pt x="14" y="10"/>
                        <a:pt x="14" y="10"/>
                      </a:cubicBezTo>
                      <a:cubicBezTo>
                        <a:pt x="14" y="10"/>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8"/>
                      </a:cubicBezTo>
                      <a:cubicBezTo>
                        <a:pt x="14" y="8"/>
                        <a:pt x="14" y="8"/>
                        <a:pt x="14" y="8"/>
                      </a:cubicBezTo>
                      <a:cubicBezTo>
                        <a:pt x="14" y="8"/>
                        <a:pt x="14" y="8"/>
                        <a:pt x="14" y="8"/>
                      </a:cubicBezTo>
                      <a:cubicBezTo>
                        <a:pt x="14" y="8"/>
                        <a:pt x="14" y="8"/>
                        <a:pt x="14" y="8"/>
                      </a:cubicBezTo>
                      <a:cubicBezTo>
                        <a:pt x="14" y="8"/>
                        <a:pt x="14" y="7"/>
                        <a:pt x="14" y="7"/>
                      </a:cubicBezTo>
                      <a:cubicBezTo>
                        <a:pt x="14" y="7"/>
                        <a:pt x="14" y="7"/>
                        <a:pt x="14" y="7"/>
                      </a:cubicBezTo>
                      <a:cubicBezTo>
                        <a:pt x="14" y="7"/>
                        <a:pt x="14" y="7"/>
                        <a:pt x="14" y="7"/>
                      </a:cubicBezTo>
                      <a:cubicBezTo>
                        <a:pt x="13" y="7"/>
                        <a:pt x="13" y="7"/>
                        <a:pt x="13" y="7"/>
                      </a:cubicBezTo>
                      <a:cubicBezTo>
                        <a:pt x="13" y="7"/>
                        <a:pt x="13" y="7"/>
                        <a:pt x="13" y="7"/>
                      </a:cubicBezTo>
                      <a:cubicBezTo>
                        <a:pt x="13" y="7"/>
                        <a:pt x="13" y="7"/>
                        <a:pt x="13" y="6"/>
                      </a:cubicBezTo>
                      <a:cubicBezTo>
                        <a:pt x="13" y="6"/>
                        <a:pt x="13" y="6"/>
                        <a:pt x="13" y="6"/>
                      </a:cubicBezTo>
                      <a:cubicBezTo>
                        <a:pt x="13" y="6"/>
                        <a:pt x="13" y="6"/>
                        <a:pt x="13" y="6"/>
                      </a:cubicBezTo>
                      <a:cubicBezTo>
                        <a:pt x="13" y="6"/>
                        <a:pt x="12" y="5"/>
                        <a:pt x="12" y="5"/>
                      </a:cubicBezTo>
                      <a:cubicBezTo>
                        <a:pt x="12" y="5"/>
                        <a:pt x="12" y="5"/>
                        <a:pt x="12" y="5"/>
                      </a:cubicBezTo>
                      <a:cubicBezTo>
                        <a:pt x="12" y="5"/>
                        <a:pt x="12" y="5"/>
                        <a:pt x="12" y="5"/>
                      </a:cubicBezTo>
                      <a:cubicBezTo>
                        <a:pt x="12" y="5"/>
                        <a:pt x="11" y="5"/>
                        <a:pt x="11" y="5"/>
                      </a:cubicBezTo>
                      <a:cubicBezTo>
                        <a:pt x="11" y="5"/>
                        <a:pt x="11" y="5"/>
                        <a:pt x="11" y="5"/>
                      </a:cubicBezTo>
                      <a:cubicBezTo>
                        <a:pt x="11" y="5"/>
                        <a:pt x="11" y="5"/>
                        <a:pt x="11" y="5"/>
                      </a:cubicBezTo>
                      <a:cubicBezTo>
                        <a:pt x="11" y="5"/>
                        <a:pt x="11" y="5"/>
                        <a:pt x="11" y="5"/>
                      </a:cubicBezTo>
                      <a:cubicBezTo>
                        <a:pt x="11" y="5"/>
                        <a:pt x="11" y="5"/>
                        <a:pt x="10" y="5"/>
                      </a:cubicBezTo>
                      <a:cubicBezTo>
                        <a:pt x="10" y="5"/>
                        <a:pt x="10" y="5"/>
                        <a:pt x="10" y="5"/>
                      </a:cubicBezTo>
                      <a:cubicBezTo>
                        <a:pt x="10" y="5"/>
                        <a:pt x="10" y="5"/>
                        <a:pt x="10" y="5"/>
                      </a:cubicBezTo>
                      <a:cubicBezTo>
                        <a:pt x="10" y="5"/>
                        <a:pt x="10" y="5"/>
                        <a:pt x="10" y="5"/>
                      </a:cubicBezTo>
                      <a:cubicBezTo>
                        <a:pt x="10" y="5"/>
                        <a:pt x="10"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8" y="5"/>
                        <a:pt x="8" y="5"/>
                        <a:pt x="8" y="5"/>
                      </a:cubicBezTo>
                      <a:cubicBezTo>
                        <a:pt x="8" y="5"/>
                        <a:pt x="8" y="5"/>
                        <a:pt x="8" y="5"/>
                      </a:cubicBezTo>
                      <a:cubicBezTo>
                        <a:pt x="8" y="5"/>
                        <a:pt x="8" y="4"/>
                        <a:pt x="8" y="4"/>
                      </a:cubicBezTo>
                      <a:cubicBezTo>
                        <a:pt x="8" y="4"/>
                        <a:pt x="8" y="4"/>
                        <a:pt x="8" y="4"/>
                      </a:cubicBezTo>
                      <a:cubicBezTo>
                        <a:pt x="8" y="4"/>
                        <a:pt x="8" y="4"/>
                        <a:pt x="8" y="4"/>
                      </a:cubicBezTo>
                      <a:cubicBezTo>
                        <a:pt x="7" y="4"/>
                        <a:pt x="7" y="4"/>
                        <a:pt x="7" y="4"/>
                      </a:cubicBezTo>
                      <a:cubicBezTo>
                        <a:pt x="7" y="4"/>
                        <a:pt x="7" y="4"/>
                        <a:pt x="7" y="4"/>
                      </a:cubicBezTo>
                      <a:cubicBezTo>
                        <a:pt x="7" y="4"/>
                        <a:pt x="7" y="4"/>
                        <a:pt x="7" y="4"/>
                      </a:cubicBezTo>
                      <a:cubicBezTo>
                        <a:pt x="7" y="4"/>
                        <a:pt x="7" y="4"/>
                        <a:pt x="7" y="4"/>
                      </a:cubicBezTo>
                      <a:cubicBezTo>
                        <a:pt x="5" y="5"/>
                        <a:pt x="5" y="5"/>
                        <a:pt x="5" y="5"/>
                      </a:cubicBezTo>
                      <a:cubicBezTo>
                        <a:pt x="2" y="5"/>
                        <a:pt x="2" y="5"/>
                        <a:pt x="2" y="5"/>
                      </a:cubicBezTo>
                      <a:cubicBezTo>
                        <a:pt x="1" y="5"/>
                        <a:pt x="1" y="5"/>
                        <a:pt x="1" y="5"/>
                      </a:cubicBezTo>
                      <a:cubicBezTo>
                        <a:pt x="1" y="5"/>
                        <a:pt x="1" y="5"/>
                        <a:pt x="1" y="5"/>
                      </a:cubicBezTo>
                      <a:cubicBezTo>
                        <a:pt x="1" y="5"/>
                        <a:pt x="1" y="5"/>
                        <a:pt x="1" y="5"/>
                      </a:cubicBezTo>
                      <a:cubicBezTo>
                        <a:pt x="1" y="6"/>
                        <a:pt x="1" y="6"/>
                        <a:pt x="1" y="6"/>
                      </a:cubicBezTo>
                      <a:cubicBezTo>
                        <a:pt x="1" y="6"/>
                        <a:pt x="1" y="6"/>
                        <a:pt x="1" y="6"/>
                      </a:cubicBezTo>
                      <a:cubicBezTo>
                        <a:pt x="1" y="6"/>
                        <a:pt x="1" y="6"/>
                        <a:pt x="1" y="6"/>
                      </a:cubicBezTo>
                      <a:cubicBezTo>
                        <a:pt x="1" y="6"/>
                        <a:pt x="2" y="6"/>
                        <a:pt x="2" y="6"/>
                      </a:cubicBezTo>
                      <a:cubicBezTo>
                        <a:pt x="2" y="6"/>
                        <a:pt x="2" y="6"/>
                        <a:pt x="2" y="6"/>
                      </a:cubicBezTo>
                      <a:cubicBezTo>
                        <a:pt x="3" y="7"/>
                        <a:pt x="3" y="7"/>
                        <a:pt x="3" y="7"/>
                      </a:cubicBezTo>
                      <a:cubicBezTo>
                        <a:pt x="2" y="7"/>
                        <a:pt x="2" y="7"/>
                        <a:pt x="2" y="7"/>
                      </a:cubicBezTo>
                      <a:cubicBezTo>
                        <a:pt x="2" y="10"/>
                        <a:pt x="2" y="10"/>
                        <a:pt x="2" y="10"/>
                      </a:cubicBezTo>
                      <a:cubicBezTo>
                        <a:pt x="2" y="10"/>
                        <a:pt x="1" y="10"/>
                        <a:pt x="1" y="10"/>
                      </a:cubicBezTo>
                      <a:cubicBezTo>
                        <a:pt x="1" y="10"/>
                        <a:pt x="2" y="11"/>
                        <a:pt x="2" y="11"/>
                      </a:cubicBezTo>
                      <a:cubicBezTo>
                        <a:pt x="1" y="11"/>
                        <a:pt x="1" y="11"/>
                        <a:pt x="1" y="11"/>
                      </a:cubicBezTo>
                      <a:cubicBezTo>
                        <a:pt x="1" y="12"/>
                        <a:pt x="1" y="12"/>
                        <a:pt x="1" y="12"/>
                      </a:cubicBezTo>
                      <a:cubicBezTo>
                        <a:pt x="1" y="12"/>
                        <a:pt x="1" y="12"/>
                        <a:pt x="1" y="12"/>
                      </a:cubicBezTo>
                      <a:cubicBezTo>
                        <a:pt x="1" y="13"/>
                        <a:pt x="1" y="13"/>
                        <a:pt x="1" y="13"/>
                      </a:cubicBezTo>
                      <a:cubicBezTo>
                        <a:pt x="1" y="13"/>
                        <a:pt x="1" y="13"/>
                        <a:pt x="1" y="13"/>
                      </a:cubicBezTo>
                      <a:cubicBezTo>
                        <a:pt x="1" y="13"/>
                        <a:pt x="0" y="13"/>
                        <a:pt x="0" y="13"/>
                      </a:cubicBezTo>
                      <a:cubicBezTo>
                        <a:pt x="0" y="13"/>
                        <a:pt x="0" y="13"/>
                        <a:pt x="0" y="13"/>
                      </a:cubicBezTo>
                      <a:cubicBezTo>
                        <a:pt x="0" y="13"/>
                        <a:pt x="0" y="13"/>
                        <a:pt x="0" y="13"/>
                      </a:cubicBezTo>
                      <a:cubicBezTo>
                        <a:pt x="0" y="13"/>
                        <a:pt x="0" y="13"/>
                        <a:pt x="0" y="13"/>
                      </a:cubicBezTo>
                      <a:cubicBezTo>
                        <a:pt x="2" y="15"/>
                        <a:pt x="2" y="15"/>
                        <a:pt x="2" y="15"/>
                      </a:cubicBezTo>
                      <a:cubicBezTo>
                        <a:pt x="2" y="15"/>
                        <a:pt x="2" y="15"/>
                        <a:pt x="2" y="15"/>
                      </a:cubicBezTo>
                      <a:cubicBezTo>
                        <a:pt x="2" y="16"/>
                        <a:pt x="2" y="16"/>
                        <a:pt x="2" y="16"/>
                      </a:cubicBezTo>
                      <a:cubicBezTo>
                        <a:pt x="3" y="16"/>
                        <a:pt x="3" y="16"/>
                        <a:pt x="3" y="16"/>
                      </a:cubicBezTo>
                      <a:cubicBezTo>
                        <a:pt x="4" y="16"/>
                        <a:pt x="4" y="16"/>
                        <a:pt x="4" y="16"/>
                      </a:cubicBezTo>
                      <a:cubicBezTo>
                        <a:pt x="5" y="16"/>
                        <a:pt x="5" y="16"/>
                        <a:pt x="5" y="16"/>
                      </a:cubicBezTo>
                      <a:cubicBezTo>
                        <a:pt x="6" y="17"/>
                        <a:pt x="6" y="17"/>
                        <a:pt x="6" y="17"/>
                      </a:cubicBezTo>
                      <a:cubicBezTo>
                        <a:pt x="6" y="18"/>
                        <a:pt x="6" y="18"/>
                        <a:pt x="6" y="18"/>
                      </a:cubicBezTo>
                      <a:cubicBezTo>
                        <a:pt x="6" y="18"/>
                        <a:pt x="6" y="18"/>
                        <a:pt x="6" y="18"/>
                      </a:cubicBezTo>
                      <a:cubicBezTo>
                        <a:pt x="6" y="18"/>
                        <a:pt x="6" y="18"/>
                        <a:pt x="6" y="18"/>
                      </a:cubicBezTo>
                      <a:cubicBezTo>
                        <a:pt x="6" y="18"/>
                        <a:pt x="7" y="18"/>
                        <a:pt x="7" y="18"/>
                      </a:cubicBezTo>
                      <a:cubicBezTo>
                        <a:pt x="7" y="19"/>
                        <a:pt x="7" y="18"/>
                        <a:pt x="7" y="18"/>
                      </a:cubicBezTo>
                      <a:cubicBezTo>
                        <a:pt x="7" y="18"/>
                        <a:pt x="7" y="19"/>
                        <a:pt x="7" y="19"/>
                      </a:cubicBezTo>
                      <a:cubicBezTo>
                        <a:pt x="7" y="19"/>
                        <a:pt x="7" y="19"/>
                        <a:pt x="7" y="19"/>
                      </a:cubicBezTo>
                      <a:cubicBezTo>
                        <a:pt x="7" y="19"/>
                        <a:pt x="8" y="19"/>
                        <a:pt x="8" y="19"/>
                      </a:cubicBezTo>
                      <a:cubicBezTo>
                        <a:pt x="8" y="19"/>
                        <a:pt x="8" y="19"/>
                        <a:pt x="8" y="19"/>
                      </a:cubicBezTo>
                      <a:cubicBezTo>
                        <a:pt x="8" y="19"/>
                        <a:pt x="8" y="19"/>
                        <a:pt x="8" y="19"/>
                      </a:cubicBezTo>
                      <a:cubicBezTo>
                        <a:pt x="9" y="19"/>
                        <a:pt x="9" y="19"/>
                        <a:pt x="9" y="19"/>
                      </a:cubicBezTo>
                      <a:cubicBezTo>
                        <a:pt x="10" y="19"/>
                        <a:pt x="10" y="19"/>
                        <a:pt x="10" y="19"/>
                      </a:cubicBezTo>
                      <a:cubicBezTo>
                        <a:pt x="10" y="19"/>
                        <a:pt x="10" y="19"/>
                        <a:pt x="10" y="19"/>
                      </a:cubicBezTo>
                      <a:cubicBezTo>
                        <a:pt x="15" y="19"/>
                        <a:pt x="15" y="19"/>
                        <a:pt x="15" y="19"/>
                      </a:cubicBezTo>
                      <a:cubicBezTo>
                        <a:pt x="15" y="19"/>
                        <a:pt x="15" y="19"/>
                        <a:pt x="15" y="1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75" name="Freeform 708">
                  <a:extLst>
                    <a:ext uri="{FF2B5EF4-FFF2-40B4-BE49-F238E27FC236}">
                      <a16:creationId xmlns:a16="http://schemas.microsoft.com/office/drawing/2014/main" id="{CC08EE30-28A6-E2AF-8F84-CEDEFEF0CFB0}"/>
                    </a:ext>
                  </a:extLst>
                </p:cNvPr>
                <p:cNvSpPr>
                  <a:spLocks noEditPoints="1"/>
                </p:cNvSpPr>
                <p:nvPr/>
              </p:nvSpPr>
              <p:spPr bwMode="auto">
                <a:xfrm>
                  <a:off x="9509125" y="4954588"/>
                  <a:ext cx="36512" cy="7938"/>
                </a:xfrm>
                <a:custGeom>
                  <a:avLst/>
                  <a:gdLst>
                    <a:gd name="T0" fmla="*/ 1 w 9"/>
                    <a:gd name="T1" fmla="*/ 0 h 2"/>
                    <a:gd name="T2" fmla="*/ 1 w 9"/>
                    <a:gd name="T3" fmla="*/ 0 h 2"/>
                    <a:gd name="T4" fmla="*/ 2 w 9"/>
                    <a:gd name="T5" fmla="*/ 0 h 2"/>
                    <a:gd name="T6" fmla="*/ 3 w 9"/>
                    <a:gd name="T7" fmla="*/ 0 h 2"/>
                    <a:gd name="T8" fmla="*/ 4 w 9"/>
                    <a:gd name="T9" fmla="*/ 0 h 2"/>
                    <a:gd name="T10" fmla="*/ 5 w 9"/>
                    <a:gd name="T11" fmla="*/ 0 h 2"/>
                    <a:gd name="T12" fmla="*/ 5 w 9"/>
                    <a:gd name="T13" fmla="*/ 0 h 2"/>
                    <a:gd name="T14" fmla="*/ 6 w 9"/>
                    <a:gd name="T15" fmla="*/ 0 h 2"/>
                    <a:gd name="T16" fmla="*/ 6 w 9"/>
                    <a:gd name="T17" fmla="*/ 0 h 2"/>
                    <a:gd name="T18" fmla="*/ 6 w 9"/>
                    <a:gd name="T19" fmla="*/ 0 h 2"/>
                    <a:gd name="T20" fmla="*/ 6 w 9"/>
                    <a:gd name="T21" fmla="*/ 0 h 2"/>
                    <a:gd name="T22" fmla="*/ 6 w 9"/>
                    <a:gd name="T23" fmla="*/ 0 h 2"/>
                    <a:gd name="T24" fmla="*/ 5 w 9"/>
                    <a:gd name="T25" fmla="*/ 0 h 2"/>
                    <a:gd name="T26" fmla="*/ 5 w 9"/>
                    <a:gd name="T27" fmla="*/ 1 h 2"/>
                    <a:gd name="T28" fmla="*/ 5 w 9"/>
                    <a:gd name="T29" fmla="*/ 1 h 2"/>
                    <a:gd name="T30" fmla="*/ 4 w 9"/>
                    <a:gd name="T31" fmla="*/ 1 h 2"/>
                    <a:gd name="T32" fmla="*/ 4 w 9"/>
                    <a:gd name="T33" fmla="*/ 1 h 2"/>
                    <a:gd name="T34" fmla="*/ 3 w 9"/>
                    <a:gd name="T35" fmla="*/ 1 h 2"/>
                    <a:gd name="T36" fmla="*/ 3 w 9"/>
                    <a:gd name="T37" fmla="*/ 1 h 2"/>
                    <a:gd name="T38" fmla="*/ 2 w 9"/>
                    <a:gd name="T39" fmla="*/ 1 h 2"/>
                    <a:gd name="T40" fmla="*/ 2 w 9"/>
                    <a:gd name="T41" fmla="*/ 1 h 2"/>
                    <a:gd name="T42" fmla="*/ 1 w 9"/>
                    <a:gd name="T43" fmla="*/ 1 h 2"/>
                    <a:gd name="T44" fmla="*/ 1 w 9"/>
                    <a:gd name="T45" fmla="*/ 1 h 2"/>
                    <a:gd name="T46" fmla="*/ 0 w 9"/>
                    <a:gd name="T47" fmla="*/ 2 h 2"/>
                    <a:gd name="T48" fmla="*/ 0 w 9"/>
                    <a:gd name="T49" fmla="*/ 1 h 2"/>
                    <a:gd name="T50" fmla="*/ 0 w 9"/>
                    <a:gd name="T51" fmla="*/ 1 h 2"/>
                    <a:gd name="T52" fmla="*/ 1 w 9"/>
                    <a:gd name="T53" fmla="*/ 1 h 2"/>
                    <a:gd name="T54" fmla="*/ 0 w 9"/>
                    <a:gd name="T55" fmla="*/ 0 h 2"/>
                    <a:gd name="T56" fmla="*/ 1 w 9"/>
                    <a:gd name="T57" fmla="*/ 0 h 2"/>
                    <a:gd name="T58" fmla="*/ 8 w 9"/>
                    <a:gd name="T59" fmla="*/ 2 h 2"/>
                    <a:gd name="T60" fmla="*/ 8 w 9"/>
                    <a:gd name="T61" fmla="*/ 2 h 2"/>
                    <a:gd name="T62" fmla="*/ 8 w 9"/>
                    <a:gd name="T63" fmla="*/ 2 h 2"/>
                    <a:gd name="T64" fmla="*/ 9 w 9"/>
                    <a:gd name="T65" fmla="*/ 2 h 2"/>
                    <a:gd name="T66" fmla="*/ 9 w 9"/>
                    <a:gd name="T67" fmla="*/ 2 h 2"/>
                    <a:gd name="T68" fmla="*/ 9 w 9"/>
                    <a:gd name="T69" fmla="*/ 2 h 2"/>
                    <a:gd name="T70" fmla="*/ 9 w 9"/>
                    <a:gd name="T71" fmla="*/ 2 h 2"/>
                    <a:gd name="T72" fmla="*/ 9 w 9"/>
                    <a:gd name="T73" fmla="*/ 2 h 2"/>
                    <a:gd name="T74" fmla="*/ 9 w 9"/>
                    <a:gd name="T75" fmla="*/ 2 h 2"/>
                    <a:gd name="T76" fmla="*/ 9 w 9"/>
                    <a:gd name="T77" fmla="*/ 2 h 2"/>
                    <a:gd name="T78" fmla="*/ 9 w 9"/>
                    <a:gd name="T79" fmla="*/ 2 h 2"/>
                    <a:gd name="T80" fmla="*/ 9 w 9"/>
                    <a:gd name="T81" fmla="*/ 2 h 2"/>
                    <a:gd name="T82" fmla="*/ 9 w 9"/>
                    <a:gd name="T83" fmla="*/ 2 h 2"/>
                    <a:gd name="T84" fmla="*/ 8 w 9"/>
                    <a:gd name="T8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 h="2">
                      <a:moveTo>
                        <a:pt x="1" y="0"/>
                      </a:moveTo>
                      <a:cubicBezTo>
                        <a:pt x="1" y="0"/>
                        <a:pt x="1" y="0"/>
                        <a:pt x="1" y="0"/>
                      </a:cubicBezTo>
                      <a:cubicBezTo>
                        <a:pt x="1" y="0"/>
                        <a:pt x="1" y="0"/>
                        <a:pt x="1" y="0"/>
                      </a:cubicBezTo>
                      <a:cubicBezTo>
                        <a:pt x="1" y="0"/>
                        <a:pt x="1" y="0"/>
                        <a:pt x="1" y="0"/>
                      </a:cubicBezTo>
                      <a:cubicBezTo>
                        <a:pt x="1" y="0"/>
                        <a:pt x="1" y="0"/>
                        <a:pt x="2" y="0"/>
                      </a:cubicBezTo>
                      <a:cubicBezTo>
                        <a:pt x="2" y="0"/>
                        <a:pt x="2" y="0"/>
                        <a:pt x="2" y="0"/>
                      </a:cubicBezTo>
                      <a:cubicBezTo>
                        <a:pt x="2" y="0"/>
                        <a:pt x="2" y="0"/>
                        <a:pt x="3" y="0"/>
                      </a:cubicBezTo>
                      <a:cubicBezTo>
                        <a:pt x="3" y="0"/>
                        <a:pt x="3" y="0"/>
                        <a:pt x="3" y="0"/>
                      </a:cubicBezTo>
                      <a:cubicBezTo>
                        <a:pt x="3" y="0"/>
                        <a:pt x="4" y="0"/>
                        <a:pt x="4" y="0"/>
                      </a:cubicBezTo>
                      <a:cubicBezTo>
                        <a:pt x="4" y="0"/>
                        <a:pt x="4" y="0"/>
                        <a:pt x="4" y="0"/>
                      </a:cubicBezTo>
                      <a:cubicBezTo>
                        <a:pt x="4" y="0"/>
                        <a:pt x="4" y="0"/>
                        <a:pt x="4" y="0"/>
                      </a:cubicBezTo>
                      <a:cubicBezTo>
                        <a:pt x="4" y="0"/>
                        <a:pt x="4" y="0"/>
                        <a:pt x="5" y="0"/>
                      </a:cubicBezTo>
                      <a:cubicBezTo>
                        <a:pt x="5" y="0"/>
                        <a:pt x="5" y="0"/>
                        <a:pt x="5" y="0"/>
                      </a:cubicBezTo>
                      <a:cubicBezTo>
                        <a:pt x="5" y="0"/>
                        <a:pt x="5" y="0"/>
                        <a:pt x="5" y="0"/>
                      </a:cubicBezTo>
                      <a:cubicBezTo>
                        <a:pt x="5" y="0"/>
                        <a:pt x="5" y="0"/>
                        <a:pt x="5" y="0"/>
                      </a:cubicBezTo>
                      <a:cubicBezTo>
                        <a:pt x="6" y="0"/>
                        <a:pt x="6" y="0"/>
                        <a:pt x="6" y="0"/>
                      </a:cubicBezTo>
                      <a:cubicBezTo>
                        <a:pt x="6" y="0"/>
                        <a:pt x="6" y="0"/>
                        <a:pt x="6" y="0"/>
                      </a:cubicBezTo>
                      <a:cubicBezTo>
                        <a:pt x="6" y="0"/>
                        <a:pt x="6" y="0"/>
                        <a:pt x="6" y="0"/>
                      </a:cubicBezTo>
                      <a:cubicBezTo>
                        <a:pt x="6" y="0"/>
                        <a:pt x="6" y="0"/>
                        <a:pt x="6" y="0"/>
                      </a:cubicBezTo>
                      <a:cubicBezTo>
                        <a:pt x="6" y="0"/>
                        <a:pt x="6" y="0"/>
                        <a:pt x="6" y="0"/>
                      </a:cubicBezTo>
                      <a:cubicBezTo>
                        <a:pt x="6" y="0"/>
                        <a:pt x="6" y="0"/>
                        <a:pt x="6" y="0"/>
                      </a:cubicBezTo>
                      <a:cubicBezTo>
                        <a:pt x="6" y="0"/>
                        <a:pt x="6" y="0"/>
                        <a:pt x="6" y="0"/>
                      </a:cubicBezTo>
                      <a:cubicBezTo>
                        <a:pt x="6" y="0"/>
                        <a:pt x="6" y="0"/>
                        <a:pt x="6" y="0"/>
                      </a:cubicBezTo>
                      <a:cubicBezTo>
                        <a:pt x="6" y="0"/>
                        <a:pt x="6" y="0"/>
                        <a:pt x="6" y="0"/>
                      </a:cubicBezTo>
                      <a:cubicBezTo>
                        <a:pt x="6" y="0"/>
                        <a:pt x="6" y="0"/>
                        <a:pt x="6" y="0"/>
                      </a:cubicBezTo>
                      <a:cubicBezTo>
                        <a:pt x="6" y="0"/>
                        <a:pt x="5" y="0"/>
                        <a:pt x="5" y="0"/>
                      </a:cubicBezTo>
                      <a:cubicBezTo>
                        <a:pt x="5" y="0"/>
                        <a:pt x="5" y="0"/>
                        <a:pt x="5" y="0"/>
                      </a:cubicBezTo>
                      <a:cubicBezTo>
                        <a:pt x="5" y="0"/>
                        <a:pt x="5" y="0"/>
                        <a:pt x="5" y="1"/>
                      </a:cubicBezTo>
                      <a:cubicBezTo>
                        <a:pt x="5" y="1"/>
                        <a:pt x="5" y="1"/>
                        <a:pt x="5" y="1"/>
                      </a:cubicBezTo>
                      <a:cubicBezTo>
                        <a:pt x="5" y="1"/>
                        <a:pt x="5" y="1"/>
                        <a:pt x="5" y="1"/>
                      </a:cubicBezTo>
                      <a:cubicBezTo>
                        <a:pt x="5" y="1"/>
                        <a:pt x="5" y="1"/>
                        <a:pt x="5" y="1"/>
                      </a:cubicBezTo>
                      <a:cubicBezTo>
                        <a:pt x="5" y="1"/>
                        <a:pt x="4" y="1"/>
                        <a:pt x="4" y="1"/>
                      </a:cubicBezTo>
                      <a:cubicBezTo>
                        <a:pt x="4" y="1"/>
                        <a:pt x="4" y="1"/>
                        <a:pt x="4" y="1"/>
                      </a:cubicBezTo>
                      <a:cubicBezTo>
                        <a:pt x="4" y="1"/>
                        <a:pt x="4" y="1"/>
                        <a:pt x="4" y="1"/>
                      </a:cubicBezTo>
                      <a:cubicBezTo>
                        <a:pt x="4" y="1"/>
                        <a:pt x="4" y="1"/>
                        <a:pt x="4" y="1"/>
                      </a:cubicBezTo>
                      <a:cubicBezTo>
                        <a:pt x="3" y="1"/>
                        <a:pt x="3" y="1"/>
                        <a:pt x="3" y="1"/>
                      </a:cubicBezTo>
                      <a:cubicBezTo>
                        <a:pt x="3" y="1"/>
                        <a:pt x="3" y="1"/>
                        <a:pt x="3" y="1"/>
                      </a:cubicBezTo>
                      <a:cubicBezTo>
                        <a:pt x="3" y="1"/>
                        <a:pt x="3" y="1"/>
                        <a:pt x="3" y="1"/>
                      </a:cubicBezTo>
                      <a:cubicBezTo>
                        <a:pt x="3" y="1"/>
                        <a:pt x="3" y="1"/>
                        <a:pt x="2" y="1"/>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1"/>
                      </a:cubicBezTo>
                      <a:cubicBezTo>
                        <a:pt x="1" y="1"/>
                        <a:pt x="0" y="1"/>
                        <a:pt x="0" y="1"/>
                      </a:cubicBezTo>
                      <a:cubicBezTo>
                        <a:pt x="0" y="1"/>
                        <a:pt x="0" y="2"/>
                        <a:pt x="0" y="2"/>
                      </a:cubicBezTo>
                      <a:cubicBezTo>
                        <a:pt x="0" y="2"/>
                        <a:pt x="0" y="2"/>
                        <a:pt x="0" y="2"/>
                      </a:cubicBezTo>
                      <a:cubicBezTo>
                        <a:pt x="0" y="2"/>
                        <a:pt x="0" y="1"/>
                        <a:pt x="0" y="1"/>
                      </a:cubicBezTo>
                      <a:cubicBezTo>
                        <a:pt x="0" y="1"/>
                        <a:pt x="0" y="1"/>
                        <a:pt x="0" y="1"/>
                      </a:cubicBezTo>
                      <a:cubicBezTo>
                        <a:pt x="0" y="1"/>
                        <a:pt x="0" y="1"/>
                        <a:pt x="0" y="1"/>
                      </a:cubicBezTo>
                      <a:cubicBezTo>
                        <a:pt x="0" y="1"/>
                        <a:pt x="0" y="1"/>
                        <a:pt x="0" y="1"/>
                      </a:cubicBezTo>
                      <a:cubicBezTo>
                        <a:pt x="0" y="1"/>
                        <a:pt x="0" y="1"/>
                        <a:pt x="1" y="1"/>
                      </a:cubicBezTo>
                      <a:cubicBezTo>
                        <a:pt x="1" y="1"/>
                        <a:pt x="1" y="0"/>
                        <a:pt x="1" y="0"/>
                      </a:cubicBezTo>
                      <a:cubicBezTo>
                        <a:pt x="1" y="0"/>
                        <a:pt x="0" y="0"/>
                        <a:pt x="0" y="0"/>
                      </a:cubicBezTo>
                      <a:cubicBezTo>
                        <a:pt x="0" y="0"/>
                        <a:pt x="0" y="0"/>
                        <a:pt x="0" y="0"/>
                      </a:cubicBezTo>
                      <a:cubicBezTo>
                        <a:pt x="1" y="0"/>
                        <a:pt x="1" y="0"/>
                        <a:pt x="1" y="0"/>
                      </a:cubicBezTo>
                      <a:close/>
                      <a:moveTo>
                        <a:pt x="8" y="2"/>
                      </a:move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8" y="2"/>
                        <a:pt x="8" y="2"/>
                      </a:cubicBezTo>
                      <a:cubicBezTo>
                        <a:pt x="8" y="2"/>
                        <a:pt x="8" y="2"/>
                        <a:pt x="8" y="2"/>
                      </a:cubicBezTo>
                      <a:cubicBezTo>
                        <a:pt x="8" y="2"/>
                        <a:pt x="8" y="2"/>
                        <a:pt x="8" y="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76" name="Freeform 709">
                  <a:extLst>
                    <a:ext uri="{FF2B5EF4-FFF2-40B4-BE49-F238E27FC236}">
                      <a16:creationId xmlns:a16="http://schemas.microsoft.com/office/drawing/2014/main" id="{7D7DC9E4-9579-3215-F93E-1200327DA388}"/>
                    </a:ext>
                  </a:extLst>
                </p:cNvPr>
                <p:cNvSpPr>
                  <a:spLocks noEditPoints="1"/>
                </p:cNvSpPr>
                <p:nvPr/>
              </p:nvSpPr>
              <p:spPr bwMode="auto">
                <a:xfrm>
                  <a:off x="9437688" y="5008563"/>
                  <a:ext cx="92075" cy="58738"/>
                </a:xfrm>
                <a:custGeom>
                  <a:avLst/>
                  <a:gdLst>
                    <a:gd name="T0" fmla="*/ 19 w 22"/>
                    <a:gd name="T1" fmla="*/ 13 h 14"/>
                    <a:gd name="T2" fmla="*/ 18 w 22"/>
                    <a:gd name="T3" fmla="*/ 12 h 14"/>
                    <a:gd name="T4" fmla="*/ 17 w 22"/>
                    <a:gd name="T5" fmla="*/ 12 h 14"/>
                    <a:gd name="T6" fmla="*/ 16 w 22"/>
                    <a:gd name="T7" fmla="*/ 11 h 14"/>
                    <a:gd name="T8" fmla="*/ 14 w 22"/>
                    <a:gd name="T9" fmla="*/ 11 h 14"/>
                    <a:gd name="T10" fmla="*/ 13 w 22"/>
                    <a:gd name="T11" fmla="*/ 11 h 14"/>
                    <a:gd name="T12" fmla="*/ 12 w 22"/>
                    <a:gd name="T13" fmla="*/ 10 h 14"/>
                    <a:gd name="T14" fmla="*/ 12 w 22"/>
                    <a:gd name="T15" fmla="*/ 9 h 14"/>
                    <a:gd name="T16" fmla="*/ 12 w 22"/>
                    <a:gd name="T17" fmla="*/ 9 h 14"/>
                    <a:gd name="T18" fmla="*/ 12 w 22"/>
                    <a:gd name="T19" fmla="*/ 8 h 14"/>
                    <a:gd name="T20" fmla="*/ 12 w 22"/>
                    <a:gd name="T21" fmla="*/ 6 h 14"/>
                    <a:gd name="T22" fmla="*/ 10 w 22"/>
                    <a:gd name="T23" fmla="*/ 4 h 14"/>
                    <a:gd name="T24" fmla="*/ 9 w 22"/>
                    <a:gd name="T25" fmla="*/ 3 h 14"/>
                    <a:gd name="T26" fmla="*/ 7 w 22"/>
                    <a:gd name="T27" fmla="*/ 2 h 14"/>
                    <a:gd name="T28" fmla="*/ 6 w 22"/>
                    <a:gd name="T29" fmla="*/ 1 h 14"/>
                    <a:gd name="T30" fmla="*/ 5 w 22"/>
                    <a:gd name="T31" fmla="*/ 1 h 14"/>
                    <a:gd name="T32" fmla="*/ 0 w 22"/>
                    <a:gd name="T33" fmla="*/ 7 h 14"/>
                    <a:gd name="T34" fmla="*/ 1 w 22"/>
                    <a:gd name="T35" fmla="*/ 8 h 14"/>
                    <a:gd name="T36" fmla="*/ 3 w 22"/>
                    <a:gd name="T37" fmla="*/ 9 h 14"/>
                    <a:gd name="T38" fmla="*/ 4 w 22"/>
                    <a:gd name="T39" fmla="*/ 10 h 14"/>
                    <a:gd name="T40" fmla="*/ 6 w 22"/>
                    <a:gd name="T41" fmla="*/ 12 h 14"/>
                    <a:gd name="T42" fmla="*/ 7 w 22"/>
                    <a:gd name="T43" fmla="*/ 13 h 14"/>
                    <a:gd name="T44" fmla="*/ 9 w 22"/>
                    <a:gd name="T45" fmla="*/ 13 h 14"/>
                    <a:gd name="T46" fmla="*/ 11 w 22"/>
                    <a:gd name="T47" fmla="*/ 14 h 14"/>
                    <a:gd name="T48" fmla="*/ 14 w 22"/>
                    <a:gd name="T49" fmla="*/ 14 h 14"/>
                    <a:gd name="T50" fmla="*/ 21 w 22"/>
                    <a:gd name="T51" fmla="*/ 10 h 14"/>
                    <a:gd name="T52" fmla="*/ 21 w 22"/>
                    <a:gd name="T53" fmla="*/ 9 h 14"/>
                    <a:gd name="T54" fmla="*/ 21 w 22"/>
                    <a:gd name="T55" fmla="*/ 10 h 14"/>
                    <a:gd name="T56" fmla="*/ 21 w 22"/>
                    <a:gd name="T57" fmla="*/ 10 h 14"/>
                    <a:gd name="T58" fmla="*/ 22 w 22"/>
                    <a:gd name="T59" fmla="*/ 10 h 14"/>
                    <a:gd name="T60" fmla="*/ 21 w 22"/>
                    <a:gd name="T61" fmla="*/ 9 h 14"/>
                    <a:gd name="T62" fmla="*/ 20 w 22"/>
                    <a:gd name="T63" fmla="*/ 9 h 14"/>
                    <a:gd name="T64" fmla="*/ 20 w 22"/>
                    <a:gd name="T65" fmla="*/ 9 h 14"/>
                    <a:gd name="T66" fmla="*/ 21 w 22"/>
                    <a:gd name="T67" fmla="*/ 10 h 14"/>
                    <a:gd name="T68" fmla="*/ 21 w 22"/>
                    <a:gd name="T69" fmla="*/ 10 h 14"/>
                    <a:gd name="T70" fmla="*/ 22 w 22"/>
                    <a:gd name="T71" fmla="*/ 10 h 14"/>
                    <a:gd name="T72" fmla="*/ 20 w 22"/>
                    <a:gd name="T73" fmla="*/ 8 h 14"/>
                    <a:gd name="T74" fmla="*/ 20 w 22"/>
                    <a:gd name="T75" fmla="*/ 8 h 14"/>
                    <a:gd name="T76" fmla="*/ 20 w 22"/>
                    <a:gd name="T77" fmla="*/ 8 h 14"/>
                    <a:gd name="T78" fmla="*/ 20 w 22"/>
                    <a:gd name="T79" fmla="*/ 8 h 14"/>
                    <a:gd name="T80" fmla="*/ 15 w 22"/>
                    <a:gd name="T81" fmla="*/ 6 h 14"/>
                    <a:gd name="T82" fmla="*/ 15 w 22"/>
                    <a:gd name="T83" fmla="*/ 6 h 14"/>
                    <a:gd name="T84" fmla="*/ 15 w 22"/>
                    <a:gd name="T85" fmla="*/ 6 h 14"/>
                    <a:gd name="T86" fmla="*/ 14 w 22"/>
                    <a:gd name="T87" fmla="*/ 4 h 14"/>
                    <a:gd name="T88" fmla="*/ 13 w 22"/>
                    <a:gd name="T89" fmla="*/ 4 h 14"/>
                    <a:gd name="T90" fmla="*/ 13 w 22"/>
                    <a:gd name="T91" fmla="*/ 5 h 14"/>
                    <a:gd name="T92" fmla="*/ 13 w 22"/>
                    <a:gd name="T93" fmla="*/ 5 h 14"/>
                    <a:gd name="T94" fmla="*/ 13 w 22"/>
                    <a:gd name="T95" fmla="*/ 6 h 14"/>
                    <a:gd name="T96" fmla="*/ 14 w 22"/>
                    <a:gd name="T97" fmla="*/ 5 h 14"/>
                    <a:gd name="T98" fmla="*/ 7 w 22"/>
                    <a:gd name="T99" fmla="*/ 1 h 14"/>
                    <a:gd name="T100" fmla="*/ 7 w 22"/>
                    <a:gd name="T101" fmla="*/ 1 h 14"/>
                    <a:gd name="T102" fmla="*/ 7 w 22"/>
                    <a:gd name="T103" fmla="*/ 1 h 14"/>
                    <a:gd name="T104" fmla="*/ 7 w 22"/>
                    <a:gd name="T105"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 h="14">
                      <a:moveTo>
                        <a:pt x="3" y="9"/>
                      </a:moveTo>
                      <a:cubicBezTo>
                        <a:pt x="3" y="9"/>
                        <a:pt x="3" y="9"/>
                        <a:pt x="3" y="9"/>
                      </a:cubicBezTo>
                      <a:cubicBezTo>
                        <a:pt x="4" y="9"/>
                        <a:pt x="4" y="9"/>
                        <a:pt x="4" y="9"/>
                      </a:cubicBezTo>
                      <a:lnTo>
                        <a:pt x="3" y="9"/>
                      </a:lnTo>
                      <a:close/>
                      <a:moveTo>
                        <a:pt x="19" y="13"/>
                      </a:moveTo>
                      <a:cubicBezTo>
                        <a:pt x="19" y="13"/>
                        <a:pt x="19" y="13"/>
                        <a:pt x="19" y="13"/>
                      </a:cubicBezTo>
                      <a:cubicBezTo>
                        <a:pt x="19" y="13"/>
                        <a:pt x="18" y="13"/>
                        <a:pt x="18" y="13"/>
                      </a:cubicBezTo>
                      <a:cubicBezTo>
                        <a:pt x="18" y="13"/>
                        <a:pt x="18" y="13"/>
                        <a:pt x="18" y="13"/>
                      </a:cubicBezTo>
                      <a:cubicBezTo>
                        <a:pt x="18" y="13"/>
                        <a:pt x="18" y="13"/>
                        <a:pt x="18" y="13"/>
                      </a:cubicBezTo>
                      <a:cubicBezTo>
                        <a:pt x="18" y="13"/>
                        <a:pt x="18" y="12"/>
                        <a:pt x="18" y="12"/>
                      </a:cubicBezTo>
                      <a:cubicBezTo>
                        <a:pt x="18" y="12"/>
                        <a:pt x="18"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1"/>
                        <a:pt x="17" y="11"/>
                      </a:cubicBezTo>
                      <a:cubicBezTo>
                        <a:pt x="17" y="11"/>
                        <a:pt x="16" y="11"/>
                        <a:pt x="16" y="12"/>
                      </a:cubicBezTo>
                      <a:cubicBezTo>
                        <a:pt x="16" y="12"/>
                        <a:pt x="16" y="12"/>
                        <a:pt x="16" y="11"/>
                      </a:cubicBezTo>
                      <a:cubicBezTo>
                        <a:pt x="16" y="11"/>
                        <a:pt x="16" y="11"/>
                        <a:pt x="16" y="11"/>
                      </a:cubicBezTo>
                      <a:cubicBezTo>
                        <a:pt x="16" y="11"/>
                        <a:pt x="16" y="11"/>
                        <a:pt x="16" y="11"/>
                      </a:cubicBezTo>
                      <a:cubicBezTo>
                        <a:pt x="16" y="11"/>
                        <a:pt x="16" y="11"/>
                        <a:pt x="16" y="11"/>
                      </a:cubicBezTo>
                      <a:cubicBezTo>
                        <a:pt x="16" y="11"/>
                        <a:pt x="15" y="11"/>
                        <a:pt x="15" y="11"/>
                      </a:cubicBezTo>
                      <a:cubicBezTo>
                        <a:pt x="15" y="11"/>
                        <a:pt x="15" y="11"/>
                        <a:pt x="15" y="11"/>
                      </a:cubicBezTo>
                      <a:cubicBezTo>
                        <a:pt x="15" y="11"/>
                        <a:pt x="15" y="11"/>
                        <a:pt x="15" y="11"/>
                      </a:cubicBezTo>
                      <a:cubicBezTo>
                        <a:pt x="15" y="11"/>
                        <a:pt x="14" y="11"/>
                        <a:pt x="14" y="11"/>
                      </a:cubicBezTo>
                      <a:cubicBezTo>
                        <a:pt x="14" y="11"/>
                        <a:pt x="14" y="11"/>
                        <a:pt x="14" y="11"/>
                      </a:cubicBezTo>
                      <a:cubicBezTo>
                        <a:pt x="14" y="11"/>
                        <a:pt x="14" y="11"/>
                        <a:pt x="14" y="11"/>
                      </a:cubicBezTo>
                      <a:cubicBezTo>
                        <a:pt x="14" y="11"/>
                        <a:pt x="14" y="11"/>
                        <a:pt x="14" y="11"/>
                      </a:cubicBezTo>
                      <a:cubicBezTo>
                        <a:pt x="13" y="11"/>
                        <a:pt x="13" y="11"/>
                        <a:pt x="13" y="11"/>
                      </a:cubicBezTo>
                      <a:cubicBezTo>
                        <a:pt x="13" y="10"/>
                        <a:pt x="13" y="11"/>
                        <a:pt x="13" y="11"/>
                      </a:cubicBezTo>
                      <a:cubicBezTo>
                        <a:pt x="13" y="11"/>
                        <a:pt x="13" y="11"/>
                        <a:pt x="13" y="11"/>
                      </a:cubicBezTo>
                      <a:cubicBezTo>
                        <a:pt x="13" y="11"/>
                        <a:pt x="13" y="11"/>
                        <a:pt x="13" y="11"/>
                      </a:cubicBezTo>
                      <a:cubicBezTo>
                        <a:pt x="12" y="11"/>
                        <a:pt x="12" y="11"/>
                        <a:pt x="12" y="11"/>
                      </a:cubicBezTo>
                      <a:cubicBezTo>
                        <a:pt x="12" y="11"/>
                        <a:pt x="12" y="11"/>
                        <a:pt x="12" y="11"/>
                      </a:cubicBezTo>
                      <a:cubicBezTo>
                        <a:pt x="12" y="11"/>
                        <a:pt x="12" y="11"/>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9"/>
                      </a:cubicBezTo>
                      <a:cubicBezTo>
                        <a:pt x="12" y="9"/>
                        <a:pt x="12" y="9"/>
                        <a:pt x="12" y="9"/>
                      </a:cubicBezTo>
                      <a:cubicBezTo>
                        <a:pt x="12" y="9"/>
                        <a:pt x="12" y="9"/>
                        <a:pt x="12" y="9"/>
                      </a:cubicBezTo>
                      <a:cubicBezTo>
                        <a:pt x="12" y="9"/>
                        <a:pt x="12" y="9"/>
                        <a:pt x="12" y="9"/>
                      </a:cubicBezTo>
                      <a:cubicBezTo>
                        <a:pt x="12" y="9"/>
                        <a:pt x="12" y="9"/>
                        <a:pt x="12" y="9"/>
                      </a:cubicBezTo>
                      <a:cubicBezTo>
                        <a:pt x="12" y="9"/>
                        <a:pt x="12" y="9"/>
                        <a:pt x="12" y="9"/>
                      </a:cubicBezTo>
                      <a:cubicBezTo>
                        <a:pt x="12" y="9"/>
                        <a:pt x="12" y="8"/>
                        <a:pt x="12" y="8"/>
                      </a:cubicBezTo>
                      <a:cubicBezTo>
                        <a:pt x="12" y="8"/>
                        <a:pt x="12" y="8"/>
                        <a:pt x="12" y="8"/>
                      </a:cubicBezTo>
                      <a:cubicBezTo>
                        <a:pt x="12" y="8"/>
                        <a:pt x="12" y="8"/>
                        <a:pt x="12" y="8"/>
                      </a:cubicBezTo>
                      <a:cubicBezTo>
                        <a:pt x="12" y="8"/>
                        <a:pt x="12" y="8"/>
                        <a:pt x="12" y="8"/>
                      </a:cubicBezTo>
                      <a:cubicBezTo>
                        <a:pt x="12" y="8"/>
                        <a:pt x="12" y="8"/>
                        <a:pt x="12" y="8"/>
                      </a:cubicBezTo>
                      <a:cubicBezTo>
                        <a:pt x="12" y="7"/>
                        <a:pt x="12" y="7"/>
                        <a:pt x="12" y="7"/>
                      </a:cubicBezTo>
                      <a:cubicBezTo>
                        <a:pt x="12" y="7"/>
                        <a:pt x="12" y="7"/>
                        <a:pt x="12" y="7"/>
                      </a:cubicBezTo>
                      <a:cubicBezTo>
                        <a:pt x="12" y="7"/>
                        <a:pt x="12" y="6"/>
                        <a:pt x="12" y="6"/>
                      </a:cubicBezTo>
                      <a:cubicBezTo>
                        <a:pt x="12" y="6"/>
                        <a:pt x="12" y="6"/>
                        <a:pt x="12" y="6"/>
                      </a:cubicBezTo>
                      <a:cubicBezTo>
                        <a:pt x="12" y="6"/>
                        <a:pt x="12" y="6"/>
                        <a:pt x="12" y="6"/>
                      </a:cubicBezTo>
                      <a:cubicBezTo>
                        <a:pt x="11" y="6"/>
                        <a:pt x="11" y="5"/>
                        <a:pt x="11" y="5"/>
                      </a:cubicBezTo>
                      <a:cubicBezTo>
                        <a:pt x="11" y="5"/>
                        <a:pt x="11" y="5"/>
                        <a:pt x="10" y="5"/>
                      </a:cubicBezTo>
                      <a:cubicBezTo>
                        <a:pt x="10" y="5"/>
                        <a:pt x="10" y="5"/>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9" y="4"/>
                      </a:cubicBezTo>
                      <a:cubicBezTo>
                        <a:pt x="9" y="4"/>
                        <a:pt x="9" y="4"/>
                        <a:pt x="9" y="4"/>
                      </a:cubicBezTo>
                      <a:cubicBezTo>
                        <a:pt x="9" y="3"/>
                        <a:pt x="9" y="3"/>
                        <a:pt x="9" y="3"/>
                      </a:cubicBezTo>
                      <a:cubicBezTo>
                        <a:pt x="9" y="3"/>
                        <a:pt x="9" y="3"/>
                        <a:pt x="9" y="3"/>
                      </a:cubicBezTo>
                      <a:cubicBezTo>
                        <a:pt x="9" y="3"/>
                        <a:pt x="8" y="3"/>
                        <a:pt x="8" y="3"/>
                      </a:cubicBezTo>
                      <a:cubicBezTo>
                        <a:pt x="8" y="3"/>
                        <a:pt x="8" y="3"/>
                        <a:pt x="8" y="3"/>
                      </a:cubicBezTo>
                      <a:cubicBezTo>
                        <a:pt x="8" y="3"/>
                        <a:pt x="7" y="3"/>
                        <a:pt x="7" y="3"/>
                      </a:cubicBezTo>
                      <a:cubicBezTo>
                        <a:pt x="7" y="2"/>
                        <a:pt x="7" y="2"/>
                        <a:pt x="7" y="2"/>
                      </a:cubicBezTo>
                      <a:cubicBezTo>
                        <a:pt x="7" y="2"/>
                        <a:pt x="7" y="2"/>
                        <a:pt x="7" y="2"/>
                      </a:cubicBezTo>
                      <a:cubicBezTo>
                        <a:pt x="6" y="2"/>
                        <a:pt x="6" y="2"/>
                        <a:pt x="6" y="2"/>
                      </a:cubicBezTo>
                      <a:cubicBezTo>
                        <a:pt x="6" y="2"/>
                        <a:pt x="6" y="2"/>
                        <a:pt x="6" y="2"/>
                      </a:cubicBezTo>
                      <a:cubicBezTo>
                        <a:pt x="6" y="2"/>
                        <a:pt x="6" y="2"/>
                        <a:pt x="6" y="2"/>
                      </a:cubicBezTo>
                      <a:cubicBezTo>
                        <a:pt x="6" y="2"/>
                        <a:pt x="6" y="1"/>
                        <a:pt x="6" y="1"/>
                      </a:cubicBezTo>
                      <a:cubicBezTo>
                        <a:pt x="6" y="1"/>
                        <a:pt x="6" y="1"/>
                        <a:pt x="6" y="1"/>
                      </a:cubicBezTo>
                      <a:cubicBezTo>
                        <a:pt x="6" y="1"/>
                        <a:pt x="6" y="1"/>
                        <a:pt x="5" y="1"/>
                      </a:cubicBezTo>
                      <a:cubicBezTo>
                        <a:pt x="5" y="1"/>
                        <a:pt x="5" y="1"/>
                        <a:pt x="5" y="1"/>
                      </a:cubicBezTo>
                      <a:cubicBezTo>
                        <a:pt x="5" y="1"/>
                        <a:pt x="5" y="1"/>
                        <a:pt x="5" y="1"/>
                      </a:cubicBezTo>
                      <a:cubicBezTo>
                        <a:pt x="5" y="1"/>
                        <a:pt x="5" y="1"/>
                        <a:pt x="5" y="1"/>
                      </a:cubicBezTo>
                      <a:cubicBezTo>
                        <a:pt x="4" y="1"/>
                        <a:pt x="4" y="1"/>
                        <a:pt x="4" y="1"/>
                      </a:cubicBezTo>
                      <a:cubicBezTo>
                        <a:pt x="4" y="1"/>
                        <a:pt x="4" y="1"/>
                        <a:pt x="4" y="1"/>
                      </a:cubicBezTo>
                      <a:cubicBezTo>
                        <a:pt x="4" y="1"/>
                        <a:pt x="4" y="0"/>
                        <a:pt x="4" y="0"/>
                      </a:cubicBezTo>
                      <a:cubicBezTo>
                        <a:pt x="4" y="4"/>
                        <a:pt x="4" y="4"/>
                        <a:pt x="4" y="4"/>
                      </a:cubicBezTo>
                      <a:cubicBezTo>
                        <a:pt x="0" y="7"/>
                        <a:pt x="0" y="7"/>
                        <a:pt x="0" y="7"/>
                      </a:cubicBezTo>
                      <a:cubicBezTo>
                        <a:pt x="0" y="7"/>
                        <a:pt x="0" y="7"/>
                        <a:pt x="0" y="7"/>
                      </a:cubicBezTo>
                      <a:cubicBezTo>
                        <a:pt x="0" y="8"/>
                        <a:pt x="0" y="8"/>
                        <a:pt x="0" y="8"/>
                      </a:cubicBezTo>
                      <a:cubicBezTo>
                        <a:pt x="1" y="8"/>
                        <a:pt x="1" y="8"/>
                        <a:pt x="1" y="8"/>
                      </a:cubicBezTo>
                      <a:cubicBezTo>
                        <a:pt x="1" y="8"/>
                        <a:pt x="1" y="8"/>
                        <a:pt x="1" y="8"/>
                      </a:cubicBezTo>
                      <a:cubicBezTo>
                        <a:pt x="1" y="8"/>
                        <a:pt x="1" y="8"/>
                        <a:pt x="1" y="8"/>
                      </a:cubicBezTo>
                      <a:cubicBezTo>
                        <a:pt x="1" y="8"/>
                        <a:pt x="1" y="9"/>
                        <a:pt x="1" y="9"/>
                      </a:cubicBezTo>
                      <a:cubicBezTo>
                        <a:pt x="2" y="9"/>
                        <a:pt x="2" y="9"/>
                        <a:pt x="2" y="9"/>
                      </a:cubicBezTo>
                      <a:cubicBezTo>
                        <a:pt x="2" y="9"/>
                        <a:pt x="2" y="9"/>
                        <a:pt x="2" y="9"/>
                      </a:cubicBezTo>
                      <a:cubicBezTo>
                        <a:pt x="2" y="9"/>
                        <a:pt x="2" y="9"/>
                        <a:pt x="2" y="9"/>
                      </a:cubicBezTo>
                      <a:cubicBezTo>
                        <a:pt x="3" y="9"/>
                        <a:pt x="3" y="9"/>
                        <a:pt x="3" y="9"/>
                      </a:cubicBezTo>
                      <a:cubicBezTo>
                        <a:pt x="3" y="9"/>
                        <a:pt x="3" y="9"/>
                        <a:pt x="3" y="9"/>
                      </a:cubicBezTo>
                      <a:cubicBezTo>
                        <a:pt x="3" y="9"/>
                        <a:pt x="3" y="9"/>
                        <a:pt x="3" y="9"/>
                      </a:cubicBezTo>
                      <a:cubicBezTo>
                        <a:pt x="4" y="9"/>
                        <a:pt x="4" y="9"/>
                        <a:pt x="4" y="9"/>
                      </a:cubicBezTo>
                      <a:cubicBezTo>
                        <a:pt x="4" y="10"/>
                        <a:pt x="4" y="10"/>
                        <a:pt x="4" y="10"/>
                      </a:cubicBezTo>
                      <a:cubicBezTo>
                        <a:pt x="4" y="10"/>
                        <a:pt x="4" y="10"/>
                        <a:pt x="4" y="10"/>
                      </a:cubicBezTo>
                      <a:cubicBezTo>
                        <a:pt x="4" y="10"/>
                        <a:pt x="4" y="10"/>
                        <a:pt x="4" y="10"/>
                      </a:cubicBezTo>
                      <a:cubicBezTo>
                        <a:pt x="5" y="10"/>
                        <a:pt x="5" y="10"/>
                        <a:pt x="5" y="10"/>
                      </a:cubicBezTo>
                      <a:cubicBezTo>
                        <a:pt x="5" y="11"/>
                        <a:pt x="5" y="11"/>
                        <a:pt x="5" y="11"/>
                      </a:cubicBezTo>
                      <a:cubicBezTo>
                        <a:pt x="5" y="11"/>
                        <a:pt x="6" y="11"/>
                        <a:pt x="6" y="11"/>
                      </a:cubicBezTo>
                      <a:cubicBezTo>
                        <a:pt x="6" y="11"/>
                        <a:pt x="6" y="12"/>
                        <a:pt x="6" y="12"/>
                      </a:cubicBezTo>
                      <a:cubicBezTo>
                        <a:pt x="6" y="12"/>
                        <a:pt x="6" y="12"/>
                        <a:pt x="6" y="12"/>
                      </a:cubicBezTo>
                      <a:cubicBezTo>
                        <a:pt x="7" y="12"/>
                        <a:pt x="7" y="12"/>
                        <a:pt x="7" y="12"/>
                      </a:cubicBezTo>
                      <a:cubicBezTo>
                        <a:pt x="7" y="12"/>
                        <a:pt x="7" y="12"/>
                        <a:pt x="7" y="12"/>
                      </a:cubicBezTo>
                      <a:cubicBezTo>
                        <a:pt x="7" y="12"/>
                        <a:pt x="7" y="12"/>
                        <a:pt x="7" y="12"/>
                      </a:cubicBezTo>
                      <a:cubicBezTo>
                        <a:pt x="7" y="13"/>
                        <a:pt x="7" y="13"/>
                        <a:pt x="7" y="13"/>
                      </a:cubicBezTo>
                      <a:cubicBezTo>
                        <a:pt x="7" y="13"/>
                        <a:pt x="7" y="13"/>
                        <a:pt x="7" y="13"/>
                      </a:cubicBezTo>
                      <a:cubicBezTo>
                        <a:pt x="8" y="13"/>
                        <a:pt x="8" y="13"/>
                        <a:pt x="8" y="13"/>
                      </a:cubicBezTo>
                      <a:cubicBezTo>
                        <a:pt x="8" y="13"/>
                        <a:pt x="8" y="13"/>
                        <a:pt x="8" y="13"/>
                      </a:cubicBezTo>
                      <a:cubicBezTo>
                        <a:pt x="9" y="13"/>
                        <a:pt x="9" y="13"/>
                        <a:pt x="9" y="13"/>
                      </a:cubicBezTo>
                      <a:cubicBezTo>
                        <a:pt x="9" y="13"/>
                        <a:pt x="9" y="13"/>
                        <a:pt x="9" y="13"/>
                      </a:cubicBezTo>
                      <a:cubicBezTo>
                        <a:pt x="9" y="14"/>
                        <a:pt x="9" y="14"/>
                        <a:pt x="9" y="14"/>
                      </a:cubicBezTo>
                      <a:cubicBezTo>
                        <a:pt x="10" y="14"/>
                        <a:pt x="10" y="14"/>
                        <a:pt x="10" y="14"/>
                      </a:cubicBezTo>
                      <a:cubicBezTo>
                        <a:pt x="10" y="14"/>
                        <a:pt x="11" y="14"/>
                        <a:pt x="11" y="14"/>
                      </a:cubicBezTo>
                      <a:cubicBezTo>
                        <a:pt x="11" y="14"/>
                        <a:pt x="11" y="13"/>
                        <a:pt x="11" y="13"/>
                      </a:cubicBezTo>
                      <a:cubicBezTo>
                        <a:pt x="11" y="13"/>
                        <a:pt x="11" y="14"/>
                        <a:pt x="11" y="14"/>
                      </a:cubicBezTo>
                      <a:cubicBezTo>
                        <a:pt x="11" y="14"/>
                        <a:pt x="11" y="14"/>
                        <a:pt x="11" y="14"/>
                      </a:cubicBezTo>
                      <a:cubicBezTo>
                        <a:pt x="12" y="14"/>
                        <a:pt x="12" y="14"/>
                        <a:pt x="12" y="14"/>
                      </a:cubicBezTo>
                      <a:cubicBezTo>
                        <a:pt x="13" y="14"/>
                        <a:pt x="13" y="14"/>
                        <a:pt x="13" y="14"/>
                      </a:cubicBezTo>
                      <a:cubicBezTo>
                        <a:pt x="13" y="14"/>
                        <a:pt x="13" y="14"/>
                        <a:pt x="13" y="14"/>
                      </a:cubicBezTo>
                      <a:cubicBezTo>
                        <a:pt x="14" y="14"/>
                        <a:pt x="14" y="14"/>
                        <a:pt x="14" y="14"/>
                      </a:cubicBezTo>
                      <a:cubicBezTo>
                        <a:pt x="17" y="14"/>
                        <a:pt x="17" y="14"/>
                        <a:pt x="17" y="14"/>
                      </a:cubicBezTo>
                      <a:cubicBezTo>
                        <a:pt x="19" y="13"/>
                        <a:pt x="19" y="13"/>
                        <a:pt x="19" y="13"/>
                      </a:cubicBezTo>
                      <a:cubicBezTo>
                        <a:pt x="19" y="13"/>
                        <a:pt x="19" y="13"/>
                        <a:pt x="19" y="13"/>
                      </a:cubicBezTo>
                      <a:close/>
                      <a:moveTo>
                        <a:pt x="21" y="10"/>
                      </a:moveTo>
                      <a:cubicBezTo>
                        <a:pt x="21" y="10"/>
                        <a:pt x="21" y="10"/>
                        <a:pt x="21" y="10"/>
                      </a:cubicBezTo>
                      <a:cubicBezTo>
                        <a:pt x="21" y="10"/>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2" y="10"/>
                        <a:pt x="22" y="10"/>
                      </a:cubicBezTo>
                      <a:cubicBezTo>
                        <a:pt x="22" y="10"/>
                        <a:pt x="22" y="10"/>
                        <a:pt x="21" y="10"/>
                      </a:cubicBezTo>
                      <a:close/>
                      <a:moveTo>
                        <a:pt x="22" y="10"/>
                      </a:moveTo>
                      <a:cubicBezTo>
                        <a:pt x="22" y="10"/>
                        <a:pt x="22" y="10"/>
                        <a:pt x="22" y="10"/>
                      </a:cubicBezTo>
                      <a:cubicBezTo>
                        <a:pt x="22" y="9"/>
                        <a:pt x="22" y="9"/>
                        <a:pt x="22" y="9"/>
                      </a:cubicBezTo>
                      <a:cubicBezTo>
                        <a:pt x="22" y="9"/>
                        <a:pt x="22" y="9"/>
                        <a:pt x="22" y="9"/>
                      </a:cubicBezTo>
                      <a:cubicBezTo>
                        <a:pt x="22" y="9"/>
                        <a:pt x="22" y="9"/>
                        <a:pt x="22" y="9"/>
                      </a:cubicBezTo>
                      <a:cubicBezTo>
                        <a:pt x="22" y="9"/>
                        <a:pt x="22"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0" y="9"/>
                        <a:pt x="20" y="9"/>
                      </a:cubicBezTo>
                      <a:cubicBezTo>
                        <a:pt x="20" y="9"/>
                        <a:pt x="20" y="9"/>
                        <a:pt x="20" y="9"/>
                      </a:cubicBezTo>
                      <a:cubicBezTo>
                        <a:pt x="20" y="9"/>
                        <a:pt x="20" y="9"/>
                        <a:pt x="20" y="9"/>
                      </a:cubicBezTo>
                      <a:cubicBezTo>
                        <a:pt x="20" y="9"/>
                        <a:pt x="20" y="9"/>
                        <a:pt x="20" y="9"/>
                      </a:cubicBezTo>
                      <a:cubicBezTo>
                        <a:pt x="20" y="9"/>
                        <a:pt x="20" y="9"/>
                        <a:pt x="20" y="9"/>
                      </a:cubicBezTo>
                      <a:cubicBezTo>
                        <a:pt x="20" y="9"/>
                        <a:pt x="20" y="9"/>
                        <a:pt x="20" y="9"/>
                      </a:cubicBezTo>
                      <a:cubicBezTo>
                        <a:pt x="20" y="9"/>
                        <a:pt x="20" y="9"/>
                        <a:pt x="20" y="10"/>
                      </a:cubicBezTo>
                      <a:cubicBezTo>
                        <a:pt x="20" y="10"/>
                        <a:pt x="20" y="10"/>
                        <a:pt x="20" y="10"/>
                      </a:cubicBezTo>
                      <a:cubicBezTo>
                        <a:pt x="20" y="10"/>
                        <a:pt x="20" y="10"/>
                        <a:pt x="20" y="10"/>
                      </a:cubicBezTo>
                      <a:cubicBezTo>
                        <a:pt x="20" y="10"/>
                        <a:pt x="20" y="10"/>
                        <a:pt x="20" y="10"/>
                      </a:cubicBezTo>
                      <a:cubicBezTo>
                        <a:pt x="20" y="10"/>
                        <a:pt x="20"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ubicBezTo>
                        <a:pt x="22" y="10"/>
                        <a:pt x="22" y="10"/>
                        <a:pt x="22" y="10"/>
                      </a:cubicBezTo>
                      <a:close/>
                      <a:moveTo>
                        <a:pt x="20" y="8"/>
                      </a:move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ubicBezTo>
                        <a:pt x="20" y="8"/>
                        <a:pt x="20" y="8"/>
                        <a:pt x="20" y="8"/>
                      </a:cubicBezTo>
                      <a:close/>
                      <a:moveTo>
                        <a:pt x="15" y="6"/>
                      </a:move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lose/>
                      <a:moveTo>
                        <a:pt x="14" y="5"/>
                      </a:moveTo>
                      <a:cubicBezTo>
                        <a:pt x="14" y="5"/>
                        <a:pt x="14" y="5"/>
                        <a:pt x="14" y="5"/>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3" y="4"/>
                        <a:pt x="13" y="4"/>
                        <a:pt x="13" y="4"/>
                      </a:cubicBezTo>
                      <a:cubicBezTo>
                        <a:pt x="13" y="4"/>
                        <a:pt x="13" y="4"/>
                        <a:pt x="13" y="4"/>
                      </a:cubicBezTo>
                      <a:cubicBezTo>
                        <a:pt x="13" y="4"/>
                        <a:pt x="13" y="4"/>
                        <a:pt x="13" y="4"/>
                      </a:cubicBezTo>
                      <a:cubicBezTo>
                        <a:pt x="13" y="4"/>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6"/>
                        <a:pt x="13" y="6"/>
                      </a:cubicBezTo>
                      <a:cubicBezTo>
                        <a:pt x="13" y="6"/>
                        <a:pt x="13" y="6"/>
                        <a:pt x="13" y="6"/>
                      </a:cubicBezTo>
                      <a:cubicBezTo>
                        <a:pt x="13" y="6"/>
                        <a:pt x="13" y="6"/>
                        <a:pt x="13" y="6"/>
                      </a:cubicBezTo>
                      <a:cubicBezTo>
                        <a:pt x="13" y="6"/>
                        <a:pt x="13" y="6"/>
                        <a:pt x="13" y="6"/>
                      </a:cubicBezTo>
                      <a:cubicBezTo>
                        <a:pt x="13" y="6"/>
                        <a:pt x="14" y="6"/>
                        <a:pt x="14" y="6"/>
                      </a:cubicBezTo>
                      <a:cubicBezTo>
                        <a:pt x="14" y="6"/>
                        <a:pt x="14" y="5"/>
                        <a:pt x="14" y="5"/>
                      </a:cubicBezTo>
                      <a:cubicBezTo>
                        <a:pt x="14" y="5"/>
                        <a:pt x="14" y="5"/>
                        <a:pt x="14" y="5"/>
                      </a:cubicBezTo>
                      <a:cubicBezTo>
                        <a:pt x="14" y="5"/>
                        <a:pt x="14" y="5"/>
                        <a:pt x="14" y="5"/>
                      </a:cubicBezTo>
                      <a:cubicBezTo>
                        <a:pt x="14" y="5"/>
                        <a:pt x="14" y="5"/>
                        <a:pt x="14" y="5"/>
                      </a:cubicBezTo>
                      <a:close/>
                      <a:moveTo>
                        <a:pt x="7" y="1"/>
                      </a:move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77" name="Freeform 710">
                  <a:extLst>
                    <a:ext uri="{FF2B5EF4-FFF2-40B4-BE49-F238E27FC236}">
                      <a16:creationId xmlns:a16="http://schemas.microsoft.com/office/drawing/2014/main" id="{A0C96A5D-C89D-4293-F451-4E42BA6A6684}"/>
                    </a:ext>
                  </a:extLst>
                </p:cNvPr>
                <p:cNvSpPr>
                  <a:spLocks noEditPoints="1"/>
                </p:cNvSpPr>
                <p:nvPr/>
              </p:nvSpPr>
              <p:spPr bwMode="auto">
                <a:xfrm>
                  <a:off x="9450388" y="5046663"/>
                  <a:ext cx="17462" cy="33338"/>
                </a:xfrm>
                <a:custGeom>
                  <a:avLst/>
                  <a:gdLst>
                    <a:gd name="T0" fmla="*/ 4 w 4"/>
                    <a:gd name="T1" fmla="*/ 3 h 8"/>
                    <a:gd name="T2" fmla="*/ 3 w 4"/>
                    <a:gd name="T3" fmla="*/ 3 h 8"/>
                    <a:gd name="T4" fmla="*/ 3 w 4"/>
                    <a:gd name="T5" fmla="*/ 2 h 8"/>
                    <a:gd name="T6" fmla="*/ 2 w 4"/>
                    <a:gd name="T7" fmla="*/ 1 h 8"/>
                    <a:gd name="T8" fmla="*/ 1 w 4"/>
                    <a:gd name="T9" fmla="*/ 1 h 8"/>
                    <a:gd name="T10" fmla="*/ 1 w 4"/>
                    <a:gd name="T11" fmla="*/ 0 h 8"/>
                    <a:gd name="T12" fmla="*/ 0 w 4"/>
                    <a:gd name="T13" fmla="*/ 0 h 8"/>
                    <a:gd name="T14" fmla="*/ 1 w 4"/>
                    <a:gd name="T15" fmla="*/ 1 h 8"/>
                    <a:gd name="T16" fmla="*/ 1 w 4"/>
                    <a:gd name="T17" fmla="*/ 1 h 8"/>
                    <a:gd name="T18" fmla="*/ 0 w 4"/>
                    <a:gd name="T19" fmla="*/ 2 h 8"/>
                    <a:gd name="T20" fmla="*/ 1 w 4"/>
                    <a:gd name="T21" fmla="*/ 3 h 8"/>
                    <a:gd name="T22" fmla="*/ 1 w 4"/>
                    <a:gd name="T23" fmla="*/ 3 h 8"/>
                    <a:gd name="T24" fmla="*/ 0 w 4"/>
                    <a:gd name="T25" fmla="*/ 4 h 8"/>
                    <a:gd name="T26" fmla="*/ 0 w 4"/>
                    <a:gd name="T27" fmla="*/ 4 h 8"/>
                    <a:gd name="T28" fmla="*/ 0 w 4"/>
                    <a:gd name="T29" fmla="*/ 4 h 8"/>
                    <a:gd name="T30" fmla="*/ 0 w 4"/>
                    <a:gd name="T31" fmla="*/ 5 h 8"/>
                    <a:gd name="T32" fmla="*/ 0 w 4"/>
                    <a:gd name="T33" fmla="*/ 6 h 8"/>
                    <a:gd name="T34" fmla="*/ 1 w 4"/>
                    <a:gd name="T35" fmla="*/ 6 h 8"/>
                    <a:gd name="T36" fmla="*/ 0 w 4"/>
                    <a:gd name="T37" fmla="*/ 7 h 8"/>
                    <a:gd name="T38" fmla="*/ 1 w 4"/>
                    <a:gd name="T39" fmla="*/ 8 h 8"/>
                    <a:gd name="T40" fmla="*/ 1 w 4"/>
                    <a:gd name="T41" fmla="*/ 7 h 8"/>
                    <a:gd name="T42" fmla="*/ 1 w 4"/>
                    <a:gd name="T43" fmla="*/ 7 h 8"/>
                    <a:gd name="T44" fmla="*/ 2 w 4"/>
                    <a:gd name="T45" fmla="*/ 7 h 8"/>
                    <a:gd name="T46" fmla="*/ 2 w 4"/>
                    <a:gd name="T47" fmla="*/ 6 h 8"/>
                    <a:gd name="T48" fmla="*/ 2 w 4"/>
                    <a:gd name="T49" fmla="*/ 6 h 8"/>
                    <a:gd name="T50" fmla="*/ 2 w 4"/>
                    <a:gd name="T51" fmla="*/ 5 h 8"/>
                    <a:gd name="T52" fmla="*/ 2 w 4"/>
                    <a:gd name="T53" fmla="*/ 4 h 8"/>
                    <a:gd name="T54" fmla="*/ 2 w 4"/>
                    <a:gd name="T55" fmla="*/ 4 h 8"/>
                    <a:gd name="T56" fmla="*/ 3 w 4"/>
                    <a:gd name="T57" fmla="*/ 4 h 8"/>
                    <a:gd name="T58" fmla="*/ 3 w 4"/>
                    <a:gd name="T59" fmla="*/ 4 h 8"/>
                    <a:gd name="T60" fmla="*/ 4 w 4"/>
                    <a:gd name="T61" fmla="*/ 4 h 8"/>
                    <a:gd name="T62" fmla="*/ 0 w 4"/>
                    <a:gd name="T63" fmla="*/ 0 h 8"/>
                    <a:gd name="T64" fmla="*/ 1 w 4"/>
                    <a:gd name="T6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 h="8">
                      <a:moveTo>
                        <a:pt x="4" y="3"/>
                      </a:moveTo>
                      <a:cubicBezTo>
                        <a:pt x="4" y="3"/>
                        <a:pt x="4" y="3"/>
                        <a:pt x="4" y="3"/>
                      </a:cubicBezTo>
                      <a:cubicBezTo>
                        <a:pt x="4" y="3"/>
                        <a:pt x="4" y="3"/>
                        <a:pt x="4" y="3"/>
                      </a:cubicBezTo>
                      <a:cubicBezTo>
                        <a:pt x="3" y="3"/>
                        <a:pt x="3" y="3"/>
                        <a:pt x="3" y="3"/>
                      </a:cubicBezTo>
                      <a:cubicBezTo>
                        <a:pt x="3" y="3"/>
                        <a:pt x="3" y="3"/>
                        <a:pt x="3" y="3"/>
                      </a:cubicBezTo>
                      <a:cubicBezTo>
                        <a:pt x="3" y="3"/>
                        <a:pt x="3" y="2"/>
                        <a:pt x="3" y="2"/>
                      </a:cubicBezTo>
                      <a:cubicBezTo>
                        <a:pt x="3" y="2"/>
                        <a:pt x="2" y="2"/>
                        <a:pt x="2" y="2"/>
                      </a:cubicBezTo>
                      <a:cubicBezTo>
                        <a:pt x="2" y="1"/>
                        <a:pt x="2" y="1"/>
                        <a:pt x="2" y="1"/>
                      </a:cubicBezTo>
                      <a:cubicBezTo>
                        <a:pt x="1" y="1"/>
                        <a:pt x="1" y="1"/>
                        <a:pt x="1" y="1"/>
                      </a:cubicBezTo>
                      <a:cubicBezTo>
                        <a:pt x="1" y="1"/>
                        <a:pt x="1" y="1"/>
                        <a:pt x="1" y="1"/>
                      </a:cubicBezTo>
                      <a:cubicBezTo>
                        <a:pt x="1" y="1"/>
                        <a:pt x="1" y="1"/>
                        <a:pt x="1" y="1"/>
                      </a:cubicBezTo>
                      <a:cubicBezTo>
                        <a:pt x="1" y="0"/>
                        <a:pt x="1" y="0"/>
                        <a:pt x="1" y="0"/>
                      </a:cubicBezTo>
                      <a:cubicBezTo>
                        <a:pt x="0" y="0"/>
                        <a:pt x="0" y="0"/>
                        <a:pt x="0" y="0"/>
                      </a:cubicBezTo>
                      <a:cubicBezTo>
                        <a:pt x="0" y="0"/>
                        <a:pt x="0" y="0"/>
                        <a:pt x="0" y="0"/>
                      </a:cubicBezTo>
                      <a:cubicBezTo>
                        <a:pt x="0" y="1"/>
                        <a:pt x="0" y="1"/>
                        <a:pt x="0" y="1"/>
                      </a:cubicBezTo>
                      <a:cubicBezTo>
                        <a:pt x="0" y="1"/>
                        <a:pt x="1" y="1"/>
                        <a:pt x="1" y="1"/>
                      </a:cubicBezTo>
                      <a:cubicBezTo>
                        <a:pt x="1" y="1"/>
                        <a:pt x="1" y="1"/>
                        <a:pt x="1" y="1"/>
                      </a:cubicBezTo>
                      <a:cubicBezTo>
                        <a:pt x="1" y="1"/>
                        <a:pt x="1" y="1"/>
                        <a:pt x="1" y="1"/>
                      </a:cubicBezTo>
                      <a:cubicBezTo>
                        <a:pt x="1" y="1"/>
                        <a:pt x="0" y="2"/>
                        <a:pt x="0" y="2"/>
                      </a:cubicBezTo>
                      <a:cubicBezTo>
                        <a:pt x="0" y="2"/>
                        <a:pt x="0" y="2"/>
                        <a:pt x="0" y="2"/>
                      </a:cubicBezTo>
                      <a:cubicBezTo>
                        <a:pt x="1" y="2"/>
                        <a:pt x="1" y="2"/>
                        <a:pt x="1" y="2"/>
                      </a:cubicBezTo>
                      <a:cubicBezTo>
                        <a:pt x="1" y="2"/>
                        <a:pt x="1" y="3"/>
                        <a:pt x="1" y="3"/>
                      </a:cubicBezTo>
                      <a:cubicBezTo>
                        <a:pt x="1" y="3"/>
                        <a:pt x="1" y="3"/>
                        <a:pt x="1" y="3"/>
                      </a:cubicBezTo>
                      <a:cubicBezTo>
                        <a:pt x="1" y="3"/>
                        <a:pt x="1" y="3"/>
                        <a:pt x="1" y="3"/>
                      </a:cubicBezTo>
                      <a:cubicBezTo>
                        <a:pt x="1" y="3"/>
                        <a:pt x="1" y="3"/>
                        <a:pt x="1" y="3"/>
                      </a:cubicBezTo>
                      <a:cubicBezTo>
                        <a:pt x="1" y="3"/>
                        <a:pt x="0" y="3"/>
                        <a:pt x="0" y="4"/>
                      </a:cubicBezTo>
                      <a:cubicBezTo>
                        <a:pt x="0" y="4"/>
                        <a:pt x="0" y="4"/>
                        <a:pt x="0" y="4"/>
                      </a:cubicBezTo>
                      <a:cubicBezTo>
                        <a:pt x="0" y="4"/>
                        <a:pt x="0" y="4"/>
                        <a:pt x="0" y="4"/>
                      </a:cubicBezTo>
                      <a:cubicBezTo>
                        <a:pt x="0" y="4"/>
                        <a:pt x="0" y="4"/>
                        <a:pt x="0" y="4"/>
                      </a:cubicBezTo>
                      <a:cubicBezTo>
                        <a:pt x="0" y="4"/>
                        <a:pt x="0" y="4"/>
                        <a:pt x="0" y="4"/>
                      </a:cubicBezTo>
                      <a:cubicBezTo>
                        <a:pt x="0" y="4"/>
                        <a:pt x="0" y="5"/>
                        <a:pt x="0" y="5"/>
                      </a:cubicBezTo>
                      <a:cubicBezTo>
                        <a:pt x="0" y="5"/>
                        <a:pt x="0" y="5"/>
                        <a:pt x="0" y="5"/>
                      </a:cubicBezTo>
                      <a:cubicBezTo>
                        <a:pt x="0" y="5"/>
                        <a:pt x="0" y="5"/>
                        <a:pt x="0" y="5"/>
                      </a:cubicBezTo>
                      <a:cubicBezTo>
                        <a:pt x="0" y="5"/>
                        <a:pt x="0" y="6"/>
                        <a:pt x="0" y="6"/>
                      </a:cubicBezTo>
                      <a:cubicBezTo>
                        <a:pt x="0" y="6"/>
                        <a:pt x="0" y="6"/>
                        <a:pt x="0" y="6"/>
                      </a:cubicBezTo>
                      <a:cubicBezTo>
                        <a:pt x="0" y="6"/>
                        <a:pt x="1" y="6"/>
                        <a:pt x="1" y="6"/>
                      </a:cubicBezTo>
                      <a:cubicBezTo>
                        <a:pt x="1" y="6"/>
                        <a:pt x="1" y="6"/>
                        <a:pt x="1" y="6"/>
                      </a:cubicBezTo>
                      <a:cubicBezTo>
                        <a:pt x="1" y="6"/>
                        <a:pt x="0" y="7"/>
                        <a:pt x="0" y="7"/>
                      </a:cubicBezTo>
                      <a:cubicBezTo>
                        <a:pt x="1" y="7"/>
                        <a:pt x="1" y="7"/>
                        <a:pt x="1" y="7"/>
                      </a:cubicBezTo>
                      <a:cubicBezTo>
                        <a:pt x="1" y="8"/>
                        <a:pt x="1" y="8"/>
                        <a:pt x="1" y="8"/>
                      </a:cubicBezTo>
                      <a:cubicBezTo>
                        <a:pt x="1" y="8"/>
                        <a:pt x="1" y="8"/>
                        <a:pt x="1" y="8"/>
                      </a:cubicBezTo>
                      <a:cubicBezTo>
                        <a:pt x="1" y="8"/>
                        <a:pt x="1" y="7"/>
                        <a:pt x="1" y="7"/>
                      </a:cubicBezTo>
                      <a:cubicBezTo>
                        <a:pt x="1" y="7"/>
                        <a:pt x="1" y="7"/>
                        <a:pt x="1" y="7"/>
                      </a:cubicBezTo>
                      <a:cubicBezTo>
                        <a:pt x="1" y="7"/>
                        <a:pt x="1" y="7"/>
                        <a:pt x="1" y="7"/>
                      </a:cubicBezTo>
                      <a:cubicBezTo>
                        <a:pt x="2" y="7"/>
                        <a:pt x="2" y="7"/>
                        <a:pt x="2" y="7"/>
                      </a:cubicBezTo>
                      <a:cubicBezTo>
                        <a:pt x="2" y="7"/>
                        <a:pt x="2" y="7"/>
                        <a:pt x="2" y="7"/>
                      </a:cubicBezTo>
                      <a:cubicBezTo>
                        <a:pt x="2" y="7"/>
                        <a:pt x="2" y="7"/>
                        <a:pt x="2" y="7"/>
                      </a:cubicBezTo>
                      <a:cubicBezTo>
                        <a:pt x="2" y="6"/>
                        <a:pt x="2" y="6"/>
                        <a:pt x="2" y="6"/>
                      </a:cubicBezTo>
                      <a:cubicBezTo>
                        <a:pt x="2" y="6"/>
                        <a:pt x="2" y="6"/>
                        <a:pt x="2" y="6"/>
                      </a:cubicBezTo>
                      <a:cubicBezTo>
                        <a:pt x="2" y="6"/>
                        <a:pt x="2" y="6"/>
                        <a:pt x="2" y="6"/>
                      </a:cubicBezTo>
                      <a:cubicBezTo>
                        <a:pt x="2" y="6"/>
                        <a:pt x="2" y="6"/>
                        <a:pt x="2" y="6"/>
                      </a:cubicBezTo>
                      <a:cubicBezTo>
                        <a:pt x="2" y="5"/>
                        <a:pt x="2" y="5"/>
                        <a:pt x="2" y="5"/>
                      </a:cubicBezTo>
                      <a:cubicBezTo>
                        <a:pt x="2" y="5"/>
                        <a:pt x="2" y="5"/>
                        <a:pt x="2" y="5"/>
                      </a:cubicBezTo>
                      <a:cubicBezTo>
                        <a:pt x="2" y="4"/>
                        <a:pt x="2" y="4"/>
                        <a:pt x="2" y="4"/>
                      </a:cubicBezTo>
                      <a:cubicBezTo>
                        <a:pt x="2" y="4"/>
                        <a:pt x="2" y="4"/>
                        <a:pt x="2" y="4"/>
                      </a:cubicBezTo>
                      <a:cubicBezTo>
                        <a:pt x="2" y="4"/>
                        <a:pt x="2" y="4"/>
                        <a:pt x="2" y="4"/>
                      </a:cubicBezTo>
                      <a:cubicBezTo>
                        <a:pt x="2" y="4"/>
                        <a:pt x="3" y="4"/>
                        <a:pt x="3" y="4"/>
                      </a:cubicBezTo>
                      <a:cubicBezTo>
                        <a:pt x="3" y="4"/>
                        <a:pt x="3" y="4"/>
                        <a:pt x="3" y="4"/>
                      </a:cubicBezTo>
                      <a:cubicBezTo>
                        <a:pt x="3" y="4"/>
                        <a:pt x="3" y="4"/>
                        <a:pt x="3" y="4"/>
                      </a:cubicBezTo>
                      <a:cubicBezTo>
                        <a:pt x="3" y="4"/>
                        <a:pt x="3" y="4"/>
                        <a:pt x="3" y="4"/>
                      </a:cubicBezTo>
                      <a:cubicBezTo>
                        <a:pt x="3" y="4"/>
                        <a:pt x="4" y="4"/>
                        <a:pt x="4" y="4"/>
                      </a:cubicBezTo>
                      <a:cubicBezTo>
                        <a:pt x="4" y="4"/>
                        <a:pt x="4" y="4"/>
                        <a:pt x="4" y="4"/>
                      </a:cubicBezTo>
                      <a:lnTo>
                        <a:pt x="4" y="3"/>
                      </a:lnTo>
                      <a:close/>
                      <a:moveTo>
                        <a:pt x="0" y="0"/>
                      </a:moveTo>
                      <a:cubicBezTo>
                        <a:pt x="0" y="0"/>
                        <a:pt x="0" y="0"/>
                        <a:pt x="0" y="0"/>
                      </a:cubicBezTo>
                      <a:cubicBezTo>
                        <a:pt x="1" y="0"/>
                        <a:pt x="1" y="0"/>
                        <a:pt x="1" y="0"/>
                      </a:cubicBezTo>
                      <a:lnTo>
                        <a:pt x="0" y="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78" name="Freeform 711">
                  <a:extLst>
                    <a:ext uri="{FF2B5EF4-FFF2-40B4-BE49-F238E27FC236}">
                      <a16:creationId xmlns:a16="http://schemas.microsoft.com/office/drawing/2014/main" id="{96494FE8-87B5-38EB-04CD-F83A4D251C74}"/>
                    </a:ext>
                  </a:extLst>
                </p:cNvPr>
                <p:cNvSpPr>
                  <a:spLocks noEditPoints="1"/>
                </p:cNvSpPr>
                <p:nvPr/>
              </p:nvSpPr>
              <p:spPr bwMode="auto">
                <a:xfrm>
                  <a:off x="9409113" y="5087938"/>
                  <a:ext cx="103187" cy="53975"/>
                </a:xfrm>
                <a:custGeom>
                  <a:avLst/>
                  <a:gdLst>
                    <a:gd name="T0" fmla="*/ 6 w 25"/>
                    <a:gd name="T1" fmla="*/ 7 h 13"/>
                    <a:gd name="T2" fmla="*/ 7 w 25"/>
                    <a:gd name="T3" fmla="*/ 8 h 13"/>
                    <a:gd name="T4" fmla="*/ 7 w 25"/>
                    <a:gd name="T5" fmla="*/ 8 h 13"/>
                    <a:gd name="T6" fmla="*/ 6 w 25"/>
                    <a:gd name="T7" fmla="*/ 7 h 13"/>
                    <a:gd name="T8" fmla="*/ 6 w 25"/>
                    <a:gd name="T9" fmla="*/ 7 h 13"/>
                    <a:gd name="T10" fmla="*/ 8 w 25"/>
                    <a:gd name="T11" fmla="*/ 8 h 13"/>
                    <a:gd name="T12" fmla="*/ 9 w 25"/>
                    <a:gd name="T13" fmla="*/ 7 h 13"/>
                    <a:gd name="T14" fmla="*/ 10 w 25"/>
                    <a:gd name="T15" fmla="*/ 7 h 13"/>
                    <a:gd name="T16" fmla="*/ 10 w 25"/>
                    <a:gd name="T17" fmla="*/ 7 h 13"/>
                    <a:gd name="T18" fmla="*/ 12 w 25"/>
                    <a:gd name="T19" fmla="*/ 5 h 13"/>
                    <a:gd name="T20" fmla="*/ 11 w 25"/>
                    <a:gd name="T21" fmla="*/ 6 h 13"/>
                    <a:gd name="T22" fmla="*/ 24 w 25"/>
                    <a:gd name="T23" fmla="*/ 6 h 13"/>
                    <a:gd name="T24" fmla="*/ 23 w 25"/>
                    <a:gd name="T25" fmla="*/ 13 h 13"/>
                    <a:gd name="T26" fmla="*/ 22 w 25"/>
                    <a:gd name="T27" fmla="*/ 12 h 13"/>
                    <a:gd name="T28" fmla="*/ 22 w 25"/>
                    <a:gd name="T29" fmla="*/ 11 h 13"/>
                    <a:gd name="T30" fmla="*/ 21 w 25"/>
                    <a:gd name="T31" fmla="*/ 10 h 13"/>
                    <a:gd name="T32" fmla="*/ 20 w 25"/>
                    <a:gd name="T33" fmla="*/ 9 h 13"/>
                    <a:gd name="T34" fmla="*/ 19 w 25"/>
                    <a:gd name="T35" fmla="*/ 8 h 13"/>
                    <a:gd name="T36" fmla="*/ 17 w 25"/>
                    <a:gd name="T37" fmla="*/ 8 h 13"/>
                    <a:gd name="T38" fmla="*/ 16 w 25"/>
                    <a:gd name="T39" fmla="*/ 8 h 13"/>
                    <a:gd name="T40" fmla="*/ 15 w 25"/>
                    <a:gd name="T41" fmla="*/ 8 h 13"/>
                    <a:gd name="T42" fmla="*/ 14 w 25"/>
                    <a:gd name="T43" fmla="*/ 8 h 13"/>
                    <a:gd name="T44" fmla="*/ 14 w 25"/>
                    <a:gd name="T45" fmla="*/ 8 h 13"/>
                    <a:gd name="T46" fmla="*/ 14 w 25"/>
                    <a:gd name="T47" fmla="*/ 8 h 13"/>
                    <a:gd name="T48" fmla="*/ 13 w 25"/>
                    <a:gd name="T49" fmla="*/ 7 h 13"/>
                    <a:gd name="T50" fmla="*/ 13 w 25"/>
                    <a:gd name="T51" fmla="*/ 7 h 13"/>
                    <a:gd name="T52" fmla="*/ 13 w 25"/>
                    <a:gd name="T53" fmla="*/ 7 h 13"/>
                    <a:gd name="T54" fmla="*/ 13 w 25"/>
                    <a:gd name="T55" fmla="*/ 6 h 13"/>
                    <a:gd name="T56" fmla="*/ 13 w 25"/>
                    <a:gd name="T57" fmla="*/ 7 h 13"/>
                    <a:gd name="T58" fmla="*/ 12 w 25"/>
                    <a:gd name="T59" fmla="*/ 6 h 13"/>
                    <a:gd name="T60" fmla="*/ 12 w 25"/>
                    <a:gd name="T61" fmla="*/ 6 h 13"/>
                    <a:gd name="T62" fmla="*/ 11 w 25"/>
                    <a:gd name="T63" fmla="*/ 5 h 13"/>
                    <a:gd name="T64" fmla="*/ 11 w 25"/>
                    <a:gd name="T65" fmla="*/ 6 h 13"/>
                    <a:gd name="T66" fmla="*/ 11 w 25"/>
                    <a:gd name="T67" fmla="*/ 6 h 13"/>
                    <a:gd name="T68" fmla="*/ 11 w 25"/>
                    <a:gd name="T69" fmla="*/ 5 h 13"/>
                    <a:gd name="T70" fmla="*/ 10 w 25"/>
                    <a:gd name="T71" fmla="*/ 6 h 13"/>
                    <a:gd name="T72" fmla="*/ 11 w 25"/>
                    <a:gd name="T73" fmla="*/ 7 h 13"/>
                    <a:gd name="T74" fmla="*/ 10 w 25"/>
                    <a:gd name="T75" fmla="*/ 5 h 13"/>
                    <a:gd name="T76" fmla="*/ 10 w 25"/>
                    <a:gd name="T77" fmla="*/ 6 h 13"/>
                    <a:gd name="T78" fmla="*/ 10 w 25"/>
                    <a:gd name="T79" fmla="*/ 6 h 13"/>
                    <a:gd name="T80" fmla="*/ 10 w 25"/>
                    <a:gd name="T81" fmla="*/ 6 h 13"/>
                    <a:gd name="T82" fmla="*/ 10 w 25"/>
                    <a:gd name="T83" fmla="*/ 7 h 13"/>
                    <a:gd name="T84" fmla="*/ 10 w 25"/>
                    <a:gd name="T85" fmla="*/ 7 h 13"/>
                    <a:gd name="T86" fmla="*/ 10 w 25"/>
                    <a:gd name="T87" fmla="*/ 6 h 13"/>
                    <a:gd name="T88" fmla="*/ 9 w 25"/>
                    <a:gd name="T89" fmla="*/ 6 h 13"/>
                    <a:gd name="T90" fmla="*/ 9 w 25"/>
                    <a:gd name="T91" fmla="*/ 7 h 13"/>
                    <a:gd name="T92" fmla="*/ 8 w 25"/>
                    <a:gd name="T93" fmla="*/ 6 h 13"/>
                    <a:gd name="T94" fmla="*/ 9 w 25"/>
                    <a:gd name="T95" fmla="*/ 7 h 13"/>
                    <a:gd name="T96" fmla="*/ 8 w 25"/>
                    <a:gd name="T97" fmla="*/ 6 h 13"/>
                    <a:gd name="T98" fmla="*/ 7 w 25"/>
                    <a:gd name="T99" fmla="*/ 6 h 13"/>
                    <a:gd name="T100" fmla="*/ 8 w 25"/>
                    <a:gd name="T101" fmla="*/ 7 h 13"/>
                    <a:gd name="T102" fmla="*/ 8 w 25"/>
                    <a:gd name="T103" fmla="*/ 7 h 13"/>
                    <a:gd name="T104" fmla="*/ 7 w 25"/>
                    <a:gd name="T105" fmla="*/ 7 h 13"/>
                    <a:gd name="T106" fmla="*/ 5 w 25"/>
                    <a:gd name="T107" fmla="*/ 6 h 13"/>
                    <a:gd name="T108" fmla="*/ 5 w 25"/>
                    <a:gd name="T109" fmla="*/ 4 h 13"/>
                    <a:gd name="T110" fmla="*/ 4 w 25"/>
                    <a:gd name="T111" fmla="*/ 5 h 13"/>
                    <a:gd name="T112" fmla="*/ 5 w 25"/>
                    <a:gd name="T113" fmla="*/ 6 h 13"/>
                    <a:gd name="T114" fmla="*/ 6 w 25"/>
                    <a:gd name="T115" fmla="*/ 8 h 13"/>
                    <a:gd name="T116" fmla="*/ 12 w 25"/>
                    <a:gd name="T117" fmla="*/ 0 h 13"/>
                    <a:gd name="T118" fmla="*/ 14 w 25"/>
                    <a:gd name="T119" fmla="*/ 1 h 13"/>
                    <a:gd name="T120" fmla="*/ 16 w 25"/>
                    <a:gd name="T121" fmla="*/ 1 h 13"/>
                    <a:gd name="T122" fmla="*/ 19 w 25"/>
                    <a:gd name="T12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 h="13">
                      <a:moveTo>
                        <a:pt x="6" y="8"/>
                      </a:moveTo>
                      <a:cubicBezTo>
                        <a:pt x="6" y="8"/>
                        <a:pt x="6" y="8"/>
                        <a:pt x="6" y="8"/>
                      </a:cubicBezTo>
                      <a:cubicBezTo>
                        <a:pt x="6" y="8"/>
                        <a:pt x="6" y="8"/>
                        <a:pt x="6" y="8"/>
                      </a:cubicBezTo>
                      <a:cubicBezTo>
                        <a:pt x="6" y="8"/>
                        <a:pt x="6" y="8"/>
                        <a:pt x="6" y="8"/>
                      </a:cubicBezTo>
                      <a:cubicBezTo>
                        <a:pt x="6" y="8"/>
                        <a:pt x="6" y="8"/>
                        <a:pt x="6" y="8"/>
                      </a:cubicBezTo>
                      <a:cubicBezTo>
                        <a:pt x="6" y="8"/>
                        <a:pt x="6" y="8"/>
                        <a:pt x="6" y="8"/>
                      </a:cubicBezTo>
                      <a:cubicBezTo>
                        <a:pt x="6" y="8"/>
                        <a:pt x="6" y="8"/>
                        <a:pt x="6" y="7"/>
                      </a:cubicBezTo>
                      <a:cubicBezTo>
                        <a:pt x="6" y="7"/>
                        <a:pt x="6" y="7"/>
                        <a:pt x="6" y="7"/>
                      </a:cubicBezTo>
                      <a:cubicBezTo>
                        <a:pt x="6" y="7"/>
                        <a:pt x="6" y="7"/>
                        <a:pt x="6" y="7"/>
                      </a:cubicBezTo>
                      <a:cubicBezTo>
                        <a:pt x="6" y="7"/>
                        <a:pt x="6" y="7"/>
                        <a:pt x="6" y="7"/>
                      </a:cubicBezTo>
                      <a:cubicBezTo>
                        <a:pt x="6" y="7"/>
                        <a:pt x="6" y="8"/>
                        <a:pt x="6" y="8"/>
                      </a:cubicBezTo>
                      <a:cubicBezTo>
                        <a:pt x="6" y="8"/>
                        <a:pt x="6" y="8"/>
                        <a:pt x="6" y="8"/>
                      </a:cubicBezTo>
                      <a:cubicBezTo>
                        <a:pt x="6" y="8"/>
                        <a:pt x="6" y="8"/>
                        <a:pt x="6" y="8"/>
                      </a:cubicBezTo>
                      <a:cubicBezTo>
                        <a:pt x="6" y="8"/>
                        <a:pt x="6" y="8"/>
                        <a:pt x="6" y="8"/>
                      </a:cubicBezTo>
                      <a:cubicBezTo>
                        <a:pt x="6" y="8"/>
                        <a:pt x="6" y="8"/>
                        <a:pt x="6" y="8"/>
                      </a:cubicBezTo>
                      <a:cubicBezTo>
                        <a:pt x="6" y="8"/>
                        <a:pt x="6" y="8"/>
                        <a:pt x="6" y="8"/>
                      </a:cubicBezTo>
                      <a:cubicBezTo>
                        <a:pt x="6" y="8"/>
                        <a:pt x="6" y="8"/>
                        <a:pt x="6" y="8"/>
                      </a:cubicBezTo>
                      <a:close/>
                      <a:moveTo>
                        <a:pt x="7" y="8"/>
                      </a:move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7"/>
                        <a:pt x="7" y="7"/>
                        <a:pt x="7" y="7"/>
                      </a:cubicBezTo>
                      <a:cubicBezTo>
                        <a:pt x="7" y="7"/>
                        <a:pt x="7" y="7"/>
                        <a:pt x="7" y="7"/>
                      </a:cubicBezTo>
                      <a:cubicBezTo>
                        <a:pt x="7" y="7"/>
                        <a:pt x="7" y="7"/>
                        <a:pt x="7"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8"/>
                        <a:pt x="6" y="8"/>
                        <a:pt x="6" y="8"/>
                      </a:cubicBezTo>
                      <a:cubicBezTo>
                        <a:pt x="6" y="8"/>
                        <a:pt x="6" y="8"/>
                        <a:pt x="7" y="8"/>
                      </a:cubicBezTo>
                      <a:cubicBezTo>
                        <a:pt x="7" y="8"/>
                        <a:pt x="7" y="8"/>
                        <a:pt x="7" y="8"/>
                      </a:cubicBezTo>
                      <a:cubicBezTo>
                        <a:pt x="7" y="8"/>
                        <a:pt x="7" y="8"/>
                        <a:pt x="7" y="8"/>
                      </a:cubicBezTo>
                      <a:close/>
                      <a:moveTo>
                        <a:pt x="8" y="7"/>
                      </a:moveTo>
                      <a:cubicBezTo>
                        <a:pt x="8" y="7"/>
                        <a:pt x="8" y="7"/>
                        <a:pt x="8" y="8"/>
                      </a:cubicBezTo>
                      <a:cubicBezTo>
                        <a:pt x="8" y="8"/>
                        <a:pt x="8" y="8"/>
                        <a:pt x="8" y="8"/>
                      </a:cubicBezTo>
                      <a:cubicBezTo>
                        <a:pt x="8" y="8"/>
                        <a:pt x="8" y="8"/>
                        <a:pt x="8" y="8"/>
                      </a:cubicBezTo>
                      <a:cubicBezTo>
                        <a:pt x="8" y="8"/>
                        <a:pt x="8" y="8"/>
                        <a:pt x="8" y="8"/>
                      </a:cubicBezTo>
                      <a:cubicBezTo>
                        <a:pt x="8" y="8"/>
                        <a:pt x="8" y="8"/>
                        <a:pt x="9" y="8"/>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lose/>
                      <a:moveTo>
                        <a:pt x="10" y="7"/>
                      </a:moveTo>
                      <a:cubicBezTo>
                        <a:pt x="10" y="7"/>
                        <a:pt x="10" y="7"/>
                        <a:pt x="10" y="7"/>
                      </a:cubicBezTo>
                      <a:cubicBezTo>
                        <a:pt x="10" y="7"/>
                        <a:pt x="9" y="7"/>
                        <a:pt x="9" y="7"/>
                      </a:cubicBezTo>
                      <a:cubicBezTo>
                        <a:pt x="9" y="7"/>
                        <a:pt x="9" y="7"/>
                        <a:pt x="9" y="7"/>
                      </a:cubicBezTo>
                      <a:cubicBezTo>
                        <a:pt x="9" y="7"/>
                        <a:pt x="9" y="7"/>
                        <a:pt x="9" y="7"/>
                      </a:cubicBezTo>
                      <a:cubicBezTo>
                        <a:pt x="9" y="7"/>
                        <a:pt x="9" y="7"/>
                        <a:pt x="9" y="7"/>
                      </a:cubicBezTo>
                      <a:cubicBezTo>
                        <a:pt x="9"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lose/>
                      <a:moveTo>
                        <a:pt x="12" y="6"/>
                      </a:moveTo>
                      <a:cubicBezTo>
                        <a:pt x="12" y="6"/>
                        <a:pt x="12" y="6"/>
                        <a:pt x="12" y="6"/>
                      </a:cubicBezTo>
                      <a:cubicBezTo>
                        <a:pt x="12" y="6"/>
                        <a:pt x="12" y="6"/>
                        <a:pt x="12" y="6"/>
                      </a:cubicBezTo>
                      <a:cubicBezTo>
                        <a:pt x="12" y="6"/>
                        <a:pt x="12" y="5"/>
                        <a:pt x="12" y="5"/>
                      </a:cubicBezTo>
                      <a:cubicBezTo>
                        <a:pt x="12" y="5"/>
                        <a:pt x="12" y="5"/>
                        <a:pt x="12" y="5"/>
                      </a:cubicBezTo>
                      <a:cubicBezTo>
                        <a:pt x="12" y="5"/>
                        <a:pt x="12" y="5"/>
                        <a:pt x="12" y="5"/>
                      </a:cubicBezTo>
                      <a:cubicBezTo>
                        <a:pt x="12" y="5"/>
                        <a:pt x="12" y="5"/>
                        <a:pt x="12" y="5"/>
                      </a:cubicBezTo>
                      <a:cubicBezTo>
                        <a:pt x="12" y="5"/>
                        <a:pt x="12" y="5"/>
                        <a:pt x="12" y="5"/>
                      </a:cubicBezTo>
                      <a:cubicBezTo>
                        <a:pt x="12" y="6"/>
                        <a:pt x="12" y="6"/>
                        <a:pt x="12" y="6"/>
                      </a:cubicBezTo>
                      <a:cubicBezTo>
                        <a:pt x="12" y="6"/>
                        <a:pt x="12" y="6"/>
                        <a:pt x="12" y="6"/>
                      </a:cubicBezTo>
                      <a:cubicBezTo>
                        <a:pt x="12" y="6"/>
                        <a:pt x="12" y="6"/>
                        <a:pt x="12" y="6"/>
                      </a:cubicBezTo>
                      <a:close/>
                      <a:moveTo>
                        <a:pt x="12" y="6"/>
                      </a:moveTo>
                      <a:cubicBezTo>
                        <a:pt x="12" y="6"/>
                        <a:pt x="12" y="6"/>
                        <a:pt x="12" y="6"/>
                      </a:cubicBezTo>
                      <a:cubicBezTo>
                        <a:pt x="12" y="6"/>
                        <a:pt x="12" y="6"/>
                        <a:pt x="12" y="6"/>
                      </a:cubicBezTo>
                      <a:cubicBezTo>
                        <a:pt x="12" y="6"/>
                        <a:pt x="11" y="6"/>
                        <a:pt x="11" y="6"/>
                      </a:cubicBezTo>
                      <a:cubicBezTo>
                        <a:pt x="11" y="6"/>
                        <a:pt x="11" y="6"/>
                        <a:pt x="11" y="6"/>
                      </a:cubicBezTo>
                      <a:cubicBezTo>
                        <a:pt x="11" y="6"/>
                        <a:pt x="11" y="6"/>
                        <a:pt x="11" y="6"/>
                      </a:cubicBezTo>
                      <a:cubicBezTo>
                        <a:pt x="11"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lose/>
                      <a:moveTo>
                        <a:pt x="24" y="6"/>
                      </a:moveTo>
                      <a:cubicBezTo>
                        <a:pt x="25" y="7"/>
                        <a:pt x="25" y="7"/>
                        <a:pt x="25" y="7"/>
                      </a:cubicBezTo>
                      <a:cubicBezTo>
                        <a:pt x="25" y="8"/>
                        <a:pt x="25" y="8"/>
                        <a:pt x="25" y="8"/>
                      </a:cubicBezTo>
                      <a:cubicBezTo>
                        <a:pt x="24" y="8"/>
                        <a:pt x="24" y="8"/>
                        <a:pt x="24" y="8"/>
                      </a:cubicBezTo>
                      <a:cubicBezTo>
                        <a:pt x="24" y="8"/>
                        <a:pt x="24" y="8"/>
                        <a:pt x="24" y="8"/>
                      </a:cubicBezTo>
                      <a:cubicBezTo>
                        <a:pt x="24" y="8"/>
                        <a:pt x="24" y="8"/>
                        <a:pt x="24" y="8"/>
                      </a:cubicBezTo>
                      <a:cubicBezTo>
                        <a:pt x="24" y="8"/>
                        <a:pt x="24" y="8"/>
                        <a:pt x="24" y="8"/>
                      </a:cubicBezTo>
                      <a:cubicBezTo>
                        <a:pt x="24" y="8"/>
                        <a:pt x="24" y="8"/>
                        <a:pt x="24" y="8"/>
                      </a:cubicBezTo>
                      <a:cubicBezTo>
                        <a:pt x="23" y="8"/>
                        <a:pt x="23" y="8"/>
                        <a:pt x="23" y="8"/>
                      </a:cubicBezTo>
                      <a:cubicBezTo>
                        <a:pt x="23" y="13"/>
                        <a:pt x="23" y="13"/>
                        <a:pt x="23" y="13"/>
                      </a:cubicBezTo>
                      <a:cubicBezTo>
                        <a:pt x="23" y="13"/>
                        <a:pt x="23" y="13"/>
                        <a:pt x="23" y="13"/>
                      </a:cubicBezTo>
                      <a:cubicBezTo>
                        <a:pt x="23" y="13"/>
                        <a:pt x="23" y="13"/>
                        <a:pt x="23" y="13"/>
                      </a:cubicBezTo>
                      <a:cubicBezTo>
                        <a:pt x="23" y="13"/>
                        <a:pt x="23" y="13"/>
                        <a:pt x="23" y="13"/>
                      </a:cubicBezTo>
                      <a:cubicBezTo>
                        <a:pt x="23" y="13"/>
                        <a:pt x="23" y="13"/>
                        <a:pt x="23" y="12"/>
                      </a:cubicBezTo>
                      <a:cubicBezTo>
                        <a:pt x="23" y="12"/>
                        <a:pt x="23" y="12"/>
                        <a:pt x="23" y="12"/>
                      </a:cubicBezTo>
                      <a:cubicBezTo>
                        <a:pt x="23" y="12"/>
                        <a:pt x="23" y="12"/>
                        <a:pt x="23" y="12"/>
                      </a:cubicBezTo>
                      <a:cubicBezTo>
                        <a:pt x="23" y="12"/>
                        <a:pt x="23" y="12"/>
                        <a:pt x="23" y="12"/>
                      </a:cubicBezTo>
                      <a:cubicBezTo>
                        <a:pt x="23" y="12"/>
                        <a:pt x="23" y="12"/>
                        <a:pt x="23" y="12"/>
                      </a:cubicBezTo>
                      <a:cubicBezTo>
                        <a:pt x="23" y="12"/>
                        <a:pt x="22" y="12"/>
                        <a:pt x="22" y="12"/>
                      </a:cubicBezTo>
                      <a:cubicBezTo>
                        <a:pt x="22" y="12"/>
                        <a:pt x="22" y="12"/>
                        <a:pt x="22" y="12"/>
                      </a:cubicBezTo>
                      <a:cubicBezTo>
                        <a:pt x="22" y="12"/>
                        <a:pt x="22" y="12"/>
                        <a:pt x="22" y="12"/>
                      </a:cubicBezTo>
                      <a:cubicBezTo>
                        <a:pt x="22" y="12"/>
                        <a:pt x="22" y="12"/>
                        <a:pt x="22" y="11"/>
                      </a:cubicBezTo>
                      <a:cubicBezTo>
                        <a:pt x="22" y="11"/>
                        <a:pt x="22" y="11"/>
                        <a:pt x="22" y="11"/>
                      </a:cubicBezTo>
                      <a:cubicBezTo>
                        <a:pt x="22" y="11"/>
                        <a:pt x="22" y="11"/>
                        <a:pt x="22" y="11"/>
                      </a:cubicBezTo>
                      <a:cubicBezTo>
                        <a:pt x="22" y="11"/>
                        <a:pt x="22" y="11"/>
                        <a:pt x="22" y="11"/>
                      </a:cubicBezTo>
                      <a:cubicBezTo>
                        <a:pt x="22" y="11"/>
                        <a:pt x="22" y="11"/>
                        <a:pt x="22" y="11"/>
                      </a:cubicBezTo>
                      <a:cubicBezTo>
                        <a:pt x="22" y="11"/>
                        <a:pt x="22" y="11"/>
                        <a:pt x="22" y="11"/>
                      </a:cubicBezTo>
                      <a:cubicBezTo>
                        <a:pt x="22" y="11"/>
                        <a:pt x="22" y="11"/>
                        <a:pt x="22" y="11"/>
                      </a:cubicBezTo>
                      <a:cubicBezTo>
                        <a:pt x="22" y="11"/>
                        <a:pt x="22" y="11"/>
                        <a:pt x="22" y="11"/>
                      </a:cubicBezTo>
                      <a:cubicBezTo>
                        <a:pt x="22" y="11"/>
                        <a:pt x="22" y="10"/>
                        <a:pt x="22"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9"/>
                        <a:pt x="21" y="9"/>
                      </a:cubicBezTo>
                      <a:cubicBezTo>
                        <a:pt x="21" y="9"/>
                        <a:pt x="21" y="9"/>
                        <a:pt x="21" y="9"/>
                      </a:cubicBezTo>
                      <a:cubicBezTo>
                        <a:pt x="21" y="9"/>
                        <a:pt x="21" y="9"/>
                        <a:pt x="21" y="9"/>
                      </a:cubicBezTo>
                      <a:cubicBezTo>
                        <a:pt x="21" y="9"/>
                        <a:pt x="21" y="9"/>
                        <a:pt x="20" y="9"/>
                      </a:cubicBezTo>
                      <a:cubicBezTo>
                        <a:pt x="20" y="9"/>
                        <a:pt x="20" y="9"/>
                        <a:pt x="20" y="9"/>
                      </a:cubicBezTo>
                      <a:cubicBezTo>
                        <a:pt x="20" y="9"/>
                        <a:pt x="20" y="9"/>
                        <a:pt x="20" y="9"/>
                      </a:cubicBezTo>
                      <a:cubicBezTo>
                        <a:pt x="20" y="9"/>
                        <a:pt x="20" y="9"/>
                        <a:pt x="20" y="9"/>
                      </a:cubicBezTo>
                      <a:cubicBezTo>
                        <a:pt x="20" y="9"/>
                        <a:pt x="20" y="9"/>
                        <a:pt x="20" y="9"/>
                      </a:cubicBezTo>
                      <a:cubicBezTo>
                        <a:pt x="19" y="9"/>
                        <a:pt x="19" y="9"/>
                        <a:pt x="19" y="9"/>
                      </a:cubicBezTo>
                      <a:cubicBezTo>
                        <a:pt x="19" y="9"/>
                        <a:pt x="19" y="9"/>
                        <a:pt x="19" y="9"/>
                      </a:cubicBezTo>
                      <a:cubicBezTo>
                        <a:pt x="19" y="9"/>
                        <a:pt x="19" y="9"/>
                        <a:pt x="19" y="9"/>
                      </a:cubicBezTo>
                      <a:cubicBezTo>
                        <a:pt x="19" y="9"/>
                        <a:pt x="19" y="9"/>
                        <a:pt x="19" y="9"/>
                      </a:cubicBezTo>
                      <a:cubicBezTo>
                        <a:pt x="19" y="9"/>
                        <a:pt x="19" y="9"/>
                        <a:pt x="19" y="9"/>
                      </a:cubicBezTo>
                      <a:cubicBezTo>
                        <a:pt x="19" y="9"/>
                        <a:pt x="19" y="9"/>
                        <a:pt x="19" y="9"/>
                      </a:cubicBezTo>
                      <a:cubicBezTo>
                        <a:pt x="19" y="9"/>
                        <a:pt x="19" y="8"/>
                        <a:pt x="19" y="8"/>
                      </a:cubicBezTo>
                      <a:cubicBezTo>
                        <a:pt x="19" y="8"/>
                        <a:pt x="19" y="8"/>
                        <a:pt x="19" y="8"/>
                      </a:cubicBezTo>
                      <a:cubicBezTo>
                        <a:pt x="19" y="8"/>
                        <a:pt x="19" y="8"/>
                        <a:pt x="19" y="8"/>
                      </a:cubicBezTo>
                      <a:cubicBezTo>
                        <a:pt x="19" y="8"/>
                        <a:pt x="19" y="9"/>
                        <a:pt x="19" y="9"/>
                      </a:cubicBezTo>
                      <a:cubicBezTo>
                        <a:pt x="19" y="9"/>
                        <a:pt x="19" y="9"/>
                        <a:pt x="19" y="9"/>
                      </a:cubicBezTo>
                      <a:cubicBezTo>
                        <a:pt x="19" y="9"/>
                        <a:pt x="18" y="9"/>
                        <a:pt x="18" y="9"/>
                      </a:cubicBezTo>
                      <a:cubicBezTo>
                        <a:pt x="18" y="9"/>
                        <a:pt x="18" y="9"/>
                        <a:pt x="18" y="9"/>
                      </a:cubicBezTo>
                      <a:cubicBezTo>
                        <a:pt x="18" y="9"/>
                        <a:pt x="18" y="8"/>
                        <a:pt x="18" y="8"/>
                      </a:cubicBezTo>
                      <a:cubicBezTo>
                        <a:pt x="18" y="8"/>
                        <a:pt x="18" y="8"/>
                        <a:pt x="18" y="9"/>
                      </a:cubicBezTo>
                      <a:cubicBezTo>
                        <a:pt x="18" y="9"/>
                        <a:pt x="18" y="9"/>
                        <a:pt x="17" y="9"/>
                      </a:cubicBezTo>
                      <a:cubicBezTo>
                        <a:pt x="17" y="9"/>
                        <a:pt x="17" y="9"/>
                        <a:pt x="17" y="8"/>
                      </a:cubicBezTo>
                      <a:cubicBezTo>
                        <a:pt x="17" y="8"/>
                        <a:pt x="17" y="8"/>
                        <a:pt x="17" y="8"/>
                      </a:cubicBezTo>
                      <a:cubicBezTo>
                        <a:pt x="17" y="8"/>
                        <a:pt x="17" y="8"/>
                        <a:pt x="17" y="8"/>
                      </a:cubicBezTo>
                      <a:cubicBezTo>
                        <a:pt x="17" y="8"/>
                        <a:pt x="17"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4" y="8"/>
                        <a:pt x="14" y="8"/>
                        <a:pt x="14" y="8"/>
                      </a:cubicBezTo>
                      <a:cubicBezTo>
                        <a:pt x="14" y="7"/>
                        <a:pt x="14" y="7"/>
                        <a:pt x="14" y="7"/>
                      </a:cubicBezTo>
                      <a:cubicBezTo>
                        <a:pt x="14" y="7"/>
                        <a:pt x="14" y="7"/>
                        <a:pt x="14" y="7"/>
                      </a:cubicBezTo>
                      <a:cubicBezTo>
                        <a:pt x="14" y="7"/>
                        <a:pt x="14" y="7"/>
                        <a:pt x="14" y="8"/>
                      </a:cubicBezTo>
                      <a:cubicBezTo>
                        <a:pt x="14" y="8"/>
                        <a:pt x="14" y="8"/>
                        <a:pt x="14" y="8"/>
                      </a:cubicBezTo>
                      <a:cubicBezTo>
                        <a:pt x="14" y="8"/>
                        <a:pt x="14" y="8"/>
                        <a:pt x="14" y="8"/>
                      </a:cubicBezTo>
                      <a:cubicBezTo>
                        <a:pt x="14" y="8"/>
                        <a:pt x="14" y="8"/>
                        <a:pt x="14" y="8"/>
                      </a:cubicBezTo>
                      <a:cubicBezTo>
                        <a:pt x="14" y="8"/>
                        <a:pt x="14" y="8"/>
                        <a:pt x="14" y="8"/>
                      </a:cubicBezTo>
                      <a:cubicBezTo>
                        <a:pt x="14" y="8"/>
                        <a:pt x="14" y="8"/>
                        <a:pt x="14" y="8"/>
                      </a:cubicBezTo>
                      <a:cubicBezTo>
                        <a:pt x="14" y="8"/>
                        <a:pt x="14" y="8"/>
                        <a:pt x="14" y="8"/>
                      </a:cubicBezTo>
                      <a:cubicBezTo>
                        <a:pt x="14" y="8"/>
                        <a:pt x="14" y="8"/>
                        <a:pt x="14" y="8"/>
                      </a:cubicBezTo>
                      <a:cubicBezTo>
                        <a:pt x="14" y="8"/>
                        <a:pt x="14" y="8"/>
                        <a:pt x="14" y="8"/>
                      </a:cubicBezTo>
                      <a:cubicBezTo>
                        <a:pt x="14" y="8"/>
                        <a:pt x="14" y="8"/>
                        <a:pt x="14" y="8"/>
                      </a:cubicBezTo>
                      <a:cubicBezTo>
                        <a:pt x="14" y="8"/>
                        <a:pt x="14" y="8"/>
                        <a:pt x="14" y="8"/>
                      </a:cubicBezTo>
                      <a:cubicBezTo>
                        <a:pt x="14" y="8"/>
                        <a:pt x="14" y="8"/>
                        <a:pt x="14" y="7"/>
                      </a:cubicBezTo>
                      <a:cubicBezTo>
                        <a:pt x="14" y="7"/>
                        <a:pt x="14" y="7"/>
                        <a:pt x="14" y="7"/>
                      </a:cubicBezTo>
                      <a:cubicBezTo>
                        <a:pt x="14" y="7"/>
                        <a:pt x="14" y="7"/>
                        <a:pt x="14" y="7"/>
                      </a:cubicBezTo>
                      <a:cubicBezTo>
                        <a:pt x="14" y="7"/>
                        <a:pt x="14" y="7"/>
                        <a:pt x="14" y="7"/>
                      </a:cubicBezTo>
                      <a:cubicBezTo>
                        <a:pt x="14" y="8"/>
                        <a:pt x="14" y="8"/>
                        <a:pt x="14" y="8"/>
                      </a:cubicBezTo>
                      <a:cubicBezTo>
                        <a:pt x="14" y="8"/>
                        <a:pt x="14" y="8"/>
                        <a:pt x="14" y="8"/>
                      </a:cubicBezTo>
                      <a:cubicBezTo>
                        <a:pt x="14" y="8"/>
                        <a:pt x="14" y="8"/>
                        <a:pt x="14" y="8"/>
                      </a:cubicBezTo>
                      <a:cubicBezTo>
                        <a:pt x="14" y="8"/>
                        <a:pt x="14" y="8"/>
                        <a:pt x="14" y="8"/>
                      </a:cubicBezTo>
                      <a:cubicBezTo>
                        <a:pt x="14" y="8"/>
                        <a:pt x="14" y="8"/>
                        <a:pt x="14" y="8"/>
                      </a:cubicBezTo>
                      <a:cubicBezTo>
                        <a:pt x="14" y="8"/>
                        <a:pt x="14" y="7"/>
                        <a:pt x="14" y="7"/>
                      </a:cubicBezTo>
                      <a:cubicBezTo>
                        <a:pt x="14" y="8"/>
                        <a:pt x="14" y="8"/>
                        <a:pt x="14" y="8"/>
                      </a:cubicBezTo>
                      <a:cubicBezTo>
                        <a:pt x="13" y="8"/>
                        <a:pt x="13" y="8"/>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7"/>
                      </a:cubicBezTo>
                      <a:cubicBezTo>
                        <a:pt x="13" y="7"/>
                        <a:pt x="13" y="7"/>
                        <a:pt x="13" y="7"/>
                      </a:cubicBezTo>
                      <a:cubicBezTo>
                        <a:pt x="13" y="7"/>
                        <a:pt x="12" y="7"/>
                        <a:pt x="12" y="7"/>
                      </a:cubicBezTo>
                      <a:cubicBezTo>
                        <a:pt x="12" y="7"/>
                        <a:pt x="12" y="7"/>
                        <a:pt x="12" y="7"/>
                      </a:cubicBezTo>
                      <a:cubicBezTo>
                        <a:pt x="12" y="7"/>
                        <a:pt x="12" y="7"/>
                        <a:pt x="12" y="7"/>
                      </a:cubicBezTo>
                      <a:cubicBezTo>
                        <a:pt x="12" y="7"/>
                        <a:pt x="12" y="7"/>
                        <a:pt x="12" y="7"/>
                      </a:cubicBezTo>
                      <a:cubicBezTo>
                        <a:pt x="12" y="7"/>
                        <a:pt x="12" y="7"/>
                        <a:pt x="12" y="7"/>
                      </a:cubicBezTo>
                      <a:cubicBezTo>
                        <a:pt x="12" y="7"/>
                        <a:pt x="12" y="7"/>
                        <a:pt x="12" y="7"/>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5"/>
                        <a:pt x="12" y="5"/>
                      </a:cubicBezTo>
                      <a:cubicBezTo>
                        <a:pt x="12" y="5"/>
                        <a:pt x="12" y="5"/>
                        <a:pt x="12" y="5"/>
                      </a:cubicBezTo>
                      <a:cubicBezTo>
                        <a:pt x="12"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2" y="6"/>
                        <a:pt x="12" y="6"/>
                      </a:cubicBezTo>
                      <a:cubicBezTo>
                        <a:pt x="12" y="6"/>
                        <a:pt x="12" y="6"/>
                        <a:pt x="11" y="6"/>
                      </a:cubicBezTo>
                      <a:cubicBezTo>
                        <a:pt x="11" y="6"/>
                        <a:pt x="11" y="6"/>
                        <a:pt x="11" y="7"/>
                      </a:cubicBezTo>
                      <a:cubicBezTo>
                        <a:pt x="11" y="7"/>
                        <a:pt x="11" y="7"/>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0" y="5"/>
                        <a:pt x="10" y="5"/>
                      </a:cubicBezTo>
                      <a:cubicBezTo>
                        <a:pt x="10" y="5"/>
                        <a:pt x="10" y="5"/>
                        <a:pt x="10" y="6"/>
                      </a:cubicBezTo>
                      <a:cubicBezTo>
                        <a:pt x="10" y="6"/>
                        <a:pt x="10" y="6"/>
                        <a:pt x="10" y="6"/>
                      </a:cubicBezTo>
                      <a:cubicBezTo>
                        <a:pt x="10" y="6"/>
                        <a:pt x="10" y="6"/>
                        <a:pt x="10" y="6"/>
                      </a:cubicBezTo>
                      <a:cubicBezTo>
                        <a:pt x="10" y="6"/>
                        <a:pt x="10" y="6"/>
                        <a:pt x="10" y="6"/>
                      </a:cubicBezTo>
                      <a:cubicBezTo>
                        <a:pt x="10" y="6"/>
                        <a:pt x="10" y="6"/>
                        <a:pt x="11" y="6"/>
                      </a:cubicBezTo>
                      <a:cubicBezTo>
                        <a:pt x="11" y="6"/>
                        <a:pt x="11" y="6"/>
                        <a:pt x="11" y="6"/>
                      </a:cubicBezTo>
                      <a:cubicBezTo>
                        <a:pt x="11"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1" y="6"/>
                        <a:pt x="11" y="6"/>
                        <a:pt x="11" y="7"/>
                      </a:cubicBezTo>
                      <a:cubicBezTo>
                        <a:pt x="11" y="7"/>
                        <a:pt x="11" y="7"/>
                        <a:pt x="11" y="7"/>
                      </a:cubicBezTo>
                      <a:cubicBezTo>
                        <a:pt x="11" y="7"/>
                        <a:pt x="11" y="7"/>
                        <a:pt x="11" y="7"/>
                      </a:cubicBezTo>
                      <a:cubicBezTo>
                        <a:pt x="11" y="7"/>
                        <a:pt x="11" y="7"/>
                        <a:pt x="10" y="7"/>
                      </a:cubicBezTo>
                      <a:cubicBezTo>
                        <a:pt x="10" y="7"/>
                        <a:pt x="10" y="7"/>
                        <a:pt x="10" y="7"/>
                      </a:cubicBezTo>
                      <a:cubicBezTo>
                        <a:pt x="10" y="7"/>
                        <a:pt x="10" y="7"/>
                        <a:pt x="10" y="7"/>
                      </a:cubicBezTo>
                      <a:cubicBezTo>
                        <a:pt x="10" y="7"/>
                        <a:pt x="10" y="6"/>
                        <a:pt x="10" y="6"/>
                      </a:cubicBezTo>
                      <a:cubicBezTo>
                        <a:pt x="10" y="6"/>
                        <a:pt x="10" y="6"/>
                        <a:pt x="10" y="6"/>
                      </a:cubicBezTo>
                      <a:cubicBezTo>
                        <a:pt x="10" y="6"/>
                        <a:pt x="10" y="6"/>
                        <a:pt x="10" y="6"/>
                      </a:cubicBezTo>
                      <a:cubicBezTo>
                        <a:pt x="10" y="6"/>
                        <a:pt x="10" y="6"/>
                        <a:pt x="10" y="5"/>
                      </a:cubicBezTo>
                      <a:cubicBezTo>
                        <a:pt x="10" y="5"/>
                        <a:pt x="10" y="5"/>
                        <a:pt x="10" y="5"/>
                      </a:cubicBezTo>
                      <a:cubicBezTo>
                        <a:pt x="10" y="5"/>
                        <a:pt x="10" y="5"/>
                        <a:pt x="10" y="5"/>
                      </a:cubicBezTo>
                      <a:cubicBezTo>
                        <a:pt x="10" y="5"/>
                        <a:pt x="10" y="5"/>
                        <a:pt x="10" y="5"/>
                      </a:cubicBezTo>
                      <a:cubicBezTo>
                        <a:pt x="10" y="5"/>
                        <a:pt x="10" y="5"/>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8"/>
                      </a:cubicBezTo>
                      <a:cubicBezTo>
                        <a:pt x="10" y="8"/>
                        <a:pt x="10" y="8"/>
                        <a:pt x="10" y="8"/>
                      </a:cubicBezTo>
                      <a:cubicBezTo>
                        <a:pt x="10" y="8"/>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9" y="7"/>
                      </a:cubicBezTo>
                      <a:cubicBezTo>
                        <a:pt x="9" y="7"/>
                        <a:pt x="9" y="7"/>
                        <a:pt x="9" y="7"/>
                      </a:cubicBezTo>
                      <a:cubicBezTo>
                        <a:pt x="9" y="7"/>
                        <a:pt x="9" y="7"/>
                        <a:pt x="9" y="7"/>
                      </a:cubicBezTo>
                      <a:cubicBezTo>
                        <a:pt x="9" y="7"/>
                        <a:pt x="9" y="7"/>
                        <a:pt x="9" y="7"/>
                      </a:cubicBezTo>
                      <a:cubicBezTo>
                        <a:pt x="10" y="7"/>
                        <a:pt x="10" y="7"/>
                        <a:pt x="10" y="7"/>
                      </a:cubicBezTo>
                      <a:cubicBezTo>
                        <a:pt x="10" y="7"/>
                        <a:pt x="10" y="7"/>
                        <a:pt x="10" y="7"/>
                      </a:cubicBezTo>
                      <a:cubicBezTo>
                        <a:pt x="10" y="7"/>
                        <a:pt x="10" y="6"/>
                        <a:pt x="10" y="6"/>
                      </a:cubicBezTo>
                      <a:cubicBezTo>
                        <a:pt x="10" y="6"/>
                        <a:pt x="10" y="6"/>
                        <a:pt x="9" y="7"/>
                      </a:cubicBezTo>
                      <a:cubicBezTo>
                        <a:pt x="9" y="7"/>
                        <a:pt x="9" y="7"/>
                        <a:pt x="9" y="7"/>
                      </a:cubicBezTo>
                      <a:cubicBezTo>
                        <a:pt x="9" y="7"/>
                        <a:pt x="9" y="7"/>
                        <a:pt x="9" y="7"/>
                      </a:cubicBezTo>
                      <a:cubicBezTo>
                        <a:pt x="9" y="7"/>
                        <a:pt x="9" y="7"/>
                        <a:pt x="9" y="7"/>
                      </a:cubicBezTo>
                      <a:cubicBezTo>
                        <a:pt x="9" y="7"/>
                        <a:pt x="9" y="7"/>
                        <a:pt x="9" y="7"/>
                      </a:cubicBezTo>
                      <a:cubicBezTo>
                        <a:pt x="9" y="7"/>
                        <a:pt x="9" y="7"/>
                        <a:pt x="9" y="6"/>
                      </a:cubicBezTo>
                      <a:cubicBezTo>
                        <a:pt x="9" y="6"/>
                        <a:pt x="9" y="6"/>
                        <a:pt x="9" y="6"/>
                      </a:cubicBezTo>
                      <a:cubicBezTo>
                        <a:pt x="9" y="6"/>
                        <a:pt x="9" y="6"/>
                        <a:pt x="9" y="6"/>
                      </a:cubicBezTo>
                      <a:cubicBezTo>
                        <a:pt x="9" y="6"/>
                        <a:pt x="9" y="6"/>
                        <a:pt x="9" y="6"/>
                      </a:cubicBezTo>
                      <a:cubicBezTo>
                        <a:pt x="9" y="6"/>
                        <a:pt x="9" y="6"/>
                        <a:pt x="9" y="6"/>
                      </a:cubicBezTo>
                      <a:cubicBezTo>
                        <a:pt x="9" y="6"/>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7"/>
                        <a:pt x="9" y="7"/>
                        <a:pt x="9" y="7"/>
                      </a:cubicBezTo>
                      <a:cubicBezTo>
                        <a:pt x="9" y="6"/>
                        <a:pt x="9" y="6"/>
                        <a:pt x="9" y="6"/>
                      </a:cubicBezTo>
                      <a:cubicBezTo>
                        <a:pt x="9" y="6"/>
                        <a:pt x="9" y="6"/>
                        <a:pt x="9" y="6"/>
                      </a:cubicBezTo>
                      <a:cubicBezTo>
                        <a:pt x="9" y="7"/>
                        <a:pt x="9" y="7"/>
                        <a:pt x="9" y="7"/>
                      </a:cubicBezTo>
                      <a:cubicBezTo>
                        <a:pt x="9" y="7"/>
                        <a:pt x="9" y="7"/>
                        <a:pt x="9" y="7"/>
                      </a:cubicBezTo>
                      <a:cubicBezTo>
                        <a:pt x="8" y="7"/>
                        <a:pt x="8" y="7"/>
                        <a:pt x="8" y="7"/>
                      </a:cubicBezTo>
                      <a:cubicBezTo>
                        <a:pt x="8" y="7"/>
                        <a:pt x="8" y="6"/>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8" y="6"/>
                        <a:pt x="8" y="7"/>
                        <a:pt x="8" y="7"/>
                      </a:cubicBezTo>
                      <a:cubicBezTo>
                        <a:pt x="8" y="7"/>
                        <a:pt x="8" y="7"/>
                        <a:pt x="8" y="7"/>
                      </a:cubicBezTo>
                      <a:cubicBezTo>
                        <a:pt x="8" y="7"/>
                        <a:pt x="8" y="7"/>
                        <a:pt x="8" y="7"/>
                      </a:cubicBezTo>
                      <a:cubicBezTo>
                        <a:pt x="8" y="7"/>
                        <a:pt x="9" y="7"/>
                        <a:pt x="9" y="7"/>
                      </a:cubicBezTo>
                      <a:cubicBezTo>
                        <a:pt x="9" y="7"/>
                        <a:pt x="9" y="7"/>
                        <a:pt x="9" y="7"/>
                      </a:cubicBezTo>
                      <a:cubicBezTo>
                        <a:pt x="9" y="7"/>
                        <a:pt x="9" y="7"/>
                        <a:pt x="9" y="7"/>
                      </a:cubicBezTo>
                      <a:cubicBezTo>
                        <a:pt x="9" y="7"/>
                        <a:pt x="9" y="7"/>
                        <a:pt x="9"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6"/>
                      </a:cubicBezTo>
                      <a:cubicBezTo>
                        <a:pt x="8" y="6"/>
                        <a:pt x="8" y="6"/>
                        <a:pt x="8" y="6"/>
                      </a:cubicBezTo>
                      <a:cubicBezTo>
                        <a:pt x="8" y="6"/>
                        <a:pt x="8" y="6"/>
                        <a:pt x="8" y="6"/>
                      </a:cubicBezTo>
                      <a:cubicBezTo>
                        <a:pt x="8" y="6"/>
                        <a:pt x="8" y="6"/>
                        <a:pt x="8" y="6"/>
                      </a:cubicBezTo>
                      <a:cubicBezTo>
                        <a:pt x="8" y="6"/>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8" y="6"/>
                        <a:pt x="8" y="6"/>
                        <a:pt x="8" y="6"/>
                      </a:cubicBezTo>
                      <a:cubicBezTo>
                        <a:pt x="8" y="6"/>
                        <a:pt x="8" y="6"/>
                        <a:pt x="8" y="6"/>
                      </a:cubicBezTo>
                      <a:cubicBezTo>
                        <a:pt x="8" y="6"/>
                        <a:pt x="8" y="6"/>
                        <a:pt x="8" y="6"/>
                      </a:cubicBezTo>
                      <a:cubicBezTo>
                        <a:pt x="8" y="6"/>
                        <a:pt x="8" y="6"/>
                        <a:pt x="8" y="6"/>
                      </a:cubicBezTo>
                      <a:cubicBezTo>
                        <a:pt x="8" y="6"/>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6" y="7"/>
                      </a:cubicBezTo>
                      <a:cubicBezTo>
                        <a:pt x="6" y="7"/>
                        <a:pt x="6" y="7"/>
                        <a:pt x="6" y="7"/>
                      </a:cubicBezTo>
                      <a:cubicBezTo>
                        <a:pt x="6" y="7"/>
                        <a:pt x="6" y="7"/>
                        <a:pt x="6" y="6"/>
                      </a:cubicBezTo>
                      <a:cubicBezTo>
                        <a:pt x="6" y="6"/>
                        <a:pt x="6" y="6"/>
                        <a:pt x="5" y="6"/>
                      </a:cubicBezTo>
                      <a:cubicBezTo>
                        <a:pt x="5" y="6"/>
                        <a:pt x="5" y="6"/>
                        <a:pt x="5" y="6"/>
                      </a:cubicBezTo>
                      <a:cubicBezTo>
                        <a:pt x="5" y="6"/>
                        <a:pt x="5" y="6"/>
                        <a:pt x="5" y="6"/>
                      </a:cubicBezTo>
                      <a:cubicBezTo>
                        <a:pt x="5" y="6"/>
                        <a:pt x="5" y="6"/>
                        <a:pt x="5" y="6"/>
                      </a:cubicBezTo>
                      <a:cubicBezTo>
                        <a:pt x="5" y="6"/>
                        <a:pt x="5" y="6"/>
                        <a:pt x="5" y="5"/>
                      </a:cubicBezTo>
                      <a:cubicBezTo>
                        <a:pt x="5" y="5"/>
                        <a:pt x="5" y="5"/>
                        <a:pt x="5" y="5"/>
                      </a:cubicBezTo>
                      <a:cubicBezTo>
                        <a:pt x="5" y="5"/>
                        <a:pt x="5" y="5"/>
                        <a:pt x="5" y="5"/>
                      </a:cubicBezTo>
                      <a:cubicBezTo>
                        <a:pt x="4" y="5"/>
                        <a:pt x="4" y="5"/>
                        <a:pt x="5" y="5"/>
                      </a:cubicBezTo>
                      <a:cubicBezTo>
                        <a:pt x="5" y="5"/>
                        <a:pt x="5" y="5"/>
                        <a:pt x="5" y="5"/>
                      </a:cubicBezTo>
                      <a:cubicBezTo>
                        <a:pt x="5" y="5"/>
                        <a:pt x="5" y="5"/>
                        <a:pt x="5" y="5"/>
                      </a:cubicBezTo>
                      <a:cubicBezTo>
                        <a:pt x="5" y="5"/>
                        <a:pt x="5" y="5"/>
                        <a:pt x="5" y="5"/>
                      </a:cubicBezTo>
                      <a:cubicBezTo>
                        <a:pt x="5" y="5"/>
                        <a:pt x="5" y="5"/>
                        <a:pt x="5" y="5"/>
                      </a:cubicBezTo>
                      <a:cubicBezTo>
                        <a:pt x="5" y="5"/>
                        <a:pt x="5" y="5"/>
                        <a:pt x="5" y="4"/>
                      </a:cubicBezTo>
                      <a:cubicBezTo>
                        <a:pt x="5" y="4"/>
                        <a:pt x="5" y="4"/>
                        <a:pt x="5" y="4"/>
                      </a:cubicBezTo>
                      <a:cubicBezTo>
                        <a:pt x="4" y="4"/>
                        <a:pt x="4" y="4"/>
                        <a:pt x="4" y="4"/>
                      </a:cubicBezTo>
                      <a:cubicBezTo>
                        <a:pt x="4" y="4"/>
                        <a:pt x="4" y="4"/>
                        <a:pt x="4" y="4"/>
                      </a:cubicBezTo>
                      <a:cubicBezTo>
                        <a:pt x="4" y="4"/>
                        <a:pt x="4" y="4"/>
                        <a:pt x="4" y="4"/>
                      </a:cubicBezTo>
                      <a:cubicBezTo>
                        <a:pt x="4" y="4"/>
                        <a:pt x="4" y="4"/>
                        <a:pt x="4" y="4"/>
                      </a:cubicBezTo>
                      <a:cubicBezTo>
                        <a:pt x="5" y="5"/>
                        <a:pt x="5" y="5"/>
                        <a:pt x="5" y="5"/>
                      </a:cubicBezTo>
                      <a:cubicBezTo>
                        <a:pt x="5" y="5"/>
                        <a:pt x="5" y="5"/>
                        <a:pt x="5" y="5"/>
                      </a:cubicBezTo>
                      <a:cubicBezTo>
                        <a:pt x="5" y="5"/>
                        <a:pt x="5" y="5"/>
                        <a:pt x="5" y="5"/>
                      </a:cubicBezTo>
                      <a:cubicBezTo>
                        <a:pt x="5" y="5"/>
                        <a:pt x="5" y="5"/>
                        <a:pt x="4" y="5"/>
                      </a:cubicBezTo>
                      <a:cubicBezTo>
                        <a:pt x="4" y="5"/>
                        <a:pt x="4" y="5"/>
                        <a:pt x="4" y="5"/>
                      </a:cubicBezTo>
                      <a:cubicBezTo>
                        <a:pt x="4" y="5"/>
                        <a:pt x="4" y="5"/>
                        <a:pt x="5" y="5"/>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6" y="7"/>
                        <a:pt x="6" y="7"/>
                        <a:pt x="6" y="7"/>
                      </a:cubicBezTo>
                      <a:cubicBezTo>
                        <a:pt x="6" y="7"/>
                        <a:pt x="6" y="7"/>
                        <a:pt x="6" y="7"/>
                      </a:cubicBezTo>
                      <a:cubicBezTo>
                        <a:pt x="6" y="8"/>
                        <a:pt x="6" y="8"/>
                        <a:pt x="6" y="8"/>
                      </a:cubicBezTo>
                      <a:cubicBezTo>
                        <a:pt x="6" y="8"/>
                        <a:pt x="6" y="8"/>
                        <a:pt x="6" y="8"/>
                      </a:cubicBezTo>
                      <a:cubicBezTo>
                        <a:pt x="6" y="8"/>
                        <a:pt x="6" y="8"/>
                        <a:pt x="6" y="8"/>
                      </a:cubicBezTo>
                      <a:cubicBezTo>
                        <a:pt x="6" y="8"/>
                        <a:pt x="6" y="8"/>
                        <a:pt x="6" y="8"/>
                      </a:cubicBezTo>
                      <a:cubicBezTo>
                        <a:pt x="6" y="8"/>
                        <a:pt x="6" y="8"/>
                        <a:pt x="6" y="8"/>
                      </a:cubicBezTo>
                      <a:cubicBezTo>
                        <a:pt x="6" y="8"/>
                        <a:pt x="6" y="8"/>
                        <a:pt x="6" y="8"/>
                      </a:cubicBezTo>
                      <a:cubicBezTo>
                        <a:pt x="6" y="8"/>
                        <a:pt x="6" y="9"/>
                        <a:pt x="6" y="9"/>
                      </a:cubicBezTo>
                      <a:cubicBezTo>
                        <a:pt x="6" y="9"/>
                        <a:pt x="6" y="9"/>
                        <a:pt x="6" y="9"/>
                      </a:cubicBezTo>
                      <a:cubicBezTo>
                        <a:pt x="0" y="2"/>
                        <a:pt x="0" y="2"/>
                        <a:pt x="0" y="2"/>
                      </a:cubicBezTo>
                      <a:cubicBezTo>
                        <a:pt x="0" y="1"/>
                        <a:pt x="0" y="1"/>
                        <a:pt x="0" y="1"/>
                      </a:cubicBezTo>
                      <a:cubicBezTo>
                        <a:pt x="7" y="1"/>
                        <a:pt x="7" y="1"/>
                        <a:pt x="7" y="1"/>
                      </a:cubicBezTo>
                      <a:cubicBezTo>
                        <a:pt x="11" y="0"/>
                        <a:pt x="11" y="0"/>
                        <a:pt x="11" y="0"/>
                      </a:cubicBezTo>
                      <a:cubicBezTo>
                        <a:pt x="12" y="0"/>
                        <a:pt x="12" y="0"/>
                        <a:pt x="12" y="0"/>
                      </a:cubicBezTo>
                      <a:cubicBezTo>
                        <a:pt x="12" y="0"/>
                        <a:pt x="12" y="0"/>
                        <a:pt x="12" y="0"/>
                      </a:cubicBezTo>
                      <a:cubicBezTo>
                        <a:pt x="12" y="0"/>
                        <a:pt x="12" y="0"/>
                        <a:pt x="12" y="0"/>
                      </a:cubicBezTo>
                      <a:cubicBezTo>
                        <a:pt x="12" y="0"/>
                        <a:pt x="12" y="0"/>
                        <a:pt x="12" y="0"/>
                      </a:cubicBezTo>
                      <a:cubicBezTo>
                        <a:pt x="12"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4" y="1"/>
                        <a:pt x="14" y="1"/>
                      </a:cubicBezTo>
                      <a:cubicBezTo>
                        <a:pt x="14" y="1"/>
                        <a:pt x="14" y="1"/>
                        <a:pt x="14" y="1"/>
                      </a:cubicBezTo>
                      <a:cubicBezTo>
                        <a:pt x="14" y="1"/>
                        <a:pt x="14" y="1"/>
                        <a:pt x="14" y="1"/>
                      </a:cubicBezTo>
                      <a:cubicBezTo>
                        <a:pt x="14"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6" y="1"/>
                        <a:pt x="16" y="1"/>
                        <a:pt x="16" y="1"/>
                      </a:cubicBezTo>
                      <a:cubicBezTo>
                        <a:pt x="16" y="1"/>
                        <a:pt x="16" y="1"/>
                        <a:pt x="16" y="1"/>
                      </a:cubicBezTo>
                      <a:cubicBezTo>
                        <a:pt x="18" y="2"/>
                        <a:pt x="18" y="2"/>
                        <a:pt x="18" y="2"/>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9" y="3"/>
                        <a:pt x="19" y="3"/>
                        <a:pt x="19" y="3"/>
                      </a:cubicBezTo>
                      <a:cubicBezTo>
                        <a:pt x="19" y="3"/>
                        <a:pt x="19" y="3"/>
                        <a:pt x="19" y="3"/>
                      </a:cubicBezTo>
                      <a:cubicBezTo>
                        <a:pt x="21" y="5"/>
                        <a:pt x="21" y="5"/>
                        <a:pt x="21" y="5"/>
                      </a:cubicBezTo>
                      <a:cubicBezTo>
                        <a:pt x="21" y="5"/>
                        <a:pt x="21" y="5"/>
                        <a:pt x="21" y="5"/>
                      </a:cubicBezTo>
                      <a:cubicBezTo>
                        <a:pt x="21" y="6"/>
                        <a:pt x="21" y="6"/>
                        <a:pt x="21" y="6"/>
                      </a:cubicBezTo>
                      <a:cubicBezTo>
                        <a:pt x="22" y="6"/>
                        <a:pt x="22" y="6"/>
                        <a:pt x="22" y="6"/>
                      </a:cubicBezTo>
                      <a:cubicBezTo>
                        <a:pt x="23" y="6"/>
                        <a:pt x="23" y="6"/>
                        <a:pt x="23" y="6"/>
                      </a:cubicBezTo>
                      <a:lnTo>
                        <a:pt x="24" y="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79" name="Freeform 712">
                  <a:extLst>
                    <a:ext uri="{FF2B5EF4-FFF2-40B4-BE49-F238E27FC236}">
                      <a16:creationId xmlns:a16="http://schemas.microsoft.com/office/drawing/2014/main" id="{37E1E06E-D29B-25C6-24BB-8376BAD80807}"/>
                    </a:ext>
                  </a:extLst>
                </p:cNvPr>
                <p:cNvSpPr>
                  <a:spLocks/>
                </p:cNvSpPr>
                <p:nvPr/>
              </p:nvSpPr>
              <p:spPr bwMode="auto">
                <a:xfrm>
                  <a:off x="9401175" y="5037138"/>
                  <a:ext cx="46037" cy="30163"/>
                </a:xfrm>
                <a:custGeom>
                  <a:avLst/>
                  <a:gdLst>
                    <a:gd name="T0" fmla="*/ 1 w 11"/>
                    <a:gd name="T1" fmla="*/ 4 h 7"/>
                    <a:gd name="T2" fmla="*/ 4 w 11"/>
                    <a:gd name="T3" fmla="*/ 5 h 7"/>
                    <a:gd name="T4" fmla="*/ 4 w 11"/>
                    <a:gd name="T5" fmla="*/ 5 h 7"/>
                    <a:gd name="T6" fmla="*/ 4 w 11"/>
                    <a:gd name="T7" fmla="*/ 6 h 7"/>
                    <a:gd name="T8" fmla="*/ 4 w 11"/>
                    <a:gd name="T9" fmla="*/ 6 h 7"/>
                    <a:gd name="T10" fmla="*/ 5 w 11"/>
                    <a:gd name="T11" fmla="*/ 6 h 7"/>
                    <a:gd name="T12" fmla="*/ 5 w 11"/>
                    <a:gd name="T13" fmla="*/ 7 h 7"/>
                    <a:gd name="T14" fmla="*/ 6 w 11"/>
                    <a:gd name="T15" fmla="*/ 7 h 7"/>
                    <a:gd name="T16" fmla="*/ 7 w 11"/>
                    <a:gd name="T17" fmla="*/ 7 h 7"/>
                    <a:gd name="T18" fmla="*/ 8 w 11"/>
                    <a:gd name="T19" fmla="*/ 7 h 7"/>
                    <a:gd name="T20" fmla="*/ 8 w 11"/>
                    <a:gd name="T21" fmla="*/ 7 h 7"/>
                    <a:gd name="T22" fmla="*/ 7 w 11"/>
                    <a:gd name="T23" fmla="*/ 6 h 7"/>
                    <a:gd name="T24" fmla="*/ 7 w 11"/>
                    <a:gd name="T25" fmla="*/ 6 h 7"/>
                    <a:gd name="T26" fmla="*/ 8 w 11"/>
                    <a:gd name="T27" fmla="*/ 6 h 7"/>
                    <a:gd name="T28" fmla="*/ 8 w 11"/>
                    <a:gd name="T29" fmla="*/ 6 h 7"/>
                    <a:gd name="T30" fmla="*/ 9 w 11"/>
                    <a:gd name="T31" fmla="*/ 6 h 7"/>
                    <a:gd name="T32" fmla="*/ 9 w 11"/>
                    <a:gd name="T33" fmla="*/ 6 h 7"/>
                    <a:gd name="T34" fmla="*/ 9 w 11"/>
                    <a:gd name="T35" fmla="*/ 6 h 7"/>
                    <a:gd name="T36" fmla="*/ 9 w 11"/>
                    <a:gd name="T37" fmla="*/ 5 h 7"/>
                    <a:gd name="T38" fmla="*/ 9 w 11"/>
                    <a:gd name="T39" fmla="*/ 5 h 7"/>
                    <a:gd name="T40" fmla="*/ 9 w 11"/>
                    <a:gd name="T41" fmla="*/ 5 h 7"/>
                    <a:gd name="T42" fmla="*/ 9 w 11"/>
                    <a:gd name="T43" fmla="*/ 5 h 7"/>
                    <a:gd name="T44" fmla="*/ 9 w 11"/>
                    <a:gd name="T45" fmla="*/ 4 h 7"/>
                    <a:gd name="T46" fmla="*/ 9 w 11"/>
                    <a:gd name="T47" fmla="*/ 4 h 7"/>
                    <a:gd name="T48" fmla="*/ 9 w 11"/>
                    <a:gd name="T49" fmla="*/ 4 h 7"/>
                    <a:gd name="T50" fmla="*/ 9 w 11"/>
                    <a:gd name="T51" fmla="*/ 4 h 7"/>
                    <a:gd name="T52" fmla="*/ 9 w 11"/>
                    <a:gd name="T53" fmla="*/ 4 h 7"/>
                    <a:gd name="T54" fmla="*/ 9 w 11"/>
                    <a:gd name="T55" fmla="*/ 4 h 7"/>
                    <a:gd name="T56" fmla="*/ 9 w 11"/>
                    <a:gd name="T57" fmla="*/ 4 h 7"/>
                    <a:gd name="T58" fmla="*/ 9 w 11"/>
                    <a:gd name="T59" fmla="*/ 3 h 7"/>
                    <a:gd name="T60" fmla="*/ 9 w 11"/>
                    <a:gd name="T61" fmla="*/ 3 h 7"/>
                    <a:gd name="T62" fmla="*/ 9 w 11"/>
                    <a:gd name="T63" fmla="*/ 3 h 7"/>
                    <a:gd name="T64" fmla="*/ 9 w 11"/>
                    <a:gd name="T65" fmla="*/ 3 h 7"/>
                    <a:gd name="T66" fmla="*/ 10 w 11"/>
                    <a:gd name="T67" fmla="*/ 3 h 7"/>
                    <a:gd name="T68" fmla="*/ 10 w 11"/>
                    <a:gd name="T69" fmla="*/ 3 h 7"/>
                    <a:gd name="T70" fmla="*/ 11 w 11"/>
                    <a:gd name="T71" fmla="*/ 3 h 7"/>
                    <a:gd name="T72" fmla="*/ 11 w 11"/>
                    <a:gd name="T73" fmla="*/ 2 h 7"/>
                    <a:gd name="T74" fmla="*/ 11 w 11"/>
                    <a:gd name="T75" fmla="*/ 2 h 7"/>
                    <a:gd name="T76" fmla="*/ 10 w 11"/>
                    <a:gd name="T77" fmla="*/ 2 h 7"/>
                    <a:gd name="T78" fmla="*/ 10 w 11"/>
                    <a:gd name="T79" fmla="*/ 1 h 7"/>
                    <a:gd name="T80" fmla="*/ 10 w 11"/>
                    <a:gd name="T81" fmla="*/ 1 h 7"/>
                    <a:gd name="T82" fmla="*/ 10 w 11"/>
                    <a:gd name="T83" fmla="*/ 1 h 7"/>
                    <a:gd name="T84" fmla="*/ 9 w 11"/>
                    <a:gd name="T85" fmla="*/ 1 h 7"/>
                    <a:gd name="T86" fmla="*/ 9 w 11"/>
                    <a:gd name="T87" fmla="*/ 0 h 7"/>
                    <a:gd name="T88" fmla="*/ 7 w 11"/>
                    <a:gd name="T89" fmla="*/ 1 h 7"/>
                    <a:gd name="T90" fmla="*/ 7 w 11"/>
                    <a:gd name="T91" fmla="*/ 1 h 7"/>
                    <a:gd name="T92" fmla="*/ 6 w 11"/>
                    <a:gd name="T93" fmla="*/ 1 h 7"/>
                    <a:gd name="T94" fmla="*/ 6 w 11"/>
                    <a:gd name="T95" fmla="*/ 1 h 7"/>
                    <a:gd name="T96" fmla="*/ 5 w 11"/>
                    <a:gd name="T97" fmla="*/ 1 h 7"/>
                    <a:gd name="T98" fmla="*/ 5 w 11"/>
                    <a:gd name="T99" fmla="*/ 1 h 7"/>
                    <a:gd name="T100" fmla="*/ 5 w 11"/>
                    <a:gd name="T101" fmla="*/ 1 h 7"/>
                    <a:gd name="T102" fmla="*/ 4 w 11"/>
                    <a:gd name="T103" fmla="*/ 1 h 7"/>
                    <a:gd name="T104" fmla="*/ 4 w 11"/>
                    <a:gd name="T105" fmla="*/ 1 h 7"/>
                    <a:gd name="T106" fmla="*/ 2 w 11"/>
                    <a:gd name="T107" fmla="*/ 1 h 7"/>
                    <a:gd name="T108" fmla="*/ 2 w 11"/>
                    <a:gd name="T109" fmla="*/ 1 h 7"/>
                    <a:gd name="T110" fmla="*/ 1 w 11"/>
                    <a:gd name="T111" fmla="*/ 1 h 7"/>
                    <a:gd name="T112" fmla="*/ 0 w 11"/>
                    <a:gd name="T113" fmla="*/ 1 h 7"/>
                    <a:gd name="T114" fmla="*/ 0 w 11"/>
                    <a:gd name="T115" fmla="*/ 4 h 7"/>
                    <a:gd name="T116" fmla="*/ 1 w 11"/>
                    <a:gd name="T11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 h="7">
                      <a:moveTo>
                        <a:pt x="1" y="4"/>
                      </a:moveTo>
                      <a:cubicBezTo>
                        <a:pt x="4" y="5"/>
                        <a:pt x="4" y="5"/>
                        <a:pt x="4" y="5"/>
                      </a:cubicBezTo>
                      <a:cubicBezTo>
                        <a:pt x="4" y="5"/>
                        <a:pt x="4" y="5"/>
                        <a:pt x="4" y="5"/>
                      </a:cubicBezTo>
                      <a:cubicBezTo>
                        <a:pt x="4" y="6"/>
                        <a:pt x="4" y="6"/>
                        <a:pt x="4" y="6"/>
                      </a:cubicBezTo>
                      <a:cubicBezTo>
                        <a:pt x="4" y="6"/>
                        <a:pt x="4" y="6"/>
                        <a:pt x="4" y="6"/>
                      </a:cubicBezTo>
                      <a:cubicBezTo>
                        <a:pt x="5" y="6"/>
                        <a:pt x="5" y="6"/>
                        <a:pt x="5" y="6"/>
                      </a:cubicBezTo>
                      <a:cubicBezTo>
                        <a:pt x="5" y="7"/>
                        <a:pt x="5" y="7"/>
                        <a:pt x="5" y="7"/>
                      </a:cubicBezTo>
                      <a:cubicBezTo>
                        <a:pt x="6" y="7"/>
                        <a:pt x="6" y="7"/>
                        <a:pt x="6" y="7"/>
                      </a:cubicBezTo>
                      <a:cubicBezTo>
                        <a:pt x="7" y="7"/>
                        <a:pt x="7" y="7"/>
                        <a:pt x="7" y="7"/>
                      </a:cubicBezTo>
                      <a:cubicBezTo>
                        <a:pt x="8" y="7"/>
                        <a:pt x="8" y="7"/>
                        <a:pt x="8" y="7"/>
                      </a:cubicBezTo>
                      <a:cubicBezTo>
                        <a:pt x="8" y="7"/>
                        <a:pt x="8" y="7"/>
                        <a:pt x="8" y="7"/>
                      </a:cubicBezTo>
                      <a:cubicBezTo>
                        <a:pt x="7" y="6"/>
                        <a:pt x="7" y="6"/>
                        <a:pt x="7" y="6"/>
                      </a:cubicBezTo>
                      <a:cubicBezTo>
                        <a:pt x="7" y="6"/>
                        <a:pt x="7" y="6"/>
                        <a:pt x="7" y="6"/>
                      </a:cubicBezTo>
                      <a:cubicBezTo>
                        <a:pt x="7" y="6"/>
                        <a:pt x="8" y="6"/>
                        <a:pt x="8" y="6"/>
                      </a:cubicBezTo>
                      <a:cubicBezTo>
                        <a:pt x="8" y="6"/>
                        <a:pt x="8" y="6"/>
                        <a:pt x="8" y="6"/>
                      </a:cubicBezTo>
                      <a:cubicBezTo>
                        <a:pt x="8" y="6"/>
                        <a:pt x="9" y="6"/>
                        <a:pt x="9" y="6"/>
                      </a:cubicBezTo>
                      <a:cubicBezTo>
                        <a:pt x="9" y="6"/>
                        <a:pt x="9" y="6"/>
                        <a:pt x="9" y="6"/>
                      </a:cubicBezTo>
                      <a:cubicBezTo>
                        <a:pt x="9" y="6"/>
                        <a:pt x="9" y="6"/>
                        <a:pt x="9" y="6"/>
                      </a:cubicBezTo>
                      <a:cubicBezTo>
                        <a:pt x="9" y="5"/>
                        <a:pt x="9" y="5"/>
                        <a:pt x="9" y="5"/>
                      </a:cubicBezTo>
                      <a:cubicBezTo>
                        <a:pt x="9" y="5"/>
                        <a:pt x="9" y="5"/>
                        <a:pt x="9" y="5"/>
                      </a:cubicBezTo>
                      <a:cubicBezTo>
                        <a:pt x="9" y="5"/>
                        <a:pt x="9" y="5"/>
                        <a:pt x="9" y="5"/>
                      </a:cubicBezTo>
                      <a:cubicBezTo>
                        <a:pt x="9" y="5"/>
                        <a:pt x="9" y="5"/>
                        <a:pt x="9" y="5"/>
                      </a:cubicBezTo>
                      <a:cubicBezTo>
                        <a:pt x="9" y="5"/>
                        <a:pt x="9" y="4"/>
                        <a:pt x="9" y="4"/>
                      </a:cubicBezTo>
                      <a:cubicBezTo>
                        <a:pt x="9" y="4"/>
                        <a:pt x="9" y="4"/>
                        <a:pt x="9" y="4"/>
                      </a:cubicBezTo>
                      <a:cubicBezTo>
                        <a:pt x="9" y="4"/>
                        <a:pt x="9" y="4"/>
                        <a:pt x="9" y="4"/>
                      </a:cubicBezTo>
                      <a:cubicBezTo>
                        <a:pt x="9" y="4"/>
                        <a:pt x="9" y="4"/>
                        <a:pt x="9" y="4"/>
                      </a:cubicBezTo>
                      <a:cubicBezTo>
                        <a:pt x="9" y="4"/>
                        <a:pt x="9" y="4"/>
                        <a:pt x="9" y="4"/>
                      </a:cubicBezTo>
                      <a:cubicBezTo>
                        <a:pt x="9" y="4"/>
                        <a:pt x="9" y="4"/>
                        <a:pt x="9" y="4"/>
                      </a:cubicBezTo>
                      <a:cubicBezTo>
                        <a:pt x="9" y="4"/>
                        <a:pt x="9" y="4"/>
                        <a:pt x="9" y="4"/>
                      </a:cubicBezTo>
                      <a:cubicBezTo>
                        <a:pt x="9" y="3"/>
                        <a:pt x="9" y="3"/>
                        <a:pt x="9" y="3"/>
                      </a:cubicBezTo>
                      <a:cubicBezTo>
                        <a:pt x="9" y="3"/>
                        <a:pt x="9" y="3"/>
                        <a:pt x="9" y="3"/>
                      </a:cubicBezTo>
                      <a:cubicBezTo>
                        <a:pt x="9" y="3"/>
                        <a:pt x="9" y="3"/>
                        <a:pt x="9" y="3"/>
                      </a:cubicBezTo>
                      <a:cubicBezTo>
                        <a:pt x="9" y="3"/>
                        <a:pt x="9" y="3"/>
                        <a:pt x="9" y="3"/>
                      </a:cubicBezTo>
                      <a:cubicBezTo>
                        <a:pt x="10" y="3"/>
                        <a:pt x="10" y="3"/>
                        <a:pt x="10" y="3"/>
                      </a:cubicBezTo>
                      <a:cubicBezTo>
                        <a:pt x="10" y="3"/>
                        <a:pt x="10" y="3"/>
                        <a:pt x="10" y="3"/>
                      </a:cubicBezTo>
                      <a:cubicBezTo>
                        <a:pt x="11" y="3"/>
                        <a:pt x="11" y="3"/>
                        <a:pt x="11" y="3"/>
                      </a:cubicBezTo>
                      <a:cubicBezTo>
                        <a:pt x="11" y="2"/>
                        <a:pt x="11" y="2"/>
                        <a:pt x="11" y="2"/>
                      </a:cubicBezTo>
                      <a:cubicBezTo>
                        <a:pt x="11" y="2"/>
                        <a:pt x="11" y="2"/>
                        <a:pt x="11" y="2"/>
                      </a:cubicBezTo>
                      <a:cubicBezTo>
                        <a:pt x="10" y="2"/>
                        <a:pt x="10" y="2"/>
                        <a:pt x="10" y="2"/>
                      </a:cubicBezTo>
                      <a:cubicBezTo>
                        <a:pt x="10" y="2"/>
                        <a:pt x="10" y="1"/>
                        <a:pt x="10" y="1"/>
                      </a:cubicBezTo>
                      <a:cubicBezTo>
                        <a:pt x="10" y="1"/>
                        <a:pt x="10" y="1"/>
                        <a:pt x="10" y="1"/>
                      </a:cubicBezTo>
                      <a:cubicBezTo>
                        <a:pt x="10" y="1"/>
                        <a:pt x="10" y="1"/>
                        <a:pt x="10" y="1"/>
                      </a:cubicBezTo>
                      <a:cubicBezTo>
                        <a:pt x="9" y="1"/>
                        <a:pt x="9" y="1"/>
                        <a:pt x="9" y="1"/>
                      </a:cubicBezTo>
                      <a:cubicBezTo>
                        <a:pt x="9" y="0"/>
                        <a:pt x="9" y="0"/>
                        <a:pt x="9" y="0"/>
                      </a:cubicBezTo>
                      <a:cubicBezTo>
                        <a:pt x="7" y="1"/>
                        <a:pt x="7" y="1"/>
                        <a:pt x="7" y="1"/>
                      </a:cubicBezTo>
                      <a:cubicBezTo>
                        <a:pt x="7" y="1"/>
                        <a:pt x="7" y="1"/>
                        <a:pt x="7" y="1"/>
                      </a:cubicBezTo>
                      <a:cubicBezTo>
                        <a:pt x="6" y="1"/>
                        <a:pt x="6" y="1"/>
                        <a:pt x="6" y="1"/>
                      </a:cubicBezTo>
                      <a:cubicBezTo>
                        <a:pt x="6" y="1"/>
                        <a:pt x="6" y="1"/>
                        <a:pt x="6" y="1"/>
                      </a:cubicBezTo>
                      <a:cubicBezTo>
                        <a:pt x="6" y="1"/>
                        <a:pt x="5" y="1"/>
                        <a:pt x="5" y="1"/>
                      </a:cubicBezTo>
                      <a:cubicBezTo>
                        <a:pt x="5" y="1"/>
                        <a:pt x="5" y="1"/>
                        <a:pt x="5" y="1"/>
                      </a:cubicBezTo>
                      <a:cubicBezTo>
                        <a:pt x="5" y="1"/>
                        <a:pt x="5" y="1"/>
                        <a:pt x="5" y="1"/>
                      </a:cubicBezTo>
                      <a:cubicBezTo>
                        <a:pt x="4" y="1"/>
                        <a:pt x="4" y="1"/>
                        <a:pt x="4" y="1"/>
                      </a:cubicBezTo>
                      <a:cubicBezTo>
                        <a:pt x="4" y="1"/>
                        <a:pt x="4" y="1"/>
                        <a:pt x="4" y="1"/>
                      </a:cubicBezTo>
                      <a:cubicBezTo>
                        <a:pt x="2" y="1"/>
                        <a:pt x="2" y="1"/>
                        <a:pt x="2" y="1"/>
                      </a:cubicBezTo>
                      <a:cubicBezTo>
                        <a:pt x="2" y="1"/>
                        <a:pt x="2" y="1"/>
                        <a:pt x="2" y="1"/>
                      </a:cubicBezTo>
                      <a:cubicBezTo>
                        <a:pt x="1" y="1"/>
                        <a:pt x="1" y="1"/>
                        <a:pt x="1" y="1"/>
                      </a:cubicBezTo>
                      <a:cubicBezTo>
                        <a:pt x="0" y="1"/>
                        <a:pt x="0" y="1"/>
                        <a:pt x="0" y="1"/>
                      </a:cubicBezTo>
                      <a:cubicBezTo>
                        <a:pt x="0" y="4"/>
                        <a:pt x="0" y="4"/>
                        <a:pt x="0" y="4"/>
                      </a:cubicBezTo>
                      <a:lnTo>
                        <a:pt x="1" y="4"/>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80" name="Freeform 713">
                  <a:extLst>
                    <a:ext uri="{FF2B5EF4-FFF2-40B4-BE49-F238E27FC236}">
                      <a16:creationId xmlns:a16="http://schemas.microsoft.com/office/drawing/2014/main" id="{E0A81B96-C4D2-4F8A-D767-F14FEA91456B}"/>
                    </a:ext>
                  </a:extLst>
                </p:cNvPr>
                <p:cNvSpPr>
                  <a:spLocks noEditPoints="1"/>
                </p:cNvSpPr>
                <p:nvPr/>
              </p:nvSpPr>
              <p:spPr bwMode="auto">
                <a:xfrm>
                  <a:off x="9363075" y="4987925"/>
                  <a:ext cx="92075" cy="53975"/>
                </a:xfrm>
                <a:custGeom>
                  <a:avLst/>
                  <a:gdLst>
                    <a:gd name="T0" fmla="*/ 15 w 22"/>
                    <a:gd name="T1" fmla="*/ 1 h 13"/>
                    <a:gd name="T2" fmla="*/ 15 w 22"/>
                    <a:gd name="T3" fmla="*/ 1 h 13"/>
                    <a:gd name="T4" fmla="*/ 15 w 22"/>
                    <a:gd name="T5" fmla="*/ 1 h 13"/>
                    <a:gd name="T6" fmla="*/ 15 w 22"/>
                    <a:gd name="T7" fmla="*/ 1 h 13"/>
                    <a:gd name="T8" fmla="*/ 15 w 22"/>
                    <a:gd name="T9" fmla="*/ 1 h 13"/>
                    <a:gd name="T10" fmla="*/ 15 w 22"/>
                    <a:gd name="T11" fmla="*/ 1 h 13"/>
                    <a:gd name="T12" fmla="*/ 15 w 22"/>
                    <a:gd name="T13" fmla="*/ 1 h 13"/>
                    <a:gd name="T14" fmla="*/ 15 w 22"/>
                    <a:gd name="T15" fmla="*/ 2 h 13"/>
                    <a:gd name="T16" fmla="*/ 15 w 22"/>
                    <a:gd name="T17" fmla="*/ 1 h 13"/>
                    <a:gd name="T18" fmla="*/ 15 w 22"/>
                    <a:gd name="T19" fmla="*/ 1 h 13"/>
                    <a:gd name="T20" fmla="*/ 15 w 22"/>
                    <a:gd name="T21" fmla="*/ 1 h 13"/>
                    <a:gd name="T22" fmla="*/ 15 w 22"/>
                    <a:gd name="T23" fmla="*/ 1 h 13"/>
                    <a:gd name="T24" fmla="*/ 15 w 22"/>
                    <a:gd name="T25" fmla="*/ 2 h 13"/>
                    <a:gd name="T26" fmla="*/ 18 w 22"/>
                    <a:gd name="T27" fmla="*/ 0 h 13"/>
                    <a:gd name="T28" fmla="*/ 18 w 22"/>
                    <a:gd name="T29" fmla="*/ 0 h 13"/>
                    <a:gd name="T30" fmla="*/ 19 w 22"/>
                    <a:gd name="T31" fmla="*/ 0 h 13"/>
                    <a:gd name="T32" fmla="*/ 19 w 22"/>
                    <a:gd name="T33" fmla="*/ 0 h 13"/>
                    <a:gd name="T34" fmla="*/ 9 w 22"/>
                    <a:gd name="T35" fmla="*/ 12 h 13"/>
                    <a:gd name="T36" fmla="*/ 10 w 22"/>
                    <a:gd name="T37" fmla="*/ 13 h 13"/>
                    <a:gd name="T38" fmla="*/ 13 w 22"/>
                    <a:gd name="T39" fmla="*/ 13 h 13"/>
                    <a:gd name="T40" fmla="*/ 14 w 22"/>
                    <a:gd name="T41" fmla="*/ 13 h 13"/>
                    <a:gd name="T42" fmla="*/ 15 w 22"/>
                    <a:gd name="T43" fmla="*/ 13 h 13"/>
                    <a:gd name="T44" fmla="*/ 18 w 22"/>
                    <a:gd name="T45" fmla="*/ 12 h 13"/>
                    <a:gd name="T46" fmla="*/ 22 w 22"/>
                    <a:gd name="T47" fmla="*/ 5 h 13"/>
                    <a:gd name="T48" fmla="*/ 22 w 22"/>
                    <a:gd name="T49" fmla="*/ 5 h 13"/>
                    <a:gd name="T50" fmla="*/ 22 w 22"/>
                    <a:gd name="T51" fmla="*/ 4 h 13"/>
                    <a:gd name="T52" fmla="*/ 21 w 22"/>
                    <a:gd name="T53" fmla="*/ 4 h 13"/>
                    <a:gd name="T54" fmla="*/ 20 w 22"/>
                    <a:gd name="T55" fmla="*/ 4 h 13"/>
                    <a:gd name="T56" fmla="*/ 20 w 22"/>
                    <a:gd name="T57" fmla="*/ 4 h 13"/>
                    <a:gd name="T58" fmla="*/ 19 w 22"/>
                    <a:gd name="T59" fmla="*/ 4 h 13"/>
                    <a:gd name="T60" fmla="*/ 19 w 22"/>
                    <a:gd name="T61" fmla="*/ 4 h 13"/>
                    <a:gd name="T62" fmla="*/ 19 w 22"/>
                    <a:gd name="T63" fmla="*/ 4 h 13"/>
                    <a:gd name="T64" fmla="*/ 18 w 22"/>
                    <a:gd name="T65" fmla="*/ 4 h 13"/>
                    <a:gd name="T66" fmla="*/ 17 w 22"/>
                    <a:gd name="T67" fmla="*/ 3 h 13"/>
                    <a:gd name="T68" fmla="*/ 16 w 22"/>
                    <a:gd name="T69" fmla="*/ 3 h 13"/>
                    <a:gd name="T70" fmla="*/ 15 w 22"/>
                    <a:gd name="T71" fmla="*/ 2 h 13"/>
                    <a:gd name="T72" fmla="*/ 15 w 22"/>
                    <a:gd name="T73" fmla="*/ 2 h 13"/>
                    <a:gd name="T74" fmla="*/ 14 w 22"/>
                    <a:gd name="T75" fmla="*/ 1 h 13"/>
                    <a:gd name="T76" fmla="*/ 13 w 22"/>
                    <a:gd name="T77" fmla="*/ 1 h 13"/>
                    <a:gd name="T78" fmla="*/ 12 w 22"/>
                    <a:gd name="T79" fmla="*/ 1 h 13"/>
                    <a:gd name="T80" fmla="*/ 11 w 22"/>
                    <a:gd name="T81" fmla="*/ 2 h 13"/>
                    <a:gd name="T82" fmla="*/ 10 w 22"/>
                    <a:gd name="T83" fmla="*/ 2 h 13"/>
                    <a:gd name="T84" fmla="*/ 9 w 22"/>
                    <a:gd name="T85" fmla="*/ 2 h 13"/>
                    <a:gd name="T86" fmla="*/ 9 w 22"/>
                    <a:gd name="T87" fmla="*/ 3 h 13"/>
                    <a:gd name="T88" fmla="*/ 8 w 22"/>
                    <a:gd name="T89" fmla="*/ 5 h 13"/>
                    <a:gd name="T90" fmla="*/ 3 w 22"/>
                    <a:gd name="T91" fmla="*/ 6 h 13"/>
                    <a:gd name="T92" fmla="*/ 3 w 22"/>
                    <a:gd name="T93" fmla="*/ 6 h 13"/>
                    <a:gd name="T94" fmla="*/ 3 w 22"/>
                    <a:gd name="T95" fmla="*/ 5 h 13"/>
                    <a:gd name="T96" fmla="*/ 2 w 22"/>
                    <a:gd name="T97" fmla="*/ 6 h 13"/>
                    <a:gd name="T98" fmla="*/ 6 w 22"/>
                    <a:gd name="T99" fmla="*/ 10 h 13"/>
                    <a:gd name="T100" fmla="*/ 7 w 22"/>
                    <a:gd name="T10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 h="13">
                      <a:moveTo>
                        <a:pt x="15" y="1"/>
                      </a:move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lose/>
                      <a:moveTo>
                        <a:pt x="15" y="2"/>
                      </a:moveTo>
                      <a:cubicBezTo>
                        <a:pt x="15" y="2"/>
                        <a:pt x="15" y="2"/>
                        <a:pt x="15" y="2"/>
                      </a:cubicBezTo>
                      <a:cubicBezTo>
                        <a:pt x="15" y="2"/>
                        <a:pt x="15" y="2"/>
                        <a:pt x="15" y="2"/>
                      </a:cubicBezTo>
                      <a:cubicBezTo>
                        <a:pt x="15" y="2"/>
                        <a:pt x="15" y="2"/>
                        <a:pt x="15" y="2"/>
                      </a:cubicBezTo>
                      <a:cubicBezTo>
                        <a:pt x="15" y="2"/>
                        <a:pt x="15" y="2"/>
                        <a:pt x="15" y="2"/>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2"/>
                        <a:pt x="15" y="2"/>
                        <a:pt x="15" y="2"/>
                      </a:cubicBezTo>
                      <a:cubicBezTo>
                        <a:pt x="15" y="2"/>
                        <a:pt x="15" y="2"/>
                        <a:pt x="15" y="2"/>
                      </a:cubicBezTo>
                      <a:cubicBezTo>
                        <a:pt x="15" y="2"/>
                        <a:pt x="15" y="2"/>
                        <a:pt x="15" y="2"/>
                      </a:cubicBezTo>
                      <a:cubicBezTo>
                        <a:pt x="15" y="2"/>
                        <a:pt x="15" y="2"/>
                        <a:pt x="15" y="2"/>
                      </a:cubicBezTo>
                      <a:close/>
                      <a:moveTo>
                        <a:pt x="19" y="0"/>
                      </a:moveTo>
                      <a:cubicBezTo>
                        <a:pt x="19" y="0"/>
                        <a:pt x="19" y="0"/>
                        <a:pt x="18" y="0"/>
                      </a:cubicBezTo>
                      <a:cubicBezTo>
                        <a:pt x="18" y="0"/>
                        <a:pt x="18" y="0"/>
                        <a:pt x="18" y="0"/>
                      </a:cubicBezTo>
                      <a:cubicBezTo>
                        <a:pt x="18" y="0"/>
                        <a:pt x="18" y="0"/>
                        <a:pt x="18" y="0"/>
                      </a:cubicBezTo>
                      <a:cubicBezTo>
                        <a:pt x="18" y="0"/>
                        <a:pt x="18" y="0"/>
                        <a:pt x="18" y="0"/>
                      </a:cubicBezTo>
                      <a:cubicBezTo>
                        <a:pt x="18" y="0"/>
                        <a:pt x="19" y="0"/>
                        <a:pt x="19" y="0"/>
                      </a:cubicBezTo>
                      <a:cubicBezTo>
                        <a:pt x="19" y="0"/>
                        <a:pt x="19" y="0"/>
                        <a:pt x="19" y="0"/>
                      </a:cubicBezTo>
                      <a:cubicBezTo>
                        <a:pt x="19" y="0"/>
                        <a:pt x="19" y="0"/>
                        <a:pt x="19" y="0"/>
                      </a:cubicBezTo>
                      <a:cubicBezTo>
                        <a:pt x="19" y="0"/>
                        <a:pt x="19" y="0"/>
                        <a:pt x="19" y="0"/>
                      </a:cubicBezTo>
                      <a:cubicBezTo>
                        <a:pt x="19" y="0"/>
                        <a:pt x="19" y="0"/>
                        <a:pt x="19" y="0"/>
                      </a:cubicBezTo>
                      <a:cubicBezTo>
                        <a:pt x="19" y="0"/>
                        <a:pt x="19" y="0"/>
                        <a:pt x="19" y="0"/>
                      </a:cubicBezTo>
                      <a:cubicBezTo>
                        <a:pt x="19" y="0"/>
                        <a:pt x="19" y="0"/>
                        <a:pt x="19" y="0"/>
                      </a:cubicBezTo>
                      <a:cubicBezTo>
                        <a:pt x="19" y="0"/>
                        <a:pt x="19" y="0"/>
                        <a:pt x="19" y="0"/>
                      </a:cubicBezTo>
                      <a:close/>
                      <a:moveTo>
                        <a:pt x="9" y="12"/>
                      </a:moveTo>
                      <a:cubicBezTo>
                        <a:pt x="9" y="12"/>
                        <a:pt x="9" y="12"/>
                        <a:pt x="9" y="12"/>
                      </a:cubicBezTo>
                      <a:cubicBezTo>
                        <a:pt x="9" y="13"/>
                        <a:pt x="9" y="13"/>
                        <a:pt x="9" y="13"/>
                      </a:cubicBezTo>
                      <a:cubicBezTo>
                        <a:pt x="10" y="13"/>
                        <a:pt x="10" y="13"/>
                        <a:pt x="10" y="13"/>
                      </a:cubicBezTo>
                      <a:cubicBezTo>
                        <a:pt x="11" y="13"/>
                        <a:pt x="11" y="13"/>
                        <a:pt x="11" y="13"/>
                      </a:cubicBezTo>
                      <a:cubicBezTo>
                        <a:pt x="11" y="13"/>
                        <a:pt x="11" y="13"/>
                        <a:pt x="11" y="13"/>
                      </a:cubicBezTo>
                      <a:cubicBezTo>
                        <a:pt x="13" y="13"/>
                        <a:pt x="13" y="13"/>
                        <a:pt x="13" y="13"/>
                      </a:cubicBezTo>
                      <a:cubicBezTo>
                        <a:pt x="13" y="13"/>
                        <a:pt x="13" y="13"/>
                        <a:pt x="13" y="13"/>
                      </a:cubicBezTo>
                      <a:cubicBezTo>
                        <a:pt x="14" y="13"/>
                        <a:pt x="14" y="13"/>
                        <a:pt x="14" y="13"/>
                      </a:cubicBezTo>
                      <a:cubicBezTo>
                        <a:pt x="14" y="13"/>
                        <a:pt x="14" y="13"/>
                        <a:pt x="14" y="13"/>
                      </a:cubicBezTo>
                      <a:cubicBezTo>
                        <a:pt x="14" y="13"/>
                        <a:pt x="14" y="13"/>
                        <a:pt x="14" y="13"/>
                      </a:cubicBezTo>
                      <a:cubicBezTo>
                        <a:pt x="14" y="13"/>
                        <a:pt x="15" y="13"/>
                        <a:pt x="15" y="13"/>
                      </a:cubicBezTo>
                      <a:cubicBezTo>
                        <a:pt x="15" y="13"/>
                        <a:pt x="15" y="13"/>
                        <a:pt x="15" y="13"/>
                      </a:cubicBezTo>
                      <a:cubicBezTo>
                        <a:pt x="16" y="13"/>
                        <a:pt x="16" y="13"/>
                        <a:pt x="16" y="13"/>
                      </a:cubicBezTo>
                      <a:cubicBezTo>
                        <a:pt x="16" y="13"/>
                        <a:pt x="16" y="13"/>
                        <a:pt x="16" y="13"/>
                      </a:cubicBezTo>
                      <a:cubicBezTo>
                        <a:pt x="18" y="12"/>
                        <a:pt x="18" y="12"/>
                        <a:pt x="18" y="12"/>
                      </a:cubicBezTo>
                      <a:cubicBezTo>
                        <a:pt x="18" y="12"/>
                        <a:pt x="18" y="12"/>
                        <a:pt x="18" y="12"/>
                      </a:cubicBezTo>
                      <a:cubicBezTo>
                        <a:pt x="22" y="9"/>
                        <a:pt x="22" y="9"/>
                        <a:pt x="22" y="9"/>
                      </a:cubicBezTo>
                      <a:cubicBezTo>
                        <a:pt x="22" y="5"/>
                        <a:pt x="22" y="5"/>
                        <a:pt x="22" y="5"/>
                      </a:cubicBezTo>
                      <a:cubicBezTo>
                        <a:pt x="22" y="5"/>
                        <a:pt x="22" y="5"/>
                        <a:pt x="22" y="5"/>
                      </a:cubicBezTo>
                      <a:cubicBezTo>
                        <a:pt x="22" y="5"/>
                        <a:pt x="22" y="5"/>
                        <a:pt x="22" y="5"/>
                      </a:cubicBezTo>
                      <a:cubicBezTo>
                        <a:pt x="22" y="5"/>
                        <a:pt x="22" y="5"/>
                        <a:pt x="22" y="5"/>
                      </a:cubicBezTo>
                      <a:cubicBezTo>
                        <a:pt x="22" y="5"/>
                        <a:pt x="22" y="5"/>
                        <a:pt x="22" y="5"/>
                      </a:cubicBezTo>
                      <a:cubicBezTo>
                        <a:pt x="22" y="5"/>
                        <a:pt x="22" y="5"/>
                        <a:pt x="22" y="4"/>
                      </a:cubicBezTo>
                      <a:cubicBezTo>
                        <a:pt x="22" y="4"/>
                        <a:pt x="22" y="4"/>
                        <a:pt x="22" y="4"/>
                      </a:cubicBezTo>
                      <a:cubicBezTo>
                        <a:pt x="22" y="4"/>
                        <a:pt x="21" y="4"/>
                        <a:pt x="21" y="4"/>
                      </a:cubicBezTo>
                      <a:cubicBezTo>
                        <a:pt x="21" y="4"/>
                        <a:pt x="21" y="4"/>
                        <a:pt x="21" y="4"/>
                      </a:cubicBezTo>
                      <a:cubicBezTo>
                        <a:pt x="21" y="4"/>
                        <a:pt x="21" y="4"/>
                        <a:pt x="21" y="4"/>
                      </a:cubicBezTo>
                      <a:cubicBezTo>
                        <a:pt x="21" y="4"/>
                        <a:pt x="21" y="4"/>
                        <a:pt x="21" y="4"/>
                      </a:cubicBezTo>
                      <a:cubicBezTo>
                        <a:pt x="21" y="4"/>
                        <a:pt x="21" y="4"/>
                        <a:pt x="21" y="4"/>
                      </a:cubicBezTo>
                      <a:cubicBezTo>
                        <a:pt x="21"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19" y="4"/>
                        <a:pt x="19" y="4"/>
                        <a:pt x="19" y="4"/>
                      </a:cubicBezTo>
                      <a:cubicBezTo>
                        <a:pt x="19" y="4"/>
                        <a:pt x="19" y="4"/>
                        <a:pt x="19" y="4"/>
                      </a:cubicBezTo>
                      <a:cubicBezTo>
                        <a:pt x="19" y="4"/>
                        <a:pt x="19" y="4"/>
                        <a:pt x="19" y="4"/>
                      </a:cubicBezTo>
                      <a:cubicBezTo>
                        <a:pt x="19" y="4"/>
                        <a:pt x="19" y="4"/>
                        <a:pt x="19" y="4"/>
                      </a:cubicBezTo>
                      <a:cubicBezTo>
                        <a:pt x="19" y="4"/>
                        <a:pt x="19" y="4"/>
                        <a:pt x="19" y="4"/>
                      </a:cubicBezTo>
                      <a:cubicBezTo>
                        <a:pt x="19" y="4"/>
                        <a:pt x="19" y="4"/>
                        <a:pt x="19" y="4"/>
                      </a:cubicBezTo>
                      <a:cubicBezTo>
                        <a:pt x="19" y="4"/>
                        <a:pt x="19" y="4"/>
                        <a:pt x="19" y="4"/>
                      </a:cubicBezTo>
                      <a:cubicBezTo>
                        <a:pt x="19" y="4"/>
                        <a:pt x="19" y="4"/>
                        <a:pt x="19" y="4"/>
                      </a:cubicBezTo>
                      <a:cubicBezTo>
                        <a:pt x="19" y="4"/>
                        <a:pt x="18" y="4"/>
                        <a:pt x="18" y="4"/>
                      </a:cubicBezTo>
                      <a:cubicBezTo>
                        <a:pt x="18" y="4"/>
                        <a:pt x="18" y="4"/>
                        <a:pt x="18" y="4"/>
                      </a:cubicBezTo>
                      <a:cubicBezTo>
                        <a:pt x="18" y="4"/>
                        <a:pt x="18" y="4"/>
                        <a:pt x="18" y="4"/>
                      </a:cubicBezTo>
                      <a:cubicBezTo>
                        <a:pt x="18" y="4"/>
                        <a:pt x="18" y="4"/>
                        <a:pt x="18" y="4"/>
                      </a:cubicBezTo>
                      <a:cubicBezTo>
                        <a:pt x="18" y="4"/>
                        <a:pt x="17" y="4"/>
                        <a:pt x="17" y="4"/>
                      </a:cubicBezTo>
                      <a:cubicBezTo>
                        <a:pt x="17" y="3"/>
                        <a:pt x="17" y="3"/>
                        <a:pt x="17" y="3"/>
                      </a:cubicBezTo>
                      <a:cubicBezTo>
                        <a:pt x="17" y="3"/>
                        <a:pt x="17" y="3"/>
                        <a:pt x="17" y="3"/>
                      </a:cubicBezTo>
                      <a:cubicBezTo>
                        <a:pt x="17" y="3"/>
                        <a:pt x="17" y="3"/>
                        <a:pt x="16" y="3"/>
                      </a:cubicBezTo>
                      <a:cubicBezTo>
                        <a:pt x="16" y="3"/>
                        <a:pt x="16" y="3"/>
                        <a:pt x="16" y="3"/>
                      </a:cubicBezTo>
                      <a:cubicBezTo>
                        <a:pt x="16" y="3"/>
                        <a:pt x="16" y="3"/>
                        <a:pt x="16" y="3"/>
                      </a:cubicBezTo>
                      <a:cubicBezTo>
                        <a:pt x="16" y="3"/>
                        <a:pt x="16" y="3"/>
                        <a:pt x="16" y="3"/>
                      </a:cubicBezTo>
                      <a:cubicBezTo>
                        <a:pt x="16" y="3"/>
                        <a:pt x="15" y="2"/>
                        <a:pt x="15" y="2"/>
                      </a:cubicBezTo>
                      <a:cubicBezTo>
                        <a:pt x="15" y="2"/>
                        <a:pt x="15" y="2"/>
                        <a:pt x="15" y="2"/>
                      </a:cubicBezTo>
                      <a:cubicBezTo>
                        <a:pt x="15" y="2"/>
                        <a:pt x="15" y="2"/>
                        <a:pt x="15" y="2"/>
                      </a:cubicBezTo>
                      <a:cubicBezTo>
                        <a:pt x="15" y="2"/>
                        <a:pt x="15" y="2"/>
                        <a:pt x="15" y="2"/>
                      </a:cubicBezTo>
                      <a:cubicBezTo>
                        <a:pt x="15" y="2"/>
                        <a:pt x="15" y="2"/>
                        <a:pt x="14" y="2"/>
                      </a:cubicBezTo>
                      <a:cubicBezTo>
                        <a:pt x="14" y="2"/>
                        <a:pt x="14" y="2"/>
                        <a:pt x="14" y="2"/>
                      </a:cubicBezTo>
                      <a:cubicBezTo>
                        <a:pt x="14" y="2"/>
                        <a:pt x="14" y="1"/>
                        <a:pt x="14" y="1"/>
                      </a:cubicBezTo>
                      <a:cubicBezTo>
                        <a:pt x="14" y="1"/>
                        <a:pt x="14" y="1"/>
                        <a:pt x="14" y="1"/>
                      </a:cubicBezTo>
                      <a:cubicBezTo>
                        <a:pt x="13" y="1"/>
                        <a:pt x="13" y="1"/>
                        <a:pt x="13" y="1"/>
                      </a:cubicBezTo>
                      <a:cubicBezTo>
                        <a:pt x="13" y="1"/>
                        <a:pt x="13" y="1"/>
                        <a:pt x="13" y="1"/>
                      </a:cubicBezTo>
                      <a:cubicBezTo>
                        <a:pt x="13" y="1"/>
                        <a:pt x="12" y="1"/>
                        <a:pt x="12" y="1"/>
                      </a:cubicBezTo>
                      <a:cubicBezTo>
                        <a:pt x="12" y="1"/>
                        <a:pt x="12" y="1"/>
                        <a:pt x="12" y="1"/>
                      </a:cubicBezTo>
                      <a:cubicBezTo>
                        <a:pt x="12" y="1"/>
                        <a:pt x="12" y="1"/>
                        <a:pt x="12" y="1"/>
                      </a:cubicBezTo>
                      <a:cubicBezTo>
                        <a:pt x="12" y="1"/>
                        <a:pt x="12" y="2"/>
                        <a:pt x="12" y="2"/>
                      </a:cubicBezTo>
                      <a:cubicBezTo>
                        <a:pt x="12" y="2"/>
                        <a:pt x="12" y="2"/>
                        <a:pt x="12" y="2"/>
                      </a:cubicBezTo>
                      <a:cubicBezTo>
                        <a:pt x="12" y="2"/>
                        <a:pt x="11" y="2"/>
                        <a:pt x="11" y="2"/>
                      </a:cubicBezTo>
                      <a:cubicBezTo>
                        <a:pt x="11" y="2"/>
                        <a:pt x="11" y="2"/>
                        <a:pt x="11" y="2"/>
                      </a:cubicBezTo>
                      <a:cubicBezTo>
                        <a:pt x="11" y="2"/>
                        <a:pt x="11" y="2"/>
                        <a:pt x="11" y="2"/>
                      </a:cubicBezTo>
                      <a:cubicBezTo>
                        <a:pt x="10" y="2"/>
                        <a:pt x="10" y="2"/>
                        <a:pt x="10" y="2"/>
                      </a:cubicBezTo>
                      <a:cubicBezTo>
                        <a:pt x="10" y="2"/>
                        <a:pt x="9" y="2"/>
                        <a:pt x="9" y="2"/>
                      </a:cubicBezTo>
                      <a:cubicBezTo>
                        <a:pt x="9" y="2"/>
                        <a:pt x="9" y="2"/>
                        <a:pt x="9" y="2"/>
                      </a:cubicBezTo>
                      <a:cubicBezTo>
                        <a:pt x="9" y="2"/>
                        <a:pt x="9" y="2"/>
                        <a:pt x="9" y="2"/>
                      </a:cubicBezTo>
                      <a:cubicBezTo>
                        <a:pt x="9" y="2"/>
                        <a:pt x="9" y="2"/>
                        <a:pt x="9" y="2"/>
                      </a:cubicBezTo>
                      <a:cubicBezTo>
                        <a:pt x="9" y="2"/>
                        <a:pt x="9" y="3"/>
                        <a:pt x="9" y="3"/>
                      </a:cubicBezTo>
                      <a:cubicBezTo>
                        <a:pt x="9" y="3"/>
                        <a:pt x="9" y="3"/>
                        <a:pt x="9" y="3"/>
                      </a:cubicBezTo>
                      <a:cubicBezTo>
                        <a:pt x="9" y="5"/>
                        <a:pt x="9" y="5"/>
                        <a:pt x="9" y="5"/>
                      </a:cubicBezTo>
                      <a:cubicBezTo>
                        <a:pt x="9" y="5"/>
                        <a:pt x="9" y="5"/>
                        <a:pt x="9" y="5"/>
                      </a:cubicBezTo>
                      <a:cubicBezTo>
                        <a:pt x="8" y="5"/>
                        <a:pt x="8" y="5"/>
                        <a:pt x="8" y="5"/>
                      </a:cubicBezTo>
                      <a:cubicBezTo>
                        <a:pt x="8" y="6"/>
                        <a:pt x="8" y="6"/>
                        <a:pt x="8"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5"/>
                        <a:pt x="3" y="5"/>
                        <a:pt x="3" y="5"/>
                      </a:cubicBezTo>
                      <a:cubicBezTo>
                        <a:pt x="3" y="5"/>
                        <a:pt x="3" y="5"/>
                        <a:pt x="3" y="5"/>
                      </a:cubicBezTo>
                      <a:cubicBezTo>
                        <a:pt x="3" y="5"/>
                        <a:pt x="3" y="5"/>
                        <a:pt x="3" y="5"/>
                      </a:cubicBezTo>
                      <a:cubicBezTo>
                        <a:pt x="2" y="6"/>
                        <a:pt x="2" y="6"/>
                        <a:pt x="2" y="6"/>
                      </a:cubicBezTo>
                      <a:cubicBezTo>
                        <a:pt x="0" y="7"/>
                        <a:pt x="0" y="7"/>
                        <a:pt x="0" y="7"/>
                      </a:cubicBezTo>
                      <a:cubicBezTo>
                        <a:pt x="0" y="10"/>
                        <a:pt x="0" y="10"/>
                        <a:pt x="0" y="10"/>
                      </a:cubicBezTo>
                      <a:cubicBezTo>
                        <a:pt x="6" y="10"/>
                        <a:pt x="6" y="10"/>
                        <a:pt x="6" y="10"/>
                      </a:cubicBezTo>
                      <a:cubicBezTo>
                        <a:pt x="6" y="10"/>
                        <a:pt x="6" y="10"/>
                        <a:pt x="6" y="10"/>
                      </a:cubicBezTo>
                      <a:cubicBezTo>
                        <a:pt x="6" y="12"/>
                        <a:pt x="6" y="12"/>
                        <a:pt x="6" y="12"/>
                      </a:cubicBezTo>
                      <a:cubicBezTo>
                        <a:pt x="7" y="12"/>
                        <a:pt x="7" y="12"/>
                        <a:pt x="7" y="12"/>
                      </a:cubicBezTo>
                      <a:lnTo>
                        <a:pt x="9" y="12"/>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81" name="Freeform 714">
                  <a:extLst>
                    <a:ext uri="{FF2B5EF4-FFF2-40B4-BE49-F238E27FC236}">
                      <a16:creationId xmlns:a16="http://schemas.microsoft.com/office/drawing/2014/main" id="{9F67160E-A996-A692-A7B6-E5ABE8E7ED5A}"/>
                    </a:ext>
                  </a:extLst>
                </p:cNvPr>
                <p:cNvSpPr>
                  <a:spLocks noEditPoints="1"/>
                </p:cNvSpPr>
                <p:nvPr/>
              </p:nvSpPr>
              <p:spPr bwMode="auto">
                <a:xfrm>
                  <a:off x="9625013" y="5013325"/>
                  <a:ext cx="53975" cy="57150"/>
                </a:xfrm>
                <a:custGeom>
                  <a:avLst/>
                  <a:gdLst>
                    <a:gd name="T0" fmla="*/ 12 w 13"/>
                    <a:gd name="T1" fmla="*/ 0 h 14"/>
                    <a:gd name="T2" fmla="*/ 13 w 13"/>
                    <a:gd name="T3" fmla="*/ 1 h 14"/>
                    <a:gd name="T4" fmla="*/ 12 w 13"/>
                    <a:gd name="T5" fmla="*/ 1 h 14"/>
                    <a:gd name="T6" fmla="*/ 12 w 13"/>
                    <a:gd name="T7" fmla="*/ 1 h 14"/>
                    <a:gd name="T8" fmla="*/ 12 w 13"/>
                    <a:gd name="T9" fmla="*/ 2 h 14"/>
                    <a:gd name="T10" fmla="*/ 11 w 13"/>
                    <a:gd name="T11" fmla="*/ 2 h 14"/>
                    <a:gd name="T12" fmla="*/ 11 w 13"/>
                    <a:gd name="T13" fmla="*/ 1 h 14"/>
                    <a:gd name="T14" fmla="*/ 11 w 13"/>
                    <a:gd name="T15" fmla="*/ 1 h 14"/>
                    <a:gd name="T16" fmla="*/ 11 w 13"/>
                    <a:gd name="T17" fmla="*/ 1 h 14"/>
                    <a:gd name="T18" fmla="*/ 11 w 13"/>
                    <a:gd name="T19" fmla="*/ 1 h 14"/>
                    <a:gd name="T20" fmla="*/ 11 w 13"/>
                    <a:gd name="T21" fmla="*/ 0 h 14"/>
                    <a:gd name="T22" fmla="*/ 10 w 13"/>
                    <a:gd name="T23" fmla="*/ 1 h 14"/>
                    <a:gd name="T24" fmla="*/ 9 w 13"/>
                    <a:gd name="T25" fmla="*/ 1 h 14"/>
                    <a:gd name="T26" fmla="*/ 9 w 13"/>
                    <a:gd name="T27" fmla="*/ 2 h 14"/>
                    <a:gd name="T28" fmla="*/ 9 w 13"/>
                    <a:gd name="T29" fmla="*/ 2 h 14"/>
                    <a:gd name="T30" fmla="*/ 8 w 13"/>
                    <a:gd name="T31" fmla="*/ 1 h 14"/>
                    <a:gd name="T32" fmla="*/ 6 w 13"/>
                    <a:gd name="T33" fmla="*/ 1 h 14"/>
                    <a:gd name="T34" fmla="*/ 6 w 13"/>
                    <a:gd name="T35" fmla="*/ 1 h 14"/>
                    <a:gd name="T36" fmla="*/ 6 w 13"/>
                    <a:gd name="T37" fmla="*/ 2 h 14"/>
                    <a:gd name="T38" fmla="*/ 6 w 13"/>
                    <a:gd name="T39" fmla="*/ 2 h 14"/>
                    <a:gd name="T40" fmla="*/ 7 w 13"/>
                    <a:gd name="T41" fmla="*/ 3 h 14"/>
                    <a:gd name="T42" fmla="*/ 7 w 13"/>
                    <a:gd name="T43" fmla="*/ 4 h 14"/>
                    <a:gd name="T44" fmla="*/ 7 w 13"/>
                    <a:gd name="T45" fmla="*/ 5 h 14"/>
                    <a:gd name="T46" fmla="*/ 7 w 13"/>
                    <a:gd name="T47" fmla="*/ 5 h 14"/>
                    <a:gd name="T48" fmla="*/ 7 w 13"/>
                    <a:gd name="T49" fmla="*/ 6 h 14"/>
                    <a:gd name="T50" fmla="*/ 6 w 13"/>
                    <a:gd name="T51" fmla="*/ 6 h 14"/>
                    <a:gd name="T52" fmla="*/ 4 w 13"/>
                    <a:gd name="T53" fmla="*/ 8 h 14"/>
                    <a:gd name="T54" fmla="*/ 4 w 13"/>
                    <a:gd name="T55" fmla="*/ 9 h 14"/>
                    <a:gd name="T56" fmla="*/ 3 w 13"/>
                    <a:gd name="T57" fmla="*/ 10 h 14"/>
                    <a:gd name="T58" fmla="*/ 2 w 13"/>
                    <a:gd name="T59" fmla="*/ 11 h 14"/>
                    <a:gd name="T60" fmla="*/ 2 w 13"/>
                    <a:gd name="T61" fmla="*/ 11 h 14"/>
                    <a:gd name="T62" fmla="*/ 0 w 13"/>
                    <a:gd name="T63" fmla="*/ 13 h 14"/>
                    <a:gd name="T64" fmla="*/ 1 w 13"/>
                    <a:gd name="T65" fmla="*/ 13 h 14"/>
                    <a:gd name="T66" fmla="*/ 2 w 13"/>
                    <a:gd name="T67" fmla="*/ 13 h 14"/>
                    <a:gd name="T68" fmla="*/ 3 w 13"/>
                    <a:gd name="T69" fmla="*/ 13 h 14"/>
                    <a:gd name="T70" fmla="*/ 3 w 13"/>
                    <a:gd name="T71" fmla="*/ 13 h 14"/>
                    <a:gd name="T72" fmla="*/ 4 w 13"/>
                    <a:gd name="T73" fmla="*/ 13 h 14"/>
                    <a:gd name="T74" fmla="*/ 4 w 13"/>
                    <a:gd name="T75" fmla="*/ 13 h 14"/>
                    <a:gd name="T76" fmla="*/ 5 w 13"/>
                    <a:gd name="T77" fmla="*/ 12 h 14"/>
                    <a:gd name="T78" fmla="*/ 6 w 13"/>
                    <a:gd name="T79" fmla="*/ 11 h 14"/>
                    <a:gd name="T80" fmla="*/ 6 w 13"/>
                    <a:gd name="T81" fmla="*/ 11 h 14"/>
                    <a:gd name="T82" fmla="*/ 6 w 13"/>
                    <a:gd name="T83" fmla="*/ 10 h 14"/>
                    <a:gd name="T84" fmla="*/ 7 w 13"/>
                    <a:gd name="T85" fmla="*/ 10 h 14"/>
                    <a:gd name="T86" fmla="*/ 7 w 13"/>
                    <a:gd name="T87" fmla="*/ 10 h 14"/>
                    <a:gd name="T88" fmla="*/ 8 w 13"/>
                    <a:gd name="T89" fmla="*/ 10 h 14"/>
                    <a:gd name="T90" fmla="*/ 10 w 13"/>
                    <a:gd name="T91" fmla="*/ 10 h 14"/>
                    <a:gd name="T92" fmla="*/ 10 w 13"/>
                    <a:gd name="T93" fmla="*/ 9 h 14"/>
                    <a:gd name="T94" fmla="*/ 10 w 13"/>
                    <a:gd name="T95" fmla="*/ 8 h 14"/>
                    <a:gd name="T96" fmla="*/ 9 w 13"/>
                    <a:gd name="T97" fmla="*/ 7 h 14"/>
                    <a:gd name="T98" fmla="*/ 9 w 13"/>
                    <a:gd name="T99" fmla="*/ 7 h 14"/>
                    <a:gd name="T100" fmla="*/ 10 w 13"/>
                    <a:gd name="T101" fmla="*/ 6 h 14"/>
                    <a:gd name="T102" fmla="*/ 11 w 13"/>
                    <a:gd name="T103" fmla="*/ 6 h 14"/>
                    <a:gd name="T104" fmla="*/ 11 w 13"/>
                    <a:gd name="T105" fmla="*/ 6 h 14"/>
                    <a:gd name="T106" fmla="*/ 12 w 13"/>
                    <a:gd name="T107" fmla="*/ 4 h 14"/>
                    <a:gd name="T108" fmla="*/ 12 w 13"/>
                    <a:gd name="T109"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14">
                      <a:moveTo>
                        <a:pt x="12" y="1"/>
                      </a:moveTo>
                      <a:cubicBezTo>
                        <a:pt x="12" y="1"/>
                        <a:pt x="12" y="0"/>
                        <a:pt x="12" y="0"/>
                      </a:cubicBezTo>
                      <a:cubicBezTo>
                        <a:pt x="12" y="0"/>
                        <a:pt x="12" y="0"/>
                        <a:pt x="12" y="0"/>
                      </a:cubicBezTo>
                      <a:cubicBezTo>
                        <a:pt x="12" y="0"/>
                        <a:pt x="12" y="0"/>
                        <a:pt x="13" y="0"/>
                      </a:cubicBezTo>
                      <a:cubicBezTo>
                        <a:pt x="13" y="0"/>
                        <a:pt x="13" y="0"/>
                        <a:pt x="13" y="0"/>
                      </a:cubicBezTo>
                      <a:cubicBezTo>
                        <a:pt x="13" y="1"/>
                        <a:pt x="13" y="1"/>
                        <a:pt x="13" y="1"/>
                      </a:cubicBezTo>
                      <a:cubicBezTo>
                        <a:pt x="13" y="1"/>
                        <a:pt x="13" y="1"/>
                        <a:pt x="13" y="1"/>
                      </a:cubicBezTo>
                      <a:cubicBezTo>
                        <a:pt x="13" y="1"/>
                        <a:pt x="13" y="1"/>
                        <a:pt x="13" y="1"/>
                      </a:cubicBezTo>
                      <a:cubicBezTo>
                        <a:pt x="12" y="1"/>
                        <a:pt x="12" y="1"/>
                        <a:pt x="12" y="1"/>
                      </a:cubicBezTo>
                      <a:cubicBezTo>
                        <a:pt x="12" y="1"/>
                        <a:pt x="12" y="1"/>
                        <a:pt x="12" y="1"/>
                      </a:cubicBezTo>
                      <a:cubicBezTo>
                        <a:pt x="12" y="1"/>
                        <a:pt x="12" y="1"/>
                        <a:pt x="12" y="1"/>
                      </a:cubicBezTo>
                      <a:cubicBezTo>
                        <a:pt x="12" y="1"/>
                        <a:pt x="12" y="1"/>
                        <a:pt x="12" y="1"/>
                      </a:cubicBezTo>
                      <a:close/>
                      <a:moveTo>
                        <a:pt x="12" y="2"/>
                      </a:moveTo>
                      <a:cubicBezTo>
                        <a:pt x="12" y="2"/>
                        <a:pt x="12" y="2"/>
                        <a:pt x="12" y="2"/>
                      </a:cubicBezTo>
                      <a:cubicBezTo>
                        <a:pt x="12" y="2"/>
                        <a:pt x="12" y="2"/>
                        <a:pt x="12" y="2"/>
                      </a:cubicBezTo>
                      <a:cubicBezTo>
                        <a:pt x="12" y="2"/>
                        <a:pt x="12" y="2"/>
                        <a:pt x="11" y="2"/>
                      </a:cubicBezTo>
                      <a:cubicBezTo>
                        <a:pt x="11" y="2"/>
                        <a:pt x="11" y="2"/>
                        <a:pt x="11" y="2"/>
                      </a:cubicBezTo>
                      <a:cubicBezTo>
                        <a:pt x="11" y="2"/>
                        <a:pt x="11" y="2"/>
                        <a:pt x="11" y="2"/>
                      </a:cubicBezTo>
                      <a:cubicBezTo>
                        <a:pt x="11" y="2"/>
                        <a:pt x="11" y="2"/>
                        <a:pt x="11" y="2"/>
                      </a:cubicBezTo>
                      <a:cubicBezTo>
                        <a:pt x="11" y="2"/>
                        <a:pt x="11" y="2"/>
                        <a:pt x="11" y="2"/>
                      </a:cubicBezTo>
                      <a:cubicBezTo>
                        <a:pt x="10" y="1"/>
                        <a:pt x="10" y="1"/>
                        <a:pt x="11" y="1"/>
                      </a:cubicBezTo>
                      <a:cubicBezTo>
                        <a:pt x="11" y="1"/>
                        <a:pt x="11" y="1"/>
                        <a:pt x="11" y="1"/>
                      </a:cubicBezTo>
                      <a:cubicBezTo>
                        <a:pt x="11" y="1"/>
                        <a:pt x="11" y="1"/>
                        <a:pt x="11" y="1"/>
                      </a:cubicBezTo>
                      <a:cubicBezTo>
                        <a:pt x="10" y="1"/>
                        <a:pt x="10"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0"/>
                        <a:pt x="11" y="0"/>
                      </a:cubicBezTo>
                      <a:cubicBezTo>
                        <a:pt x="10" y="0"/>
                        <a:pt x="10" y="0"/>
                        <a:pt x="10" y="1"/>
                      </a:cubicBezTo>
                      <a:cubicBezTo>
                        <a:pt x="10" y="1"/>
                        <a:pt x="10" y="1"/>
                        <a:pt x="10" y="1"/>
                      </a:cubicBezTo>
                      <a:cubicBezTo>
                        <a:pt x="10" y="1"/>
                        <a:pt x="10" y="1"/>
                        <a:pt x="10" y="1"/>
                      </a:cubicBezTo>
                      <a:cubicBezTo>
                        <a:pt x="10" y="1"/>
                        <a:pt x="10" y="1"/>
                        <a:pt x="10" y="1"/>
                      </a:cubicBezTo>
                      <a:cubicBezTo>
                        <a:pt x="9" y="1"/>
                        <a:pt x="9" y="1"/>
                        <a:pt x="9" y="1"/>
                      </a:cubicBezTo>
                      <a:cubicBezTo>
                        <a:pt x="9" y="1"/>
                        <a:pt x="9" y="1"/>
                        <a:pt x="9" y="1"/>
                      </a:cubicBezTo>
                      <a:cubicBezTo>
                        <a:pt x="9" y="1"/>
                        <a:pt x="10" y="1"/>
                        <a:pt x="10" y="1"/>
                      </a:cubicBezTo>
                      <a:cubicBezTo>
                        <a:pt x="10" y="1"/>
                        <a:pt x="10" y="1"/>
                        <a:pt x="9" y="2"/>
                      </a:cubicBezTo>
                      <a:cubicBezTo>
                        <a:pt x="9" y="2"/>
                        <a:pt x="9" y="2"/>
                        <a:pt x="9" y="2"/>
                      </a:cubicBezTo>
                      <a:cubicBezTo>
                        <a:pt x="9" y="2"/>
                        <a:pt x="9" y="2"/>
                        <a:pt x="9" y="2"/>
                      </a:cubicBezTo>
                      <a:cubicBezTo>
                        <a:pt x="9" y="2"/>
                        <a:pt x="9" y="2"/>
                        <a:pt x="9" y="2"/>
                      </a:cubicBezTo>
                      <a:cubicBezTo>
                        <a:pt x="9" y="2"/>
                        <a:pt x="9" y="2"/>
                        <a:pt x="9" y="2"/>
                      </a:cubicBezTo>
                      <a:cubicBezTo>
                        <a:pt x="8" y="2"/>
                        <a:pt x="8" y="1"/>
                        <a:pt x="8" y="1"/>
                      </a:cubicBezTo>
                      <a:cubicBezTo>
                        <a:pt x="8" y="1"/>
                        <a:pt x="8" y="1"/>
                        <a:pt x="8" y="1"/>
                      </a:cubicBezTo>
                      <a:cubicBezTo>
                        <a:pt x="8" y="1"/>
                        <a:pt x="8" y="1"/>
                        <a:pt x="8" y="1"/>
                      </a:cubicBezTo>
                      <a:cubicBezTo>
                        <a:pt x="8" y="1"/>
                        <a:pt x="7"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7" y="3"/>
                        <a:pt x="7" y="3"/>
                      </a:cubicBezTo>
                      <a:cubicBezTo>
                        <a:pt x="7" y="3"/>
                        <a:pt x="7" y="3"/>
                        <a:pt x="7" y="3"/>
                      </a:cubicBezTo>
                      <a:cubicBezTo>
                        <a:pt x="7" y="3"/>
                        <a:pt x="7" y="3"/>
                        <a:pt x="7" y="3"/>
                      </a:cubicBezTo>
                      <a:cubicBezTo>
                        <a:pt x="7" y="3"/>
                        <a:pt x="7" y="3"/>
                        <a:pt x="7" y="3"/>
                      </a:cubicBezTo>
                      <a:cubicBezTo>
                        <a:pt x="7" y="3"/>
                        <a:pt x="7" y="3"/>
                        <a:pt x="7" y="4"/>
                      </a:cubicBezTo>
                      <a:cubicBezTo>
                        <a:pt x="7" y="4"/>
                        <a:pt x="7" y="4"/>
                        <a:pt x="7" y="4"/>
                      </a:cubicBezTo>
                      <a:cubicBezTo>
                        <a:pt x="7" y="4"/>
                        <a:pt x="7" y="4"/>
                        <a:pt x="7" y="4"/>
                      </a:cubicBezTo>
                      <a:cubicBezTo>
                        <a:pt x="7" y="5"/>
                        <a:pt x="7" y="5"/>
                        <a:pt x="7" y="5"/>
                      </a:cubicBezTo>
                      <a:cubicBezTo>
                        <a:pt x="7" y="5"/>
                        <a:pt x="7" y="5"/>
                        <a:pt x="7" y="5"/>
                      </a:cubicBezTo>
                      <a:cubicBezTo>
                        <a:pt x="7" y="5"/>
                        <a:pt x="7" y="5"/>
                        <a:pt x="7" y="5"/>
                      </a:cubicBezTo>
                      <a:cubicBezTo>
                        <a:pt x="7" y="5"/>
                        <a:pt x="7" y="5"/>
                        <a:pt x="7" y="5"/>
                      </a:cubicBezTo>
                      <a:cubicBezTo>
                        <a:pt x="7" y="5"/>
                        <a:pt x="7" y="6"/>
                        <a:pt x="7" y="6"/>
                      </a:cubicBezTo>
                      <a:cubicBezTo>
                        <a:pt x="7" y="6"/>
                        <a:pt x="7" y="6"/>
                        <a:pt x="7" y="6"/>
                      </a:cubicBezTo>
                      <a:cubicBezTo>
                        <a:pt x="7" y="6"/>
                        <a:pt x="7" y="6"/>
                        <a:pt x="7" y="6"/>
                      </a:cubicBezTo>
                      <a:cubicBezTo>
                        <a:pt x="7" y="6"/>
                        <a:pt x="7" y="6"/>
                        <a:pt x="7" y="6"/>
                      </a:cubicBezTo>
                      <a:cubicBezTo>
                        <a:pt x="7" y="6"/>
                        <a:pt x="7" y="6"/>
                        <a:pt x="7" y="6"/>
                      </a:cubicBezTo>
                      <a:cubicBezTo>
                        <a:pt x="6" y="6"/>
                        <a:pt x="6" y="6"/>
                        <a:pt x="6" y="6"/>
                      </a:cubicBezTo>
                      <a:cubicBezTo>
                        <a:pt x="5" y="6"/>
                        <a:pt x="5" y="6"/>
                        <a:pt x="5" y="6"/>
                      </a:cubicBezTo>
                      <a:cubicBezTo>
                        <a:pt x="5" y="7"/>
                        <a:pt x="5" y="7"/>
                        <a:pt x="5" y="7"/>
                      </a:cubicBezTo>
                      <a:cubicBezTo>
                        <a:pt x="4" y="8"/>
                        <a:pt x="4" y="8"/>
                        <a:pt x="4" y="8"/>
                      </a:cubicBezTo>
                      <a:cubicBezTo>
                        <a:pt x="4" y="9"/>
                        <a:pt x="4" y="9"/>
                        <a:pt x="4" y="9"/>
                      </a:cubicBezTo>
                      <a:cubicBezTo>
                        <a:pt x="4" y="9"/>
                        <a:pt x="4" y="9"/>
                        <a:pt x="4" y="9"/>
                      </a:cubicBezTo>
                      <a:cubicBezTo>
                        <a:pt x="4" y="9"/>
                        <a:pt x="4" y="9"/>
                        <a:pt x="4" y="9"/>
                      </a:cubicBezTo>
                      <a:cubicBezTo>
                        <a:pt x="4" y="9"/>
                        <a:pt x="4" y="9"/>
                        <a:pt x="4" y="9"/>
                      </a:cubicBezTo>
                      <a:cubicBezTo>
                        <a:pt x="4" y="10"/>
                        <a:pt x="4" y="10"/>
                        <a:pt x="4" y="10"/>
                      </a:cubicBezTo>
                      <a:cubicBezTo>
                        <a:pt x="3" y="10"/>
                        <a:pt x="3" y="10"/>
                        <a:pt x="3" y="10"/>
                      </a:cubicBezTo>
                      <a:cubicBezTo>
                        <a:pt x="3" y="10"/>
                        <a:pt x="3" y="10"/>
                        <a:pt x="3" y="10"/>
                      </a:cubicBezTo>
                      <a:cubicBezTo>
                        <a:pt x="3" y="10"/>
                        <a:pt x="2" y="10"/>
                        <a:pt x="2" y="10"/>
                      </a:cubicBezTo>
                      <a:cubicBezTo>
                        <a:pt x="2" y="10"/>
                        <a:pt x="2" y="10"/>
                        <a:pt x="2" y="11"/>
                      </a:cubicBezTo>
                      <a:cubicBezTo>
                        <a:pt x="2" y="11"/>
                        <a:pt x="2" y="11"/>
                        <a:pt x="2" y="11"/>
                      </a:cubicBezTo>
                      <a:cubicBezTo>
                        <a:pt x="2" y="11"/>
                        <a:pt x="2" y="11"/>
                        <a:pt x="2" y="11"/>
                      </a:cubicBezTo>
                      <a:cubicBezTo>
                        <a:pt x="2" y="11"/>
                        <a:pt x="2" y="11"/>
                        <a:pt x="2" y="11"/>
                      </a:cubicBezTo>
                      <a:cubicBezTo>
                        <a:pt x="0" y="11"/>
                        <a:pt x="0" y="11"/>
                        <a:pt x="0" y="11"/>
                      </a:cubicBezTo>
                      <a:cubicBezTo>
                        <a:pt x="0" y="11"/>
                        <a:pt x="0" y="12"/>
                        <a:pt x="0" y="12"/>
                      </a:cubicBezTo>
                      <a:cubicBezTo>
                        <a:pt x="0" y="12"/>
                        <a:pt x="0" y="13"/>
                        <a:pt x="0" y="13"/>
                      </a:cubicBezTo>
                      <a:cubicBezTo>
                        <a:pt x="1" y="14"/>
                        <a:pt x="1" y="14"/>
                        <a:pt x="1" y="14"/>
                      </a:cubicBezTo>
                      <a:cubicBezTo>
                        <a:pt x="1" y="14"/>
                        <a:pt x="1" y="14"/>
                        <a:pt x="1" y="14"/>
                      </a:cubicBezTo>
                      <a:cubicBezTo>
                        <a:pt x="1" y="13"/>
                        <a:pt x="1" y="13"/>
                        <a:pt x="1" y="13"/>
                      </a:cubicBezTo>
                      <a:cubicBezTo>
                        <a:pt x="1" y="13"/>
                        <a:pt x="1" y="13"/>
                        <a:pt x="1" y="13"/>
                      </a:cubicBezTo>
                      <a:cubicBezTo>
                        <a:pt x="1" y="13"/>
                        <a:pt x="2" y="13"/>
                        <a:pt x="2" y="13"/>
                      </a:cubicBezTo>
                      <a:cubicBezTo>
                        <a:pt x="2" y="13"/>
                        <a:pt x="2" y="13"/>
                        <a:pt x="2" y="13"/>
                      </a:cubicBezTo>
                      <a:cubicBezTo>
                        <a:pt x="2" y="13"/>
                        <a:pt x="2" y="13"/>
                        <a:pt x="2" y="13"/>
                      </a:cubicBezTo>
                      <a:cubicBezTo>
                        <a:pt x="2" y="13"/>
                        <a:pt x="2" y="13"/>
                        <a:pt x="2" y="13"/>
                      </a:cubicBezTo>
                      <a:cubicBezTo>
                        <a:pt x="2"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4" y="13"/>
                        <a:pt x="4" y="13"/>
                      </a:cubicBezTo>
                      <a:cubicBezTo>
                        <a:pt x="4" y="13"/>
                        <a:pt x="4" y="13"/>
                        <a:pt x="4" y="13"/>
                      </a:cubicBezTo>
                      <a:cubicBezTo>
                        <a:pt x="4" y="13"/>
                        <a:pt x="4" y="13"/>
                        <a:pt x="4" y="13"/>
                      </a:cubicBezTo>
                      <a:cubicBezTo>
                        <a:pt x="4" y="13"/>
                        <a:pt x="4" y="13"/>
                        <a:pt x="4" y="13"/>
                      </a:cubicBezTo>
                      <a:cubicBezTo>
                        <a:pt x="4" y="13"/>
                        <a:pt x="4" y="13"/>
                        <a:pt x="4" y="13"/>
                      </a:cubicBezTo>
                      <a:cubicBezTo>
                        <a:pt x="4" y="13"/>
                        <a:pt x="4" y="12"/>
                        <a:pt x="4" y="12"/>
                      </a:cubicBezTo>
                      <a:cubicBezTo>
                        <a:pt x="5" y="12"/>
                        <a:pt x="5" y="12"/>
                        <a:pt x="5" y="12"/>
                      </a:cubicBezTo>
                      <a:cubicBezTo>
                        <a:pt x="5" y="12"/>
                        <a:pt x="5" y="12"/>
                        <a:pt x="5" y="12"/>
                      </a:cubicBezTo>
                      <a:cubicBezTo>
                        <a:pt x="5" y="12"/>
                        <a:pt x="5" y="11"/>
                        <a:pt x="5" y="11"/>
                      </a:cubicBezTo>
                      <a:cubicBezTo>
                        <a:pt x="5"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7" y="10"/>
                        <a:pt x="7" y="10"/>
                      </a:cubicBezTo>
                      <a:cubicBezTo>
                        <a:pt x="7" y="10"/>
                        <a:pt x="7" y="10"/>
                        <a:pt x="7" y="10"/>
                      </a:cubicBezTo>
                      <a:cubicBezTo>
                        <a:pt x="7" y="10"/>
                        <a:pt x="7" y="10"/>
                        <a:pt x="7" y="10"/>
                      </a:cubicBezTo>
                      <a:cubicBezTo>
                        <a:pt x="7" y="10"/>
                        <a:pt x="7" y="10"/>
                        <a:pt x="7" y="10"/>
                      </a:cubicBezTo>
                      <a:cubicBezTo>
                        <a:pt x="7" y="10"/>
                        <a:pt x="8" y="10"/>
                        <a:pt x="8" y="10"/>
                      </a:cubicBezTo>
                      <a:cubicBezTo>
                        <a:pt x="8" y="10"/>
                        <a:pt x="8" y="10"/>
                        <a:pt x="8" y="10"/>
                      </a:cubicBezTo>
                      <a:cubicBezTo>
                        <a:pt x="8" y="10"/>
                        <a:pt x="8" y="10"/>
                        <a:pt x="8" y="10"/>
                      </a:cubicBezTo>
                      <a:cubicBezTo>
                        <a:pt x="8" y="10"/>
                        <a:pt x="8" y="10"/>
                        <a:pt x="8" y="10"/>
                      </a:cubicBezTo>
                      <a:cubicBezTo>
                        <a:pt x="9" y="10"/>
                        <a:pt x="9" y="10"/>
                        <a:pt x="9" y="10"/>
                      </a:cubicBezTo>
                      <a:cubicBezTo>
                        <a:pt x="9" y="10"/>
                        <a:pt x="9" y="10"/>
                        <a:pt x="10" y="10"/>
                      </a:cubicBezTo>
                      <a:cubicBezTo>
                        <a:pt x="10" y="9"/>
                        <a:pt x="10" y="9"/>
                        <a:pt x="10" y="9"/>
                      </a:cubicBezTo>
                      <a:cubicBezTo>
                        <a:pt x="10" y="9"/>
                        <a:pt x="10" y="9"/>
                        <a:pt x="10" y="9"/>
                      </a:cubicBezTo>
                      <a:cubicBezTo>
                        <a:pt x="10" y="9"/>
                        <a:pt x="10" y="9"/>
                        <a:pt x="10" y="9"/>
                      </a:cubicBezTo>
                      <a:cubicBezTo>
                        <a:pt x="10" y="9"/>
                        <a:pt x="10" y="9"/>
                        <a:pt x="10" y="9"/>
                      </a:cubicBezTo>
                      <a:cubicBezTo>
                        <a:pt x="10" y="9"/>
                        <a:pt x="10" y="9"/>
                        <a:pt x="10" y="9"/>
                      </a:cubicBezTo>
                      <a:cubicBezTo>
                        <a:pt x="10" y="9"/>
                        <a:pt x="10" y="8"/>
                        <a:pt x="10" y="8"/>
                      </a:cubicBezTo>
                      <a:cubicBezTo>
                        <a:pt x="10" y="8"/>
                        <a:pt x="10" y="8"/>
                        <a:pt x="10" y="8"/>
                      </a:cubicBezTo>
                      <a:cubicBezTo>
                        <a:pt x="10" y="8"/>
                        <a:pt x="10" y="8"/>
                        <a:pt x="9" y="8"/>
                      </a:cubicBezTo>
                      <a:cubicBezTo>
                        <a:pt x="9" y="7"/>
                        <a:pt x="9" y="7"/>
                        <a:pt x="9" y="7"/>
                      </a:cubicBezTo>
                      <a:cubicBezTo>
                        <a:pt x="9" y="7"/>
                        <a:pt x="9" y="7"/>
                        <a:pt x="9" y="7"/>
                      </a:cubicBezTo>
                      <a:cubicBezTo>
                        <a:pt x="9" y="7"/>
                        <a:pt x="9" y="7"/>
                        <a:pt x="9" y="7"/>
                      </a:cubicBezTo>
                      <a:cubicBezTo>
                        <a:pt x="9" y="7"/>
                        <a:pt x="9" y="7"/>
                        <a:pt x="9" y="7"/>
                      </a:cubicBezTo>
                      <a:cubicBezTo>
                        <a:pt x="9" y="6"/>
                        <a:pt x="9" y="6"/>
                        <a:pt x="9" y="6"/>
                      </a:cubicBezTo>
                      <a:cubicBezTo>
                        <a:pt x="9" y="6"/>
                        <a:pt x="9" y="6"/>
                        <a:pt x="9" y="6"/>
                      </a:cubicBezTo>
                      <a:cubicBezTo>
                        <a:pt x="9" y="6"/>
                        <a:pt x="10" y="6"/>
                        <a:pt x="10" y="6"/>
                      </a:cubicBezTo>
                      <a:cubicBezTo>
                        <a:pt x="10" y="6"/>
                        <a:pt x="10" y="6"/>
                        <a:pt x="10" y="6"/>
                      </a:cubicBezTo>
                      <a:cubicBezTo>
                        <a:pt x="10" y="6"/>
                        <a:pt x="10" y="6"/>
                        <a:pt x="11" y="6"/>
                      </a:cubicBezTo>
                      <a:cubicBezTo>
                        <a:pt x="11" y="6"/>
                        <a:pt x="11" y="6"/>
                        <a:pt x="11" y="6"/>
                      </a:cubicBezTo>
                      <a:cubicBezTo>
                        <a:pt x="11" y="6"/>
                        <a:pt x="11" y="6"/>
                        <a:pt x="11" y="6"/>
                      </a:cubicBezTo>
                      <a:cubicBezTo>
                        <a:pt x="11" y="6"/>
                        <a:pt x="11" y="6"/>
                        <a:pt x="11" y="6"/>
                      </a:cubicBezTo>
                      <a:cubicBezTo>
                        <a:pt x="11" y="6"/>
                        <a:pt x="11" y="6"/>
                        <a:pt x="11" y="6"/>
                      </a:cubicBezTo>
                      <a:cubicBezTo>
                        <a:pt x="11" y="5"/>
                        <a:pt x="11" y="5"/>
                        <a:pt x="12" y="5"/>
                      </a:cubicBezTo>
                      <a:cubicBezTo>
                        <a:pt x="12" y="5"/>
                        <a:pt x="12" y="5"/>
                        <a:pt x="12" y="5"/>
                      </a:cubicBezTo>
                      <a:cubicBezTo>
                        <a:pt x="12" y="5"/>
                        <a:pt x="12" y="4"/>
                        <a:pt x="12" y="4"/>
                      </a:cubicBezTo>
                      <a:cubicBezTo>
                        <a:pt x="12" y="4"/>
                        <a:pt x="12" y="4"/>
                        <a:pt x="12" y="4"/>
                      </a:cubicBezTo>
                      <a:cubicBezTo>
                        <a:pt x="12" y="4"/>
                        <a:pt x="12" y="4"/>
                        <a:pt x="12" y="3"/>
                      </a:cubicBezTo>
                      <a:cubicBezTo>
                        <a:pt x="12" y="3"/>
                        <a:pt x="12" y="3"/>
                        <a:pt x="12" y="3"/>
                      </a:cubicBezTo>
                      <a:cubicBezTo>
                        <a:pt x="12" y="3"/>
                        <a:pt x="12" y="2"/>
                        <a:pt x="12" y="2"/>
                      </a:cubicBezTo>
                      <a:cubicBezTo>
                        <a:pt x="12" y="2"/>
                        <a:pt x="12" y="2"/>
                        <a:pt x="12" y="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82" name="Freeform 715">
                  <a:extLst>
                    <a:ext uri="{FF2B5EF4-FFF2-40B4-BE49-F238E27FC236}">
                      <a16:creationId xmlns:a16="http://schemas.microsoft.com/office/drawing/2014/main" id="{F5A7FA36-4F6A-610B-C5E8-3B295F7A03B9}"/>
                    </a:ext>
                  </a:extLst>
                </p:cNvPr>
                <p:cNvSpPr>
                  <a:spLocks/>
                </p:cNvSpPr>
                <p:nvPr/>
              </p:nvSpPr>
              <p:spPr bwMode="auto">
                <a:xfrm>
                  <a:off x="9467850" y="5062538"/>
                  <a:ext cx="33337" cy="38100"/>
                </a:xfrm>
                <a:custGeom>
                  <a:avLst/>
                  <a:gdLst>
                    <a:gd name="T0" fmla="*/ 4 w 8"/>
                    <a:gd name="T1" fmla="*/ 1 h 9"/>
                    <a:gd name="T2" fmla="*/ 4 w 8"/>
                    <a:gd name="T3" fmla="*/ 1 h 9"/>
                    <a:gd name="T4" fmla="*/ 4 w 8"/>
                    <a:gd name="T5" fmla="*/ 0 h 9"/>
                    <a:gd name="T6" fmla="*/ 4 w 8"/>
                    <a:gd name="T7" fmla="*/ 1 h 9"/>
                    <a:gd name="T8" fmla="*/ 3 w 8"/>
                    <a:gd name="T9" fmla="*/ 1 h 9"/>
                    <a:gd name="T10" fmla="*/ 2 w 8"/>
                    <a:gd name="T11" fmla="*/ 1 h 9"/>
                    <a:gd name="T12" fmla="*/ 2 w 8"/>
                    <a:gd name="T13" fmla="*/ 0 h 9"/>
                    <a:gd name="T14" fmla="*/ 2 w 8"/>
                    <a:gd name="T15" fmla="*/ 0 h 9"/>
                    <a:gd name="T16" fmla="*/ 1 w 8"/>
                    <a:gd name="T17" fmla="*/ 0 h 9"/>
                    <a:gd name="T18" fmla="*/ 1 w 8"/>
                    <a:gd name="T19" fmla="*/ 0 h 9"/>
                    <a:gd name="T20" fmla="*/ 1 w 8"/>
                    <a:gd name="T21" fmla="*/ 1 h 9"/>
                    <a:gd name="T22" fmla="*/ 1 w 8"/>
                    <a:gd name="T23" fmla="*/ 2 h 9"/>
                    <a:gd name="T24" fmla="*/ 1 w 8"/>
                    <a:gd name="T25" fmla="*/ 2 h 9"/>
                    <a:gd name="T26" fmla="*/ 1 w 8"/>
                    <a:gd name="T27" fmla="*/ 2 h 9"/>
                    <a:gd name="T28" fmla="*/ 1 w 8"/>
                    <a:gd name="T29" fmla="*/ 3 h 9"/>
                    <a:gd name="T30" fmla="*/ 2 w 8"/>
                    <a:gd name="T31" fmla="*/ 3 h 9"/>
                    <a:gd name="T32" fmla="*/ 1 w 8"/>
                    <a:gd name="T33" fmla="*/ 3 h 9"/>
                    <a:gd name="T34" fmla="*/ 1 w 8"/>
                    <a:gd name="T35" fmla="*/ 4 h 9"/>
                    <a:gd name="T36" fmla="*/ 1 w 8"/>
                    <a:gd name="T37" fmla="*/ 4 h 9"/>
                    <a:gd name="T38" fmla="*/ 1 w 8"/>
                    <a:gd name="T39" fmla="*/ 4 h 9"/>
                    <a:gd name="T40" fmla="*/ 0 w 8"/>
                    <a:gd name="T41" fmla="*/ 4 h 9"/>
                    <a:gd name="T42" fmla="*/ 0 w 8"/>
                    <a:gd name="T43" fmla="*/ 4 h 9"/>
                    <a:gd name="T44" fmla="*/ 0 w 8"/>
                    <a:gd name="T45" fmla="*/ 5 h 9"/>
                    <a:gd name="T46" fmla="*/ 0 w 8"/>
                    <a:gd name="T47" fmla="*/ 5 h 9"/>
                    <a:gd name="T48" fmla="*/ 0 w 8"/>
                    <a:gd name="T49" fmla="*/ 5 h 9"/>
                    <a:gd name="T50" fmla="*/ 1 w 8"/>
                    <a:gd name="T51" fmla="*/ 6 h 9"/>
                    <a:gd name="T52" fmla="*/ 2 w 8"/>
                    <a:gd name="T53" fmla="*/ 6 h 9"/>
                    <a:gd name="T54" fmla="*/ 2 w 8"/>
                    <a:gd name="T55" fmla="*/ 6 h 9"/>
                    <a:gd name="T56" fmla="*/ 2 w 8"/>
                    <a:gd name="T57" fmla="*/ 7 h 9"/>
                    <a:gd name="T58" fmla="*/ 2 w 8"/>
                    <a:gd name="T59" fmla="*/ 7 h 9"/>
                    <a:gd name="T60" fmla="*/ 4 w 8"/>
                    <a:gd name="T61" fmla="*/ 8 h 9"/>
                    <a:gd name="T62" fmla="*/ 4 w 8"/>
                    <a:gd name="T63" fmla="*/ 9 h 9"/>
                    <a:gd name="T64" fmla="*/ 4 w 8"/>
                    <a:gd name="T65" fmla="*/ 9 h 9"/>
                    <a:gd name="T66" fmla="*/ 4 w 8"/>
                    <a:gd name="T67" fmla="*/ 9 h 9"/>
                    <a:gd name="T68" fmla="*/ 4 w 8"/>
                    <a:gd name="T69" fmla="*/ 9 h 9"/>
                    <a:gd name="T70" fmla="*/ 4 w 8"/>
                    <a:gd name="T71" fmla="*/ 9 h 9"/>
                    <a:gd name="T72" fmla="*/ 4 w 8"/>
                    <a:gd name="T73" fmla="*/ 9 h 9"/>
                    <a:gd name="T74" fmla="*/ 5 w 8"/>
                    <a:gd name="T75" fmla="*/ 9 h 9"/>
                    <a:gd name="T76" fmla="*/ 5 w 8"/>
                    <a:gd name="T77" fmla="*/ 9 h 9"/>
                    <a:gd name="T78" fmla="*/ 5 w 8"/>
                    <a:gd name="T79" fmla="*/ 9 h 9"/>
                    <a:gd name="T80" fmla="*/ 5 w 8"/>
                    <a:gd name="T81" fmla="*/ 9 h 9"/>
                    <a:gd name="T82" fmla="*/ 5 w 8"/>
                    <a:gd name="T83" fmla="*/ 9 h 9"/>
                    <a:gd name="T84" fmla="*/ 6 w 8"/>
                    <a:gd name="T85" fmla="*/ 9 h 9"/>
                    <a:gd name="T86" fmla="*/ 6 w 8"/>
                    <a:gd name="T87" fmla="*/ 9 h 9"/>
                    <a:gd name="T88" fmla="*/ 6 w 8"/>
                    <a:gd name="T89" fmla="*/ 8 h 9"/>
                    <a:gd name="T90" fmla="*/ 6 w 8"/>
                    <a:gd name="T91" fmla="*/ 8 h 9"/>
                    <a:gd name="T92" fmla="*/ 6 w 8"/>
                    <a:gd name="T93" fmla="*/ 7 h 9"/>
                    <a:gd name="T94" fmla="*/ 7 w 8"/>
                    <a:gd name="T95" fmla="*/ 7 h 9"/>
                    <a:gd name="T96" fmla="*/ 6 w 8"/>
                    <a:gd name="T97" fmla="*/ 6 h 9"/>
                    <a:gd name="T98" fmla="*/ 7 w 8"/>
                    <a:gd name="T99" fmla="*/ 6 h 9"/>
                    <a:gd name="T100" fmla="*/ 7 w 8"/>
                    <a:gd name="T101" fmla="*/ 3 h 9"/>
                    <a:gd name="T102" fmla="*/ 8 w 8"/>
                    <a:gd name="T103" fmla="*/ 3 h 9"/>
                    <a:gd name="T104" fmla="*/ 7 w 8"/>
                    <a:gd name="T105" fmla="*/ 2 h 9"/>
                    <a:gd name="T106" fmla="*/ 7 w 8"/>
                    <a:gd name="T107" fmla="*/ 2 h 9"/>
                    <a:gd name="T108" fmla="*/ 6 w 8"/>
                    <a:gd name="T109" fmla="*/ 2 h 9"/>
                    <a:gd name="T110" fmla="*/ 6 w 8"/>
                    <a:gd name="T111" fmla="*/ 2 h 9"/>
                    <a:gd name="T112" fmla="*/ 6 w 8"/>
                    <a:gd name="T113" fmla="*/ 2 h 9"/>
                    <a:gd name="T114" fmla="*/ 6 w 8"/>
                    <a:gd name="T115" fmla="*/ 1 h 9"/>
                    <a:gd name="T116" fmla="*/ 6 w 8"/>
                    <a:gd name="T117" fmla="*/ 1 h 9"/>
                    <a:gd name="T118" fmla="*/ 5 w 8"/>
                    <a:gd name="T119" fmla="*/ 1 h 9"/>
                    <a:gd name="T120" fmla="*/ 4 w 8"/>
                    <a:gd name="T121"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 h="9">
                      <a:moveTo>
                        <a:pt x="4" y="1"/>
                      </a:moveTo>
                      <a:cubicBezTo>
                        <a:pt x="4" y="1"/>
                        <a:pt x="4" y="1"/>
                        <a:pt x="4" y="1"/>
                      </a:cubicBezTo>
                      <a:cubicBezTo>
                        <a:pt x="4" y="1"/>
                        <a:pt x="4" y="0"/>
                        <a:pt x="4" y="0"/>
                      </a:cubicBezTo>
                      <a:cubicBezTo>
                        <a:pt x="4" y="0"/>
                        <a:pt x="4" y="1"/>
                        <a:pt x="4" y="1"/>
                      </a:cubicBezTo>
                      <a:cubicBezTo>
                        <a:pt x="4" y="1"/>
                        <a:pt x="3" y="1"/>
                        <a:pt x="3" y="1"/>
                      </a:cubicBezTo>
                      <a:cubicBezTo>
                        <a:pt x="2" y="1"/>
                        <a:pt x="2" y="1"/>
                        <a:pt x="2" y="1"/>
                      </a:cubicBezTo>
                      <a:cubicBezTo>
                        <a:pt x="2" y="0"/>
                        <a:pt x="2" y="0"/>
                        <a:pt x="2" y="0"/>
                      </a:cubicBezTo>
                      <a:cubicBezTo>
                        <a:pt x="2" y="0"/>
                        <a:pt x="2" y="0"/>
                        <a:pt x="2" y="0"/>
                      </a:cubicBezTo>
                      <a:cubicBezTo>
                        <a:pt x="1" y="0"/>
                        <a:pt x="1" y="0"/>
                        <a:pt x="1" y="0"/>
                      </a:cubicBezTo>
                      <a:cubicBezTo>
                        <a:pt x="1" y="0"/>
                        <a:pt x="1" y="0"/>
                        <a:pt x="1" y="0"/>
                      </a:cubicBezTo>
                      <a:cubicBezTo>
                        <a:pt x="1" y="1"/>
                        <a:pt x="1" y="1"/>
                        <a:pt x="1" y="1"/>
                      </a:cubicBezTo>
                      <a:cubicBezTo>
                        <a:pt x="1" y="2"/>
                        <a:pt x="1" y="2"/>
                        <a:pt x="1" y="2"/>
                      </a:cubicBezTo>
                      <a:cubicBezTo>
                        <a:pt x="1" y="2"/>
                        <a:pt x="1" y="2"/>
                        <a:pt x="1" y="2"/>
                      </a:cubicBezTo>
                      <a:cubicBezTo>
                        <a:pt x="1" y="2"/>
                        <a:pt x="1" y="2"/>
                        <a:pt x="1" y="2"/>
                      </a:cubicBezTo>
                      <a:cubicBezTo>
                        <a:pt x="1" y="3"/>
                        <a:pt x="1" y="3"/>
                        <a:pt x="1" y="3"/>
                      </a:cubicBezTo>
                      <a:cubicBezTo>
                        <a:pt x="2" y="3"/>
                        <a:pt x="2" y="3"/>
                        <a:pt x="2" y="3"/>
                      </a:cubicBezTo>
                      <a:cubicBezTo>
                        <a:pt x="1" y="3"/>
                        <a:pt x="1" y="3"/>
                        <a:pt x="1" y="3"/>
                      </a:cubicBezTo>
                      <a:cubicBezTo>
                        <a:pt x="1" y="4"/>
                        <a:pt x="1" y="4"/>
                        <a:pt x="1" y="4"/>
                      </a:cubicBezTo>
                      <a:cubicBezTo>
                        <a:pt x="1" y="4"/>
                        <a:pt x="1" y="4"/>
                        <a:pt x="1" y="4"/>
                      </a:cubicBezTo>
                      <a:cubicBezTo>
                        <a:pt x="1" y="4"/>
                        <a:pt x="1" y="4"/>
                        <a:pt x="1" y="4"/>
                      </a:cubicBezTo>
                      <a:cubicBezTo>
                        <a:pt x="0" y="4"/>
                        <a:pt x="0" y="4"/>
                        <a:pt x="0" y="4"/>
                      </a:cubicBezTo>
                      <a:cubicBezTo>
                        <a:pt x="0" y="4"/>
                        <a:pt x="0" y="4"/>
                        <a:pt x="0" y="4"/>
                      </a:cubicBezTo>
                      <a:cubicBezTo>
                        <a:pt x="0" y="4"/>
                        <a:pt x="0" y="5"/>
                        <a:pt x="0" y="5"/>
                      </a:cubicBezTo>
                      <a:cubicBezTo>
                        <a:pt x="0" y="5"/>
                        <a:pt x="0" y="5"/>
                        <a:pt x="0" y="5"/>
                      </a:cubicBezTo>
                      <a:cubicBezTo>
                        <a:pt x="0" y="5"/>
                        <a:pt x="0" y="5"/>
                        <a:pt x="0" y="5"/>
                      </a:cubicBezTo>
                      <a:cubicBezTo>
                        <a:pt x="1" y="6"/>
                        <a:pt x="1" y="6"/>
                        <a:pt x="1" y="6"/>
                      </a:cubicBezTo>
                      <a:cubicBezTo>
                        <a:pt x="2" y="6"/>
                        <a:pt x="2" y="6"/>
                        <a:pt x="2" y="6"/>
                      </a:cubicBezTo>
                      <a:cubicBezTo>
                        <a:pt x="2" y="6"/>
                        <a:pt x="2" y="6"/>
                        <a:pt x="2" y="6"/>
                      </a:cubicBezTo>
                      <a:cubicBezTo>
                        <a:pt x="2" y="6"/>
                        <a:pt x="2" y="7"/>
                        <a:pt x="2" y="7"/>
                      </a:cubicBezTo>
                      <a:cubicBezTo>
                        <a:pt x="2" y="7"/>
                        <a:pt x="2" y="7"/>
                        <a:pt x="2" y="7"/>
                      </a:cubicBezTo>
                      <a:cubicBezTo>
                        <a:pt x="4" y="8"/>
                        <a:pt x="4" y="8"/>
                        <a:pt x="4" y="8"/>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6" y="9"/>
                        <a:pt x="6" y="9"/>
                      </a:cubicBezTo>
                      <a:cubicBezTo>
                        <a:pt x="6" y="9"/>
                        <a:pt x="6" y="9"/>
                        <a:pt x="6" y="9"/>
                      </a:cubicBezTo>
                      <a:cubicBezTo>
                        <a:pt x="6" y="8"/>
                        <a:pt x="6" y="8"/>
                        <a:pt x="6" y="8"/>
                      </a:cubicBezTo>
                      <a:cubicBezTo>
                        <a:pt x="6" y="8"/>
                        <a:pt x="6" y="8"/>
                        <a:pt x="6" y="8"/>
                      </a:cubicBezTo>
                      <a:cubicBezTo>
                        <a:pt x="6" y="7"/>
                        <a:pt x="6" y="7"/>
                        <a:pt x="6" y="7"/>
                      </a:cubicBezTo>
                      <a:cubicBezTo>
                        <a:pt x="7" y="7"/>
                        <a:pt x="7" y="7"/>
                        <a:pt x="7" y="7"/>
                      </a:cubicBezTo>
                      <a:cubicBezTo>
                        <a:pt x="7" y="7"/>
                        <a:pt x="6" y="6"/>
                        <a:pt x="6" y="6"/>
                      </a:cubicBezTo>
                      <a:cubicBezTo>
                        <a:pt x="6" y="6"/>
                        <a:pt x="7" y="6"/>
                        <a:pt x="7" y="6"/>
                      </a:cubicBezTo>
                      <a:cubicBezTo>
                        <a:pt x="7" y="3"/>
                        <a:pt x="7" y="3"/>
                        <a:pt x="7" y="3"/>
                      </a:cubicBezTo>
                      <a:cubicBezTo>
                        <a:pt x="8" y="3"/>
                        <a:pt x="8" y="3"/>
                        <a:pt x="8" y="3"/>
                      </a:cubicBezTo>
                      <a:cubicBezTo>
                        <a:pt x="7" y="2"/>
                        <a:pt x="7" y="2"/>
                        <a:pt x="7" y="2"/>
                      </a:cubicBezTo>
                      <a:cubicBezTo>
                        <a:pt x="7" y="2"/>
                        <a:pt x="7" y="2"/>
                        <a:pt x="7" y="2"/>
                      </a:cubicBezTo>
                      <a:cubicBezTo>
                        <a:pt x="7" y="2"/>
                        <a:pt x="6" y="2"/>
                        <a:pt x="6" y="2"/>
                      </a:cubicBezTo>
                      <a:cubicBezTo>
                        <a:pt x="6" y="2"/>
                        <a:pt x="6" y="2"/>
                        <a:pt x="6" y="2"/>
                      </a:cubicBezTo>
                      <a:cubicBezTo>
                        <a:pt x="6" y="2"/>
                        <a:pt x="6" y="2"/>
                        <a:pt x="6" y="2"/>
                      </a:cubicBezTo>
                      <a:cubicBezTo>
                        <a:pt x="6" y="1"/>
                        <a:pt x="6" y="1"/>
                        <a:pt x="6" y="1"/>
                      </a:cubicBezTo>
                      <a:cubicBezTo>
                        <a:pt x="6" y="1"/>
                        <a:pt x="6" y="1"/>
                        <a:pt x="6" y="1"/>
                      </a:cubicBezTo>
                      <a:cubicBezTo>
                        <a:pt x="5" y="1"/>
                        <a:pt x="5" y="1"/>
                        <a:pt x="5" y="1"/>
                      </a:cubicBezTo>
                      <a:lnTo>
                        <a:pt x="4" y="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83" name="Freeform 716">
                  <a:extLst>
                    <a:ext uri="{FF2B5EF4-FFF2-40B4-BE49-F238E27FC236}">
                      <a16:creationId xmlns:a16="http://schemas.microsoft.com/office/drawing/2014/main" id="{965EE128-1DCB-4726-B35E-570699164060}"/>
                    </a:ext>
                  </a:extLst>
                </p:cNvPr>
                <p:cNvSpPr>
                  <a:spLocks/>
                </p:cNvSpPr>
                <p:nvPr/>
              </p:nvSpPr>
              <p:spPr bwMode="auto">
                <a:xfrm>
                  <a:off x="9450388" y="5062538"/>
                  <a:ext cx="25400" cy="30163"/>
                </a:xfrm>
                <a:custGeom>
                  <a:avLst/>
                  <a:gdLst>
                    <a:gd name="T0" fmla="*/ 4 w 6"/>
                    <a:gd name="T1" fmla="*/ 0 h 7"/>
                    <a:gd name="T2" fmla="*/ 3 w 6"/>
                    <a:gd name="T3" fmla="*/ 0 h 7"/>
                    <a:gd name="T4" fmla="*/ 3 w 6"/>
                    <a:gd name="T5" fmla="*/ 0 h 7"/>
                    <a:gd name="T6" fmla="*/ 2 w 6"/>
                    <a:gd name="T7" fmla="*/ 0 h 7"/>
                    <a:gd name="T8" fmla="*/ 2 w 6"/>
                    <a:gd name="T9" fmla="*/ 1 h 7"/>
                    <a:gd name="T10" fmla="*/ 2 w 6"/>
                    <a:gd name="T11" fmla="*/ 2 h 7"/>
                    <a:gd name="T12" fmla="*/ 2 w 6"/>
                    <a:gd name="T13" fmla="*/ 2 h 7"/>
                    <a:gd name="T14" fmla="*/ 2 w 6"/>
                    <a:gd name="T15" fmla="*/ 3 h 7"/>
                    <a:gd name="T16" fmla="*/ 2 w 6"/>
                    <a:gd name="T17" fmla="*/ 3 h 7"/>
                    <a:gd name="T18" fmla="*/ 1 w 6"/>
                    <a:gd name="T19" fmla="*/ 3 h 7"/>
                    <a:gd name="T20" fmla="*/ 1 w 6"/>
                    <a:gd name="T21" fmla="*/ 4 h 7"/>
                    <a:gd name="T22" fmla="*/ 1 w 6"/>
                    <a:gd name="T23" fmla="*/ 4 h 7"/>
                    <a:gd name="T24" fmla="*/ 0 w 6"/>
                    <a:gd name="T25" fmla="*/ 4 h 7"/>
                    <a:gd name="T26" fmla="*/ 0 w 6"/>
                    <a:gd name="T27" fmla="*/ 5 h 7"/>
                    <a:gd name="T28" fmla="*/ 1 w 6"/>
                    <a:gd name="T29" fmla="*/ 6 h 7"/>
                    <a:gd name="T30" fmla="*/ 1 w 6"/>
                    <a:gd name="T31" fmla="*/ 6 h 7"/>
                    <a:gd name="T32" fmla="*/ 2 w 6"/>
                    <a:gd name="T33" fmla="*/ 6 h 7"/>
                    <a:gd name="T34" fmla="*/ 2 w 6"/>
                    <a:gd name="T35" fmla="*/ 6 h 7"/>
                    <a:gd name="T36" fmla="*/ 3 w 6"/>
                    <a:gd name="T37" fmla="*/ 6 h 7"/>
                    <a:gd name="T38" fmla="*/ 3 w 6"/>
                    <a:gd name="T39" fmla="*/ 6 h 7"/>
                    <a:gd name="T40" fmla="*/ 3 w 6"/>
                    <a:gd name="T41" fmla="*/ 6 h 7"/>
                    <a:gd name="T42" fmla="*/ 4 w 6"/>
                    <a:gd name="T43" fmla="*/ 7 h 7"/>
                    <a:gd name="T44" fmla="*/ 4 w 6"/>
                    <a:gd name="T45" fmla="*/ 7 h 7"/>
                    <a:gd name="T46" fmla="*/ 5 w 6"/>
                    <a:gd name="T47" fmla="*/ 7 h 7"/>
                    <a:gd name="T48" fmla="*/ 5 w 6"/>
                    <a:gd name="T49" fmla="*/ 7 h 7"/>
                    <a:gd name="T50" fmla="*/ 5 w 6"/>
                    <a:gd name="T51" fmla="*/ 7 h 7"/>
                    <a:gd name="T52" fmla="*/ 6 w 6"/>
                    <a:gd name="T53" fmla="*/ 6 h 7"/>
                    <a:gd name="T54" fmla="*/ 5 w 6"/>
                    <a:gd name="T55" fmla="*/ 6 h 7"/>
                    <a:gd name="T56" fmla="*/ 4 w 6"/>
                    <a:gd name="T57" fmla="*/ 5 h 7"/>
                    <a:gd name="T58" fmla="*/ 4 w 6"/>
                    <a:gd name="T59" fmla="*/ 4 h 7"/>
                    <a:gd name="T60" fmla="*/ 5 w 6"/>
                    <a:gd name="T61" fmla="*/ 4 h 7"/>
                    <a:gd name="T62" fmla="*/ 5 w 6"/>
                    <a:gd name="T63" fmla="*/ 4 h 7"/>
                    <a:gd name="T64" fmla="*/ 6 w 6"/>
                    <a:gd name="T65" fmla="*/ 3 h 7"/>
                    <a:gd name="T66" fmla="*/ 5 w 6"/>
                    <a:gd name="T67" fmla="*/ 2 h 7"/>
                    <a:gd name="T68" fmla="*/ 5 w 6"/>
                    <a:gd name="T69" fmla="*/ 2 h 7"/>
                    <a:gd name="T70" fmla="*/ 5 w 6"/>
                    <a:gd name="T7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 h="7">
                      <a:moveTo>
                        <a:pt x="4" y="0"/>
                      </a:moveTo>
                      <a:cubicBezTo>
                        <a:pt x="4" y="0"/>
                        <a:pt x="4" y="0"/>
                        <a:pt x="4" y="0"/>
                      </a:cubicBezTo>
                      <a:cubicBezTo>
                        <a:pt x="4" y="0"/>
                        <a:pt x="3" y="0"/>
                        <a:pt x="3" y="0"/>
                      </a:cubicBezTo>
                      <a:cubicBezTo>
                        <a:pt x="3" y="0"/>
                        <a:pt x="3" y="0"/>
                        <a:pt x="3" y="0"/>
                      </a:cubicBezTo>
                      <a:cubicBezTo>
                        <a:pt x="3" y="0"/>
                        <a:pt x="3" y="0"/>
                        <a:pt x="3" y="0"/>
                      </a:cubicBezTo>
                      <a:cubicBezTo>
                        <a:pt x="3" y="0"/>
                        <a:pt x="3" y="0"/>
                        <a:pt x="3" y="0"/>
                      </a:cubicBezTo>
                      <a:cubicBezTo>
                        <a:pt x="3" y="0"/>
                        <a:pt x="2" y="0"/>
                        <a:pt x="2" y="0"/>
                      </a:cubicBezTo>
                      <a:cubicBezTo>
                        <a:pt x="2" y="0"/>
                        <a:pt x="2" y="0"/>
                        <a:pt x="2" y="0"/>
                      </a:cubicBezTo>
                      <a:cubicBezTo>
                        <a:pt x="2" y="0"/>
                        <a:pt x="2" y="0"/>
                        <a:pt x="2" y="0"/>
                      </a:cubicBezTo>
                      <a:cubicBezTo>
                        <a:pt x="2" y="1"/>
                        <a:pt x="2" y="1"/>
                        <a:pt x="2" y="1"/>
                      </a:cubicBezTo>
                      <a:cubicBezTo>
                        <a:pt x="2" y="1"/>
                        <a:pt x="2" y="1"/>
                        <a:pt x="2" y="1"/>
                      </a:cubicBezTo>
                      <a:cubicBezTo>
                        <a:pt x="2" y="2"/>
                        <a:pt x="2" y="2"/>
                        <a:pt x="2" y="2"/>
                      </a:cubicBezTo>
                      <a:cubicBezTo>
                        <a:pt x="2" y="2"/>
                        <a:pt x="2" y="2"/>
                        <a:pt x="2" y="2"/>
                      </a:cubicBezTo>
                      <a:cubicBezTo>
                        <a:pt x="2" y="2"/>
                        <a:pt x="2" y="2"/>
                        <a:pt x="2" y="2"/>
                      </a:cubicBezTo>
                      <a:cubicBezTo>
                        <a:pt x="2" y="2"/>
                        <a:pt x="2" y="2"/>
                        <a:pt x="2" y="2"/>
                      </a:cubicBezTo>
                      <a:cubicBezTo>
                        <a:pt x="2" y="3"/>
                        <a:pt x="2" y="3"/>
                        <a:pt x="2" y="3"/>
                      </a:cubicBezTo>
                      <a:cubicBezTo>
                        <a:pt x="2" y="3"/>
                        <a:pt x="2" y="3"/>
                        <a:pt x="2" y="3"/>
                      </a:cubicBezTo>
                      <a:cubicBezTo>
                        <a:pt x="2" y="3"/>
                        <a:pt x="2" y="3"/>
                        <a:pt x="2" y="3"/>
                      </a:cubicBezTo>
                      <a:cubicBezTo>
                        <a:pt x="1" y="3"/>
                        <a:pt x="1" y="3"/>
                        <a:pt x="1" y="3"/>
                      </a:cubicBezTo>
                      <a:cubicBezTo>
                        <a:pt x="1" y="3"/>
                        <a:pt x="1" y="3"/>
                        <a:pt x="1" y="3"/>
                      </a:cubicBezTo>
                      <a:cubicBezTo>
                        <a:pt x="1" y="3"/>
                        <a:pt x="1" y="3"/>
                        <a:pt x="1" y="3"/>
                      </a:cubicBezTo>
                      <a:cubicBezTo>
                        <a:pt x="1" y="3"/>
                        <a:pt x="1" y="4"/>
                        <a:pt x="1" y="4"/>
                      </a:cubicBezTo>
                      <a:cubicBezTo>
                        <a:pt x="1" y="4"/>
                        <a:pt x="1" y="4"/>
                        <a:pt x="1" y="4"/>
                      </a:cubicBezTo>
                      <a:cubicBezTo>
                        <a:pt x="1" y="4"/>
                        <a:pt x="1" y="4"/>
                        <a:pt x="1" y="4"/>
                      </a:cubicBezTo>
                      <a:cubicBezTo>
                        <a:pt x="0" y="4"/>
                        <a:pt x="0" y="4"/>
                        <a:pt x="0" y="4"/>
                      </a:cubicBezTo>
                      <a:cubicBezTo>
                        <a:pt x="0" y="4"/>
                        <a:pt x="0" y="4"/>
                        <a:pt x="0" y="4"/>
                      </a:cubicBezTo>
                      <a:cubicBezTo>
                        <a:pt x="0" y="4"/>
                        <a:pt x="0" y="5"/>
                        <a:pt x="0" y="5"/>
                      </a:cubicBezTo>
                      <a:cubicBezTo>
                        <a:pt x="0" y="5"/>
                        <a:pt x="0" y="5"/>
                        <a:pt x="0" y="5"/>
                      </a:cubicBezTo>
                      <a:cubicBezTo>
                        <a:pt x="0" y="5"/>
                        <a:pt x="1" y="5"/>
                        <a:pt x="1" y="5"/>
                      </a:cubicBezTo>
                      <a:cubicBezTo>
                        <a:pt x="1" y="6"/>
                        <a:pt x="1" y="6"/>
                        <a:pt x="1" y="6"/>
                      </a:cubicBezTo>
                      <a:cubicBezTo>
                        <a:pt x="1" y="6"/>
                        <a:pt x="1" y="6"/>
                        <a:pt x="1" y="6"/>
                      </a:cubicBezTo>
                      <a:cubicBezTo>
                        <a:pt x="1" y="6"/>
                        <a:pt x="1" y="6"/>
                        <a:pt x="1" y="6"/>
                      </a:cubicBezTo>
                      <a:cubicBezTo>
                        <a:pt x="2" y="6"/>
                        <a:pt x="2" y="6"/>
                        <a:pt x="2" y="6"/>
                      </a:cubicBezTo>
                      <a:cubicBezTo>
                        <a:pt x="2" y="6"/>
                        <a:pt x="2" y="6"/>
                        <a:pt x="2" y="6"/>
                      </a:cubicBezTo>
                      <a:cubicBezTo>
                        <a:pt x="2" y="6"/>
                        <a:pt x="2" y="6"/>
                        <a:pt x="2" y="6"/>
                      </a:cubicBezTo>
                      <a:cubicBezTo>
                        <a:pt x="2" y="6"/>
                        <a:pt x="2" y="6"/>
                        <a:pt x="2" y="6"/>
                      </a:cubicBezTo>
                      <a:cubicBezTo>
                        <a:pt x="2"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4" y="7"/>
                        <a:pt x="4" y="7"/>
                      </a:cubicBezTo>
                      <a:cubicBezTo>
                        <a:pt x="4" y="7"/>
                        <a:pt x="4" y="7"/>
                        <a:pt x="4" y="7"/>
                      </a:cubicBezTo>
                      <a:cubicBezTo>
                        <a:pt x="4" y="7"/>
                        <a:pt x="4" y="7"/>
                        <a:pt x="4" y="7"/>
                      </a:cubicBezTo>
                      <a:cubicBezTo>
                        <a:pt x="4" y="7"/>
                        <a:pt x="5" y="7"/>
                        <a:pt x="5" y="7"/>
                      </a:cubicBezTo>
                      <a:cubicBezTo>
                        <a:pt x="5" y="7"/>
                        <a:pt x="5" y="7"/>
                        <a:pt x="5" y="7"/>
                      </a:cubicBezTo>
                      <a:cubicBezTo>
                        <a:pt x="5" y="7"/>
                        <a:pt x="5" y="7"/>
                        <a:pt x="5" y="7"/>
                      </a:cubicBezTo>
                      <a:cubicBezTo>
                        <a:pt x="5" y="7"/>
                        <a:pt x="5" y="7"/>
                        <a:pt x="5" y="7"/>
                      </a:cubicBezTo>
                      <a:cubicBezTo>
                        <a:pt x="5" y="7"/>
                        <a:pt x="5" y="7"/>
                        <a:pt x="5" y="7"/>
                      </a:cubicBezTo>
                      <a:cubicBezTo>
                        <a:pt x="5" y="7"/>
                        <a:pt x="5" y="7"/>
                        <a:pt x="5" y="7"/>
                      </a:cubicBezTo>
                      <a:cubicBezTo>
                        <a:pt x="6" y="7"/>
                        <a:pt x="6" y="7"/>
                        <a:pt x="6" y="7"/>
                      </a:cubicBezTo>
                      <a:cubicBezTo>
                        <a:pt x="6" y="7"/>
                        <a:pt x="6" y="6"/>
                        <a:pt x="6" y="6"/>
                      </a:cubicBezTo>
                      <a:cubicBezTo>
                        <a:pt x="6" y="6"/>
                        <a:pt x="6" y="6"/>
                        <a:pt x="6" y="6"/>
                      </a:cubicBezTo>
                      <a:cubicBezTo>
                        <a:pt x="5" y="6"/>
                        <a:pt x="5" y="6"/>
                        <a:pt x="5" y="6"/>
                      </a:cubicBezTo>
                      <a:cubicBezTo>
                        <a:pt x="4" y="5"/>
                        <a:pt x="4" y="5"/>
                        <a:pt x="4" y="5"/>
                      </a:cubicBezTo>
                      <a:cubicBezTo>
                        <a:pt x="4" y="5"/>
                        <a:pt x="4" y="5"/>
                        <a:pt x="4" y="5"/>
                      </a:cubicBezTo>
                      <a:cubicBezTo>
                        <a:pt x="4" y="5"/>
                        <a:pt x="4" y="5"/>
                        <a:pt x="4" y="5"/>
                      </a:cubicBezTo>
                      <a:cubicBezTo>
                        <a:pt x="4" y="5"/>
                        <a:pt x="4" y="4"/>
                        <a:pt x="4" y="4"/>
                      </a:cubicBezTo>
                      <a:cubicBezTo>
                        <a:pt x="4" y="4"/>
                        <a:pt x="4" y="4"/>
                        <a:pt x="4" y="4"/>
                      </a:cubicBezTo>
                      <a:cubicBezTo>
                        <a:pt x="5" y="4"/>
                        <a:pt x="5" y="4"/>
                        <a:pt x="5" y="4"/>
                      </a:cubicBezTo>
                      <a:cubicBezTo>
                        <a:pt x="5" y="4"/>
                        <a:pt x="5" y="4"/>
                        <a:pt x="5" y="4"/>
                      </a:cubicBezTo>
                      <a:cubicBezTo>
                        <a:pt x="5" y="4"/>
                        <a:pt x="5" y="4"/>
                        <a:pt x="5" y="4"/>
                      </a:cubicBezTo>
                      <a:cubicBezTo>
                        <a:pt x="5" y="3"/>
                        <a:pt x="5" y="3"/>
                        <a:pt x="5" y="3"/>
                      </a:cubicBezTo>
                      <a:cubicBezTo>
                        <a:pt x="6" y="3"/>
                        <a:pt x="6" y="3"/>
                        <a:pt x="6" y="3"/>
                      </a:cubicBezTo>
                      <a:cubicBezTo>
                        <a:pt x="5" y="3"/>
                        <a:pt x="5" y="3"/>
                        <a:pt x="5" y="3"/>
                      </a:cubicBezTo>
                      <a:cubicBezTo>
                        <a:pt x="5" y="2"/>
                        <a:pt x="5" y="2"/>
                        <a:pt x="5" y="2"/>
                      </a:cubicBezTo>
                      <a:cubicBezTo>
                        <a:pt x="5" y="2"/>
                        <a:pt x="5" y="2"/>
                        <a:pt x="5" y="2"/>
                      </a:cubicBezTo>
                      <a:cubicBezTo>
                        <a:pt x="5" y="2"/>
                        <a:pt x="5" y="2"/>
                        <a:pt x="5" y="2"/>
                      </a:cubicBezTo>
                      <a:cubicBezTo>
                        <a:pt x="5" y="1"/>
                        <a:pt x="5" y="1"/>
                        <a:pt x="5" y="1"/>
                      </a:cubicBezTo>
                      <a:cubicBezTo>
                        <a:pt x="5" y="0"/>
                        <a:pt x="5" y="0"/>
                        <a:pt x="5" y="0"/>
                      </a:cubicBezTo>
                      <a:cubicBezTo>
                        <a:pt x="4" y="0"/>
                        <a:pt x="4" y="0"/>
                        <a:pt x="4"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84" name="Freeform 717">
                  <a:extLst>
                    <a:ext uri="{FF2B5EF4-FFF2-40B4-BE49-F238E27FC236}">
                      <a16:creationId xmlns:a16="http://schemas.microsoft.com/office/drawing/2014/main" id="{019914F6-26DF-880B-A149-B3321F2FBB65}"/>
                    </a:ext>
                  </a:extLst>
                </p:cNvPr>
                <p:cNvSpPr>
                  <a:spLocks/>
                </p:cNvSpPr>
                <p:nvPr/>
              </p:nvSpPr>
              <p:spPr bwMode="auto">
                <a:xfrm>
                  <a:off x="9504363" y="5116513"/>
                  <a:ext cx="96837" cy="74613"/>
                </a:xfrm>
                <a:custGeom>
                  <a:avLst/>
                  <a:gdLst>
                    <a:gd name="T0" fmla="*/ 20 w 23"/>
                    <a:gd name="T1" fmla="*/ 15 h 18"/>
                    <a:gd name="T2" fmla="*/ 18 w 23"/>
                    <a:gd name="T3" fmla="*/ 14 h 18"/>
                    <a:gd name="T4" fmla="*/ 18 w 23"/>
                    <a:gd name="T5" fmla="*/ 15 h 18"/>
                    <a:gd name="T6" fmla="*/ 16 w 23"/>
                    <a:gd name="T7" fmla="*/ 15 h 18"/>
                    <a:gd name="T8" fmla="*/ 14 w 23"/>
                    <a:gd name="T9" fmla="*/ 14 h 18"/>
                    <a:gd name="T10" fmla="*/ 11 w 23"/>
                    <a:gd name="T11" fmla="*/ 12 h 18"/>
                    <a:gd name="T12" fmla="*/ 10 w 23"/>
                    <a:gd name="T13" fmla="*/ 11 h 18"/>
                    <a:gd name="T14" fmla="*/ 9 w 23"/>
                    <a:gd name="T15" fmla="*/ 9 h 18"/>
                    <a:gd name="T16" fmla="*/ 7 w 23"/>
                    <a:gd name="T17" fmla="*/ 7 h 18"/>
                    <a:gd name="T18" fmla="*/ 4 w 23"/>
                    <a:gd name="T19" fmla="*/ 2 h 18"/>
                    <a:gd name="T20" fmla="*/ 2 w 23"/>
                    <a:gd name="T21" fmla="*/ 1 h 18"/>
                    <a:gd name="T22" fmla="*/ 1 w 23"/>
                    <a:gd name="T23" fmla="*/ 1 h 18"/>
                    <a:gd name="T24" fmla="*/ 0 w 23"/>
                    <a:gd name="T25" fmla="*/ 6 h 18"/>
                    <a:gd name="T26" fmla="*/ 1 w 23"/>
                    <a:gd name="T27" fmla="*/ 6 h 18"/>
                    <a:gd name="T28" fmla="*/ 1 w 23"/>
                    <a:gd name="T29" fmla="*/ 7 h 18"/>
                    <a:gd name="T30" fmla="*/ 1 w 23"/>
                    <a:gd name="T31" fmla="*/ 7 h 18"/>
                    <a:gd name="T32" fmla="*/ 1 w 23"/>
                    <a:gd name="T33" fmla="*/ 8 h 18"/>
                    <a:gd name="T34" fmla="*/ 2 w 23"/>
                    <a:gd name="T35" fmla="*/ 9 h 18"/>
                    <a:gd name="T36" fmla="*/ 3 w 23"/>
                    <a:gd name="T37" fmla="*/ 9 h 18"/>
                    <a:gd name="T38" fmla="*/ 4 w 23"/>
                    <a:gd name="T39" fmla="*/ 9 h 18"/>
                    <a:gd name="T40" fmla="*/ 4 w 23"/>
                    <a:gd name="T41" fmla="*/ 10 h 18"/>
                    <a:gd name="T42" fmla="*/ 4 w 23"/>
                    <a:gd name="T43" fmla="*/ 10 h 18"/>
                    <a:gd name="T44" fmla="*/ 4 w 23"/>
                    <a:gd name="T45" fmla="*/ 11 h 18"/>
                    <a:gd name="T46" fmla="*/ 4 w 23"/>
                    <a:gd name="T47" fmla="*/ 11 h 18"/>
                    <a:gd name="T48" fmla="*/ 5 w 23"/>
                    <a:gd name="T49" fmla="*/ 11 h 18"/>
                    <a:gd name="T50" fmla="*/ 5 w 23"/>
                    <a:gd name="T51" fmla="*/ 12 h 18"/>
                    <a:gd name="T52" fmla="*/ 5 w 23"/>
                    <a:gd name="T53" fmla="*/ 12 h 18"/>
                    <a:gd name="T54" fmla="*/ 6 w 23"/>
                    <a:gd name="T55" fmla="*/ 11 h 18"/>
                    <a:gd name="T56" fmla="*/ 6 w 23"/>
                    <a:gd name="T57" fmla="*/ 12 h 18"/>
                    <a:gd name="T58" fmla="*/ 7 w 23"/>
                    <a:gd name="T59" fmla="*/ 13 h 18"/>
                    <a:gd name="T60" fmla="*/ 8 w 23"/>
                    <a:gd name="T61" fmla="*/ 14 h 18"/>
                    <a:gd name="T62" fmla="*/ 8 w 23"/>
                    <a:gd name="T63" fmla="*/ 15 h 18"/>
                    <a:gd name="T64" fmla="*/ 9 w 23"/>
                    <a:gd name="T65" fmla="*/ 16 h 18"/>
                    <a:gd name="T66" fmla="*/ 9 w 23"/>
                    <a:gd name="T67" fmla="*/ 16 h 18"/>
                    <a:gd name="T68" fmla="*/ 10 w 23"/>
                    <a:gd name="T69" fmla="*/ 16 h 18"/>
                    <a:gd name="T70" fmla="*/ 10 w 23"/>
                    <a:gd name="T71" fmla="*/ 16 h 18"/>
                    <a:gd name="T72" fmla="*/ 10 w 23"/>
                    <a:gd name="T73" fmla="*/ 16 h 18"/>
                    <a:gd name="T74" fmla="*/ 11 w 23"/>
                    <a:gd name="T75" fmla="*/ 17 h 18"/>
                    <a:gd name="T76" fmla="*/ 12 w 23"/>
                    <a:gd name="T77" fmla="*/ 17 h 18"/>
                    <a:gd name="T78" fmla="*/ 12 w 23"/>
                    <a:gd name="T79" fmla="*/ 16 h 18"/>
                    <a:gd name="T80" fmla="*/ 12 w 23"/>
                    <a:gd name="T81" fmla="*/ 16 h 18"/>
                    <a:gd name="T82" fmla="*/ 13 w 23"/>
                    <a:gd name="T83" fmla="*/ 17 h 18"/>
                    <a:gd name="T84" fmla="*/ 14 w 23"/>
                    <a:gd name="T85" fmla="*/ 17 h 18"/>
                    <a:gd name="T86" fmla="*/ 14 w 23"/>
                    <a:gd name="T87" fmla="*/ 17 h 18"/>
                    <a:gd name="T88" fmla="*/ 15 w 23"/>
                    <a:gd name="T89" fmla="*/ 17 h 18"/>
                    <a:gd name="T90" fmla="*/ 16 w 23"/>
                    <a:gd name="T91" fmla="*/ 17 h 18"/>
                    <a:gd name="T92" fmla="*/ 16 w 23"/>
                    <a:gd name="T93" fmla="*/ 17 h 18"/>
                    <a:gd name="T94" fmla="*/ 17 w 23"/>
                    <a:gd name="T95" fmla="*/ 17 h 18"/>
                    <a:gd name="T96" fmla="*/ 18 w 23"/>
                    <a:gd name="T97" fmla="*/ 17 h 18"/>
                    <a:gd name="T98" fmla="*/ 19 w 23"/>
                    <a:gd name="T99" fmla="*/ 17 h 18"/>
                    <a:gd name="T100" fmla="*/ 21 w 23"/>
                    <a:gd name="T101" fmla="*/ 18 h 18"/>
                    <a:gd name="T102" fmla="*/ 21 w 23"/>
                    <a:gd name="T103" fmla="*/ 18 h 18"/>
                    <a:gd name="T104" fmla="*/ 23 w 23"/>
                    <a:gd name="T10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 h="18">
                      <a:moveTo>
                        <a:pt x="22" y="16"/>
                      </a:moveTo>
                      <a:cubicBezTo>
                        <a:pt x="21" y="16"/>
                        <a:pt x="21" y="16"/>
                        <a:pt x="21" y="16"/>
                      </a:cubicBezTo>
                      <a:cubicBezTo>
                        <a:pt x="21" y="15"/>
                        <a:pt x="21" y="15"/>
                        <a:pt x="21" y="15"/>
                      </a:cubicBezTo>
                      <a:cubicBezTo>
                        <a:pt x="21" y="15"/>
                        <a:pt x="20" y="15"/>
                        <a:pt x="20" y="15"/>
                      </a:cubicBezTo>
                      <a:cubicBezTo>
                        <a:pt x="20" y="15"/>
                        <a:pt x="20" y="15"/>
                        <a:pt x="20" y="15"/>
                      </a:cubicBezTo>
                      <a:cubicBezTo>
                        <a:pt x="20" y="15"/>
                        <a:pt x="20" y="15"/>
                        <a:pt x="20" y="15"/>
                      </a:cubicBezTo>
                      <a:cubicBezTo>
                        <a:pt x="20" y="15"/>
                        <a:pt x="20" y="14"/>
                        <a:pt x="20" y="14"/>
                      </a:cubicBezTo>
                      <a:cubicBezTo>
                        <a:pt x="20" y="14"/>
                        <a:pt x="19" y="14"/>
                        <a:pt x="19" y="14"/>
                      </a:cubicBezTo>
                      <a:cubicBezTo>
                        <a:pt x="19" y="14"/>
                        <a:pt x="19" y="14"/>
                        <a:pt x="19" y="14"/>
                      </a:cubicBezTo>
                      <a:cubicBezTo>
                        <a:pt x="19" y="14"/>
                        <a:pt x="19" y="14"/>
                        <a:pt x="19" y="14"/>
                      </a:cubicBezTo>
                      <a:cubicBezTo>
                        <a:pt x="19" y="14"/>
                        <a:pt x="19" y="14"/>
                        <a:pt x="19" y="14"/>
                      </a:cubicBezTo>
                      <a:cubicBezTo>
                        <a:pt x="19" y="14"/>
                        <a:pt x="18" y="14"/>
                        <a:pt x="18" y="14"/>
                      </a:cubicBezTo>
                      <a:cubicBezTo>
                        <a:pt x="18" y="14"/>
                        <a:pt x="18" y="14"/>
                        <a:pt x="18" y="14"/>
                      </a:cubicBezTo>
                      <a:cubicBezTo>
                        <a:pt x="18" y="14"/>
                        <a:pt x="18" y="14"/>
                        <a:pt x="18" y="14"/>
                      </a:cubicBezTo>
                      <a:cubicBezTo>
                        <a:pt x="18" y="14"/>
                        <a:pt x="18" y="14"/>
                        <a:pt x="18" y="14"/>
                      </a:cubicBezTo>
                      <a:cubicBezTo>
                        <a:pt x="18" y="14"/>
                        <a:pt x="18" y="14"/>
                        <a:pt x="18" y="14"/>
                      </a:cubicBezTo>
                      <a:cubicBezTo>
                        <a:pt x="18" y="14"/>
                        <a:pt x="18" y="15"/>
                        <a:pt x="18" y="15"/>
                      </a:cubicBezTo>
                      <a:cubicBezTo>
                        <a:pt x="18" y="15"/>
                        <a:pt x="18" y="15"/>
                        <a:pt x="18" y="15"/>
                      </a:cubicBezTo>
                      <a:cubicBezTo>
                        <a:pt x="18" y="15"/>
                        <a:pt x="18" y="15"/>
                        <a:pt x="18" y="15"/>
                      </a:cubicBezTo>
                      <a:cubicBezTo>
                        <a:pt x="17" y="15"/>
                        <a:pt x="17" y="15"/>
                        <a:pt x="17" y="15"/>
                      </a:cubicBezTo>
                      <a:cubicBezTo>
                        <a:pt x="17" y="15"/>
                        <a:pt x="17" y="15"/>
                        <a:pt x="17" y="15"/>
                      </a:cubicBezTo>
                      <a:cubicBezTo>
                        <a:pt x="17" y="15"/>
                        <a:pt x="17" y="15"/>
                        <a:pt x="17" y="15"/>
                      </a:cubicBezTo>
                      <a:cubicBezTo>
                        <a:pt x="17" y="15"/>
                        <a:pt x="17" y="15"/>
                        <a:pt x="17" y="15"/>
                      </a:cubicBezTo>
                      <a:cubicBezTo>
                        <a:pt x="16" y="15"/>
                        <a:pt x="16" y="15"/>
                        <a:pt x="16" y="15"/>
                      </a:cubicBezTo>
                      <a:cubicBezTo>
                        <a:pt x="16" y="15"/>
                        <a:pt x="16" y="15"/>
                        <a:pt x="16" y="15"/>
                      </a:cubicBezTo>
                      <a:cubicBezTo>
                        <a:pt x="15" y="15"/>
                        <a:pt x="15" y="15"/>
                        <a:pt x="15" y="15"/>
                      </a:cubicBezTo>
                      <a:cubicBezTo>
                        <a:pt x="15" y="15"/>
                        <a:pt x="15" y="15"/>
                        <a:pt x="15" y="15"/>
                      </a:cubicBezTo>
                      <a:cubicBezTo>
                        <a:pt x="14" y="14"/>
                        <a:pt x="14" y="14"/>
                        <a:pt x="14" y="14"/>
                      </a:cubicBezTo>
                      <a:cubicBezTo>
                        <a:pt x="14" y="14"/>
                        <a:pt x="14" y="14"/>
                        <a:pt x="14" y="14"/>
                      </a:cubicBezTo>
                      <a:cubicBezTo>
                        <a:pt x="14" y="14"/>
                        <a:pt x="14" y="14"/>
                        <a:pt x="14" y="14"/>
                      </a:cubicBezTo>
                      <a:cubicBezTo>
                        <a:pt x="14" y="14"/>
                        <a:pt x="13" y="14"/>
                        <a:pt x="13" y="14"/>
                      </a:cubicBezTo>
                      <a:cubicBezTo>
                        <a:pt x="13" y="14"/>
                        <a:pt x="13" y="14"/>
                        <a:pt x="13" y="14"/>
                      </a:cubicBezTo>
                      <a:cubicBezTo>
                        <a:pt x="13" y="14"/>
                        <a:pt x="13" y="13"/>
                        <a:pt x="13" y="13"/>
                      </a:cubicBezTo>
                      <a:cubicBezTo>
                        <a:pt x="12" y="13"/>
                        <a:pt x="12" y="13"/>
                        <a:pt x="12" y="13"/>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1"/>
                        <a:pt x="11" y="11"/>
                      </a:cubicBezTo>
                      <a:cubicBezTo>
                        <a:pt x="11" y="11"/>
                        <a:pt x="11" y="11"/>
                        <a:pt x="11" y="11"/>
                      </a:cubicBezTo>
                      <a:cubicBezTo>
                        <a:pt x="11" y="11"/>
                        <a:pt x="11" y="11"/>
                        <a:pt x="11" y="11"/>
                      </a:cubicBezTo>
                      <a:cubicBezTo>
                        <a:pt x="11" y="11"/>
                        <a:pt x="10" y="11"/>
                        <a:pt x="10" y="11"/>
                      </a:cubicBezTo>
                      <a:cubicBezTo>
                        <a:pt x="10" y="11"/>
                        <a:pt x="10" y="10"/>
                        <a:pt x="10" y="10"/>
                      </a:cubicBezTo>
                      <a:cubicBezTo>
                        <a:pt x="10" y="10"/>
                        <a:pt x="10" y="10"/>
                        <a:pt x="10" y="10"/>
                      </a:cubicBezTo>
                      <a:cubicBezTo>
                        <a:pt x="10" y="10"/>
                        <a:pt x="9" y="10"/>
                        <a:pt x="9" y="10"/>
                      </a:cubicBezTo>
                      <a:cubicBezTo>
                        <a:pt x="9" y="10"/>
                        <a:pt x="9" y="9"/>
                        <a:pt x="9" y="9"/>
                      </a:cubicBezTo>
                      <a:cubicBezTo>
                        <a:pt x="9" y="9"/>
                        <a:pt x="9" y="9"/>
                        <a:pt x="9" y="9"/>
                      </a:cubicBezTo>
                      <a:cubicBezTo>
                        <a:pt x="9" y="9"/>
                        <a:pt x="9" y="9"/>
                        <a:pt x="9" y="9"/>
                      </a:cubicBezTo>
                      <a:cubicBezTo>
                        <a:pt x="9" y="9"/>
                        <a:pt x="8" y="9"/>
                        <a:pt x="8" y="8"/>
                      </a:cubicBezTo>
                      <a:cubicBezTo>
                        <a:pt x="8" y="8"/>
                        <a:pt x="8" y="8"/>
                        <a:pt x="8" y="8"/>
                      </a:cubicBezTo>
                      <a:cubicBezTo>
                        <a:pt x="8" y="8"/>
                        <a:pt x="8" y="8"/>
                        <a:pt x="8" y="8"/>
                      </a:cubicBezTo>
                      <a:cubicBezTo>
                        <a:pt x="8" y="8"/>
                        <a:pt x="8" y="8"/>
                        <a:pt x="8" y="8"/>
                      </a:cubicBezTo>
                      <a:cubicBezTo>
                        <a:pt x="8" y="8"/>
                        <a:pt x="8" y="8"/>
                        <a:pt x="8" y="8"/>
                      </a:cubicBezTo>
                      <a:cubicBezTo>
                        <a:pt x="7" y="7"/>
                        <a:pt x="7" y="7"/>
                        <a:pt x="7" y="7"/>
                      </a:cubicBezTo>
                      <a:cubicBezTo>
                        <a:pt x="7" y="7"/>
                        <a:pt x="7" y="7"/>
                        <a:pt x="7" y="7"/>
                      </a:cubicBezTo>
                      <a:cubicBezTo>
                        <a:pt x="9" y="6"/>
                        <a:pt x="9" y="6"/>
                        <a:pt x="9" y="6"/>
                      </a:cubicBezTo>
                      <a:cubicBezTo>
                        <a:pt x="7" y="4"/>
                        <a:pt x="7" y="4"/>
                        <a:pt x="7" y="4"/>
                      </a:cubicBezTo>
                      <a:cubicBezTo>
                        <a:pt x="7" y="4"/>
                        <a:pt x="7" y="4"/>
                        <a:pt x="7" y="4"/>
                      </a:cubicBezTo>
                      <a:cubicBezTo>
                        <a:pt x="4" y="2"/>
                        <a:pt x="4" y="2"/>
                        <a:pt x="4" y="2"/>
                      </a:cubicBezTo>
                      <a:cubicBezTo>
                        <a:pt x="4" y="2"/>
                        <a:pt x="4" y="2"/>
                        <a:pt x="4" y="2"/>
                      </a:cubicBezTo>
                      <a:cubicBezTo>
                        <a:pt x="4" y="2"/>
                        <a:pt x="4" y="2"/>
                        <a:pt x="4" y="2"/>
                      </a:cubicBezTo>
                      <a:cubicBezTo>
                        <a:pt x="4" y="2"/>
                        <a:pt x="3" y="2"/>
                        <a:pt x="3" y="2"/>
                      </a:cubicBezTo>
                      <a:cubicBezTo>
                        <a:pt x="3" y="2"/>
                        <a:pt x="3" y="2"/>
                        <a:pt x="3" y="2"/>
                      </a:cubicBezTo>
                      <a:cubicBezTo>
                        <a:pt x="3" y="2"/>
                        <a:pt x="3" y="1"/>
                        <a:pt x="3" y="1"/>
                      </a:cubicBezTo>
                      <a:cubicBezTo>
                        <a:pt x="3" y="1"/>
                        <a:pt x="3" y="2"/>
                        <a:pt x="3" y="1"/>
                      </a:cubicBezTo>
                      <a:cubicBezTo>
                        <a:pt x="3" y="1"/>
                        <a:pt x="2" y="1"/>
                        <a:pt x="2" y="1"/>
                      </a:cubicBezTo>
                      <a:cubicBezTo>
                        <a:pt x="2" y="1"/>
                        <a:pt x="2" y="1"/>
                        <a:pt x="2" y="1"/>
                      </a:cubicBezTo>
                      <a:cubicBezTo>
                        <a:pt x="2" y="1"/>
                        <a:pt x="2" y="1"/>
                        <a:pt x="2" y="1"/>
                      </a:cubicBezTo>
                      <a:cubicBezTo>
                        <a:pt x="2" y="0"/>
                        <a:pt x="2" y="0"/>
                        <a:pt x="2" y="0"/>
                      </a:cubicBezTo>
                      <a:cubicBezTo>
                        <a:pt x="2" y="1"/>
                        <a:pt x="2" y="1"/>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1" y="6"/>
                      </a:cubicBezTo>
                      <a:cubicBezTo>
                        <a:pt x="1" y="6"/>
                        <a:pt x="1" y="6"/>
                        <a:pt x="1" y="6"/>
                      </a:cubicBezTo>
                      <a:cubicBezTo>
                        <a:pt x="1" y="6"/>
                        <a:pt x="1" y="6"/>
                        <a:pt x="1" y="6"/>
                      </a:cubicBezTo>
                      <a:cubicBezTo>
                        <a:pt x="1" y="6"/>
                        <a:pt x="1" y="6"/>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2" y="7"/>
                        <a:pt x="2" y="7"/>
                      </a:cubicBezTo>
                      <a:cubicBezTo>
                        <a:pt x="2" y="8"/>
                        <a:pt x="2" y="8"/>
                        <a:pt x="2" y="8"/>
                      </a:cubicBezTo>
                      <a:cubicBezTo>
                        <a:pt x="2" y="8"/>
                        <a:pt x="2" y="8"/>
                        <a:pt x="2" y="8"/>
                      </a:cubicBezTo>
                      <a:cubicBezTo>
                        <a:pt x="2" y="8"/>
                        <a:pt x="2"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9"/>
                      </a:cubicBezTo>
                      <a:cubicBezTo>
                        <a:pt x="2" y="9"/>
                        <a:pt x="2" y="9"/>
                        <a:pt x="2" y="9"/>
                      </a:cubicBezTo>
                      <a:cubicBezTo>
                        <a:pt x="2" y="9"/>
                        <a:pt x="2" y="9"/>
                        <a:pt x="2" y="9"/>
                      </a:cubicBezTo>
                      <a:cubicBezTo>
                        <a:pt x="2"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4" y="10"/>
                        <a:pt x="4" y="10"/>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5" y="11"/>
                        <a:pt x="5" y="11"/>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5" y="11"/>
                        <a:pt x="5" y="11"/>
                      </a:cubicBezTo>
                      <a:cubicBezTo>
                        <a:pt x="5" y="11"/>
                        <a:pt x="5" y="11"/>
                        <a:pt x="5" y="11"/>
                      </a:cubicBezTo>
                      <a:cubicBezTo>
                        <a:pt x="5" y="11"/>
                        <a:pt x="5" y="11"/>
                        <a:pt x="5" y="11"/>
                      </a:cubicBezTo>
                      <a:cubicBezTo>
                        <a:pt x="5" y="11"/>
                        <a:pt x="5" y="11"/>
                        <a:pt x="5"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2"/>
                        <a:pt x="6" y="12"/>
                      </a:cubicBezTo>
                      <a:cubicBezTo>
                        <a:pt x="6" y="12"/>
                        <a:pt x="6" y="12"/>
                        <a:pt x="6" y="12"/>
                      </a:cubicBezTo>
                      <a:cubicBezTo>
                        <a:pt x="6" y="12"/>
                        <a:pt x="6" y="12"/>
                        <a:pt x="6" y="12"/>
                      </a:cubicBezTo>
                      <a:cubicBezTo>
                        <a:pt x="6" y="12"/>
                        <a:pt x="6" y="12"/>
                        <a:pt x="6" y="12"/>
                      </a:cubicBezTo>
                      <a:cubicBezTo>
                        <a:pt x="6" y="12"/>
                        <a:pt x="6" y="12"/>
                        <a:pt x="6" y="12"/>
                      </a:cubicBezTo>
                      <a:cubicBezTo>
                        <a:pt x="6" y="12"/>
                        <a:pt x="6" y="12"/>
                        <a:pt x="7" y="13"/>
                      </a:cubicBezTo>
                      <a:cubicBezTo>
                        <a:pt x="7" y="13"/>
                        <a:pt x="7" y="13"/>
                        <a:pt x="7" y="13"/>
                      </a:cubicBezTo>
                      <a:cubicBezTo>
                        <a:pt x="7" y="13"/>
                        <a:pt x="7" y="13"/>
                        <a:pt x="7" y="13"/>
                      </a:cubicBezTo>
                      <a:cubicBezTo>
                        <a:pt x="7" y="13"/>
                        <a:pt x="7" y="13"/>
                        <a:pt x="7" y="13"/>
                      </a:cubicBezTo>
                      <a:cubicBezTo>
                        <a:pt x="7" y="13"/>
                        <a:pt x="7" y="13"/>
                        <a:pt x="7" y="13"/>
                      </a:cubicBezTo>
                      <a:cubicBezTo>
                        <a:pt x="7" y="13"/>
                        <a:pt x="7" y="13"/>
                        <a:pt x="7" y="13"/>
                      </a:cubicBezTo>
                      <a:cubicBezTo>
                        <a:pt x="7" y="13"/>
                        <a:pt x="7" y="14"/>
                        <a:pt x="7" y="14"/>
                      </a:cubicBezTo>
                      <a:cubicBezTo>
                        <a:pt x="7" y="14"/>
                        <a:pt x="8" y="14"/>
                        <a:pt x="8" y="14"/>
                      </a:cubicBezTo>
                      <a:cubicBezTo>
                        <a:pt x="8" y="14"/>
                        <a:pt x="8" y="14"/>
                        <a:pt x="8" y="14"/>
                      </a:cubicBezTo>
                      <a:cubicBezTo>
                        <a:pt x="8" y="14"/>
                        <a:pt x="8" y="14"/>
                        <a:pt x="8" y="14"/>
                      </a:cubicBezTo>
                      <a:cubicBezTo>
                        <a:pt x="8" y="14"/>
                        <a:pt x="8" y="14"/>
                        <a:pt x="8" y="14"/>
                      </a:cubicBezTo>
                      <a:cubicBezTo>
                        <a:pt x="8" y="14"/>
                        <a:pt x="8" y="14"/>
                        <a:pt x="8" y="15"/>
                      </a:cubicBezTo>
                      <a:cubicBezTo>
                        <a:pt x="8" y="15"/>
                        <a:pt x="8" y="15"/>
                        <a:pt x="8" y="15"/>
                      </a:cubicBezTo>
                      <a:cubicBezTo>
                        <a:pt x="8" y="15"/>
                        <a:pt x="8" y="15"/>
                        <a:pt x="8" y="15"/>
                      </a:cubicBezTo>
                      <a:cubicBezTo>
                        <a:pt x="8" y="15"/>
                        <a:pt x="8" y="15"/>
                        <a:pt x="8" y="15"/>
                      </a:cubicBezTo>
                      <a:cubicBezTo>
                        <a:pt x="8" y="15"/>
                        <a:pt x="8" y="15"/>
                        <a:pt x="8" y="15"/>
                      </a:cubicBezTo>
                      <a:cubicBezTo>
                        <a:pt x="8" y="15"/>
                        <a:pt x="8" y="15"/>
                        <a:pt x="8" y="15"/>
                      </a:cubicBezTo>
                      <a:cubicBezTo>
                        <a:pt x="8" y="15"/>
                        <a:pt x="8" y="15"/>
                        <a:pt x="8" y="15"/>
                      </a:cubicBezTo>
                      <a:cubicBezTo>
                        <a:pt x="8" y="15"/>
                        <a:pt x="8" y="15"/>
                        <a:pt x="8" y="15"/>
                      </a:cubicBezTo>
                      <a:cubicBezTo>
                        <a:pt x="8" y="15"/>
                        <a:pt x="8" y="15"/>
                        <a:pt x="8" y="15"/>
                      </a:cubicBezTo>
                      <a:cubicBezTo>
                        <a:pt x="8"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1" y="16"/>
                        <a:pt x="11" y="16"/>
                        <a:pt x="11" y="16"/>
                      </a:cubicBezTo>
                      <a:cubicBezTo>
                        <a:pt x="11" y="16"/>
                        <a:pt x="11" y="16"/>
                        <a:pt x="11" y="16"/>
                      </a:cubicBezTo>
                      <a:cubicBezTo>
                        <a:pt x="11" y="16"/>
                        <a:pt x="11" y="16"/>
                        <a:pt x="11" y="16"/>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2" y="17"/>
                        <a:pt x="12" y="17"/>
                      </a:cubicBezTo>
                      <a:cubicBezTo>
                        <a:pt x="12" y="17"/>
                        <a:pt x="12" y="17"/>
                        <a:pt x="12" y="17"/>
                      </a:cubicBezTo>
                      <a:cubicBezTo>
                        <a:pt x="12" y="17"/>
                        <a:pt x="12" y="17"/>
                        <a:pt x="12" y="16"/>
                      </a:cubicBezTo>
                      <a:cubicBezTo>
                        <a:pt x="12" y="16"/>
                        <a:pt x="12" y="16"/>
                        <a:pt x="12" y="16"/>
                      </a:cubicBezTo>
                      <a:cubicBezTo>
                        <a:pt x="12" y="16"/>
                        <a:pt x="12" y="16"/>
                        <a:pt x="12" y="16"/>
                      </a:cubicBezTo>
                      <a:cubicBezTo>
                        <a:pt x="12" y="16"/>
                        <a:pt x="12" y="16"/>
                        <a:pt x="12" y="16"/>
                      </a:cubicBezTo>
                      <a:cubicBezTo>
                        <a:pt x="12" y="16"/>
                        <a:pt x="12" y="16"/>
                        <a:pt x="12" y="16"/>
                      </a:cubicBezTo>
                      <a:cubicBezTo>
                        <a:pt x="12" y="16"/>
                        <a:pt x="12" y="16"/>
                        <a:pt x="12" y="16"/>
                      </a:cubicBezTo>
                      <a:cubicBezTo>
                        <a:pt x="12" y="16"/>
                        <a:pt x="12" y="16"/>
                        <a:pt x="12" y="16"/>
                      </a:cubicBezTo>
                      <a:cubicBezTo>
                        <a:pt x="12" y="16"/>
                        <a:pt x="12" y="16"/>
                        <a:pt x="12" y="16"/>
                      </a:cubicBezTo>
                      <a:cubicBezTo>
                        <a:pt x="12" y="16"/>
                        <a:pt x="12" y="16"/>
                        <a:pt x="12" y="16"/>
                      </a:cubicBezTo>
                      <a:cubicBezTo>
                        <a:pt x="12" y="16"/>
                        <a:pt x="12" y="16"/>
                        <a:pt x="12" y="16"/>
                      </a:cubicBezTo>
                      <a:cubicBezTo>
                        <a:pt x="12" y="16"/>
                        <a:pt x="12" y="16"/>
                        <a:pt x="12" y="16"/>
                      </a:cubicBezTo>
                      <a:cubicBezTo>
                        <a:pt x="12" y="16"/>
                        <a:pt x="12" y="16"/>
                        <a:pt x="12" y="16"/>
                      </a:cubicBezTo>
                      <a:cubicBezTo>
                        <a:pt x="12" y="16"/>
                        <a:pt x="12" y="16"/>
                        <a:pt x="12" y="16"/>
                      </a:cubicBezTo>
                      <a:cubicBezTo>
                        <a:pt x="12" y="16"/>
                        <a:pt x="12" y="16"/>
                        <a:pt x="13" y="16"/>
                      </a:cubicBezTo>
                      <a:cubicBezTo>
                        <a:pt x="13" y="16"/>
                        <a:pt x="13" y="16"/>
                        <a:pt x="13" y="16"/>
                      </a:cubicBezTo>
                      <a:cubicBezTo>
                        <a:pt x="13" y="16"/>
                        <a:pt x="13" y="16"/>
                        <a:pt x="13" y="16"/>
                      </a:cubicBezTo>
                      <a:cubicBezTo>
                        <a:pt x="13" y="16"/>
                        <a:pt x="13" y="16"/>
                        <a:pt x="13" y="17"/>
                      </a:cubicBezTo>
                      <a:cubicBezTo>
                        <a:pt x="13" y="17"/>
                        <a:pt x="13" y="17"/>
                        <a:pt x="13" y="17"/>
                      </a:cubicBezTo>
                      <a:cubicBezTo>
                        <a:pt x="13" y="17"/>
                        <a:pt x="13" y="17"/>
                        <a:pt x="13" y="17"/>
                      </a:cubicBezTo>
                      <a:cubicBezTo>
                        <a:pt x="13" y="17"/>
                        <a:pt x="13" y="17"/>
                        <a:pt x="13" y="17"/>
                      </a:cubicBezTo>
                      <a:cubicBezTo>
                        <a:pt x="13" y="17"/>
                        <a:pt x="13" y="17"/>
                        <a:pt x="13" y="17"/>
                      </a:cubicBezTo>
                      <a:cubicBezTo>
                        <a:pt x="13" y="17"/>
                        <a:pt x="13" y="17"/>
                        <a:pt x="13" y="17"/>
                      </a:cubicBezTo>
                      <a:cubicBezTo>
                        <a:pt x="13" y="17"/>
                        <a:pt x="13"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4" y="17"/>
                        <a:pt x="14"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ubicBezTo>
                        <a:pt x="16" y="17"/>
                        <a:pt x="17" y="17"/>
                        <a:pt x="17" y="17"/>
                      </a:cubicBezTo>
                      <a:cubicBezTo>
                        <a:pt x="17" y="17"/>
                        <a:pt x="17" y="17"/>
                        <a:pt x="17" y="17"/>
                      </a:cubicBezTo>
                      <a:cubicBezTo>
                        <a:pt x="17" y="17"/>
                        <a:pt x="18" y="18"/>
                        <a:pt x="18" y="18"/>
                      </a:cubicBezTo>
                      <a:cubicBezTo>
                        <a:pt x="18" y="18"/>
                        <a:pt x="18" y="18"/>
                        <a:pt x="18" y="18"/>
                      </a:cubicBezTo>
                      <a:cubicBezTo>
                        <a:pt x="18" y="18"/>
                        <a:pt x="18" y="18"/>
                        <a:pt x="18" y="18"/>
                      </a:cubicBezTo>
                      <a:cubicBezTo>
                        <a:pt x="18" y="18"/>
                        <a:pt x="18" y="17"/>
                        <a:pt x="18" y="17"/>
                      </a:cubicBezTo>
                      <a:cubicBezTo>
                        <a:pt x="18" y="17"/>
                        <a:pt x="18" y="17"/>
                        <a:pt x="18" y="17"/>
                      </a:cubicBezTo>
                      <a:cubicBezTo>
                        <a:pt x="18" y="17"/>
                        <a:pt x="18" y="17"/>
                        <a:pt x="18" y="17"/>
                      </a:cubicBezTo>
                      <a:cubicBezTo>
                        <a:pt x="18" y="17"/>
                        <a:pt x="19" y="17"/>
                        <a:pt x="19" y="17"/>
                      </a:cubicBezTo>
                      <a:cubicBezTo>
                        <a:pt x="19" y="17"/>
                        <a:pt x="19" y="17"/>
                        <a:pt x="19" y="17"/>
                      </a:cubicBezTo>
                      <a:cubicBezTo>
                        <a:pt x="19" y="17"/>
                        <a:pt x="19" y="17"/>
                        <a:pt x="19" y="17"/>
                      </a:cubicBezTo>
                      <a:cubicBezTo>
                        <a:pt x="19" y="17"/>
                        <a:pt x="19" y="17"/>
                        <a:pt x="19" y="17"/>
                      </a:cubicBezTo>
                      <a:cubicBezTo>
                        <a:pt x="19" y="17"/>
                        <a:pt x="19" y="17"/>
                        <a:pt x="19" y="17"/>
                      </a:cubicBezTo>
                      <a:cubicBezTo>
                        <a:pt x="19" y="18"/>
                        <a:pt x="19" y="18"/>
                        <a:pt x="19" y="18"/>
                      </a:cubicBezTo>
                      <a:cubicBezTo>
                        <a:pt x="19" y="18"/>
                        <a:pt x="20" y="18"/>
                        <a:pt x="20" y="18"/>
                      </a:cubicBezTo>
                      <a:cubicBezTo>
                        <a:pt x="20" y="18"/>
                        <a:pt x="20" y="18"/>
                        <a:pt x="20" y="18"/>
                      </a:cubicBezTo>
                      <a:cubicBezTo>
                        <a:pt x="20" y="18"/>
                        <a:pt x="20" y="18"/>
                        <a:pt x="20" y="18"/>
                      </a:cubicBezTo>
                      <a:cubicBezTo>
                        <a:pt x="20" y="18"/>
                        <a:pt x="20" y="18"/>
                        <a:pt x="20" y="18"/>
                      </a:cubicBezTo>
                      <a:cubicBezTo>
                        <a:pt x="20" y="18"/>
                        <a:pt x="20"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2" y="18"/>
                      </a:cubicBezTo>
                      <a:cubicBezTo>
                        <a:pt x="22" y="18"/>
                        <a:pt x="22" y="18"/>
                        <a:pt x="22" y="18"/>
                      </a:cubicBezTo>
                      <a:cubicBezTo>
                        <a:pt x="22" y="18"/>
                        <a:pt x="22" y="18"/>
                        <a:pt x="22" y="18"/>
                      </a:cubicBezTo>
                      <a:cubicBezTo>
                        <a:pt x="22" y="18"/>
                        <a:pt x="22" y="18"/>
                        <a:pt x="22" y="18"/>
                      </a:cubicBezTo>
                      <a:cubicBezTo>
                        <a:pt x="22" y="18"/>
                        <a:pt x="22" y="18"/>
                        <a:pt x="23" y="18"/>
                      </a:cubicBezTo>
                      <a:cubicBezTo>
                        <a:pt x="23" y="16"/>
                        <a:pt x="23" y="16"/>
                        <a:pt x="23" y="16"/>
                      </a:cubicBezTo>
                      <a:lnTo>
                        <a:pt x="22" y="1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grpSp>
            <p:nvGrpSpPr>
              <p:cNvPr id="234" name="Group 233">
                <a:extLst>
                  <a:ext uri="{FF2B5EF4-FFF2-40B4-BE49-F238E27FC236}">
                    <a16:creationId xmlns:a16="http://schemas.microsoft.com/office/drawing/2014/main" id="{E5B11C96-ACA3-4167-1B25-0889C9E8CD7B}"/>
                  </a:ext>
                </a:extLst>
              </p:cNvPr>
              <p:cNvGrpSpPr/>
              <p:nvPr/>
            </p:nvGrpSpPr>
            <p:grpSpPr>
              <a:xfrm>
                <a:off x="10066338" y="5942013"/>
                <a:ext cx="503237" cy="561975"/>
                <a:chOff x="10066338" y="5942013"/>
                <a:chExt cx="503237" cy="561975"/>
              </a:xfrm>
              <a:grpFill/>
            </p:grpSpPr>
            <p:sp>
              <p:nvSpPr>
                <p:cNvPr id="249" name="Freeform 718">
                  <a:extLst>
                    <a:ext uri="{FF2B5EF4-FFF2-40B4-BE49-F238E27FC236}">
                      <a16:creationId xmlns:a16="http://schemas.microsoft.com/office/drawing/2014/main" id="{2840E168-3611-FE19-5447-6DC2E69BFE1E}"/>
                    </a:ext>
                  </a:extLst>
                </p:cNvPr>
                <p:cNvSpPr>
                  <a:spLocks/>
                </p:cNvSpPr>
                <p:nvPr/>
              </p:nvSpPr>
              <p:spPr bwMode="auto">
                <a:xfrm>
                  <a:off x="10117138" y="6167438"/>
                  <a:ext cx="133350" cy="149225"/>
                </a:xfrm>
                <a:custGeom>
                  <a:avLst/>
                  <a:gdLst>
                    <a:gd name="T0" fmla="*/ 13 w 32"/>
                    <a:gd name="T1" fmla="*/ 29 h 36"/>
                    <a:gd name="T2" fmla="*/ 14 w 32"/>
                    <a:gd name="T3" fmla="*/ 28 h 36"/>
                    <a:gd name="T4" fmla="*/ 14 w 32"/>
                    <a:gd name="T5" fmla="*/ 26 h 36"/>
                    <a:gd name="T6" fmla="*/ 16 w 32"/>
                    <a:gd name="T7" fmla="*/ 26 h 36"/>
                    <a:gd name="T8" fmla="*/ 17 w 32"/>
                    <a:gd name="T9" fmla="*/ 25 h 36"/>
                    <a:gd name="T10" fmla="*/ 19 w 32"/>
                    <a:gd name="T11" fmla="*/ 24 h 36"/>
                    <a:gd name="T12" fmla="*/ 20 w 32"/>
                    <a:gd name="T13" fmla="*/ 23 h 36"/>
                    <a:gd name="T14" fmla="*/ 22 w 32"/>
                    <a:gd name="T15" fmla="*/ 21 h 36"/>
                    <a:gd name="T16" fmla="*/ 24 w 32"/>
                    <a:gd name="T17" fmla="*/ 20 h 36"/>
                    <a:gd name="T18" fmla="*/ 26 w 32"/>
                    <a:gd name="T19" fmla="*/ 20 h 36"/>
                    <a:gd name="T20" fmla="*/ 27 w 32"/>
                    <a:gd name="T21" fmla="*/ 19 h 36"/>
                    <a:gd name="T22" fmla="*/ 28 w 32"/>
                    <a:gd name="T23" fmla="*/ 17 h 36"/>
                    <a:gd name="T24" fmla="*/ 29 w 32"/>
                    <a:gd name="T25" fmla="*/ 16 h 36"/>
                    <a:gd name="T26" fmla="*/ 30 w 32"/>
                    <a:gd name="T27" fmla="*/ 15 h 36"/>
                    <a:gd name="T28" fmla="*/ 30 w 32"/>
                    <a:gd name="T29" fmla="*/ 14 h 36"/>
                    <a:gd name="T30" fmla="*/ 30 w 32"/>
                    <a:gd name="T31" fmla="*/ 13 h 36"/>
                    <a:gd name="T32" fmla="*/ 29 w 32"/>
                    <a:gd name="T33" fmla="*/ 12 h 36"/>
                    <a:gd name="T34" fmla="*/ 28 w 32"/>
                    <a:gd name="T35" fmla="*/ 11 h 36"/>
                    <a:gd name="T36" fmla="*/ 28 w 32"/>
                    <a:gd name="T37" fmla="*/ 10 h 36"/>
                    <a:gd name="T38" fmla="*/ 28 w 32"/>
                    <a:gd name="T39" fmla="*/ 9 h 36"/>
                    <a:gd name="T40" fmla="*/ 29 w 32"/>
                    <a:gd name="T41" fmla="*/ 8 h 36"/>
                    <a:gd name="T42" fmla="*/ 30 w 32"/>
                    <a:gd name="T43" fmla="*/ 8 h 36"/>
                    <a:gd name="T44" fmla="*/ 30 w 32"/>
                    <a:gd name="T45" fmla="*/ 6 h 36"/>
                    <a:gd name="T46" fmla="*/ 31 w 32"/>
                    <a:gd name="T47" fmla="*/ 6 h 36"/>
                    <a:gd name="T48" fmla="*/ 32 w 32"/>
                    <a:gd name="T49" fmla="*/ 4 h 36"/>
                    <a:gd name="T50" fmla="*/ 32 w 32"/>
                    <a:gd name="T51" fmla="*/ 4 h 36"/>
                    <a:gd name="T52" fmla="*/ 31 w 32"/>
                    <a:gd name="T53" fmla="*/ 2 h 36"/>
                    <a:gd name="T54" fmla="*/ 30 w 32"/>
                    <a:gd name="T55" fmla="*/ 2 h 36"/>
                    <a:gd name="T56" fmla="*/ 30 w 32"/>
                    <a:gd name="T57" fmla="*/ 2 h 36"/>
                    <a:gd name="T58" fmla="*/ 29 w 32"/>
                    <a:gd name="T59" fmla="*/ 1 h 36"/>
                    <a:gd name="T60" fmla="*/ 29 w 32"/>
                    <a:gd name="T61" fmla="*/ 0 h 36"/>
                    <a:gd name="T62" fmla="*/ 28 w 32"/>
                    <a:gd name="T63" fmla="*/ 1 h 36"/>
                    <a:gd name="T64" fmla="*/ 28 w 32"/>
                    <a:gd name="T65" fmla="*/ 4 h 36"/>
                    <a:gd name="T66" fmla="*/ 27 w 32"/>
                    <a:gd name="T67" fmla="*/ 7 h 36"/>
                    <a:gd name="T68" fmla="*/ 26 w 32"/>
                    <a:gd name="T69" fmla="*/ 8 h 36"/>
                    <a:gd name="T70" fmla="*/ 24 w 32"/>
                    <a:gd name="T71" fmla="*/ 9 h 36"/>
                    <a:gd name="T72" fmla="*/ 23 w 32"/>
                    <a:gd name="T73" fmla="*/ 11 h 36"/>
                    <a:gd name="T74" fmla="*/ 22 w 32"/>
                    <a:gd name="T75" fmla="*/ 15 h 36"/>
                    <a:gd name="T76" fmla="*/ 20 w 32"/>
                    <a:gd name="T77" fmla="*/ 19 h 36"/>
                    <a:gd name="T78" fmla="*/ 19 w 32"/>
                    <a:gd name="T79" fmla="*/ 20 h 36"/>
                    <a:gd name="T80" fmla="*/ 18 w 32"/>
                    <a:gd name="T81" fmla="*/ 21 h 36"/>
                    <a:gd name="T82" fmla="*/ 15 w 32"/>
                    <a:gd name="T83" fmla="*/ 22 h 36"/>
                    <a:gd name="T84" fmla="*/ 15 w 32"/>
                    <a:gd name="T85" fmla="*/ 23 h 36"/>
                    <a:gd name="T86" fmla="*/ 14 w 32"/>
                    <a:gd name="T87" fmla="*/ 24 h 36"/>
                    <a:gd name="T88" fmla="*/ 12 w 32"/>
                    <a:gd name="T89" fmla="*/ 26 h 36"/>
                    <a:gd name="T90" fmla="*/ 11 w 32"/>
                    <a:gd name="T91" fmla="*/ 27 h 36"/>
                    <a:gd name="T92" fmla="*/ 9 w 32"/>
                    <a:gd name="T93" fmla="*/ 27 h 36"/>
                    <a:gd name="T94" fmla="*/ 8 w 32"/>
                    <a:gd name="T95" fmla="*/ 28 h 36"/>
                    <a:gd name="T96" fmla="*/ 6 w 32"/>
                    <a:gd name="T97" fmla="*/ 30 h 36"/>
                    <a:gd name="T98" fmla="*/ 4 w 32"/>
                    <a:gd name="T99" fmla="*/ 31 h 36"/>
                    <a:gd name="T100" fmla="*/ 2 w 32"/>
                    <a:gd name="T101" fmla="*/ 31 h 36"/>
                    <a:gd name="T102" fmla="*/ 0 w 32"/>
                    <a:gd name="T103" fmla="*/ 33 h 36"/>
                    <a:gd name="T104" fmla="*/ 0 w 32"/>
                    <a:gd name="T105" fmla="*/ 34 h 36"/>
                    <a:gd name="T106" fmla="*/ 2 w 32"/>
                    <a:gd name="T107" fmla="*/ 34 h 36"/>
                    <a:gd name="T108" fmla="*/ 2 w 32"/>
                    <a:gd name="T109" fmla="*/ 35 h 36"/>
                    <a:gd name="T110" fmla="*/ 2 w 32"/>
                    <a:gd name="T111" fmla="*/ 36 h 36"/>
                    <a:gd name="T112" fmla="*/ 4 w 32"/>
                    <a:gd name="T113" fmla="*/ 35 h 36"/>
                    <a:gd name="T114" fmla="*/ 5 w 32"/>
                    <a:gd name="T115" fmla="*/ 34 h 36"/>
                    <a:gd name="T116" fmla="*/ 6 w 32"/>
                    <a:gd name="T117" fmla="*/ 33 h 36"/>
                    <a:gd name="T118" fmla="*/ 7 w 32"/>
                    <a:gd name="T119" fmla="*/ 32 h 36"/>
                    <a:gd name="T120" fmla="*/ 9 w 32"/>
                    <a:gd name="T121" fmla="*/ 32 h 36"/>
                    <a:gd name="T122" fmla="*/ 10 w 32"/>
                    <a:gd name="T123" fmla="*/ 31 h 36"/>
                    <a:gd name="T124" fmla="*/ 11 w 32"/>
                    <a:gd name="T125"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 h="36">
                      <a:moveTo>
                        <a:pt x="12" y="30"/>
                      </a:moveTo>
                      <a:cubicBezTo>
                        <a:pt x="12" y="29"/>
                        <a:pt x="12" y="29"/>
                        <a:pt x="12" y="29"/>
                      </a:cubicBezTo>
                      <a:cubicBezTo>
                        <a:pt x="13" y="29"/>
                        <a:pt x="13" y="29"/>
                        <a:pt x="13" y="29"/>
                      </a:cubicBezTo>
                      <a:cubicBezTo>
                        <a:pt x="13" y="29"/>
                        <a:pt x="13" y="29"/>
                        <a:pt x="13" y="29"/>
                      </a:cubicBezTo>
                      <a:cubicBezTo>
                        <a:pt x="13" y="29"/>
                        <a:pt x="13" y="28"/>
                        <a:pt x="13" y="28"/>
                      </a:cubicBezTo>
                      <a:cubicBezTo>
                        <a:pt x="13" y="28"/>
                        <a:pt x="13" y="28"/>
                        <a:pt x="13" y="28"/>
                      </a:cubicBezTo>
                      <a:cubicBezTo>
                        <a:pt x="13" y="28"/>
                        <a:pt x="13" y="28"/>
                        <a:pt x="13" y="28"/>
                      </a:cubicBezTo>
                      <a:cubicBezTo>
                        <a:pt x="14" y="28"/>
                        <a:pt x="14" y="28"/>
                        <a:pt x="14" y="28"/>
                      </a:cubicBezTo>
                      <a:cubicBezTo>
                        <a:pt x="14" y="27"/>
                        <a:pt x="14" y="27"/>
                        <a:pt x="14" y="27"/>
                      </a:cubicBezTo>
                      <a:cubicBezTo>
                        <a:pt x="14" y="27"/>
                        <a:pt x="14" y="27"/>
                        <a:pt x="14" y="27"/>
                      </a:cubicBezTo>
                      <a:cubicBezTo>
                        <a:pt x="14" y="27"/>
                        <a:pt x="14" y="27"/>
                        <a:pt x="14" y="27"/>
                      </a:cubicBezTo>
                      <a:cubicBezTo>
                        <a:pt x="14" y="27"/>
                        <a:pt x="14" y="27"/>
                        <a:pt x="14" y="26"/>
                      </a:cubicBezTo>
                      <a:cubicBezTo>
                        <a:pt x="14" y="26"/>
                        <a:pt x="15" y="26"/>
                        <a:pt x="15" y="26"/>
                      </a:cubicBezTo>
                      <a:cubicBezTo>
                        <a:pt x="15" y="26"/>
                        <a:pt x="15" y="26"/>
                        <a:pt x="15" y="26"/>
                      </a:cubicBezTo>
                      <a:cubicBezTo>
                        <a:pt x="15" y="26"/>
                        <a:pt x="15" y="26"/>
                        <a:pt x="15" y="26"/>
                      </a:cubicBezTo>
                      <a:cubicBezTo>
                        <a:pt x="16" y="26"/>
                        <a:pt x="16" y="26"/>
                        <a:pt x="16" y="26"/>
                      </a:cubicBezTo>
                      <a:cubicBezTo>
                        <a:pt x="16" y="26"/>
                        <a:pt x="16" y="26"/>
                        <a:pt x="16" y="26"/>
                      </a:cubicBezTo>
                      <a:cubicBezTo>
                        <a:pt x="16" y="26"/>
                        <a:pt x="16" y="25"/>
                        <a:pt x="16" y="25"/>
                      </a:cubicBezTo>
                      <a:cubicBezTo>
                        <a:pt x="17" y="25"/>
                        <a:pt x="17" y="25"/>
                        <a:pt x="17" y="25"/>
                      </a:cubicBezTo>
                      <a:cubicBezTo>
                        <a:pt x="17" y="25"/>
                        <a:pt x="17" y="25"/>
                        <a:pt x="17" y="25"/>
                      </a:cubicBezTo>
                      <a:cubicBezTo>
                        <a:pt x="18" y="25"/>
                        <a:pt x="18" y="25"/>
                        <a:pt x="18" y="25"/>
                      </a:cubicBezTo>
                      <a:cubicBezTo>
                        <a:pt x="18" y="24"/>
                        <a:pt x="18" y="24"/>
                        <a:pt x="18" y="24"/>
                      </a:cubicBezTo>
                      <a:cubicBezTo>
                        <a:pt x="18" y="24"/>
                        <a:pt x="18" y="24"/>
                        <a:pt x="18" y="24"/>
                      </a:cubicBezTo>
                      <a:cubicBezTo>
                        <a:pt x="19" y="24"/>
                        <a:pt x="19" y="24"/>
                        <a:pt x="19" y="24"/>
                      </a:cubicBezTo>
                      <a:cubicBezTo>
                        <a:pt x="19" y="24"/>
                        <a:pt x="19" y="24"/>
                        <a:pt x="19" y="24"/>
                      </a:cubicBezTo>
                      <a:cubicBezTo>
                        <a:pt x="19" y="24"/>
                        <a:pt x="19" y="24"/>
                        <a:pt x="19" y="24"/>
                      </a:cubicBezTo>
                      <a:cubicBezTo>
                        <a:pt x="20" y="23"/>
                        <a:pt x="20" y="23"/>
                        <a:pt x="20" y="23"/>
                      </a:cubicBezTo>
                      <a:cubicBezTo>
                        <a:pt x="20" y="23"/>
                        <a:pt x="20" y="23"/>
                        <a:pt x="20" y="23"/>
                      </a:cubicBezTo>
                      <a:cubicBezTo>
                        <a:pt x="21" y="22"/>
                        <a:pt x="21" y="22"/>
                        <a:pt x="21" y="22"/>
                      </a:cubicBezTo>
                      <a:cubicBezTo>
                        <a:pt x="22" y="22"/>
                        <a:pt x="22" y="22"/>
                        <a:pt x="22" y="22"/>
                      </a:cubicBezTo>
                      <a:cubicBezTo>
                        <a:pt x="22" y="22"/>
                        <a:pt x="22" y="22"/>
                        <a:pt x="22" y="22"/>
                      </a:cubicBezTo>
                      <a:cubicBezTo>
                        <a:pt x="22" y="21"/>
                        <a:pt x="22" y="21"/>
                        <a:pt x="22" y="21"/>
                      </a:cubicBezTo>
                      <a:cubicBezTo>
                        <a:pt x="23" y="20"/>
                        <a:pt x="23" y="20"/>
                        <a:pt x="23" y="20"/>
                      </a:cubicBezTo>
                      <a:cubicBezTo>
                        <a:pt x="23" y="20"/>
                        <a:pt x="23" y="20"/>
                        <a:pt x="23" y="20"/>
                      </a:cubicBezTo>
                      <a:cubicBezTo>
                        <a:pt x="23" y="20"/>
                        <a:pt x="23" y="20"/>
                        <a:pt x="23" y="20"/>
                      </a:cubicBezTo>
                      <a:cubicBezTo>
                        <a:pt x="24" y="20"/>
                        <a:pt x="24" y="20"/>
                        <a:pt x="24" y="20"/>
                      </a:cubicBezTo>
                      <a:cubicBezTo>
                        <a:pt x="25" y="20"/>
                        <a:pt x="25" y="20"/>
                        <a:pt x="25" y="20"/>
                      </a:cubicBezTo>
                      <a:cubicBezTo>
                        <a:pt x="25" y="20"/>
                        <a:pt x="25" y="20"/>
                        <a:pt x="25" y="20"/>
                      </a:cubicBezTo>
                      <a:cubicBezTo>
                        <a:pt x="25" y="20"/>
                        <a:pt x="25" y="20"/>
                        <a:pt x="25" y="20"/>
                      </a:cubicBezTo>
                      <a:cubicBezTo>
                        <a:pt x="26" y="20"/>
                        <a:pt x="26" y="20"/>
                        <a:pt x="26" y="20"/>
                      </a:cubicBezTo>
                      <a:cubicBezTo>
                        <a:pt x="26" y="20"/>
                        <a:pt x="26" y="20"/>
                        <a:pt x="26" y="20"/>
                      </a:cubicBezTo>
                      <a:cubicBezTo>
                        <a:pt x="26" y="19"/>
                        <a:pt x="26" y="19"/>
                        <a:pt x="26" y="19"/>
                      </a:cubicBezTo>
                      <a:cubicBezTo>
                        <a:pt x="26" y="19"/>
                        <a:pt x="26" y="19"/>
                        <a:pt x="26" y="19"/>
                      </a:cubicBezTo>
                      <a:cubicBezTo>
                        <a:pt x="27" y="19"/>
                        <a:pt x="27" y="19"/>
                        <a:pt x="27" y="19"/>
                      </a:cubicBezTo>
                      <a:cubicBezTo>
                        <a:pt x="27" y="18"/>
                        <a:pt x="27" y="18"/>
                        <a:pt x="27" y="18"/>
                      </a:cubicBezTo>
                      <a:cubicBezTo>
                        <a:pt x="27" y="18"/>
                        <a:pt x="27" y="18"/>
                        <a:pt x="27" y="18"/>
                      </a:cubicBezTo>
                      <a:cubicBezTo>
                        <a:pt x="27" y="18"/>
                        <a:pt x="27" y="17"/>
                        <a:pt x="27" y="17"/>
                      </a:cubicBezTo>
                      <a:cubicBezTo>
                        <a:pt x="28" y="17"/>
                        <a:pt x="28" y="17"/>
                        <a:pt x="28" y="17"/>
                      </a:cubicBezTo>
                      <a:cubicBezTo>
                        <a:pt x="28" y="17"/>
                        <a:pt x="28" y="17"/>
                        <a:pt x="28" y="17"/>
                      </a:cubicBezTo>
                      <a:cubicBezTo>
                        <a:pt x="28" y="17"/>
                        <a:pt x="28" y="17"/>
                        <a:pt x="28" y="17"/>
                      </a:cubicBezTo>
                      <a:cubicBezTo>
                        <a:pt x="29" y="16"/>
                        <a:pt x="29" y="16"/>
                        <a:pt x="29" y="16"/>
                      </a:cubicBezTo>
                      <a:cubicBezTo>
                        <a:pt x="29" y="16"/>
                        <a:pt x="29" y="16"/>
                        <a:pt x="29" y="16"/>
                      </a:cubicBezTo>
                      <a:cubicBezTo>
                        <a:pt x="29" y="16"/>
                        <a:pt x="29" y="16"/>
                        <a:pt x="29" y="16"/>
                      </a:cubicBezTo>
                      <a:cubicBezTo>
                        <a:pt x="30" y="16"/>
                        <a:pt x="30" y="16"/>
                        <a:pt x="30" y="16"/>
                      </a:cubicBezTo>
                      <a:cubicBezTo>
                        <a:pt x="30" y="16"/>
                        <a:pt x="30" y="15"/>
                        <a:pt x="30" y="15"/>
                      </a:cubicBezTo>
                      <a:cubicBezTo>
                        <a:pt x="30" y="15"/>
                        <a:pt x="30" y="15"/>
                        <a:pt x="30" y="15"/>
                      </a:cubicBezTo>
                      <a:cubicBezTo>
                        <a:pt x="30" y="15"/>
                        <a:pt x="31" y="15"/>
                        <a:pt x="31" y="15"/>
                      </a:cubicBezTo>
                      <a:cubicBezTo>
                        <a:pt x="31" y="15"/>
                        <a:pt x="31" y="15"/>
                        <a:pt x="31" y="15"/>
                      </a:cubicBezTo>
                      <a:cubicBezTo>
                        <a:pt x="31" y="15"/>
                        <a:pt x="31" y="14"/>
                        <a:pt x="31" y="14"/>
                      </a:cubicBezTo>
                      <a:cubicBezTo>
                        <a:pt x="31" y="14"/>
                        <a:pt x="30" y="14"/>
                        <a:pt x="30" y="14"/>
                      </a:cubicBezTo>
                      <a:cubicBezTo>
                        <a:pt x="30" y="14"/>
                        <a:pt x="30" y="14"/>
                        <a:pt x="30" y="14"/>
                      </a:cubicBezTo>
                      <a:cubicBezTo>
                        <a:pt x="30" y="14"/>
                        <a:pt x="30" y="14"/>
                        <a:pt x="30" y="14"/>
                      </a:cubicBezTo>
                      <a:cubicBezTo>
                        <a:pt x="30" y="13"/>
                        <a:pt x="30" y="13"/>
                        <a:pt x="30" y="13"/>
                      </a:cubicBezTo>
                      <a:cubicBezTo>
                        <a:pt x="30" y="13"/>
                        <a:pt x="30" y="13"/>
                        <a:pt x="30" y="13"/>
                      </a:cubicBezTo>
                      <a:cubicBezTo>
                        <a:pt x="30" y="13"/>
                        <a:pt x="30" y="13"/>
                        <a:pt x="30" y="13"/>
                      </a:cubicBezTo>
                      <a:cubicBezTo>
                        <a:pt x="29" y="13"/>
                        <a:pt x="29" y="13"/>
                        <a:pt x="29" y="13"/>
                      </a:cubicBezTo>
                      <a:cubicBezTo>
                        <a:pt x="29" y="13"/>
                        <a:pt x="29" y="12"/>
                        <a:pt x="29" y="12"/>
                      </a:cubicBezTo>
                      <a:cubicBezTo>
                        <a:pt x="29" y="12"/>
                        <a:pt x="29" y="12"/>
                        <a:pt x="29" y="12"/>
                      </a:cubicBezTo>
                      <a:cubicBezTo>
                        <a:pt x="29" y="12"/>
                        <a:pt x="28" y="12"/>
                        <a:pt x="28" y="12"/>
                      </a:cubicBezTo>
                      <a:cubicBezTo>
                        <a:pt x="28" y="12"/>
                        <a:pt x="28" y="12"/>
                        <a:pt x="28" y="12"/>
                      </a:cubicBezTo>
                      <a:cubicBezTo>
                        <a:pt x="28" y="12"/>
                        <a:pt x="28" y="12"/>
                        <a:pt x="28" y="12"/>
                      </a:cubicBezTo>
                      <a:cubicBezTo>
                        <a:pt x="28" y="12"/>
                        <a:pt x="28" y="12"/>
                        <a:pt x="28" y="11"/>
                      </a:cubicBezTo>
                      <a:cubicBezTo>
                        <a:pt x="28" y="11"/>
                        <a:pt x="28" y="11"/>
                        <a:pt x="28" y="11"/>
                      </a:cubicBezTo>
                      <a:cubicBezTo>
                        <a:pt x="28" y="11"/>
                        <a:pt x="28" y="11"/>
                        <a:pt x="28" y="11"/>
                      </a:cubicBezTo>
                      <a:cubicBezTo>
                        <a:pt x="28" y="11"/>
                        <a:pt x="28" y="10"/>
                        <a:pt x="28" y="10"/>
                      </a:cubicBezTo>
                      <a:cubicBezTo>
                        <a:pt x="28" y="10"/>
                        <a:pt x="28" y="10"/>
                        <a:pt x="28" y="10"/>
                      </a:cubicBezTo>
                      <a:cubicBezTo>
                        <a:pt x="28" y="10"/>
                        <a:pt x="28" y="10"/>
                        <a:pt x="28" y="10"/>
                      </a:cubicBezTo>
                      <a:cubicBezTo>
                        <a:pt x="28" y="9"/>
                        <a:pt x="28" y="9"/>
                        <a:pt x="28" y="9"/>
                      </a:cubicBezTo>
                      <a:cubicBezTo>
                        <a:pt x="28" y="9"/>
                        <a:pt x="28" y="9"/>
                        <a:pt x="28" y="9"/>
                      </a:cubicBezTo>
                      <a:cubicBezTo>
                        <a:pt x="28" y="9"/>
                        <a:pt x="28" y="9"/>
                        <a:pt x="28" y="9"/>
                      </a:cubicBezTo>
                      <a:cubicBezTo>
                        <a:pt x="28" y="9"/>
                        <a:pt x="28" y="9"/>
                        <a:pt x="28" y="9"/>
                      </a:cubicBezTo>
                      <a:cubicBezTo>
                        <a:pt x="29" y="8"/>
                        <a:pt x="29" y="8"/>
                        <a:pt x="29" y="8"/>
                      </a:cubicBezTo>
                      <a:cubicBezTo>
                        <a:pt x="29" y="9"/>
                        <a:pt x="29" y="9"/>
                        <a:pt x="29" y="9"/>
                      </a:cubicBezTo>
                      <a:cubicBezTo>
                        <a:pt x="29" y="8"/>
                        <a:pt x="29" y="8"/>
                        <a:pt x="29" y="8"/>
                      </a:cubicBezTo>
                      <a:cubicBezTo>
                        <a:pt x="29" y="8"/>
                        <a:pt x="29" y="8"/>
                        <a:pt x="29" y="8"/>
                      </a:cubicBezTo>
                      <a:cubicBezTo>
                        <a:pt x="29" y="8"/>
                        <a:pt x="29" y="8"/>
                        <a:pt x="29" y="8"/>
                      </a:cubicBezTo>
                      <a:cubicBezTo>
                        <a:pt x="30" y="8"/>
                        <a:pt x="30" y="8"/>
                        <a:pt x="30" y="8"/>
                      </a:cubicBezTo>
                      <a:cubicBezTo>
                        <a:pt x="30" y="8"/>
                        <a:pt x="30" y="8"/>
                        <a:pt x="30" y="8"/>
                      </a:cubicBezTo>
                      <a:cubicBezTo>
                        <a:pt x="30" y="7"/>
                        <a:pt x="30" y="7"/>
                        <a:pt x="30" y="7"/>
                      </a:cubicBezTo>
                      <a:cubicBezTo>
                        <a:pt x="30" y="7"/>
                        <a:pt x="30" y="7"/>
                        <a:pt x="30" y="7"/>
                      </a:cubicBezTo>
                      <a:cubicBezTo>
                        <a:pt x="30" y="6"/>
                        <a:pt x="30" y="6"/>
                        <a:pt x="30" y="6"/>
                      </a:cubicBezTo>
                      <a:cubicBezTo>
                        <a:pt x="30" y="6"/>
                        <a:pt x="30" y="6"/>
                        <a:pt x="30" y="6"/>
                      </a:cubicBezTo>
                      <a:cubicBezTo>
                        <a:pt x="30" y="6"/>
                        <a:pt x="30" y="6"/>
                        <a:pt x="30" y="6"/>
                      </a:cubicBezTo>
                      <a:cubicBezTo>
                        <a:pt x="30" y="6"/>
                        <a:pt x="31" y="6"/>
                        <a:pt x="31" y="6"/>
                      </a:cubicBezTo>
                      <a:cubicBezTo>
                        <a:pt x="31" y="6"/>
                        <a:pt x="31" y="6"/>
                        <a:pt x="31" y="6"/>
                      </a:cubicBezTo>
                      <a:cubicBezTo>
                        <a:pt x="31" y="6"/>
                        <a:pt x="31" y="6"/>
                        <a:pt x="31" y="6"/>
                      </a:cubicBezTo>
                      <a:cubicBezTo>
                        <a:pt x="31" y="6"/>
                        <a:pt x="32" y="5"/>
                        <a:pt x="32" y="5"/>
                      </a:cubicBezTo>
                      <a:cubicBezTo>
                        <a:pt x="32" y="5"/>
                        <a:pt x="32" y="5"/>
                        <a:pt x="32" y="5"/>
                      </a:cubicBezTo>
                      <a:cubicBezTo>
                        <a:pt x="32" y="5"/>
                        <a:pt x="32" y="4"/>
                        <a:pt x="32" y="4"/>
                      </a:cubicBezTo>
                      <a:cubicBezTo>
                        <a:pt x="32" y="4"/>
                        <a:pt x="32" y="4"/>
                        <a:pt x="32" y="4"/>
                      </a:cubicBezTo>
                      <a:cubicBezTo>
                        <a:pt x="32" y="4"/>
                        <a:pt x="32" y="4"/>
                        <a:pt x="32" y="4"/>
                      </a:cubicBezTo>
                      <a:cubicBezTo>
                        <a:pt x="32" y="4"/>
                        <a:pt x="32" y="4"/>
                        <a:pt x="32" y="4"/>
                      </a:cubicBezTo>
                      <a:cubicBezTo>
                        <a:pt x="32" y="4"/>
                        <a:pt x="32" y="4"/>
                        <a:pt x="32" y="4"/>
                      </a:cubicBezTo>
                      <a:cubicBezTo>
                        <a:pt x="32" y="4"/>
                        <a:pt x="32" y="4"/>
                        <a:pt x="32" y="4"/>
                      </a:cubicBezTo>
                      <a:cubicBezTo>
                        <a:pt x="32" y="4"/>
                        <a:pt x="32" y="3"/>
                        <a:pt x="32" y="3"/>
                      </a:cubicBezTo>
                      <a:cubicBezTo>
                        <a:pt x="32" y="3"/>
                        <a:pt x="31" y="3"/>
                        <a:pt x="31" y="3"/>
                      </a:cubicBezTo>
                      <a:cubicBezTo>
                        <a:pt x="31" y="3"/>
                        <a:pt x="31" y="3"/>
                        <a:pt x="31" y="3"/>
                      </a:cubicBezTo>
                      <a:cubicBezTo>
                        <a:pt x="31" y="3"/>
                        <a:pt x="31" y="2"/>
                        <a:pt x="31" y="2"/>
                      </a:cubicBezTo>
                      <a:cubicBezTo>
                        <a:pt x="31" y="2"/>
                        <a:pt x="31" y="2"/>
                        <a:pt x="31" y="2"/>
                      </a:cubicBezTo>
                      <a:cubicBezTo>
                        <a:pt x="31" y="2"/>
                        <a:pt x="30" y="2"/>
                        <a:pt x="30" y="2"/>
                      </a:cubicBezTo>
                      <a:cubicBezTo>
                        <a:pt x="30" y="2"/>
                        <a:pt x="30" y="2"/>
                        <a:pt x="30" y="2"/>
                      </a:cubicBezTo>
                      <a:cubicBezTo>
                        <a:pt x="30" y="2"/>
                        <a:pt x="30" y="2"/>
                        <a:pt x="30" y="2"/>
                      </a:cubicBezTo>
                      <a:cubicBezTo>
                        <a:pt x="30" y="2"/>
                        <a:pt x="30" y="2"/>
                        <a:pt x="30" y="2"/>
                      </a:cubicBezTo>
                      <a:cubicBezTo>
                        <a:pt x="30" y="2"/>
                        <a:pt x="30" y="2"/>
                        <a:pt x="30" y="2"/>
                      </a:cubicBezTo>
                      <a:cubicBezTo>
                        <a:pt x="30" y="2"/>
                        <a:pt x="30" y="2"/>
                        <a:pt x="30" y="2"/>
                      </a:cubicBezTo>
                      <a:cubicBezTo>
                        <a:pt x="30" y="2"/>
                        <a:pt x="30" y="2"/>
                        <a:pt x="30" y="2"/>
                      </a:cubicBezTo>
                      <a:cubicBezTo>
                        <a:pt x="30" y="2"/>
                        <a:pt x="30" y="1"/>
                        <a:pt x="30" y="1"/>
                      </a:cubicBezTo>
                      <a:cubicBezTo>
                        <a:pt x="30" y="1"/>
                        <a:pt x="30" y="1"/>
                        <a:pt x="30" y="1"/>
                      </a:cubicBezTo>
                      <a:cubicBezTo>
                        <a:pt x="30" y="1"/>
                        <a:pt x="30" y="1"/>
                        <a:pt x="30" y="1"/>
                      </a:cubicBezTo>
                      <a:cubicBezTo>
                        <a:pt x="30" y="1"/>
                        <a:pt x="29" y="1"/>
                        <a:pt x="29" y="1"/>
                      </a:cubicBezTo>
                      <a:cubicBezTo>
                        <a:pt x="29" y="1"/>
                        <a:pt x="29" y="1"/>
                        <a:pt x="29" y="1"/>
                      </a:cubicBezTo>
                      <a:cubicBezTo>
                        <a:pt x="29" y="1"/>
                        <a:pt x="29" y="1"/>
                        <a:pt x="29" y="1"/>
                      </a:cubicBezTo>
                      <a:cubicBezTo>
                        <a:pt x="29" y="1"/>
                        <a:pt x="29" y="1"/>
                        <a:pt x="29" y="1"/>
                      </a:cubicBezTo>
                      <a:cubicBezTo>
                        <a:pt x="29" y="1"/>
                        <a:pt x="29" y="0"/>
                        <a:pt x="29" y="0"/>
                      </a:cubicBezTo>
                      <a:cubicBezTo>
                        <a:pt x="29" y="0"/>
                        <a:pt x="29" y="0"/>
                        <a:pt x="29" y="0"/>
                      </a:cubicBezTo>
                      <a:cubicBezTo>
                        <a:pt x="29" y="0"/>
                        <a:pt x="29" y="0"/>
                        <a:pt x="29" y="0"/>
                      </a:cubicBezTo>
                      <a:cubicBezTo>
                        <a:pt x="28" y="1"/>
                        <a:pt x="28" y="1"/>
                        <a:pt x="28" y="1"/>
                      </a:cubicBezTo>
                      <a:cubicBezTo>
                        <a:pt x="28" y="1"/>
                        <a:pt x="28" y="1"/>
                        <a:pt x="28" y="1"/>
                      </a:cubicBezTo>
                      <a:cubicBezTo>
                        <a:pt x="28" y="1"/>
                        <a:pt x="28" y="1"/>
                        <a:pt x="28" y="1"/>
                      </a:cubicBezTo>
                      <a:cubicBezTo>
                        <a:pt x="28" y="2"/>
                        <a:pt x="28" y="2"/>
                        <a:pt x="28" y="2"/>
                      </a:cubicBezTo>
                      <a:cubicBezTo>
                        <a:pt x="28" y="3"/>
                        <a:pt x="28" y="3"/>
                        <a:pt x="28" y="3"/>
                      </a:cubicBezTo>
                      <a:cubicBezTo>
                        <a:pt x="28" y="4"/>
                        <a:pt x="28" y="4"/>
                        <a:pt x="28" y="4"/>
                      </a:cubicBezTo>
                      <a:cubicBezTo>
                        <a:pt x="28" y="4"/>
                        <a:pt x="28" y="5"/>
                        <a:pt x="28" y="5"/>
                      </a:cubicBezTo>
                      <a:cubicBezTo>
                        <a:pt x="28" y="5"/>
                        <a:pt x="28" y="5"/>
                        <a:pt x="28" y="5"/>
                      </a:cubicBezTo>
                      <a:cubicBezTo>
                        <a:pt x="28" y="5"/>
                        <a:pt x="28" y="5"/>
                        <a:pt x="28" y="5"/>
                      </a:cubicBezTo>
                      <a:cubicBezTo>
                        <a:pt x="28" y="6"/>
                        <a:pt x="27" y="6"/>
                        <a:pt x="27" y="7"/>
                      </a:cubicBezTo>
                      <a:cubicBezTo>
                        <a:pt x="27" y="7"/>
                        <a:pt x="27" y="7"/>
                        <a:pt x="27" y="8"/>
                      </a:cubicBezTo>
                      <a:cubicBezTo>
                        <a:pt x="27" y="8"/>
                        <a:pt x="27" y="8"/>
                        <a:pt x="27" y="8"/>
                      </a:cubicBezTo>
                      <a:cubicBezTo>
                        <a:pt x="26" y="8"/>
                        <a:pt x="26" y="8"/>
                        <a:pt x="26" y="8"/>
                      </a:cubicBezTo>
                      <a:cubicBezTo>
                        <a:pt x="26" y="8"/>
                        <a:pt x="26" y="8"/>
                        <a:pt x="26" y="8"/>
                      </a:cubicBezTo>
                      <a:cubicBezTo>
                        <a:pt x="26" y="9"/>
                        <a:pt x="25" y="9"/>
                        <a:pt x="25" y="9"/>
                      </a:cubicBezTo>
                      <a:cubicBezTo>
                        <a:pt x="25" y="9"/>
                        <a:pt x="25" y="9"/>
                        <a:pt x="25" y="9"/>
                      </a:cubicBezTo>
                      <a:cubicBezTo>
                        <a:pt x="25" y="9"/>
                        <a:pt x="25" y="9"/>
                        <a:pt x="24" y="9"/>
                      </a:cubicBezTo>
                      <a:cubicBezTo>
                        <a:pt x="24" y="9"/>
                        <a:pt x="24" y="9"/>
                        <a:pt x="24" y="9"/>
                      </a:cubicBezTo>
                      <a:cubicBezTo>
                        <a:pt x="24" y="9"/>
                        <a:pt x="24" y="9"/>
                        <a:pt x="24" y="9"/>
                      </a:cubicBezTo>
                      <a:cubicBezTo>
                        <a:pt x="24" y="9"/>
                        <a:pt x="24" y="10"/>
                        <a:pt x="24" y="10"/>
                      </a:cubicBezTo>
                      <a:cubicBezTo>
                        <a:pt x="24" y="10"/>
                        <a:pt x="24" y="10"/>
                        <a:pt x="24" y="10"/>
                      </a:cubicBezTo>
                      <a:cubicBezTo>
                        <a:pt x="24" y="10"/>
                        <a:pt x="23" y="11"/>
                        <a:pt x="23" y="11"/>
                      </a:cubicBezTo>
                      <a:cubicBezTo>
                        <a:pt x="23" y="11"/>
                        <a:pt x="23" y="11"/>
                        <a:pt x="23" y="11"/>
                      </a:cubicBezTo>
                      <a:cubicBezTo>
                        <a:pt x="23" y="12"/>
                        <a:pt x="23" y="12"/>
                        <a:pt x="23" y="13"/>
                      </a:cubicBezTo>
                      <a:cubicBezTo>
                        <a:pt x="23" y="13"/>
                        <a:pt x="23" y="14"/>
                        <a:pt x="23" y="14"/>
                      </a:cubicBezTo>
                      <a:cubicBezTo>
                        <a:pt x="22" y="14"/>
                        <a:pt x="22" y="15"/>
                        <a:pt x="22" y="15"/>
                      </a:cubicBezTo>
                      <a:cubicBezTo>
                        <a:pt x="22" y="15"/>
                        <a:pt x="22" y="15"/>
                        <a:pt x="22" y="15"/>
                      </a:cubicBezTo>
                      <a:cubicBezTo>
                        <a:pt x="22" y="16"/>
                        <a:pt x="22" y="16"/>
                        <a:pt x="22" y="16"/>
                      </a:cubicBezTo>
                      <a:cubicBezTo>
                        <a:pt x="22" y="17"/>
                        <a:pt x="21" y="17"/>
                        <a:pt x="21" y="18"/>
                      </a:cubicBezTo>
                      <a:cubicBezTo>
                        <a:pt x="20" y="18"/>
                        <a:pt x="20" y="19"/>
                        <a:pt x="20" y="19"/>
                      </a:cubicBezTo>
                      <a:cubicBezTo>
                        <a:pt x="20" y="19"/>
                        <a:pt x="20" y="19"/>
                        <a:pt x="19" y="19"/>
                      </a:cubicBezTo>
                      <a:cubicBezTo>
                        <a:pt x="19" y="19"/>
                        <a:pt x="19" y="19"/>
                        <a:pt x="19" y="19"/>
                      </a:cubicBezTo>
                      <a:cubicBezTo>
                        <a:pt x="19" y="19"/>
                        <a:pt x="19" y="19"/>
                        <a:pt x="19" y="19"/>
                      </a:cubicBezTo>
                      <a:cubicBezTo>
                        <a:pt x="19" y="19"/>
                        <a:pt x="19" y="20"/>
                        <a:pt x="19" y="20"/>
                      </a:cubicBezTo>
                      <a:cubicBezTo>
                        <a:pt x="19" y="20"/>
                        <a:pt x="19" y="20"/>
                        <a:pt x="19" y="20"/>
                      </a:cubicBezTo>
                      <a:cubicBezTo>
                        <a:pt x="19" y="20"/>
                        <a:pt x="19" y="20"/>
                        <a:pt x="19" y="20"/>
                      </a:cubicBezTo>
                      <a:cubicBezTo>
                        <a:pt x="19" y="20"/>
                        <a:pt x="18" y="20"/>
                        <a:pt x="18" y="21"/>
                      </a:cubicBezTo>
                      <a:cubicBezTo>
                        <a:pt x="18" y="21"/>
                        <a:pt x="18" y="21"/>
                        <a:pt x="18" y="21"/>
                      </a:cubicBezTo>
                      <a:cubicBezTo>
                        <a:pt x="18" y="21"/>
                        <a:pt x="17" y="21"/>
                        <a:pt x="17" y="21"/>
                      </a:cubicBezTo>
                      <a:cubicBezTo>
                        <a:pt x="17" y="21"/>
                        <a:pt x="16" y="21"/>
                        <a:pt x="16" y="22"/>
                      </a:cubicBezTo>
                      <a:cubicBezTo>
                        <a:pt x="16" y="22"/>
                        <a:pt x="16" y="22"/>
                        <a:pt x="16" y="22"/>
                      </a:cubicBezTo>
                      <a:cubicBezTo>
                        <a:pt x="16" y="22"/>
                        <a:pt x="15" y="22"/>
                        <a:pt x="15" y="22"/>
                      </a:cubicBezTo>
                      <a:cubicBezTo>
                        <a:pt x="15" y="22"/>
                        <a:pt x="15" y="22"/>
                        <a:pt x="15" y="22"/>
                      </a:cubicBezTo>
                      <a:cubicBezTo>
                        <a:pt x="15" y="23"/>
                        <a:pt x="15" y="23"/>
                        <a:pt x="15" y="23"/>
                      </a:cubicBezTo>
                      <a:cubicBezTo>
                        <a:pt x="15" y="23"/>
                        <a:pt x="15" y="23"/>
                        <a:pt x="15" y="23"/>
                      </a:cubicBezTo>
                      <a:cubicBezTo>
                        <a:pt x="15" y="23"/>
                        <a:pt x="15" y="23"/>
                        <a:pt x="15" y="23"/>
                      </a:cubicBezTo>
                      <a:cubicBezTo>
                        <a:pt x="14" y="23"/>
                        <a:pt x="14" y="23"/>
                        <a:pt x="14" y="23"/>
                      </a:cubicBezTo>
                      <a:cubicBezTo>
                        <a:pt x="14" y="24"/>
                        <a:pt x="14" y="24"/>
                        <a:pt x="14" y="24"/>
                      </a:cubicBezTo>
                      <a:cubicBezTo>
                        <a:pt x="14" y="24"/>
                        <a:pt x="14" y="24"/>
                        <a:pt x="14" y="24"/>
                      </a:cubicBezTo>
                      <a:cubicBezTo>
                        <a:pt x="14" y="24"/>
                        <a:pt x="14" y="24"/>
                        <a:pt x="14" y="24"/>
                      </a:cubicBezTo>
                      <a:cubicBezTo>
                        <a:pt x="14" y="24"/>
                        <a:pt x="13" y="24"/>
                        <a:pt x="13" y="24"/>
                      </a:cubicBezTo>
                      <a:cubicBezTo>
                        <a:pt x="13" y="25"/>
                        <a:pt x="13" y="25"/>
                        <a:pt x="12" y="25"/>
                      </a:cubicBezTo>
                      <a:cubicBezTo>
                        <a:pt x="12" y="25"/>
                        <a:pt x="12" y="25"/>
                        <a:pt x="12" y="25"/>
                      </a:cubicBezTo>
                      <a:cubicBezTo>
                        <a:pt x="12" y="25"/>
                        <a:pt x="12" y="25"/>
                        <a:pt x="12" y="26"/>
                      </a:cubicBezTo>
                      <a:cubicBezTo>
                        <a:pt x="12" y="26"/>
                        <a:pt x="12" y="26"/>
                        <a:pt x="12" y="26"/>
                      </a:cubicBezTo>
                      <a:cubicBezTo>
                        <a:pt x="11" y="26"/>
                        <a:pt x="11" y="26"/>
                        <a:pt x="11" y="26"/>
                      </a:cubicBezTo>
                      <a:cubicBezTo>
                        <a:pt x="11" y="26"/>
                        <a:pt x="11" y="26"/>
                        <a:pt x="11" y="26"/>
                      </a:cubicBezTo>
                      <a:cubicBezTo>
                        <a:pt x="11" y="27"/>
                        <a:pt x="11" y="27"/>
                        <a:pt x="11" y="27"/>
                      </a:cubicBezTo>
                      <a:cubicBezTo>
                        <a:pt x="11" y="27"/>
                        <a:pt x="10" y="27"/>
                        <a:pt x="10" y="27"/>
                      </a:cubicBezTo>
                      <a:cubicBezTo>
                        <a:pt x="10" y="27"/>
                        <a:pt x="10" y="27"/>
                        <a:pt x="10" y="27"/>
                      </a:cubicBezTo>
                      <a:cubicBezTo>
                        <a:pt x="10" y="27"/>
                        <a:pt x="10" y="27"/>
                        <a:pt x="10" y="27"/>
                      </a:cubicBezTo>
                      <a:cubicBezTo>
                        <a:pt x="9" y="27"/>
                        <a:pt x="9" y="27"/>
                        <a:pt x="9" y="27"/>
                      </a:cubicBezTo>
                      <a:cubicBezTo>
                        <a:pt x="9" y="27"/>
                        <a:pt x="9" y="27"/>
                        <a:pt x="9" y="27"/>
                      </a:cubicBezTo>
                      <a:cubicBezTo>
                        <a:pt x="9" y="27"/>
                        <a:pt x="9" y="27"/>
                        <a:pt x="9" y="27"/>
                      </a:cubicBezTo>
                      <a:cubicBezTo>
                        <a:pt x="8" y="28"/>
                        <a:pt x="8" y="28"/>
                        <a:pt x="8" y="28"/>
                      </a:cubicBezTo>
                      <a:cubicBezTo>
                        <a:pt x="8" y="28"/>
                        <a:pt x="8" y="28"/>
                        <a:pt x="8" y="28"/>
                      </a:cubicBezTo>
                      <a:cubicBezTo>
                        <a:pt x="8" y="28"/>
                        <a:pt x="7" y="28"/>
                        <a:pt x="7" y="28"/>
                      </a:cubicBezTo>
                      <a:cubicBezTo>
                        <a:pt x="7" y="29"/>
                        <a:pt x="7" y="29"/>
                        <a:pt x="7" y="29"/>
                      </a:cubicBezTo>
                      <a:cubicBezTo>
                        <a:pt x="6" y="29"/>
                        <a:pt x="6" y="29"/>
                        <a:pt x="6" y="29"/>
                      </a:cubicBezTo>
                      <a:cubicBezTo>
                        <a:pt x="6" y="29"/>
                        <a:pt x="6" y="30"/>
                        <a:pt x="6" y="30"/>
                      </a:cubicBezTo>
                      <a:cubicBezTo>
                        <a:pt x="6" y="30"/>
                        <a:pt x="6" y="30"/>
                        <a:pt x="6" y="30"/>
                      </a:cubicBezTo>
                      <a:cubicBezTo>
                        <a:pt x="6" y="30"/>
                        <a:pt x="6" y="30"/>
                        <a:pt x="6" y="30"/>
                      </a:cubicBezTo>
                      <a:cubicBezTo>
                        <a:pt x="5" y="30"/>
                        <a:pt x="5" y="30"/>
                        <a:pt x="5" y="30"/>
                      </a:cubicBezTo>
                      <a:cubicBezTo>
                        <a:pt x="5" y="30"/>
                        <a:pt x="5" y="31"/>
                        <a:pt x="4" y="31"/>
                      </a:cubicBezTo>
                      <a:cubicBezTo>
                        <a:pt x="4" y="31"/>
                        <a:pt x="4" y="31"/>
                        <a:pt x="4" y="31"/>
                      </a:cubicBezTo>
                      <a:cubicBezTo>
                        <a:pt x="4" y="31"/>
                        <a:pt x="4" y="31"/>
                        <a:pt x="4" y="31"/>
                      </a:cubicBezTo>
                      <a:cubicBezTo>
                        <a:pt x="3" y="30"/>
                        <a:pt x="3" y="30"/>
                        <a:pt x="3" y="31"/>
                      </a:cubicBezTo>
                      <a:cubicBezTo>
                        <a:pt x="3" y="31"/>
                        <a:pt x="3" y="31"/>
                        <a:pt x="2" y="31"/>
                      </a:cubicBezTo>
                      <a:cubicBezTo>
                        <a:pt x="2" y="31"/>
                        <a:pt x="2" y="31"/>
                        <a:pt x="1" y="31"/>
                      </a:cubicBezTo>
                      <a:cubicBezTo>
                        <a:pt x="1" y="32"/>
                        <a:pt x="2" y="32"/>
                        <a:pt x="1" y="32"/>
                      </a:cubicBezTo>
                      <a:cubicBezTo>
                        <a:pt x="1" y="32"/>
                        <a:pt x="1" y="32"/>
                        <a:pt x="1" y="33"/>
                      </a:cubicBezTo>
                      <a:cubicBezTo>
                        <a:pt x="0" y="33"/>
                        <a:pt x="0" y="33"/>
                        <a:pt x="0" y="33"/>
                      </a:cubicBezTo>
                      <a:cubicBezTo>
                        <a:pt x="0" y="33"/>
                        <a:pt x="0" y="33"/>
                        <a:pt x="0" y="33"/>
                      </a:cubicBezTo>
                      <a:cubicBezTo>
                        <a:pt x="0" y="33"/>
                        <a:pt x="0" y="34"/>
                        <a:pt x="0" y="34"/>
                      </a:cubicBezTo>
                      <a:cubicBezTo>
                        <a:pt x="0" y="34"/>
                        <a:pt x="0" y="34"/>
                        <a:pt x="0" y="34"/>
                      </a:cubicBezTo>
                      <a:cubicBezTo>
                        <a:pt x="0" y="34"/>
                        <a:pt x="0" y="34"/>
                        <a:pt x="0" y="34"/>
                      </a:cubicBezTo>
                      <a:cubicBezTo>
                        <a:pt x="1" y="33"/>
                        <a:pt x="1" y="33"/>
                        <a:pt x="1" y="33"/>
                      </a:cubicBezTo>
                      <a:cubicBezTo>
                        <a:pt x="1" y="33"/>
                        <a:pt x="1" y="34"/>
                        <a:pt x="1" y="34"/>
                      </a:cubicBezTo>
                      <a:cubicBezTo>
                        <a:pt x="1" y="34"/>
                        <a:pt x="1" y="34"/>
                        <a:pt x="1" y="34"/>
                      </a:cubicBezTo>
                      <a:cubicBezTo>
                        <a:pt x="2" y="34"/>
                        <a:pt x="2" y="34"/>
                        <a:pt x="2" y="34"/>
                      </a:cubicBezTo>
                      <a:cubicBezTo>
                        <a:pt x="2" y="34"/>
                        <a:pt x="2" y="34"/>
                        <a:pt x="2" y="34"/>
                      </a:cubicBezTo>
                      <a:cubicBezTo>
                        <a:pt x="2" y="34"/>
                        <a:pt x="2" y="35"/>
                        <a:pt x="2" y="35"/>
                      </a:cubicBezTo>
                      <a:cubicBezTo>
                        <a:pt x="2" y="35"/>
                        <a:pt x="2" y="35"/>
                        <a:pt x="2" y="35"/>
                      </a:cubicBezTo>
                      <a:cubicBezTo>
                        <a:pt x="2" y="35"/>
                        <a:pt x="2" y="35"/>
                        <a:pt x="2" y="35"/>
                      </a:cubicBezTo>
                      <a:cubicBezTo>
                        <a:pt x="2" y="35"/>
                        <a:pt x="1" y="36"/>
                        <a:pt x="1" y="36"/>
                      </a:cubicBezTo>
                      <a:cubicBezTo>
                        <a:pt x="1" y="36"/>
                        <a:pt x="1" y="36"/>
                        <a:pt x="1" y="36"/>
                      </a:cubicBezTo>
                      <a:cubicBezTo>
                        <a:pt x="2" y="36"/>
                        <a:pt x="2" y="36"/>
                        <a:pt x="2" y="36"/>
                      </a:cubicBezTo>
                      <a:cubicBezTo>
                        <a:pt x="2" y="36"/>
                        <a:pt x="2" y="36"/>
                        <a:pt x="2" y="36"/>
                      </a:cubicBezTo>
                      <a:cubicBezTo>
                        <a:pt x="2" y="36"/>
                        <a:pt x="3" y="36"/>
                        <a:pt x="3" y="36"/>
                      </a:cubicBezTo>
                      <a:cubicBezTo>
                        <a:pt x="3" y="35"/>
                        <a:pt x="3" y="35"/>
                        <a:pt x="3" y="35"/>
                      </a:cubicBezTo>
                      <a:cubicBezTo>
                        <a:pt x="3" y="35"/>
                        <a:pt x="4" y="35"/>
                        <a:pt x="4" y="35"/>
                      </a:cubicBezTo>
                      <a:cubicBezTo>
                        <a:pt x="4" y="35"/>
                        <a:pt x="4" y="35"/>
                        <a:pt x="4" y="35"/>
                      </a:cubicBezTo>
                      <a:cubicBezTo>
                        <a:pt x="4" y="35"/>
                        <a:pt x="4" y="35"/>
                        <a:pt x="4" y="35"/>
                      </a:cubicBezTo>
                      <a:cubicBezTo>
                        <a:pt x="4" y="35"/>
                        <a:pt x="4" y="35"/>
                        <a:pt x="4" y="35"/>
                      </a:cubicBezTo>
                      <a:cubicBezTo>
                        <a:pt x="5" y="35"/>
                        <a:pt x="5" y="35"/>
                        <a:pt x="5" y="35"/>
                      </a:cubicBezTo>
                      <a:cubicBezTo>
                        <a:pt x="5" y="35"/>
                        <a:pt x="5" y="34"/>
                        <a:pt x="5" y="34"/>
                      </a:cubicBezTo>
                      <a:cubicBezTo>
                        <a:pt x="5" y="34"/>
                        <a:pt x="5" y="34"/>
                        <a:pt x="5" y="34"/>
                      </a:cubicBezTo>
                      <a:cubicBezTo>
                        <a:pt x="5" y="33"/>
                        <a:pt x="5" y="33"/>
                        <a:pt x="5" y="33"/>
                      </a:cubicBezTo>
                      <a:cubicBezTo>
                        <a:pt x="5" y="33"/>
                        <a:pt x="5" y="33"/>
                        <a:pt x="5" y="33"/>
                      </a:cubicBezTo>
                      <a:cubicBezTo>
                        <a:pt x="5" y="33"/>
                        <a:pt x="6" y="33"/>
                        <a:pt x="6" y="33"/>
                      </a:cubicBezTo>
                      <a:cubicBezTo>
                        <a:pt x="6" y="33"/>
                        <a:pt x="6" y="32"/>
                        <a:pt x="6" y="32"/>
                      </a:cubicBezTo>
                      <a:cubicBezTo>
                        <a:pt x="6" y="32"/>
                        <a:pt x="6" y="32"/>
                        <a:pt x="6" y="32"/>
                      </a:cubicBezTo>
                      <a:cubicBezTo>
                        <a:pt x="7" y="32"/>
                        <a:pt x="7" y="32"/>
                        <a:pt x="7" y="32"/>
                      </a:cubicBezTo>
                      <a:cubicBezTo>
                        <a:pt x="7" y="32"/>
                        <a:pt x="7" y="32"/>
                        <a:pt x="7" y="32"/>
                      </a:cubicBezTo>
                      <a:cubicBezTo>
                        <a:pt x="7" y="32"/>
                        <a:pt x="7" y="32"/>
                        <a:pt x="7" y="32"/>
                      </a:cubicBezTo>
                      <a:cubicBezTo>
                        <a:pt x="8" y="32"/>
                        <a:pt x="8" y="32"/>
                        <a:pt x="8" y="32"/>
                      </a:cubicBezTo>
                      <a:cubicBezTo>
                        <a:pt x="8" y="31"/>
                        <a:pt x="8" y="31"/>
                        <a:pt x="8" y="31"/>
                      </a:cubicBezTo>
                      <a:cubicBezTo>
                        <a:pt x="9" y="32"/>
                        <a:pt x="9" y="32"/>
                        <a:pt x="9" y="32"/>
                      </a:cubicBezTo>
                      <a:cubicBezTo>
                        <a:pt x="9" y="32"/>
                        <a:pt x="9" y="32"/>
                        <a:pt x="9" y="32"/>
                      </a:cubicBezTo>
                      <a:cubicBezTo>
                        <a:pt x="9" y="31"/>
                        <a:pt x="9" y="31"/>
                        <a:pt x="9" y="31"/>
                      </a:cubicBezTo>
                      <a:cubicBezTo>
                        <a:pt x="10" y="31"/>
                        <a:pt x="10" y="31"/>
                        <a:pt x="10" y="31"/>
                      </a:cubicBezTo>
                      <a:cubicBezTo>
                        <a:pt x="10" y="31"/>
                        <a:pt x="10" y="31"/>
                        <a:pt x="10" y="31"/>
                      </a:cubicBezTo>
                      <a:cubicBezTo>
                        <a:pt x="10" y="31"/>
                        <a:pt x="10" y="31"/>
                        <a:pt x="10" y="31"/>
                      </a:cubicBezTo>
                      <a:cubicBezTo>
                        <a:pt x="10" y="30"/>
                        <a:pt x="10" y="30"/>
                        <a:pt x="10" y="30"/>
                      </a:cubicBezTo>
                      <a:cubicBezTo>
                        <a:pt x="11" y="30"/>
                        <a:pt x="11" y="30"/>
                        <a:pt x="11" y="30"/>
                      </a:cubicBezTo>
                      <a:cubicBezTo>
                        <a:pt x="11" y="30"/>
                        <a:pt x="11" y="30"/>
                        <a:pt x="11" y="30"/>
                      </a:cubicBezTo>
                      <a:lnTo>
                        <a:pt x="12" y="3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50" name="Freeform 719">
                  <a:extLst>
                    <a:ext uri="{FF2B5EF4-FFF2-40B4-BE49-F238E27FC236}">
                      <a16:creationId xmlns:a16="http://schemas.microsoft.com/office/drawing/2014/main" id="{EAB9D725-E3DE-FB9C-643D-2F189C003A83}"/>
                    </a:ext>
                  </a:extLst>
                </p:cNvPr>
                <p:cNvSpPr>
                  <a:spLocks noEditPoints="1"/>
                </p:cNvSpPr>
                <p:nvPr/>
              </p:nvSpPr>
              <p:spPr bwMode="auto">
                <a:xfrm>
                  <a:off x="10307638" y="6162675"/>
                  <a:ext cx="50800" cy="36513"/>
                </a:xfrm>
                <a:custGeom>
                  <a:avLst/>
                  <a:gdLst>
                    <a:gd name="T0" fmla="*/ 2 w 12"/>
                    <a:gd name="T1" fmla="*/ 2 h 9"/>
                    <a:gd name="T2" fmla="*/ 2 w 12"/>
                    <a:gd name="T3" fmla="*/ 2 h 9"/>
                    <a:gd name="T4" fmla="*/ 2 w 12"/>
                    <a:gd name="T5" fmla="*/ 2 h 9"/>
                    <a:gd name="T6" fmla="*/ 10 w 12"/>
                    <a:gd name="T7" fmla="*/ 0 h 9"/>
                    <a:gd name="T8" fmla="*/ 10 w 12"/>
                    <a:gd name="T9" fmla="*/ 0 h 9"/>
                    <a:gd name="T10" fmla="*/ 9 w 12"/>
                    <a:gd name="T11" fmla="*/ 1 h 9"/>
                    <a:gd name="T12" fmla="*/ 9 w 12"/>
                    <a:gd name="T13" fmla="*/ 1 h 9"/>
                    <a:gd name="T14" fmla="*/ 9 w 12"/>
                    <a:gd name="T15" fmla="*/ 1 h 9"/>
                    <a:gd name="T16" fmla="*/ 8 w 12"/>
                    <a:gd name="T17" fmla="*/ 1 h 9"/>
                    <a:gd name="T18" fmla="*/ 8 w 12"/>
                    <a:gd name="T19" fmla="*/ 1 h 9"/>
                    <a:gd name="T20" fmla="*/ 8 w 12"/>
                    <a:gd name="T21" fmla="*/ 0 h 9"/>
                    <a:gd name="T22" fmla="*/ 7 w 12"/>
                    <a:gd name="T23" fmla="*/ 1 h 9"/>
                    <a:gd name="T24" fmla="*/ 7 w 12"/>
                    <a:gd name="T25" fmla="*/ 1 h 9"/>
                    <a:gd name="T26" fmla="*/ 6 w 12"/>
                    <a:gd name="T27" fmla="*/ 0 h 9"/>
                    <a:gd name="T28" fmla="*/ 6 w 12"/>
                    <a:gd name="T29" fmla="*/ 1 h 9"/>
                    <a:gd name="T30" fmla="*/ 5 w 12"/>
                    <a:gd name="T31" fmla="*/ 1 h 9"/>
                    <a:gd name="T32" fmla="*/ 5 w 12"/>
                    <a:gd name="T33" fmla="*/ 1 h 9"/>
                    <a:gd name="T34" fmla="*/ 4 w 12"/>
                    <a:gd name="T35" fmla="*/ 1 h 9"/>
                    <a:gd name="T36" fmla="*/ 4 w 12"/>
                    <a:gd name="T37" fmla="*/ 1 h 9"/>
                    <a:gd name="T38" fmla="*/ 4 w 12"/>
                    <a:gd name="T39" fmla="*/ 0 h 9"/>
                    <a:gd name="T40" fmla="*/ 3 w 12"/>
                    <a:gd name="T41" fmla="*/ 2 h 9"/>
                    <a:gd name="T42" fmla="*/ 2 w 12"/>
                    <a:gd name="T43" fmla="*/ 3 h 9"/>
                    <a:gd name="T44" fmla="*/ 2 w 12"/>
                    <a:gd name="T45" fmla="*/ 4 h 9"/>
                    <a:gd name="T46" fmla="*/ 2 w 12"/>
                    <a:gd name="T47" fmla="*/ 4 h 9"/>
                    <a:gd name="T48" fmla="*/ 1 w 12"/>
                    <a:gd name="T49" fmla="*/ 5 h 9"/>
                    <a:gd name="T50" fmla="*/ 0 w 12"/>
                    <a:gd name="T51" fmla="*/ 6 h 9"/>
                    <a:gd name="T52" fmla="*/ 0 w 12"/>
                    <a:gd name="T53" fmla="*/ 6 h 9"/>
                    <a:gd name="T54" fmla="*/ 2 w 12"/>
                    <a:gd name="T55" fmla="*/ 6 h 9"/>
                    <a:gd name="T56" fmla="*/ 1 w 12"/>
                    <a:gd name="T57" fmla="*/ 6 h 9"/>
                    <a:gd name="T58" fmla="*/ 2 w 12"/>
                    <a:gd name="T59" fmla="*/ 5 h 9"/>
                    <a:gd name="T60" fmla="*/ 2 w 12"/>
                    <a:gd name="T61" fmla="*/ 5 h 9"/>
                    <a:gd name="T62" fmla="*/ 2 w 12"/>
                    <a:gd name="T63" fmla="*/ 6 h 9"/>
                    <a:gd name="T64" fmla="*/ 2 w 12"/>
                    <a:gd name="T65" fmla="*/ 7 h 9"/>
                    <a:gd name="T66" fmla="*/ 3 w 12"/>
                    <a:gd name="T67" fmla="*/ 7 h 9"/>
                    <a:gd name="T68" fmla="*/ 4 w 12"/>
                    <a:gd name="T69" fmla="*/ 6 h 9"/>
                    <a:gd name="T70" fmla="*/ 4 w 12"/>
                    <a:gd name="T71" fmla="*/ 7 h 9"/>
                    <a:gd name="T72" fmla="*/ 4 w 12"/>
                    <a:gd name="T73" fmla="*/ 7 h 9"/>
                    <a:gd name="T74" fmla="*/ 4 w 12"/>
                    <a:gd name="T75" fmla="*/ 8 h 9"/>
                    <a:gd name="T76" fmla="*/ 5 w 12"/>
                    <a:gd name="T77" fmla="*/ 9 h 9"/>
                    <a:gd name="T78" fmla="*/ 5 w 12"/>
                    <a:gd name="T79" fmla="*/ 8 h 9"/>
                    <a:gd name="T80" fmla="*/ 7 w 12"/>
                    <a:gd name="T81" fmla="*/ 7 h 9"/>
                    <a:gd name="T82" fmla="*/ 8 w 12"/>
                    <a:gd name="T83" fmla="*/ 6 h 9"/>
                    <a:gd name="T84" fmla="*/ 9 w 12"/>
                    <a:gd name="T85" fmla="*/ 5 h 9"/>
                    <a:gd name="T86" fmla="*/ 10 w 12"/>
                    <a:gd name="T87" fmla="*/ 4 h 9"/>
                    <a:gd name="T88" fmla="*/ 10 w 12"/>
                    <a:gd name="T89" fmla="*/ 3 h 9"/>
                    <a:gd name="T90" fmla="*/ 11 w 12"/>
                    <a:gd name="T91" fmla="*/ 2 h 9"/>
                    <a:gd name="T92" fmla="*/ 12 w 12"/>
                    <a:gd name="T93" fmla="*/ 0 h 9"/>
                    <a:gd name="T94" fmla="*/ 11 w 12"/>
                    <a:gd name="T9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 h="9">
                      <a:moveTo>
                        <a:pt x="2" y="2"/>
                      </a:move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lose/>
                      <a:moveTo>
                        <a:pt x="10" y="0"/>
                      </a:moveTo>
                      <a:cubicBezTo>
                        <a:pt x="10" y="0"/>
                        <a:pt x="10" y="0"/>
                        <a:pt x="10" y="0"/>
                      </a:cubicBezTo>
                      <a:cubicBezTo>
                        <a:pt x="10" y="0"/>
                        <a:pt x="10" y="0"/>
                        <a:pt x="10" y="0"/>
                      </a:cubicBezTo>
                      <a:cubicBezTo>
                        <a:pt x="10" y="1"/>
                        <a:pt x="10" y="1"/>
                        <a:pt x="10"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0"/>
                        <a:pt x="8" y="0"/>
                      </a:cubicBezTo>
                      <a:cubicBezTo>
                        <a:pt x="8" y="0"/>
                        <a:pt x="7" y="0"/>
                        <a:pt x="7" y="0"/>
                      </a:cubicBezTo>
                      <a:cubicBezTo>
                        <a:pt x="7" y="1"/>
                        <a:pt x="7" y="1"/>
                        <a:pt x="7" y="1"/>
                      </a:cubicBezTo>
                      <a:cubicBezTo>
                        <a:pt x="7" y="1"/>
                        <a:pt x="7" y="1"/>
                        <a:pt x="7" y="1"/>
                      </a:cubicBezTo>
                      <a:cubicBezTo>
                        <a:pt x="7" y="1"/>
                        <a:pt x="7" y="1"/>
                        <a:pt x="7" y="1"/>
                      </a:cubicBezTo>
                      <a:cubicBezTo>
                        <a:pt x="7" y="1"/>
                        <a:pt x="6" y="1"/>
                        <a:pt x="6" y="1"/>
                      </a:cubicBezTo>
                      <a:cubicBezTo>
                        <a:pt x="6" y="1"/>
                        <a:pt x="6" y="1"/>
                        <a:pt x="6" y="0"/>
                      </a:cubicBezTo>
                      <a:cubicBezTo>
                        <a:pt x="6" y="0"/>
                        <a:pt x="6" y="0"/>
                        <a:pt x="6" y="0"/>
                      </a:cubicBezTo>
                      <a:cubicBezTo>
                        <a:pt x="6" y="1"/>
                        <a:pt x="6" y="1"/>
                        <a:pt x="6" y="1"/>
                      </a:cubicBezTo>
                      <a:cubicBezTo>
                        <a:pt x="5" y="1"/>
                        <a:pt x="5" y="1"/>
                        <a:pt x="5" y="1"/>
                      </a:cubicBezTo>
                      <a:cubicBezTo>
                        <a:pt x="5" y="1"/>
                        <a:pt x="5" y="1"/>
                        <a:pt x="5" y="1"/>
                      </a:cubicBezTo>
                      <a:cubicBezTo>
                        <a:pt x="5" y="1"/>
                        <a:pt x="5" y="1"/>
                        <a:pt x="5" y="1"/>
                      </a:cubicBezTo>
                      <a:cubicBezTo>
                        <a:pt x="5" y="1"/>
                        <a:pt x="5" y="1"/>
                        <a:pt x="5"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0"/>
                        <a:pt x="4" y="0"/>
                        <a:pt x="4" y="0"/>
                      </a:cubicBezTo>
                      <a:cubicBezTo>
                        <a:pt x="4" y="0"/>
                        <a:pt x="4" y="0"/>
                        <a:pt x="4" y="0"/>
                      </a:cubicBezTo>
                      <a:cubicBezTo>
                        <a:pt x="3" y="1"/>
                        <a:pt x="3" y="1"/>
                        <a:pt x="3" y="2"/>
                      </a:cubicBezTo>
                      <a:cubicBezTo>
                        <a:pt x="3" y="2"/>
                        <a:pt x="3" y="2"/>
                        <a:pt x="3" y="3"/>
                      </a:cubicBezTo>
                      <a:cubicBezTo>
                        <a:pt x="3" y="3"/>
                        <a:pt x="2" y="3"/>
                        <a:pt x="2" y="3"/>
                      </a:cubicBezTo>
                      <a:cubicBezTo>
                        <a:pt x="2" y="3"/>
                        <a:pt x="2" y="3"/>
                        <a:pt x="2" y="4"/>
                      </a:cubicBezTo>
                      <a:cubicBezTo>
                        <a:pt x="2" y="4"/>
                        <a:pt x="2" y="4"/>
                        <a:pt x="2" y="4"/>
                      </a:cubicBezTo>
                      <a:cubicBezTo>
                        <a:pt x="2" y="4"/>
                        <a:pt x="2" y="4"/>
                        <a:pt x="2" y="4"/>
                      </a:cubicBezTo>
                      <a:cubicBezTo>
                        <a:pt x="2" y="4"/>
                        <a:pt x="2" y="4"/>
                        <a:pt x="2" y="4"/>
                      </a:cubicBezTo>
                      <a:cubicBezTo>
                        <a:pt x="2" y="4"/>
                        <a:pt x="1" y="4"/>
                        <a:pt x="1" y="4"/>
                      </a:cubicBezTo>
                      <a:cubicBezTo>
                        <a:pt x="1" y="4"/>
                        <a:pt x="1" y="5"/>
                        <a:pt x="1" y="5"/>
                      </a:cubicBezTo>
                      <a:cubicBezTo>
                        <a:pt x="1" y="5"/>
                        <a:pt x="1" y="5"/>
                        <a:pt x="1" y="5"/>
                      </a:cubicBezTo>
                      <a:cubicBezTo>
                        <a:pt x="0" y="5"/>
                        <a:pt x="0" y="5"/>
                        <a:pt x="0" y="6"/>
                      </a:cubicBezTo>
                      <a:cubicBezTo>
                        <a:pt x="0" y="6"/>
                        <a:pt x="0" y="6"/>
                        <a:pt x="0" y="6"/>
                      </a:cubicBezTo>
                      <a:cubicBezTo>
                        <a:pt x="0" y="6"/>
                        <a:pt x="0" y="6"/>
                        <a:pt x="0" y="6"/>
                      </a:cubicBezTo>
                      <a:cubicBezTo>
                        <a:pt x="0" y="6"/>
                        <a:pt x="1" y="6"/>
                        <a:pt x="1" y="6"/>
                      </a:cubicBezTo>
                      <a:cubicBezTo>
                        <a:pt x="1" y="6"/>
                        <a:pt x="1" y="6"/>
                        <a:pt x="2" y="6"/>
                      </a:cubicBezTo>
                      <a:cubicBezTo>
                        <a:pt x="2" y="6"/>
                        <a:pt x="2" y="6"/>
                        <a:pt x="2" y="6"/>
                      </a:cubicBezTo>
                      <a:cubicBezTo>
                        <a:pt x="1" y="6"/>
                        <a:pt x="1" y="6"/>
                        <a:pt x="1" y="6"/>
                      </a:cubicBezTo>
                      <a:cubicBezTo>
                        <a:pt x="1" y="6"/>
                        <a:pt x="2" y="5"/>
                        <a:pt x="2" y="5"/>
                      </a:cubicBezTo>
                      <a:cubicBezTo>
                        <a:pt x="2" y="5"/>
                        <a:pt x="2" y="5"/>
                        <a:pt x="2" y="5"/>
                      </a:cubicBezTo>
                      <a:cubicBezTo>
                        <a:pt x="2" y="5"/>
                        <a:pt x="2" y="5"/>
                        <a:pt x="2" y="5"/>
                      </a:cubicBezTo>
                      <a:cubicBezTo>
                        <a:pt x="2" y="5"/>
                        <a:pt x="2" y="5"/>
                        <a:pt x="2" y="5"/>
                      </a:cubicBezTo>
                      <a:cubicBezTo>
                        <a:pt x="2" y="6"/>
                        <a:pt x="2" y="6"/>
                        <a:pt x="2" y="6"/>
                      </a:cubicBezTo>
                      <a:cubicBezTo>
                        <a:pt x="2" y="6"/>
                        <a:pt x="2" y="6"/>
                        <a:pt x="2" y="6"/>
                      </a:cubicBezTo>
                      <a:cubicBezTo>
                        <a:pt x="2" y="6"/>
                        <a:pt x="2" y="6"/>
                        <a:pt x="2" y="6"/>
                      </a:cubicBezTo>
                      <a:cubicBezTo>
                        <a:pt x="2" y="7"/>
                        <a:pt x="2" y="7"/>
                        <a:pt x="2" y="7"/>
                      </a:cubicBezTo>
                      <a:cubicBezTo>
                        <a:pt x="2" y="7"/>
                        <a:pt x="2" y="7"/>
                        <a:pt x="2" y="7"/>
                      </a:cubicBezTo>
                      <a:cubicBezTo>
                        <a:pt x="2" y="7"/>
                        <a:pt x="3" y="7"/>
                        <a:pt x="3" y="7"/>
                      </a:cubicBezTo>
                      <a:cubicBezTo>
                        <a:pt x="3" y="7"/>
                        <a:pt x="3" y="7"/>
                        <a:pt x="3" y="7"/>
                      </a:cubicBezTo>
                      <a:cubicBezTo>
                        <a:pt x="3" y="7"/>
                        <a:pt x="4" y="7"/>
                        <a:pt x="4" y="6"/>
                      </a:cubicBezTo>
                      <a:cubicBezTo>
                        <a:pt x="4" y="6"/>
                        <a:pt x="4" y="6"/>
                        <a:pt x="4" y="6"/>
                      </a:cubicBezTo>
                      <a:cubicBezTo>
                        <a:pt x="4" y="7"/>
                        <a:pt x="4" y="7"/>
                        <a:pt x="4" y="7"/>
                      </a:cubicBezTo>
                      <a:cubicBezTo>
                        <a:pt x="4" y="7"/>
                        <a:pt x="4" y="7"/>
                        <a:pt x="4" y="7"/>
                      </a:cubicBezTo>
                      <a:cubicBezTo>
                        <a:pt x="4" y="7"/>
                        <a:pt x="4" y="7"/>
                        <a:pt x="4" y="7"/>
                      </a:cubicBezTo>
                      <a:cubicBezTo>
                        <a:pt x="4" y="8"/>
                        <a:pt x="4" y="8"/>
                        <a:pt x="4" y="8"/>
                      </a:cubicBezTo>
                      <a:cubicBezTo>
                        <a:pt x="4" y="8"/>
                        <a:pt x="4" y="8"/>
                        <a:pt x="4" y="8"/>
                      </a:cubicBezTo>
                      <a:cubicBezTo>
                        <a:pt x="4" y="8"/>
                        <a:pt x="4" y="9"/>
                        <a:pt x="4" y="9"/>
                      </a:cubicBezTo>
                      <a:cubicBezTo>
                        <a:pt x="5" y="9"/>
                        <a:pt x="5" y="9"/>
                        <a:pt x="5" y="9"/>
                      </a:cubicBezTo>
                      <a:cubicBezTo>
                        <a:pt x="5" y="8"/>
                        <a:pt x="5" y="8"/>
                        <a:pt x="5" y="8"/>
                      </a:cubicBezTo>
                      <a:cubicBezTo>
                        <a:pt x="5" y="8"/>
                        <a:pt x="5" y="8"/>
                        <a:pt x="5" y="8"/>
                      </a:cubicBezTo>
                      <a:cubicBezTo>
                        <a:pt x="5" y="8"/>
                        <a:pt x="6" y="8"/>
                        <a:pt x="6" y="8"/>
                      </a:cubicBezTo>
                      <a:cubicBezTo>
                        <a:pt x="6" y="8"/>
                        <a:pt x="6" y="8"/>
                        <a:pt x="7" y="7"/>
                      </a:cubicBezTo>
                      <a:cubicBezTo>
                        <a:pt x="7" y="7"/>
                        <a:pt x="7" y="7"/>
                        <a:pt x="8" y="7"/>
                      </a:cubicBezTo>
                      <a:cubicBezTo>
                        <a:pt x="8" y="6"/>
                        <a:pt x="8" y="6"/>
                        <a:pt x="8" y="6"/>
                      </a:cubicBezTo>
                      <a:cubicBezTo>
                        <a:pt x="8" y="6"/>
                        <a:pt x="8" y="6"/>
                        <a:pt x="8" y="6"/>
                      </a:cubicBezTo>
                      <a:cubicBezTo>
                        <a:pt x="9" y="6"/>
                        <a:pt x="9" y="6"/>
                        <a:pt x="9" y="5"/>
                      </a:cubicBezTo>
                      <a:cubicBezTo>
                        <a:pt x="9" y="5"/>
                        <a:pt x="9" y="5"/>
                        <a:pt x="9" y="5"/>
                      </a:cubicBezTo>
                      <a:cubicBezTo>
                        <a:pt x="9" y="5"/>
                        <a:pt x="10" y="5"/>
                        <a:pt x="10" y="4"/>
                      </a:cubicBezTo>
                      <a:cubicBezTo>
                        <a:pt x="10" y="4"/>
                        <a:pt x="10" y="4"/>
                        <a:pt x="10" y="4"/>
                      </a:cubicBezTo>
                      <a:cubicBezTo>
                        <a:pt x="10" y="4"/>
                        <a:pt x="10" y="4"/>
                        <a:pt x="10" y="3"/>
                      </a:cubicBezTo>
                      <a:cubicBezTo>
                        <a:pt x="10" y="3"/>
                        <a:pt x="10" y="3"/>
                        <a:pt x="10" y="3"/>
                      </a:cubicBezTo>
                      <a:cubicBezTo>
                        <a:pt x="11" y="2"/>
                        <a:pt x="11" y="2"/>
                        <a:pt x="11" y="2"/>
                      </a:cubicBezTo>
                      <a:cubicBezTo>
                        <a:pt x="11" y="2"/>
                        <a:pt x="11" y="1"/>
                        <a:pt x="11" y="1"/>
                      </a:cubicBezTo>
                      <a:cubicBezTo>
                        <a:pt x="11" y="1"/>
                        <a:pt x="11" y="1"/>
                        <a:pt x="12" y="0"/>
                      </a:cubicBezTo>
                      <a:cubicBezTo>
                        <a:pt x="12" y="0"/>
                        <a:pt x="12" y="0"/>
                        <a:pt x="12" y="0"/>
                      </a:cubicBezTo>
                      <a:cubicBezTo>
                        <a:pt x="11" y="0"/>
                        <a:pt x="11" y="0"/>
                        <a:pt x="11" y="0"/>
                      </a:cubicBezTo>
                      <a:lnTo>
                        <a:pt x="10" y="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51" name="Freeform 720">
                  <a:extLst>
                    <a:ext uri="{FF2B5EF4-FFF2-40B4-BE49-F238E27FC236}">
                      <a16:creationId xmlns:a16="http://schemas.microsoft.com/office/drawing/2014/main" id="{4C1FB264-2912-813B-11A5-CD55645C2250}"/>
                    </a:ext>
                  </a:extLst>
                </p:cNvPr>
                <p:cNvSpPr>
                  <a:spLocks noEditPoints="1"/>
                </p:cNvSpPr>
                <p:nvPr/>
              </p:nvSpPr>
              <p:spPr bwMode="auto">
                <a:xfrm>
                  <a:off x="10307638" y="6011863"/>
                  <a:ext cx="53975" cy="100013"/>
                </a:xfrm>
                <a:custGeom>
                  <a:avLst/>
                  <a:gdLst>
                    <a:gd name="T0" fmla="*/ 8 w 13"/>
                    <a:gd name="T1" fmla="*/ 2 h 24"/>
                    <a:gd name="T2" fmla="*/ 8 w 13"/>
                    <a:gd name="T3" fmla="*/ 1 h 24"/>
                    <a:gd name="T4" fmla="*/ 12 w 13"/>
                    <a:gd name="T5" fmla="*/ 16 h 24"/>
                    <a:gd name="T6" fmla="*/ 11 w 13"/>
                    <a:gd name="T7" fmla="*/ 15 h 24"/>
                    <a:gd name="T8" fmla="*/ 10 w 13"/>
                    <a:gd name="T9" fmla="*/ 13 h 24"/>
                    <a:gd name="T10" fmla="*/ 9 w 13"/>
                    <a:gd name="T11" fmla="*/ 12 h 24"/>
                    <a:gd name="T12" fmla="*/ 9 w 13"/>
                    <a:gd name="T13" fmla="*/ 11 h 24"/>
                    <a:gd name="T14" fmla="*/ 8 w 13"/>
                    <a:gd name="T15" fmla="*/ 10 h 24"/>
                    <a:gd name="T16" fmla="*/ 8 w 13"/>
                    <a:gd name="T17" fmla="*/ 8 h 24"/>
                    <a:gd name="T18" fmla="*/ 9 w 13"/>
                    <a:gd name="T19" fmla="*/ 8 h 24"/>
                    <a:gd name="T20" fmla="*/ 9 w 13"/>
                    <a:gd name="T21" fmla="*/ 7 h 24"/>
                    <a:gd name="T22" fmla="*/ 9 w 13"/>
                    <a:gd name="T23" fmla="*/ 5 h 24"/>
                    <a:gd name="T24" fmla="*/ 8 w 13"/>
                    <a:gd name="T25" fmla="*/ 5 h 24"/>
                    <a:gd name="T26" fmla="*/ 8 w 13"/>
                    <a:gd name="T27" fmla="*/ 3 h 24"/>
                    <a:gd name="T28" fmla="*/ 8 w 13"/>
                    <a:gd name="T29" fmla="*/ 2 h 24"/>
                    <a:gd name="T30" fmla="*/ 7 w 13"/>
                    <a:gd name="T31" fmla="*/ 2 h 24"/>
                    <a:gd name="T32" fmla="*/ 6 w 13"/>
                    <a:gd name="T33" fmla="*/ 2 h 24"/>
                    <a:gd name="T34" fmla="*/ 6 w 13"/>
                    <a:gd name="T35" fmla="*/ 1 h 24"/>
                    <a:gd name="T36" fmla="*/ 5 w 13"/>
                    <a:gd name="T37" fmla="*/ 0 h 24"/>
                    <a:gd name="T38" fmla="*/ 6 w 13"/>
                    <a:gd name="T39" fmla="*/ 1 h 24"/>
                    <a:gd name="T40" fmla="*/ 6 w 13"/>
                    <a:gd name="T41" fmla="*/ 3 h 24"/>
                    <a:gd name="T42" fmla="*/ 6 w 13"/>
                    <a:gd name="T43" fmla="*/ 4 h 24"/>
                    <a:gd name="T44" fmla="*/ 6 w 13"/>
                    <a:gd name="T45" fmla="*/ 6 h 24"/>
                    <a:gd name="T46" fmla="*/ 6 w 13"/>
                    <a:gd name="T47" fmla="*/ 6 h 24"/>
                    <a:gd name="T48" fmla="*/ 5 w 13"/>
                    <a:gd name="T49" fmla="*/ 5 h 24"/>
                    <a:gd name="T50" fmla="*/ 4 w 13"/>
                    <a:gd name="T51" fmla="*/ 6 h 24"/>
                    <a:gd name="T52" fmla="*/ 2 w 13"/>
                    <a:gd name="T53" fmla="*/ 6 h 24"/>
                    <a:gd name="T54" fmla="*/ 1 w 13"/>
                    <a:gd name="T55" fmla="*/ 7 h 24"/>
                    <a:gd name="T56" fmla="*/ 1 w 13"/>
                    <a:gd name="T57" fmla="*/ 8 h 24"/>
                    <a:gd name="T58" fmla="*/ 2 w 13"/>
                    <a:gd name="T59" fmla="*/ 11 h 24"/>
                    <a:gd name="T60" fmla="*/ 2 w 13"/>
                    <a:gd name="T61" fmla="*/ 11 h 24"/>
                    <a:gd name="T62" fmla="*/ 1 w 13"/>
                    <a:gd name="T63" fmla="*/ 12 h 24"/>
                    <a:gd name="T64" fmla="*/ 2 w 13"/>
                    <a:gd name="T65" fmla="*/ 13 h 24"/>
                    <a:gd name="T66" fmla="*/ 1 w 13"/>
                    <a:gd name="T67" fmla="*/ 14 h 24"/>
                    <a:gd name="T68" fmla="*/ 2 w 13"/>
                    <a:gd name="T69" fmla="*/ 14 h 24"/>
                    <a:gd name="T70" fmla="*/ 1 w 13"/>
                    <a:gd name="T71" fmla="*/ 14 h 24"/>
                    <a:gd name="T72" fmla="*/ 1 w 13"/>
                    <a:gd name="T73" fmla="*/ 15 h 24"/>
                    <a:gd name="T74" fmla="*/ 1 w 13"/>
                    <a:gd name="T75" fmla="*/ 16 h 24"/>
                    <a:gd name="T76" fmla="*/ 0 w 13"/>
                    <a:gd name="T77" fmla="*/ 17 h 24"/>
                    <a:gd name="T78" fmla="*/ 0 w 13"/>
                    <a:gd name="T79" fmla="*/ 19 h 24"/>
                    <a:gd name="T80" fmla="*/ 2 w 13"/>
                    <a:gd name="T81" fmla="*/ 19 h 24"/>
                    <a:gd name="T82" fmla="*/ 3 w 13"/>
                    <a:gd name="T83" fmla="*/ 19 h 24"/>
                    <a:gd name="T84" fmla="*/ 5 w 13"/>
                    <a:gd name="T85" fmla="*/ 18 h 24"/>
                    <a:gd name="T86" fmla="*/ 5 w 13"/>
                    <a:gd name="T87" fmla="*/ 18 h 24"/>
                    <a:gd name="T88" fmla="*/ 6 w 13"/>
                    <a:gd name="T89" fmla="*/ 17 h 24"/>
                    <a:gd name="T90" fmla="*/ 7 w 13"/>
                    <a:gd name="T91" fmla="*/ 18 h 24"/>
                    <a:gd name="T92" fmla="*/ 6 w 13"/>
                    <a:gd name="T93" fmla="*/ 20 h 24"/>
                    <a:gd name="T94" fmla="*/ 7 w 13"/>
                    <a:gd name="T95" fmla="*/ 21 h 24"/>
                    <a:gd name="T96" fmla="*/ 6 w 13"/>
                    <a:gd name="T97" fmla="*/ 24 h 24"/>
                    <a:gd name="T98" fmla="*/ 8 w 13"/>
                    <a:gd name="T99" fmla="*/ 24 h 24"/>
                    <a:gd name="T100" fmla="*/ 9 w 13"/>
                    <a:gd name="T101" fmla="*/ 23 h 24"/>
                    <a:gd name="T102" fmla="*/ 10 w 13"/>
                    <a:gd name="T103" fmla="*/ 22 h 24"/>
                    <a:gd name="T104" fmla="*/ 11 w 13"/>
                    <a:gd name="T105" fmla="*/ 21 h 24"/>
                    <a:gd name="T106" fmla="*/ 12 w 13"/>
                    <a:gd name="T107" fmla="*/ 19 h 24"/>
                    <a:gd name="T108" fmla="*/ 13 w 13"/>
                    <a:gd name="T109"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24">
                      <a:moveTo>
                        <a:pt x="8" y="1"/>
                      </a:moveTo>
                      <a:cubicBezTo>
                        <a:pt x="8" y="1"/>
                        <a:pt x="8" y="1"/>
                        <a:pt x="8" y="1"/>
                      </a:cubicBezTo>
                      <a:cubicBezTo>
                        <a:pt x="8" y="1"/>
                        <a:pt x="8" y="1"/>
                        <a:pt x="8" y="1"/>
                      </a:cubicBezTo>
                      <a:cubicBezTo>
                        <a:pt x="8" y="1"/>
                        <a:pt x="8" y="1"/>
                        <a:pt x="8" y="2"/>
                      </a:cubicBezTo>
                      <a:cubicBezTo>
                        <a:pt x="8" y="2"/>
                        <a:pt x="8" y="2"/>
                        <a:pt x="8" y="2"/>
                      </a:cubicBezTo>
                      <a:cubicBezTo>
                        <a:pt x="8" y="2"/>
                        <a:pt x="8" y="1"/>
                        <a:pt x="8" y="1"/>
                      </a:cubicBezTo>
                      <a:cubicBezTo>
                        <a:pt x="8" y="1"/>
                        <a:pt x="8" y="1"/>
                        <a:pt x="8" y="1"/>
                      </a:cubicBezTo>
                      <a:cubicBezTo>
                        <a:pt x="8" y="1"/>
                        <a:pt x="8" y="1"/>
                        <a:pt x="8" y="1"/>
                      </a:cubicBezTo>
                      <a:close/>
                      <a:moveTo>
                        <a:pt x="13" y="16"/>
                      </a:moveTo>
                      <a:cubicBezTo>
                        <a:pt x="13" y="16"/>
                        <a:pt x="12" y="16"/>
                        <a:pt x="12" y="16"/>
                      </a:cubicBezTo>
                      <a:cubicBezTo>
                        <a:pt x="12" y="16"/>
                        <a:pt x="12" y="16"/>
                        <a:pt x="12" y="16"/>
                      </a:cubicBezTo>
                      <a:cubicBezTo>
                        <a:pt x="12" y="16"/>
                        <a:pt x="12" y="16"/>
                        <a:pt x="12" y="16"/>
                      </a:cubicBezTo>
                      <a:cubicBezTo>
                        <a:pt x="12" y="16"/>
                        <a:pt x="12" y="15"/>
                        <a:pt x="12" y="15"/>
                      </a:cubicBezTo>
                      <a:cubicBezTo>
                        <a:pt x="11" y="15"/>
                        <a:pt x="11" y="15"/>
                        <a:pt x="11" y="15"/>
                      </a:cubicBezTo>
                      <a:cubicBezTo>
                        <a:pt x="11" y="15"/>
                        <a:pt x="11" y="15"/>
                        <a:pt x="11" y="15"/>
                      </a:cubicBezTo>
                      <a:cubicBezTo>
                        <a:pt x="11" y="15"/>
                        <a:pt x="11" y="15"/>
                        <a:pt x="11" y="15"/>
                      </a:cubicBezTo>
                      <a:cubicBezTo>
                        <a:pt x="11" y="15"/>
                        <a:pt x="10" y="15"/>
                        <a:pt x="10" y="15"/>
                      </a:cubicBezTo>
                      <a:cubicBezTo>
                        <a:pt x="10" y="14"/>
                        <a:pt x="10" y="14"/>
                        <a:pt x="10" y="14"/>
                      </a:cubicBezTo>
                      <a:cubicBezTo>
                        <a:pt x="10" y="14"/>
                        <a:pt x="10" y="14"/>
                        <a:pt x="10" y="13"/>
                      </a:cubicBezTo>
                      <a:cubicBezTo>
                        <a:pt x="10" y="13"/>
                        <a:pt x="10" y="13"/>
                        <a:pt x="10" y="13"/>
                      </a:cubicBezTo>
                      <a:cubicBezTo>
                        <a:pt x="10" y="13"/>
                        <a:pt x="9" y="13"/>
                        <a:pt x="9" y="13"/>
                      </a:cubicBezTo>
                      <a:cubicBezTo>
                        <a:pt x="9" y="13"/>
                        <a:pt x="9" y="13"/>
                        <a:pt x="9" y="13"/>
                      </a:cubicBezTo>
                      <a:cubicBezTo>
                        <a:pt x="9" y="13"/>
                        <a:pt x="9" y="12"/>
                        <a:pt x="9" y="12"/>
                      </a:cubicBezTo>
                      <a:cubicBezTo>
                        <a:pt x="9" y="12"/>
                        <a:pt x="9" y="12"/>
                        <a:pt x="9" y="12"/>
                      </a:cubicBezTo>
                      <a:cubicBezTo>
                        <a:pt x="9" y="12"/>
                        <a:pt x="9" y="12"/>
                        <a:pt x="9" y="12"/>
                      </a:cubicBezTo>
                      <a:cubicBezTo>
                        <a:pt x="9" y="12"/>
                        <a:pt x="9" y="12"/>
                        <a:pt x="9" y="12"/>
                      </a:cubicBezTo>
                      <a:cubicBezTo>
                        <a:pt x="9" y="12"/>
                        <a:pt x="9" y="11"/>
                        <a:pt x="9" y="11"/>
                      </a:cubicBezTo>
                      <a:cubicBezTo>
                        <a:pt x="9" y="11"/>
                        <a:pt x="9" y="11"/>
                        <a:pt x="9" y="11"/>
                      </a:cubicBezTo>
                      <a:cubicBezTo>
                        <a:pt x="9" y="10"/>
                        <a:pt x="9" y="10"/>
                        <a:pt x="9" y="10"/>
                      </a:cubicBezTo>
                      <a:cubicBezTo>
                        <a:pt x="8" y="10"/>
                        <a:pt x="8" y="10"/>
                        <a:pt x="8" y="10"/>
                      </a:cubicBezTo>
                      <a:cubicBezTo>
                        <a:pt x="8" y="10"/>
                        <a:pt x="8" y="10"/>
                        <a:pt x="8" y="10"/>
                      </a:cubicBezTo>
                      <a:cubicBezTo>
                        <a:pt x="8" y="10"/>
                        <a:pt x="8" y="10"/>
                        <a:pt x="8" y="10"/>
                      </a:cubicBezTo>
                      <a:cubicBezTo>
                        <a:pt x="8" y="9"/>
                        <a:pt x="8" y="9"/>
                        <a:pt x="8" y="9"/>
                      </a:cubicBezTo>
                      <a:cubicBezTo>
                        <a:pt x="8" y="9"/>
                        <a:pt x="8" y="9"/>
                        <a:pt x="8" y="9"/>
                      </a:cubicBezTo>
                      <a:cubicBezTo>
                        <a:pt x="8" y="9"/>
                        <a:pt x="8" y="9"/>
                        <a:pt x="8" y="9"/>
                      </a:cubicBezTo>
                      <a:cubicBezTo>
                        <a:pt x="8" y="8"/>
                        <a:pt x="8" y="8"/>
                        <a:pt x="8" y="8"/>
                      </a:cubicBezTo>
                      <a:cubicBezTo>
                        <a:pt x="8" y="8"/>
                        <a:pt x="8" y="9"/>
                        <a:pt x="8" y="9"/>
                      </a:cubicBezTo>
                      <a:cubicBezTo>
                        <a:pt x="8" y="9"/>
                        <a:pt x="9" y="9"/>
                        <a:pt x="9" y="9"/>
                      </a:cubicBezTo>
                      <a:cubicBezTo>
                        <a:pt x="9" y="9"/>
                        <a:pt x="9" y="9"/>
                        <a:pt x="9" y="9"/>
                      </a:cubicBezTo>
                      <a:cubicBezTo>
                        <a:pt x="9" y="8"/>
                        <a:pt x="9" y="8"/>
                        <a:pt x="9" y="8"/>
                      </a:cubicBezTo>
                      <a:cubicBezTo>
                        <a:pt x="9" y="8"/>
                        <a:pt x="9" y="8"/>
                        <a:pt x="9" y="8"/>
                      </a:cubicBezTo>
                      <a:cubicBezTo>
                        <a:pt x="9" y="8"/>
                        <a:pt x="9" y="8"/>
                        <a:pt x="9" y="8"/>
                      </a:cubicBezTo>
                      <a:cubicBezTo>
                        <a:pt x="9" y="7"/>
                        <a:pt x="9" y="7"/>
                        <a:pt x="9" y="7"/>
                      </a:cubicBezTo>
                      <a:cubicBezTo>
                        <a:pt x="9" y="7"/>
                        <a:pt x="9" y="7"/>
                        <a:pt x="9" y="7"/>
                      </a:cubicBezTo>
                      <a:cubicBezTo>
                        <a:pt x="9" y="7"/>
                        <a:pt x="9" y="7"/>
                        <a:pt x="9" y="7"/>
                      </a:cubicBezTo>
                      <a:cubicBezTo>
                        <a:pt x="9" y="7"/>
                        <a:pt x="9" y="7"/>
                        <a:pt x="9" y="7"/>
                      </a:cubicBezTo>
                      <a:cubicBezTo>
                        <a:pt x="9" y="7"/>
                        <a:pt x="9" y="6"/>
                        <a:pt x="9" y="6"/>
                      </a:cubicBezTo>
                      <a:cubicBezTo>
                        <a:pt x="9" y="6"/>
                        <a:pt x="9" y="5"/>
                        <a:pt x="9" y="5"/>
                      </a:cubicBezTo>
                      <a:cubicBezTo>
                        <a:pt x="9" y="5"/>
                        <a:pt x="9" y="5"/>
                        <a:pt x="9" y="5"/>
                      </a:cubicBezTo>
                      <a:cubicBezTo>
                        <a:pt x="8" y="5"/>
                        <a:pt x="8" y="5"/>
                        <a:pt x="8" y="5"/>
                      </a:cubicBezTo>
                      <a:cubicBezTo>
                        <a:pt x="8" y="5"/>
                        <a:pt x="8" y="5"/>
                        <a:pt x="8" y="5"/>
                      </a:cubicBezTo>
                      <a:cubicBezTo>
                        <a:pt x="8" y="5"/>
                        <a:pt x="8" y="5"/>
                        <a:pt x="8" y="5"/>
                      </a:cubicBezTo>
                      <a:cubicBezTo>
                        <a:pt x="8" y="5"/>
                        <a:pt x="8" y="4"/>
                        <a:pt x="8" y="4"/>
                      </a:cubicBezTo>
                      <a:cubicBezTo>
                        <a:pt x="8" y="4"/>
                        <a:pt x="8" y="4"/>
                        <a:pt x="8" y="4"/>
                      </a:cubicBezTo>
                      <a:cubicBezTo>
                        <a:pt x="8" y="4"/>
                        <a:pt x="9" y="4"/>
                        <a:pt x="8" y="4"/>
                      </a:cubicBezTo>
                      <a:cubicBezTo>
                        <a:pt x="8" y="3"/>
                        <a:pt x="8" y="3"/>
                        <a:pt x="8" y="3"/>
                      </a:cubicBezTo>
                      <a:cubicBezTo>
                        <a:pt x="7" y="3"/>
                        <a:pt x="7" y="3"/>
                        <a:pt x="8" y="3"/>
                      </a:cubicBezTo>
                      <a:cubicBezTo>
                        <a:pt x="8" y="3"/>
                        <a:pt x="8" y="3"/>
                        <a:pt x="8" y="3"/>
                      </a:cubicBezTo>
                      <a:cubicBezTo>
                        <a:pt x="8" y="3"/>
                        <a:pt x="8" y="3"/>
                        <a:pt x="8" y="3"/>
                      </a:cubicBezTo>
                      <a:cubicBezTo>
                        <a:pt x="8" y="3"/>
                        <a:pt x="8" y="2"/>
                        <a:pt x="8" y="2"/>
                      </a:cubicBezTo>
                      <a:cubicBezTo>
                        <a:pt x="8" y="2"/>
                        <a:pt x="8" y="2"/>
                        <a:pt x="8" y="2"/>
                      </a:cubicBezTo>
                      <a:cubicBezTo>
                        <a:pt x="8" y="2"/>
                        <a:pt x="8" y="2"/>
                        <a:pt x="8" y="2"/>
                      </a:cubicBezTo>
                      <a:cubicBezTo>
                        <a:pt x="8" y="2"/>
                        <a:pt x="8" y="2"/>
                        <a:pt x="8" y="2"/>
                      </a:cubicBezTo>
                      <a:cubicBezTo>
                        <a:pt x="8" y="2"/>
                        <a:pt x="7" y="2"/>
                        <a:pt x="7" y="2"/>
                      </a:cubicBezTo>
                      <a:cubicBezTo>
                        <a:pt x="7" y="2"/>
                        <a:pt x="7" y="3"/>
                        <a:pt x="7" y="3"/>
                      </a:cubicBezTo>
                      <a:cubicBezTo>
                        <a:pt x="7" y="3"/>
                        <a:pt x="7" y="3"/>
                        <a:pt x="7" y="2"/>
                      </a:cubicBezTo>
                      <a:cubicBezTo>
                        <a:pt x="7" y="2"/>
                        <a:pt x="7" y="2"/>
                        <a:pt x="7" y="2"/>
                      </a:cubicBezTo>
                      <a:cubicBezTo>
                        <a:pt x="7" y="2"/>
                        <a:pt x="6" y="2"/>
                        <a:pt x="6" y="2"/>
                      </a:cubicBezTo>
                      <a:cubicBezTo>
                        <a:pt x="7" y="2"/>
                        <a:pt x="7" y="2"/>
                        <a:pt x="7"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0"/>
                        <a:pt x="5" y="0"/>
                      </a:cubicBezTo>
                      <a:cubicBezTo>
                        <a:pt x="5" y="0"/>
                        <a:pt x="5" y="0"/>
                        <a:pt x="5" y="0"/>
                      </a:cubicBezTo>
                      <a:cubicBezTo>
                        <a:pt x="5" y="1"/>
                        <a:pt x="5" y="1"/>
                        <a:pt x="5" y="1"/>
                      </a:cubicBezTo>
                      <a:cubicBezTo>
                        <a:pt x="5" y="1"/>
                        <a:pt x="5" y="1"/>
                        <a:pt x="5" y="1"/>
                      </a:cubicBezTo>
                      <a:cubicBezTo>
                        <a:pt x="5" y="1"/>
                        <a:pt x="5" y="1"/>
                        <a:pt x="5" y="1"/>
                      </a:cubicBezTo>
                      <a:cubicBezTo>
                        <a:pt x="6" y="1"/>
                        <a:pt x="6" y="1"/>
                        <a:pt x="6" y="1"/>
                      </a:cubicBezTo>
                      <a:cubicBezTo>
                        <a:pt x="6" y="2"/>
                        <a:pt x="6" y="2"/>
                        <a:pt x="6" y="2"/>
                      </a:cubicBezTo>
                      <a:cubicBezTo>
                        <a:pt x="6" y="2"/>
                        <a:pt x="6" y="2"/>
                        <a:pt x="6" y="2"/>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5" y="3"/>
                        <a:pt x="5" y="4"/>
                        <a:pt x="6" y="4"/>
                      </a:cubicBezTo>
                      <a:cubicBezTo>
                        <a:pt x="6" y="4"/>
                        <a:pt x="6" y="4"/>
                        <a:pt x="6" y="4"/>
                      </a:cubicBezTo>
                      <a:cubicBezTo>
                        <a:pt x="6" y="4"/>
                        <a:pt x="6" y="5"/>
                        <a:pt x="6" y="5"/>
                      </a:cubicBezTo>
                      <a:cubicBezTo>
                        <a:pt x="6" y="5"/>
                        <a:pt x="6" y="5"/>
                        <a:pt x="6" y="5"/>
                      </a:cubicBezTo>
                      <a:cubicBezTo>
                        <a:pt x="6" y="5"/>
                        <a:pt x="6" y="5"/>
                        <a:pt x="6" y="6"/>
                      </a:cubicBezTo>
                      <a:cubicBezTo>
                        <a:pt x="6" y="6"/>
                        <a:pt x="6" y="6"/>
                        <a:pt x="6" y="6"/>
                      </a:cubicBezTo>
                      <a:cubicBezTo>
                        <a:pt x="6" y="6"/>
                        <a:pt x="6" y="6"/>
                        <a:pt x="6" y="6"/>
                      </a:cubicBezTo>
                      <a:cubicBezTo>
                        <a:pt x="6" y="6"/>
                        <a:pt x="6" y="6"/>
                        <a:pt x="6" y="6"/>
                      </a:cubicBezTo>
                      <a:cubicBezTo>
                        <a:pt x="6" y="6"/>
                        <a:pt x="6" y="6"/>
                        <a:pt x="6" y="6"/>
                      </a:cubicBezTo>
                      <a:cubicBezTo>
                        <a:pt x="6" y="6"/>
                        <a:pt x="5" y="6"/>
                        <a:pt x="5" y="6"/>
                      </a:cubicBezTo>
                      <a:cubicBezTo>
                        <a:pt x="5" y="6"/>
                        <a:pt x="5" y="7"/>
                        <a:pt x="5" y="6"/>
                      </a:cubicBezTo>
                      <a:cubicBezTo>
                        <a:pt x="5" y="6"/>
                        <a:pt x="5" y="6"/>
                        <a:pt x="5" y="5"/>
                      </a:cubicBezTo>
                      <a:cubicBezTo>
                        <a:pt x="5" y="5"/>
                        <a:pt x="5" y="5"/>
                        <a:pt x="5" y="5"/>
                      </a:cubicBezTo>
                      <a:cubicBezTo>
                        <a:pt x="5" y="5"/>
                        <a:pt x="5" y="5"/>
                        <a:pt x="5" y="5"/>
                      </a:cubicBezTo>
                      <a:cubicBezTo>
                        <a:pt x="4" y="6"/>
                        <a:pt x="4" y="6"/>
                        <a:pt x="4" y="6"/>
                      </a:cubicBezTo>
                      <a:cubicBezTo>
                        <a:pt x="4" y="5"/>
                        <a:pt x="4" y="5"/>
                        <a:pt x="4" y="5"/>
                      </a:cubicBezTo>
                      <a:cubicBezTo>
                        <a:pt x="4" y="6"/>
                        <a:pt x="4" y="6"/>
                        <a:pt x="4" y="6"/>
                      </a:cubicBezTo>
                      <a:cubicBezTo>
                        <a:pt x="3" y="6"/>
                        <a:pt x="3" y="6"/>
                        <a:pt x="3" y="6"/>
                      </a:cubicBezTo>
                      <a:cubicBezTo>
                        <a:pt x="3" y="6"/>
                        <a:pt x="3" y="6"/>
                        <a:pt x="3" y="6"/>
                      </a:cubicBezTo>
                      <a:cubicBezTo>
                        <a:pt x="3" y="6"/>
                        <a:pt x="3" y="6"/>
                        <a:pt x="3" y="6"/>
                      </a:cubicBezTo>
                      <a:cubicBezTo>
                        <a:pt x="3" y="6"/>
                        <a:pt x="2" y="6"/>
                        <a:pt x="2" y="6"/>
                      </a:cubicBezTo>
                      <a:cubicBezTo>
                        <a:pt x="2" y="6"/>
                        <a:pt x="2" y="6"/>
                        <a:pt x="2" y="6"/>
                      </a:cubicBezTo>
                      <a:cubicBezTo>
                        <a:pt x="2" y="7"/>
                        <a:pt x="2" y="7"/>
                        <a:pt x="2" y="7"/>
                      </a:cubicBezTo>
                      <a:cubicBezTo>
                        <a:pt x="1" y="6"/>
                        <a:pt x="1" y="6"/>
                        <a:pt x="1" y="6"/>
                      </a:cubicBezTo>
                      <a:cubicBezTo>
                        <a:pt x="1" y="7"/>
                        <a:pt x="1" y="7"/>
                        <a:pt x="1" y="7"/>
                      </a:cubicBezTo>
                      <a:cubicBezTo>
                        <a:pt x="0" y="7"/>
                        <a:pt x="0" y="7"/>
                        <a:pt x="0" y="7"/>
                      </a:cubicBezTo>
                      <a:cubicBezTo>
                        <a:pt x="0" y="7"/>
                        <a:pt x="1" y="7"/>
                        <a:pt x="1" y="8"/>
                      </a:cubicBezTo>
                      <a:cubicBezTo>
                        <a:pt x="1" y="8"/>
                        <a:pt x="1" y="8"/>
                        <a:pt x="1" y="8"/>
                      </a:cubicBezTo>
                      <a:cubicBezTo>
                        <a:pt x="1" y="8"/>
                        <a:pt x="1" y="8"/>
                        <a:pt x="1" y="8"/>
                      </a:cubicBezTo>
                      <a:cubicBezTo>
                        <a:pt x="1" y="9"/>
                        <a:pt x="1" y="9"/>
                        <a:pt x="1" y="9"/>
                      </a:cubicBezTo>
                      <a:cubicBezTo>
                        <a:pt x="1" y="9"/>
                        <a:pt x="1" y="10"/>
                        <a:pt x="1" y="10"/>
                      </a:cubicBezTo>
                      <a:cubicBezTo>
                        <a:pt x="1" y="10"/>
                        <a:pt x="1"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2"/>
                        <a:pt x="2" y="12"/>
                        <a:pt x="1" y="12"/>
                      </a:cubicBezTo>
                      <a:cubicBezTo>
                        <a:pt x="1" y="12"/>
                        <a:pt x="1" y="12"/>
                        <a:pt x="1" y="12"/>
                      </a:cubicBezTo>
                      <a:cubicBezTo>
                        <a:pt x="1" y="12"/>
                        <a:pt x="1" y="13"/>
                        <a:pt x="1" y="13"/>
                      </a:cubicBezTo>
                      <a:cubicBezTo>
                        <a:pt x="1" y="13"/>
                        <a:pt x="2" y="13"/>
                        <a:pt x="2" y="13"/>
                      </a:cubicBezTo>
                      <a:cubicBezTo>
                        <a:pt x="1" y="13"/>
                        <a:pt x="2" y="13"/>
                        <a:pt x="2" y="13"/>
                      </a:cubicBezTo>
                      <a:cubicBezTo>
                        <a:pt x="2" y="13"/>
                        <a:pt x="2" y="13"/>
                        <a:pt x="2" y="13"/>
                      </a:cubicBezTo>
                      <a:cubicBezTo>
                        <a:pt x="2" y="13"/>
                        <a:pt x="2" y="13"/>
                        <a:pt x="2" y="13"/>
                      </a:cubicBezTo>
                      <a:cubicBezTo>
                        <a:pt x="2" y="13"/>
                        <a:pt x="2" y="13"/>
                        <a:pt x="2" y="13"/>
                      </a:cubicBezTo>
                      <a:cubicBezTo>
                        <a:pt x="2" y="13"/>
                        <a:pt x="2" y="13"/>
                        <a:pt x="1" y="13"/>
                      </a:cubicBezTo>
                      <a:cubicBezTo>
                        <a:pt x="1" y="13"/>
                        <a:pt x="1" y="14"/>
                        <a:pt x="1" y="14"/>
                      </a:cubicBezTo>
                      <a:cubicBezTo>
                        <a:pt x="1" y="14"/>
                        <a:pt x="1" y="14"/>
                        <a:pt x="1" y="14"/>
                      </a:cubicBezTo>
                      <a:cubicBezTo>
                        <a:pt x="2" y="14"/>
                        <a:pt x="2" y="14"/>
                        <a:pt x="2" y="14"/>
                      </a:cubicBezTo>
                      <a:cubicBezTo>
                        <a:pt x="2" y="14"/>
                        <a:pt x="2" y="14"/>
                        <a:pt x="2" y="14"/>
                      </a:cubicBezTo>
                      <a:cubicBezTo>
                        <a:pt x="2" y="14"/>
                        <a:pt x="2" y="14"/>
                        <a:pt x="2" y="14"/>
                      </a:cubicBezTo>
                      <a:cubicBezTo>
                        <a:pt x="2" y="14"/>
                        <a:pt x="2" y="14"/>
                        <a:pt x="2" y="14"/>
                      </a:cubicBezTo>
                      <a:cubicBezTo>
                        <a:pt x="2" y="14"/>
                        <a:pt x="2" y="14"/>
                        <a:pt x="2" y="14"/>
                      </a:cubicBezTo>
                      <a:cubicBezTo>
                        <a:pt x="1" y="14"/>
                        <a:pt x="1" y="14"/>
                        <a:pt x="1" y="14"/>
                      </a:cubicBezTo>
                      <a:cubicBezTo>
                        <a:pt x="1" y="14"/>
                        <a:pt x="1" y="14"/>
                        <a:pt x="1" y="14"/>
                      </a:cubicBezTo>
                      <a:cubicBezTo>
                        <a:pt x="1" y="14"/>
                        <a:pt x="1" y="14"/>
                        <a:pt x="1" y="14"/>
                      </a:cubicBezTo>
                      <a:cubicBezTo>
                        <a:pt x="1" y="14"/>
                        <a:pt x="1" y="14"/>
                        <a:pt x="1" y="14"/>
                      </a:cubicBezTo>
                      <a:cubicBezTo>
                        <a:pt x="1" y="14"/>
                        <a:pt x="1" y="14"/>
                        <a:pt x="1" y="14"/>
                      </a:cubicBezTo>
                      <a:cubicBezTo>
                        <a:pt x="1" y="14"/>
                        <a:pt x="1" y="15"/>
                        <a:pt x="1" y="15"/>
                      </a:cubicBezTo>
                      <a:cubicBezTo>
                        <a:pt x="1" y="15"/>
                        <a:pt x="1" y="15"/>
                        <a:pt x="1" y="15"/>
                      </a:cubicBezTo>
                      <a:cubicBezTo>
                        <a:pt x="1" y="15"/>
                        <a:pt x="1" y="15"/>
                        <a:pt x="1" y="15"/>
                      </a:cubicBezTo>
                      <a:cubicBezTo>
                        <a:pt x="1" y="15"/>
                        <a:pt x="1" y="15"/>
                        <a:pt x="1" y="16"/>
                      </a:cubicBezTo>
                      <a:cubicBezTo>
                        <a:pt x="1" y="16"/>
                        <a:pt x="1" y="16"/>
                        <a:pt x="1" y="16"/>
                      </a:cubicBezTo>
                      <a:cubicBezTo>
                        <a:pt x="1" y="16"/>
                        <a:pt x="1" y="16"/>
                        <a:pt x="0" y="16"/>
                      </a:cubicBezTo>
                      <a:cubicBezTo>
                        <a:pt x="0" y="16"/>
                        <a:pt x="0" y="17"/>
                        <a:pt x="0" y="17"/>
                      </a:cubicBezTo>
                      <a:cubicBezTo>
                        <a:pt x="0" y="17"/>
                        <a:pt x="0" y="17"/>
                        <a:pt x="0" y="17"/>
                      </a:cubicBezTo>
                      <a:cubicBezTo>
                        <a:pt x="0" y="17"/>
                        <a:pt x="0" y="17"/>
                        <a:pt x="0" y="17"/>
                      </a:cubicBezTo>
                      <a:cubicBezTo>
                        <a:pt x="0" y="18"/>
                        <a:pt x="0" y="18"/>
                        <a:pt x="0" y="18"/>
                      </a:cubicBezTo>
                      <a:cubicBezTo>
                        <a:pt x="0" y="18"/>
                        <a:pt x="0" y="19"/>
                        <a:pt x="0" y="19"/>
                      </a:cubicBezTo>
                      <a:cubicBezTo>
                        <a:pt x="0" y="19"/>
                        <a:pt x="0" y="19"/>
                        <a:pt x="0" y="19"/>
                      </a:cubicBezTo>
                      <a:cubicBezTo>
                        <a:pt x="0" y="19"/>
                        <a:pt x="0" y="19"/>
                        <a:pt x="0" y="19"/>
                      </a:cubicBezTo>
                      <a:cubicBezTo>
                        <a:pt x="0" y="19"/>
                        <a:pt x="1" y="19"/>
                        <a:pt x="1" y="19"/>
                      </a:cubicBezTo>
                      <a:cubicBezTo>
                        <a:pt x="1" y="19"/>
                        <a:pt x="1" y="19"/>
                        <a:pt x="1" y="19"/>
                      </a:cubicBezTo>
                      <a:cubicBezTo>
                        <a:pt x="2" y="20"/>
                        <a:pt x="2" y="20"/>
                        <a:pt x="2" y="20"/>
                      </a:cubicBezTo>
                      <a:cubicBezTo>
                        <a:pt x="2" y="19"/>
                        <a:pt x="2" y="19"/>
                        <a:pt x="2" y="19"/>
                      </a:cubicBezTo>
                      <a:cubicBezTo>
                        <a:pt x="2" y="19"/>
                        <a:pt x="2" y="19"/>
                        <a:pt x="2" y="19"/>
                      </a:cubicBezTo>
                      <a:cubicBezTo>
                        <a:pt x="2" y="19"/>
                        <a:pt x="2" y="19"/>
                        <a:pt x="2" y="19"/>
                      </a:cubicBezTo>
                      <a:cubicBezTo>
                        <a:pt x="2" y="19"/>
                        <a:pt x="2" y="19"/>
                        <a:pt x="2" y="19"/>
                      </a:cubicBezTo>
                      <a:cubicBezTo>
                        <a:pt x="3" y="19"/>
                        <a:pt x="3" y="19"/>
                        <a:pt x="3" y="19"/>
                      </a:cubicBezTo>
                      <a:cubicBezTo>
                        <a:pt x="3" y="18"/>
                        <a:pt x="3" y="18"/>
                        <a:pt x="3" y="18"/>
                      </a:cubicBezTo>
                      <a:cubicBezTo>
                        <a:pt x="3" y="18"/>
                        <a:pt x="3" y="18"/>
                        <a:pt x="3" y="18"/>
                      </a:cubicBezTo>
                      <a:cubicBezTo>
                        <a:pt x="4" y="18"/>
                        <a:pt x="4" y="18"/>
                        <a:pt x="4"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7"/>
                        <a:pt x="5" y="17"/>
                      </a:cubicBezTo>
                      <a:cubicBezTo>
                        <a:pt x="6" y="17"/>
                        <a:pt x="6" y="17"/>
                        <a:pt x="6" y="17"/>
                      </a:cubicBezTo>
                      <a:cubicBezTo>
                        <a:pt x="6" y="17"/>
                        <a:pt x="6" y="17"/>
                        <a:pt x="6" y="17"/>
                      </a:cubicBezTo>
                      <a:cubicBezTo>
                        <a:pt x="7" y="17"/>
                        <a:pt x="7" y="17"/>
                        <a:pt x="7" y="17"/>
                      </a:cubicBezTo>
                      <a:cubicBezTo>
                        <a:pt x="7" y="18"/>
                        <a:pt x="7" y="18"/>
                        <a:pt x="7" y="18"/>
                      </a:cubicBezTo>
                      <a:cubicBezTo>
                        <a:pt x="7" y="18"/>
                        <a:pt x="7" y="18"/>
                        <a:pt x="7" y="18"/>
                      </a:cubicBezTo>
                      <a:cubicBezTo>
                        <a:pt x="7" y="18"/>
                        <a:pt x="7" y="18"/>
                        <a:pt x="7" y="18"/>
                      </a:cubicBezTo>
                      <a:cubicBezTo>
                        <a:pt x="6" y="19"/>
                        <a:pt x="6" y="19"/>
                        <a:pt x="6" y="19"/>
                      </a:cubicBezTo>
                      <a:cubicBezTo>
                        <a:pt x="6" y="19"/>
                        <a:pt x="6" y="20"/>
                        <a:pt x="6" y="20"/>
                      </a:cubicBezTo>
                      <a:cubicBezTo>
                        <a:pt x="6" y="20"/>
                        <a:pt x="7" y="20"/>
                        <a:pt x="7" y="20"/>
                      </a:cubicBezTo>
                      <a:cubicBezTo>
                        <a:pt x="7" y="20"/>
                        <a:pt x="6" y="20"/>
                        <a:pt x="6" y="20"/>
                      </a:cubicBezTo>
                      <a:cubicBezTo>
                        <a:pt x="6" y="20"/>
                        <a:pt x="6" y="21"/>
                        <a:pt x="6" y="21"/>
                      </a:cubicBezTo>
                      <a:cubicBezTo>
                        <a:pt x="6" y="21"/>
                        <a:pt x="6" y="21"/>
                        <a:pt x="6" y="21"/>
                      </a:cubicBezTo>
                      <a:cubicBezTo>
                        <a:pt x="7" y="21"/>
                        <a:pt x="7" y="21"/>
                        <a:pt x="7" y="21"/>
                      </a:cubicBezTo>
                      <a:cubicBezTo>
                        <a:pt x="7" y="21"/>
                        <a:pt x="7" y="21"/>
                        <a:pt x="7" y="21"/>
                      </a:cubicBezTo>
                      <a:cubicBezTo>
                        <a:pt x="7" y="22"/>
                        <a:pt x="7" y="22"/>
                        <a:pt x="7" y="22"/>
                      </a:cubicBezTo>
                      <a:cubicBezTo>
                        <a:pt x="7" y="22"/>
                        <a:pt x="7" y="22"/>
                        <a:pt x="7" y="22"/>
                      </a:cubicBezTo>
                      <a:cubicBezTo>
                        <a:pt x="7" y="23"/>
                        <a:pt x="7" y="23"/>
                        <a:pt x="7" y="23"/>
                      </a:cubicBezTo>
                      <a:cubicBezTo>
                        <a:pt x="6" y="24"/>
                        <a:pt x="6" y="24"/>
                        <a:pt x="6" y="24"/>
                      </a:cubicBezTo>
                      <a:cubicBezTo>
                        <a:pt x="7" y="24"/>
                        <a:pt x="7" y="24"/>
                        <a:pt x="7" y="24"/>
                      </a:cubicBezTo>
                      <a:cubicBezTo>
                        <a:pt x="7" y="24"/>
                        <a:pt x="7" y="24"/>
                        <a:pt x="7" y="24"/>
                      </a:cubicBezTo>
                      <a:cubicBezTo>
                        <a:pt x="8" y="24"/>
                        <a:pt x="8" y="24"/>
                        <a:pt x="8" y="24"/>
                      </a:cubicBezTo>
                      <a:cubicBezTo>
                        <a:pt x="8" y="24"/>
                        <a:pt x="8" y="24"/>
                        <a:pt x="8" y="24"/>
                      </a:cubicBezTo>
                      <a:cubicBezTo>
                        <a:pt x="9" y="24"/>
                        <a:pt x="9" y="24"/>
                        <a:pt x="9" y="24"/>
                      </a:cubicBezTo>
                      <a:cubicBezTo>
                        <a:pt x="9" y="24"/>
                        <a:pt x="9" y="24"/>
                        <a:pt x="9" y="24"/>
                      </a:cubicBezTo>
                      <a:cubicBezTo>
                        <a:pt x="9" y="23"/>
                        <a:pt x="9" y="23"/>
                        <a:pt x="9" y="23"/>
                      </a:cubicBezTo>
                      <a:cubicBezTo>
                        <a:pt x="9" y="23"/>
                        <a:pt x="9" y="23"/>
                        <a:pt x="9" y="23"/>
                      </a:cubicBezTo>
                      <a:cubicBezTo>
                        <a:pt x="9" y="23"/>
                        <a:pt x="9" y="23"/>
                        <a:pt x="9" y="23"/>
                      </a:cubicBezTo>
                      <a:cubicBezTo>
                        <a:pt x="9" y="23"/>
                        <a:pt x="9" y="23"/>
                        <a:pt x="9" y="23"/>
                      </a:cubicBezTo>
                      <a:cubicBezTo>
                        <a:pt x="9" y="23"/>
                        <a:pt x="10" y="23"/>
                        <a:pt x="10" y="22"/>
                      </a:cubicBezTo>
                      <a:cubicBezTo>
                        <a:pt x="10" y="22"/>
                        <a:pt x="10" y="22"/>
                        <a:pt x="10" y="22"/>
                      </a:cubicBezTo>
                      <a:cubicBezTo>
                        <a:pt x="10" y="23"/>
                        <a:pt x="10" y="23"/>
                        <a:pt x="10" y="23"/>
                      </a:cubicBezTo>
                      <a:cubicBezTo>
                        <a:pt x="11" y="22"/>
                        <a:pt x="11" y="22"/>
                        <a:pt x="11" y="22"/>
                      </a:cubicBezTo>
                      <a:cubicBezTo>
                        <a:pt x="10" y="22"/>
                        <a:pt x="10" y="22"/>
                        <a:pt x="10" y="22"/>
                      </a:cubicBezTo>
                      <a:cubicBezTo>
                        <a:pt x="11" y="21"/>
                        <a:pt x="11" y="21"/>
                        <a:pt x="11" y="21"/>
                      </a:cubicBezTo>
                      <a:cubicBezTo>
                        <a:pt x="11" y="21"/>
                        <a:pt x="11" y="21"/>
                        <a:pt x="11" y="21"/>
                      </a:cubicBezTo>
                      <a:cubicBezTo>
                        <a:pt x="11" y="20"/>
                        <a:pt x="11" y="20"/>
                        <a:pt x="11" y="20"/>
                      </a:cubicBezTo>
                      <a:cubicBezTo>
                        <a:pt x="11" y="20"/>
                        <a:pt x="11" y="20"/>
                        <a:pt x="11" y="20"/>
                      </a:cubicBezTo>
                      <a:cubicBezTo>
                        <a:pt x="12" y="19"/>
                        <a:pt x="12" y="19"/>
                        <a:pt x="12" y="19"/>
                      </a:cubicBezTo>
                      <a:cubicBezTo>
                        <a:pt x="12" y="18"/>
                        <a:pt x="12" y="18"/>
                        <a:pt x="12" y="18"/>
                      </a:cubicBezTo>
                      <a:cubicBezTo>
                        <a:pt x="13" y="17"/>
                        <a:pt x="13" y="17"/>
                        <a:pt x="13" y="17"/>
                      </a:cubicBezTo>
                      <a:cubicBezTo>
                        <a:pt x="13" y="16"/>
                        <a:pt x="13" y="16"/>
                        <a:pt x="13" y="16"/>
                      </a:cubicBezTo>
                      <a:cubicBezTo>
                        <a:pt x="13" y="16"/>
                        <a:pt x="13" y="16"/>
                        <a:pt x="13" y="1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52" name="Freeform 721">
                  <a:extLst>
                    <a:ext uri="{FF2B5EF4-FFF2-40B4-BE49-F238E27FC236}">
                      <a16:creationId xmlns:a16="http://schemas.microsoft.com/office/drawing/2014/main" id="{97B07695-A5C4-5041-1F45-2E1A327712F3}"/>
                    </a:ext>
                  </a:extLst>
                </p:cNvPr>
                <p:cNvSpPr>
                  <a:spLocks/>
                </p:cNvSpPr>
                <p:nvPr/>
              </p:nvSpPr>
              <p:spPr bwMode="auto">
                <a:xfrm>
                  <a:off x="10283825" y="6091238"/>
                  <a:ext cx="36512" cy="42863"/>
                </a:xfrm>
                <a:custGeom>
                  <a:avLst/>
                  <a:gdLst>
                    <a:gd name="T0" fmla="*/ 7 w 9"/>
                    <a:gd name="T1" fmla="*/ 10 h 10"/>
                    <a:gd name="T2" fmla="*/ 8 w 9"/>
                    <a:gd name="T3" fmla="*/ 9 h 10"/>
                    <a:gd name="T4" fmla="*/ 8 w 9"/>
                    <a:gd name="T5" fmla="*/ 9 h 10"/>
                    <a:gd name="T6" fmla="*/ 8 w 9"/>
                    <a:gd name="T7" fmla="*/ 8 h 10"/>
                    <a:gd name="T8" fmla="*/ 8 w 9"/>
                    <a:gd name="T9" fmla="*/ 8 h 10"/>
                    <a:gd name="T10" fmla="*/ 9 w 9"/>
                    <a:gd name="T11" fmla="*/ 8 h 10"/>
                    <a:gd name="T12" fmla="*/ 9 w 9"/>
                    <a:gd name="T13" fmla="*/ 8 h 10"/>
                    <a:gd name="T14" fmla="*/ 9 w 9"/>
                    <a:gd name="T15" fmla="*/ 8 h 10"/>
                    <a:gd name="T16" fmla="*/ 9 w 9"/>
                    <a:gd name="T17" fmla="*/ 7 h 10"/>
                    <a:gd name="T18" fmla="*/ 9 w 9"/>
                    <a:gd name="T19" fmla="*/ 7 h 10"/>
                    <a:gd name="T20" fmla="*/ 8 w 9"/>
                    <a:gd name="T21" fmla="*/ 7 h 10"/>
                    <a:gd name="T22" fmla="*/ 8 w 9"/>
                    <a:gd name="T23" fmla="*/ 6 h 10"/>
                    <a:gd name="T24" fmla="*/ 8 w 9"/>
                    <a:gd name="T25" fmla="*/ 6 h 10"/>
                    <a:gd name="T26" fmla="*/ 8 w 9"/>
                    <a:gd name="T27" fmla="*/ 5 h 10"/>
                    <a:gd name="T28" fmla="*/ 7 w 9"/>
                    <a:gd name="T29" fmla="*/ 5 h 10"/>
                    <a:gd name="T30" fmla="*/ 7 w 9"/>
                    <a:gd name="T31" fmla="*/ 5 h 10"/>
                    <a:gd name="T32" fmla="*/ 7 w 9"/>
                    <a:gd name="T33" fmla="*/ 5 h 10"/>
                    <a:gd name="T34" fmla="*/ 7 w 9"/>
                    <a:gd name="T35" fmla="*/ 4 h 10"/>
                    <a:gd name="T36" fmla="*/ 7 w 9"/>
                    <a:gd name="T37" fmla="*/ 4 h 10"/>
                    <a:gd name="T38" fmla="*/ 7 w 9"/>
                    <a:gd name="T39" fmla="*/ 3 h 10"/>
                    <a:gd name="T40" fmla="*/ 7 w 9"/>
                    <a:gd name="T41" fmla="*/ 3 h 10"/>
                    <a:gd name="T42" fmla="*/ 7 w 9"/>
                    <a:gd name="T43" fmla="*/ 2 h 10"/>
                    <a:gd name="T44" fmla="*/ 7 w 9"/>
                    <a:gd name="T45" fmla="*/ 2 h 10"/>
                    <a:gd name="T46" fmla="*/ 7 w 9"/>
                    <a:gd name="T47" fmla="*/ 2 h 10"/>
                    <a:gd name="T48" fmla="*/ 7 w 9"/>
                    <a:gd name="T49" fmla="*/ 2 h 10"/>
                    <a:gd name="T50" fmla="*/ 8 w 9"/>
                    <a:gd name="T51" fmla="*/ 2 h 10"/>
                    <a:gd name="T52" fmla="*/ 7 w 9"/>
                    <a:gd name="T53" fmla="*/ 2 h 10"/>
                    <a:gd name="T54" fmla="*/ 7 w 9"/>
                    <a:gd name="T55" fmla="*/ 1 h 10"/>
                    <a:gd name="T56" fmla="*/ 8 w 9"/>
                    <a:gd name="T57" fmla="*/ 1 h 10"/>
                    <a:gd name="T58" fmla="*/ 7 w 9"/>
                    <a:gd name="T59" fmla="*/ 0 h 10"/>
                    <a:gd name="T60" fmla="*/ 7 w 9"/>
                    <a:gd name="T61" fmla="*/ 0 h 10"/>
                    <a:gd name="T62" fmla="*/ 6 w 9"/>
                    <a:gd name="T63" fmla="*/ 0 h 10"/>
                    <a:gd name="T64" fmla="*/ 6 w 9"/>
                    <a:gd name="T65" fmla="*/ 0 h 10"/>
                    <a:gd name="T66" fmla="*/ 6 w 9"/>
                    <a:gd name="T67" fmla="*/ 0 h 10"/>
                    <a:gd name="T68" fmla="*/ 6 w 9"/>
                    <a:gd name="T69" fmla="*/ 1 h 10"/>
                    <a:gd name="T70" fmla="*/ 6 w 9"/>
                    <a:gd name="T71" fmla="*/ 1 h 10"/>
                    <a:gd name="T72" fmla="*/ 5 w 9"/>
                    <a:gd name="T73" fmla="*/ 2 h 10"/>
                    <a:gd name="T74" fmla="*/ 5 w 9"/>
                    <a:gd name="T75" fmla="*/ 2 h 10"/>
                    <a:gd name="T76" fmla="*/ 4 w 9"/>
                    <a:gd name="T77" fmla="*/ 3 h 10"/>
                    <a:gd name="T78" fmla="*/ 4 w 9"/>
                    <a:gd name="T79" fmla="*/ 3 h 10"/>
                    <a:gd name="T80" fmla="*/ 4 w 9"/>
                    <a:gd name="T81" fmla="*/ 3 h 10"/>
                    <a:gd name="T82" fmla="*/ 3 w 9"/>
                    <a:gd name="T83" fmla="*/ 3 h 10"/>
                    <a:gd name="T84" fmla="*/ 2 w 9"/>
                    <a:gd name="T85" fmla="*/ 3 h 10"/>
                    <a:gd name="T86" fmla="*/ 2 w 9"/>
                    <a:gd name="T87" fmla="*/ 4 h 10"/>
                    <a:gd name="T88" fmla="*/ 1 w 9"/>
                    <a:gd name="T89" fmla="*/ 4 h 10"/>
                    <a:gd name="T90" fmla="*/ 0 w 9"/>
                    <a:gd name="T91" fmla="*/ 5 h 10"/>
                    <a:gd name="T92" fmla="*/ 0 w 9"/>
                    <a:gd name="T93" fmla="*/ 6 h 10"/>
                    <a:gd name="T94" fmla="*/ 1 w 9"/>
                    <a:gd name="T95" fmla="*/ 6 h 10"/>
                    <a:gd name="T96" fmla="*/ 1 w 9"/>
                    <a:gd name="T97" fmla="*/ 7 h 10"/>
                    <a:gd name="T98" fmla="*/ 2 w 9"/>
                    <a:gd name="T99" fmla="*/ 7 h 10"/>
                    <a:gd name="T100" fmla="*/ 3 w 9"/>
                    <a:gd name="T101" fmla="*/ 8 h 10"/>
                    <a:gd name="T102" fmla="*/ 4 w 9"/>
                    <a:gd name="T103" fmla="*/ 8 h 10"/>
                    <a:gd name="T104" fmla="*/ 4 w 9"/>
                    <a:gd name="T105" fmla="*/ 9 h 10"/>
                    <a:gd name="T106" fmla="*/ 5 w 9"/>
                    <a:gd name="T107" fmla="*/ 9 h 10"/>
                    <a:gd name="T108" fmla="*/ 6 w 9"/>
                    <a:gd name="T109" fmla="*/ 10 h 10"/>
                    <a:gd name="T110" fmla="*/ 7 w 9"/>
                    <a:gd name="T111" fmla="*/ 10 h 10"/>
                    <a:gd name="T112" fmla="*/ 7 w 9"/>
                    <a:gd name="T11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 h="10">
                      <a:moveTo>
                        <a:pt x="7" y="10"/>
                      </a:moveTo>
                      <a:cubicBezTo>
                        <a:pt x="8" y="9"/>
                        <a:pt x="8" y="9"/>
                        <a:pt x="8" y="9"/>
                      </a:cubicBezTo>
                      <a:cubicBezTo>
                        <a:pt x="8" y="9"/>
                        <a:pt x="8" y="9"/>
                        <a:pt x="8" y="9"/>
                      </a:cubicBezTo>
                      <a:cubicBezTo>
                        <a:pt x="8" y="8"/>
                        <a:pt x="8" y="8"/>
                        <a:pt x="8" y="8"/>
                      </a:cubicBezTo>
                      <a:cubicBezTo>
                        <a:pt x="8" y="8"/>
                        <a:pt x="8" y="8"/>
                        <a:pt x="8" y="8"/>
                      </a:cubicBezTo>
                      <a:cubicBezTo>
                        <a:pt x="9" y="8"/>
                        <a:pt x="9" y="8"/>
                        <a:pt x="9" y="8"/>
                      </a:cubicBezTo>
                      <a:cubicBezTo>
                        <a:pt x="9" y="8"/>
                        <a:pt x="9" y="8"/>
                        <a:pt x="9" y="8"/>
                      </a:cubicBezTo>
                      <a:cubicBezTo>
                        <a:pt x="9" y="8"/>
                        <a:pt x="9" y="8"/>
                        <a:pt x="9" y="8"/>
                      </a:cubicBezTo>
                      <a:cubicBezTo>
                        <a:pt x="9" y="8"/>
                        <a:pt x="9" y="7"/>
                        <a:pt x="9" y="7"/>
                      </a:cubicBezTo>
                      <a:cubicBezTo>
                        <a:pt x="9" y="7"/>
                        <a:pt x="9" y="7"/>
                        <a:pt x="9" y="7"/>
                      </a:cubicBezTo>
                      <a:cubicBezTo>
                        <a:pt x="9" y="7"/>
                        <a:pt x="8" y="7"/>
                        <a:pt x="8" y="7"/>
                      </a:cubicBezTo>
                      <a:cubicBezTo>
                        <a:pt x="8" y="6"/>
                        <a:pt x="8" y="6"/>
                        <a:pt x="8" y="6"/>
                      </a:cubicBezTo>
                      <a:cubicBezTo>
                        <a:pt x="8" y="6"/>
                        <a:pt x="8" y="6"/>
                        <a:pt x="8" y="6"/>
                      </a:cubicBezTo>
                      <a:cubicBezTo>
                        <a:pt x="8" y="6"/>
                        <a:pt x="8" y="5"/>
                        <a:pt x="8" y="5"/>
                      </a:cubicBezTo>
                      <a:cubicBezTo>
                        <a:pt x="8" y="5"/>
                        <a:pt x="7" y="5"/>
                        <a:pt x="7" y="5"/>
                      </a:cubicBezTo>
                      <a:cubicBezTo>
                        <a:pt x="7" y="5"/>
                        <a:pt x="7" y="5"/>
                        <a:pt x="7" y="5"/>
                      </a:cubicBezTo>
                      <a:cubicBezTo>
                        <a:pt x="7" y="5"/>
                        <a:pt x="7" y="5"/>
                        <a:pt x="7" y="5"/>
                      </a:cubicBezTo>
                      <a:cubicBezTo>
                        <a:pt x="7" y="4"/>
                        <a:pt x="7" y="4"/>
                        <a:pt x="7" y="4"/>
                      </a:cubicBezTo>
                      <a:cubicBezTo>
                        <a:pt x="7" y="4"/>
                        <a:pt x="7" y="4"/>
                        <a:pt x="7" y="4"/>
                      </a:cubicBezTo>
                      <a:cubicBezTo>
                        <a:pt x="7" y="3"/>
                        <a:pt x="7" y="3"/>
                        <a:pt x="7" y="3"/>
                      </a:cubicBezTo>
                      <a:cubicBezTo>
                        <a:pt x="7" y="3"/>
                        <a:pt x="7" y="3"/>
                        <a:pt x="7" y="3"/>
                      </a:cubicBezTo>
                      <a:cubicBezTo>
                        <a:pt x="7" y="2"/>
                        <a:pt x="7" y="2"/>
                        <a:pt x="7" y="2"/>
                      </a:cubicBezTo>
                      <a:cubicBezTo>
                        <a:pt x="7" y="2"/>
                        <a:pt x="7" y="2"/>
                        <a:pt x="7" y="2"/>
                      </a:cubicBezTo>
                      <a:cubicBezTo>
                        <a:pt x="7" y="2"/>
                        <a:pt x="7" y="2"/>
                        <a:pt x="7" y="2"/>
                      </a:cubicBezTo>
                      <a:cubicBezTo>
                        <a:pt x="7" y="2"/>
                        <a:pt x="7" y="2"/>
                        <a:pt x="7" y="2"/>
                      </a:cubicBezTo>
                      <a:cubicBezTo>
                        <a:pt x="8" y="2"/>
                        <a:pt x="8" y="2"/>
                        <a:pt x="8" y="2"/>
                      </a:cubicBezTo>
                      <a:cubicBezTo>
                        <a:pt x="7" y="2"/>
                        <a:pt x="7" y="2"/>
                        <a:pt x="7" y="2"/>
                      </a:cubicBezTo>
                      <a:cubicBezTo>
                        <a:pt x="7" y="1"/>
                        <a:pt x="7" y="1"/>
                        <a:pt x="7" y="1"/>
                      </a:cubicBezTo>
                      <a:cubicBezTo>
                        <a:pt x="8" y="1"/>
                        <a:pt x="8" y="1"/>
                        <a:pt x="8" y="1"/>
                      </a:cubicBezTo>
                      <a:cubicBezTo>
                        <a:pt x="7" y="0"/>
                        <a:pt x="7" y="0"/>
                        <a:pt x="7" y="0"/>
                      </a:cubicBezTo>
                      <a:cubicBezTo>
                        <a:pt x="7" y="0"/>
                        <a:pt x="7" y="0"/>
                        <a:pt x="7" y="0"/>
                      </a:cubicBezTo>
                      <a:cubicBezTo>
                        <a:pt x="7" y="0"/>
                        <a:pt x="6" y="0"/>
                        <a:pt x="6" y="0"/>
                      </a:cubicBezTo>
                      <a:cubicBezTo>
                        <a:pt x="6" y="0"/>
                        <a:pt x="6" y="0"/>
                        <a:pt x="6" y="0"/>
                      </a:cubicBezTo>
                      <a:cubicBezTo>
                        <a:pt x="6" y="0"/>
                        <a:pt x="6" y="0"/>
                        <a:pt x="6" y="0"/>
                      </a:cubicBezTo>
                      <a:cubicBezTo>
                        <a:pt x="6" y="0"/>
                        <a:pt x="6" y="0"/>
                        <a:pt x="6" y="1"/>
                      </a:cubicBezTo>
                      <a:cubicBezTo>
                        <a:pt x="6" y="1"/>
                        <a:pt x="6" y="1"/>
                        <a:pt x="6" y="1"/>
                      </a:cubicBezTo>
                      <a:cubicBezTo>
                        <a:pt x="6" y="1"/>
                        <a:pt x="6" y="2"/>
                        <a:pt x="5" y="2"/>
                      </a:cubicBezTo>
                      <a:cubicBezTo>
                        <a:pt x="5" y="2"/>
                        <a:pt x="5" y="2"/>
                        <a:pt x="5" y="2"/>
                      </a:cubicBezTo>
                      <a:cubicBezTo>
                        <a:pt x="5" y="2"/>
                        <a:pt x="4" y="3"/>
                        <a:pt x="4" y="3"/>
                      </a:cubicBezTo>
                      <a:cubicBezTo>
                        <a:pt x="4" y="3"/>
                        <a:pt x="4" y="3"/>
                        <a:pt x="4" y="3"/>
                      </a:cubicBezTo>
                      <a:cubicBezTo>
                        <a:pt x="4" y="3"/>
                        <a:pt x="4" y="3"/>
                        <a:pt x="4" y="3"/>
                      </a:cubicBezTo>
                      <a:cubicBezTo>
                        <a:pt x="3" y="2"/>
                        <a:pt x="3" y="3"/>
                        <a:pt x="3" y="3"/>
                      </a:cubicBezTo>
                      <a:cubicBezTo>
                        <a:pt x="3" y="3"/>
                        <a:pt x="3" y="3"/>
                        <a:pt x="2" y="3"/>
                      </a:cubicBezTo>
                      <a:cubicBezTo>
                        <a:pt x="2" y="3"/>
                        <a:pt x="2" y="4"/>
                        <a:pt x="2" y="4"/>
                      </a:cubicBezTo>
                      <a:cubicBezTo>
                        <a:pt x="2" y="4"/>
                        <a:pt x="1" y="4"/>
                        <a:pt x="1" y="4"/>
                      </a:cubicBezTo>
                      <a:cubicBezTo>
                        <a:pt x="1" y="4"/>
                        <a:pt x="1" y="4"/>
                        <a:pt x="0" y="5"/>
                      </a:cubicBezTo>
                      <a:cubicBezTo>
                        <a:pt x="0" y="5"/>
                        <a:pt x="0" y="5"/>
                        <a:pt x="0" y="6"/>
                      </a:cubicBezTo>
                      <a:cubicBezTo>
                        <a:pt x="1" y="6"/>
                        <a:pt x="0" y="6"/>
                        <a:pt x="1" y="6"/>
                      </a:cubicBezTo>
                      <a:cubicBezTo>
                        <a:pt x="1" y="7"/>
                        <a:pt x="1" y="7"/>
                        <a:pt x="1" y="7"/>
                      </a:cubicBezTo>
                      <a:cubicBezTo>
                        <a:pt x="1" y="7"/>
                        <a:pt x="2" y="7"/>
                        <a:pt x="2" y="7"/>
                      </a:cubicBezTo>
                      <a:cubicBezTo>
                        <a:pt x="2" y="8"/>
                        <a:pt x="2" y="8"/>
                        <a:pt x="3" y="8"/>
                      </a:cubicBezTo>
                      <a:cubicBezTo>
                        <a:pt x="3" y="8"/>
                        <a:pt x="4" y="8"/>
                        <a:pt x="4" y="8"/>
                      </a:cubicBezTo>
                      <a:cubicBezTo>
                        <a:pt x="4" y="8"/>
                        <a:pt x="4" y="8"/>
                        <a:pt x="4" y="9"/>
                      </a:cubicBezTo>
                      <a:cubicBezTo>
                        <a:pt x="5" y="9"/>
                        <a:pt x="5" y="9"/>
                        <a:pt x="5" y="9"/>
                      </a:cubicBezTo>
                      <a:cubicBezTo>
                        <a:pt x="5" y="10"/>
                        <a:pt x="6" y="10"/>
                        <a:pt x="6" y="10"/>
                      </a:cubicBezTo>
                      <a:cubicBezTo>
                        <a:pt x="6" y="10"/>
                        <a:pt x="7" y="10"/>
                        <a:pt x="7" y="10"/>
                      </a:cubicBezTo>
                      <a:cubicBezTo>
                        <a:pt x="7" y="10"/>
                        <a:pt x="7" y="10"/>
                        <a:pt x="7" y="1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53" name="Freeform 722">
                  <a:extLst>
                    <a:ext uri="{FF2B5EF4-FFF2-40B4-BE49-F238E27FC236}">
                      <a16:creationId xmlns:a16="http://schemas.microsoft.com/office/drawing/2014/main" id="{92B0E775-6E16-C74B-D93D-A9E8FEBA2E1A}"/>
                    </a:ext>
                  </a:extLst>
                </p:cNvPr>
                <p:cNvSpPr>
                  <a:spLocks noEditPoints="1"/>
                </p:cNvSpPr>
                <p:nvPr/>
              </p:nvSpPr>
              <p:spPr bwMode="auto">
                <a:xfrm>
                  <a:off x="10233025" y="6154738"/>
                  <a:ext cx="38100" cy="69850"/>
                </a:xfrm>
                <a:custGeom>
                  <a:avLst/>
                  <a:gdLst>
                    <a:gd name="T0" fmla="*/ 6 w 9"/>
                    <a:gd name="T1" fmla="*/ 0 h 17"/>
                    <a:gd name="T2" fmla="*/ 5 w 9"/>
                    <a:gd name="T3" fmla="*/ 14 h 17"/>
                    <a:gd name="T4" fmla="*/ 5 w 9"/>
                    <a:gd name="T5" fmla="*/ 13 h 17"/>
                    <a:gd name="T6" fmla="*/ 6 w 9"/>
                    <a:gd name="T7" fmla="*/ 12 h 17"/>
                    <a:gd name="T8" fmla="*/ 7 w 9"/>
                    <a:gd name="T9" fmla="*/ 11 h 17"/>
                    <a:gd name="T10" fmla="*/ 8 w 9"/>
                    <a:gd name="T11" fmla="*/ 10 h 17"/>
                    <a:gd name="T12" fmla="*/ 8 w 9"/>
                    <a:gd name="T13" fmla="*/ 9 h 17"/>
                    <a:gd name="T14" fmla="*/ 8 w 9"/>
                    <a:gd name="T15" fmla="*/ 8 h 17"/>
                    <a:gd name="T16" fmla="*/ 7 w 9"/>
                    <a:gd name="T17" fmla="*/ 7 h 17"/>
                    <a:gd name="T18" fmla="*/ 8 w 9"/>
                    <a:gd name="T19" fmla="*/ 7 h 17"/>
                    <a:gd name="T20" fmla="*/ 7 w 9"/>
                    <a:gd name="T21" fmla="*/ 7 h 17"/>
                    <a:gd name="T22" fmla="*/ 7 w 9"/>
                    <a:gd name="T23" fmla="*/ 6 h 17"/>
                    <a:gd name="T24" fmla="*/ 7 w 9"/>
                    <a:gd name="T25" fmla="*/ 6 h 17"/>
                    <a:gd name="T26" fmla="*/ 7 w 9"/>
                    <a:gd name="T27" fmla="*/ 5 h 17"/>
                    <a:gd name="T28" fmla="*/ 7 w 9"/>
                    <a:gd name="T29" fmla="*/ 4 h 17"/>
                    <a:gd name="T30" fmla="*/ 7 w 9"/>
                    <a:gd name="T31" fmla="*/ 3 h 17"/>
                    <a:gd name="T32" fmla="*/ 6 w 9"/>
                    <a:gd name="T33" fmla="*/ 3 h 17"/>
                    <a:gd name="T34" fmla="*/ 5 w 9"/>
                    <a:gd name="T35" fmla="*/ 3 h 17"/>
                    <a:gd name="T36" fmla="*/ 4 w 9"/>
                    <a:gd name="T37" fmla="*/ 2 h 17"/>
                    <a:gd name="T38" fmla="*/ 4 w 9"/>
                    <a:gd name="T39" fmla="*/ 1 h 17"/>
                    <a:gd name="T40" fmla="*/ 6 w 9"/>
                    <a:gd name="T41" fmla="*/ 0 h 17"/>
                    <a:gd name="T42" fmla="*/ 4 w 9"/>
                    <a:gd name="T43" fmla="*/ 0 h 17"/>
                    <a:gd name="T44" fmla="*/ 4 w 9"/>
                    <a:gd name="T45" fmla="*/ 1 h 17"/>
                    <a:gd name="T46" fmla="*/ 3 w 9"/>
                    <a:gd name="T47" fmla="*/ 1 h 17"/>
                    <a:gd name="T48" fmla="*/ 3 w 9"/>
                    <a:gd name="T49" fmla="*/ 1 h 17"/>
                    <a:gd name="T50" fmla="*/ 3 w 9"/>
                    <a:gd name="T51" fmla="*/ 2 h 17"/>
                    <a:gd name="T52" fmla="*/ 2 w 9"/>
                    <a:gd name="T53" fmla="*/ 2 h 17"/>
                    <a:gd name="T54" fmla="*/ 1 w 9"/>
                    <a:gd name="T55" fmla="*/ 3 h 17"/>
                    <a:gd name="T56" fmla="*/ 1 w 9"/>
                    <a:gd name="T57" fmla="*/ 4 h 17"/>
                    <a:gd name="T58" fmla="*/ 2 w 9"/>
                    <a:gd name="T59" fmla="*/ 4 h 17"/>
                    <a:gd name="T60" fmla="*/ 2 w 9"/>
                    <a:gd name="T61" fmla="*/ 5 h 17"/>
                    <a:gd name="T62" fmla="*/ 2 w 9"/>
                    <a:gd name="T63" fmla="*/ 5 h 17"/>
                    <a:gd name="T64" fmla="*/ 3 w 9"/>
                    <a:gd name="T65" fmla="*/ 5 h 17"/>
                    <a:gd name="T66" fmla="*/ 3 w 9"/>
                    <a:gd name="T67" fmla="*/ 6 h 17"/>
                    <a:gd name="T68" fmla="*/ 4 w 9"/>
                    <a:gd name="T69" fmla="*/ 7 h 17"/>
                    <a:gd name="T70" fmla="*/ 4 w 9"/>
                    <a:gd name="T71" fmla="*/ 7 h 17"/>
                    <a:gd name="T72" fmla="*/ 4 w 9"/>
                    <a:gd name="T73" fmla="*/ 8 h 17"/>
                    <a:gd name="T74" fmla="*/ 3 w 9"/>
                    <a:gd name="T75" fmla="*/ 9 h 17"/>
                    <a:gd name="T76" fmla="*/ 2 w 9"/>
                    <a:gd name="T77" fmla="*/ 9 h 17"/>
                    <a:gd name="T78" fmla="*/ 2 w 9"/>
                    <a:gd name="T79" fmla="*/ 11 h 17"/>
                    <a:gd name="T80" fmla="*/ 1 w 9"/>
                    <a:gd name="T81" fmla="*/ 11 h 17"/>
                    <a:gd name="T82" fmla="*/ 1 w 9"/>
                    <a:gd name="T83" fmla="*/ 11 h 17"/>
                    <a:gd name="T84" fmla="*/ 0 w 9"/>
                    <a:gd name="T85" fmla="*/ 12 h 17"/>
                    <a:gd name="T86" fmla="*/ 0 w 9"/>
                    <a:gd name="T87" fmla="*/ 13 h 17"/>
                    <a:gd name="T88" fmla="*/ 0 w 9"/>
                    <a:gd name="T89" fmla="*/ 14 h 17"/>
                    <a:gd name="T90" fmla="*/ 0 w 9"/>
                    <a:gd name="T91" fmla="*/ 15 h 17"/>
                    <a:gd name="T92" fmla="*/ 1 w 9"/>
                    <a:gd name="T93" fmla="*/ 15 h 17"/>
                    <a:gd name="T94" fmla="*/ 2 w 9"/>
                    <a:gd name="T95" fmla="*/ 16 h 17"/>
                    <a:gd name="T96" fmla="*/ 2 w 9"/>
                    <a:gd name="T97" fmla="*/ 17 h 17"/>
                    <a:gd name="T98" fmla="*/ 3 w 9"/>
                    <a:gd name="T99" fmla="*/ 17 h 17"/>
                    <a:gd name="T100" fmla="*/ 3 w 9"/>
                    <a:gd name="T101" fmla="*/ 17 h 17"/>
                    <a:gd name="T102" fmla="*/ 4 w 9"/>
                    <a:gd name="T103" fmla="*/ 16 h 17"/>
                    <a:gd name="T104" fmla="*/ 5 w 9"/>
                    <a:gd name="T105"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 h="17">
                      <a:moveTo>
                        <a:pt x="6" y="0"/>
                      </a:moveTo>
                      <a:cubicBezTo>
                        <a:pt x="6" y="0"/>
                        <a:pt x="6" y="0"/>
                        <a:pt x="6" y="0"/>
                      </a:cubicBezTo>
                      <a:cubicBezTo>
                        <a:pt x="6" y="1"/>
                        <a:pt x="6" y="0"/>
                        <a:pt x="6" y="0"/>
                      </a:cubicBezTo>
                      <a:close/>
                      <a:moveTo>
                        <a:pt x="5" y="15"/>
                      </a:moveTo>
                      <a:cubicBezTo>
                        <a:pt x="5" y="15"/>
                        <a:pt x="5" y="15"/>
                        <a:pt x="5" y="15"/>
                      </a:cubicBezTo>
                      <a:cubicBezTo>
                        <a:pt x="5" y="15"/>
                        <a:pt x="5" y="14"/>
                        <a:pt x="5" y="14"/>
                      </a:cubicBezTo>
                      <a:cubicBezTo>
                        <a:pt x="5" y="14"/>
                        <a:pt x="5" y="14"/>
                        <a:pt x="5" y="14"/>
                      </a:cubicBezTo>
                      <a:cubicBezTo>
                        <a:pt x="5" y="14"/>
                        <a:pt x="5" y="14"/>
                        <a:pt x="5" y="14"/>
                      </a:cubicBezTo>
                      <a:cubicBezTo>
                        <a:pt x="5" y="14"/>
                        <a:pt x="5" y="13"/>
                        <a:pt x="5" y="13"/>
                      </a:cubicBezTo>
                      <a:cubicBezTo>
                        <a:pt x="5" y="13"/>
                        <a:pt x="6" y="13"/>
                        <a:pt x="6" y="13"/>
                      </a:cubicBezTo>
                      <a:cubicBezTo>
                        <a:pt x="6" y="13"/>
                        <a:pt x="6" y="12"/>
                        <a:pt x="6" y="12"/>
                      </a:cubicBezTo>
                      <a:cubicBezTo>
                        <a:pt x="6" y="12"/>
                        <a:pt x="6" y="12"/>
                        <a:pt x="6" y="12"/>
                      </a:cubicBezTo>
                      <a:cubicBezTo>
                        <a:pt x="6" y="12"/>
                        <a:pt x="6" y="12"/>
                        <a:pt x="6" y="12"/>
                      </a:cubicBezTo>
                      <a:cubicBezTo>
                        <a:pt x="6" y="12"/>
                        <a:pt x="7" y="12"/>
                        <a:pt x="7" y="12"/>
                      </a:cubicBezTo>
                      <a:cubicBezTo>
                        <a:pt x="7" y="12"/>
                        <a:pt x="7" y="11"/>
                        <a:pt x="7" y="11"/>
                      </a:cubicBezTo>
                      <a:cubicBezTo>
                        <a:pt x="7" y="11"/>
                        <a:pt x="7" y="11"/>
                        <a:pt x="7" y="11"/>
                      </a:cubicBezTo>
                      <a:cubicBezTo>
                        <a:pt x="8" y="10"/>
                        <a:pt x="8" y="10"/>
                        <a:pt x="8" y="10"/>
                      </a:cubicBezTo>
                      <a:cubicBezTo>
                        <a:pt x="8" y="10"/>
                        <a:pt x="8" y="10"/>
                        <a:pt x="8" y="10"/>
                      </a:cubicBezTo>
                      <a:cubicBezTo>
                        <a:pt x="9" y="10"/>
                        <a:pt x="9" y="10"/>
                        <a:pt x="9" y="10"/>
                      </a:cubicBezTo>
                      <a:cubicBezTo>
                        <a:pt x="9" y="10"/>
                        <a:pt x="9" y="10"/>
                        <a:pt x="8" y="9"/>
                      </a:cubicBezTo>
                      <a:cubicBezTo>
                        <a:pt x="8" y="9"/>
                        <a:pt x="8" y="9"/>
                        <a:pt x="8" y="9"/>
                      </a:cubicBezTo>
                      <a:cubicBezTo>
                        <a:pt x="8" y="9"/>
                        <a:pt x="9" y="9"/>
                        <a:pt x="9" y="9"/>
                      </a:cubicBezTo>
                      <a:cubicBezTo>
                        <a:pt x="9" y="9"/>
                        <a:pt x="9" y="9"/>
                        <a:pt x="9" y="9"/>
                      </a:cubicBezTo>
                      <a:cubicBezTo>
                        <a:pt x="8" y="8"/>
                        <a:pt x="8" y="8"/>
                        <a:pt x="8" y="8"/>
                      </a:cubicBezTo>
                      <a:cubicBezTo>
                        <a:pt x="8" y="8"/>
                        <a:pt x="8" y="8"/>
                        <a:pt x="8" y="8"/>
                      </a:cubicBezTo>
                      <a:cubicBezTo>
                        <a:pt x="8" y="8"/>
                        <a:pt x="8" y="8"/>
                        <a:pt x="7" y="8"/>
                      </a:cubicBezTo>
                      <a:cubicBezTo>
                        <a:pt x="7" y="7"/>
                        <a:pt x="7" y="7"/>
                        <a:pt x="7" y="7"/>
                      </a:cubicBezTo>
                      <a:cubicBezTo>
                        <a:pt x="7" y="7"/>
                        <a:pt x="7" y="7"/>
                        <a:pt x="8" y="7"/>
                      </a:cubicBezTo>
                      <a:cubicBezTo>
                        <a:pt x="8" y="7"/>
                        <a:pt x="8" y="7"/>
                        <a:pt x="8" y="7"/>
                      </a:cubicBezTo>
                      <a:cubicBezTo>
                        <a:pt x="8" y="8"/>
                        <a:pt x="8" y="8"/>
                        <a:pt x="8" y="7"/>
                      </a:cubicBezTo>
                      <a:cubicBezTo>
                        <a:pt x="8" y="7"/>
                        <a:pt x="8" y="7"/>
                        <a:pt x="8" y="7"/>
                      </a:cubicBezTo>
                      <a:cubicBezTo>
                        <a:pt x="7" y="7"/>
                        <a:pt x="7" y="7"/>
                        <a:pt x="7" y="7"/>
                      </a:cubicBezTo>
                      <a:cubicBezTo>
                        <a:pt x="7" y="7"/>
                        <a:pt x="7" y="7"/>
                        <a:pt x="7" y="7"/>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5"/>
                      </a:cubicBezTo>
                      <a:cubicBezTo>
                        <a:pt x="7" y="5"/>
                        <a:pt x="7" y="5"/>
                        <a:pt x="7" y="5"/>
                      </a:cubicBezTo>
                      <a:cubicBezTo>
                        <a:pt x="7" y="5"/>
                        <a:pt x="7" y="5"/>
                        <a:pt x="7" y="5"/>
                      </a:cubicBezTo>
                      <a:cubicBezTo>
                        <a:pt x="7" y="5"/>
                        <a:pt x="7" y="5"/>
                        <a:pt x="7" y="5"/>
                      </a:cubicBezTo>
                      <a:cubicBezTo>
                        <a:pt x="7" y="5"/>
                        <a:pt x="7" y="5"/>
                        <a:pt x="7" y="4"/>
                      </a:cubicBezTo>
                      <a:cubicBezTo>
                        <a:pt x="7" y="4"/>
                        <a:pt x="7" y="4"/>
                        <a:pt x="7" y="4"/>
                      </a:cubicBezTo>
                      <a:cubicBezTo>
                        <a:pt x="7" y="3"/>
                        <a:pt x="7" y="4"/>
                        <a:pt x="7" y="4"/>
                      </a:cubicBezTo>
                      <a:cubicBezTo>
                        <a:pt x="7" y="3"/>
                        <a:pt x="7" y="3"/>
                        <a:pt x="7" y="3"/>
                      </a:cubicBezTo>
                      <a:cubicBezTo>
                        <a:pt x="7" y="3"/>
                        <a:pt x="7" y="3"/>
                        <a:pt x="7" y="3"/>
                      </a:cubicBezTo>
                      <a:cubicBezTo>
                        <a:pt x="7" y="3"/>
                        <a:pt x="7" y="3"/>
                        <a:pt x="6" y="3"/>
                      </a:cubicBezTo>
                      <a:cubicBezTo>
                        <a:pt x="6" y="3"/>
                        <a:pt x="6" y="3"/>
                        <a:pt x="6" y="3"/>
                      </a:cubicBezTo>
                      <a:cubicBezTo>
                        <a:pt x="6" y="3"/>
                        <a:pt x="6" y="3"/>
                        <a:pt x="6" y="3"/>
                      </a:cubicBezTo>
                      <a:cubicBezTo>
                        <a:pt x="6" y="3"/>
                        <a:pt x="6" y="3"/>
                        <a:pt x="5" y="3"/>
                      </a:cubicBezTo>
                      <a:cubicBezTo>
                        <a:pt x="5" y="3"/>
                        <a:pt x="5" y="3"/>
                        <a:pt x="5" y="3"/>
                      </a:cubicBezTo>
                      <a:cubicBezTo>
                        <a:pt x="5" y="3"/>
                        <a:pt x="5" y="3"/>
                        <a:pt x="5" y="2"/>
                      </a:cubicBezTo>
                      <a:cubicBezTo>
                        <a:pt x="5" y="2"/>
                        <a:pt x="4" y="2"/>
                        <a:pt x="4" y="2"/>
                      </a:cubicBezTo>
                      <a:cubicBezTo>
                        <a:pt x="4" y="2"/>
                        <a:pt x="4" y="2"/>
                        <a:pt x="4" y="2"/>
                      </a:cubicBezTo>
                      <a:cubicBezTo>
                        <a:pt x="4" y="2"/>
                        <a:pt x="4" y="2"/>
                        <a:pt x="4" y="2"/>
                      </a:cubicBezTo>
                      <a:cubicBezTo>
                        <a:pt x="4" y="2"/>
                        <a:pt x="4" y="2"/>
                        <a:pt x="4" y="1"/>
                      </a:cubicBezTo>
                      <a:cubicBezTo>
                        <a:pt x="4" y="1"/>
                        <a:pt x="4" y="1"/>
                        <a:pt x="4" y="1"/>
                      </a:cubicBezTo>
                      <a:cubicBezTo>
                        <a:pt x="4" y="1"/>
                        <a:pt x="5" y="1"/>
                        <a:pt x="5" y="0"/>
                      </a:cubicBezTo>
                      <a:cubicBezTo>
                        <a:pt x="5" y="0"/>
                        <a:pt x="5" y="0"/>
                        <a:pt x="5" y="0"/>
                      </a:cubicBezTo>
                      <a:cubicBezTo>
                        <a:pt x="5" y="0"/>
                        <a:pt x="6" y="0"/>
                        <a:pt x="6" y="0"/>
                      </a:cubicBezTo>
                      <a:cubicBezTo>
                        <a:pt x="6" y="0"/>
                        <a:pt x="5" y="0"/>
                        <a:pt x="5" y="0"/>
                      </a:cubicBezTo>
                      <a:cubicBezTo>
                        <a:pt x="5" y="0"/>
                        <a:pt x="5" y="0"/>
                        <a:pt x="5" y="0"/>
                      </a:cubicBezTo>
                      <a:cubicBezTo>
                        <a:pt x="5" y="0"/>
                        <a:pt x="4" y="0"/>
                        <a:pt x="4" y="0"/>
                      </a:cubicBezTo>
                      <a:cubicBezTo>
                        <a:pt x="4" y="0"/>
                        <a:pt x="4" y="1"/>
                        <a:pt x="3" y="1"/>
                      </a:cubicBezTo>
                      <a:cubicBezTo>
                        <a:pt x="4" y="1"/>
                        <a:pt x="4" y="1"/>
                        <a:pt x="4" y="1"/>
                      </a:cubicBezTo>
                      <a:cubicBezTo>
                        <a:pt x="4" y="1"/>
                        <a:pt x="4" y="1"/>
                        <a:pt x="4" y="1"/>
                      </a:cubicBezTo>
                      <a:cubicBezTo>
                        <a:pt x="4" y="1"/>
                        <a:pt x="4" y="1"/>
                        <a:pt x="4" y="1"/>
                      </a:cubicBezTo>
                      <a:cubicBezTo>
                        <a:pt x="4" y="1"/>
                        <a:pt x="4"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2"/>
                      </a:cubicBezTo>
                      <a:cubicBezTo>
                        <a:pt x="3" y="2"/>
                        <a:pt x="3" y="2"/>
                        <a:pt x="3" y="2"/>
                      </a:cubicBezTo>
                      <a:cubicBezTo>
                        <a:pt x="2" y="2"/>
                        <a:pt x="2" y="2"/>
                        <a:pt x="2" y="2"/>
                      </a:cubicBezTo>
                      <a:cubicBezTo>
                        <a:pt x="2" y="2"/>
                        <a:pt x="2" y="2"/>
                        <a:pt x="2" y="2"/>
                      </a:cubicBezTo>
                      <a:cubicBezTo>
                        <a:pt x="2" y="2"/>
                        <a:pt x="2" y="2"/>
                        <a:pt x="2" y="2"/>
                      </a:cubicBezTo>
                      <a:cubicBezTo>
                        <a:pt x="2" y="2"/>
                        <a:pt x="2" y="3"/>
                        <a:pt x="2" y="3"/>
                      </a:cubicBezTo>
                      <a:cubicBezTo>
                        <a:pt x="1" y="3"/>
                        <a:pt x="1" y="3"/>
                        <a:pt x="1" y="3"/>
                      </a:cubicBezTo>
                      <a:cubicBezTo>
                        <a:pt x="1" y="3"/>
                        <a:pt x="1" y="3"/>
                        <a:pt x="1" y="3"/>
                      </a:cubicBezTo>
                      <a:cubicBezTo>
                        <a:pt x="1" y="3"/>
                        <a:pt x="1" y="4"/>
                        <a:pt x="1" y="4"/>
                      </a:cubicBezTo>
                      <a:cubicBezTo>
                        <a:pt x="1" y="4"/>
                        <a:pt x="1" y="4"/>
                        <a:pt x="1" y="4"/>
                      </a:cubicBezTo>
                      <a:cubicBezTo>
                        <a:pt x="1" y="4"/>
                        <a:pt x="1" y="4"/>
                        <a:pt x="1" y="4"/>
                      </a:cubicBezTo>
                      <a:cubicBezTo>
                        <a:pt x="1" y="4"/>
                        <a:pt x="1" y="4"/>
                        <a:pt x="1" y="4"/>
                      </a:cubicBezTo>
                      <a:cubicBezTo>
                        <a:pt x="1" y="4"/>
                        <a:pt x="2" y="4"/>
                        <a:pt x="2" y="4"/>
                      </a:cubicBezTo>
                      <a:cubicBezTo>
                        <a:pt x="2" y="4"/>
                        <a:pt x="2" y="4"/>
                        <a:pt x="2" y="4"/>
                      </a:cubicBezTo>
                      <a:cubicBezTo>
                        <a:pt x="2" y="4"/>
                        <a:pt x="2" y="4"/>
                        <a:pt x="2" y="4"/>
                      </a:cubicBezTo>
                      <a:cubicBezTo>
                        <a:pt x="2" y="4"/>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3" y="5"/>
                        <a:pt x="3" y="5"/>
                      </a:cubicBezTo>
                      <a:cubicBezTo>
                        <a:pt x="3" y="5"/>
                        <a:pt x="3" y="5"/>
                        <a:pt x="3" y="5"/>
                      </a:cubicBezTo>
                      <a:cubicBezTo>
                        <a:pt x="3" y="5"/>
                        <a:pt x="3" y="6"/>
                        <a:pt x="3" y="6"/>
                      </a:cubicBezTo>
                      <a:cubicBezTo>
                        <a:pt x="3" y="6"/>
                        <a:pt x="3" y="6"/>
                        <a:pt x="3" y="6"/>
                      </a:cubicBezTo>
                      <a:cubicBezTo>
                        <a:pt x="3" y="6"/>
                        <a:pt x="4" y="6"/>
                        <a:pt x="4" y="6"/>
                      </a:cubicBezTo>
                      <a:cubicBezTo>
                        <a:pt x="4" y="6"/>
                        <a:pt x="4" y="7"/>
                        <a:pt x="4" y="7"/>
                      </a:cubicBezTo>
                      <a:cubicBezTo>
                        <a:pt x="4" y="7"/>
                        <a:pt x="4" y="7"/>
                        <a:pt x="4" y="7"/>
                      </a:cubicBezTo>
                      <a:cubicBezTo>
                        <a:pt x="4" y="7"/>
                        <a:pt x="4" y="7"/>
                        <a:pt x="4" y="7"/>
                      </a:cubicBezTo>
                      <a:cubicBezTo>
                        <a:pt x="4" y="7"/>
                        <a:pt x="4" y="7"/>
                        <a:pt x="4" y="7"/>
                      </a:cubicBezTo>
                      <a:cubicBezTo>
                        <a:pt x="4" y="7"/>
                        <a:pt x="4" y="7"/>
                        <a:pt x="4" y="7"/>
                      </a:cubicBezTo>
                      <a:cubicBezTo>
                        <a:pt x="4" y="7"/>
                        <a:pt x="4" y="7"/>
                        <a:pt x="4" y="7"/>
                      </a:cubicBezTo>
                      <a:cubicBezTo>
                        <a:pt x="4" y="7"/>
                        <a:pt x="4" y="8"/>
                        <a:pt x="4" y="8"/>
                      </a:cubicBezTo>
                      <a:cubicBezTo>
                        <a:pt x="4" y="8"/>
                        <a:pt x="4" y="8"/>
                        <a:pt x="4" y="8"/>
                      </a:cubicBezTo>
                      <a:cubicBezTo>
                        <a:pt x="4" y="8"/>
                        <a:pt x="3" y="9"/>
                        <a:pt x="3" y="9"/>
                      </a:cubicBezTo>
                      <a:cubicBezTo>
                        <a:pt x="3" y="9"/>
                        <a:pt x="3" y="9"/>
                        <a:pt x="3" y="9"/>
                      </a:cubicBezTo>
                      <a:cubicBezTo>
                        <a:pt x="3" y="9"/>
                        <a:pt x="3" y="9"/>
                        <a:pt x="3" y="9"/>
                      </a:cubicBezTo>
                      <a:cubicBezTo>
                        <a:pt x="3" y="9"/>
                        <a:pt x="2" y="9"/>
                        <a:pt x="2" y="9"/>
                      </a:cubicBezTo>
                      <a:cubicBezTo>
                        <a:pt x="2" y="9"/>
                        <a:pt x="2" y="9"/>
                        <a:pt x="2" y="9"/>
                      </a:cubicBezTo>
                      <a:cubicBezTo>
                        <a:pt x="2" y="9"/>
                        <a:pt x="2" y="9"/>
                        <a:pt x="2" y="9"/>
                      </a:cubicBezTo>
                      <a:cubicBezTo>
                        <a:pt x="2" y="10"/>
                        <a:pt x="2" y="10"/>
                        <a:pt x="2" y="10"/>
                      </a:cubicBezTo>
                      <a:cubicBezTo>
                        <a:pt x="2" y="10"/>
                        <a:pt x="2" y="10"/>
                        <a:pt x="2" y="10"/>
                      </a:cubicBezTo>
                      <a:cubicBezTo>
                        <a:pt x="2" y="11"/>
                        <a:pt x="2" y="11"/>
                        <a:pt x="2" y="11"/>
                      </a:cubicBezTo>
                      <a:cubicBezTo>
                        <a:pt x="2" y="11"/>
                        <a:pt x="2" y="11"/>
                        <a:pt x="2" y="11"/>
                      </a:cubicBezTo>
                      <a:cubicBezTo>
                        <a:pt x="1" y="11"/>
                        <a:pt x="1" y="11"/>
                        <a:pt x="1" y="11"/>
                      </a:cubicBezTo>
                      <a:cubicBezTo>
                        <a:pt x="1" y="11"/>
                        <a:pt x="1" y="11"/>
                        <a:pt x="1" y="11"/>
                      </a:cubicBezTo>
                      <a:cubicBezTo>
                        <a:pt x="1" y="11"/>
                        <a:pt x="1" y="11"/>
                        <a:pt x="1" y="11"/>
                      </a:cubicBezTo>
                      <a:cubicBezTo>
                        <a:pt x="1" y="12"/>
                        <a:pt x="1" y="12"/>
                        <a:pt x="1" y="12"/>
                      </a:cubicBezTo>
                      <a:cubicBezTo>
                        <a:pt x="1" y="11"/>
                        <a:pt x="1" y="11"/>
                        <a:pt x="1" y="11"/>
                      </a:cubicBezTo>
                      <a:cubicBezTo>
                        <a:pt x="0" y="12"/>
                        <a:pt x="0" y="12"/>
                        <a:pt x="0" y="12"/>
                      </a:cubicBezTo>
                      <a:cubicBezTo>
                        <a:pt x="0" y="12"/>
                        <a:pt x="0" y="12"/>
                        <a:pt x="0" y="12"/>
                      </a:cubicBezTo>
                      <a:cubicBezTo>
                        <a:pt x="0" y="12"/>
                        <a:pt x="0" y="12"/>
                        <a:pt x="0" y="12"/>
                      </a:cubicBezTo>
                      <a:cubicBezTo>
                        <a:pt x="0" y="12"/>
                        <a:pt x="0" y="12"/>
                        <a:pt x="0" y="12"/>
                      </a:cubicBezTo>
                      <a:cubicBezTo>
                        <a:pt x="0" y="13"/>
                        <a:pt x="0" y="13"/>
                        <a:pt x="0" y="13"/>
                      </a:cubicBezTo>
                      <a:cubicBezTo>
                        <a:pt x="0" y="13"/>
                        <a:pt x="0" y="13"/>
                        <a:pt x="0" y="13"/>
                      </a:cubicBezTo>
                      <a:cubicBezTo>
                        <a:pt x="0" y="13"/>
                        <a:pt x="0" y="13"/>
                        <a:pt x="0" y="13"/>
                      </a:cubicBezTo>
                      <a:cubicBezTo>
                        <a:pt x="0" y="13"/>
                        <a:pt x="0" y="14"/>
                        <a:pt x="0" y="14"/>
                      </a:cubicBezTo>
                      <a:cubicBezTo>
                        <a:pt x="0" y="14"/>
                        <a:pt x="0" y="14"/>
                        <a:pt x="0" y="14"/>
                      </a:cubicBezTo>
                      <a:cubicBezTo>
                        <a:pt x="0" y="14"/>
                        <a:pt x="0" y="14"/>
                        <a:pt x="0" y="14"/>
                      </a:cubicBezTo>
                      <a:cubicBezTo>
                        <a:pt x="0" y="15"/>
                        <a:pt x="0" y="15"/>
                        <a:pt x="0" y="15"/>
                      </a:cubicBezTo>
                      <a:cubicBezTo>
                        <a:pt x="0" y="15"/>
                        <a:pt x="0" y="15"/>
                        <a:pt x="0" y="15"/>
                      </a:cubicBezTo>
                      <a:cubicBezTo>
                        <a:pt x="0" y="15"/>
                        <a:pt x="0" y="15"/>
                        <a:pt x="0" y="15"/>
                      </a:cubicBezTo>
                      <a:cubicBezTo>
                        <a:pt x="0" y="15"/>
                        <a:pt x="1" y="15"/>
                        <a:pt x="1" y="15"/>
                      </a:cubicBezTo>
                      <a:cubicBezTo>
                        <a:pt x="1" y="15"/>
                        <a:pt x="1" y="15"/>
                        <a:pt x="1" y="15"/>
                      </a:cubicBezTo>
                      <a:cubicBezTo>
                        <a:pt x="1" y="15"/>
                        <a:pt x="1" y="16"/>
                        <a:pt x="1" y="16"/>
                      </a:cubicBezTo>
                      <a:cubicBezTo>
                        <a:pt x="1" y="16"/>
                        <a:pt x="1" y="16"/>
                        <a:pt x="2" y="16"/>
                      </a:cubicBezTo>
                      <a:cubicBezTo>
                        <a:pt x="2" y="16"/>
                        <a:pt x="2" y="16"/>
                        <a:pt x="2" y="16"/>
                      </a:cubicBezTo>
                      <a:cubicBezTo>
                        <a:pt x="2" y="16"/>
                        <a:pt x="2" y="16"/>
                        <a:pt x="2" y="16"/>
                      </a:cubicBezTo>
                      <a:cubicBezTo>
                        <a:pt x="2" y="17"/>
                        <a:pt x="2" y="17"/>
                        <a:pt x="2" y="17"/>
                      </a:cubicBezTo>
                      <a:cubicBezTo>
                        <a:pt x="2" y="17"/>
                        <a:pt x="2" y="17"/>
                        <a:pt x="2" y="17"/>
                      </a:cubicBezTo>
                      <a:cubicBezTo>
                        <a:pt x="2" y="17"/>
                        <a:pt x="2" y="17"/>
                        <a:pt x="2" y="17"/>
                      </a:cubicBezTo>
                      <a:cubicBezTo>
                        <a:pt x="2" y="17"/>
                        <a:pt x="3" y="17"/>
                        <a:pt x="3" y="17"/>
                      </a:cubicBezTo>
                      <a:cubicBezTo>
                        <a:pt x="3" y="17"/>
                        <a:pt x="3" y="17"/>
                        <a:pt x="3" y="17"/>
                      </a:cubicBezTo>
                      <a:cubicBezTo>
                        <a:pt x="3" y="17"/>
                        <a:pt x="3" y="17"/>
                        <a:pt x="3" y="17"/>
                      </a:cubicBezTo>
                      <a:cubicBezTo>
                        <a:pt x="3" y="17"/>
                        <a:pt x="3" y="17"/>
                        <a:pt x="3" y="17"/>
                      </a:cubicBezTo>
                      <a:cubicBezTo>
                        <a:pt x="3" y="17"/>
                        <a:pt x="3" y="17"/>
                        <a:pt x="3" y="17"/>
                      </a:cubicBezTo>
                      <a:cubicBezTo>
                        <a:pt x="3" y="16"/>
                        <a:pt x="3" y="16"/>
                        <a:pt x="3" y="16"/>
                      </a:cubicBezTo>
                      <a:cubicBezTo>
                        <a:pt x="4" y="16"/>
                        <a:pt x="4" y="16"/>
                        <a:pt x="4" y="16"/>
                      </a:cubicBezTo>
                      <a:cubicBezTo>
                        <a:pt x="4" y="16"/>
                        <a:pt x="4" y="16"/>
                        <a:pt x="4" y="16"/>
                      </a:cubicBezTo>
                      <a:cubicBezTo>
                        <a:pt x="4" y="15"/>
                        <a:pt x="4" y="15"/>
                        <a:pt x="4" y="15"/>
                      </a:cubicBezTo>
                      <a:cubicBezTo>
                        <a:pt x="4" y="15"/>
                        <a:pt x="4" y="15"/>
                        <a:pt x="4" y="15"/>
                      </a:cubicBezTo>
                      <a:cubicBezTo>
                        <a:pt x="4" y="15"/>
                        <a:pt x="5" y="15"/>
                        <a:pt x="5" y="15"/>
                      </a:cubicBezTo>
                      <a:cubicBezTo>
                        <a:pt x="5" y="15"/>
                        <a:pt x="5" y="15"/>
                        <a:pt x="5" y="15"/>
                      </a:cubicBezTo>
                      <a:cubicBezTo>
                        <a:pt x="5" y="15"/>
                        <a:pt x="5" y="15"/>
                        <a:pt x="5" y="1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54" name="Freeform 723">
                  <a:extLst>
                    <a:ext uri="{FF2B5EF4-FFF2-40B4-BE49-F238E27FC236}">
                      <a16:creationId xmlns:a16="http://schemas.microsoft.com/office/drawing/2014/main" id="{3EF04F7F-FD99-172E-B801-552A322DADEA}"/>
                    </a:ext>
                  </a:extLst>
                </p:cNvPr>
                <p:cNvSpPr>
                  <a:spLocks noEditPoints="1"/>
                </p:cNvSpPr>
                <p:nvPr/>
              </p:nvSpPr>
              <p:spPr bwMode="auto">
                <a:xfrm>
                  <a:off x="10066338" y="6303963"/>
                  <a:ext cx="84137" cy="200025"/>
                </a:xfrm>
                <a:custGeom>
                  <a:avLst/>
                  <a:gdLst>
                    <a:gd name="T0" fmla="*/ 3 w 20"/>
                    <a:gd name="T1" fmla="*/ 10 h 48"/>
                    <a:gd name="T2" fmla="*/ 1 w 20"/>
                    <a:gd name="T3" fmla="*/ 14 h 48"/>
                    <a:gd name="T4" fmla="*/ 2 w 20"/>
                    <a:gd name="T5" fmla="*/ 14 h 48"/>
                    <a:gd name="T6" fmla="*/ 15 w 20"/>
                    <a:gd name="T7" fmla="*/ 26 h 48"/>
                    <a:gd name="T8" fmla="*/ 1 w 20"/>
                    <a:gd name="T9" fmla="*/ 19 h 48"/>
                    <a:gd name="T10" fmla="*/ 13 w 20"/>
                    <a:gd name="T11" fmla="*/ 28 h 48"/>
                    <a:gd name="T12" fmla="*/ 11 w 20"/>
                    <a:gd name="T13" fmla="*/ 27 h 48"/>
                    <a:gd name="T14" fmla="*/ 9 w 20"/>
                    <a:gd name="T15" fmla="*/ 26 h 48"/>
                    <a:gd name="T16" fmla="*/ 8 w 20"/>
                    <a:gd name="T17" fmla="*/ 29 h 48"/>
                    <a:gd name="T18" fmla="*/ 9 w 20"/>
                    <a:gd name="T19" fmla="*/ 30 h 48"/>
                    <a:gd name="T20" fmla="*/ 12 w 20"/>
                    <a:gd name="T21" fmla="*/ 29 h 48"/>
                    <a:gd name="T22" fmla="*/ 3 w 20"/>
                    <a:gd name="T23" fmla="*/ 18 h 48"/>
                    <a:gd name="T24" fmla="*/ 9 w 20"/>
                    <a:gd name="T25" fmla="*/ 21 h 48"/>
                    <a:gd name="T26" fmla="*/ 17 w 20"/>
                    <a:gd name="T27" fmla="*/ 24 h 48"/>
                    <a:gd name="T28" fmla="*/ 13 w 20"/>
                    <a:gd name="T29" fmla="*/ 24 h 48"/>
                    <a:gd name="T30" fmla="*/ 13 w 20"/>
                    <a:gd name="T31" fmla="*/ 23 h 48"/>
                    <a:gd name="T32" fmla="*/ 9 w 20"/>
                    <a:gd name="T33" fmla="*/ 21 h 48"/>
                    <a:gd name="T34" fmla="*/ 7 w 20"/>
                    <a:gd name="T35" fmla="*/ 20 h 48"/>
                    <a:gd name="T36" fmla="*/ 2 w 20"/>
                    <a:gd name="T37" fmla="*/ 19 h 48"/>
                    <a:gd name="T38" fmla="*/ 2 w 20"/>
                    <a:gd name="T39" fmla="*/ 17 h 48"/>
                    <a:gd name="T40" fmla="*/ 1 w 20"/>
                    <a:gd name="T41" fmla="*/ 16 h 48"/>
                    <a:gd name="T42" fmla="*/ 3 w 20"/>
                    <a:gd name="T43" fmla="*/ 15 h 48"/>
                    <a:gd name="T44" fmla="*/ 3 w 20"/>
                    <a:gd name="T45" fmla="*/ 14 h 48"/>
                    <a:gd name="T46" fmla="*/ 4 w 20"/>
                    <a:gd name="T47" fmla="*/ 13 h 48"/>
                    <a:gd name="T48" fmla="*/ 3 w 20"/>
                    <a:gd name="T49" fmla="*/ 12 h 48"/>
                    <a:gd name="T50" fmla="*/ 4 w 20"/>
                    <a:gd name="T51" fmla="*/ 12 h 48"/>
                    <a:gd name="T52" fmla="*/ 4 w 20"/>
                    <a:gd name="T53" fmla="*/ 11 h 48"/>
                    <a:gd name="T54" fmla="*/ 5 w 20"/>
                    <a:gd name="T55" fmla="*/ 8 h 48"/>
                    <a:gd name="T56" fmla="*/ 6 w 20"/>
                    <a:gd name="T57" fmla="*/ 7 h 48"/>
                    <a:gd name="T58" fmla="*/ 7 w 20"/>
                    <a:gd name="T59" fmla="*/ 6 h 48"/>
                    <a:gd name="T60" fmla="*/ 9 w 20"/>
                    <a:gd name="T61" fmla="*/ 4 h 48"/>
                    <a:gd name="T62" fmla="*/ 10 w 20"/>
                    <a:gd name="T63" fmla="*/ 3 h 48"/>
                    <a:gd name="T64" fmla="*/ 14 w 20"/>
                    <a:gd name="T65" fmla="*/ 1 h 48"/>
                    <a:gd name="T66" fmla="*/ 12 w 20"/>
                    <a:gd name="T67" fmla="*/ 5 h 48"/>
                    <a:gd name="T68" fmla="*/ 13 w 20"/>
                    <a:gd name="T69" fmla="*/ 10 h 48"/>
                    <a:gd name="T70" fmla="*/ 17 w 20"/>
                    <a:gd name="T71" fmla="*/ 12 h 48"/>
                    <a:gd name="T72" fmla="*/ 19 w 20"/>
                    <a:gd name="T73" fmla="*/ 17 h 48"/>
                    <a:gd name="T74" fmla="*/ 19 w 20"/>
                    <a:gd name="T75" fmla="*/ 19 h 48"/>
                    <a:gd name="T76" fmla="*/ 3 w 20"/>
                    <a:gd name="T77" fmla="*/ 17 h 48"/>
                    <a:gd name="T78" fmla="*/ 3 w 20"/>
                    <a:gd name="T79" fmla="*/ 18 h 48"/>
                    <a:gd name="T80" fmla="*/ 11 w 20"/>
                    <a:gd name="T81" fmla="*/ 44 h 48"/>
                    <a:gd name="T82" fmla="*/ 10 w 20"/>
                    <a:gd name="T83" fmla="*/ 44 h 48"/>
                    <a:gd name="T84" fmla="*/ 10 w 20"/>
                    <a:gd name="T85" fmla="*/ 45 h 48"/>
                    <a:gd name="T86" fmla="*/ 11 w 20"/>
                    <a:gd name="T87" fmla="*/ 45 h 48"/>
                    <a:gd name="T88" fmla="*/ 10 w 20"/>
                    <a:gd name="T89" fmla="*/ 46 h 48"/>
                    <a:gd name="T90" fmla="*/ 11 w 20"/>
                    <a:gd name="T91" fmla="*/ 46 h 48"/>
                    <a:gd name="T92" fmla="*/ 11 w 20"/>
                    <a:gd name="T93" fmla="*/ 47 h 48"/>
                    <a:gd name="T94" fmla="*/ 10 w 20"/>
                    <a:gd name="T95" fmla="*/ 47 h 48"/>
                    <a:gd name="T96" fmla="*/ 9 w 20"/>
                    <a:gd name="T97" fmla="*/ 46 h 48"/>
                    <a:gd name="T98" fmla="*/ 9 w 20"/>
                    <a:gd name="T99" fmla="*/ 47 h 48"/>
                    <a:gd name="T100" fmla="*/ 9 w 20"/>
                    <a:gd name="T101" fmla="*/ 46 h 48"/>
                    <a:gd name="T102" fmla="*/ 10 w 20"/>
                    <a:gd name="T103" fmla="*/ 44 h 48"/>
                    <a:gd name="T104" fmla="*/ 10 w 20"/>
                    <a:gd name="T105" fmla="*/ 43 h 48"/>
                    <a:gd name="T106" fmla="*/ 11 w 20"/>
                    <a:gd name="T107" fmla="*/ 44 h 48"/>
                    <a:gd name="T108" fmla="*/ 11 w 20"/>
                    <a:gd name="T109" fmla="*/ 44 h 48"/>
                    <a:gd name="T110" fmla="*/ 10 w 20"/>
                    <a:gd name="T111" fmla="*/ 47 h 48"/>
                    <a:gd name="T112" fmla="*/ 9 w 20"/>
                    <a:gd name="T113" fmla="*/ 47 h 48"/>
                    <a:gd name="T114" fmla="*/ 10 w 20"/>
                    <a:gd name="T115" fmla="*/ 48 h 48"/>
                    <a:gd name="T116" fmla="*/ 11 w 20"/>
                    <a:gd name="T117" fmla="*/ 47 h 48"/>
                    <a:gd name="T118" fmla="*/ 11 w 20"/>
                    <a:gd name="T119" fmla="*/ 4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 h="48">
                      <a:moveTo>
                        <a:pt x="2" y="19"/>
                      </a:moveTo>
                      <a:cubicBezTo>
                        <a:pt x="2" y="19"/>
                        <a:pt x="2" y="19"/>
                        <a:pt x="2" y="19"/>
                      </a:cubicBezTo>
                      <a:cubicBezTo>
                        <a:pt x="2" y="19"/>
                        <a:pt x="2" y="19"/>
                        <a:pt x="2" y="19"/>
                      </a:cubicBezTo>
                      <a:close/>
                      <a:moveTo>
                        <a:pt x="4" y="11"/>
                      </a:moveTo>
                      <a:cubicBezTo>
                        <a:pt x="4" y="11"/>
                        <a:pt x="4" y="11"/>
                        <a:pt x="4" y="11"/>
                      </a:cubicBezTo>
                      <a:cubicBezTo>
                        <a:pt x="4" y="11"/>
                        <a:pt x="4" y="11"/>
                        <a:pt x="4" y="11"/>
                      </a:cubicBezTo>
                      <a:cubicBezTo>
                        <a:pt x="4" y="10"/>
                        <a:pt x="4" y="10"/>
                        <a:pt x="4" y="9"/>
                      </a:cubicBezTo>
                      <a:cubicBezTo>
                        <a:pt x="4" y="9"/>
                        <a:pt x="4" y="9"/>
                        <a:pt x="4" y="9"/>
                      </a:cubicBezTo>
                      <a:cubicBezTo>
                        <a:pt x="4" y="9"/>
                        <a:pt x="4" y="9"/>
                        <a:pt x="4" y="9"/>
                      </a:cubicBezTo>
                      <a:cubicBezTo>
                        <a:pt x="4" y="9"/>
                        <a:pt x="4" y="9"/>
                        <a:pt x="4" y="9"/>
                      </a:cubicBezTo>
                      <a:cubicBezTo>
                        <a:pt x="4" y="9"/>
                        <a:pt x="4" y="9"/>
                        <a:pt x="4" y="10"/>
                      </a:cubicBezTo>
                      <a:cubicBezTo>
                        <a:pt x="3" y="10"/>
                        <a:pt x="3" y="10"/>
                        <a:pt x="3" y="10"/>
                      </a:cubicBezTo>
                      <a:cubicBezTo>
                        <a:pt x="3" y="10"/>
                        <a:pt x="3" y="10"/>
                        <a:pt x="3" y="10"/>
                      </a:cubicBezTo>
                      <a:cubicBezTo>
                        <a:pt x="3" y="10"/>
                        <a:pt x="3" y="10"/>
                        <a:pt x="3" y="10"/>
                      </a:cubicBezTo>
                      <a:cubicBezTo>
                        <a:pt x="3" y="10"/>
                        <a:pt x="4" y="11"/>
                        <a:pt x="4" y="11"/>
                      </a:cubicBezTo>
                      <a:close/>
                      <a:moveTo>
                        <a:pt x="14" y="24"/>
                      </a:moveTo>
                      <a:cubicBezTo>
                        <a:pt x="14" y="24"/>
                        <a:pt x="14" y="24"/>
                        <a:pt x="14" y="24"/>
                      </a:cubicBezTo>
                      <a:cubicBezTo>
                        <a:pt x="14" y="24"/>
                        <a:pt x="14" y="24"/>
                        <a:pt x="15" y="24"/>
                      </a:cubicBezTo>
                      <a:cubicBezTo>
                        <a:pt x="15" y="24"/>
                        <a:pt x="15" y="24"/>
                        <a:pt x="14" y="24"/>
                      </a:cubicBezTo>
                      <a:cubicBezTo>
                        <a:pt x="14" y="24"/>
                        <a:pt x="14" y="24"/>
                        <a:pt x="14" y="24"/>
                      </a:cubicBezTo>
                      <a:close/>
                      <a:moveTo>
                        <a:pt x="15" y="24"/>
                      </a:moveTo>
                      <a:cubicBezTo>
                        <a:pt x="15" y="24"/>
                        <a:pt x="15" y="24"/>
                        <a:pt x="15" y="24"/>
                      </a:cubicBezTo>
                      <a:cubicBezTo>
                        <a:pt x="15" y="24"/>
                        <a:pt x="15" y="24"/>
                        <a:pt x="15" y="24"/>
                      </a:cubicBezTo>
                      <a:cubicBezTo>
                        <a:pt x="15" y="24"/>
                        <a:pt x="15" y="24"/>
                        <a:pt x="15" y="24"/>
                      </a:cubicBezTo>
                      <a:cubicBezTo>
                        <a:pt x="15" y="24"/>
                        <a:pt x="15" y="24"/>
                        <a:pt x="15" y="24"/>
                      </a:cubicBezTo>
                      <a:close/>
                      <a:moveTo>
                        <a:pt x="1" y="14"/>
                      </a:moveTo>
                      <a:cubicBezTo>
                        <a:pt x="1" y="14"/>
                        <a:pt x="1" y="14"/>
                        <a:pt x="1" y="14"/>
                      </a:cubicBezTo>
                      <a:cubicBezTo>
                        <a:pt x="1" y="14"/>
                        <a:pt x="1" y="14"/>
                        <a:pt x="1" y="14"/>
                      </a:cubicBezTo>
                      <a:cubicBezTo>
                        <a:pt x="1" y="14"/>
                        <a:pt x="1" y="14"/>
                        <a:pt x="1" y="14"/>
                      </a:cubicBezTo>
                      <a:cubicBezTo>
                        <a:pt x="1" y="15"/>
                        <a:pt x="1" y="15"/>
                        <a:pt x="1" y="15"/>
                      </a:cubicBezTo>
                      <a:cubicBezTo>
                        <a:pt x="1" y="15"/>
                        <a:pt x="1" y="15"/>
                        <a:pt x="2" y="15"/>
                      </a:cubicBezTo>
                      <a:cubicBezTo>
                        <a:pt x="2" y="15"/>
                        <a:pt x="2" y="15"/>
                        <a:pt x="2" y="15"/>
                      </a:cubicBezTo>
                      <a:cubicBezTo>
                        <a:pt x="2" y="15"/>
                        <a:pt x="2" y="15"/>
                        <a:pt x="2" y="15"/>
                      </a:cubicBezTo>
                      <a:cubicBezTo>
                        <a:pt x="2" y="15"/>
                        <a:pt x="2" y="15"/>
                        <a:pt x="2" y="15"/>
                      </a:cubicBezTo>
                      <a:cubicBezTo>
                        <a:pt x="2" y="15"/>
                        <a:pt x="2" y="15"/>
                        <a:pt x="2" y="15"/>
                      </a:cubicBezTo>
                      <a:cubicBezTo>
                        <a:pt x="2" y="15"/>
                        <a:pt x="2" y="15"/>
                        <a:pt x="2" y="15"/>
                      </a:cubicBezTo>
                      <a:cubicBezTo>
                        <a:pt x="2" y="15"/>
                        <a:pt x="2" y="15"/>
                        <a:pt x="2" y="15"/>
                      </a:cubicBezTo>
                      <a:cubicBezTo>
                        <a:pt x="2" y="14"/>
                        <a:pt x="2" y="14"/>
                        <a:pt x="2" y="14"/>
                      </a:cubicBezTo>
                      <a:cubicBezTo>
                        <a:pt x="2" y="14"/>
                        <a:pt x="2" y="14"/>
                        <a:pt x="2" y="14"/>
                      </a:cubicBezTo>
                      <a:cubicBezTo>
                        <a:pt x="2" y="14"/>
                        <a:pt x="2" y="14"/>
                        <a:pt x="2" y="14"/>
                      </a:cubicBezTo>
                      <a:cubicBezTo>
                        <a:pt x="2" y="14"/>
                        <a:pt x="2" y="14"/>
                        <a:pt x="2" y="14"/>
                      </a:cubicBezTo>
                      <a:cubicBezTo>
                        <a:pt x="2" y="14"/>
                        <a:pt x="1" y="14"/>
                        <a:pt x="1" y="14"/>
                      </a:cubicBezTo>
                      <a:cubicBezTo>
                        <a:pt x="1" y="14"/>
                        <a:pt x="1" y="14"/>
                        <a:pt x="1" y="14"/>
                      </a:cubicBezTo>
                      <a:cubicBezTo>
                        <a:pt x="1" y="14"/>
                        <a:pt x="1" y="14"/>
                        <a:pt x="1" y="14"/>
                      </a:cubicBezTo>
                      <a:cubicBezTo>
                        <a:pt x="1" y="14"/>
                        <a:pt x="0" y="15"/>
                        <a:pt x="0" y="15"/>
                      </a:cubicBezTo>
                      <a:cubicBezTo>
                        <a:pt x="0" y="15"/>
                        <a:pt x="0" y="15"/>
                        <a:pt x="0" y="15"/>
                      </a:cubicBezTo>
                      <a:cubicBezTo>
                        <a:pt x="1" y="15"/>
                        <a:pt x="1" y="15"/>
                        <a:pt x="1" y="14"/>
                      </a:cubicBezTo>
                      <a:close/>
                      <a:moveTo>
                        <a:pt x="15" y="26"/>
                      </a:moveTo>
                      <a:cubicBezTo>
                        <a:pt x="15" y="26"/>
                        <a:pt x="15" y="26"/>
                        <a:pt x="15" y="26"/>
                      </a:cubicBezTo>
                      <a:cubicBezTo>
                        <a:pt x="15" y="26"/>
                        <a:pt x="15" y="26"/>
                        <a:pt x="15" y="26"/>
                      </a:cubicBezTo>
                      <a:cubicBezTo>
                        <a:pt x="15" y="26"/>
                        <a:pt x="15" y="26"/>
                        <a:pt x="15" y="26"/>
                      </a:cubicBezTo>
                      <a:cubicBezTo>
                        <a:pt x="15" y="26"/>
                        <a:pt x="15" y="26"/>
                        <a:pt x="15" y="26"/>
                      </a:cubicBezTo>
                      <a:close/>
                      <a:moveTo>
                        <a:pt x="9" y="26"/>
                      </a:moveTo>
                      <a:cubicBezTo>
                        <a:pt x="9" y="26"/>
                        <a:pt x="9" y="26"/>
                        <a:pt x="9" y="26"/>
                      </a:cubicBezTo>
                      <a:cubicBezTo>
                        <a:pt x="9" y="26"/>
                        <a:pt x="9" y="26"/>
                        <a:pt x="8" y="26"/>
                      </a:cubicBezTo>
                      <a:cubicBezTo>
                        <a:pt x="8" y="26"/>
                        <a:pt x="8" y="26"/>
                        <a:pt x="8" y="26"/>
                      </a:cubicBezTo>
                      <a:cubicBezTo>
                        <a:pt x="8" y="26"/>
                        <a:pt x="8" y="26"/>
                        <a:pt x="9" y="26"/>
                      </a:cubicBezTo>
                      <a:close/>
                      <a:moveTo>
                        <a:pt x="1" y="19"/>
                      </a:moveTo>
                      <a:cubicBezTo>
                        <a:pt x="1" y="19"/>
                        <a:pt x="1" y="19"/>
                        <a:pt x="1" y="19"/>
                      </a:cubicBezTo>
                      <a:cubicBezTo>
                        <a:pt x="1" y="19"/>
                        <a:pt x="1" y="19"/>
                        <a:pt x="1" y="19"/>
                      </a:cubicBezTo>
                      <a:cubicBezTo>
                        <a:pt x="1" y="19"/>
                        <a:pt x="1" y="19"/>
                        <a:pt x="1" y="19"/>
                      </a:cubicBezTo>
                      <a:close/>
                      <a:moveTo>
                        <a:pt x="2" y="19"/>
                      </a:moveTo>
                      <a:cubicBezTo>
                        <a:pt x="1" y="19"/>
                        <a:pt x="1" y="19"/>
                        <a:pt x="1" y="19"/>
                      </a:cubicBezTo>
                      <a:cubicBezTo>
                        <a:pt x="1" y="19"/>
                        <a:pt x="1" y="19"/>
                        <a:pt x="1" y="19"/>
                      </a:cubicBezTo>
                      <a:cubicBezTo>
                        <a:pt x="1" y="19"/>
                        <a:pt x="1" y="19"/>
                        <a:pt x="1" y="19"/>
                      </a:cubicBezTo>
                      <a:cubicBezTo>
                        <a:pt x="1" y="19"/>
                        <a:pt x="1" y="19"/>
                        <a:pt x="2" y="19"/>
                      </a:cubicBezTo>
                      <a:cubicBezTo>
                        <a:pt x="2" y="19"/>
                        <a:pt x="2" y="19"/>
                        <a:pt x="2" y="19"/>
                      </a:cubicBezTo>
                      <a:close/>
                      <a:moveTo>
                        <a:pt x="7" y="31"/>
                      </a:moveTo>
                      <a:cubicBezTo>
                        <a:pt x="7" y="31"/>
                        <a:pt x="7" y="31"/>
                        <a:pt x="7" y="31"/>
                      </a:cubicBezTo>
                      <a:cubicBezTo>
                        <a:pt x="7" y="31"/>
                        <a:pt x="7" y="31"/>
                        <a:pt x="7" y="31"/>
                      </a:cubicBezTo>
                      <a:cubicBezTo>
                        <a:pt x="7" y="31"/>
                        <a:pt x="7" y="31"/>
                        <a:pt x="7" y="31"/>
                      </a:cubicBezTo>
                      <a:cubicBezTo>
                        <a:pt x="7" y="31"/>
                        <a:pt x="7" y="31"/>
                        <a:pt x="7" y="31"/>
                      </a:cubicBezTo>
                      <a:close/>
                      <a:moveTo>
                        <a:pt x="1" y="18"/>
                      </a:moveTo>
                      <a:cubicBezTo>
                        <a:pt x="1" y="18"/>
                        <a:pt x="1" y="18"/>
                        <a:pt x="1" y="18"/>
                      </a:cubicBezTo>
                      <a:cubicBezTo>
                        <a:pt x="1" y="18"/>
                        <a:pt x="1" y="18"/>
                        <a:pt x="1" y="18"/>
                      </a:cubicBezTo>
                      <a:cubicBezTo>
                        <a:pt x="1" y="18"/>
                        <a:pt x="1" y="18"/>
                        <a:pt x="1" y="18"/>
                      </a:cubicBezTo>
                      <a:cubicBezTo>
                        <a:pt x="1" y="18"/>
                        <a:pt x="1" y="18"/>
                        <a:pt x="1" y="18"/>
                      </a:cubicBezTo>
                      <a:close/>
                      <a:moveTo>
                        <a:pt x="13" y="28"/>
                      </a:moveTo>
                      <a:cubicBezTo>
                        <a:pt x="13" y="28"/>
                        <a:pt x="13" y="28"/>
                        <a:pt x="13" y="28"/>
                      </a:cubicBezTo>
                      <a:cubicBezTo>
                        <a:pt x="13" y="28"/>
                        <a:pt x="13" y="28"/>
                        <a:pt x="13" y="28"/>
                      </a:cubicBezTo>
                      <a:cubicBezTo>
                        <a:pt x="12" y="28"/>
                        <a:pt x="12" y="28"/>
                        <a:pt x="12" y="28"/>
                      </a:cubicBezTo>
                      <a:cubicBezTo>
                        <a:pt x="12" y="28"/>
                        <a:pt x="12" y="28"/>
                        <a:pt x="12" y="28"/>
                      </a:cubicBezTo>
                      <a:cubicBezTo>
                        <a:pt x="12" y="28"/>
                        <a:pt x="12" y="28"/>
                        <a:pt x="12" y="28"/>
                      </a:cubicBezTo>
                      <a:cubicBezTo>
                        <a:pt x="12" y="28"/>
                        <a:pt x="12" y="28"/>
                        <a:pt x="12" y="28"/>
                      </a:cubicBezTo>
                      <a:cubicBezTo>
                        <a:pt x="12" y="28"/>
                        <a:pt x="12" y="28"/>
                        <a:pt x="12" y="28"/>
                      </a:cubicBezTo>
                      <a:cubicBezTo>
                        <a:pt x="12" y="28"/>
                        <a:pt x="12" y="28"/>
                        <a:pt x="11" y="28"/>
                      </a:cubicBezTo>
                      <a:cubicBezTo>
                        <a:pt x="11" y="27"/>
                        <a:pt x="11" y="27"/>
                        <a:pt x="11" y="28"/>
                      </a:cubicBezTo>
                      <a:cubicBezTo>
                        <a:pt x="11" y="28"/>
                        <a:pt x="11" y="28"/>
                        <a:pt x="11" y="28"/>
                      </a:cubicBezTo>
                      <a:cubicBezTo>
                        <a:pt x="11" y="28"/>
                        <a:pt x="11" y="27"/>
                        <a:pt x="11" y="27"/>
                      </a:cubicBezTo>
                      <a:cubicBezTo>
                        <a:pt x="11" y="27"/>
                        <a:pt x="11" y="27"/>
                        <a:pt x="11" y="27"/>
                      </a:cubicBezTo>
                      <a:cubicBezTo>
                        <a:pt x="11" y="27"/>
                        <a:pt x="11" y="27"/>
                        <a:pt x="11" y="27"/>
                      </a:cubicBezTo>
                      <a:cubicBezTo>
                        <a:pt x="11" y="27"/>
                        <a:pt x="11" y="27"/>
                        <a:pt x="11" y="27"/>
                      </a:cubicBezTo>
                      <a:cubicBezTo>
                        <a:pt x="11" y="27"/>
                        <a:pt x="11" y="27"/>
                        <a:pt x="12" y="27"/>
                      </a:cubicBezTo>
                      <a:cubicBezTo>
                        <a:pt x="12" y="27"/>
                        <a:pt x="12" y="27"/>
                        <a:pt x="12" y="27"/>
                      </a:cubicBezTo>
                      <a:cubicBezTo>
                        <a:pt x="12" y="27"/>
                        <a:pt x="12" y="27"/>
                        <a:pt x="12" y="27"/>
                      </a:cubicBezTo>
                      <a:cubicBezTo>
                        <a:pt x="12" y="27"/>
                        <a:pt x="12" y="27"/>
                        <a:pt x="12" y="27"/>
                      </a:cubicBezTo>
                      <a:cubicBezTo>
                        <a:pt x="12" y="27"/>
                        <a:pt x="12" y="27"/>
                        <a:pt x="12" y="27"/>
                      </a:cubicBezTo>
                      <a:cubicBezTo>
                        <a:pt x="12" y="26"/>
                        <a:pt x="12" y="26"/>
                        <a:pt x="12" y="26"/>
                      </a:cubicBezTo>
                      <a:cubicBezTo>
                        <a:pt x="11" y="26"/>
                        <a:pt x="11" y="26"/>
                        <a:pt x="11" y="26"/>
                      </a:cubicBezTo>
                      <a:cubicBezTo>
                        <a:pt x="11" y="25"/>
                        <a:pt x="11" y="25"/>
                        <a:pt x="11" y="25"/>
                      </a:cubicBezTo>
                      <a:cubicBezTo>
                        <a:pt x="10" y="25"/>
                        <a:pt x="10" y="25"/>
                        <a:pt x="10" y="25"/>
                      </a:cubicBezTo>
                      <a:cubicBezTo>
                        <a:pt x="10" y="25"/>
                        <a:pt x="10" y="25"/>
                        <a:pt x="10" y="25"/>
                      </a:cubicBezTo>
                      <a:cubicBezTo>
                        <a:pt x="10" y="25"/>
                        <a:pt x="9" y="25"/>
                        <a:pt x="9" y="25"/>
                      </a:cubicBezTo>
                      <a:cubicBezTo>
                        <a:pt x="9" y="25"/>
                        <a:pt x="9" y="25"/>
                        <a:pt x="9" y="26"/>
                      </a:cubicBezTo>
                      <a:cubicBezTo>
                        <a:pt x="9" y="26"/>
                        <a:pt x="9" y="26"/>
                        <a:pt x="9" y="26"/>
                      </a:cubicBezTo>
                      <a:cubicBezTo>
                        <a:pt x="9" y="26"/>
                        <a:pt x="9" y="26"/>
                        <a:pt x="9" y="26"/>
                      </a:cubicBezTo>
                      <a:cubicBezTo>
                        <a:pt x="9" y="26"/>
                        <a:pt x="9" y="26"/>
                        <a:pt x="9" y="26"/>
                      </a:cubicBezTo>
                      <a:cubicBezTo>
                        <a:pt x="9" y="27"/>
                        <a:pt x="9" y="27"/>
                        <a:pt x="9" y="27"/>
                      </a:cubicBezTo>
                      <a:cubicBezTo>
                        <a:pt x="9" y="27"/>
                        <a:pt x="9" y="27"/>
                        <a:pt x="9" y="27"/>
                      </a:cubicBezTo>
                      <a:cubicBezTo>
                        <a:pt x="9" y="28"/>
                        <a:pt x="9" y="28"/>
                        <a:pt x="9" y="28"/>
                      </a:cubicBezTo>
                      <a:cubicBezTo>
                        <a:pt x="9" y="28"/>
                        <a:pt x="9" y="28"/>
                        <a:pt x="9" y="28"/>
                      </a:cubicBezTo>
                      <a:cubicBezTo>
                        <a:pt x="9" y="28"/>
                        <a:pt x="9" y="28"/>
                        <a:pt x="9" y="28"/>
                      </a:cubicBezTo>
                      <a:cubicBezTo>
                        <a:pt x="9" y="29"/>
                        <a:pt x="9" y="29"/>
                        <a:pt x="9" y="29"/>
                      </a:cubicBezTo>
                      <a:cubicBezTo>
                        <a:pt x="9" y="29"/>
                        <a:pt x="9" y="29"/>
                        <a:pt x="9" y="29"/>
                      </a:cubicBezTo>
                      <a:cubicBezTo>
                        <a:pt x="9" y="29"/>
                        <a:pt x="9" y="29"/>
                        <a:pt x="9" y="29"/>
                      </a:cubicBezTo>
                      <a:cubicBezTo>
                        <a:pt x="9" y="29"/>
                        <a:pt x="9" y="29"/>
                        <a:pt x="9" y="29"/>
                      </a:cubicBezTo>
                      <a:cubicBezTo>
                        <a:pt x="9" y="29"/>
                        <a:pt x="8" y="29"/>
                        <a:pt x="8" y="29"/>
                      </a:cubicBezTo>
                      <a:cubicBezTo>
                        <a:pt x="8" y="29"/>
                        <a:pt x="8" y="29"/>
                        <a:pt x="8" y="30"/>
                      </a:cubicBezTo>
                      <a:cubicBezTo>
                        <a:pt x="8" y="30"/>
                        <a:pt x="8" y="30"/>
                        <a:pt x="8" y="30"/>
                      </a:cubicBezTo>
                      <a:cubicBezTo>
                        <a:pt x="8" y="30"/>
                        <a:pt x="8" y="30"/>
                        <a:pt x="8" y="30"/>
                      </a:cubicBezTo>
                      <a:cubicBezTo>
                        <a:pt x="8" y="30"/>
                        <a:pt x="7" y="30"/>
                        <a:pt x="7" y="31"/>
                      </a:cubicBezTo>
                      <a:cubicBezTo>
                        <a:pt x="7" y="31"/>
                        <a:pt x="7" y="31"/>
                        <a:pt x="7" y="31"/>
                      </a:cubicBezTo>
                      <a:cubicBezTo>
                        <a:pt x="8" y="31"/>
                        <a:pt x="8" y="31"/>
                        <a:pt x="8" y="31"/>
                      </a:cubicBezTo>
                      <a:cubicBezTo>
                        <a:pt x="8" y="31"/>
                        <a:pt x="8" y="31"/>
                        <a:pt x="8" y="31"/>
                      </a:cubicBezTo>
                      <a:cubicBezTo>
                        <a:pt x="9" y="31"/>
                        <a:pt x="9" y="31"/>
                        <a:pt x="9" y="31"/>
                      </a:cubicBezTo>
                      <a:cubicBezTo>
                        <a:pt x="8" y="31"/>
                        <a:pt x="8" y="31"/>
                        <a:pt x="8" y="31"/>
                      </a:cubicBezTo>
                      <a:cubicBezTo>
                        <a:pt x="8" y="31"/>
                        <a:pt x="8" y="31"/>
                        <a:pt x="8" y="30"/>
                      </a:cubicBezTo>
                      <a:cubicBezTo>
                        <a:pt x="8" y="30"/>
                        <a:pt x="8" y="30"/>
                        <a:pt x="9" y="30"/>
                      </a:cubicBezTo>
                      <a:cubicBezTo>
                        <a:pt x="9" y="30"/>
                        <a:pt x="9" y="30"/>
                        <a:pt x="9" y="30"/>
                      </a:cubicBezTo>
                      <a:cubicBezTo>
                        <a:pt x="9" y="30"/>
                        <a:pt x="9" y="30"/>
                        <a:pt x="9" y="30"/>
                      </a:cubicBezTo>
                      <a:cubicBezTo>
                        <a:pt x="9" y="30"/>
                        <a:pt x="9" y="30"/>
                        <a:pt x="9" y="30"/>
                      </a:cubicBezTo>
                      <a:cubicBezTo>
                        <a:pt x="9" y="30"/>
                        <a:pt x="9" y="30"/>
                        <a:pt x="9" y="30"/>
                      </a:cubicBezTo>
                      <a:cubicBezTo>
                        <a:pt x="9" y="30"/>
                        <a:pt x="10" y="30"/>
                        <a:pt x="10" y="30"/>
                      </a:cubicBezTo>
                      <a:cubicBezTo>
                        <a:pt x="10" y="30"/>
                        <a:pt x="10" y="30"/>
                        <a:pt x="10" y="30"/>
                      </a:cubicBezTo>
                      <a:cubicBezTo>
                        <a:pt x="10" y="30"/>
                        <a:pt x="10" y="30"/>
                        <a:pt x="10" y="30"/>
                      </a:cubicBezTo>
                      <a:cubicBezTo>
                        <a:pt x="10" y="30"/>
                        <a:pt x="10" y="30"/>
                        <a:pt x="11" y="30"/>
                      </a:cubicBezTo>
                      <a:cubicBezTo>
                        <a:pt x="11" y="30"/>
                        <a:pt x="11" y="30"/>
                        <a:pt x="11" y="30"/>
                      </a:cubicBezTo>
                      <a:cubicBezTo>
                        <a:pt x="11" y="30"/>
                        <a:pt x="11" y="30"/>
                        <a:pt x="11" y="30"/>
                      </a:cubicBezTo>
                      <a:cubicBezTo>
                        <a:pt x="11" y="30"/>
                        <a:pt x="11" y="30"/>
                        <a:pt x="11" y="30"/>
                      </a:cubicBezTo>
                      <a:cubicBezTo>
                        <a:pt x="11" y="30"/>
                        <a:pt x="11" y="30"/>
                        <a:pt x="11" y="29"/>
                      </a:cubicBezTo>
                      <a:cubicBezTo>
                        <a:pt x="11" y="29"/>
                        <a:pt x="11" y="29"/>
                        <a:pt x="11" y="29"/>
                      </a:cubicBezTo>
                      <a:cubicBezTo>
                        <a:pt x="11" y="30"/>
                        <a:pt x="11" y="30"/>
                        <a:pt x="11" y="29"/>
                      </a:cubicBezTo>
                      <a:cubicBezTo>
                        <a:pt x="12" y="29"/>
                        <a:pt x="12" y="29"/>
                        <a:pt x="12" y="29"/>
                      </a:cubicBezTo>
                      <a:cubicBezTo>
                        <a:pt x="12" y="29"/>
                        <a:pt x="12" y="29"/>
                        <a:pt x="12" y="29"/>
                      </a:cubicBezTo>
                      <a:cubicBezTo>
                        <a:pt x="12" y="29"/>
                        <a:pt x="12" y="29"/>
                        <a:pt x="12" y="29"/>
                      </a:cubicBezTo>
                      <a:cubicBezTo>
                        <a:pt x="12" y="29"/>
                        <a:pt x="12" y="29"/>
                        <a:pt x="12" y="29"/>
                      </a:cubicBezTo>
                      <a:cubicBezTo>
                        <a:pt x="13" y="29"/>
                        <a:pt x="13" y="29"/>
                        <a:pt x="13" y="29"/>
                      </a:cubicBezTo>
                      <a:cubicBezTo>
                        <a:pt x="13" y="29"/>
                        <a:pt x="13" y="29"/>
                        <a:pt x="13" y="28"/>
                      </a:cubicBezTo>
                      <a:close/>
                      <a:moveTo>
                        <a:pt x="9" y="21"/>
                      </a:moveTo>
                      <a:cubicBezTo>
                        <a:pt x="9" y="21"/>
                        <a:pt x="9" y="21"/>
                        <a:pt x="9" y="21"/>
                      </a:cubicBezTo>
                      <a:cubicBezTo>
                        <a:pt x="9" y="21"/>
                        <a:pt x="9" y="21"/>
                        <a:pt x="9" y="21"/>
                      </a:cubicBezTo>
                      <a:close/>
                      <a:moveTo>
                        <a:pt x="3" y="17"/>
                      </a:moveTo>
                      <a:cubicBezTo>
                        <a:pt x="3" y="17"/>
                        <a:pt x="3" y="17"/>
                        <a:pt x="3" y="17"/>
                      </a:cubicBezTo>
                      <a:cubicBezTo>
                        <a:pt x="3" y="17"/>
                        <a:pt x="3" y="17"/>
                        <a:pt x="3" y="17"/>
                      </a:cubicBezTo>
                      <a:cubicBezTo>
                        <a:pt x="3" y="17"/>
                        <a:pt x="3" y="17"/>
                        <a:pt x="3" y="17"/>
                      </a:cubicBezTo>
                      <a:cubicBezTo>
                        <a:pt x="3" y="17"/>
                        <a:pt x="3" y="17"/>
                        <a:pt x="3" y="18"/>
                      </a:cubicBezTo>
                      <a:cubicBezTo>
                        <a:pt x="3" y="18"/>
                        <a:pt x="3" y="18"/>
                        <a:pt x="3" y="18"/>
                      </a:cubicBezTo>
                      <a:cubicBezTo>
                        <a:pt x="3" y="18"/>
                        <a:pt x="3" y="18"/>
                        <a:pt x="2" y="18"/>
                      </a:cubicBezTo>
                      <a:cubicBezTo>
                        <a:pt x="2" y="18"/>
                        <a:pt x="2" y="18"/>
                        <a:pt x="2" y="18"/>
                      </a:cubicBezTo>
                      <a:cubicBezTo>
                        <a:pt x="2" y="18"/>
                        <a:pt x="2" y="18"/>
                        <a:pt x="2" y="18"/>
                      </a:cubicBezTo>
                      <a:cubicBezTo>
                        <a:pt x="2" y="18"/>
                        <a:pt x="2" y="18"/>
                        <a:pt x="2" y="18"/>
                      </a:cubicBezTo>
                      <a:cubicBezTo>
                        <a:pt x="2" y="18"/>
                        <a:pt x="2" y="18"/>
                        <a:pt x="2" y="18"/>
                      </a:cubicBezTo>
                      <a:cubicBezTo>
                        <a:pt x="2" y="18"/>
                        <a:pt x="2" y="18"/>
                        <a:pt x="3" y="18"/>
                      </a:cubicBezTo>
                      <a:cubicBezTo>
                        <a:pt x="2" y="18"/>
                        <a:pt x="2" y="18"/>
                        <a:pt x="3" y="18"/>
                      </a:cubicBezTo>
                      <a:cubicBezTo>
                        <a:pt x="3" y="18"/>
                        <a:pt x="3" y="18"/>
                        <a:pt x="3" y="18"/>
                      </a:cubicBezTo>
                      <a:cubicBezTo>
                        <a:pt x="3" y="18"/>
                        <a:pt x="3" y="18"/>
                        <a:pt x="3" y="18"/>
                      </a:cubicBezTo>
                      <a:cubicBezTo>
                        <a:pt x="3" y="18"/>
                        <a:pt x="3" y="17"/>
                        <a:pt x="3" y="17"/>
                      </a:cubicBezTo>
                      <a:cubicBezTo>
                        <a:pt x="3" y="17"/>
                        <a:pt x="3" y="17"/>
                        <a:pt x="3" y="17"/>
                      </a:cubicBezTo>
                      <a:close/>
                      <a:moveTo>
                        <a:pt x="9" y="21"/>
                      </a:moveTo>
                      <a:cubicBezTo>
                        <a:pt x="9" y="21"/>
                        <a:pt x="9" y="21"/>
                        <a:pt x="9" y="21"/>
                      </a:cubicBezTo>
                      <a:cubicBezTo>
                        <a:pt x="9" y="21"/>
                        <a:pt x="9" y="21"/>
                        <a:pt x="9" y="21"/>
                      </a:cubicBezTo>
                      <a:close/>
                      <a:moveTo>
                        <a:pt x="20" y="24"/>
                      </a:moveTo>
                      <a:cubicBezTo>
                        <a:pt x="20" y="25"/>
                        <a:pt x="20" y="25"/>
                        <a:pt x="20" y="25"/>
                      </a:cubicBezTo>
                      <a:cubicBezTo>
                        <a:pt x="20" y="25"/>
                        <a:pt x="19" y="24"/>
                        <a:pt x="19" y="24"/>
                      </a:cubicBezTo>
                      <a:cubicBezTo>
                        <a:pt x="19" y="24"/>
                        <a:pt x="19" y="24"/>
                        <a:pt x="19" y="24"/>
                      </a:cubicBezTo>
                      <a:cubicBezTo>
                        <a:pt x="19" y="24"/>
                        <a:pt x="19" y="24"/>
                        <a:pt x="19" y="24"/>
                      </a:cubicBezTo>
                      <a:cubicBezTo>
                        <a:pt x="19" y="24"/>
                        <a:pt x="19" y="25"/>
                        <a:pt x="19" y="25"/>
                      </a:cubicBezTo>
                      <a:cubicBezTo>
                        <a:pt x="19" y="25"/>
                        <a:pt x="19" y="25"/>
                        <a:pt x="19" y="24"/>
                      </a:cubicBezTo>
                      <a:cubicBezTo>
                        <a:pt x="18" y="25"/>
                        <a:pt x="19" y="25"/>
                        <a:pt x="18" y="25"/>
                      </a:cubicBezTo>
                      <a:cubicBezTo>
                        <a:pt x="18" y="25"/>
                        <a:pt x="18" y="25"/>
                        <a:pt x="18" y="25"/>
                      </a:cubicBezTo>
                      <a:cubicBezTo>
                        <a:pt x="18" y="25"/>
                        <a:pt x="18" y="25"/>
                        <a:pt x="17" y="25"/>
                      </a:cubicBezTo>
                      <a:cubicBezTo>
                        <a:pt x="17" y="25"/>
                        <a:pt x="17" y="25"/>
                        <a:pt x="17" y="24"/>
                      </a:cubicBezTo>
                      <a:cubicBezTo>
                        <a:pt x="17" y="24"/>
                        <a:pt x="17" y="24"/>
                        <a:pt x="17" y="24"/>
                      </a:cubicBezTo>
                      <a:cubicBezTo>
                        <a:pt x="17" y="24"/>
                        <a:pt x="17" y="24"/>
                        <a:pt x="17" y="24"/>
                      </a:cubicBezTo>
                      <a:cubicBezTo>
                        <a:pt x="16" y="24"/>
                        <a:pt x="16" y="24"/>
                        <a:pt x="16" y="24"/>
                      </a:cubicBezTo>
                      <a:cubicBezTo>
                        <a:pt x="16" y="24"/>
                        <a:pt x="16" y="24"/>
                        <a:pt x="16" y="24"/>
                      </a:cubicBezTo>
                      <a:cubicBezTo>
                        <a:pt x="16"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4" y="24"/>
                        <a:pt x="14" y="24"/>
                        <a:pt x="14" y="24"/>
                      </a:cubicBezTo>
                      <a:cubicBezTo>
                        <a:pt x="14" y="24"/>
                        <a:pt x="14" y="24"/>
                        <a:pt x="14" y="23"/>
                      </a:cubicBezTo>
                      <a:cubicBezTo>
                        <a:pt x="14" y="23"/>
                        <a:pt x="13" y="24"/>
                        <a:pt x="13" y="24"/>
                      </a:cubicBezTo>
                      <a:cubicBezTo>
                        <a:pt x="13" y="24"/>
                        <a:pt x="13" y="24"/>
                        <a:pt x="13" y="24"/>
                      </a:cubicBezTo>
                      <a:cubicBezTo>
                        <a:pt x="13"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3"/>
                        <a:pt x="13" y="23"/>
                      </a:cubicBezTo>
                      <a:cubicBezTo>
                        <a:pt x="13" y="23"/>
                        <a:pt x="13" y="23"/>
                        <a:pt x="13" y="23"/>
                      </a:cubicBezTo>
                      <a:cubicBezTo>
                        <a:pt x="14" y="23"/>
                        <a:pt x="14" y="23"/>
                        <a:pt x="14" y="22"/>
                      </a:cubicBezTo>
                      <a:cubicBezTo>
                        <a:pt x="14" y="22"/>
                        <a:pt x="14" y="22"/>
                        <a:pt x="14" y="22"/>
                      </a:cubicBezTo>
                      <a:cubicBezTo>
                        <a:pt x="13" y="22"/>
                        <a:pt x="13" y="23"/>
                        <a:pt x="13" y="23"/>
                      </a:cubicBezTo>
                      <a:cubicBezTo>
                        <a:pt x="13" y="23"/>
                        <a:pt x="13" y="23"/>
                        <a:pt x="13" y="23"/>
                      </a:cubicBezTo>
                      <a:cubicBezTo>
                        <a:pt x="13" y="23"/>
                        <a:pt x="13" y="23"/>
                        <a:pt x="13" y="23"/>
                      </a:cubicBezTo>
                      <a:cubicBezTo>
                        <a:pt x="13" y="23"/>
                        <a:pt x="13" y="23"/>
                        <a:pt x="13" y="23"/>
                      </a:cubicBezTo>
                      <a:cubicBezTo>
                        <a:pt x="13" y="23"/>
                        <a:pt x="13" y="23"/>
                        <a:pt x="13" y="23"/>
                      </a:cubicBezTo>
                      <a:cubicBezTo>
                        <a:pt x="13" y="23"/>
                        <a:pt x="13" y="23"/>
                        <a:pt x="13" y="22"/>
                      </a:cubicBezTo>
                      <a:cubicBezTo>
                        <a:pt x="13" y="22"/>
                        <a:pt x="12" y="22"/>
                        <a:pt x="12" y="22"/>
                      </a:cubicBezTo>
                      <a:cubicBezTo>
                        <a:pt x="12" y="21"/>
                        <a:pt x="12" y="21"/>
                        <a:pt x="12" y="21"/>
                      </a:cubicBezTo>
                      <a:cubicBezTo>
                        <a:pt x="11" y="21"/>
                        <a:pt x="11" y="22"/>
                        <a:pt x="11" y="22"/>
                      </a:cubicBezTo>
                      <a:cubicBezTo>
                        <a:pt x="11" y="22"/>
                        <a:pt x="11" y="22"/>
                        <a:pt x="11" y="22"/>
                      </a:cubicBezTo>
                      <a:cubicBezTo>
                        <a:pt x="11" y="22"/>
                        <a:pt x="11" y="22"/>
                        <a:pt x="11" y="22"/>
                      </a:cubicBezTo>
                      <a:cubicBezTo>
                        <a:pt x="11" y="22"/>
                        <a:pt x="10" y="22"/>
                        <a:pt x="10" y="22"/>
                      </a:cubicBezTo>
                      <a:cubicBezTo>
                        <a:pt x="10" y="22"/>
                        <a:pt x="10" y="22"/>
                        <a:pt x="10" y="22"/>
                      </a:cubicBezTo>
                      <a:cubicBezTo>
                        <a:pt x="10" y="22"/>
                        <a:pt x="10" y="22"/>
                        <a:pt x="10" y="22"/>
                      </a:cubicBezTo>
                      <a:cubicBezTo>
                        <a:pt x="10" y="22"/>
                        <a:pt x="9" y="22"/>
                        <a:pt x="9" y="22"/>
                      </a:cubicBezTo>
                      <a:cubicBezTo>
                        <a:pt x="9" y="22"/>
                        <a:pt x="9" y="21"/>
                        <a:pt x="9" y="21"/>
                      </a:cubicBezTo>
                      <a:cubicBezTo>
                        <a:pt x="9" y="21"/>
                        <a:pt x="9" y="21"/>
                        <a:pt x="9" y="21"/>
                      </a:cubicBezTo>
                      <a:cubicBezTo>
                        <a:pt x="9" y="21"/>
                        <a:pt x="9" y="21"/>
                        <a:pt x="9" y="21"/>
                      </a:cubicBezTo>
                      <a:cubicBezTo>
                        <a:pt x="9" y="21"/>
                        <a:pt x="9" y="21"/>
                        <a:pt x="9" y="21"/>
                      </a:cubicBezTo>
                      <a:cubicBezTo>
                        <a:pt x="9" y="21"/>
                        <a:pt x="9" y="20"/>
                        <a:pt x="9" y="20"/>
                      </a:cubicBezTo>
                      <a:cubicBezTo>
                        <a:pt x="9" y="20"/>
                        <a:pt x="9" y="20"/>
                        <a:pt x="9" y="20"/>
                      </a:cubicBezTo>
                      <a:cubicBezTo>
                        <a:pt x="9" y="20"/>
                        <a:pt x="9" y="20"/>
                        <a:pt x="9" y="20"/>
                      </a:cubicBezTo>
                      <a:cubicBezTo>
                        <a:pt x="9" y="20"/>
                        <a:pt x="9" y="20"/>
                        <a:pt x="9" y="20"/>
                      </a:cubicBezTo>
                      <a:cubicBezTo>
                        <a:pt x="8" y="20"/>
                        <a:pt x="8" y="20"/>
                        <a:pt x="8" y="19"/>
                      </a:cubicBezTo>
                      <a:cubicBezTo>
                        <a:pt x="8" y="19"/>
                        <a:pt x="8" y="19"/>
                        <a:pt x="8" y="19"/>
                      </a:cubicBezTo>
                      <a:cubicBezTo>
                        <a:pt x="7" y="19"/>
                        <a:pt x="7" y="19"/>
                        <a:pt x="7" y="19"/>
                      </a:cubicBezTo>
                      <a:cubicBezTo>
                        <a:pt x="7" y="19"/>
                        <a:pt x="7" y="19"/>
                        <a:pt x="7" y="20"/>
                      </a:cubicBezTo>
                      <a:cubicBezTo>
                        <a:pt x="7" y="20"/>
                        <a:pt x="7" y="20"/>
                        <a:pt x="7" y="20"/>
                      </a:cubicBezTo>
                      <a:cubicBezTo>
                        <a:pt x="7" y="20"/>
                        <a:pt x="7" y="20"/>
                        <a:pt x="7" y="20"/>
                      </a:cubicBezTo>
                      <a:cubicBezTo>
                        <a:pt x="7" y="20"/>
                        <a:pt x="7" y="20"/>
                        <a:pt x="7" y="20"/>
                      </a:cubicBezTo>
                      <a:cubicBezTo>
                        <a:pt x="7" y="20"/>
                        <a:pt x="6" y="21"/>
                        <a:pt x="6" y="20"/>
                      </a:cubicBezTo>
                      <a:cubicBezTo>
                        <a:pt x="6" y="20"/>
                        <a:pt x="6" y="20"/>
                        <a:pt x="6" y="21"/>
                      </a:cubicBezTo>
                      <a:cubicBezTo>
                        <a:pt x="6" y="21"/>
                        <a:pt x="5" y="21"/>
                        <a:pt x="5" y="20"/>
                      </a:cubicBezTo>
                      <a:cubicBezTo>
                        <a:pt x="5" y="20"/>
                        <a:pt x="5" y="20"/>
                        <a:pt x="5" y="20"/>
                      </a:cubicBezTo>
                      <a:cubicBezTo>
                        <a:pt x="5" y="20"/>
                        <a:pt x="5" y="20"/>
                        <a:pt x="4" y="20"/>
                      </a:cubicBezTo>
                      <a:cubicBezTo>
                        <a:pt x="4" y="20"/>
                        <a:pt x="4" y="20"/>
                        <a:pt x="4" y="20"/>
                      </a:cubicBezTo>
                      <a:cubicBezTo>
                        <a:pt x="3" y="20"/>
                        <a:pt x="3" y="20"/>
                        <a:pt x="3" y="20"/>
                      </a:cubicBezTo>
                      <a:cubicBezTo>
                        <a:pt x="3" y="20"/>
                        <a:pt x="2" y="20"/>
                        <a:pt x="2" y="20"/>
                      </a:cubicBezTo>
                      <a:cubicBezTo>
                        <a:pt x="2" y="20"/>
                        <a:pt x="2" y="20"/>
                        <a:pt x="2" y="20"/>
                      </a:cubicBezTo>
                      <a:cubicBezTo>
                        <a:pt x="2" y="20"/>
                        <a:pt x="1" y="20"/>
                        <a:pt x="1" y="19"/>
                      </a:cubicBezTo>
                      <a:cubicBezTo>
                        <a:pt x="2" y="19"/>
                        <a:pt x="2" y="19"/>
                        <a:pt x="2" y="19"/>
                      </a:cubicBezTo>
                      <a:cubicBezTo>
                        <a:pt x="2" y="19"/>
                        <a:pt x="2" y="19"/>
                        <a:pt x="2" y="19"/>
                      </a:cubicBezTo>
                      <a:cubicBezTo>
                        <a:pt x="2" y="19"/>
                        <a:pt x="2" y="19"/>
                        <a:pt x="2" y="19"/>
                      </a:cubicBezTo>
                      <a:cubicBezTo>
                        <a:pt x="2" y="19"/>
                        <a:pt x="2" y="18"/>
                        <a:pt x="2" y="18"/>
                      </a:cubicBezTo>
                      <a:cubicBezTo>
                        <a:pt x="2" y="19"/>
                        <a:pt x="2" y="19"/>
                        <a:pt x="1" y="19"/>
                      </a:cubicBezTo>
                      <a:cubicBezTo>
                        <a:pt x="1" y="19"/>
                        <a:pt x="1" y="19"/>
                        <a:pt x="1" y="19"/>
                      </a:cubicBezTo>
                      <a:cubicBezTo>
                        <a:pt x="1" y="19"/>
                        <a:pt x="1" y="18"/>
                        <a:pt x="1" y="18"/>
                      </a:cubicBezTo>
                      <a:cubicBezTo>
                        <a:pt x="1" y="18"/>
                        <a:pt x="1" y="18"/>
                        <a:pt x="1" y="18"/>
                      </a:cubicBezTo>
                      <a:cubicBezTo>
                        <a:pt x="1" y="18"/>
                        <a:pt x="1" y="18"/>
                        <a:pt x="2" y="18"/>
                      </a:cubicBezTo>
                      <a:cubicBezTo>
                        <a:pt x="2" y="18"/>
                        <a:pt x="2" y="18"/>
                        <a:pt x="2" y="18"/>
                      </a:cubicBezTo>
                      <a:cubicBezTo>
                        <a:pt x="2" y="18"/>
                        <a:pt x="2" y="18"/>
                        <a:pt x="2" y="18"/>
                      </a:cubicBezTo>
                      <a:cubicBezTo>
                        <a:pt x="2" y="18"/>
                        <a:pt x="2" y="18"/>
                        <a:pt x="2" y="18"/>
                      </a:cubicBezTo>
                      <a:cubicBezTo>
                        <a:pt x="2" y="18"/>
                        <a:pt x="2" y="18"/>
                        <a:pt x="2" y="18"/>
                      </a:cubicBezTo>
                      <a:cubicBezTo>
                        <a:pt x="2" y="18"/>
                        <a:pt x="2" y="17"/>
                        <a:pt x="2" y="17"/>
                      </a:cubicBezTo>
                      <a:cubicBezTo>
                        <a:pt x="2" y="17"/>
                        <a:pt x="2" y="18"/>
                        <a:pt x="2" y="17"/>
                      </a:cubicBezTo>
                      <a:cubicBezTo>
                        <a:pt x="2" y="17"/>
                        <a:pt x="2" y="17"/>
                        <a:pt x="2" y="17"/>
                      </a:cubicBezTo>
                      <a:cubicBezTo>
                        <a:pt x="2" y="17"/>
                        <a:pt x="2" y="17"/>
                        <a:pt x="2" y="17"/>
                      </a:cubicBezTo>
                      <a:cubicBezTo>
                        <a:pt x="2" y="17"/>
                        <a:pt x="2" y="17"/>
                        <a:pt x="2" y="17"/>
                      </a:cubicBezTo>
                      <a:cubicBezTo>
                        <a:pt x="2" y="17"/>
                        <a:pt x="2" y="17"/>
                        <a:pt x="2" y="17"/>
                      </a:cubicBezTo>
                      <a:cubicBezTo>
                        <a:pt x="2" y="17"/>
                        <a:pt x="2" y="17"/>
                        <a:pt x="1" y="17"/>
                      </a:cubicBezTo>
                      <a:cubicBezTo>
                        <a:pt x="1" y="18"/>
                        <a:pt x="1" y="18"/>
                        <a:pt x="1" y="18"/>
                      </a:cubicBezTo>
                      <a:cubicBezTo>
                        <a:pt x="1" y="18"/>
                        <a:pt x="1" y="18"/>
                        <a:pt x="1" y="18"/>
                      </a:cubicBezTo>
                      <a:cubicBezTo>
                        <a:pt x="1" y="18"/>
                        <a:pt x="1" y="18"/>
                        <a:pt x="1" y="18"/>
                      </a:cubicBezTo>
                      <a:cubicBezTo>
                        <a:pt x="0" y="18"/>
                        <a:pt x="0" y="18"/>
                        <a:pt x="0" y="18"/>
                      </a:cubicBezTo>
                      <a:cubicBezTo>
                        <a:pt x="0" y="18"/>
                        <a:pt x="0" y="18"/>
                        <a:pt x="0" y="18"/>
                      </a:cubicBezTo>
                      <a:cubicBezTo>
                        <a:pt x="0" y="17"/>
                        <a:pt x="0" y="17"/>
                        <a:pt x="0" y="16"/>
                      </a:cubicBezTo>
                      <a:cubicBezTo>
                        <a:pt x="0" y="16"/>
                        <a:pt x="0" y="16"/>
                        <a:pt x="0" y="16"/>
                      </a:cubicBezTo>
                      <a:cubicBezTo>
                        <a:pt x="1" y="16"/>
                        <a:pt x="1" y="16"/>
                        <a:pt x="1" y="16"/>
                      </a:cubicBezTo>
                      <a:cubicBezTo>
                        <a:pt x="1" y="16"/>
                        <a:pt x="1" y="16"/>
                        <a:pt x="1" y="16"/>
                      </a:cubicBezTo>
                      <a:cubicBezTo>
                        <a:pt x="2" y="16"/>
                        <a:pt x="2" y="16"/>
                        <a:pt x="2" y="16"/>
                      </a:cubicBezTo>
                      <a:cubicBezTo>
                        <a:pt x="2" y="16"/>
                        <a:pt x="2" y="16"/>
                        <a:pt x="2" y="16"/>
                      </a:cubicBezTo>
                      <a:cubicBezTo>
                        <a:pt x="2" y="15"/>
                        <a:pt x="2" y="15"/>
                        <a:pt x="2" y="15"/>
                      </a:cubicBezTo>
                      <a:cubicBezTo>
                        <a:pt x="2" y="15"/>
                        <a:pt x="2" y="15"/>
                        <a:pt x="2" y="15"/>
                      </a:cubicBezTo>
                      <a:cubicBezTo>
                        <a:pt x="2" y="15"/>
                        <a:pt x="2" y="15"/>
                        <a:pt x="2" y="15"/>
                      </a:cubicBezTo>
                      <a:cubicBezTo>
                        <a:pt x="2" y="15"/>
                        <a:pt x="2" y="15"/>
                        <a:pt x="2" y="15"/>
                      </a:cubicBezTo>
                      <a:cubicBezTo>
                        <a:pt x="2" y="15"/>
                        <a:pt x="2" y="15"/>
                        <a:pt x="2" y="15"/>
                      </a:cubicBezTo>
                      <a:cubicBezTo>
                        <a:pt x="2" y="15"/>
                        <a:pt x="2" y="15"/>
                        <a:pt x="2" y="16"/>
                      </a:cubicBezTo>
                      <a:cubicBezTo>
                        <a:pt x="2" y="16"/>
                        <a:pt x="2" y="16"/>
                        <a:pt x="2" y="16"/>
                      </a:cubicBezTo>
                      <a:cubicBezTo>
                        <a:pt x="2" y="16"/>
                        <a:pt x="3" y="15"/>
                        <a:pt x="3" y="16"/>
                      </a:cubicBezTo>
                      <a:cubicBezTo>
                        <a:pt x="3" y="16"/>
                        <a:pt x="3" y="15"/>
                        <a:pt x="3" y="15"/>
                      </a:cubicBezTo>
                      <a:cubicBezTo>
                        <a:pt x="3" y="15"/>
                        <a:pt x="3" y="15"/>
                        <a:pt x="3" y="15"/>
                      </a:cubicBezTo>
                      <a:cubicBezTo>
                        <a:pt x="3" y="15"/>
                        <a:pt x="3" y="15"/>
                        <a:pt x="3" y="15"/>
                      </a:cubicBezTo>
                      <a:cubicBezTo>
                        <a:pt x="3" y="15"/>
                        <a:pt x="3" y="15"/>
                        <a:pt x="3" y="15"/>
                      </a:cubicBezTo>
                      <a:cubicBezTo>
                        <a:pt x="3" y="15"/>
                        <a:pt x="3" y="15"/>
                        <a:pt x="3" y="15"/>
                      </a:cubicBezTo>
                      <a:cubicBezTo>
                        <a:pt x="3" y="15"/>
                        <a:pt x="3" y="15"/>
                        <a:pt x="4" y="15"/>
                      </a:cubicBezTo>
                      <a:cubicBezTo>
                        <a:pt x="4" y="15"/>
                        <a:pt x="4" y="15"/>
                        <a:pt x="4" y="15"/>
                      </a:cubicBezTo>
                      <a:cubicBezTo>
                        <a:pt x="4" y="15"/>
                        <a:pt x="4" y="15"/>
                        <a:pt x="4" y="15"/>
                      </a:cubicBezTo>
                      <a:cubicBezTo>
                        <a:pt x="4" y="15"/>
                        <a:pt x="4" y="15"/>
                        <a:pt x="4" y="15"/>
                      </a:cubicBezTo>
                      <a:cubicBezTo>
                        <a:pt x="4" y="15"/>
                        <a:pt x="3" y="15"/>
                        <a:pt x="3" y="15"/>
                      </a:cubicBezTo>
                      <a:cubicBezTo>
                        <a:pt x="3" y="15"/>
                        <a:pt x="3" y="15"/>
                        <a:pt x="3" y="15"/>
                      </a:cubicBezTo>
                      <a:cubicBezTo>
                        <a:pt x="3" y="15"/>
                        <a:pt x="3" y="15"/>
                        <a:pt x="2" y="15"/>
                      </a:cubicBezTo>
                      <a:cubicBezTo>
                        <a:pt x="2" y="15"/>
                        <a:pt x="2" y="15"/>
                        <a:pt x="2" y="15"/>
                      </a:cubicBezTo>
                      <a:cubicBezTo>
                        <a:pt x="2" y="15"/>
                        <a:pt x="2" y="15"/>
                        <a:pt x="2" y="14"/>
                      </a:cubicBezTo>
                      <a:cubicBezTo>
                        <a:pt x="3" y="14"/>
                        <a:pt x="3" y="14"/>
                        <a:pt x="3" y="14"/>
                      </a:cubicBezTo>
                      <a:cubicBezTo>
                        <a:pt x="3" y="14"/>
                        <a:pt x="3" y="14"/>
                        <a:pt x="3" y="14"/>
                      </a:cubicBezTo>
                      <a:cubicBezTo>
                        <a:pt x="3" y="14"/>
                        <a:pt x="3" y="14"/>
                        <a:pt x="3" y="14"/>
                      </a:cubicBezTo>
                      <a:cubicBezTo>
                        <a:pt x="3" y="14"/>
                        <a:pt x="3" y="14"/>
                        <a:pt x="3" y="14"/>
                      </a:cubicBezTo>
                      <a:cubicBezTo>
                        <a:pt x="3" y="14"/>
                        <a:pt x="3" y="14"/>
                        <a:pt x="3" y="14"/>
                      </a:cubicBezTo>
                      <a:cubicBezTo>
                        <a:pt x="3" y="14"/>
                        <a:pt x="3" y="14"/>
                        <a:pt x="3" y="14"/>
                      </a:cubicBezTo>
                      <a:cubicBezTo>
                        <a:pt x="3" y="14"/>
                        <a:pt x="3" y="14"/>
                        <a:pt x="3" y="14"/>
                      </a:cubicBezTo>
                      <a:cubicBezTo>
                        <a:pt x="3" y="14"/>
                        <a:pt x="3" y="14"/>
                        <a:pt x="3" y="14"/>
                      </a:cubicBezTo>
                      <a:cubicBezTo>
                        <a:pt x="2" y="14"/>
                        <a:pt x="2" y="14"/>
                        <a:pt x="2" y="14"/>
                      </a:cubicBezTo>
                      <a:cubicBezTo>
                        <a:pt x="2" y="14"/>
                        <a:pt x="2" y="14"/>
                        <a:pt x="3" y="14"/>
                      </a:cubicBezTo>
                      <a:cubicBezTo>
                        <a:pt x="3" y="13"/>
                        <a:pt x="3" y="13"/>
                        <a:pt x="3" y="13"/>
                      </a:cubicBezTo>
                      <a:cubicBezTo>
                        <a:pt x="3" y="13"/>
                        <a:pt x="3" y="13"/>
                        <a:pt x="3" y="13"/>
                      </a:cubicBezTo>
                      <a:cubicBezTo>
                        <a:pt x="3" y="13"/>
                        <a:pt x="3" y="13"/>
                        <a:pt x="3" y="13"/>
                      </a:cubicBezTo>
                      <a:cubicBezTo>
                        <a:pt x="4" y="13"/>
                        <a:pt x="4" y="13"/>
                        <a:pt x="4" y="13"/>
                      </a:cubicBezTo>
                      <a:cubicBezTo>
                        <a:pt x="4" y="13"/>
                        <a:pt x="4" y="13"/>
                        <a:pt x="4" y="13"/>
                      </a:cubicBezTo>
                      <a:cubicBezTo>
                        <a:pt x="4" y="13"/>
                        <a:pt x="4" y="13"/>
                        <a:pt x="3" y="13"/>
                      </a:cubicBezTo>
                      <a:cubicBezTo>
                        <a:pt x="3" y="13"/>
                        <a:pt x="3" y="13"/>
                        <a:pt x="3" y="13"/>
                      </a:cubicBezTo>
                      <a:cubicBezTo>
                        <a:pt x="3" y="13"/>
                        <a:pt x="3" y="13"/>
                        <a:pt x="3" y="13"/>
                      </a:cubicBezTo>
                      <a:cubicBezTo>
                        <a:pt x="3" y="13"/>
                        <a:pt x="3" y="13"/>
                        <a:pt x="3" y="13"/>
                      </a:cubicBezTo>
                      <a:cubicBezTo>
                        <a:pt x="3" y="13"/>
                        <a:pt x="3" y="13"/>
                        <a:pt x="3" y="13"/>
                      </a:cubicBezTo>
                      <a:cubicBezTo>
                        <a:pt x="2" y="13"/>
                        <a:pt x="2" y="14"/>
                        <a:pt x="2" y="14"/>
                      </a:cubicBezTo>
                      <a:cubicBezTo>
                        <a:pt x="2" y="14"/>
                        <a:pt x="2" y="14"/>
                        <a:pt x="2" y="14"/>
                      </a:cubicBezTo>
                      <a:cubicBezTo>
                        <a:pt x="2" y="14"/>
                        <a:pt x="2" y="13"/>
                        <a:pt x="2" y="13"/>
                      </a:cubicBezTo>
                      <a:cubicBezTo>
                        <a:pt x="2" y="13"/>
                        <a:pt x="2" y="13"/>
                        <a:pt x="2" y="13"/>
                      </a:cubicBezTo>
                      <a:cubicBezTo>
                        <a:pt x="2" y="13"/>
                        <a:pt x="2" y="12"/>
                        <a:pt x="2" y="12"/>
                      </a:cubicBezTo>
                      <a:cubicBezTo>
                        <a:pt x="2" y="12"/>
                        <a:pt x="2" y="12"/>
                        <a:pt x="3" y="12"/>
                      </a:cubicBezTo>
                      <a:cubicBezTo>
                        <a:pt x="3" y="12"/>
                        <a:pt x="3" y="12"/>
                        <a:pt x="3" y="12"/>
                      </a:cubicBezTo>
                      <a:cubicBezTo>
                        <a:pt x="3" y="12"/>
                        <a:pt x="3" y="12"/>
                        <a:pt x="3" y="12"/>
                      </a:cubicBezTo>
                      <a:cubicBezTo>
                        <a:pt x="3" y="12"/>
                        <a:pt x="3" y="12"/>
                        <a:pt x="3" y="12"/>
                      </a:cubicBezTo>
                      <a:cubicBezTo>
                        <a:pt x="3" y="12"/>
                        <a:pt x="3" y="12"/>
                        <a:pt x="3" y="12"/>
                      </a:cubicBezTo>
                      <a:cubicBezTo>
                        <a:pt x="3" y="12"/>
                        <a:pt x="3" y="12"/>
                        <a:pt x="3" y="12"/>
                      </a:cubicBezTo>
                      <a:cubicBezTo>
                        <a:pt x="3" y="12"/>
                        <a:pt x="2"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4" y="11"/>
                      </a:cubicBezTo>
                      <a:cubicBezTo>
                        <a:pt x="4" y="11"/>
                        <a:pt x="4" y="11"/>
                        <a:pt x="4" y="11"/>
                      </a:cubicBezTo>
                      <a:cubicBezTo>
                        <a:pt x="4" y="11"/>
                        <a:pt x="4" y="11"/>
                        <a:pt x="4" y="11"/>
                      </a:cubicBezTo>
                      <a:cubicBezTo>
                        <a:pt x="4" y="11"/>
                        <a:pt x="4" y="11"/>
                        <a:pt x="4" y="12"/>
                      </a:cubicBezTo>
                      <a:cubicBezTo>
                        <a:pt x="4" y="12"/>
                        <a:pt x="4" y="12"/>
                        <a:pt x="4" y="12"/>
                      </a:cubicBezTo>
                      <a:cubicBezTo>
                        <a:pt x="4" y="12"/>
                        <a:pt x="4" y="12"/>
                        <a:pt x="4" y="12"/>
                      </a:cubicBezTo>
                      <a:cubicBezTo>
                        <a:pt x="4" y="12"/>
                        <a:pt x="4" y="12"/>
                        <a:pt x="4" y="12"/>
                      </a:cubicBezTo>
                      <a:cubicBezTo>
                        <a:pt x="4" y="12"/>
                        <a:pt x="4" y="11"/>
                        <a:pt x="4" y="11"/>
                      </a:cubicBezTo>
                      <a:cubicBezTo>
                        <a:pt x="5" y="11"/>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5" y="11"/>
                        <a:pt x="4" y="11"/>
                      </a:cubicBezTo>
                      <a:cubicBezTo>
                        <a:pt x="4" y="11"/>
                        <a:pt x="4" y="11"/>
                        <a:pt x="4" y="11"/>
                      </a:cubicBezTo>
                      <a:cubicBezTo>
                        <a:pt x="4" y="11"/>
                        <a:pt x="4" y="11"/>
                        <a:pt x="4" y="11"/>
                      </a:cubicBezTo>
                      <a:cubicBezTo>
                        <a:pt x="4" y="11"/>
                        <a:pt x="5" y="11"/>
                        <a:pt x="5" y="11"/>
                      </a:cubicBezTo>
                      <a:cubicBezTo>
                        <a:pt x="5" y="11"/>
                        <a:pt x="5" y="11"/>
                        <a:pt x="5" y="10"/>
                      </a:cubicBezTo>
                      <a:cubicBezTo>
                        <a:pt x="5" y="10"/>
                        <a:pt x="5" y="11"/>
                        <a:pt x="5" y="10"/>
                      </a:cubicBezTo>
                      <a:cubicBezTo>
                        <a:pt x="5" y="11"/>
                        <a:pt x="4" y="11"/>
                        <a:pt x="4" y="11"/>
                      </a:cubicBezTo>
                      <a:cubicBezTo>
                        <a:pt x="4" y="11"/>
                        <a:pt x="4" y="11"/>
                        <a:pt x="4" y="10"/>
                      </a:cubicBezTo>
                      <a:cubicBezTo>
                        <a:pt x="4" y="10"/>
                        <a:pt x="4" y="10"/>
                        <a:pt x="4" y="10"/>
                      </a:cubicBezTo>
                      <a:cubicBezTo>
                        <a:pt x="4" y="10"/>
                        <a:pt x="4" y="9"/>
                        <a:pt x="4" y="9"/>
                      </a:cubicBezTo>
                      <a:cubicBezTo>
                        <a:pt x="4" y="9"/>
                        <a:pt x="4" y="9"/>
                        <a:pt x="4" y="9"/>
                      </a:cubicBezTo>
                      <a:cubicBezTo>
                        <a:pt x="4" y="9"/>
                        <a:pt x="4" y="9"/>
                        <a:pt x="4" y="9"/>
                      </a:cubicBezTo>
                      <a:cubicBezTo>
                        <a:pt x="4" y="9"/>
                        <a:pt x="5" y="9"/>
                        <a:pt x="5" y="9"/>
                      </a:cubicBezTo>
                      <a:cubicBezTo>
                        <a:pt x="5" y="10"/>
                        <a:pt x="5" y="10"/>
                        <a:pt x="5" y="9"/>
                      </a:cubicBezTo>
                      <a:cubicBezTo>
                        <a:pt x="5" y="9"/>
                        <a:pt x="5" y="9"/>
                        <a:pt x="4" y="9"/>
                      </a:cubicBezTo>
                      <a:cubicBezTo>
                        <a:pt x="4" y="9"/>
                        <a:pt x="4" y="8"/>
                        <a:pt x="5" y="8"/>
                      </a:cubicBezTo>
                      <a:cubicBezTo>
                        <a:pt x="5" y="8"/>
                        <a:pt x="5" y="8"/>
                        <a:pt x="5" y="8"/>
                      </a:cubicBezTo>
                      <a:cubicBezTo>
                        <a:pt x="5" y="9"/>
                        <a:pt x="5" y="9"/>
                        <a:pt x="5" y="9"/>
                      </a:cubicBezTo>
                      <a:cubicBezTo>
                        <a:pt x="5" y="9"/>
                        <a:pt x="5" y="9"/>
                        <a:pt x="5" y="9"/>
                      </a:cubicBezTo>
                      <a:cubicBezTo>
                        <a:pt x="5" y="9"/>
                        <a:pt x="5" y="9"/>
                        <a:pt x="5" y="8"/>
                      </a:cubicBezTo>
                      <a:cubicBezTo>
                        <a:pt x="5" y="8"/>
                        <a:pt x="5" y="8"/>
                        <a:pt x="5" y="8"/>
                      </a:cubicBezTo>
                      <a:cubicBezTo>
                        <a:pt x="5" y="8"/>
                        <a:pt x="5" y="8"/>
                        <a:pt x="5" y="8"/>
                      </a:cubicBezTo>
                      <a:cubicBezTo>
                        <a:pt x="6" y="8"/>
                        <a:pt x="6" y="8"/>
                        <a:pt x="6" y="8"/>
                      </a:cubicBezTo>
                      <a:cubicBezTo>
                        <a:pt x="6" y="8"/>
                        <a:pt x="6" y="8"/>
                        <a:pt x="6" y="8"/>
                      </a:cubicBezTo>
                      <a:cubicBezTo>
                        <a:pt x="6" y="8"/>
                        <a:pt x="5" y="8"/>
                        <a:pt x="5" y="8"/>
                      </a:cubicBezTo>
                      <a:cubicBezTo>
                        <a:pt x="5" y="8"/>
                        <a:pt x="5" y="8"/>
                        <a:pt x="5" y="7"/>
                      </a:cubicBezTo>
                      <a:cubicBezTo>
                        <a:pt x="5" y="7"/>
                        <a:pt x="5" y="7"/>
                        <a:pt x="5" y="7"/>
                      </a:cubicBezTo>
                      <a:cubicBezTo>
                        <a:pt x="5" y="7"/>
                        <a:pt x="6" y="7"/>
                        <a:pt x="6" y="7"/>
                      </a:cubicBezTo>
                      <a:cubicBezTo>
                        <a:pt x="6" y="7"/>
                        <a:pt x="6" y="7"/>
                        <a:pt x="6" y="7"/>
                      </a:cubicBezTo>
                      <a:cubicBezTo>
                        <a:pt x="6" y="7"/>
                        <a:pt x="6" y="6"/>
                        <a:pt x="6" y="6"/>
                      </a:cubicBezTo>
                      <a:cubicBezTo>
                        <a:pt x="6" y="6"/>
                        <a:pt x="6" y="6"/>
                        <a:pt x="6" y="6"/>
                      </a:cubicBezTo>
                      <a:cubicBezTo>
                        <a:pt x="7" y="6"/>
                        <a:pt x="7" y="7"/>
                        <a:pt x="7" y="7"/>
                      </a:cubicBezTo>
                      <a:cubicBezTo>
                        <a:pt x="7" y="7"/>
                        <a:pt x="7" y="7"/>
                        <a:pt x="7" y="7"/>
                      </a:cubicBezTo>
                      <a:cubicBezTo>
                        <a:pt x="7" y="7"/>
                        <a:pt x="7" y="7"/>
                        <a:pt x="7" y="7"/>
                      </a:cubicBezTo>
                      <a:cubicBezTo>
                        <a:pt x="7" y="7"/>
                        <a:pt x="7" y="7"/>
                        <a:pt x="7" y="7"/>
                      </a:cubicBezTo>
                      <a:cubicBezTo>
                        <a:pt x="7" y="7"/>
                        <a:pt x="7" y="7"/>
                        <a:pt x="7" y="7"/>
                      </a:cubicBezTo>
                      <a:cubicBezTo>
                        <a:pt x="7" y="8"/>
                        <a:pt x="7" y="8"/>
                        <a:pt x="7" y="8"/>
                      </a:cubicBezTo>
                      <a:cubicBezTo>
                        <a:pt x="7" y="8"/>
                        <a:pt x="7" y="8"/>
                        <a:pt x="7" y="8"/>
                      </a:cubicBezTo>
                      <a:cubicBezTo>
                        <a:pt x="7" y="8"/>
                        <a:pt x="7" y="7"/>
                        <a:pt x="7" y="7"/>
                      </a:cubicBezTo>
                      <a:cubicBezTo>
                        <a:pt x="7" y="7"/>
                        <a:pt x="7" y="7"/>
                        <a:pt x="7" y="7"/>
                      </a:cubicBezTo>
                      <a:cubicBezTo>
                        <a:pt x="7" y="7"/>
                        <a:pt x="7" y="7"/>
                        <a:pt x="7" y="7"/>
                      </a:cubicBezTo>
                      <a:cubicBezTo>
                        <a:pt x="7" y="7"/>
                        <a:pt x="7" y="6"/>
                        <a:pt x="7" y="6"/>
                      </a:cubicBezTo>
                      <a:cubicBezTo>
                        <a:pt x="7" y="6"/>
                        <a:pt x="7" y="6"/>
                        <a:pt x="7" y="6"/>
                      </a:cubicBezTo>
                      <a:cubicBezTo>
                        <a:pt x="7" y="6"/>
                        <a:pt x="7" y="6"/>
                        <a:pt x="7" y="6"/>
                      </a:cubicBezTo>
                      <a:cubicBezTo>
                        <a:pt x="7" y="5"/>
                        <a:pt x="8" y="5"/>
                        <a:pt x="8" y="6"/>
                      </a:cubicBezTo>
                      <a:cubicBezTo>
                        <a:pt x="8" y="6"/>
                        <a:pt x="8" y="6"/>
                        <a:pt x="8" y="6"/>
                      </a:cubicBezTo>
                      <a:cubicBezTo>
                        <a:pt x="8" y="6"/>
                        <a:pt x="8" y="6"/>
                        <a:pt x="8" y="6"/>
                      </a:cubicBezTo>
                      <a:cubicBezTo>
                        <a:pt x="8" y="6"/>
                        <a:pt x="8" y="6"/>
                        <a:pt x="8" y="5"/>
                      </a:cubicBezTo>
                      <a:cubicBezTo>
                        <a:pt x="8" y="5"/>
                        <a:pt x="8" y="5"/>
                        <a:pt x="8" y="5"/>
                      </a:cubicBezTo>
                      <a:cubicBezTo>
                        <a:pt x="8" y="5"/>
                        <a:pt x="8" y="5"/>
                        <a:pt x="8" y="5"/>
                      </a:cubicBezTo>
                      <a:cubicBezTo>
                        <a:pt x="8" y="5"/>
                        <a:pt x="8" y="4"/>
                        <a:pt x="8" y="4"/>
                      </a:cubicBezTo>
                      <a:cubicBezTo>
                        <a:pt x="8" y="4"/>
                        <a:pt x="9" y="4"/>
                        <a:pt x="9" y="5"/>
                      </a:cubicBezTo>
                      <a:cubicBezTo>
                        <a:pt x="9" y="5"/>
                        <a:pt x="9" y="5"/>
                        <a:pt x="9" y="5"/>
                      </a:cubicBezTo>
                      <a:cubicBezTo>
                        <a:pt x="9" y="5"/>
                        <a:pt x="9" y="4"/>
                        <a:pt x="9" y="4"/>
                      </a:cubicBezTo>
                      <a:cubicBezTo>
                        <a:pt x="9" y="4"/>
                        <a:pt x="9" y="4"/>
                        <a:pt x="9" y="4"/>
                      </a:cubicBezTo>
                      <a:cubicBezTo>
                        <a:pt x="9" y="4"/>
                        <a:pt x="9" y="4"/>
                        <a:pt x="9" y="4"/>
                      </a:cubicBezTo>
                      <a:cubicBezTo>
                        <a:pt x="10" y="3"/>
                        <a:pt x="10" y="4"/>
                        <a:pt x="10" y="4"/>
                      </a:cubicBezTo>
                      <a:cubicBezTo>
                        <a:pt x="10" y="4"/>
                        <a:pt x="10" y="4"/>
                        <a:pt x="10" y="4"/>
                      </a:cubicBezTo>
                      <a:cubicBezTo>
                        <a:pt x="10" y="4"/>
                        <a:pt x="10" y="4"/>
                        <a:pt x="10" y="4"/>
                      </a:cubicBezTo>
                      <a:cubicBezTo>
                        <a:pt x="10" y="4"/>
                        <a:pt x="10" y="4"/>
                        <a:pt x="10" y="4"/>
                      </a:cubicBezTo>
                      <a:cubicBezTo>
                        <a:pt x="10" y="4"/>
                        <a:pt x="10" y="4"/>
                        <a:pt x="11" y="5"/>
                      </a:cubicBezTo>
                      <a:cubicBezTo>
                        <a:pt x="11" y="5"/>
                        <a:pt x="11" y="5"/>
                        <a:pt x="11" y="4"/>
                      </a:cubicBezTo>
                      <a:cubicBezTo>
                        <a:pt x="11" y="4"/>
                        <a:pt x="11" y="4"/>
                        <a:pt x="11" y="4"/>
                      </a:cubicBezTo>
                      <a:cubicBezTo>
                        <a:pt x="11" y="4"/>
                        <a:pt x="11" y="4"/>
                        <a:pt x="11" y="4"/>
                      </a:cubicBezTo>
                      <a:cubicBezTo>
                        <a:pt x="11" y="4"/>
                        <a:pt x="11" y="4"/>
                        <a:pt x="11" y="4"/>
                      </a:cubicBezTo>
                      <a:cubicBezTo>
                        <a:pt x="11" y="4"/>
                        <a:pt x="10" y="4"/>
                        <a:pt x="10" y="4"/>
                      </a:cubicBezTo>
                      <a:cubicBezTo>
                        <a:pt x="10" y="4"/>
                        <a:pt x="10" y="4"/>
                        <a:pt x="10" y="4"/>
                      </a:cubicBezTo>
                      <a:cubicBezTo>
                        <a:pt x="10" y="4"/>
                        <a:pt x="10" y="3"/>
                        <a:pt x="10" y="3"/>
                      </a:cubicBezTo>
                      <a:cubicBezTo>
                        <a:pt x="10" y="3"/>
                        <a:pt x="10" y="2"/>
                        <a:pt x="10" y="2"/>
                      </a:cubicBezTo>
                      <a:cubicBezTo>
                        <a:pt x="11" y="2"/>
                        <a:pt x="11" y="2"/>
                        <a:pt x="11" y="1"/>
                      </a:cubicBezTo>
                      <a:cubicBezTo>
                        <a:pt x="11" y="1"/>
                        <a:pt x="11" y="1"/>
                        <a:pt x="11" y="1"/>
                      </a:cubicBezTo>
                      <a:cubicBezTo>
                        <a:pt x="11" y="1"/>
                        <a:pt x="11" y="1"/>
                        <a:pt x="11" y="1"/>
                      </a:cubicBezTo>
                      <a:cubicBezTo>
                        <a:pt x="11" y="1"/>
                        <a:pt x="12" y="1"/>
                        <a:pt x="12" y="1"/>
                      </a:cubicBezTo>
                      <a:cubicBezTo>
                        <a:pt x="12" y="1"/>
                        <a:pt x="12" y="1"/>
                        <a:pt x="12" y="1"/>
                      </a:cubicBezTo>
                      <a:cubicBezTo>
                        <a:pt x="12" y="1"/>
                        <a:pt x="12" y="1"/>
                        <a:pt x="12" y="1"/>
                      </a:cubicBezTo>
                      <a:cubicBezTo>
                        <a:pt x="12" y="1"/>
                        <a:pt x="12" y="1"/>
                        <a:pt x="12" y="1"/>
                      </a:cubicBezTo>
                      <a:cubicBezTo>
                        <a:pt x="13" y="0"/>
                        <a:pt x="13" y="0"/>
                        <a:pt x="13" y="0"/>
                      </a:cubicBezTo>
                      <a:cubicBezTo>
                        <a:pt x="13" y="0"/>
                        <a:pt x="13" y="1"/>
                        <a:pt x="13" y="1"/>
                      </a:cubicBezTo>
                      <a:cubicBezTo>
                        <a:pt x="13" y="1"/>
                        <a:pt x="13" y="1"/>
                        <a:pt x="13" y="1"/>
                      </a:cubicBezTo>
                      <a:cubicBezTo>
                        <a:pt x="14" y="1"/>
                        <a:pt x="14" y="1"/>
                        <a:pt x="14" y="1"/>
                      </a:cubicBezTo>
                      <a:cubicBezTo>
                        <a:pt x="14" y="1"/>
                        <a:pt x="14" y="1"/>
                        <a:pt x="14" y="1"/>
                      </a:cubicBezTo>
                      <a:cubicBezTo>
                        <a:pt x="14" y="1"/>
                        <a:pt x="14" y="2"/>
                        <a:pt x="14" y="2"/>
                      </a:cubicBezTo>
                      <a:cubicBezTo>
                        <a:pt x="14" y="2"/>
                        <a:pt x="14" y="2"/>
                        <a:pt x="14" y="2"/>
                      </a:cubicBezTo>
                      <a:cubicBezTo>
                        <a:pt x="14" y="2"/>
                        <a:pt x="14" y="2"/>
                        <a:pt x="14" y="2"/>
                      </a:cubicBezTo>
                      <a:cubicBezTo>
                        <a:pt x="14" y="2"/>
                        <a:pt x="13" y="3"/>
                        <a:pt x="13" y="3"/>
                      </a:cubicBezTo>
                      <a:cubicBezTo>
                        <a:pt x="13" y="3"/>
                        <a:pt x="13" y="3"/>
                        <a:pt x="13" y="3"/>
                      </a:cubicBezTo>
                      <a:cubicBezTo>
                        <a:pt x="13" y="3"/>
                        <a:pt x="13" y="3"/>
                        <a:pt x="13" y="3"/>
                      </a:cubicBezTo>
                      <a:cubicBezTo>
                        <a:pt x="13" y="3"/>
                        <a:pt x="13" y="3"/>
                        <a:pt x="13" y="3"/>
                      </a:cubicBezTo>
                      <a:cubicBezTo>
                        <a:pt x="13" y="4"/>
                        <a:pt x="13" y="4"/>
                        <a:pt x="13" y="4"/>
                      </a:cubicBezTo>
                      <a:cubicBezTo>
                        <a:pt x="12" y="4"/>
                        <a:pt x="12" y="4"/>
                        <a:pt x="12" y="4"/>
                      </a:cubicBezTo>
                      <a:cubicBezTo>
                        <a:pt x="12" y="4"/>
                        <a:pt x="12" y="5"/>
                        <a:pt x="12" y="5"/>
                      </a:cubicBezTo>
                      <a:cubicBezTo>
                        <a:pt x="12" y="5"/>
                        <a:pt x="12" y="5"/>
                        <a:pt x="12" y="5"/>
                      </a:cubicBezTo>
                      <a:cubicBezTo>
                        <a:pt x="12" y="5"/>
                        <a:pt x="12" y="5"/>
                        <a:pt x="12" y="5"/>
                      </a:cubicBezTo>
                      <a:cubicBezTo>
                        <a:pt x="12" y="5"/>
                        <a:pt x="12" y="5"/>
                        <a:pt x="12" y="5"/>
                      </a:cubicBezTo>
                      <a:cubicBezTo>
                        <a:pt x="12" y="5"/>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7"/>
                        <a:pt x="12" y="7"/>
                        <a:pt x="12" y="7"/>
                      </a:cubicBezTo>
                      <a:cubicBezTo>
                        <a:pt x="12" y="7"/>
                        <a:pt x="12" y="7"/>
                        <a:pt x="12" y="7"/>
                      </a:cubicBezTo>
                      <a:cubicBezTo>
                        <a:pt x="12" y="8"/>
                        <a:pt x="12" y="8"/>
                        <a:pt x="12" y="8"/>
                      </a:cubicBezTo>
                      <a:cubicBezTo>
                        <a:pt x="12" y="8"/>
                        <a:pt x="13" y="8"/>
                        <a:pt x="13" y="8"/>
                      </a:cubicBezTo>
                      <a:cubicBezTo>
                        <a:pt x="13" y="8"/>
                        <a:pt x="13" y="8"/>
                        <a:pt x="13" y="8"/>
                      </a:cubicBezTo>
                      <a:cubicBezTo>
                        <a:pt x="13" y="9"/>
                        <a:pt x="13" y="9"/>
                        <a:pt x="13" y="9"/>
                      </a:cubicBezTo>
                      <a:cubicBezTo>
                        <a:pt x="13" y="9"/>
                        <a:pt x="13" y="9"/>
                        <a:pt x="13" y="9"/>
                      </a:cubicBezTo>
                      <a:cubicBezTo>
                        <a:pt x="13" y="10"/>
                        <a:pt x="13" y="10"/>
                        <a:pt x="13" y="10"/>
                      </a:cubicBezTo>
                      <a:cubicBezTo>
                        <a:pt x="13" y="10"/>
                        <a:pt x="13" y="10"/>
                        <a:pt x="13" y="10"/>
                      </a:cubicBezTo>
                      <a:cubicBezTo>
                        <a:pt x="13" y="10"/>
                        <a:pt x="13" y="10"/>
                        <a:pt x="13" y="10"/>
                      </a:cubicBezTo>
                      <a:cubicBezTo>
                        <a:pt x="13" y="11"/>
                        <a:pt x="13" y="11"/>
                        <a:pt x="13" y="11"/>
                      </a:cubicBezTo>
                      <a:cubicBezTo>
                        <a:pt x="13" y="11"/>
                        <a:pt x="13" y="11"/>
                        <a:pt x="13" y="11"/>
                      </a:cubicBezTo>
                      <a:cubicBezTo>
                        <a:pt x="14" y="11"/>
                        <a:pt x="14" y="11"/>
                        <a:pt x="14" y="11"/>
                      </a:cubicBezTo>
                      <a:cubicBezTo>
                        <a:pt x="16" y="10"/>
                        <a:pt x="16" y="10"/>
                        <a:pt x="16" y="10"/>
                      </a:cubicBezTo>
                      <a:cubicBezTo>
                        <a:pt x="16" y="10"/>
                        <a:pt x="16" y="11"/>
                        <a:pt x="16" y="11"/>
                      </a:cubicBezTo>
                      <a:cubicBezTo>
                        <a:pt x="16" y="11"/>
                        <a:pt x="16" y="11"/>
                        <a:pt x="16" y="11"/>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8" y="12"/>
                        <a:pt x="18" y="12"/>
                        <a:pt x="18" y="12"/>
                      </a:cubicBezTo>
                      <a:cubicBezTo>
                        <a:pt x="18" y="11"/>
                        <a:pt x="18" y="11"/>
                        <a:pt x="18" y="11"/>
                      </a:cubicBezTo>
                      <a:cubicBezTo>
                        <a:pt x="18" y="11"/>
                        <a:pt x="18" y="11"/>
                        <a:pt x="18" y="11"/>
                      </a:cubicBezTo>
                      <a:cubicBezTo>
                        <a:pt x="20" y="12"/>
                        <a:pt x="20" y="12"/>
                        <a:pt x="20" y="12"/>
                      </a:cubicBezTo>
                      <a:cubicBezTo>
                        <a:pt x="20" y="12"/>
                        <a:pt x="20" y="12"/>
                        <a:pt x="20" y="12"/>
                      </a:cubicBezTo>
                      <a:cubicBezTo>
                        <a:pt x="19" y="12"/>
                        <a:pt x="19" y="12"/>
                        <a:pt x="19" y="12"/>
                      </a:cubicBezTo>
                      <a:cubicBezTo>
                        <a:pt x="19" y="13"/>
                        <a:pt x="19" y="13"/>
                        <a:pt x="19" y="13"/>
                      </a:cubicBezTo>
                      <a:cubicBezTo>
                        <a:pt x="18" y="15"/>
                        <a:pt x="18" y="15"/>
                        <a:pt x="18" y="15"/>
                      </a:cubicBezTo>
                      <a:cubicBezTo>
                        <a:pt x="18" y="15"/>
                        <a:pt x="18" y="15"/>
                        <a:pt x="18" y="15"/>
                      </a:cubicBezTo>
                      <a:cubicBezTo>
                        <a:pt x="18" y="16"/>
                        <a:pt x="18" y="16"/>
                        <a:pt x="18" y="16"/>
                      </a:cubicBezTo>
                      <a:cubicBezTo>
                        <a:pt x="18" y="17"/>
                        <a:pt x="18" y="17"/>
                        <a:pt x="18" y="17"/>
                      </a:cubicBezTo>
                      <a:cubicBezTo>
                        <a:pt x="18" y="17"/>
                        <a:pt x="19" y="17"/>
                        <a:pt x="19" y="17"/>
                      </a:cubicBezTo>
                      <a:cubicBezTo>
                        <a:pt x="19" y="17"/>
                        <a:pt x="19" y="17"/>
                        <a:pt x="19" y="17"/>
                      </a:cubicBezTo>
                      <a:cubicBezTo>
                        <a:pt x="19" y="17"/>
                        <a:pt x="19" y="17"/>
                        <a:pt x="19" y="17"/>
                      </a:cubicBezTo>
                      <a:cubicBezTo>
                        <a:pt x="19" y="17"/>
                        <a:pt x="19" y="17"/>
                        <a:pt x="19" y="17"/>
                      </a:cubicBezTo>
                      <a:cubicBezTo>
                        <a:pt x="19" y="17"/>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20"/>
                        <a:pt x="19" y="20"/>
                        <a:pt x="19" y="20"/>
                      </a:cubicBezTo>
                      <a:cubicBezTo>
                        <a:pt x="19" y="20"/>
                        <a:pt x="19" y="20"/>
                        <a:pt x="19" y="20"/>
                      </a:cubicBezTo>
                      <a:cubicBezTo>
                        <a:pt x="19" y="21"/>
                        <a:pt x="19" y="21"/>
                        <a:pt x="19" y="21"/>
                      </a:cubicBezTo>
                      <a:cubicBezTo>
                        <a:pt x="19" y="21"/>
                        <a:pt x="19" y="21"/>
                        <a:pt x="19" y="21"/>
                      </a:cubicBezTo>
                      <a:cubicBezTo>
                        <a:pt x="19" y="21"/>
                        <a:pt x="19" y="22"/>
                        <a:pt x="19" y="22"/>
                      </a:cubicBezTo>
                      <a:cubicBezTo>
                        <a:pt x="19" y="22"/>
                        <a:pt x="19" y="22"/>
                        <a:pt x="19" y="22"/>
                      </a:cubicBezTo>
                      <a:cubicBezTo>
                        <a:pt x="19" y="22"/>
                        <a:pt x="19" y="22"/>
                        <a:pt x="19" y="22"/>
                      </a:cubicBezTo>
                      <a:cubicBezTo>
                        <a:pt x="19" y="22"/>
                        <a:pt x="19" y="23"/>
                        <a:pt x="19" y="23"/>
                      </a:cubicBezTo>
                      <a:cubicBezTo>
                        <a:pt x="19" y="23"/>
                        <a:pt x="20" y="23"/>
                        <a:pt x="20" y="23"/>
                      </a:cubicBezTo>
                      <a:cubicBezTo>
                        <a:pt x="20" y="23"/>
                        <a:pt x="20" y="24"/>
                        <a:pt x="20" y="24"/>
                      </a:cubicBezTo>
                      <a:cubicBezTo>
                        <a:pt x="20" y="24"/>
                        <a:pt x="19" y="24"/>
                        <a:pt x="19" y="24"/>
                      </a:cubicBezTo>
                      <a:cubicBezTo>
                        <a:pt x="19" y="24"/>
                        <a:pt x="20" y="24"/>
                        <a:pt x="20" y="24"/>
                      </a:cubicBezTo>
                      <a:close/>
                      <a:moveTo>
                        <a:pt x="3" y="17"/>
                      </a:moveTo>
                      <a:cubicBezTo>
                        <a:pt x="3" y="17"/>
                        <a:pt x="3" y="17"/>
                        <a:pt x="3" y="17"/>
                      </a:cubicBezTo>
                      <a:cubicBezTo>
                        <a:pt x="3" y="17"/>
                        <a:pt x="3" y="17"/>
                        <a:pt x="3" y="17"/>
                      </a:cubicBezTo>
                      <a:cubicBezTo>
                        <a:pt x="3" y="17"/>
                        <a:pt x="3" y="17"/>
                        <a:pt x="3" y="17"/>
                      </a:cubicBezTo>
                      <a:cubicBezTo>
                        <a:pt x="3" y="17"/>
                        <a:pt x="3" y="17"/>
                        <a:pt x="3" y="17"/>
                      </a:cubicBezTo>
                      <a:cubicBezTo>
                        <a:pt x="3" y="17"/>
                        <a:pt x="3" y="17"/>
                        <a:pt x="3" y="18"/>
                      </a:cubicBezTo>
                      <a:cubicBezTo>
                        <a:pt x="3" y="18"/>
                        <a:pt x="3" y="18"/>
                        <a:pt x="3" y="18"/>
                      </a:cubicBezTo>
                      <a:cubicBezTo>
                        <a:pt x="3" y="18"/>
                        <a:pt x="3" y="18"/>
                        <a:pt x="2" y="18"/>
                      </a:cubicBezTo>
                      <a:cubicBezTo>
                        <a:pt x="2" y="18"/>
                        <a:pt x="2" y="18"/>
                        <a:pt x="2" y="18"/>
                      </a:cubicBezTo>
                      <a:cubicBezTo>
                        <a:pt x="2" y="18"/>
                        <a:pt x="2" y="18"/>
                        <a:pt x="2" y="18"/>
                      </a:cubicBezTo>
                      <a:cubicBezTo>
                        <a:pt x="2" y="18"/>
                        <a:pt x="2" y="18"/>
                        <a:pt x="2" y="18"/>
                      </a:cubicBezTo>
                      <a:cubicBezTo>
                        <a:pt x="2" y="18"/>
                        <a:pt x="2" y="18"/>
                        <a:pt x="2" y="18"/>
                      </a:cubicBezTo>
                      <a:cubicBezTo>
                        <a:pt x="2" y="18"/>
                        <a:pt x="2" y="18"/>
                        <a:pt x="3" y="18"/>
                      </a:cubicBezTo>
                      <a:cubicBezTo>
                        <a:pt x="2" y="18"/>
                        <a:pt x="2" y="18"/>
                        <a:pt x="3" y="18"/>
                      </a:cubicBezTo>
                      <a:cubicBezTo>
                        <a:pt x="3" y="18"/>
                        <a:pt x="3" y="18"/>
                        <a:pt x="3" y="18"/>
                      </a:cubicBezTo>
                      <a:cubicBezTo>
                        <a:pt x="3" y="18"/>
                        <a:pt x="3" y="18"/>
                        <a:pt x="3" y="18"/>
                      </a:cubicBezTo>
                      <a:cubicBezTo>
                        <a:pt x="3" y="18"/>
                        <a:pt x="3" y="17"/>
                        <a:pt x="3" y="17"/>
                      </a:cubicBezTo>
                      <a:close/>
                      <a:moveTo>
                        <a:pt x="9" y="21"/>
                      </a:moveTo>
                      <a:cubicBezTo>
                        <a:pt x="9" y="21"/>
                        <a:pt x="9" y="21"/>
                        <a:pt x="9" y="21"/>
                      </a:cubicBezTo>
                      <a:cubicBezTo>
                        <a:pt x="9" y="21"/>
                        <a:pt x="9" y="21"/>
                        <a:pt x="9" y="21"/>
                      </a:cubicBezTo>
                      <a:close/>
                      <a:moveTo>
                        <a:pt x="9" y="21"/>
                      </a:moveTo>
                      <a:cubicBezTo>
                        <a:pt x="9" y="21"/>
                        <a:pt x="9" y="21"/>
                        <a:pt x="9" y="21"/>
                      </a:cubicBezTo>
                      <a:cubicBezTo>
                        <a:pt x="9" y="21"/>
                        <a:pt x="9" y="21"/>
                        <a:pt x="9" y="21"/>
                      </a:cubicBezTo>
                      <a:close/>
                      <a:moveTo>
                        <a:pt x="11" y="44"/>
                      </a:moveTo>
                      <a:cubicBezTo>
                        <a:pt x="11" y="44"/>
                        <a:pt x="11" y="44"/>
                        <a:pt x="11" y="44"/>
                      </a:cubicBezTo>
                      <a:cubicBezTo>
                        <a:pt x="11" y="44"/>
                        <a:pt x="11" y="44"/>
                        <a:pt x="11" y="44"/>
                      </a:cubicBezTo>
                      <a:cubicBezTo>
                        <a:pt x="11" y="44"/>
                        <a:pt x="11" y="44"/>
                        <a:pt x="11" y="44"/>
                      </a:cubicBezTo>
                      <a:cubicBezTo>
                        <a:pt x="11" y="44"/>
                        <a:pt x="11" y="44"/>
                        <a:pt x="11" y="44"/>
                      </a:cubicBezTo>
                      <a:cubicBezTo>
                        <a:pt x="11" y="44"/>
                        <a:pt x="11" y="44"/>
                        <a:pt x="11" y="44"/>
                      </a:cubicBezTo>
                      <a:cubicBezTo>
                        <a:pt x="11" y="44"/>
                        <a:pt x="11" y="44"/>
                        <a:pt x="11" y="44"/>
                      </a:cubicBezTo>
                      <a:cubicBezTo>
                        <a:pt x="11" y="44"/>
                        <a:pt x="11" y="44"/>
                        <a:pt x="11" y="44"/>
                      </a:cubicBezTo>
                      <a:cubicBezTo>
                        <a:pt x="11" y="44"/>
                        <a:pt x="11" y="44"/>
                        <a:pt x="11" y="44"/>
                      </a:cubicBezTo>
                      <a:cubicBezTo>
                        <a:pt x="11" y="44"/>
                        <a:pt x="11" y="44"/>
                        <a:pt x="11" y="44"/>
                      </a:cubicBezTo>
                      <a:cubicBezTo>
                        <a:pt x="11" y="44"/>
                        <a:pt x="11" y="44"/>
                        <a:pt x="11" y="44"/>
                      </a:cubicBezTo>
                      <a:cubicBezTo>
                        <a:pt x="11" y="44"/>
                        <a:pt x="11" y="44"/>
                        <a:pt x="11" y="44"/>
                      </a:cubicBezTo>
                      <a:cubicBezTo>
                        <a:pt x="11" y="44"/>
                        <a:pt x="11" y="44"/>
                        <a:pt x="11" y="44"/>
                      </a:cubicBezTo>
                      <a:cubicBezTo>
                        <a:pt x="11" y="44"/>
                        <a:pt x="11" y="44"/>
                        <a:pt x="11" y="44"/>
                      </a:cubicBezTo>
                      <a:cubicBezTo>
                        <a:pt x="11" y="44"/>
                        <a:pt x="11" y="45"/>
                        <a:pt x="11" y="45"/>
                      </a:cubicBezTo>
                      <a:cubicBezTo>
                        <a:pt x="11" y="45"/>
                        <a:pt x="11" y="44"/>
                        <a:pt x="11" y="44"/>
                      </a:cubicBezTo>
                      <a:cubicBezTo>
                        <a:pt x="11" y="44"/>
                        <a:pt x="11" y="44"/>
                        <a:pt x="10" y="44"/>
                      </a:cubicBezTo>
                      <a:cubicBezTo>
                        <a:pt x="10" y="44"/>
                        <a:pt x="10" y="44"/>
                        <a:pt x="10" y="44"/>
                      </a:cubicBezTo>
                      <a:cubicBezTo>
                        <a:pt x="11" y="44"/>
                        <a:pt x="11" y="45"/>
                        <a:pt x="11" y="45"/>
                      </a:cubicBezTo>
                      <a:cubicBezTo>
                        <a:pt x="11" y="45"/>
                        <a:pt x="11" y="45"/>
                        <a:pt x="11" y="45"/>
                      </a:cubicBezTo>
                      <a:cubicBezTo>
                        <a:pt x="11" y="45"/>
                        <a:pt x="11" y="45"/>
                        <a:pt x="11" y="45"/>
                      </a:cubicBezTo>
                      <a:cubicBezTo>
                        <a:pt x="11" y="45"/>
                        <a:pt x="11" y="45"/>
                        <a:pt x="11" y="45"/>
                      </a:cubicBezTo>
                      <a:cubicBezTo>
                        <a:pt x="11" y="45"/>
                        <a:pt x="11" y="45"/>
                        <a:pt x="11" y="45"/>
                      </a:cubicBezTo>
                      <a:cubicBezTo>
                        <a:pt x="11" y="45"/>
                        <a:pt x="11" y="45"/>
                        <a:pt x="11" y="45"/>
                      </a:cubicBezTo>
                      <a:cubicBezTo>
                        <a:pt x="11" y="45"/>
                        <a:pt x="11" y="45"/>
                        <a:pt x="11" y="45"/>
                      </a:cubicBezTo>
                      <a:cubicBezTo>
                        <a:pt x="11" y="45"/>
                        <a:pt x="11" y="45"/>
                        <a:pt x="11" y="45"/>
                      </a:cubicBezTo>
                      <a:cubicBezTo>
                        <a:pt x="11" y="45"/>
                        <a:pt x="10" y="45"/>
                        <a:pt x="10" y="45"/>
                      </a:cubicBezTo>
                      <a:cubicBezTo>
                        <a:pt x="10" y="45"/>
                        <a:pt x="10" y="45"/>
                        <a:pt x="10" y="45"/>
                      </a:cubicBezTo>
                      <a:cubicBezTo>
                        <a:pt x="10" y="45"/>
                        <a:pt x="10" y="45"/>
                        <a:pt x="10" y="45"/>
                      </a:cubicBezTo>
                      <a:cubicBezTo>
                        <a:pt x="10" y="45"/>
                        <a:pt x="10" y="45"/>
                        <a:pt x="10" y="45"/>
                      </a:cubicBezTo>
                      <a:cubicBezTo>
                        <a:pt x="10" y="45"/>
                        <a:pt x="10" y="45"/>
                        <a:pt x="10" y="45"/>
                      </a:cubicBezTo>
                      <a:cubicBezTo>
                        <a:pt x="10" y="45"/>
                        <a:pt x="10" y="45"/>
                        <a:pt x="11" y="45"/>
                      </a:cubicBezTo>
                      <a:cubicBezTo>
                        <a:pt x="11" y="45"/>
                        <a:pt x="11" y="45"/>
                        <a:pt x="11" y="45"/>
                      </a:cubicBezTo>
                      <a:cubicBezTo>
                        <a:pt x="11" y="45"/>
                        <a:pt x="11" y="45"/>
                        <a:pt x="10" y="45"/>
                      </a:cubicBezTo>
                      <a:cubicBezTo>
                        <a:pt x="10" y="45"/>
                        <a:pt x="10" y="45"/>
                        <a:pt x="10" y="45"/>
                      </a:cubicBezTo>
                      <a:cubicBezTo>
                        <a:pt x="10" y="45"/>
                        <a:pt x="10" y="45"/>
                        <a:pt x="10" y="45"/>
                      </a:cubicBezTo>
                      <a:cubicBezTo>
                        <a:pt x="10" y="45"/>
                        <a:pt x="10" y="45"/>
                        <a:pt x="10" y="45"/>
                      </a:cubicBezTo>
                      <a:cubicBezTo>
                        <a:pt x="10" y="45"/>
                        <a:pt x="10" y="45"/>
                        <a:pt x="10" y="45"/>
                      </a:cubicBezTo>
                      <a:cubicBezTo>
                        <a:pt x="10" y="45"/>
                        <a:pt x="10" y="45"/>
                        <a:pt x="10" y="45"/>
                      </a:cubicBezTo>
                      <a:cubicBezTo>
                        <a:pt x="10" y="45"/>
                        <a:pt x="10" y="45"/>
                        <a:pt x="10" y="45"/>
                      </a:cubicBezTo>
                      <a:cubicBezTo>
                        <a:pt x="10" y="45"/>
                        <a:pt x="10" y="45"/>
                        <a:pt x="10" y="45"/>
                      </a:cubicBezTo>
                      <a:cubicBezTo>
                        <a:pt x="10" y="45"/>
                        <a:pt x="11" y="45"/>
                        <a:pt x="11" y="45"/>
                      </a:cubicBezTo>
                      <a:cubicBezTo>
                        <a:pt x="11" y="45"/>
                        <a:pt x="11" y="45"/>
                        <a:pt x="11" y="45"/>
                      </a:cubicBezTo>
                      <a:cubicBezTo>
                        <a:pt x="11" y="45"/>
                        <a:pt x="11" y="45"/>
                        <a:pt x="11" y="45"/>
                      </a:cubicBezTo>
                      <a:cubicBezTo>
                        <a:pt x="11" y="45"/>
                        <a:pt x="11" y="45"/>
                        <a:pt x="11" y="45"/>
                      </a:cubicBezTo>
                      <a:cubicBezTo>
                        <a:pt x="11" y="46"/>
                        <a:pt x="11" y="46"/>
                        <a:pt x="11" y="45"/>
                      </a:cubicBezTo>
                      <a:cubicBezTo>
                        <a:pt x="10" y="45"/>
                        <a:pt x="10" y="45"/>
                        <a:pt x="10" y="45"/>
                      </a:cubicBezTo>
                      <a:cubicBezTo>
                        <a:pt x="10" y="45"/>
                        <a:pt x="10" y="45"/>
                        <a:pt x="10" y="45"/>
                      </a:cubicBezTo>
                      <a:cubicBezTo>
                        <a:pt x="10" y="45"/>
                        <a:pt x="10" y="45"/>
                        <a:pt x="10" y="45"/>
                      </a:cubicBezTo>
                      <a:cubicBezTo>
                        <a:pt x="10" y="45"/>
                        <a:pt x="10" y="46"/>
                        <a:pt x="10" y="45"/>
                      </a:cubicBezTo>
                      <a:cubicBezTo>
                        <a:pt x="10" y="45"/>
                        <a:pt x="10" y="45"/>
                        <a:pt x="10" y="46"/>
                      </a:cubicBezTo>
                      <a:cubicBezTo>
                        <a:pt x="10" y="46"/>
                        <a:pt x="10" y="46"/>
                        <a:pt x="10" y="46"/>
                      </a:cubicBezTo>
                      <a:cubicBezTo>
                        <a:pt x="10" y="46"/>
                        <a:pt x="10" y="46"/>
                        <a:pt x="10" y="46"/>
                      </a:cubicBezTo>
                      <a:cubicBezTo>
                        <a:pt x="10" y="46"/>
                        <a:pt x="10" y="46"/>
                        <a:pt x="10" y="46"/>
                      </a:cubicBezTo>
                      <a:cubicBezTo>
                        <a:pt x="10" y="46"/>
                        <a:pt x="10" y="46"/>
                        <a:pt x="10" y="46"/>
                      </a:cubicBezTo>
                      <a:cubicBezTo>
                        <a:pt x="10" y="46"/>
                        <a:pt x="10" y="46"/>
                        <a:pt x="10" y="46"/>
                      </a:cubicBezTo>
                      <a:cubicBezTo>
                        <a:pt x="10" y="46"/>
                        <a:pt x="10" y="46"/>
                        <a:pt x="10" y="46"/>
                      </a:cubicBezTo>
                      <a:cubicBezTo>
                        <a:pt x="11" y="46"/>
                        <a:pt x="11" y="46"/>
                        <a:pt x="11" y="46"/>
                      </a:cubicBezTo>
                      <a:cubicBezTo>
                        <a:pt x="11" y="46"/>
                        <a:pt x="11" y="46"/>
                        <a:pt x="11" y="46"/>
                      </a:cubicBezTo>
                      <a:cubicBezTo>
                        <a:pt x="11" y="46"/>
                        <a:pt x="11" y="46"/>
                        <a:pt x="11" y="46"/>
                      </a:cubicBezTo>
                      <a:cubicBezTo>
                        <a:pt x="10" y="46"/>
                        <a:pt x="10" y="46"/>
                        <a:pt x="10" y="46"/>
                      </a:cubicBezTo>
                      <a:cubicBezTo>
                        <a:pt x="10" y="46"/>
                        <a:pt x="10" y="46"/>
                        <a:pt x="10" y="46"/>
                      </a:cubicBezTo>
                      <a:cubicBezTo>
                        <a:pt x="10" y="46"/>
                        <a:pt x="10" y="46"/>
                        <a:pt x="10" y="46"/>
                      </a:cubicBezTo>
                      <a:cubicBezTo>
                        <a:pt x="10" y="46"/>
                        <a:pt x="10" y="46"/>
                        <a:pt x="10" y="46"/>
                      </a:cubicBezTo>
                      <a:cubicBezTo>
                        <a:pt x="11" y="46"/>
                        <a:pt x="11" y="46"/>
                        <a:pt x="11" y="46"/>
                      </a:cubicBezTo>
                      <a:cubicBezTo>
                        <a:pt x="11" y="46"/>
                        <a:pt x="11" y="46"/>
                        <a:pt x="11" y="46"/>
                      </a:cubicBezTo>
                      <a:cubicBezTo>
                        <a:pt x="11" y="46"/>
                        <a:pt x="11" y="46"/>
                        <a:pt x="11" y="46"/>
                      </a:cubicBezTo>
                      <a:cubicBezTo>
                        <a:pt x="11" y="46"/>
                        <a:pt x="11" y="46"/>
                        <a:pt x="11" y="46"/>
                      </a:cubicBezTo>
                      <a:cubicBezTo>
                        <a:pt x="11" y="46"/>
                        <a:pt x="11" y="46"/>
                        <a:pt x="11" y="46"/>
                      </a:cubicBezTo>
                      <a:cubicBezTo>
                        <a:pt x="11" y="46"/>
                        <a:pt x="11" y="46"/>
                        <a:pt x="11" y="46"/>
                      </a:cubicBezTo>
                      <a:cubicBezTo>
                        <a:pt x="11" y="46"/>
                        <a:pt x="11" y="46"/>
                        <a:pt x="10" y="46"/>
                      </a:cubicBezTo>
                      <a:cubicBezTo>
                        <a:pt x="10" y="46"/>
                        <a:pt x="10" y="46"/>
                        <a:pt x="11" y="46"/>
                      </a:cubicBezTo>
                      <a:cubicBezTo>
                        <a:pt x="11" y="46"/>
                        <a:pt x="11" y="46"/>
                        <a:pt x="11" y="46"/>
                      </a:cubicBezTo>
                      <a:cubicBezTo>
                        <a:pt x="11" y="46"/>
                        <a:pt x="11" y="46"/>
                        <a:pt x="11" y="46"/>
                      </a:cubicBezTo>
                      <a:cubicBezTo>
                        <a:pt x="11" y="46"/>
                        <a:pt x="11" y="47"/>
                        <a:pt x="11" y="47"/>
                      </a:cubicBezTo>
                      <a:cubicBezTo>
                        <a:pt x="11" y="47"/>
                        <a:pt x="11" y="47"/>
                        <a:pt x="11" y="47"/>
                      </a:cubicBezTo>
                      <a:cubicBezTo>
                        <a:pt x="11" y="47"/>
                        <a:pt x="11" y="47"/>
                        <a:pt x="11" y="47"/>
                      </a:cubicBezTo>
                      <a:cubicBezTo>
                        <a:pt x="11" y="47"/>
                        <a:pt x="11" y="47"/>
                        <a:pt x="11" y="47"/>
                      </a:cubicBezTo>
                      <a:cubicBezTo>
                        <a:pt x="11" y="47"/>
                        <a:pt x="11" y="47"/>
                        <a:pt x="11" y="47"/>
                      </a:cubicBezTo>
                      <a:cubicBezTo>
                        <a:pt x="11" y="47"/>
                        <a:pt x="11" y="47"/>
                        <a:pt x="11" y="47"/>
                      </a:cubicBezTo>
                      <a:cubicBezTo>
                        <a:pt x="11" y="47"/>
                        <a:pt x="11" y="47"/>
                        <a:pt x="11" y="47"/>
                      </a:cubicBezTo>
                      <a:cubicBezTo>
                        <a:pt x="11" y="47"/>
                        <a:pt x="11" y="47"/>
                        <a:pt x="11" y="47"/>
                      </a:cubicBezTo>
                      <a:cubicBezTo>
                        <a:pt x="11" y="47"/>
                        <a:pt x="11" y="47"/>
                        <a:pt x="10" y="47"/>
                      </a:cubicBezTo>
                      <a:cubicBezTo>
                        <a:pt x="10" y="47"/>
                        <a:pt x="10" y="47"/>
                        <a:pt x="10" y="47"/>
                      </a:cubicBezTo>
                      <a:cubicBezTo>
                        <a:pt x="10" y="47"/>
                        <a:pt x="10" y="47"/>
                        <a:pt x="10" y="47"/>
                      </a:cubicBezTo>
                      <a:cubicBezTo>
                        <a:pt x="10" y="47"/>
                        <a:pt x="10" y="47"/>
                        <a:pt x="10" y="47"/>
                      </a:cubicBezTo>
                      <a:cubicBezTo>
                        <a:pt x="10" y="47"/>
                        <a:pt x="10" y="47"/>
                        <a:pt x="10" y="47"/>
                      </a:cubicBezTo>
                      <a:cubicBezTo>
                        <a:pt x="10" y="47"/>
                        <a:pt x="10" y="47"/>
                        <a:pt x="10" y="47"/>
                      </a:cubicBezTo>
                      <a:cubicBezTo>
                        <a:pt x="10" y="47"/>
                        <a:pt x="10" y="46"/>
                        <a:pt x="10" y="46"/>
                      </a:cubicBezTo>
                      <a:cubicBezTo>
                        <a:pt x="10" y="47"/>
                        <a:pt x="10" y="47"/>
                        <a:pt x="10" y="47"/>
                      </a:cubicBezTo>
                      <a:cubicBezTo>
                        <a:pt x="10" y="47"/>
                        <a:pt x="10" y="47"/>
                        <a:pt x="10" y="47"/>
                      </a:cubicBezTo>
                      <a:cubicBezTo>
                        <a:pt x="10" y="47"/>
                        <a:pt x="10" y="47"/>
                        <a:pt x="10" y="47"/>
                      </a:cubicBezTo>
                      <a:cubicBezTo>
                        <a:pt x="10" y="47"/>
                        <a:pt x="10" y="47"/>
                        <a:pt x="10" y="47"/>
                      </a:cubicBezTo>
                      <a:cubicBezTo>
                        <a:pt x="10" y="47"/>
                        <a:pt x="10" y="47"/>
                        <a:pt x="10" y="47"/>
                      </a:cubicBezTo>
                      <a:cubicBezTo>
                        <a:pt x="10" y="47"/>
                        <a:pt x="10" y="47"/>
                        <a:pt x="10" y="47"/>
                      </a:cubicBezTo>
                      <a:cubicBezTo>
                        <a:pt x="10" y="47"/>
                        <a:pt x="10" y="47"/>
                        <a:pt x="10" y="47"/>
                      </a:cubicBezTo>
                      <a:cubicBezTo>
                        <a:pt x="10" y="47"/>
                        <a:pt x="10" y="46"/>
                        <a:pt x="10" y="46"/>
                      </a:cubicBezTo>
                      <a:cubicBezTo>
                        <a:pt x="10" y="46"/>
                        <a:pt x="10" y="46"/>
                        <a:pt x="10" y="46"/>
                      </a:cubicBezTo>
                      <a:cubicBezTo>
                        <a:pt x="10" y="46"/>
                        <a:pt x="10" y="46"/>
                        <a:pt x="10" y="46"/>
                      </a:cubicBezTo>
                      <a:cubicBezTo>
                        <a:pt x="10" y="46"/>
                        <a:pt x="10" y="46"/>
                        <a:pt x="10" y="46"/>
                      </a:cubicBezTo>
                      <a:cubicBezTo>
                        <a:pt x="9" y="46"/>
                        <a:pt x="9" y="46"/>
                        <a:pt x="9" y="46"/>
                      </a:cubicBezTo>
                      <a:cubicBezTo>
                        <a:pt x="9" y="46"/>
                        <a:pt x="9" y="46"/>
                        <a:pt x="9" y="46"/>
                      </a:cubicBezTo>
                      <a:cubicBezTo>
                        <a:pt x="9" y="46"/>
                        <a:pt x="9" y="46"/>
                        <a:pt x="9" y="46"/>
                      </a:cubicBezTo>
                      <a:cubicBezTo>
                        <a:pt x="9" y="46"/>
                        <a:pt x="9" y="46"/>
                        <a:pt x="9" y="46"/>
                      </a:cubicBezTo>
                      <a:cubicBezTo>
                        <a:pt x="9" y="46"/>
                        <a:pt x="10" y="46"/>
                        <a:pt x="10" y="46"/>
                      </a:cubicBezTo>
                      <a:cubicBezTo>
                        <a:pt x="10" y="46"/>
                        <a:pt x="10"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8" y="47"/>
                        <a:pt x="9" y="47"/>
                        <a:pt x="9" y="47"/>
                      </a:cubicBezTo>
                      <a:cubicBezTo>
                        <a:pt x="8" y="47"/>
                        <a:pt x="8" y="46"/>
                        <a:pt x="8" y="46"/>
                      </a:cubicBezTo>
                      <a:cubicBezTo>
                        <a:pt x="8" y="46"/>
                        <a:pt x="8" y="46"/>
                        <a:pt x="8" y="46"/>
                      </a:cubicBezTo>
                      <a:cubicBezTo>
                        <a:pt x="8"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6"/>
                        <a:pt x="10" y="45"/>
                        <a:pt x="10" y="45"/>
                      </a:cubicBezTo>
                      <a:cubicBezTo>
                        <a:pt x="10" y="45"/>
                        <a:pt x="10" y="45"/>
                        <a:pt x="10" y="45"/>
                      </a:cubicBezTo>
                      <a:cubicBezTo>
                        <a:pt x="10" y="45"/>
                        <a:pt x="10" y="45"/>
                        <a:pt x="10" y="45"/>
                      </a:cubicBezTo>
                      <a:cubicBezTo>
                        <a:pt x="10" y="45"/>
                        <a:pt x="10" y="45"/>
                        <a:pt x="10" y="45"/>
                      </a:cubicBezTo>
                      <a:cubicBezTo>
                        <a:pt x="10" y="45"/>
                        <a:pt x="10" y="45"/>
                        <a:pt x="10" y="45"/>
                      </a:cubicBezTo>
                      <a:cubicBezTo>
                        <a:pt x="10" y="45"/>
                        <a:pt x="10" y="45"/>
                        <a:pt x="10" y="45"/>
                      </a:cubicBezTo>
                      <a:cubicBezTo>
                        <a:pt x="10" y="45"/>
                        <a:pt x="10" y="45"/>
                        <a:pt x="10" y="45"/>
                      </a:cubicBezTo>
                      <a:cubicBezTo>
                        <a:pt x="10" y="45"/>
                        <a:pt x="10" y="45"/>
                        <a:pt x="10" y="44"/>
                      </a:cubicBezTo>
                      <a:cubicBezTo>
                        <a:pt x="10" y="44"/>
                        <a:pt x="10" y="44"/>
                        <a:pt x="10" y="44"/>
                      </a:cubicBezTo>
                      <a:cubicBezTo>
                        <a:pt x="10" y="44"/>
                        <a:pt x="10" y="44"/>
                        <a:pt x="10" y="44"/>
                      </a:cubicBezTo>
                      <a:cubicBezTo>
                        <a:pt x="10" y="44"/>
                        <a:pt x="10" y="44"/>
                        <a:pt x="10" y="44"/>
                      </a:cubicBezTo>
                      <a:cubicBezTo>
                        <a:pt x="10" y="44"/>
                        <a:pt x="10" y="44"/>
                        <a:pt x="10" y="44"/>
                      </a:cubicBezTo>
                      <a:cubicBezTo>
                        <a:pt x="10" y="44"/>
                        <a:pt x="10" y="44"/>
                        <a:pt x="10" y="44"/>
                      </a:cubicBezTo>
                      <a:cubicBezTo>
                        <a:pt x="10" y="44"/>
                        <a:pt x="10" y="44"/>
                        <a:pt x="10" y="44"/>
                      </a:cubicBezTo>
                      <a:cubicBezTo>
                        <a:pt x="10" y="43"/>
                        <a:pt x="10" y="43"/>
                        <a:pt x="10" y="43"/>
                      </a:cubicBezTo>
                      <a:cubicBezTo>
                        <a:pt x="10" y="43"/>
                        <a:pt x="10" y="43"/>
                        <a:pt x="10" y="43"/>
                      </a:cubicBezTo>
                      <a:cubicBezTo>
                        <a:pt x="10" y="43"/>
                        <a:pt x="10" y="43"/>
                        <a:pt x="10" y="43"/>
                      </a:cubicBezTo>
                      <a:cubicBezTo>
                        <a:pt x="10" y="43"/>
                        <a:pt x="10" y="43"/>
                        <a:pt x="10" y="43"/>
                      </a:cubicBezTo>
                      <a:cubicBezTo>
                        <a:pt x="10" y="43"/>
                        <a:pt x="10" y="43"/>
                        <a:pt x="10" y="43"/>
                      </a:cubicBezTo>
                      <a:cubicBezTo>
                        <a:pt x="10" y="43"/>
                        <a:pt x="10" y="43"/>
                        <a:pt x="10" y="43"/>
                      </a:cubicBezTo>
                      <a:cubicBezTo>
                        <a:pt x="10" y="43"/>
                        <a:pt x="10" y="43"/>
                        <a:pt x="10" y="43"/>
                      </a:cubicBezTo>
                      <a:cubicBezTo>
                        <a:pt x="10" y="43"/>
                        <a:pt x="10" y="43"/>
                        <a:pt x="10" y="43"/>
                      </a:cubicBezTo>
                      <a:cubicBezTo>
                        <a:pt x="10" y="43"/>
                        <a:pt x="10" y="43"/>
                        <a:pt x="10" y="43"/>
                      </a:cubicBezTo>
                      <a:cubicBezTo>
                        <a:pt x="10" y="43"/>
                        <a:pt x="11" y="43"/>
                        <a:pt x="11" y="43"/>
                      </a:cubicBezTo>
                      <a:cubicBezTo>
                        <a:pt x="11" y="43"/>
                        <a:pt x="11" y="43"/>
                        <a:pt x="11" y="43"/>
                      </a:cubicBezTo>
                      <a:cubicBezTo>
                        <a:pt x="11" y="43"/>
                        <a:pt x="11" y="43"/>
                        <a:pt x="11" y="43"/>
                      </a:cubicBezTo>
                      <a:cubicBezTo>
                        <a:pt x="11" y="43"/>
                        <a:pt x="11" y="43"/>
                        <a:pt x="11" y="43"/>
                      </a:cubicBezTo>
                      <a:cubicBezTo>
                        <a:pt x="11" y="43"/>
                        <a:pt x="11" y="43"/>
                        <a:pt x="11" y="43"/>
                      </a:cubicBezTo>
                      <a:cubicBezTo>
                        <a:pt x="11" y="43"/>
                        <a:pt x="11" y="43"/>
                        <a:pt x="11" y="43"/>
                      </a:cubicBezTo>
                      <a:cubicBezTo>
                        <a:pt x="11" y="43"/>
                        <a:pt x="11" y="43"/>
                        <a:pt x="11" y="43"/>
                      </a:cubicBezTo>
                      <a:cubicBezTo>
                        <a:pt x="11" y="43"/>
                        <a:pt x="11" y="43"/>
                        <a:pt x="11" y="43"/>
                      </a:cubicBezTo>
                      <a:cubicBezTo>
                        <a:pt x="11" y="44"/>
                        <a:pt x="11" y="44"/>
                        <a:pt x="11" y="44"/>
                      </a:cubicBezTo>
                      <a:cubicBezTo>
                        <a:pt x="11" y="44"/>
                        <a:pt x="11" y="44"/>
                        <a:pt x="11" y="44"/>
                      </a:cubicBezTo>
                      <a:cubicBezTo>
                        <a:pt x="11" y="44"/>
                        <a:pt x="11" y="44"/>
                        <a:pt x="11" y="44"/>
                      </a:cubicBezTo>
                      <a:cubicBezTo>
                        <a:pt x="11" y="44"/>
                        <a:pt x="11" y="44"/>
                        <a:pt x="10" y="44"/>
                      </a:cubicBezTo>
                      <a:cubicBezTo>
                        <a:pt x="11" y="44"/>
                        <a:pt x="11" y="44"/>
                        <a:pt x="11" y="44"/>
                      </a:cubicBezTo>
                      <a:cubicBezTo>
                        <a:pt x="11" y="44"/>
                        <a:pt x="11" y="44"/>
                        <a:pt x="11" y="44"/>
                      </a:cubicBezTo>
                      <a:cubicBezTo>
                        <a:pt x="11" y="44"/>
                        <a:pt x="11" y="44"/>
                        <a:pt x="11" y="44"/>
                      </a:cubicBezTo>
                      <a:cubicBezTo>
                        <a:pt x="11" y="44"/>
                        <a:pt x="11" y="44"/>
                        <a:pt x="11" y="43"/>
                      </a:cubicBezTo>
                      <a:cubicBezTo>
                        <a:pt x="11" y="43"/>
                        <a:pt x="11" y="43"/>
                        <a:pt x="11" y="44"/>
                      </a:cubicBezTo>
                      <a:cubicBezTo>
                        <a:pt x="11" y="44"/>
                        <a:pt x="11" y="44"/>
                        <a:pt x="11" y="44"/>
                      </a:cubicBezTo>
                      <a:cubicBezTo>
                        <a:pt x="11" y="44"/>
                        <a:pt x="11" y="44"/>
                        <a:pt x="11" y="44"/>
                      </a:cubicBezTo>
                      <a:cubicBezTo>
                        <a:pt x="11" y="44"/>
                        <a:pt x="11" y="44"/>
                        <a:pt x="11" y="44"/>
                      </a:cubicBezTo>
                      <a:cubicBezTo>
                        <a:pt x="11" y="44"/>
                        <a:pt x="11" y="44"/>
                        <a:pt x="11" y="44"/>
                      </a:cubicBezTo>
                      <a:close/>
                      <a:moveTo>
                        <a:pt x="11" y="44"/>
                      </a:moveTo>
                      <a:cubicBezTo>
                        <a:pt x="11" y="44"/>
                        <a:pt x="11" y="44"/>
                        <a:pt x="11" y="44"/>
                      </a:cubicBezTo>
                      <a:cubicBezTo>
                        <a:pt x="11" y="44"/>
                        <a:pt x="11" y="44"/>
                        <a:pt x="11" y="44"/>
                      </a:cubicBezTo>
                      <a:close/>
                      <a:moveTo>
                        <a:pt x="12" y="43"/>
                      </a:moveTo>
                      <a:cubicBezTo>
                        <a:pt x="11" y="43"/>
                        <a:pt x="11" y="43"/>
                        <a:pt x="11" y="43"/>
                      </a:cubicBezTo>
                      <a:cubicBezTo>
                        <a:pt x="11" y="43"/>
                        <a:pt x="11" y="43"/>
                        <a:pt x="11" y="43"/>
                      </a:cubicBezTo>
                      <a:cubicBezTo>
                        <a:pt x="11" y="43"/>
                        <a:pt x="11" y="43"/>
                        <a:pt x="11" y="43"/>
                      </a:cubicBezTo>
                      <a:cubicBezTo>
                        <a:pt x="11" y="43"/>
                        <a:pt x="11" y="43"/>
                        <a:pt x="11" y="43"/>
                      </a:cubicBezTo>
                      <a:cubicBezTo>
                        <a:pt x="11" y="43"/>
                        <a:pt x="11" y="43"/>
                        <a:pt x="11" y="43"/>
                      </a:cubicBezTo>
                      <a:cubicBezTo>
                        <a:pt x="11" y="43"/>
                        <a:pt x="11" y="43"/>
                        <a:pt x="11" y="43"/>
                      </a:cubicBezTo>
                      <a:cubicBezTo>
                        <a:pt x="11" y="43"/>
                        <a:pt x="11" y="43"/>
                        <a:pt x="12" y="43"/>
                      </a:cubicBezTo>
                      <a:cubicBezTo>
                        <a:pt x="12" y="43"/>
                        <a:pt x="12" y="43"/>
                        <a:pt x="12" y="43"/>
                      </a:cubicBezTo>
                      <a:close/>
                      <a:moveTo>
                        <a:pt x="11" y="47"/>
                      </a:moveTo>
                      <a:cubicBezTo>
                        <a:pt x="11" y="47"/>
                        <a:pt x="11" y="47"/>
                        <a:pt x="11" y="47"/>
                      </a:cubicBezTo>
                      <a:cubicBezTo>
                        <a:pt x="10" y="47"/>
                        <a:pt x="10" y="47"/>
                        <a:pt x="10" y="47"/>
                      </a:cubicBezTo>
                      <a:cubicBezTo>
                        <a:pt x="10" y="47"/>
                        <a:pt x="10" y="47"/>
                        <a:pt x="10" y="47"/>
                      </a:cubicBezTo>
                      <a:cubicBezTo>
                        <a:pt x="10" y="47"/>
                        <a:pt x="10" y="47"/>
                        <a:pt x="10" y="47"/>
                      </a:cubicBezTo>
                      <a:cubicBezTo>
                        <a:pt x="10" y="47"/>
                        <a:pt x="10" y="47"/>
                        <a:pt x="10" y="47"/>
                      </a:cubicBezTo>
                      <a:cubicBezTo>
                        <a:pt x="10" y="47"/>
                        <a:pt x="10"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7"/>
                        <a:pt x="9" y="47"/>
                      </a:cubicBezTo>
                      <a:cubicBezTo>
                        <a:pt x="9" y="47"/>
                        <a:pt x="9" y="48"/>
                        <a:pt x="9" y="48"/>
                      </a:cubicBezTo>
                      <a:cubicBezTo>
                        <a:pt x="9" y="48"/>
                        <a:pt x="9" y="48"/>
                        <a:pt x="9" y="48"/>
                      </a:cubicBezTo>
                      <a:cubicBezTo>
                        <a:pt x="9" y="48"/>
                        <a:pt x="9" y="48"/>
                        <a:pt x="9" y="48"/>
                      </a:cubicBezTo>
                      <a:cubicBezTo>
                        <a:pt x="9" y="48"/>
                        <a:pt x="9" y="48"/>
                        <a:pt x="10" y="48"/>
                      </a:cubicBezTo>
                      <a:cubicBezTo>
                        <a:pt x="10" y="48"/>
                        <a:pt x="10" y="48"/>
                        <a:pt x="10" y="48"/>
                      </a:cubicBezTo>
                      <a:cubicBezTo>
                        <a:pt x="10" y="48"/>
                        <a:pt x="10" y="48"/>
                        <a:pt x="10" y="48"/>
                      </a:cubicBezTo>
                      <a:cubicBezTo>
                        <a:pt x="10" y="48"/>
                        <a:pt x="10" y="48"/>
                        <a:pt x="10" y="48"/>
                      </a:cubicBezTo>
                      <a:cubicBezTo>
                        <a:pt x="10" y="48"/>
                        <a:pt x="10" y="48"/>
                        <a:pt x="10" y="48"/>
                      </a:cubicBezTo>
                      <a:cubicBezTo>
                        <a:pt x="10" y="48"/>
                        <a:pt x="10" y="48"/>
                        <a:pt x="10" y="48"/>
                      </a:cubicBezTo>
                      <a:cubicBezTo>
                        <a:pt x="10" y="47"/>
                        <a:pt x="10" y="47"/>
                        <a:pt x="10" y="47"/>
                      </a:cubicBezTo>
                      <a:cubicBezTo>
                        <a:pt x="10" y="47"/>
                        <a:pt x="10" y="47"/>
                        <a:pt x="10" y="47"/>
                      </a:cubicBezTo>
                      <a:cubicBezTo>
                        <a:pt x="10" y="48"/>
                        <a:pt x="10" y="48"/>
                        <a:pt x="10" y="48"/>
                      </a:cubicBezTo>
                      <a:cubicBezTo>
                        <a:pt x="10" y="48"/>
                        <a:pt x="10" y="48"/>
                        <a:pt x="10" y="48"/>
                      </a:cubicBezTo>
                      <a:cubicBezTo>
                        <a:pt x="10" y="47"/>
                        <a:pt x="10" y="47"/>
                        <a:pt x="10" y="47"/>
                      </a:cubicBezTo>
                      <a:cubicBezTo>
                        <a:pt x="10" y="47"/>
                        <a:pt x="10" y="47"/>
                        <a:pt x="10" y="47"/>
                      </a:cubicBezTo>
                      <a:cubicBezTo>
                        <a:pt x="10" y="47"/>
                        <a:pt x="10" y="47"/>
                        <a:pt x="10" y="47"/>
                      </a:cubicBezTo>
                      <a:cubicBezTo>
                        <a:pt x="11" y="47"/>
                        <a:pt x="10" y="47"/>
                        <a:pt x="10" y="47"/>
                      </a:cubicBezTo>
                      <a:cubicBezTo>
                        <a:pt x="10" y="47"/>
                        <a:pt x="10" y="47"/>
                        <a:pt x="11" y="47"/>
                      </a:cubicBezTo>
                      <a:cubicBezTo>
                        <a:pt x="11" y="47"/>
                        <a:pt x="11" y="47"/>
                        <a:pt x="11" y="47"/>
                      </a:cubicBezTo>
                      <a:cubicBezTo>
                        <a:pt x="11" y="47"/>
                        <a:pt x="11" y="47"/>
                        <a:pt x="11" y="47"/>
                      </a:cubicBezTo>
                      <a:close/>
                      <a:moveTo>
                        <a:pt x="9" y="44"/>
                      </a:moveTo>
                      <a:cubicBezTo>
                        <a:pt x="9" y="44"/>
                        <a:pt x="9" y="44"/>
                        <a:pt x="9" y="44"/>
                      </a:cubicBezTo>
                      <a:cubicBezTo>
                        <a:pt x="9" y="44"/>
                        <a:pt x="9" y="44"/>
                        <a:pt x="9" y="44"/>
                      </a:cubicBezTo>
                      <a:cubicBezTo>
                        <a:pt x="9" y="44"/>
                        <a:pt x="9" y="44"/>
                        <a:pt x="9" y="44"/>
                      </a:cubicBezTo>
                      <a:cubicBezTo>
                        <a:pt x="9" y="44"/>
                        <a:pt x="9" y="44"/>
                        <a:pt x="9" y="44"/>
                      </a:cubicBezTo>
                      <a:cubicBezTo>
                        <a:pt x="9" y="44"/>
                        <a:pt x="9" y="44"/>
                        <a:pt x="9" y="44"/>
                      </a:cubicBezTo>
                      <a:cubicBezTo>
                        <a:pt x="9" y="44"/>
                        <a:pt x="9" y="44"/>
                        <a:pt x="9" y="44"/>
                      </a:cubicBezTo>
                      <a:cubicBezTo>
                        <a:pt x="9" y="44"/>
                        <a:pt x="9" y="44"/>
                        <a:pt x="9" y="44"/>
                      </a:cubicBezTo>
                      <a:close/>
                      <a:moveTo>
                        <a:pt x="11" y="43"/>
                      </a:moveTo>
                      <a:cubicBezTo>
                        <a:pt x="11" y="43"/>
                        <a:pt x="11" y="43"/>
                        <a:pt x="11" y="43"/>
                      </a:cubicBezTo>
                      <a:cubicBezTo>
                        <a:pt x="11" y="43"/>
                        <a:pt x="11" y="43"/>
                        <a:pt x="11" y="43"/>
                      </a:cubicBezTo>
                      <a:cubicBezTo>
                        <a:pt x="11" y="43"/>
                        <a:pt x="11" y="43"/>
                        <a:pt x="11" y="43"/>
                      </a:cubicBezTo>
                      <a:cubicBezTo>
                        <a:pt x="11" y="43"/>
                        <a:pt x="11" y="43"/>
                        <a:pt x="11" y="43"/>
                      </a:cubicBezTo>
                      <a:close/>
                      <a:moveTo>
                        <a:pt x="11" y="43"/>
                      </a:moveTo>
                      <a:cubicBezTo>
                        <a:pt x="11" y="43"/>
                        <a:pt x="11" y="43"/>
                        <a:pt x="11" y="43"/>
                      </a:cubicBezTo>
                      <a:cubicBezTo>
                        <a:pt x="11" y="43"/>
                        <a:pt x="11" y="43"/>
                        <a:pt x="11" y="43"/>
                      </a:cubicBezTo>
                      <a:cubicBezTo>
                        <a:pt x="11" y="43"/>
                        <a:pt x="11" y="43"/>
                        <a:pt x="11" y="43"/>
                      </a:cubicBezTo>
                      <a:cubicBezTo>
                        <a:pt x="11" y="43"/>
                        <a:pt x="11" y="43"/>
                        <a:pt x="11" y="4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55" name="Freeform 724">
                  <a:extLst>
                    <a:ext uri="{FF2B5EF4-FFF2-40B4-BE49-F238E27FC236}">
                      <a16:creationId xmlns:a16="http://schemas.microsoft.com/office/drawing/2014/main" id="{7734B5C3-7417-92B8-F83C-E47F5C715535}"/>
                    </a:ext>
                  </a:extLst>
                </p:cNvPr>
                <p:cNvSpPr>
                  <a:spLocks noEditPoints="1"/>
                </p:cNvSpPr>
                <p:nvPr/>
              </p:nvSpPr>
              <p:spPr bwMode="auto">
                <a:xfrm>
                  <a:off x="10117138" y="6291263"/>
                  <a:ext cx="87312" cy="117475"/>
                </a:xfrm>
                <a:custGeom>
                  <a:avLst/>
                  <a:gdLst>
                    <a:gd name="T0" fmla="*/ 18 w 21"/>
                    <a:gd name="T1" fmla="*/ 20 h 28"/>
                    <a:gd name="T2" fmla="*/ 18 w 21"/>
                    <a:gd name="T3" fmla="*/ 10 h 28"/>
                    <a:gd name="T4" fmla="*/ 17 w 21"/>
                    <a:gd name="T5" fmla="*/ 11 h 28"/>
                    <a:gd name="T6" fmla="*/ 16 w 21"/>
                    <a:gd name="T7" fmla="*/ 11 h 28"/>
                    <a:gd name="T8" fmla="*/ 15 w 21"/>
                    <a:gd name="T9" fmla="*/ 10 h 28"/>
                    <a:gd name="T10" fmla="*/ 13 w 21"/>
                    <a:gd name="T11" fmla="*/ 7 h 28"/>
                    <a:gd name="T12" fmla="*/ 11 w 21"/>
                    <a:gd name="T13" fmla="*/ 7 h 28"/>
                    <a:gd name="T14" fmla="*/ 10 w 21"/>
                    <a:gd name="T15" fmla="*/ 5 h 28"/>
                    <a:gd name="T16" fmla="*/ 10 w 21"/>
                    <a:gd name="T17" fmla="*/ 3 h 28"/>
                    <a:gd name="T18" fmla="*/ 11 w 21"/>
                    <a:gd name="T19" fmla="*/ 1 h 28"/>
                    <a:gd name="T20" fmla="*/ 10 w 21"/>
                    <a:gd name="T21" fmla="*/ 1 h 28"/>
                    <a:gd name="T22" fmla="*/ 9 w 21"/>
                    <a:gd name="T23" fmla="*/ 2 h 28"/>
                    <a:gd name="T24" fmla="*/ 7 w 21"/>
                    <a:gd name="T25" fmla="*/ 2 h 28"/>
                    <a:gd name="T26" fmla="*/ 6 w 21"/>
                    <a:gd name="T27" fmla="*/ 2 h 28"/>
                    <a:gd name="T28" fmla="*/ 5 w 21"/>
                    <a:gd name="T29" fmla="*/ 4 h 28"/>
                    <a:gd name="T30" fmla="*/ 4 w 21"/>
                    <a:gd name="T31" fmla="*/ 5 h 28"/>
                    <a:gd name="T32" fmla="*/ 3 w 21"/>
                    <a:gd name="T33" fmla="*/ 6 h 28"/>
                    <a:gd name="T34" fmla="*/ 1 w 21"/>
                    <a:gd name="T35" fmla="*/ 6 h 28"/>
                    <a:gd name="T36" fmla="*/ 1 w 21"/>
                    <a:gd name="T37" fmla="*/ 7 h 28"/>
                    <a:gd name="T38" fmla="*/ 0 w 21"/>
                    <a:gd name="T39" fmla="*/ 8 h 28"/>
                    <a:gd name="T40" fmla="*/ 0 w 21"/>
                    <a:gd name="T41" fmla="*/ 9 h 28"/>
                    <a:gd name="T42" fmla="*/ 0 w 21"/>
                    <a:gd name="T43" fmla="*/ 10 h 28"/>
                    <a:gd name="T44" fmla="*/ 1 w 21"/>
                    <a:gd name="T45" fmla="*/ 12 h 28"/>
                    <a:gd name="T46" fmla="*/ 1 w 21"/>
                    <a:gd name="T47" fmla="*/ 13 h 28"/>
                    <a:gd name="T48" fmla="*/ 4 w 21"/>
                    <a:gd name="T49" fmla="*/ 13 h 28"/>
                    <a:gd name="T50" fmla="*/ 5 w 21"/>
                    <a:gd name="T51" fmla="*/ 15 h 28"/>
                    <a:gd name="T52" fmla="*/ 5 w 21"/>
                    <a:gd name="T53" fmla="*/ 15 h 28"/>
                    <a:gd name="T54" fmla="*/ 8 w 21"/>
                    <a:gd name="T55" fmla="*/ 15 h 28"/>
                    <a:gd name="T56" fmla="*/ 6 w 21"/>
                    <a:gd name="T57" fmla="*/ 18 h 28"/>
                    <a:gd name="T58" fmla="*/ 7 w 21"/>
                    <a:gd name="T59" fmla="*/ 20 h 28"/>
                    <a:gd name="T60" fmla="*/ 7 w 21"/>
                    <a:gd name="T61" fmla="*/ 21 h 28"/>
                    <a:gd name="T62" fmla="*/ 7 w 21"/>
                    <a:gd name="T63" fmla="*/ 21 h 28"/>
                    <a:gd name="T64" fmla="*/ 7 w 21"/>
                    <a:gd name="T65" fmla="*/ 22 h 28"/>
                    <a:gd name="T66" fmla="*/ 7 w 21"/>
                    <a:gd name="T67" fmla="*/ 24 h 28"/>
                    <a:gd name="T68" fmla="*/ 7 w 21"/>
                    <a:gd name="T69" fmla="*/ 25 h 28"/>
                    <a:gd name="T70" fmla="*/ 7 w 21"/>
                    <a:gd name="T71" fmla="*/ 27 h 28"/>
                    <a:gd name="T72" fmla="*/ 8 w 21"/>
                    <a:gd name="T73" fmla="*/ 27 h 28"/>
                    <a:gd name="T74" fmla="*/ 10 w 21"/>
                    <a:gd name="T75" fmla="*/ 27 h 28"/>
                    <a:gd name="T76" fmla="*/ 11 w 21"/>
                    <a:gd name="T77" fmla="*/ 26 h 28"/>
                    <a:gd name="T78" fmla="*/ 12 w 21"/>
                    <a:gd name="T79" fmla="*/ 24 h 28"/>
                    <a:gd name="T80" fmla="*/ 15 w 21"/>
                    <a:gd name="T81" fmla="*/ 21 h 28"/>
                    <a:gd name="T82" fmla="*/ 18 w 21"/>
                    <a:gd name="T83" fmla="*/ 20 h 28"/>
                    <a:gd name="T84" fmla="*/ 18 w 21"/>
                    <a:gd name="T85" fmla="*/ 19 h 28"/>
                    <a:gd name="T86" fmla="*/ 17 w 21"/>
                    <a:gd name="T87" fmla="*/ 20 h 28"/>
                    <a:gd name="T88" fmla="*/ 18 w 21"/>
                    <a:gd name="T89" fmla="*/ 19 h 28"/>
                    <a:gd name="T90" fmla="*/ 17 w 21"/>
                    <a:gd name="T91" fmla="*/ 18 h 28"/>
                    <a:gd name="T92" fmla="*/ 18 w 21"/>
                    <a:gd name="T93" fmla="*/ 17 h 28"/>
                    <a:gd name="T94" fmla="*/ 19 w 21"/>
                    <a:gd name="T95" fmla="*/ 14 h 28"/>
                    <a:gd name="T96" fmla="*/ 21 w 21"/>
                    <a:gd name="T97"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 h="28">
                      <a:moveTo>
                        <a:pt x="18" y="20"/>
                      </a:moveTo>
                      <a:cubicBezTo>
                        <a:pt x="18" y="20"/>
                        <a:pt x="18" y="19"/>
                        <a:pt x="18" y="19"/>
                      </a:cubicBezTo>
                      <a:cubicBezTo>
                        <a:pt x="18" y="19"/>
                        <a:pt x="19" y="19"/>
                        <a:pt x="19" y="19"/>
                      </a:cubicBezTo>
                      <a:cubicBezTo>
                        <a:pt x="19" y="20"/>
                        <a:pt x="18" y="20"/>
                        <a:pt x="18" y="20"/>
                      </a:cubicBezTo>
                      <a:cubicBezTo>
                        <a:pt x="18" y="20"/>
                        <a:pt x="18" y="20"/>
                        <a:pt x="18" y="20"/>
                      </a:cubicBezTo>
                      <a:close/>
                      <a:moveTo>
                        <a:pt x="19" y="10"/>
                      </a:moveTo>
                      <a:cubicBezTo>
                        <a:pt x="19" y="10"/>
                        <a:pt x="19" y="10"/>
                        <a:pt x="19" y="10"/>
                      </a:cubicBezTo>
                      <a:cubicBezTo>
                        <a:pt x="19" y="10"/>
                        <a:pt x="18" y="10"/>
                        <a:pt x="18" y="10"/>
                      </a:cubicBezTo>
                      <a:cubicBezTo>
                        <a:pt x="18" y="10"/>
                        <a:pt x="18" y="10"/>
                        <a:pt x="18" y="10"/>
                      </a:cubicBezTo>
                      <a:cubicBezTo>
                        <a:pt x="18" y="11"/>
                        <a:pt x="18" y="11"/>
                        <a:pt x="18" y="11"/>
                      </a:cubicBezTo>
                      <a:cubicBezTo>
                        <a:pt x="17" y="11"/>
                        <a:pt x="17" y="11"/>
                        <a:pt x="17" y="11"/>
                      </a:cubicBezTo>
                      <a:cubicBezTo>
                        <a:pt x="17" y="11"/>
                        <a:pt x="17" y="11"/>
                        <a:pt x="17" y="11"/>
                      </a:cubicBezTo>
                      <a:cubicBezTo>
                        <a:pt x="16" y="12"/>
                        <a:pt x="16" y="12"/>
                        <a:pt x="16" y="12"/>
                      </a:cubicBezTo>
                      <a:cubicBezTo>
                        <a:pt x="16" y="12"/>
                        <a:pt x="16" y="12"/>
                        <a:pt x="16" y="12"/>
                      </a:cubicBezTo>
                      <a:cubicBezTo>
                        <a:pt x="16" y="12"/>
                        <a:pt x="16" y="11"/>
                        <a:pt x="16" y="11"/>
                      </a:cubicBezTo>
                      <a:cubicBezTo>
                        <a:pt x="16" y="11"/>
                        <a:pt x="16" y="11"/>
                        <a:pt x="16" y="11"/>
                      </a:cubicBezTo>
                      <a:cubicBezTo>
                        <a:pt x="16" y="11"/>
                        <a:pt x="16" y="11"/>
                        <a:pt x="16" y="11"/>
                      </a:cubicBezTo>
                      <a:cubicBezTo>
                        <a:pt x="16" y="10"/>
                        <a:pt x="16" y="10"/>
                        <a:pt x="16" y="10"/>
                      </a:cubicBezTo>
                      <a:cubicBezTo>
                        <a:pt x="15" y="10"/>
                        <a:pt x="15" y="10"/>
                        <a:pt x="15" y="10"/>
                      </a:cubicBezTo>
                      <a:cubicBezTo>
                        <a:pt x="15" y="10"/>
                        <a:pt x="15" y="10"/>
                        <a:pt x="15" y="10"/>
                      </a:cubicBezTo>
                      <a:cubicBezTo>
                        <a:pt x="14" y="10"/>
                        <a:pt x="14" y="10"/>
                        <a:pt x="14" y="10"/>
                      </a:cubicBezTo>
                      <a:cubicBezTo>
                        <a:pt x="13" y="9"/>
                        <a:pt x="13" y="9"/>
                        <a:pt x="13" y="9"/>
                      </a:cubicBezTo>
                      <a:cubicBezTo>
                        <a:pt x="13" y="7"/>
                        <a:pt x="13" y="7"/>
                        <a:pt x="13" y="7"/>
                      </a:cubicBezTo>
                      <a:cubicBezTo>
                        <a:pt x="13" y="7"/>
                        <a:pt x="13" y="7"/>
                        <a:pt x="13" y="7"/>
                      </a:cubicBezTo>
                      <a:cubicBezTo>
                        <a:pt x="12" y="7"/>
                        <a:pt x="12" y="7"/>
                        <a:pt x="12" y="7"/>
                      </a:cubicBezTo>
                      <a:cubicBezTo>
                        <a:pt x="11" y="7"/>
                        <a:pt x="11" y="7"/>
                        <a:pt x="11" y="7"/>
                      </a:cubicBezTo>
                      <a:cubicBezTo>
                        <a:pt x="11" y="7"/>
                        <a:pt x="11" y="7"/>
                        <a:pt x="11" y="7"/>
                      </a:cubicBezTo>
                      <a:cubicBezTo>
                        <a:pt x="11" y="7"/>
                        <a:pt x="11" y="7"/>
                        <a:pt x="11" y="7"/>
                      </a:cubicBezTo>
                      <a:cubicBezTo>
                        <a:pt x="11" y="7"/>
                        <a:pt x="11" y="7"/>
                        <a:pt x="11" y="7"/>
                      </a:cubicBezTo>
                      <a:cubicBezTo>
                        <a:pt x="11" y="7"/>
                        <a:pt x="11" y="7"/>
                        <a:pt x="11" y="7"/>
                      </a:cubicBezTo>
                      <a:cubicBezTo>
                        <a:pt x="11" y="5"/>
                        <a:pt x="11" y="5"/>
                        <a:pt x="11" y="5"/>
                      </a:cubicBezTo>
                      <a:cubicBezTo>
                        <a:pt x="10" y="5"/>
                        <a:pt x="10" y="5"/>
                        <a:pt x="10" y="5"/>
                      </a:cubicBezTo>
                      <a:cubicBezTo>
                        <a:pt x="10" y="5"/>
                        <a:pt x="10" y="5"/>
                        <a:pt x="10" y="5"/>
                      </a:cubicBezTo>
                      <a:cubicBezTo>
                        <a:pt x="10" y="4"/>
                        <a:pt x="10" y="4"/>
                        <a:pt x="10" y="4"/>
                      </a:cubicBezTo>
                      <a:cubicBezTo>
                        <a:pt x="10" y="3"/>
                        <a:pt x="10" y="3"/>
                        <a:pt x="10" y="3"/>
                      </a:cubicBezTo>
                      <a:cubicBezTo>
                        <a:pt x="10" y="3"/>
                        <a:pt x="10" y="3"/>
                        <a:pt x="10" y="3"/>
                      </a:cubicBezTo>
                      <a:cubicBezTo>
                        <a:pt x="10" y="3"/>
                        <a:pt x="10" y="3"/>
                        <a:pt x="10" y="3"/>
                      </a:cubicBezTo>
                      <a:cubicBezTo>
                        <a:pt x="11" y="1"/>
                        <a:pt x="11" y="1"/>
                        <a:pt x="11" y="1"/>
                      </a:cubicBezTo>
                      <a:cubicBezTo>
                        <a:pt x="11" y="1"/>
                        <a:pt x="11" y="1"/>
                        <a:pt x="11" y="1"/>
                      </a:cubicBezTo>
                      <a:cubicBezTo>
                        <a:pt x="11" y="1"/>
                        <a:pt x="11" y="1"/>
                        <a:pt x="11" y="1"/>
                      </a:cubicBezTo>
                      <a:cubicBezTo>
                        <a:pt x="11" y="1"/>
                        <a:pt x="11" y="1"/>
                        <a:pt x="11" y="1"/>
                      </a:cubicBezTo>
                      <a:cubicBezTo>
                        <a:pt x="11" y="0"/>
                        <a:pt x="11" y="0"/>
                        <a:pt x="11" y="0"/>
                      </a:cubicBezTo>
                      <a:cubicBezTo>
                        <a:pt x="10" y="0"/>
                        <a:pt x="10" y="0"/>
                        <a:pt x="10" y="0"/>
                      </a:cubicBezTo>
                      <a:cubicBezTo>
                        <a:pt x="10" y="1"/>
                        <a:pt x="10" y="1"/>
                        <a:pt x="10" y="1"/>
                      </a:cubicBezTo>
                      <a:cubicBezTo>
                        <a:pt x="10" y="1"/>
                        <a:pt x="10" y="1"/>
                        <a:pt x="10" y="1"/>
                      </a:cubicBezTo>
                      <a:cubicBezTo>
                        <a:pt x="10" y="1"/>
                        <a:pt x="10" y="1"/>
                        <a:pt x="10" y="1"/>
                      </a:cubicBezTo>
                      <a:cubicBezTo>
                        <a:pt x="9" y="1"/>
                        <a:pt x="9" y="1"/>
                        <a:pt x="9" y="1"/>
                      </a:cubicBezTo>
                      <a:cubicBezTo>
                        <a:pt x="9" y="2"/>
                        <a:pt x="9" y="2"/>
                        <a:pt x="9" y="2"/>
                      </a:cubicBezTo>
                      <a:cubicBezTo>
                        <a:pt x="9" y="2"/>
                        <a:pt x="9" y="2"/>
                        <a:pt x="9" y="2"/>
                      </a:cubicBezTo>
                      <a:cubicBezTo>
                        <a:pt x="8" y="1"/>
                        <a:pt x="8" y="1"/>
                        <a:pt x="8" y="1"/>
                      </a:cubicBezTo>
                      <a:cubicBezTo>
                        <a:pt x="8" y="2"/>
                        <a:pt x="8" y="2"/>
                        <a:pt x="8" y="2"/>
                      </a:cubicBezTo>
                      <a:cubicBezTo>
                        <a:pt x="7" y="2"/>
                        <a:pt x="7" y="2"/>
                        <a:pt x="7" y="2"/>
                      </a:cubicBezTo>
                      <a:cubicBezTo>
                        <a:pt x="7" y="2"/>
                        <a:pt x="7" y="2"/>
                        <a:pt x="7" y="2"/>
                      </a:cubicBezTo>
                      <a:cubicBezTo>
                        <a:pt x="7" y="2"/>
                        <a:pt x="7" y="2"/>
                        <a:pt x="7" y="2"/>
                      </a:cubicBezTo>
                      <a:cubicBezTo>
                        <a:pt x="6" y="2"/>
                        <a:pt x="6" y="2"/>
                        <a:pt x="6" y="2"/>
                      </a:cubicBezTo>
                      <a:cubicBezTo>
                        <a:pt x="6" y="2"/>
                        <a:pt x="6" y="2"/>
                        <a:pt x="6" y="2"/>
                      </a:cubicBezTo>
                      <a:cubicBezTo>
                        <a:pt x="6" y="2"/>
                        <a:pt x="6" y="3"/>
                        <a:pt x="6" y="3"/>
                      </a:cubicBezTo>
                      <a:cubicBezTo>
                        <a:pt x="6" y="3"/>
                        <a:pt x="5" y="3"/>
                        <a:pt x="5" y="3"/>
                      </a:cubicBezTo>
                      <a:cubicBezTo>
                        <a:pt x="5" y="3"/>
                        <a:pt x="5" y="3"/>
                        <a:pt x="5" y="3"/>
                      </a:cubicBezTo>
                      <a:cubicBezTo>
                        <a:pt x="5" y="4"/>
                        <a:pt x="5" y="4"/>
                        <a:pt x="5" y="4"/>
                      </a:cubicBezTo>
                      <a:cubicBezTo>
                        <a:pt x="5" y="4"/>
                        <a:pt x="5" y="4"/>
                        <a:pt x="5" y="4"/>
                      </a:cubicBezTo>
                      <a:cubicBezTo>
                        <a:pt x="5" y="4"/>
                        <a:pt x="5" y="5"/>
                        <a:pt x="5" y="5"/>
                      </a:cubicBezTo>
                      <a:cubicBezTo>
                        <a:pt x="4" y="5"/>
                        <a:pt x="4" y="5"/>
                        <a:pt x="4" y="5"/>
                      </a:cubicBezTo>
                      <a:cubicBezTo>
                        <a:pt x="4" y="5"/>
                        <a:pt x="4" y="5"/>
                        <a:pt x="4" y="5"/>
                      </a:cubicBezTo>
                      <a:cubicBezTo>
                        <a:pt x="4" y="5"/>
                        <a:pt x="4" y="5"/>
                        <a:pt x="4" y="5"/>
                      </a:cubicBezTo>
                      <a:cubicBezTo>
                        <a:pt x="4" y="5"/>
                        <a:pt x="4" y="5"/>
                        <a:pt x="4" y="5"/>
                      </a:cubicBezTo>
                      <a:cubicBezTo>
                        <a:pt x="4" y="5"/>
                        <a:pt x="3" y="5"/>
                        <a:pt x="3" y="5"/>
                      </a:cubicBezTo>
                      <a:cubicBezTo>
                        <a:pt x="3" y="6"/>
                        <a:pt x="3" y="6"/>
                        <a:pt x="3" y="6"/>
                      </a:cubicBezTo>
                      <a:cubicBezTo>
                        <a:pt x="3" y="6"/>
                        <a:pt x="2" y="6"/>
                        <a:pt x="2" y="6"/>
                      </a:cubicBezTo>
                      <a:cubicBezTo>
                        <a:pt x="2" y="6"/>
                        <a:pt x="2" y="6"/>
                        <a:pt x="2"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7"/>
                        <a:pt x="1" y="7"/>
                        <a:pt x="1" y="7"/>
                      </a:cubicBezTo>
                      <a:cubicBezTo>
                        <a:pt x="0" y="7"/>
                        <a:pt x="0" y="7"/>
                        <a:pt x="0" y="7"/>
                      </a:cubicBezTo>
                      <a:cubicBezTo>
                        <a:pt x="0" y="7"/>
                        <a:pt x="0" y="8"/>
                        <a:pt x="0" y="8"/>
                      </a:cubicBezTo>
                      <a:cubicBezTo>
                        <a:pt x="0" y="8"/>
                        <a:pt x="0" y="8"/>
                        <a:pt x="0" y="8"/>
                      </a:cubicBezTo>
                      <a:cubicBezTo>
                        <a:pt x="0" y="8"/>
                        <a:pt x="0" y="8"/>
                        <a:pt x="0" y="8"/>
                      </a:cubicBezTo>
                      <a:cubicBezTo>
                        <a:pt x="0" y="8"/>
                        <a:pt x="0" y="8"/>
                        <a:pt x="0" y="8"/>
                      </a:cubicBezTo>
                      <a:cubicBezTo>
                        <a:pt x="0" y="8"/>
                        <a:pt x="0" y="9"/>
                        <a:pt x="0" y="9"/>
                      </a:cubicBezTo>
                      <a:cubicBezTo>
                        <a:pt x="0" y="9"/>
                        <a:pt x="0" y="9"/>
                        <a:pt x="0" y="9"/>
                      </a:cubicBezTo>
                      <a:cubicBezTo>
                        <a:pt x="0" y="9"/>
                        <a:pt x="0" y="9"/>
                        <a:pt x="0" y="9"/>
                      </a:cubicBezTo>
                      <a:cubicBezTo>
                        <a:pt x="0" y="9"/>
                        <a:pt x="0" y="9"/>
                        <a:pt x="0" y="9"/>
                      </a:cubicBezTo>
                      <a:cubicBezTo>
                        <a:pt x="0" y="9"/>
                        <a:pt x="0" y="9"/>
                        <a:pt x="0" y="9"/>
                      </a:cubicBezTo>
                      <a:cubicBezTo>
                        <a:pt x="0" y="10"/>
                        <a:pt x="0" y="10"/>
                        <a:pt x="0" y="10"/>
                      </a:cubicBezTo>
                      <a:cubicBezTo>
                        <a:pt x="0" y="10"/>
                        <a:pt x="0" y="10"/>
                        <a:pt x="0" y="10"/>
                      </a:cubicBezTo>
                      <a:cubicBezTo>
                        <a:pt x="0" y="11"/>
                        <a:pt x="0" y="11"/>
                        <a:pt x="0" y="11"/>
                      </a:cubicBezTo>
                      <a:cubicBezTo>
                        <a:pt x="0" y="11"/>
                        <a:pt x="1" y="11"/>
                        <a:pt x="1" y="11"/>
                      </a:cubicBezTo>
                      <a:cubicBezTo>
                        <a:pt x="1" y="11"/>
                        <a:pt x="1" y="11"/>
                        <a:pt x="1" y="11"/>
                      </a:cubicBezTo>
                      <a:cubicBezTo>
                        <a:pt x="1" y="12"/>
                        <a:pt x="1" y="12"/>
                        <a:pt x="1" y="12"/>
                      </a:cubicBezTo>
                      <a:cubicBezTo>
                        <a:pt x="1" y="12"/>
                        <a:pt x="1" y="12"/>
                        <a:pt x="1" y="12"/>
                      </a:cubicBezTo>
                      <a:cubicBezTo>
                        <a:pt x="1" y="13"/>
                        <a:pt x="1" y="13"/>
                        <a:pt x="1" y="13"/>
                      </a:cubicBezTo>
                      <a:cubicBezTo>
                        <a:pt x="1" y="13"/>
                        <a:pt x="1" y="13"/>
                        <a:pt x="1" y="13"/>
                      </a:cubicBezTo>
                      <a:cubicBezTo>
                        <a:pt x="1" y="13"/>
                        <a:pt x="1" y="13"/>
                        <a:pt x="1" y="13"/>
                      </a:cubicBezTo>
                      <a:cubicBezTo>
                        <a:pt x="1" y="14"/>
                        <a:pt x="1" y="14"/>
                        <a:pt x="1" y="14"/>
                      </a:cubicBezTo>
                      <a:cubicBezTo>
                        <a:pt x="1" y="14"/>
                        <a:pt x="1" y="14"/>
                        <a:pt x="1" y="14"/>
                      </a:cubicBezTo>
                      <a:cubicBezTo>
                        <a:pt x="2" y="14"/>
                        <a:pt x="2" y="14"/>
                        <a:pt x="2" y="14"/>
                      </a:cubicBezTo>
                      <a:cubicBezTo>
                        <a:pt x="4" y="13"/>
                        <a:pt x="4" y="13"/>
                        <a:pt x="4" y="13"/>
                      </a:cubicBezTo>
                      <a:cubicBezTo>
                        <a:pt x="4" y="13"/>
                        <a:pt x="4" y="14"/>
                        <a:pt x="4" y="14"/>
                      </a:cubicBezTo>
                      <a:cubicBezTo>
                        <a:pt x="4" y="14"/>
                        <a:pt x="4" y="14"/>
                        <a:pt x="4" y="14"/>
                      </a:cubicBezTo>
                      <a:cubicBezTo>
                        <a:pt x="5" y="15"/>
                        <a:pt x="5" y="15"/>
                        <a:pt x="5" y="15"/>
                      </a:cubicBezTo>
                      <a:cubicBezTo>
                        <a:pt x="5" y="15"/>
                        <a:pt x="5" y="15"/>
                        <a:pt x="5" y="15"/>
                      </a:cubicBezTo>
                      <a:cubicBezTo>
                        <a:pt x="5" y="15"/>
                        <a:pt x="5" y="15"/>
                        <a:pt x="5" y="15"/>
                      </a:cubicBezTo>
                      <a:cubicBezTo>
                        <a:pt x="5" y="15"/>
                        <a:pt x="5" y="15"/>
                        <a:pt x="5" y="15"/>
                      </a:cubicBezTo>
                      <a:cubicBezTo>
                        <a:pt x="5" y="15"/>
                        <a:pt x="5" y="15"/>
                        <a:pt x="5" y="15"/>
                      </a:cubicBezTo>
                      <a:cubicBezTo>
                        <a:pt x="5" y="15"/>
                        <a:pt x="5" y="15"/>
                        <a:pt x="5" y="15"/>
                      </a:cubicBezTo>
                      <a:cubicBezTo>
                        <a:pt x="6" y="15"/>
                        <a:pt x="6" y="15"/>
                        <a:pt x="6" y="15"/>
                      </a:cubicBezTo>
                      <a:cubicBezTo>
                        <a:pt x="6" y="14"/>
                        <a:pt x="6" y="14"/>
                        <a:pt x="6" y="14"/>
                      </a:cubicBezTo>
                      <a:cubicBezTo>
                        <a:pt x="6" y="14"/>
                        <a:pt x="6" y="14"/>
                        <a:pt x="6" y="14"/>
                      </a:cubicBezTo>
                      <a:cubicBezTo>
                        <a:pt x="8" y="15"/>
                        <a:pt x="8" y="15"/>
                        <a:pt x="8" y="15"/>
                      </a:cubicBezTo>
                      <a:cubicBezTo>
                        <a:pt x="8" y="15"/>
                        <a:pt x="8" y="15"/>
                        <a:pt x="8" y="15"/>
                      </a:cubicBezTo>
                      <a:cubicBezTo>
                        <a:pt x="7" y="15"/>
                        <a:pt x="7" y="15"/>
                        <a:pt x="7" y="15"/>
                      </a:cubicBezTo>
                      <a:cubicBezTo>
                        <a:pt x="7" y="16"/>
                        <a:pt x="7" y="16"/>
                        <a:pt x="7" y="16"/>
                      </a:cubicBezTo>
                      <a:cubicBezTo>
                        <a:pt x="6" y="18"/>
                        <a:pt x="6" y="18"/>
                        <a:pt x="6" y="18"/>
                      </a:cubicBezTo>
                      <a:cubicBezTo>
                        <a:pt x="6" y="18"/>
                        <a:pt x="6" y="18"/>
                        <a:pt x="6" y="18"/>
                      </a:cubicBezTo>
                      <a:cubicBezTo>
                        <a:pt x="6" y="19"/>
                        <a:pt x="6" y="19"/>
                        <a:pt x="6" y="19"/>
                      </a:cubicBezTo>
                      <a:cubicBezTo>
                        <a:pt x="6" y="20"/>
                        <a:pt x="6" y="20"/>
                        <a:pt x="6" y="20"/>
                      </a:cubicBezTo>
                      <a:cubicBezTo>
                        <a:pt x="6" y="20"/>
                        <a:pt x="7" y="20"/>
                        <a:pt x="7" y="20"/>
                      </a:cubicBezTo>
                      <a:cubicBezTo>
                        <a:pt x="7" y="20"/>
                        <a:pt x="7" y="20"/>
                        <a:pt x="7" y="20"/>
                      </a:cubicBezTo>
                      <a:cubicBezTo>
                        <a:pt x="7" y="20"/>
                        <a:pt x="7" y="20"/>
                        <a:pt x="7" y="20"/>
                      </a:cubicBezTo>
                      <a:cubicBezTo>
                        <a:pt x="7" y="20"/>
                        <a:pt x="7" y="20"/>
                        <a:pt x="7" y="20"/>
                      </a:cubicBezTo>
                      <a:cubicBezTo>
                        <a:pt x="7" y="20"/>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2"/>
                        <a:pt x="7" y="22"/>
                        <a:pt x="7" y="22"/>
                      </a:cubicBezTo>
                      <a:cubicBezTo>
                        <a:pt x="7" y="22"/>
                        <a:pt x="7" y="22"/>
                        <a:pt x="7" y="22"/>
                      </a:cubicBezTo>
                      <a:cubicBezTo>
                        <a:pt x="7" y="22"/>
                        <a:pt x="7" y="22"/>
                        <a:pt x="7" y="22"/>
                      </a:cubicBezTo>
                      <a:cubicBezTo>
                        <a:pt x="7" y="22"/>
                        <a:pt x="7" y="22"/>
                        <a:pt x="7" y="22"/>
                      </a:cubicBezTo>
                      <a:cubicBezTo>
                        <a:pt x="7" y="22"/>
                        <a:pt x="7" y="22"/>
                        <a:pt x="7" y="22"/>
                      </a:cubicBezTo>
                      <a:cubicBezTo>
                        <a:pt x="7" y="23"/>
                        <a:pt x="7" y="23"/>
                        <a:pt x="7" y="23"/>
                      </a:cubicBezTo>
                      <a:cubicBezTo>
                        <a:pt x="7" y="23"/>
                        <a:pt x="7" y="23"/>
                        <a:pt x="7" y="23"/>
                      </a:cubicBezTo>
                      <a:cubicBezTo>
                        <a:pt x="7" y="24"/>
                        <a:pt x="7" y="24"/>
                        <a:pt x="7" y="24"/>
                      </a:cubicBezTo>
                      <a:cubicBezTo>
                        <a:pt x="7" y="24"/>
                        <a:pt x="7" y="24"/>
                        <a:pt x="7" y="24"/>
                      </a:cubicBezTo>
                      <a:cubicBezTo>
                        <a:pt x="7" y="24"/>
                        <a:pt x="7" y="25"/>
                        <a:pt x="7" y="25"/>
                      </a:cubicBezTo>
                      <a:cubicBezTo>
                        <a:pt x="7" y="25"/>
                        <a:pt x="7" y="25"/>
                        <a:pt x="7" y="25"/>
                      </a:cubicBezTo>
                      <a:cubicBezTo>
                        <a:pt x="7" y="25"/>
                        <a:pt x="7" y="25"/>
                        <a:pt x="7" y="25"/>
                      </a:cubicBezTo>
                      <a:cubicBezTo>
                        <a:pt x="7" y="25"/>
                        <a:pt x="7" y="26"/>
                        <a:pt x="7" y="26"/>
                      </a:cubicBezTo>
                      <a:cubicBezTo>
                        <a:pt x="7" y="26"/>
                        <a:pt x="8" y="26"/>
                        <a:pt x="8" y="26"/>
                      </a:cubicBezTo>
                      <a:cubicBezTo>
                        <a:pt x="8" y="26"/>
                        <a:pt x="8" y="27"/>
                        <a:pt x="8" y="27"/>
                      </a:cubicBezTo>
                      <a:cubicBezTo>
                        <a:pt x="8" y="27"/>
                        <a:pt x="7" y="27"/>
                        <a:pt x="7" y="27"/>
                      </a:cubicBezTo>
                      <a:cubicBezTo>
                        <a:pt x="7" y="27"/>
                        <a:pt x="8" y="27"/>
                        <a:pt x="8" y="27"/>
                      </a:cubicBezTo>
                      <a:cubicBezTo>
                        <a:pt x="8" y="28"/>
                        <a:pt x="8" y="28"/>
                        <a:pt x="8" y="28"/>
                      </a:cubicBezTo>
                      <a:cubicBezTo>
                        <a:pt x="8" y="28"/>
                        <a:pt x="8" y="28"/>
                        <a:pt x="8" y="28"/>
                      </a:cubicBezTo>
                      <a:cubicBezTo>
                        <a:pt x="8" y="27"/>
                        <a:pt x="8" y="27"/>
                        <a:pt x="8" y="27"/>
                      </a:cubicBezTo>
                      <a:cubicBezTo>
                        <a:pt x="8" y="27"/>
                        <a:pt x="9" y="27"/>
                        <a:pt x="9" y="27"/>
                      </a:cubicBezTo>
                      <a:cubicBezTo>
                        <a:pt x="9" y="27"/>
                        <a:pt x="9" y="27"/>
                        <a:pt x="9" y="27"/>
                      </a:cubicBezTo>
                      <a:cubicBezTo>
                        <a:pt x="9" y="27"/>
                        <a:pt x="9" y="27"/>
                        <a:pt x="9" y="27"/>
                      </a:cubicBezTo>
                      <a:cubicBezTo>
                        <a:pt x="9" y="27"/>
                        <a:pt x="10" y="27"/>
                        <a:pt x="10" y="27"/>
                      </a:cubicBezTo>
                      <a:cubicBezTo>
                        <a:pt x="10" y="27"/>
                        <a:pt x="10" y="27"/>
                        <a:pt x="10" y="27"/>
                      </a:cubicBezTo>
                      <a:cubicBezTo>
                        <a:pt x="10" y="27"/>
                        <a:pt x="10" y="27"/>
                        <a:pt x="10" y="27"/>
                      </a:cubicBezTo>
                      <a:cubicBezTo>
                        <a:pt x="10" y="27"/>
                        <a:pt x="10" y="27"/>
                        <a:pt x="10" y="27"/>
                      </a:cubicBezTo>
                      <a:cubicBezTo>
                        <a:pt x="11" y="26"/>
                        <a:pt x="11" y="26"/>
                        <a:pt x="11" y="26"/>
                      </a:cubicBezTo>
                      <a:cubicBezTo>
                        <a:pt x="11" y="26"/>
                        <a:pt x="11" y="26"/>
                        <a:pt x="11" y="26"/>
                      </a:cubicBezTo>
                      <a:cubicBezTo>
                        <a:pt x="11" y="26"/>
                        <a:pt x="11" y="26"/>
                        <a:pt x="12" y="26"/>
                      </a:cubicBezTo>
                      <a:cubicBezTo>
                        <a:pt x="12" y="26"/>
                        <a:pt x="12" y="25"/>
                        <a:pt x="12" y="25"/>
                      </a:cubicBezTo>
                      <a:cubicBezTo>
                        <a:pt x="12" y="25"/>
                        <a:pt x="12" y="24"/>
                        <a:pt x="12" y="24"/>
                      </a:cubicBezTo>
                      <a:cubicBezTo>
                        <a:pt x="13" y="24"/>
                        <a:pt x="13" y="24"/>
                        <a:pt x="14" y="23"/>
                      </a:cubicBezTo>
                      <a:cubicBezTo>
                        <a:pt x="14" y="23"/>
                        <a:pt x="14" y="23"/>
                        <a:pt x="14" y="23"/>
                      </a:cubicBezTo>
                      <a:cubicBezTo>
                        <a:pt x="14" y="23"/>
                        <a:pt x="15" y="23"/>
                        <a:pt x="15" y="22"/>
                      </a:cubicBezTo>
                      <a:cubicBezTo>
                        <a:pt x="15" y="22"/>
                        <a:pt x="15" y="21"/>
                        <a:pt x="15" y="21"/>
                      </a:cubicBezTo>
                      <a:cubicBezTo>
                        <a:pt x="16" y="20"/>
                        <a:pt x="16" y="20"/>
                        <a:pt x="16" y="20"/>
                      </a:cubicBezTo>
                      <a:cubicBezTo>
                        <a:pt x="16" y="20"/>
                        <a:pt x="17" y="20"/>
                        <a:pt x="17" y="20"/>
                      </a:cubicBezTo>
                      <a:cubicBezTo>
                        <a:pt x="17" y="20"/>
                        <a:pt x="17" y="20"/>
                        <a:pt x="17" y="20"/>
                      </a:cubicBezTo>
                      <a:cubicBezTo>
                        <a:pt x="17" y="20"/>
                        <a:pt x="17" y="20"/>
                        <a:pt x="18" y="20"/>
                      </a:cubicBezTo>
                      <a:cubicBezTo>
                        <a:pt x="18" y="20"/>
                        <a:pt x="18" y="20"/>
                        <a:pt x="18" y="20"/>
                      </a:cubicBezTo>
                      <a:cubicBezTo>
                        <a:pt x="18" y="20"/>
                        <a:pt x="18" y="20"/>
                        <a:pt x="18" y="20"/>
                      </a:cubicBezTo>
                      <a:cubicBezTo>
                        <a:pt x="18" y="19"/>
                        <a:pt x="18" y="19"/>
                        <a:pt x="18" y="19"/>
                      </a:cubicBezTo>
                      <a:cubicBezTo>
                        <a:pt x="18" y="19"/>
                        <a:pt x="18" y="19"/>
                        <a:pt x="18" y="19"/>
                      </a:cubicBezTo>
                      <a:cubicBezTo>
                        <a:pt x="19" y="19"/>
                        <a:pt x="19" y="19"/>
                        <a:pt x="19" y="19"/>
                      </a:cubicBezTo>
                      <a:cubicBezTo>
                        <a:pt x="19" y="19"/>
                        <a:pt x="19" y="19"/>
                        <a:pt x="18" y="19"/>
                      </a:cubicBezTo>
                      <a:cubicBezTo>
                        <a:pt x="18" y="19"/>
                        <a:pt x="18" y="19"/>
                        <a:pt x="18" y="19"/>
                      </a:cubicBezTo>
                      <a:cubicBezTo>
                        <a:pt x="18" y="19"/>
                        <a:pt x="18" y="19"/>
                        <a:pt x="17" y="20"/>
                      </a:cubicBezTo>
                      <a:cubicBezTo>
                        <a:pt x="17" y="20"/>
                        <a:pt x="17" y="20"/>
                        <a:pt x="17" y="20"/>
                      </a:cubicBezTo>
                      <a:cubicBezTo>
                        <a:pt x="17" y="20"/>
                        <a:pt x="17" y="19"/>
                        <a:pt x="18" y="19"/>
                      </a:cubicBezTo>
                      <a:cubicBezTo>
                        <a:pt x="18" y="19"/>
                        <a:pt x="18" y="19"/>
                        <a:pt x="18" y="19"/>
                      </a:cubicBezTo>
                      <a:cubicBezTo>
                        <a:pt x="18" y="19"/>
                        <a:pt x="18" y="19"/>
                        <a:pt x="18" y="19"/>
                      </a:cubicBezTo>
                      <a:cubicBezTo>
                        <a:pt x="18" y="18"/>
                        <a:pt x="18" y="18"/>
                        <a:pt x="18" y="18"/>
                      </a:cubicBezTo>
                      <a:cubicBezTo>
                        <a:pt x="18" y="18"/>
                        <a:pt x="18" y="18"/>
                        <a:pt x="18" y="18"/>
                      </a:cubicBezTo>
                      <a:cubicBezTo>
                        <a:pt x="18" y="18"/>
                        <a:pt x="18" y="18"/>
                        <a:pt x="18" y="18"/>
                      </a:cubicBezTo>
                      <a:cubicBezTo>
                        <a:pt x="17" y="18"/>
                        <a:pt x="17" y="18"/>
                        <a:pt x="17" y="18"/>
                      </a:cubicBezTo>
                      <a:cubicBezTo>
                        <a:pt x="17" y="18"/>
                        <a:pt x="17" y="18"/>
                        <a:pt x="17" y="18"/>
                      </a:cubicBezTo>
                      <a:cubicBezTo>
                        <a:pt x="18" y="18"/>
                        <a:pt x="18" y="17"/>
                        <a:pt x="18" y="17"/>
                      </a:cubicBezTo>
                      <a:cubicBezTo>
                        <a:pt x="18" y="17"/>
                        <a:pt x="18" y="17"/>
                        <a:pt x="18" y="17"/>
                      </a:cubicBezTo>
                      <a:cubicBezTo>
                        <a:pt x="18" y="17"/>
                        <a:pt x="18" y="17"/>
                        <a:pt x="18" y="17"/>
                      </a:cubicBezTo>
                      <a:cubicBezTo>
                        <a:pt x="18" y="17"/>
                        <a:pt x="19" y="17"/>
                        <a:pt x="19" y="17"/>
                      </a:cubicBezTo>
                      <a:cubicBezTo>
                        <a:pt x="19" y="16"/>
                        <a:pt x="19" y="16"/>
                        <a:pt x="19" y="16"/>
                      </a:cubicBezTo>
                      <a:cubicBezTo>
                        <a:pt x="19" y="16"/>
                        <a:pt x="19" y="15"/>
                        <a:pt x="19" y="15"/>
                      </a:cubicBezTo>
                      <a:cubicBezTo>
                        <a:pt x="19" y="15"/>
                        <a:pt x="19" y="14"/>
                        <a:pt x="19" y="14"/>
                      </a:cubicBezTo>
                      <a:cubicBezTo>
                        <a:pt x="19" y="14"/>
                        <a:pt x="19" y="14"/>
                        <a:pt x="20" y="13"/>
                      </a:cubicBezTo>
                      <a:cubicBezTo>
                        <a:pt x="20" y="13"/>
                        <a:pt x="20" y="12"/>
                        <a:pt x="20" y="12"/>
                      </a:cubicBezTo>
                      <a:cubicBezTo>
                        <a:pt x="20" y="12"/>
                        <a:pt x="20" y="12"/>
                        <a:pt x="20" y="12"/>
                      </a:cubicBezTo>
                      <a:cubicBezTo>
                        <a:pt x="21" y="11"/>
                        <a:pt x="21" y="11"/>
                        <a:pt x="21" y="11"/>
                      </a:cubicBezTo>
                      <a:cubicBezTo>
                        <a:pt x="21" y="11"/>
                        <a:pt x="21" y="11"/>
                        <a:pt x="21" y="10"/>
                      </a:cubicBezTo>
                      <a:cubicBezTo>
                        <a:pt x="20" y="10"/>
                        <a:pt x="20" y="10"/>
                        <a:pt x="20" y="10"/>
                      </a:cubicBezTo>
                      <a:lnTo>
                        <a:pt x="19" y="1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56" name="Freeform 725">
                  <a:extLst>
                    <a:ext uri="{FF2B5EF4-FFF2-40B4-BE49-F238E27FC236}">
                      <a16:creationId xmlns:a16="http://schemas.microsoft.com/office/drawing/2014/main" id="{D87D452C-24E7-6721-5D09-8AB942365262}"/>
                    </a:ext>
                  </a:extLst>
                </p:cNvPr>
                <p:cNvSpPr>
                  <a:spLocks/>
                </p:cNvSpPr>
                <p:nvPr/>
              </p:nvSpPr>
              <p:spPr bwMode="auto">
                <a:xfrm>
                  <a:off x="10266363" y="6178550"/>
                  <a:ext cx="12700" cy="12700"/>
                </a:xfrm>
                <a:custGeom>
                  <a:avLst/>
                  <a:gdLst>
                    <a:gd name="T0" fmla="*/ 1 w 3"/>
                    <a:gd name="T1" fmla="*/ 3 h 3"/>
                    <a:gd name="T2" fmla="*/ 2 w 3"/>
                    <a:gd name="T3" fmla="*/ 2 h 3"/>
                    <a:gd name="T4" fmla="*/ 2 w 3"/>
                    <a:gd name="T5" fmla="*/ 1 h 3"/>
                    <a:gd name="T6" fmla="*/ 2 w 3"/>
                    <a:gd name="T7" fmla="*/ 1 h 3"/>
                    <a:gd name="T8" fmla="*/ 3 w 3"/>
                    <a:gd name="T9" fmla="*/ 0 h 3"/>
                    <a:gd name="T10" fmla="*/ 3 w 3"/>
                    <a:gd name="T11" fmla="*/ 0 h 3"/>
                    <a:gd name="T12" fmla="*/ 2 w 3"/>
                    <a:gd name="T13" fmla="*/ 0 h 3"/>
                    <a:gd name="T14" fmla="*/ 2 w 3"/>
                    <a:gd name="T15" fmla="*/ 0 h 3"/>
                    <a:gd name="T16" fmla="*/ 2 w 3"/>
                    <a:gd name="T17" fmla="*/ 0 h 3"/>
                    <a:gd name="T18" fmla="*/ 2 w 3"/>
                    <a:gd name="T19" fmla="*/ 0 h 3"/>
                    <a:gd name="T20" fmla="*/ 1 w 3"/>
                    <a:gd name="T21" fmla="*/ 1 h 3"/>
                    <a:gd name="T22" fmla="*/ 1 w 3"/>
                    <a:gd name="T23" fmla="*/ 1 h 3"/>
                    <a:gd name="T24" fmla="*/ 1 w 3"/>
                    <a:gd name="T25" fmla="*/ 1 h 3"/>
                    <a:gd name="T26" fmla="*/ 1 w 3"/>
                    <a:gd name="T27" fmla="*/ 1 h 3"/>
                    <a:gd name="T28" fmla="*/ 0 w 3"/>
                    <a:gd name="T29" fmla="*/ 2 h 3"/>
                    <a:gd name="T30" fmla="*/ 0 w 3"/>
                    <a:gd name="T31" fmla="*/ 2 h 3"/>
                    <a:gd name="T32" fmla="*/ 0 w 3"/>
                    <a:gd name="T33" fmla="*/ 2 h 3"/>
                    <a:gd name="T34" fmla="*/ 1 w 3"/>
                    <a:gd name="T35"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 h="3">
                      <a:moveTo>
                        <a:pt x="1" y="3"/>
                      </a:moveTo>
                      <a:cubicBezTo>
                        <a:pt x="1" y="3"/>
                        <a:pt x="2" y="2"/>
                        <a:pt x="2" y="2"/>
                      </a:cubicBezTo>
                      <a:cubicBezTo>
                        <a:pt x="2" y="2"/>
                        <a:pt x="2" y="1"/>
                        <a:pt x="2" y="1"/>
                      </a:cubicBezTo>
                      <a:cubicBezTo>
                        <a:pt x="2" y="1"/>
                        <a:pt x="2" y="1"/>
                        <a:pt x="2" y="1"/>
                      </a:cubicBezTo>
                      <a:cubicBezTo>
                        <a:pt x="2" y="1"/>
                        <a:pt x="3" y="0"/>
                        <a:pt x="3" y="0"/>
                      </a:cubicBezTo>
                      <a:cubicBezTo>
                        <a:pt x="3" y="0"/>
                        <a:pt x="3" y="0"/>
                        <a:pt x="3" y="0"/>
                      </a:cubicBezTo>
                      <a:cubicBezTo>
                        <a:pt x="3" y="0"/>
                        <a:pt x="2" y="0"/>
                        <a:pt x="2" y="0"/>
                      </a:cubicBezTo>
                      <a:cubicBezTo>
                        <a:pt x="2" y="0"/>
                        <a:pt x="2" y="0"/>
                        <a:pt x="2" y="0"/>
                      </a:cubicBezTo>
                      <a:cubicBezTo>
                        <a:pt x="2" y="0"/>
                        <a:pt x="2" y="0"/>
                        <a:pt x="2" y="0"/>
                      </a:cubicBezTo>
                      <a:cubicBezTo>
                        <a:pt x="2" y="0"/>
                        <a:pt x="2" y="0"/>
                        <a:pt x="2" y="0"/>
                      </a:cubicBezTo>
                      <a:cubicBezTo>
                        <a:pt x="2" y="0"/>
                        <a:pt x="1" y="0"/>
                        <a:pt x="1" y="1"/>
                      </a:cubicBezTo>
                      <a:cubicBezTo>
                        <a:pt x="1" y="1"/>
                        <a:pt x="1" y="1"/>
                        <a:pt x="1" y="1"/>
                      </a:cubicBezTo>
                      <a:cubicBezTo>
                        <a:pt x="1" y="1"/>
                        <a:pt x="1" y="1"/>
                        <a:pt x="1" y="1"/>
                      </a:cubicBezTo>
                      <a:cubicBezTo>
                        <a:pt x="1" y="1"/>
                        <a:pt x="1" y="1"/>
                        <a:pt x="1" y="1"/>
                      </a:cubicBezTo>
                      <a:cubicBezTo>
                        <a:pt x="1" y="1"/>
                        <a:pt x="0" y="2"/>
                        <a:pt x="0" y="2"/>
                      </a:cubicBezTo>
                      <a:cubicBezTo>
                        <a:pt x="0" y="2"/>
                        <a:pt x="0" y="2"/>
                        <a:pt x="0" y="2"/>
                      </a:cubicBezTo>
                      <a:cubicBezTo>
                        <a:pt x="0" y="2"/>
                        <a:pt x="0" y="2"/>
                        <a:pt x="0" y="2"/>
                      </a:cubicBezTo>
                      <a:lnTo>
                        <a:pt x="1" y="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57" name="Freeform 726">
                  <a:extLst>
                    <a:ext uri="{FF2B5EF4-FFF2-40B4-BE49-F238E27FC236}">
                      <a16:creationId xmlns:a16="http://schemas.microsoft.com/office/drawing/2014/main" id="{8699380C-23DE-97EE-8224-168AC308A2F8}"/>
                    </a:ext>
                  </a:extLst>
                </p:cNvPr>
                <p:cNvSpPr>
                  <a:spLocks/>
                </p:cNvSpPr>
                <p:nvPr/>
              </p:nvSpPr>
              <p:spPr bwMode="auto">
                <a:xfrm>
                  <a:off x="10312400" y="6083300"/>
                  <a:ext cx="53975" cy="84138"/>
                </a:xfrm>
                <a:custGeom>
                  <a:avLst/>
                  <a:gdLst>
                    <a:gd name="T0" fmla="*/ 12 w 13"/>
                    <a:gd name="T1" fmla="*/ 17 h 20"/>
                    <a:gd name="T2" fmla="*/ 11 w 13"/>
                    <a:gd name="T3" fmla="*/ 17 h 20"/>
                    <a:gd name="T4" fmla="*/ 11 w 13"/>
                    <a:gd name="T5" fmla="*/ 16 h 20"/>
                    <a:gd name="T6" fmla="*/ 11 w 13"/>
                    <a:gd name="T7" fmla="*/ 15 h 20"/>
                    <a:gd name="T8" fmla="*/ 10 w 13"/>
                    <a:gd name="T9" fmla="*/ 14 h 20"/>
                    <a:gd name="T10" fmla="*/ 9 w 13"/>
                    <a:gd name="T11" fmla="*/ 13 h 20"/>
                    <a:gd name="T12" fmla="*/ 9 w 13"/>
                    <a:gd name="T13" fmla="*/ 13 h 20"/>
                    <a:gd name="T14" fmla="*/ 9 w 13"/>
                    <a:gd name="T15" fmla="*/ 12 h 20"/>
                    <a:gd name="T16" fmla="*/ 10 w 13"/>
                    <a:gd name="T17" fmla="*/ 10 h 20"/>
                    <a:gd name="T18" fmla="*/ 10 w 13"/>
                    <a:gd name="T19" fmla="*/ 9 h 20"/>
                    <a:gd name="T20" fmla="*/ 9 w 13"/>
                    <a:gd name="T21" fmla="*/ 8 h 20"/>
                    <a:gd name="T22" fmla="*/ 9 w 13"/>
                    <a:gd name="T23" fmla="*/ 8 h 20"/>
                    <a:gd name="T24" fmla="*/ 9 w 13"/>
                    <a:gd name="T25" fmla="*/ 7 h 20"/>
                    <a:gd name="T26" fmla="*/ 9 w 13"/>
                    <a:gd name="T27" fmla="*/ 6 h 20"/>
                    <a:gd name="T28" fmla="*/ 8 w 13"/>
                    <a:gd name="T29" fmla="*/ 6 h 20"/>
                    <a:gd name="T30" fmla="*/ 8 w 13"/>
                    <a:gd name="T31" fmla="*/ 6 h 20"/>
                    <a:gd name="T32" fmla="*/ 7 w 13"/>
                    <a:gd name="T33" fmla="*/ 7 h 20"/>
                    <a:gd name="T34" fmla="*/ 6 w 13"/>
                    <a:gd name="T35" fmla="*/ 7 h 20"/>
                    <a:gd name="T36" fmla="*/ 6 w 13"/>
                    <a:gd name="T37" fmla="*/ 5 h 20"/>
                    <a:gd name="T38" fmla="*/ 6 w 13"/>
                    <a:gd name="T39" fmla="*/ 4 h 20"/>
                    <a:gd name="T40" fmla="*/ 5 w 13"/>
                    <a:gd name="T41" fmla="*/ 3 h 20"/>
                    <a:gd name="T42" fmla="*/ 5 w 13"/>
                    <a:gd name="T43" fmla="*/ 2 h 20"/>
                    <a:gd name="T44" fmla="*/ 6 w 13"/>
                    <a:gd name="T45" fmla="*/ 1 h 20"/>
                    <a:gd name="T46" fmla="*/ 5 w 13"/>
                    <a:gd name="T47" fmla="*/ 0 h 20"/>
                    <a:gd name="T48" fmla="*/ 4 w 13"/>
                    <a:gd name="T49" fmla="*/ 1 h 20"/>
                    <a:gd name="T50" fmla="*/ 4 w 13"/>
                    <a:gd name="T51" fmla="*/ 1 h 20"/>
                    <a:gd name="T52" fmla="*/ 2 w 13"/>
                    <a:gd name="T53" fmla="*/ 1 h 20"/>
                    <a:gd name="T54" fmla="*/ 1 w 13"/>
                    <a:gd name="T55" fmla="*/ 2 h 20"/>
                    <a:gd name="T56" fmla="*/ 1 w 13"/>
                    <a:gd name="T57" fmla="*/ 2 h 20"/>
                    <a:gd name="T58" fmla="*/ 0 w 13"/>
                    <a:gd name="T59" fmla="*/ 4 h 20"/>
                    <a:gd name="T60" fmla="*/ 0 w 13"/>
                    <a:gd name="T61" fmla="*/ 4 h 20"/>
                    <a:gd name="T62" fmla="*/ 0 w 13"/>
                    <a:gd name="T63" fmla="*/ 5 h 20"/>
                    <a:gd name="T64" fmla="*/ 0 w 13"/>
                    <a:gd name="T65" fmla="*/ 6 h 20"/>
                    <a:gd name="T66" fmla="*/ 0 w 13"/>
                    <a:gd name="T67" fmla="*/ 7 h 20"/>
                    <a:gd name="T68" fmla="*/ 1 w 13"/>
                    <a:gd name="T69" fmla="*/ 8 h 20"/>
                    <a:gd name="T70" fmla="*/ 2 w 13"/>
                    <a:gd name="T71" fmla="*/ 9 h 20"/>
                    <a:gd name="T72" fmla="*/ 2 w 13"/>
                    <a:gd name="T73" fmla="*/ 10 h 20"/>
                    <a:gd name="T74" fmla="*/ 1 w 13"/>
                    <a:gd name="T75" fmla="*/ 11 h 20"/>
                    <a:gd name="T76" fmla="*/ 0 w 13"/>
                    <a:gd name="T77" fmla="*/ 12 h 20"/>
                    <a:gd name="T78" fmla="*/ 1 w 13"/>
                    <a:gd name="T79" fmla="*/ 12 h 20"/>
                    <a:gd name="T80" fmla="*/ 3 w 13"/>
                    <a:gd name="T81" fmla="*/ 15 h 20"/>
                    <a:gd name="T82" fmla="*/ 3 w 13"/>
                    <a:gd name="T83" fmla="*/ 19 h 20"/>
                    <a:gd name="T84" fmla="*/ 3 w 13"/>
                    <a:gd name="T85" fmla="*/ 20 h 20"/>
                    <a:gd name="T86" fmla="*/ 4 w 13"/>
                    <a:gd name="T87" fmla="*/ 20 h 20"/>
                    <a:gd name="T88" fmla="*/ 4 w 13"/>
                    <a:gd name="T89" fmla="*/ 20 h 20"/>
                    <a:gd name="T90" fmla="*/ 5 w 13"/>
                    <a:gd name="T91" fmla="*/ 19 h 20"/>
                    <a:gd name="T92" fmla="*/ 6 w 13"/>
                    <a:gd name="T93" fmla="*/ 20 h 20"/>
                    <a:gd name="T94" fmla="*/ 7 w 13"/>
                    <a:gd name="T95" fmla="*/ 19 h 20"/>
                    <a:gd name="T96" fmla="*/ 7 w 13"/>
                    <a:gd name="T97" fmla="*/ 20 h 20"/>
                    <a:gd name="T98" fmla="*/ 8 w 13"/>
                    <a:gd name="T99" fmla="*/ 20 h 20"/>
                    <a:gd name="T100" fmla="*/ 8 w 13"/>
                    <a:gd name="T101" fmla="*/ 20 h 20"/>
                    <a:gd name="T102" fmla="*/ 9 w 13"/>
                    <a:gd name="T103" fmla="*/ 19 h 20"/>
                    <a:gd name="T104" fmla="*/ 10 w 13"/>
                    <a:gd name="T105" fmla="*/ 19 h 20"/>
                    <a:gd name="T106" fmla="*/ 12 w 13"/>
                    <a:gd name="T10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 h="20">
                      <a:moveTo>
                        <a:pt x="13" y="17"/>
                      </a:moveTo>
                      <a:cubicBezTo>
                        <a:pt x="13" y="17"/>
                        <a:pt x="13" y="17"/>
                        <a:pt x="13" y="17"/>
                      </a:cubicBezTo>
                      <a:cubicBezTo>
                        <a:pt x="12" y="17"/>
                        <a:pt x="12" y="17"/>
                        <a:pt x="12" y="17"/>
                      </a:cubicBezTo>
                      <a:cubicBezTo>
                        <a:pt x="12" y="17"/>
                        <a:pt x="12" y="17"/>
                        <a:pt x="12" y="17"/>
                      </a:cubicBezTo>
                      <a:cubicBezTo>
                        <a:pt x="12" y="17"/>
                        <a:pt x="12" y="17"/>
                        <a:pt x="12" y="17"/>
                      </a:cubicBezTo>
                      <a:cubicBezTo>
                        <a:pt x="11" y="17"/>
                        <a:pt x="11" y="17"/>
                        <a:pt x="11" y="17"/>
                      </a:cubicBezTo>
                      <a:cubicBezTo>
                        <a:pt x="11" y="16"/>
                        <a:pt x="11" y="16"/>
                        <a:pt x="11" y="16"/>
                      </a:cubicBezTo>
                      <a:cubicBezTo>
                        <a:pt x="11" y="16"/>
                        <a:pt x="11" y="16"/>
                        <a:pt x="11" y="16"/>
                      </a:cubicBezTo>
                      <a:cubicBezTo>
                        <a:pt x="11" y="16"/>
                        <a:pt x="11" y="16"/>
                        <a:pt x="11" y="16"/>
                      </a:cubicBezTo>
                      <a:cubicBezTo>
                        <a:pt x="11" y="16"/>
                        <a:pt x="11" y="15"/>
                        <a:pt x="11" y="15"/>
                      </a:cubicBezTo>
                      <a:cubicBezTo>
                        <a:pt x="11" y="15"/>
                        <a:pt x="11" y="15"/>
                        <a:pt x="11" y="15"/>
                      </a:cubicBezTo>
                      <a:cubicBezTo>
                        <a:pt x="11" y="15"/>
                        <a:pt x="11" y="15"/>
                        <a:pt x="11" y="15"/>
                      </a:cubicBezTo>
                      <a:cubicBezTo>
                        <a:pt x="11" y="14"/>
                        <a:pt x="11" y="14"/>
                        <a:pt x="11" y="14"/>
                      </a:cubicBezTo>
                      <a:cubicBezTo>
                        <a:pt x="11" y="14"/>
                        <a:pt x="11" y="14"/>
                        <a:pt x="10" y="14"/>
                      </a:cubicBezTo>
                      <a:cubicBezTo>
                        <a:pt x="10" y="14"/>
                        <a:pt x="10" y="14"/>
                        <a:pt x="10" y="14"/>
                      </a:cubicBezTo>
                      <a:cubicBezTo>
                        <a:pt x="10" y="14"/>
                        <a:pt x="10" y="14"/>
                        <a:pt x="10" y="14"/>
                      </a:cubicBezTo>
                      <a:cubicBezTo>
                        <a:pt x="10" y="14"/>
                        <a:pt x="10" y="14"/>
                        <a:pt x="10" y="14"/>
                      </a:cubicBezTo>
                      <a:cubicBezTo>
                        <a:pt x="9" y="14"/>
                        <a:pt x="9" y="13"/>
                        <a:pt x="9" y="13"/>
                      </a:cubicBezTo>
                      <a:cubicBezTo>
                        <a:pt x="9" y="13"/>
                        <a:pt x="9" y="13"/>
                        <a:pt x="9" y="13"/>
                      </a:cubicBezTo>
                      <a:cubicBezTo>
                        <a:pt x="9" y="13"/>
                        <a:pt x="9" y="13"/>
                        <a:pt x="9" y="13"/>
                      </a:cubicBezTo>
                      <a:cubicBezTo>
                        <a:pt x="9" y="13"/>
                        <a:pt x="9" y="13"/>
                        <a:pt x="9" y="13"/>
                      </a:cubicBezTo>
                      <a:cubicBezTo>
                        <a:pt x="9" y="13"/>
                        <a:pt x="9" y="12"/>
                        <a:pt x="9" y="12"/>
                      </a:cubicBezTo>
                      <a:cubicBezTo>
                        <a:pt x="9" y="12"/>
                        <a:pt x="9" y="12"/>
                        <a:pt x="9" y="12"/>
                      </a:cubicBezTo>
                      <a:cubicBezTo>
                        <a:pt x="9" y="12"/>
                        <a:pt x="9" y="12"/>
                        <a:pt x="9" y="12"/>
                      </a:cubicBezTo>
                      <a:cubicBezTo>
                        <a:pt x="10" y="10"/>
                        <a:pt x="10" y="10"/>
                        <a:pt x="10" y="10"/>
                      </a:cubicBezTo>
                      <a:cubicBezTo>
                        <a:pt x="10" y="10"/>
                        <a:pt x="10" y="10"/>
                        <a:pt x="10" y="10"/>
                      </a:cubicBezTo>
                      <a:cubicBezTo>
                        <a:pt x="10" y="10"/>
                        <a:pt x="10" y="10"/>
                        <a:pt x="10" y="10"/>
                      </a:cubicBezTo>
                      <a:cubicBezTo>
                        <a:pt x="10" y="10"/>
                        <a:pt x="9" y="10"/>
                        <a:pt x="9" y="10"/>
                      </a:cubicBezTo>
                      <a:cubicBezTo>
                        <a:pt x="9" y="10"/>
                        <a:pt x="10" y="9"/>
                        <a:pt x="10" y="9"/>
                      </a:cubicBezTo>
                      <a:cubicBezTo>
                        <a:pt x="10" y="9"/>
                        <a:pt x="10" y="9"/>
                        <a:pt x="10" y="9"/>
                      </a:cubicBezTo>
                      <a:cubicBezTo>
                        <a:pt x="10" y="9"/>
                        <a:pt x="10" y="9"/>
                        <a:pt x="10" y="9"/>
                      </a:cubicBezTo>
                      <a:cubicBezTo>
                        <a:pt x="10" y="9"/>
                        <a:pt x="9" y="9"/>
                        <a:pt x="9" y="9"/>
                      </a:cubicBezTo>
                      <a:cubicBezTo>
                        <a:pt x="9" y="8"/>
                        <a:pt x="9" y="8"/>
                        <a:pt x="9" y="8"/>
                      </a:cubicBezTo>
                      <a:cubicBezTo>
                        <a:pt x="9" y="8"/>
                        <a:pt x="9" y="8"/>
                        <a:pt x="9" y="8"/>
                      </a:cubicBezTo>
                      <a:cubicBezTo>
                        <a:pt x="9" y="8"/>
                        <a:pt x="9" y="8"/>
                        <a:pt x="9" y="8"/>
                      </a:cubicBezTo>
                      <a:cubicBezTo>
                        <a:pt x="9" y="8"/>
                        <a:pt x="9" y="8"/>
                        <a:pt x="9" y="8"/>
                      </a:cubicBezTo>
                      <a:cubicBezTo>
                        <a:pt x="9" y="8"/>
                        <a:pt x="9" y="7"/>
                        <a:pt x="9" y="7"/>
                      </a:cubicBezTo>
                      <a:cubicBezTo>
                        <a:pt x="9" y="7"/>
                        <a:pt x="9" y="7"/>
                        <a:pt x="9" y="7"/>
                      </a:cubicBezTo>
                      <a:cubicBezTo>
                        <a:pt x="9" y="7"/>
                        <a:pt x="9" y="7"/>
                        <a:pt x="9" y="7"/>
                      </a:cubicBezTo>
                      <a:cubicBezTo>
                        <a:pt x="9" y="6"/>
                        <a:pt x="9" y="6"/>
                        <a:pt x="9" y="6"/>
                      </a:cubicBezTo>
                      <a:cubicBezTo>
                        <a:pt x="9" y="6"/>
                        <a:pt x="9" y="6"/>
                        <a:pt x="9" y="6"/>
                      </a:cubicBezTo>
                      <a:cubicBezTo>
                        <a:pt x="9" y="6"/>
                        <a:pt x="9" y="6"/>
                        <a:pt x="9" y="6"/>
                      </a:cubicBezTo>
                      <a:cubicBezTo>
                        <a:pt x="9" y="5"/>
                        <a:pt x="9" y="5"/>
                        <a:pt x="9" y="5"/>
                      </a:cubicBezTo>
                      <a:cubicBezTo>
                        <a:pt x="9" y="5"/>
                        <a:pt x="9" y="5"/>
                        <a:pt x="9" y="5"/>
                      </a:cubicBezTo>
                      <a:cubicBezTo>
                        <a:pt x="9" y="6"/>
                        <a:pt x="8" y="6"/>
                        <a:pt x="8" y="6"/>
                      </a:cubicBezTo>
                      <a:cubicBezTo>
                        <a:pt x="8" y="6"/>
                        <a:pt x="8" y="6"/>
                        <a:pt x="8" y="6"/>
                      </a:cubicBezTo>
                      <a:cubicBezTo>
                        <a:pt x="8" y="6"/>
                        <a:pt x="8" y="6"/>
                        <a:pt x="8" y="6"/>
                      </a:cubicBezTo>
                      <a:cubicBezTo>
                        <a:pt x="8" y="6"/>
                        <a:pt x="8" y="6"/>
                        <a:pt x="8" y="6"/>
                      </a:cubicBezTo>
                      <a:cubicBezTo>
                        <a:pt x="8" y="7"/>
                        <a:pt x="8" y="7"/>
                        <a:pt x="8" y="7"/>
                      </a:cubicBezTo>
                      <a:cubicBezTo>
                        <a:pt x="8" y="7"/>
                        <a:pt x="8" y="7"/>
                        <a:pt x="8" y="7"/>
                      </a:cubicBezTo>
                      <a:cubicBezTo>
                        <a:pt x="7" y="7"/>
                        <a:pt x="7" y="7"/>
                        <a:pt x="7" y="7"/>
                      </a:cubicBezTo>
                      <a:cubicBezTo>
                        <a:pt x="7" y="7"/>
                        <a:pt x="7" y="7"/>
                        <a:pt x="7" y="7"/>
                      </a:cubicBezTo>
                      <a:cubicBezTo>
                        <a:pt x="6" y="7"/>
                        <a:pt x="6" y="7"/>
                        <a:pt x="6" y="7"/>
                      </a:cubicBezTo>
                      <a:cubicBezTo>
                        <a:pt x="6" y="7"/>
                        <a:pt x="6" y="7"/>
                        <a:pt x="6" y="7"/>
                      </a:cubicBezTo>
                      <a:cubicBezTo>
                        <a:pt x="5" y="7"/>
                        <a:pt x="5" y="7"/>
                        <a:pt x="5" y="7"/>
                      </a:cubicBezTo>
                      <a:cubicBezTo>
                        <a:pt x="6" y="6"/>
                        <a:pt x="6" y="6"/>
                        <a:pt x="6" y="6"/>
                      </a:cubicBezTo>
                      <a:cubicBezTo>
                        <a:pt x="6" y="5"/>
                        <a:pt x="6" y="5"/>
                        <a:pt x="6" y="5"/>
                      </a:cubicBezTo>
                      <a:cubicBezTo>
                        <a:pt x="6" y="5"/>
                        <a:pt x="6" y="5"/>
                        <a:pt x="6" y="5"/>
                      </a:cubicBezTo>
                      <a:cubicBezTo>
                        <a:pt x="6" y="4"/>
                        <a:pt x="6" y="4"/>
                        <a:pt x="6" y="4"/>
                      </a:cubicBezTo>
                      <a:cubicBezTo>
                        <a:pt x="6" y="4"/>
                        <a:pt x="6" y="4"/>
                        <a:pt x="6" y="4"/>
                      </a:cubicBezTo>
                      <a:cubicBezTo>
                        <a:pt x="5" y="4"/>
                        <a:pt x="5" y="4"/>
                        <a:pt x="5" y="4"/>
                      </a:cubicBezTo>
                      <a:cubicBezTo>
                        <a:pt x="5" y="4"/>
                        <a:pt x="5" y="4"/>
                        <a:pt x="5" y="4"/>
                      </a:cubicBezTo>
                      <a:cubicBezTo>
                        <a:pt x="5" y="4"/>
                        <a:pt x="5" y="3"/>
                        <a:pt x="5" y="3"/>
                      </a:cubicBezTo>
                      <a:cubicBezTo>
                        <a:pt x="5" y="3"/>
                        <a:pt x="6" y="3"/>
                        <a:pt x="6" y="3"/>
                      </a:cubicBezTo>
                      <a:cubicBezTo>
                        <a:pt x="6" y="3"/>
                        <a:pt x="5" y="3"/>
                        <a:pt x="5" y="3"/>
                      </a:cubicBezTo>
                      <a:cubicBezTo>
                        <a:pt x="5" y="3"/>
                        <a:pt x="5" y="2"/>
                        <a:pt x="5" y="2"/>
                      </a:cubicBezTo>
                      <a:cubicBezTo>
                        <a:pt x="6" y="1"/>
                        <a:pt x="6" y="1"/>
                        <a:pt x="6" y="1"/>
                      </a:cubicBezTo>
                      <a:cubicBezTo>
                        <a:pt x="6" y="1"/>
                        <a:pt x="6" y="1"/>
                        <a:pt x="6" y="1"/>
                      </a:cubicBezTo>
                      <a:cubicBezTo>
                        <a:pt x="6" y="1"/>
                        <a:pt x="6" y="1"/>
                        <a:pt x="6" y="1"/>
                      </a:cubicBezTo>
                      <a:cubicBezTo>
                        <a:pt x="6" y="0"/>
                        <a:pt x="6" y="0"/>
                        <a:pt x="6" y="0"/>
                      </a:cubicBezTo>
                      <a:cubicBezTo>
                        <a:pt x="5" y="0"/>
                        <a:pt x="5" y="0"/>
                        <a:pt x="5" y="0"/>
                      </a:cubicBezTo>
                      <a:cubicBezTo>
                        <a:pt x="5" y="0"/>
                        <a:pt x="5" y="0"/>
                        <a:pt x="5" y="0"/>
                      </a:cubicBezTo>
                      <a:cubicBezTo>
                        <a:pt x="4" y="0"/>
                        <a:pt x="4" y="0"/>
                        <a:pt x="4" y="0"/>
                      </a:cubicBezTo>
                      <a:cubicBezTo>
                        <a:pt x="4" y="0"/>
                        <a:pt x="4"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3" y="1"/>
                        <a:pt x="3" y="1"/>
                        <a:pt x="3" y="1"/>
                      </a:cubicBezTo>
                      <a:cubicBezTo>
                        <a:pt x="2" y="1"/>
                        <a:pt x="2" y="1"/>
                        <a:pt x="2" y="1"/>
                      </a:cubicBezTo>
                      <a:cubicBezTo>
                        <a:pt x="2" y="1"/>
                        <a:pt x="2" y="1"/>
                        <a:pt x="2" y="1"/>
                      </a:cubicBezTo>
                      <a:cubicBezTo>
                        <a:pt x="2" y="2"/>
                        <a:pt x="2" y="2"/>
                        <a:pt x="2" y="2"/>
                      </a:cubicBezTo>
                      <a:cubicBezTo>
                        <a:pt x="1" y="2"/>
                        <a:pt x="1" y="2"/>
                        <a:pt x="1" y="2"/>
                      </a:cubicBezTo>
                      <a:cubicBezTo>
                        <a:pt x="1" y="2"/>
                        <a:pt x="1" y="2"/>
                        <a:pt x="1" y="2"/>
                      </a:cubicBezTo>
                      <a:cubicBezTo>
                        <a:pt x="1" y="2"/>
                        <a:pt x="1" y="2"/>
                        <a:pt x="1" y="2"/>
                      </a:cubicBezTo>
                      <a:cubicBezTo>
                        <a:pt x="1" y="2"/>
                        <a:pt x="1" y="2"/>
                        <a:pt x="1" y="2"/>
                      </a:cubicBezTo>
                      <a:cubicBezTo>
                        <a:pt x="1" y="3"/>
                        <a:pt x="1" y="3"/>
                        <a:pt x="1" y="3"/>
                      </a:cubicBezTo>
                      <a:cubicBezTo>
                        <a:pt x="0" y="3"/>
                        <a:pt x="0" y="3"/>
                        <a:pt x="0" y="3"/>
                      </a:cubicBezTo>
                      <a:cubicBezTo>
                        <a:pt x="0" y="4"/>
                        <a:pt x="0" y="4"/>
                        <a:pt x="0" y="4"/>
                      </a:cubicBezTo>
                      <a:cubicBezTo>
                        <a:pt x="1" y="4"/>
                        <a:pt x="1" y="4"/>
                        <a:pt x="1" y="4"/>
                      </a:cubicBezTo>
                      <a:cubicBezTo>
                        <a:pt x="0" y="4"/>
                        <a:pt x="0" y="4"/>
                        <a:pt x="0" y="4"/>
                      </a:cubicBezTo>
                      <a:cubicBezTo>
                        <a:pt x="0" y="4"/>
                        <a:pt x="0" y="4"/>
                        <a:pt x="0" y="4"/>
                      </a:cubicBezTo>
                      <a:cubicBezTo>
                        <a:pt x="0" y="4"/>
                        <a:pt x="0" y="4"/>
                        <a:pt x="0" y="4"/>
                      </a:cubicBezTo>
                      <a:cubicBezTo>
                        <a:pt x="0" y="4"/>
                        <a:pt x="0" y="4"/>
                        <a:pt x="0" y="4"/>
                      </a:cubicBezTo>
                      <a:cubicBezTo>
                        <a:pt x="0" y="5"/>
                        <a:pt x="0" y="5"/>
                        <a:pt x="0" y="5"/>
                      </a:cubicBezTo>
                      <a:cubicBezTo>
                        <a:pt x="0" y="5"/>
                        <a:pt x="0" y="5"/>
                        <a:pt x="0" y="5"/>
                      </a:cubicBezTo>
                      <a:cubicBezTo>
                        <a:pt x="0" y="6"/>
                        <a:pt x="0" y="6"/>
                        <a:pt x="0" y="6"/>
                      </a:cubicBezTo>
                      <a:cubicBezTo>
                        <a:pt x="0" y="6"/>
                        <a:pt x="0" y="6"/>
                        <a:pt x="0" y="6"/>
                      </a:cubicBezTo>
                      <a:cubicBezTo>
                        <a:pt x="0" y="7"/>
                        <a:pt x="0" y="7"/>
                        <a:pt x="0" y="7"/>
                      </a:cubicBezTo>
                      <a:cubicBezTo>
                        <a:pt x="0" y="7"/>
                        <a:pt x="0" y="7"/>
                        <a:pt x="0" y="7"/>
                      </a:cubicBezTo>
                      <a:cubicBezTo>
                        <a:pt x="0" y="7"/>
                        <a:pt x="0" y="7"/>
                        <a:pt x="0" y="7"/>
                      </a:cubicBezTo>
                      <a:cubicBezTo>
                        <a:pt x="0" y="7"/>
                        <a:pt x="1" y="7"/>
                        <a:pt x="1" y="7"/>
                      </a:cubicBezTo>
                      <a:cubicBezTo>
                        <a:pt x="1" y="7"/>
                        <a:pt x="1" y="8"/>
                        <a:pt x="1" y="8"/>
                      </a:cubicBezTo>
                      <a:cubicBezTo>
                        <a:pt x="1" y="8"/>
                        <a:pt x="1" y="8"/>
                        <a:pt x="1" y="8"/>
                      </a:cubicBezTo>
                      <a:cubicBezTo>
                        <a:pt x="1" y="9"/>
                        <a:pt x="1" y="9"/>
                        <a:pt x="1" y="9"/>
                      </a:cubicBezTo>
                      <a:cubicBezTo>
                        <a:pt x="1" y="9"/>
                        <a:pt x="2" y="9"/>
                        <a:pt x="2" y="9"/>
                      </a:cubicBezTo>
                      <a:cubicBezTo>
                        <a:pt x="2" y="9"/>
                        <a:pt x="2" y="9"/>
                        <a:pt x="2" y="9"/>
                      </a:cubicBezTo>
                      <a:cubicBezTo>
                        <a:pt x="2" y="9"/>
                        <a:pt x="2" y="10"/>
                        <a:pt x="2" y="10"/>
                      </a:cubicBezTo>
                      <a:cubicBezTo>
                        <a:pt x="2" y="10"/>
                        <a:pt x="2" y="10"/>
                        <a:pt x="2" y="10"/>
                      </a:cubicBezTo>
                      <a:cubicBezTo>
                        <a:pt x="2" y="10"/>
                        <a:pt x="2" y="10"/>
                        <a:pt x="2" y="10"/>
                      </a:cubicBezTo>
                      <a:cubicBezTo>
                        <a:pt x="1" y="10"/>
                        <a:pt x="1" y="10"/>
                        <a:pt x="1" y="10"/>
                      </a:cubicBezTo>
                      <a:cubicBezTo>
                        <a:pt x="1" y="10"/>
                        <a:pt x="1" y="10"/>
                        <a:pt x="1" y="10"/>
                      </a:cubicBezTo>
                      <a:cubicBezTo>
                        <a:pt x="1" y="11"/>
                        <a:pt x="1" y="11"/>
                        <a:pt x="1" y="11"/>
                      </a:cubicBezTo>
                      <a:cubicBezTo>
                        <a:pt x="1" y="11"/>
                        <a:pt x="1" y="11"/>
                        <a:pt x="1" y="11"/>
                      </a:cubicBezTo>
                      <a:cubicBezTo>
                        <a:pt x="0" y="12"/>
                        <a:pt x="0" y="12"/>
                        <a:pt x="0" y="12"/>
                      </a:cubicBezTo>
                      <a:cubicBezTo>
                        <a:pt x="0" y="12"/>
                        <a:pt x="0" y="12"/>
                        <a:pt x="0" y="12"/>
                      </a:cubicBezTo>
                      <a:cubicBezTo>
                        <a:pt x="0" y="12"/>
                        <a:pt x="0" y="12"/>
                        <a:pt x="0" y="12"/>
                      </a:cubicBezTo>
                      <a:cubicBezTo>
                        <a:pt x="0" y="12"/>
                        <a:pt x="0" y="12"/>
                        <a:pt x="0" y="12"/>
                      </a:cubicBezTo>
                      <a:cubicBezTo>
                        <a:pt x="0" y="12"/>
                        <a:pt x="1" y="12"/>
                        <a:pt x="1" y="12"/>
                      </a:cubicBezTo>
                      <a:cubicBezTo>
                        <a:pt x="1" y="12"/>
                        <a:pt x="1" y="13"/>
                        <a:pt x="2" y="13"/>
                      </a:cubicBezTo>
                      <a:cubicBezTo>
                        <a:pt x="2" y="13"/>
                        <a:pt x="2" y="14"/>
                        <a:pt x="3" y="14"/>
                      </a:cubicBezTo>
                      <a:cubicBezTo>
                        <a:pt x="3" y="14"/>
                        <a:pt x="3" y="14"/>
                        <a:pt x="3" y="15"/>
                      </a:cubicBezTo>
                      <a:cubicBezTo>
                        <a:pt x="3" y="15"/>
                        <a:pt x="3" y="15"/>
                        <a:pt x="3" y="16"/>
                      </a:cubicBezTo>
                      <a:cubicBezTo>
                        <a:pt x="3" y="16"/>
                        <a:pt x="3" y="17"/>
                        <a:pt x="3" y="17"/>
                      </a:cubicBezTo>
                      <a:cubicBezTo>
                        <a:pt x="3" y="18"/>
                        <a:pt x="3" y="19"/>
                        <a:pt x="3" y="19"/>
                      </a:cubicBezTo>
                      <a:cubicBezTo>
                        <a:pt x="3" y="20"/>
                        <a:pt x="3" y="20"/>
                        <a:pt x="3" y="20"/>
                      </a:cubicBezTo>
                      <a:cubicBezTo>
                        <a:pt x="3" y="20"/>
                        <a:pt x="3" y="20"/>
                        <a:pt x="3" y="20"/>
                      </a:cubicBezTo>
                      <a:cubicBezTo>
                        <a:pt x="3" y="20"/>
                        <a:pt x="3" y="20"/>
                        <a:pt x="3" y="20"/>
                      </a:cubicBezTo>
                      <a:cubicBezTo>
                        <a:pt x="3" y="20"/>
                        <a:pt x="3" y="20"/>
                        <a:pt x="3" y="20"/>
                      </a:cubicBezTo>
                      <a:cubicBezTo>
                        <a:pt x="3" y="20"/>
                        <a:pt x="3" y="20"/>
                        <a:pt x="3" y="20"/>
                      </a:cubicBezTo>
                      <a:cubicBezTo>
                        <a:pt x="4" y="20"/>
                        <a:pt x="4" y="20"/>
                        <a:pt x="4" y="20"/>
                      </a:cubicBezTo>
                      <a:cubicBezTo>
                        <a:pt x="4" y="20"/>
                        <a:pt x="4" y="20"/>
                        <a:pt x="4" y="20"/>
                      </a:cubicBezTo>
                      <a:cubicBezTo>
                        <a:pt x="4" y="20"/>
                        <a:pt x="4" y="20"/>
                        <a:pt x="4" y="20"/>
                      </a:cubicBezTo>
                      <a:cubicBezTo>
                        <a:pt x="4" y="20"/>
                        <a:pt x="4" y="20"/>
                        <a:pt x="4" y="20"/>
                      </a:cubicBezTo>
                      <a:cubicBezTo>
                        <a:pt x="5" y="20"/>
                        <a:pt x="5" y="20"/>
                        <a:pt x="5" y="20"/>
                      </a:cubicBezTo>
                      <a:cubicBezTo>
                        <a:pt x="5" y="19"/>
                        <a:pt x="5" y="19"/>
                        <a:pt x="5" y="19"/>
                      </a:cubicBezTo>
                      <a:cubicBezTo>
                        <a:pt x="5" y="19"/>
                        <a:pt x="5" y="19"/>
                        <a:pt x="5" y="19"/>
                      </a:cubicBezTo>
                      <a:cubicBezTo>
                        <a:pt x="5" y="20"/>
                        <a:pt x="5" y="20"/>
                        <a:pt x="5" y="20"/>
                      </a:cubicBezTo>
                      <a:cubicBezTo>
                        <a:pt x="5" y="20"/>
                        <a:pt x="6" y="20"/>
                        <a:pt x="6" y="20"/>
                      </a:cubicBezTo>
                      <a:cubicBezTo>
                        <a:pt x="6" y="20"/>
                        <a:pt x="6" y="20"/>
                        <a:pt x="6" y="20"/>
                      </a:cubicBezTo>
                      <a:cubicBezTo>
                        <a:pt x="6" y="20"/>
                        <a:pt x="6" y="20"/>
                        <a:pt x="6" y="20"/>
                      </a:cubicBezTo>
                      <a:cubicBezTo>
                        <a:pt x="6" y="19"/>
                        <a:pt x="6" y="19"/>
                        <a:pt x="6" y="19"/>
                      </a:cubicBezTo>
                      <a:cubicBezTo>
                        <a:pt x="6" y="19"/>
                        <a:pt x="7" y="19"/>
                        <a:pt x="7" y="19"/>
                      </a:cubicBezTo>
                      <a:cubicBezTo>
                        <a:pt x="7" y="19"/>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8" y="20"/>
                        <a:pt x="8" y="20"/>
                      </a:cubicBezTo>
                      <a:cubicBezTo>
                        <a:pt x="8" y="20"/>
                        <a:pt x="8" y="20"/>
                        <a:pt x="8" y="20"/>
                      </a:cubicBezTo>
                      <a:cubicBezTo>
                        <a:pt x="8" y="20"/>
                        <a:pt x="8" y="20"/>
                        <a:pt x="8" y="20"/>
                      </a:cubicBezTo>
                      <a:cubicBezTo>
                        <a:pt x="8" y="20"/>
                        <a:pt x="8" y="20"/>
                        <a:pt x="8" y="20"/>
                      </a:cubicBezTo>
                      <a:cubicBezTo>
                        <a:pt x="8" y="20"/>
                        <a:pt x="8" y="20"/>
                        <a:pt x="8" y="20"/>
                      </a:cubicBezTo>
                      <a:cubicBezTo>
                        <a:pt x="9" y="20"/>
                        <a:pt x="9" y="20"/>
                        <a:pt x="9" y="20"/>
                      </a:cubicBezTo>
                      <a:cubicBezTo>
                        <a:pt x="9" y="19"/>
                        <a:pt x="9" y="19"/>
                        <a:pt x="9" y="19"/>
                      </a:cubicBezTo>
                      <a:cubicBezTo>
                        <a:pt x="9" y="19"/>
                        <a:pt x="9" y="19"/>
                        <a:pt x="9" y="19"/>
                      </a:cubicBezTo>
                      <a:cubicBezTo>
                        <a:pt x="9" y="19"/>
                        <a:pt x="9" y="19"/>
                        <a:pt x="9" y="19"/>
                      </a:cubicBezTo>
                      <a:cubicBezTo>
                        <a:pt x="10" y="19"/>
                        <a:pt x="10" y="19"/>
                        <a:pt x="10" y="19"/>
                      </a:cubicBezTo>
                      <a:cubicBezTo>
                        <a:pt x="11" y="19"/>
                        <a:pt x="11" y="19"/>
                        <a:pt x="11" y="19"/>
                      </a:cubicBezTo>
                      <a:cubicBezTo>
                        <a:pt x="11" y="19"/>
                        <a:pt x="11" y="19"/>
                        <a:pt x="12" y="18"/>
                      </a:cubicBezTo>
                      <a:cubicBezTo>
                        <a:pt x="12" y="18"/>
                        <a:pt x="12" y="18"/>
                        <a:pt x="12" y="18"/>
                      </a:cubicBezTo>
                      <a:cubicBezTo>
                        <a:pt x="12" y="18"/>
                        <a:pt x="12" y="18"/>
                        <a:pt x="12" y="18"/>
                      </a:cubicBezTo>
                      <a:cubicBezTo>
                        <a:pt x="13" y="18"/>
                        <a:pt x="13" y="18"/>
                        <a:pt x="13" y="1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58" name="Freeform 727">
                  <a:extLst>
                    <a:ext uri="{FF2B5EF4-FFF2-40B4-BE49-F238E27FC236}">
                      <a16:creationId xmlns:a16="http://schemas.microsoft.com/office/drawing/2014/main" id="{F8A33832-EA01-AF85-DFD1-1C3337AF91A9}"/>
                    </a:ext>
                  </a:extLst>
                </p:cNvPr>
                <p:cNvSpPr>
                  <a:spLocks noEditPoints="1"/>
                </p:cNvSpPr>
                <p:nvPr/>
              </p:nvSpPr>
              <p:spPr bwMode="auto">
                <a:xfrm>
                  <a:off x="10253663" y="6162675"/>
                  <a:ext cx="50800" cy="69850"/>
                </a:xfrm>
                <a:custGeom>
                  <a:avLst/>
                  <a:gdLst>
                    <a:gd name="T0" fmla="*/ 11 w 12"/>
                    <a:gd name="T1" fmla="*/ 5 h 17"/>
                    <a:gd name="T2" fmla="*/ 11 w 12"/>
                    <a:gd name="T3" fmla="*/ 5 h 17"/>
                    <a:gd name="T4" fmla="*/ 11 w 12"/>
                    <a:gd name="T5" fmla="*/ 4 h 17"/>
                    <a:gd name="T6" fmla="*/ 8 w 12"/>
                    <a:gd name="T7" fmla="*/ 3 h 17"/>
                    <a:gd name="T8" fmla="*/ 9 w 12"/>
                    <a:gd name="T9" fmla="*/ 2 h 17"/>
                    <a:gd name="T10" fmla="*/ 7 w 12"/>
                    <a:gd name="T11" fmla="*/ 2 h 17"/>
                    <a:gd name="T12" fmla="*/ 8 w 12"/>
                    <a:gd name="T13" fmla="*/ 1 h 17"/>
                    <a:gd name="T14" fmla="*/ 8 w 12"/>
                    <a:gd name="T15" fmla="*/ 1 h 17"/>
                    <a:gd name="T16" fmla="*/ 7 w 12"/>
                    <a:gd name="T17" fmla="*/ 2 h 17"/>
                    <a:gd name="T18" fmla="*/ 10 w 12"/>
                    <a:gd name="T19" fmla="*/ 6 h 17"/>
                    <a:gd name="T20" fmla="*/ 9 w 12"/>
                    <a:gd name="T21" fmla="*/ 7 h 17"/>
                    <a:gd name="T22" fmla="*/ 9 w 12"/>
                    <a:gd name="T23" fmla="*/ 8 h 17"/>
                    <a:gd name="T24" fmla="*/ 10 w 12"/>
                    <a:gd name="T25" fmla="*/ 9 h 17"/>
                    <a:gd name="T26" fmla="*/ 10 w 12"/>
                    <a:gd name="T27" fmla="*/ 11 h 17"/>
                    <a:gd name="T28" fmla="*/ 8 w 12"/>
                    <a:gd name="T29" fmla="*/ 12 h 17"/>
                    <a:gd name="T30" fmla="*/ 7 w 12"/>
                    <a:gd name="T31" fmla="*/ 12 h 17"/>
                    <a:gd name="T32" fmla="*/ 5 w 12"/>
                    <a:gd name="T33" fmla="*/ 13 h 17"/>
                    <a:gd name="T34" fmla="*/ 4 w 12"/>
                    <a:gd name="T35" fmla="*/ 15 h 17"/>
                    <a:gd name="T36" fmla="*/ 3 w 12"/>
                    <a:gd name="T37" fmla="*/ 17 h 17"/>
                    <a:gd name="T38" fmla="*/ 1 w 12"/>
                    <a:gd name="T39" fmla="*/ 17 h 17"/>
                    <a:gd name="T40" fmla="*/ 1 w 12"/>
                    <a:gd name="T41" fmla="*/ 16 h 17"/>
                    <a:gd name="T42" fmla="*/ 0 w 12"/>
                    <a:gd name="T43" fmla="*/ 15 h 17"/>
                    <a:gd name="T44" fmla="*/ 0 w 12"/>
                    <a:gd name="T45" fmla="*/ 14 h 17"/>
                    <a:gd name="T46" fmla="*/ 0 w 12"/>
                    <a:gd name="T47" fmla="*/ 13 h 17"/>
                    <a:gd name="T48" fmla="*/ 1 w 12"/>
                    <a:gd name="T49" fmla="*/ 11 h 17"/>
                    <a:gd name="T50" fmla="*/ 2 w 12"/>
                    <a:gd name="T51" fmla="*/ 9 h 17"/>
                    <a:gd name="T52" fmla="*/ 3 w 12"/>
                    <a:gd name="T53" fmla="*/ 7 h 17"/>
                    <a:gd name="T54" fmla="*/ 5 w 12"/>
                    <a:gd name="T55" fmla="*/ 6 h 17"/>
                    <a:gd name="T56" fmla="*/ 6 w 12"/>
                    <a:gd name="T57" fmla="*/ 4 h 17"/>
                    <a:gd name="T58" fmla="*/ 7 w 12"/>
                    <a:gd name="T59" fmla="*/ 4 h 17"/>
                    <a:gd name="T60" fmla="*/ 7 w 12"/>
                    <a:gd name="T61" fmla="*/ 3 h 17"/>
                    <a:gd name="T62" fmla="*/ 8 w 12"/>
                    <a:gd name="T63" fmla="*/ 2 h 17"/>
                    <a:gd name="T64" fmla="*/ 8 w 12"/>
                    <a:gd name="T65" fmla="*/ 3 h 17"/>
                    <a:gd name="T66" fmla="*/ 7 w 12"/>
                    <a:gd name="T67" fmla="*/ 3 h 17"/>
                    <a:gd name="T68" fmla="*/ 7 w 12"/>
                    <a:gd name="T69" fmla="*/ 4 h 17"/>
                    <a:gd name="T70" fmla="*/ 8 w 12"/>
                    <a:gd name="T71" fmla="*/ 3 h 17"/>
                    <a:gd name="T72" fmla="*/ 7 w 12"/>
                    <a:gd name="T73" fmla="*/ 4 h 17"/>
                    <a:gd name="T74" fmla="*/ 8 w 12"/>
                    <a:gd name="T75" fmla="*/ 5 h 17"/>
                    <a:gd name="T76" fmla="*/ 7 w 12"/>
                    <a:gd name="T77" fmla="*/ 5 h 17"/>
                    <a:gd name="T78" fmla="*/ 9 w 12"/>
                    <a:gd name="T79" fmla="*/ 5 h 17"/>
                    <a:gd name="T80" fmla="*/ 9 w 12"/>
                    <a:gd name="T81" fmla="*/ 5 h 17"/>
                    <a:gd name="T82" fmla="*/ 8 w 12"/>
                    <a:gd name="T83" fmla="*/ 5 h 17"/>
                    <a:gd name="T84" fmla="*/ 9 w 12"/>
                    <a:gd name="T85" fmla="*/ 4 h 17"/>
                    <a:gd name="T86" fmla="*/ 10 w 12"/>
                    <a:gd name="T87" fmla="*/ 3 h 17"/>
                    <a:gd name="T88" fmla="*/ 10 w 12"/>
                    <a:gd name="T89" fmla="*/ 3 h 17"/>
                    <a:gd name="T90" fmla="*/ 11 w 12"/>
                    <a:gd name="T91" fmla="*/ 3 h 17"/>
                    <a:gd name="T92" fmla="*/ 10 w 12"/>
                    <a:gd name="T93" fmla="*/ 4 h 17"/>
                    <a:gd name="T94" fmla="*/ 10 w 12"/>
                    <a:gd name="T95" fmla="*/ 5 h 17"/>
                    <a:gd name="T96" fmla="*/ 8 w 12"/>
                    <a:gd name="T97" fmla="*/ 5 h 17"/>
                    <a:gd name="T98" fmla="*/ 9 w 12"/>
                    <a:gd name="T99" fmla="*/ 5 h 17"/>
                    <a:gd name="T100" fmla="*/ 11 w 12"/>
                    <a:gd name="T10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 h="17">
                      <a:moveTo>
                        <a:pt x="11" y="4"/>
                      </a:moveTo>
                      <a:cubicBezTo>
                        <a:pt x="11" y="4"/>
                        <a:pt x="11" y="4"/>
                        <a:pt x="11" y="4"/>
                      </a:cubicBezTo>
                      <a:cubicBezTo>
                        <a:pt x="11" y="4"/>
                        <a:pt x="11" y="4"/>
                        <a:pt x="11" y="4"/>
                      </a:cubicBezTo>
                      <a:cubicBezTo>
                        <a:pt x="11" y="4"/>
                        <a:pt x="12" y="5"/>
                        <a:pt x="11" y="5"/>
                      </a:cubicBezTo>
                      <a:cubicBezTo>
                        <a:pt x="11" y="5"/>
                        <a:pt x="11" y="5"/>
                        <a:pt x="11" y="5"/>
                      </a:cubicBezTo>
                      <a:cubicBezTo>
                        <a:pt x="11" y="5"/>
                        <a:pt x="11" y="5"/>
                        <a:pt x="11" y="5"/>
                      </a:cubicBezTo>
                      <a:cubicBezTo>
                        <a:pt x="11" y="5"/>
                        <a:pt x="11" y="5"/>
                        <a:pt x="11" y="5"/>
                      </a:cubicBezTo>
                      <a:cubicBezTo>
                        <a:pt x="11" y="5"/>
                        <a:pt x="10" y="5"/>
                        <a:pt x="10" y="5"/>
                      </a:cubicBezTo>
                      <a:cubicBezTo>
                        <a:pt x="10" y="5"/>
                        <a:pt x="10" y="5"/>
                        <a:pt x="10" y="5"/>
                      </a:cubicBezTo>
                      <a:cubicBezTo>
                        <a:pt x="11" y="5"/>
                        <a:pt x="11" y="5"/>
                        <a:pt x="11" y="5"/>
                      </a:cubicBezTo>
                      <a:cubicBezTo>
                        <a:pt x="11" y="4"/>
                        <a:pt x="11" y="4"/>
                        <a:pt x="11" y="4"/>
                      </a:cubicBezTo>
                      <a:cubicBezTo>
                        <a:pt x="11" y="5"/>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2" y="4"/>
                        <a:pt x="12" y="4"/>
                        <a:pt x="12" y="4"/>
                      </a:cubicBezTo>
                      <a:cubicBezTo>
                        <a:pt x="12" y="4"/>
                        <a:pt x="12" y="4"/>
                        <a:pt x="11" y="4"/>
                      </a:cubicBezTo>
                      <a:close/>
                      <a:moveTo>
                        <a:pt x="8" y="3"/>
                      </a:moveTo>
                      <a:cubicBezTo>
                        <a:pt x="8" y="3"/>
                        <a:pt x="8" y="3"/>
                        <a:pt x="9" y="3"/>
                      </a:cubicBezTo>
                      <a:cubicBezTo>
                        <a:pt x="9" y="3"/>
                        <a:pt x="9" y="3"/>
                        <a:pt x="9" y="3"/>
                      </a:cubicBezTo>
                      <a:cubicBezTo>
                        <a:pt x="9" y="3"/>
                        <a:pt x="9" y="3"/>
                        <a:pt x="9" y="3"/>
                      </a:cubicBezTo>
                      <a:cubicBezTo>
                        <a:pt x="9" y="3"/>
                        <a:pt x="9" y="3"/>
                        <a:pt x="8" y="3"/>
                      </a:cubicBezTo>
                      <a:close/>
                      <a:moveTo>
                        <a:pt x="9" y="2"/>
                      </a:moveTo>
                      <a:cubicBezTo>
                        <a:pt x="9" y="2"/>
                        <a:pt x="9" y="3"/>
                        <a:pt x="9" y="3"/>
                      </a:cubicBezTo>
                      <a:cubicBezTo>
                        <a:pt x="9" y="3"/>
                        <a:pt x="9" y="3"/>
                        <a:pt x="9" y="2"/>
                      </a:cubicBezTo>
                      <a:close/>
                      <a:moveTo>
                        <a:pt x="7" y="2"/>
                      </a:moveTo>
                      <a:cubicBezTo>
                        <a:pt x="7" y="2"/>
                        <a:pt x="7" y="2"/>
                        <a:pt x="7" y="2"/>
                      </a:cubicBezTo>
                      <a:cubicBezTo>
                        <a:pt x="7" y="2"/>
                        <a:pt x="7" y="2"/>
                        <a:pt x="7" y="2"/>
                      </a:cubicBezTo>
                      <a:cubicBezTo>
                        <a:pt x="7" y="2"/>
                        <a:pt x="7" y="2"/>
                        <a:pt x="7" y="2"/>
                      </a:cubicBezTo>
                      <a:cubicBezTo>
                        <a:pt x="8" y="2"/>
                        <a:pt x="8" y="2"/>
                        <a:pt x="8" y="1"/>
                      </a:cubicBezTo>
                      <a:cubicBezTo>
                        <a:pt x="8" y="1"/>
                        <a:pt x="8" y="1"/>
                        <a:pt x="8" y="1"/>
                      </a:cubicBezTo>
                      <a:cubicBezTo>
                        <a:pt x="8" y="1"/>
                        <a:pt x="8" y="1"/>
                        <a:pt x="8" y="1"/>
                      </a:cubicBezTo>
                      <a:cubicBezTo>
                        <a:pt x="8" y="1"/>
                        <a:pt x="8" y="1"/>
                        <a:pt x="8" y="1"/>
                      </a:cubicBezTo>
                      <a:cubicBezTo>
                        <a:pt x="8" y="1"/>
                        <a:pt x="8" y="1"/>
                        <a:pt x="8" y="1"/>
                      </a:cubicBezTo>
                      <a:cubicBezTo>
                        <a:pt x="9" y="1"/>
                        <a:pt x="8" y="1"/>
                        <a:pt x="8" y="0"/>
                      </a:cubicBezTo>
                      <a:cubicBezTo>
                        <a:pt x="8" y="0"/>
                        <a:pt x="9" y="0"/>
                        <a:pt x="8" y="0"/>
                      </a:cubicBezTo>
                      <a:cubicBezTo>
                        <a:pt x="8" y="0"/>
                        <a:pt x="8" y="0"/>
                        <a:pt x="8" y="0"/>
                      </a:cubicBezTo>
                      <a:cubicBezTo>
                        <a:pt x="8" y="1"/>
                        <a:pt x="8" y="1"/>
                        <a:pt x="8" y="1"/>
                      </a:cubicBezTo>
                      <a:cubicBezTo>
                        <a:pt x="8" y="1"/>
                        <a:pt x="8" y="1"/>
                        <a:pt x="8" y="1"/>
                      </a:cubicBezTo>
                      <a:cubicBezTo>
                        <a:pt x="8" y="1"/>
                        <a:pt x="8" y="1"/>
                        <a:pt x="8" y="0"/>
                      </a:cubicBezTo>
                      <a:cubicBezTo>
                        <a:pt x="8" y="1"/>
                        <a:pt x="8" y="1"/>
                        <a:pt x="8" y="1"/>
                      </a:cubicBezTo>
                      <a:cubicBezTo>
                        <a:pt x="7" y="1"/>
                        <a:pt x="7" y="1"/>
                        <a:pt x="8" y="1"/>
                      </a:cubicBezTo>
                      <a:cubicBezTo>
                        <a:pt x="8" y="2"/>
                        <a:pt x="8" y="2"/>
                        <a:pt x="7" y="2"/>
                      </a:cubicBezTo>
                      <a:cubicBezTo>
                        <a:pt x="7" y="1"/>
                        <a:pt x="7" y="1"/>
                        <a:pt x="7" y="1"/>
                      </a:cubicBezTo>
                      <a:cubicBezTo>
                        <a:pt x="7" y="2"/>
                        <a:pt x="7" y="2"/>
                        <a:pt x="7" y="2"/>
                      </a:cubicBezTo>
                      <a:close/>
                      <a:moveTo>
                        <a:pt x="10" y="6"/>
                      </a:moveTo>
                      <a:cubicBezTo>
                        <a:pt x="10" y="6"/>
                        <a:pt x="10" y="6"/>
                        <a:pt x="10" y="6"/>
                      </a:cubicBezTo>
                      <a:cubicBezTo>
                        <a:pt x="10" y="6"/>
                        <a:pt x="10" y="6"/>
                        <a:pt x="10" y="6"/>
                      </a:cubicBezTo>
                      <a:cubicBezTo>
                        <a:pt x="10" y="6"/>
                        <a:pt x="10" y="6"/>
                        <a:pt x="10" y="6"/>
                      </a:cubicBezTo>
                      <a:cubicBezTo>
                        <a:pt x="10" y="6"/>
                        <a:pt x="10" y="6"/>
                        <a:pt x="9" y="6"/>
                      </a:cubicBezTo>
                      <a:cubicBezTo>
                        <a:pt x="9" y="6"/>
                        <a:pt x="9" y="6"/>
                        <a:pt x="9" y="6"/>
                      </a:cubicBezTo>
                      <a:cubicBezTo>
                        <a:pt x="9" y="6"/>
                        <a:pt x="9" y="6"/>
                        <a:pt x="9" y="6"/>
                      </a:cubicBezTo>
                      <a:cubicBezTo>
                        <a:pt x="9" y="7"/>
                        <a:pt x="9" y="7"/>
                        <a:pt x="9" y="7"/>
                      </a:cubicBezTo>
                      <a:cubicBezTo>
                        <a:pt x="9" y="7"/>
                        <a:pt x="9" y="7"/>
                        <a:pt x="9" y="7"/>
                      </a:cubicBezTo>
                      <a:cubicBezTo>
                        <a:pt x="9" y="7"/>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10" y="8"/>
                      </a:cubicBezTo>
                      <a:cubicBezTo>
                        <a:pt x="10" y="8"/>
                        <a:pt x="10" y="8"/>
                        <a:pt x="10" y="8"/>
                      </a:cubicBezTo>
                      <a:cubicBezTo>
                        <a:pt x="10" y="8"/>
                        <a:pt x="10" y="8"/>
                        <a:pt x="10" y="8"/>
                      </a:cubicBezTo>
                      <a:cubicBezTo>
                        <a:pt x="10" y="9"/>
                        <a:pt x="10" y="9"/>
                        <a:pt x="10" y="9"/>
                      </a:cubicBezTo>
                      <a:cubicBezTo>
                        <a:pt x="10" y="9"/>
                        <a:pt x="10" y="9"/>
                        <a:pt x="10" y="10"/>
                      </a:cubicBezTo>
                      <a:cubicBezTo>
                        <a:pt x="10" y="10"/>
                        <a:pt x="10" y="10"/>
                        <a:pt x="10" y="10"/>
                      </a:cubicBezTo>
                      <a:cubicBezTo>
                        <a:pt x="10" y="10"/>
                        <a:pt x="11" y="10"/>
                        <a:pt x="11" y="10"/>
                      </a:cubicBezTo>
                      <a:cubicBezTo>
                        <a:pt x="11" y="10"/>
                        <a:pt x="11" y="10"/>
                        <a:pt x="10" y="10"/>
                      </a:cubicBezTo>
                      <a:cubicBezTo>
                        <a:pt x="10" y="10"/>
                        <a:pt x="10" y="11"/>
                        <a:pt x="10" y="11"/>
                      </a:cubicBezTo>
                      <a:cubicBezTo>
                        <a:pt x="10" y="11"/>
                        <a:pt x="10" y="11"/>
                        <a:pt x="10" y="11"/>
                      </a:cubicBezTo>
                      <a:cubicBezTo>
                        <a:pt x="10" y="12"/>
                        <a:pt x="9" y="12"/>
                        <a:pt x="9" y="12"/>
                      </a:cubicBezTo>
                      <a:cubicBezTo>
                        <a:pt x="9" y="12"/>
                        <a:pt x="9" y="12"/>
                        <a:pt x="9" y="12"/>
                      </a:cubicBezTo>
                      <a:cubicBezTo>
                        <a:pt x="8" y="12"/>
                        <a:pt x="8" y="12"/>
                        <a:pt x="8" y="12"/>
                      </a:cubicBezTo>
                      <a:cubicBezTo>
                        <a:pt x="8" y="12"/>
                        <a:pt x="8" y="12"/>
                        <a:pt x="8" y="12"/>
                      </a:cubicBezTo>
                      <a:cubicBezTo>
                        <a:pt x="8" y="12"/>
                        <a:pt x="8" y="12"/>
                        <a:pt x="8" y="12"/>
                      </a:cubicBezTo>
                      <a:cubicBezTo>
                        <a:pt x="8" y="12"/>
                        <a:pt x="7" y="12"/>
                        <a:pt x="7" y="12"/>
                      </a:cubicBezTo>
                      <a:cubicBezTo>
                        <a:pt x="7" y="12"/>
                        <a:pt x="7" y="12"/>
                        <a:pt x="7" y="12"/>
                      </a:cubicBezTo>
                      <a:cubicBezTo>
                        <a:pt x="7" y="12"/>
                        <a:pt x="7" y="12"/>
                        <a:pt x="7" y="12"/>
                      </a:cubicBezTo>
                      <a:cubicBezTo>
                        <a:pt x="7" y="12"/>
                        <a:pt x="7" y="12"/>
                        <a:pt x="7" y="12"/>
                      </a:cubicBezTo>
                      <a:cubicBezTo>
                        <a:pt x="7" y="12"/>
                        <a:pt x="6" y="13"/>
                        <a:pt x="6" y="13"/>
                      </a:cubicBezTo>
                      <a:cubicBezTo>
                        <a:pt x="6" y="13"/>
                        <a:pt x="6" y="13"/>
                        <a:pt x="6" y="13"/>
                      </a:cubicBezTo>
                      <a:cubicBezTo>
                        <a:pt x="6" y="13"/>
                        <a:pt x="6" y="13"/>
                        <a:pt x="6" y="13"/>
                      </a:cubicBezTo>
                      <a:cubicBezTo>
                        <a:pt x="5" y="13"/>
                        <a:pt x="5" y="13"/>
                        <a:pt x="5" y="13"/>
                      </a:cubicBezTo>
                      <a:cubicBezTo>
                        <a:pt x="5" y="13"/>
                        <a:pt x="5" y="13"/>
                        <a:pt x="5" y="13"/>
                      </a:cubicBezTo>
                      <a:cubicBezTo>
                        <a:pt x="5" y="14"/>
                        <a:pt x="5" y="14"/>
                        <a:pt x="5" y="14"/>
                      </a:cubicBezTo>
                      <a:cubicBezTo>
                        <a:pt x="5" y="14"/>
                        <a:pt x="5" y="14"/>
                        <a:pt x="5" y="14"/>
                      </a:cubicBezTo>
                      <a:cubicBezTo>
                        <a:pt x="5" y="14"/>
                        <a:pt x="5" y="14"/>
                        <a:pt x="5" y="14"/>
                      </a:cubicBezTo>
                      <a:cubicBezTo>
                        <a:pt x="4" y="15"/>
                        <a:pt x="4" y="15"/>
                        <a:pt x="4" y="15"/>
                      </a:cubicBezTo>
                      <a:cubicBezTo>
                        <a:pt x="4" y="15"/>
                        <a:pt x="4" y="15"/>
                        <a:pt x="4" y="15"/>
                      </a:cubicBezTo>
                      <a:cubicBezTo>
                        <a:pt x="4" y="15"/>
                        <a:pt x="3" y="16"/>
                        <a:pt x="3" y="16"/>
                      </a:cubicBezTo>
                      <a:cubicBezTo>
                        <a:pt x="3" y="16"/>
                        <a:pt x="3" y="16"/>
                        <a:pt x="3" y="16"/>
                      </a:cubicBezTo>
                      <a:cubicBezTo>
                        <a:pt x="3" y="16"/>
                        <a:pt x="3" y="16"/>
                        <a:pt x="3" y="16"/>
                      </a:cubicBezTo>
                      <a:cubicBezTo>
                        <a:pt x="3" y="16"/>
                        <a:pt x="3" y="16"/>
                        <a:pt x="3" y="16"/>
                      </a:cubicBezTo>
                      <a:cubicBezTo>
                        <a:pt x="3" y="16"/>
                        <a:pt x="3" y="17"/>
                        <a:pt x="3" y="17"/>
                      </a:cubicBezTo>
                      <a:cubicBezTo>
                        <a:pt x="3" y="17"/>
                        <a:pt x="2" y="17"/>
                        <a:pt x="2" y="17"/>
                      </a:cubicBezTo>
                      <a:cubicBezTo>
                        <a:pt x="2" y="17"/>
                        <a:pt x="2" y="17"/>
                        <a:pt x="2" y="17"/>
                      </a:cubicBezTo>
                      <a:cubicBezTo>
                        <a:pt x="2" y="17"/>
                        <a:pt x="2" y="17"/>
                        <a:pt x="2" y="17"/>
                      </a:cubicBezTo>
                      <a:cubicBezTo>
                        <a:pt x="2" y="17"/>
                        <a:pt x="2" y="17"/>
                        <a:pt x="2" y="17"/>
                      </a:cubicBezTo>
                      <a:cubicBezTo>
                        <a:pt x="2" y="17"/>
                        <a:pt x="1" y="17"/>
                        <a:pt x="1" y="17"/>
                      </a:cubicBezTo>
                      <a:cubicBezTo>
                        <a:pt x="1" y="17"/>
                        <a:pt x="2" y="16"/>
                        <a:pt x="2" y="16"/>
                      </a:cubicBezTo>
                      <a:cubicBezTo>
                        <a:pt x="2" y="16"/>
                        <a:pt x="2" y="16"/>
                        <a:pt x="2" y="16"/>
                      </a:cubicBezTo>
                      <a:cubicBezTo>
                        <a:pt x="2" y="16"/>
                        <a:pt x="1" y="16"/>
                        <a:pt x="1" y="16"/>
                      </a:cubicBezTo>
                      <a:cubicBezTo>
                        <a:pt x="1" y="16"/>
                        <a:pt x="1" y="16"/>
                        <a:pt x="1" y="16"/>
                      </a:cubicBezTo>
                      <a:cubicBezTo>
                        <a:pt x="1" y="16"/>
                        <a:pt x="1" y="16"/>
                        <a:pt x="1" y="16"/>
                      </a:cubicBezTo>
                      <a:cubicBezTo>
                        <a:pt x="1" y="16"/>
                        <a:pt x="1" y="16"/>
                        <a:pt x="1" y="15"/>
                      </a:cubicBezTo>
                      <a:cubicBezTo>
                        <a:pt x="1" y="15"/>
                        <a:pt x="1" y="15"/>
                        <a:pt x="1" y="15"/>
                      </a:cubicBezTo>
                      <a:cubicBezTo>
                        <a:pt x="1" y="15"/>
                        <a:pt x="1" y="15"/>
                        <a:pt x="1" y="15"/>
                      </a:cubicBezTo>
                      <a:cubicBezTo>
                        <a:pt x="1" y="16"/>
                        <a:pt x="1" y="15"/>
                        <a:pt x="1" y="15"/>
                      </a:cubicBezTo>
                      <a:cubicBezTo>
                        <a:pt x="0" y="15"/>
                        <a:pt x="0" y="15"/>
                        <a:pt x="0" y="15"/>
                      </a:cubicBezTo>
                      <a:cubicBezTo>
                        <a:pt x="0" y="15"/>
                        <a:pt x="1" y="15"/>
                        <a:pt x="1" y="15"/>
                      </a:cubicBezTo>
                      <a:cubicBezTo>
                        <a:pt x="1" y="15"/>
                        <a:pt x="0" y="15"/>
                        <a:pt x="0" y="15"/>
                      </a:cubicBezTo>
                      <a:cubicBezTo>
                        <a:pt x="0" y="15"/>
                        <a:pt x="0" y="14"/>
                        <a:pt x="0" y="14"/>
                      </a:cubicBezTo>
                      <a:cubicBezTo>
                        <a:pt x="0" y="14"/>
                        <a:pt x="0" y="14"/>
                        <a:pt x="0" y="14"/>
                      </a:cubicBezTo>
                      <a:cubicBezTo>
                        <a:pt x="0" y="14"/>
                        <a:pt x="0" y="14"/>
                        <a:pt x="0" y="14"/>
                      </a:cubicBezTo>
                      <a:cubicBezTo>
                        <a:pt x="0" y="14"/>
                        <a:pt x="0" y="14"/>
                        <a:pt x="0" y="14"/>
                      </a:cubicBezTo>
                      <a:cubicBezTo>
                        <a:pt x="0" y="14"/>
                        <a:pt x="0" y="13"/>
                        <a:pt x="0" y="13"/>
                      </a:cubicBezTo>
                      <a:cubicBezTo>
                        <a:pt x="0" y="13"/>
                        <a:pt x="0" y="13"/>
                        <a:pt x="0" y="13"/>
                      </a:cubicBezTo>
                      <a:cubicBezTo>
                        <a:pt x="0" y="13"/>
                        <a:pt x="0" y="13"/>
                        <a:pt x="0" y="13"/>
                      </a:cubicBezTo>
                      <a:cubicBezTo>
                        <a:pt x="0" y="13"/>
                        <a:pt x="0" y="13"/>
                        <a:pt x="0" y="13"/>
                      </a:cubicBezTo>
                      <a:cubicBezTo>
                        <a:pt x="0" y="13"/>
                        <a:pt x="0" y="12"/>
                        <a:pt x="0" y="12"/>
                      </a:cubicBezTo>
                      <a:cubicBezTo>
                        <a:pt x="0" y="12"/>
                        <a:pt x="0" y="12"/>
                        <a:pt x="0" y="12"/>
                      </a:cubicBezTo>
                      <a:cubicBezTo>
                        <a:pt x="0" y="12"/>
                        <a:pt x="0" y="12"/>
                        <a:pt x="0" y="12"/>
                      </a:cubicBezTo>
                      <a:cubicBezTo>
                        <a:pt x="0" y="12"/>
                        <a:pt x="0" y="11"/>
                        <a:pt x="0" y="11"/>
                      </a:cubicBezTo>
                      <a:cubicBezTo>
                        <a:pt x="0" y="11"/>
                        <a:pt x="1" y="11"/>
                        <a:pt x="1" y="11"/>
                      </a:cubicBezTo>
                      <a:cubicBezTo>
                        <a:pt x="1" y="11"/>
                        <a:pt x="1" y="10"/>
                        <a:pt x="1" y="10"/>
                      </a:cubicBezTo>
                      <a:cubicBezTo>
                        <a:pt x="1" y="10"/>
                        <a:pt x="1" y="10"/>
                        <a:pt x="1" y="10"/>
                      </a:cubicBezTo>
                      <a:cubicBezTo>
                        <a:pt x="1" y="10"/>
                        <a:pt x="1" y="10"/>
                        <a:pt x="1" y="10"/>
                      </a:cubicBezTo>
                      <a:cubicBezTo>
                        <a:pt x="1" y="10"/>
                        <a:pt x="2" y="10"/>
                        <a:pt x="2" y="10"/>
                      </a:cubicBezTo>
                      <a:cubicBezTo>
                        <a:pt x="2" y="10"/>
                        <a:pt x="2" y="9"/>
                        <a:pt x="2" y="9"/>
                      </a:cubicBezTo>
                      <a:cubicBezTo>
                        <a:pt x="2" y="9"/>
                        <a:pt x="2" y="9"/>
                        <a:pt x="2" y="9"/>
                      </a:cubicBezTo>
                      <a:cubicBezTo>
                        <a:pt x="3" y="8"/>
                        <a:pt x="3" y="8"/>
                        <a:pt x="3" y="8"/>
                      </a:cubicBezTo>
                      <a:cubicBezTo>
                        <a:pt x="3" y="8"/>
                        <a:pt x="3" y="8"/>
                        <a:pt x="3" y="8"/>
                      </a:cubicBezTo>
                      <a:cubicBezTo>
                        <a:pt x="4" y="8"/>
                        <a:pt x="4" y="8"/>
                        <a:pt x="4" y="8"/>
                      </a:cubicBezTo>
                      <a:cubicBezTo>
                        <a:pt x="4" y="8"/>
                        <a:pt x="4" y="8"/>
                        <a:pt x="3" y="7"/>
                      </a:cubicBezTo>
                      <a:cubicBezTo>
                        <a:pt x="3" y="7"/>
                        <a:pt x="3" y="7"/>
                        <a:pt x="3" y="7"/>
                      </a:cubicBezTo>
                      <a:cubicBezTo>
                        <a:pt x="3" y="7"/>
                        <a:pt x="4" y="7"/>
                        <a:pt x="4" y="7"/>
                      </a:cubicBezTo>
                      <a:cubicBezTo>
                        <a:pt x="4" y="7"/>
                        <a:pt x="4" y="7"/>
                        <a:pt x="4" y="7"/>
                      </a:cubicBezTo>
                      <a:cubicBezTo>
                        <a:pt x="4" y="7"/>
                        <a:pt x="4" y="7"/>
                        <a:pt x="4" y="7"/>
                      </a:cubicBezTo>
                      <a:cubicBezTo>
                        <a:pt x="4" y="7"/>
                        <a:pt x="5" y="6"/>
                        <a:pt x="5" y="6"/>
                      </a:cubicBezTo>
                      <a:cubicBezTo>
                        <a:pt x="5" y="6"/>
                        <a:pt x="5" y="5"/>
                        <a:pt x="5" y="5"/>
                      </a:cubicBezTo>
                      <a:cubicBezTo>
                        <a:pt x="5" y="5"/>
                        <a:pt x="5" y="5"/>
                        <a:pt x="5" y="5"/>
                      </a:cubicBezTo>
                      <a:cubicBezTo>
                        <a:pt x="5" y="5"/>
                        <a:pt x="6" y="4"/>
                        <a:pt x="6" y="4"/>
                      </a:cubicBezTo>
                      <a:cubicBezTo>
                        <a:pt x="6" y="4"/>
                        <a:pt x="6" y="4"/>
                        <a:pt x="6" y="4"/>
                      </a:cubicBezTo>
                      <a:cubicBezTo>
                        <a:pt x="6" y="4"/>
                        <a:pt x="6" y="4"/>
                        <a:pt x="6" y="4"/>
                      </a:cubicBezTo>
                      <a:cubicBezTo>
                        <a:pt x="6" y="4"/>
                        <a:pt x="6" y="3"/>
                        <a:pt x="6" y="3"/>
                      </a:cubicBezTo>
                      <a:cubicBezTo>
                        <a:pt x="6" y="3"/>
                        <a:pt x="6" y="4"/>
                        <a:pt x="6" y="4"/>
                      </a:cubicBezTo>
                      <a:cubicBezTo>
                        <a:pt x="6" y="4"/>
                        <a:pt x="6" y="4"/>
                        <a:pt x="6" y="4"/>
                      </a:cubicBezTo>
                      <a:cubicBezTo>
                        <a:pt x="6" y="4"/>
                        <a:pt x="6" y="4"/>
                        <a:pt x="6" y="4"/>
                      </a:cubicBezTo>
                      <a:cubicBezTo>
                        <a:pt x="6" y="4"/>
                        <a:pt x="6" y="4"/>
                        <a:pt x="7" y="4"/>
                      </a:cubicBezTo>
                      <a:cubicBezTo>
                        <a:pt x="7" y="4"/>
                        <a:pt x="7" y="3"/>
                        <a:pt x="7" y="3"/>
                      </a:cubicBezTo>
                      <a:cubicBezTo>
                        <a:pt x="7" y="3"/>
                        <a:pt x="7" y="3"/>
                        <a:pt x="7" y="3"/>
                      </a:cubicBezTo>
                      <a:cubicBezTo>
                        <a:pt x="7" y="3"/>
                        <a:pt x="7" y="3"/>
                        <a:pt x="7" y="3"/>
                      </a:cubicBezTo>
                      <a:cubicBezTo>
                        <a:pt x="7" y="3"/>
                        <a:pt x="6" y="3"/>
                        <a:pt x="7" y="3"/>
                      </a:cubicBezTo>
                      <a:cubicBezTo>
                        <a:pt x="7" y="3"/>
                        <a:pt x="7" y="3"/>
                        <a:pt x="7" y="3"/>
                      </a:cubicBezTo>
                      <a:cubicBezTo>
                        <a:pt x="7" y="3"/>
                        <a:pt x="7" y="3"/>
                        <a:pt x="7" y="3"/>
                      </a:cubicBezTo>
                      <a:cubicBezTo>
                        <a:pt x="7" y="3"/>
                        <a:pt x="7" y="3"/>
                        <a:pt x="8" y="2"/>
                      </a:cubicBezTo>
                      <a:cubicBezTo>
                        <a:pt x="8" y="3"/>
                        <a:pt x="8" y="3"/>
                        <a:pt x="8" y="3"/>
                      </a:cubicBezTo>
                      <a:cubicBezTo>
                        <a:pt x="8" y="3"/>
                        <a:pt x="8" y="2"/>
                        <a:pt x="8" y="2"/>
                      </a:cubicBezTo>
                      <a:cubicBezTo>
                        <a:pt x="8" y="2"/>
                        <a:pt x="8" y="2"/>
                        <a:pt x="8" y="2"/>
                      </a:cubicBezTo>
                      <a:cubicBezTo>
                        <a:pt x="9" y="2"/>
                        <a:pt x="9" y="2"/>
                        <a:pt x="9" y="2"/>
                      </a:cubicBezTo>
                      <a:cubicBezTo>
                        <a:pt x="9" y="2"/>
                        <a:pt x="9" y="2"/>
                        <a:pt x="9" y="2"/>
                      </a:cubicBezTo>
                      <a:cubicBezTo>
                        <a:pt x="8" y="2"/>
                        <a:pt x="8" y="2"/>
                        <a:pt x="8" y="2"/>
                      </a:cubicBezTo>
                      <a:cubicBezTo>
                        <a:pt x="8" y="3"/>
                        <a:pt x="8" y="2"/>
                        <a:pt x="8" y="3"/>
                      </a:cubicBezTo>
                      <a:cubicBezTo>
                        <a:pt x="8" y="3"/>
                        <a:pt x="8" y="3"/>
                        <a:pt x="8" y="3"/>
                      </a:cubicBezTo>
                      <a:cubicBezTo>
                        <a:pt x="8" y="3"/>
                        <a:pt x="8" y="3"/>
                        <a:pt x="8" y="3"/>
                      </a:cubicBezTo>
                      <a:cubicBezTo>
                        <a:pt x="8" y="3"/>
                        <a:pt x="8" y="3"/>
                        <a:pt x="8" y="3"/>
                      </a:cubicBezTo>
                      <a:cubicBezTo>
                        <a:pt x="8"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4"/>
                      </a:cubicBezTo>
                      <a:cubicBezTo>
                        <a:pt x="7" y="4"/>
                        <a:pt x="7" y="4"/>
                        <a:pt x="7" y="4"/>
                      </a:cubicBezTo>
                      <a:cubicBezTo>
                        <a:pt x="7" y="4"/>
                        <a:pt x="7" y="4"/>
                        <a:pt x="8" y="4"/>
                      </a:cubicBezTo>
                      <a:cubicBezTo>
                        <a:pt x="8" y="3"/>
                        <a:pt x="8" y="3"/>
                        <a:pt x="8" y="3"/>
                      </a:cubicBezTo>
                      <a:cubicBezTo>
                        <a:pt x="8" y="3"/>
                        <a:pt x="8" y="3"/>
                        <a:pt x="8" y="3"/>
                      </a:cubicBezTo>
                      <a:cubicBezTo>
                        <a:pt x="8" y="3"/>
                        <a:pt x="8" y="3"/>
                        <a:pt x="8" y="3"/>
                      </a:cubicBezTo>
                      <a:cubicBezTo>
                        <a:pt x="8" y="4"/>
                        <a:pt x="8" y="4"/>
                        <a:pt x="8" y="4"/>
                      </a:cubicBezTo>
                      <a:cubicBezTo>
                        <a:pt x="8" y="4"/>
                        <a:pt x="8" y="4"/>
                        <a:pt x="8" y="4"/>
                      </a:cubicBezTo>
                      <a:cubicBezTo>
                        <a:pt x="8" y="4"/>
                        <a:pt x="8" y="4"/>
                        <a:pt x="8" y="4"/>
                      </a:cubicBezTo>
                      <a:cubicBezTo>
                        <a:pt x="8" y="4"/>
                        <a:pt x="8" y="4"/>
                        <a:pt x="8" y="4"/>
                      </a:cubicBezTo>
                      <a:cubicBezTo>
                        <a:pt x="8" y="4"/>
                        <a:pt x="7" y="4"/>
                        <a:pt x="7" y="4"/>
                      </a:cubicBezTo>
                      <a:cubicBezTo>
                        <a:pt x="7" y="4"/>
                        <a:pt x="7" y="4"/>
                        <a:pt x="7" y="4"/>
                      </a:cubicBezTo>
                      <a:cubicBezTo>
                        <a:pt x="7" y="4"/>
                        <a:pt x="7" y="5"/>
                        <a:pt x="7" y="4"/>
                      </a:cubicBezTo>
                      <a:cubicBezTo>
                        <a:pt x="7" y="4"/>
                        <a:pt x="7" y="4"/>
                        <a:pt x="8" y="4"/>
                      </a:cubicBezTo>
                      <a:cubicBezTo>
                        <a:pt x="8" y="4"/>
                        <a:pt x="8" y="4"/>
                        <a:pt x="8" y="4"/>
                      </a:cubicBezTo>
                      <a:cubicBezTo>
                        <a:pt x="8" y="4"/>
                        <a:pt x="8" y="5"/>
                        <a:pt x="8" y="5"/>
                      </a:cubicBezTo>
                      <a:cubicBezTo>
                        <a:pt x="8" y="5"/>
                        <a:pt x="8" y="5"/>
                        <a:pt x="7" y="5"/>
                      </a:cubicBezTo>
                      <a:cubicBezTo>
                        <a:pt x="7" y="5"/>
                        <a:pt x="7" y="5"/>
                        <a:pt x="7" y="5"/>
                      </a:cubicBezTo>
                      <a:cubicBezTo>
                        <a:pt x="7" y="5"/>
                        <a:pt x="7" y="5"/>
                        <a:pt x="7" y="5"/>
                      </a:cubicBezTo>
                      <a:cubicBezTo>
                        <a:pt x="7" y="5"/>
                        <a:pt x="7" y="5"/>
                        <a:pt x="7" y="5"/>
                      </a:cubicBezTo>
                      <a:cubicBezTo>
                        <a:pt x="7" y="5"/>
                        <a:pt x="7" y="5"/>
                        <a:pt x="7" y="5"/>
                      </a:cubicBezTo>
                      <a:cubicBezTo>
                        <a:pt x="8" y="6"/>
                        <a:pt x="8" y="5"/>
                        <a:pt x="8" y="5"/>
                      </a:cubicBezTo>
                      <a:cubicBezTo>
                        <a:pt x="8" y="5"/>
                        <a:pt x="8" y="5"/>
                        <a:pt x="8" y="5"/>
                      </a:cubicBezTo>
                      <a:cubicBezTo>
                        <a:pt x="8" y="5"/>
                        <a:pt x="8" y="5"/>
                        <a:pt x="8" y="5"/>
                      </a:cubicBezTo>
                      <a:cubicBezTo>
                        <a:pt x="8" y="5"/>
                        <a:pt x="8" y="5"/>
                        <a:pt x="8" y="5"/>
                      </a:cubicBezTo>
                      <a:cubicBezTo>
                        <a:pt x="9" y="5"/>
                        <a:pt x="9" y="5"/>
                        <a:pt x="9" y="5"/>
                      </a:cubicBezTo>
                      <a:cubicBezTo>
                        <a:pt x="9" y="5"/>
                        <a:pt x="10" y="5"/>
                        <a:pt x="10" y="4"/>
                      </a:cubicBezTo>
                      <a:cubicBezTo>
                        <a:pt x="10" y="4"/>
                        <a:pt x="10" y="4"/>
                        <a:pt x="10" y="4"/>
                      </a:cubicBezTo>
                      <a:cubicBezTo>
                        <a:pt x="9" y="5"/>
                        <a:pt x="9" y="5"/>
                        <a:pt x="9" y="4"/>
                      </a:cubicBezTo>
                      <a:cubicBezTo>
                        <a:pt x="9" y="4"/>
                        <a:pt x="9" y="4"/>
                        <a:pt x="9" y="4"/>
                      </a:cubicBezTo>
                      <a:cubicBezTo>
                        <a:pt x="9" y="4"/>
                        <a:pt x="9" y="5"/>
                        <a:pt x="9" y="5"/>
                      </a:cubicBezTo>
                      <a:cubicBezTo>
                        <a:pt x="9" y="5"/>
                        <a:pt x="9" y="5"/>
                        <a:pt x="9" y="5"/>
                      </a:cubicBezTo>
                      <a:cubicBezTo>
                        <a:pt x="9" y="5"/>
                        <a:pt x="8" y="5"/>
                        <a:pt x="8" y="5"/>
                      </a:cubicBezTo>
                      <a:cubicBezTo>
                        <a:pt x="8" y="5"/>
                        <a:pt x="8" y="5"/>
                        <a:pt x="8" y="5"/>
                      </a:cubicBezTo>
                      <a:cubicBezTo>
                        <a:pt x="8" y="5"/>
                        <a:pt x="8" y="5"/>
                        <a:pt x="8" y="5"/>
                      </a:cubicBezTo>
                      <a:cubicBezTo>
                        <a:pt x="8" y="5"/>
                        <a:pt x="8" y="5"/>
                        <a:pt x="8" y="5"/>
                      </a:cubicBezTo>
                      <a:cubicBezTo>
                        <a:pt x="8" y="4"/>
                        <a:pt x="8" y="4"/>
                        <a:pt x="8" y="4"/>
                      </a:cubicBezTo>
                      <a:cubicBezTo>
                        <a:pt x="8" y="4"/>
                        <a:pt x="8" y="4"/>
                        <a:pt x="8" y="4"/>
                      </a:cubicBezTo>
                      <a:cubicBezTo>
                        <a:pt x="9" y="4"/>
                        <a:pt x="9" y="4"/>
                        <a:pt x="9" y="4"/>
                      </a:cubicBezTo>
                      <a:cubicBezTo>
                        <a:pt x="8" y="4"/>
                        <a:pt x="8" y="4"/>
                        <a:pt x="9" y="4"/>
                      </a:cubicBezTo>
                      <a:cubicBezTo>
                        <a:pt x="9" y="4"/>
                        <a:pt x="9" y="4"/>
                        <a:pt x="9" y="4"/>
                      </a:cubicBezTo>
                      <a:cubicBezTo>
                        <a:pt x="9" y="4"/>
                        <a:pt x="9" y="4"/>
                        <a:pt x="9" y="4"/>
                      </a:cubicBezTo>
                      <a:cubicBezTo>
                        <a:pt x="9" y="4"/>
                        <a:pt x="9" y="4"/>
                        <a:pt x="9" y="4"/>
                      </a:cubicBezTo>
                      <a:cubicBezTo>
                        <a:pt x="9" y="4"/>
                        <a:pt x="9" y="3"/>
                        <a:pt x="9" y="3"/>
                      </a:cubicBezTo>
                      <a:cubicBezTo>
                        <a:pt x="9" y="3"/>
                        <a:pt x="9" y="3"/>
                        <a:pt x="9" y="3"/>
                      </a:cubicBezTo>
                      <a:cubicBezTo>
                        <a:pt x="9" y="3"/>
                        <a:pt x="9" y="3"/>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4"/>
                        <a:pt x="11" y="3"/>
                      </a:cubicBezTo>
                      <a:cubicBezTo>
                        <a:pt x="11" y="3"/>
                        <a:pt x="11" y="3"/>
                        <a:pt x="11" y="3"/>
                      </a:cubicBezTo>
                      <a:cubicBezTo>
                        <a:pt x="11" y="3"/>
                        <a:pt x="11" y="3"/>
                        <a:pt x="11" y="3"/>
                      </a:cubicBezTo>
                      <a:cubicBezTo>
                        <a:pt x="11" y="4"/>
                        <a:pt x="10" y="4"/>
                        <a:pt x="11" y="4"/>
                      </a:cubicBezTo>
                      <a:cubicBezTo>
                        <a:pt x="11" y="4"/>
                        <a:pt x="10"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5"/>
                        <a:pt x="10" y="5"/>
                      </a:cubicBezTo>
                      <a:cubicBezTo>
                        <a:pt x="10" y="5"/>
                        <a:pt x="10" y="5"/>
                        <a:pt x="10" y="5"/>
                      </a:cubicBezTo>
                      <a:cubicBezTo>
                        <a:pt x="10" y="5"/>
                        <a:pt x="10" y="5"/>
                        <a:pt x="10" y="5"/>
                      </a:cubicBezTo>
                      <a:cubicBezTo>
                        <a:pt x="9" y="5"/>
                        <a:pt x="9" y="5"/>
                        <a:pt x="9" y="5"/>
                      </a:cubicBezTo>
                      <a:cubicBezTo>
                        <a:pt x="9" y="5"/>
                        <a:pt x="9" y="5"/>
                        <a:pt x="9" y="5"/>
                      </a:cubicBezTo>
                      <a:cubicBezTo>
                        <a:pt x="9" y="5"/>
                        <a:pt x="9" y="5"/>
                        <a:pt x="9" y="5"/>
                      </a:cubicBezTo>
                      <a:cubicBezTo>
                        <a:pt x="9" y="5"/>
                        <a:pt x="9" y="5"/>
                        <a:pt x="8" y="5"/>
                      </a:cubicBezTo>
                      <a:cubicBezTo>
                        <a:pt x="8" y="5"/>
                        <a:pt x="8" y="5"/>
                        <a:pt x="8" y="5"/>
                      </a:cubicBezTo>
                      <a:cubicBezTo>
                        <a:pt x="8" y="5"/>
                        <a:pt x="8" y="5"/>
                        <a:pt x="8" y="5"/>
                      </a:cubicBezTo>
                      <a:cubicBezTo>
                        <a:pt x="8" y="5"/>
                        <a:pt x="8" y="5"/>
                        <a:pt x="9" y="5"/>
                      </a:cubicBezTo>
                      <a:cubicBezTo>
                        <a:pt x="9" y="5"/>
                        <a:pt x="9" y="5"/>
                        <a:pt x="9" y="5"/>
                      </a:cubicBezTo>
                      <a:cubicBezTo>
                        <a:pt x="9" y="5"/>
                        <a:pt x="9" y="5"/>
                        <a:pt x="9" y="5"/>
                      </a:cubicBezTo>
                      <a:cubicBezTo>
                        <a:pt x="9" y="5"/>
                        <a:pt x="9" y="5"/>
                        <a:pt x="9" y="5"/>
                      </a:cubicBezTo>
                      <a:cubicBezTo>
                        <a:pt x="10" y="5"/>
                        <a:pt x="10" y="5"/>
                        <a:pt x="10" y="5"/>
                      </a:cubicBezTo>
                      <a:cubicBezTo>
                        <a:pt x="10" y="5"/>
                        <a:pt x="10" y="5"/>
                        <a:pt x="10" y="5"/>
                      </a:cubicBezTo>
                      <a:cubicBezTo>
                        <a:pt x="10" y="5"/>
                        <a:pt x="10" y="5"/>
                        <a:pt x="11" y="5"/>
                      </a:cubicBezTo>
                      <a:cubicBezTo>
                        <a:pt x="11" y="5"/>
                        <a:pt x="11" y="5"/>
                        <a:pt x="11" y="5"/>
                      </a:cubicBezTo>
                      <a:cubicBezTo>
                        <a:pt x="11" y="5"/>
                        <a:pt x="11" y="5"/>
                        <a:pt x="11" y="5"/>
                      </a:cubicBezTo>
                      <a:cubicBezTo>
                        <a:pt x="11" y="5"/>
                        <a:pt x="11" y="5"/>
                        <a:pt x="11" y="5"/>
                      </a:cubicBezTo>
                      <a:cubicBezTo>
                        <a:pt x="11" y="5"/>
                        <a:pt x="11" y="5"/>
                        <a:pt x="11" y="5"/>
                      </a:cubicBezTo>
                      <a:cubicBezTo>
                        <a:pt x="10" y="6"/>
                        <a:pt x="10" y="6"/>
                        <a:pt x="10" y="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59" name="Freeform 728">
                  <a:extLst>
                    <a:ext uri="{FF2B5EF4-FFF2-40B4-BE49-F238E27FC236}">
                      <a16:creationId xmlns:a16="http://schemas.microsoft.com/office/drawing/2014/main" id="{AF85F30C-F4B2-7ECB-F735-C1EBE6420009}"/>
                    </a:ext>
                  </a:extLst>
                </p:cNvPr>
                <p:cNvSpPr>
                  <a:spLocks/>
                </p:cNvSpPr>
                <p:nvPr/>
              </p:nvSpPr>
              <p:spPr bwMode="auto">
                <a:xfrm>
                  <a:off x="10348913" y="6088063"/>
                  <a:ext cx="55562" cy="66675"/>
                </a:xfrm>
                <a:custGeom>
                  <a:avLst/>
                  <a:gdLst>
                    <a:gd name="T0" fmla="*/ 11 w 13"/>
                    <a:gd name="T1" fmla="*/ 3 h 16"/>
                    <a:gd name="T2" fmla="*/ 11 w 13"/>
                    <a:gd name="T3" fmla="*/ 2 h 16"/>
                    <a:gd name="T4" fmla="*/ 10 w 13"/>
                    <a:gd name="T5" fmla="*/ 2 h 16"/>
                    <a:gd name="T6" fmla="*/ 9 w 13"/>
                    <a:gd name="T7" fmla="*/ 1 h 16"/>
                    <a:gd name="T8" fmla="*/ 9 w 13"/>
                    <a:gd name="T9" fmla="*/ 1 h 16"/>
                    <a:gd name="T10" fmla="*/ 9 w 13"/>
                    <a:gd name="T11" fmla="*/ 0 h 16"/>
                    <a:gd name="T12" fmla="*/ 8 w 13"/>
                    <a:gd name="T13" fmla="*/ 1 h 16"/>
                    <a:gd name="T14" fmla="*/ 7 w 13"/>
                    <a:gd name="T15" fmla="*/ 0 h 16"/>
                    <a:gd name="T16" fmla="*/ 6 w 13"/>
                    <a:gd name="T17" fmla="*/ 0 h 16"/>
                    <a:gd name="T18" fmla="*/ 6 w 13"/>
                    <a:gd name="T19" fmla="*/ 1 h 16"/>
                    <a:gd name="T20" fmla="*/ 5 w 13"/>
                    <a:gd name="T21" fmla="*/ 1 h 16"/>
                    <a:gd name="T22" fmla="*/ 4 w 13"/>
                    <a:gd name="T23" fmla="*/ 2 h 16"/>
                    <a:gd name="T24" fmla="*/ 4 w 13"/>
                    <a:gd name="T25" fmla="*/ 2 h 16"/>
                    <a:gd name="T26" fmla="*/ 3 w 13"/>
                    <a:gd name="T27" fmla="*/ 2 h 16"/>
                    <a:gd name="T28" fmla="*/ 2 w 13"/>
                    <a:gd name="T29" fmla="*/ 3 h 16"/>
                    <a:gd name="T30" fmla="*/ 2 w 13"/>
                    <a:gd name="T31" fmla="*/ 3 h 16"/>
                    <a:gd name="T32" fmla="*/ 2 w 13"/>
                    <a:gd name="T33" fmla="*/ 3 h 16"/>
                    <a:gd name="T34" fmla="*/ 1 w 13"/>
                    <a:gd name="T35" fmla="*/ 3 h 16"/>
                    <a:gd name="T36" fmla="*/ 1 w 13"/>
                    <a:gd name="T37" fmla="*/ 4 h 16"/>
                    <a:gd name="T38" fmla="*/ 0 w 13"/>
                    <a:gd name="T39" fmla="*/ 5 h 16"/>
                    <a:gd name="T40" fmla="*/ 0 w 13"/>
                    <a:gd name="T41" fmla="*/ 6 h 16"/>
                    <a:gd name="T42" fmla="*/ 0 w 13"/>
                    <a:gd name="T43" fmla="*/ 7 h 16"/>
                    <a:gd name="T44" fmla="*/ 1 w 13"/>
                    <a:gd name="T45" fmla="*/ 8 h 16"/>
                    <a:gd name="T46" fmla="*/ 0 w 13"/>
                    <a:gd name="T47" fmla="*/ 9 h 16"/>
                    <a:gd name="T48" fmla="*/ 1 w 13"/>
                    <a:gd name="T49" fmla="*/ 9 h 16"/>
                    <a:gd name="T50" fmla="*/ 0 w 13"/>
                    <a:gd name="T51" fmla="*/ 11 h 16"/>
                    <a:gd name="T52" fmla="*/ 0 w 13"/>
                    <a:gd name="T53" fmla="*/ 12 h 16"/>
                    <a:gd name="T54" fmla="*/ 1 w 13"/>
                    <a:gd name="T55" fmla="*/ 13 h 16"/>
                    <a:gd name="T56" fmla="*/ 2 w 13"/>
                    <a:gd name="T57" fmla="*/ 13 h 16"/>
                    <a:gd name="T58" fmla="*/ 2 w 13"/>
                    <a:gd name="T59" fmla="*/ 14 h 16"/>
                    <a:gd name="T60" fmla="*/ 2 w 13"/>
                    <a:gd name="T61" fmla="*/ 15 h 16"/>
                    <a:gd name="T62" fmla="*/ 3 w 13"/>
                    <a:gd name="T63" fmla="*/ 16 h 16"/>
                    <a:gd name="T64" fmla="*/ 4 w 13"/>
                    <a:gd name="T65" fmla="*/ 15 h 16"/>
                    <a:gd name="T66" fmla="*/ 5 w 13"/>
                    <a:gd name="T67" fmla="*/ 13 h 16"/>
                    <a:gd name="T68" fmla="*/ 6 w 13"/>
                    <a:gd name="T69" fmla="*/ 11 h 16"/>
                    <a:gd name="T70" fmla="*/ 7 w 13"/>
                    <a:gd name="T71" fmla="*/ 9 h 16"/>
                    <a:gd name="T72" fmla="*/ 6 w 13"/>
                    <a:gd name="T73" fmla="*/ 9 h 16"/>
                    <a:gd name="T74" fmla="*/ 5 w 13"/>
                    <a:gd name="T75" fmla="*/ 8 h 16"/>
                    <a:gd name="T76" fmla="*/ 6 w 13"/>
                    <a:gd name="T77" fmla="*/ 6 h 16"/>
                    <a:gd name="T78" fmla="*/ 8 w 13"/>
                    <a:gd name="T79" fmla="*/ 4 h 16"/>
                    <a:gd name="T80" fmla="*/ 10 w 13"/>
                    <a:gd name="T81" fmla="*/ 4 h 16"/>
                    <a:gd name="T82" fmla="*/ 12 w 13"/>
                    <a:gd name="T83" fmla="*/ 4 h 16"/>
                    <a:gd name="T84" fmla="*/ 12 w 13"/>
                    <a:gd name="T85" fmla="*/ 5 h 16"/>
                    <a:gd name="T86" fmla="*/ 12 w 13"/>
                    <a:gd name="T87" fmla="*/ 6 h 16"/>
                    <a:gd name="T88" fmla="*/ 13 w 13"/>
                    <a:gd name="T89" fmla="*/ 5 h 16"/>
                    <a:gd name="T90" fmla="*/ 12 w 13"/>
                    <a:gd name="T9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 h="16">
                      <a:moveTo>
                        <a:pt x="12" y="3"/>
                      </a:moveTo>
                      <a:cubicBezTo>
                        <a:pt x="11" y="3"/>
                        <a:pt x="11" y="3"/>
                        <a:pt x="11" y="3"/>
                      </a:cubicBezTo>
                      <a:cubicBezTo>
                        <a:pt x="11" y="3"/>
                        <a:pt x="11" y="3"/>
                        <a:pt x="11" y="3"/>
                      </a:cubicBezTo>
                      <a:cubicBezTo>
                        <a:pt x="11" y="3"/>
                        <a:pt x="11" y="3"/>
                        <a:pt x="11" y="3"/>
                      </a:cubicBezTo>
                      <a:cubicBezTo>
                        <a:pt x="11" y="3"/>
                        <a:pt x="11" y="3"/>
                        <a:pt x="11" y="3"/>
                      </a:cubicBezTo>
                      <a:cubicBezTo>
                        <a:pt x="11" y="2"/>
                        <a:pt x="11" y="2"/>
                        <a:pt x="11" y="2"/>
                      </a:cubicBezTo>
                      <a:cubicBezTo>
                        <a:pt x="11" y="2"/>
                        <a:pt x="10" y="2"/>
                        <a:pt x="10" y="2"/>
                      </a:cubicBezTo>
                      <a:cubicBezTo>
                        <a:pt x="10" y="2"/>
                        <a:pt x="10" y="2"/>
                        <a:pt x="10" y="2"/>
                      </a:cubicBezTo>
                      <a:cubicBezTo>
                        <a:pt x="10" y="2"/>
                        <a:pt x="10" y="2"/>
                        <a:pt x="10" y="2"/>
                      </a:cubicBezTo>
                      <a:cubicBezTo>
                        <a:pt x="10" y="2"/>
                        <a:pt x="10" y="2"/>
                        <a:pt x="10" y="2"/>
                      </a:cubicBezTo>
                      <a:cubicBezTo>
                        <a:pt x="9" y="2"/>
                        <a:pt x="9" y="2"/>
                        <a:pt x="9" y="2"/>
                      </a:cubicBezTo>
                      <a:cubicBezTo>
                        <a:pt x="9" y="2"/>
                        <a:pt x="9" y="1"/>
                        <a:pt x="9" y="1"/>
                      </a:cubicBezTo>
                      <a:cubicBezTo>
                        <a:pt x="9" y="1"/>
                        <a:pt x="9" y="1"/>
                        <a:pt x="9" y="1"/>
                      </a:cubicBezTo>
                      <a:cubicBezTo>
                        <a:pt x="9" y="1"/>
                        <a:pt x="9" y="1"/>
                        <a:pt x="9" y="1"/>
                      </a:cubicBezTo>
                      <a:cubicBezTo>
                        <a:pt x="9" y="1"/>
                        <a:pt x="9" y="1"/>
                        <a:pt x="9" y="1"/>
                      </a:cubicBezTo>
                      <a:cubicBezTo>
                        <a:pt x="9" y="1"/>
                        <a:pt x="9" y="1"/>
                        <a:pt x="9" y="1"/>
                      </a:cubicBezTo>
                      <a:cubicBezTo>
                        <a:pt x="9" y="0"/>
                        <a:pt x="9" y="0"/>
                        <a:pt x="9" y="0"/>
                      </a:cubicBezTo>
                      <a:cubicBezTo>
                        <a:pt x="9" y="0"/>
                        <a:pt x="9" y="0"/>
                        <a:pt x="9" y="0"/>
                      </a:cubicBezTo>
                      <a:cubicBezTo>
                        <a:pt x="9" y="0"/>
                        <a:pt x="9" y="0"/>
                        <a:pt x="9" y="0"/>
                      </a:cubicBezTo>
                      <a:cubicBezTo>
                        <a:pt x="8" y="0"/>
                        <a:pt x="8" y="0"/>
                        <a:pt x="8" y="0"/>
                      </a:cubicBezTo>
                      <a:cubicBezTo>
                        <a:pt x="8" y="0"/>
                        <a:pt x="8" y="1"/>
                        <a:pt x="8" y="1"/>
                      </a:cubicBezTo>
                      <a:cubicBezTo>
                        <a:pt x="8" y="1"/>
                        <a:pt x="8" y="0"/>
                        <a:pt x="8" y="0"/>
                      </a:cubicBezTo>
                      <a:cubicBezTo>
                        <a:pt x="8" y="0"/>
                        <a:pt x="7" y="0"/>
                        <a:pt x="7" y="0"/>
                      </a:cubicBezTo>
                      <a:cubicBezTo>
                        <a:pt x="7" y="0"/>
                        <a:pt x="7" y="0"/>
                        <a:pt x="7" y="0"/>
                      </a:cubicBezTo>
                      <a:cubicBezTo>
                        <a:pt x="7" y="0"/>
                        <a:pt x="7" y="0"/>
                        <a:pt x="7" y="0"/>
                      </a:cubicBezTo>
                      <a:cubicBezTo>
                        <a:pt x="7" y="0"/>
                        <a:pt x="7" y="0"/>
                        <a:pt x="7" y="0"/>
                      </a:cubicBezTo>
                      <a:cubicBezTo>
                        <a:pt x="6" y="0"/>
                        <a:pt x="6" y="0"/>
                        <a:pt x="6" y="0"/>
                      </a:cubicBezTo>
                      <a:cubicBezTo>
                        <a:pt x="6" y="1"/>
                        <a:pt x="6" y="1"/>
                        <a:pt x="6" y="1"/>
                      </a:cubicBezTo>
                      <a:cubicBezTo>
                        <a:pt x="6" y="1"/>
                        <a:pt x="6" y="1"/>
                        <a:pt x="6" y="1"/>
                      </a:cubicBezTo>
                      <a:cubicBezTo>
                        <a:pt x="6" y="1"/>
                        <a:pt x="6" y="1"/>
                        <a:pt x="6" y="1"/>
                      </a:cubicBezTo>
                      <a:cubicBezTo>
                        <a:pt x="5" y="1"/>
                        <a:pt x="5" y="1"/>
                        <a:pt x="5" y="1"/>
                      </a:cubicBezTo>
                      <a:cubicBezTo>
                        <a:pt x="5" y="1"/>
                        <a:pt x="5" y="1"/>
                        <a:pt x="5" y="1"/>
                      </a:cubicBezTo>
                      <a:cubicBezTo>
                        <a:pt x="5" y="1"/>
                        <a:pt x="5" y="1"/>
                        <a:pt x="5" y="1"/>
                      </a:cubicBezTo>
                      <a:cubicBezTo>
                        <a:pt x="5" y="1"/>
                        <a:pt x="4" y="1"/>
                        <a:pt x="4" y="1"/>
                      </a:cubicBezTo>
                      <a:cubicBezTo>
                        <a:pt x="4" y="1"/>
                        <a:pt x="4" y="1"/>
                        <a:pt x="4" y="1"/>
                      </a:cubicBezTo>
                      <a:cubicBezTo>
                        <a:pt x="4" y="1"/>
                        <a:pt x="4" y="2"/>
                        <a:pt x="4" y="2"/>
                      </a:cubicBezTo>
                      <a:cubicBezTo>
                        <a:pt x="4" y="2"/>
                        <a:pt x="4" y="2"/>
                        <a:pt x="4" y="2"/>
                      </a:cubicBezTo>
                      <a:cubicBezTo>
                        <a:pt x="4" y="2"/>
                        <a:pt x="4" y="2"/>
                        <a:pt x="4" y="2"/>
                      </a:cubicBezTo>
                      <a:cubicBezTo>
                        <a:pt x="4" y="2"/>
                        <a:pt x="4" y="2"/>
                        <a:pt x="4" y="2"/>
                      </a:cubicBezTo>
                      <a:cubicBezTo>
                        <a:pt x="4" y="2"/>
                        <a:pt x="3" y="2"/>
                        <a:pt x="3" y="2"/>
                      </a:cubicBezTo>
                      <a:cubicBezTo>
                        <a:pt x="3" y="2"/>
                        <a:pt x="3" y="2"/>
                        <a:pt x="3" y="2"/>
                      </a:cubicBezTo>
                      <a:cubicBezTo>
                        <a:pt x="3" y="2"/>
                        <a:pt x="3" y="2"/>
                        <a:pt x="3" y="2"/>
                      </a:cubicBezTo>
                      <a:cubicBezTo>
                        <a:pt x="3" y="2"/>
                        <a:pt x="3" y="2"/>
                        <a:pt x="3" y="2"/>
                      </a:cubicBezTo>
                      <a:cubicBezTo>
                        <a:pt x="3" y="2"/>
                        <a:pt x="3" y="3"/>
                        <a:pt x="3" y="3"/>
                      </a:cubicBezTo>
                      <a:cubicBezTo>
                        <a:pt x="3" y="3"/>
                        <a:pt x="2" y="3"/>
                        <a:pt x="2" y="3"/>
                      </a:cubicBezTo>
                      <a:cubicBezTo>
                        <a:pt x="2" y="3"/>
                        <a:pt x="2" y="3"/>
                        <a:pt x="2" y="3"/>
                      </a:cubicBezTo>
                      <a:cubicBezTo>
                        <a:pt x="2" y="3"/>
                        <a:pt x="2" y="3"/>
                        <a:pt x="2" y="3"/>
                      </a:cubicBezTo>
                      <a:cubicBezTo>
                        <a:pt x="2" y="3"/>
                        <a:pt x="2" y="3"/>
                        <a:pt x="2" y="3"/>
                      </a:cubicBezTo>
                      <a:cubicBezTo>
                        <a:pt x="2" y="3"/>
                        <a:pt x="2" y="4"/>
                        <a:pt x="2" y="4"/>
                      </a:cubicBezTo>
                      <a:cubicBezTo>
                        <a:pt x="2" y="4"/>
                        <a:pt x="2" y="4"/>
                        <a:pt x="2" y="4"/>
                      </a:cubicBezTo>
                      <a:cubicBezTo>
                        <a:pt x="2" y="4"/>
                        <a:pt x="2" y="3"/>
                        <a:pt x="2" y="3"/>
                      </a:cubicBezTo>
                      <a:cubicBezTo>
                        <a:pt x="2" y="3"/>
                        <a:pt x="2" y="3"/>
                        <a:pt x="2" y="3"/>
                      </a:cubicBezTo>
                      <a:cubicBezTo>
                        <a:pt x="1" y="3"/>
                        <a:pt x="1" y="3"/>
                        <a:pt x="1" y="3"/>
                      </a:cubicBezTo>
                      <a:cubicBezTo>
                        <a:pt x="1" y="3"/>
                        <a:pt x="1" y="3"/>
                        <a:pt x="1" y="3"/>
                      </a:cubicBezTo>
                      <a:cubicBezTo>
                        <a:pt x="1" y="3"/>
                        <a:pt x="1" y="3"/>
                        <a:pt x="1" y="3"/>
                      </a:cubicBezTo>
                      <a:cubicBezTo>
                        <a:pt x="0" y="4"/>
                        <a:pt x="0" y="4"/>
                        <a:pt x="0" y="4"/>
                      </a:cubicBezTo>
                      <a:cubicBezTo>
                        <a:pt x="1" y="4"/>
                        <a:pt x="1" y="4"/>
                        <a:pt x="1" y="4"/>
                      </a:cubicBezTo>
                      <a:cubicBezTo>
                        <a:pt x="0" y="5"/>
                        <a:pt x="0" y="5"/>
                        <a:pt x="0" y="5"/>
                      </a:cubicBezTo>
                      <a:cubicBezTo>
                        <a:pt x="0" y="5"/>
                        <a:pt x="0" y="5"/>
                        <a:pt x="0" y="5"/>
                      </a:cubicBezTo>
                      <a:cubicBezTo>
                        <a:pt x="0" y="5"/>
                        <a:pt x="0" y="5"/>
                        <a:pt x="0" y="5"/>
                      </a:cubicBezTo>
                      <a:cubicBezTo>
                        <a:pt x="0" y="6"/>
                        <a:pt x="0" y="6"/>
                        <a:pt x="0" y="6"/>
                      </a:cubicBezTo>
                      <a:cubicBezTo>
                        <a:pt x="0" y="6"/>
                        <a:pt x="0" y="6"/>
                        <a:pt x="0" y="6"/>
                      </a:cubicBezTo>
                      <a:cubicBezTo>
                        <a:pt x="0" y="6"/>
                        <a:pt x="0" y="6"/>
                        <a:pt x="0" y="6"/>
                      </a:cubicBezTo>
                      <a:cubicBezTo>
                        <a:pt x="0" y="6"/>
                        <a:pt x="0" y="7"/>
                        <a:pt x="0" y="7"/>
                      </a:cubicBezTo>
                      <a:cubicBezTo>
                        <a:pt x="0" y="7"/>
                        <a:pt x="0" y="7"/>
                        <a:pt x="0" y="7"/>
                      </a:cubicBezTo>
                      <a:cubicBezTo>
                        <a:pt x="0" y="7"/>
                        <a:pt x="0" y="7"/>
                        <a:pt x="0" y="7"/>
                      </a:cubicBezTo>
                      <a:cubicBezTo>
                        <a:pt x="0" y="7"/>
                        <a:pt x="0" y="7"/>
                        <a:pt x="0" y="7"/>
                      </a:cubicBezTo>
                      <a:cubicBezTo>
                        <a:pt x="0" y="8"/>
                        <a:pt x="0" y="8"/>
                        <a:pt x="0" y="8"/>
                      </a:cubicBezTo>
                      <a:cubicBezTo>
                        <a:pt x="0" y="8"/>
                        <a:pt x="1" y="8"/>
                        <a:pt x="1" y="8"/>
                      </a:cubicBezTo>
                      <a:cubicBezTo>
                        <a:pt x="1" y="8"/>
                        <a:pt x="1" y="8"/>
                        <a:pt x="1" y="8"/>
                      </a:cubicBezTo>
                      <a:cubicBezTo>
                        <a:pt x="1" y="8"/>
                        <a:pt x="1" y="8"/>
                        <a:pt x="1" y="8"/>
                      </a:cubicBezTo>
                      <a:cubicBezTo>
                        <a:pt x="1" y="8"/>
                        <a:pt x="0" y="9"/>
                        <a:pt x="0" y="9"/>
                      </a:cubicBezTo>
                      <a:cubicBezTo>
                        <a:pt x="0" y="9"/>
                        <a:pt x="1" y="9"/>
                        <a:pt x="1" y="9"/>
                      </a:cubicBezTo>
                      <a:cubicBezTo>
                        <a:pt x="1" y="9"/>
                        <a:pt x="1" y="9"/>
                        <a:pt x="1" y="9"/>
                      </a:cubicBezTo>
                      <a:cubicBezTo>
                        <a:pt x="1" y="9"/>
                        <a:pt x="1" y="9"/>
                        <a:pt x="1" y="9"/>
                      </a:cubicBezTo>
                      <a:cubicBezTo>
                        <a:pt x="0" y="11"/>
                        <a:pt x="0" y="11"/>
                        <a:pt x="0" y="11"/>
                      </a:cubicBezTo>
                      <a:cubicBezTo>
                        <a:pt x="0" y="11"/>
                        <a:pt x="0" y="11"/>
                        <a:pt x="0" y="11"/>
                      </a:cubicBezTo>
                      <a:cubicBezTo>
                        <a:pt x="0" y="11"/>
                        <a:pt x="0" y="11"/>
                        <a:pt x="0" y="11"/>
                      </a:cubicBezTo>
                      <a:cubicBezTo>
                        <a:pt x="0" y="11"/>
                        <a:pt x="0" y="12"/>
                        <a:pt x="0" y="12"/>
                      </a:cubicBezTo>
                      <a:cubicBezTo>
                        <a:pt x="0" y="12"/>
                        <a:pt x="0" y="12"/>
                        <a:pt x="0" y="12"/>
                      </a:cubicBezTo>
                      <a:cubicBezTo>
                        <a:pt x="0" y="12"/>
                        <a:pt x="0" y="12"/>
                        <a:pt x="0" y="12"/>
                      </a:cubicBezTo>
                      <a:cubicBezTo>
                        <a:pt x="0" y="12"/>
                        <a:pt x="0" y="12"/>
                        <a:pt x="0" y="12"/>
                      </a:cubicBezTo>
                      <a:cubicBezTo>
                        <a:pt x="0" y="12"/>
                        <a:pt x="0" y="13"/>
                        <a:pt x="1" y="13"/>
                      </a:cubicBezTo>
                      <a:cubicBezTo>
                        <a:pt x="1" y="13"/>
                        <a:pt x="1" y="13"/>
                        <a:pt x="1" y="13"/>
                      </a:cubicBezTo>
                      <a:cubicBezTo>
                        <a:pt x="1" y="13"/>
                        <a:pt x="1" y="13"/>
                        <a:pt x="1" y="13"/>
                      </a:cubicBezTo>
                      <a:cubicBezTo>
                        <a:pt x="1" y="13"/>
                        <a:pt x="1" y="13"/>
                        <a:pt x="1" y="13"/>
                      </a:cubicBezTo>
                      <a:cubicBezTo>
                        <a:pt x="2" y="13"/>
                        <a:pt x="2" y="13"/>
                        <a:pt x="2" y="13"/>
                      </a:cubicBezTo>
                      <a:cubicBezTo>
                        <a:pt x="2" y="14"/>
                        <a:pt x="2" y="14"/>
                        <a:pt x="2" y="14"/>
                      </a:cubicBezTo>
                      <a:cubicBezTo>
                        <a:pt x="2" y="14"/>
                        <a:pt x="2" y="14"/>
                        <a:pt x="2" y="14"/>
                      </a:cubicBezTo>
                      <a:cubicBezTo>
                        <a:pt x="2" y="14"/>
                        <a:pt x="2" y="14"/>
                        <a:pt x="2" y="14"/>
                      </a:cubicBezTo>
                      <a:cubicBezTo>
                        <a:pt x="2" y="14"/>
                        <a:pt x="2" y="15"/>
                        <a:pt x="2" y="15"/>
                      </a:cubicBezTo>
                      <a:cubicBezTo>
                        <a:pt x="2" y="15"/>
                        <a:pt x="2" y="15"/>
                        <a:pt x="2" y="15"/>
                      </a:cubicBezTo>
                      <a:cubicBezTo>
                        <a:pt x="2" y="15"/>
                        <a:pt x="2" y="15"/>
                        <a:pt x="2" y="15"/>
                      </a:cubicBezTo>
                      <a:cubicBezTo>
                        <a:pt x="2" y="16"/>
                        <a:pt x="2" y="16"/>
                        <a:pt x="2" y="16"/>
                      </a:cubicBezTo>
                      <a:cubicBezTo>
                        <a:pt x="3" y="16"/>
                        <a:pt x="3" y="16"/>
                        <a:pt x="3" y="16"/>
                      </a:cubicBezTo>
                      <a:cubicBezTo>
                        <a:pt x="3" y="16"/>
                        <a:pt x="3" y="16"/>
                        <a:pt x="3" y="16"/>
                      </a:cubicBezTo>
                      <a:cubicBezTo>
                        <a:pt x="3" y="16"/>
                        <a:pt x="3" y="16"/>
                        <a:pt x="3" y="16"/>
                      </a:cubicBezTo>
                      <a:cubicBezTo>
                        <a:pt x="3" y="16"/>
                        <a:pt x="3" y="16"/>
                        <a:pt x="4" y="16"/>
                      </a:cubicBezTo>
                      <a:cubicBezTo>
                        <a:pt x="4" y="16"/>
                        <a:pt x="4" y="16"/>
                        <a:pt x="4" y="15"/>
                      </a:cubicBezTo>
                      <a:cubicBezTo>
                        <a:pt x="4" y="15"/>
                        <a:pt x="4" y="15"/>
                        <a:pt x="4" y="15"/>
                      </a:cubicBezTo>
                      <a:cubicBezTo>
                        <a:pt x="4" y="15"/>
                        <a:pt x="4" y="15"/>
                        <a:pt x="4" y="14"/>
                      </a:cubicBezTo>
                      <a:cubicBezTo>
                        <a:pt x="5" y="14"/>
                        <a:pt x="5" y="14"/>
                        <a:pt x="5" y="13"/>
                      </a:cubicBezTo>
                      <a:cubicBezTo>
                        <a:pt x="5" y="13"/>
                        <a:pt x="5" y="12"/>
                        <a:pt x="6" y="12"/>
                      </a:cubicBezTo>
                      <a:cubicBezTo>
                        <a:pt x="6" y="12"/>
                        <a:pt x="6" y="11"/>
                        <a:pt x="6" y="11"/>
                      </a:cubicBezTo>
                      <a:cubicBezTo>
                        <a:pt x="6" y="11"/>
                        <a:pt x="6" y="11"/>
                        <a:pt x="6" y="11"/>
                      </a:cubicBezTo>
                      <a:cubicBezTo>
                        <a:pt x="6" y="10"/>
                        <a:pt x="6" y="10"/>
                        <a:pt x="6" y="10"/>
                      </a:cubicBezTo>
                      <a:cubicBezTo>
                        <a:pt x="7" y="10"/>
                        <a:pt x="7" y="10"/>
                        <a:pt x="7" y="9"/>
                      </a:cubicBezTo>
                      <a:cubicBezTo>
                        <a:pt x="7" y="9"/>
                        <a:pt x="7" y="9"/>
                        <a:pt x="7" y="9"/>
                      </a:cubicBezTo>
                      <a:cubicBezTo>
                        <a:pt x="7" y="9"/>
                        <a:pt x="7" y="9"/>
                        <a:pt x="6" y="9"/>
                      </a:cubicBezTo>
                      <a:cubicBezTo>
                        <a:pt x="6" y="9"/>
                        <a:pt x="6" y="9"/>
                        <a:pt x="6" y="9"/>
                      </a:cubicBezTo>
                      <a:cubicBezTo>
                        <a:pt x="6" y="9"/>
                        <a:pt x="6" y="9"/>
                        <a:pt x="6" y="9"/>
                      </a:cubicBezTo>
                      <a:cubicBezTo>
                        <a:pt x="6" y="9"/>
                        <a:pt x="6" y="8"/>
                        <a:pt x="6" y="8"/>
                      </a:cubicBezTo>
                      <a:cubicBezTo>
                        <a:pt x="6" y="8"/>
                        <a:pt x="6" y="8"/>
                        <a:pt x="6" y="8"/>
                      </a:cubicBezTo>
                      <a:cubicBezTo>
                        <a:pt x="6" y="8"/>
                        <a:pt x="6" y="8"/>
                        <a:pt x="5" y="8"/>
                      </a:cubicBezTo>
                      <a:cubicBezTo>
                        <a:pt x="5" y="8"/>
                        <a:pt x="5" y="8"/>
                        <a:pt x="5" y="8"/>
                      </a:cubicBezTo>
                      <a:cubicBezTo>
                        <a:pt x="5" y="7"/>
                        <a:pt x="5" y="7"/>
                        <a:pt x="6" y="7"/>
                      </a:cubicBezTo>
                      <a:cubicBezTo>
                        <a:pt x="6" y="6"/>
                        <a:pt x="6" y="6"/>
                        <a:pt x="6" y="6"/>
                      </a:cubicBezTo>
                      <a:cubicBezTo>
                        <a:pt x="6" y="6"/>
                        <a:pt x="6" y="6"/>
                        <a:pt x="6" y="6"/>
                      </a:cubicBezTo>
                      <a:cubicBezTo>
                        <a:pt x="6" y="5"/>
                        <a:pt x="7" y="5"/>
                        <a:pt x="7" y="5"/>
                      </a:cubicBezTo>
                      <a:cubicBezTo>
                        <a:pt x="7" y="5"/>
                        <a:pt x="8" y="5"/>
                        <a:pt x="8" y="4"/>
                      </a:cubicBezTo>
                      <a:cubicBezTo>
                        <a:pt x="8" y="4"/>
                        <a:pt x="8" y="4"/>
                        <a:pt x="8" y="4"/>
                      </a:cubicBezTo>
                      <a:cubicBezTo>
                        <a:pt x="8" y="4"/>
                        <a:pt x="8" y="4"/>
                        <a:pt x="8" y="4"/>
                      </a:cubicBezTo>
                      <a:cubicBezTo>
                        <a:pt x="9" y="4"/>
                        <a:pt x="9" y="4"/>
                        <a:pt x="10" y="4"/>
                      </a:cubicBezTo>
                      <a:cubicBezTo>
                        <a:pt x="10" y="4"/>
                        <a:pt x="10" y="4"/>
                        <a:pt x="10" y="4"/>
                      </a:cubicBezTo>
                      <a:cubicBezTo>
                        <a:pt x="10" y="4"/>
                        <a:pt x="10" y="4"/>
                        <a:pt x="10" y="4"/>
                      </a:cubicBezTo>
                      <a:cubicBezTo>
                        <a:pt x="11" y="4"/>
                        <a:pt x="11" y="4"/>
                        <a:pt x="12" y="4"/>
                      </a:cubicBezTo>
                      <a:cubicBezTo>
                        <a:pt x="12" y="4"/>
                        <a:pt x="12" y="4"/>
                        <a:pt x="12" y="4"/>
                      </a:cubicBezTo>
                      <a:cubicBezTo>
                        <a:pt x="12" y="5"/>
                        <a:pt x="12" y="5"/>
                        <a:pt x="12" y="5"/>
                      </a:cubicBezTo>
                      <a:cubicBezTo>
                        <a:pt x="12" y="5"/>
                        <a:pt x="12" y="5"/>
                        <a:pt x="12" y="5"/>
                      </a:cubicBezTo>
                      <a:cubicBezTo>
                        <a:pt x="12" y="5"/>
                        <a:pt x="12" y="5"/>
                        <a:pt x="12" y="6"/>
                      </a:cubicBezTo>
                      <a:cubicBezTo>
                        <a:pt x="12" y="6"/>
                        <a:pt x="12" y="6"/>
                        <a:pt x="12" y="6"/>
                      </a:cubicBezTo>
                      <a:cubicBezTo>
                        <a:pt x="12" y="6"/>
                        <a:pt x="12" y="6"/>
                        <a:pt x="12" y="6"/>
                      </a:cubicBezTo>
                      <a:cubicBezTo>
                        <a:pt x="12" y="6"/>
                        <a:pt x="12" y="6"/>
                        <a:pt x="12" y="5"/>
                      </a:cubicBezTo>
                      <a:cubicBezTo>
                        <a:pt x="12" y="5"/>
                        <a:pt x="12" y="5"/>
                        <a:pt x="13" y="5"/>
                      </a:cubicBezTo>
                      <a:cubicBezTo>
                        <a:pt x="13" y="5"/>
                        <a:pt x="13" y="5"/>
                        <a:pt x="13" y="5"/>
                      </a:cubicBezTo>
                      <a:cubicBezTo>
                        <a:pt x="13" y="5"/>
                        <a:pt x="13" y="5"/>
                        <a:pt x="13" y="5"/>
                      </a:cubicBezTo>
                      <a:cubicBezTo>
                        <a:pt x="12" y="4"/>
                        <a:pt x="12" y="4"/>
                        <a:pt x="12" y="4"/>
                      </a:cubicBezTo>
                      <a:cubicBezTo>
                        <a:pt x="12" y="4"/>
                        <a:pt x="12" y="4"/>
                        <a:pt x="12" y="3"/>
                      </a:cubicBezTo>
                      <a:cubicBezTo>
                        <a:pt x="12" y="3"/>
                        <a:pt x="12" y="3"/>
                        <a:pt x="12" y="3"/>
                      </a:cubicBezTo>
                      <a:cubicBezTo>
                        <a:pt x="12" y="3"/>
                        <a:pt x="12" y="3"/>
                        <a:pt x="12" y="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60" name="Freeform 729">
                  <a:extLst>
                    <a:ext uri="{FF2B5EF4-FFF2-40B4-BE49-F238E27FC236}">
                      <a16:creationId xmlns:a16="http://schemas.microsoft.com/office/drawing/2014/main" id="{B1016BC3-9EAA-0FA1-EFA5-E0C60296A474}"/>
                    </a:ext>
                  </a:extLst>
                </p:cNvPr>
                <p:cNvSpPr>
                  <a:spLocks/>
                </p:cNvSpPr>
                <p:nvPr/>
              </p:nvSpPr>
              <p:spPr bwMode="auto">
                <a:xfrm>
                  <a:off x="10379075" y="6049963"/>
                  <a:ext cx="41275" cy="50800"/>
                </a:xfrm>
                <a:custGeom>
                  <a:avLst/>
                  <a:gdLst>
                    <a:gd name="T0" fmla="*/ 9 w 10"/>
                    <a:gd name="T1" fmla="*/ 1 h 12"/>
                    <a:gd name="T2" fmla="*/ 8 w 10"/>
                    <a:gd name="T3" fmla="*/ 1 h 12"/>
                    <a:gd name="T4" fmla="*/ 8 w 10"/>
                    <a:gd name="T5" fmla="*/ 1 h 12"/>
                    <a:gd name="T6" fmla="*/ 8 w 10"/>
                    <a:gd name="T7" fmla="*/ 0 h 12"/>
                    <a:gd name="T8" fmla="*/ 8 w 10"/>
                    <a:gd name="T9" fmla="*/ 0 h 12"/>
                    <a:gd name="T10" fmla="*/ 7 w 10"/>
                    <a:gd name="T11" fmla="*/ 0 h 12"/>
                    <a:gd name="T12" fmla="*/ 6 w 10"/>
                    <a:gd name="T13" fmla="*/ 0 h 12"/>
                    <a:gd name="T14" fmla="*/ 7 w 10"/>
                    <a:gd name="T15" fmla="*/ 1 h 12"/>
                    <a:gd name="T16" fmla="*/ 6 w 10"/>
                    <a:gd name="T17" fmla="*/ 1 h 12"/>
                    <a:gd name="T18" fmla="*/ 6 w 10"/>
                    <a:gd name="T19" fmla="*/ 1 h 12"/>
                    <a:gd name="T20" fmla="*/ 6 w 10"/>
                    <a:gd name="T21" fmla="*/ 2 h 12"/>
                    <a:gd name="T22" fmla="*/ 6 w 10"/>
                    <a:gd name="T23" fmla="*/ 2 h 12"/>
                    <a:gd name="T24" fmla="*/ 6 w 10"/>
                    <a:gd name="T25" fmla="*/ 3 h 12"/>
                    <a:gd name="T26" fmla="*/ 4 w 10"/>
                    <a:gd name="T27" fmla="*/ 5 h 12"/>
                    <a:gd name="T28" fmla="*/ 4 w 10"/>
                    <a:gd name="T29" fmla="*/ 4 h 12"/>
                    <a:gd name="T30" fmla="*/ 4 w 10"/>
                    <a:gd name="T31" fmla="*/ 4 h 12"/>
                    <a:gd name="T32" fmla="*/ 4 w 10"/>
                    <a:gd name="T33" fmla="*/ 5 h 12"/>
                    <a:gd name="T34" fmla="*/ 3 w 10"/>
                    <a:gd name="T35" fmla="*/ 6 h 12"/>
                    <a:gd name="T36" fmla="*/ 2 w 10"/>
                    <a:gd name="T37" fmla="*/ 6 h 12"/>
                    <a:gd name="T38" fmla="*/ 2 w 10"/>
                    <a:gd name="T39" fmla="*/ 6 h 12"/>
                    <a:gd name="T40" fmla="*/ 2 w 10"/>
                    <a:gd name="T41" fmla="*/ 7 h 12"/>
                    <a:gd name="T42" fmla="*/ 1 w 10"/>
                    <a:gd name="T43" fmla="*/ 8 h 12"/>
                    <a:gd name="T44" fmla="*/ 1 w 10"/>
                    <a:gd name="T45" fmla="*/ 8 h 12"/>
                    <a:gd name="T46" fmla="*/ 0 w 10"/>
                    <a:gd name="T47" fmla="*/ 9 h 12"/>
                    <a:gd name="T48" fmla="*/ 0 w 10"/>
                    <a:gd name="T49" fmla="*/ 9 h 12"/>
                    <a:gd name="T50" fmla="*/ 1 w 10"/>
                    <a:gd name="T51" fmla="*/ 10 h 12"/>
                    <a:gd name="T52" fmla="*/ 2 w 10"/>
                    <a:gd name="T53" fmla="*/ 9 h 12"/>
                    <a:gd name="T54" fmla="*/ 2 w 10"/>
                    <a:gd name="T55" fmla="*/ 9 h 12"/>
                    <a:gd name="T56" fmla="*/ 2 w 10"/>
                    <a:gd name="T57" fmla="*/ 10 h 12"/>
                    <a:gd name="T58" fmla="*/ 2 w 10"/>
                    <a:gd name="T59" fmla="*/ 10 h 12"/>
                    <a:gd name="T60" fmla="*/ 2 w 10"/>
                    <a:gd name="T61" fmla="*/ 11 h 12"/>
                    <a:gd name="T62" fmla="*/ 3 w 10"/>
                    <a:gd name="T63" fmla="*/ 11 h 12"/>
                    <a:gd name="T64" fmla="*/ 3 w 10"/>
                    <a:gd name="T65" fmla="*/ 11 h 12"/>
                    <a:gd name="T66" fmla="*/ 4 w 10"/>
                    <a:gd name="T67" fmla="*/ 12 h 12"/>
                    <a:gd name="T68" fmla="*/ 4 w 10"/>
                    <a:gd name="T69" fmla="*/ 12 h 12"/>
                    <a:gd name="T70" fmla="*/ 5 w 10"/>
                    <a:gd name="T71" fmla="*/ 12 h 12"/>
                    <a:gd name="T72" fmla="*/ 5 w 10"/>
                    <a:gd name="T73" fmla="*/ 12 h 12"/>
                    <a:gd name="T74" fmla="*/ 5 w 10"/>
                    <a:gd name="T75" fmla="*/ 12 h 12"/>
                    <a:gd name="T76" fmla="*/ 6 w 10"/>
                    <a:gd name="T77" fmla="*/ 11 h 12"/>
                    <a:gd name="T78" fmla="*/ 6 w 10"/>
                    <a:gd name="T79" fmla="*/ 10 h 12"/>
                    <a:gd name="T80" fmla="*/ 6 w 10"/>
                    <a:gd name="T81" fmla="*/ 10 h 12"/>
                    <a:gd name="T82" fmla="*/ 7 w 10"/>
                    <a:gd name="T83" fmla="*/ 9 h 12"/>
                    <a:gd name="T84" fmla="*/ 8 w 10"/>
                    <a:gd name="T85" fmla="*/ 9 h 12"/>
                    <a:gd name="T86" fmla="*/ 8 w 10"/>
                    <a:gd name="T87" fmla="*/ 7 h 12"/>
                    <a:gd name="T88" fmla="*/ 8 w 10"/>
                    <a:gd name="T89" fmla="*/ 7 h 12"/>
                    <a:gd name="T90" fmla="*/ 8 w 10"/>
                    <a:gd name="T91" fmla="*/ 6 h 12"/>
                    <a:gd name="T92" fmla="*/ 8 w 10"/>
                    <a:gd name="T93" fmla="*/ 5 h 12"/>
                    <a:gd name="T94" fmla="*/ 8 w 10"/>
                    <a:gd name="T95" fmla="*/ 5 h 12"/>
                    <a:gd name="T96" fmla="*/ 8 w 10"/>
                    <a:gd name="T97" fmla="*/ 4 h 12"/>
                    <a:gd name="T98" fmla="*/ 8 w 10"/>
                    <a:gd name="T99" fmla="*/ 4 h 12"/>
                    <a:gd name="T100" fmla="*/ 8 w 10"/>
                    <a:gd name="T101" fmla="*/ 4 h 12"/>
                    <a:gd name="T102" fmla="*/ 9 w 10"/>
                    <a:gd name="T103" fmla="*/ 2 h 12"/>
                    <a:gd name="T104" fmla="*/ 9 w 10"/>
                    <a:gd name="T105"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 h="12">
                      <a:moveTo>
                        <a:pt x="9" y="1"/>
                      </a:moveTo>
                      <a:cubicBezTo>
                        <a:pt x="9" y="1"/>
                        <a:pt x="9" y="1"/>
                        <a:pt x="9" y="1"/>
                      </a:cubicBezTo>
                      <a:cubicBezTo>
                        <a:pt x="9"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0"/>
                        <a:pt x="8" y="0"/>
                      </a:cubicBezTo>
                      <a:cubicBezTo>
                        <a:pt x="8" y="0"/>
                        <a:pt x="8" y="0"/>
                        <a:pt x="8" y="0"/>
                      </a:cubicBezTo>
                      <a:cubicBezTo>
                        <a:pt x="8" y="0"/>
                        <a:pt x="8" y="0"/>
                        <a:pt x="8" y="0"/>
                      </a:cubicBezTo>
                      <a:cubicBezTo>
                        <a:pt x="8" y="0"/>
                        <a:pt x="7" y="0"/>
                        <a:pt x="7" y="0"/>
                      </a:cubicBezTo>
                      <a:cubicBezTo>
                        <a:pt x="7" y="0"/>
                        <a:pt x="7" y="0"/>
                        <a:pt x="7" y="0"/>
                      </a:cubicBezTo>
                      <a:cubicBezTo>
                        <a:pt x="7" y="0"/>
                        <a:pt x="7" y="0"/>
                        <a:pt x="7" y="0"/>
                      </a:cubicBezTo>
                      <a:cubicBezTo>
                        <a:pt x="7" y="0"/>
                        <a:pt x="7" y="0"/>
                        <a:pt x="6" y="0"/>
                      </a:cubicBezTo>
                      <a:cubicBezTo>
                        <a:pt x="6" y="0"/>
                        <a:pt x="6" y="0"/>
                        <a:pt x="6" y="0"/>
                      </a:cubicBezTo>
                      <a:cubicBezTo>
                        <a:pt x="7" y="1"/>
                        <a:pt x="7" y="1"/>
                        <a:pt x="7"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2"/>
                        <a:pt x="6" y="2"/>
                      </a:cubicBezTo>
                      <a:cubicBezTo>
                        <a:pt x="6" y="2"/>
                        <a:pt x="6" y="2"/>
                        <a:pt x="6" y="2"/>
                      </a:cubicBezTo>
                      <a:cubicBezTo>
                        <a:pt x="6" y="2"/>
                        <a:pt x="6" y="2"/>
                        <a:pt x="6" y="2"/>
                      </a:cubicBezTo>
                      <a:cubicBezTo>
                        <a:pt x="6" y="2"/>
                        <a:pt x="6" y="2"/>
                        <a:pt x="6" y="2"/>
                      </a:cubicBezTo>
                      <a:cubicBezTo>
                        <a:pt x="6" y="3"/>
                        <a:pt x="6" y="3"/>
                        <a:pt x="6" y="3"/>
                      </a:cubicBezTo>
                      <a:cubicBezTo>
                        <a:pt x="5" y="5"/>
                        <a:pt x="5" y="5"/>
                        <a:pt x="5" y="5"/>
                      </a:cubicBezTo>
                      <a:cubicBezTo>
                        <a:pt x="4" y="5"/>
                        <a:pt x="4" y="5"/>
                        <a:pt x="4" y="5"/>
                      </a:cubicBezTo>
                      <a:cubicBezTo>
                        <a:pt x="4" y="5"/>
                        <a:pt x="4" y="4"/>
                        <a:pt x="4" y="4"/>
                      </a:cubicBezTo>
                      <a:cubicBezTo>
                        <a:pt x="4" y="4"/>
                        <a:pt x="4" y="4"/>
                        <a:pt x="4" y="4"/>
                      </a:cubicBezTo>
                      <a:cubicBezTo>
                        <a:pt x="4" y="4"/>
                        <a:pt x="4" y="4"/>
                        <a:pt x="4" y="4"/>
                      </a:cubicBezTo>
                      <a:cubicBezTo>
                        <a:pt x="4" y="4"/>
                        <a:pt x="4" y="4"/>
                        <a:pt x="4" y="4"/>
                      </a:cubicBezTo>
                      <a:cubicBezTo>
                        <a:pt x="4" y="4"/>
                        <a:pt x="4" y="5"/>
                        <a:pt x="4" y="5"/>
                      </a:cubicBezTo>
                      <a:cubicBezTo>
                        <a:pt x="4" y="5"/>
                        <a:pt x="4" y="5"/>
                        <a:pt x="4" y="5"/>
                      </a:cubicBezTo>
                      <a:cubicBezTo>
                        <a:pt x="4" y="5"/>
                        <a:pt x="3" y="5"/>
                        <a:pt x="3" y="5"/>
                      </a:cubicBezTo>
                      <a:cubicBezTo>
                        <a:pt x="3" y="5"/>
                        <a:pt x="3" y="6"/>
                        <a:pt x="3" y="6"/>
                      </a:cubicBezTo>
                      <a:cubicBezTo>
                        <a:pt x="3" y="6"/>
                        <a:pt x="3" y="6"/>
                        <a:pt x="3" y="6"/>
                      </a:cubicBezTo>
                      <a:cubicBezTo>
                        <a:pt x="3" y="6"/>
                        <a:pt x="2" y="6"/>
                        <a:pt x="2" y="6"/>
                      </a:cubicBezTo>
                      <a:cubicBezTo>
                        <a:pt x="2" y="6"/>
                        <a:pt x="2" y="6"/>
                        <a:pt x="2" y="6"/>
                      </a:cubicBezTo>
                      <a:cubicBezTo>
                        <a:pt x="2" y="6"/>
                        <a:pt x="2" y="6"/>
                        <a:pt x="2" y="6"/>
                      </a:cubicBezTo>
                      <a:cubicBezTo>
                        <a:pt x="2" y="7"/>
                        <a:pt x="2" y="7"/>
                        <a:pt x="2" y="7"/>
                      </a:cubicBezTo>
                      <a:cubicBezTo>
                        <a:pt x="2" y="7"/>
                        <a:pt x="2" y="7"/>
                        <a:pt x="2" y="7"/>
                      </a:cubicBezTo>
                      <a:cubicBezTo>
                        <a:pt x="2" y="7"/>
                        <a:pt x="2" y="7"/>
                        <a:pt x="2" y="7"/>
                      </a:cubicBezTo>
                      <a:cubicBezTo>
                        <a:pt x="2" y="7"/>
                        <a:pt x="1" y="8"/>
                        <a:pt x="1" y="8"/>
                      </a:cubicBezTo>
                      <a:cubicBezTo>
                        <a:pt x="1" y="8"/>
                        <a:pt x="1" y="8"/>
                        <a:pt x="1" y="8"/>
                      </a:cubicBezTo>
                      <a:cubicBezTo>
                        <a:pt x="1" y="8"/>
                        <a:pt x="1" y="8"/>
                        <a:pt x="1" y="8"/>
                      </a:cubicBezTo>
                      <a:cubicBezTo>
                        <a:pt x="1" y="8"/>
                        <a:pt x="1" y="8"/>
                        <a:pt x="1" y="8"/>
                      </a:cubicBezTo>
                      <a:cubicBezTo>
                        <a:pt x="0" y="9"/>
                        <a:pt x="0" y="9"/>
                        <a:pt x="0" y="9"/>
                      </a:cubicBezTo>
                      <a:cubicBezTo>
                        <a:pt x="0" y="9"/>
                        <a:pt x="0" y="9"/>
                        <a:pt x="0" y="9"/>
                      </a:cubicBezTo>
                      <a:cubicBezTo>
                        <a:pt x="0" y="9"/>
                        <a:pt x="0" y="9"/>
                        <a:pt x="0" y="9"/>
                      </a:cubicBezTo>
                      <a:cubicBezTo>
                        <a:pt x="0" y="9"/>
                        <a:pt x="1" y="9"/>
                        <a:pt x="1" y="9"/>
                      </a:cubicBezTo>
                      <a:cubicBezTo>
                        <a:pt x="1" y="9"/>
                        <a:pt x="1" y="10"/>
                        <a:pt x="1" y="10"/>
                      </a:cubicBezTo>
                      <a:cubicBezTo>
                        <a:pt x="1" y="10"/>
                        <a:pt x="1" y="9"/>
                        <a:pt x="1" y="9"/>
                      </a:cubicBezTo>
                      <a:cubicBezTo>
                        <a:pt x="2" y="9"/>
                        <a:pt x="2" y="9"/>
                        <a:pt x="2" y="9"/>
                      </a:cubicBezTo>
                      <a:cubicBezTo>
                        <a:pt x="2" y="9"/>
                        <a:pt x="2" y="9"/>
                        <a:pt x="2" y="9"/>
                      </a:cubicBezTo>
                      <a:cubicBezTo>
                        <a:pt x="2" y="9"/>
                        <a:pt x="2" y="9"/>
                        <a:pt x="2" y="9"/>
                      </a:cubicBezTo>
                      <a:cubicBezTo>
                        <a:pt x="2" y="9"/>
                        <a:pt x="2" y="9"/>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1"/>
                        <a:pt x="2" y="11"/>
                      </a:cubicBezTo>
                      <a:cubicBezTo>
                        <a:pt x="3" y="11"/>
                        <a:pt x="3" y="11"/>
                        <a:pt x="3" y="11"/>
                      </a:cubicBezTo>
                      <a:cubicBezTo>
                        <a:pt x="3" y="11"/>
                        <a:pt x="3" y="11"/>
                        <a:pt x="3" y="11"/>
                      </a:cubicBezTo>
                      <a:cubicBezTo>
                        <a:pt x="3" y="11"/>
                        <a:pt x="3" y="11"/>
                        <a:pt x="3" y="11"/>
                      </a:cubicBezTo>
                      <a:cubicBezTo>
                        <a:pt x="3" y="11"/>
                        <a:pt x="3" y="11"/>
                        <a:pt x="3" y="11"/>
                      </a:cubicBezTo>
                      <a:cubicBezTo>
                        <a:pt x="3" y="11"/>
                        <a:pt x="4" y="11"/>
                        <a:pt x="4" y="11"/>
                      </a:cubicBezTo>
                      <a:cubicBezTo>
                        <a:pt x="4" y="12"/>
                        <a:pt x="4" y="12"/>
                        <a:pt x="4" y="12"/>
                      </a:cubicBezTo>
                      <a:cubicBezTo>
                        <a:pt x="4" y="12"/>
                        <a:pt x="4" y="12"/>
                        <a:pt x="4" y="12"/>
                      </a:cubicBezTo>
                      <a:cubicBezTo>
                        <a:pt x="4" y="12"/>
                        <a:pt x="4" y="12"/>
                        <a:pt x="4" y="12"/>
                      </a:cubicBezTo>
                      <a:cubicBezTo>
                        <a:pt x="4" y="12"/>
                        <a:pt x="4" y="12"/>
                        <a:pt x="4" y="12"/>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1"/>
                        <a:pt x="5" y="11"/>
                        <a:pt x="5" y="11"/>
                      </a:cubicBezTo>
                      <a:cubicBezTo>
                        <a:pt x="5" y="11"/>
                        <a:pt x="5" y="11"/>
                        <a:pt x="6" y="11"/>
                      </a:cubicBezTo>
                      <a:cubicBezTo>
                        <a:pt x="6" y="11"/>
                        <a:pt x="6" y="11"/>
                        <a:pt x="6" y="11"/>
                      </a:cubicBezTo>
                      <a:cubicBezTo>
                        <a:pt x="5" y="10"/>
                        <a:pt x="6" y="10"/>
                        <a:pt x="6" y="10"/>
                      </a:cubicBezTo>
                      <a:cubicBezTo>
                        <a:pt x="6" y="10"/>
                        <a:pt x="6" y="10"/>
                        <a:pt x="6" y="10"/>
                      </a:cubicBezTo>
                      <a:cubicBezTo>
                        <a:pt x="6" y="10"/>
                        <a:pt x="6" y="10"/>
                        <a:pt x="6" y="10"/>
                      </a:cubicBezTo>
                      <a:cubicBezTo>
                        <a:pt x="7" y="10"/>
                        <a:pt x="7" y="10"/>
                        <a:pt x="7" y="10"/>
                      </a:cubicBezTo>
                      <a:cubicBezTo>
                        <a:pt x="7" y="10"/>
                        <a:pt x="7" y="10"/>
                        <a:pt x="7" y="9"/>
                      </a:cubicBezTo>
                      <a:cubicBezTo>
                        <a:pt x="7" y="9"/>
                        <a:pt x="7" y="9"/>
                        <a:pt x="8" y="9"/>
                      </a:cubicBezTo>
                      <a:cubicBezTo>
                        <a:pt x="8" y="9"/>
                        <a:pt x="8" y="9"/>
                        <a:pt x="8" y="9"/>
                      </a:cubicBezTo>
                      <a:cubicBezTo>
                        <a:pt x="8" y="8"/>
                        <a:pt x="8" y="8"/>
                        <a:pt x="8" y="8"/>
                      </a:cubicBezTo>
                      <a:cubicBezTo>
                        <a:pt x="8" y="8"/>
                        <a:pt x="8" y="7"/>
                        <a:pt x="8" y="7"/>
                      </a:cubicBezTo>
                      <a:cubicBezTo>
                        <a:pt x="8" y="7"/>
                        <a:pt x="8" y="7"/>
                        <a:pt x="8" y="7"/>
                      </a:cubicBezTo>
                      <a:cubicBezTo>
                        <a:pt x="8" y="7"/>
                        <a:pt x="8" y="7"/>
                        <a:pt x="8" y="7"/>
                      </a:cubicBezTo>
                      <a:cubicBezTo>
                        <a:pt x="8" y="7"/>
                        <a:pt x="8" y="7"/>
                        <a:pt x="8" y="6"/>
                      </a:cubicBezTo>
                      <a:cubicBezTo>
                        <a:pt x="8" y="6"/>
                        <a:pt x="8" y="6"/>
                        <a:pt x="8" y="6"/>
                      </a:cubicBezTo>
                      <a:cubicBezTo>
                        <a:pt x="8" y="6"/>
                        <a:pt x="8" y="6"/>
                        <a:pt x="8" y="5"/>
                      </a:cubicBezTo>
                      <a:cubicBezTo>
                        <a:pt x="8" y="5"/>
                        <a:pt x="8" y="5"/>
                        <a:pt x="8" y="5"/>
                      </a:cubicBezTo>
                      <a:cubicBezTo>
                        <a:pt x="8" y="5"/>
                        <a:pt x="8" y="5"/>
                        <a:pt x="8" y="5"/>
                      </a:cubicBezTo>
                      <a:cubicBezTo>
                        <a:pt x="8" y="5"/>
                        <a:pt x="8" y="5"/>
                        <a:pt x="8" y="5"/>
                      </a:cubicBezTo>
                      <a:cubicBezTo>
                        <a:pt x="8" y="5"/>
                        <a:pt x="8" y="5"/>
                        <a:pt x="8" y="5"/>
                      </a:cubicBezTo>
                      <a:cubicBezTo>
                        <a:pt x="8" y="4"/>
                        <a:pt x="8" y="4"/>
                        <a:pt x="8" y="4"/>
                      </a:cubicBezTo>
                      <a:cubicBezTo>
                        <a:pt x="8" y="4"/>
                        <a:pt x="8" y="4"/>
                        <a:pt x="8" y="4"/>
                      </a:cubicBezTo>
                      <a:cubicBezTo>
                        <a:pt x="8" y="4"/>
                        <a:pt x="8" y="4"/>
                        <a:pt x="8" y="4"/>
                      </a:cubicBezTo>
                      <a:cubicBezTo>
                        <a:pt x="8" y="4"/>
                        <a:pt x="8" y="4"/>
                        <a:pt x="8" y="4"/>
                      </a:cubicBezTo>
                      <a:cubicBezTo>
                        <a:pt x="8" y="4"/>
                        <a:pt x="8" y="4"/>
                        <a:pt x="8" y="4"/>
                      </a:cubicBezTo>
                      <a:cubicBezTo>
                        <a:pt x="8" y="3"/>
                        <a:pt x="8" y="3"/>
                        <a:pt x="9" y="3"/>
                      </a:cubicBezTo>
                      <a:cubicBezTo>
                        <a:pt x="9" y="3"/>
                        <a:pt x="9" y="2"/>
                        <a:pt x="9" y="2"/>
                      </a:cubicBezTo>
                      <a:cubicBezTo>
                        <a:pt x="9" y="2"/>
                        <a:pt x="9" y="2"/>
                        <a:pt x="9" y="2"/>
                      </a:cubicBezTo>
                      <a:cubicBezTo>
                        <a:pt x="9" y="2"/>
                        <a:pt x="10" y="2"/>
                        <a:pt x="9"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61" name="Freeform 730">
                  <a:extLst>
                    <a:ext uri="{FF2B5EF4-FFF2-40B4-BE49-F238E27FC236}">
                      <a16:creationId xmlns:a16="http://schemas.microsoft.com/office/drawing/2014/main" id="{E3F06637-3152-C960-9D12-2786A95C16A5}"/>
                    </a:ext>
                  </a:extLst>
                </p:cNvPr>
                <p:cNvSpPr>
                  <a:spLocks noEditPoints="1"/>
                </p:cNvSpPr>
                <p:nvPr/>
              </p:nvSpPr>
              <p:spPr bwMode="auto">
                <a:xfrm>
                  <a:off x="10548938" y="6283325"/>
                  <a:ext cx="20637" cy="25400"/>
                </a:xfrm>
                <a:custGeom>
                  <a:avLst/>
                  <a:gdLst>
                    <a:gd name="T0" fmla="*/ 4 w 5"/>
                    <a:gd name="T1" fmla="*/ 1 h 6"/>
                    <a:gd name="T2" fmla="*/ 3 w 5"/>
                    <a:gd name="T3" fmla="*/ 1 h 6"/>
                    <a:gd name="T4" fmla="*/ 3 w 5"/>
                    <a:gd name="T5" fmla="*/ 2 h 6"/>
                    <a:gd name="T6" fmla="*/ 3 w 5"/>
                    <a:gd name="T7" fmla="*/ 2 h 6"/>
                    <a:gd name="T8" fmla="*/ 4 w 5"/>
                    <a:gd name="T9" fmla="*/ 3 h 6"/>
                    <a:gd name="T10" fmla="*/ 4 w 5"/>
                    <a:gd name="T11" fmla="*/ 3 h 6"/>
                    <a:gd name="T12" fmla="*/ 3 w 5"/>
                    <a:gd name="T13" fmla="*/ 3 h 6"/>
                    <a:gd name="T14" fmla="*/ 3 w 5"/>
                    <a:gd name="T15" fmla="*/ 3 h 6"/>
                    <a:gd name="T16" fmla="*/ 2 w 5"/>
                    <a:gd name="T17" fmla="*/ 4 h 6"/>
                    <a:gd name="T18" fmla="*/ 2 w 5"/>
                    <a:gd name="T19" fmla="*/ 4 h 6"/>
                    <a:gd name="T20" fmla="*/ 2 w 5"/>
                    <a:gd name="T21" fmla="*/ 3 h 6"/>
                    <a:gd name="T22" fmla="*/ 2 w 5"/>
                    <a:gd name="T23" fmla="*/ 3 h 6"/>
                    <a:gd name="T24" fmla="*/ 2 w 5"/>
                    <a:gd name="T25" fmla="*/ 2 h 6"/>
                    <a:gd name="T26" fmla="*/ 2 w 5"/>
                    <a:gd name="T27" fmla="*/ 2 h 6"/>
                    <a:gd name="T28" fmla="*/ 3 w 5"/>
                    <a:gd name="T29" fmla="*/ 2 h 6"/>
                    <a:gd name="T30" fmla="*/ 2 w 5"/>
                    <a:gd name="T31" fmla="*/ 1 h 6"/>
                    <a:gd name="T32" fmla="*/ 2 w 5"/>
                    <a:gd name="T33" fmla="*/ 1 h 6"/>
                    <a:gd name="T34" fmla="*/ 1 w 5"/>
                    <a:gd name="T35" fmla="*/ 1 h 6"/>
                    <a:gd name="T36" fmla="*/ 1 w 5"/>
                    <a:gd name="T37" fmla="*/ 1 h 6"/>
                    <a:gd name="T38" fmla="*/ 1 w 5"/>
                    <a:gd name="T39" fmla="*/ 1 h 6"/>
                    <a:gd name="T40" fmla="*/ 1 w 5"/>
                    <a:gd name="T41" fmla="*/ 1 h 6"/>
                    <a:gd name="T42" fmla="*/ 1 w 5"/>
                    <a:gd name="T43" fmla="*/ 1 h 6"/>
                    <a:gd name="T44" fmla="*/ 0 w 5"/>
                    <a:gd name="T45" fmla="*/ 1 h 6"/>
                    <a:gd name="T46" fmla="*/ 0 w 5"/>
                    <a:gd name="T47" fmla="*/ 1 h 6"/>
                    <a:gd name="T48" fmla="*/ 0 w 5"/>
                    <a:gd name="T49" fmla="*/ 1 h 6"/>
                    <a:gd name="T50" fmla="*/ 1 w 5"/>
                    <a:gd name="T51" fmla="*/ 0 h 6"/>
                    <a:gd name="T52" fmla="*/ 2 w 5"/>
                    <a:gd name="T53" fmla="*/ 0 h 6"/>
                    <a:gd name="T54" fmla="*/ 2 w 5"/>
                    <a:gd name="T55" fmla="*/ 0 h 6"/>
                    <a:gd name="T56" fmla="*/ 2 w 5"/>
                    <a:gd name="T57" fmla="*/ 0 h 6"/>
                    <a:gd name="T58" fmla="*/ 3 w 5"/>
                    <a:gd name="T59" fmla="*/ 0 h 6"/>
                    <a:gd name="T60" fmla="*/ 3 w 5"/>
                    <a:gd name="T61" fmla="*/ 0 h 6"/>
                    <a:gd name="T62" fmla="*/ 4 w 5"/>
                    <a:gd name="T63" fmla="*/ 0 h 6"/>
                    <a:gd name="T64" fmla="*/ 4 w 5"/>
                    <a:gd name="T65" fmla="*/ 0 h 6"/>
                    <a:gd name="T66" fmla="*/ 4 w 5"/>
                    <a:gd name="T67" fmla="*/ 0 h 6"/>
                    <a:gd name="T68" fmla="*/ 4 w 5"/>
                    <a:gd name="T69" fmla="*/ 0 h 6"/>
                    <a:gd name="T70" fmla="*/ 5 w 5"/>
                    <a:gd name="T71" fmla="*/ 0 h 6"/>
                    <a:gd name="T72" fmla="*/ 4 w 5"/>
                    <a:gd name="T73" fmla="*/ 0 h 6"/>
                    <a:gd name="T74" fmla="*/ 4 w 5"/>
                    <a:gd name="T75" fmla="*/ 0 h 6"/>
                    <a:gd name="T76" fmla="*/ 5 w 5"/>
                    <a:gd name="T77" fmla="*/ 5 h 6"/>
                    <a:gd name="T78" fmla="*/ 4 w 5"/>
                    <a:gd name="T79" fmla="*/ 5 h 6"/>
                    <a:gd name="T80" fmla="*/ 4 w 5"/>
                    <a:gd name="T81" fmla="*/ 5 h 6"/>
                    <a:gd name="T82" fmla="*/ 4 w 5"/>
                    <a:gd name="T83" fmla="*/ 6 h 6"/>
                    <a:gd name="T84" fmla="*/ 4 w 5"/>
                    <a:gd name="T85" fmla="*/ 6 h 6"/>
                    <a:gd name="T86" fmla="*/ 5 w 5"/>
                    <a:gd name="T87" fmla="*/ 5 h 6"/>
                    <a:gd name="T88" fmla="*/ 5 w 5"/>
                    <a:gd name="T89" fmla="*/ 5 h 6"/>
                    <a:gd name="T90" fmla="*/ 5 w 5"/>
                    <a:gd name="T91" fmla="*/ 6 h 6"/>
                    <a:gd name="T92" fmla="*/ 4 w 5"/>
                    <a:gd name="T93" fmla="*/ 5 h 6"/>
                    <a:gd name="T94" fmla="*/ 4 w 5"/>
                    <a:gd name="T95"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 h="6">
                      <a:moveTo>
                        <a:pt x="4" y="0"/>
                      </a:moveTo>
                      <a:cubicBezTo>
                        <a:pt x="4" y="0"/>
                        <a:pt x="4" y="0"/>
                        <a:pt x="4" y="0"/>
                      </a:cubicBezTo>
                      <a:cubicBezTo>
                        <a:pt x="4" y="1"/>
                        <a:pt x="4" y="1"/>
                        <a:pt x="4" y="1"/>
                      </a:cubicBezTo>
                      <a:cubicBezTo>
                        <a:pt x="4" y="1"/>
                        <a:pt x="4" y="1"/>
                        <a:pt x="4" y="1"/>
                      </a:cubicBezTo>
                      <a:cubicBezTo>
                        <a:pt x="4" y="1"/>
                        <a:pt x="4" y="1"/>
                        <a:pt x="4" y="1"/>
                      </a:cubicBezTo>
                      <a:cubicBezTo>
                        <a:pt x="4" y="1"/>
                        <a:pt x="3" y="1"/>
                        <a:pt x="3" y="1"/>
                      </a:cubicBezTo>
                      <a:cubicBezTo>
                        <a:pt x="4" y="1"/>
                        <a:pt x="3" y="1"/>
                        <a:pt x="3" y="1"/>
                      </a:cubicBezTo>
                      <a:cubicBezTo>
                        <a:pt x="3" y="1"/>
                        <a:pt x="3" y="1"/>
                        <a:pt x="3" y="1"/>
                      </a:cubicBezTo>
                      <a:cubicBezTo>
                        <a:pt x="3" y="1"/>
                        <a:pt x="3" y="2"/>
                        <a:pt x="3" y="2"/>
                      </a:cubicBezTo>
                      <a:cubicBezTo>
                        <a:pt x="3" y="2"/>
                        <a:pt x="3" y="2"/>
                        <a:pt x="3" y="2"/>
                      </a:cubicBezTo>
                      <a:cubicBezTo>
                        <a:pt x="3" y="2"/>
                        <a:pt x="3" y="2"/>
                        <a:pt x="3" y="2"/>
                      </a:cubicBezTo>
                      <a:cubicBezTo>
                        <a:pt x="3" y="2"/>
                        <a:pt x="3" y="2"/>
                        <a:pt x="3" y="2"/>
                      </a:cubicBezTo>
                      <a:cubicBezTo>
                        <a:pt x="3" y="2"/>
                        <a:pt x="3" y="2"/>
                        <a:pt x="3" y="3"/>
                      </a:cubicBezTo>
                      <a:cubicBezTo>
                        <a:pt x="3" y="3"/>
                        <a:pt x="4" y="3"/>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4" y="3"/>
                        <a:pt x="4"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4"/>
                        <a:pt x="3"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3"/>
                        <a:pt x="2" y="3"/>
                      </a:cubicBezTo>
                      <a:cubicBezTo>
                        <a:pt x="2" y="3"/>
                        <a:pt x="2" y="3"/>
                        <a:pt x="2" y="3"/>
                      </a:cubicBezTo>
                      <a:cubicBezTo>
                        <a:pt x="2" y="3"/>
                        <a:pt x="2" y="3"/>
                        <a:pt x="2" y="3"/>
                      </a:cubicBezTo>
                      <a:cubicBezTo>
                        <a:pt x="2" y="3"/>
                        <a:pt x="2" y="3"/>
                        <a:pt x="2" y="3"/>
                      </a:cubicBezTo>
                      <a:cubicBezTo>
                        <a:pt x="1" y="3"/>
                        <a:pt x="1" y="3"/>
                        <a:pt x="2" y="3"/>
                      </a:cubicBezTo>
                      <a:cubicBezTo>
                        <a:pt x="2" y="3"/>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3" y="2"/>
                        <a:pt x="3" y="2"/>
                      </a:cubicBezTo>
                      <a:cubicBezTo>
                        <a:pt x="2" y="2"/>
                        <a:pt x="2" y="2"/>
                        <a:pt x="2" y="2"/>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0"/>
                        <a:pt x="1" y="0"/>
                      </a:cubicBezTo>
                      <a:cubicBezTo>
                        <a:pt x="1" y="0"/>
                        <a:pt x="1" y="0"/>
                        <a:pt x="1" y="0"/>
                      </a:cubicBezTo>
                      <a:cubicBezTo>
                        <a:pt x="1" y="0"/>
                        <a:pt x="1" y="0"/>
                        <a:pt x="1" y="0"/>
                      </a:cubicBezTo>
                      <a:cubicBezTo>
                        <a:pt x="1" y="0"/>
                        <a:pt x="1"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5" y="0"/>
                      </a:cubicBezTo>
                      <a:cubicBezTo>
                        <a:pt x="5" y="0"/>
                        <a:pt x="5" y="0"/>
                        <a:pt x="5" y="0"/>
                      </a:cubicBezTo>
                      <a:cubicBezTo>
                        <a:pt x="5" y="0"/>
                        <a:pt x="5" y="0"/>
                        <a:pt x="5" y="0"/>
                      </a:cubicBezTo>
                      <a:cubicBezTo>
                        <a:pt x="5" y="0"/>
                        <a:pt x="5" y="0"/>
                        <a:pt x="5" y="0"/>
                      </a:cubicBezTo>
                      <a:cubicBezTo>
                        <a:pt x="5" y="0"/>
                        <a:pt x="5" y="0"/>
                        <a:pt x="5" y="0"/>
                      </a:cubicBezTo>
                      <a:cubicBezTo>
                        <a:pt x="5" y="0"/>
                        <a:pt x="5" y="0"/>
                        <a:pt x="4" y="0"/>
                      </a:cubicBezTo>
                      <a:cubicBezTo>
                        <a:pt x="4" y="0"/>
                        <a:pt x="4" y="0"/>
                        <a:pt x="4" y="0"/>
                      </a:cubicBezTo>
                      <a:cubicBezTo>
                        <a:pt x="5" y="0"/>
                        <a:pt x="5" y="0"/>
                        <a:pt x="4" y="0"/>
                      </a:cubicBezTo>
                      <a:cubicBezTo>
                        <a:pt x="4" y="0"/>
                        <a:pt x="4" y="0"/>
                        <a:pt x="4" y="0"/>
                      </a:cubicBezTo>
                      <a:cubicBezTo>
                        <a:pt x="4" y="0"/>
                        <a:pt x="4" y="0"/>
                        <a:pt x="4" y="0"/>
                      </a:cubicBezTo>
                      <a:close/>
                      <a:moveTo>
                        <a:pt x="5" y="5"/>
                      </a:moveTo>
                      <a:cubicBezTo>
                        <a:pt x="5" y="5"/>
                        <a:pt x="5" y="5"/>
                        <a:pt x="5" y="5"/>
                      </a:cubicBezTo>
                      <a:cubicBezTo>
                        <a:pt x="5" y="5"/>
                        <a:pt x="5" y="5"/>
                        <a:pt x="5" y="5"/>
                      </a:cubicBezTo>
                      <a:cubicBezTo>
                        <a:pt x="5" y="5"/>
                        <a:pt x="5" y="5"/>
                        <a:pt x="4" y="5"/>
                      </a:cubicBezTo>
                      <a:cubicBezTo>
                        <a:pt x="4" y="5"/>
                        <a:pt x="4" y="5"/>
                        <a:pt x="4" y="5"/>
                      </a:cubicBezTo>
                      <a:cubicBezTo>
                        <a:pt x="4" y="5"/>
                        <a:pt x="4" y="5"/>
                        <a:pt x="4" y="5"/>
                      </a:cubicBezTo>
                      <a:cubicBezTo>
                        <a:pt x="5" y="5"/>
                        <a:pt x="4" y="5"/>
                        <a:pt x="4" y="5"/>
                      </a:cubicBezTo>
                      <a:cubicBezTo>
                        <a:pt x="4" y="5"/>
                        <a:pt x="4" y="5"/>
                        <a:pt x="4" y="5"/>
                      </a:cubicBezTo>
                      <a:cubicBezTo>
                        <a:pt x="4" y="5"/>
                        <a:pt x="4" y="5"/>
                        <a:pt x="4" y="5"/>
                      </a:cubicBezTo>
                      <a:cubicBezTo>
                        <a:pt x="4" y="5"/>
                        <a:pt x="4" y="5"/>
                        <a:pt x="4" y="5"/>
                      </a:cubicBezTo>
                      <a:cubicBezTo>
                        <a:pt x="4" y="5"/>
                        <a:pt x="4" y="6"/>
                        <a:pt x="4" y="6"/>
                      </a:cubicBezTo>
                      <a:cubicBezTo>
                        <a:pt x="4" y="6"/>
                        <a:pt x="4" y="6"/>
                        <a:pt x="4" y="6"/>
                      </a:cubicBezTo>
                      <a:cubicBezTo>
                        <a:pt x="4" y="6"/>
                        <a:pt x="4" y="6"/>
                        <a:pt x="4" y="6"/>
                      </a:cubicBezTo>
                      <a:cubicBezTo>
                        <a:pt x="4" y="6"/>
                        <a:pt x="4" y="6"/>
                        <a:pt x="4" y="6"/>
                      </a:cubicBezTo>
                      <a:cubicBezTo>
                        <a:pt x="4" y="6"/>
                        <a:pt x="4" y="6"/>
                        <a:pt x="5" y="6"/>
                      </a:cubicBezTo>
                      <a:cubicBezTo>
                        <a:pt x="5" y="6"/>
                        <a:pt x="5" y="6"/>
                        <a:pt x="5" y="6"/>
                      </a:cubicBezTo>
                      <a:cubicBezTo>
                        <a:pt x="5" y="6"/>
                        <a:pt x="5" y="6"/>
                        <a:pt x="5" y="5"/>
                      </a:cubicBezTo>
                      <a:cubicBezTo>
                        <a:pt x="5" y="5"/>
                        <a:pt x="5" y="5"/>
                        <a:pt x="5" y="5"/>
                      </a:cubicBezTo>
                      <a:cubicBezTo>
                        <a:pt x="5" y="5"/>
                        <a:pt x="5" y="5"/>
                        <a:pt x="5" y="5"/>
                      </a:cubicBezTo>
                      <a:cubicBezTo>
                        <a:pt x="5" y="5"/>
                        <a:pt x="5" y="5"/>
                        <a:pt x="5" y="5"/>
                      </a:cubicBezTo>
                      <a:close/>
                      <a:moveTo>
                        <a:pt x="5" y="6"/>
                      </a:moveTo>
                      <a:cubicBezTo>
                        <a:pt x="5" y="6"/>
                        <a:pt x="5" y="6"/>
                        <a:pt x="5" y="6"/>
                      </a:cubicBezTo>
                      <a:cubicBezTo>
                        <a:pt x="5" y="6"/>
                        <a:pt x="5" y="6"/>
                        <a:pt x="5" y="6"/>
                      </a:cubicBezTo>
                      <a:cubicBezTo>
                        <a:pt x="5" y="6"/>
                        <a:pt x="5" y="6"/>
                        <a:pt x="5" y="6"/>
                      </a:cubicBezTo>
                      <a:cubicBezTo>
                        <a:pt x="5" y="6"/>
                        <a:pt x="5" y="6"/>
                        <a:pt x="5" y="6"/>
                      </a:cubicBezTo>
                      <a:close/>
                      <a:moveTo>
                        <a:pt x="4" y="5"/>
                      </a:moveTo>
                      <a:cubicBezTo>
                        <a:pt x="4" y="5"/>
                        <a:pt x="4" y="5"/>
                        <a:pt x="4" y="5"/>
                      </a:cubicBezTo>
                      <a:cubicBezTo>
                        <a:pt x="4" y="5"/>
                        <a:pt x="4" y="5"/>
                        <a:pt x="4" y="5"/>
                      </a:cubicBezTo>
                      <a:cubicBezTo>
                        <a:pt x="4" y="5"/>
                        <a:pt x="4" y="5"/>
                        <a:pt x="4" y="5"/>
                      </a:cubicBezTo>
                      <a:cubicBezTo>
                        <a:pt x="4" y="5"/>
                        <a:pt x="4" y="5"/>
                        <a:pt x="4" y="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62" name="Freeform 731">
                  <a:extLst>
                    <a:ext uri="{FF2B5EF4-FFF2-40B4-BE49-F238E27FC236}">
                      <a16:creationId xmlns:a16="http://schemas.microsoft.com/office/drawing/2014/main" id="{B47F55CF-E8B7-1336-C0E9-8B85260C731D}"/>
                    </a:ext>
                  </a:extLst>
                </p:cNvPr>
                <p:cNvSpPr>
                  <a:spLocks/>
                </p:cNvSpPr>
                <p:nvPr/>
              </p:nvSpPr>
              <p:spPr bwMode="auto">
                <a:xfrm>
                  <a:off x="10158413" y="6211888"/>
                  <a:ext cx="133350" cy="130175"/>
                </a:xfrm>
                <a:custGeom>
                  <a:avLst/>
                  <a:gdLst>
                    <a:gd name="T0" fmla="*/ 30 w 32"/>
                    <a:gd name="T1" fmla="*/ 0 h 31"/>
                    <a:gd name="T2" fmla="*/ 29 w 32"/>
                    <a:gd name="T3" fmla="*/ 1 h 31"/>
                    <a:gd name="T4" fmla="*/ 28 w 32"/>
                    <a:gd name="T5" fmla="*/ 1 h 31"/>
                    <a:gd name="T6" fmla="*/ 27 w 32"/>
                    <a:gd name="T7" fmla="*/ 3 h 31"/>
                    <a:gd name="T8" fmla="*/ 26 w 32"/>
                    <a:gd name="T9" fmla="*/ 4 h 31"/>
                    <a:gd name="T10" fmla="*/ 25 w 32"/>
                    <a:gd name="T11" fmla="*/ 5 h 31"/>
                    <a:gd name="T12" fmla="*/ 25 w 32"/>
                    <a:gd name="T13" fmla="*/ 4 h 31"/>
                    <a:gd name="T14" fmla="*/ 24 w 32"/>
                    <a:gd name="T15" fmla="*/ 4 h 31"/>
                    <a:gd name="T16" fmla="*/ 24 w 32"/>
                    <a:gd name="T17" fmla="*/ 3 h 31"/>
                    <a:gd name="T18" fmla="*/ 23 w 32"/>
                    <a:gd name="T19" fmla="*/ 2 h 31"/>
                    <a:gd name="T20" fmla="*/ 23 w 32"/>
                    <a:gd name="T21" fmla="*/ 1 h 31"/>
                    <a:gd name="T22" fmla="*/ 22 w 32"/>
                    <a:gd name="T23" fmla="*/ 2 h 31"/>
                    <a:gd name="T24" fmla="*/ 21 w 32"/>
                    <a:gd name="T25" fmla="*/ 3 h 31"/>
                    <a:gd name="T26" fmla="*/ 21 w 32"/>
                    <a:gd name="T27" fmla="*/ 4 h 31"/>
                    <a:gd name="T28" fmla="*/ 19 w 32"/>
                    <a:gd name="T29" fmla="*/ 5 h 31"/>
                    <a:gd name="T30" fmla="*/ 18 w 32"/>
                    <a:gd name="T31" fmla="*/ 6 h 31"/>
                    <a:gd name="T32" fmla="*/ 17 w 32"/>
                    <a:gd name="T33" fmla="*/ 7 h 31"/>
                    <a:gd name="T34" fmla="*/ 16 w 32"/>
                    <a:gd name="T35" fmla="*/ 9 h 31"/>
                    <a:gd name="T36" fmla="*/ 15 w 32"/>
                    <a:gd name="T37" fmla="*/ 9 h 31"/>
                    <a:gd name="T38" fmla="*/ 13 w 32"/>
                    <a:gd name="T39" fmla="*/ 9 h 31"/>
                    <a:gd name="T40" fmla="*/ 11 w 32"/>
                    <a:gd name="T41" fmla="*/ 11 h 31"/>
                    <a:gd name="T42" fmla="*/ 9 w 32"/>
                    <a:gd name="T43" fmla="*/ 13 h 31"/>
                    <a:gd name="T44" fmla="*/ 8 w 32"/>
                    <a:gd name="T45" fmla="*/ 14 h 31"/>
                    <a:gd name="T46" fmla="*/ 6 w 32"/>
                    <a:gd name="T47" fmla="*/ 15 h 31"/>
                    <a:gd name="T48" fmla="*/ 5 w 32"/>
                    <a:gd name="T49" fmla="*/ 15 h 31"/>
                    <a:gd name="T50" fmla="*/ 4 w 32"/>
                    <a:gd name="T51" fmla="*/ 16 h 31"/>
                    <a:gd name="T52" fmla="*/ 3 w 32"/>
                    <a:gd name="T53" fmla="*/ 17 h 31"/>
                    <a:gd name="T54" fmla="*/ 2 w 32"/>
                    <a:gd name="T55" fmla="*/ 19 h 31"/>
                    <a:gd name="T56" fmla="*/ 1 w 32"/>
                    <a:gd name="T57" fmla="*/ 20 h 31"/>
                    <a:gd name="T58" fmla="*/ 0 w 32"/>
                    <a:gd name="T59" fmla="*/ 22 h 31"/>
                    <a:gd name="T60" fmla="*/ 0 w 32"/>
                    <a:gd name="T61" fmla="*/ 24 h 31"/>
                    <a:gd name="T62" fmla="*/ 1 w 32"/>
                    <a:gd name="T63" fmla="*/ 26 h 31"/>
                    <a:gd name="T64" fmla="*/ 3 w 32"/>
                    <a:gd name="T65" fmla="*/ 26 h 31"/>
                    <a:gd name="T66" fmla="*/ 5 w 32"/>
                    <a:gd name="T67" fmla="*/ 29 h 31"/>
                    <a:gd name="T68" fmla="*/ 6 w 32"/>
                    <a:gd name="T69" fmla="*/ 30 h 31"/>
                    <a:gd name="T70" fmla="*/ 7 w 32"/>
                    <a:gd name="T71" fmla="*/ 30 h 31"/>
                    <a:gd name="T72" fmla="*/ 8 w 32"/>
                    <a:gd name="T73" fmla="*/ 29 h 31"/>
                    <a:gd name="T74" fmla="*/ 11 w 32"/>
                    <a:gd name="T75" fmla="*/ 29 h 31"/>
                    <a:gd name="T76" fmla="*/ 12 w 32"/>
                    <a:gd name="T77" fmla="*/ 27 h 31"/>
                    <a:gd name="T78" fmla="*/ 12 w 32"/>
                    <a:gd name="T79" fmla="*/ 23 h 31"/>
                    <a:gd name="T80" fmla="*/ 18 w 32"/>
                    <a:gd name="T81" fmla="*/ 19 h 31"/>
                    <a:gd name="T82" fmla="*/ 21 w 32"/>
                    <a:gd name="T83" fmla="*/ 17 h 31"/>
                    <a:gd name="T84" fmla="*/ 22 w 32"/>
                    <a:gd name="T85" fmla="*/ 17 h 31"/>
                    <a:gd name="T86" fmla="*/ 21 w 32"/>
                    <a:gd name="T87" fmla="*/ 18 h 31"/>
                    <a:gd name="T88" fmla="*/ 23 w 32"/>
                    <a:gd name="T89" fmla="*/ 18 h 31"/>
                    <a:gd name="T90" fmla="*/ 24 w 32"/>
                    <a:gd name="T91" fmla="*/ 18 h 31"/>
                    <a:gd name="T92" fmla="*/ 24 w 32"/>
                    <a:gd name="T93" fmla="*/ 18 h 31"/>
                    <a:gd name="T94" fmla="*/ 26 w 32"/>
                    <a:gd name="T95" fmla="*/ 17 h 31"/>
                    <a:gd name="T96" fmla="*/ 24 w 32"/>
                    <a:gd name="T97" fmla="*/ 16 h 31"/>
                    <a:gd name="T98" fmla="*/ 24 w 32"/>
                    <a:gd name="T99" fmla="*/ 16 h 31"/>
                    <a:gd name="T100" fmla="*/ 23 w 32"/>
                    <a:gd name="T101" fmla="*/ 16 h 31"/>
                    <a:gd name="T102" fmla="*/ 22 w 32"/>
                    <a:gd name="T103" fmla="*/ 16 h 31"/>
                    <a:gd name="T104" fmla="*/ 23 w 32"/>
                    <a:gd name="T105" fmla="*/ 16 h 31"/>
                    <a:gd name="T106" fmla="*/ 23 w 32"/>
                    <a:gd name="T107" fmla="*/ 14 h 31"/>
                    <a:gd name="T108" fmla="*/ 23 w 32"/>
                    <a:gd name="T109" fmla="*/ 13 h 31"/>
                    <a:gd name="T110" fmla="*/ 25 w 32"/>
                    <a:gd name="T111" fmla="*/ 11 h 31"/>
                    <a:gd name="T112" fmla="*/ 27 w 32"/>
                    <a:gd name="T113" fmla="*/ 9 h 31"/>
                    <a:gd name="T114" fmla="*/ 28 w 32"/>
                    <a:gd name="T115" fmla="*/ 6 h 31"/>
                    <a:gd name="T116" fmla="*/ 30 w 32"/>
                    <a:gd name="T117" fmla="*/ 4 h 31"/>
                    <a:gd name="T118" fmla="*/ 30 w 32"/>
                    <a:gd name="T119" fmla="*/ 3 h 31"/>
                    <a:gd name="T120" fmla="*/ 32 w 32"/>
                    <a:gd name="T1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 h="31">
                      <a:moveTo>
                        <a:pt x="31" y="0"/>
                      </a:moveTo>
                      <a:cubicBezTo>
                        <a:pt x="31" y="0"/>
                        <a:pt x="31" y="0"/>
                        <a:pt x="31" y="0"/>
                      </a:cubicBezTo>
                      <a:cubicBezTo>
                        <a:pt x="31" y="0"/>
                        <a:pt x="31" y="0"/>
                        <a:pt x="31" y="0"/>
                      </a:cubicBezTo>
                      <a:cubicBezTo>
                        <a:pt x="31" y="0"/>
                        <a:pt x="30" y="0"/>
                        <a:pt x="30" y="0"/>
                      </a:cubicBezTo>
                      <a:cubicBezTo>
                        <a:pt x="30" y="0"/>
                        <a:pt x="30" y="0"/>
                        <a:pt x="30" y="0"/>
                      </a:cubicBezTo>
                      <a:cubicBezTo>
                        <a:pt x="30" y="0"/>
                        <a:pt x="30" y="0"/>
                        <a:pt x="30" y="0"/>
                      </a:cubicBezTo>
                      <a:cubicBezTo>
                        <a:pt x="30" y="0"/>
                        <a:pt x="30" y="0"/>
                        <a:pt x="30" y="0"/>
                      </a:cubicBezTo>
                      <a:cubicBezTo>
                        <a:pt x="30" y="0"/>
                        <a:pt x="29" y="1"/>
                        <a:pt x="29" y="1"/>
                      </a:cubicBezTo>
                      <a:cubicBezTo>
                        <a:pt x="29" y="1"/>
                        <a:pt x="29" y="1"/>
                        <a:pt x="29" y="1"/>
                      </a:cubicBezTo>
                      <a:cubicBezTo>
                        <a:pt x="29" y="1"/>
                        <a:pt x="29" y="1"/>
                        <a:pt x="29" y="1"/>
                      </a:cubicBezTo>
                      <a:cubicBezTo>
                        <a:pt x="28" y="1"/>
                        <a:pt x="28" y="1"/>
                        <a:pt x="28" y="1"/>
                      </a:cubicBezTo>
                      <a:cubicBezTo>
                        <a:pt x="28" y="1"/>
                        <a:pt x="28" y="1"/>
                        <a:pt x="28" y="1"/>
                      </a:cubicBezTo>
                      <a:cubicBezTo>
                        <a:pt x="28" y="2"/>
                        <a:pt x="28" y="2"/>
                        <a:pt x="28" y="2"/>
                      </a:cubicBezTo>
                      <a:cubicBezTo>
                        <a:pt x="28" y="2"/>
                        <a:pt x="28" y="2"/>
                        <a:pt x="28" y="2"/>
                      </a:cubicBezTo>
                      <a:cubicBezTo>
                        <a:pt x="28" y="2"/>
                        <a:pt x="28" y="2"/>
                        <a:pt x="28" y="2"/>
                      </a:cubicBezTo>
                      <a:cubicBezTo>
                        <a:pt x="27" y="3"/>
                        <a:pt x="27" y="3"/>
                        <a:pt x="27" y="3"/>
                      </a:cubicBezTo>
                      <a:cubicBezTo>
                        <a:pt x="27" y="3"/>
                        <a:pt x="27" y="3"/>
                        <a:pt x="27" y="3"/>
                      </a:cubicBezTo>
                      <a:cubicBezTo>
                        <a:pt x="27" y="3"/>
                        <a:pt x="26" y="4"/>
                        <a:pt x="26" y="4"/>
                      </a:cubicBezTo>
                      <a:cubicBezTo>
                        <a:pt x="26" y="4"/>
                        <a:pt x="26" y="4"/>
                        <a:pt x="26" y="4"/>
                      </a:cubicBezTo>
                      <a:cubicBezTo>
                        <a:pt x="26" y="4"/>
                        <a:pt x="26" y="4"/>
                        <a:pt x="26" y="4"/>
                      </a:cubicBezTo>
                      <a:cubicBezTo>
                        <a:pt x="26" y="4"/>
                        <a:pt x="26" y="4"/>
                        <a:pt x="26" y="4"/>
                      </a:cubicBezTo>
                      <a:cubicBezTo>
                        <a:pt x="26" y="4"/>
                        <a:pt x="26" y="5"/>
                        <a:pt x="26" y="5"/>
                      </a:cubicBezTo>
                      <a:cubicBezTo>
                        <a:pt x="26" y="5"/>
                        <a:pt x="25" y="5"/>
                        <a:pt x="25" y="5"/>
                      </a:cubicBezTo>
                      <a:cubicBezTo>
                        <a:pt x="25" y="5"/>
                        <a:pt x="25" y="5"/>
                        <a:pt x="25" y="5"/>
                      </a:cubicBezTo>
                      <a:cubicBezTo>
                        <a:pt x="25" y="5"/>
                        <a:pt x="25" y="5"/>
                        <a:pt x="25" y="5"/>
                      </a:cubicBezTo>
                      <a:cubicBezTo>
                        <a:pt x="25" y="5"/>
                        <a:pt x="25" y="5"/>
                        <a:pt x="25" y="5"/>
                      </a:cubicBezTo>
                      <a:cubicBezTo>
                        <a:pt x="25" y="5"/>
                        <a:pt x="24" y="5"/>
                        <a:pt x="24" y="5"/>
                      </a:cubicBezTo>
                      <a:cubicBezTo>
                        <a:pt x="24" y="5"/>
                        <a:pt x="25" y="4"/>
                        <a:pt x="25" y="4"/>
                      </a:cubicBezTo>
                      <a:cubicBezTo>
                        <a:pt x="25" y="4"/>
                        <a:pt x="25" y="4"/>
                        <a:pt x="25" y="4"/>
                      </a:cubicBezTo>
                      <a:cubicBezTo>
                        <a:pt x="25" y="4"/>
                        <a:pt x="24" y="4"/>
                        <a:pt x="24" y="4"/>
                      </a:cubicBezTo>
                      <a:cubicBezTo>
                        <a:pt x="24" y="4"/>
                        <a:pt x="24" y="4"/>
                        <a:pt x="24" y="4"/>
                      </a:cubicBezTo>
                      <a:cubicBezTo>
                        <a:pt x="24" y="4"/>
                        <a:pt x="24" y="4"/>
                        <a:pt x="24" y="4"/>
                      </a:cubicBezTo>
                      <a:cubicBezTo>
                        <a:pt x="24" y="4"/>
                        <a:pt x="24" y="4"/>
                        <a:pt x="24" y="3"/>
                      </a:cubicBezTo>
                      <a:cubicBezTo>
                        <a:pt x="24" y="3"/>
                        <a:pt x="24" y="3"/>
                        <a:pt x="24" y="3"/>
                      </a:cubicBezTo>
                      <a:cubicBezTo>
                        <a:pt x="24" y="3"/>
                        <a:pt x="24" y="3"/>
                        <a:pt x="24" y="3"/>
                      </a:cubicBezTo>
                      <a:cubicBezTo>
                        <a:pt x="24" y="4"/>
                        <a:pt x="24" y="3"/>
                        <a:pt x="24" y="3"/>
                      </a:cubicBezTo>
                      <a:cubicBezTo>
                        <a:pt x="23" y="3"/>
                        <a:pt x="23" y="3"/>
                        <a:pt x="23" y="3"/>
                      </a:cubicBezTo>
                      <a:cubicBezTo>
                        <a:pt x="23" y="3"/>
                        <a:pt x="24" y="3"/>
                        <a:pt x="24" y="3"/>
                      </a:cubicBezTo>
                      <a:cubicBezTo>
                        <a:pt x="24" y="3"/>
                        <a:pt x="23" y="3"/>
                        <a:pt x="23" y="3"/>
                      </a:cubicBezTo>
                      <a:cubicBezTo>
                        <a:pt x="23" y="3"/>
                        <a:pt x="23" y="2"/>
                        <a:pt x="23" y="2"/>
                      </a:cubicBezTo>
                      <a:cubicBezTo>
                        <a:pt x="23" y="2"/>
                        <a:pt x="23" y="2"/>
                        <a:pt x="23" y="2"/>
                      </a:cubicBezTo>
                      <a:cubicBezTo>
                        <a:pt x="23" y="2"/>
                        <a:pt x="23" y="2"/>
                        <a:pt x="23" y="2"/>
                      </a:cubicBezTo>
                      <a:cubicBezTo>
                        <a:pt x="23" y="2"/>
                        <a:pt x="23" y="2"/>
                        <a:pt x="23" y="2"/>
                      </a:cubicBezTo>
                      <a:cubicBezTo>
                        <a:pt x="23" y="2"/>
                        <a:pt x="23" y="1"/>
                        <a:pt x="23" y="1"/>
                      </a:cubicBezTo>
                      <a:cubicBezTo>
                        <a:pt x="23" y="1"/>
                        <a:pt x="22" y="1"/>
                        <a:pt x="22" y="1"/>
                      </a:cubicBezTo>
                      <a:cubicBezTo>
                        <a:pt x="22" y="1"/>
                        <a:pt x="22" y="1"/>
                        <a:pt x="22" y="1"/>
                      </a:cubicBezTo>
                      <a:cubicBezTo>
                        <a:pt x="22" y="2"/>
                        <a:pt x="22" y="2"/>
                        <a:pt x="22" y="2"/>
                      </a:cubicBezTo>
                      <a:cubicBezTo>
                        <a:pt x="22" y="2"/>
                        <a:pt x="22" y="2"/>
                        <a:pt x="22" y="2"/>
                      </a:cubicBezTo>
                      <a:cubicBezTo>
                        <a:pt x="21" y="2"/>
                        <a:pt x="21" y="2"/>
                        <a:pt x="21" y="2"/>
                      </a:cubicBezTo>
                      <a:cubicBezTo>
                        <a:pt x="21" y="3"/>
                        <a:pt x="21" y="3"/>
                        <a:pt x="21" y="3"/>
                      </a:cubicBezTo>
                      <a:cubicBezTo>
                        <a:pt x="21" y="3"/>
                        <a:pt x="21" y="3"/>
                        <a:pt x="21" y="3"/>
                      </a:cubicBezTo>
                      <a:cubicBezTo>
                        <a:pt x="21" y="3"/>
                        <a:pt x="21" y="3"/>
                        <a:pt x="21" y="3"/>
                      </a:cubicBezTo>
                      <a:cubicBezTo>
                        <a:pt x="21" y="3"/>
                        <a:pt x="21" y="3"/>
                        <a:pt x="21" y="3"/>
                      </a:cubicBezTo>
                      <a:cubicBezTo>
                        <a:pt x="21" y="3"/>
                        <a:pt x="21" y="3"/>
                        <a:pt x="21" y="3"/>
                      </a:cubicBezTo>
                      <a:cubicBezTo>
                        <a:pt x="21" y="3"/>
                        <a:pt x="21" y="4"/>
                        <a:pt x="21" y="4"/>
                      </a:cubicBezTo>
                      <a:cubicBezTo>
                        <a:pt x="21" y="4"/>
                        <a:pt x="21" y="4"/>
                        <a:pt x="21" y="4"/>
                      </a:cubicBezTo>
                      <a:cubicBezTo>
                        <a:pt x="21" y="4"/>
                        <a:pt x="20" y="4"/>
                        <a:pt x="20" y="4"/>
                      </a:cubicBezTo>
                      <a:cubicBezTo>
                        <a:pt x="20" y="4"/>
                        <a:pt x="20" y="4"/>
                        <a:pt x="20" y="4"/>
                      </a:cubicBezTo>
                      <a:cubicBezTo>
                        <a:pt x="20" y="4"/>
                        <a:pt x="20" y="5"/>
                        <a:pt x="20" y="5"/>
                      </a:cubicBezTo>
                      <a:cubicBezTo>
                        <a:pt x="19" y="5"/>
                        <a:pt x="19" y="5"/>
                        <a:pt x="19" y="5"/>
                      </a:cubicBezTo>
                      <a:cubicBezTo>
                        <a:pt x="19" y="5"/>
                        <a:pt x="19" y="5"/>
                        <a:pt x="19" y="5"/>
                      </a:cubicBezTo>
                      <a:cubicBezTo>
                        <a:pt x="19" y="5"/>
                        <a:pt x="19" y="5"/>
                        <a:pt x="19" y="5"/>
                      </a:cubicBezTo>
                      <a:cubicBezTo>
                        <a:pt x="18" y="6"/>
                        <a:pt x="18" y="6"/>
                        <a:pt x="18" y="6"/>
                      </a:cubicBezTo>
                      <a:cubicBezTo>
                        <a:pt x="18" y="6"/>
                        <a:pt x="18" y="6"/>
                        <a:pt x="18" y="6"/>
                      </a:cubicBezTo>
                      <a:cubicBezTo>
                        <a:pt x="18" y="6"/>
                        <a:pt x="18" y="6"/>
                        <a:pt x="18" y="6"/>
                      </a:cubicBezTo>
                      <a:cubicBezTo>
                        <a:pt x="17" y="6"/>
                        <a:pt x="17" y="6"/>
                        <a:pt x="17" y="6"/>
                      </a:cubicBezTo>
                      <a:cubicBezTo>
                        <a:pt x="17" y="6"/>
                        <a:pt x="17" y="7"/>
                        <a:pt x="17" y="7"/>
                      </a:cubicBezTo>
                      <a:cubicBezTo>
                        <a:pt x="17" y="7"/>
                        <a:pt x="17" y="7"/>
                        <a:pt x="17" y="7"/>
                      </a:cubicBezTo>
                      <a:cubicBezTo>
                        <a:pt x="17" y="8"/>
                        <a:pt x="17" y="8"/>
                        <a:pt x="17" y="8"/>
                      </a:cubicBezTo>
                      <a:cubicBezTo>
                        <a:pt x="16" y="8"/>
                        <a:pt x="16" y="8"/>
                        <a:pt x="16" y="8"/>
                      </a:cubicBezTo>
                      <a:cubicBezTo>
                        <a:pt x="16" y="8"/>
                        <a:pt x="16" y="8"/>
                        <a:pt x="16" y="8"/>
                      </a:cubicBezTo>
                      <a:cubicBezTo>
                        <a:pt x="16" y="9"/>
                        <a:pt x="16" y="9"/>
                        <a:pt x="16" y="9"/>
                      </a:cubicBezTo>
                      <a:cubicBezTo>
                        <a:pt x="16" y="9"/>
                        <a:pt x="16" y="9"/>
                        <a:pt x="16" y="9"/>
                      </a:cubicBezTo>
                      <a:cubicBezTo>
                        <a:pt x="15" y="9"/>
                        <a:pt x="15" y="9"/>
                        <a:pt x="15" y="9"/>
                      </a:cubicBezTo>
                      <a:cubicBezTo>
                        <a:pt x="15" y="9"/>
                        <a:pt x="15" y="9"/>
                        <a:pt x="15" y="9"/>
                      </a:cubicBezTo>
                      <a:cubicBezTo>
                        <a:pt x="15" y="9"/>
                        <a:pt x="15" y="9"/>
                        <a:pt x="15" y="9"/>
                      </a:cubicBezTo>
                      <a:cubicBezTo>
                        <a:pt x="14" y="9"/>
                        <a:pt x="14" y="9"/>
                        <a:pt x="14" y="9"/>
                      </a:cubicBezTo>
                      <a:cubicBezTo>
                        <a:pt x="13" y="9"/>
                        <a:pt x="13" y="9"/>
                        <a:pt x="13" y="9"/>
                      </a:cubicBezTo>
                      <a:cubicBezTo>
                        <a:pt x="13" y="9"/>
                        <a:pt x="13" y="9"/>
                        <a:pt x="13" y="9"/>
                      </a:cubicBezTo>
                      <a:cubicBezTo>
                        <a:pt x="13" y="9"/>
                        <a:pt x="13" y="9"/>
                        <a:pt x="13" y="9"/>
                      </a:cubicBezTo>
                      <a:cubicBezTo>
                        <a:pt x="12" y="10"/>
                        <a:pt x="12" y="10"/>
                        <a:pt x="12" y="10"/>
                      </a:cubicBezTo>
                      <a:cubicBezTo>
                        <a:pt x="12" y="11"/>
                        <a:pt x="12" y="11"/>
                        <a:pt x="12" y="11"/>
                      </a:cubicBezTo>
                      <a:cubicBezTo>
                        <a:pt x="12" y="11"/>
                        <a:pt x="12" y="11"/>
                        <a:pt x="12" y="11"/>
                      </a:cubicBezTo>
                      <a:cubicBezTo>
                        <a:pt x="11" y="11"/>
                        <a:pt x="11" y="11"/>
                        <a:pt x="11" y="11"/>
                      </a:cubicBezTo>
                      <a:cubicBezTo>
                        <a:pt x="10" y="12"/>
                        <a:pt x="10" y="12"/>
                        <a:pt x="10" y="12"/>
                      </a:cubicBezTo>
                      <a:cubicBezTo>
                        <a:pt x="10" y="12"/>
                        <a:pt x="10" y="12"/>
                        <a:pt x="10" y="12"/>
                      </a:cubicBezTo>
                      <a:cubicBezTo>
                        <a:pt x="9" y="13"/>
                        <a:pt x="9" y="13"/>
                        <a:pt x="9" y="13"/>
                      </a:cubicBezTo>
                      <a:cubicBezTo>
                        <a:pt x="9" y="13"/>
                        <a:pt x="9" y="13"/>
                        <a:pt x="9" y="13"/>
                      </a:cubicBezTo>
                      <a:cubicBezTo>
                        <a:pt x="9" y="13"/>
                        <a:pt x="9" y="13"/>
                        <a:pt x="9" y="13"/>
                      </a:cubicBezTo>
                      <a:cubicBezTo>
                        <a:pt x="8" y="13"/>
                        <a:pt x="8" y="13"/>
                        <a:pt x="8" y="13"/>
                      </a:cubicBezTo>
                      <a:cubicBezTo>
                        <a:pt x="8" y="13"/>
                        <a:pt x="8" y="13"/>
                        <a:pt x="8" y="13"/>
                      </a:cubicBezTo>
                      <a:cubicBezTo>
                        <a:pt x="8" y="14"/>
                        <a:pt x="8" y="14"/>
                        <a:pt x="8" y="14"/>
                      </a:cubicBezTo>
                      <a:cubicBezTo>
                        <a:pt x="7" y="14"/>
                        <a:pt x="7" y="14"/>
                        <a:pt x="7" y="14"/>
                      </a:cubicBezTo>
                      <a:cubicBezTo>
                        <a:pt x="7" y="14"/>
                        <a:pt x="7" y="14"/>
                        <a:pt x="7" y="14"/>
                      </a:cubicBezTo>
                      <a:cubicBezTo>
                        <a:pt x="7" y="14"/>
                        <a:pt x="7" y="14"/>
                        <a:pt x="6" y="14"/>
                      </a:cubicBezTo>
                      <a:cubicBezTo>
                        <a:pt x="6" y="14"/>
                        <a:pt x="6" y="15"/>
                        <a:pt x="6" y="15"/>
                      </a:cubicBezTo>
                      <a:cubicBezTo>
                        <a:pt x="6" y="15"/>
                        <a:pt x="6" y="15"/>
                        <a:pt x="6" y="15"/>
                      </a:cubicBezTo>
                      <a:cubicBezTo>
                        <a:pt x="5" y="15"/>
                        <a:pt x="5" y="15"/>
                        <a:pt x="5" y="15"/>
                      </a:cubicBezTo>
                      <a:cubicBezTo>
                        <a:pt x="5" y="15"/>
                        <a:pt x="5" y="15"/>
                        <a:pt x="5" y="15"/>
                      </a:cubicBezTo>
                      <a:cubicBezTo>
                        <a:pt x="5" y="15"/>
                        <a:pt x="5" y="15"/>
                        <a:pt x="5" y="15"/>
                      </a:cubicBezTo>
                      <a:cubicBezTo>
                        <a:pt x="5" y="15"/>
                        <a:pt x="4" y="15"/>
                        <a:pt x="4" y="15"/>
                      </a:cubicBezTo>
                      <a:cubicBezTo>
                        <a:pt x="4" y="16"/>
                        <a:pt x="4" y="16"/>
                        <a:pt x="4" y="16"/>
                      </a:cubicBezTo>
                      <a:cubicBezTo>
                        <a:pt x="4" y="16"/>
                        <a:pt x="4" y="16"/>
                        <a:pt x="4" y="16"/>
                      </a:cubicBezTo>
                      <a:cubicBezTo>
                        <a:pt x="4" y="16"/>
                        <a:pt x="4" y="16"/>
                        <a:pt x="4" y="16"/>
                      </a:cubicBezTo>
                      <a:cubicBezTo>
                        <a:pt x="4" y="17"/>
                        <a:pt x="4" y="17"/>
                        <a:pt x="4" y="17"/>
                      </a:cubicBezTo>
                      <a:cubicBezTo>
                        <a:pt x="3" y="17"/>
                        <a:pt x="3" y="17"/>
                        <a:pt x="3" y="17"/>
                      </a:cubicBezTo>
                      <a:cubicBezTo>
                        <a:pt x="3" y="17"/>
                        <a:pt x="3" y="17"/>
                        <a:pt x="3" y="17"/>
                      </a:cubicBezTo>
                      <a:cubicBezTo>
                        <a:pt x="3" y="17"/>
                        <a:pt x="3" y="17"/>
                        <a:pt x="3" y="17"/>
                      </a:cubicBezTo>
                      <a:cubicBezTo>
                        <a:pt x="3" y="17"/>
                        <a:pt x="3" y="18"/>
                        <a:pt x="3" y="18"/>
                      </a:cubicBezTo>
                      <a:cubicBezTo>
                        <a:pt x="3" y="18"/>
                        <a:pt x="3" y="18"/>
                        <a:pt x="3" y="18"/>
                      </a:cubicBezTo>
                      <a:cubicBezTo>
                        <a:pt x="2" y="18"/>
                        <a:pt x="2" y="18"/>
                        <a:pt x="2" y="18"/>
                      </a:cubicBezTo>
                      <a:cubicBezTo>
                        <a:pt x="2" y="19"/>
                        <a:pt x="2" y="19"/>
                        <a:pt x="2" y="19"/>
                      </a:cubicBezTo>
                      <a:cubicBezTo>
                        <a:pt x="1" y="19"/>
                        <a:pt x="1" y="19"/>
                        <a:pt x="1" y="19"/>
                      </a:cubicBezTo>
                      <a:cubicBezTo>
                        <a:pt x="1" y="19"/>
                        <a:pt x="1" y="19"/>
                        <a:pt x="1" y="19"/>
                      </a:cubicBezTo>
                      <a:cubicBezTo>
                        <a:pt x="1" y="20"/>
                        <a:pt x="1" y="20"/>
                        <a:pt x="1" y="20"/>
                      </a:cubicBezTo>
                      <a:cubicBezTo>
                        <a:pt x="1" y="20"/>
                        <a:pt x="1" y="20"/>
                        <a:pt x="1" y="20"/>
                      </a:cubicBezTo>
                      <a:cubicBezTo>
                        <a:pt x="1" y="20"/>
                        <a:pt x="1" y="20"/>
                        <a:pt x="1" y="20"/>
                      </a:cubicBezTo>
                      <a:cubicBezTo>
                        <a:pt x="1" y="20"/>
                        <a:pt x="1" y="20"/>
                        <a:pt x="1" y="20"/>
                      </a:cubicBezTo>
                      <a:cubicBezTo>
                        <a:pt x="0" y="22"/>
                        <a:pt x="0" y="22"/>
                        <a:pt x="0" y="22"/>
                      </a:cubicBezTo>
                      <a:cubicBezTo>
                        <a:pt x="0" y="22"/>
                        <a:pt x="0" y="22"/>
                        <a:pt x="0" y="22"/>
                      </a:cubicBezTo>
                      <a:cubicBezTo>
                        <a:pt x="0" y="22"/>
                        <a:pt x="0" y="22"/>
                        <a:pt x="0" y="22"/>
                      </a:cubicBezTo>
                      <a:cubicBezTo>
                        <a:pt x="0" y="23"/>
                        <a:pt x="0" y="23"/>
                        <a:pt x="0" y="23"/>
                      </a:cubicBezTo>
                      <a:cubicBezTo>
                        <a:pt x="0" y="24"/>
                        <a:pt x="0" y="24"/>
                        <a:pt x="0" y="24"/>
                      </a:cubicBezTo>
                      <a:cubicBezTo>
                        <a:pt x="0" y="24"/>
                        <a:pt x="0" y="24"/>
                        <a:pt x="0" y="24"/>
                      </a:cubicBezTo>
                      <a:cubicBezTo>
                        <a:pt x="1" y="24"/>
                        <a:pt x="1" y="24"/>
                        <a:pt x="1" y="24"/>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2" y="26"/>
                        <a:pt x="2" y="26"/>
                        <a:pt x="2" y="26"/>
                      </a:cubicBezTo>
                      <a:cubicBezTo>
                        <a:pt x="3" y="26"/>
                        <a:pt x="3" y="26"/>
                        <a:pt x="3" y="26"/>
                      </a:cubicBezTo>
                      <a:cubicBezTo>
                        <a:pt x="3" y="26"/>
                        <a:pt x="3" y="26"/>
                        <a:pt x="3" y="26"/>
                      </a:cubicBezTo>
                      <a:cubicBezTo>
                        <a:pt x="3" y="28"/>
                        <a:pt x="3" y="28"/>
                        <a:pt x="3" y="28"/>
                      </a:cubicBezTo>
                      <a:cubicBezTo>
                        <a:pt x="4" y="29"/>
                        <a:pt x="4" y="29"/>
                        <a:pt x="4" y="29"/>
                      </a:cubicBezTo>
                      <a:cubicBezTo>
                        <a:pt x="5" y="29"/>
                        <a:pt x="5" y="29"/>
                        <a:pt x="5" y="29"/>
                      </a:cubicBezTo>
                      <a:cubicBezTo>
                        <a:pt x="5" y="29"/>
                        <a:pt x="5" y="29"/>
                        <a:pt x="5" y="29"/>
                      </a:cubicBezTo>
                      <a:cubicBezTo>
                        <a:pt x="6" y="29"/>
                        <a:pt x="6" y="29"/>
                        <a:pt x="6" y="29"/>
                      </a:cubicBezTo>
                      <a:cubicBezTo>
                        <a:pt x="6" y="30"/>
                        <a:pt x="6" y="30"/>
                        <a:pt x="6" y="30"/>
                      </a:cubicBezTo>
                      <a:cubicBezTo>
                        <a:pt x="6" y="30"/>
                        <a:pt x="6" y="30"/>
                        <a:pt x="6" y="30"/>
                      </a:cubicBezTo>
                      <a:cubicBezTo>
                        <a:pt x="6" y="30"/>
                        <a:pt x="6" y="30"/>
                        <a:pt x="6" y="30"/>
                      </a:cubicBezTo>
                      <a:cubicBezTo>
                        <a:pt x="6" y="30"/>
                        <a:pt x="6" y="31"/>
                        <a:pt x="6" y="31"/>
                      </a:cubicBezTo>
                      <a:cubicBezTo>
                        <a:pt x="6" y="31"/>
                        <a:pt x="6" y="31"/>
                        <a:pt x="6" y="31"/>
                      </a:cubicBezTo>
                      <a:cubicBezTo>
                        <a:pt x="7" y="30"/>
                        <a:pt x="7" y="30"/>
                        <a:pt x="7" y="30"/>
                      </a:cubicBezTo>
                      <a:cubicBezTo>
                        <a:pt x="7" y="30"/>
                        <a:pt x="7" y="30"/>
                        <a:pt x="7" y="30"/>
                      </a:cubicBezTo>
                      <a:cubicBezTo>
                        <a:pt x="8" y="30"/>
                        <a:pt x="8" y="30"/>
                        <a:pt x="8" y="30"/>
                      </a:cubicBezTo>
                      <a:cubicBezTo>
                        <a:pt x="8" y="29"/>
                        <a:pt x="8" y="29"/>
                        <a:pt x="8" y="29"/>
                      </a:cubicBezTo>
                      <a:cubicBezTo>
                        <a:pt x="8" y="29"/>
                        <a:pt x="8" y="29"/>
                        <a:pt x="8" y="29"/>
                      </a:cubicBezTo>
                      <a:cubicBezTo>
                        <a:pt x="8" y="29"/>
                        <a:pt x="9" y="29"/>
                        <a:pt x="9" y="29"/>
                      </a:cubicBezTo>
                      <a:cubicBezTo>
                        <a:pt x="9" y="29"/>
                        <a:pt x="9" y="29"/>
                        <a:pt x="9" y="29"/>
                      </a:cubicBezTo>
                      <a:cubicBezTo>
                        <a:pt x="10" y="29"/>
                        <a:pt x="10" y="29"/>
                        <a:pt x="10" y="29"/>
                      </a:cubicBezTo>
                      <a:cubicBezTo>
                        <a:pt x="11" y="29"/>
                        <a:pt x="11" y="29"/>
                        <a:pt x="11" y="29"/>
                      </a:cubicBezTo>
                      <a:cubicBezTo>
                        <a:pt x="12" y="29"/>
                        <a:pt x="12" y="29"/>
                        <a:pt x="12" y="29"/>
                      </a:cubicBezTo>
                      <a:cubicBezTo>
                        <a:pt x="12" y="28"/>
                        <a:pt x="12" y="28"/>
                        <a:pt x="12" y="27"/>
                      </a:cubicBezTo>
                      <a:cubicBezTo>
                        <a:pt x="12" y="27"/>
                        <a:pt x="12" y="27"/>
                        <a:pt x="12" y="27"/>
                      </a:cubicBezTo>
                      <a:cubicBezTo>
                        <a:pt x="11" y="27"/>
                        <a:pt x="11" y="27"/>
                        <a:pt x="12" y="27"/>
                      </a:cubicBezTo>
                      <a:cubicBezTo>
                        <a:pt x="12" y="27"/>
                        <a:pt x="12" y="26"/>
                        <a:pt x="12" y="26"/>
                      </a:cubicBezTo>
                      <a:cubicBezTo>
                        <a:pt x="12" y="26"/>
                        <a:pt x="12" y="25"/>
                        <a:pt x="12" y="25"/>
                      </a:cubicBezTo>
                      <a:cubicBezTo>
                        <a:pt x="12" y="24"/>
                        <a:pt x="12" y="24"/>
                        <a:pt x="12" y="24"/>
                      </a:cubicBezTo>
                      <a:cubicBezTo>
                        <a:pt x="12" y="23"/>
                        <a:pt x="12" y="23"/>
                        <a:pt x="12" y="23"/>
                      </a:cubicBezTo>
                      <a:cubicBezTo>
                        <a:pt x="12" y="23"/>
                        <a:pt x="12" y="23"/>
                        <a:pt x="13" y="23"/>
                      </a:cubicBezTo>
                      <a:cubicBezTo>
                        <a:pt x="13" y="22"/>
                        <a:pt x="14" y="22"/>
                        <a:pt x="14" y="22"/>
                      </a:cubicBezTo>
                      <a:cubicBezTo>
                        <a:pt x="15" y="21"/>
                        <a:pt x="15" y="21"/>
                        <a:pt x="16" y="21"/>
                      </a:cubicBezTo>
                      <a:cubicBezTo>
                        <a:pt x="16" y="20"/>
                        <a:pt x="17" y="20"/>
                        <a:pt x="18" y="19"/>
                      </a:cubicBezTo>
                      <a:cubicBezTo>
                        <a:pt x="19" y="19"/>
                        <a:pt x="19" y="19"/>
                        <a:pt x="20" y="18"/>
                      </a:cubicBezTo>
                      <a:cubicBezTo>
                        <a:pt x="20" y="18"/>
                        <a:pt x="20" y="18"/>
                        <a:pt x="20" y="18"/>
                      </a:cubicBezTo>
                      <a:cubicBezTo>
                        <a:pt x="20" y="18"/>
                        <a:pt x="20" y="17"/>
                        <a:pt x="20" y="17"/>
                      </a:cubicBezTo>
                      <a:cubicBezTo>
                        <a:pt x="21" y="17"/>
                        <a:pt x="21" y="17"/>
                        <a:pt x="21" y="17"/>
                      </a:cubicBezTo>
                      <a:cubicBezTo>
                        <a:pt x="21" y="17"/>
                        <a:pt x="21" y="17"/>
                        <a:pt x="21" y="17"/>
                      </a:cubicBezTo>
                      <a:cubicBezTo>
                        <a:pt x="21" y="17"/>
                        <a:pt x="21" y="17"/>
                        <a:pt x="21" y="17"/>
                      </a:cubicBezTo>
                      <a:cubicBezTo>
                        <a:pt x="21" y="17"/>
                        <a:pt x="22" y="18"/>
                        <a:pt x="22" y="17"/>
                      </a:cubicBezTo>
                      <a:cubicBezTo>
                        <a:pt x="22" y="17"/>
                        <a:pt x="22" y="17"/>
                        <a:pt x="22" y="17"/>
                      </a:cubicBezTo>
                      <a:cubicBezTo>
                        <a:pt x="22" y="17"/>
                        <a:pt x="22" y="18"/>
                        <a:pt x="22" y="18"/>
                      </a:cubicBezTo>
                      <a:cubicBezTo>
                        <a:pt x="22" y="18"/>
                        <a:pt x="22" y="18"/>
                        <a:pt x="22" y="18"/>
                      </a:cubicBezTo>
                      <a:cubicBezTo>
                        <a:pt x="22" y="18"/>
                        <a:pt x="21" y="18"/>
                        <a:pt x="21" y="18"/>
                      </a:cubicBezTo>
                      <a:cubicBezTo>
                        <a:pt x="21" y="18"/>
                        <a:pt x="20" y="18"/>
                        <a:pt x="21" y="18"/>
                      </a:cubicBezTo>
                      <a:cubicBezTo>
                        <a:pt x="21" y="18"/>
                        <a:pt x="21" y="18"/>
                        <a:pt x="21" y="18"/>
                      </a:cubicBezTo>
                      <a:cubicBezTo>
                        <a:pt x="22" y="18"/>
                        <a:pt x="22" y="18"/>
                        <a:pt x="23" y="18"/>
                      </a:cubicBezTo>
                      <a:cubicBezTo>
                        <a:pt x="23" y="18"/>
                        <a:pt x="23" y="18"/>
                        <a:pt x="23" y="18"/>
                      </a:cubicBezTo>
                      <a:cubicBezTo>
                        <a:pt x="23" y="18"/>
                        <a:pt x="23" y="18"/>
                        <a:pt x="23" y="18"/>
                      </a:cubicBezTo>
                      <a:cubicBezTo>
                        <a:pt x="23" y="18"/>
                        <a:pt x="23" y="18"/>
                        <a:pt x="23" y="19"/>
                      </a:cubicBezTo>
                      <a:cubicBezTo>
                        <a:pt x="24" y="19"/>
                        <a:pt x="24" y="19"/>
                        <a:pt x="24" y="19"/>
                      </a:cubicBezTo>
                      <a:cubicBezTo>
                        <a:pt x="24" y="19"/>
                        <a:pt x="24" y="19"/>
                        <a:pt x="24" y="19"/>
                      </a:cubicBezTo>
                      <a:cubicBezTo>
                        <a:pt x="24" y="19"/>
                        <a:pt x="24" y="19"/>
                        <a:pt x="24" y="18"/>
                      </a:cubicBezTo>
                      <a:cubicBezTo>
                        <a:pt x="24" y="18"/>
                        <a:pt x="24" y="18"/>
                        <a:pt x="24" y="18"/>
                      </a:cubicBezTo>
                      <a:cubicBezTo>
                        <a:pt x="24" y="18"/>
                        <a:pt x="24" y="18"/>
                        <a:pt x="24" y="17"/>
                      </a:cubicBezTo>
                      <a:cubicBezTo>
                        <a:pt x="24" y="18"/>
                        <a:pt x="24" y="18"/>
                        <a:pt x="24" y="18"/>
                      </a:cubicBezTo>
                      <a:cubicBezTo>
                        <a:pt x="24" y="18"/>
                        <a:pt x="24" y="18"/>
                        <a:pt x="24" y="18"/>
                      </a:cubicBezTo>
                      <a:cubicBezTo>
                        <a:pt x="24" y="19"/>
                        <a:pt x="25" y="19"/>
                        <a:pt x="25" y="19"/>
                      </a:cubicBezTo>
                      <a:cubicBezTo>
                        <a:pt x="25" y="18"/>
                        <a:pt x="25" y="18"/>
                        <a:pt x="25" y="18"/>
                      </a:cubicBezTo>
                      <a:cubicBezTo>
                        <a:pt x="26" y="18"/>
                        <a:pt x="26" y="17"/>
                        <a:pt x="26" y="17"/>
                      </a:cubicBezTo>
                      <a:cubicBezTo>
                        <a:pt x="26" y="17"/>
                        <a:pt x="26" y="17"/>
                        <a:pt x="26" y="17"/>
                      </a:cubicBezTo>
                      <a:cubicBezTo>
                        <a:pt x="26" y="17"/>
                        <a:pt x="25" y="17"/>
                        <a:pt x="25" y="17"/>
                      </a:cubicBezTo>
                      <a:cubicBezTo>
                        <a:pt x="25" y="17"/>
                        <a:pt x="25" y="17"/>
                        <a:pt x="25" y="17"/>
                      </a:cubicBezTo>
                      <a:cubicBezTo>
                        <a:pt x="25" y="16"/>
                        <a:pt x="25" y="16"/>
                        <a:pt x="25" y="16"/>
                      </a:cubicBezTo>
                      <a:cubicBezTo>
                        <a:pt x="25" y="16"/>
                        <a:pt x="24" y="16"/>
                        <a:pt x="24" y="16"/>
                      </a:cubicBezTo>
                      <a:cubicBezTo>
                        <a:pt x="24" y="16"/>
                        <a:pt x="24" y="16"/>
                        <a:pt x="24" y="16"/>
                      </a:cubicBezTo>
                      <a:cubicBezTo>
                        <a:pt x="24" y="16"/>
                        <a:pt x="24" y="16"/>
                        <a:pt x="24" y="16"/>
                      </a:cubicBezTo>
                      <a:cubicBezTo>
                        <a:pt x="24" y="16"/>
                        <a:pt x="24" y="16"/>
                        <a:pt x="24" y="16"/>
                      </a:cubicBezTo>
                      <a:cubicBezTo>
                        <a:pt x="24" y="16"/>
                        <a:pt x="24" y="16"/>
                        <a:pt x="24" y="16"/>
                      </a:cubicBezTo>
                      <a:cubicBezTo>
                        <a:pt x="24" y="16"/>
                        <a:pt x="24" y="16"/>
                        <a:pt x="24" y="16"/>
                      </a:cubicBezTo>
                      <a:cubicBezTo>
                        <a:pt x="24" y="16"/>
                        <a:pt x="24" y="16"/>
                        <a:pt x="24" y="16"/>
                      </a:cubicBezTo>
                      <a:cubicBezTo>
                        <a:pt x="24" y="16"/>
                        <a:pt x="24" y="16"/>
                        <a:pt x="24" y="16"/>
                      </a:cubicBezTo>
                      <a:cubicBezTo>
                        <a:pt x="24" y="16"/>
                        <a:pt x="23" y="16"/>
                        <a:pt x="23" y="16"/>
                      </a:cubicBezTo>
                      <a:cubicBezTo>
                        <a:pt x="23" y="16"/>
                        <a:pt x="23" y="16"/>
                        <a:pt x="23" y="16"/>
                      </a:cubicBezTo>
                      <a:cubicBezTo>
                        <a:pt x="23" y="16"/>
                        <a:pt x="23" y="16"/>
                        <a:pt x="23" y="16"/>
                      </a:cubicBezTo>
                      <a:cubicBezTo>
                        <a:pt x="23" y="16"/>
                        <a:pt x="23" y="16"/>
                        <a:pt x="23" y="16"/>
                      </a:cubicBezTo>
                      <a:cubicBezTo>
                        <a:pt x="23" y="16"/>
                        <a:pt x="22" y="16"/>
                        <a:pt x="22" y="16"/>
                      </a:cubicBezTo>
                      <a:cubicBezTo>
                        <a:pt x="22" y="16"/>
                        <a:pt x="22" y="16"/>
                        <a:pt x="22" y="16"/>
                      </a:cubicBezTo>
                      <a:cubicBezTo>
                        <a:pt x="22" y="16"/>
                        <a:pt x="23" y="16"/>
                        <a:pt x="23" y="16"/>
                      </a:cubicBezTo>
                      <a:cubicBezTo>
                        <a:pt x="23" y="16"/>
                        <a:pt x="23" y="16"/>
                        <a:pt x="23" y="16"/>
                      </a:cubicBezTo>
                      <a:cubicBezTo>
                        <a:pt x="23" y="16"/>
                        <a:pt x="23" y="16"/>
                        <a:pt x="23" y="16"/>
                      </a:cubicBezTo>
                      <a:cubicBezTo>
                        <a:pt x="23" y="16"/>
                        <a:pt x="23" y="16"/>
                        <a:pt x="23" y="15"/>
                      </a:cubicBezTo>
                      <a:cubicBezTo>
                        <a:pt x="23" y="15"/>
                        <a:pt x="23" y="15"/>
                        <a:pt x="23" y="15"/>
                      </a:cubicBezTo>
                      <a:cubicBezTo>
                        <a:pt x="23" y="15"/>
                        <a:pt x="23" y="15"/>
                        <a:pt x="23" y="15"/>
                      </a:cubicBezTo>
                      <a:cubicBezTo>
                        <a:pt x="23" y="15"/>
                        <a:pt x="23" y="14"/>
                        <a:pt x="23" y="14"/>
                      </a:cubicBezTo>
                      <a:cubicBezTo>
                        <a:pt x="23" y="14"/>
                        <a:pt x="22" y="14"/>
                        <a:pt x="23" y="14"/>
                      </a:cubicBezTo>
                      <a:cubicBezTo>
                        <a:pt x="23" y="13"/>
                        <a:pt x="23" y="13"/>
                        <a:pt x="23" y="13"/>
                      </a:cubicBezTo>
                      <a:cubicBezTo>
                        <a:pt x="23" y="13"/>
                        <a:pt x="23" y="13"/>
                        <a:pt x="23" y="13"/>
                      </a:cubicBezTo>
                      <a:cubicBezTo>
                        <a:pt x="23" y="13"/>
                        <a:pt x="23" y="13"/>
                        <a:pt x="23" y="13"/>
                      </a:cubicBezTo>
                      <a:cubicBezTo>
                        <a:pt x="23" y="13"/>
                        <a:pt x="23" y="13"/>
                        <a:pt x="23" y="13"/>
                      </a:cubicBezTo>
                      <a:cubicBezTo>
                        <a:pt x="23" y="12"/>
                        <a:pt x="23" y="11"/>
                        <a:pt x="24" y="11"/>
                      </a:cubicBezTo>
                      <a:cubicBezTo>
                        <a:pt x="24" y="11"/>
                        <a:pt x="24" y="11"/>
                        <a:pt x="24" y="11"/>
                      </a:cubicBezTo>
                      <a:cubicBezTo>
                        <a:pt x="25" y="11"/>
                        <a:pt x="25" y="11"/>
                        <a:pt x="25" y="11"/>
                      </a:cubicBezTo>
                      <a:cubicBezTo>
                        <a:pt x="25" y="10"/>
                        <a:pt x="25" y="11"/>
                        <a:pt x="25" y="10"/>
                      </a:cubicBezTo>
                      <a:cubicBezTo>
                        <a:pt x="25" y="10"/>
                        <a:pt x="25" y="10"/>
                        <a:pt x="25" y="10"/>
                      </a:cubicBezTo>
                      <a:cubicBezTo>
                        <a:pt x="26" y="10"/>
                        <a:pt x="26" y="10"/>
                        <a:pt x="26" y="10"/>
                      </a:cubicBezTo>
                      <a:cubicBezTo>
                        <a:pt x="26" y="10"/>
                        <a:pt x="27" y="9"/>
                        <a:pt x="27" y="9"/>
                      </a:cubicBezTo>
                      <a:cubicBezTo>
                        <a:pt x="27" y="9"/>
                        <a:pt x="27" y="9"/>
                        <a:pt x="27" y="9"/>
                      </a:cubicBezTo>
                      <a:cubicBezTo>
                        <a:pt x="27" y="9"/>
                        <a:pt x="27" y="8"/>
                        <a:pt x="27" y="8"/>
                      </a:cubicBezTo>
                      <a:cubicBezTo>
                        <a:pt x="27" y="8"/>
                        <a:pt x="27" y="8"/>
                        <a:pt x="27" y="8"/>
                      </a:cubicBezTo>
                      <a:cubicBezTo>
                        <a:pt x="28" y="7"/>
                        <a:pt x="28" y="7"/>
                        <a:pt x="28" y="6"/>
                      </a:cubicBezTo>
                      <a:cubicBezTo>
                        <a:pt x="28" y="6"/>
                        <a:pt x="28" y="5"/>
                        <a:pt x="28" y="5"/>
                      </a:cubicBezTo>
                      <a:cubicBezTo>
                        <a:pt x="29" y="5"/>
                        <a:pt x="29" y="4"/>
                        <a:pt x="29" y="4"/>
                      </a:cubicBezTo>
                      <a:cubicBezTo>
                        <a:pt x="29" y="4"/>
                        <a:pt x="29" y="4"/>
                        <a:pt x="29" y="4"/>
                      </a:cubicBezTo>
                      <a:cubicBezTo>
                        <a:pt x="30" y="4"/>
                        <a:pt x="30" y="4"/>
                        <a:pt x="30" y="4"/>
                      </a:cubicBezTo>
                      <a:cubicBezTo>
                        <a:pt x="30" y="4"/>
                        <a:pt x="30" y="4"/>
                        <a:pt x="30" y="4"/>
                      </a:cubicBezTo>
                      <a:cubicBezTo>
                        <a:pt x="30" y="4"/>
                        <a:pt x="30" y="4"/>
                        <a:pt x="30" y="4"/>
                      </a:cubicBezTo>
                      <a:cubicBezTo>
                        <a:pt x="30" y="4"/>
                        <a:pt x="30" y="3"/>
                        <a:pt x="30" y="3"/>
                      </a:cubicBezTo>
                      <a:cubicBezTo>
                        <a:pt x="30" y="3"/>
                        <a:pt x="30" y="3"/>
                        <a:pt x="30" y="3"/>
                      </a:cubicBezTo>
                      <a:cubicBezTo>
                        <a:pt x="31" y="3"/>
                        <a:pt x="31" y="2"/>
                        <a:pt x="31" y="2"/>
                      </a:cubicBezTo>
                      <a:cubicBezTo>
                        <a:pt x="31" y="2"/>
                        <a:pt x="31" y="1"/>
                        <a:pt x="31" y="1"/>
                      </a:cubicBezTo>
                      <a:cubicBezTo>
                        <a:pt x="31" y="1"/>
                        <a:pt x="31" y="1"/>
                        <a:pt x="31" y="1"/>
                      </a:cubicBezTo>
                      <a:cubicBezTo>
                        <a:pt x="32" y="1"/>
                        <a:pt x="32" y="0"/>
                        <a:pt x="32" y="0"/>
                      </a:cubicBezTo>
                      <a:cubicBezTo>
                        <a:pt x="32" y="0"/>
                        <a:pt x="32" y="0"/>
                        <a:pt x="32" y="0"/>
                      </a:cubicBezTo>
                      <a:lnTo>
                        <a:pt x="31" y="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63" name="Freeform 732">
                  <a:extLst>
                    <a:ext uri="{FF2B5EF4-FFF2-40B4-BE49-F238E27FC236}">
                      <a16:creationId xmlns:a16="http://schemas.microsoft.com/office/drawing/2014/main" id="{F927F0E1-156F-765E-C474-0924699C958C}"/>
                    </a:ext>
                  </a:extLst>
                </p:cNvPr>
                <p:cNvSpPr>
                  <a:spLocks noEditPoints="1"/>
                </p:cNvSpPr>
                <p:nvPr/>
              </p:nvSpPr>
              <p:spPr bwMode="auto">
                <a:xfrm>
                  <a:off x="10340975" y="6042025"/>
                  <a:ext cx="66675" cy="61913"/>
                </a:xfrm>
                <a:custGeom>
                  <a:avLst/>
                  <a:gdLst>
                    <a:gd name="T0" fmla="*/ 2 w 16"/>
                    <a:gd name="T1" fmla="*/ 2 h 15"/>
                    <a:gd name="T2" fmla="*/ 2 w 16"/>
                    <a:gd name="T3" fmla="*/ 3 h 15"/>
                    <a:gd name="T4" fmla="*/ 2 w 16"/>
                    <a:gd name="T5" fmla="*/ 3 h 15"/>
                    <a:gd name="T6" fmla="*/ 2 w 16"/>
                    <a:gd name="T7" fmla="*/ 3 h 15"/>
                    <a:gd name="T8" fmla="*/ 2 w 16"/>
                    <a:gd name="T9" fmla="*/ 3 h 15"/>
                    <a:gd name="T10" fmla="*/ 2 w 16"/>
                    <a:gd name="T11" fmla="*/ 3 h 15"/>
                    <a:gd name="T12" fmla="*/ 2 w 16"/>
                    <a:gd name="T13" fmla="*/ 3 h 15"/>
                    <a:gd name="T14" fmla="*/ 2 w 16"/>
                    <a:gd name="T15" fmla="*/ 2 h 15"/>
                    <a:gd name="T16" fmla="*/ 3 w 16"/>
                    <a:gd name="T17" fmla="*/ 0 h 15"/>
                    <a:gd name="T18" fmla="*/ 3 w 16"/>
                    <a:gd name="T19" fmla="*/ 0 h 15"/>
                    <a:gd name="T20" fmla="*/ 15 w 16"/>
                    <a:gd name="T21" fmla="*/ 4 h 15"/>
                    <a:gd name="T22" fmla="*/ 15 w 16"/>
                    <a:gd name="T23" fmla="*/ 3 h 15"/>
                    <a:gd name="T24" fmla="*/ 16 w 16"/>
                    <a:gd name="T25" fmla="*/ 3 h 15"/>
                    <a:gd name="T26" fmla="*/ 15 w 16"/>
                    <a:gd name="T27" fmla="*/ 2 h 15"/>
                    <a:gd name="T28" fmla="*/ 14 w 16"/>
                    <a:gd name="T29" fmla="*/ 3 h 15"/>
                    <a:gd name="T30" fmla="*/ 13 w 16"/>
                    <a:gd name="T31" fmla="*/ 3 h 15"/>
                    <a:gd name="T32" fmla="*/ 12 w 16"/>
                    <a:gd name="T33" fmla="*/ 4 h 15"/>
                    <a:gd name="T34" fmla="*/ 12 w 16"/>
                    <a:gd name="T35" fmla="*/ 5 h 15"/>
                    <a:gd name="T36" fmla="*/ 11 w 16"/>
                    <a:gd name="T37" fmla="*/ 6 h 15"/>
                    <a:gd name="T38" fmla="*/ 10 w 16"/>
                    <a:gd name="T39" fmla="*/ 6 h 15"/>
                    <a:gd name="T40" fmla="*/ 9 w 16"/>
                    <a:gd name="T41" fmla="*/ 6 h 15"/>
                    <a:gd name="T42" fmla="*/ 9 w 16"/>
                    <a:gd name="T43" fmla="*/ 6 h 15"/>
                    <a:gd name="T44" fmla="*/ 7 w 16"/>
                    <a:gd name="T45" fmla="*/ 5 h 15"/>
                    <a:gd name="T46" fmla="*/ 5 w 16"/>
                    <a:gd name="T47" fmla="*/ 4 h 15"/>
                    <a:gd name="T48" fmla="*/ 3 w 16"/>
                    <a:gd name="T49" fmla="*/ 3 h 15"/>
                    <a:gd name="T50" fmla="*/ 2 w 16"/>
                    <a:gd name="T51" fmla="*/ 3 h 15"/>
                    <a:gd name="T52" fmla="*/ 1 w 16"/>
                    <a:gd name="T53" fmla="*/ 3 h 15"/>
                    <a:gd name="T54" fmla="*/ 1 w 16"/>
                    <a:gd name="T55" fmla="*/ 2 h 15"/>
                    <a:gd name="T56" fmla="*/ 1 w 16"/>
                    <a:gd name="T57" fmla="*/ 1 h 15"/>
                    <a:gd name="T58" fmla="*/ 1 w 16"/>
                    <a:gd name="T59" fmla="*/ 1 h 15"/>
                    <a:gd name="T60" fmla="*/ 1 w 16"/>
                    <a:gd name="T61" fmla="*/ 2 h 15"/>
                    <a:gd name="T62" fmla="*/ 0 w 16"/>
                    <a:gd name="T63" fmla="*/ 1 h 15"/>
                    <a:gd name="T64" fmla="*/ 0 w 16"/>
                    <a:gd name="T65" fmla="*/ 2 h 15"/>
                    <a:gd name="T66" fmla="*/ 0 w 16"/>
                    <a:gd name="T67" fmla="*/ 3 h 15"/>
                    <a:gd name="T68" fmla="*/ 1 w 16"/>
                    <a:gd name="T69" fmla="*/ 4 h 15"/>
                    <a:gd name="T70" fmla="*/ 1 w 16"/>
                    <a:gd name="T71" fmla="*/ 5 h 15"/>
                    <a:gd name="T72" fmla="*/ 1 w 16"/>
                    <a:gd name="T73" fmla="*/ 6 h 15"/>
                    <a:gd name="T74" fmla="*/ 2 w 16"/>
                    <a:gd name="T75" fmla="*/ 7 h 15"/>
                    <a:gd name="T76" fmla="*/ 3 w 16"/>
                    <a:gd name="T77" fmla="*/ 8 h 15"/>
                    <a:gd name="T78" fmla="*/ 4 w 16"/>
                    <a:gd name="T79" fmla="*/ 9 h 15"/>
                    <a:gd name="T80" fmla="*/ 5 w 16"/>
                    <a:gd name="T81" fmla="*/ 9 h 15"/>
                    <a:gd name="T82" fmla="*/ 4 w 16"/>
                    <a:gd name="T83" fmla="*/ 11 h 15"/>
                    <a:gd name="T84" fmla="*/ 3 w 16"/>
                    <a:gd name="T85" fmla="*/ 13 h 15"/>
                    <a:gd name="T86" fmla="*/ 4 w 16"/>
                    <a:gd name="T87" fmla="*/ 14 h 15"/>
                    <a:gd name="T88" fmla="*/ 4 w 16"/>
                    <a:gd name="T89" fmla="*/ 15 h 15"/>
                    <a:gd name="T90" fmla="*/ 4 w 16"/>
                    <a:gd name="T91" fmla="*/ 14 h 15"/>
                    <a:gd name="T92" fmla="*/ 5 w 16"/>
                    <a:gd name="T93" fmla="*/ 13 h 15"/>
                    <a:gd name="T94" fmla="*/ 5 w 16"/>
                    <a:gd name="T95" fmla="*/ 13 h 15"/>
                    <a:gd name="T96" fmla="*/ 6 w 16"/>
                    <a:gd name="T97" fmla="*/ 13 h 15"/>
                    <a:gd name="T98" fmla="*/ 6 w 16"/>
                    <a:gd name="T99" fmla="*/ 12 h 15"/>
                    <a:gd name="T100" fmla="*/ 7 w 16"/>
                    <a:gd name="T101" fmla="*/ 12 h 15"/>
                    <a:gd name="T102" fmla="*/ 8 w 16"/>
                    <a:gd name="T103" fmla="*/ 12 h 15"/>
                    <a:gd name="T104" fmla="*/ 9 w 16"/>
                    <a:gd name="T105" fmla="*/ 11 h 15"/>
                    <a:gd name="T106" fmla="*/ 10 w 16"/>
                    <a:gd name="T107" fmla="*/ 10 h 15"/>
                    <a:gd name="T108" fmla="*/ 10 w 16"/>
                    <a:gd name="T109" fmla="*/ 10 h 15"/>
                    <a:gd name="T110" fmla="*/ 11 w 16"/>
                    <a:gd name="T111" fmla="*/ 9 h 15"/>
                    <a:gd name="T112" fmla="*/ 11 w 16"/>
                    <a:gd name="T113" fmla="*/ 8 h 15"/>
                    <a:gd name="T114" fmla="*/ 12 w 16"/>
                    <a:gd name="T115" fmla="*/ 7 h 15"/>
                    <a:gd name="T116" fmla="*/ 13 w 16"/>
                    <a:gd name="T117" fmla="*/ 6 h 15"/>
                    <a:gd name="T118" fmla="*/ 13 w 16"/>
                    <a:gd name="T119" fmla="*/ 6 h 15"/>
                    <a:gd name="T120" fmla="*/ 15 w 16"/>
                    <a:gd name="T12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 h="15">
                      <a:moveTo>
                        <a:pt x="1" y="2"/>
                      </a:moveTo>
                      <a:cubicBezTo>
                        <a:pt x="1" y="2"/>
                        <a:pt x="1" y="2"/>
                        <a:pt x="1" y="2"/>
                      </a:cubicBezTo>
                      <a:cubicBezTo>
                        <a:pt x="1" y="2"/>
                        <a:pt x="2" y="2"/>
                        <a:pt x="2" y="2"/>
                      </a:cubicBezTo>
                      <a:cubicBezTo>
                        <a:pt x="2" y="2"/>
                        <a:pt x="2" y="2"/>
                        <a:pt x="2" y="2"/>
                      </a:cubicBezTo>
                      <a:cubicBezTo>
                        <a:pt x="2" y="2"/>
                        <a:pt x="2" y="2"/>
                        <a:pt x="2" y="2"/>
                      </a:cubicBezTo>
                      <a:cubicBezTo>
                        <a:pt x="2" y="2"/>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2"/>
                        <a:pt x="2" y="3"/>
                        <a:pt x="2" y="3"/>
                      </a:cubicBezTo>
                      <a:cubicBezTo>
                        <a:pt x="2" y="3"/>
                        <a:pt x="2" y="3"/>
                        <a:pt x="2" y="3"/>
                      </a:cubicBezTo>
                      <a:cubicBezTo>
                        <a:pt x="2" y="3"/>
                        <a:pt x="2" y="3"/>
                        <a:pt x="2" y="3"/>
                      </a:cubicBezTo>
                      <a:cubicBezTo>
                        <a:pt x="2" y="2"/>
                        <a:pt x="2" y="2"/>
                        <a:pt x="2" y="2"/>
                      </a:cubicBezTo>
                      <a:cubicBezTo>
                        <a:pt x="2" y="2"/>
                        <a:pt x="2" y="2"/>
                        <a:pt x="2" y="2"/>
                      </a:cubicBezTo>
                      <a:cubicBezTo>
                        <a:pt x="2" y="2"/>
                        <a:pt x="2" y="2"/>
                        <a:pt x="2" y="2"/>
                      </a:cubicBezTo>
                      <a:cubicBezTo>
                        <a:pt x="2" y="2"/>
                        <a:pt x="2" y="2"/>
                        <a:pt x="1" y="2"/>
                      </a:cubicBezTo>
                      <a:close/>
                      <a:moveTo>
                        <a:pt x="3" y="0"/>
                      </a:moveTo>
                      <a:cubicBezTo>
                        <a:pt x="3" y="0"/>
                        <a:pt x="3" y="0"/>
                        <a:pt x="3" y="0"/>
                      </a:cubicBezTo>
                      <a:cubicBezTo>
                        <a:pt x="3" y="0"/>
                        <a:pt x="3" y="0"/>
                        <a:pt x="3" y="0"/>
                      </a:cubicBezTo>
                      <a:cubicBezTo>
                        <a:pt x="3" y="0"/>
                        <a:pt x="3" y="0"/>
                        <a:pt x="3" y="0"/>
                      </a:cubicBezTo>
                      <a:cubicBezTo>
                        <a:pt x="3" y="0"/>
                        <a:pt x="3" y="0"/>
                        <a:pt x="3" y="0"/>
                      </a:cubicBezTo>
                      <a:close/>
                      <a:moveTo>
                        <a:pt x="15" y="4"/>
                      </a:moveTo>
                      <a:cubicBezTo>
                        <a:pt x="15" y="4"/>
                        <a:pt x="15" y="4"/>
                        <a:pt x="15" y="4"/>
                      </a:cubicBezTo>
                      <a:cubicBezTo>
                        <a:pt x="15" y="4"/>
                        <a:pt x="15" y="3"/>
                        <a:pt x="15" y="3"/>
                      </a:cubicBezTo>
                      <a:cubicBezTo>
                        <a:pt x="15" y="3"/>
                        <a:pt x="15" y="3"/>
                        <a:pt x="15" y="3"/>
                      </a:cubicBezTo>
                      <a:cubicBezTo>
                        <a:pt x="15" y="3"/>
                        <a:pt x="15" y="3"/>
                        <a:pt x="15" y="3"/>
                      </a:cubicBezTo>
                      <a:cubicBezTo>
                        <a:pt x="15" y="3"/>
                        <a:pt x="15" y="3"/>
                        <a:pt x="15" y="3"/>
                      </a:cubicBezTo>
                      <a:cubicBezTo>
                        <a:pt x="15" y="3"/>
                        <a:pt x="15" y="3"/>
                        <a:pt x="15" y="3"/>
                      </a:cubicBezTo>
                      <a:cubicBezTo>
                        <a:pt x="16" y="3"/>
                        <a:pt x="16" y="3"/>
                        <a:pt x="16" y="3"/>
                      </a:cubicBezTo>
                      <a:cubicBezTo>
                        <a:pt x="15" y="2"/>
                        <a:pt x="15" y="2"/>
                        <a:pt x="15" y="2"/>
                      </a:cubicBezTo>
                      <a:cubicBezTo>
                        <a:pt x="15" y="2"/>
                        <a:pt x="15" y="2"/>
                        <a:pt x="15" y="2"/>
                      </a:cubicBezTo>
                      <a:cubicBezTo>
                        <a:pt x="15" y="2"/>
                        <a:pt x="15" y="2"/>
                        <a:pt x="15" y="2"/>
                      </a:cubicBezTo>
                      <a:cubicBezTo>
                        <a:pt x="15" y="2"/>
                        <a:pt x="15" y="3"/>
                        <a:pt x="15" y="3"/>
                      </a:cubicBezTo>
                      <a:cubicBezTo>
                        <a:pt x="14" y="3"/>
                        <a:pt x="14" y="3"/>
                        <a:pt x="14" y="3"/>
                      </a:cubicBezTo>
                      <a:cubicBezTo>
                        <a:pt x="14" y="3"/>
                        <a:pt x="14" y="3"/>
                        <a:pt x="14" y="3"/>
                      </a:cubicBezTo>
                      <a:cubicBezTo>
                        <a:pt x="14" y="3"/>
                        <a:pt x="14" y="3"/>
                        <a:pt x="13" y="3"/>
                      </a:cubicBezTo>
                      <a:cubicBezTo>
                        <a:pt x="13" y="3"/>
                        <a:pt x="13" y="3"/>
                        <a:pt x="13" y="3"/>
                      </a:cubicBezTo>
                      <a:cubicBezTo>
                        <a:pt x="13" y="3"/>
                        <a:pt x="13" y="3"/>
                        <a:pt x="13" y="3"/>
                      </a:cubicBezTo>
                      <a:cubicBezTo>
                        <a:pt x="13" y="4"/>
                        <a:pt x="13" y="4"/>
                        <a:pt x="13" y="4"/>
                      </a:cubicBezTo>
                      <a:cubicBezTo>
                        <a:pt x="13" y="4"/>
                        <a:pt x="12" y="4"/>
                        <a:pt x="13" y="4"/>
                      </a:cubicBezTo>
                      <a:cubicBezTo>
                        <a:pt x="12" y="4"/>
                        <a:pt x="12" y="4"/>
                        <a:pt x="12" y="4"/>
                      </a:cubicBezTo>
                      <a:cubicBezTo>
                        <a:pt x="12" y="5"/>
                        <a:pt x="12" y="5"/>
                        <a:pt x="12" y="5"/>
                      </a:cubicBezTo>
                      <a:cubicBezTo>
                        <a:pt x="12" y="5"/>
                        <a:pt x="12" y="5"/>
                        <a:pt x="12" y="5"/>
                      </a:cubicBezTo>
                      <a:cubicBezTo>
                        <a:pt x="12" y="5"/>
                        <a:pt x="12" y="5"/>
                        <a:pt x="12" y="5"/>
                      </a:cubicBezTo>
                      <a:cubicBezTo>
                        <a:pt x="12" y="5"/>
                        <a:pt x="11" y="5"/>
                        <a:pt x="11" y="6"/>
                      </a:cubicBezTo>
                      <a:cubicBezTo>
                        <a:pt x="11" y="6"/>
                        <a:pt x="11" y="6"/>
                        <a:pt x="11" y="6"/>
                      </a:cubicBezTo>
                      <a:cubicBezTo>
                        <a:pt x="11" y="6"/>
                        <a:pt x="11" y="6"/>
                        <a:pt x="11" y="6"/>
                      </a:cubicBezTo>
                      <a:cubicBezTo>
                        <a:pt x="11" y="6"/>
                        <a:pt x="10" y="6"/>
                        <a:pt x="10" y="6"/>
                      </a:cubicBezTo>
                      <a:cubicBezTo>
                        <a:pt x="10" y="6"/>
                        <a:pt x="10" y="6"/>
                        <a:pt x="10" y="6"/>
                      </a:cubicBezTo>
                      <a:cubicBezTo>
                        <a:pt x="10" y="6"/>
                        <a:pt x="10" y="6"/>
                        <a:pt x="10" y="6"/>
                      </a:cubicBezTo>
                      <a:cubicBezTo>
                        <a:pt x="10" y="6"/>
                        <a:pt x="10" y="6"/>
                        <a:pt x="10" y="6"/>
                      </a:cubicBezTo>
                      <a:cubicBezTo>
                        <a:pt x="9" y="6"/>
                        <a:pt x="9" y="6"/>
                        <a:pt x="9" y="6"/>
                      </a:cubicBezTo>
                      <a:cubicBezTo>
                        <a:pt x="9" y="6"/>
                        <a:pt x="9" y="6"/>
                        <a:pt x="9" y="6"/>
                      </a:cubicBezTo>
                      <a:cubicBezTo>
                        <a:pt x="9" y="6"/>
                        <a:pt x="9" y="6"/>
                        <a:pt x="9" y="6"/>
                      </a:cubicBezTo>
                      <a:cubicBezTo>
                        <a:pt x="9" y="6"/>
                        <a:pt x="9" y="6"/>
                        <a:pt x="9" y="6"/>
                      </a:cubicBezTo>
                      <a:cubicBezTo>
                        <a:pt x="9" y="6"/>
                        <a:pt x="9" y="6"/>
                        <a:pt x="9" y="6"/>
                      </a:cubicBezTo>
                      <a:cubicBezTo>
                        <a:pt x="9" y="6"/>
                        <a:pt x="8" y="6"/>
                        <a:pt x="8" y="6"/>
                      </a:cubicBezTo>
                      <a:cubicBezTo>
                        <a:pt x="8" y="5"/>
                        <a:pt x="7" y="5"/>
                        <a:pt x="7" y="5"/>
                      </a:cubicBezTo>
                      <a:cubicBezTo>
                        <a:pt x="7" y="5"/>
                        <a:pt x="7" y="5"/>
                        <a:pt x="7" y="5"/>
                      </a:cubicBezTo>
                      <a:cubicBezTo>
                        <a:pt x="6" y="5"/>
                        <a:pt x="6" y="5"/>
                        <a:pt x="5" y="4"/>
                      </a:cubicBezTo>
                      <a:cubicBezTo>
                        <a:pt x="5" y="4"/>
                        <a:pt x="5" y="4"/>
                        <a:pt x="5" y="4"/>
                      </a:cubicBezTo>
                      <a:cubicBezTo>
                        <a:pt x="5" y="4"/>
                        <a:pt x="5" y="4"/>
                        <a:pt x="5" y="4"/>
                      </a:cubicBezTo>
                      <a:cubicBezTo>
                        <a:pt x="4" y="4"/>
                        <a:pt x="4" y="4"/>
                        <a:pt x="4" y="4"/>
                      </a:cubicBezTo>
                      <a:cubicBezTo>
                        <a:pt x="4" y="4"/>
                        <a:pt x="3" y="3"/>
                        <a:pt x="3" y="3"/>
                      </a:cubicBezTo>
                      <a:cubicBezTo>
                        <a:pt x="3" y="3"/>
                        <a:pt x="3" y="3"/>
                        <a:pt x="3" y="3"/>
                      </a:cubicBezTo>
                      <a:cubicBezTo>
                        <a:pt x="2" y="3"/>
                        <a:pt x="2" y="3"/>
                        <a:pt x="2" y="3"/>
                      </a:cubicBezTo>
                      <a:cubicBezTo>
                        <a:pt x="2" y="3"/>
                        <a:pt x="2" y="3"/>
                        <a:pt x="2" y="3"/>
                      </a:cubicBezTo>
                      <a:cubicBezTo>
                        <a:pt x="2" y="3"/>
                        <a:pt x="2" y="3"/>
                        <a:pt x="2" y="3"/>
                      </a:cubicBezTo>
                      <a:cubicBezTo>
                        <a:pt x="2" y="3"/>
                        <a:pt x="2" y="3"/>
                        <a:pt x="2" y="3"/>
                      </a:cubicBezTo>
                      <a:cubicBezTo>
                        <a:pt x="2" y="3"/>
                        <a:pt x="2" y="3"/>
                        <a:pt x="1" y="3"/>
                      </a:cubicBezTo>
                      <a:cubicBezTo>
                        <a:pt x="1" y="3"/>
                        <a:pt x="1" y="3"/>
                        <a:pt x="1" y="3"/>
                      </a:cubicBezTo>
                      <a:cubicBezTo>
                        <a:pt x="1" y="3"/>
                        <a:pt x="1" y="3"/>
                        <a:pt x="1" y="2"/>
                      </a:cubicBezTo>
                      <a:cubicBezTo>
                        <a:pt x="1" y="2"/>
                        <a:pt x="1" y="2"/>
                        <a:pt x="1" y="2"/>
                      </a:cubicBezTo>
                      <a:cubicBezTo>
                        <a:pt x="1" y="2"/>
                        <a:pt x="1" y="2"/>
                        <a:pt x="1" y="2"/>
                      </a:cubicBezTo>
                      <a:cubicBezTo>
                        <a:pt x="1" y="2"/>
                        <a:pt x="1" y="2"/>
                        <a:pt x="1" y="2"/>
                      </a:cubicBezTo>
                      <a:cubicBezTo>
                        <a:pt x="1" y="2"/>
                        <a:pt x="1" y="2"/>
                        <a:pt x="1" y="2"/>
                      </a:cubicBezTo>
                      <a:cubicBezTo>
                        <a:pt x="1" y="1"/>
                        <a:pt x="1" y="1"/>
                        <a:pt x="1" y="1"/>
                      </a:cubicBezTo>
                      <a:cubicBezTo>
                        <a:pt x="1" y="1"/>
                        <a:pt x="1" y="1"/>
                        <a:pt x="1" y="1"/>
                      </a:cubicBezTo>
                      <a:cubicBezTo>
                        <a:pt x="1" y="1"/>
                        <a:pt x="1" y="0"/>
                        <a:pt x="1" y="0"/>
                      </a:cubicBezTo>
                      <a:cubicBezTo>
                        <a:pt x="1" y="1"/>
                        <a:pt x="1" y="1"/>
                        <a:pt x="1" y="1"/>
                      </a:cubicBezTo>
                      <a:cubicBezTo>
                        <a:pt x="1" y="1"/>
                        <a:pt x="1" y="1"/>
                        <a:pt x="1" y="1"/>
                      </a:cubicBezTo>
                      <a:cubicBezTo>
                        <a:pt x="1" y="1"/>
                        <a:pt x="1" y="1"/>
                        <a:pt x="1" y="1"/>
                      </a:cubicBezTo>
                      <a:cubicBezTo>
                        <a:pt x="1" y="2"/>
                        <a:pt x="1" y="2"/>
                        <a:pt x="1" y="2"/>
                      </a:cubicBezTo>
                      <a:cubicBezTo>
                        <a:pt x="1" y="2"/>
                        <a:pt x="1" y="2"/>
                        <a:pt x="1" y="2"/>
                      </a:cubicBezTo>
                      <a:cubicBezTo>
                        <a:pt x="1" y="2"/>
                        <a:pt x="0" y="2"/>
                        <a:pt x="0" y="2"/>
                      </a:cubicBezTo>
                      <a:cubicBezTo>
                        <a:pt x="0" y="2"/>
                        <a:pt x="0" y="1"/>
                        <a:pt x="0" y="1"/>
                      </a:cubicBezTo>
                      <a:cubicBezTo>
                        <a:pt x="0" y="2"/>
                        <a:pt x="0" y="2"/>
                        <a:pt x="0" y="2"/>
                      </a:cubicBezTo>
                      <a:cubicBezTo>
                        <a:pt x="0" y="2"/>
                        <a:pt x="0" y="2"/>
                        <a:pt x="0" y="2"/>
                      </a:cubicBezTo>
                      <a:cubicBezTo>
                        <a:pt x="0" y="2"/>
                        <a:pt x="0" y="2"/>
                        <a:pt x="0" y="2"/>
                      </a:cubicBezTo>
                      <a:cubicBezTo>
                        <a:pt x="0" y="3"/>
                        <a:pt x="0" y="3"/>
                        <a:pt x="0" y="3"/>
                      </a:cubicBezTo>
                      <a:cubicBezTo>
                        <a:pt x="0" y="3"/>
                        <a:pt x="0" y="3"/>
                        <a:pt x="0" y="3"/>
                      </a:cubicBezTo>
                      <a:cubicBezTo>
                        <a:pt x="0" y="3"/>
                        <a:pt x="0" y="3"/>
                        <a:pt x="0" y="3"/>
                      </a:cubicBezTo>
                      <a:cubicBezTo>
                        <a:pt x="1" y="3"/>
                        <a:pt x="1" y="3"/>
                        <a:pt x="1" y="3"/>
                      </a:cubicBezTo>
                      <a:cubicBezTo>
                        <a:pt x="1" y="4"/>
                        <a:pt x="1" y="4"/>
                        <a:pt x="1" y="4"/>
                      </a:cubicBezTo>
                      <a:cubicBezTo>
                        <a:pt x="1" y="4"/>
                        <a:pt x="1" y="4"/>
                        <a:pt x="1" y="4"/>
                      </a:cubicBezTo>
                      <a:cubicBezTo>
                        <a:pt x="1" y="4"/>
                        <a:pt x="1" y="5"/>
                        <a:pt x="1" y="5"/>
                      </a:cubicBezTo>
                      <a:cubicBezTo>
                        <a:pt x="1" y="5"/>
                        <a:pt x="1" y="5"/>
                        <a:pt x="1" y="5"/>
                      </a:cubicBezTo>
                      <a:cubicBezTo>
                        <a:pt x="1" y="5"/>
                        <a:pt x="1" y="5"/>
                        <a:pt x="1" y="5"/>
                      </a:cubicBezTo>
                      <a:cubicBezTo>
                        <a:pt x="1" y="5"/>
                        <a:pt x="1" y="5"/>
                        <a:pt x="1" y="5"/>
                      </a:cubicBezTo>
                      <a:cubicBezTo>
                        <a:pt x="1" y="5"/>
                        <a:pt x="1" y="6"/>
                        <a:pt x="1" y="6"/>
                      </a:cubicBezTo>
                      <a:cubicBezTo>
                        <a:pt x="1" y="6"/>
                        <a:pt x="1" y="6"/>
                        <a:pt x="1" y="6"/>
                      </a:cubicBezTo>
                      <a:cubicBezTo>
                        <a:pt x="1" y="6"/>
                        <a:pt x="2" y="6"/>
                        <a:pt x="2" y="6"/>
                      </a:cubicBezTo>
                      <a:cubicBezTo>
                        <a:pt x="2" y="6"/>
                        <a:pt x="2" y="6"/>
                        <a:pt x="2" y="6"/>
                      </a:cubicBezTo>
                      <a:cubicBezTo>
                        <a:pt x="2" y="7"/>
                        <a:pt x="2" y="7"/>
                        <a:pt x="2" y="7"/>
                      </a:cubicBezTo>
                      <a:cubicBezTo>
                        <a:pt x="2" y="8"/>
                        <a:pt x="2" y="8"/>
                        <a:pt x="2" y="8"/>
                      </a:cubicBezTo>
                      <a:cubicBezTo>
                        <a:pt x="2" y="8"/>
                        <a:pt x="3" y="8"/>
                        <a:pt x="3" y="8"/>
                      </a:cubicBezTo>
                      <a:cubicBezTo>
                        <a:pt x="3" y="8"/>
                        <a:pt x="3" y="8"/>
                        <a:pt x="3" y="8"/>
                      </a:cubicBezTo>
                      <a:cubicBezTo>
                        <a:pt x="3" y="8"/>
                        <a:pt x="3" y="8"/>
                        <a:pt x="3" y="8"/>
                      </a:cubicBezTo>
                      <a:cubicBezTo>
                        <a:pt x="3" y="8"/>
                        <a:pt x="3" y="8"/>
                        <a:pt x="4" y="8"/>
                      </a:cubicBezTo>
                      <a:cubicBezTo>
                        <a:pt x="4" y="8"/>
                        <a:pt x="4" y="9"/>
                        <a:pt x="4" y="9"/>
                      </a:cubicBezTo>
                      <a:cubicBezTo>
                        <a:pt x="4" y="9"/>
                        <a:pt x="4" y="9"/>
                        <a:pt x="4" y="9"/>
                      </a:cubicBezTo>
                      <a:cubicBezTo>
                        <a:pt x="4" y="9"/>
                        <a:pt x="4" y="9"/>
                        <a:pt x="4" y="9"/>
                      </a:cubicBezTo>
                      <a:cubicBezTo>
                        <a:pt x="4" y="9"/>
                        <a:pt x="5" y="9"/>
                        <a:pt x="5" y="9"/>
                      </a:cubicBezTo>
                      <a:cubicBezTo>
                        <a:pt x="5" y="9"/>
                        <a:pt x="5" y="9"/>
                        <a:pt x="5" y="9"/>
                      </a:cubicBezTo>
                      <a:cubicBezTo>
                        <a:pt x="5" y="10"/>
                        <a:pt x="5" y="10"/>
                        <a:pt x="5" y="10"/>
                      </a:cubicBezTo>
                      <a:cubicBezTo>
                        <a:pt x="4" y="11"/>
                        <a:pt x="4" y="11"/>
                        <a:pt x="4" y="11"/>
                      </a:cubicBezTo>
                      <a:cubicBezTo>
                        <a:pt x="4" y="12"/>
                        <a:pt x="4" y="12"/>
                        <a:pt x="4" y="12"/>
                      </a:cubicBezTo>
                      <a:cubicBezTo>
                        <a:pt x="3" y="13"/>
                        <a:pt x="3" y="13"/>
                        <a:pt x="3" y="13"/>
                      </a:cubicBezTo>
                      <a:cubicBezTo>
                        <a:pt x="3" y="13"/>
                        <a:pt x="3" y="13"/>
                        <a:pt x="3" y="13"/>
                      </a:cubicBezTo>
                      <a:cubicBezTo>
                        <a:pt x="3" y="14"/>
                        <a:pt x="3" y="14"/>
                        <a:pt x="3" y="14"/>
                      </a:cubicBezTo>
                      <a:cubicBezTo>
                        <a:pt x="3" y="14"/>
                        <a:pt x="3" y="14"/>
                        <a:pt x="3" y="14"/>
                      </a:cubicBezTo>
                      <a:cubicBezTo>
                        <a:pt x="4" y="14"/>
                        <a:pt x="4" y="14"/>
                        <a:pt x="4" y="14"/>
                      </a:cubicBezTo>
                      <a:cubicBezTo>
                        <a:pt x="4" y="14"/>
                        <a:pt x="4" y="14"/>
                        <a:pt x="4" y="14"/>
                      </a:cubicBezTo>
                      <a:cubicBezTo>
                        <a:pt x="4" y="14"/>
                        <a:pt x="4" y="15"/>
                        <a:pt x="4" y="15"/>
                      </a:cubicBezTo>
                      <a:cubicBezTo>
                        <a:pt x="4" y="15"/>
                        <a:pt x="4" y="15"/>
                        <a:pt x="4" y="15"/>
                      </a:cubicBezTo>
                      <a:cubicBezTo>
                        <a:pt x="4" y="15"/>
                        <a:pt x="4" y="14"/>
                        <a:pt x="4" y="14"/>
                      </a:cubicBezTo>
                      <a:cubicBezTo>
                        <a:pt x="4" y="14"/>
                        <a:pt x="4" y="14"/>
                        <a:pt x="4" y="14"/>
                      </a:cubicBezTo>
                      <a:cubicBezTo>
                        <a:pt x="4" y="14"/>
                        <a:pt x="4" y="14"/>
                        <a:pt x="4" y="14"/>
                      </a:cubicBezTo>
                      <a:cubicBezTo>
                        <a:pt x="4" y="14"/>
                        <a:pt x="4" y="14"/>
                        <a:pt x="4" y="14"/>
                      </a:cubicBezTo>
                      <a:cubicBezTo>
                        <a:pt x="4" y="14"/>
                        <a:pt x="5" y="14"/>
                        <a:pt x="5" y="14"/>
                      </a:cubicBezTo>
                      <a:cubicBezTo>
                        <a:pt x="5" y="14"/>
                        <a:pt x="5" y="13"/>
                        <a:pt x="5" y="13"/>
                      </a:cubicBezTo>
                      <a:cubicBezTo>
                        <a:pt x="5" y="13"/>
                        <a:pt x="5" y="13"/>
                        <a:pt x="5" y="13"/>
                      </a:cubicBezTo>
                      <a:cubicBezTo>
                        <a:pt x="5" y="13"/>
                        <a:pt x="5" y="13"/>
                        <a:pt x="5" y="13"/>
                      </a:cubicBezTo>
                      <a:cubicBezTo>
                        <a:pt x="5" y="13"/>
                        <a:pt x="5" y="13"/>
                        <a:pt x="5" y="13"/>
                      </a:cubicBezTo>
                      <a:cubicBezTo>
                        <a:pt x="5" y="13"/>
                        <a:pt x="6" y="13"/>
                        <a:pt x="6" y="13"/>
                      </a:cubicBezTo>
                      <a:cubicBezTo>
                        <a:pt x="6" y="13"/>
                        <a:pt x="6" y="13"/>
                        <a:pt x="6" y="13"/>
                      </a:cubicBezTo>
                      <a:cubicBezTo>
                        <a:pt x="6" y="13"/>
                        <a:pt x="6" y="13"/>
                        <a:pt x="6" y="13"/>
                      </a:cubicBezTo>
                      <a:cubicBezTo>
                        <a:pt x="6" y="13"/>
                        <a:pt x="6" y="13"/>
                        <a:pt x="6" y="13"/>
                      </a:cubicBezTo>
                      <a:cubicBezTo>
                        <a:pt x="6" y="13"/>
                        <a:pt x="6" y="12"/>
                        <a:pt x="6" y="12"/>
                      </a:cubicBezTo>
                      <a:cubicBezTo>
                        <a:pt x="6" y="12"/>
                        <a:pt x="6" y="12"/>
                        <a:pt x="6" y="12"/>
                      </a:cubicBezTo>
                      <a:cubicBezTo>
                        <a:pt x="6" y="12"/>
                        <a:pt x="7" y="12"/>
                        <a:pt x="7" y="12"/>
                      </a:cubicBezTo>
                      <a:cubicBezTo>
                        <a:pt x="7" y="12"/>
                        <a:pt x="7" y="12"/>
                        <a:pt x="7" y="12"/>
                      </a:cubicBezTo>
                      <a:cubicBezTo>
                        <a:pt x="7" y="12"/>
                        <a:pt x="7" y="12"/>
                        <a:pt x="7" y="12"/>
                      </a:cubicBezTo>
                      <a:cubicBezTo>
                        <a:pt x="8" y="12"/>
                        <a:pt x="8" y="12"/>
                        <a:pt x="8" y="12"/>
                      </a:cubicBezTo>
                      <a:cubicBezTo>
                        <a:pt x="8" y="12"/>
                        <a:pt x="8" y="12"/>
                        <a:pt x="8" y="12"/>
                      </a:cubicBezTo>
                      <a:cubicBezTo>
                        <a:pt x="8" y="12"/>
                        <a:pt x="8" y="12"/>
                        <a:pt x="8" y="12"/>
                      </a:cubicBezTo>
                      <a:cubicBezTo>
                        <a:pt x="8" y="11"/>
                        <a:pt x="8" y="11"/>
                        <a:pt x="8" y="11"/>
                      </a:cubicBezTo>
                      <a:cubicBezTo>
                        <a:pt x="9" y="11"/>
                        <a:pt x="9" y="11"/>
                        <a:pt x="9" y="11"/>
                      </a:cubicBezTo>
                      <a:cubicBezTo>
                        <a:pt x="9" y="11"/>
                        <a:pt x="9" y="11"/>
                        <a:pt x="9" y="11"/>
                      </a:cubicBezTo>
                      <a:cubicBezTo>
                        <a:pt x="9" y="11"/>
                        <a:pt x="9" y="11"/>
                        <a:pt x="9" y="11"/>
                      </a:cubicBezTo>
                      <a:cubicBezTo>
                        <a:pt x="9" y="11"/>
                        <a:pt x="9" y="11"/>
                        <a:pt x="9" y="11"/>
                      </a:cubicBezTo>
                      <a:cubicBezTo>
                        <a:pt x="10" y="10"/>
                        <a:pt x="10" y="10"/>
                        <a:pt x="10" y="10"/>
                      </a:cubicBezTo>
                      <a:cubicBezTo>
                        <a:pt x="10" y="10"/>
                        <a:pt x="10" y="10"/>
                        <a:pt x="10" y="10"/>
                      </a:cubicBezTo>
                      <a:cubicBezTo>
                        <a:pt x="10" y="10"/>
                        <a:pt x="10" y="10"/>
                        <a:pt x="10" y="10"/>
                      </a:cubicBezTo>
                      <a:cubicBezTo>
                        <a:pt x="10" y="10"/>
                        <a:pt x="10" y="10"/>
                        <a:pt x="10" y="10"/>
                      </a:cubicBezTo>
                      <a:cubicBezTo>
                        <a:pt x="10" y="10"/>
                        <a:pt x="11" y="9"/>
                        <a:pt x="11" y="9"/>
                      </a:cubicBezTo>
                      <a:cubicBezTo>
                        <a:pt x="11" y="9"/>
                        <a:pt x="11" y="9"/>
                        <a:pt x="11" y="9"/>
                      </a:cubicBezTo>
                      <a:cubicBezTo>
                        <a:pt x="11" y="9"/>
                        <a:pt x="11" y="9"/>
                        <a:pt x="11" y="9"/>
                      </a:cubicBezTo>
                      <a:cubicBezTo>
                        <a:pt x="11" y="8"/>
                        <a:pt x="11" y="8"/>
                        <a:pt x="11" y="8"/>
                      </a:cubicBezTo>
                      <a:cubicBezTo>
                        <a:pt x="11" y="8"/>
                        <a:pt x="11" y="8"/>
                        <a:pt x="11" y="8"/>
                      </a:cubicBezTo>
                      <a:cubicBezTo>
                        <a:pt x="11" y="8"/>
                        <a:pt x="11" y="8"/>
                        <a:pt x="11" y="8"/>
                      </a:cubicBezTo>
                      <a:cubicBezTo>
                        <a:pt x="11" y="8"/>
                        <a:pt x="12" y="8"/>
                        <a:pt x="12" y="8"/>
                      </a:cubicBezTo>
                      <a:cubicBezTo>
                        <a:pt x="12" y="8"/>
                        <a:pt x="12" y="8"/>
                        <a:pt x="12" y="8"/>
                      </a:cubicBezTo>
                      <a:cubicBezTo>
                        <a:pt x="12" y="8"/>
                        <a:pt x="12" y="7"/>
                        <a:pt x="12" y="7"/>
                      </a:cubicBezTo>
                      <a:cubicBezTo>
                        <a:pt x="12" y="7"/>
                        <a:pt x="13" y="7"/>
                        <a:pt x="13" y="7"/>
                      </a:cubicBezTo>
                      <a:cubicBezTo>
                        <a:pt x="13" y="7"/>
                        <a:pt x="13" y="7"/>
                        <a:pt x="13" y="7"/>
                      </a:cubicBezTo>
                      <a:cubicBezTo>
                        <a:pt x="13" y="7"/>
                        <a:pt x="13" y="6"/>
                        <a:pt x="13" y="6"/>
                      </a:cubicBezTo>
                      <a:cubicBezTo>
                        <a:pt x="13" y="6"/>
                        <a:pt x="13" y="6"/>
                        <a:pt x="13" y="6"/>
                      </a:cubicBezTo>
                      <a:cubicBezTo>
                        <a:pt x="13" y="6"/>
                        <a:pt x="13" y="6"/>
                        <a:pt x="13" y="6"/>
                      </a:cubicBezTo>
                      <a:cubicBezTo>
                        <a:pt x="13" y="6"/>
                        <a:pt x="13" y="6"/>
                        <a:pt x="13" y="6"/>
                      </a:cubicBezTo>
                      <a:cubicBezTo>
                        <a:pt x="13" y="6"/>
                        <a:pt x="13" y="7"/>
                        <a:pt x="13" y="7"/>
                      </a:cubicBezTo>
                      <a:cubicBezTo>
                        <a:pt x="14" y="7"/>
                        <a:pt x="14" y="7"/>
                        <a:pt x="14" y="7"/>
                      </a:cubicBezTo>
                      <a:cubicBezTo>
                        <a:pt x="15" y="5"/>
                        <a:pt x="15" y="5"/>
                        <a:pt x="15" y="5"/>
                      </a:cubicBezTo>
                      <a:cubicBezTo>
                        <a:pt x="15" y="4"/>
                        <a:pt x="15" y="4"/>
                        <a:pt x="15" y="4"/>
                      </a:cubicBezTo>
                      <a:cubicBezTo>
                        <a:pt x="15" y="4"/>
                        <a:pt x="15" y="4"/>
                        <a:pt x="15" y="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64" name="Freeform 733">
                  <a:extLst>
                    <a:ext uri="{FF2B5EF4-FFF2-40B4-BE49-F238E27FC236}">
                      <a16:creationId xmlns:a16="http://schemas.microsoft.com/office/drawing/2014/main" id="{E5A5E91C-5459-4241-BBD2-74C8E446F599}"/>
                    </a:ext>
                  </a:extLst>
                </p:cNvPr>
                <p:cNvSpPr>
                  <a:spLocks noEditPoints="1"/>
                </p:cNvSpPr>
                <p:nvPr/>
              </p:nvSpPr>
              <p:spPr bwMode="auto">
                <a:xfrm>
                  <a:off x="10294938" y="6000750"/>
                  <a:ext cx="38100" cy="41275"/>
                </a:xfrm>
                <a:custGeom>
                  <a:avLst/>
                  <a:gdLst>
                    <a:gd name="T0" fmla="*/ 8 w 9"/>
                    <a:gd name="T1" fmla="*/ 1 h 10"/>
                    <a:gd name="T2" fmla="*/ 8 w 9"/>
                    <a:gd name="T3" fmla="*/ 0 h 10"/>
                    <a:gd name="T4" fmla="*/ 8 w 9"/>
                    <a:gd name="T5" fmla="*/ 0 h 10"/>
                    <a:gd name="T6" fmla="*/ 9 w 9"/>
                    <a:gd name="T7" fmla="*/ 1 h 10"/>
                    <a:gd name="T8" fmla="*/ 9 w 9"/>
                    <a:gd name="T9" fmla="*/ 1 h 10"/>
                    <a:gd name="T10" fmla="*/ 9 w 9"/>
                    <a:gd name="T11" fmla="*/ 2 h 10"/>
                    <a:gd name="T12" fmla="*/ 9 w 9"/>
                    <a:gd name="T13" fmla="*/ 2 h 10"/>
                    <a:gd name="T14" fmla="*/ 8 w 9"/>
                    <a:gd name="T15" fmla="*/ 1 h 10"/>
                    <a:gd name="T16" fmla="*/ 6 w 9"/>
                    <a:gd name="T17" fmla="*/ 1 h 10"/>
                    <a:gd name="T18" fmla="*/ 6 w 9"/>
                    <a:gd name="T19" fmla="*/ 1 h 10"/>
                    <a:gd name="T20" fmla="*/ 5 w 9"/>
                    <a:gd name="T21" fmla="*/ 6 h 10"/>
                    <a:gd name="T22" fmla="*/ 5 w 9"/>
                    <a:gd name="T23" fmla="*/ 6 h 10"/>
                    <a:gd name="T24" fmla="*/ 5 w 9"/>
                    <a:gd name="T25" fmla="*/ 5 h 10"/>
                    <a:gd name="T26" fmla="*/ 5 w 9"/>
                    <a:gd name="T27" fmla="*/ 6 h 10"/>
                    <a:gd name="T28" fmla="*/ 5 w 9"/>
                    <a:gd name="T29" fmla="*/ 3 h 10"/>
                    <a:gd name="T30" fmla="*/ 5 w 9"/>
                    <a:gd name="T31" fmla="*/ 3 h 10"/>
                    <a:gd name="T32" fmla="*/ 6 w 9"/>
                    <a:gd name="T33" fmla="*/ 6 h 10"/>
                    <a:gd name="T34" fmla="*/ 7 w 9"/>
                    <a:gd name="T35" fmla="*/ 6 h 10"/>
                    <a:gd name="T36" fmla="*/ 7 w 9"/>
                    <a:gd name="T37" fmla="*/ 6 h 10"/>
                    <a:gd name="T38" fmla="*/ 6 w 9"/>
                    <a:gd name="T39" fmla="*/ 6 h 10"/>
                    <a:gd name="T40" fmla="*/ 6 w 9"/>
                    <a:gd name="T41" fmla="*/ 6 h 10"/>
                    <a:gd name="T42" fmla="*/ 7 w 9"/>
                    <a:gd name="T43" fmla="*/ 7 h 10"/>
                    <a:gd name="T44" fmla="*/ 7 w 9"/>
                    <a:gd name="T45" fmla="*/ 6 h 10"/>
                    <a:gd name="T46" fmla="*/ 4 w 9"/>
                    <a:gd name="T47" fmla="*/ 4 h 10"/>
                    <a:gd name="T48" fmla="*/ 5 w 9"/>
                    <a:gd name="T49" fmla="*/ 10 h 10"/>
                    <a:gd name="T50" fmla="*/ 6 w 9"/>
                    <a:gd name="T51" fmla="*/ 9 h 10"/>
                    <a:gd name="T52" fmla="*/ 7 w 9"/>
                    <a:gd name="T53" fmla="*/ 9 h 10"/>
                    <a:gd name="T54" fmla="*/ 8 w 9"/>
                    <a:gd name="T55" fmla="*/ 8 h 10"/>
                    <a:gd name="T56" fmla="*/ 7 w 9"/>
                    <a:gd name="T57" fmla="*/ 7 h 10"/>
                    <a:gd name="T58" fmla="*/ 6 w 9"/>
                    <a:gd name="T59" fmla="*/ 7 h 10"/>
                    <a:gd name="T60" fmla="*/ 5 w 9"/>
                    <a:gd name="T61" fmla="*/ 7 h 10"/>
                    <a:gd name="T62" fmla="*/ 5 w 9"/>
                    <a:gd name="T63" fmla="*/ 7 h 10"/>
                    <a:gd name="T64" fmla="*/ 4 w 9"/>
                    <a:gd name="T65" fmla="*/ 6 h 10"/>
                    <a:gd name="T66" fmla="*/ 4 w 9"/>
                    <a:gd name="T67" fmla="*/ 6 h 10"/>
                    <a:gd name="T68" fmla="*/ 4 w 9"/>
                    <a:gd name="T69" fmla="*/ 6 h 10"/>
                    <a:gd name="T70" fmla="*/ 4 w 9"/>
                    <a:gd name="T71" fmla="*/ 4 h 10"/>
                    <a:gd name="T72" fmla="*/ 4 w 9"/>
                    <a:gd name="T73" fmla="*/ 4 h 10"/>
                    <a:gd name="T74" fmla="*/ 4 w 9"/>
                    <a:gd name="T75" fmla="*/ 3 h 10"/>
                    <a:gd name="T76" fmla="*/ 4 w 9"/>
                    <a:gd name="T77" fmla="*/ 3 h 10"/>
                    <a:gd name="T78" fmla="*/ 5 w 9"/>
                    <a:gd name="T79" fmla="*/ 2 h 10"/>
                    <a:gd name="T80" fmla="*/ 4 w 9"/>
                    <a:gd name="T81" fmla="*/ 2 h 10"/>
                    <a:gd name="T82" fmla="*/ 4 w 9"/>
                    <a:gd name="T83" fmla="*/ 2 h 10"/>
                    <a:gd name="T84" fmla="*/ 3 w 9"/>
                    <a:gd name="T85" fmla="*/ 1 h 10"/>
                    <a:gd name="T86" fmla="*/ 2 w 9"/>
                    <a:gd name="T87" fmla="*/ 1 h 10"/>
                    <a:gd name="T88" fmla="*/ 1 w 9"/>
                    <a:gd name="T89" fmla="*/ 2 h 10"/>
                    <a:gd name="T90" fmla="*/ 1 w 9"/>
                    <a:gd name="T91" fmla="*/ 2 h 10"/>
                    <a:gd name="T92" fmla="*/ 2 w 9"/>
                    <a:gd name="T93" fmla="*/ 3 h 10"/>
                    <a:gd name="T94" fmla="*/ 2 w 9"/>
                    <a:gd name="T95" fmla="*/ 3 h 10"/>
                    <a:gd name="T96" fmla="*/ 1 w 9"/>
                    <a:gd name="T97" fmla="*/ 4 h 10"/>
                    <a:gd name="T98" fmla="*/ 1 w 9"/>
                    <a:gd name="T99" fmla="*/ 3 h 10"/>
                    <a:gd name="T100" fmla="*/ 0 w 9"/>
                    <a:gd name="T101" fmla="*/ 3 h 10"/>
                    <a:gd name="T102" fmla="*/ 2 w 9"/>
                    <a:gd name="T103" fmla="*/ 6 h 10"/>
                    <a:gd name="T104" fmla="*/ 2 w 9"/>
                    <a:gd name="T105" fmla="*/ 8 h 10"/>
                    <a:gd name="T106" fmla="*/ 3 w 9"/>
                    <a:gd name="T107" fmla="*/ 8 h 10"/>
                    <a:gd name="T108" fmla="*/ 4 w 9"/>
                    <a:gd name="T109" fmla="*/ 7 h 10"/>
                    <a:gd name="T110" fmla="*/ 4 w 9"/>
                    <a:gd name="T111" fmla="*/ 8 h 10"/>
                    <a:gd name="T112" fmla="*/ 5 w 9"/>
                    <a:gd name="T113" fmla="*/ 8 h 10"/>
                    <a:gd name="T114" fmla="*/ 4 w 9"/>
                    <a:gd name="T115" fmla="*/ 8 h 10"/>
                    <a:gd name="T116" fmla="*/ 3 w 9"/>
                    <a:gd name="T117" fmla="*/ 9 h 10"/>
                    <a:gd name="T118" fmla="*/ 3 w 9"/>
                    <a:gd name="T119" fmla="*/ 8 h 10"/>
                    <a:gd name="T120" fmla="*/ 3 w 9"/>
                    <a:gd name="T121" fmla="*/ 8 h 10"/>
                    <a:gd name="T122" fmla="*/ 4 w 9"/>
                    <a:gd name="T12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 h="10">
                      <a:moveTo>
                        <a:pt x="8" y="1"/>
                      </a:moveTo>
                      <a:cubicBezTo>
                        <a:pt x="8" y="1"/>
                        <a:pt x="8" y="1"/>
                        <a:pt x="8" y="1"/>
                      </a:cubicBezTo>
                      <a:cubicBezTo>
                        <a:pt x="8" y="1"/>
                        <a:pt x="8" y="1"/>
                        <a:pt x="8" y="1"/>
                      </a:cubicBezTo>
                      <a:cubicBezTo>
                        <a:pt x="8" y="1"/>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9" y="0"/>
                        <a:pt x="8" y="0"/>
                        <a:pt x="8" y="0"/>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1"/>
                        <a:pt x="8" y="1"/>
                        <a:pt x="8" y="1"/>
                      </a:cubicBezTo>
                      <a:cubicBezTo>
                        <a:pt x="8" y="1"/>
                        <a:pt x="8" y="1"/>
                        <a:pt x="8" y="1"/>
                      </a:cubicBezTo>
                      <a:cubicBezTo>
                        <a:pt x="8" y="1"/>
                        <a:pt x="8" y="1"/>
                        <a:pt x="8" y="1"/>
                      </a:cubicBezTo>
                      <a:close/>
                      <a:moveTo>
                        <a:pt x="6" y="1"/>
                      </a:moveTo>
                      <a:cubicBezTo>
                        <a:pt x="6" y="1"/>
                        <a:pt x="6" y="1"/>
                        <a:pt x="6" y="1"/>
                      </a:cubicBezTo>
                      <a:cubicBezTo>
                        <a:pt x="6" y="1"/>
                        <a:pt x="6" y="1"/>
                        <a:pt x="6" y="1"/>
                      </a:cubicBezTo>
                      <a:cubicBezTo>
                        <a:pt x="6" y="1"/>
                        <a:pt x="6" y="1"/>
                        <a:pt x="6" y="1"/>
                      </a:cubicBezTo>
                      <a:cubicBezTo>
                        <a:pt x="6" y="1"/>
                        <a:pt x="6" y="1"/>
                        <a:pt x="6" y="1"/>
                      </a:cubicBezTo>
                      <a:close/>
                      <a:moveTo>
                        <a:pt x="5" y="6"/>
                      </a:move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5"/>
                      </a:cubicBezTo>
                      <a:cubicBezTo>
                        <a:pt x="5" y="5"/>
                        <a:pt x="5" y="6"/>
                        <a:pt x="5" y="6"/>
                      </a:cubicBezTo>
                      <a:cubicBezTo>
                        <a:pt x="5" y="6"/>
                        <a:pt x="5" y="6"/>
                        <a:pt x="5" y="6"/>
                      </a:cubicBezTo>
                      <a:cubicBezTo>
                        <a:pt x="5" y="6"/>
                        <a:pt x="5" y="6"/>
                        <a:pt x="5" y="6"/>
                      </a:cubicBezTo>
                      <a:cubicBezTo>
                        <a:pt x="5" y="6"/>
                        <a:pt x="5" y="6"/>
                        <a:pt x="5" y="6"/>
                      </a:cubicBezTo>
                      <a:cubicBezTo>
                        <a:pt x="5" y="6"/>
                        <a:pt x="5" y="6"/>
                        <a:pt x="5" y="6"/>
                      </a:cubicBezTo>
                      <a:close/>
                      <a:moveTo>
                        <a:pt x="5" y="3"/>
                      </a:moveTo>
                      <a:cubicBezTo>
                        <a:pt x="5" y="3"/>
                        <a:pt x="5" y="3"/>
                        <a:pt x="5" y="3"/>
                      </a:cubicBezTo>
                      <a:cubicBezTo>
                        <a:pt x="5" y="3"/>
                        <a:pt x="5" y="3"/>
                        <a:pt x="5" y="3"/>
                      </a:cubicBezTo>
                      <a:cubicBezTo>
                        <a:pt x="5" y="3"/>
                        <a:pt x="5" y="3"/>
                        <a:pt x="5" y="3"/>
                      </a:cubicBezTo>
                      <a:cubicBezTo>
                        <a:pt x="5" y="3"/>
                        <a:pt x="5" y="3"/>
                        <a:pt x="5" y="3"/>
                      </a:cubicBezTo>
                      <a:close/>
                      <a:moveTo>
                        <a:pt x="6" y="6"/>
                      </a:moveTo>
                      <a:cubicBezTo>
                        <a:pt x="6" y="6"/>
                        <a:pt x="6" y="6"/>
                        <a:pt x="6" y="6"/>
                      </a:cubicBezTo>
                      <a:cubicBezTo>
                        <a:pt x="6" y="6"/>
                        <a:pt x="6" y="6"/>
                        <a:pt x="6" y="6"/>
                      </a:cubicBezTo>
                      <a:cubicBezTo>
                        <a:pt x="6" y="6"/>
                        <a:pt x="6" y="6"/>
                        <a:pt x="6" y="6"/>
                      </a:cubicBezTo>
                      <a:cubicBezTo>
                        <a:pt x="6" y="6"/>
                        <a:pt x="6" y="6"/>
                        <a:pt x="7" y="6"/>
                      </a:cubicBezTo>
                      <a:cubicBezTo>
                        <a:pt x="7" y="6"/>
                        <a:pt x="7" y="6"/>
                        <a:pt x="7" y="6"/>
                      </a:cubicBezTo>
                      <a:cubicBezTo>
                        <a:pt x="7" y="6"/>
                        <a:pt x="7" y="6"/>
                        <a:pt x="7" y="6"/>
                      </a:cubicBezTo>
                      <a:cubicBezTo>
                        <a:pt x="7" y="6"/>
                        <a:pt x="7" y="6"/>
                        <a:pt x="7" y="6"/>
                      </a:cubicBezTo>
                      <a:cubicBezTo>
                        <a:pt x="7" y="5"/>
                        <a:pt x="7" y="5"/>
                        <a:pt x="7" y="6"/>
                      </a:cubicBezTo>
                      <a:cubicBezTo>
                        <a:pt x="7" y="6"/>
                        <a:pt x="7" y="6"/>
                        <a:pt x="7" y="6"/>
                      </a:cubicBezTo>
                      <a:cubicBezTo>
                        <a:pt x="6" y="6"/>
                        <a:pt x="6" y="6"/>
                        <a:pt x="6" y="6"/>
                      </a:cubicBezTo>
                      <a:cubicBezTo>
                        <a:pt x="6" y="6"/>
                        <a:pt x="6" y="6"/>
                        <a:pt x="6" y="6"/>
                      </a:cubicBezTo>
                      <a:cubicBezTo>
                        <a:pt x="6" y="6"/>
                        <a:pt x="6" y="6"/>
                        <a:pt x="6" y="6"/>
                      </a:cubicBezTo>
                      <a:cubicBezTo>
                        <a:pt x="6" y="6"/>
                        <a:pt x="6" y="6"/>
                        <a:pt x="6" y="6"/>
                      </a:cubicBezTo>
                      <a:cubicBezTo>
                        <a:pt x="6" y="6"/>
                        <a:pt x="6" y="6"/>
                        <a:pt x="6" y="6"/>
                      </a:cubicBezTo>
                      <a:close/>
                      <a:moveTo>
                        <a:pt x="7" y="6"/>
                      </a:moveTo>
                      <a:cubicBezTo>
                        <a:pt x="7" y="6"/>
                        <a:pt x="7" y="7"/>
                        <a:pt x="7" y="7"/>
                      </a:cubicBezTo>
                      <a:cubicBezTo>
                        <a:pt x="7" y="7"/>
                        <a:pt x="7" y="7"/>
                        <a:pt x="7" y="7"/>
                      </a:cubicBezTo>
                      <a:cubicBezTo>
                        <a:pt x="7" y="7"/>
                        <a:pt x="7" y="7"/>
                        <a:pt x="7" y="7"/>
                      </a:cubicBezTo>
                      <a:cubicBezTo>
                        <a:pt x="7" y="7"/>
                        <a:pt x="7" y="6"/>
                        <a:pt x="7" y="6"/>
                      </a:cubicBezTo>
                      <a:close/>
                      <a:moveTo>
                        <a:pt x="4" y="4"/>
                      </a:moveTo>
                      <a:cubicBezTo>
                        <a:pt x="4" y="4"/>
                        <a:pt x="4" y="4"/>
                        <a:pt x="4" y="4"/>
                      </a:cubicBezTo>
                      <a:cubicBezTo>
                        <a:pt x="4" y="4"/>
                        <a:pt x="4" y="4"/>
                        <a:pt x="4" y="4"/>
                      </a:cubicBezTo>
                      <a:cubicBezTo>
                        <a:pt x="4" y="4"/>
                        <a:pt x="4" y="4"/>
                        <a:pt x="4" y="4"/>
                      </a:cubicBezTo>
                      <a:close/>
                      <a:moveTo>
                        <a:pt x="4" y="9"/>
                      </a:moveTo>
                      <a:cubicBezTo>
                        <a:pt x="5" y="10"/>
                        <a:pt x="5" y="10"/>
                        <a:pt x="5" y="10"/>
                      </a:cubicBezTo>
                      <a:cubicBezTo>
                        <a:pt x="5" y="9"/>
                        <a:pt x="5" y="9"/>
                        <a:pt x="5" y="9"/>
                      </a:cubicBezTo>
                      <a:cubicBezTo>
                        <a:pt x="5" y="9"/>
                        <a:pt x="5" y="9"/>
                        <a:pt x="5" y="9"/>
                      </a:cubicBezTo>
                      <a:cubicBezTo>
                        <a:pt x="5" y="9"/>
                        <a:pt x="6" y="9"/>
                        <a:pt x="6" y="9"/>
                      </a:cubicBezTo>
                      <a:cubicBezTo>
                        <a:pt x="6" y="9"/>
                        <a:pt x="6" y="9"/>
                        <a:pt x="6" y="9"/>
                      </a:cubicBezTo>
                      <a:cubicBezTo>
                        <a:pt x="6" y="9"/>
                        <a:pt x="6" y="9"/>
                        <a:pt x="6" y="9"/>
                      </a:cubicBezTo>
                      <a:cubicBezTo>
                        <a:pt x="7" y="9"/>
                        <a:pt x="7" y="9"/>
                        <a:pt x="7" y="9"/>
                      </a:cubicBezTo>
                      <a:cubicBezTo>
                        <a:pt x="7" y="8"/>
                        <a:pt x="7" y="8"/>
                        <a:pt x="7" y="8"/>
                      </a:cubicBezTo>
                      <a:cubicBezTo>
                        <a:pt x="7" y="9"/>
                        <a:pt x="7" y="9"/>
                        <a:pt x="7" y="9"/>
                      </a:cubicBezTo>
                      <a:cubicBezTo>
                        <a:pt x="8" y="8"/>
                        <a:pt x="8" y="8"/>
                        <a:pt x="8" y="8"/>
                      </a:cubicBezTo>
                      <a:cubicBezTo>
                        <a:pt x="8" y="8"/>
                        <a:pt x="8" y="8"/>
                        <a:pt x="8" y="8"/>
                      </a:cubicBezTo>
                      <a:cubicBezTo>
                        <a:pt x="8" y="8"/>
                        <a:pt x="8" y="8"/>
                        <a:pt x="8" y="8"/>
                      </a:cubicBezTo>
                      <a:cubicBezTo>
                        <a:pt x="8" y="7"/>
                        <a:pt x="7" y="7"/>
                        <a:pt x="7" y="7"/>
                      </a:cubicBezTo>
                      <a:cubicBezTo>
                        <a:pt x="7" y="7"/>
                        <a:pt x="7" y="7"/>
                        <a:pt x="7" y="7"/>
                      </a:cubicBezTo>
                      <a:cubicBezTo>
                        <a:pt x="7" y="7"/>
                        <a:pt x="6" y="7"/>
                        <a:pt x="6" y="7"/>
                      </a:cubicBezTo>
                      <a:cubicBezTo>
                        <a:pt x="6" y="7"/>
                        <a:pt x="6" y="7"/>
                        <a:pt x="6" y="7"/>
                      </a:cubicBezTo>
                      <a:cubicBezTo>
                        <a:pt x="6" y="7"/>
                        <a:pt x="6" y="7"/>
                        <a:pt x="6" y="7"/>
                      </a:cubicBezTo>
                      <a:cubicBezTo>
                        <a:pt x="6" y="7"/>
                        <a:pt x="6" y="7"/>
                        <a:pt x="6" y="7"/>
                      </a:cubicBezTo>
                      <a:cubicBezTo>
                        <a:pt x="6" y="7"/>
                        <a:pt x="6" y="7"/>
                        <a:pt x="5" y="7"/>
                      </a:cubicBezTo>
                      <a:cubicBezTo>
                        <a:pt x="5" y="7"/>
                        <a:pt x="5" y="7"/>
                        <a:pt x="5" y="7"/>
                      </a:cubicBezTo>
                      <a:cubicBezTo>
                        <a:pt x="5" y="7"/>
                        <a:pt x="5" y="7"/>
                        <a:pt x="5" y="7"/>
                      </a:cubicBezTo>
                      <a:cubicBezTo>
                        <a:pt x="5" y="7"/>
                        <a:pt x="5" y="7"/>
                        <a:pt x="5" y="7"/>
                      </a:cubicBezTo>
                      <a:cubicBezTo>
                        <a:pt x="5" y="7"/>
                        <a:pt x="5" y="7"/>
                        <a:pt x="5" y="7"/>
                      </a:cubicBezTo>
                      <a:cubicBezTo>
                        <a:pt x="5" y="6"/>
                        <a:pt x="5" y="6"/>
                        <a:pt x="5"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5"/>
                        <a:pt x="4" y="5"/>
                        <a:pt x="4" y="5"/>
                      </a:cubicBezTo>
                      <a:cubicBezTo>
                        <a:pt x="4" y="5"/>
                        <a:pt x="4" y="5"/>
                        <a:pt x="4" y="5"/>
                      </a:cubicBezTo>
                      <a:cubicBezTo>
                        <a:pt x="4" y="5"/>
                        <a:pt x="4" y="5"/>
                        <a:pt x="4" y="4"/>
                      </a:cubicBezTo>
                      <a:cubicBezTo>
                        <a:pt x="4" y="4"/>
                        <a:pt x="4" y="4"/>
                        <a:pt x="4" y="4"/>
                      </a:cubicBezTo>
                      <a:cubicBezTo>
                        <a:pt x="4" y="4"/>
                        <a:pt x="4" y="4"/>
                        <a:pt x="4" y="4"/>
                      </a:cubicBezTo>
                      <a:cubicBezTo>
                        <a:pt x="4" y="4"/>
                        <a:pt x="4" y="4"/>
                        <a:pt x="4" y="4"/>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4" y="3"/>
                        <a:pt x="4" y="2"/>
                        <a:pt x="4" y="2"/>
                      </a:cubicBezTo>
                      <a:cubicBezTo>
                        <a:pt x="4" y="2"/>
                        <a:pt x="5" y="3"/>
                        <a:pt x="5" y="2"/>
                      </a:cubicBezTo>
                      <a:cubicBezTo>
                        <a:pt x="5" y="2"/>
                        <a:pt x="5" y="2"/>
                        <a:pt x="4" y="2"/>
                      </a:cubicBezTo>
                      <a:cubicBezTo>
                        <a:pt x="4" y="2"/>
                        <a:pt x="4" y="2"/>
                        <a:pt x="4" y="2"/>
                      </a:cubicBezTo>
                      <a:cubicBezTo>
                        <a:pt x="4" y="2"/>
                        <a:pt x="4" y="2"/>
                        <a:pt x="4" y="2"/>
                      </a:cubicBezTo>
                      <a:cubicBezTo>
                        <a:pt x="4" y="2"/>
                        <a:pt x="4" y="2"/>
                        <a:pt x="4" y="2"/>
                      </a:cubicBezTo>
                      <a:cubicBezTo>
                        <a:pt x="4" y="2"/>
                        <a:pt x="4" y="2"/>
                        <a:pt x="4" y="2"/>
                      </a:cubicBezTo>
                      <a:cubicBezTo>
                        <a:pt x="5" y="2"/>
                        <a:pt x="4" y="2"/>
                        <a:pt x="4" y="2"/>
                      </a:cubicBezTo>
                      <a:cubicBezTo>
                        <a:pt x="4" y="1"/>
                        <a:pt x="4" y="1"/>
                        <a:pt x="4" y="1"/>
                      </a:cubicBezTo>
                      <a:cubicBezTo>
                        <a:pt x="4" y="1"/>
                        <a:pt x="3" y="1"/>
                        <a:pt x="3" y="0"/>
                      </a:cubicBezTo>
                      <a:cubicBezTo>
                        <a:pt x="3" y="1"/>
                        <a:pt x="3" y="1"/>
                        <a:pt x="3" y="1"/>
                      </a:cubicBezTo>
                      <a:cubicBezTo>
                        <a:pt x="3" y="1"/>
                        <a:pt x="3" y="1"/>
                        <a:pt x="3" y="1"/>
                      </a:cubicBezTo>
                      <a:cubicBezTo>
                        <a:pt x="3" y="1"/>
                        <a:pt x="3" y="1"/>
                        <a:pt x="3" y="1"/>
                      </a:cubicBezTo>
                      <a:cubicBezTo>
                        <a:pt x="3" y="1"/>
                        <a:pt x="2" y="1"/>
                        <a:pt x="2" y="1"/>
                      </a:cubicBezTo>
                      <a:cubicBezTo>
                        <a:pt x="2" y="1"/>
                        <a:pt x="2" y="1"/>
                        <a:pt x="2" y="1"/>
                      </a:cubicBezTo>
                      <a:cubicBezTo>
                        <a:pt x="2" y="1"/>
                        <a:pt x="2" y="2"/>
                        <a:pt x="2" y="2"/>
                      </a:cubicBezTo>
                      <a:cubicBezTo>
                        <a:pt x="2" y="2"/>
                        <a:pt x="1" y="2"/>
                        <a:pt x="1" y="2"/>
                      </a:cubicBezTo>
                      <a:cubicBezTo>
                        <a:pt x="1" y="2"/>
                        <a:pt x="1" y="2"/>
                        <a:pt x="1" y="2"/>
                      </a:cubicBezTo>
                      <a:cubicBezTo>
                        <a:pt x="1" y="2"/>
                        <a:pt x="1" y="2"/>
                        <a:pt x="1" y="2"/>
                      </a:cubicBezTo>
                      <a:cubicBezTo>
                        <a:pt x="1" y="2"/>
                        <a:pt x="1" y="2"/>
                        <a:pt x="1" y="2"/>
                      </a:cubicBezTo>
                      <a:cubicBezTo>
                        <a:pt x="1" y="2"/>
                        <a:pt x="1" y="2"/>
                        <a:pt x="1" y="2"/>
                      </a:cubicBezTo>
                      <a:cubicBezTo>
                        <a:pt x="1" y="3"/>
                        <a:pt x="2" y="3"/>
                        <a:pt x="2" y="3"/>
                      </a:cubicBezTo>
                      <a:cubicBezTo>
                        <a:pt x="2" y="3"/>
                        <a:pt x="2" y="3"/>
                        <a:pt x="2" y="3"/>
                      </a:cubicBezTo>
                      <a:cubicBezTo>
                        <a:pt x="2" y="3"/>
                        <a:pt x="2" y="3"/>
                        <a:pt x="2" y="3"/>
                      </a:cubicBezTo>
                      <a:cubicBezTo>
                        <a:pt x="2" y="3"/>
                        <a:pt x="2" y="3"/>
                        <a:pt x="2" y="3"/>
                      </a:cubicBezTo>
                      <a:cubicBezTo>
                        <a:pt x="2" y="3"/>
                        <a:pt x="2" y="3"/>
                        <a:pt x="2" y="3"/>
                      </a:cubicBezTo>
                      <a:cubicBezTo>
                        <a:pt x="2" y="4"/>
                        <a:pt x="2" y="4"/>
                        <a:pt x="2" y="4"/>
                      </a:cubicBezTo>
                      <a:cubicBezTo>
                        <a:pt x="2" y="4"/>
                        <a:pt x="2" y="4"/>
                        <a:pt x="2" y="5"/>
                      </a:cubicBezTo>
                      <a:cubicBezTo>
                        <a:pt x="2" y="5"/>
                        <a:pt x="1" y="4"/>
                        <a:pt x="1" y="4"/>
                      </a:cubicBezTo>
                      <a:cubicBezTo>
                        <a:pt x="2" y="4"/>
                        <a:pt x="1" y="4"/>
                        <a:pt x="1" y="4"/>
                      </a:cubicBezTo>
                      <a:cubicBezTo>
                        <a:pt x="1" y="4"/>
                        <a:pt x="1" y="4"/>
                        <a:pt x="1" y="4"/>
                      </a:cubicBezTo>
                      <a:cubicBezTo>
                        <a:pt x="1" y="3"/>
                        <a:pt x="1" y="3"/>
                        <a:pt x="1" y="3"/>
                      </a:cubicBezTo>
                      <a:cubicBezTo>
                        <a:pt x="0" y="3"/>
                        <a:pt x="0" y="3"/>
                        <a:pt x="0" y="3"/>
                      </a:cubicBezTo>
                      <a:cubicBezTo>
                        <a:pt x="0" y="3"/>
                        <a:pt x="0" y="3"/>
                        <a:pt x="0" y="3"/>
                      </a:cubicBezTo>
                      <a:cubicBezTo>
                        <a:pt x="0" y="3"/>
                        <a:pt x="0" y="3"/>
                        <a:pt x="0" y="3"/>
                      </a:cubicBezTo>
                      <a:cubicBezTo>
                        <a:pt x="0" y="3"/>
                        <a:pt x="0" y="4"/>
                        <a:pt x="0" y="4"/>
                      </a:cubicBezTo>
                      <a:cubicBezTo>
                        <a:pt x="1" y="4"/>
                        <a:pt x="1" y="5"/>
                        <a:pt x="1" y="5"/>
                      </a:cubicBezTo>
                      <a:cubicBezTo>
                        <a:pt x="1" y="6"/>
                        <a:pt x="2" y="6"/>
                        <a:pt x="2" y="6"/>
                      </a:cubicBezTo>
                      <a:cubicBezTo>
                        <a:pt x="2" y="6"/>
                        <a:pt x="2" y="6"/>
                        <a:pt x="2" y="6"/>
                      </a:cubicBezTo>
                      <a:cubicBezTo>
                        <a:pt x="2" y="7"/>
                        <a:pt x="2" y="7"/>
                        <a:pt x="2" y="7"/>
                      </a:cubicBezTo>
                      <a:cubicBezTo>
                        <a:pt x="2" y="7"/>
                        <a:pt x="2" y="7"/>
                        <a:pt x="2" y="8"/>
                      </a:cubicBezTo>
                      <a:cubicBezTo>
                        <a:pt x="2" y="8"/>
                        <a:pt x="2" y="8"/>
                        <a:pt x="2" y="8"/>
                      </a:cubicBezTo>
                      <a:cubicBezTo>
                        <a:pt x="2" y="8"/>
                        <a:pt x="3" y="8"/>
                        <a:pt x="3" y="8"/>
                      </a:cubicBezTo>
                      <a:cubicBezTo>
                        <a:pt x="3" y="8"/>
                        <a:pt x="3" y="8"/>
                        <a:pt x="3" y="8"/>
                      </a:cubicBezTo>
                      <a:cubicBezTo>
                        <a:pt x="3" y="8"/>
                        <a:pt x="3" y="8"/>
                        <a:pt x="3" y="7"/>
                      </a:cubicBezTo>
                      <a:cubicBezTo>
                        <a:pt x="3" y="7"/>
                        <a:pt x="3" y="7"/>
                        <a:pt x="3" y="7"/>
                      </a:cubicBezTo>
                      <a:cubicBezTo>
                        <a:pt x="3" y="7"/>
                        <a:pt x="3" y="7"/>
                        <a:pt x="4" y="7"/>
                      </a:cubicBezTo>
                      <a:cubicBezTo>
                        <a:pt x="4" y="7"/>
                        <a:pt x="4" y="7"/>
                        <a:pt x="4" y="7"/>
                      </a:cubicBezTo>
                      <a:cubicBezTo>
                        <a:pt x="4" y="7"/>
                        <a:pt x="4" y="7"/>
                        <a:pt x="4" y="7"/>
                      </a:cubicBezTo>
                      <a:cubicBezTo>
                        <a:pt x="4" y="7"/>
                        <a:pt x="4" y="7"/>
                        <a:pt x="4" y="8"/>
                      </a:cubicBezTo>
                      <a:cubicBezTo>
                        <a:pt x="4" y="8"/>
                        <a:pt x="4" y="8"/>
                        <a:pt x="4" y="8"/>
                      </a:cubicBezTo>
                      <a:cubicBezTo>
                        <a:pt x="4" y="8"/>
                        <a:pt x="5" y="8"/>
                        <a:pt x="5" y="8"/>
                      </a:cubicBezTo>
                      <a:cubicBezTo>
                        <a:pt x="5" y="8"/>
                        <a:pt x="5" y="8"/>
                        <a:pt x="5" y="8"/>
                      </a:cubicBezTo>
                      <a:cubicBezTo>
                        <a:pt x="5" y="8"/>
                        <a:pt x="5" y="8"/>
                        <a:pt x="5" y="8"/>
                      </a:cubicBezTo>
                      <a:cubicBezTo>
                        <a:pt x="5" y="8"/>
                        <a:pt x="5" y="8"/>
                        <a:pt x="4" y="8"/>
                      </a:cubicBezTo>
                      <a:cubicBezTo>
                        <a:pt x="4" y="8"/>
                        <a:pt x="4" y="8"/>
                        <a:pt x="4" y="8"/>
                      </a:cubicBezTo>
                      <a:cubicBezTo>
                        <a:pt x="4" y="8"/>
                        <a:pt x="4" y="9"/>
                        <a:pt x="4" y="9"/>
                      </a:cubicBezTo>
                      <a:cubicBezTo>
                        <a:pt x="4" y="9"/>
                        <a:pt x="4" y="9"/>
                        <a:pt x="4" y="9"/>
                      </a:cubicBezTo>
                      <a:cubicBezTo>
                        <a:pt x="4" y="9"/>
                        <a:pt x="4" y="9"/>
                        <a:pt x="3" y="9"/>
                      </a:cubicBezTo>
                      <a:cubicBezTo>
                        <a:pt x="3" y="9"/>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9"/>
                        <a:pt x="3" y="9"/>
                        <a:pt x="3" y="9"/>
                      </a:cubicBezTo>
                      <a:cubicBezTo>
                        <a:pt x="3" y="9"/>
                        <a:pt x="3" y="9"/>
                        <a:pt x="3" y="10"/>
                      </a:cubicBezTo>
                      <a:cubicBezTo>
                        <a:pt x="4" y="10"/>
                        <a:pt x="4" y="10"/>
                        <a:pt x="4" y="10"/>
                      </a:cubicBezTo>
                      <a:lnTo>
                        <a:pt x="4" y="9"/>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65" name="Freeform 734">
                  <a:extLst>
                    <a:ext uri="{FF2B5EF4-FFF2-40B4-BE49-F238E27FC236}">
                      <a16:creationId xmlns:a16="http://schemas.microsoft.com/office/drawing/2014/main" id="{87757427-D622-3814-6E3F-B05D6B469FDE}"/>
                    </a:ext>
                  </a:extLst>
                </p:cNvPr>
                <p:cNvSpPr>
                  <a:spLocks/>
                </p:cNvSpPr>
                <p:nvPr/>
              </p:nvSpPr>
              <p:spPr bwMode="auto">
                <a:xfrm>
                  <a:off x="10253663" y="5942013"/>
                  <a:ext cx="53975" cy="69850"/>
                </a:xfrm>
                <a:custGeom>
                  <a:avLst/>
                  <a:gdLst>
                    <a:gd name="T0" fmla="*/ 13 w 13"/>
                    <a:gd name="T1" fmla="*/ 15 h 17"/>
                    <a:gd name="T2" fmla="*/ 13 w 13"/>
                    <a:gd name="T3" fmla="*/ 14 h 17"/>
                    <a:gd name="T4" fmla="*/ 12 w 13"/>
                    <a:gd name="T5" fmla="*/ 12 h 17"/>
                    <a:gd name="T6" fmla="*/ 11 w 13"/>
                    <a:gd name="T7" fmla="*/ 11 h 17"/>
                    <a:gd name="T8" fmla="*/ 12 w 13"/>
                    <a:gd name="T9" fmla="*/ 12 h 17"/>
                    <a:gd name="T10" fmla="*/ 12 w 13"/>
                    <a:gd name="T11" fmla="*/ 10 h 17"/>
                    <a:gd name="T12" fmla="*/ 12 w 13"/>
                    <a:gd name="T13" fmla="*/ 10 h 17"/>
                    <a:gd name="T14" fmla="*/ 12 w 13"/>
                    <a:gd name="T15" fmla="*/ 9 h 17"/>
                    <a:gd name="T16" fmla="*/ 11 w 13"/>
                    <a:gd name="T17" fmla="*/ 8 h 17"/>
                    <a:gd name="T18" fmla="*/ 11 w 13"/>
                    <a:gd name="T19" fmla="*/ 7 h 17"/>
                    <a:gd name="T20" fmla="*/ 10 w 13"/>
                    <a:gd name="T21" fmla="*/ 7 h 17"/>
                    <a:gd name="T22" fmla="*/ 10 w 13"/>
                    <a:gd name="T23" fmla="*/ 7 h 17"/>
                    <a:gd name="T24" fmla="*/ 10 w 13"/>
                    <a:gd name="T25" fmla="*/ 8 h 17"/>
                    <a:gd name="T26" fmla="*/ 10 w 13"/>
                    <a:gd name="T27" fmla="*/ 7 h 17"/>
                    <a:gd name="T28" fmla="*/ 9 w 13"/>
                    <a:gd name="T29" fmla="*/ 7 h 17"/>
                    <a:gd name="T30" fmla="*/ 9 w 13"/>
                    <a:gd name="T31" fmla="*/ 6 h 17"/>
                    <a:gd name="T32" fmla="*/ 9 w 13"/>
                    <a:gd name="T33" fmla="*/ 6 h 17"/>
                    <a:gd name="T34" fmla="*/ 8 w 13"/>
                    <a:gd name="T35" fmla="*/ 5 h 17"/>
                    <a:gd name="T36" fmla="*/ 7 w 13"/>
                    <a:gd name="T37" fmla="*/ 5 h 17"/>
                    <a:gd name="T38" fmla="*/ 6 w 13"/>
                    <a:gd name="T39" fmla="*/ 5 h 17"/>
                    <a:gd name="T40" fmla="*/ 6 w 13"/>
                    <a:gd name="T41" fmla="*/ 5 h 17"/>
                    <a:gd name="T42" fmla="*/ 5 w 13"/>
                    <a:gd name="T43" fmla="*/ 5 h 17"/>
                    <a:gd name="T44" fmla="*/ 5 w 13"/>
                    <a:gd name="T45" fmla="*/ 4 h 17"/>
                    <a:gd name="T46" fmla="*/ 4 w 13"/>
                    <a:gd name="T47" fmla="*/ 4 h 17"/>
                    <a:gd name="T48" fmla="*/ 4 w 13"/>
                    <a:gd name="T49" fmla="*/ 5 h 17"/>
                    <a:gd name="T50" fmla="*/ 4 w 13"/>
                    <a:gd name="T51" fmla="*/ 4 h 17"/>
                    <a:gd name="T52" fmla="*/ 3 w 13"/>
                    <a:gd name="T53" fmla="*/ 3 h 17"/>
                    <a:gd name="T54" fmla="*/ 2 w 13"/>
                    <a:gd name="T55" fmla="*/ 2 h 17"/>
                    <a:gd name="T56" fmla="*/ 2 w 13"/>
                    <a:gd name="T57" fmla="*/ 2 h 17"/>
                    <a:gd name="T58" fmla="*/ 2 w 13"/>
                    <a:gd name="T59" fmla="*/ 2 h 17"/>
                    <a:gd name="T60" fmla="*/ 2 w 13"/>
                    <a:gd name="T61" fmla="*/ 1 h 17"/>
                    <a:gd name="T62" fmla="*/ 2 w 13"/>
                    <a:gd name="T63" fmla="*/ 1 h 17"/>
                    <a:gd name="T64" fmla="*/ 2 w 13"/>
                    <a:gd name="T65" fmla="*/ 0 h 17"/>
                    <a:gd name="T66" fmla="*/ 0 w 13"/>
                    <a:gd name="T67" fmla="*/ 0 h 17"/>
                    <a:gd name="T68" fmla="*/ 1 w 13"/>
                    <a:gd name="T69" fmla="*/ 2 h 17"/>
                    <a:gd name="T70" fmla="*/ 3 w 13"/>
                    <a:gd name="T71" fmla="*/ 4 h 17"/>
                    <a:gd name="T72" fmla="*/ 3 w 13"/>
                    <a:gd name="T73" fmla="*/ 6 h 17"/>
                    <a:gd name="T74" fmla="*/ 4 w 13"/>
                    <a:gd name="T75" fmla="*/ 8 h 17"/>
                    <a:gd name="T76" fmla="*/ 4 w 13"/>
                    <a:gd name="T77" fmla="*/ 9 h 17"/>
                    <a:gd name="T78" fmla="*/ 5 w 13"/>
                    <a:gd name="T79" fmla="*/ 9 h 17"/>
                    <a:gd name="T80" fmla="*/ 6 w 13"/>
                    <a:gd name="T81" fmla="*/ 8 h 17"/>
                    <a:gd name="T82" fmla="*/ 5 w 13"/>
                    <a:gd name="T83" fmla="*/ 9 h 17"/>
                    <a:gd name="T84" fmla="*/ 5 w 13"/>
                    <a:gd name="T85" fmla="*/ 10 h 17"/>
                    <a:gd name="T86" fmla="*/ 7 w 13"/>
                    <a:gd name="T87" fmla="*/ 13 h 17"/>
                    <a:gd name="T88" fmla="*/ 10 w 13"/>
                    <a:gd name="T89" fmla="*/ 16 h 17"/>
                    <a:gd name="T90" fmla="*/ 9 w 13"/>
                    <a:gd name="T91" fmla="*/ 14 h 17"/>
                    <a:gd name="T92" fmla="*/ 10 w 13"/>
                    <a:gd name="T93" fmla="*/ 15 h 17"/>
                    <a:gd name="T94" fmla="*/ 11 w 13"/>
                    <a:gd name="T95" fmla="*/ 15 h 17"/>
                    <a:gd name="T96" fmla="*/ 11 w 13"/>
                    <a:gd name="T97" fmla="*/ 15 h 17"/>
                    <a:gd name="T98" fmla="*/ 11 w 13"/>
                    <a:gd name="T99" fmla="*/ 15 h 17"/>
                    <a:gd name="T100" fmla="*/ 12 w 13"/>
                    <a:gd name="T101"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 h="17">
                      <a:moveTo>
                        <a:pt x="12" y="15"/>
                      </a:moveTo>
                      <a:cubicBezTo>
                        <a:pt x="12" y="15"/>
                        <a:pt x="12" y="15"/>
                        <a:pt x="12" y="15"/>
                      </a:cubicBezTo>
                      <a:cubicBezTo>
                        <a:pt x="12" y="15"/>
                        <a:pt x="13" y="15"/>
                        <a:pt x="13" y="15"/>
                      </a:cubicBezTo>
                      <a:cubicBezTo>
                        <a:pt x="13" y="15"/>
                        <a:pt x="13" y="15"/>
                        <a:pt x="13" y="15"/>
                      </a:cubicBezTo>
                      <a:cubicBezTo>
                        <a:pt x="13" y="15"/>
                        <a:pt x="13" y="15"/>
                        <a:pt x="13" y="15"/>
                      </a:cubicBezTo>
                      <a:cubicBezTo>
                        <a:pt x="13" y="14"/>
                        <a:pt x="13" y="14"/>
                        <a:pt x="13" y="14"/>
                      </a:cubicBezTo>
                      <a:cubicBezTo>
                        <a:pt x="13" y="14"/>
                        <a:pt x="13" y="14"/>
                        <a:pt x="13" y="14"/>
                      </a:cubicBezTo>
                      <a:cubicBezTo>
                        <a:pt x="13" y="14"/>
                        <a:pt x="13" y="14"/>
                        <a:pt x="13" y="14"/>
                      </a:cubicBezTo>
                      <a:cubicBezTo>
                        <a:pt x="13" y="14"/>
                        <a:pt x="13" y="14"/>
                        <a:pt x="13" y="14"/>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1" y="12"/>
                      </a:cubicBezTo>
                      <a:cubicBezTo>
                        <a:pt x="11" y="12"/>
                        <a:pt x="11" y="12"/>
                        <a:pt x="11" y="12"/>
                      </a:cubicBezTo>
                      <a:cubicBezTo>
                        <a:pt x="11" y="12"/>
                        <a:pt x="11" y="12"/>
                        <a:pt x="11" y="11"/>
                      </a:cubicBezTo>
                      <a:cubicBezTo>
                        <a:pt x="11" y="11"/>
                        <a:pt x="11" y="11"/>
                        <a:pt x="11" y="11"/>
                      </a:cubicBezTo>
                      <a:cubicBezTo>
                        <a:pt x="12" y="11"/>
                        <a:pt x="12" y="11"/>
                        <a:pt x="12" y="11"/>
                      </a:cubicBezTo>
                      <a:cubicBezTo>
                        <a:pt x="12" y="11"/>
                        <a:pt x="12" y="11"/>
                        <a:pt x="12" y="11"/>
                      </a:cubicBezTo>
                      <a:cubicBezTo>
                        <a:pt x="12" y="11"/>
                        <a:pt x="12" y="12"/>
                        <a:pt x="12" y="12"/>
                      </a:cubicBezTo>
                      <a:cubicBezTo>
                        <a:pt x="12" y="12"/>
                        <a:pt x="13" y="12"/>
                        <a:pt x="13" y="12"/>
                      </a:cubicBezTo>
                      <a:cubicBezTo>
                        <a:pt x="13" y="12"/>
                        <a:pt x="13" y="12"/>
                        <a:pt x="13" y="12"/>
                      </a:cubicBezTo>
                      <a:cubicBezTo>
                        <a:pt x="13" y="11"/>
                        <a:pt x="13" y="11"/>
                        <a:pt x="13" y="11"/>
                      </a:cubicBezTo>
                      <a:cubicBezTo>
                        <a:pt x="12" y="11"/>
                        <a:pt x="12" y="11"/>
                        <a:pt x="12" y="10"/>
                      </a:cubicBezTo>
                      <a:cubicBezTo>
                        <a:pt x="12" y="10"/>
                        <a:pt x="12" y="10"/>
                        <a:pt x="12" y="10"/>
                      </a:cubicBezTo>
                      <a:cubicBezTo>
                        <a:pt x="12" y="10"/>
                        <a:pt x="13" y="10"/>
                        <a:pt x="13" y="10"/>
                      </a:cubicBezTo>
                      <a:cubicBezTo>
                        <a:pt x="13" y="10"/>
                        <a:pt x="13" y="10"/>
                        <a:pt x="12" y="10"/>
                      </a:cubicBezTo>
                      <a:cubicBezTo>
                        <a:pt x="12" y="10"/>
                        <a:pt x="12" y="10"/>
                        <a:pt x="12" y="10"/>
                      </a:cubicBezTo>
                      <a:cubicBezTo>
                        <a:pt x="12" y="10"/>
                        <a:pt x="12" y="9"/>
                        <a:pt x="12" y="9"/>
                      </a:cubicBezTo>
                      <a:cubicBezTo>
                        <a:pt x="12" y="9"/>
                        <a:pt x="12" y="9"/>
                        <a:pt x="12" y="9"/>
                      </a:cubicBezTo>
                      <a:cubicBezTo>
                        <a:pt x="12" y="9"/>
                        <a:pt x="12" y="9"/>
                        <a:pt x="12" y="9"/>
                      </a:cubicBezTo>
                      <a:cubicBezTo>
                        <a:pt x="12" y="9"/>
                        <a:pt x="12" y="9"/>
                        <a:pt x="12" y="9"/>
                      </a:cubicBezTo>
                      <a:cubicBezTo>
                        <a:pt x="12" y="9"/>
                        <a:pt x="12" y="9"/>
                        <a:pt x="12" y="9"/>
                      </a:cubicBezTo>
                      <a:cubicBezTo>
                        <a:pt x="12" y="9"/>
                        <a:pt x="11" y="9"/>
                        <a:pt x="11" y="9"/>
                      </a:cubicBezTo>
                      <a:cubicBezTo>
                        <a:pt x="11" y="9"/>
                        <a:pt x="11" y="8"/>
                        <a:pt x="11" y="8"/>
                      </a:cubicBezTo>
                      <a:cubicBezTo>
                        <a:pt x="11" y="8"/>
                        <a:pt x="11" y="8"/>
                        <a:pt x="11" y="8"/>
                      </a:cubicBezTo>
                      <a:cubicBezTo>
                        <a:pt x="11" y="8"/>
                        <a:pt x="11" y="8"/>
                        <a:pt x="11" y="8"/>
                      </a:cubicBezTo>
                      <a:cubicBezTo>
                        <a:pt x="11" y="8"/>
                        <a:pt x="11" y="8"/>
                        <a:pt x="11" y="8"/>
                      </a:cubicBezTo>
                      <a:cubicBezTo>
                        <a:pt x="11" y="8"/>
                        <a:pt x="11" y="8"/>
                        <a:pt x="12" y="8"/>
                      </a:cubicBezTo>
                      <a:cubicBezTo>
                        <a:pt x="11" y="8"/>
                        <a:pt x="11" y="8"/>
                        <a:pt x="11" y="7"/>
                      </a:cubicBezTo>
                      <a:cubicBezTo>
                        <a:pt x="11" y="7"/>
                        <a:pt x="11" y="7"/>
                        <a:pt x="11" y="7"/>
                      </a:cubicBezTo>
                      <a:cubicBezTo>
                        <a:pt x="11" y="7"/>
                        <a:pt x="11" y="7"/>
                        <a:pt x="11" y="7"/>
                      </a:cubicBezTo>
                      <a:cubicBezTo>
                        <a:pt x="11" y="7"/>
                        <a:pt x="11" y="7"/>
                        <a:pt x="11" y="7"/>
                      </a:cubicBezTo>
                      <a:cubicBezTo>
                        <a:pt x="11"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7"/>
                        <a:pt x="10" y="7"/>
                        <a:pt x="10" y="7"/>
                      </a:cubicBezTo>
                      <a:cubicBezTo>
                        <a:pt x="10" y="7"/>
                        <a:pt x="10" y="7"/>
                        <a:pt x="9" y="7"/>
                      </a:cubicBezTo>
                      <a:cubicBezTo>
                        <a:pt x="9" y="7"/>
                        <a:pt x="9" y="7"/>
                        <a:pt x="9" y="7"/>
                      </a:cubicBezTo>
                      <a:cubicBezTo>
                        <a:pt x="9" y="7"/>
                        <a:pt x="9" y="7"/>
                        <a:pt x="9" y="7"/>
                      </a:cubicBezTo>
                      <a:cubicBezTo>
                        <a:pt x="9" y="7"/>
                        <a:pt x="9" y="7"/>
                        <a:pt x="9" y="7"/>
                      </a:cubicBezTo>
                      <a:cubicBezTo>
                        <a:pt x="9" y="7"/>
                        <a:pt x="9" y="7"/>
                        <a:pt x="9" y="6"/>
                      </a:cubicBezTo>
                      <a:cubicBezTo>
                        <a:pt x="9" y="6"/>
                        <a:pt x="9" y="6"/>
                        <a:pt x="9" y="6"/>
                      </a:cubicBezTo>
                      <a:cubicBezTo>
                        <a:pt x="9" y="6"/>
                        <a:pt x="9" y="6"/>
                        <a:pt x="9" y="6"/>
                      </a:cubicBezTo>
                      <a:cubicBezTo>
                        <a:pt x="9" y="6"/>
                        <a:pt x="9" y="6"/>
                        <a:pt x="9" y="6"/>
                      </a:cubicBezTo>
                      <a:cubicBezTo>
                        <a:pt x="9" y="7"/>
                        <a:pt x="10" y="7"/>
                        <a:pt x="10" y="6"/>
                      </a:cubicBezTo>
                      <a:cubicBezTo>
                        <a:pt x="10" y="6"/>
                        <a:pt x="10" y="6"/>
                        <a:pt x="10" y="6"/>
                      </a:cubicBezTo>
                      <a:cubicBezTo>
                        <a:pt x="10" y="6"/>
                        <a:pt x="9" y="6"/>
                        <a:pt x="9" y="6"/>
                      </a:cubicBezTo>
                      <a:cubicBezTo>
                        <a:pt x="9" y="6"/>
                        <a:pt x="9" y="6"/>
                        <a:pt x="9" y="6"/>
                      </a:cubicBezTo>
                      <a:cubicBezTo>
                        <a:pt x="9" y="6"/>
                        <a:pt x="9" y="5"/>
                        <a:pt x="8" y="5"/>
                      </a:cubicBezTo>
                      <a:cubicBezTo>
                        <a:pt x="8" y="5"/>
                        <a:pt x="8" y="5"/>
                        <a:pt x="8" y="5"/>
                      </a:cubicBezTo>
                      <a:cubicBezTo>
                        <a:pt x="8" y="5"/>
                        <a:pt x="8" y="5"/>
                        <a:pt x="8" y="5"/>
                      </a:cubicBezTo>
                      <a:cubicBezTo>
                        <a:pt x="8" y="5"/>
                        <a:pt x="8" y="5"/>
                        <a:pt x="8" y="5"/>
                      </a:cubicBezTo>
                      <a:cubicBezTo>
                        <a:pt x="8" y="5"/>
                        <a:pt x="7" y="5"/>
                        <a:pt x="7" y="5"/>
                      </a:cubicBezTo>
                      <a:cubicBezTo>
                        <a:pt x="7" y="5"/>
                        <a:pt x="8" y="5"/>
                        <a:pt x="7" y="5"/>
                      </a:cubicBezTo>
                      <a:cubicBezTo>
                        <a:pt x="7" y="5"/>
                        <a:pt x="7" y="6"/>
                        <a:pt x="7" y="6"/>
                      </a:cubicBezTo>
                      <a:cubicBezTo>
                        <a:pt x="7" y="6"/>
                        <a:pt x="7" y="5"/>
                        <a:pt x="7" y="5"/>
                      </a:cubicBezTo>
                      <a:cubicBezTo>
                        <a:pt x="7" y="5"/>
                        <a:pt x="7" y="5"/>
                        <a:pt x="7" y="5"/>
                      </a:cubicBezTo>
                      <a:cubicBezTo>
                        <a:pt x="7" y="5"/>
                        <a:pt x="7" y="5"/>
                        <a:pt x="7" y="5"/>
                      </a:cubicBezTo>
                      <a:cubicBezTo>
                        <a:pt x="7" y="5"/>
                        <a:pt x="7" y="5"/>
                        <a:pt x="7" y="5"/>
                      </a:cubicBezTo>
                      <a:cubicBezTo>
                        <a:pt x="6" y="5"/>
                        <a:pt x="6" y="5"/>
                        <a:pt x="6" y="5"/>
                      </a:cubicBezTo>
                      <a:cubicBezTo>
                        <a:pt x="6" y="4"/>
                        <a:pt x="6" y="4"/>
                        <a:pt x="6" y="4"/>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5" y="5"/>
                        <a:pt x="5" y="5"/>
                        <a:pt x="5" y="5"/>
                      </a:cubicBezTo>
                      <a:cubicBezTo>
                        <a:pt x="5" y="5"/>
                        <a:pt x="5" y="5"/>
                        <a:pt x="5" y="5"/>
                      </a:cubicBezTo>
                      <a:cubicBezTo>
                        <a:pt x="5" y="5"/>
                        <a:pt x="5" y="5"/>
                        <a:pt x="5" y="5"/>
                      </a:cubicBezTo>
                      <a:cubicBezTo>
                        <a:pt x="5" y="5"/>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4" y="4"/>
                      </a:cubicBezTo>
                      <a:cubicBezTo>
                        <a:pt x="4" y="4"/>
                        <a:pt x="4" y="4"/>
                        <a:pt x="4" y="4"/>
                      </a:cubicBezTo>
                      <a:cubicBezTo>
                        <a:pt x="4" y="4"/>
                        <a:pt x="4" y="5"/>
                        <a:pt x="5" y="5"/>
                      </a:cubicBezTo>
                      <a:cubicBezTo>
                        <a:pt x="5"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4"/>
                      </a:cubicBezTo>
                      <a:cubicBezTo>
                        <a:pt x="4" y="4"/>
                        <a:pt x="4" y="4"/>
                        <a:pt x="4" y="4"/>
                      </a:cubicBezTo>
                      <a:cubicBezTo>
                        <a:pt x="4" y="4"/>
                        <a:pt x="4" y="4"/>
                        <a:pt x="4" y="4"/>
                      </a:cubicBezTo>
                      <a:cubicBezTo>
                        <a:pt x="3" y="4"/>
                        <a:pt x="3" y="4"/>
                        <a:pt x="3" y="4"/>
                      </a:cubicBezTo>
                      <a:cubicBezTo>
                        <a:pt x="3" y="4"/>
                        <a:pt x="3" y="3"/>
                        <a:pt x="3" y="3"/>
                      </a:cubicBezTo>
                      <a:cubicBezTo>
                        <a:pt x="3" y="3"/>
                        <a:pt x="3" y="3"/>
                        <a:pt x="3" y="3"/>
                      </a:cubicBezTo>
                      <a:cubicBezTo>
                        <a:pt x="3" y="3"/>
                        <a:pt x="3" y="4"/>
                        <a:pt x="3" y="4"/>
                      </a:cubicBezTo>
                      <a:cubicBezTo>
                        <a:pt x="3" y="3"/>
                        <a:pt x="3" y="3"/>
                        <a:pt x="3" y="3"/>
                      </a:cubicBezTo>
                      <a:cubicBezTo>
                        <a:pt x="3" y="3"/>
                        <a:pt x="3" y="2"/>
                        <a:pt x="2" y="2"/>
                      </a:cubicBezTo>
                      <a:cubicBezTo>
                        <a:pt x="2" y="2"/>
                        <a:pt x="2" y="2"/>
                        <a:pt x="2" y="1"/>
                      </a:cubicBezTo>
                      <a:cubicBezTo>
                        <a:pt x="2" y="1"/>
                        <a:pt x="2" y="1"/>
                        <a:pt x="2" y="1"/>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0"/>
                        <a:pt x="2" y="0"/>
                      </a:cubicBezTo>
                      <a:cubicBezTo>
                        <a:pt x="2" y="0"/>
                        <a:pt x="2" y="0"/>
                        <a:pt x="2" y="0"/>
                      </a:cubicBezTo>
                      <a:cubicBezTo>
                        <a:pt x="2" y="0"/>
                        <a:pt x="2" y="0"/>
                        <a:pt x="2" y="0"/>
                      </a:cubicBezTo>
                      <a:cubicBezTo>
                        <a:pt x="2" y="0"/>
                        <a:pt x="2" y="0"/>
                        <a:pt x="2" y="0"/>
                      </a:cubicBezTo>
                      <a:cubicBezTo>
                        <a:pt x="2" y="0"/>
                        <a:pt x="1" y="0"/>
                        <a:pt x="1" y="0"/>
                      </a:cubicBezTo>
                      <a:cubicBezTo>
                        <a:pt x="1" y="0"/>
                        <a:pt x="1" y="1"/>
                        <a:pt x="1" y="1"/>
                      </a:cubicBezTo>
                      <a:cubicBezTo>
                        <a:pt x="1" y="0"/>
                        <a:pt x="0" y="0"/>
                        <a:pt x="0" y="0"/>
                      </a:cubicBezTo>
                      <a:cubicBezTo>
                        <a:pt x="0" y="0"/>
                        <a:pt x="0" y="0"/>
                        <a:pt x="0" y="0"/>
                      </a:cubicBezTo>
                      <a:cubicBezTo>
                        <a:pt x="0" y="0"/>
                        <a:pt x="0" y="0"/>
                        <a:pt x="0" y="1"/>
                      </a:cubicBezTo>
                      <a:cubicBezTo>
                        <a:pt x="0" y="1"/>
                        <a:pt x="0" y="1"/>
                        <a:pt x="0" y="1"/>
                      </a:cubicBezTo>
                      <a:cubicBezTo>
                        <a:pt x="0" y="1"/>
                        <a:pt x="1" y="1"/>
                        <a:pt x="1" y="2"/>
                      </a:cubicBezTo>
                      <a:cubicBezTo>
                        <a:pt x="1" y="2"/>
                        <a:pt x="1" y="2"/>
                        <a:pt x="1" y="2"/>
                      </a:cubicBezTo>
                      <a:cubicBezTo>
                        <a:pt x="1" y="2"/>
                        <a:pt x="2" y="2"/>
                        <a:pt x="2" y="3"/>
                      </a:cubicBezTo>
                      <a:cubicBezTo>
                        <a:pt x="2" y="3"/>
                        <a:pt x="2" y="3"/>
                        <a:pt x="2" y="3"/>
                      </a:cubicBezTo>
                      <a:cubicBezTo>
                        <a:pt x="2" y="3"/>
                        <a:pt x="2" y="3"/>
                        <a:pt x="2" y="3"/>
                      </a:cubicBezTo>
                      <a:cubicBezTo>
                        <a:pt x="2" y="3"/>
                        <a:pt x="3" y="4"/>
                        <a:pt x="3" y="4"/>
                      </a:cubicBezTo>
                      <a:cubicBezTo>
                        <a:pt x="3" y="5"/>
                        <a:pt x="3" y="5"/>
                        <a:pt x="3" y="5"/>
                      </a:cubicBezTo>
                      <a:cubicBezTo>
                        <a:pt x="3" y="6"/>
                        <a:pt x="4" y="6"/>
                        <a:pt x="3" y="6"/>
                      </a:cubicBezTo>
                      <a:cubicBezTo>
                        <a:pt x="3" y="6"/>
                        <a:pt x="3" y="6"/>
                        <a:pt x="3" y="6"/>
                      </a:cubicBezTo>
                      <a:cubicBezTo>
                        <a:pt x="3" y="6"/>
                        <a:pt x="3" y="6"/>
                        <a:pt x="3" y="6"/>
                      </a:cubicBezTo>
                      <a:cubicBezTo>
                        <a:pt x="3" y="7"/>
                        <a:pt x="3" y="7"/>
                        <a:pt x="3" y="7"/>
                      </a:cubicBezTo>
                      <a:cubicBezTo>
                        <a:pt x="3" y="7"/>
                        <a:pt x="3" y="7"/>
                        <a:pt x="3" y="7"/>
                      </a:cubicBezTo>
                      <a:cubicBezTo>
                        <a:pt x="3" y="7"/>
                        <a:pt x="3" y="7"/>
                        <a:pt x="3" y="7"/>
                      </a:cubicBezTo>
                      <a:cubicBezTo>
                        <a:pt x="3" y="8"/>
                        <a:pt x="3" y="8"/>
                        <a:pt x="4" y="8"/>
                      </a:cubicBezTo>
                      <a:cubicBezTo>
                        <a:pt x="4" y="8"/>
                        <a:pt x="4" y="8"/>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5" y="9"/>
                        <a:pt x="5" y="9"/>
                      </a:cubicBezTo>
                      <a:cubicBezTo>
                        <a:pt x="5" y="9"/>
                        <a:pt x="5" y="9"/>
                        <a:pt x="5" y="9"/>
                      </a:cubicBezTo>
                      <a:cubicBezTo>
                        <a:pt x="5" y="9"/>
                        <a:pt x="5" y="9"/>
                        <a:pt x="5" y="9"/>
                      </a:cubicBezTo>
                      <a:cubicBezTo>
                        <a:pt x="5" y="9"/>
                        <a:pt x="5" y="8"/>
                        <a:pt x="5" y="8"/>
                      </a:cubicBezTo>
                      <a:cubicBezTo>
                        <a:pt x="5" y="8"/>
                        <a:pt x="6" y="8"/>
                        <a:pt x="6" y="8"/>
                      </a:cubicBezTo>
                      <a:cubicBezTo>
                        <a:pt x="6" y="8"/>
                        <a:pt x="6" y="8"/>
                        <a:pt x="6" y="8"/>
                      </a:cubicBezTo>
                      <a:cubicBezTo>
                        <a:pt x="6" y="8"/>
                        <a:pt x="6" y="8"/>
                        <a:pt x="5" y="8"/>
                      </a:cubicBezTo>
                      <a:cubicBezTo>
                        <a:pt x="5" y="8"/>
                        <a:pt x="5" y="8"/>
                        <a:pt x="5" y="9"/>
                      </a:cubicBezTo>
                      <a:cubicBezTo>
                        <a:pt x="5" y="9"/>
                        <a:pt x="5" y="9"/>
                        <a:pt x="5" y="9"/>
                      </a:cubicBezTo>
                      <a:cubicBezTo>
                        <a:pt x="5" y="9"/>
                        <a:pt x="5" y="9"/>
                        <a:pt x="5" y="9"/>
                      </a:cubicBezTo>
                      <a:cubicBezTo>
                        <a:pt x="5" y="9"/>
                        <a:pt x="5" y="9"/>
                        <a:pt x="5" y="9"/>
                      </a:cubicBezTo>
                      <a:cubicBezTo>
                        <a:pt x="5" y="9"/>
                        <a:pt x="5" y="9"/>
                        <a:pt x="5" y="9"/>
                      </a:cubicBezTo>
                      <a:cubicBezTo>
                        <a:pt x="5" y="10"/>
                        <a:pt x="5" y="10"/>
                        <a:pt x="5" y="10"/>
                      </a:cubicBezTo>
                      <a:cubicBezTo>
                        <a:pt x="5" y="10"/>
                        <a:pt x="5" y="10"/>
                        <a:pt x="5" y="10"/>
                      </a:cubicBezTo>
                      <a:cubicBezTo>
                        <a:pt x="5" y="10"/>
                        <a:pt x="5" y="10"/>
                        <a:pt x="5" y="10"/>
                      </a:cubicBezTo>
                      <a:cubicBezTo>
                        <a:pt x="5" y="10"/>
                        <a:pt x="5" y="10"/>
                        <a:pt x="6" y="11"/>
                      </a:cubicBezTo>
                      <a:cubicBezTo>
                        <a:pt x="6" y="11"/>
                        <a:pt x="6" y="11"/>
                        <a:pt x="6" y="11"/>
                      </a:cubicBezTo>
                      <a:cubicBezTo>
                        <a:pt x="6" y="11"/>
                        <a:pt x="7" y="12"/>
                        <a:pt x="7" y="13"/>
                      </a:cubicBezTo>
                      <a:cubicBezTo>
                        <a:pt x="8" y="13"/>
                        <a:pt x="8" y="14"/>
                        <a:pt x="9" y="15"/>
                      </a:cubicBezTo>
                      <a:cubicBezTo>
                        <a:pt x="9" y="15"/>
                        <a:pt x="9" y="16"/>
                        <a:pt x="9" y="16"/>
                      </a:cubicBezTo>
                      <a:cubicBezTo>
                        <a:pt x="9" y="17"/>
                        <a:pt x="9" y="17"/>
                        <a:pt x="10" y="17"/>
                      </a:cubicBezTo>
                      <a:cubicBezTo>
                        <a:pt x="10" y="16"/>
                        <a:pt x="10" y="16"/>
                        <a:pt x="10" y="16"/>
                      </a:cubicBezTo>
                      <a:cubicBezTo>
                        <a:pt x="10" y="16"/>
                        <a:pt x="10" y="15"/>
                        <a:pt x="10" y="15"/>
                      </a:cubicBezTo>
                      <a:cubicBezTo>
                        <a:pt x="10" y="15"/>
                        <a:pt x="10" y="15"/>
                        <a:pt x="10" y="15"/>
                      </a:cubicBezTo>
                      <a:cubicBezTo>
                        <a:pt x="9" y="15"/>
                        <a:pt x="9" y="15"/>
                        <a:pt x="9" y="14"/>
                      </a:cubicBezTo>
                      <a:cubicBezTo>
                        <a:pt x="9" y="14"/>
                        <a:pt x="9" y="14"/>
                        <a:pt x="9" y="14"/>
                      </a:cubicBezTo>
                      <a:cubicBezTo>
                        <a:pt x="9" y="14"/>
                        <a:pt x="9" y="14"/>
                        <a:pt x="9" y="14"/>
                      </a:cubicBezTo>
                      <a:cubicBezTo>
                        <a:pt x="9" y="15"/>
                        <a:pt x="9" y="15"/>
                        <a:pt x="10" y="15"/>
                      </a:cubicBezTo>
                      <a:cubicBezTo>
                        <a:pt x="10" y="15"/>
                        <a:pt x="10" y="15"/>
                        <a:pt x="10" y="15"/>
                      </a:cubicBezTo>
                      <a:cubicBezTo>
                        <a:pt x="10" y="15"/>
                        <a:pt x="10" y="15"/>
                        <a:pt x="10" y="15"/>
                      </a:cubicBezTo>
                      <a:cubicBezTo>
                        <a:pt x="10" y="15"/>
                        <a:pt x="11" y="15"/>
                        <a:pt x="11" y="15"/>
                      </a:cubicBezTo>
                      <a:cubicBezTo>
                        <a:pt x="11" y="15"/>
                        <a:pt x="11" y="15"/>
                        <a:pt x="11" y="15"/>
                      </a:cubicBezTo>
                      <a:cubicBezTo>
                        <a:pt x="11" y="15"/>
                        <a:pt x="11" y="15"/>
                        <a:pt x="11" y="15"/>
                      </a:cubicBezTo>
                      <a:cubicBezTo>
                        <a:pt x="11" y="15"/>
                        <a:pt x="11" y="15"/>
                        <a:pt x="11" y="15"/>
                      </a:cubicBezTo>
                      <a:cubicBezTo>
                        <a:pt x="11" y="15"/>
                        <a:pt x="10" y="15"/>
                        <a:pt x="10" y="15"/>
                      </a:cubicBezTo>
                      <a:cubicBezTo>
                        <a:pt x="10" y="15"/>
                        <a:pt x="10" y="14"/>
                        <a:pt x="10" y="14"/>
                      </a:cubicBezTo>
                      <a:cubicBezTo>
                        <a:pt x="10" y="14"/>
                        <a:pt x="11" y="14"/>
                        <a:pt x="11" y="14"/>
                      </a:cubicBezTo>
                      <a:cubicBezTo>
                        <a:pt x="11" y="15"/>
                        <a:pt x="11" y="15"/>
                        <a:pt x="11" y="15"/>
                      </a:cubicBezTo>
                      <a:cubicBezTo>
                        <a:pt x="11" y="15"/>
                        <a:pt x="11" y="15"/>
                        <a:pt x="11" y="15"/>
                      </a:cubicBezTo>
                      <a:cubicBezTo>
                        <a:pt x="11" y="15"/>
                        <a:pt x="11" y="15"/>
                        <a:pt x="11" y="15"/>
                      </a:cubicBezTo>
                      <a:cubicBezTo>
                        <a:pt x="11" y="15"/>
                        <a:pt x="11" y="15"/>
                        <a:pt x="11" y="16"/>
                      </a:cubicBezTo>
                      <a:cubicBezTo>
                        <a:pt x="11" y="15"/>
                        <a:pt x="11" y="15"/>
                        <a:pt x="11" y="15"/>
                      </a:cubicBezTo>
                      <a:cubicBezTo>
                        <a:pt x="11" y="15"/>
                        <a:pt x="11" y="15"/>
                        <a:pt x="11" y="15"/>
                      </a:cubicBezTo>
                      <a:cubicBezTo>
                        <a:pt x="11" y="16"/>
                        <a:pt x="11" y="16"/>
                        <a:pt x="11" y="16"/>
                      </a:cubicBezTo>
                      <a:cubicBezTo>
                        <a:pt x="11" y="16"/>
                        <a:pt x="11" y="16"/>
                        <a:pt x="11" y="16"/>
                      </a:cubicBezTo>
                      <a:cubicBezTo>
                        <a:pt x="11" y="16"/>
                        <a:pt x="12" y="16"/>
                        <a:pt x="12" y="16"/>
                      </a:cubicBezTo>
                      <a:cubicBezTo>
                        <a:pt x="12" y="16"/>
                        <a:pt x="12" y="15"/>
                        <a:pt x="12" y="1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grpSp>
            <p:nvGrpSpPr>
              <p:cNvPr id="235" name="Group 234">
                <a:extLst>
                  <a:ext uri="{FF2B5EF4-FFF2-40B4-BE49-F238E27FC236}">
                    <a16:creationId xmlns:a16="http://schemas.microsoft.com/office/drawing/2014/main" id="{B65A6C3C-B424-4232-2C16-F676676F8816}"/>
                  </a:ext>
                </a:extLst>
              </p:cNvPr>
              <p:cNvGrpSpPr/>
              <p:nvPr/>
            </p:nvGrpSpPr>
            <p:grpSpPr>
              <a:xfrm>
                <a:off x="9766300" y="5083175"/>
                <a:ext cx="736600" cy="474663"/>
                <a:chOff x="9766300" y="5083175"/>
                <a:chExt cx="736600" cy="474663"/>
              </a:xfrm>
              <a:grpFill/>
            </p:grpSpPr>
            <p:sp>
              <p:nvSpPr>
                <p:cNvPr id="245" name="Freeform 695">
                  <a:extLst>
                    <a:ext uri="{FF2B5EF4-FFF2-40B4-BE49-F238E27FC236}">
                      <a16:creationId xmlns:a16="http://schemas.microsoft.com/office/drawing/2014/main" id="{4A981D0F-4ADE-A635-FC97-947B65824C4D}"/>
                    </a:ext>
                  </a:extLst>
                </p:cNvPr>
                <p:cNvSpPr>
                  <a:spLocks noEditPoints="1"/>
                </p:cNvSpPr>
                <p:nvPr/>
              </p:nvSpPr>
              <p:spPr bwMode="auto">
                <a:xfrm>
                  <a:off x="10079038" y="5270500"/>
                  <a:ext cx="95250" cy="212725"/>
                </a:xfrm>
                <a:custGeom>
                  <a:avLst/>
                  <a:gdLst>
                    <a:gd name="T0" fmla="*/ 2 w 23"/>
                    <a:gd name="T1" fmla="*/ 15 h 51"/>
                    <a:gd name="T2" fmla="*/ 3 w 23"/>
                    <a:gd name="T3" fmla="*/ 13 h 51"/>
                    <a:gd name="T4" fmla="*/ 4 w 23"/>
                    <a:gd name="T5" fmla="*/ 16 h 51"/>
                    <a:gd name="T6" fmla="*/ 4 w 23"/>
                    <a:gd name="T7" fmla="*/ 18 h 51"/>
                    <a:gd name="T8" fmla="*/ 1 w 23"/>
                    <a:gd name="T9" fmla="*/ 18 h 51"/>
                    <a:gd name="T10" fmla="*/ 0 w 23"/>
                    <a:gd name="T11" fmla="*/ 14 h 51"/>
                    <a:gd name="T12" fmla="*/ 0 w 23"/>
                    <a:gd name="T13" fmla="*/ 11 h 51"/>
                    <a:gd name="T14" fmla="*/ 8 w 23"/>
                    <a:gd name="T15" fmla="*/ 24 h 51"/>
                    <a:gd name="T16" fmla="*/ 7 w 23"/>
                    <a:gd name="T17" fmla="*/ 22 h 51"/>
                    <a:gd name="T18" fmla="*/ 5 w 23"/>
                    <a:gd name="T19" fmla="*/ 20 h 51"/>
                    <a:gd name="T20" fmla="*/ 5 w 23"/>
                    <a:gd name="T21" fmla="*/ 22 h 51"/>
                    <a:gd name="T22" fmla="*/ 6 w 23"/>
                    <a:gd name="T23" fmla="*/ 24 h 51"/>
                    <a:gd name="T24" fmla="*/ 7 w 23"/>
                    <a:gd name="T25" fmla="*/ 24 h 51"/>
                    <a:gd name="T26" fmla="*/ 13 w 23"/>
                    <a:gd name="T27" fmla="*/ 32 h 51"/>
                    <a:gd name="T28" fmla="*/ 11 w 23"/>
                    <a:gd name="T29" fmla="*/ 33 h 51"/>
                    <a:gd name="T30" fmla="*/ 12 w 23"/>
                    <a:gd name="T31" fmla="*/ 33 h 51"/>
                    <a:gd name="T32" fmla="*/ 14 w 23"/>
                    <a:gd name="T33" fmla="*/ 33 h 51"/>
                    <a:gd name="T34" fmla="*/ 18 w 23"/>
                    <a:gd name="T35" fmla="*/ 41 h 51"/>
                    <a:gd name="T36" fmla="*/ 17 w 23"/>
                    <a:gd name="T37" fmla="*/ 40 h 51"/>
                    <a:gd name="T38" fmla="*/ 18 w 23"/>
                    <a:gd name="T39" fmla="*/ 42 h 51"/>
                    <a:gd name="T40" fmla="*/ 9 w 23"/>
                    <a:gd name="T41" fmla="*/ 23 h 51"/>
                    <a:gd name="T42" fmla="*/ 11 w 23"/>
                    <a:gd name="T43" fmla="*/ 22 h 51"/>
                    <a:gd name="T44" fmla="*/ 20 w 23"/>
                    <a:gd name="T45" fmla="*/ 46 h 51"/>
                    <a:gd name="T46" fmla="*/ 18 w 23"/>
                    <a:gd name="T47" fmla="*/ 45 h 51"/>
                    <a:gd name="T48" fmla="*/ 20 w 23"/>
                    <a:gd name="T49" fmla="*/ 46 h 51"/>
                    <a:gd name="T50" fmla="*/ 11 w 23"/>
                    <a:gd name="T51" fmla="*/ 19 h 51"/>
                    <a:gd name="T52" fmla="*/ 11 w 23"/>
                    <a:gd name="T53" fmla="*/ 21 h 51"/>
                    <a:gd name="T54" fmla="*/ 11 w 23"/>
                    <a:gd name="T55" fmla="*/ 19 h 51"/>
                    <a:gd name="T56" fmla="*/ 12 w 23"/>
                    <a:gd name="T57" fmla="*/ 26 h 51"/>
                    <a:gd name="T58" fmla="*/ 12 w 23"/>
                    <a:gd name="T59" fmla="*/ 26 h 51"/>
                    <a:gd name="T60" fmla="*/ 11 w 23"/>
                    <a:gd name="T61" fmla="*/ 25 h 51"/>
                    <a:gd name="T62" fmla="*/ 6 w 23"/>
                    <a:gd name="T63" fmla="*/ 6 h 51"/>
                    <a:gd name="T64" fmla="*/ 6 w 23"/>
                    <a:gd name="T65" fmla="*/ 5 h 51"/>
                    <a:gd name="T66" fmla="*/ 9 w 23"/>
                    <a:gd name="T67" fmla="*/ 17 h 51"/>
                    <a:gd name="T68" fmla="*/ 8 w 23"/>
                    <a:gd name="T69" fmla="*/ 17 h 51"/>
                    <a:gd name="T70" fmla="*/ 10 w 23"/>
                    <a:gd name="T71" fmla="*/ 15 h 51"/>
                    <a:gd name="T72" fmla="*/ 11 w 23"/>
                    <a:gd name="T73" fmla="*/ 17 h 51"/>
                    <a:gd name="T74" fmla="*/ 10 w 23"/>
                    <a:gd name="T75" fmla="*/ 13 h 51"/>
                    <a:gd name="T76" fmla="*/ 7 w 23"/>
                    <a:gd name="T77" fmla="*/ 8 h 51"/>
                    <a:gd name="T78" fmla="*/ 23 w 23"/>
                    <a:gd name="T79" fmla="*/ 51 h 51"/>
                    <a:gd name="T80" fmla="*/ 4 w 23"/>
                    <a:gd name="T81" fmla="*/ 18 h 51"/>
                    <a:gd name="T82" fmla="*/ 4 w 23"/>
                    <a:gd name="T83" fmla="*/ 18 h 51"/>
                    <a:gd name="T84" fmla="*/ 5 w 23"/>
                    <a:gd name="T85" fmla="*/ 3 h 51"/>
                    <a:gd name="T86" fmla="*/ 13 w 23"/>
                    <a:gd name="T87" fmla="*/ 28 h 51"/>
                    <a:gd name="T88" fmla="*/ 11 w 23"/>
                    <a:gd name="T89" fmla="*/ 24 h 51"/>
                    <a:gd name="T90" fmla="*/ 7 w 23"/>
                    <a:gd name="T91" fmla="*/ 4 h 51"/>
                    <a:gd name="T92" fmla="*/ 0 w 23"/>
                    <a:gd name="T93" fmla="*/ 1 h 51"/>
                    <a:gd name="T94" fmla="*/ 12 w 23"/>
                    <a:gd name="T95" fmla="*/ 31 h 51"/>
                    <a:gd name="T96" fmla="*/ 13 w 23"/>
                    <a:gd name="T97" fmla="*/ 27 h 51"/>
                    <a:gd name="T98" fmla="*/ 12 w 23"/>
                    <a:gd name="T99" fmla="*/ 25 h 51"/>
                    <a:gd name="T100" fmla="*/ 10 w 23"/>
                    <a:gd name="T101" fmla="*/ 10 h 51"/>
                    <a:gd name="T102" fmla="*/ 1 w 23"/>
                    <a:gd name="T103" fmla="*/ 3 h 51"/>
                    <a:gd name="T104" fmla="*/ 7 w 23"/>
                    <a:gd name="T105" fmla="*/ 4 h 51"/>
                    <a:gd name="T106" fmla="*/ 0 w 23"/>
                    <a:gd name="T107"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 h="51">
                      <a:moveTo>
                        <a:pt x="1" y="12"/>
                      </a:moveTo>
                      <a:cubicBezTo>
                        <a:pt x="1" y="12"/>
                        <a:pt x="1" y="13"/>
                        <a:pt x="1" y="13"/>
                      </a:cubicBezTo>
                      <a:cubicBezTo>
                        <a:pt x="2" y="13"/>
                        <a:pt x="1" y="14"/>
                        <a:pt x="2" y="14"/>
                      </a:cubicBezTo>
                      <a:cubicBezTo>
                        <a:pt x="2" y="14"/>
                        <a:pt x="2" y="14"/>
                        <a:pt x="2" y="15"/>
                      </a:cubicBezTo>
                      <a:cubicBezTo>
                        <a:pt x="2" y="15"/>
                        <a:pt x="2" y="15"/>
                        <a:pt x="2" y="15"/>
                      </a:cubicBezTo>
                      <a:cubicBezTo>
                        <a:pt x="3" y="15"/>
                        <a:pt x="3" y="15"/>
                        <a:pt x="3" y="14"/>
                      </a:cubicBezTo>
                      <a:cubicBezTo>
                        <a:pt x="3" y="14"/>
                        <a:pt x="3" y="14"/>
                        <a:pt x="3" y="14"/>
                      </a:cubicBezTo>
                      <a:cubicBezTo>
                        <a:pt x="3" y="13"/>
                        <a:pt x="3" y="13"/>
                        <a:pt x="3" y="13"/>
                      </a:cubicBezTo>
                      <a:cubicBezTo>
                        <a:pt x="3" y="13"/>
                        <a:pt x="3" y="13"/>
                        <a:pt x="3" y="13"/>
                      </a:cubicBezTo>
                      <a:cubicBezTo>
                        <a:pt x="3" y="13"/>
                        <a:pt x="3" y="13"/>
                        <a:pt x="3" y="13"/>
                      </a:cubicBezTo>
                      <a:cubicBezTo>
                        <a:pt x="3" y="14"/>
                        <a:pt x="4" y="14"/>
                        <a:pt x="4" y="15"/>
                      </a:cubicBezTo>
                      <a:cubicBezTo>
                        <a:pt x="4" y="15"/>
                        <a:pt x="4" y="15"/>
                        <a:pt x="4" y="15"/>
                      </a:cubicBezTo>
                      <a:cubicBezTo>
                        <a:pt x="4" y="15"/>
                        <a:pt x="4" y="15"/>
                        <a:pt x="4" y="15"/>
                      </a:cubicBezTo>
                      <a:cubicBezTo>
                        <a:pt x="4" y="15"/>
                        <a:pt x="4" y="15"/>
                        <a:pt x="4" y="15"/>
                      </a:cubicBezTo>
                      <a:cubicBezTo>
                        <a:pt x="4" y="16"/>
                        <a:pt x="4" y="16"/>
                        <a:pt x="4" y="16"/>
                      </a:cubicBezTo>
                      <a:cubicBezTo>
                        <a:pt x="4" y="16"/>
                        <a:pt x="4" y="16"/>
                        <a:pt x="4" y="16"/>
                      </a:cubicBezTo>
                      <a:cubicBezTo>
                        <a:pt x="4" y="17"/>
                        <a:pt x="4" y="17"/>
                        <a:pt x="5" y="17"/>
                      </a:cubicBezTo>
                      <a:cubicBezTo>
                        <a:pt x="5" y="17"/>
                        <a:pt x="5" y="17"/>
                        <a:pt x="5" y="17"/>
                      </a:cubicBezTo>
                      <a:cubicBezTo>
                        <a:pt x="5" y="17"/>
                        <a:pt x="5" y="17"/>
                        <a:pt x="5" y="17"/>
                      </a:cubicBezTo>
                      <a:cubicBezTo>
                        <a:pt x="4" y="17"/>
                        <a:pt x="4" y="18"/>
                        <a:pt x="4" y="18"/>
                      </a:cubicBezTo>
                      <a:cubicBezTo>
                        <a:pt x="4" y="18"/>
                        <a:pt x="4" y="18"/>
                        <a:pt x="3" y="18"/>
                      </a:cubicBezTo>
                      <a:cubicBezTo>
                        <a:pt x="3" y="18"/>
                        <a:pt x="2" y="18"/>
                        <a:pt x="2" y="18"/>
                      </a:cubicBezTo>
                      <a:cubicBezTo>
                        <a:pt x="2" y="19"/>
                        <a:pt x="2" y="19"/>
                        <a:pt x="2" y="19"/>
                      </a:cubicBezTo>
                      <a:cubicBezTo>
                        <a:pt x="2" y="18"/>
                        <a:pt x="1" y="18"/>
                        <a:pt x="1" y="18"/>
                      </a:cubicBezTo>
                      <a:cubicBezTo>
                        <a:pt x="1" y="18"/>
                        <a:pt x="1" y="18"/>
                        <a:pt x="1" y="18"/>
                      </a:cubicBezTo>
                      <a:cubicBezTo>
                        <a:pt x="1" y="17"/>
                        <a:pt x="1" y="17"/>
                        <a:pt x="1" y="17"/>
                      </a:cubicBezTo>
                      <a:cubicBezTo>
                        <a:pt x="0" y="16"/>
                        <a:pt x="1" y="16"/>
                        <a:pt x="1" y="16"/>
                      </a:cubicBezTo>
                      <a:cubicBezTo>
                        <a:pt x="1" y="16"/>
                        <a:pt x="1" y="16"/>
                        <a:pt x="1" y="15"/>
                      </a:cubicBezTo>
                      <a:cubicBezTo>
                        <a:pt x="0" y="15"/>
                        <a:pt x="1" y="15"/>
                        <a:pt x="0" y="14"/>
                      </a:cubicBezTo>
                      <a:cubicBezTo>
                        <a:pt x="0" y="14"/>
                        <a:pt x="0" y="14"/>
                        <a:pt x="0" y="14"/>
                      </a:cubicBezTo>
                      <a:cubicBezTo>
                        <a:pt x="0" y="13"/>
                        <a:pt x="0" y="13"/>
                        <a:pt x="0" y="13"/>
                      </a:cubicBezTo>
                      <a:cubicBezTo>
                        <a:pt x="0" y="13"/>
                        <a:pt x="0" y="12"/>
                        <a:pt x="0" y="12"/>
                      </a:cubicBezTo>
                      <a:cubicBezTo>
                        <a:pt x="0" y="12"/>
                        <a:pt x="0" y="12"/>
                        <a:pt x="0" y="12"/>
                      </a:cubicBezTo>
                      <a:cubicBezTo>
                        <a:pt x="0" y="11"/>
                        <a:pt x="0" y="11"/>
                        <a:pt x="0" y="11"/>
                      </a:cubicBezTo>
                      <a:cubicBezTo>
                        <a:pt x="0" y="11"/>
                        <a:pt x="0" y="11"/>
                        <a:pt x="0" y="11"/>
                      </a:cubicBezTo>
                      <a:cubicBezTo>
                        <a:pt x="1" y="12"/>
                        <a:pt x="1" y="12"/>
                        <a:pt x="1" y="12"/>
                      </a:cubicBezTo>
                      <a:close/>
                      <a:moveTo>
                        <a:pt x="9" y="24"/>
                      </a:moveTo>
                      <a:cubicBezTo>
                        <a:pt x="9" y="24"/>
                        <a:pt x="9" y="24"/>
                        <a:pt x="9" y="24"/>
                      </a:cubicBezTo>
                      <a:cubicBezTo>
                        <a:pt x="8" y="24"/>
                        <a:pt x="8" y="24"/>
                        <a:pt x="8" y="24"/>
                      </a:cubicBezTo>
                      <a:cubicBezTo>
                        <a:pt x="8" y="24"/>
                        <a:pt x="8" y="24"/>
                        <a:pt x="8" y="24"/>
                      </a:cubicBezTo>
                      <a:cubicBezTo>
                        <a:pt x="8" y="24"/>
                        <a:pt x="8" y="23"/>
                        <a:pt x="8" y="23"/>
                      </a:cubicBezTo>
                      <a:cubicBezTo>
                        <a:pt x="8" y="23"/>
                        <a:pt x="8" y="23"/>
                        <a:pt x="7" y="23"/>
                      </a:cubicBezTo>
                      <a:cubicBezTo>
                        <a:pt x="7" y="23"/>
                        <a:pt x="7" y="23"/>
                        <a:pt x="7" y="23"/>
                      </a:cubicBezTo>
                      <a:cubicBezTo>
                        <a:pt x="7" y="23"/>
                        <a:pt x="7" y="22"/>
                        <a:pt x="7" y="22"/>
                      </a:cubicBezTo>
                      <a:cubicBezTo>
                        <a:pt x="7" y="22"/>
                        <a:pt x="7" y="22"/>
                        <a:pt x="7" y="22"/>
                      </a:cubicBezTo>
                      <a:cubicBezTo>
                        <a:pt x="7" y="22"/>
                        <a:pt x="6" y="22"/>
                        <a:pt x="6" y="22"/>
                      </a:cubicBezTo>
                      <a:cubicBezTo>
                        <a:pt x="6" y="22"/>
                        <a:pt x="6" y="22"/>
                        <a:pt x="6" y="22"/>
                      </a:cubicBezTo>
                      <a:cubicBezTo>
                        <a:pt x="6" y="22"/>
                        <a:pt x="6" y="22"/>
                        <a:pt x="6" y="22"/>
                      </a:cubicBezTo>
                      <a:cubicBezTo>
                        <a:pt x="6" y="22"/>
                        <a:pt x="6" y="21"/>
                        <a:pt x="6" y="21"/>
                      </a:cubicBezTo>
                      <a:cubicBezTo>
                        <a:pt x="6" y="21"/>
                        <a:pt x="5" y="21"/>
                        <a:pt x="5" y="20"/>
                      </a:cubicBezTo>
                      <a:cubicBezTo>
                        <a:pt x="5" y="20"/>
                        <a:pt x="5" y="20"/>
                        <a:pt x="4" y="20"/>
                      </a:cubicBezTo>
                      <a:cubicBezTo>
                        <a:pt x="4" y="20"/>
                        <a:pt x="4" y="20"/>
                        <a:pt x="4" y="20"/>
                      </a:cubicBezTo>
                      <a:cubicBezTo>
                        <a:pt x="4" y="21"/>
                        <a:pt x="4" y="21"/>
                        <a:pt x="4" y="21"/>
                      </a:cubicBezTo>
                      <a:cubicBezTo>
                        <a:pt x="4" y="21"/>
                        <a:pt x="4" y="22"/>
                        <a:pt x="4" y="22"/>
                      </a:cubicBezTo>
                      <a:cubicBezTo>
                        <a:pt x="4" y="22"/>
                        <a:pt x="5" y="22"/>
                        <a:pt x="5" y="22"/>
                      </a:cubicBezTo>
                      <a:cubicBezTo>
                        <a:pt x="5" y="22"/>
                        <a:pt x="5" y="22"/>
                        <a:pt x="5" y="22"/>
                      </a:cubicBezTo>
                      <a:cubicBezTo>
                        <a:pt x="5" y="22"/>
                        <a:pt x="5" y="22"/>
                        <a:pt x="6" y="22"/>
                      </a:cubicBezTo>
                      <a:cubicBezTo>
                        <a:pt x="6" y="22"/>
                        <a:pt x="5" y="22"/>
                        <a:pt x="6" y="23"/>
                      </a:cubicBezTo>
                      <a:cubicBezTo>
                        <a:pt x="6" y="23"/>
                        <a:pt x="6" y="23"/>
                        <a:pt x="6" y="23"/>
                      </a:cubicBezTo>
                      <a:cubicBezTo>
                        <a:pt x="5" y="23"/>
                        <a:pt x="6" y="23"/>
                        <a:pt x="6" y="24"/>
                      </a:cubicBezTo>
                      <a:cubicBezTo>
                        <a:pt x="6" y="24"/>
                        <a:pt x="6" y="24"/>
                        <a:pt x="6" y="24"/>
                      </a:cubicBezTo>
                      <a:cubicBezTo>
                        <a:pt x="6" y="24"/>
                        <a:pt x="6" y="24"/>
                        <a:pt x="6" y="24"/>
                      </a:cubicBezTo>
                      <a:cubicBezTo>
                        <a:pt x="6" y="25"/>
                        <a:pt x="6" y="25"/>
                        <a:pt x="6" y="25"/>
                      </a:cubicBezTo>
                      <a:cubicBezTo>
                        <a:pt x="7" y="25"/>
                        <a:pt x="7" y="25"/>
                        <a:pt x="7" y="25"/>
                      </a:cubicBezTo>
                      <a:cubicBezTo>
                        <a:pt x="7" y="25"/>
                        <a:pt x="7" y="24"/>
                        <a:pt x="7" y="24"/>
                      </a:cubicBezTo>
                      <a:cubicBezTo>
                        <a:pt x="7" y="24"/>
                        <a:pt x="8" y="24"/>
                        <a:pt x="8" y="25"/>
                      </a:cubicBezTo>
                      <a:cubicBezTo>
                        <a:pt x="8" y="25"/>
                        <a:pt x="8" y="24"/>
                        <a:pt x="9" y="24"/>
                      </a:cubicBezTo>
                      <a:cubicBezTo>
                        <a:pt x="9" y="24"/>
                        <a:pt x="9" y="24"/>
                        <a:pt x="9" y="24"/>
                      </a:cubicBezTo>
                      <a:close/>
                      <a:moveTo>
                        <a:pt x="14" y="33"/>
                      </a:moveTo>
                      <a:cubicBezTo>
                        <a:pt x="13" y="33"/>
                        <a:pt x="13" y="33"/>
                        <a:pt x="13" y="32"/>
                      </a:cubicBezTo>
                      <a:cubicBezTo>
                        <a:pt x="13" y="32"/>
                        <a:pt x="13" y="32"/>
                        <a:pt x="12" y="32"/>
                      </a:cubicBezTo>
                      <a:cubicBezTo>
                        <a:pt x="12" y="32"/>
                        <a:pt x="12" y="32"/>
                        <a:pt x="12" y="32"/>
                      </a:cubicBezTo>
                      <a:cubicBezTo>
                        <a:pt x="12" y="32"/>
                        <a:pt x="11" y="32"/>
                        <a:pt x="11" y="32"/>
                      </a:cubicBezTo>
                      <a:cubicBezTo>
                        <a:pt x="11" y="32"/>
                        <a:pt x="11" y="32"/>
                        <a:pt x="11" y="32"/>
                      </a:cubicBezTo>
                      <a:cubicBezTo>
                        <a:pt x="11" y="33"/>
                        <a:pt x="11" y="33"/>
                        <a:pt x="11" y="33"/>
                      </a:cubicBezTo>
                      <a:cubicBezTo>
                        <a:pt x="11" y="33"/>
                        <a:pt x="11" y="33"/>
                        <a:pt x="11" y="33"/>
                      </a:cubicBezTo>
                      <a:cubicBezTo>
                        <a:pt x="11" y="33"/>
                        <a:pt x="11" y="33"/>
                        <a:pt x="11" y="33"/>
                      </a:cubicBezTo>
                      <a:cubicBezTo>
                        <a:pt x="11" y="33"/>
                        <a:pt x="11" y="33"/>
                        <a:pt x="11" y="33"/>
                      </a:cubicBezTo>
                      <a:cubicBezTo>
                        <a:pt x="12" y="33"/>
                        <a:pt x="12" y="33"/>
                        <a:pt x="12" y="33"/>
                      </a:cubicBezTo>
                      <a:cubicBezTo>
                        <a:pt x="12" y="33"/>
                        <a:pt x="12" y="33"/>
                        <a:pt x="12" y="33"/>
                      </a:cubicBezTo>
                      <a:cubicBezTo>
                        <a:pt x="12" y="33"/>
                        <a:pt x="12" y="33"/>
                        <a:pt x="12" y="34"/>
                      </a:cubicBezTo>
                      <a:cubicBezTo>
                        <a:pt x="12" y="34"/>
                        <a:pt x="12" y="33"/>
                        <a:pt x="12" y="34"/>
                      </a:cubicBezTo>
                      <a:cubicBezTo>
                        <a:pt x="12" y="34"/>
                        <a:pt x="13" y="34"/>
                        <a:pt x="13" y="34"/>
                      </a:cubicBezTo>
                      <a:cubicBezTo>
                        <a:pt x="13" y="34"/>
                        <a:pt x="13" y="34"/>
                        <a:pt x="13" y="34"/>
                      </a:cubicBezTo>
                      <a:cubicBezTo>
                        <a:pt x="13" y="34"/>
                        <a:pt x="14" y="33"/>
                        <a:pt x="14" y="33"/>
                      </a:cubicBezTo>
                      <a:cubicBezTo>
                        <a:pt x="14" y="33"/>
                        <a:pt x="14" y="33"/>
                        <a:pt x="14" y="33"/>
                      </a:cubicBezTo>
                      <a:close/>
                      <a:moveTo>
                        <a:pt x="19" y="42"/>
                      </a:moveTo>
                      <a:cubicBezTo>
                        <a:pt x="19" y="42"/>
                        <a:pt x="19" y="42"/>
                        <a:pt x="19" y="42"/>
                      </a:cubicBezTo>
                      <a:cubicBezTo>
                        <a:pt x="19" y="42"/>
                        <a:pt x="19" y="41"/>
                        <a:pt x="19" y="41"/>
                      </a:cubicBezTo>
                      <a:cubicBezTo>
                        <a:pt x="18" y="41"/>
                        <a:pt x="18" y="41"/>
                        <a:pt x="18" y="41"/>
                      </a:cubicBezTo>
                      <a:cubicBezTo>
                        <a:pt x="18" y="41"/>
                        <a:pt x="18" y="41"/>
                        <a:pt x="18" y="41"/>
                      </a:cubicBezTo>
                      <a:cubicBezTo>
                        <a:pt x="18" y="41"/>
                        <a:pt x="18" y="40"/>
                        <a:pt x="18" y="40"/>
                      </a:cubicBezTo>
                      <a:cubicBezTo>
                        <a:pt x="18" y="41"/>
                        <a:pt x="18" y="40"/>
                        <a:pt x="18" y="40"/>
                      </a:cubicBezTo>
                      <a:cubicBezTo>
                        <a:pt x="18" y="40"/>
                        <a:pt x="17" y="39"/>
                        <a:pt x="17" y="40"/>
                      </a:cubicBezTo>
                      <a:cubicBezTo>
                        <a:pt x="17" y="40"/>
                        <a:pt x="17" y="40"/>
                        <a:pt x="17" y="40"/>
                      </a:cubicBezTo>
                      <a:cubicBezTo>
                        <a:pt x="17" y="40"/>
                        <a:pt x="17" y="40"/>
                        <a:pt x="17" y="40"/>
                      </a:cubicBezTo>
                      <a:cubicBezTo>
                        <a:pt x="16" y="40"/>
                        <a:pt x="16" y="41"/>
                        <a:pt x="17" y="41"/>
                      </a:cubicBezTo>
                      <a:cubicBezTo>
                        <a:pt x="17" y="41"/>
                        <a:pt x="17" y="41"/>
                        <a:pt x="17" y="41"/>
                      </a:cubicBezTo>
                      <a:cubicBezTo>
                        <a:pt x="16" y="41"/>
                        <a:pt x="16" y="41"/>
                        <a:pt x="17" y="42"/>
                      </a:cubicBezTo>
                      <a:cubicBezTo>
                        <a:pt x="17" y="42"/>
                        <a:pt x="17" y="42"/>
                        <a:pt x="18" y="42"/>
                      </a:cubicBezTo>
                      <a:cubicBezTo>
                        <a:pt x="18" y="42"/>
                        <a:pt x="18" y="42"/>
                        <a:pt x="18" y="42"/>
                      </a:cubicBezTo>
                      <a:cubicBezTo>
                        <a:pt x="19" y="42"/>
                        <a:pt x="19" y="42"/>
                        <a:pt x="19" y="42"/>
                      </a:cubicBezTo>
                      <a:close/>
                      <a:moveTo>
                        <a:pt x="10" y="22"/>
                      </a:moveTo>
                      <a:cubicBezTo>
                        <a:pt x="10" y="22"/>
                        <a:pt x="9" y="22"/>
                        <a:pt x="9" y="22"/>
                      </a:cubicBezTo>
                      <a:cubicBezTo>
                        <a:pt x="9" y="22"/>
                        <a:pt x="9" y="23"/>
                        <a:pt x="9" y="23"/>
                      </a:cubicBezTo>
                      <a:cubicBezTo>
                        <a:pt x="10" y="23"/>
                        <a:pt x="10" y="23"/>
                        <a:pt x="10" y="23"/>
                      </a:cubicBezTo>
                      <a:cubicBezTo>
                        <a:pt x="11" y="24"/>
                        <a:pt x="11" y="23"/>
                        <a:pt x="11" y="23"/>
                      </a:cubicBezTo>
                      <a:cubicBezTo>
                        <a:pt x="12" y="23"/>
                        <a:pt x="12" y="23"/>
                        <a:pt x="12" y="23"/>
                      </a:cubicBezTo>
                      <a:cubicBezTo>
                        <a:pt x="12" y="23"/>
                        <a:pt x="12" y="23"/>
                        <a:pt x="12" y="23"/>
                      </a:cubicBezTo>
                      <a:cubicBezTo>
                        <a:pt x="11" y="23"/>
                        <a:pt x="11" y="22"/>
                        <a:pt x="11" y="22"/>
                      </a:cubicBezTo>
                      <a:cubicBezTo>
                        <a:pt x="11" y="22"/>
                        <a:pt x="11" y="22"/>
                        <a:pt x="11" y="22"/>
                      </a:cubicBezTo>
                      <a:cubicBezTo>
                        <a:pt x="11" y="22"/>
                        <a:pt x="11" y="22"/>
                        <a:pt x="11" y="22"/>
                      </a:cubicBezTo>
                      <a:cubicBezTo>
                        <a:pt x="10" y="22"/>
                        <a:pt x="10" y="22"/>
                        <a:pt x="10" y="22"/>
                      </a:cubicBezTo>
                      <a:cubicBezTo>
                        <a:pt x="10" y="22"/>
                        <a:pt x="10" y="22"/>
                        <a:pt x="10" y="22"/>
                      </a:cubicBezTo>
                      <a:close/>
                      <a:moveTo>
                        <a:pt x="20" y="46"/>
                      </a:moveTo>
                      <a:cubicBezTo>
                        <a:pt x="20" y="46"/>
                        <a:pt x="20" y="46"/>
                        <a:pt x="19" y="46"/>
                      </a:cubicBezTo>
                      <a:cubicBezTo>
                        <a:pt x="19" y="46"/>
                        <a:pt x="19" y="45"/>
                        <a:pt x="19" y="45"/>
                      </a:cubicBezTo>
                      <a:cubicBezTo>
                        <a:pt x="19" y="45"/>
                        <a:pt x="19" y="45"/>
                        <a:pt x="19" y="45"/>
                      </a:cubicBezTo>
                      <a:cubicBezTo>
                        <a:pt x="19" y="45"/>
                        <a:pt x="18" y="45"/>
                        <a:pt x="18" y="45"/>
                      </a:cubicBezTo>
                      <a:cubicBezTo>
                        <a:pt x="18" y="45"/>
                        <a:pt x="18" y="45"/>
                        <a:pt x="18" y="45"/>
                      </a:cubicBezTo>
                      <a:cubicBezTo>
                        <a:pt x="18" y="46"/>
                        <a:pt x="18" y="46"/>
                        <a:pt x="18" y="46"/>
                      </a:cubicBezTo>
                      <a:cubicBezTo>
                        <a:pt x="18" y="46"/>
                        <a:pt x="19" y="47"/>
                        <a:pt x="19" y="47"/>
                      </a:cubicBezTo>
                      <a:cubicBezTo>
                        <a:pt x="20" y="47"/>
                        <a:pt x="20" y="47"/>
                        <a:pt x="20" y="47"/>
                      </a:cubicBezTo>
                      <a:cubicBezTo>
                        <a:pt x="20" y="47"/>
                        <a:pt x="20" y="47"/>
                        <a:pt x="20" y="47"/>
                      </a:cubicBezTo>
                      <a:cubicBezTo>
                        <a:pt x="20" y="46"/>
                        <a:pt x="20" y="46"/>
                        <a:pt x="20" y="46"/>
                      </a:cubicBezTo>
                      <a:close/>
                      <a:moveTo>
                        <a:pt x="11" y="17"/>
                      </a:moveTo>
                      <a:cubicBezTo>
                        <a:pt x="11" y="17"/>
                        <a:pt x="11" y="17"/>
                        <a:pt x="11" y="17"/>
                      </a:cubicBezTo>
                      <a:cubicBezTo>
                        <a:pt x="11" y="17"/>
                        <a:pt x="11" y="18"/>
                        <a:pt x="11" y="18"/>
                      </a:cubicBezTo>
                      <a:cubicBezTo>
                        <a:pt x="11" y="18"/>
                        <a:pt x="11" y="18"/>
                        <a:pt x="11" y="18"/>
                      </a:cubicBezTo>
                      <a:cubicBezTo>
                        <a:pt x="11" y="18"/>
                        <a:pt x="11" y="19"/>
                        <a:pt x="11" y="19"/>
                      </a:cubicBezTo>
                      <a:cubicBezTo>
                        <a:pt x="11" y="19"/>
                        <a:pt x="11" y="19"/>
                        <a:pt x="11" y="19"/>
                      </a:cubicBezTo>
                      <a:cubicBezTo>
                        <a:pt x="11" y="20"/>
                        <a:pt x="11" y="20"/>
                        <a:pt x="11" y="20"/>
                      </a:cubicBezTo>
                      <a:cubicBezTo>
                        <a:pt x="11" y="20"/>
                        <a:pt x="11" y="20"/>
                        <a:pt x="11" y="20"/>
                      </a:cubicBezTo>
                      <a:cubicBezTo>
                        <a:pt x="11" y="20"/>
                        <a:pt x="11" y="20"/>
                        <a:pt x="11" y="21"/>
                      </a:cubicBezTo>
                      <a:cubicBezTo>
                        <a:pt x="11" y="21"/>
                        <a:pt x="11" y="21"/>
                        <a:pt x="11" y="21"/>
                      </a:cubicBezTo>
                      <a:cubicBezTo>
                        <a:pt x="11" y="21"/>
                        <a:pt x="11" y="21"/>
                        <a:pt x="11" y="21"/>
                      </a:cubicBezTo>
                      <a:cubicBezTo>
                        <a:pt x="12" y="21"/>
                        <a:pt x="12" y="21"/>
                        <a:pt x="12" y="21"/>
                      </a:cubicBezTo>
                      <a:cubicBezTo>
                        <a:pt x="12" y="20"/>
                        <a:pt x="12" y="20"/>
                        <a:pt x="12" y="20"/>
                      </a:cubicBezTo>
                      <a:cubicBezTo>
                        <a:pt x="11" y="20"/>
                        <a:pt x="12" y="19"/>
                        <a:pt x="11" y="19"/>
                      </a:cubicBezTo>
                      <a:cubicBezTo>
                        <a:pt x="11" y="19"/>
                        <a:pt x="11" y="19"/>
                        <a:pt x="11" y="19"/>
                      </a:cubicBezTo>
                      <a:cubicBezTo>
                        <a:pt x="11" y="18"/>
                        <a:pt x="11" y="18"/>
                        <a:pt x="11" y="18"/>
                      </a:cubicBezTo>
                      <a:cubicBezTo>
                        <a:pt x="11" y="18"/>
                        <a:pt x="11" y="18"/>
                        <a:pt x="11" y="17"/>
                      </a:cubicBezTo>
                      <a:cubicBezTo>
                        <a:pt x="11" y="17"/>
                        <a:pt x="11" y="17"/>
                        <a:pt x="11" y="17"/>
                      </a:cubicBezTo>
                      <a:close/>
                      <a:moveTo>
                        <a:pt x="12" y="27"/>
                      </a:moveTo>
                      <a:cubicBezTo>
                        <a:pt x="12" y="27"/>
                        <a:pt x="12" y="27"/>
                        <a:pt x="12" y="26"/>
                      </a:cubicBezTo>
                      <a:cubicBezTo>
                        <a:pt x="12" y="26"/>
                        <a:pt x="12" y="26"/>
                        <a:pt x="12" y="26"/>
                      </a:cubicBezTo>
                      <a:cubicBezTo>
                        <a:pt x="12" y="27"/>
                        <a:pt x="13" y="27"/>
                        <a:pt x="13" y="27"/>
                      </a:cubicBezTo>
                      <a:cubicBezTo>
                        <a:pt x="13" y="27"/>
                        <a:pt x="13" y="27"/>
                        <a:pt x="13" y="27"/>
                      </a:cubicBezTo>
                      <a:cubicBezTo>
                        <a:pt x="13" y="27"/>
                        <a:pt x="13" y="26"/>
                        <a:pt x="13" y="26"/>
                      </a:cubicBezTo>
                      <a:cubicBezTo>
                        <a:pt x="12" y="27"/>
                        <a:pt x="12" y="26"/>
                        <a:pt x="12" y="26"/>
                      </a:cubicBezTo>
                      <a:cubicBezTo>
                        <a:pt x="12" y="26"/>
                        <a:pt x="12" y="26"/>
                        <a:pt x="12" y="26"/>
                      </a:cubicBezTo>
                      <a:cubicBezTo>
                        <a:pt x="11" y="26"/>
                        <a:pt x="11" y="26"/>
                        <a:pt x="11" y="26"/>
                      </a:cubicBezTo>
                      <a:cubicBezTo>
                        <a:pt x="11" y="25"/>
                        <a:pt x="11" y="25"/>
                        <a:pt x="11" y="25"/>
                      </a:cubicBezTo>
                      <a:cubicBezTo>
                        <a:pt x="11" y="25"/>
                        <a:pt x="11" y="25"/>
                        <a:pt x="11" y="25"/>
                      </a:cubicBezTo>
                      <a:cubicBezTo>
                        <a:pt x="11" y="25"/>
                        <a:pt x="11" y="25"/>
                        <a:pt x="11" y="25"/>
                      </a:cubicBezTo>
                      <a:cubicBezTo>
                        <a:pt x="11" y="26"/>
                        <a:pt x="11" y="26"/>
                        <a:pt x="11" y="26"/>
                      </a:cubicBezTo>
                      <a:cubicBezTo>
                        <a:pt x="11" y="26"/>
                        <a:pt x="11" y="26"/>
                        <a:pt x="11" y="26"/>
                      </a:cubicBezTo>
                      <a:cubicBezTo>
                        <a:pt x="11" y="27"/>
                        <a:pt x="11" y="27"/>
                        <a:pt x="12" y="27"/>
                      </a:cubicBezTo>
                      <a:close/>
                      <a:moveTo>
                        <a:pt x="6" y="6"/>
                      </a:moveTo>
                      <a:cubicBezTo>
                        <a:pt x="6" y="6"/>
                        <a:pt x="6" y="6"/>
                        <a:pt x="6" y="6"/>
                      </a:cubicBezTo>
                      <a:cubicBezTo>
                        <a:pt x="6" y="6"/>
                        <a:pt x="6" y="6"/>
                        <a:pt x="7" y="6"/>
                      </a:cubicBezTo>
                      <a:cubicBezTo>
                        <a:pt x="7" y="6"/>
                        <a:pt x="7" y="6"/>
                        <a:pt x="7" y="6"/>
                      </a:cubicBezTo>
                      <a:cubicBezTo>
                        <a:pt x="7" y="6"/>
                        <a:pt x="7" y="6"/>
                        <a:pt x="7" y="6"/>
                      </a:cubicBezTo>
                      <a:cubicBezTo>
                        <a:pt x="7" y="5"/>
                        <a:pt x="7" y="5"/>
                        <a:pt x="7" y="5"/>
                      </a:cubicBezTo>
                      <a:cubicBezTo>
                        <a:pt x="6" y="5"/>
                        <a:pt x="6" y="5"/>
                        <a:pt x="6" y="5"/>
                      </a:cubicBezTo>
                      <a:cubicBezTo>
                        <a:pt x="6" y="5"/>
                        <a:pt x="5" y="5"/>
                        <a:pt x="5" y="5"/>
                      </a:cubicBezTo>
                      <a:cubicBezTo>
                        <a:pt x="5" y="6"/>
                        <a:pt x="6" y="6"/>
                        <a:pt x="6" y="6"/>
                      </a:cubicBezTo>
                      <a:cubicBezTo>
                        <a:pt x="6" y="6"/>
                        <a:pt x="6" y="6"/>
                        <a:pt x="6" y="6"/>
                      </a:cubicBezTo>
                      <a:close/>
                      <a:moveTo>
                        <a:pt x="8" y="17"/>
                      </a:moveTo>
                      <a:cubicBezTo>
                        <a:pt x="8" y="17"/>
                        <a:pt x="9" y="17"/>
                        <a:pt x="9" y="17"/>
                      </a:cubicBezTo>
                      <a:cubicBezTo>
                        <a:pt x="9" y="17"/>
                        <a:pt x="9" y="16"/>
                        <a:pt x="10" y="16"/>
                      </a:cubicBezTo>
                      <a:cubicBezTo>
                        <a:pt x="10" y="16"/>
                        <a:pt x="10" y="16"/>
                        <a:pt x="9" y="16"/>
                      </a:cubicBezTo>
                      <a:cubicBezTo>
                        <a:pt x="9" y="16"/>
                        <a:pt x="9" y="16"/>
                        <a:pt x="9" y="16"/>
                      </a:cubicBezTo>
                      <a:cubicBezTo>
                        <a:pt x="9" y="16"/>
                        <a:pt x="8" y="16"/>
                        <a:pt x="8" y="17"/>
                      </a:cubicBezTo>
                      <a:cubicBezTo>
                        <a:pt x="8" y="17"/>
                        <a:pt x="7" y="17"/>
                        <a:pt x="8" y="17"/>
                      </a:cubicBezTo>
                      <a:close/>
                      <a:moveTo>
                        <a:pt x="10" y="13"/>
                      </a:moveTo>
                      <a:cubicBezTo>
                        <a:pt x="10" y="13"/>
                        <a:pt x="10" y="13"/>
                        <a:pt x="10" y="14"/>
                      </a:cubicBezTo>
                      <a:cubicBezTo>
                        <a:pt x="10" y="14"/>
                        <a:pt x="10" y="14"/>
                        <a:pt x="10" y="14"/>
                      </a:cubicBezTo>
                      <a:cubicBezTo>
                        <a:pt x="10" y="14"/>
                        <a:pt x="10" y="14"/>
                        <a:pt x="10" y="14"/>
                      </a:cubicBezTo>
                      <a:cubicBezTo>
                        <a:pt x="10" y="14"/>
                        <a:pt x="10" y="14"/>
                        <a:pt x="10" y="15"/>
                      </a:cubicBezTo>
                      <a:cubicBezTo>
                        <a:pt x="10" y="15"/>
                        <a:pt x="10" y="15"/>
                        <a:pt x="11" y="15"/>
                      </a:cubicBezTo>
                      <a:cubicBezTo>
                        <a:pt x="11" y="15"/>
                        <a:pt x="10" y="16"/>
                        <a:pt x="11" y="16"/>
                      </a:cubicBezTo>
                      <a:cubicBezTo>
                        <a:pt x="11" y="16"/>
                        <a:pt x="11" y="16"/>
                        <a:pt x="11" y="16"/>
                      </a:cubicBezTo>
                      <a:cubicBezTo>
                        <a:pt x="11" y="16"/>
                        <a:pt x="11" y="16"/>
                        <a:pt x="11" y="16"/>
                      </a:cubicBezTo>
                      <a:cubicBezTo>
                        <a:pt x="11" y="17"/>
                        <a:pt x="11" y="17"/>
                        <a:pt x="11" y="17"/>
                      </a:cubicBezTo>
                      <a:cubicBezTo>
                        <a:pt x="11" y="16"/>
                        <a:pt x="11" y="16"/>
                        <a:pt x="11" y="16"/>
                      </a:cubicBezTo>
                      <a:cubicBezTo>
                        <a:pt x="11" y="16"/>
                        <a:pt x="11" y="15"/>
                        <a:pt x="11" y="15"/>
                      </a:cubicBezTo>
                      <a:cubicBezTo>
                        <a:pt x="11" y="15"/>
                        <a:pt x="11" y="15"/>
                        <a:pt x="11" y="15"/>
                      </a:cubicBezTo>
                      <a:cubicBezTo>
                        <a:pt x="11" y="14"/>
                        <a:pt x="10" y="14"/>
                        <a:pt x="10" y="13"/>
                      </a:cubicBezTo>
                      <a:cubicBezTo>
                        <a:pt x="10" y="13"/>
                        <a:pt x="10" y="13"/>
                        <a:pt x="10" y="13"/>
                      </a:cubicBezTo>
                      <a:cubicBezTo>
                        <a:pt x="10" y="13"/>
                        <a:pt x="10" y="13"/>
                        <a:pt x="10" y="13"/>
                      </a:cubicBezTo>
                      <a:close/>
                      <a:moveTo>
                        <a:pt x="6" y="8"/>
                      </a:moveTo>
                      <a:cubicBezTo>
                        <a:pt x="6" y="9"/>
                        <a:pt x="6" y="9"/>
                        <a:pt x="6" y="9"/>
                      </a:cubicBezTo>
                      <a:cubicBezTo>
                        <a:pt x="6" y="9"/>
                        <a:pt x="6" y="9"/>
                        <a:pt x="7" y="9"/>
                      </a:cubicBezTo>
                      <a:cubicBezTo>
                        <a:pt x="7" y="9"/>
                        <a:pt x="7" y="9"/>
                        <a:pt x="7" y="8"/>
                      </a:cubicBezTo>
                      <a:cubicBezTo>
                        <a:pt x="7" y="8"/>
                        <a:pt x="6" y="8"/>
                        <a:pt x="6" y="8"/>
                      </a:cubicBezTo>
                      <a:close/>
                      <a:moveTo>
                        <a:pt x="22" y="51"/>
                      </a:moveTo>
                      <a:cubicBezTo>
                        <a:pt x="22" y="51"/>
                        <a:pt x="22" y="51"/>
                        <a:pt x="22" y="51"/>
                      </a:cubicBezTo>
                      <a:cubicBezTo>
                        <a:pt x="22" y="51"/>
                        <a:pt x="22" y="51"/>
                        <a:pt x="22" y="51"/>
                      </a:cubicBezTo>
                      <a:cubicBezTo>
                        <a:pt x="23" y="51"/>
                        <a:pt x="23" y="51"/>
                        <a:pt x="23" y="51"/>
                      </a:cubicBezTo>
                      <a:cubicBezTo>
                        <a:pt x="23" y="51"/>
                        <a:pt x="22" y="51"/>
                        <a:pt x="22" y="51"/>
                      </a:cubicBezTo>
                      <a:close/>
                      <a:moveTo>
                        <a:pt x="4" y="18"/>
                      </a:moveTo>
                      <a:cubicBezTo>
                        <a:pt x="4" y="19"/>
                        <a:pt x="4" y="19"/>
                        <a:pt x="4" y="19"/>
                      </a:cubicBezTo>
                      <a:cubicBezTo>
                        <a:pt x="5" y="19"/>
                        <a:pt x="5" y="19"/>
                        <a:pt x="5" y="19"/>
                      </a:cubicBezTo>
                      <a:cubicBezTo>
                        <a:pt x="5" y="18"/>
                        <a:pt x="4" y="18"/>
                        <a:pt x="4" y="18"/>
                      </a:cubicBezTo>
                      <a:cubicBezTo>
                        <a:pt x="4" y="18"/>
                        <a:pt x="4" y="18"/>
                        <a:pt x="4" y="18"/>
                      </a:cubicBezTo>
                      <a:close/>
                      <a:moveTo>
                        <a:pt x="4" y="18"/>
                      </a:moveTo>
                      <a:cubicBezTo>
                        <a:pt x="4" y="18"/>
                        <a:pt x="4" y="18"/>
                        <a:pt x="4" y="18"/>
                      </a:cubicBezTo>
                      <a:cubicBezTo>
                        <a:pt x="4" y="18"/>
                        <a:pt x="4" y="18"/>
                        <a:pt x="4" y="18"/>
                      </a:cubicBezTo>
                      <a:cubicBezTo>
                        <a:pt x="4" y="18"/>
                        <a:pt x="4" y="18"/>
                        <a:pt x="4" y="18"/>
                      </a:cubicBezTo>
                      <a:cubicBezTo>
                        <a:pt x="4" y="18"/>
                        <a:pt x="4" y="18"/>
                        <a:pt x="4" y="18"/>
                      </a:cubicBezTo>
                      <a:close/>
                      <a:moveTo>
                        <a:pt x="5" y="4"/>
                      </a:moveTo>
                      <a:cubicBezTo>
                        <a:pt x="5" y="4"/>
                        <a:pt x="5" y="3"/>
                        <a:pt x="5" y="3"/>
                      </a:cubicBezTo>
                      <a:cubicBezTo>
                        <a:pt x="5" y="3"/>
                        <a:pt x="5" y="3"/>
                        <a:pt x="5" y="3"/>
                      </a:cubicBezTo>
                      <a:cubicBezTo>
                        <a:pt x="5" y="3"/>
                        <a:pt x="5" y="3"/>
                        <a:pt x="5" y="3"/>
                      </a:cubicBezTo>
                      <a:cubicBezTo>
                        <a:pt x="5" y="3"/>
                        <a:pt x="5" y="4"/>
                        <a:pt x="5" y="4"/>
                      </a:cubicBezTo>
                      <a:close/>
                      <a:moveTo>
                        <a:pt x="12" y="28"/>
                      </a:moveTo>
                      <a:cubicBezTo>
                        <a:pt x="12" y="28"/>
                        <a:pt x="12" y="29"/>
                        <a:pt x="12" y="29"/>
                      </a:cubicBezTo>
                      <a:cubicBezTo>
                        <a:pt x="12" y="29"/>
                        <a:pt x="12" y="29"/>
                        <a:pt x="12" y="29"/>
                      </a:cubicBezTo>
                      <a:cubicBezTo>
                        <a:pt x="12" y="29"/>
                        <a:pt x="13" y="28"/>
                        <a:pt x="13" y="28"/>
                      </a:cubicBezTo>
                      <a:cubicBezTo>
                        <a:pt x="12" y="28"/>
                        <a:pt x="12" y="28"/>
                        <a:pt x="12" y="28"/>
                      </a:cubicBezTo>
                      <a:close/>
                      <a:moveTo>
                        <a:pt x="11" y="24"/>
                      </a:moveTo>
                      <a:cubicBezTo>
                        <a:pt x="11" y="24"/>
                        <a:pt x="11" y="24"/>
                        <a:pt x="11" y="24"/>
                      </a:cubicBezTo>
                      <a:cubicBezTo>
                        <a:pt x="11" y="24"/>
                        <a:pt x="11" y="25"/>
                        <a:pt x="11" y="24"/>
                      </a:cubicBezTo>
                      <a:cubicBezTo>
                        <a:pt x="11" y="24"/>
                        <a:pt x="12" y="24"/>
                        <a:pt x="11" y="24"/>
                      </a:cubicBezTo>
                      <a:cubicBezTo>
                        <a:pt x="11" y="24"/>
                        <a:pt x="12" y="24"/>
                        <a:pt x="11" y="24"/>
                      </a:cubicBezTo>
                      <a:close/>
                      <a:moveTo>
                        <a:pt x="7" y="5"/>
                      </a:moveTo>
                      <a:cubicBezTo>
                        <a:pt x="8" y="5"/>
                        <a:pt x="8" y="5"/>
                        <a:pt x="8" y="4"/>
                      </a:cubicBezTo>
                      <a:cubicBezTo>
                        <a:pt x="8" y="4"/>
                        <a:pt x="8" y="4"/>
                        <a:pt x="8" y="4"/>
                      </a:cubicBezTo>
                      <a:cubicBezTo>
                        <a:pt x="7" y="4"/>
                        <a:pt x="7" y="4"/>
                        <a:pt x="7" y="4"/>
                      </a:cubicBezTo>
                      <a:cubicBezTo>
                        <a:pt x="7" y="5"/>
                        <a:pt x="7" y="5"/>
                        <a:pt x="7" y="5"/>
                      </a:cubicBezTo>
                      <a:close/>
                      <a:moveTo>
                        <a:pt x="0" y="2"/>
                      </a:moveTo>
                      <a:cubicBezTo>
                        <a:pt x="0" y="2"/>
                        <a:pt x="1" y="2"/>
                        <a:pt x="1" y="1"/>
                      </a:cubicBezTo>
                      <a:cubicBezTo>
                        <a:pt x="1" y="1"/>
                        <a:pt x="1" y="1"/>
                        <a:pt x="1" y="1"/>
                      </a:cubicBezTo>
                      <a:cubicBezTo>
                        <a:pt x="0" y="1"/>
                        <a:pt x="0" y="1"/>
                        <a:pt x="0" y="1"/>
                      </a:cubicBezTo>
                      <a:cubicBezTo>
                        <a:pt x="0" y="1"/>
                        <a:pt x="0" y="2"/>
                        <a:pt x="0" y="2"/>
                      </a:cubicBezTo>
                      <a:close/>
                      <a:moveTo>
                        <a:pt x="12" y="31"/>
                      </a:moveTo>
                      <a:cubicBezTo>
                        <a:pt x="12" y="31"/>
                        <a:pt x="12" y="31"/>
                        <a:pt x="12" y="31"/>
                      </a:cubicBezTo>
                      <a:cubicBezTo>
                        <a:pt x="12" y="31"/>
                        <a:pt x="12" y="31"/>
                        <a:pt x="12" y="31"/>
                      </a:cubicBezTo>
                      <a:cubicBezTo>
                        <a:pt x="12" y="31"/>
                        <a:pt x="12" y="31"/>
                        <a:pt x="12" y="31"/>
                      </a:cubicBezTo>
                      <a:close/>
                      <a:moveTo>
                        <a:pt x="13" y="27"/>
                      </a:moveTo>
                      <a:cubicBezTo>
                        <a:pt x="13" y="27"/>
                        <a:pt x="13" y="27"/>
                        <a:pt x="13" y="27"/>
                      </a:cubicBezTo>
                      <a:cubicBezTo>
                        <a:pt x="13" y="27"/>
                        <a:pt x="13" y="27"/>
                        <a:pt x="14" y="27"/>
                      </a:cubicBezTo>
                      <a:cubicBezTo>
                        <a:pt x="14" y="27"/>
                        <a:pt x="14" y="27"/>
                        <a:pt x="14" y="27"/>
                      </a:cubicBezTo>
                      <a:cubicBezTo>
                        <a:pt x="14" y="27"/>
                        <a:pt x="14" y="27"/>
                        <a:pt x="13" y="27"/>
                      </a:cubicBezTo>
                      <a:close/>
                      <a:moveTo>
                        <a:pt x="12" y="25"/>
                      </a:moveTo>
                      <a:cubicBezTo>
                        <a:pt x="12" y="25"/>
                        <a:pt x="12" y="25"/>
                        <a:pt x="12" y="24"/>
                      </a:cubicBezTo>
                      <a:cubicBezTo>
                        <a:pt x="12" y="24"/>
                        <a:pt x="12" y="24"/>
                        <a:pt x="12" y="24"/>
                      </a:cubicBezTo>
                      <a:cubicBezTo>
                        <a:pt x="12" y="24"/>
                        <a:pt x="12" y="24"/>
                        <a:pt x="12" y="24"/>
                      </a:cubicBezTo>
                      <a:cubicBezTo>
                        <a:pt x="12" y="25"/>
                        <a:pt x="12" y="25"/>
                        <a:pt x="12" y="25"/>
                      </a:cubicBezTo>
                      <a:close/>
                      <a:moveTo>
                        <a:pt x="10" y="10"/>
                      </a:moveTo>
                      <a:cubicBezTo>
                        <a:pt x="10" y="10"/>
                        <a:pt x="10" y="10"/>
                        <a:pt x="10" y="10"/>
                      </a:cubicBezTo>
                      <a:cubicBezTo>
                        <a:pt x="10" y="10"/>
                        <a:pt x="10" y="10"/>
                        <a:pt x="10" y="10"/>
                      </a:cubicBezTo>
                      <a:cubicBezTo>
                        <a:pt x="10" y="10"/>
                        <a:pt x="10" y="10"/>
                        <a:pt x="10" y="10"/>
                      </a:cubicBezTo>
                      <a:cubicBezTo>
                        <a:pt x="10" y="10"/>
                        <a:pt x="10" y="10"/>
                        <a:pt x="10" y="10"/>
                      </a:cubicBezTo>
                      <a:close/>
                      <a:moveTo>
                        <a:pt x="1" y="3"/>
                      </a:moveTo>
                      <a:cubicBezTo>
                        <a:pt x="1" y="3"/>
                        <a:pt x="1" y="3"/>
                        <a:pt x="1" y="3"/>
                      </a:cubicBezTo>
                      <a:cubicBezTo>
                        <a:pt x="1" y="3"/>
                        <a:pt x="1" y="2"/>
                        <a:pt x="1" y="2"/>
                      </a:cubicBezTo>
                      <a:cubicBezTo>
                        <a:pt x="1" y="2"/>
                        <a:pt x="1" y="3"/>
                        <a:pt x="1" y="3"/>
                      </a:cubicBezTo>
                      <a:cubicBezTo>
                        <a:pt x="1" y="3"/>
                        <a:pt x="1" y="3"/>
                        <a:pt x="1" y="3"/>
                      </a:cubicBezTo>
                      <a:close/>
                      <a:moveTo>
                        <a:pt x="0" y="2"/>
                      </a:moveTo>
                      <a:cubicBezTo>
                        <a:pt x="1" y="2"/>
                        <a:pt x="1" y="2"/>
                        <a:pt x="1" y="2"/>
                      </a:cubicBezTo>
                      <a:cubicBezTo>
                        <a:pt x="1" y="2"/>
                        <a:pt x="0" y="2"/>
                        <a:pt x="0" y="2"/>
                      </a:cubicBezTo>
                      <a:cubicBezTo>
                        <a:pt x="0" y="2"/>
                        <a:pt x="0" y="2"/>
                        <a:pt x="0" y="2"/>
                      </a:cubicBezTo>
                      <a:close/>
                      <a:moveTo>
                        <a:pt x="7" y="4"/>
                      </a:moveTo>
                      <a:cubicBezTo>
                        <a:pt x="7" y="4"/>
                        <a:pt x="7" y="4"/>
                        <a:pt x="7" y="4"/>
                      </a:cubicBezTo>
                      <a:cubicBezTo>
                        <a:pt x="7" y="4"/>
                        <a:pt x="7" y="4"/>
                        <a:pt x="7" y="4"/>
                      </a:cubicBezTo>
                      <a:cubicBezTo>
                        <a:pt x="7" y="4"/>
                        <a:pt x="6" y="4"/>
                        <a:pt x="6" y="4"/>
                      </a:cubicBezTo>
                      <a:cubicBezTo>
                        <a:pt x="6" y="4"/>
                        <a:pt x="7" y="4"/>
                        <a:pt x="7" y="4"/>
                      </a:cubicBezTo>
                      <a:close/>
                      <a:moveTo>
                        <a:pt x="0" y="1"/>
                      </a:moveTo>
                      <a:cubicBezTo>
                        <a:pt x="0" y="1"/>
                        <a:pt x="0" y="1"/>
                        <a:pt x="0" y="1"/>
                      </a:cubicBezTo>
                      <a:cubicBezTo>
                        <a:pt x="0" y="1"/>
                        <a:pt x="0" y="1"/>
                        <a:pt x="0" y="1"/>
                      </a:cubicBezTo>
                      <a:cubicBezTo>
                        <a:pt x="0" y="1"/>
                        <a:pt x="0" y="0"/>
                        <a:pt x="0" y="0"/>
                      </a:cubicBezTo>
                      <a:cubicBezTo>
                        <a:pt x="0" y="0"/>
                        <a:pt x="0" y="1"/>
                        <a:pt x="0"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46" name="Freeform 696">
                  <a:extLst>
                    <a:ext uri="{FF2B5EF4-FFF2-40B4-BE49-F238E27FC236}">
                      <a16:creationId xmlns:a16="http://schemas.microsoft.com/office/drawing/2014/main" id="{165B1E66-C50A-FB1B-9FD6-E0B3388A0B00}"/>
                    </a:ext>
                  </a:extLst>
                </p:cNvPr>
                <p:cNvSpPr>
                  <a:spLocks noEditPoints="1"/>
                </p:cNvSpPr>
                <p:nvPr/>
              </p:nvSpPr>
              <p:spPr bwMode="auto">
                <a:xfrm>
                  <a:off x="9766300" y="5083175"/>
                  <a:ext cx="325437" cy="150813"/>
                </a:xfrm>
                <a:custGeom>
                  <a:avLst/>
                  <a:gdLst>
                    <a:gd name="T0" fmla="*/ 30 w 78"/>
                    <a:gd name="T1" fmla="*/ 20 h 36"/>
                    <a:gd name="T2" fmla="*/ 29 w 78"/>
                    <a:gd name="T3" fmla="*/ 22 h 36"/>
                    <a:gd name="T4" fmla="*/ 35 w 78"/>
                    <a:gd name="T5" fmla="*/ 23 h 36"/>
                    <a:gd name="T6" fmla="*/ 36 w 78"/>
                    <a:gd name="T7" fmla="*/ 18 h 36"/>
                    <a:gd name="T8" fmla="*/ 34 w 78"/>
                    <a:gd name="T9" fmla="*/ 13 h 36"/>
                    <a:gd name="T10" fmla="*/ 37 w 78"/>
                    <a:gd name="T11" fmla="*/ 14 h 36"/>
                    <a:gd name="T12" fmla="*/ 38 w 78"/>
                    <a:gd name="T13" fmla="*/ 17 h 36"/>
                    <a:gd name="T14" fmla="*/ 39 w 78"/>
                    <a:gd name="T15" fmla="*/ 20 h 36"/>
                    <a:gd name="T16" fmla="*/ 41 w 78"/>
                    <a:gd name="T17" fmla="*/ 21 h 36"/>
                    <a:gd name="T18" fmla="*/ 25 w 78"/>
                    <a:gd name="T19" fmla="*/ 11 h 36"/>
                    <a:gd name="T20" fmla="*/ 21 w 78"/>
                    <a:gd name="T21" fmla="*/ 8 h 36"/>
                    <a:gd name="T22" fmla="*/ 19 w 78"/>
                    <a:gd name="T23" fmla="*/ 7 h 36"/>
                    <a:gd name="T24" fmla="*/ 19 w 78"/>
                    <a:gd name="T25" fmla="*/ 6 h 36"/>
                    <a:gd name="T26" fmla="*/ 21 w 78"/>
                    <a:gd name="T27" fmla="*/ 7 h 36"/>
                    <a:gd name="T28" fmla="*/ 24 w 78"/>
                    <a:gd name="T29" fmla="*/ 9 h 36"/>
                    <a:gd name="T30" fmla="*/ 28 w 78"/>
                    <a:gd name="T31" fmla="*/ 13 h 36"/>
                    <a:gd name="T32" fmla="*/ 27 w 78"/>
                    <a:gd name="T33" fmla="*/ 12 h 36"/>
                    <a:gd name="T34" fmla="*/ 6 w 78"/>
                    <a:gd name="T35" fmla="*/ 0 h 36"/>
                    <a:gd name="T36" fmla="*/ 11 w 78"/>
                    <a:gd name="T37" fmla="*/ 4 h 36"/>
                    <a:gd name="T38" fmla="*/ 14 w 78"/>
                    <a:gd name="T39" fmla="*/ 6 h 36"/>
                    <a:gd name="T40" fmla="*/ 11 w 78"/>
                    <a:gd name="T41" fmla="*/ 5 h 36"/>
                    <a:gd name="T42" fmla="*/ 45 w 78"/>
                    <a:gd name="T43" fmla="*/ 28 h 36"/>
                    <a:gd name="T44" fmla="*/ 41 w 78"/>
                    <a:gd name="T45" fmla="*/ 26 h 36"/>
                    <a:gd name="T46" fmla="*/ 40 w 78"/>
                    <a:gd name="T47" fmla="*/ 27 h 36"/>
                    <a:gd name="T48" fmla="*/ 42 w 78"/>
                    <a:gd name="T49" fmla="*/ 29 h 36"/>
                    <a:gd name="T50" fmla="*/ 16 w 78"/>
                    <a:gd name="T51" fmla="*/ 14 h 36"/>
                    <a:gd name="T52" fmla="*/ 13 w 78"/>
                    <a:gd name="T53" fmla="*/ 12 h 36"/>
                    <a:gd name="T54" fmla="*/ 11 w 78"/>
                    <a:gd name="T55" fmla="*/ 11 h 36"/>
                    <a:gd name="T56" fmla="*/ 14 w 78"/>
                    <a:gd name="T57" fmla="*/ 11 h 36"/>
                    <a:gd name="T58" fmla="*/ 8 w 78"/>
                    <a:gd name="T59" fmla="*/ 10 h 36"/>
                    <a:gd name="T60" fmla="*/ 8 w 78"/>
                    <a:gd name="T61" fmla="*/ 8 h 36"/>
                    <a:gd name="T62" fmla="*/ 17 w 78"/>
                    <a:gd name="T63" fmla="*/ 14 h 36"/>
                    <a:gd name="T64" fmla="*/ 17 w 78"/>
                    <a:gd name="T65" fmla="*/ 13 h 36"/>
                    <a:gd name="T66" fmla="*/ 12 w 78"/>
                    <a:gd name="T67" fmla="*/ 14 h 36"/>
                    <a:gd name="T68" fmla="*/ 1 w 78"/>
                    <a:gd name="T69" fmla="*/ 3 h 36"/>
                    <a:gd name="T70" fmla="*/ 32 w 78"/>
                    <a:gd name="T71" fmla="*/ 17 h 36"/>
                    <a:gd name="T72" fmla="*/ 28 w 78"/>
                    <a:gd name="T73" fmla="*/ 13 h 36"/>
                    <a:gd name="T74" fmla="*/ 13 w 78"/>
                    <a:gd name="T75" fmla="*/ 15 h 36"/>
                    <a:gd name="T76" fmla="*/ 32 w 78"/>
                    <a:gd name="T77" fmla="*/ 17 h 36"/>
                    <a:gd name="T78" fmla="*/ 0 w 78"/>
                    <a:gd name="T79" fmla="*/ 6 h 36"/>
                    <a:gd name="T80" fmla="*/ 3 w 78"/>
                    <a:gd name="T81" fmla="*/ 3 h 36"/>
                    <a:gd name="T82" fmla="*/ 10 w 78"/>
                    <a:gd name="T83" fmla="*/ 11 h 36"/>
                    <a:gd name="T84" fmla="*/ 24 w 78"/>
                    <a:gd name="T85" fmla="*/ 17 h 36"/>
                    <a:gd name="T86" fmla="*/ 42 w 78"/>
                    <a:gd name="T87" fmla="*/ 25 h 36"/>
                    <a:gd name="T88" fmla="*/ 31 w 78"/>
                    <a:gd name="T89" fmla="*/ 16 h 36"/>
                    <a:gd name="T90" fmla="*/ 30 w 78"/>
                    <a:gd name="T91" fmla="*/ 16 h 36"/>
                    <a:gd name="T92" fmla="*/ 13 w 78"/>
                    <a:gd name="T93" fmla="*/ 12 h 36"/>
                    <a:gd name="T94" fmla="*/ 2 w 78"/>
                    <a:gd name="T95" fmla="*/ 4 h 36"/>
                    <a:gd name="T96" fmla="*/ 36 w 78"/>
                    <a:gd name="T97" fmla="*/ 22 h 36"/>
                    <a:gd name="T98" fmla="*/ 21 w 78"/>
                    <a:gd name="T99" fmla="*/ 7 h 36"/>
                    <a:gd name="T100" fmla="*/ 13 w 78"/>
                    <a:gd name="T101" fmla="*/ 12 h 36"/>
                    <a:gd name="T102" fmla="*/ 27 w 78"/>
                    <a:gd name="T103" fmla="*/ 11 h 36"/>
                    <a:gd name="T104" fmla="*/ 22 w 78"/>
                    <a:gd name="T105" fmla="*/ 7 h 36"/>
                    <a:gd name="T106" fmla="*/ 30 w 78"/>
                    <a:gd name="T107" fmla="*/ 16 h 36"/>
                    <a:gd name="T108" fmla="*/ 24 w 78"/>
                    <a:gd name="T109" fmla="*/ 17 h 36"/>
                    <a:gd name="T110" fmla="*/ 43 w 78"/>
                    <a:gd name="T111" fmla="*/ 24 h 36"/>
                    <a:gd name="T112" fmla="*/ 12 w 78"/>
                    <a:gd name="T113" fmla="*/ 12 h 36"/>
                    <a:gd name="T114" fmla="*/ 30 w 78"/>
                    <a:gd name="T115" fmla="*/ 34 h 36"/>
                    <a:gd name="T116" fmla="*/ 34 w 78"/>
                    <a:gd name="T117" fmla="*/ 36 h 36"/>
                    <a:gd name="T118" fmla="*/ 70 w 78"/>
                    <a:gd name="T119" fmla="*/ 29 h 36"/>
                    <a:gd name="T120" fmla="*/ 77 w 78"/>
                    <a:gd name="T121" fmla="*/ 36 h 36"/>
                    <a:gd name="T122" fmla="*/ 70 w 78"/>
                    <a:gd name="T123"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 h="36">
                      <a:moveTo>
                        <a:pt x="36" y="22"/>
                      </a:moveTo>
                      <a:cubicBezTo>
                        <a:pt x="35" y="22"/>
                        <a:pt x="36" y="22"/>
                        <a:pt x="36" y="22"/>
                      </a:cubicBezTo>
                      <a:cubicBezTo>
                        <a:pt x="36" y="22"/>
                        <a:pt x="35" y="22"/>
                        <a:pt x="35" y="22"/>
                      </a:cubicBezTo>
                      <a:cubicBezTo>
                        <a:pt x="36" y="22"/>
                        <a:pt x="35" y="22"/>
                        <a:pt x="35" y="22"/>
                      </a:cubicBezTo>
                      <a:cubicBezTo>
                        <a:pt x="35" y="22"/>
                        <a:pt x="35" y="22"/>
                        <a:pt x="35" y="22"/>
                      </a:cubicBezTo>
                      <a:cubicBezTo>
                        <a:pt x="35" y="22"/>
                        <a:pt x="35" y="22"/>
                        <a:pt x="35" y="22"/>
                      </a:cubicBezTo>
                      <a:cubicBezTo>
                        <a:pt x="35" y="22"/>
                        <a:pt x="35" y="21"/>
                        <a:pt x="35" y="22"/>
                      </a:cubicBezTo>
                      <a:cubicBezTo>
                        <a:pt x="35" y="22"/>
                        <a:pt x="35" y="22"/>
                        <a:pt x="35" y="21"/>
                      </a:cubicBezTo>
                      <a:cubicBezTo>
                        <a:pt x="35" y="21"/>
                        <a:pt x="34" y="21"/>
                        <a:pt x="34" y="21"/>
                      </a:cubicBezTo>
                      <a:cubicBezTo>
                        <a:pt x="35" y="21"/>
                        <a:pt x="34" y="21"/>
                        <a:pt x="34" y="21"/>
                      </a:cubicBezTo>
                      <a:cubicBezTo>
                        <a:pt x="34" y="21"/>
                        <a:pt x="34" y="21"/>
                        <a:pt x="34" y="21"/>
                      </a:cubicBezTo>
                      <a:cubicBezTo>
                        <a:pt x="34" y="21"/>
                        <a:pt x="34" y="20"/>
                        <a:pt x="34" y="20"/>
                      </a:cubicBezTo>
                      <a:cubicBezTo>
                        <a:pt x="33" y="20"/>
                        <a:pt x="33" y="20"/>
                        <a:pt x="33" y="20"/>
                      </a:cubicBezTo>
                      <a:cubicBezTo>
                        <a:pt x="33" y="20"/>
                        <a:pt x="33" y="20"/>
                        <a:pt x="33" y="20"/>
                      </a:cubicBezTo>
                      <a:cubicBezTo>
                        <a:pt x="33" y="20"/>
                        <a:pt x="33" y="20"/>
                        <a:pt x="33" y="20"/>
                      </a:cubicBezTo>
                      <a:cubicBezTo>
                        <a:pt x="33" y="20"/>
                        <a:pt x="32" y="19"/>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1" y="19"/>
                        <a:pt x="31" y="20"/>
                        <a:pt x="31" y="19"/>
                      </a:cubicBezTo>
                      <a:cubicBezTo>
                        <a:pt x="31" y="19"/>
                        <a:pt x="31" y="20"/>
                        <a:pt x="31" y="20"/>
                      </a:cubicBezTo>
                      <a:cubicBezTo>
                        <a:pt x="31" y="20"/>
                        <a:pt x="31" y="20"/>
                        <a:pt x="30" y="20"/>
                      </a:cubicBezTo>
                      <a:cubicBezTo>
                        <a:pt x="30" y="19"/>
                        <a:pt x="30" y="19"/>
                        <a:pt x="30" y="20"/>
                      </a:cubicBezTo>
                      <a:cubicBezTo>
                        <a:pt x="30" y="20"/>
                        <a:pt x="30" y="20"/>
                        <a:pt x="30" y="20"/>
                      </a:cubicBezTo>
                      <a:cubicBezTo>
                        <a:pt x="30" y="20"/>
                        <a:pt x="30" y="20"/>
                        <a:pt x="30" y="20"/>
                      </a:cubicBezTo>
                      <a:cubicBezTo>
                        <a:pt x="29" y="20"/>
                        <a:pt x="29" y="19"/>
                        <a:pt x="29" y="19"/>
                      </a:cubicBezTo>
                      <a:cubicBezTo>
                        <a:pt x="29" y="19"/>
                        <a:pt x="29" y="19"/>
                        <a:pt x="29" y="19"/>
                      </a:cubicBezTo>
                      <a:cubicBezTo>
                        <a:pt x="29" y="19"/>
                        <a:pt x="29" y="19"/>
                        <a:pt x="29" y="19"/>
                      </a:cubicBezTo>
                      <a:cubicBezTo>
                        <a:pt x="29" y="19"/>
                        <a:pt x="29" y="19"/>
                        <a:pt x="29" y="19"/>
                      </a:cubicBezTo>
                      <a:cubicBezTo>
                        <a:pt x="28" y="19"/>
                        <a:pt x="28" y="19"/>
                        <a:pt x="28" y="18"/>
                      </a:cubicBezTo>
                      <a:cubicBezTo>
                        <a:pt x="28" y="18"/>
                        <a:pt x="28" y="18"/>
                        <a:pt x="28" y="18"/>
                      </a:cubicBezTo>
                      <a:cubicBezTo>
                        <a:pt x="28" y="19"/>
                        <a:pt x="28" y="19"/>
                        <a:pt x="28" y="19"/>
                      </a:cubicBezTo>
                      <a:cubicBezTo>
                        <a:pt x="27" y="19"/>
                        <a:pt x="27" y="19"/>
                        <a:pt x="27" y="19"/>
                      </a:cubicBezTo>
                      <a:cubicBezTo>
                        <a:pt x="27" y="19"/>
                        <a:pt x="27" y="19"/>
                        <a:pt x="27" y="19"/>
                      </a:cubicBezTo>
                      <a:cubicBezTo>
                        <a:pt x="27" y="19"/>
                        <a:pt x="27" y="20"/>
                        <a:pt x="27" y="20"/>
                      </a:cubicBezTo>
                      <a:cubicBezTo>
                        <a:pt x="27" y="20"/>
                        <a:pt x="27" y="20"/>
                        <a:pt x="27" y="20"/>
                      </a:cubicBezTo>
                      <a:cubicBezTo>
                        <a:pt x="27" y="20"/>
                        <a:pt x="27" y="20"/>
                        <a:pt x="27" y="20"/>
                      </a:cubicBezTo>
                      <a:cubicBezTo>
                        <a:pt x="27" y="20"/>
                        <a:pt x="27" y="20"/>
                        <a:pt x="27" y="20"/>
                      </a:cubicBezTo>
                      <a:cubicBezTo>
                        <a:pt x="28" y="20"/>
                        <a:pt x="28" y="21"/>
                        <a:pt x="28" y="21"/>
                      </a:cubicBezTo>
                      <a:cubicBezTo>
                        <a:pt x="28" y="21"/>
                        <a:pt x="28" y="21"/>
                        <a:pt x="28" y="21"/>
                      </a:cubicBezTo>
                      <a:cubicBezTo>
                        <a:pt x="28" y="21"/>
                        <a:pt x="28" y="21"/>
                        <a:pt x="28" y="21"/>
                      </a:cubicBezTo>
                      <a:cubicBezTo>
                        <a:pt x="28" y="21"/>
                        <a:pt x="28" y="21"/>
                        <a:pt x="28" y="21"/>
                      </a:cubicBezTo>
                      <a:cubicBezTo>
                        <a:pt x="28" y="21"/>
                        <a:pt x="28" y="21"/>
                        <a:pt x="28" y="22"/>
                      </a:cubicBezTo>
                      <a:cubicBezTo>
                        <a:pt x="28" y="22"/>
                        <a:pt x="28" y="22"/>
                        <a:pt x="28" y="22"/>
                      </a:cubicBezTo>
                      <a:cubicBezTo>
                        <a:pt x="28" y="22"/>
                        <a:pt x="28" y="22"/>
                        <a:pt x="29" y="22"/>
                      </a:cubicBezTo>
                      <a:cubicBezTo>
                        <a:pt x="29" y="22"/>
                        <a:pt x="29" y="22"/>
                        <a:pt x="29" y="22"/>
                      </a:cubicBezTo>
                      <a:cubicBezTo>
                        <a:pt x="29" y="22"/>
                        <a:pt x="29" y="22"/>
                        <a:pt x="29" y="22"/>
                      </a:cubicBezTo>
                      <a:cubicBezTo>
                        <a:pt x="29" y="22"/>
                        <a:pt x="29" y="22"/>
                        <a:pt x="29" y="22"/>
                      </a:cubicBezTo>
                      <a:cubicBezTo>
                        <a:pt x="29" y="22"/>
                        <a:pt x="30" y="22"/>
                        <a:pt x="30" y="22"/>
                      </a:cubicBezTo>
                      <a:cubicBezTo>
                        <a:pt x="30" y="22"/>
                        <a:pt x="30" y="22"/>
                        <a:pt x="30" y="22"/>
                      </a:cubicBezTo>
                      <a:cubicBezTo>
                        <a:pt x="30" y="22"/>
                        <a:pt x="30" y="22"/>
                        <a:pt x="30" y="22"/>
                      </a:cubicBezTo>
                      <a:cubicBezTo>
                        <a:pt x="30" y="22"/>
                        <a:pt x="30" y="22"/>
                        <a:pt x="30" y="22"/>
                      </a:cubicBezTo>
                      <a:cubicBezTo>
                        <a:pt x="30" y="22"/>
                        <a:pt x="31" y="22"/>
                        <a:pt x="31" y="22"/>
                      </a:cubicBezTo>
                      <a:cubicBezTo>
                        <a:pt x="31" y="22"/>
                        <a:pt x="31" y="22"/>
                        <a:pt x="31" y="22"/>
                      </a:cubicBezTo>
                      <a:cubicBezTo>
                        <a:pt x="31" y="22"/>
                        <a:pt x="31" y="22"/>
                        <a:pt x="32" y="22"/>
                      </a:cubicBezTo>
                      <a:cubicBezTo>
                        <a:pt x="32" y="22"/>
                        <a:pt x="32" y="22"/>
                        <a:pt x="32" y="22"/>
                      </a:cubicBezTo>
                      <a:cubicBezTo>
                        <a:pt x="32" y="22"/>
                        <a:pt x="32" y="22"/>
                        <a:pt x="32" y="22"/>
                      </a:cubicBezTo>
                      <a:cubicBezTo>
                        <a:pt x="32" y="22"/>
                        <a:pt x="32" y="22"/>
                        <a:pt x="32" y="22"/>
                      </a:cubicBezTo>
                      <a:cubicBezTo>
                        <a:pt x="33" y="22"/>
                        <a:pt x="33" y="23"/>
                        <a:pt x="33" y="23"/>
                      </a:cubicBezTo>
                      <a:cubicBezTo>
                        <a:pt x="33" y="23"/>
                        <a:pt x="33" y="23"/>
                        <a:pt x="33" y="23"/>
                      </a:cubicBezTo>
                      <a:cubicBezTo>
                        <a:pt x="33" y="23"/>
                        <a:pt x="33" y="23"/>
                        <a:pt x="33" y="23"/>
                      </a:cubicBezTo>
                      <a:cubicBezTo>
                        <a:pt x="33" y="23"/>
                        <a:pt x="33" y="23"/>
                        <a:pt x="33" y="23"/>
                      </a:cubicBezTo>
                      <a:cubicBezTo>
                        <a:pt x="33" y="23"/>
                        <a:pt x="34" y="23"/>
                        <a:pt x="34" y="23"/>
                      </a:cubicBezTo>
                      <a:cubicBezTo>
                        <a:pt x="34" y="23"/>
                        <a:pt x="34" y="23"/>
                        <a:pt x="34" y="23"/>
                      </a:cubicBezTo>
                      <a:cubicBezTo>
                        <a:pt x="34" y="23"/>
                        <a:pt x="34" y="23"/>
                        <a:pt x="34" y="23"/>
                      </a:cubicBezTo>
                      <a:cubicBezTo>
                        <a:pt x="34" y="23"/>
                        <a:pt x="34" y="23"/>
                        <a:pt x="34" y="23"/>
                      </a:cubicBezTo>
                      <a:cubicBezTo>
                        <a:pt x="34" y="23"/>
                        <a:pt x="34" y="23"/>
                        <a:pt x="34" y="23"/>
                      </a:cubicBezTo>
                      <a:cubicBezTo>
                        <a:pt x="34" y="23"/>
                        <a:pt x="35" y="23"/>
                        <a:pt x="35" y="23"/>
                      </a:cubicBezTo>
                      <a:cubicBezTo>
                        <a:pt x="35" y="23"/>
                        <a:pt x="35" y="23"/>
                        <a:pt x="35" y="23"/>
                      </a:cubicBezTo>
                      <a:cubicBezTo>
                        <a:pt x="35" y="23"/>
                        <a:pt x="35" y="23"/>
                        <a:pt x="35" y="23"/>
                      </a:cubicBezTo>
                      <a:cubicBezTo>
                        <a:pt x="35" y="23"/>
                        <a:pt x="36" y="23"/>
                        <a:pt x="36" y="23"/>
                      </a:cubicBezTo>
                      <a:cubicBezTo>
                        <a:pt x="36" y="23"/>
                        <a:pt x="36" y="23"/>
                        <a:pt x="36" y="22"/>
                      </a:cubicBezTo>
                      <a:cubicBezTo>
                        <a:pt x="36" y="22"/>
                        <a:pt x="36" y="22"/>
                        <a:pt x="36" y="22"/>
                      </a:cubicBezTo>
                      <a:cubicBezTo>
                        <a:pt x="36" y="22"/>
                        <a:pt x="36" y="22"/>
                        <a:pt x="36" y="22"/>
                      </a:cubicBezTo>
                      <a:close/>
                      <a:moveTo>
                        <a:pt x="39" y="20"/>
                      </a:moveTo>
                      <a:cubicBezTo>
                        <a:pt x="39" y="20"/>
                        <a:pt x="39" y="20"/>
                        <a:pt x="39" y="20"/>
                      </a:cubicBezTo>
                      <a:cubicBezTo>
                        <a:pt x="39" y="20"/>
                        <a:pt x="38" y="20"/>
                        <a:pt x="38" y="20"/>
                      </a:cubicBezTo>
                      <a:cubicBezTo>
                        <a:pt x="38" y="20"/>
                        <a:pt x="38" y="20"/>
                        <a:pt x="38" y="19"/>
                      </a:cubicBezTo>
                      <a:cubicBezTo>
                        <a:pt x="38" y="19"/>
                        <a:pt x="38" y="19"/>
                        <a:pt x="38" y="19"/>
                      </a:cubicBezTo>
                      <a:cubicBezTo>
                        <a:pt x="38" y="19"/>
                        <a:pt x="38" y="19"/>
                        <a:pt x="38" y="19"/>
                      </a:cubicBezTo>
                      <a:cubicBezTo>
                        <a:pt x="38" y="19"/>
                        <a:pt x="38" y="19"/>
                        <a:pt x="38" y="19"/>
                      </a:cubicBezTo>
                      <a:cubicBezTo>
                        <a:pt x="37" y="19"/>
                        <a:pt x="37" y="19"/>
                        <a:pt x="37" y="19"/>
                      </a:cubicBezTo>
                      <a:cubicBezTo>
                        <a:pt x="37" y="19"/>
                        <a:pt x="37" y="19"/>
                        <a:pt x="37" y="19"/>
                      </a:cubicBezTo>
                      <a:cubicBezTo>
                        <a:pt x="37" y="19"/>
                        <a:pt x="37" y="19"/>
                        <a:pt x="37" y="19"/>
                      </a:cubicBezTo>
                      <a:cubicBezTo>
                        <a:pt x="37" y="19"/>
                        <a:pt x="37" y="19"/>
                        <a:pt x="37" y="19"/>
                      </a:cubicBezTo>
                      <a:cubicBezTo>
                        <a:pt x="37" y="19"/>
                        <a:pt x="37" y="19"/>
                        <a:pt x="37" y="19"/>
                      </a:cubicBezTo>
                      <a:cubicBezTo>
                        <a:pt x="37" y="19"/>
                        <a:pt x="37" y="19"/>
                        <a:pt x="37" y="19"/>
                      </a:cubicBezTo>
                      <a:cubicBezTo>
                        <a:pt x="37" y="19"/>
                        <a:pt x="37" y="18"/>
                        <a:pt x="37" y="18"/>
                      </a:cubicBezTo>
                      <a:cubicBezTo>
                        <a:pt x="37" y="18"/>
                        <a:pt x="37" y="18"/>
                        <a:pt x="37" y="18"/>
                      </a:cubicBezTo>
                      <a:cubicBezTo>
                        <a:pt x="37" y="18"/>
                        <a:pt x="36" y="18"/>
                        <a:pt x="36" y="18"/>
                      </a:cubicBezTo>
                      <a:cubicBezTo>
                        <a:pt x="36" y="18"/>
                        <a:pt x="36" y="18"/>
                        <a:pt x="36" y="18"/>
                      </a:cubicBezTo>
                      <a:cubicBezTo>
                        <a:pt x="36" y="18"/>
                        <a:pt x="36" y="18"/>
                        <a:pt x="36" y="18"/>
                      </a:cubicBezTo>
                      <a:cubicBezTo>
                        <a:pt x="36" y="18"/>
                        <a:pt x="36"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6"/>
                        <a:pt x="35" y="16"/>
                      </a:cubicBezTo>
                      <a:cubicBezTo>
                        <a:pt x="35" y="16"/>
                        <a:pt x="35" y="16"/>
                        <a:pt x="35" y="16"/>
                      </a:cubicBezTo>
                      <a:cubicBezTo>
                        <a:pt x="35" y="16"/>
                        <a:pt x="35" y="16"/>
                        <a:pt x="35" y="16"/>
                      </a:cubicBezTo>
                      <a:cubicBezTo>
                        <a:pt x="35" y="16"/>
                        <a:pt x="35" y="16"/>
                        <a:pt x="35" y="16"/>
                      </a:cubicBezTo>
                      <a:cubicBezTo>
                        <a:pt x="35" y="16"/>
                        <a:pt x="35" y="15"/>
                        <a:pt x="35" y="15"/>
                      </a:cubicBezTo>
                      <a:cubicBezTo>
                        <a:pt x="35" y="15"/>
                        <a:pt x="35" y="15"/>
                        <a:pt x="35" y="15"/>
                      </a:cubicBezTo>
                      <a:cubicBezTo>
                        <a:pt x="35" y="15"/>
                        <a:pt x="35" y="15"/>
                        <a:pt x="35" y="15"/>
                      </a:cubicBezTo>
                      <a:cubicBezTo>
                        <a:pt x="35" y="15"/>
                        <a:pt x="35" y="15"/>
                        <a:pt x="35" y="15"/>
                      </a:cubicBezTo>
                      <a:cubicBezTo>
                        <a:pt x="35" y="14"/>
                        <a:pt x="35" y="14"/>
                        <a:pt x="35" y="14"/>
                      </a:cubicBezTo>
                      <a:cubicBezTo>
                        <a:pt x="35" y="14"/>
                        <a:pt x="35" y="14"/>
                        <a:pt x="35" y="14"/>
                      </a:cubicBezTo>
                      <a:cubicBezTo>
                        <a:pt x="34" y="14"/>
                        <a:pt x="34" y="14"/>
                        <a:pt x="35" y="14"/>
                      </a:cubicBezTo>
                      <a:cubicBezTo>
                        <a:pt x="35" y="14"/>
                        <a:pt x="35" y="14"/>
                        <a:pt x="35" y="14"/>
                      </a:cubicBezTo>
                      <a:cubicBezTo>
                        <a:pt x="35" y="14"/>
                        <a:pt x="35" y="14"/>
                        <a:pt x="35" y="14"/>
                      </a:cubicBezTo>
                      <a:cubicBezTo>
                        <a:pt x="35" y="14"/>
                        <a:pt x="35" y="14"/>
                        <a:pt x="35" y="14"/>
                      </a:cubicBezTo>
                      <a:cubicBezTo>
                        <a:pt x="35" y="14"/>
                        <a:pt x="35" y="14"/>
                        <a:pt x="35" y="14"/>
                      </a:cubicBezTo>
                      <a:cubicBezTo>
                        <a:pt x="35" y="13"/>
                        <a:pt x="35" y="13"/>
                        <a:pt x="35" y="13"/>
                      </a:cubicBezTo>
                      <a:cubicBezTo>
                        <a:pt x="35" y="13"/>
                        <a:pt x="34" y="13"/>
                        <a:pt x="34" y="13"/>
                      </a:cubicBezTo>
                      <a:cubicBezTo>
                        <a:pt x="34" y="13"/>
                        <a:pt x="34" y="13"/>
                        <a:pt x="34" y="13"/>
                      </a:cubicBezTo>
                      <a:cubicBezTo>
                        <a:pt x="34" y="13"/>
                        <a:pt x="34" y="13"/>
                        <a:pt x="34" y="13"/>
                      </a:cubicBezTo>
                      <a:cubicBezTo>
                        <a:pt x="34" y="12"/>
                        <a:pt x="34" y="12"/>
                        <a:pt x="34" y="12"/>
                      </a:cubicBezTo>
                      <a:cubicBezTo>
                        <a:pt x="34" y="12"/>
                        <a:pt x="34" y="12"/>
                        <a:pt x="34" y="12"/>
                      </a:cubicBezTo>
                      <a:cubicBezTo>
                        <a:pt x="34" y="12"/>
                        <a:pt x="35" y="12"/>
                        <a:pt x="35" y="12"/>
                      </a:cubicBezTo>
                      <a:cubicBezTo>
                        <a:pt x="35" y="12"/>
                        <a:pt x="35" y="12"/>
                        <a:pt x="35" y="12"/>
                      </a:cubicBezTo>
                      <a:cubicBezTo>
                        <a:pt x="35" y="12"/>
                        <a:pt x="35" y="12"/>
                        <a:pt x="35" y="12"/>
                      </a:cubicBezTo>
                      <a:cubicBezTo>
                        <a:pt x="35" y="12"/>
                        <a:pt x="35" y="12"/>
                        <a:pt x="35" y="12"/>
                      </a:cubicBezTo>
                      <a:cubicBezTo>
                        <a:pt x="35" y="12"/>
                        <a:pt x="35" y="12"/>
                        <a:pt x="35" y="12"/>
                      </a:cubicBezTo>
                      <a:cubicBezTo>
                        <a:pt x="35" y="12"/>
                        <a:pt x="35" y="12"/>
                        <a:pt x="35" y="12"/>
                      </a:cubicBezTo>
                      <a:cubicBezTo>
                        <a:pt x="35" y="12"/>
                        <a:pt x="35" y="12"/>
                        <a:pt x="35" y="12"/>
                      </a:cubicBezTo>
                      <a:cubicBezTo>
                        <a:pt x="35" y="12"/>
                        <a:pt x="35" y="12"/>
                        <a:pt x="35" y="12"/>
                      </a:cubicBezTo>
                      <a:cubicBezTo>
                        <a:pt x="35" y="12"/>
                        <a:pt x="35" y="12"/>
                        <a:pt x="35" y="12"/>
                      </a:cubicBezTo>
                      <a:cubicBezTo>
                        <a:pt x="35" y="12"/>
                        <a:pt x="35" y="12"/>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4"/>
                        <a:pt x="36" y="14"/>
                        <a:pt x="36" y="14"/>
                      </a:cubicBezTo>
                      <a:cubicBezTo>
                        <a:pt x="37" y="14"/>
                        <a:pt x="37" y="14"/>
                        <a:pt x="37" y="14"/>
                      </a:cubicBezTo>
                      <a:cubicBezTo>
                        <a:pt x="37" y="14"/>
                        <a:pt x="37" y="14"/>
                        <a:pt x="37" y="14"/>
                      </a:cubicBezTo>
                      <a:cubicBezTo>
                        <a:pt x="37" y="14"/>
                        <a:pt x="37" y="14"/>
                        <a:pt x="37" y="14"/>
                      </a:cubicBezTo>
                      <a:cubicBezTo>
                        <a:pt x="37" y="15"/>
                        <a:pt x="37" y="15"/>
                        <a:pt x="37" y="15"/>
                      </a:cubicBezTo>
                      <a:cubicBezTo>
                        <a:pt x="36" y="15"/>
                        <a:pt x="36" y="15"/>
                        <a:pt x="36" y="15"/>
                      </a:cubicBezTo>
                      <a:cubicBezTo>
                        <a:pt x="37" y="15"/>
                        <a:pt x="37" y="15"/>
                        <a:pt x="36" y="15"/>
                      </a:cubicBezTo>
                      <a:cubicBezTo>
                        <a:pt x="36" y="15"/>
                        <a:pt x="36" y="15"/>
                        <a:pt x="36" y="15"/>
                      </a:cubicBezTo>
                      <a:cubicBezTo>
                        <a:pt x="36" y="15"/>
                        <a:pt x="36" y="15"/>
                        <a:pt x="36" y="15"/>
                      </a:cubicBezTo>
                      <a:cubicBezTo>
                        <a:pt x="36" y="15"/>
                        <a:pt x="36" y="16"/>
                        <a:pt x="37" y="16"/>
                      </a:cubicBezTo>
                      <a:cubicBezTo>
                        <a:pt x="37" y="16"/>
                        <a:pt x="37" y="16"/>
                        <a:pt x="37" y="16"/>
                      </a:cubicBezTo>
                      <a:cubicBezTo>
                        <a:pt x="37" y="16"/>
                        <a:pt x="37" y="16"/>
                        <a:pt x="37" y="16"/>
                      </a:cubicBezTo>
                      <a:cubicBezTo>
                        <a:pt x="37" y="16"/>
                        <a:pt x="37" y="16"/>
                        <a:pt x="37" y="16"/>
                      </a:cubicBezTo>
                      <a:cubicBezTo>
                        <a:pt x="37" y="16"/>
                        <a:pt x="37" y="16"/>
                        <a:pt x="37" y="16"/>
                      </a:cubicBezTo>
                      <a:cubicBezTo>
                        <a:pt x="37" y="16"/>
                        <a:pt x="37" y="16"/>
                        <a:pt x="37" y="16"/>
                      </a:cubicBezTo>
                      <a:cubicBezTo>
                        <a:pt x="37" y="16"/>
                        <a:pt x="37" y="16"/>
                        <a:pt x="37" y="16"/>
                      </a:cubicBezTo>
                      <a:cubicBezTo>
                        <a:pt x="37" y="16"/>
                        <a:pt x="37" y="16"/>
                        <a:pt x="37" y="16"/>
                      </a:cubicBezTo>
                      <a:cubicBezTo>
                        <a:pt x="37" y="16"/>
                        <a:pt x="37" y="16"/>
                        <a:pt x="37" y="16"/>
                      </a:cubicBezTo>
                      <a:cubicBezTo>
                        <a:pt x="37" y="16"/>
                        <a:pt x="37" y="16"/>
                        <a:pt x="37" y="16"/>
                      </a:cubicBezTo>
                      <a:cubicBezTo>
                        <a:pt x="37" y="16"/>
                        <a:pt x="37" y="16"/>
                        <a:pt x="37" y="16"/>
                      </a:cubicBezTo>
                      <a:cubicBezTo>
                        <a:pt x="37" y="16"/>
                        <a:pt x="37" y="16"/>
                        <a:pt x="37" y="16"/>
                      </a:cubicBezTo>
                      <a:cubicBezTo>
                        <a:pt x="37" y="16"/>
                        <a:pt x="37" y="16"/>
                        <a:pt x="37" y="16"/>
                      </a:cubicBezTo>
                      <a:cubicBezTo>
                        <a:pt x="38" y="16"/>
                        <a:pt x="38" y="16"/>
                        <a:pt x="38" y="16"/>
                      </a:cubicBezTo>
                      <a:cubicBezTo>
                        <a:pt x="38" y="16"/>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8"/>
                        <a:pt x="38" y="18"/>
                      </a:cubicBezTo>
                      <a:cubicBezTo>
                        <a:pt x="38" y="18"/>
                        <a:pt x="38" y="18"/>
                        <a:pt x="38" y="18"/>
                      </a:cubicBezTo>
                      <a:cubicBezTo>
                        <a:pt x="38" y="18"/>
                        <a:pt x="38" y="18"/>
                        <a:pt x="38" y="18"/>
                      </a:cubicBezTo>
                      <a:cubicBezTo>
                        <a:pt x="38" y="18"/>
                        <a:pt x="39" y="18"/>
                        <a:pt x="38" y="18"/>
                      </a:cubicBezTo>
                      <a:cubicBezTo>
                        <a:pt x="38" y="18"/>
                        <a:pt x="39" y="18"/>
                        <a:pt x="39" y="18"/>
                      </a:cubicBezTo>
                      <a:cubicBezTo>
                        <a:pt x="39" y="18"/>
                        <a:pt x="38" y="18"/>
                        <a:pt x="38" y="18"/>
                      </a:cubicBezTo>
                      <a:cubicBezTo>
                        <a:pt x="38" y="18"/>
                        <a:pt x="38" y="18"/>
                        <a:pt x="38" y="18"/>
                      </a:cubicBezTo>
                      <a:cubicBezTo>
                        <a:pt x="39" y="18"/>
                        <a:pt x="39" y="19"/>
                        <a:pt x="39" y="19"/>
                      </a:cubicBezTo>
                      <a:cubicBezTo>
                        <a:pt x="39" y="19"/>
                        <a:pt x="39" y="19"/>
                        <a:pt x="39" y="19"/>
                      </a:cubicBezTo>
                      <a:cubicBezTo>
                        <a:pt x="38" y="19"/>
                        <a:pt x="38" y="19"/>
                        <a:pt x="38" y="19"/>
                      </a:cubicBezTo>
                      <a:cubicBezTo>
                        <a:pt x="38" y="19"/>
                        <a:pt x="38" y="19"/>
                        <a:pt x="38" y="19"/>
                      </a:cubicBezTo>
                      <a:cubicBezTo>
                        <a:pt x="38" y="19"/>
                        <a:pt x="38" y="19"/>
                        <a:pt x="38" y="19"/>
                      </a:cubicBezTo>
                      <a:cubicBezTo>
                        <a:pt x="38" y="19"/>
                        <a:pt x="38" y="19"/>
                        <a:pt x="39" y="19"/>
                      </a:cubicBezTo>
                      <a:cubicBezTo>
                        <a:pt x="39" y="19"/>
                        <a:pt x="39" y="19"/>
                        <a:pt x="39" y="19"/>
                      </a:cubicBezTo>
                      <a:cubicBezTo>
                        <a:pt x="39" y="19"/>
                        <a:pt x="39" y="19"/>
                        <a:pt x="39" y="20"/>
                      </a:cubicBezTo>
                      <a:cubicBezTo>
                        <a:pt x="39" y="20"/>
                        <a:pt x="39" y="20"/>
                        <a:pt x="39" y="20"/>
                      </a:cubicBezTo>
                      <a:cubicBezTo>
                        <a:pt x="39" y="20"/>
                        <a:pt x="39" y="20"/>
                        <a:pt x="39" y="20"/>
                      </a:cubicBezTo>
                      <a:cubicBezTo>
                        <a:pt x="39" y="20"/>
                        <a:pt x="39" y="20"/>
                        <a:pt x="39" y="20"/>
                      </a:cubicBezTo>
                      <a:cubicBezTo>
                        <a:pt x="39" y="20"/>
                        <a:pt x="39" y="20"/>
                        <a:pt x="39" y="20"/>
                      </a:cubicBezTo>
                      <a:cubicBezTo>
                        <a:pt x="39" y="20"/>
                        <a:pt x="39" y="20"/>
                        <a:pt x="39" y="20"/>
                      </a:cubicBezTo>
                      <a:cubicBezTo>
                        <a:pt x="39" y="20"/>
                        <a:pt x="39" y="20"/>
                        <a:pt x="39" y="20"/>
                      </a:cubicBezTo>
                      <a:cubicBezTo>
                        <a:pt x="39" y="20"/>
                        <a:pt x="39" y="20"/>
                        <a:pt x="39" y="20"/>
                      </a:cubicBezTo>
                      <a:cubicBezTo>
                        <a:pt x="39" y="20"/>
                        <a:pt x="39" y="20"/>
                        <a:pt x="39" y="20"/>
                      </a:cubicBezTo>
                      <a:cubicBezTo>
                        <a:pt x="39" y="20"/>
                        <a:pt x="39" y="20"/>
                        <a:pt x="39" y="20"/>
                      </a:cubicBezTo>
                      <a:cubicBezTo>
                        <a:pt x="40" y="20"/>
                        <a:pt x="39" y="20"/>
                        <a:pt x="39" y="20"/>
                      </a:cubicBezTo>
                      <a:cubicBezTo>
                        <a:pt x="39" y="20"/>
                        <a:pt x="39" y="20"/>
                        <a:pt x="39" y="20"/>
                      </a:cubicBezTo>
                      <a:cubicBezTo>
                        <a:pt x="39" y="20"/>
                        <a:pt x="39" y="20"/>
                        <a:pt x="39" y="19"/>
                      </a:cubicBezTo>
                      <a:cubicBezTo>
                        <a:pt x="39" y="19"/>
                        <a:pt x="39" y="19"/>
                        <a:pt x="39" y="19"/>
                      </a:cubicBezTo>
                      <a:cubicBezTo>
                        <a:pt x="39" y="19"/>
                        <a:pt x="39" y="19"/>
                        <a:pt x="39" y="19"/>
                      </a:cubicBezTo>
                      <a:cubicBezTo>
                        <a:pt x="39" y="19"/>
                        <a:pt x="39" y="19"/>
                        <a:pt x="39" y="19"/>
                      </a:cubicBezTo>
                      <a:cubicBezTo>
                        <a:pt x="39" y="19"/>
                        <a:pt x="39" y="19"/>
                        <a:pt x="39" y="19"/>
                      </a:cubicBezTo>
                      <a:cubicBezTo>
                        <a:pt x="39" y="19"/>
                        <a:pt x="39" y="19"/>
                        <a:pt x="39" y="19"/>
                      </a:cubicBezTo>
                      <a:cubicBezTo>
                        <a:pt x="39" y="19"/>
                        <a:pt x="39" y="19"/>
                        <a:pt x="39" y="19"/>
                      </a:cubicBezTo>
                      <a:cubicBezTo>
                        <a:pt x="39" y="19"/>
                        <a:pt x="39" y="19"/>
                        <a:pt x="39" y="19"/>
                      </a:cubicBezTo>
                      <a:cubicBezTo>
                        <a:pt x="39" y="19"/>
                        <a:pt x="39" y="19"/>
                        <a:pt x="39" y="19"/>
                      </a:cubicBezTo>
                      <a:cubicBezTo>
                        <a:pt x="40" y="19"/>
                        <a:pt x="40" y="19"/>
                        <a:pt x="40" y="20"/>
                      </a:cubicBezTo>
                      <a:cubicBezTo>
                        <a:pt x="40" y="20"/>
                        <a:pt x="40" y="20"/>
                        <a:pt x="40" y="20"/>
                      </a:cubicBezTo>
                      <a:cubicBezTo>
                        <a:pt x="40" y="20"/>
                        <a:pt x="40" y="20"/>
                        <a:pt x="40" y="20"/>
                      </a:cubicBezTo>
                      <a:cubicBezTo>
                        <a:pt x="40" y="20"/>
                        <a:pt x="40" y="20"/>
                        <a:pt x="40" y="20"/>
                      </a:cubicBezTo>
                      <a:cubicBezTo>
                        <a:pt x="40" y="20"/>
                        <a:pt x="40" y="20"/>
                        <a:pt x="40" y="20"/>
                      </a:cubicBezTo>
                      <a:cubicBezTo>
                        <a:pt x="41" y="20"/>
                        <a:pt x="41" y="21"/>
                        <a:pt x="41" y="21"/>
                      </a:cubicBezTo>
                      <a:cubicBezTo>
                        <a:pt x="41" y="21"/>
                        <a:pt x="41" y="21"/>
                        <a:pt x="41" y="21"/>
                      </a:cubicBezTo>
                      <a:cubicBezTo>
                        <a:pt x="40" y="21"/>
                        <a:pt x="41" y="21"/>
                        <a:pt x="41" y="21"/>
                      </a:cubicBezTo>
                      <a:cubicBezTo>
                        <a:pt x="41" y="21"/>
                        <a:pt x="41" y="22"/>
                        <a:pt x="41" y="22"/>
                      </a:cubicBezTo>
                      <a:cubicBezTo>
                        <a:pt x="41" y="22"/>
                        <a:pt x="41" y="22"/>
                        <a:pt x="41" y="22"/>
                      </a:cubicBezTo>
                      <a:cubicBezTo>
                        <a:pt x="40" y="21"/>
                        <a:pt x="40" y="21"/>
                        <a:pt x="40" y="21"/>
                      </a:cubicBezTo>
                      <a:cubicBezTo>
                        <a:pt x="40" y="21"/>
                        <a:pt x="40" y="21"/>
                        <a:pt x="40" y="21"/>
                      </a:cubicBezTo>
                      <a:cubicBezTo>
                        <a:pt x="40" y="21"/>
                        <a:pt x="40" y="21"/>
                        <a:pt x="40" y="21"/>
                      </a:cubicBezTo>
                      <a:cubicBezTo>
                        <a:pt x="40" y="21"/>
                        <a:pt x="40" y="21"/>
                        <a:pt x="40" y="21"/>
                      </a:cubicBezTo>
                      <a:cubicBezTo>
                        <a:pt x="39" y="21"/>
                        <a:pt x="40" y="21"/>
                        <a:pt x="40" y="21"/>
                      </a:cubicBezTo>
                      <a:cubicBezTo>
                        <a:pt x="40" y="21"/>
                        <a:pt x="40" y="21"/>
                        <a:pt x="39" y="21"/>
                      </a:cubicBezTo>
                      <a:cubicBezTo>
                        <a:pt x="39" y="21"/>
                        <a:pt x="39" y="21"/>
                        <a:pt x="39" y="21"/>
                      </a:cubicBezTo>
                      <a:cubicBezTo>
                        <a:pt x="39" y="21"/>
                        <a:pt x="39" y="21"/>
                        <a:pt x="39" y="20"/>
                      </a:cubicBezTo>
                      <a:cubicBezTo>
                        <a:pt x="39" y="20"/>
                        <a:pt x="39" y="20"/>
                        <a:pt x="39" y="20"/>
                      </a:cubicBezTo>
                      <a:cubicBezTo>
                        <a:pt x="39" y="20"/>
                        <a:pt x="39" y="20"/>
                        <a:pt x="39" y="20"/>
                      </a:cubicBezTo>
                      <a:close/>
                      <a:moveTo>
                        <a:pt x="27" y="12"/>
                      </a:moveTo>
                      <a:cubicBezTo>
                        <a:pt x="27" y="12"/>
                        <a:pt x="27" y="12"/>
                        <a:pt x="27" y="12"/>
                      </a:cubicBezTo>
                      <a:cubicBezTo>
                        <a:pt x="27" y="12"/>
                        <a:pt x="26" y="12"/>
                        <a:pt x="26" y="12"/>
                      </a:cubicBezTo>
                      <a:cubicBezTo>
                        <a:pt x="26" y="12"/>
                        <a:pt x="26" y="12"/>
                        <a:pt x="26" y="12"/>
                      </a:cubicBezTo>
                      <a:cubicBezTo>
                        <a:pt x="26" y="12"/>
                        <a:pt x="25" y="12"/>
                        <a:pt x="25" y="11"/>
                      </a:cubicBezTo>
                      <a:cubicBezTo>
                        <a:pt x="25" y="11"/>
                        <a:pt x="25" y="11"/>
                        <a:pt x="25" y="11"/>
                      </a:cubicBezTo>
                      <a:cubicBezTo>
                        <a:pt x="25" y="11"/>
                        <a:pt x="25" y="11"/>
                        <a:pt x="25" y="11"/>
                      </a:cubicBezTo>
                      <a:cubicBezTo>
                        <a:pt x="25" y="11"/>
                        <a:pt x="25" y="11"/>
                        <a:pt x="25" y="11"/>
                      </a:cubicBezTo>
                      <a:cubicBezTo>
                        <a:pt x="25" y="11"/>
                        <a:pt x="25" y="11"/>
                        <a:pt x="25" y="11"/>
                      </a:cubicBezTo>
                      <a:cubicBezTo>
                        <a:pt x="25" y="11"/>
                        <a:pt x="25" y="11"/>
                        <a:pt x="25" y="11"/>
                      </a:cubicBezTo>
                      <a:cubicBezTo>
                        <a:pt x="25" y="11"/>
                        <a:pt x="25" y="11"/>
                        <a:pt x="24" y="11"/>
                      </a:cubicBezTo>
                      <a:cubicBezTo>
                        <a:pt x="24" y="11"/>
                        <a:pt x="24" y="11"/>
                        <a:pt x="24" y="11"/>
                      </a:cubicBezTo>
                      <a:cubicBezTo>
                        <a:pt x="24" y="11"/>
                        <a:pt x="24" y="11"/>
                        <a:pt x="24" y="11"/>
                      </a:cubicBezTo>
                      <a:cubicBezTo>
                        <a:pt x="24" y="11"/>
                        <a:pt x="24" y="11"/>
                        <a:pt x="24" y="10"/>
                      </a:cubicBezTo>
                      <a:cubicBezTo>
                        <a:pt x="24" y="11"/>
                        <a:pt x="24" y="10"/>
                        <a:pt x="23" y="10"/>
                      </a:cubicBezTo>
                      <a:cubicBezTo>
                        <a:pt x="23" y="10"/>
                        <a:pt x="23" y="10"/>
                        <a:pt x="23" y="10"/>
                      </a:cubicBezTo>
                      <a:cubicBezTo>
                        <a:pt x="23" y="10"/>
                        <a:pt x="23" y="10"/>
                        <a:pt x="23" y="10"/>
                      </a:cubicBezTo>
                      <a:cubicBezTo>
                        <a:pt x="23" y="10"/>
                        <a:pt x="23" y="10"/>
                        <a:pt x="23" y="10"/>
                      </a:cubicBezTo>
                      <a:cubicBezTo>
                        <a:pt x="23" y="10"/>
                        <a:pt x="23" y="10"/>
                        <a:pt x="23" y="10"/>
                      </a:cubicBezTo>
                      <a:cubicBezTo>
                        <a:pt x="23" y="10"/>
                        <a:pt x="23" y="10"/>
                        <a:pt x="22" y="10"/>
                      </a:cubicBezTo>
                      <a:cubicBezTo>
                        <a:pt x="22" y="10"/>
                        <a:pt x="22" y="10"/>
                        <a:pt x="22" y="10"/>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1" y="9"/>
                        <a:pt x="21" y="9"/>
                      </a:cubicBezTo>
                      <a:cubicBezTo>
                        <a:pt x="21" y="9"/>
                        <a:pt x="21" y="9"/>
                        <a:pt x="21" y="9"/>
                      </a:cubicBezTo>
                      <a:cubicBezTo>
                        <a:pt x="21" y="9"/>
                        <a:pt x="21" y="9"/>
                        <a:pt x="21" y="8"/>
                      </a:cubicBezTo>
                      <a:cubicBezTo>
                        <a:pt x="21" y="8"/>
                        <a:pt x="21" y="8"/>
                        <a:pt x="21" y="8"/>
                      </a:cubicBezTo>
                      <a:cubicBezTo>
                        <a:pt x="21" y="9"/>
                        <a:pt x="21" y="8"/>
                        <a:pt x="21" y="8"/>
                      </a:cubicBezTo>
                      <a:cubicBezTo>
                        <a:pt x="21" y="8"/>
                        <a:pt x="21" y="8"/>
                        <a:pt x="21" y="8"/>
                      </a:cubicBezTo>
                      <a:cubicBezTo>
                        <a:pt x="21" y="8"/>
                        <a:pt x="21" y="8"/>
                        <a:pt x="21" y="8"/>
                      </a:cubicBezTo>
                      <a:cubicBezTo>
                        <a:pt x="21" y="8"/>
                        <a:pt x="21" y="8"/>
                        <a:pt x="21" y="8"/>
                      </a:cubicBezTo>
                      <a:cubicBezTo>
                        <a:pt x="21" y="8"/>
                        <a:pt x="20" y="8"/>
                        <a:pt x="21" y="8"/>
                      </a:cubicBezTo>
                      <a:cubicBezTo>
                        <a:pt x="21" y="8"/>
                        <a:pt x="21" y="8"/>
                        <a:pt x="21" y="8"/>
                      </a:cubicBezTo>
                      <a:cubicBezTo>
                        <a:pt x="20" y="8"/>
                        <a:pt x="20" y="8"/>
                        <a:pt x="20" y="8"/>
                      </a:cubicBezTo>
                      <a:cubicBezTo>
                        <a:pt x="20" y="8"/>
                        <a:pt x="20" y="8"/>
                        <a:pt x="20" y="8"/>
                      </a:cubicBezTo>
                      <a:cubicBezTo>
                        <a:pt x="20" y="8"/>
                        <a:pt x="20" y="8"/>
                        <a:pt x="20" y="8"/>
                      </a:cubicBezTo>
                      <a:cubicBezTo>
                        <a:pt x="20" y="7"/>
                        <a:pt x="20" y="8"/>
                        <a:pt x="20" y="8"/>
                      </a:cubicBezTo>
                      <a:cubicBezTo>
                        <a:pt x="20" y="7"/>
                        <a:pt x="20" y="7"/>
                        <a:pt x="20" y="7"/>
                      </a:cubicBezTo>
                      <a:cubicBezTo>
                        <a:pt x="20" y="7"/>
                        <a:pt x="20" y="7"/>
                        <a:pt x="20" y="7"/>
                      </a:cubicBezTo>
                      <a:cubicBezTo>
                        <a:pt x="20" y="7"/>
                        <a:pt x="20" y="7"/>
                        <a:pt x="20" y="7"/>
                      </a:cubicBezTo>
                      <a:cubicBezTo>
                        <a:pt x="20" y="7"/>
                        <a:pt x="20" y="7"/>
                        <a:pt x="20" y="7"/>
                      </a:cubicBezTo>
                      <a:cubicBezTo>
                        <a:pt x="20" y="7"/>
                        <a:pt x="20" y="7"/>
                        <a:pt x="20" y="7"/>
                      </a:cubicBezTo>
                      <a:cubicBezTo>
                        <a:pt x="20" y="7"/>
                        <a:pt x="20" y="7"/>
                        <a:pt x="20" y="7"/>
                      </a:cubicBezTo>
                      <a:cubicBezTo>
                        <a:pt x="20" y="8"/>
                        <a:pt x="20" y="8"/>
                        <a:pt x="20" y="7"/>
                      </a:cubicBezTo>
                      <a:cubicBezTo>
                        <a:pt x="20" y="7"/>
                        <a:pt x="20" y="7"/>
                        <a:pt x="20" y="7"/>
                      </a:cubicBezTo>
                      <a:cubicBezTo>
                        <a:pt x="20" y="7"/>
                        <a:pt x="20" y="7"/>
                        <a:pt x="20" y="7"/>
                      </a:cubicBezTo>
                      <a:cubicBezTo>
                        <a:pt x="20"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6"/>
                      </a:cubicBezTo>
                      <a:cubicBezTo>
                        <a:pt x="18" y="6"/>
                        <a:pt x="18" y="6"/>
                        <a:pt x="18" y="6"/>
                      </a:cubicBezTo>
                      <a:cubicBezTo>
                        <a:pt x="18" y="6"/>
                        <a:pt x="18" y="6"/>
                        <a:pt x="18" y="6"/>
                      </a:cubicBezTo>
                      <a:cubicBezTo>
                        <a:pt x="18" y="6"/>
                        <a:pt x="18" y="6"/>
                        <a:pt x="18" y="6"/>
                      </a:cubicBezTo>
                      <a:cubicBezTo>
                        <a:pt x="18" y="6"/>
                        <a:pt x="18" y="6"/>
                        <a:pt x="18" y="6"/>
                      </a:cubicBezTo>
                      <a:cubicBezTo>
                        <a:pt x="18" y="6"/>
                        <a:pt x="18" y="6"/>
                        <a:pt x="18" y="6"/>
                      </a:cubicBezTo>
                      <a:cubicBezTo>
                        <a:pt x="18" y="6"/>
                        <a:pt x="18" y="6"/>
                        <a:pt x="18" y="6"/>
                      </a:cubicBezTo>
                      <a:cubicBezTo>
                        <a:pt x="18" y="6"/>
                        <a:pt x="18" y="6"/>
                        <a:pt x="18" y="6"/>
                      </a:cubicBezTo>
                      <a:cubicBezTo>
                        <a:pt x="18" y="6"/>
                        <a:pt x="18" y="6"/>
                        <a:pt x="18" y="6"/>
                      </a:cubicBezTo>
                      <a:cubicBezTo>
                        <a:pt x="18" y="6"/>
                        <a:pt x="18" y="6"/>
                        <a:pt x="18" y="6"/>
                      </a:cubicBezTo>
                      <a:cubicBezTo>
                        <a:pt x="18" y="6"/>
                        <a:pt x="18" y="6"/>
                        <a:pt x="18" y="6"/>
                      </a:cubicBezTo>
                      <a:cubicBezTo>
                        <a:pt x="18" y="6"/>
                        <a:pt x="18" y="6"/>
                        <a:pt x="18" y="6"/>
                      </a:cubicBezTo>
                      <a:cubicBezTo>
                        <a:pt x="18" y="6"/>
                        <a:pt x="18" y="6"/>
                        <a:pt x="18" y="6"/>
                      </a:cubicBezTo>
                      <a:cubicBezTo>
                        <a:pt x="18" y="6"/>
                        <a:pt x="18" y="6"/>
                        <a:pt x="18" y="6"/>
                      </a:cubicBezTo>
                      <a:cubicBezTo>
                        <a:pt x="19" y="6"/>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18" y="6"/>
                        <a:pt x="18" y="6"/>
                      </a:cubicBezTo>
                      <a:cubicBezTo>
                        <a:pt x="18" y="6"/>
                        <a:pt x="18" y="6"/>
                        <a:pt x="19" y="6"/>
                      </a:cubicBezTo>
                      <a:cubicBezTo>
                        <a:pt x="19" y="6"/>
                        <a:pt x="19" y="6"/>
                        <a:pt x="19" y="6"/>
                      </a:cubicBezTo>
                      <a:cubicBezTo>
                        <a:pt x="19" y="7"/>
                        <a:pt x="19" y="7"/>
                        <a:pt x="19" y="7"/>
                      </a:cubicBezTo>
                      <a:cubicBezTo>
                        <a:pt x="19" y="6"/>
                        <a:pt x="19" y="6"/>
                        <a:pt x="19" y="6"/>
                      </a:cubicBezTo>
                      <a:cubicBezTo>
                        <a:pt x="19" y="6"/>
                        <a:pt x="19" y="6"/>
                        <a:pt x="19" y="6"/>
                      </a:cubicBezTo>
                      <a:cubicBezTo>
                        <a:pt x="19" y="6"/>
                        <a:pt x="19" y="6"/>
                        <a:pt x="19" y="6"/>
                      </a:cubicBezTo>
                      <a:cubicBezTo>
                        <a:pt x="19" y="6"/>
                        <a:pt x="19" y="7"/>
                        <a:pt x="19" y="7"/>
                      </a:cubicBezTo>
                      <a:cubicBezTo>
                        <a:pt x="19" y="6"/>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20" y="7"/>
                        <a:pt x="20" y="7"/>
                        <a:pt x="20" y="7"/>
                      </a:cubicBezTo>
                      <a:cubicBezTo>
                        <a:pt x="20" y="7"/>
                        <a:pt x="20" y="7"/>
                        <a:pt x="20" y="7"/>
                      </a:cubicBezTo>
                      <a:cubicBezTo>
                        <a:pt x="20" y="7"/>
                        <a:pt x="20" y="7"/>
                        <a:pt x="20" y="7"/>
                      </a:cubicBezTo>
                      <a:cubicBezTo>
                        <a:pt x="20" y="7"/>
                        <a:pt x="20" y="7"/>
                        <a:pt x="20" y="7"/>
                      </a:cubicBezTo>
                      <a:cubicBezTo>
                        <a:pt x="20" y="7"/>
                        <a:pt x="20" y="7"/>
                        <a:pt x="21" y="7"/>
                      </a:cubicBezTo>
                      <a:cubicBezTo>
                        <a:pt x="21" y="7"/>
                        <a:pt x="21" y="7"/>
                        <a:pt x="21" y="7"/>
                      </a:cubicBezTo>
                      <a:cubicBezTo>
                        <a:pt x="21" y="7"/>
                        <a:pt x="21" y="7"/>
                        <a:pt x="21" y="7"/>
                      </a:cubicBezTo>
                      <a:cubicBezTo>
                        <a:pt x="21" y="7"/>
                        <a:pt x="21" y="7"/>
                        <a:pt x="21" y="7"/>
                      </a:cubicBezTo>
                      <a:cubicBezTo>
                        <a:pt x="21" y="7"/>
                        <a:pt x="21" y="7"/>
                        <a:pt x="21" y="7"/>
                      </a:cubicBezTo>
                      <a:cubicBezTo>
                        <a:pt x="22" y="7"/>
                        <a:pt x="22" y="7"/>
                        <a:pt x="22" y="7"/>
                      </a:cubicBezTo>
                      <a:cubicBezTo>
                        <a:pt x="22" y="7"/>
                        <a:pt x="22" y="7"/>
                        <a:pt x="22" y="7"/>
                      </a:cubicBezTo>
                      <a:cubicBezTo>
                        <a:pt x="22" y="7"/>
                        <a:pt x="22" y="7"/>
                        <a:pt x="22" y="7"/>
                      </a:cubicBezTo>
                      <a:cubicBezTo>
                        <a:pt x="22" y="8"/>
                        <a:pt x="22" y="8"/>
                        <a:pt x="22" y="8"/>
                      </a:cubicBezTo>
                      <a:cubicBezTo>
                        <a:pt x="22" y="8"/>
                        <a:pt x="22" y="8"/>
                        <a:pt x="23" y="8"/>
                      </a:cubicBezTo>
                      <a:cubicBezTo>
                        <a:pt x="23" y="8"/>
                        <a:pt x="23" y="8"/>
                        <a:pt x="23" y="8"/>
                      </a:cubicBezTo>
                      <a:cubicBezTo>
                        <a:pt x="23" y="8"/>
                        <a:pt x="23" y="8"/>
                        <a:pt x="23" y="8"/>
                      </a:cubicBezTo>
                      <a:cubicBezTo>
                        <a:pt x="23" y="8"/>
                        <a:pt x="23" y="8"/>
                        <a:pt x="23" y="8"/>
                      </a:cubicBezTo>
                      <a:cubicBezTo>
                        <a:pt x="23" y="8"/>
                        <a:pt x="23" y="8"/>
                        <a:pt x="23" y="9"/>
                      </a:cubicBezTo>
                      <a:cubicBezTo>
                        <a:pt x="23" y="9"/>
                        <a:pt x="23" y="9"/>
                        <a:pt x="23" y="9"/>
                      </a:cubicBezTo>
                      <a:cubicBezTo>
                        <a:pt x="23" y="9"/>
                        <a:pt x="23" y="9"/>
                        <a:pt x="23" y="9"/>
                      </a:cubicBezTo>
                      <a:cubicBezTo>
                        <a:pt x="23" y="9"/>
                        <a:pt x="23" y="9"/>
                        <a:pt x="23" y="9"/>
                      </a:cubicBezTo>
                      <a:cubicBezTo>
                        <a:pt x="24" y="9"/>
                        <a:pt x="24" y="9"/>
                        <a:pt x="24" y="9"/>
                      </a:cubicBezTo>
                      <a:cubicBezTo>
                        <a:pt x="24" y="9"/>
                        <a:pt x="24" y="9"/>
                        <a:pt x="24" y="9"/>
                      </a:cubicBezTo>
                      <a:cubicBezTo>
                        <a:pt x="24" y="9"/>
                        <a:pt x="24" y="9"/>
                        <a:pt x="24" y="9"/>
                      </a:cubicBezTo>
                      <a:cubicBezTo>
                        <a:pt x="24" y="9"/>
                        <a:pt x="24" y="9"/>
                        <a:pt x="24" y="9"/>
                      </a:cubicBezTo>
                      <a:cubicBezTo>
                        <a:pt x="24" y="9"/>
                        <a:pt x="24" y="9"/>
                        <a:pt x="24" y="9"/>
                      </a:cubicBezTo>
                      <a:cubicBezTo>
                        <a:pt x="24" y="9"/>
                        <a:pt x="24" y="9"/>
                        <a:pt x="24" y="9"/>
                      </a:cubicBezTo>
                      <a:cubicBezTo>
                        <a:pt x="24" y="9"/>
                        <a:pt x="24" y="9"/>
                        <a:pt x="25" y="9"/>
                      </a:cubicBezTo>
                      <a:cubicBezTo>
                        <a:pt x="25" y="9"/>
                        <a:pt x="25" y="9"/>
                        <a:pt x="25" y="9"/>
                      </a:cubicBezTo>
                      <a:cubicBezTo>
                        <a:pt x="25" y="9"/>
                        <a:pt x="25" y="9"/>
                        <a:pt x="25" y="9"/>
                      </a:cubicBezTo>
                      <a:cubicBezTo>
                        <a:pt x="25" y="9"/>
                        <a:pt x="24" y="9"/>
                        <a:pt x="24" y="9"/>
                      </a:cubicBezTo>
                      <a:cubicBezTo>
                        <a:pt x="25" y="9"/>
                        <a:pt x="25" y="10"/>
                        <a:pt x="25" y="10"/>
                      </a:cubicBezTo>
                      <a:cubicBezTo>
                        <a:pt x="25" y="10"/>
                        <a:pt x="25" y="10"/>
                        <a:pt x="25" y="10"/>
                      </a:cubicBezTo>
                      <a:cubicBezTo>
                        <a:pt x="25" y="10"/>
                        <a:pt x="25" y="10"/>
                        <a:pt x="25" y="10"/>
                      </a:cubicBezTo>
                      <a:cubicBezTo>
                        <a:pt x="25" y="10"/>
                        <a:pt x="25" y="10"/>
                        <a:pt x="25" y="10"/>
                      </a:cubicBezTo>
                      <a:cubicBezTo>
                        <a:pt x="25" y="10"/>
                        <a:pt x="25" y="10"/>
                        <a:pt x="25" y="10"/>
                      </a:cubicBezTo>
                      <a:cubicBezTo>
                        <a:pt x="25" y="10"/>
                        <a:pt x="25" y="10"/>
                        <a:pt x="25" y="10"/>
                      </a:cubicBezTo>
                      <a:cubicBezTo>
                        <a:pt x="26" y="10"/>
                        <a:pt x="26" y="10"/>
                        <a:pt x="26" y="10"/>
                      </a:cubicBezTo>
                      <a:cubicBezTo>
                        <a:pt x="26" y="10"/>
                        <a:pt x="26" y="10"/>
                        <a:pt x="26" y="10"/>
                      </a:cubicBezTo>
                      <a:cubicBezTo>
                        <a:pt x="26" y="10"/>
                        <a:pt x="26" y="10"/>
                        <a:pt x="26" y="10"/>
                      </a:cubicBezTo>
                      <a:cubicBezTo>
                        <a:pt x="26" y="10"/>
                        <a:pt x="26" y="10"/>
                        <a:pt x="26" y="10"/>
                      </a:cubicBezTo>
                      <a:cubicBezTo>
                        <a:pt x="26" y="10"/>
                        <a:pt x="26" y="10"/>
                        <a:pt x="26" y="10"/>
                      </a:cubicBezTo>
                      <a:cubicBezTo>
                        <a:pt x="27" y="10"/>
                        <a:pt x="27" y="10"/>
                        <a:pt x="27" y="10"/>
                      </a:cubicBezTo>
                      <a:cubicBezTo>
                        <a:pt x="27" y="10"/>
                        <a:pt x="27" y="11"/>
                        <a:pt x="27" y="11"/>
                      </a:cubicBezTo>
                      <a:cubicBezTo>
                        <a:pt x="27" y="11"/>
                        <a:pt x="27" y="11"/>
                        <a:pt x="27" y="11"/>
                      </a:cubicBezTo>
                      <a:cubicBezTo>
                        <a:pt x="27" y="11"/>
                        <a:pt x="28" y="11"/>
                        <a:pt x="28" y="11"/>
                      </a:cubicBezTo>
                      <a:cubicBezTo>
                        <a:pt x="28" y="11"/>
                        <a:pt x="28" y="11"/>
                        <a:pt x="28" y="11"/>
                      </a:cubicBezTo>
                      <a:cubicBezTo>
                        <a:pt x="28" y="11"/>
                        <a:pt x="28" y="12"/>
                        <a:pt x="28" y="12"/>
                      </a:cubicBezTo>
                      <a:cubicBezTo>
                        <a:pt x="28" y="12"/>
                        <a:pt x="29" y="12"/>
                        <a:pt x="29" y="12"/>
                      </a:cubicBezTo>
                      <a:cubicBezTo>
                        <a:pt x="29" y="12"/>
                        <a:pt x="29" y="12"/>
                        <a:pt x="29" y="12"/>
                      </a:cubicBezTo>
                      <a:cubicBezTo>
                        <a:pt x="29" y="12"/>
                        <a:pt x="29" y="12"/>
                        <a:pt x="29" y="12"/>
                      </a:cubicBezTo>
                      <a:cubicBezTo>
                        <a:pt x="29" y="12"/>
                        <a:pt x="29" y="12"/>
                        <a:pt x="29" y="13"/>
                      </a:cubicBezTo>
                      <a:cubicBezTo>
                        <a:pt x="29" y="13"/>
                        <a:pt x="29" y="13"/>
                        <a:pt x="29" y="13"/>
                      </a:cubicBezTo>
                      <a:cubicBezTo>
                        <a:pt x="28" y="12"/>
                        <a:pt x="28" y="13"/>
                        <a:pt x="28" y="13"/>
                      </a:cubicBezTo>
                      <a:cubicBezTo>
                        <a:pt x="28"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4"/>
                        <a:pt x="29" y="14"/>
                      </a:cubicBezTo>
                      <a:cubicBezTo>
                        <a:pt x="29" y="14"/>
                        <a:pt x="29" y="14"/>
                        <a:pt x="29" y="14"/>
                      </a:cubicBezTo>
                      <a:cubicBezTo>
                        <a:pt x="29" y="14"/>
                        <a:pt x="29" y="14"/>
                        <a:pt x="29" y="14"/>
                      </a:cubicBezTo>
                      <a:cubicBezTo>
                        <a:pt x="29" y="14"/>
                        <a:pt x="29" y="14"/>
                        <a:pt x="29" y="13"/>
                      </a:cubicBezTo>
                      <a:cubicBezTo>
                        <a:pt x="29" y="13"/>
                        <a:pt x="29" y="13"/>
                        <a:pt x="29" y="13"/>
                      </a:cubicBezTo>
                      <a:cubicBezTo>
                        <a:pt x="29" y="13"/>
                        <a:pt x="29"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2"/>
                        <a:pt x="28" y="12"/>
                      </a:cubicBezTo>
                      <a:cubicBezTo>
                        <a:pt x="27" y="12"/>
                        <a:pt x="27" y="12"/>
                        <a:pt x="27" y="12"/>
                      </a:cubicBezTo>
                      <a:cubicBezTo>
                        <a:pt x="27" y="12"/>
                        <a:pt x="27" y="12"/>
                        <a:pt x="27" y="12"/>
                      </a:cubicBezTo>
                      <a:cubicBezTo>
                        <a:pt x="27" y="12"/>
                        <a:pt x="27" y="12"/>
                        <a:pt x="27" y="12"/>
                      </a:cubicBezTo>
                      <a:cubicBezTo>
                        <a:pt x="27" y="12"/>
                        <a:pt x="27" y="12"/>
                        <a:pt x="27" y="12"/>
                      </a:cubicBezTo>
                      <a:close/>
                      <a:moveTo>
                        <a:pt x="9" y="5"/>
                      </a:moveTo>
                      <a:cubicBezTo>
                        <a:pt x="9" y="5"/>
                        <a:pt x="9" y="4"/>
                        <a:pt x="9" y="4"/>
                      </a:cubicBezTo>
                      <a:cubicBezTo>
                        <a:pt x="9" y="4"/>
                        <a:pt x="9" y="4"/>
                        <a:pt x="9" y="4"/>
                      </a:cubicBezTo>
                      <a:cubicBezTo>
                        <a:pt x="9" y="4"/>
                        <a:pt x="9" y="4"/>
                        <a:pt x="9" y="4"/>
                      </a:cubicBezTo>
                      <a:cubicBezTo>
                        <a:pt x="9" y="4"/>
                        <a:pt x="9" y="4"/>
                        <a:pt x="9" y="4"/>
                      </a:cubicBezTo>
                      <a:cubicBezTo>
                        <a:pt x="9" y="4"/>
                        <a:pt x="9" y="4"/>
                        <a:pt x="9" y="4"/>
                      </a:cubicBezTo>
                      <a:cubicBezTo>
                        <a:pt x="9" y="4"/>
                        <a:pt x="9" y="4"/>
                        <a:pt x="8" y="4"/>
                      </a:cubicBezTo>
                      <a:cubicBezTo>
                        <a:pt x="8" y="4"/>
                        <a:pt x="8" y="3"/>
                        <a:pt x="8" y="3"/>
                      </a:cubicBezTo>
                      <a:cubicBezTo>
                        <a:pt x="8" y="3"/>
                        <a:pt x="8" y="3"/>
                        <a:pt x="8" y="3"/>
                      </a:cubicBezTo>
                      <a:cubicBezTo>
                        <a:pt x="8" y="3"/>
                        <a:pt x="8" y="3"/>
                        <a:pt x="8" y="3"/>
                      </a:cubicBezTo>
                      <a:cubicBezTo>
                        <a:pt x="8" y="2"/>
                        <a:pt x="7" y="2"/>
                        <a:pt x="7" y="2"/>
                      </a:cubicBezTo>
                      <a:cubicBezTo>
                        <a:pt x="7" y="2"/>
                        <a:pt x="7" y="2"/>
                        <a:pt x="7" y="2"/>
                      </a:cubicBezTo>
                      <a:cubicBezTo>
                        <a:pt x="7" y="2"/>
                        <a:pt x="7" y="2"/>
                        <a:pt x="7" y="2"/>
                      </a:cubicBezTo>
                      <a:cubicBezTo>
                        <a:pt x="7" y="2"/>
                        <a:pt x="7" y="2"/>
                        <a:pt x="7" y="2"/>
                      </a:cubicBezTo>
                      <a:cubicBezTo>
                        <a:pt x="7" y="2"/>
                        <a:pt x="6" y="2"/>
                        <a:pt x="6" y="2"/>
                      </a:cubicBezTo>
                      <a:cubicBezTo>
                        <a:pt x="6" y="2"/>
                        <a:pt x="6" y="2"/>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0"/>
                      </a:cubicBezTo>
                      <a:cubicBezTo>
                        <a:pt x="6" y="0"/>
                        <a:pt x="6" y="0"/>
                        <a:pt x="6" y="0"/>
                      </a:cubicBezTo>
                      <a:cubicBezTo>
                        <a:pt x="6" y="0"/>
                        <a:pt x="6" y="0"/>
                        <a:pt x="6" y="0"/>
                      </a:cubicBezTo>
                      <a:cubicBezTo>
                        <a:pt x="6" y="0"/>
                        <a:pt x="6" y="0"/>
                        <a:pt x="6" y="0"/>
                      </a:cubicBezTo>
                      <a:cubicBezTo>
                        <a:pt x="7" y="0"/>
                        <a:pt x="7" y="0"/>
                        <a:pt x="7" y="0"/>
                      </a:cubicBezTo>
                      <a:cubicBezTo>
                        <a:pt x="7" y="1"/>
                        <a:pt x="7" y="1"/>
                        <a:pt x="7" y="1"/>
                      </a:cubicBezTo>
                      <a:cubicBezTo>
                        <a:pt x="7" y="1"/>
                        <a:pt x="7" y="1"/>
                        <a:pt x="7" y="1"/>
                      </a:cubicBezTo>
                      <a:cubicBezTo>
                        <a:pt x="7" y="1"/>
                        <a:pt x="7" y="1"/>
                        <a:pt x="8" y="1"/>
                      </a:cubicBezTo>
                      <a:cubicBezTo>
                        <a:pt x="8" y="1"/>
                        <a:pt x="8" y="1"/>
                        <a:pt x="8" y="1"/>
                      </a:cubicBezTo>
                      <a:cubicBezTo>
                        <a:pt x="8" y="1"/>
                        <a:pt x="8" y="1"/>
                        <a:pt x="8" y="1"/>
                      </a:cubicBezTo>
                      <a:cubicBezTo>
                        <a:pt x="8" y="1"/>
                        <a:pt x="8" y="1"/>
                        <a:pt x="8" y="1"/>
                      </a:cubicBezTo>
                      <a:cubicBezTo>
                        <a:pt x="8" y="1"/>
                        <a:pt x="8" y="2"/>
                        <a:pt x="8" y="2"/>
                      </a:cubicBezTo>
                      <a:cubicBezTo>
                        <a:pt x="8" y="2"/>
                        <a:pt x="9" y="2"/>
                        <a:pt x="9" y="2"/>
                      </a:cubicBezTo>
                      <a:cubicBezTo>
                        <a:pt x="9" y="2"/>
                        <a:pt x="9" y="2"/>
                        <a:pt x="9" y="2"/>
                      </a:cubicBezTo>
                      <a:cubicBezTo>
                        <a:pt x="9" y="2"/>
                        <a:pt x="9" y="2"/>
                        <a:pt x="9" y="2"/>
                      </a:cubicBezTo>
                      <a:cubicBezTo>
                        <a:pt x="10" y="2"/>
                        <a:pt x="10" y="2"/>
                        <a:pt x="10" y="2"/>
                      </a:cubicBezTo>
                      <a:cubicBezTo>
                        <a:pt x="10" y="2"/>
                        <a:pt x="10" y="2"/>
                        <a:pt x="10" y="2"/>
                      </a:cubicBezTo>
                      <a:cubicBezTo>
                        <a:pt x="10" y="2"/>
                        <a:pt x="10" y="2"/>
                        <a:pt x="10" y="2"/>
                      </a:cubicBezTo>
                      <a:cubicBezTo>
                        <a:pt x="10" y="2"/>
                        <a:pt x="10" y="2"/>
                        <a:pt x="10" y="2"/>
                      </a:cubicBezTo>
                      <a:cubicBezTo>
                        <a:pt x="10" y="3"/>
                        <a:pt x="10" y="3"/>
                        <a:pt x="10" y="3"/>
                      </a:cubicBezTo>
                      <a:cubicBezTo>
                        <a:pt x="11" y="3"/>
                        <a:pt x="11" y="3"/>
                        <a:pt x="11" y="3"/>
                      </a:cubicBezTo>
                      <a:cubicBezTo>
                        <a:pt x="11" y="3"/>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2" y="4"/>
                      </a:cubicBezTo>
                      <a:cubicBezTo>
                        <a:pt x="12" y="4"/>
                        <a:pt x="12" y="5"/>
                        <a:pt x="12" y="5"/>
                      </a:cubicBezTo>
                      <a:cubicBezTo>
                        <a:pt x="12" y="5"/>
                        <a:pt x="12" y="5"/>
                        <a:pt x="12" y="5"/>
                      </a:cubicBezTo>
                      <a:cubicBezTo>
                        <a:pt x="12" y="5"/>
                        <a:pt x="12" y="5"/>
                        <a:pt x="12" y="5"/>
                      </a:cubicBezTo>
                      <a:cubicBezTo>
                        <a:pt x="12" y="5"/>
                        <a:pt x="12" y="5"/>
                        <a:pt x="12" y="5"/>
                      </a:cubicBezTo>
                      <a:cubicBezTo>
                        <a:pt x="12" y="5"/>
                        <a:pt x="12" y="5"/>
                        <a:pt x="12" y="5"/>
                      </a:cubicBezTo>
                      <a:cubicBezTo>
                        <a:pt x="12"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4" y="5"/>
                      </a:cubicBezTo>
                      <a:cubicBezTo>
                        <a:pt x="14" y="5"/>
                        <a:pt x="14" y="5"/>
                        <a:pt x="14" y="5"/>
                      </a:cubicBezTo>
                      <a:cubicBezTo>
                        <a:pt x="14" y="5"/>
                        <a:pt x="14" y="5"/>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2" y="6"/>
                      </a:cubicBezTo>
                      <a:cubicBezTo>
                        <a:pt x="12" y="6"/>
                        <a:pt x="12" y="6"/>
                        <a:pt x="12" y="6"/>
                      </a:cubicBezTo>
                      <a:cubicBezTo>
                        <a:pt x="12" y="6"/>
                        <a:pt x="12" y="6"/>
                        <a:pt x="12" y="5"/>
                      </a:cubicBezTo>
                      <a:cubicBezTo>
                        <a:pt x="12" y="5"/>
                        <a:pt x="12" y="5"/>
                        <a:pt x="12" y="5"/>
                      </a:cubicBezTo>
                      <a:cubicBezTo>
                        <a:pt x="12" y="5"/>
                        <a:pt x="12" y="5"/>
                        <a:pt x="12" y="5"/>
                      </a:cubicBezTo>
                      <a:cubicBezTo>
                        <a:pt x="12" y="5"/>
                        <a:pt x="12" y="6"/>
                        <a:pt x="12" y="5"/>
                      </a:cubicBezTo>
                      <a:cubicBezTo>
                        <a:pt x="12" y="5"/>
                        <a:pt x="12" y="5"/>
                        <a:pt x="11" y="5"/>
                      </a:cubicBezTo>
                      <a:cubicBezTo>
                        <a:pt x="11" y="6"/>
                        <a:pt x="11" y="6"/>
                        <a:pt x="11" y="5"/>
                      </a:cubicBezTo>
                      <a:cubicBezTo>
                        <a:pt x="11" y="5"/>
                        <a:pt x="11" y="5"/>
                        <a:pt x="11" y="5"/>
                      </a:cubicBezTo>
                      <a:cubicBezTo>
                        <a:pt x="11" y="5"/>
                        <a:pt x="11" y="5"/>
                        <a:pt x="11" y="5"/>
                      </a:cubicBezTo>
                      <a:cubicBezTo>
                        <a:pt x="11" y="5"/>
                        <a:pt x="11" y="5"/>
                        <a:pt x="11" y="5"/>
                      </a:cubicBezTo>
                      <a:cubicBezTo>
                        <a:pt x="11" y="5"/>
                        <a:pt x="11" y="6"/>
                        <a:pt x="11"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9" y="5"/>
                      </a:cubicBezTo>
                      <a:close/>
                      <a:moveTo>
                        <a:pt x="46" y="29"/>
                      </a:moveTo>
                      <a:cubicBezTo>
                        <a:pt x="46" y="29"/>
                        <a:pt x="46" y="29"/>
                        <a:pt x="46" y="29"/>
                      </a:cubicBezTo>
                      <a:cubicBezTo>
                        <a:pt x="46" y="29"/>
                        <a:pt x="46" y="29"/>
                        <a:pt x="45" y="29"/>
                      </a:cubicBezTo>
                      <a:cubicBezTo>
                        <a:pt x="45" y="29"/>
                        <a:pt x="45" y="29"/>
                        <a:pt x="45" y="29"/>
                      </a:cubicBezTo>
                      <a:cubicBezTo>
                        <a:pt x="45" y="29"/>
                        <a:pt x="45" y="29"/>
                        <a:pt x="45" y="29"/>
                      </a:cubicBezTo>
                      <a:cubicBezTo>
                        <a:pt x="45" y="29"/>
                        <a:pt x="45" y="29"/>
                        <a:pt x="45" y="29"/>
                      </a:cubicBezTo>
                      <a:cubicBezTo>
                        <a:pt x="45" y="29"/>
                        <a:pt x="45" y="29"/>
                        <a:pt x="45" y="29"/>
                      </a:cubicBezTo>
                      <a:cubicBezTo>
                        <a:pt x="46" y="29"/>
                        <a:pt x="46" y="29"/>
                        <a:pt x="45" y="29"/>
                      </a:cubicBezTo>
                      <a:cubicBezTo>
                        <a:pt x="45" y="29"/>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7"/>
                        <a:pt x="45"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2" y="27"/>
                        <a:pt x="42" y="26"/>
                      </a:cubicBezTo>
                      <a:cubicBezTo>
                        <a:pt x="42" y="26"/>
                        <a:pt x="42" y="26"/>
                        <a:pt x="42" y="26"/>
                      </a:cubicBezTo>
                      <a:cubicBezTo>
                        <a:pt x="42" y="26"/>
                        <a:pt x="42" y="26"/>
                        <a:pt x="42" y="26"/>
                      </a:cubicBezTo>
                      <a:cubicBezTo>
                        <a:pt x="42"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5"/>
                        <a:pt x="41" y="25"/>
                        <a:pt x="40" y="25"/>
                      </a:cubicBezTo>
                      <a:cubicBezTo>
                        <a:pt x="40" y="25"/>
                        <a:pt x="40" y="25"/>
                        <a:pt x="40" y="25"/>
                      </a:cubicBezTo>
                      <a:cubicBezTo>
                        <a:pt x="40" y="25"/>
                        <a:pt x="40" y="25"/>
                        <a:pt x="40" y="25"/>
                      </a:cubicBezTo>
                      <a:cubicBezTo>
                        <a:pt x="39" y="25"/>
                        <a:pt x="39" y="25"/>
                        <a:pt x="39" y="25"/>
                      </a:cubicBezTo>
                      <a:cubicBezTo>
                        <a:pt x="39" y="25"/>
                        <a:pt x="39" y="25"/>
                        <a:pt x="39" y="25"/>
                      </a:cubicBezTo>
                      <a:cubicBezTo>
                        <a:pt x="39" y="25"/>
                        <a:pt x="39" y="25"/>
                        <a:pt x="39" y="25"/>
                      </a:cubicBezTo>
                      <a:cubicBezTo>
                        <a:pt x="39" y="25"/>
                        <a:pt x="39" y="25"/>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8"/>
                        <a:pt x="41" y="27"/>
                      </a:cubicBezTo>
                      <a:cubicBezTo>
                        <a:pt x="41" y="27"/>
                        <a:pt x="41" y="27"/>
                        <a:pt x="41" y="27"/>
                      </a:cubicBezTo>
                      <a:cubicBezTo>
                        <a:pt x="41" y="27"/>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2" y="28"/>
                      </a:cubicBezTo>
                      <a:cubicBezTo>
                        <a:pt x="42" y="28"/>
                        <a:pt x="42" y="28"/>
                        <a:pt x="41" y="28"/>
                      </a:cubicBezTo>
                      <a:cubicBezTo>
                        <a:pt x="42" y="28"/>
                        <a:pt x="42" y="28"/>
                        <a:pt x="42" y="28"/>
                      </a:cubicBezTo>
                      <a:cubicBezTo>
                        <a:pt x="42" y="28"/>
                        <a:pt x="42" y="28"/>
                        <a:pt x="42" y="28"/>
                      </a:cubicBezTo>
                      <a:cubicBezTo>
                        <a:pt x="42" y="28"/>
                        <a:pt x="42" y="28"/>
                        <a:pt x="42" y="28"/>
                      </a:cubicBezTo>
                      <a:cubicBezTo>
                        <a:pt x="42" y="28"/>
                        <a:pt x="42" y="28"/>
                        <a:pt x="42" y="28"/>
                      </a:cubicBezTo>
                      <a:cubicBezTo>
                        <a:pt x="42" y="29"/>
                        <a:pt x="42" y="28"/>
                        <a:pt x="42" y="28"/>
                      </a:cubicBezTo>
                      <a:cubicBezTo>
                        <a:pt x="42" y="29"/>
                        <a:pt x="42" y="29"/>
                        <a:pt x="42" y="29"/>
                      </a:cubicBezTo>
                      <a:cubicBezTo>
                        <a:pt x="42" y="29"/>
                        <a:pt x="42" y="29"/>
                        <a:pt x="42" y="29"/>
                      </a:cubicBezTo>
                      <a:cubicBezTo>
                        <a:pt x="42" y="29"/>
                        <a:pt x="42" y="29"/>
                        <a:pt x="42" y="29"/>
                      </a:cubicBezTo>
                      <a:cubicBezTo>
                        <a:pt x="43" y="29"/>
                        <a:pt x="43" y="29"/>
                        <a:pt x="43" y="29"/>
                      </a:cubicBezTo>
                      <a:cubicBezTo>
                        <a:pt x="43" y="29"/>
                        <a:pt x="43" y="29"/>
                        <a:pt x="43" y="29"/>
                      </a:cubicBezTo>
                      <a:cubicBezTo>
                        <a:pt x="43" y="29"/>
                        <a:pt x="43" y="29"/>
                        <a:pt x="43" y="29"/>
                      </a:cubicBezTo>
                      <a:cubicBezTo>
                        <a:pt x="43" y="29"/>
                        <a:pt x="43" y="29"/>
                        <a:pt x="43" y="29"/>
                      </a:cubicBezTo>
                      <a:cubicBezTo>
                        <a:pt x="43" y="29"/>
                        <a:pt x="43" y="29"/>
                        <a:pt x="43" y="29"/>
                      </a:cubicBezTo>
                      <a:cubicBezTo>
                        <a:pt x="44" y="29"/>
                        <a:pt x="44" y="29"/>
                        <a:pt x="44" y="29"/>
                      </a:cubicBezTo>
                      <a:cubicBezTo>
                        <a:pt x="44" y="29"/>
                        <a:pt x="44" y="29"/>
                        <a:pt x="44" y="29"/>
                      </a:cubicBezTo>
                      <a:cubicBezTo>
                        <a:pt x="44" y="29"/>
                        <a:pt x="44" y="29"/>
                        <a:pt x="44" y="29"/>
                      </a:cubicBezTo>
                      <a:cubicBezTo>
                        <a:pt x="44" y="29"/>
                        <a:pt x="44" y="29"/>
                        <a:pt x="45" y="29"/>
                      </a:cubicBezTo>
                      <a:cubicBezTo>
                        <a:pt x="45" y="29"/>
                        <a:pt x="45" y="29"/>
                        <a:pt x="45" y="29"/>
                      </a:cubicBezTo>
                      <a:cubicBezTo>
                        <a:pt x="45" y="29"/>
                        <a:pt x="45" y="29"/>
                        <a:pt x="45" y="29"/>
                      </a:cubicBezTo>
                      <a:cubicBezTo>
                        <a:pt x="45" y="29"/>
                        <a:pt x="46" y="29"/>
                        <a:pt x="46" y="29"/>
                      </a:cubicBezTo>
                      <a:cubicBezTo>
                        <a:pt x="46" y="29"/>
                        <a:pt x="46" y="29"/>
                        <a:pt x="46" y="29"/>
                      </a:cubicBezTo>
                      <a:cubicBezTo>
                        <a:pt x="46" y="29"/>
                        <a:pt x="46" y="29"/>
                        <a:pt x="46" y="29"/>
                      </a:cubicBezTo>
                      <a:cubicBezTo>
                        <a:pt x="46" y="29"/>
                        <a:pt x="46" y="29"/>
                        <a:pt x="46" y="29"/>
                      </a:cubicBezTo>
                      <a:close/>
                      <a:moveTo>
                        <a:pt x="43" y="27"/>
                      </a:moveTo>
                      <a:cubicBezTo>
                        <a:pt x="43" y="27"/>
                        <a:pt x="43" y="27"/>
                        <a:pt x="43" y="27"/>
                      </a:cubicBezTo>
                      <a:cubicBezTo>
                        <a:pt x="43" y="27"/>
                        <a:pt x="43" y="27"/>
                        <a:pt x="43" y="27"/>
                      </a:cubicBezTo>
                      <a:cubicBezTo>
                        <a:pt x="43" y="27"/>
                        <a:pt x="43" y="27"/>
                        <a:pt x="43" y="27"/>
                      </a:cubicBezTo>
                      <a:close/>
                      <a:moveTo>
                        <a:pt x="43" y="27"/>
                      </a:moveTo>
                      <a:cubicBezTo>
                        <a:pt x="43" y="27"/>
                        <a:pt x="43" y="27"/>
                        <a:pt x="43" y="27"/>
                      </a:cubicBezTo>
                      <a:cubicBezTo>
                        <a:pt x="43" y="27"/>
                        <a:pt x="43" y="27"/>
                        <a:pt x="43" y="27"/>
                      </a:cubicBezTo>
                      <a:close/>
                      <a:moveTo>
                        <a:pt x="16" y="14"/>
                      </a:moveTo>
                      <a:cubicBezTo>
                        <a:pt x="16" y="14"/>
                        <a:pt x="15" y="14"/>
                        <a:pt x="15" y="14"/>
                      </a:cubicBezTo>
                      <a:cubicBezTo>
                        <a:pt x="15" y="14"/>
                        <a:pt x="15" y="14"/>
                        <a:pt x="15" y="14"/>
                      </a:cubicBezTo>
                      <a:cubicBezTo>
                        <a:pt x="15" y="14"/>
                        <a:pt x="15" y="14"/>
                        <a:pt x="15" y="14"/>
                      </a:cubicBezTo>
                      <a:cubicBezTo>
                        <a:pt x="15" y="14"/>
                        <a:pt x="15" y="14"/>
                        <a:pt x="15" y="14"/>
                      </a:cubicBezTo>
                      <a:cubicBezTo>
                        <a:pt x="15" y="14"/>
                        <a:pt x="15" y="14"/>
                        <a:pt x="15" y="14"/>
                      </a:cubicBezTo>
                      <a:cubicBezTo>
                        <a:pt x="15" y="14"/>
                        <a:pt x="15" y="13"/>
                        <a:pt x="15" y="13"/>
                      </a:cubicBezTo>
                      <a:cubicBezTo>
                        <a:pt x="15" y="13"/>
                        <a:pt x="15" y="13"/>
                        <a:pt x="15" y="13"/>
                      </a:cubicBezTo>
                      <a:cubicBezTo>
                        <a:pt x="15" y="13"/>
                        <a:pt x="15" y="13"/>
                        <a:pt x="15" y="13"/>
                      </a:cubicBezTo>
                      <a:cubicBezTo>
                        <a:pt x="14" y="13"/>
                        <a:pt x="14" y="13"/>
                        <a:pt x="14" y="13"/>
                      </a:cubicBezTo>
                      <a:cubicBezTo>
                        <a:pt x="14" y="13"/>
                        <a:pt x="14" y="13"/>
                        <a:pt x="14" y="13"/>
                      </a:cubicBezTo>
                      <a:cubicBezTo>
                        <a:pt x="14" y="13"/>
                        <a:pt x="14" y="13"/>
                        <a:pt x="14" y="13"/>
                      </a:cubicBezTo>
                      <a:cubicBezTo>
                        <a:pt x="14" y="13"/>
                        <a:pt x="14" y="13"/>
                        <a:pt x="14" y="13"/>
                      </a:cubicBezTo>
                      <a:cubicBezTo>
                        <a:pt x="14" y="13"/>
                        <a:pt x="14" y="13"/>
                        <a:pt x="14" y="12"/>
                      </a:cubicBezTo>
                      <a:cubicBezTo>
                        <a:pt x="14" y="13"/>
                        <a:pt x="14" y="12"/>
                        <a:pt x="14" y="13"/>
                      </a:cubicBezTo>
                      <a:cubicBezTo>
                        <a:pt x="14" y="13"/>
                        <a:pt x="14" y="12"/>
                        <a:pt x="14" y="12"/>
                      </a:cubicBezTo>
                      <a:cubicBezTo>
                        <a:pt x="14" y="12"/>
                        <a:pt x="14" y="12"/>
                        <a:pt x="14" y="12"/>
                      </a:cubicBezTo>
                      <a:cubicBezTo>
                        <a:pt x="14" y="12"/>
                        <a:pt x="14" y="12"/>
                        <a:pt x="14" y="12"/>
                      </a:cubicBezTo>
                      <a:cubicBezTo>
                        <a:pt x="14" y="12"/>
                        <a:pt x="14" y="12"/>
                        <a:pt x="14" y="12"/>
                      </a:cubicBezTo>
                      <a:cubicBezTo>
                        <a:pt x="14" y="12"/>
                        <a:pt x="14" y="12"/>
                        <a:pt x="14" y="12"/>
                      </a:cubicBezTo>
                      <a:cubicBezTo>
                        <a:pt x="14" y="12"/>
                        <a:pt x="14" y="12"/>
                        <a:pt x="13" y="12"/>
                      </a:cubicBezTo>
                      <a:cubicBezTo>
                        <a:pt x="13" y="12"/>
                        <a:pt x="13" y="12"/>
                        <a:pt x="13" y="12"/>
                      </a:cubicBezTo>
                      <a:cubicBezTo>
                        <a:pt x="13" y="12"/>
                        <a:pt x="13" y="12"/>
                        <a:pt x="13" y="12"/>
                      </a:cubicBezTo>
                      <a:cubicBezTo>
                        <a:pt x="13" y="12"/>
                        <a:pt x="13" y="12"/>
                        <a:pt x="13" y="12"/>
                      </a:cubicBezTo>
                      <a:cubicBezTo>
                        <a:pt x="13" y="12"/>
                        <a:pt x="13" y="12"/>
                        <a:pt x="13" y="12"/>
                      </a:cubicBezTo>
                      <a:cubicBezTo>
                        <a:pt x="13"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1"/>
                        <a:pt x="11" y="11"/>
                        <a:pt x="11" y="11"/>
                      </a:cubicBezTo>
                      <a:cubicBezTo>
                        <a:pt x="11" y="11"/>
                        <a:pt x="11" y="11"/>
                        <a:pt x="11" y="11"/>
                      </a:cubicBezTo>
                      <a:cubicBezTo>
                        <a:pt x="10" y="11"/>
                        <a:pt x="10" y="11"/>
                        <a:pt x="10" y="11"/>
                      </a:cubicBezTo>
                      <a:cubicBezTo>
                        <a:pt x="10" y="11"/>
                        <a:pt x="11" y="11"/>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2"/>
                        <a:pt x="11" y="12"/>
                      </a:cubicBezTo>
                      <a:cubicBezTo>
                        <a:pt x="11" y="12"/>
                        <a:pt x="11" y="12"/>
                        <a:pt x="11" y="11"/>
                      </a:cubicBezTo>
                      <a:cubicBezTo>
                        <a:pt x="11" y="11"/>
                        <a:pt x="11" y="11"/>
                        <a:pt x="11" y="11"/>
                      </a:cubicBezTo>
                      <a:cubicBezTo>
                        <a:pt x="11" y="11"/>
                        <a:pt x="11" y="11"/>
                        <a:pt x="11" y="11"/>
                      </a:cubicBezTo>
                      <a:cubicBezTo>
                        <a:pt x="11"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0"/>
                        <a:pt x="12" y="10"/>
                        <a:pt x="12" y="10"/>
                      </a:cubicBezTo>
                      <a:cubicBezTo>
                        <a:pt x="12" y="10"/>
                        <a:pt x="12"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4" y="10"/>
                        <a:pt x="14" y="10"/>
                        <a:pt x="14" y="10"/>
                      </a:cubicBezTo>
                      <a:cubicBezTo>
                        <a:pt x="14" y="10"/>
                        <a:pt x="14" y="10"/>
                        <a:pt x="14" y="11"/>
                      </a:cubicBezTo>
                      <a:cubicBezTo>
                        <a:pt x="14" y="11"/>
                        <a:pt x="14" y="11"/>
                        <a:pt x="14" y="11"/>
                      </a:cubicBezTo>
                      <a:cubicBezTo>
                        <a:pt x="14" y="11"/>
                        <a:pt x="14" y="11"/>
                        <a:pt x="14" y="11"/>
                      </a:cubicBezTo>
                      <a:cubicBezTo>
                        <a:pt x="14" y="11"/>
                        <a:pt x="14" y="11"/>
                        <a:pt x="14" y="11"/>
                      </a:cubicBezTo>
                      <a:cubicBezTo>
                        <a:pt x="14" y="11"/>
                        <a:pt x="14" y="11"/>
                        <a:pt x="14" y="11"/>
                      </a:cubicBezTo>
                      <a:cubicBezTo>
                        <a:pt x="14" y="11"/>
                        <a:pt x="14" y="11"/>
                        <a:pt x="14" y="11"/>
                      </a:cubicBezTo>
                      <a:cubicBezTo>
                        <a:pt x="14" y="11"/>
                        <a:pt x="14" y="11"/>
                        <a:pt x="14" y="11"/>
                      </a:cubicBezTo>
                      <a:cubicBezTo>
                        <a:pt x="14" y="11"/>
                        <a:pt x="14" y="11"/>
                        <a:pt x="14" y="11"/>
                      </a:cubicBezTo>
                      <a:cubicBezTo>
                        <a:pt x="14" y="11"/>
                        <a:pt x="14" y="11"/>
                        <a:pt x="14" y="11"/>
                      </a:cubicBezTo>
                      <a:cubicBezTo>
                        <a:pt x="14" y="11"/>
                        <a:pt x="14" y="11"/>
                        <a:pt x="14" y="11"/>
                      </a:cubicBezTo>
                      <a:cubicBezTo>
                        <a:pt x="15" y="11"/>
                        <a:pt x="15" y="11"/>
                        <a:pt x="15" y="11"/>
                      </a:cubicBezTo>
                      <a:cubicBezTo>
                        <a:pt x="15" y="11"/>
                        <a:pt x="15" y="11"/>
                        <a:pt x="15" y="11"/>
                      </a:cubicBezTo>
                      <a:cubicBezTo>
                        <a:pt x="15" y="11"/>
                        <a:pt x="15" y="12"/>
                        <a:pt x="15" y="12"/>
                      </a:cubicBezTo>
                      <a:cubicBezTo>
                        <a:pt x="15" y="12"/>
                        <a:pt x="15" y="12"/>
                        <a:pt x="15" y="12"/>
                      </a:cubicBezTo>
                      <a:cubicBezTo>
                        <a:pt x="15" y="12"/>
                        <a:pt x="15" y="12"/>
                        <a:pt x="15" y="12"/>
                      </a:cubicBezTo>
                      <a:cubicBezTo>
                        <a:pt x="15" y="12"/>
                        <a:pt x="15" y="12"/>
                        <a:pt x="15" y="12"/>
                      </a:cubicBezTo>
                      <a:cubicBezTo>
                        <a:pt x="15" y="12"/>
                        <a:pt x="15" y="12"/>
                        <a:pt x="16" y="12"/>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4"/>
                        <a:pt x="16" y="14"/>
                      </a:cubicBezTo>
                      <a:cubicBezTo>
                        <a:pt x="16" y="14"/>
                        <a:pt x="16" y="14"/>
                        <a:pt x="16" y="14"/>
                      </a:cubicBezTo>
                      <a:close/>
                      <a:moveTo>
                        <a:pt x="8" y="9"/>
                      </a:moveTo>
                      <a:cubicBezTo>
                        <a:pt x="8" y="9"/>
                        <a:pt x="8" y="9"/>
                        <a:pt x="8" y="9"/>
                      </a:cubicBezTo>
                      <a:cubicBezTo>
                        <a:pt x="8" y="9"/>
                        <a:pt x="8" y="9"/>
                        <a:pt x="8" y="9"/>
                      </a:cubicBezTo>
                      <a:cubicBezTo>
                        <a:pt x="8" y="10"/>
                        <a:pt x="8" y="10"/>
                        <a:pt x="8" y="10"/>
                      </a:cubicBezTo>
                      <a:cubicBezTo>
                        <a:pt x="8" y="10"/>
                        <a:pt x="8" y="10"/>
                        <a:pt x="8" y="10"/>
                      </a:cubicBezTo>
                      <a:cubicBezTo>
                        <a:pt x="8" y="9"/>
                        <a:pt x="8" y="9"/>
                        <a:pt x="8"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6" y="8"/>
                        <a:pt x="7" y="8"/>
                        <a:pt x="7" y="8"/>
                      </a:cubicBezTo>
                      <a:cubicBezTo>
                        <a:pt x="6" y="7"/>
                        <a:pt x="7" y="7"/>
                        <a:pt x="7" y="7"/>
                      </a:cubicBezTo>
                      <a:cubicBezTo>
                        <a:pt x="7" y="7"/>
                        <a:pt x="7" y="7"/>
                        <a:pt x="7" y="7"/>
                      </a:cubicBezTo>
                      <a:cubicBezTo>
                        <a:pt x="7" y="7"/>
                        <a:pt x="7" y="7"/>
                        <a:pt x="7" y="7"/>
                      </a:cubicBezTo>
                      <a:cubicBezTo>
                        <a:pt x="7" y="7"/>
                        <a:pt x="7" y="7"/>
                        <a:pt x="8" y="7"/>
                      </a:cubicBezTo>
                      <a:cubicBezTo>
                        <a:pt x="8" y="7"/>
                        <a:pt x="8" y="7"/>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9"/>
                        <a:pt x="8" y="9"/>
                      </a:cubicBezTo>
                      <a:close/>
                      <a:moveTo>
                        <a:pt x="10" y="11"/>
                      </a:moveTo>
                      <a:cubicBezTo>
                        <a:pt x="10" y="11"/>
                        <a:pt x="10" y="10"/>
                        <a:pt x="10" y="10"/>
                      </a:cubicBezTo>
                      <a:cubicBezTo>
                        <a:pt x="9" y="10"/>
                        <a:pt x="9" y="10"/>
                        <a:pt x="9" y="9"/>
                      </a:cubicBezTo>
                      <a:cubicBezTo>
                        <a:pt x="10" y="9"/>
                        <a:pt x="10" y="9"/>
                        <a:pt x="10" y="9"/>
                      </a:cubicBezTo>
                      <a:cubicBezTo>
                        <a:pt x="10" y="9"/>
                        <a:pt x="10" y="9"/>
                        <a:pt x="10" y="9"/>
                      </a:cubicBezTo>
                      <a:cubicBezTo>
                        <a:pt x="11" y="9"/>
                        <a:pt x="11" y="9"/>
                        <a:pt x="11" y="9"/>
                      </a:cubicBezTo>
                      <a:cubicBezTo>
                        <a:pt x="11" y="9"/>
                        <a:pt x="11" y="10"/>
                        <a:pt x="11" y="10"/>
                      </a:cubicBezTo>
                      <a:cubicBezTo>
                        <a:pt x="11" y="10"/>
                        <a:pt x="11" y="10"/>
                        <a:pt x="11" y="10"/>
                      </a:cubicBezTo>
                      <a:cubicBezTo>
                        <a:pt x="11" y="10"/>
                        <a:pt x="11" y="11"/>
                        <a:pt x="11" y="11"/>
                      </a:cubicBezTo>
                      <a:cubicBezTo>
                        <a:pt x="11" y="11"/>
                        <a:pt x="11" y="11"/>
                        <a:pt x="11" y="11"/>
                      </a:cubicBezTo>
                      <a:cubicBezTo>
                        <a:pt x="11" y="11"/>
                        <a:pt x="11" y="11"/>
                        <a:pt x="11" y="11"/>
                      </a:cubicBezTo>
                      <a:cubicBezTo>
                        <a:pt x="11" y="11"/>
                        <a:pt x="11" y="11"/>
                        <a:pt x="11" y="11"/>
                      </a:cubicBezTo>
                      <a:cubicBezTo>
                        <a:pt x="10" y="11"/>
                        <a:pt x="10" y="11"/>
                        <a:pt x="10" y="11"/>
                      </a:cubicBezTo>
                      <a:close/>
                      <a:moveTo>
                        <a:pt x="17" y="14"/>
                      </a:moveTo>
                      <a:cubicBezTo>
                        <a:pt x="17" y="14"/>
                        <a:pt x="17" y="14"/>
                        <a:pt x="17" y="14"/>
                      </a:cubicBezTo>
                      <a:cubicBezTo>
                        <a:pt x="17" y="14"/>
                        <a:pt x="17" y="14"/>
                        <a:pt x="17" y="14"/>
                      </a:cubicBezTo>
                      <a:cubicBezTo>
                        <a:pt x="17" y="14"/>
                        <a:pt x="17" y="14"/>
                        <a:pt x="17" y="14"/>
                      </a:cubicBezTo>
                      <a:cubicBezTo>
                        <a:pt x="17" y="14"/>
                        <a:pt x="17" y="14"/>
                        <a:pt x="17" y="14"/>
                      </a:cubicBezTo>
                      <a:cubicBezTo>
                        <a:pt x="17" y="14"/>
                        <a:pt x="17" y="14"/>
                        <a:pt x="17" y="14"/>
                      </a:cubicBezTo>
                      <a:cubicBezTo>
                        <a:pt x="17" y="14"/>
                        <a:pt x="17" y="15"/>
                        <a:pt x="17" y="15"/>
                      </a:cubicBezTo>
                      <a:cubicBezTo>
                        <a:pt x="17" y="15"/>
                        <a:pt x="17" y="15"/>
                        <a:pt x="17" y="15"/>
                      </a:cubicBezTo>
                      <a:cubicBezTo>
                        <a:pt x="17" y="15"/>
                        <a:pt x="17" y="15"/>
                        <a:pt x="17" y="15"/>
                      </a:cubicBezTo>
                      <a:cubicBezTo>
                        <a:pt x="17" y="15"/>
                        <a:pt x="17" y="15"/>
                        <a:pt x="17" y="15"/>
                      </a:cubicBezTo>
                      <a:cubicBezTo>
                        <a:pt x="17" y="15"/>
                        <a:pt x="17" y="15"/>
                        <a:pt x="17" y="15"/>
                      </a:cubicBezTo>
                      <a:cubicBezTo>
                        <a:pt x="17" y="15"/>
                        <a:pt x="17" y="15"/>
                        <a:pt x="16" y="15"/>
                      </a:cubicBezTo>
                      <a:cubicBezTo>
                        <a:pt x="16" y="15"/>
                        <a:pt x="16" y="15"/>
                        <a:pt x="16" y="15"/>
                      </a:cubicBezTo>
                      <a:cubicBezTo>
                        <a:pt x="16" y="15"/>
                        <a:pt x="16" y="15"/>
                        <a:pt x="16" y="15"/>
                      </a:cubicBezTo>
                      <a:cubicBezTo>
                        <a:pt x="16" y="15"/>
                        <a:pt x="16" y="15"/>
                        <a:pt x="16" y="15"/>
                      </a:cubicBezTo>
                      <a:cubicBezTo>
                        <a:pt x="16" y="15"/>
                        <a:pt x="16" y="15"/>
                        <a:pt x="16" y="15"/>
                      </a:cubicBezTo>
                      <a:cubicBezTo>
                        <a:pt x="16" y="14"/>
                        <a:pt x="16" y="14"/>
                        <a:pt x="16" y="14"/>
                      </a:cubicBezTo>
                      <a:cubicBezTo>
                        <a:pt x="16" y="14"/>
                        <a:pt x="16" y="14"/>
                        <a:pt x="16" y="14"/>
                      </a:cubicBezTo>
                      <a:cubicBezTo>
                        <a:pt x="16" y="14"/>
                        <a:pt x="16" y="14"/>
                        <a:pt x="16" y="14"/>
                      </a:cubicBezTo>
                      <a:cubicBezTo>
                        <a:pt x="16" y="14"/>
                        <a:pt x="16" y="14"/>
                        <a:pt x="16" y="14"/>
                      </a:cubicBezTo>
                      <a:cubicBezTo>
                        <a:pt x="16" y="14"/>
                        <a:pt x="16" y="14"/>
                        <a:pt x="16" y="14"/>
                      </a:cubicBezTo>
                      <a:cubicBezTo>
                        <a:pt x="16" y="14"/>
                        <a:pt x="16" y="14"/>
                        <a:pt x="16" y="14"/>
                      </a:cubicBezTo>
                      <a:cubicBezTo>
                        <a:pt x="16" y="14"/>
                        <a:pt x="16" y="14"/>
                        <a:pt x="16" y="14"/>
                      </a:cubicBezTo>
                      <a:cubicBezTo>
                        <a:pt x="16" y="14"/>
                        <a:pt x="16" y="14"/>
                        <a:pt x="16" y="14"/>
                      </a:cubicBezTo>
                      <a:cubicBezTo>
                        <a:pt x="16" y="14"/>
                        <a:pt x="16" y="14"/>
                        <a:pt x="16" y="13"/>
                      </a:cubicBezTo>
                      <a:cubicBezTo>
                        <a:pt x="16" y="14"/>
                        <a:pt x="16" y="13"/>
                        <a:pt x="17" y="13"/>
                      </a:cubicBezTo>
                      <a:cubicBezTo>
                        <a:pt x="17" y="13"/>
                        <a:pt x="17" y="13"/>
                        <a:pt x="17" y="13"/>
                      </a:cubicBezTo>
                      <a:cubicBezTo>
                        <a:pt x="17" y="13"/>
                        <a:pt x="17" y="13"/>
                        <a:pt x="17" y="13"/>
                      </a:cubicBezTo>
                      <a:cubicBezTo>
                        <a:pt x="17" y="14"/>
                        <a:pt x="17" y="14"/>
                        <a:pt x="17" y="14"/>
                      </a:cubicBezTo>
                      <a:cubicBezTo>
                        <a:pt x="17" y="14"/>
                        <a:pt x="17" y="14"/>
                        <a:pt x="17" y="14"/>
                      </a:cubicBezTo>
                      <a:cubicBezTo>
                        <a:pt x="17" y="14"/>
                        <a:pt x="17" y="13"/>
                        <a:pt x="17" y="13"/>
                      </a:cubicBezTo>
                      <a:cubicBezTo>
                        <a:pt x="17" y="13"/>
                        <a:pt x="17" y="13"/>
                        <a:pt x="17" y="13"/>
                      </a:cubicBezTo>
                      <a:cubicBezTo>
                        <a:pt x="17" y="14"/>
                        <a:pt x="17" y="14"/>
                        <a:pt x="17" y="14"/>
                      </a:cubicBezTo>
                      <a:cubicBezTo>
                        <a:pt x="17" y="14"/>
                        <a:pt x="17" y="14"/>
                        <a:pt x="17" y="14"/>
                      </a:cubicBezTo>
                      <a:close/>
                      <a:moveTo>
                        <a:pt x="12" y="14"/>
                      </a:moveTo>
                      <a:cubicBezTo>
                        <a:pt x="12" y="14"/>
                        <a:pt x="12" y="14"/>
                        <a:pt x="12" y="14"/>
                      </a:cubicBezTo>
                      <a:cubicBezTo>
                        <a:pt x="12" y="14"/>
                        <a:pt x="12" y="14"/>
                        <a:pt x="12" y="14"/>
                      </a:cubicBezTo>
                      <a:cubicBezTo>
                        <a:pt x="12" y="14"/>
                        <a:pt x="12" y="14"/>
                        <a:pt x="12" y="14"/>
                      </a:cubicBezTo>
                      <a:cubicBezTo>
                        <a:pt x="12" y="14"/>
                        <a:pt x="12" y="14"/>
                        <a:pt x="12" y="14"/>
                      </a:cubicBezTo>
                      <a:cubicBezTo>
                        <a:pt x="12" y="14"/>
                        <a:pt x="12" y="14"/>
                        <a:pt x="12" y="14"/>
                      </a:cubicBezTo>
                      <a:cubicBezTo>
                        <a:pt x="12" y="14"/>
                        <a:pt x="12" y="14"/>
                        <a:pt x="12" y="14"/>
                      </a:cubicBezTo>
                      <a:cubicBezTo>
                        <a:pt x="12" y="14"/>
                        <a:pt x="12" y="14"/>
                        <a:pt x="12" y="15"/>
                      </a:cubicBezTo>
                      <a:cubicBezTo>
                        <a:pt x="12" y="15"/>
                        <a:pt x="12" y="15"/>
                        <a:pt x="12" y="15"/>
                      </a:cubicBezTo>
                      <a:cubicBezTo>
                        <a:pt x="12" y="15"/>
                        <a:pt x="12" y="15"/>
                        <a:pt x="13" y="15"/>
                      </a:cubicBezTo>
                      <a:cubicBezTo>
                        <a:pt x="13" y="15"/>
                        <a:pt x="13" y="15"/>
                        <a:pt x="13" y="15"/>
                      </a:cubicBezTo>
                      <a:cubicBezTo>
                        <a:pt x="13" y="15"/>
                        <a:pt x="13" y="15"/>
                        <a:pt x="12" y="15"/>
                      </a:cubicBezTo>
                      <a:cubicBezTo>
                        <a:pt x="12" y="15"/>
                        <a:pt x="12" y="15"/>
                        <a:pt x="12" y="15"/>
                      </a:cubicBezTo>
                      <a:cubicBezTo>
                        <a:pt x="12" y="15"/>
                        <a:pt x="12" y="15"/>
                        <a:pt x="12" y="15"/>
                      </a:cubicBezTo>
                      <a:cubicBezTo>
                        <a:pt x="12" y="15"/>
                        <a:pt x="12" y="15"/>
                        <a:pt x="12" y="15"/>
                      </a:cubicBezTo>
                      <a:cubicBezTo>
                        <a:pt x="12" y="14"/>
                        <a:pt x="12" y="14"/>
                        <a:pt x="12" y="14"/>
                      </a:cubicBezTo>
                      <a:cubicBezTo>
                        <a:pt x="11" y="14"/>
                        <a:pt x="11" y="14"/>
                        <a:pt x="11" y="14"/>
                      </a:cubicBezTo>
                      <a:cubicBezTo>
                        <a:pt x="11" y="14"/>
                        <a:pt x="11" y="14"/>
                        <a:pt x="11" y="14"/>
                      </a:cubicBezTo>
                      <a:cubicBezTo>
                        <a:pt x="11" y="14"/>
                        <a:pt x="11" y="14"/>
                        <a:pt x="11" y="13"/>
                      </a:cubicBezTo>
                      <a:cubicBezTo>
                        <a:pt x="11" y="13"/>
                        <a:pt x="11" y="13"/>
                        <a:pt x="12" y="13"/>
                      </a:cubicBezTo>
                      <a:cubicBezTo>
                        <a:pt x="12" y="13"/>
                        <a:pt x="12" y="13"/>
                        <a:pt x="12" y="13"/>
                      </a:cubicBezTo>
                      <a:cubicBezTo>
                        <a:pt x="12" y="13"/>
                        <a:pt x="12" y="13"/>
                        <a:pt x="12" y="13"/>
                      </a:cubicBezTo>
                      <a:cubicBezTo>
                        <a:pt x="12" y="13"/>
                        <a:pt x="12" y="13"/>
                        <a:pt x="12" y="13"/>
                      </a:cubicBezTo>
                      <a:cubicBezTo>
                        <a:pt x="12" y="13"/>
                        <a:pt x="12" y="13"/>
                        <a:pt x="13" y="13"/>
                      </a:cubicBezTo>
                      <a:cubicBezTo>
                        <a:pt x="13" y="13"/>
                        <a:pt x="13" y="13"/>
                        <a:pt x="12" y="14"/>
                      </a:cubicBezTo>
                      <a:close/>
                      <a:moveTo>
                        <a:pt x="2" y="4"/>
                      </a:move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1" y="4"/>
                        <a:pt x="1" y="4"/>
                      </a:cubicBezTo>
                      <a:cubicBezTo>
                        <a:pt x="1" y="4"/>
                        <a:pt x="1" y="4"/>
                        <a:pt x="1" y="4"/>
                      </a:cubicBezTo>
                      <a:cubicBezTo>
                        <a:pt x="1" y="4"/>
                        <a:pt x="1" y="4"/>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2" y="3"/>
                        <a:pt x="2" y="3"/>
                      </a:cubicBezTo>
                      <a:cubicBezTo>
                        <a:pt x="2" y="3"/>
                        <a:pt x="2" y="3"/>
                        <a:pt x="2" y="3"/>
                      </a:cubicBezTo>
                      <a:cubicBezTo>
                        <a:pt x="2" y="3"/>
                        <a:pt x="2" y="3"/>
                        <a:pt x="2" y="4"/>
                      </a:cubicBezTo>
                      <a:cubicBezTo>
                        <a:pt x="2" y="4"/>
                        <a:pt x="2" y="4"/>
                        <a:pt x="2" y="4"/>
                      </a:cubicBezTo>
                      <a:cubicBezTo>
                        <a:pt x="2" y="4"/>
                        <a:pt x="2" y="4"/>
                        <a:pt x="2" y="4"/>
                      </a:cubicBezTo>
                      <a:cubicBezTo>
                        <a:pt x="2" y="4"/>
                        <a:pt x="2" y="4"/>
                        <a:pt x="2" y="4"/>
                      </a:cubicBezTo>
                      <a:close/>
                      <a:moveTo>
                        <a:pt x="31" y="17"/>
                      </a:move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8"/>
                      </a:cubicBezTo>
                      <a:cubicBezTo>
                        <a:pt x="32" y="18"/>
                        <a:pt x="32" y="18"/>
                        <a:pt x="32" y="18"/>
                      </a:cubicBezTo>
                      <a:cubicBezTo>
                        <a:pt x="32" y="18"/>
                        <a:pt x="32" y="18"/>
                        <a:pt x="32" y="18"/>
                      </a:cubicBezTo>
                      <a:cubicBezTo>
                        <a:pt x="32" y="18"/>
                        <a:pt x="32" y="17"/>
                        <a:pt x="32" y="17"/>
                      </a:cubicBezTo>
                      <a:cubicBezTo>
                        <a:pt x="32" y="17"/>
                        <a:pt x="32" y="17"/>
                        <a:pt x="32" y="17"/>
                      </a:cubicBezTo>
                      <a:cubicBezTo>
                        <a:pt x="32" y="17"/>
                        <a:pt x="32" y="17"/>
                        <a:pt x="32" y="17"/>
                      </a:cubicBezTo>
                      <a:cubicBezTo>
                        <a:pt x="31" y="17"/>
                        <a:pt x="31" y="17"/>
                        <a:pt x="31" y="17"/>
                      </a:cubicBezTo>
                      <a:cubicBezTo>
                        <a:pt x="31" y="17"/>
                        <a:pt x="31" y="17"/>
                        <a:pt x="31" y="17"/>
                      </a:cubicBezTo>
                      <a:cubicBezTo>
                        <a:pt x="31" y="17"/>
                        <a:pt x="31" y="17"/>
                        <a:pt x="31" y="17"/>
                      </a:cubicBezTo>
                      <a:close/>
                      <a:moveTo>
                        <a:pt x="27" y="13"/>
                      </a:moveTo>
                      <a:cubicBezTo>
                        <a:pt x="27" y="13"/>
                        <a:pt x="27" y="13"/>
                        <a:pt x="27" y="13"/>
                      </a:cubicBezTo>
                      <a:cubicBezTo>
                        <a:pt x="27" y="13"/>
                        <a:pt x="27" y="13"/>
                        <a:pt x="27" y="13"/>
                      </a:cubicBezTo>
                      <a:cubicBezTo>
                        <a:pt x="27" y="12"/>
                        <a:pt x="27" y="12"/>
                        <a:pt x="27" y="12"/>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4"/>
                        <a:pt x="28" y="14"/>
                      </a:cubicBezTo>
                      <a:cubicBezTo>
                        <a:pt x="28" y="14"/>
                        <a:pt x="28" y="14"/>
                        <a:pt x="28" y="14"/>
                      </a:cubicBezTo>
                      <a:cubicBezTo>
                        <a:pt x="28" y="14"/>
                        <a:pt x="27" y="14"/>
                        <a:pt x="27" y="13"/>
                      </a:cubicBezTo>
                      <a:cubicBezTo>
                        <a:pt x="27" y="13"/>
                        <a:pt x="27" y="13"/>
                        <a:pt x="27" y="13"/>
                      </a:cubicBezTo>
                      <a:close/>
                      <a:moveTo>
                        <a:pt x="7" y="11"/>
                      </a:moveTo>
                      <a:cubicBezTo>
                        <a:pt x="7" y="11"/>
                        <a:pt x="7" y="11"/>
                        <a:pt x="7" y="11"/>
                      </a:cubicBezTo>
                      <a:cubicBezTo>
                        <a:pt x="7" y="11"/>
                        <a:pt x="7" y="11"/>
                        <a:pt x="7" y="11"/>
                      </a:cubicBezTo>
                      <a:cubicBezTo>
                        <a:pt x="7" y="11"/>
                        <a:pt x="7" y="11"/>
                        <a:pt x="7" y="11"/>
                      </a:cubicBezTo>
                      <a:cubicBezTo>
                        <a:pt x="7" y="11"/>
                        <a:pt x="7" y="10"/>
                        <a:pt x="7" y="10"/>
                      </a:cubicBezTo>
                      <a:cubicBezTo>
                        <a:pt x="7" y="10"/>
                        <a:pt x="7" y="10"/>
                        <a:pt x="7" y="10"/>
                      </a:cubicBezTo>
                      <a:cubicBezTo>
                        <a:pt x="7" y="10"/>
                        <a:pt x="7" y="10"/>
                        <a:pt x="7" y="10"/>
                      </a:cubicBezTo>
                      <a:cubicBezTo>
                        <a:pt x="7" y="10"/>
                        <a:pt x="7" y="10"/>
                        <a:pt x="7" y="9"/>
                      </a:cubicBezTo>
                      <a:cubicBezTo>
                        <a:pt x="7" y="9"/>
                        <a:pt x="7" y="9"/>
                        <a:pt x="7" y="9"/>
                      </a:cubicBezTo>
                      <a:cubicBezTo>
                        <a:pt x="7" y="9"/>
                        <a:pt x="7" y="9"/>
                        <a:pt x="7" y="9"/>
                      </a:cubicBezTo>
                      <a:cubicBezTo>
                        <a:pt x="7" y="10"/>
                        <a:pt x="7" y="10"/>
                        <a:pt x="7" y="10"/>
                      </a:cubicBezTo>
                      <a:cubicBezTo>
                        <a:pt x="7" y="10"/>
                        <a:pt x="7" y="10"/>
                        <a:pt x="7" y="10"/>
                      </a:cubicBezTo>
                      <a:cubicBezTo>
                        <a:pt x="7" y="11"/>
                        <a:pt x="7" y="11"/>
                        <a:pt x="7" y="11"/>
                      </a:cubicBezTo>
                      <a:close/>
                      <a:moveTo>
                        <a:pt x="14" y="15"/>
                      </a:moveTo>
                      <a:cubicBezTo>
                        <a:pt x="14" y="15"/>
                        <a:pt x="14" y="15"/>
                        <a:pt x="14" y="15"/>
                      </a:cubicBezTo>
                      <a:cubicBezTo>
                        <a:pt x="14" y="15"/>
                        <a:pt x="14" y="15"/>
                        <a:pt x="14" y="15"/>
                      </a:cubicBezTo>
                      <a:cubicBezTo>
                        <a:pt x="14" y="15"/>
                        <a:pt x="14"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4" y="15"/>
                        <a:pt x="14" y="15"/>
                        <a:pt x="14" y="15"/>
                      </a:cubicBezTo>
                      <a:cubicBezTo>
                        <a:pt x="14" y="15"/>
                        <a:pt x="14" y="15"/>
                        <a:pt x="14" y="15"/>
                      </a:cubicBezTo>
                      <a:cubicBezTo>
                        <a:pt x="14" y="15"/>
                        <a:pt x="14" y="15"/>
                        <a:pt x="14" y="15"/>
                      </a:cubicBezTo>
                      <a:cubicBezTo>
                        <a:pt x="14" y="15"/>
                        <a:pt x="14" y="15"/>
                        <a:pt x="14" y="15"/>
                      </a:cubicBezTo>
                      <a:close/>
                      <a:moveTo>
                        <a:pt x="32" y="18"/>
                      </a:moveTo>
                      <a:cubicBezTo>
                        <a:pt x="32" y="18"/>
                        <a:pt x="32" y="18"/>
                        <a:pt x="32" y="18"/>
                      </a:cubicBezTo>
                      <a:cubicBezTo>
                        <a:pt x="32" y="18"/>
                        <a:pt x="32" y="18"/>
                        <a:pt x="32" y="18"/>
                      </a:cubicBezTo>
                      <a:cubicBezTo>
                        <a:pt x="32" y="18"/>
                        <a:pt x="32" y="18"/>
                        <a:pt x="32" y="18"/>
                      </a:cubicBezTo>
                      <a:cubicBezTo>
                        <a:pt x="32" y="18"/>
                        <a:pt x="32" y="18"/>
                        <a:pt x="32" y="18"/>
                      </a:cubicBezTo>
                      <a:cubicBezTo>
                        <a:pt x="32" y="18"/>
                        <a:pt x="31" y="18"/>
                        <a:pt x="31" y="18"/>
                      </a:cubicBezTo>
                      <a:cubicBezTo>
                        <a:pt x="32" y="18"/>
                        <a:pt x="32" y="18"/>
                        <a:pt x="32" y="18"/>
                      </a:cubicBezTo>
                      <a:cubicBezTo>
                        <a:pt x="32" y="18"/>
                        <a:pt x="32" y="18"/>
                        <a:pt x="32" y="18"/>
                      </a:cubicBezTo>
                      <a:cubicBezTo>
                        <a:pt x="32" y="18"/>
                        <a:pt x="32" y="18"/>
                        <a:pt x="32" y="18"/>
                      </a:cubicBezTo>
                      <a:cubicBezTo>
                        <a:pt x="32" y="18"/>
                        <a:pt x="32" y="18"/>
                        <a:pt x="32" y="18"/>
                      </a:cubicBezTo>
                      <a:cubicBezTo>
                        <a:pt x="32" y="18"/>
                        <a:pt x="32" y="18"/>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3" y="17"/>
                        <a:pt x="33" y="17"/>
                      </a:cubicBezTo>
                      <a:cubicBezTo>
                        <a:pt x="33" y="17"/>
                        <a:pt x="33" y="17"/>
                        <a:pt x="33" y="18"/>
                      </a:cubicBezTo>
                      <a:cubicBezTo>
                        <a:pt x="33" y="18"/>
                        <a:pt x="33" y="18"/>
                        <a:pt x="33" y="18"/>
                      </a:cubicBezTo>
                      <a:cubicBezTo>
                        <a:pt x="33" y="18"/>
                        <a:pt x="33" y="18"/>
                        <a:pt x="33" y="18"/>
                      </a:cubicBezTo>
                      <a:cubicBezTo>
                        <a:pt x="33" y="18"/>
                        <a:pt x="32" y="18"/>
                        <a:pt x="32" y="18"/>
                      </a:cubicBezTo>
                      <a:cubicBezTo>
                        <a:pt x="32" y="18"/>
                        <a:pt x="32" y="18"/>
                        <a:pt x="32" y="18"/>
                      </a:cubicBezTo>
                      <a:cubicBezTo>
                        <a:pt x="32" y="18"/>
                        <a:pt x="32" y="18"/>
                        <a:pt x="32" y="18"/>
                      </a:cubicBezTo>
                      <a:close/>
                      <a:moveTo>
                        <a:pt x="18" y="15"/>
                      </a:moveTo>
                      <a:cubicBezTo>
                        <a:pt x="18" y="15"/>
                        <a:pt x="18" y="15"/>
                        <a:pt x="18" y="15"/>
                      </a:cubicBezTo>
                      <a:cubicBezTo>
                        <a:pt x="18" y="15"/>
                        <a:pt x="18" y="15"/>
                        <a:pt x="18" y="15"/>
                      </a:cubicBezTo>
                      <a:cubicBezTo>
                        <a:pt x="18" y="16"/>
                        <a:pt x="18" y="16"/>
                        <a:pt x="18" y="16"/>
                      </a:cubicBezTo>
                      <a:cubicBezTo>
                        <a:pt x="18" y="15"/>
                        <a:pt x="18" y="16"/>
                        <a:pt x="18" y="15"/>
                      </a:cubicBezTo>
                      <a:cubicBezTo>
                        <a:pt x="17" y="15"/>
                        <a:pt x="17" y="15"/>
                        <a:pt x="17" y="15"/>
                      </a:cubicBezTo>
                      <a:cubicBezTo>
                        <a:pt x="18" y="15"/>
                        <a:pt x="18" y="15"/>
                        <a:pt x="18" y="15"/>
                      </a:cubicBezTo>
                      <a:cubicBezTo>
                        <a:pt x="18" y="15"/>
                        <a:pt x="18" y="15"/>
                        <a:pt x="18" y="15"/>
                      </a:cubicBezTo>
                      <a:cubicBezTo>
                        <a:pt x="18" y="15"/>
                        <a:pt x="18" y="15"/>
                        <a:pt x="18" y="15"/>
                      </a:cubicBezTo>
                      <a:cubicBezTo>
                        <a:pt x="18" y="15"/>
                        <a:pt x="18" y="15"/>
                        <a:pt x="18" y="15"/>
                      </a:cubicBezTo>
                      <a:cubicBezTo>
                        <a:pt x="18" y="15"/>
                        <a:pt x="18" y="15"/>
                        <a:pt x="18" y="15"/>
                      </a:cubicBezTo>
                      <a:close/>
                      <a:moveTo>
                        <a:pt x="1" y="6"/>
                      </a:moveTo>
                      <a:cubicBezTo>
                        <a:pt x="1" y="6"/>
                        <a:pt x="1" y="6"/>
                        <a:pt x="1" y="6"/>
                      </a:cubicBezTo>
                      <a:cubicBezTo>
                        <a:pt x="0" y="6"/>
                        <a:pt x="0" y="6"/>
                        <a:pt x="0" y="6"/>
                      </a:cubicBezTo>
                      <a:cubicBezTo>
                        <a:pt x="0" y="6"/>
                        <a:pt x="0" y="6"/>
                        <a:pt x="0" y="6"/>
                      </a:cubicBezTo>
                      <a:cubicBezTo>
                        <a:pt x="0" y="6"/>
                        <a:pt x="0" y="6"/>
                        <a:pt x="0" y="6"/>
                      </a:cubicBezTo>
                      <a:cubicBezTo>
                        <a:pt x="0" y="5"/>
                        <a:pt x="0" y="5"/>
                        <a:pt x="0" y="5"/>
                      </a:cubicBezTo>
                      <a:cubicBezTo>
                        <a:pt x="0" y="5"/>
                        <a:pt x="0" y="5"/>
                        <a:pt x="0" y="5"/>
                      </a:cubicBezTo>
                      <a:cubicBezTo>
                        <a:pt x="0" y="5"/>
                        <a:pt x="0" y="5"/>
                        <a:pt x="0" y="5"/>
                      </a:cubicBezTo>
                      <a:cubicBezTo>
                        <a:pt x="0" y="5"/>
                        <a:pt x="0" y="5"/>
                        <a:pt x="0" y="5"/>
                      </a:cubicBezTo>
                      <a:cubicBezTo>
                        <a:pt x="0" y="5"/>
                        <a:pt x="0" y="5"/>
                        <a:pt x="1" y="6"/>
                      </a:cubicBezTo>
                      <a:close/>
                      <a:moveTo>
                        <a:pt x="15" y="6"/>
                      </a:move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lose/>
                      <a:moveTo>
                        <a:pt x="4" y="3"/>
                      </a:move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3" y="3"/>
                        <a:pt x="3" y="3"/>
                        <a:pt x="3" y="3"/>
                      </a:cubicBezTo>
                      <a:cubicBezTo>
                        <a:pt x="3" y="3"/>
                        <a:pt x="3" y="3"/>
                        <a:pt x="3" y="3"/>
                      </a:cubicBezTo>
                      <a:cubicBezTo>
                        <a:pt x="3" y="3"/>
                        <a:pt x="3" y="3"/>
                        <a:pt x="3" y="3"/>
                      </a:cubicBezTo>
                      <a:cubicBezTo>
                        <a:pt x="3" y="3"/>
                        <a:pt x="3" y="3"/>
                        <a:pt x="3" y="3"/>
                      </a:cubicBezTo>
                      <a:cubicBezTo>
                        <a:pt x="3" y="3"/>
                        <a:pt x="4" y="3"/>
                        <a:pt x="3" y="3"/>
                      </a:cubicBezTo>
                      <a:cubicBezTo>
                        <a:pt x="3" y="2"/>
                        <a:pt x="3" y="2"/>
                        <a:pt x="3" y="2"/>
                      </a:cubicBezTo>
                      <a:cubicBezTo>
                        <a:pt x="4" y="2"/>
                        <a:pt x="4" y="2"/>
                        <a:pt x="4" y="2"/>
                      </a:cubicBezTo>
                      <a:cubicBezTo>
                        <a:pt x="3" y="2"/>
                        <a:pt x="3" y="2"/>
                        <a:pt x="3" y="2"/>
                      </a:cubicBezTo>
                      <a:cubicBezTo>
                        <a:pt x="3" y="2"/>
                        <a:pt x="3" y="2"/>
                        <a:pt x="3" y="2"/>
                      </a:cubicBezTo>
                      <a:cubicBezTo>
                        <a:pt x="4" y="2"/>
                        <a:pt x="4" y="2"/>
                        <a:pt x="4" y="2"/>
                      </a:cubicBezTo>
                      <a:cubicBezTo>
                        <a:pt x="4" y="2"/>
                        <a:pt x="4" y="2"/>
                        <a:pt x="4" y="2"/>
                      </a:cubicBezTo>
                      <a:cubicBezTo>
                        <a:pt x="4" y="2"/>
                        <a:pt x="3" y="2"/>
                        <a:pt x="3" y="2"/>
                      </a:cubicBezTo>
                      <a:cubicBezTo>
                        <a:pt x="3" y="2"/>
                        <a:pt x="3" y="2"/>
                        <a:pt x="4" y="2"/>
                      </a:cubicBezTo>
                      <a:cubicBezTo>
                        <a:pt x="4" y="2"/>
                        <a:pt x="4" y="2"/>
                        <a:pt x="4" y="2"/>
                      </a:cubicBezTo>
                      <a:cubicBezTo>
                        <a:pt x="4" y="2"/>
                        <a:pt x="4" y="2"/>
                        <a:pt x="4" y="3"/>
                      </a:cubicBezTo>
                      <a:cubicBezTo>
                        <a:pt x="4" y="3"/>
                        <a:pt x="4" y="3"/>
                        <a:pt x="4" y="3"/>
                      </a:cubicBezTo>
                      <a:close/>
                      <a:moveTo>
                        <a:pt x="11" y="12"/>
                      </a:moveTo>
                      <a:cubicBezTo>
                        <a:pt x="11" y="12"/>
                        <a:pt x="11" y="12"/>
                        <a:pt x="11" y="12"/>
                      </a:cubicBezTo>
                      <a:cubicBezTo>
                        <a:pt x="11" y="12"/>
                        <a:pt x="11" y="12"/>
                        <a:pt x="10" y="12"/>
                      </a:cubicBezTo>
                      <a:cubicBezTo>
                        <a:pt x="10" y="12"/>
                        <a:pt x="10" y="12"/>
                        <a:pt x="10" y="12"/>
                      </a:cubicBezTo>
                      <a:cubicBezTo>
                        <a:pt x="10" y="12"/>
                        <a:pt x="10" y="12"/>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1" y="11"/>
                        <a:pt x="11" y="11"/>
                        <a:pt x="11" y="12"/>
                      </a:cubicBezTo>
                      <a:cubicBezTo>
                        <a:pt x="10" y="12"/>
                        <a:pt x="11" y="12"/>
                        <a:pt x="11" y="12"/>
                      </a:cubicBezTo>
                      <a:cubicBezTo>
                        <a:pt x="11" y="12"/>
                        <a:pt x="11" y="12"/>
                        <a:pt x="11" y="12"/>
                      </a:cubicBezTo>
                      <a:close/>
                      <a:moveTo>
                        <a:pt x="44" y="22"/>
                      </a:moveTo>
                      <a:cubicBezTo>
                        <a:pt x="44" y="22"/>
                        <a:pt x="43" y="22"/>
                        <a:pt x="44" y="22"/>
                      </a:cubicBezTo>
                      <a:cubicBezTo>
                        <a:pt x="44" y="23"/>
                        <a:pt x="44" y="23"/>
                        <a:pt x="43" y="23"/>
                      </a:cubicBezTo>
                      <a:cubicBezTo>
                        <a:pt x="43" y="23"/>
                        <a:pt x="43" y="23"/>
                        <a:pt x="43" y="23"/>
                      </a:cubicBezTo>
                      <a:cubicBezTo>
                        <a:pt x="43" y="22"/>
                        <a:pt x="43" y="22"/>
                        <a:pt x="43" y="22"/>
                      </a:cubicBezTo>
                      <a:cubicBezTo>
                        <a:pt x="43" y="22"/>
                        <a:pt x="43" y="22"/>
                        <a:pt x="43" y="22"/>
                      </a:cubicBezTo>
                      <a:cubicBezTo>
                        <a:pt x="43" y="22"/>
                        <a:pt x="43" y="22"/>
                        <a:pt x="44" y="22"/>
                      </a:cubicBezTo>
                      <a:cubicBezTo>
                        <a:pt x="44" y="22"/>
                        <a:pt x="44" y="22"/>
                        <a:pt x="44" y="22"/>
                      </a:cubicBezTo>
                      <a:cubicBezTo>
                        <a:pt x="44" y="22"/>
                        <a:pt x="44" y="22"/>
                        <a:pt x="44" y="22"/>
                      </a:cubicBezTo>
                      <a:cubicBezTo>
                        <a:pt x="43" y="22"/>
                        <a:pt x="44" y="22"/>
                        <a:pt x="44" y="22"/>
                      </a:cubicBezTo>
                      <a:close/>
                      <a:moveTo>
                        <a:pt x="25" y="17"/>
                      </a:moveTo>
                      <a:cubicBezTo>
                        <a:pt x="25" y="17"/>
                        <a:pt x="25" y="18"/>
                        <a:pt x="25" y="18"/>
                      </a:cubicBezTo>
                      <a:cubicBezTo>
                        <a:pt x="25" y="18"/>
                        <a:pt x="25" y="18"/>
                        <a:pt x="25" y="18"/>
                      </a:cubicBezTo>
                      <a:cubicBezTo>
                        <a:pt x="24" y="18"/>
                        <a:pt x="24" y="18"/>
                        <a:pt x="24" y="17"/>
                      </a:cubicBezTo>
                      <a:cubicBezTo>
                        <a:pt x="24" y="17"/>
                        <a:pt x="24" y="17"/>
                        <a:pt x="24" y="17"/>
                      </a:cubicBezTo>
                      <a:cubicBezTo>
                        <a:pt x="24" y="17"/>
                        <a:pt x="24" y="18"/>
                        <a:pt x="24" y="17"/>
                      </a:cubicBezTo>
                      <a:cubicBezTo>
                        <a:pt x="24" y="17"/>
                        <a:pt x="24" y="17"/>
                        <a:pt x="24" y="18"/>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5" y="17"/>
                        <a:pt x="25" y="17"/>
                      </a:cubicBezTo>
                      <a:cubicBezTo>
                        <a:pt x="25" y="17"/>
                        <a:pt x="25" y="17"/>
                        <a:pt x="24" y="17"/>
                      </a:cubicBezTo>
                      <a:cubicBezTo>
                        <a:pt x="25" y="17"/>
                        <a:pt x="25" y="17"/>
                        <a:pt x="25" y="17"/>
                      </a:cubicBezTo>
                      <a:cubicBezTo>
                        <a:pt x="25" y="17"/>
                        <a:pt x="25" y="17"/>
                        <a:pt x="25" y="17"/>
                      </a:cubicBezTo>
                      <a:cubicBezTo>
                        <a:pt x="25" y="17"/>
                        <a:pt x="25" y="17"/>
                        <a:pt x="25" y="17"/>
                      </a:cubicBezTo>
                      <a:cubicBezTo>
                        <a:pt x="25" y="17"/>
                        <a:pt x="25" y="17"/>
                        <a:pt x="25" y="17"/>
                      </a:cubicBezTo>
                      <a:close/>
                      <a:moveTo>
                        <a:pt x="42" y="26"/>
                      </a:moveTo>
                      <a:cubicBezTo>
                        <a:pt x="42" y="25"/>
                        <a:pt x="42" y="25"/>
                        <a:pt x="42" y="25"/>
                      </a:cubicBezTo>
                      <a:cubicBezTo>
                        <a:pt x="42" y="25"/>
                        <a:pt x="42" y="25"/>
                        <a:pt x="42" y="25"/>
                      </a:cubicBezTo>
                      <a:cubicBezTo>
                        <a:pt x="42" y="25"/>
                        <a:pt x="42" y="25"/>
                        <a:pt x="42" y="25"/>
                      </a:cubicBezTo>
                      <a:cubicBezTo>
                        <a:pt x="42" y="25"/>
                        <a:pt x="42" y="25"/>
                        <a:pt x="42" y="25"/>
                      </a:cubicBezTo>
                      <a:cubicBezTo>
                        <a:pt x="42" y="25"/>
                        <a:pt x="42" y="26"/>
                        <a:pt x="42" y="26"/>
                      </a:cubicBezTo>
                      <a:cubicBezTo>
                        <a:pt x="42" y="26"/>
                        <a:pt x="42" y="26"/>
                        <a:pt x="42" y="26"/>
                      </a:cubicBezTo>
                      <a:cubicBezTo>
                        <a:pt x="42" y="26"/>
                        <a:pt x="42" y="26"/>
                        <a:pt x="42" y="26"/>
                      </a:cubicBezTo>
                      <a:close/>
                      <a:moveTo>
                        <a:pt x="9" y="10"/>
                      </a:moveTo>
                      <a:cubicBezTo>
                        <a:pt x="9" y="10"/>
                        <a:pt x="9" y="10"/>
                        <a:pt x="9" y="11"/>
                      </a:cubicBezTo>
                      <a:cubicBezTo>
                        <a:pt x="9" y="11"/>
                        <a:pt x="9" y="11"/>
                        <a:pt x="9" y="11"/>
                      </a:cubicBezTo>
                      <a:cubicBezTo>
                        <a:pt x="9" y="11"/>
                        <a:pt x="8" y="11"/>
                        <a:pt x="8" y="10"/>
                      </a:cubicBezTo>
                      <a:cubicBezTo>
                        <a:pt x="8" y="10"/>
                        <a:pt x="8" y="10"/>
                        <a:pt x="8" y="10"/>
                      </a:cubicBezTo>
                      <a:cubicBezTo>
                        <a:pt x="8" y="10"/>
                        <a:pt x="8" y="10"/>
                        <a:pt x="8" y="10"/>
                      </a:cubicBezTo>
                      <a:cubicBezTo>
                        <a:pt x="8" y="10"/>
                        <a:pt x="9" y="10"/>
                        <a:pt x="9" y="10"/>
                      </a:cubicBezTo>
                      <a:close/>
                      <a:moveTo>
                        <a:pt x="29" y="18"/>
                      </a:moveTo>
                      <a:cubicBezTo>
                        <a:pt x="29" y="18"/>
                        <a:pt x="29" y="18"/>
                        <a:pt x="29" y="18"/>
                      </a:cubicBezTo>
                      <a:cubicBezTo>
                        <a:pt x="29" y="18"/>
                        <a:pt x="29" y="18"/>
                        <a:pt x="29" y="18"/>
                      </a:cubicBezTo>
                      <a:cubicBezTo>
                        <a:pt x="29" y="18"/>
                        <a:pt x="29" y="17"/>
                        <a:pt x="29" y="17"/>
                      </a:cubicBezTo>
                      <a:cubicBezTo>
                        <a:pt x="29" y="17"/>
                        <a:pt x="29" y="17"/>
                        <a:pt x="29" y="18"/>
                      </a:cubicBezTo>
                      <a:close/>
                      <a:moveTo>
                        <a:pt x="7" y="9"/>
                      </a:moveTo>
                      <a:cubicBezTo>
                        <a:pt x="7" y="9"/>
                        <a:pt x="7" y="9"/>
                        <a:pt x="7" y="9"/>
                      </a:cubicBezTo>
                      <a:cubicBezTo>
                        <a:pt x="7" y="9"/>
                        <a:pt x="6" y="9"/>
                        <a:pt x="7" y="8"/>
                      </a:cubicBezTo>
                      <a:cubicBezTo>
                        <a:pt x="7" y="8"/>
                        <a:pt x="7" y="8"/>
                        <a:pt x="7" y="8"/>
                      </a:cubicBezTo>
                      <a:cubicBezTo>
                        <a:pt x="7" y="9"/>
                        <a:pt x="7" y="9"/>
                        <a:pt x="7" y="9"/>
                      </a:cubicBezTo>
                      <a:close/>
                      <a:moveTo>
                        <a:pt x="31" y="17"/>
                      </a:moveTo>
                      <a:cubicBezTo>
                        <a:pt x="31" y="17"/>
                        <a:pt x="31" y="16"/>
                        <a:pt x="31" y="16"/>
                      </a:cubicBezTo>
                      <a:cubicBezTo>
                        <a:pt x="31" y="16"/>
                        <a:pt x="31" y="16"/>
                        <a:pt x="31" y="16"/>
                      </a:cubicBezTo>
                      <a:cubicBezTo>
                        <a:pt x="31" y="16"/>
                        <a:pt x="31" y="16"/>
                        <a:pt x="31" y="16"/>
                      </a:cubicBezTo>
                      <a:cubicBezTo>
                        <a:pt x="31" y="16"/>
                        <a:pt x="31" y="17"/>
                        <a:pt x="31" y="17"/>
                      </a:cubicBezTo>
                      <a:cubicBezTo>
                        <a:pt x="31" y="17"/>
                        <a:pt x="31" y="17"/>
                        <a:pt x="31" y="17"/>
                      </a:cubicBezTo>
                      <a:cubicBezTo>
                        <a:pt x="31" y="17"/>
                        <a:pt x="31" y="17"/>
                        <a:pt x="31" y="17"/>
                      </a:cubicBezTo>
                      <a:cubicBezTo>
                        <a:pt x="31" y="17"/>
                        <a:pt x="31" y="17"/>
                        <a:pt x="31" y="17"/>
                      </a:cubicBezTo>
                      <a:cubicBezTo>
                        <a:pt x="30" y="17"/>
                        <a:pt x="30" y="17"/>
                        <a:pt x="31" y="17"/>
                      </a:cubicBezTo>
                      <a:cubicBezTo>
                        <a:pt x="31" y="17"/>
                        <a:pt x="31" y="17"/>
                        <a:pt x="31" y="17"/>
                      </a:cubicBezTo>
                      <a:close/>
                      <a:moveTo>
                        <a:pt x="3" y="2"/>
                      </a:moveTo>
                      <a:cubicBezTo>
                        <a:pt x="3" y="2"/>
                        <a:pt x="3" y="2"/>
                        <a:pt x="3" y="2"/>
                      </a:cubicBezTo>
                      <a:cubicBezTo>
                        <a:pt x="3" y="2"/>
                        <a:pt x="3" y="2"/>
                        <a:pt x="3" y="2"/>
                      </a:cubicBezTo>
                      <a:cubicBezTo>
                        <a:pt x="3" y="2"/>
                        <a:pt x="3" y="2"/>
                        <a:pt x="3" y="2"/>
                      </a:cubicBezTo>
                      <a:cubicBezTo>
                        <a:pt x="3" y="2"/>
                        <a:pt x="3" y="2"/>
                        <a:pt x="3" y="2"/>
                      </a:cubicBezTo>
                      <a:close/>
                      <a:moveTo>
                        <a:pt x="35" y="12"/>
                      </a:moveTo>
                      <a:cubicBezTo>
                        <a:pt x="35" y="12"/>
                        <a:pt x="36" y="12"/>
                        <a:pt x="36" y="12"/>
                      </a:cubicBezTo>
                      <a:cubicBezTo>
                        <a:pt x="36" y="12"/>
                        <a:pt x="35" y="12"/>
                        <a:pt x="35" y="12"/>
                      </a:cubicBezTo>
                      <a:cubicBezTo>
                        <a:pt x="35" y="12"/>
                        <a:pt x="35" y="12"/>
                        <a:pt x="35" y="12"/>
                      </a:cubicBezTo>
                      <a:cubicBezTo>
                        <a:pt x="35" y="12"/>
                        <a:pt x="35" y="12"/>
                        <a:pt x="35" y="12"/>
                      </a:cubicBezTo>
                      <a:cubicBezTo>
                        <a:pt x="35" y="12"/>
                        <a:pt x="35" y="12"/>
                        <a:pt x="35" y="12"/>
                      </a:cubicBezTo>
                      <a:close/>
                      <a:moveTo>
                        <a:pt x="30" y="16"/>
                      </a:moveTo>
                      <a:cubicBezTo>
                        <a:pt x="30" y="16"/>
                        <a:pt x="30" y="16"/>
                        <a:pt x="30" y="16"/>
                      </a:cubicBezTo>
                      <a:cubicBezTo>
                        <a:pt x="30" y="16"/>
                        <a:pt x="30" y="16"/>
                        <a:pt x="30" y="16"/>
                      </a:cubicBezTo>
                      <a:cubicBezTo>
                        <a:pt x="30" y="16"/>
                        <a:pt x="30" y="16"/>
                        <a:pt x="30" y="16"/>
                      </a:cubicBezTo>
                      <a:cubicBezTo>
                        <a:pt x="30" y="16"/>
                        <a:pt x="30" y="16"/>
                        <a:pt x="30" y="16"/>
                      </a:cubicBezTo>
                      <a:cubicBezTo>
                        <a:pt x="30" y="16"/>
                        <a:pt x="30" y="16"/>
                        <a:pt x="30" y="16"/>
                      </a:cubicBezTo>
                      <a:cubicBezTo>
                        <a:pt x="30" y="16"/>
                        <a:pt x="30" y="16"/>
                        <a:pt x="30" y="16"/>
                      </a:cubicBezTo>
                      <a:cubicBezTo>
                        <a:pt x="30" y="16"/>
                        <a:pt x="30" y="16"/>
                        <a:pt x="30" y="16"/>
                      </a:cubicBezTo>
                      <a:cubicBezTo>
                        <a:pt x="30" y="16"/>
                        <a:pt x="30" y="16"/>
                        <a:pt x="30" y="16"/>
                      </a:cubicBezTo>
                      <a:close/>
                      <a:moveTo>
                        <a:pt x="29" y="33"/>
                      </a:moveTo>
                      <a:cubicBezTo>
                        <a:pt x="29" y="33"/>
                        <a:pt x="29" y="33"/>
                        <a:pt x="28" y="32"/>
                      </a:cubicBezTo>
                      <a:cubicBezTo>
                        <a:pt x="29" y="32"/>
                        <a:pt x="29" y="32"/>
                        <a:pt x="29" y="33"/>
                      </a:cubicBezTo>
                      <a:close/>
                      <a:moveTo>
                        <a:pt x="34" y="9"/>
                      </a:moveTo>
                      <a:cubicBezTo>
                        <a:pt x="34" y="9"/>
                        <a:pt x="34" y="9"/>
                        <a:pt x="34" y="9"/>
                      </a:cubicBezTo>
                      <a:cubicBezTo>
                        <a:pt x="34" y="9"/>
                        <a:pt x="34" y="9"/>
                        <a:pt x="34" y="9"/>
                      </a:cubicBezTo>
                      <a:cubicBezTo>
                        <a:pt x="34" y="9"/>
                        <a:pt x="34" y="9"/>
                        <a:pt x="34" y="9"/>
                      </a:cubicBezTo>
                      <a:cubicBezTo>
                        <a:pt x="34" y="9"/>
                        <a:pt x="34" y="9"/>
                        <a:pt x="34" y="9"/>
                      </a:cubicBezTo>
                      <a:cubicBezTo>
                        <a:pt x="34" y="9"/>
                        <a:pt x="34" y="9"/>
                        <a:pt x="34" y="9"/>
                      </a:cubicBezTo>
                      <a:cubicBezTo>
                        <a:pt x="34" y="9"/>
                        <a:pt x="34" y="9"/>
                        <a:pt x="34" y="9"/>
                      </a:cubicBezTo>
                      <a:close/>
                      <a:moveTo>
                        <a:pt x="47" y="29"/>
                      </a:moveTo>
                      <a:cubicBezTo>
                        <a:pt x="47" y="29"/>
                        <a:pt x="47" y="29"/>
                        <a:pt x="47" y="29"/>
                      </a:cubicBezTo>
                      <a:cubicBezTo>
                        <a:pt x="47" y="29"/>
                        <a:pt x="47" y="29"/>
                        <a:pt x="47" y="29"/>
                      </a:cubicBezTo>
                      <a:cubicBezTo>
                        <a:pt x="47" y="29"/>
                        <a:pt x="47" y="29"/>
                        <a:pt x="47" y="29"/>
                      </a:cubicBezTo>
                      <a:cubicBezTo>
                        <a:pt x="47" y="29"/>
                        <a:pt x="47" y="29"/>
                        <a:pt x="47" y="29"/>
                      </a:cubicBezTo>
                      <a:close/>
                      <a:moveTo>
                        <a:pt x="13" y="12"/>
                      </a:moveTo>
                      <a:cubicBezTo>
                        <a:pt x="13" y="12"/>
                        <a:pt x="13" y="12"/>
                        <a:pt x="13" y="12"/>
                      </a:cubicBezTo>
                      <a:cubicBezTo>
                        <a:pt x="13" y="12"/>
                        <a:pt x="13" y="12"/>
                        <a:pt x="13" y="12"/>
                      </a:cubicBezTo>
                      <a:cubicBezTo>
                        <a:pt x="13" y="12"/>
                        <a:pt x="13" y="12"/>
                        <a:pt x="13" y="12"/>
                      </a:cubicBezTo>
                      <a:cubicBezTo>
                        <a:pt x="13" y="12"/>
                        <a:pt x="13" y="12"/>
                        <a:pt x="13" y="12"/>
                      </a:cubicBezTo>
                      <a:cubicBezTo>
                        <a:pt x="13" y="12"/>
                        <a:pt x="13" y="12"/>
                        <a:pt x="13" y="12"/>
                      </a:cubicBezTo>
                      <a:cubicBezTo>
                        <a:pt x="13" y="12"/>
                        <a:pt x="13" y="12"/>
                        <a:pt x="13" y="12"/>
                      </a:cubicBezTo>
                      <a:cubicBezTo>
                        <a:pt x="13" y="12"/>
                        <a:pt x="13" y="12"/>
                        <a:pt x="13" y="12"/>
                      </a:cubicBezTo>
                      <a:cubicBezTo>
                        <a:pt x="13" y="12"/>
                        <a:pt x="13" y="12"/>
                        <a:pt x="13" y="12"/>
                      </a:cubicBezTo>
                      <a:cubicBezTo>
                        <a:pt x="13" y="12"/>
                        <a:pt x="13" y="12"/>
                        <a:pt x="13" y="12"/>
                      </a:cubicBezTo>
                      <a:close/>
                      <a:moveTo>
                        <a:pt x="7" y="12"/>
                      </a:moveTo>
                      <a:cubicBezTo>
                        <a:pt x="7" y="12"/>
                        <a:pt x="7" y="12"/>
                        <a:pt x="7" y="12"/>
                      </a:cubicBezTo>
                      <a:cubicBezTo>
                        <a:pt x="7" y="12"/>
                        <a:pt x="7" y="12"/>
                        <a:pt x="7" y="12"/>
                      </a:cubicBezTo>
                      <a:cubicBezTo>
                        <a:pt x="7" y="12"/>
                        <a:pt x="7" y="12"/>
                        <a:pt x="7" y="12"/>
                      </a:cubicBezTo>
                      <a:cubicBezTo>
                        <a:pt x="7" y="12"/>
                        <a:pt x="7" y="12"/>
                        <a:pt x="7" y="12"/>
                      </a:cubicBezTo>
                      <a:cubicBezTo>
                        <a:pt x="7" y="12"/>
                        <a:pt x="7" y="12"/>
                        <a:pt x="7" y="12"/>
                      </a:cubicBezTo>
                      <a:cubicBezTo>
                        <a:pt x="7" y="12"/>
                        <a:pt x="7" y="12"/>
                        <a:pt x="7" y="12"/>
                      </a:cubicBezTo>
                      <a:close/>
                      <a:moveTo>
                        <a:pt x="22" y="7"/>
                      </a:moveTo>
                      <a:cubicBezTo>
                        <a:pt x="22" y="7"/>
                        <a:pt x="22" y="7"/>
                        <a:pt x="22" y="7"/>
                      </a:cubicBezTo>
                      <a:cubicBezTo>
                        <a:pt x="22" y="7"/>
                        <a:pt x="21" y="7"/>
                        <a:pt x="21" y="7"/>
                      </a:cubicBezTo>
                      <a:cubicBezTo>
                        <a:pt x="21" y="7"/>
                        <a:pt x="21" y="7"/>
                        <a:pt x="21" y="7"/>
                      </a:cubicBezTo>
                      <a:cubicBezTo>
                        <a:pt x="21" y="7"/>
                        <a:pt x="21" y="7"/>
                        <a:pt x="22" y="7"/>
                      </a:cubicBezTo>
                      <a:close/>
                      <a:moveTo>
                        <a:pt x="2" y="4"/>
                      </a:moveTo>
                      <a:cubicBezTo>
                        <a:pt x="2" y="4"/>
                        <a:pt x="2" y="4"/>
                        <a:pt x="2" y="4"/>
                      </a:cubicBezTo>
                      <a:cubicBezTo>
                        <a:pt x="2" y="4"/>
                        <a:pt x="2" y="4"/>
                        <a:pt x="2" y="4"/>
                      </a:cubicBezTo>
                      <a:cubicBezTo>
                        <a:pt x="2" y="4"/>
                        <a:pt x="2" y="4"/>
                        <a:pt x="2" y="4"/>
                      </a:cubicBezTo>
                      <a:cubicBezTo>
                        <a:pt x="2" y="4"/>
                        <a:pt x="2" y="4"/>
                        <a:pt x="2" y="4"/>
                      </a:cubicBezTo>
                      <a:cubicBezTo>
                        <a:pt x="2" y="4"/>
                        <a:pt x="2" y="4"/>
                        <a:pt x="2" y="4"/>
                      </a:cubicBezTo>
                      <a:close/>
                      <a:moveTo>
                        <a:pt x="0" y="6"/>
                      </a:moveTo>
                      <a:cubicBezTo>
                        <a:pt x="0" y="6"/>
                        <a:pt x="0" y="6"/>
                        <a:pt x="0" y="6"/>
                      </a:cubicBezTo>
                      <a:cubicBezTo>
                        <a:pt x="0" y="6"/>
                        <a:pt x="0" y="6"/>
                        <a:pt x="0" y="6"/>
                      </a:cubicBezTo>
                      <a:cubicBezTo>
                        <a:pt x="0" y="6"/>
                        <a:pt x="0" y="6"/>
                        <a:pt x="0" y="6"/>
                      </a:cubicBezTo>
                      <a:cubicBezTo>
                        <a:pt x="0" y="6"/>
                        <a:pt x="0" y="6"/>
                        <a:pt x="0" y="6"/>
                      </a:cubicBezTo>
                      <a:close/>
                      <a:moveTo>
                        <a:pt x="13" y="12"/>
                      </a:moveTo>
                      <a:cubicBezTo>
                        <a:pt x="13" y="12"/>
                        <a:pt x="13" y="12"/>
                        <a:pt x="13" y="12"/>
                      </a:cubicBezTo>
                      <a:cubicBezTo>
                        <a:pt x="13" y="13"/>
                        <a:pt x="13" y="13"/>
                        <a:pt x="14" y="13"/>
                      </a:cubicBezTo>
                      <a:cubicBezTo>
                        <a:pt x="13" y="13"/>
                        <a:pt x="13" y="13"/>
                        <a:pt x="13" y="13"/>
                      </a:cubicBezTo>
                      <a:cubicBezTo>
                        <a:pt x="13" y="12"/>
                        <a:pt x="13" y="12"/>
                        <a:pt x="13" y="12"/>
                      </a:cubicBezTo>
                      <a:close/>
                      <a:moveTo>
                        <a:pt x="19" y="15"/>
                      </a:moveTo>
                      <a:cubicBezTo>
                        <a:pt x="19" y="15"/>
                        <a:pt x="19" y="15"/>
                        <a:pt x="18" y="15"/>
                      </a:cubicBezTo>
                      <a:cubicBezTo>
                        <a:pt x="18" y="15"/>
                        <a:pt x="18" y="15"/>
                        <a:pt x="18" y="15"/>
                      </a:cubicBezTo>
                      <a:cubicBezTo>
                        <a:pt x="18" y="15"/>
                        <a:pt x="18" y="15"/>
                        <a:pt x="18" y="15"/>
                      </a:cubicBezTo>
                      <a:cubicBezTo>
                        <a:pt x="19" y="15"/>
                        <a:pt x="19" y="15"/>
                        <a:pt x="19" y="15"/>
                      </a:cubicBezTo>
                      <a:close/>
                      <a:moveTo>
                        <a:pt x="36" y="22"/>
                      </a:moveTo>
                      <a:cubicBezTo>
                        <a:pt x="36" y="22"/>
                        <a:pt x="36" y="22"/>
                        <a:pt x="36" y="22"/>
                      </a:cubicBezTo>
                      <a:cubicBezTo>
                        <a:pt x="36" y="22"/>
                        <a:pt x="36" y="22"/>
                        <a:pt x="36" y="22"/>
                      </a:cubicBezTo>
                      <a:cubicBezTo>
                        <a:pt x="36" y="22"/>
                        <a:pt x="36" y="22"/>
                        <a:pt x="36" y="22"/>
                      </a:cubicBezTo>
                      <a:cubicBezTo>
                        <a:pt x="36" y="22"/>
                        <a:pt x="36" y="22"/>
                        <a:pt x="36" y="22"/>
                      </a:cubicBezTo>
                      <a:cubicBezTo>
                        <a:pt x="36" y="22"/>
                        <a:pt x="36" y="22"/>
                        <a:pt x="36" y="22"/>
                      </a:cubicBezTo>
                      <a:close/>
                      <a:moveTo>
                        <a:pt x="43" y="25"/>
                      </a:moveTo>
                      <a:cubicBezTo>
                        <a:pt x="43" y="25"/>
                        <a:pt x="43" y="25"/>
                        <a:pt x="43" y="25"/>
                      </a:cubicBezTo>
                      <a:cubicBezTo>
                        <a:pt x="43" y="25"/>
                        <a:pt x="43" y="25"/>
                        <a:pt x="43" y="25"/>
                      </a:cubicBezTo>
                      <a:cubicBezTo>
                        <a:pt x="43" y="25"/>
                        <a:pt x="43" y="25"/>
                        <a:pt x="43" y="25"/>
                      </a:cubicBezTo>
                      <a:cubicBezTo>
                        <a:pt x="43" y="25"/>
                        <a:pt x="43" y="25"/>
                        <a:pt x="43" y="25"/>
                      </a:cubicBezTo>
                      <a:close/>
                      <a:moveTo>
                        <a:pt x="24" y="18"/>
                      </a:moveTo>
                      <a:cubicBezTo>
                        <a:pt x="24" y="18"/>
                        <a:pt x="24" y="18"/>
                        <a:pt x="24" y="18"/>
                      </a:cubicBezTo>
                      <a:cubicBezTo>
                        <a:pt x="24" y="18"/>
                        <a:pt x="24" y="18"/>
                        <a:pt x="24" y="18"/>
                      </a:cubicBezTo>
                      <a:cubicBezTo>
                        <a:pt x="24" y="18"/>
                        <a:pt x="24" y="18"/>
                        <a:pt x="24" y="18"/>
                      </a:cubicBezTo>
                      <a:cubicBezTo>
                        <a:pt x="24" y="18"/>
                        <a:pt x="24" y="18"/>
                        <a:pt x="24" y="18"/>
                      </a:cubicBezTo>
                      <a:close/>
                      <a:moveTo>
                        <a:pt x="16" y="6"/>
                      </a:moveTo>
                      <a:cubicBezTo>
                        <a:pt x="16" y="6"/>
                        <a:pt x="17" y="6"/>
                        <a:pt x="17" y="6"/>
                      </a:cubicBezTo>
                      <a:cubicBezTo>
                        <a:pt x="16" y="6"/>
                        <a:pt x="16" y="6"/>
                        <a:pt x="16" y="6"/>
                      </a:cubicBezTo>
                      <a:cubicBezTo>
                        <a:pt x="16" y="6"/>
                        <a:pt x="16" y="6"/>
                        <a:pt x="16" y="6"/>
                      </a:cubicBezTo>
                      <a:cubicBezTo>
                        <a:pt x="16" y="6"/>
                        <a:pt x="16" y="6"/>
                        <a:pt x="16" y="6"/>
                      </a:cubicBezTo>
                      <a:close/>
                      <a:moveTo>
                        <a:pt x="17" y="6"/>
                      </a:moveTo>
                      <a:cubicBezTo>
                        <a:pt x="18" y="6"/>
                        <a:pt x="18" y="6"/>
                        <a:pt x="18" y="6"/>
                      </a:cubicBezTo>
                      <a:cubicBezTo>
                        <a:pt x="18" y="6"/>
                        <a:pt x="18" y="6"/>
                        <a:pt x="17" y="6"/>
                      </a:cubicBezTo>
                      <a:cubicBezTo>
                        <a:pt x="17" y="6"/>
                        <a:pt x="17" y="6"/>
                        <a:pt x="17" y="6"/>
                      </a:cubicBezTo>
                      <a:close/>
                      <a:moveTo>
                        <a:pt x="21" y="7"/>
                      </a:moveTo>
                      <a:cubicBezTo>
                        <a:pt x="21" y="7"/>
                        <a:pt x="21" y="7"/>
                        <a:pt x="21" y="7"/>
                      </a:cubicBezTo>
                      <a:cubicBezTo>
                        <a:pt x="21" y="7"/>
                        <a:pt x="21" y="7"/>
                        <a:pt x="21" y="7"/>
                      </a:cubicBezTo>
                      <a:cubicBezTo>
                        <a:pt x="21" y="7"/>
                        <a:pt x="21" y="7"/>
                        <a:pt x="21" y="7"/>
                      </a:cubicBezTo>
                      <a:close/>
                      <a:moveTo>
                        <a:pt x="2" y="3"/>
                      </a:moveTo>
                      <a:cubicBezTo>
                        <a:pt x="2" y="3"/>
                        <a:pt x="2" y="3"/>
                        <a:pt x="2" y="3"/>
                      </a:cubicBezTo>
                      <a:cubicBezTo>
                        <a:pt x="2" y="3"/>
                        <a:pt x="2" y="3"/>
                        <a:pt x="2" y="3"/>
                      </a:cubicBezTo>
                      <a:cubicBezTo>
                        <a:pt x="2" y="3"/>
                        <a:pt x="2" y="3"/>
                        <a:pt x="2" y="3"/>
                      </a:cubicBezTo>
                      <a:close/>
                      <a:moveTo>
                        <a:pt x="12" y="12"/>
                      </a:moveTo>
                      <a:cubicBezTo>
                        <a:pt x="12" y="12"/>
                        <a:pt x="12" y="12"/>
                        <a:pt x="12" y="12"/>
                      </a:cubicBezTo>
                      <a:cubicBezTo>
                        <a:pt x="12" y="12"/>
                        <a:pt x="12" y="12"/>
                        <a:pt x="12" y="12"/>
                      </a:cubicBezTo>
                      <a:cubicBezTo>
                        <a:pt x="12" y="12"/>
                        <a:pt x="12" y="12"/>
                        <a:pt x="12" y="12"/>
                      </a:cubicBezTo>
                      <a:cubicBezTo>
                        <a:pt x="12" y="12"/>
                        <a:pt x="12" y="12"/>
                        <a:pt x="12" y="12"/>
                      </a:cubicBezTo>
                      <a:close/>
                      <a:moveTo>
                        <a:pt x="20" y="8"/>
                      </a:moveTo>
                      <a:cubicBezTo>
                        <a:pt x="20" y="8"/>
                        <a:pt x="20" y="8"/>
                        <a:pt x="20" y="8"/>
                      </a:cubicBezTo>
                      <a:cubicBezTo>
                        <a:pt x="20" y="8"/>
                        <a:pt x="20" y="8"/>
                        <a:pt x="20" y="8"/>
                      </a:cubicBezTo>
                      <a:cubicBezTo>
                        <a:pt x="20" y="8"/>
                        <a:pt x="20" y="8"/>
                        <a:pt x="20" y="8"/>
                      </a:cubicBezTo>
                      <a:cubicBezTo>
                        <a:pt x="20" y="8"/>
                        <a:pt x="20" y="8"/>
                        <a:pt x="20" y="8"/>
                      </a:cubicBezTo>
                      <a:close/>
                      <a:moveTo>
                        <a:pt x="25" y="17"/>
                      </a:moveTo>
                      <a:cubicBezTo>
                        <a:pt x="25" y="18"/>
                        <a:pt x="25" y="18"/>
                        <a:pt x="25" y="18"/>
                      </a:cubicBezTo>
                      <a:cubicBezTo>
                        <a:pt x="25" y="18"/>
                        <a:pt x="25" y="18"/>
                        <a:pt x="25" y="18"/>
                      </a:cubicBezTo>
                      <a:cubicBezTo>
                        <a:pt x="25" y="17"/>
                        <a:pt x="25" y="17"/>
                        <a:pt x="25" y="17"/>
                      </a:cubicBezTo>
                      <a:cubicBezTo>
                        <a:pt x="25" y="17"/>
                        <a:pt x="25" y="17"/>
                        <a:pt x="25" y="17"/>
                      </a:cubicBezTo>
                      <a:close/>
                      <a:moveTo>
                        <a:pt x="13" y="12"/>
                      </a:moveTo>
                      <a:cubicBezTo>
                        <a:pt x="12" y="12"/>
                        <a:pt x="12" y="12"/>
                        <a:pt x="12" y="12"/>
                      </a:cubicBezTo>
                      <a:cubicBezTo>
                        <a:pt x="12" y="12"/>
                        <a:pt x="12" y="12"/>
                        <a:pt x="13" y="12"/>
                      </a:cubicBezTo>
                      <a:close/>
                      <a:moveTo>
                        <a:pt x="13" y="12"/>
                      </a:moveTo>
                      <a:cubicBezTo>
                        <a:pt x="13" y="12"/>
                        <a:pt x="13" y="12"/>
                        <a:pt x="13" y="12"/>
                      </a:cubicBezTo>
                      <a:cubicBezTo>
                        <a:pt x="13" y="12"/>
                        <a:pt x="13" y="12"/>
                        <a:pt x="13" y="12"/>
                      </a:cubicBezTo>
                      <a:cubicBezTo>
                        <a:pt x="13" y="12"/>
                        <a:pt x="13" y="12"/>
                        <a:pt x="13" y="12"/>
                      </a:cubicBezTo>
                      <a:cubicBezTo>
                        <a:pt x="13" y="12"/>
                        <a:pt x="13" y="12"/>
                        <a:pt x="13" y="12"/>
                      </a:cubicBezTo>
                      <a:close/>
                      <a:moveTo>
                        <a:pt x="40" y="27"/>
                      </a:moveTo>
                      <a:cubicBezTo>
                        <a:pt x="40" y="27"/>
                        <a:pt x="40" y="27"/>
                        <a:pt x="40" y="27"/>
                      </a:cubicBezTo>
                      <a:cubicBezTo>
                        <a:pt x="40" y="27"/>
                        <a:pt x="40" y="27"/>
                        <a:pt x="40" y="27"/>
                      </a:cubicBezTo>
                      <a:cubicBezTo>
                        <a:pt x="40" y="27"/>
                        <a:pt x="40" y="27"/>
                        <a:pt x="40" y="27"/>
                      </a:cubicBezTo>
                      <a:cubicBezTo>
                        <a:pt x="40" y="27"/>
                        <a:pt x="40" y="27"/>
                        <a:pt x="40" y="27"/>
                      </a:cubicBezTo>
                      <a:close/>
                      <a:moveTo>
                        <a:pt x="47" y="30"/>
                      </a:moveTo>
                      <a:cubicBezTo>
                        <a:pt x="47" y="30"/>
                        <a:pt x="47" y="30"/>
                        <a:pt x="47" y="30"/>
                      </a:cubicBezTo>
                      <a:cubicBezTo>
                        <a:pt x="47" y="30"/>
                        <a:pt x="47" y="30"/>
                        <a:pt x="47" y="30"/>
                      </a:cubicBezTo>
                      <a:cubicBezTo>
                        <a:pt x="47" y="30"/>
                        <a:pt x="47" y="30"/>
                        <a:pt x="47" y="30"/>
                      </a:cubicBezTo>
                      <a:close/>
                      <a:moveTo>
                        <a:pt x="41" y="25"/>
                      </a:moveTo>
                      <a:cubicBezTo>
                        <a:pt x="41" y="25"/>
                        <a:pt x="41" y="25"/>
                        <a:pt x="41" y="25"/>
                      </a:cubicBezTo>
                      <a:cubicBezTo>
                        <a:pt x="41" y="25"/>
                        <a:pt x="41" y="25"/>
                        <a:pt x="41" y="25"/>
                      </a:cubicBezTo>
                      <a:cubicBezTo>
                        <a:pt x="41" y="25"/>
                        <a:pt x="41" y="25"/>
                        <a:pt x="41" y="25"/>
                      </a:cubicBezTo>
                      <a:close/>
                      <a:moveTo>
                        <a:pt x="27" y="11"/>
                      </a:moveTo>
                      <a:cubicBezTo>
                        <a:pt x="27" y="11"/>
                        <a:pt x="27" y="11"/>
                        <a:pt x="27" y="11"/>
                      </a:cubicBezTo>
                      <a:cubicBezTo>
                        <a:pt x="27" y="11"/>
                        <a:pt x="27" y="11"/>
                        <a:pt x="27" y="11"/>
                      </a:cubicBezTo>
                      <a:cubicBezTo>
                        <a:pt x="27" y="11"/>
                        <a:pt x="27" y="11"/>
                        <a:pt x="27" y="11"/>
                      </a:cubicBezTo>
                      <a:cubicBezTo>
                        <a:pt x="27" y="11"/>
                        <a:pt x="27" y="11"/>
                        <a:pt x="27" y="11"/>
                      </a:cubicBezTo>
                      <a:cubicBezTo>
                        <a:pt x="27" y="11"/>
                        <a:pt x="27" y="11"/>
                        <a:pt x="27" y="11"/>
                      </a:cubicBezTo>
                      <a:close/>
                      <a:moveTo>
                        <a:pt x="43" y="25"/>
                      </a:moveTo>
                      <a:cubicBezTo>
                        <a:pt x="43" y="25"/>
                        <a:pt x="43" y="25"/>
                        <a:pt x="43" y="25"/>
                      </a:cubicBezTo>
                      <a:cubicBezTo>
                        <a:pt x="43" y="25"/>
                        <a:pt x="43" y="25"/>
                        <a:pt x="43" y="25"/>
                      </a:cubicBezTo>
                      <a:cubicBezTo>
                        <a:pt x="43" y="25"/>
                        <a:pt x="43" y="25"/>
                        <a:pt x="43" y="25"/>
                      </a:cubicBezTo>
                      <a:cubicBezTo>
                        <a:pt x="43" y="25"/>
                        <a:pt x="43" y="25"/>
                        <a:pt x="43" y="25"/>
                      </a:cubicBezTo>
                      <a:close/>
                      <a:moveTo>
                        <a:pt x="15" y="12"/>
                      </a:moveTo>
                      <a:cubicBezTo>
                        <a:pt x="15" y="12"/>
                        <a:pt x="15" y="12"/>
                        <a:pt x="15" y="12"/>
                      </a:cubicBezTo>
                      <a:cubicBezTo>
                        <a:pt x="15" y="12"/>
                        <a:pt x="15" y="12"/>
                        <a:pt x="15" y="12"/>
                      </a:cubicBezTo>
                      <a:close/>
                      <a:moveTo>
                        <a:pt x="18" y="14"/>
                      </a:moveTo>
                      <a:cubicBezTo>
                        <a:pt x="18" y="14"/>
                        <a:pt x="18" y="14"/>
                        <a:pt x="18" y="14"/>
                      </a:cubicBezTo>
                      <a:cubicBezTo>
                        <a:pt x="18" y="14"/>
                        <a:pt x="18" y="14"/>
                        <a:pt x="18" y="14"/>
                      </a:cubicBezTo>
                      <a:cubicBezTo>
                        <a:pt x="18" y="14"/>
                        <a:pt x="18" y="15"/>
                        <a:pt x="18" y="15"/>
                      </a:cubicBezTo>
                      <a:cubicBezTo>
                        <a:pt x="18" y="15"/>
                        <a:pt x="18" y="14"/>
                        <a:pt x="18" y="14"/>
                      </a:cubicBezTo>
                      <a:close/>
                      <a:moveTo>
                        <a:pt x="29" y="13"/>
                      </a:moveTo>
                      <a:cubicBezTo>
                        <a:pt x="30" y="13"/>
                        <a:pt x="30" y="13"/>
                        <a:pt x="30" y="13"/>
                      </a:cubicBezTo>
                      <a:cubicBezTo>
                        <a:pt x="30" y="13"/>
                        <a:pt x="30" y="13"/>
                        <a:pt x="30" y="13"/>
                      </a:cubicBezTo>
                      <a:cubicBezTo>
                        <a:pt x="29" y="13"/>
                        <a:pt x="29" y="13"/>
                        <a:pt x="29" y="13"/>
                      </a:cubicBezTo>
                      <a:cubicBezTo>
                        <a:pt x="29" y="13"/>
                        <a:pt x="29" y="13"/>
                        <a:pt x="29" y="13"/>
                      </a:cubicBezTo>
                      <a:close/>
                      <a:moveTo>
                        <a:pt x="22" y="7"/>
                      </a:moveTo>
                      <a:cubicBezTo>
                        <a:pt x="22" y="7"/>
                        <a:pt x="22" y="7"/>
                        <a:pt x="22" y="7"/>
                      </a:cubicBezTo>
                      <a:cubicBezTo>
                        <a:pt x="22" y="7"/>
                        <a:pt x="22" y="7"/>
                        <a:pt x="22" y="7"/>
                      </a:cubicBezTo>
                      <a:cubicBezTo>
                        <a:pt x="22" y="7"/>
                        <a:pt x="22" y="7"/>
                        <a:pt x="22" y="7"/>
                      </a:cubicBezTo>
                      <a:cubicBezTo>
                        <a:pt x="22" y="7"/>
                        <a:pt x="22" y="7"/>
                        <a:pt x="22" y="7"/>
                      </a:cubicBezTo>
                      <a:close/>
                      <a:moveTo>
                        <a:pt x="27" y="10"/>
                      </a:moveTo>
                      <a:cubicBezTo>
                        <a:pt x="27" y="10"/>
                        <a:pt x="27" y="10"/>
                        <a:pt x="27" y="10"/>
                      </a:cubicBezTo>
                      <a:cubicBezTo>
                        <a:pt x="27" y="10"/>
                        <a:pt x="27" y="10"/>
                        <a:pt x="27" y="10"/>
                      </a:cubicBezTo>
                      <a:cubicBezTo>
                        <a:pt x="27" y="10"/>
                        <a:pt x="27" y="10"/>
                        <a:pt x="27" y="10"/>
                      </a:cubicBezTo>
                      <a:close/>
                      <a:moveTo>
                        <a:pt x="16" y="6"/>
                      </a:moveTo>
                      <a:cubicBezTo>
                        <a:pt x="16" y="6"/>
                        <a:pt x="16" y="6"/>
                        <a:pt x="16" y="6"/>
                      </a:cubicBezTo>
                      <a:cubicBezTo>
                        <a:pt x="16" y="6"/>
                        <a:pt x="16" y="6"/>
                        <a:pt x="16" y="6"/>
                      </a:cubicBezTo>
                      <a:cubicBezTo>
                        <a:pt x="16" y="6"/>
                        <a:pt x="16" y="6"/>
                        <a:pt x="16" y="6"/>
                      </a:cubicBezTo>
                      <a:close/>
                      <a:moveTo>
                        <a:pt x="4" y="2"/>
                      </a:moveTo>
                      <a:cubicBezTo>
                        <a:pt x="4" y="2"/>
                        <a:pt x="4" y="2"/>
                        <a:pt x="4" y="2"/>
                      </a:cubicBezTo>
                      <a:cubicBezTo>
                        <a:pt x="4" y="2"/>
                        <a:pt x="4" y="2"/>
                        <a:pt x="4" y="2"/>
                      </a:cubicBezTo>
                      <a:cubicBezTo>
                        <a:pt x="4" y="2"/>
                        <a:pt x="4" y="2"/>
                        <a:pt x="4" y="2"/>
                      </a:cubicBezTo>
                      <a:cubicBezTo>
                        <a:pt x="4" y="2"/>
                        <a:pt x="4" y="2"/>
                        <a:pt x="4" y="2"/>
                      </a:cubicBezTo>
                      <a:close/>
                      <a:moveTo>
                        <a:pt x="14" y="11"/>
                      </a:moveTo>
                      <a:cubicBezTo>
                        <a:pt x="14" y="11"/>
                        <a:pt x="14" y="11"/>
                        <a:pt x="14" y="11"/>
                      </a:cubicBezTo>
                      <a:cubicBezTo>
                        <a:pt x="14" y="11"/>
                        <a:pt x="14" y="11"/>
                        <a:pt x="14" y="11"/>
                      </a:cubicBezTo>
                      <a:close/>
                      <a:moveTo>
                        <a:pt x="26" y="18"/>
                      </a:moveTo>
                      <a:cubicBezTo>
                        <a:pt x="26" y="18"/>
                        <a:pt x="26" y="18"/>
                        <a:pt x="26" y="18"/>
                      </a:cubicBezTo>
                      <a:cubicBezTo>
                        <a:pt x="26" y="18"/>
                        <a:pt x="26" y="18"/>
                        <a:pt x="26" y="18"/>
                      </a:cubicBezTo>
                      <a:cubicBezTo>
                        <a:pt x="26" y="18"/>
                        <a:pt x="26" y="17"/>
                        <a:pt x="26" y="17"/>
                      </a:cubicBezTo>
                      <a:cubicBezTo>
                        <a:pt x="26" y="17"/>
                        <a:pt x="26" y="17"/>
                        <a:pt x="26" y="18"/>
                      </a:cubicBezTo>
                      <a:close/>
                      <a:moveTo>
                        <a:pt x="30" y="16"/>
                      </a:moveTo>
                      <a:cubicBezTo>
                        <a:pt x="30" y="16"/>
                        <a:pt x="30" y="16"/>
                        <a:pt x="30" y="16"/>
                      </a:cubicBezTo>
                      <a:cubicBezTo>
                        <a:pt x="30" y="16"/>
                        <a:pt x="30" y="16"/>
                        <a:pt x="30" y="16"/>
                      </a:cubicBezTo>
                      <a:cubicBezTo>
                        <a:pt x="30" y="16"/>
                        <a:pt x="30" y="16"/>
                        <a:pt x="30" y="16"/>
                      </a:cubicBezTo>
                      <a:cubicBezTo>
                        <a:pt x="30" y="16"/>
                        <a:pt x="30" y="16"/>
                        <a:pt x="30" y="16"/>
                      </a:cubicBezTo>
                      <a:close/>
                      <a:moveTo>
                        <a:pt x="24" y="17"/>
                      </a:moveTo>
                      <a:cubicBezTo>
                        <a:pt x="24" y="17"/>
                        <a:pt x="24" y="17"/>
                        <a:pt x="24" y="17"/>
                      </a:cubicBezTo>
                      <a:cubicBezTo>
                        <a:pt x="24" y="17"/>
                        <a:pt x="24" y="17"/>
                        <a:pt x="24" y="17"/>
                      </a:cubicBezTo>
                      <a:cubicBezTo>
                        <a:pt x="24" y="17"/>
                        <a:pt x="24" y="17"/>
                        <a:pt x="24" y="17"/>
                      </a:cubicBezTo>
                      <a:close/>
                      <a:moveTo>
                        <a:pt x="20" y="8"/>
                      </a:moveTo>
                      <a:cubicBezTo>
                        <a:pt x="21" y="8"/>
                        <a:pt x="21" y="8"/>
                        <a:pt x="20" y="8"/>
                      </a:cubicBezTo>
                      <a:cubicBezTo>
                        <a:pt x="20" y="8"/>
                        <a:pt x="20" y="8"/>
                        <a:pt x="20" y="8"/>
                      </a:cubicBezTo>
                      <a:cubicBezTo>
                        <a:pt x="20" y="8"/>
                        <a:pt x="20" y="8"/>
                        <a:pt x="20" y="8"/>
                      </a:cubicBezTo>
                      <a:close/>
                      <a:moveTo>
                        <a:pt x="15" y="12"/>
                      </a:moveTo>
                      <a:cubicBezTo>
                        <a:pt x="15" y="12"/>
                        <a:pt x="15" y="12"/>
                        <a:pt x="15" y="12"/>
                      </a:cubicBezTo>
                      <a:cubicBezTo>
                        <a:pt x="15" y="12"/>
                        <a:pt x="15" y="12"/>
                        <a:pt x="15" y="12"/>
                      </a:cubicBezTo>
                      <a:close/>
                      <a:moveTo>
                        <a:pt x="24" y="17"/>
                      </a:moveTo>
                      <a:cubicBezTo>
                        <a:pt x="24" y="17"/>
                        <a:pt x="24" y="17"/>
                        <a:pt x="24" y="17"/>
                      </a:cubicBezTo>
                      <a:cubicBezTo>
                        <a:pt x="24" y="17"/>
                        <a:pt x="24" y="17"/>
                        <a:pt x="24" y="17"/>
                      </a:cubicBezTo>
                      <a:cubicBezTo>
                        <a:pt x="24" y="17"/>
                        <a:pt x="24" y="17"/>
                        <a:pt x="24" y="17"/>
                      </a:cubicBezTo>
                      <a:cubicBezTo>
                        <a:pt x="24" y="17"/>
                        <a:pt x="24" y="17"/>
                        <a:pt x="24" y="17"/>
                      </a:cubicBezTo>
                      <a:close/>
                      <a:moveTo>
                        <a:pt x="24" y="17"/>
                      </a:moveTo>
                      <a:cubicBezTo>
                        <a:pt x="24" y="17"/>
                        <a:pt x="24" y="17"/>
                        <a:pt x="24" y="17"/>
                      </a:cubicBezTo>
                      <a:cubicBezTo>
                        <a:pt x="24" y="17"/>
                        <a:pt x="24" y="16"/>
                        <a:pt x="24" y="16"/>
                      </a:cubicBezTo>
                      <a:cubicBezTo>
                        <a:pt x="24" y="17"/>
                        <a:pt x="24" y="17"/>
                        <a:pt x="24" y="17"/>
                      </a:cubicBezTo>
                      <a:cubicBezTo>
                        <a:pt x="24" y="17"/>
                        <a:pt x="24" y="17"/>
                        <a:pt x="24" y="17"/>
                      </a:cubicBezTo>
                      <a:close/>
                      <a:moveTo>
                        <a:pt x="18" y="6"/>
                      </a:moveTo>
                      <a:cubicBezTo>
                        <a:pt x="18" y="6"/>
                        <a:pt x="18" y="6"/>
                        <a:pt x="18" y="6"/>
                      </a:cubicBezTo>
                      <a:cubicBezTo>
                        <a:pt x="18" y="6"/>
                        <a:pt x="18" y="6"/>
                        <a:pt x="18" y="6"/>
                      </a:cubicBezTo>
                      <a:cubicBezTo>
                        <a:pt x="18" y="6"/>
                        <a:pt x="18" y="6"/>
                        <a:pt x="18" y="6"/>
                      </a:cubicBezTo>
                      <a:cubicBezTo>
                        <a:pt x="18" y="5"/>
                        <a:pt x="18" y="6"/>
                        <a:pt x="18" y="6"/>
                      </a:cubicBezTo>
                      <a:close/>
                      <a:moveTo>
                        <a:pt x="34" y="12"/>
                      </a:moveTo>
                      <a:cubicBezTo>
                        <a:pt x="34" y="12"/>
                        <a:pt x="34" y="12"/>
                        <a:pt x="34" y="12"/>
                      </a:cubicBezTo>
                      <a:cubicBezTo>
                        <a:pt x="34" y="12"/>
                        <a:pt x="34" y="12"/>
                        <a:pt x="34" y="12"/>
                      </a:cubicBezTo>
                      <a:cubicBezTo>
                        <a:pt x="34" y="12"/>
                        <a:pt x="34" y="12"/>
                        <a:pt x="34" y="12"/>
                      </a:cubicBezTo>
                      <a:cubicBezTo>
                        <a:pt x="34" y="12"/>
                        <a:pt x="34" y="12"/>
                        <a:pt x="34" y="12"/>
                      </a:cubicBezTo>
                      <a:close/>
                      <a:moveTo>
                        <a:pt x="31" y="17"/>
                      </a:moveTo>
                      <a:cubicBezTo>
                        <a:pt x="31" y="17"/>
                        <a:pt x="31" y="17"/>
                        <a:pt x="31" y="17"/>
                      </a:cubicBezTo>
                      <a:cubicBezTo>
                        <a:pt x="31" y="17"/>
                        <a:pt x="31" y="17"/>
                        <a:pt x="31" y="17"/>
                      </a:cubicBezTo>
                      <a:cubicBezTo>
                        <a:pt x="31" y="17"/>
                        <a:pt x="31" y="17"/>
                        <a:pt x="31" y="17"/>
                      </a:cubicBezTo>
                      <a:cubicBezTo>
                        <a:pt x="31" y="17"/>
                        <a:pt x="31" y="17"/>
                        <a:pt x="31" y="17"/>
                      </a:cubicBezTo>
                      <a:close/>
                      <a:moveTo>
                        <a:pt x="38" y="20"/>
                      </a:moveTo>
                      <a:cubicBezTo>
                        <a:pt x="38" y="20"/>
                        <a:pt x="38" y="20"/>
                        <a:pt x="38" y="20"/>
                      </a:cubicBezTo>
                      <a:cubicBezTo>
                        <a:pt x="38" y="20"/>
                        <a:pt x="38" y="20"/>
                        <a:pt x="38" y="20"/>
                      </a:cubicBezTo>
                      <a:cubicBezTo>
                        <a:pt x="38" y="20"/>
                        <a:pt x="38" y="20"/>
                        <a:pt x="38" y="20"/>
                      </a:cubicBezTo>
                      <a:close/>
                      <a:moveTo>
                        <a:pt x="43" y="24"/>
                      </a:moveTo>
                      <a:cubicBezTo>
                        <a:pt x="43" y="25"/>
                        <a:pt x="43" y="25"/>
                        <a:pt x="43" y="25"/>
                      </a:cubicBezTo>
                      <a:cubicBezTo>
                        <a:pt x="43" y="25"/>
                        <a:pt x="43" y="25"/>
                        <a:pt x="43" y="24"/>
                      </a:cubicBezTo>
                      <a:cubicBezTo>
                        <a:pt x="43" y="24"/>
                        <a:pt x="43" y="24"/>
                        <a:pt x="43" y="24"/>
                      </a:cubicBezTo>
                      <a:cubicBezTo>
                        <a:pt x="43" y="24"/>
                        <a:pt x="43" y="24"/>
                        <a:pt x="43" y="24"/>
                      </a:cubicBezTo>
                      <a:close/>
                      <a:moveTo>
                        <a:pt x="14" y="12"/>
                      </a:moveTo>
                      <a:cubicBezTo>
                        <a:pt x="14" y="12"/>
                        <a:pt x="14" y="12"/>
                        <a:pt x="14" y="12"/>
                      </a:cubicBezTo>
                      <a:cubicBezTo>
                        <a:pt x="13" y="12"/>
                        <a:pt x="13" y="12"/>
                        <a:pt x="13" y="12"/>
                      </a:cubicBezTo>
                      <a:cubicBezTo>
                        <a:pt x="13" y="12"/>
                        <a:pt x="13" y="12"/>
                        <a:pt x="14" y="12"/>
                      </a:cubicBezTo>
                      <a:cubicBezTo>
                        <a:pt x="14" y="12"/>
                        <a:pt x="14" y="12"/>
                        <a:pt x="14" y="12"/>
                      </a:cubicBezTo>
                      <a:cubicBezTo>
                        <a:pt x="14" y="12"/>
                        <a:pt x="14" y="12"/>
                        <a:pt x="14" y="12"/>
                      </a:cubicBezTo>
                      <a:close/>
                      <a:moveTo>
                        <a:pt x="18" y="15"/>
                      </a:moveTo>
                      <a:cubicBezTo>
                        <a:pt x="18" y="15"/>
                        <a:pt x="18" y="15"/>
                        <a:pt x="18" y="15"/>
                      </a:cubicBezTo>
                      <a:cubicBezTo>
                        <a:pt x="18" y="15"/>
                        <a:pt x="18" y="15"/>
                        <a:pt x="18" y="15"/>
                      </a:cubicBezTo>
                      <a:cubicBezTo>
                        <a:pt x="18" y="15"/>
                        <a:pt x="18" y="15"/>
                        <a:pt x="18" y="15"/>
                      </a:cubicBezTo>
                      <a:cubicBezTo>
                        <a:pt x="18" y="15"/>
                        <a:pt x="18" y="15"/>
                        <a:pt x="18" y="15"/>
                      </a:cubicBezTo>
                      <a:close/>
                      <a:moveTo>
                        <a:pt x="14" y="12"/>
                      </a:moveTo>
                      <a:cubicBezTo>
                        <a:pt x="14" y="12"/>
                        <a:pt x="14" y="12"/>
                        <a:pt x="14" y="12"/>
                      </a:cubicBezTo>
                      <a:cubicBezTo>
                        <a:pt x="14" y="12"/>
                        <a:pt x="14" y="12"/>
                        <a:pt x="14" y="12"/>
                      </a:cubicBezTo>
                      <a:cubicBezTo>
                        <a:pt x="14" y="12"/>
                        <a:pt x="14" y="12"/>
                        <a:pt x="14" y="12"/>
                      </a:cubicBezTo>
                      <a:close/>
                      <a:moveTo>
                        <a:pt x="3" y="2"/>
                      </a:moveTo>
                      <a:cubicBezTo>
                        <a:pt x="3" y="2"/>
                        <a:pt x="3" y="2"/>
                        <a:pt x="3" y="2"/>
                      </a:cubicBezTo>
                      <a:cubicBezTo>
                        <a:pt x="3" y="2"/>
                        <a:pt x="3" y="2"/>
                        <a:pt x="3" y="2"/>
                      </a:cubicBezTo>
                      <a:cubicBezTo>
                        <a:pt x="3" y="2"/>
                        <a:pt x="3" y="2"/>
                        <a:pt x="3" y="2"/>
                      </a:cubicBezTo>
                      <a:close/>
                      <a:moveTo>
                        <a:pt x="12" y="12"/>
                      </a:moveTo>
                      <a:cubicBezTo>
                        <a:pt x="12" y="12"/>
                        <a:pt x="12" y="12"/>
                        <a:pt x="12" y="12"/>
                      </a:cubicBezTo>
                      <a:cubicBezTo>
                        <a:pt x="12" y="12"/>
                        <a:pt x="12" y="12"/>
                        <a:pt x="12" y="12"/>
                      </a:cubicBezTo>
                      <a:cubicBezTo>
                        <a:pt x="12" y="12"/>
                        <a:pt x="12" y="12"/>
                        <a:pt x="12" y="12"/>
                      </a:cubicBezTo>
                      <a:cubicBezTo>
                        <a:pt x="12" y="12"/>
                        <a:pt x="12" y="12"/>
                        <a:pt x="12" y="12"/>
                      </a:cubicBezTo>
                      <a:close/>
                      <a:moveTo>
                        <a:pt x="15" y="11"/>
                      </a:moveTo>
                      <a:cubicBezTo>
                        <a:pt x="15" y="11"/>
                        <a:pt x="15" y="11"/>
                        <a:pt x="15" y="11"/>
                      </a:cubicBezTo>
                      <a:cubicBezTo>
                        <a:pt x="15" y="11"/>
                        <a:pt x="15" y="11"/>
                        <a:pt x="15" y="11"/>
                      </a:cubicBezTo>
                      <a:cubicBezTo>
                        <a:pt x="15" y="11"/>
                        <a:pt x="15" y="11"/>
                        <a:pt x="15" y="11"/>
                      </a:cubicBezTo>
                      <a:cubicBezTo>
                        <a:pt x="15" y="11"/>
                        <a:pt x="15" y="11"/>
                        <a:pt x="15" y="11"/>
                      </a:cubicBezTo>
                      <a:close/>
                      <a:moveTo>
                        <a:pt x="34" y="36"/>
                      </a:moveTo>
                      <a:cubicBezTo>
                        <a:pt x="34" y="36"/>
                        <a:pt x="34" y="36"/>
                        <a:pt x="34" y="36"/>
                      </a:cubicBezTo>
                      <a:cubicBezTo>
                        <a:pt x="34" y="36"/>
                        <a:pt x="34" y="36"/>
                        <a:pt x="34" y="35"/>
                      </a:cubicBezTo>
                      <a:cubicBezTo>
                        <a:pt x="33" y="35"/>
                        <a:pt x="33" y="35"/>
                        <a:pt x="33" y="35"/>
                      </a:cubicBezTo>
                      <a:cubicBezTo>
                        <a:pt x="33" y="35"/>
                        <a:pt x="33" y="35"/>
                        <a:pt x="33" y="35"/>
                      </a:cubicBezTo>
                      <a:cubicBezTo>
                        <a:pt x="33" y="35"/>
                        <a:pt x="33" y="35"/>
                        <a:pt x="33" y="35"/>
                      </a:cubicBezTo>
                      <a:cubicBezTo>
                        <a:pt x="33" y="35"/>
                        <a:pt x="33" y="35"/>
                        <a:pt x="32" y="35"/>
                      </a:cubicBezTo>
                      <a:cubicBezTo>
                        <a:pt x="32" y="35"/>
                        <a:pt x="32" y="35"/>
                        <a:pt x="32" y="34"/>
                      </a:cubicBezTo>
                      <a:cubicBezTo>
                        <a:pt x="32" y="34"/>
                        <a:pt x="31" y="34"/>
                        <a:pt x="31" y="34"/>
                      </a:cubicBezTo>
                      <a:cubicBezTo>
                        <a:pt x="31" y="34"/>
                        <a:pt x="31" y="34"/>
                        <a:pt x="31" y="34"/>
                      </a:cubicBezTo>
                      <a:cubicBezTo>
                        <a:pt x="31" y="34"/>
                        <a:pt x="31" y="34"/>
                        <a:pt x="31" y="34"/>
                      </a:cubicBezTo>
                      <a:cubicBezTo>
                        <a:pt x="30" y="34"/>
                        <a:pt x="30" y="34"/>
                        <a:pt x="30" y="34"/>
                      </a:cubicBezTo>
                      <a:cubicBezTo>
                        <a:pt x="30" y="33"/>
                        <a:pt x="30" y="34"/>
                        <a:pt x="30" y="34"/>
                      </a:cubicBezTo>
                      <a:cubicBezTo>
                        <a:pt x="30" y="34"/>
                        <a:pt x="30" y="34"/>
                        <a:pt x="30" y="34"/>
                      </a:cubicBezTo>
                      <a:cubicBezTo>
                        <a:pt x="30" y="34"/>
                        <a:pt x="30" y="34"/>
                        <a:pt x="30" y="34"/>
                      </a:cubicBezTo>
                      <a:cubicBezTo>
                        <a:pt x="30" y="35"/>
                        <a:pt x="30" y="35"/>
                        <a:pt x="30" y="35"/>
                      </a:cubicBezTo>
                      <a:cubicBezTo>
                        <a:pt x="30" y="35"/>
                        <a:pt x="30" y="35"/>
                        <a:pt x="30" y="35"/>
                      </a:cubicBezTo>
                      <a:cubicBezTo>
                        <a:pt x="30" y="34"/>
                        <a:pt x="31" y="35"/>
                        <a:pt x="31" y="35"/>
                      </a:cubicBezTo>
                      <a:cubicBezTo>
                        <a:pt x="31" y="35"/>
                        <a:pt x="31" y="35"/>
                        <a:pt x="31" y="35"/>
                      </a:cubicBezTo>
                      <a:cubicBezTo>
                        <a:pt x="31" y="35"/>
                        <a:pt x="31" y="35"/>
                        <a:pt x="31" y="35"/>
                      </a:cubicBezTo>
                      <a:cubicBezTo>
                        <a:pt x="31" y="35"/>
                        <a:pt x="31" y="35"/>
                        <a:pt x="31" y="35"/>
                      </a:cubicBezTo>
                      <a:cubicBezTo>
                        <a:pt x="31" y="35"/>
                        <a:pt x="31" y="35"/>
                        <a:pt x="31" y="35"/>
                      </a:cubicBezTo>
                      <a:cubicBezTo>
                        <a:pt x="31" y="35"/>
                        <a:pt x="32" y="35"/>
                        <a:pt x="32" y="35"/>
                      </a:cubicBezTo>
                      <a:cubicBezTo>
                        <a:pt x="32" y="35"/>
                        <a:pt x="32" y="35"/>
                        <a:pt x="32" y="35"/>
                      </a:cubicBezTo>
                      <a:cubicBezTo>
                        <a:pt x="32" y="35"/>
                        <a:pt x="32" y="35"/>
                        <a:pt x="32" y="35"/>
                      </a:cubicBezTo>
                      <a:cubicBezTo>
                        <a:pt x="32" y="35"/>
                        <a:pt x="32" y="35"/>
                        <a:pt x="32" y="35"/>
                      </a:cubicBezTo>
                      <a:cubicBezTo>
                        <a:pt x="32" y="35"/>
                        <a:pt x="32" y="35"/>
                        <a:pt x="32" y="35"/>
                      </a:cubicBezTo>
                      <a:cubicBezTo>
                        <a:pt x="32" y="35"/>
                        <a:pt x="32" y="35"/>
                        <a:pt x="32" y="35"/>
                      </a:cubicBezTo>
                      <a:cubicBezTo>
                        <a:pt x="32" y="35"/>
                        <a:pt x="32" y="35"/>
                        <a:pt x="32" y="35"/>
                      </a:cubicBezTo>
                      <a:cubicBezTo>
                        <a:pt x="32" y="35"/>
                        <a:pt x="32" y="35"/>
                        <a:pt x="32" y="35"/>
                      </a:cubicBezTo>
                      <a:cubicBezTo>
                        <a:pt x="33" y="35"/>
                        <a:pt x="33" y="35"/>
                        <a:pt x="33" y="36"/>
                      </a:cubicBezTo>
                      <a:cubicBezTo>
                        <a:pt x="33" y="36"/>
                        <a:pt x="33" y="36"/>
                        <a:pt x="33" y="36"/>
                      </a:cubicBezTo>
                      <a:cubicBezTo>
                        <a:pt x="33" y="36"/>
                        <a:pt x="33" y="36"/>
                        <a:pt x="33" y="36"/>
                      </a:cubicBezTo>
                      <a:cubicBezTo>
                        <a:pt x="33" y="36"/>
                        <a:pt x="33" y="36"/>
                        <a:pt x="33" y="36"/>
                      </a:cubicBezTo>
                      <a:cubicBezTo>
                        <a:pt x="34" y="36"/>
                        <a:pt x="34" y="36"/>
                        <a:pt x="34" y="36"/>
                      </a:cubicBezTo>
                      <a:cubicBezTo>
                        <a:pt x="34" y="36"/>
                        <a:pt x="34" y="36"/>
                        <a:pt x="34" y="36"/>
                      </a:cubicBezTo>
                      <a:cubicBezTo>
                        <a:pt x="34" y="36"/>
                        <a:pt x="34" y="36"/>
                        <a:pt x="34" y="36"/>
                      </a:cubicBezTo>
                      <a:cubicBezTo>
                        <a:pt x="34" y="36"/>
                        <a:pt x="34" y="36"/>
                        <a:pt x="34" y="36"/>
                      </a:cubicBezTo>
                      <a:cubicBezTo>
                        <a:pt x="34" y="36"/>
                        <a:pt x="34" y="36"/>
                        <a:pt x="34" y="36"/>
                      </a:cubicBezTo>
                      <a:cubicBezTo>
                        <a:pt x="34" y="36"/>
                        <a:pt x="34" y="36"/>
                        <a:pt x="34" y="36"/>
                      </a:cubicBezTo>
                      <a:cubicBezTo>
                        <a:pt x="34" y="36"/>
                        <a:pt x="34" y="36"/>
                        <a:pt x="34" y="36"/>
                      </a:cubicBezTo>
                      <a:cubicBezTo>
                        <a:pt x="35" y="36"/>
                        <a:pt x="34" y="36"/>
                        <a:pt x="34" y="36"/>
                      </a:cubicBezTo>
                      <a:close/>
                      <a:moveTo>
                        <a:pt x="34" y="36"/>
                      </a:moveTo>
                      <a:cubicBezTo>
                        <a:pt x="34" y="36"/>
                        <a:pt x="34" y="36"/>
                        <a:pt x="34" y="36"/>
                      </a:cubicBezTo>
                      <a:cubicBezTo>
                        <a:pt x="34" y="36"/>
                        <a:pt x="34" y="36"/>
                        <a:pt x="34" y="36"/>
                      </a:cubicBezTo>
                      <a:cubicBezTo>
                        <a:pt x="34" y="36"/>
                        <a:pt x="34" y="36"/>
                        <a:pt x="34" y="36"/>
                      </a:cubicBezTo>
                      <a:cubicBezTo>
                        <a:pt x="34" y="36"/>
                        <a:pt x="34" y="36"/>
                        <a:pt x="33" y="36"/>
                      </a:cubicBezTo>
                      <a:cubicBezTo>
                        <a:pt x="33" y="36"/>
                        <a:pt x="33" y="36"/>
                        <a:pt x="33" y="36"/>
                      </a:cubicBezTo>
                      <a:cubicBezTo>
                        <a:pt x="33" y="36"/>
                        <a:pt x="33" y="36"/>
                        <a:pt x="33" y="36"/>
                      </a:cubicBezTo>
                      <a:cubicBezTo>
                        <a:pt x="33" y="36"/>
                        <a:pt x="33" y="36"/>
                        <a:pt x="33" y="36"/>
                      </a:cubicBezTo>
                      <a:cubicBezTo>
                        <a:pt x="33" y="35"/>
                        <a:pt x="33" y="35"/>
                        <a:pt x="33" y="35"/>
                      </a:cubicBezTo>
                      <a:cubicBezTo>
                        <a:pt x="33" y="35"/>
                        <a:pt x="33" y="35"/>
                        <a:pt x="33" y="35"/>
                      </a:cubicBezTo>
                      <a:cubicBezTo>
                        <a:pt x="33" y="35"/>
                        <a:pt x="33" y="35"/>
                        <a:pt x="33" y="35"/>
                      </a:cubicBezTo>
                      <a:cubicBezTo>
                        <a:pt x="33" y="35"/>
                        <a:pt x="33" y="35"/>
                        <a:pt x="33" y="35"/>
                      </a:cubicBezTo>
                      <a:cubicBezTo>
                        <a:pt x="34" y="35"/>
                        <a:pt x="34" y="36"/>
                        <a:pt x="34" y="36"/>
                      </a:cubicBezTo>
                      <a:cubicBezTo>
                        <a:pt x="34" y="36"/>
                        <a:pt x="34" y="36"/>
                        <a:pt x="34" y="36"/>
                      </a:cubicBezTo>
                      <a:cubicBezTo>
                        <a:pt x="34" y="36"/>
                        <a:pt x="34" y="36"/>
                        <a:pt x="34" y="36"/>
                      </a:cubicBezTo>
                      <a:close/>
                      <a:moveTo>
                        <a:pt x="69" y="29"/>
                      </a:moveTo>
                      <a:cubicBezTo>
                        <a:pt x="70" y="29"/>
                        <a:pt x="70" y="29"/>
                        <a:pt x="70" y="29"/>
                      </a:cubicBezTo>
                      <a:cubicBezTo>
                        <a:pt x="70" y="29"/>
                        <a:pt x="70" y="29"/>
                        <a:pt x="70" y="29"/>
                      </a:cubicBezTo>
                      <a:cubicBezTo>
                        <a:pt x="70" y="29"/>
                        <a:pt x="70" y="29"/>
                        <a:pt x="70" y="29"/>
                      </a:cubicBezTo>
                      <a:cubicBezTo>
                        <a:pt x="70" y="29"/>
                        <a:pt x="70" y="29"/>
                        <a:pt x="70" y="29"/>
                      </a:cubicBezTo>
                      <a:cubicBezTo>
                        <a:pt x="70" y="29"/>
                        <a:pt x="70" y="28"/>
                        <a:pt x="70" y="28"/>
                      </a:cubicBezTo>
                      <a:cubicBezTo>
                        <a:pt x="71" y="28"/>
                        <a:pt x="71" y="28"/>
                        <a:pt x="71" y="28"/>
                      </a:cubicBezTo>
                      <a:cubicBezTo>
                        <a:pt x="71" y="28"/>
                        <a:pt x="71" y="28"/>
                        <a:pt x="71" y="28"/>
                      </a:cubicBezTo>
                      <a:cubicBezTo>
                        <a:pt x="71" y="28"/>
                        <a:pt x="72" y="28"/>
                        <a:pt x="72" y="28"/>
                      </a:cubicBezTo>
                      <a:cubicBezTo>
                        <a:pt x="72" y="28"/>
                        <a:pt x="72" y="28"/>
                        <a:pt x="72" y="28"/>
                      </a:cubicBezTo>
                      <a:cubicBezTo>
                        <a:pt x="72" y="29"/>
                        <a:pt x="72" y="29"/>
                        <a:pt x="71" y="29"/>
                      </a:cubicBezTo>
                      <a:cubicBezTo>
                        <a:pt x="71" y="29"/>
                        <a:pt x="71" y="29"/>
                        <a:pt x="71" y="29"/>
                      </a:cubicBezTo>
                      <a:cubicBezTo>
                        <a:pt x="71" y="29"/>
                        <a:pt x="71" y="29"/>
                        <a:pt x="71" y="29"/>
                      </a:cubicBezTo>
                      <a:cubicBezTo>
                        <a:pt x="71" y="29"/>
                        <a:pt x="70" y="29"/>
                        <a:pt x="70" y="29"/>
                      </a:cubicBezTo>
                      <a:cubicBezTo>
                        <a:pt x="70" y="30"/>
                        <a:pt x="70" y="30"/>
                        <a:pt x="70" y="29"/>
                      </a:cubicBezTo>
                      <a:cubicBezTo>
                        <a:pt x="70" y="30"/>
                        <a:pt x="70" y="30"/>
                        <a:pt x="70" y="30"/>
                      </a:cubicBezTo>
                      <a:cubicBezTo>
                        <a:pt x="70" y="30"/>
                        <a:pt x="70" y="29"/>
                        <a:pt x="69" y="29"/>
                      </a:cubicBezTo>
                      <a:cubicBezTo>
                        <a:pt x="69" y="29"/>
                        <a:pt x="69" y="29"/>
                        <a:pt x="69" y="29"/>
                      </a:cubicBezTo>
                      <a:close/>
                      <a:moveTo>
                        <a:pt x="77" y="35"/>
                      </a:moveTo>
                      <a:cubicBezTo>
                        <a:pt x="76" y="35"/>
                        <a:pt x="77" y="35"/>
                        <a:pt x="77" y="35"/>
                      </a:cubicBezTo>
                      <a:cubicBezTo>
                        <a:pt x="77" y="35"/>
                        <a:pt x="77" y="35"/>
                        <a:pt x="78" y="35"/>
                      </a:cubicBezTo>
                      <a:cubicBezTo>
                        <a:pt x="78" y="35"/>
                        <a:pt x="78" y="35"/>
                        <a:pt x="78" y="35"/>
                      </a:cubicBezTo>
                      <a:cubicBezTo>
                        <a:pt x="78" y="35"/>
                        <a:pt x="78" y="35"/>
                        <a:pt x="78" y="35"/>
                      </a:cubicBezTo>
                      <a:cubicBezTo>
                        <a:pt x="78" y="35"/>
                        <a:pt x="78" y="35"/>
                        <a:pt x="78" y="35"/>
                      </a:cubicBezTo>
                      <a:cubicBezTo>
                        <a:pt x="78" y="35"/>
                        <a:pt x="78" y="35"/>
                        <a:pt x="78" y="36"/>
                      </a:cubicBezTo>
                      <a:cubicBezTo>
                        <a:pt x="78" y="36"/>
                        <a:pt x="77" y="36"/>
                        <a:pt x="77" y="36"/>
                      </a:cubicBezTo>
                      <a:cubicBezTo>
                        <a:pt x="77" y="36"/>
                        <a:pt x="77" y="36"/>
                        <a:pt x="77" y="36"/>
                      </a:cubicBezTo>
                      <a:cubicBezTo>
                        <a:pt x="77" y="36"/>
                        <a:pt x="77" y="35"/>
                        <a:pt x="77" y="35"/>
                      </a:cubicBezTo>
                      <a:close/>
                      <a:moveTo>
                        <a:pt x="74" y="32"/>
                      </a:moveTo>
                      <a:cubicBezTo>
                        <a:pt x="74" y="32"/>
                        <a:pt x="74" y="32"/>
                        <a:pt x="75" y="32"/>
                      </a:cubicBezTo>
                      <a:cubicBezTo>
                        <a:pt x="75" y="32"/>
                        <a:pt x="75" y="32"/>
                        <a:pt x="75" y="33"/>
                      </a:cubicBezTo>
                      <a:cubicBezTo>
                        <a:pt x="75" y="33"/>
                        <a:pt x="75" y="33"/>
                        <a:pt x="75" y="33"/>
                      </a:cubicBezTo>
                      <a:cubicBezTo>
                        <a:pt x="74" y="33"/>
                        <a:pt x="74" y="33"/>
                        <a:pt x="74" y="32"/>
                      </a:cubicBezTo>
                      <a:close/>
                      <a:moveTo>
                        <a:pt x="73" y="26"/>
                      </a:moveTo>
                      <a:cubicBezTo>
                        <a:pt x="73" y="26"/>
                        <a:pt x="73" y="26"/>
                        <a:pt x="73" y="26"/>
                      </a:cubicBezTo>
                      <a:cubicBezTo>
                        <a:pt x="73" y="26"/>
                        <a:pt x="74" y="26"/>
                        <a:pt x="74" y="26"/>
                      </a:cubicBezTo>
                      <a:cubicBezTo>
                        <a:pt x="73" y="26"/>
                        <a:pt x="73" y="26"/>
                        <a:pt x="73" y="26"/>
                      </a:cubicBezTo>
                      <a:cubicBezTo>
                        <a:pt x="73" y="26"/>
                        <a:pt x="73" y="26"/>
                        <a:pt x="73" y="26"/>
                      </a:cubicBezTo>
                      <a:close/>
                      <a:moveTo>
                        <a:pt x="71" y="29"/>
                      </a:moveTo>
                      <a:cubicBezTo>
                        <a:pt x="71" y="29"/>
                        <a:pt x="72" y="29"/>
                        <a:pt x="72" y="29"/>
                      </a:cubicBezTo>
                      <a:cubicBezTo>
                        <a:pt x="72" y="29"/>
                        <a:pt x="72" y="29"/>
                        <a:pt x="71" y="29"/>
                      </a:cubicBezTo>
                      <a:close/>
                      <a:moveTo>
                        <a:pt x="70" y="29"/>
                      </a:moveTo>
                      <a:cubicBezTo>
                        <a:pt x="70" y="28"/>
                        <a:pt x="70" y="28"/>
                        <a:pt x="70" y="28"/>
                      </a:cubicBezTo>
                      <a:cubicBezTo>
                        <a:pt x="70" y="28"/>
                        <a:pt x="70" y="28"/>
                        <a:pt x="70" y="28"/>
                      </a:cubicBezTo>
                      <a:cubicBezTo>
                        <a:pt x="70" y="29"/>
                        <a:pt x="70" y="29"/>
                        <a:pt x="70" y="29"/>
                      </a:cubicBezTo>
                      <a:cubicBezTo>
                        <a:pt x="70" y="29"/>
                        <a:pt x="70" y="29"/>
                        <a:pt x="70" y="29"/>
                      </a:cubicBezTo>
                      <a:close/>
                      <a:moveTo>
                        <a:pt x="70" y="26"/>
                      </a:moveTo>
                      <a:cubicBezTo>
                        <a:pt x="70" y="26"/>
                        <a:pt x="70" y="26"/>
                        <a:pt x="70" y="26"/>
                      </a:cubicBezTo>
                      <a:cubicBezTo>
                        <a:pt x="70" y="26"/>
                        <a:pt x="70" y="26"/>
                        <a:pt x="70" y="26"/>
                      </a:cubicBezTo>
                      <a:cubicBezTo>
                        <a:pt x="70" y="26"/>
                        <a:pt x="70" y="26"/>
                        <a:pt x="70" y="26"/>
                      </a:cubicBezTo>
                      <a:cubicBezTo>
                        <a:pt x="70" y="26"/>
                        <a:pt x="70" y="26"/>
                        <a:pt x="70" y="2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47" name="Freeform 735">
                  <a:extLst>
                    <a:ext uri="{FF2B5EF4-FFF2-40B4-BE49-F238E27FC236}">
                      <a16:creationId xmlns:a16="http://schemas.microsoft.com/office/drawing/2014/main" id="{0A33EEA5-045E-6C49-C9C8-16478F0EE632}"/>
                    </a:ext>
                  </a:extLst>
                </p:cNvPr>
                <p:cNvSpPr>
                  <a:spLocks noEditPoints="1"/>
                </p:cNvSpPr>
                <p:nvPr/>
              </p:nvSpPr>
              <p:spPr bwMode="auto">
                <a:xfrm>
                  <a:off x="9996488" y="5462588"/>
                  <a:ext cx="128587" cy="95250"/>
                </a:xfrm>
                <a:custGeom>
                  <a:avLst/>
                  <a:gdLst>
                    <a:gd name="T0" fmla="*/ 24 w 31"/>
                    <a:gd name="T1" fmla="*/ 11 h 23"/>
                    <a:gd name="T2" fmla="*/ 24 w 31"/>
                    <a:gd name="T3" fmla="*/ 9 h 23"/>
                    <a:gd name="T4" fmla="*/ 23 w 31"/>
                    <a:gd name="T5" fmla="*/ 9 h 23"/>
                    <a:gd name="T6" fmla="*/ 25 w 31"/>
                    <a:gd name="T7" fmla="*/ 9 h 23"/>
                    <a:gd name="T8" fmla="*/ 26 w 31"/>
                    <a:gd name="T9" fmla="*/ 11 h 23"/>
                    <a:gd name="T10" fmla="*/ 26 w 31"/>
                    <a:gd name="T11" fmla="*/ 22 h 23"/>
                    <a:gd name="T12" fmla="*/ 26 w 31"/>
                    <a:gd name="T13" fmla="*/ 22 h 23"/>
                    <a:gd name="T14" fmla="*/ 20 w 31"/>
                    <a:gd name="T15" fmla="*/ 8 h 23"/>
                    <a:gd name="T16" fmla="*/ 6 w 31"/>
                    <a:gd name="T17" fmla="*/ 11 h 23"/>
                    <a:gd name="T18" fmla="*/ 6 w 31"/>
                    <a:gd name="T19" fmla="*/ 11 h 23"/>
                    <a:gd name="T20" fmla="*/ 16 w 31"/>
                    <a:gd name="T21" fmla="*/ 19 h 23"/>
                    <a:gd name="T22" fmla="*/ 0 w 31"/>
                    <a:gd name="T23" fmla="*/ 2 h 23"/>
                    <a:gd name="T24" fmla="*/ 14 w 31"/>
                    <a:gd name="T25" fmla="*/ 17 h 23"/>
                    <a:gd name="T26" fmla="*/ 22 w 31"/>
                    <a:gd name="T27" fmla="*/ 22 h 23"/>
                    <a:gd name="T28" fmla="*/ 4 w 31"/>
                    <a:gd name="T29" fmla="*/ 5 h 23"/>
                    <a:gd name="T30" fmla="*/ 4 w 31"/>
                    <a:gd name="T31" fmla="*/ 5 h 23"/>
                    <a:gd name="T32" fmla="*/ 8 w 31"/>
                    <a:gd name="T33" fmla="*/ 12 h 23"/>
                    <a:gd name="T34" fmla="*/ 10 w 31"/>
                    <a:gd name="T35" fmla="*/ 14 h 23"/>
                    <a:gd name="T36" fmla="*/ 2 w 31"/>
                    <a:gd name="T37" fmla="*/ 4 h 23"/>
                    <a:gd name="T38" fmla="*/ 22 w 31"/>
                    <a:gd name="T39" fmla="*/ 21 h 23"/>
                    <a:gd name="T40" fmla="*/ 21 w 31"/>
                    <a:gd name="T41" fmla="*/ 21 h 23"/>
                    <a:gd name="T42" fmla="*/ 20 w 31"/>
                    <a:gd name="T43" fmla="*/ 20 h 23"/>
                    <a:gd name="T44" fmla="*/ 19 w 31"/>
                    <a:gd name="T45" fmla="*/ 20 h 23"/>
                    <a:gd name="T46" fmla="*/ 19 w 31"/>
                    <a:gd name="T47" fmla="*/ 20 h 23"/>
                    <a:gd name="T48" fmla="*/ 17 w 31"/>
                    <a:gd name="T49" fmla="*/ 19 h 23"/>
                    <a:gd name="T50" fmla="*/ 16 w 31"/>
                    <a:gd name="T51" fmla="*/ 18 h 23"/>
                    <a:gd name="T52" fmla="*/ 14 w 31"/>
                    <a:gd name="T53" fmla="*/ 16 h 23"/>
                    <a:gd name="T54" fmla="*/ 13 w 31"/>
                    <a:gd name="T55" fmla="*/ 17 h 23"/>
                    <a:gd name="T56" fmla="*/ 12 w 31"/>
                    <a:gd name="T57" fmla="*/ 15 h 23"/>
                    <a:gd name="T58" fmla="*/ 9 w 31"/>
                    <a:gd name="T59" fmla="*/ 13 h 23"/>
                    <a:gd name="T60" fmla="*/ 9 w 31"/>
                    <a:gd name="T61" fmla="*/ 13 h 23"/>
                    <a:gd name="T62" fmla="*/ 7 w 31"/>
                    <a:gd name="T63" fmla="*/ 11 h 23"/>
                    <a:gd name="T64" fmla="*/ 7 w 31"/>
                    <a:gd name="T65" fmla="*/ 10 h 23"/>
                    <a:gd name="T66" fmla="*/ 5 w 31"/>
                    <a:gd name="T67" fmla="*/ 9 h 23"/>
                    <a:gd name="T68" fmla="*/ 4 w 31"/>
                    <a:gd name="T69" fmla="*/ 7 h 23"/>
                    <a:gd name="T70" fmla="*/ 3 w 31"/>
                    <a:gd name="T71" fmla="*/ 6 h 23"/>
                    <a:gd name="T72" fmla="*/ 3 w 31"/>
                    <a:gd name="T73" fmla="*/ 5 h 23"/>
                    <a:gd name="T74" fmla="*/ 3 w 31"/>
                    <a:gd name="T75" fmla="*/ 5 h 23"/>
                    <a:gd name="T76" fmla="*/ 5 w 31"/>
                    <a:gd name="T77" fmla="*/ 6 h 23"/>
                    <a:gd name="T78" fmla="*/ 7 w 31"/>
                    <a:gd name="T79" fmla="*/ 7 h 23"/>
                    <a:gd name="T80" fmla="*/ 11 w 31"/>
                    <a:gd name="T81" fmla="*/ 10 h 23"/>
                    <a:gd name="T82" fmla="*/ 13 w 31"/>
                    <a:gd name="T83" fmla="*/ 12 h 23"/>
                    <a:gd name="T84" fmla="*/ 15 w 31"/>
                    <a:gd name="T85" fmla="*/ 14 h 23"/>
                    <a:gd name="T86" fmla="*/ 16 w 31"/>
                    <a:gd name="T87" fmla="*/ 14 h 23"/>
                    <a:gd name="T88" fmla="*/ 18 w 31"/>
                    <a:gd name="T89" fmla="*/ 15 h 23"/>
                    <a:gd name="T90" fmla="*/ 20 w 31"/>
                    <a:gd name="T91" fmla="*/ 17 h 23"/>
                    <a:gd name="T92" fmla="*/ 23 w 31"/>
                    <a:gd name="T93" fmla="*/ 19 h 23"/>
                    <a:gd name="T94" fmla="*/ 1 w 31"/>
                    <a:gd name="T95" fmla="*/ 4 h 23"/>
                    <a:gd name="T96" fmla="*/ 0 w 31"/>
                    <a:gd name="T97" fmla="*/ 1 h 23"/>
                    <a:gd name="T98" fmla="*/ 31 w 31"/>
                    <a:gd name="T99" fmla="*/ 14 h 23"/>
                    <a:gd name="T100" fmla="*/ 28 w 31"/>
                    <a:gd name="T101" fmla="*/ 14 h 23"/>
                    <a:gd name="T102" fmla="*/ 30 w 31"/>
                    <a:gd name="T103" fmla="*/ 16 h 23"/>
                    <a:gd name="T104" fmla="*/ 20 w 31"/>
                    <a:gd name="T105" fmla="*/ 7 h 23"/>
                    <a:gd name="T106" fmla="*/ 20 w 31"/>
                    <a:gd name="T107" fmla="*/ 7 h 23"/>
                    <a:gd name="T108" fmla="*/ 16 w 31"/>
                    <a:gd name="T109" fmla="*/ 18 h 23"/>
                    <a:gd name="T110" fmla="*/ 16 w 31"/>
                    <a:gd name="T111" fmla="*/ 19 h 23"/>
                    <a:gd name="T112" fmla="*/ 16 w 31"/>
                    <a:gd name="T113"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23">
                      <a:moveTo>
                        <a:pt x="26" y="12"/>
                      </a:moveTo>
                      <a:cubicBezTo>
                        <a:pt x="26" y="12"/>
                        <a:pt x="26" y="12"/>
                        <a:pt x="26" y="12"/>
                      </a:cubicBezTo>
                      <a:cubicBezTo>
                        <a:pt x="25" y="12"/>
                        <a:pt x="25" y="12"/>
                        <a:pt x="25" y="12"/>
                      </a:cubicBezTo>
                      <a:cubicBezTo>
                        <a:pt x="25" y="12"/>
                        <a:pt x="25" y="12"/>
                        <a:pt x="24" y="11"/>
                      </a:cubicBezTo>
                      <a:cubicBezTo>
                        <a:pt x="24" y="11"/>
                        <a:pt x="24" y="11"/>
                        <a:pt x="24" y="11"/>
                      </a:cubicBezTo>
                      <a:cubicBezTo>
                        <a:pt x="23" y="11"/>
                        <a:pt x="23" y="11"/>
                        <a:pt x="23" y="10"/>
                      </a:cubicBezTo>
                      <a:cubicBezTo>
                        <a:pt x="23" y="10"/>
                        <a:pt x="23" y="10"/>
                        <a:pt x="23" y="10"/>
                      </a:cubicBezTo>
                      <a:cubicBezTo>
                        <a:pt x="23" y="10"/>
                        <a:pt x="23" y="10"/>
                        <a:pt x="23" y="10"/>
                      </a:cubicBezTo>
                      <a:cubicBezTo>
                        <a:pt x="24" y="10"/>
                        <a:pt x="24" y="10"/>
                        <a:pt x="24" y="10"/>
                      </a:cubicBezTo>
                      <a:cubicBezTo>
                        <a:pt x="24" y="10"/>
                        <a:pt x="24" y="9"/>
                        <a:pt x="24" y="9"/>
                      </a:cubicBezTo>
                      <a:cubicBezTo>
                        <a:pt x="24" y="9"/>
                        <a:pt x="24" y="9"/>
                        <a:pt x="24" y="9"/>
                      </a:cubicBezTo>
                      <a:cubicBezTo>
                        <a:pt x="24" y="9"/>
                        <a:pt x="24" y="9"/>
                        <a:pt x="24" y="9"/>
                      </a:cubicBezTo>
                      <a:cubicBezTo>
                        <a:pt x="24" y="9"/>
                        <a:pt x="24" y="9"/>
                        <a:pt x="24" y="9"/>
                      </a:cubicBezTo>
                      <a:cubicBezTo>
                        <a:pt x="24" y="9"/>
                        <a:pt x="23" y="9"/>
                        <a:pt x="23" y="9"/>
                      </a:cubicBezTo>
                      <a:cubicBezTo>
                        <a:pt x="23" y="9"/>
                        <a:pt x="23" y="9"/>
                        <a:pt x="23" y="9"/>
                      </a:cubicBezTo>
                      <a:cubicBezTo>
                        <a:pt x="23" y="9"/>
                        <a:pt x="23" y="9"/>
                        <a:pt x="24" y="9"/>
                      </a:cubicBezTo>
                      <a:cubicBezTo>
                        <a:pt x="24" y="9"/>
                        <a:pt x="24" y="9"/>
                        <a:pt x="24" y="9"/>
                      </a:cubicBezTo>
                      <a:cubicBezTo>
                        <a:pt x="24" y="9"/>
                        <a:pt x="24" y="9"/>
                        <a:pt x="24" y="9"/>
                      </a:cubicBezTo>
                      <a:cubicBezTo>
                        <a:pt x="24" y="8"/>
                        <a:pt x="24" y="9"/>
                        <a:pt x="25" y="9"/>
                      </a:cubicBezTo>
                      <a:cubicBezTo>
                        <a:pt x="25" y="9"/>
                        <a:pt x="25" y="9"/>
                        <a:pt x="25" y="9"/>
                      </a:cubicBezTo>
                      <a:cubicBezTo>
                        <a:pt x="25" y="9"/>
                        <a:pt x="25" y="9"/>
                        <a:pt x="25" y="9"/>
                      </a:cubicBezTo>
                      <a:cubicBezTo>
                        <a:pt x="25" y="9"/>
                        <a:pt x="25" y="10"/>
                        <a:pt x="25" y="10"/>
                      </a:cubicBezTo>
                      <a:cubicBezTo>
                        <a:pt x="25" y="10"/>
                        <a:pt x="25" y="10"/>
                        <a:pt x="25" y="10"/>
                      </a:cubicBezTo>
                      <a:cubicBezTo>
                        <a:pt x="25" y="10"/>
                        <a:pt x="25" y="10"/>
                        <a:pt x="25" y="10"/>
                      </a:cubicBezTo>
                      <a:cubicBezTo>
                        <a:pt x="25" y="10"/>
                        <a:pt x="26" y="11"/>
                        <a:pt x="26" y="11"/>
                      </a:cubicBezTo>
                      <a:cubicBezTo>
                        <a:pt x="26" y="11"/>
                        <a:pt x="26" y="11"/>
                        <a:pt x="26" y="11"/>
                      </a:cubicBezTo>
                      <a:cubicBezTo>
                        <a:pt x="26" y="11"/>
                        <a:pt x="26" y="11"/>
                        <a:pt x="26" y="12"/>
                      </a:cubicBezTo>
                      <a:cubicBezTo>
                        <a:pt x="26" y="12"/>
                        <a:pt x="26" y="12"/>
                        <a:pt x="26" y="12"/>
                      </a:cubicBezTo>
                      <a:close/>
                      <a:moveTo>
                        <a:pt x="26" y="22"/>
                      </a:moveTo>
                      <a:cubicBezTo>
                        <a:pt x="26" y="22"/>
                        <a:pt x="26" y="22"/>
                        <a:pt x="26" y="22"/>
                      </a:cubicBezTo>
                      <a:cubicBezTo>
                        <a:pt x="26" y="22"/>
                        <a:pt x="26" y="22"/>
                        <a:pt x="26" y="22"/>
                      </a:cubicBezTo>
                      <a:cubicBezTo>
                        <a:pt x="26" y="22"/>
                        <a:pt x="26" y="23"/>
                        <a:pt x="26" y="23"/>
                      </a:cubicBezTo>
                      <a:cubicBezTo>
                        <a:pt x="26" y="23"/>
                        <a:pt x="26" y="23"/>
                        <a:pt x="26" y="23"/>
                      </a:cubicBezTo>
                      <a:cubicBezTo>
                        <a:pt x="26" y="23"/>
                        <a:pt x="27" y="23"/>
                        <a:pt x="27" y="23"/>
                      </a:cubicBezTo>
                      <a:cubicBezTo>
                        <a:pt x="27" y="23"/>
                        <a:pt x="27" y="22"/>
                        <a:pt x="26" y="22"/>
                      </a:cubicBezTo>
                      <a:close/>
                      <a:moveTo>
                        <a:pt x="20" y="9"/>
                      </a:moveTo>
                      <a:cubicBezTo>
                        <a:pt x="19" y="9"/>
                        <a:pt x="19" y="9"/>
                        <a:pt x="19" y="9"/>
                      </a:cubicBezTo>
                      <a:cubicBezTo>
                        <a:pt x="19" y="9"/>
                        <a:pt x="19" y="9"/>
                        <a:pt x="19" y="9"/>
                      </a:cubicBezTo>
                      <a:cubicBezTo>
                        <a:pt x="20" y="9"/>
                        <a:pt x="20" y="9"/>
                        <a:pt x="20" y="9"/>
                      </a:cubicBezTo>
                      <a:cubicBezTo>
                        <a:pt x="20" y="8"/>
                        <a:pt x="20" y="8"/>
                        <a:pt x="20" y="8"/>
                      </a:cubicBezTo>
                      <a:cubicBezTo>
                        <a:pt x="20" y="8"/>
                        <a:pt x="20" y="8"/>
                        <a:pt x="20" y="8"/>
                      </a:cubicBezTo>
                      <a:cubicBezTo>
                        <a:pt x="20" y="8"/>
                        <a:pt x="20" y="8"/>
                        <a:pt x="20" y="7"/>
                      </a:cubicBezTo>
                      <a:cubicBezTo>
                        <a:pt x="20" y="8"/>
                        <a:pt x="20" y="8"/>
                        <a:pt x="20" y="9"/>
                      </a:cubicBezTo>
                      <a:close/>
                      <a:moveTo>
                        <a:pt x="6" y="11"/>
                      </a:moveTo>
                      <a:cubicBezTo>
                        <a:pt x="6" y="11"/>
                        <a:pt x="6" y="10"/>
                        <a:pt x="6" y="11"/>
                      </a:cubicBezTo>
                      <a:cubicBezTo>
                        <a:pt x="6" y="11"/>
                        <a:pt x="6" y="11"/>
                        <a:pt x="5" y="11"/>
                      </a:cubicBezTo>
                      <a:cubicBezTo>
                        <a:pt x="6" y="11"/>
                        <a:pt x="6" y="11"/>
                        <a:pt x="6" y="11"/>
                      </a:cubicBezTo>
                      <a:cubicBezTo>
                        <a:pt x="6" y="11"/>
                        <a:pt x="6" y="11"/>
                        <a:pt x="6" y="11"/>
                      </a:cubicBezTo>
                      <a:cubicBezTo>
                        <a:pt x="6" y="11"/>
                        <a:pt x="6" y="11"/>
                        <a:pt x="7" y="11"/>
                      </a:cubicBezTo>
                      <a:cubicBezTo>
                        <a:pt x="7" y="11"/>
                        <a:pt x="6" y="11"/>
                        <a:pt x="6" y="11"/>
                      </a:cubicBezTo>
                      <a:close/>
                      <a:moveTo>
                        <a:pt x="16" y="19"/>
                      </a:moveTo>
                      <a:cubicBezTo>
                        <a:pt x="16" y="19"/>
                        <a:pt x="16" y="19"/>
                        <a:pt x="16" y="19"/>
                      </a:cubicBezTo>
                      <a:cubicBezTo>
                        <a:pt x="16" y="19"/>
                        <a:pt x="16" y="19"/>
                        <a:pt x="16" y="19"/>
                      </a:cubicBezTo>
                      <a:cubicBezTo>
                        <a:pt x="16" y="19"/>
                        <a:pt x="17" y="19"/>
                        <a:pt x="17" y="19"/>
                      </a:cubicBezTo>
                      <a:cubicBezTo>
                        <a:pt x="17" y="19"/>
                        <a:pt x="17" y="19"/>
                        <a:pt x="16" y="19"/>
                      </a:cubicBezTo>
                      <a:close/>
                      <a:moveTo>
                        <a:pt x="0" y="1"/>
                      </a:moveTo>
                      <a:cubicBezTo>
                        <a:pt x="0" y="1"/>
                        <a:pt x="0" y="1"/>
                        <a:pt x="0" y="1"/>
                      </a:cubicBezTo>
                      <a:cubicBezTo>
                        <a:pt x="0" y="1"/>
                        <a:pt x="0" y="1"/>
                        <a:pt x="0" y="1"/>
                      </a:cubicBezTo>
                      <a:cubicBezTo>
                        <a:pt x="0" y="2"/>
                        <a:pt x="0" y="2"/>
                        <a:pt x="0" y="2"/>
                      </a:cubicBezTo>
                      <a:cubicBezTo>
                        <a:pt x="0" y="2"/>
                        <a:pt x="0" y="2"/>
                        <a:pt x="0" y="2"/>
                      </a:cubicBezTo>
                      <a:cubicBezTo>
                        <a:pt x="0" y="2"/>
                        <a:pt x="0" y="1"/>
                        <a:pt x="0" y="1"/>
                      </a:cubicBezTo>
                      <a:close/>
                      <a:moveTo>
                        <a:pt x="14" y="17"/>
                      </a:moveTo>
                      <a:cubicBezTo>
                        <a:pt x="14" y="17"/>
                        <a:pt x="14" y="16"/>
                        <a:pt x="14" y="16"/>
                      </a:cubicBezTo>
                      <a:cubicBezTo>
                        <a:pt x="14" y="16"/>
                        <a:pt x="14" y="17"/>
                        <a:pt x="14" y="17"/>
                      </a:cubicBezTo>
                      <a:cubicBezTo>
                        <a:pt x="14" y="17"/>
                        <a:pt x="14" y="17"/>
                        <a:pt x="14" y="17"/>
                      </a:cubicBezTo>
                      <a:cubicBezTo>
                        <a:pt x="14" y="17"/>
                        <a:pt x="14" y="17"/>
                        <a:pt x="14" y="17"/>
                      </a:cubicBezTo>
                      <a:cubicBezTo>
                        <a:pt x="14" y="17"/>
                        <a:pt x="14" y="17"/>
                        <a:pt x="14" y="17"/>
                      </a:cubicBezTo>
                      <a:close/>
                      <a:moveTo>
                        <a:pt x="22" y="21"/>
                      </a:moveTo>
                      <a:cubicBezTo>
                        <a:pt x="22" y="21"/>
                        <a:pt x="21" y="21"/>
                        <a:pt x="21" y="21"/>
                      </a:cubicBezTo>
                      <a:cubicBezTo>
                        <a:pt x="21" y="22"/>
                        <a:pt x="21" y="22"/>
                        <a:pt x="22" y="22"/>
                      </a:cubicBezTo>
                      <a:cubicBezTo>
                        <a:pt x="22" y="22"/>
                        <a:pt x="22" y="21"/>
                        <a:pt x="22" y="21"/>
                      </a:cubicBezTo>
                      <a:cubicBezTo>
                        <a:pt x="22" y="21"/>
                        <a:pt x="22" y="21"/>
                        <a:pt x="22" y="21"/>
                      </a:cubicBezTo>
                      <a:close/>
                      <a:moveTo>
                        <a:pt x="4" y="5"/>
                      </a:moveTo>
                      <a:cubicBezTo>
                        <a:pt x="4" y="5"/>
                        <a:pt x="4" y="5"/>
                        <a:pt x="4" y="5"/>
                      </a:cubicBezTo>
                      <a:cubicBezTo>
                        <a:pt x="4" y="5"/>
                        <a:pt x="4" y="5"/>
                        <a:pt x="4" y="5"/>
                      </a:cubicBezTo>
                      <a:cubicBezTo>
                        <a:pt x="4" y="4"/>
                        <a:pt x="4" y="4"/>
                        <a:pt x="4" y="4"/>
                      </a:cubicBezTo>
                      <a:cubicBezTo>
                        <a:pt x="3" y="4"/>
                        <a:pt x="4" y="4"/>
                        <a:pt x="4" y="5"/>
                      </a:cubicBezTo>
                      <a:cubicBezTo>
                        <a:pt x="4" y="5"/>
                        <a:pt x="4" y="5"/>
                        <a:pt x="4" y="5"/>
                      </a:cubicBezTo>
                      <a:cubicBezTo>
                        <a:pt x="4" y="5"/>
                        <a:pt x="4" y="4"/>
                        <a:pt x="3" y="4"/>
                      </a:cubicBezTo>
                      <a:cubicBezTo>
                        <a:pt x="3" y="5"/>
                        <a:pt x="4" y="5"/>
                        <a:pt x="4" y="5"/>
                      </a:cubicBezTo>
                      <a:close/>
                      <a:moveTo>
                        <a:pt x="8" y="12"/>
                      </a:moveTo>
                      <a:cubicBezTo>
                        <a:pt x="7" y="12"/>
                        <a:pt x="8" y="12"/>
                        <a:pt x="8" y="12"/>
                      </a:cubicBezTo>
                      <a:cubicBezTo>
                        <a:pt x="8" y="12"/>
                        <a:pt x="7" y="12"/>
                        <a:pt x="8" y="12"/>
                      </a:cubicBezTo>
                      <a:cubicBezTo>
                        <a:pt x="8" y="12"/>
                        <a:pt x="8" y="12"/>
                        <a:pt x="8" y="12"/>
                      </a:cubicBezTo>
                      <a:cubicBezTo>
                        <a:pt x="8" y="12"/>
                        <a:pt x="8" y="12"/>
                        <a:pt x="8" y="12"/>
                      </a:cubicBezTo>
                      <a:close/>
                      <a:moveTo>
                        <a:pt x="10" y="14"/>
                      </a:moveTo>
                      <a:cubicBezTo>
                        <a:pt x="10" y="14"/>
                        <a:pt x="10" y="14"/>
                        <a:pt x="10" y="14"/>
                      </a:cubicBezTo>
                      <a:cubicBezTo>
                        <a:pt x="10" y="14"/>
                        <a:pt x="10" y="14"/>
                        <a:pt x="10" y="14"/>
                      </a:cubicBezTo>
                      <a:cubicBezTo>
                        <a:pt x="10" y="14"/>
                        <a:pt x="10" y="15"/>
                        <a:pt x="10" y="15"/>
                      </a:cubicBezTo>
                      <a:cubicBezTo>
                        <a:pt x="10" y="15"/>
                        <a:pt x="10" y="14"/>
                        <a:pt x="10" y="14"/>
                      </a:cubicBezTo>
                      <a:close/>
                      <a:moveTo>
                        <a:pt x="2" y="4"/>
                      </a:moveTo>
                      <a:cubicBezTo>
                        <a:pt x="2" y="4"/>
                        <a:pt x="2" y="4"/>
                        <a:pt x="2" y="4"/>
                      </a:cubicBezTo>
                      <a:cubicBezTo>
                        <a:pt x="2" y="4"/>
                        <a:pt x="2" y="4"/>
                        <a:pt x="2" y="4"/>
                      </a:cubicBezTo>
                      <a:cubicBezTo>
                        <a:pt x="2" y="4"/>
                        <a:pt x="2" y="4"/>
                        <a:pt x="2" y="4"/>
                      </a:cubicBezTo>
                      <a:cubicBezTo>
                        <a:pt x="2" y="4"/>
                        <a:pt x="2" y="4"/>
                        <a:pt x="2" y="4"/>
                      </a:cubicBezTo>
                      <a:close/>
                      <a:moveTo>
                        <a:pt x="23" y="21"/>
                      </a:moveTo>
                      <a:cubicBezTo>
                        <a:pt x="23" y="21"/>
                        <a:pt x="23" y="21"/>
                        <a:pt x="23" y="21"/>
                      </a:cubicBezTo>
                      <a:cubicBezTo>
                        <a:pt x="23" y="21"/>
                        <a:pt x="23" y="21"/>
                        <a:pt x="23"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1" y="21"/>
                        <a:pt x="21" y="21"/>
                        <a:pt x="21" y="21"/>
                      </a:cubicBezTo>
                      <a:cubicBezTo>
                        <a:pt x="21" y="21"/>
                        <a:pt x="21" y="21"/>
                        <a:pt x="21" y="21"/>
                      </a:cubicBezTo>
                      <a:cubicBezTo>
                        <a:pt x="21" y="21"/>
                        <a:pt x="21" y="21"/>
                        <a:pt x="21" y="20"/>
                      </a:cubicBezTo>
                      <a:cubicBezTo>
                        <a:pt x="21" y="20"/>
                        <a:pt x="21"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19" y="20"/>
                        <a:pt x="20" y="20"/>
                        <a:pt x="20"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8" y="19"/>
                        <a:pt x="18" y="20"/>
                        <a:pt x="18" y="19"/>
                      </a:cubicBezTo>
                      <a:cubicBezTo>
                        <a:pt x="18" y="19"/>
                        <a:pt x="17" y="19"/>
                        <a:pt x="17" y="19"/>
                      </a:cubicBezTo>
                      <a:cubicBezTo>
                        <a:pt x="17" y="19"/>
                        <a:pt x="17" y="19"/>
                        <a:pt x="17" y="19"/>
                      </a:cubicBezTo>
                      <a:cubicBezTo>
                        <a:pt x="17" y="19"/>
                        <a:pt x="17" y="19"/>
                        <a:pt x="17" y="19"/>
                      </a:cubicBezTo>
                      <a:cubicBezTo>
                        <a:pt x="17" y="19"/>
                        <a:pt x="17" y="18"/>
                        <a:pt x="17" y="18"/>
                      </a:cubicBezTo>
                      <a:cubicBezTo>
                        <a:pt x="17" y="18"/>
                        <a:pt x="17" y="18"/>
                        <a:pt x="17" y="18"/>
                      </a:cubicBezTo>
                      <a:cubicBezTo>
                        <a:pt x="17" y="18"/>
                        <a:pt x="17" y="18"/>
                        <a:pt x="17" y="18"/>
                      </a:cubicBezTo>
                      <a:cubicBezTo>
                        <a:pt x="17" y="18"/>
                        <a:pt x="17" y="18"/>
                        <a:pt x="17" y="18"/>
                      </a:cubicBezTo>
                      <a:cubicBezTo>
                        <a:pt x="17" y="18"/>
                        <a:pt x="16" y="18"/>
                        <a:pt x="16" y="18"/>
                      </a:cubicBezTo>
                      <a:cubicBezTo>
                        <a:pt x="16" y="18"/>
                        <a:pt x="16" y="18"/>
                        <a:pt x="16" y="18"/>
                      </a:cubicBezTo>
                      <a:cubicBezTo>
                        <a:pt x="16" y="17"/>
                        <a:pt x="15" y="17"/>
                        <a:pt x="15" y="17"/>
                      </a:cubicBezTo>
                      <a:cubicBezTo>
                        <a:pt x="15" y="17"/>
                        <a:pt x="15" y="17"/>
                        <a:pt x="15" y="17"/>
                      </a:cubicBezTo>
                      <a:cubicBezTo>
                        <a:pt x="15" y="17"/>
                        <a:pt x="14" y="17"/>
                        <a:pt x="14" y="17"/>
                      </a:cubicBezTo>
                      <a:cubicBezTo>
                        <a:pt x="15" y="16"/>
                        <a:pt x="14" y="16"/>
                        <a:pt x="14" y="16"/>
                      </a:cubicBezTo>
                      <a:cubicBezTo>
                        <a:pt x="14" y="16"/>
                        <a:pt x="14" y="16"/>
                        <a:pt x="14" y="16"/>
                      </a:cubicBezTo>
                      <a:cubicBezTo>
                        <a:pt x="14" y="16"/>
                        <a:pt x="14" y="16"/>
                        <a:pt x="14" y="16"/>
                      </a:cubicBezTo>
                      <a:cubicBezTo>
                        <a:pt x="13" y="16"/>
                        <a:pt x="13" y="16"/>
                        <a:pt x="14" y="16"/>
                      </a:cubicBezTo>
                      <a:cubicBezTo>
                        <a:pt x="14" y="16"/>
                        <a:pt x="14" y="17"/>
                        <a:pt x="13" y="17"/>
                      </a:cubicBezTo>
                      <a:cubicBezTo>
                        <a:pt x="13" y="17"/>
                        <a:pt x="13" y="17"/>
                        <a:pt x="13" y="17"/>
                      </a:cubicBezTo>
                      <a:cubicBezTo>
                        <a:pt x="13" y="17"/>
                        <a:pt x="13" y="17"/>
                        <a:pt x="13" y="17"/>
                      </a:cubicBezTo>
                      <a:cubicBezTo>
                        <a:pt x="13" y="16"/>
                        <a:pt x="12" y="16"/>
                        <a:pt x="12" y="16"/>
                      </a:cubicBezTo>
                      <a:cubicBezTo>
                        <a:pt x="12" y="16"/>
                        <a:pt x="12" y="16"/>
                        <a:pt x="13" y="16"/>
                      </a:cubicBezTo>
                      <a:cubicBezTo>
                        <a:pt x="13" y="15"/>
                        <a:pt x="12" y="15"/>
                        <a:pt x="12" y="15"/>
                      </a:cubicBezTo>
                      <a:cubicBezTo>
                        <a:pt x="12" y="15"/>
                        <a:pt x="12" y="15"/>
                        <a:pt x="12" y="15"/>
                      </a:cubicBezTo>
                      <a:cubicBezTo>
                        <a:pt x="11" y="15"/>
                        <a:pt x="11" y="15"/>
                        <a:pt x="11" y="15"/>
                      </a:cubicBezTo>
                      <a:cubicBezTo>
                        <a:pt x="11" y="15"/>
                        <a:pt x="11" y="15"/>
                        <a:pt x="11" y="15"/>
                      </a:cubicBezTo>
                      <a:cubicBezTo>
                        <a:pt x="11" y="15"/>
                        <a:pt x="11" y="15"/>
                        <a:pt x="11" y="15"/>
                      </a:cubicBezTo>
                      <a:cubicBezTo>
                        <a:pt x="11" y="15"/>
                        <a:pt x="10" y="14"/>
                        <a:pt x="10" y="14"/>
                      </a:cubicBezTo>
                      <a:cubicBezTo>
                        <a:pt x="10" y="14"/>
                        <a:pt x="10" y="14"/>
                        <a:pt x="9" y="13"/>
                      </a:cubicBezTo>
                      <a:cubicBezTo>
                        <a:pt x="9" y="13"/>
                        <a:pt x="9" y="13"/>
                        <a:pt x="9" y="13"/>
                      </a:cubicBezTo>
                      <a:cubicBezTo>
                        <a:pt x="9" y="14"/>
                        <a:pt x="9" y="14"/>
                        <a:pt x="9" y="14"/>
                      </a:cubicBezTo>
                      <a:cubicBezTo>
                        <a:pt x="9" y="14"/>
                        <a:pt x="9" y="14"/>
                        <a:pt x="9" y="14"/>
                      </a:cubicBezTo>
                      <a:cubicBezTo>
                        <a:pt x="8" y="13"/>
                        <a:pt x="9" y="13"/>
                        <a:pt x="9" y="13"/>
                      </a:cubicBezTo>
                      <a:cubicBezTo>
                        <a:pt x="9" y="13"/>
                        <a:pt x="9" y="13"/>
                        <a:pt x="9" y="13"/>
                      </a:cubicBezTo>
                      <a:cubicBezTo>
                        <a:pt x="9" y="13"/>
                        <a:pt x="9" y="13"/>
                        <a:pt x="9" y="13"/>
                      </a:cubicBezTo>
                      <a:cubicBezTo>
                        <a:pt x="9" y="13"/>
                        <a:pt x="8" y="12"/>
                        <a:pt x="8" y="12"/>
                      </a:cubicBezTo>
                      <a:cubicBezTo>
                        <a:pt x="8" y="12"/>
                        <a:pt x="8" y="12"/>
                        <a:pt x="8" y="12"/>
                      </a:cubicBezTo>
                      <a:cubicBezTo>
                        <a:pt x="8" y="11"/>
                        <a:pt x="8" y="11"/>
                        <a:pt x="8" y="11"/>
                      </a:cubicBezTo>
                      <a:cubicBezTo>
                        <a:pt x="7" y="11"/>
                        <a:pt x="7" y="11"/>
                        <a:pt x="7" y="11"/>
                      </a:cubicBezTo>
                      <a:cubicBezTo>
                        <a:pt x="7" y="11"/>
                        <a:pt x="7" y="11"/>
                        <a:pt x="7" y="11"/>
                      </a:cubicBezTo>
                      <a:cubicBezTo>
                        <a:pt x="7" y="11"/>
                        <a:pt x="7" y="11"/>
                        <a:pt x="7" y="11"/>
                      </a:cubicBezTo>
                      <a:cubicBezTo>
                        <a:pt x="7" y="11"/>
                        <a:pt x="7" y="11"/>
                        <a:pt x="7" y="11"/>
                      </a:cubicBezTo>
                      <a:cubicBezTo>
                        <a:pt x="7" y="11"/>
                        <a:pt x="7" y="11"/>
                        <a:pt x="7" y="11"/>
                      </a:cubicBezTo>
                      <a:cubicBezTo>
                        <a:pt x="7" y="11"/>
                        <a:pt x="7" y="11"/>
                        <a:pt x="7" y="10"/>
                      </a:cubicBezTo>
                      <a:cubicBezTo>
                        <a:pt x="7" y="10"/>
                        <a:pt x="7" y="10"/>
                        <a:pt x="7" y="10"/>
                      </a:cubicBezTo>
                      <a:cubicBezTo>
                        <a:pt x="7" y="10"/>
                        <a:pt x="6" y="10"/>
                        <a:pt x="6" y="10"/>
                      </a:cubicBezTo>
                      <a:cubicBezTo>
                        <a:pt x="6" y="10"/>
                        <a:pt x="6" y="10"/>
                        <a:pt x="6" y="10"/>
                      </a:cubicBezTo>
                      <a:cubicBezTo>
                        <a:pt x="5" y="10"/>
                        <a:pt x="5" y="9"/>
                        <a:pt x="5" y="9"/>
                      </a:cubicBezTo>
                      <a:cubicBezTo>
                        <a:pt x="5" y="9"/>
                        <a:pt x="5" y="9"/>
                        <a:pt x="5" y="9"/>
                      </a:cubicBezTo>
                      <a:cubicBezTo>
                        <a:pt x="5" y="9"/>
                        <a:pt x="5" y="9"/>
                        <a:pt x="5" y="9"/>
                      </a:cubicBezTo>
                      <a:cubicBezTo>
                        <a:pt x="5" y="9"/>
                        <a:pt x="5" y="8"/>
                        <a:pt x="5" y="8"/>
                      </a:cubicBezTo>
                      <a:cubicBezTo>
                        <a:pt x="5" y="8"/>
                        <a:pt x="4" y="8"/>
                        <a:pt x="4" y="8"/>
                      </a:cubicBezTo>
                      <a:cubicBezTo>
                        <a:pt x="4" y="8"/>
                        <a:pt x="4" y="7"/>
                        <a:pt x="4" y="7"/>
                      </a:cubicBezTo>
                      <a:cubicBezTo>
                        <a:pt x="4" y="7"/>
                        <a:pt x="4" y="7"/>
                        <a:pt x="4" y="7"/>
                      </a:cubicBezTo>
                      <a:cubicBezTo>
                        <a:pt x="3" y="7"/>
                        <a:pt x="3" y="6"/>
                        <a:pt x="4" y="6"/>
                      </a:cubicBezTo>
                      <a:cubicBezTo>
                        <a:pt x="4" y="6"/>
                        <a:pt x="4" y="6"/>
                        <a:pt x="4" y="6"/>
                      </a:cubicBezTo>
                      <a:cubicBezTo>
                        <a:pt x="4" y="6"/>
                        <a:pt x="3" y="6"/>
                        <a:pt x="3" y="6"/>
                      </a:cubicBezTo>
                      <a:cubicBezTo>
                        <a:pt x="3" y="6"/>
                        <a:pt x="3" y="6"/>
                        <a:pt x="3" y="6"/>
                      </a:cubicBezTo>
                      <a:cubicBezTo>
                        <a:pt x="3" y="6"/>
                        <a:pt x="3" y="6"/>
                        <a:pt x="3" y="6"/>
                      </a:cubicBezTo>
                      <a:cubicBezTo>
                        <a:pt x="3" y="6"/>
                        <a:pt x="3" y="6"/>
                        <a:pt x="3" y="6"/>
                      </a:cubicBezTo>
                      <a:cubicBezTo>
                        <a:pt x="3" y="6"/>
                        <a:pt x="3" y="6"/>
                        <a:pt x="2" y="6"/>
                      </a:cubicBezTo>
                      <a:cubicBezTo>
                        <a:pt x="2" y="5"/>
                        <a:pt x="2" y="5"/>
                        <a:pt x="3" y="5"/>
                      </a:cubicBezTo>
                      <a:cubicBezTo>
                        <a:pt x="3" y="5"/>
                        <a:pt x="3" y="5"/>
                        <a:pt x="3" y="5"/>
                      </a:cubicBezTo>
                      <a:cubicBezTo>
                        <a:pt x="3" y="5"/>
                        <a:pt x="3" y="5"/>
                        <a:pt x="3" y="5"/>
                      </a:cubicBezTo>
                      <a:cubicBezTo>
                        <a:pt x="3" y="5"/>
                        <a:pt x="3" y="5"/>
                        <a:pt x="3" y="5"/>
                      </a:cubicBezTo>
                      <a:cubicBezTo>
                        <a:pt x="3" y="5"/>
                        <a:pt x="3" y="5"/>
                        <a:pt x="3" y="4"/>
                      </a:cubicBezTo>
                      <a:cubicBezTo>
                        <a:pt x="3" y="4"/>
                        <a:pt x="2" y="4"/>
                        <a:pt x="3" y="4"/>
                      </a:cubicBezTo>
                      <a:cubicBezTo>
                        <a:pt x="3" y="4"/>
                        <a:pt x="3" y="4"/>
                        <a:pt x="3" y="4"/>
                      </a:cubicBezTo>
                      <a:cubicBezTo>
                        <a:pt x="3" y="5"/>
                        <a:pt x="3" y="5"/>
                        <a:pt x="3" y="5"/>
                      </a:cubicBezTo>
                      <a:cubicBezTo>
                        <a:pt x="3" y="5"/>
                        <a:pt x="3" y="5"/>
                        <a:pt x="3" y="5"/>
                      </a:cubicBezTo>
                      <a:cubicBezTo>
                        <a:pt x="3" y="5"/>
                        <a:pt x="3" y="5"/>
                        <a:pt x="4" y="5"/>
                      </a:cubicBezTo>
                      <a:cubicBezTo>
                        <a:pt x="4" y="5"/>
                        <a:pt x="4" y="5"/>
                        <a:pt x="4" y="5"/>
                      </a:cubicBezTo>
                      <a:cubicBezTo>
                        <a:pt x="4" y="6"/>
                        <a:pt x="4" y="6"/>
                        <a:pt x="5" y="6"/>
                      </a:cubicBezTo>
                      <a:cubicBezTo>
                        <a:pt x="5" y="6"/>
                        <a:pt x="5" y="6"/>
                        <a:pt x="5" y="6"/>
                      </a:cubicBezTo>
                      <a:cubicBezTo>
                        <a:pt x="5" y="6"/>
                        <a:pt x="4" y="5"/>
                        <a:pt x="5" y="5"/>
                      </a:cubicBezTo>
                      <a:cubicBezTo>
                        <a:pt x="5" y="5"/>
                        <a:pt x="5" y="5"/>
                        <a:pt x="5" y="5"/>
                      </a:cubicBezTo>
                      <a:cubicBezTo>
                        <a:pt x="5" y="5"/>
                        <a:pt x="5" y="6"/>
                        <a:pt x="5" y="6"/>
                      </a:cubicBezTo>
                      <a:cubicBezTo>
                        <a:pt x="6" y="6"/>
                        <a:pt x="6" y="6"/>
                        <a:pt x="6" y="6"/>
                      </a:cubicBezTo>
                      <a:cubicBezTo>
                        <a:pt x="6" y="6"/>
                        <a:pt x="7" y="7"/>
                        <a:pt x="7" y="7"/>
                      </a:cubicBezTo>
                      <a:cubicBezTo>
                        <a:pt x="7" y="7"/>
                        <a:pt x="8" y="7"/>
                        <a:pt x="8" y="8"/>
                      </a:cubicBezTo>
                      <a:cubicBezTo>
                        <a:pt x="8" y="8"/>
                        <a:pt x="8" y="8"/>
                        <a:pt x="8" y="8"/>
                      </a:cubicBezTo>
                      <a:cubicBezTo>
                        <a:pt x="9" y="8"/>
                        <a:pt x="9" y="9"/>
                        <a:pt x="10" y="9"/>
                      </a:cubicBezTo>
                      <a:cubicBezTo>
                        <a:pt x="10" y="9"/>
                        <a:pt x="10" y="9"/>
                        <a:pt x="10" y="9"/>
                      </a:cubicBezTo>
                      <a:cubicBezTo>
                        <a:pt x="11" y="9"/>
                        <a:pt x="11" y="9"/>
                        <a:pt x="11" y="10"/>
                      </a:cubicBezTo>
                      <a:cubicBezTo>
                        <a:pt x="11" y="10"/>
                        <a:pt x="11" y="10"/>
                        <a:pt x="12" y="10"/>
                      </a:cubicBezTo>
                      <a:cubicBezTo>
                        <a:pt x="12" y="10"/>
                        <a:pt x="12" y="10"/>
                        <a:pt x="12" y="11"/>
                      </a:cubicBezTo>
                      <a:cubicBezTo>
                        <a:pt x="12" y="11"/>
                        <a:pt x="12" y="11"/>
                        <a:pt x="12" y="12"/>
                      </a:cubicBezTo>
                      <a:cubicBezTo>
                        <a:pt x="12" y="12"/>
                        <a:pt x="13" y="12"/>
                        <a:pt x="13" y="12"/>
                      </a:cubicBezTo>
                      <a:cubicBezTo>
                        <a:pt x="13" y="12"/>
                        <a:pt x="13" y="12"/>
                        <a:pt x="13" y="12"/>
                      </a:cubicBezTo>
                      <a:cubicBezTo>
                        <a:pt x="14" y="12"/>
                        <a:pt x="13" y="12"/>
                        <a:pt x="13" y="12"/>
                      </a:cubicBezTo>
                      <a:cubicBezTo>
                        <a:pt x="13" y="13"/>
                        <a:pt x="13" y="13"/>
                        <a:pt x="13" y="13"/>
                      </a:cubicBezTo>
                      <a:cubicBezTo>
                        <a:pt x="13" y="13"/>
                        <a:pt x="14" y="13"/>
                        <a:pt x="14" y="13"/>
                      </a:cubicBezTo>
                      <a:cubicBezTo>
                        <a:pt x="14" y="13"/>
                        <a:pt x="14" y="13"/>
                        <a:pt x="14" y="13"/>
                      </a:cubicBezTo>
                      <a:cubicBezTo>
                        <a:pt x="15" y="13"/>
                        <a:pt x="15" y="13"/>
                        <a:pt x="15" y="14"/>
                      </a:cubicBezTo>
                      <a:cubicBezTo>
                        <a:pt x="15" y="14"/>
                        <a:pt x="15" y="14"/>
                        <a:pt x="15" y="14"/>
                      </a:cubicBezTo>
                      <a:cubicBezTo>
                        <a:pt x="16" y="14"/>
                        <a:pt x="16" y="14"/>
                        <a:pt x="16" y="14"/>
                      </a:cubicBezTo>
                      <a:cubicBezTo>
                        <a:pt x="16" y="14"/>
                        <a:pt x="16" y="15"/>
                        <a:pt x="16" y="15"/>
                      </a:cubicBezTo>
                      <a:cubicBezTo>
                        <a:pt x="16" y="14"/>
                        <a:pt x="16" y="14"/>
                        <a:pt x="16" y="14"/>
                      </a:cubicBezTo>
                      <a:cubicBezTo>
                        <a:pt x="16" y="14"/>
                        <a:pt x="16" y="14"/>
                        <a:pt x="16" y="14"/>
                      </a:cubicBezTo>
                      <a:cubicBezTo>
                        <a:pt x="16" y="14"/>
                        <a:pt x="16" y="14"/>
                        <a:pt x="16" y="14"/>
                      </a:cubicBezTo>
                      <a:cubicBezTo>
                        <a:pt x="16" y="14"/>
                        <a:pt x="17" y="14"/>
                        <a:pt x="17" y="15"/>
                      </a:cubicBezTo>
                      <a:cubicBezTo>
                        <a:pt x="17" y="15"/>
                        <a:pt x="17" y="15"/>
                        <a:pt x="17" y="15"/>
                      </a:cubicBezTo>
                      <a:cubicBezTo>
                        <a:pt x="17" y="15"/>
                        <a:pt x="17" y="15"/>
                        <a:pt x="17" y="15"/>
                      </a:cubicBezTo>
                      <a:cubicBezTo>
                        <a:pt x="18" y="15"/>
                        <a:pt x="18" y="15"/>
                        <a:pt x="18" y="15"/>
                      </a:cubicBezTo>
                      <a:cubicBezTo>
                        <a:pt x="18" y="15"/>
                        <a:pt x="18" y="16"/>
                        <a:pt x="18" y="16"/>
                      </a:cubicBezTo>
                      <a:cubicBezTo>
                        <a:pt x="18" y="16"/>
                        <a:pt x="18" y="16"/>
                        <a:pt x="18" y="16"/>
                      </a:cubicBezTo>
                      <a:cubicBezTo>
                        <a:pt x="18" y="16"/>
                        <a:pt x="18" y="16"/>
                        <a:pt x="18" y="16"/>
                      </a:cubicBezTo>
                      <a:cubicBezTo>
                        <a:pt x="18" y="16"/>
                        <a:pt x="19" y="16"/>
                        <a:pt x="19" y="16"/>
                      </a:cubicBezTo>
                      <a:cubicBezTo>
                        <a:pt x="19" y="17"/>
                        <a:pt x="20" y="17"/>
                        <a:pt x="20" y="17"/>
                      </a:cubicBezTo>
                      <a:cubicBezTo>
                        <a:pt x="20" y="18"/>
                        <a:pt x="20" y="18"/>
                        <a:pt x="20" y="18"/>
                      </a:cubicBezTo>
                      <a:cubicBezTo>
                        <a:pt x="20" y="18"/>
                        <a:pt x="21" y="18"/>
                        <a:pt x="21" y="18"/>
                      </a:cubicBezTo>
                      <a:cubicBezTo>
                        <a:pt x="21" y="18"/>
                        <a:pt x="21" y="18"/>
                        <a:pt x="21" y="18"/>
                      </a:cubicBezTo>
                      <a:cubicBezTo>
                        <a:pt x="21" y="18"/>
                        <a:pt x="21" y="18"/>
                        <a:pt x="22" y="18"/>
                      </a:cubicBezTo>
                      <a:cubicBezTo>
                        <a:pt x="22" y="18"/>
                        <a:pt x="22" y="19"/>
                        <a:pt x="23" y="19"/>
                      </a:cubicBezTo>
                      <a:cubicBezTo>
                        <a:pt x="23" y="19"/>
                        <a:pt x="23" y="19"/>
                        <a:pt x="23" y="19"/>
                      </a:cubicBezTo>
                      <a:cubicBezTo>
                        <a:pt x="23" y="19"/>
                        <a:pt x="23" y="19"/>
                        <a:pt x="23" y="19"/>
                      </a:cubicBezTo>
                      <a:cubicBezTo>
                        <a:pt x="23" y="20"/>
                        <a:pt x="23" y="20"/>
                        <a:pt x="23" y="20"/>
                      </a:cubicBezTo>
                      <a:cubicBezTo>
                        <a:pt x="23" y="20"/>
                        <a:pt x="23" y="20"/>
                        <a:pt x="23" y="21"/>
                      </a:cubicBezTo>
                      <a:close/>
                      <a:moveTo>
                        <a:pt x="1" y="4"/>
                      </a:moveTo>
                      <a:cubicBezTo>
                        <a:pt x="1" y="4"/>
                        <a:pt x="1" y="4"/>
                        <a:pt x="1" y="4"/>
                      </a:cubicBezTo>
                      <a:cubicBezTo>
                        <a:pt x="1" y="4"/>
                        <a:pt x="1" y="4"/>
                        <a:pt x="1" y="4"/>
                      </a:cubicBezTo>
                      <a:cubicBezTo>
                        <a:pt x="1" y="4"/>
                        <a:pt x="1" y="4"/>
                        <a:pt x="1" y="4"/>
                      </a:cubicBezTo>
                      <a:cubicBezTo>
                        <a:pt x="1" y="4"/>
                        <a:pt x="1" y="4"/>
                        <a:pt x="1" y="4"/>
                      </a:cubicBezTo>
                      <a:close/>
                      <a:moveTo>
                        <a:pt x="0" y="1"/>
                      </a:moveTo>
                      <a:cubicBezTo>
                        <a:pt x="0" y="0"/>
                        <a:pt x="0" y="1"/>
                        <a:pt x="0" y="1"/>
                      </a:cubicBezTo>
                      <a:cubicBezTo>
                        <a:pt x="0" y="1"/>
                        <a:pt x="0" y="1"/>
                        <a:pt x="0" y="1"/>
                      </a:cubicBezTo>
                      <a:cubicBezTo>
                        <a:pt x="0" y="1"/>
                        <a:pt x="0" y="1"/>
                        <a:pt x="0" y="1"/>
                      </a:cubicBezTo>
                      <a:cubicBezTo>
                        <a:pt x="0" y="1"/>
                        <a:pt x="0" y="1"/>
                        <a:pt x="0" y="1"/>
                      </a:cubicBezTo>
                      <a:close/>
                      <a:moveTo>
                        <a:pt x="31" y="14"/>
                      </a:moveTo>
                      <a:cubicBezTo>
                        <a:pt x="30" y="14"/>
                        <a:pt x="30" y="14"/>
                        <a:pt x="30" y="14"/>
                      </a:cubicBezTo>
                      <a:cubicBezTo>
                        <a:pt x="30" y="14"/>
                        <a:pt x="29" y="14"/>
                        <a:pt x="30" y="14"/>
                      </a:cubicBezTo>
                      <a:cubicBezTo>
                        <a:pt x="30" y="14"/>
                        <a:pt x="29" y="14"/>
                        <a:pt x="29" y="14"/>
                      </a:cubicBezTo>
                      <a:cubicBezTo>
                        <a:pt x="29" y="14"/>
                        <a:pt x="29" y="14"/>
                        <a:pt x="29" y="14"/>
                      </a:cubicBezTo>
                      <a:cubicBezTo>
                        <a:pt x="29" y="14"/>
                        <a:pt x="28" y="14"/>
                        <a:pt x="28" y="14"/>
                      </a:cubicBezTo>
                      <a:cubicBezTo>
                        <a:pt x="29" y="14"/>
                        <a:pt x="29" y="15"/>
                        <a:pt x="29" y="15"/>
                      </a:cubicBezTo>
                      <a:cubicBezTo>
                        <a:pt x="29" y="15"/>
                        <a:pt x="29" y="15"/>
                        <a:pt x="29" y="15"/>
                      </a:cubicBezTo>
                      <a:cubicBezTo>
                        <a:pt x="29" y="15"/>
                        <a:pt x="29" y="15"/>
                        <a:pt x="29" y="15"/>
                      </a:cubicBezTo>
                      <a:cubicBezTo>
                        <a:pt x="29" y="16"/>
                        <a:pt x="30" y="16"/>
                        <a:pt x="30" y="16"/>
                      </a:cubicBezTo>
                      <a:cubicBezTo>
                        <a:pt x="30" y="16"/>
                        <a:pt x="30" y="16"/>
                        <a:pt x="30" y="16"/>
                      </a:cubicBezTo>
                      <a:cubicBezTo>
                        <a:pt x="31" y="16"/>
                        <a:pt x="31" y="15"/>
                        <a:pt x="31" y="15"/>
                      </a:cubicBezTo>
                      <a:cubicBezTo>
                        <a:pt x="31" y="15"/>
                        <a:pt x="31" y="15"/>
                        <a:pt x="30" y="15"/>
                      </a:cubicBezTo>
                      <a:cubicBezTo>
                        <a:pt x="31" y="15"/>
                        <a:pt x="30" y="15"/>
                        <a:pt x="31" y="15"/>
                      </a:cubicBezTo>
                      <a:cubicBezTo>
                        <a:pt x="31" y="14"/>
                        <a:pt x="31" y="14"/>
                        <a:pt x="31" y="14"/>
                      </a:cubicBezTo>
                      <a:close/>
                      <a:moveTo>
                        <a:pt x="20" y="7"/>
                      </a:moveTo>
                      <a:cubicBezTo>
                        <a:pt x="21" y="7"/>
                        <a:pt x="21" y="7"/>
                        <a:pt x="20" y="7"/>
                      </a:cubicBezTo>
                      <a:cubicBezTo>
                        <a:pt x="20" y="7"/>
                        <a:pt x="20" y="7"/>
                        <a:pt x="20" y="7"/>
                      </a:cubicBezTo>
                      <a:cubicBezTo>
                        <a:pt x="20" y="6"/>
                        <a:pt x="20" y="6"/>
                        <a:pt x="20" y="7"/>
                      </a:cubicBezTo>
                      <a:cubicBezTo>
                        <a:pt x="20" y="7"/>
                        <a:pt x="20" y="7"/>
                        <a:pt x="20" y="7"/>
                      </a:cubicBezTo>
                      <a:cubicBezTo>
                        <a:pt x="20" y="7"/>
                        <a:pt x="20" y="7"/>
                        <a:pt x="20" y="7"/>
                      </a:cubicBezTo>
                      <a:cubicBezTo>
                        <a:pt x="20" y="7"/>
                        <a:pt x="20" y="7"/>
                        <a:pt x="20" y="7"/>
                      </a:cubicBezTo>
                      <a:cubicBezTo>
                        <a:pt x="20" y="7"/>
                        <a:pt x="20" y="7"/>
                        <a:pt x="20" y="7"/>
                      </a:cubicBezTo>
                      <a:close/>
                      <a:moveTo>
                        <a:pt x="16" y="18"/>
                      </a:moveTo>
                      <a:cubicBezTo>
                        <a:pt x="16" y="18"/>
                        <a:pt x="16" y="18"/>
                        <a:pt x="16" y="18"/>
                      </a:cubicBezTo>
                      <a:cubicBezTo>
                        <a:pt x="16" y="18"/>
                        <a:pt x="16" y="18"/>
                        <a:pt x="16" y="18"/>
                      </a:cubicBezTo>
                      <a:cubicBezTo>
                        <a:pt x="16" y="18"/>
                        <a:pt x="16" y="18"/>
                        <a:pt x="16" y="18"/>
                      </a:cubicBezTo>
                      <a:cubicBezTo>
                        <a:pt x="16" y="18"/>
                        <a:pt x="16" y="18"/>
                        <a:pt x="16" y="18"/>
                      </a:cubicBezTo>
                      <a:close/>
                      <a:moveTo>
                        <a:pt x="16" y="19"/>
                      </a:moveTo>
                      <a:cubicBezTo>
                        <a:pt x="16" y="19"/>
                        <a:pt x="16" y="19"/>
                        <a:pt x="16" y="19"/>
                      </a:cubicBezTo>
                      <a:cubicBezTo>
                        <a:pt x="16" y="19"/>
                        <a:pt x="16" y="19"/>
                        <a:pt x="16" y="19"/>
                      </a:cubicBezTo>
                      <a:cubicBezTo>
                        <a:pt x="16" y="19"/>
                        <a:pt x="16" y="19"/>
                        <a:pt x="16" y="19"/>
                      </a:cubicBezTo>
                      <a:cubicBezTo>
                        <a:pt x="16" y="19"/>
                        <a:pt x="16" y="19"/>
                        <a:pt x="16" y="19"/>
                      </a:cubicBezTo>
                      <a:close/>
                      <a:moveTo>
                        <a:pt x="16" y="18"/>
                      </a:moveTo>
                      <a:cubicBezTo>
                        <a:pt x="16" y="18"/>
                        <a:pt x="16" y="18"/>
                        <a:pt x="16" y="18"/>
                      </a:cubicBezTo>
                      <a:cubicBezTo>
                        <a:pt x="16" y="18"/>
                        <a:pt x="16" y="18"/>
                        <a:pt x="16" y="18"/>
                      </a:cubicBezTo>
                      <a:cubicBezTo>
                        <a:pt x="16" y="18"/>
                        <a:pt x="16" y="18"/>
                        <a:pt x="16" y="18"/>
                      </a:cubicBezTo>
                      <a:cubicBezTo>
                        <a:pt x="16" y="18"/>
                        <a:pt x="16" y="18"/>
                        <a:pt x="16" y="1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48" name="Freeform 736">
                  <a:extLst>
                    <a:ext uri="{FF2B5EF4-FFF2-40B4-BE49-F238E27FC236}">
                      <a16:creationId xmlns:a16="http://schemas.microsoft.com/office/drawing/2014/main" id="{5D8E8710-C12E-797C-722D-77A8BA73931D}"/>
                    </a:ext>
                  </a:extLst>
                </p:cNvPr>
                <p:cNvSpPr>
                  <a:spLocks noEditPoints="1"/>
                </p:cNvSpPr>
                <p:nvPr/>
              </p:nvSpPr>
              <p:spPr bwMode="auto">
                <a:xfrm>
                  <a:off x="10374313" y="5362575"/>
                  <a:ext cx="128587" cy="92075"/>
                </a:xfrm>
                <a:custGeom>
                  <a:avLst/>
                  <a:gdLst>
                    <a:gd name="T0" fmla="*/ 9 w 31"/>
                    <a:gd name="T1" fmla="*/ 20 h 22"/>
                    <a:gd name="T2" fmla="*/ 7 w 31"/>
                    <a:gd name="T3" fmla="*/ 21 h 22"/>
                    <a:gd name="T4" fmla="*/ 9 w 31"/>
                    <a:gd name="T5" fmla="*/ 20 h 22"/>
                    <a:gd name="T6" fmla="*/ 11 w 31"/>
                    <a:gd name="T7" fmla="*/ 14 h 22"/>
                    <a:gd name="T8" fmla="*/ 9 w 31"/>
                    <a:gd name="T9" fmla="*/ 14 h 22"/>
                    <a:gd name="T10" fmla="*/ 6 w 31"/>
                    <a:gd name="T11" fmla="*/ 15 h 22"/>
                    <a:gd name="T12" fmla="*/ 2 w 31"/>
                    <a:gd name="T13" fmla="*/ 13 h 22"/>
                    <a:gd name="T14" fmla="*/ 3 w 31"/>
                    <a:gd name="T15" fmla="*/ 11 h 22"/>
                    <a:gd name="T16" fmla="*/ 5 w 31"/>
                    <a:gd name="T17" fmla="*/ 9 h 22"/>
                    <a:gd name="T18" fmla="*/ 7 w 31"/>
                    <a:gd name="T19" fmla="*/ 9 h 22"/>
                    <a:gd name="T20" fmla="*/ 9 w 31"/>
                    <a:gd name="T21" fmla="*/ 9 h 22"/>
                    <a:gd name="T22" fmla="*/ 11 w 31"/>
                    <a:gd name="T23" fmla="*/ 12 h 22"/>
                    <a:gd name="T24" fmla="*/ 15 w 31"/>
                    <a:gd name="T25" fmla="*/ 13 h 22"/>
                    <a:gd name="T26" fmla="*/ 18 w 31"/>
                    <a:gd name="T27" fmla="*/ 4 h 22"/>
                    <a:gd name="T28" fmla="*/ 16 w 31"/>
                    <a:gd name="T29" fmla="*/ 4 h 22"/>
                    <a:gd name="T30" fmla="*/ 14 w 31"/>
                    <a:gd name="T31" fmla="*/ 6 h 22"/>
                    <a:gd name="T32" fmla="*/ 12 w 31"/>
                    <a:gd name="T33" fmla="*/ 6 h 22"/>
                    <a:gd name="T34" fmla="*/ 11 w 31"/>
                    <a:gd name="T35" fmla="*/ 4 h 22"/>
                    <a:gd name="T36" fmla="*/ 12 w 31"/>
                    <a:gd name="T37" fmla="*/ 3 h 22"/>
                    <a:gd name="T38" fmla="*/ 14 w 31"/>
                    <a:gd name="T39" fmla="*/ 2 h 22"/>
                    <a:gd name="T40" fmla="*/ 17 w 31"/>
                    <a:gd name="T41" fmla="*/ 1 h 22"/>
                    <a:gd name="T42" fmla="*/ 18 w 31"/>
                    <a:gd name="T43" fmla="*/ 1 h 22"/>
                    <a:gd name="T44" fmla="*/ 19 w 31"/>
                    <a:gd name="T45" fmla="*/ 0 h 22"/>
                    <a:gd name="T46" fmla="*/ 19 w 31"/>
                    <a:gd name="T47" fmla="*/ 1 h 22"/>
                    <a:gd name="T48" fmla="*/ 17 w 31"/>
                    <a:gd name="T49" fmla="*/ 4 h 22"/>
                    <a:gd name="T50" fmla="*/ 20 w 31"/>
                    <a:gd name="T51" fmla="*/ 2 h 22"/>
                    <a:gd name="T52" fmla="*/ 20 w 31"/>
                    <a:gd name="T53" fmla="*/ 4 h 22"/>
                    <a:gd name="T54" fmla="*/ 27 w 31"/>
                    <a:gd name="T55" fmla="*/ 7 h 22"/>
                    <a:gd name="T56" fmla="*/ 21 w 31"/>
                    <a:gd name="T57" fmla="*/ 2 h 22"/>
                    <a:gd name="T58" fmla="*/ 19 w 31"/>
                    <a:gd name="T59" fmla="*/ 17 h 22"/>
                    <a:gd name="T60" fmla="*/ 22 w 31"/>
                    <a:gd name="T61" fmla="*/ 4 h 22"/>
                    <a:gd name="T62" fmla="*/ 8 w 31"/>
                    <a:gd name="T63" fmla="*/ 16 h 22"/>
                    <a:gd name="T64" fmla="*/ 22 w 31"/>
                    <a:gd name="T65" fmla="*/ 5 h 22"/>
                    <a:gd name="T66" fmla="*/ 2 w 31"/>
                    <a:gd name="T67" fmla="*/ 7 h 22"/>
                    <a:gd name="T68" fmla="*/ 25 w 31"/>
                    <a:gd name="T69" fmla="*/ 11 h 22"/>
                    <a:gd name="T70" fmla="*/ 3 w 31"/>
                    <a:gd name="T71" fmla="*/ 5 h 22"/>
                    <a:gd name="T72" fmla="*/ 10 w 31"/>
                    <a:gd name="T73" fmla="*/ 20 h 22"/>
                    <a:gd name="T74" fmla="*/ 1 w 31"/>
                    <a:gd name="T75" fmla="*/ 11 h 22"/>
                    <a:gd name="T76" fmla="*/ 26 w 31"/>
                    <a:gd name="T77" fmla="*/ 9 h 22"/>
                    <a:gd name="T78" fmla="*/ 17 w 31"/>
                    <a:gd name="T79" fmla="*/ 12 h 22"/>
                    <a:gd name="T80" fmla="*/ 27 w 31"/>
                    <a:gd name="T81" fmla="*/ 13 h 22"/>
                    <a:gd name="T82" fmla="*/ 28 w 31"/>
                    <a:gd name="T83" fmla="*/ 11 h 22"/>
                    <a:gd name="T84" fmla="*/ 12 w 31"/>
                    <a:gd name="T85" fmla="*/ 3 h 22"/>
                    <a:gd name="T86" fmla="*/ 14 w 31"/>
                    <a:gd name="T87" fmla="*/ 10 h 22"/>
                    <a:gd name="T88" fmla="*/ 1 w 31"/>
                    <a:gd name="T89" fmla="*/ 11 h 22"/>
                    <a:gd name="T90" fmla="*/ 16 w 31"/>
                    <a:gd name="T91" fmla="*/ 1 h 22"/>
                    <a:gd name="T92" fmla="*/ 3 w 31"/>
                    <a:gd name="T93" fmla="*/ 6 h 22"/>
                    <a:gd name="T94" fmla="*/ 1 w 31"/>
                    <a:gd name="T95" fmla="*/ 8 h 22"/>
                    <a:gd name="T96" fmla="*/ 12 w 31"/>
                    <a:gd name="T97" fmla="*/ 3 h 22"/>
                    <a:gd name="T98" fmla="*/ 0 w 31"/>
                    <a:gd name="T99" fmla="*/ 7 h 22"/>
                    <a:gd name="T100" fmla="*/ 4 w 31"/>
                    <a:gd name="T101" fmla="*/ 9 h 22"/>
                    <a:gd name="T102" fmla="*/ 13 w 31"/>
                    <a:gd name="T103" fmla="*/ 2 h 22"/>
                    <a:gd name="T104" fmla="*/ 12 w 31"/>
                    <a:gd name="T105" fmla="*/ 10 h 22"/>
                    <a:gd name="T106" fmla="*/ 28 w 31"/>
                    <a:gd name="T107" fmla="*/ 7 h 22"/>
                    <a:gd name="T108" fmla="*/ 31 w 31"/>
                    <a:gd name="T109" fmla="*/ 20 h 22"/>
                    <a:gd name="T110" fmla="*/ 12 w 31"/>
                    <a:gd name="T111" fmla="*/ 11 h 22"/>
                    <a:gd name="T112" fmla="*/ 15 w 31"/>
                    <a:gd name="T113" fmla="*/ 2 h 22"/>
                    <a:gd name="T114" fmla="*/ 2 w 31"/>
                    <a:gd name="T115" fmla="*/ 7 h 22"/>
                    <a:gd name="T116" fmla="*/ 23 w 31"/>
                    <a:gd name="T117" fmla="*/ 2 h 22"/>
                    <a:gd name="T118" fmla="*/ 9 w 31"/>
                    <a:gd name="T119" fmla="*/ 14 h 22"/>
                    <a:gd name="T120" fmla="*/ 1 w 31"/>
                    <a:gd name="T121" fmla="*/ 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 h="22">
                      <a:moveTo>
                        <a:pt x="10" y="20"/>
                      </a:move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9" y="21"/>
                      </a:cubicBezTo>
                      <a:cubicBezTo>
                        <a:pt x="9" y="21"/>
                        <a:pt x="9" y="21"/>
                        <a:pt x="9" y="20"/>
                      </a:cubicBezTo>
                      <a:cubicBezTo>
                        <a:pt x="9" y="20"/>
                        <a:pt x="9" y="20"/>
                        <a:pt x="9" y="20"/>
                      </a:cubicBezTo>
                      <a:cubicBezTo>
                        <a:pt x="9" y="21"/>
                        <a:pt x="9" y="21"/>
                        <a:pt x="9" y="21"/>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8" y="20"/>
                        <a:pt x="9" y="20"/>
                        <a:pt x="9" y="20"/>
                      </a:cubicBezTo>
                      <a:cubicBezTo>
                        <a:pt x="9" y="20"/>
                        <a:pt x="8" y="20"/>
                        <a:pt x="8" y="20"/>
                      </a:cubicBezTo>
                      <a:cubicBezTo>
                        <a:pt x="8" y="20"/>
                        <a:pt x="8" y="21"/>
                        <a:pt x="8" y="20"/>
                      </a:cubicBezTo>
                      <a:cubicBezTo>
                        <a:pt x="8" y="20"/>
                        <a:pt x="8" y="20"/>
                        <a:pt x="8" y="20"/>
                      </a:cubicBezTo>
                      <a:cubicBezTo>
                        <a:pt x="8" y="21"/>
                        <a:pt x="8" y="21"/>
                        <a:pt x="8" y="21"/>
                      </a:cubicBezTo>
                      <a:cubicBezTo>
                        <a:pt x="8" y="21"/>
                        <a:pt x="8" y="21"/>
                        <a:pt x="8" y="21"/>
                      </a:cubicBezTo>
                      <a:cubicBezTo>
                        <a:pt x="8" y="21"/>
                        <a:pt x="8" y="21"/>
                        <a:pt x="8" y="21"/>
                      </a:cubicBezTo>
                      <a:cubicBezTo>
                        <a:pt x="8" y="21"/>
                        <a:pt x="8" y="21"/>
                        <a:pt x="8" y="21"/>
                      </a:cubicBezTo>
                      <a:cubicBezTo>
                        <a:pt x="8" y="21"/>
                        <a:pt x="8" y="21"/>
                        <a:pt x="8" y="21"/>
                      </a:cubicBezTo>
                      <a:cubicBezTo>
                        <a:pt x="8" y="21"/>
                        <a:pt x="8" y="21"/>
                        <a:pt x="8" y="21"/>
                      </a:cubicBezTo>
                      <a:cubicBezTo>
                        <a:pt x="8" y="21"/>
                        <a:pt x="8" y="21"/>
                        <a:pt x="8" y="21"/>
                      </a:cubicBezTo>
                      <a:cubicBezTo>
                        <a:pt x="8" y="21"/>
                        <a:pt x="8" y="21"/>
                        <a:pt x="8" y="21"/>
                      </a:cubicBezTo>
                      <a:cubicBezTo>
                        <a:pt x="8" y="21"/>
                        <a:pt x="8" y="21"/>
                        <a:pt x="8" y="21"/>
                      </a:cubicBezTo>
                      <a:cubicBezTo>
                        <a:pt x="8" y="21"/>
                        <a:pt x="8" y="21"/>
                        <a:pt x="8" y="21"/>
                      </a:cubicBezTo>
                      <a:cubicBezTo>
                        <a:pt x="8" y="21"/>
                        <a:pt x="8" y="21"/>
                        <a:pt x="8" y="21"/>
                      </a:cubicBezTo>
                      <a:cubicBezTo>
                        <a:pt x="8" y="21"/>
                        <a:pt x="8" y="21"/>
                        <a:pt x="8" y="21"/>
                      </a:cubicBezTo>
                      <a:cubicBezTo>
                        <a:pt x="8" y="21"/>
                        <a:pt x="8" y="21"/>
                        <a:pt x="8"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7" y="21"/>
                        <a:pt x="7" y="21"/>
                        <a:pt x="7" y="21"/>
                      </a:cubicBezTo>
                      <a:cubicBezTo>
                        <a:pt x="8" y="21"/>
                        <a:pt x="8" y="21"/>
                        <a:pt x="8" y="21"/>
                      </a:cubicBezTo>
                      <a:cubicBezTo>
                        <a:pt x="8" y="21"/>
                        <a:pt x="8" y="21"/>
                        <a:pt x="8" y="21"/>
                      </a:cubicBezTo>
                      <a:cubicBezTo>
                        <a:pt x="8" y="21"/>
                        <a:pt x="8" y="21"/>
                        <a:pt x="8" y="21"/>
                      </a:cubicBezTo>
                      <a:cubicBezTo>
                        <a:pt x="8" y="20"/>
                        <a:pt x="8" y="20"/>
                        <a:pt x="8" y="20"/>
                      </a:cubicBezTo>
                      <a:cubicBezTo>
                        <a:pt x="8" y="21"/>
                        <a:pt x="8" y="20"/>
                        <a:pt x="8" y="20"/>
                      </a:cubicBezTo>
                      <a:cubicBezTo>
                        <a:pt x="8" y="20"/>
                        <a:pt x="8" y="20"/>
                        <a:pt x="8" y="20"/>
                      </a:cubicBezTo>
                      <a:cubicBezTo>
                        <a:pt x="8" y="20"/>
                        <a:pt x="8" y="20"/>
                        <a:pt x="8" y="20"/>
                      </a:cubicBezTo>
                      <a:cubicBezTo>
                        <a:pt x="8" y="20"/>
                        <a:pt x="8" y="20"/>
                        <a:pt x="8" y="20"/>
                      </a:cubicBezTo>
                      <a:cubicBezTo>
                        <a:pt x="8"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9" y="20"/>
                        <a:pt x="9" y="20"/>
                      </a:cubicBezTo>
                      <a:cubicBezTo>
                        <a:pt x="9"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lose/>
                      <a:moveTo>
                        <a:pt x="12" y="13"/>
                      </a:moveTo>
                      <a:cubicBezTo>
                        <a:pt x="11" y="13"/>
                        <a:pt x="11" y="13"/>
                        <a:pt x="12" y="13"/>
                      </a:cubicBezTo>
                      <a:cubicBezTo>
                        <a:pt x="12" y="13"/>
                        <a:pt x="12" y="13"/>
                        <a:pt x="12" y="13"/>
                      </a:cubicBezTo>
                      <a:cubicBezTo>
                        <a:pt x="11" y="13"/>
                        <a:pt x="11" y="13"/>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8" y="14"/>
                        <a:pt x="8" y="14"/>
                      </a:cubicBezTo>
                      <a:cubicBezTo>
                        <a:pt x="8" y="14"/>
                        <a:pt x="8" y="14"/>
                        <a:pt x="8" y="14"/>
                      </a:cubicBezTo>
                      <a:cubicBezTo>
                        <a:pt x="8" y="14"/>
                        <a:pt x="8" y="15"/>
                        <a:pt x="8" y="15"/>
                      </a:cubicBezTo>
                      <a:cubicBezTo>
                        <a:pt x="8" y="15"/>
                        <a:pt x="8" y="15"/>
                        <a:pt x="8" y="15"/>
                      </a:cubicBezTo>
                      <a:cubicBezTo>
                        <a:pt x="8" y="15"/>
                        <a:pt x="8" y="15"/>
                        <a:pt x="8" y="15"/>
                      </a:cubicBezTo>
                      <a:cubicBezTo>
                        <a:pt x="8" y="15"/>
                        <a:pt x="8" y="15"/>
                        <a:pt x="8"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5" y="15"/>
                      </a:cubicBezTo>
                      <a:cubicBezTo>
                        <a:pt x="5" y="15"/>
                        <a:pt x="5" y="15"/>
                        <a:pt x="5" y="15"/>
                      </a:cubicBezTo>
                      <a:cubicBezTo>
                        <a:pt x="5" y="15"/>
                        <a:pt x="5" y="15"/>
                        <a:pt x="5" y="15"/>
                      </a:cubicBezTo>
                      <a:cubicBezTo>
                        <a:pt x="5" y="15"/>
                        <a:pt x="5" y="15"/>
                        <a:pt x="5" y="14"/>
                      </a:cubicBezTo>
                      <a:cubicBezTo>
                        <a:pt x="5" y="14"/>
                        <a:pt x="5" y="14"/>
                        <a:pt x="5" y="14"/>
                      </a:cubicBezTo>
                      <a:cubicBezTo>
                        <a:pt x="5" y="14"/>
                        <a:pt x="5" y="15"/>
                        <a:pt x="5" y="14"/>
                      </a:cubicBezTo>
                      <a:cubicBezTo>
                        <a:pt x="5" y="14"/>
                        <a:pt x="5" y="14"/>
                        <a:pt x="5" y="14"/>
                      </a:cubicBezTo>
                      <a:cubicBezTo>
                        <a:pt x="5" y="14"/>
                        <a:pt x="4" y="14"/>
                        <a:pt x="4" y="14"/>
                      </a:cubicBezTo>
                      <a:cubicBezTo>
                        <a:pt x="4" y="14"/>
                        <a:pt x="4" y="14"/>
                        <a:pt x="4" y="14"/>
                      </a:cubicBezTo>
                      <a:cubicBezTo>
                        <a:pt x="4" y="14"/>
                        <a:pt x="4" y="14"/>
                        <a:pt x="4" y="14"/>
                      </a:cubicBezTo>
                      <a:cubicBezTo>
                        <a:pt x="4" y="14"/>
                        <a:pt x="4" y="14"/>
                        <a:pt x="4" y="14"/>
                      </a:cubicBezTo>
                      <a:cubicBezTo>
                        <a:pt x="4" y="14"/>
                        <a:pt x="4" y="14"/>
                        <a:pt x="3" y="14"/>
                      </a:cubicBezTo>
                      <a:cubicBezTo>
                        <a:pt x="3" y="14"/>
                        <a:pt x="3" y="14"/>
                        <a:pt x="3" y="14"/>
                      </a:cubicBezTo>
                      <a:cubicBezTo>
                        <a:pt x="3" y="14"/>
                        <a:pt x="3" y="14"/>
                        <a:pt x="3" y="14"/>
                      </a:cubicBezTo>
                      <a:cubicBezTo>
                        <a:pt x="3" y="14"/>
                        <a:pt x="3" y="14"/>
                        <a:pt x="3" y="14"/>
                      </a:cubicBezTo>
                      <a:cubicBezTo>
                        <a:pt x="3" y="14"/>
                        <a:pt x="3" y="14"/>
                        <a:pt x="3" y="14"/>
                      </a:cubicBezTo>
                      <a:cubicBezTo>
                        <a:pt x="3" y="14"/>
                        <a:pt x="2" y="14"/>
                        <a:pt x="2" y="14"/>
                      </a:cubicBezTo>
                      <a:cubicBezTo>
                        <a:pt x="2" y="14"/>
                        <a:pt x="2" y="14"/>
                        <a:pt x="2" y="14"/>
                      </a:cubicBezTo>
                      <a:cubicBezTo>
                        <a:pt x="2" y="14"/>
                        <a:pt x="2" y="14"/>
                        <a:pt x="2" y="13"/>
                      </a:cubicBezTo>
                      <a:cubicBezTo>
                        <a:pt x="2" y="13"/>
                        <a:pt x="2" y="13"/>
                        <a:pt x="2" y="13"/>
                      </a:cubicBezTo>
                      <a:cubicBezTo>
                        <a:pt x="2" y="13"/>
                        <a:pt x="2" y="13"/>
                        <a:pt x="2" y="13"/>
                      </a:cubicBezTo>
                      <a:cubicBezTo>
                        <a:pt x="2" y="13"/>
                        <a:pt x="2" y="13"/>
                        <a:pt x="2" y="13"/>
                      </a:cubicBezTo>
                      <a:cubicBezTo>
                        <a:pt x="2" y="13"/>
                        <a:pt x="2" y="13"/>
                        <a:pt x="2" y="13"/>
                      </a:cubicBezTo>
                      <a:cubicBezTo>
                        <a:pt x="2" y="13"/>
                        <a:pt x="2" y="13"/>
                        <a:pt x="2" y="13"/>
                      </a:cubicBezTo>
                      <a:cubicBezTo>
                        <a:pt x="2" y="13"/>
                        <a:pt x="2" y="13"/>
                        <a:pt x="2" y="13"/>
                      </a:cubicBezTo>
                      <a:cubicBezTo>
                        <a:pt x="2" y="13"/>
                        <a:pt x="2" y="13"/>
                        <a:pt x="2" y="13"/>
                      </a:cubicBezTo>
                      <a:cubicBezTo>
                        <a:pt x="2" y="12"/>
                        <a:pt x="2" y="12"/>
                        <a:pt x="2" y="12"/>
                      </a:cubicBezTo>
                      <a:cubicBezTo>
                        <a:pt x="2" y="12"/>
                        <a:pt x="2" y="12"/>
                        <a:pt x="2" y="12"/>
                      </a:cubicBezTo>
                      <a:cubicBezTo>
                        <a:pt x="2" y="12"/>
                        <a:pt x="2" y="12"/>
                        <a:pt x="2" y="12"/>
                      </a:cubicBezTo>
                      <a:cubicBezTo>
                        <a:pt x="2" y="12"/>
                        <a:pt x="2" y="12"/>
                        <a:pt x="2" y="12"/>
                      </a:cubicBezTo>
                      <a:cubicBezTo>
                        <a:pt x="2" y="12"/>
                        <a:pt x="2" y="12"/>
                        <a:pt x="2" y="12"/>
                      </a:cubicBezTo>
                      <a:cubicBezTo>
                        <a:pt x="2" y="12"/>
                        <a:pt x="2" y="12"/>
                        <a:pt x="2" y="12"/>
                      </a:cubicBezTo>
                      <a:cubicBezTo>
                        <a:pt x="2" y="12"/>
                        <a:pt x="2" y="12"/>
                        <a:pt x="2" y="12"/>
                      </a:cubicBezTo>
                      <a:cubicBezTo>
                        <a:pt x="2" y="12"/>
                        <a:pt x="2" y="12"/>
                        <a:pt x="2" y="12"/>
                      </a:cubicBezTo>
                      <a:cubicBezTo>
                        <a:pt x="2" y="12"/>
                        <a:pt x="3" y="12"/>
                        <a:pt x="3" y="12"/>
                      </a:cubicBezTo>
                      <a:cubicBezTo>
                        <a:pt x="3" y="12"/>
                        <a:pt x="3" y="12"/>
                        <a:pt x="3" y="12"/>
                      </a:cubicBezTo>
                      <a:cubicBezTo>
                        <a:pt x="3" y="12"/>
                        <a:pt x="3" y="12"/>
                        <a:pt x="3" y="12"/>
                      </a:cubicBezTo>
                      <a:cubicBezTo>
                        <a:pt x="3" y="12"/>
                        <a:pt x="3" y="12"/>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0"/>
                      </a:cubicBezTo>
                      <a:cubicBezTo>
                        <a:pt x="3" y="11"/>
                        <a:pt x="3" y="11"/>
                        <a:pt x="3" y="11"/>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9"/>
                      </a:cubicBezTo>
                      <a:cubicBezTo>
                        <a:pt x="4" y="9"/>
                        <a:pt x="4" y="9"/>
                        <a:pt x="4" y="9"/>
                      </a:cubicBezTo>
                      <a:cubicBezTo>
                        <a:pt x="4" y="9"/>
                        <a:pt x="4" y="9"/>
                        <a:pt x="4" y="9"/>
                      </a:cubicBezTo>
                      <a:cubicBezTo>
                        <a:pt x="4" y="9"/>
                        <a:pt x="4" y="9"/>
                        <a:pt x="4" y="9"/>
                      </a:cubicBezTo>
                      <a:cubicBezTo>
                        <a:pt x="4" y="9"/>
                        <a:pt x="4"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8"/>
                        <a:pt x="7" y="8"/>
                        <a:pt x="8" y="9"/>
                      </a:cubicBezTo>
                      <a:cubicBezTo>
                        <a:pt x="8" y="9"/>
                        <a:pt x="8" y="9"/>
                        <a:pt x="8" y="9"/>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9" y="8"/>
                        <a:pt x="9" y="8"/>
                        <a:pt x="9" y="9"/>
                      </a:cubicBezTo>
                      <a:cubicBezTo>
                        <a:pt x="9" y="9"/>
                        <a:pt x="9" y="9"/>
                        <a:pt x="9" y="9"/>
                      </a:cubicBezTo>
                      <a:cubicBezTo>
                        <a:pt x="9" y="9"/>
                        <a:pt x="9" y="9"/>
                        <a:pt x="9" y="9"/>
                      </a:cubicBezTo>
                      <a:cubicBezTo>
                        <a:pt x="9" y="9"/>
                        <a:pt x="9" y="9"/>
                        <a:pt x="9" y="9"/>
                      </a:cubicBezTo>
                      <a:cubicBezTo>
                        <a:pt x="9" y="9"/>
                        <a:pt x="9" y="9"/>
                        <a:pt x="9" y="9"/>
                      </a:cubicBezTo>
                      <a:cubicBezTo>
                        <a:pt x="9" y="9"/>
                        <a:pt x="9" y="9"/>
                        <a:pt x="9" y="9"/>
                      </a:cubicBezTo>
                      <a:cubicBezTo>
                        <a:pt x="9" y="9"/>
                        <a:pt x="9" y="9"/>
                        <a:pt x="9" y="9"/>
                      </a:cubicBezTo>
                      <a:cubicBezTo>
                        <a:pt x="9" y="9"/>
                        <a:pt x="9" y="9"/>
                        <a:pt x="9" y="9"/>
                      </a:cubicBezTo>
                      <a:cubicBezTo>
                        <a:pt x="9" y="9"/>
                        <a:pt x="9" y="9"/>
                        <a:pt x="9" y="9"/>
                      </a:cubicBezTo>
                      <a:cubicBezTo>
                        <a:pt x="9" y="9"/>
                        <a:pt x="9" y="9"/>
                        <a:pt x="9" y="9"/>
                      </a:cubicBezTo>
                      <a:cubicBezTo>
                        <a:pt x="9" y="9"/>
                        <a:pt x="9" y="9"/>
                        <a:pt x="9" y="9"/>
                      </a:cubicBezTo>
                      <a:cubicBezTo>
                        <a:pt x="9" y="9"/>
                        <a:pt x="9" y="9"/>
                        <a:pt x="9" y="9"/>
                      </a:cubicBezTo>
                      <a:cubicBezTo>
                        <a:pt x="9" y="9"/>
                        <a:pt x="9" y="9"/>
                        <a:pt x="9" y="9"/>
                      </a:cubicBezTo>
                      <a:cubicBezTo>
                        <a:pt x="9" y="9"/>
                        <a:pt x="9" y="9"/>
                        <a:pt x="9" y="9"/>
                      </a:cubicBezTo>
                      <a:cubicBezTo>
                        <a:pt x="9" y="9"/>
                        <a:pt x="9" y="9"/>
                        <a:pt x="9" y="9"/>
                      </a:cubicBezTo>
                      <a:cubicBezTo>
                        <a:pt x="9" y="9"/>
                        <a:pt x="9" y="9"/>
                        <a:pt x="9" y="9"/>
                      </a:cubicBezTo>
                      <a:cubicBezTo>
                        <a:pt x="9" y="9"/>
                        <a:pt x="9" y="9"/>
                        <a:pt x="9" y="9"/>
                      </a:cubicBezTo>
                      <a:cubicBezTo>
                        <a:pt x="9" y="9"/>
                        <a:pt x="9" y="10"/>
                        <a:pt x="9" y="10"/>
                      </a:cubicBezTo>
                      <a:cubicBezTo>
                        <a:pt x="9" y="10"/>
                        <a:pt x="10" y="10"/>
                        <a:pt x="9" y="10"/>
                      </a:cubicBezTo>
                      <a:cubicBezTo>
                        <a:pt x="10" y="10"/>
                        <a:pt x="10" y="10"/>
                        <a:pt x="10" y="10"/>
                      </a:cubicBezTo>
                      <a:cubicBezTo>
                        <a:pt x="10" y="10"/>
                        <a:pt x="10" y="10"/>
                        <a:pt x="10" y="10"/>
                      </a:cubicBezTo>
                      <a:cubicBezTo>
                        <a:pt x="10" y="10"/>
                        <a:pt x="10" y="10"/>
                        <a:pt x="10" y="10"/>
                      </a:cubicBezTo>
                      <a:cubicBezTo>
                        <a:pt x="10" y="10"/>
                        <a:pt x="10" y="10"/>
                        <a:pt x="10" y="10"/>
                      </a:cubicBezTo>
                      <a:cubicBezTo>
                        <a:pt x="10" y="10"/>
                        <a:pt x="10" y="10"/>
                        <a:pt x="10" y="10"/>
                      </a:cubicBezTo>
                      <a:cubicBezTo>
                        <a:pt x="10" y="10"/>
                        <a:pt x="10" y="10"/>
                        <a:pt x="10" y="10"/>
                      </a:cubicBezTo>
                      <a:cubicBezTo>
                        <a:pt x="11" y="10"/>
                        <a:pt x="11" y="10"/>
                        <a:pt x="11" y="10"/>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1"/>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3"/>
                      </a:cubicBezTo>
                      <a:cubicBezTo>
                        <a:pt x="11" y="13"/>
                        <a:pt x="11" y="13"/>
                        <a:pt x="11" y="13"/>
                      </a:cubicBezTo>
                      <a:cubicBezTo>
                        <a:pt x="11" y="13"/>
                        <a:pt x="11" y="13"/>
                        <a:pt x="11" y="13"/>
                      </a:cubicBezTo>
                      <a:cubicBezTo>
                        <a:pt x="11" y="13"/>
                        <a:pt x="11" y="13"/>
                        <a:pt x="11" y="13"/>
                      </a:cubicBezTo>
                      <a:cubicBezTo>
                        <a:pt x="11" y="13"/>
                        <a:pt x="11" y="13"/>
                        <a:pt x="11" y="13"/>
                      </a:cubicBezTo>
                      <a:cubicBezTo>
                        <a:pt x="11" y="13"/>
                        <a:pt x="11" y="13"/>
                        <a:pt x="11" y="13"/>
                      </a:cubicBezTo>
                      <a:cubicBezTo>
                        <a:pt x="11" y="13"/>
                        <a:pt x="11" y="13"/>
                        <a:pt x="11" y="13"/>
                      </a:cubicBezTo>
                      <a:cubicBezTo>
                        <a:pt x="11" y="13"/>
                        <a:pt x="12" y="13"/>
                        <a:pt x="12" y="13"/>
                      </a:cubicBezTo>
                      <a:cubicBezTo>
                        <a:pt x="12" y="13"/>
                        <a:pt x="12" y="13"/>
                        <a:pt x="12" y="13"/>
                      </a:cubicBezTo>
                      <a:cubicBezTo>
                        <a:pt x="12" y="13"/>
                        <a:pt x="12" y="13"/>
                        <a:pt x="12" y="13"/>
                      </a:cubicBezTo>
                      <a:close/>
                      <a:moveTo>
                        <a:pt x="16" y="13"/>
                      </a:moveTo>
                      <a:cubicBezTo>
                        <a:pt x="16" y="13"/>
                        <a:pt x="16" y="13"/>
                        <a:pt x="16" y="13"/>
                      </a:cubicBezTo>
                      <a:cubicBezTo>
                        <a:pt x="16" y="13"/>
                        <a:pt x="16" y="13"/>
                        <a:pt x="16" y="13"/>
                      </a:cubicBezTo>
                      <a:cubicBezTo>
                        <a:pt x="16" y="13"/>
                        <a:pt x="16" y="13"/>
                        <a:pt x="16" y="13"/>
                      </a:cubicBezTo>
                      <a:cubicBezTo>
                        <a:pt x="16" y="13"/>
                        <a:pt x="16"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6" y="13"/>
                        <a:pt x="16" y="13"/>
                      </a:cubicBezTo>
                      <a:cubicBezTo>
                        <a:pt x="16" y="13"/>
                        <a:pt x="16" y="13"/>
                        <a:pt x="16" y="13"/>
                      </a:cubicBezTo>
                      <a:cubicBezTo>
                        <a:pt x="16" y="13"/>
                        <a:pt x="16" y="13"/>
                        <a:pt x="16" y="14"/>
                      </a:cubicBezTo>
                      <a:cubicBezTo>
                        <a:pt x="16" y="14"/>
                        <a:pt x="16" y="14"/>
                        <a:pt x="16" y="14"/>
                      </a:cubicBezTo>
                      <a:cubicBezTo>
                        <a:pt x="16" y="14"/>
                        <a:pt x="16" y="14"/>
                        <a:pt x="16" y="14"/>
                      </a:cubicBezTo>
                      <a:cubicBezTo>
                        <a:pt x="16" y="14"/>
                        <a:pt x="16" y="14"/>
                        <a:pt x="16" y="14"/>
                      </a:cubicBezTo>
                      <a:cubicBezTo>
                        <a:pt x="16" y="14"/>
                        <a:pt x="16" y="13"/>
                        <a:pt x="16" y="13"/>
                      </a:cubicBezTo>
                      <a:close/>
                      <a:moveTo>
                        <a:pt x="19" y="4"/>
                      </a:move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8" y="4"/>
                        <a:pt x="18" y="4"/>
                        <a:pt x="18" y="4"/>
                      </a:cubicBezTo>
                      <a:cubicBezTo>
                        <a:pt x="18" y="5"/>
                        <a:pt x="18" y="5"/>
                        <a:pt x="18" y="5"/>
                      </a:cubicBezTo>
                      <a:cubicBezTo>
                        <a:pt x="18" y="5"/>
                        <a:pt x="18" y="5"/>
                        <a:pt x="18" y="5"/>
                      </a:cubicBezTo>
                      <a:cubicBezTo>
                        <a:pt x="18" y="5"/>
                        <a:pt x="17" y="5"/>
                        <a:pt x="17" y="5"/>
                      </a:cubicBezTo>
                      <a:cubicBezTo>
                        <a:pt x="17" y="4"/>
                        <a:pt x="17" y="4"/>
                        <a:pt x="17" y="5"/>
                      </a:cubicBezTo>
                      <a:cubicBezTo>
                        <a:pt x="17" y="5"/>
                        <a:pt x="17" y="5"/>
                        <a:pt x="17" y="5"/>
                      </a:cubicBezTo>
                      <a:cubicBezTo>
                        <a:pt x="17" y="5"/>
                        <a:pt x="17" y="5"/>
                        <a:pt x="17" y="5"/>
                      </a:cubicBezTo>
                      <a:cubicBezTo>
                        <a:pt x="17" y="5"/>
                        <a:pt x="17" y="5"/>
                        <a:pt x="17" y="5"/>
                      </a:cubicBezTo>
                      <a:cubicBezTo>
                        <a:pt x="17" y="5"/>
                        <a:pt x="17" y="5"/>
                        <a:pt x="17" y="5"/>
                      </a:cubicBezTo>
                      <a:cubicBezTo>
                        <a:pt x="17" y="5"/>
                        <a:pt x="17" y="5"/>
                        <a:pt x="17" y="5"/>
                      </a:cubicBezTo>
                      <a:cubicBezTo>
                        <a:pt x="17" y="5"/>
                        <a:pt x="17" y="5"/>
                        <a:pt x="17" y="5"/>
                      </a:cubicBezTo>
                      <a:cubicBezTo>
                        <a:pt x="17" y="5"/>
                        <a:pt x="17" y="5"/>
                        <a:pt x="17" y="5"/>
                      </a:cubicBezTo>
                      <a:cubicBezTo>
                        <a:pt x="17"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5" y="4"/>
                        <a:pt x="15" y="4"/>
                      </a:cubicBezTo>
                      <a:cubicBezTo>
                        <a:pt x="15" y="4"/>
                        <a:pt x="15" y="4"/>
                        <a:pt x="15" y="4"/>
                      </a:cubicBezTo>
                      <a:cubicBezTo>
                        <a:pt x="15" y="4"/>
                        <a:pt x="15" y="4"/>
                        <a:pt x="15" y="4"/>
                      </a:cubicBezTo>
                      <a:cubicBezTo>
                        <a:pt x="15" y="4"/>
                        <a:pt x="15" y="4"/>
                        <a:pt x="15" y="4"/>
                      </a:cubicBezTo>
                      <a:cubicBezTo>
                        <a:pt x="15" y="4"/>
                        <a:pt x="15" y="4"/>
                        <a:pt x="15" y="4"/>
                      </a:cubicBezTo>
                      <a:cubicBezTo>
                        <a:pt x="15" y="4"/>
                        <a:pt x="14" y="4"/>
                        <a:pt x="14" y="4"/>
                      </a:cubicBezTo>
                      <a:cubicBezTo>
                        <a:pt x="14" y="4"/>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6"/>
                        <a:pt x="14" y="6"/>
                        <a:pt x="14" y="6"/>
                      </a:cubicBezTo>
                      <a:cubicBezTo>
                        <a:pt x="14" y="6"/>
                        <a:pt x="14" y="6"/>
                        <a:pt x="14" y="5"/>
                      </a:cubicBezTo>
                      <a:cubicBezTo>
                        <a:pt x="14" y="5"/>
                        <a:pt x="14"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2" y="5"/>
                      </a:cubicBezTo>
                      <a:cubicBezTo>
                        <a:pt x="12" y="5"/>
                        <a:pt x="12" y="5"/>
                        <a:pt x="12" y="5"/>
                      </a:cubicBezTo>
                      <a:cubicBezTo>
                        <a:pt x="12" y="5"/>
                        <a:pt x="12" y="5"/>
                        <a:pt x="12" y="5"/>
                      </a:cubicBezTo>
                      <a:cubicBezTo>
                        <a:pt x="12" y="5"/>
                        <a:pt x="12" y="5"/>
                        <a:pt x="12" y="5"/>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2" y="6"/>
                      </a:cubicBezTo>
                      <a:cubicBezTo>
                        <a:pt x="12" y="6"/>
                        <a:pt x="12" y="6"/>
                        <a:pt x="11" y="6"/>
                      </a:cubicBezTo>
                      <a:cubicBezTo>
                        <a:pt x="11" y="6"/>
                        <a:pt x="11" y="6"/>
                        <a:pt x="11" y="6"/>
                      </a:cubicBezTo>
                      <a:cubicBezTo>
                        <a:pt x="11" y="6"/>
                        <a:pt x="11" y="6"/>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0" y="5"/>
                        <a:pt x="10" y="5"/>
                        <a:pt x="10" y="5"/>
                      </a:cubicBezTo>
                      <a:cubicBezTo>
                        <a:pt x="10" y="5"/>
                        <a:pt x="10" y="5"/>
                        <a:pt x="10" y="5"/>
                      </a:cubicBezTo>
                      <a:cubicBezTo>
                        <a:pt x="10" y="5"/>
                        <a:pt x="10" y="4"/>
                        <a:pt x="10" y="4"/>
                      </a:cubicBezTo>
                      <a:cubicBezTo>
                        <a:pt x="10" y="4"/>
                        <a:pt x="10" y="4"/>
                        <a:pt x="10" y="4"/>
                      </a:cubicBezTo>
                      <a:cubicBezTo>
                        <a:pt x="10" y="4"/>
                        <a:pt x="10" y="4"/>
                        <a:pt x="10" y="4"/>
                      </a:cubicBezTo>
                      <a:cubicBezTo>
                        <a:pt x="10" y="4"/>
                        <a:pt x="10" y="4"/>
                        <a:pt x="10" y="4"/>
                      </a:cubicBezTo>
                      <a:cubicBezTo>
                        <a:pt x="10" y="4"/>
                        <a:pt x="11" y="4"/>
                        <a:pt x="11" y="4"/>
                      </a:cubicBezTo>
                      <a:cubicBezTo>
                        <a:pt x="11" y="4"/>
                        <a:pt x="11" y="4"/>
                        <a:pt x="11" y="4"/>
                      </a:cubicBezTo>
                      <a:cubicBezTo>
                        <a:pt x="10" y="4"/>
                        <a:pt x="10"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0" y="3"/>
                        <a:pt x="11" y="3"/>
                        <a:pt x="11" y="3"/>
                      </a:cubicBezTo>
                      <a:cubicBezTo>
                        <a:pt x="11" y="3"/>
                        <a:pt x="11" y="3"/>
                        <a:pt x="11" y="3"/>
                      </a:cubicBezTo>
                      <a:cubicBezTo>
                        <a:pt x="11" y="3"/>
                        <a:pt x="11" y="3"/>
                        <a:pt x="11" y="3"/>
                      </a:cubicBezTo>
                      <a:cubicBezTo>
                        <a:pt x="11" y="3"/>
                        <a:pt x="11" y="3"/>
                        <a:pt x="11" y="4"/>
                      </a:cubicBezTo>
                      <a:cubicBezTo>
                        <a:pt x="11" y="4"/>
                        <a:pt x="11" y="4"/>
                        <a:pt x="11" y="4"/>
                      </a:cubicBezTo>
                      <a:cubicBezTo>
                        <a:pt x="11" y="4"/>
                        <a:pt x="11" y="4"/>
                        <a:pt x="11" y="4"/>
                      </a:cubicBezTo>
                      <a:cubicBezTo>
                        <a:pt x="11" y="3"/>
                        <a:pt x="11" y="3"/>
                        <a:pt x="11" y="4"/>
                      </a:cubicBezTo>
                      <a:cubicBezTo>
                        <a:pt x="11" y="4"/>
                        <a:pt x="11" y="4"/>
                        <a:pt x="11" y="4"/>
                      </a:cubicBezTo>
                      <a:cubicBezTo>
                        <a:pt x="12" y="4"/>
                        <a:pt x="12" y="4"/>
                        <a:pt x="12" y="4"/>
                      </a:cubicBezTo>
                      <a:cubicBezTo>
                        <a:pt x="12" y="3"/>
                        <a:pt x="12" y="3"/>
                        <a:pt x="12" y="3"/>
                      </a:cubicBezTo>
                      <a:cubicBezTo>
                        <a:pt x="12" y="3"/>
                        <a:pt x="12" y="3"/>
                        <a:pt x="12" y="3"/>
                      </a:cubicBezTo>
                      <a:cubicBezTo>
                        <a:pt x="12" y="4"/>
                        <a:pt x="12" y="4"/>
                        <a:pt x="12" y="3"/>
                      </a:cubicBezTo>
                      <a:cubicBezTo>
                        <a:pt x="12" y="3"/>
                        <a:pt x="12" y="3"/>
                        <a:pt x="12" y="3"/>
                      </a:cubicBezTo>
                      <a:cubicBezTo>
                        <a:pt x="12" y="3"/>
                        <a:pt x="12" y="3"/>
                        <a:pt x="12" y="3"/>
                      </a:cubicBezTo>
                      <a:cubicBezTo>
                        <a:pt x="12" y="3"/>
                        <a:pt x="12" y="3"/>
                        <a:pt x="12" y="3"/>
                      </a:cubicBezTo>
                      <a:cubicBezTo>
                        <a:pt x="12" y="3"/>
                        <a:pt x="12" y="3"/>
                        <a:pt x="12" y="3"/>
                      </a:cubicBezTo>
                      <a:cubicBezTo>
                        <a:pt x="12" y="3"/>
                        <a:pt x="12" y="3"/>
                        <a:pt x="12" y="3"/>
                      </a:cubicBezTo>
                      <a:cubicBezTo>
                        <a:pt x="12" y="3"/>
                        <a:pt x="12" y="3"/>
                        <a:pt x="12"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4" y="2"/>
                        <a:pt x="14" y="2"/>
                      </a:cubicBezTo>
                      <a:cubicBezTo>
                        <a:pt x="14"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6" y="2"/>
                      </a:cubicBezTo>
                      <a:cubicBezTo>
                        <a:pt x="16" y="2"/>
                        <a:pt x="16" y="2"/>
                        <a:pt x="16" y="2"/>
                      </a:cubicBezTo>
                      <a:cubicBezTo>
                        <a:pt x="16" y="2"/>
                        <a:pt x="16" y="2"/>
                        <a:pt x="16" y="2"/>
                      </a:cubicBezTo>
                      <a:cubicBezTo>
                        <a:pt x="16" y="2"/>
                        <a:pt x="16" y="2"/>
                        <a:pt x="16" y="2"/>
                      </a:cubicBezTo>
                      <a:cubicBezTo>
                        <a:pt x="16" y="2"/>
                        <a:pt x="16" y="2"/>
                        <a:pt x="16" y="2"/>
                      </a:cubicBezTo>
                      <a:cubicBezTo>
                        <a:pt x="16" y="2"/>
                        <a:pt x="16" y="2"/>
                        <a:pt x="16" y="2"/>
                      </a:cubicBezTo>
                      <a:cubicBezTo>
                        <a:pt x="16" y="2"/>
                        <a:pt x="16" y="2"/>
                        <a:pt x="16" y="1"/>
                      </a:cubicBezTo>
                      <a:cubicBezTo>
                        <a:pt x="16" y="1"/>
                        <a:pt x="16" y="1"/>
                        <a:pt x="16" y="1"/>
                      </a:cubicBezTo>
                      <a:cubicBezTo>
                        <a:pt x="16" y="1"/>
                        <a:pt x="16" y="2"/>
                        <a:pt x="16" y="1"/>
                      </a:cubicBezTo>
                      <a:cubicBezTo>
                        <a:pt x="16" y="1"/>
                        <a:pt x="16" y="1"/>
                        <a:pt x="16" y="1"/>
                      </a:cubicBezTo>
                      <a:cubicBezTo>
                        <a:pt x="16" y="1"/>
                        <a:pt x="16" y="2"/>
                        <a:pt x="16" y="1"/>
                      </a:cubicBezTo>
                      <a:cubicBezTo>
                        <a:pt x="16" y="1"/>
                        <a:pt x="16" y="1"/>
                        <a:pt x="16" y="1"/>
                      </a:cubicBezTo>
                      <a:cubicBezTo>
                        <a:pt x="16" y="1"/>
                        <a:pt x="16" y="1"/>
                        <a:pt x="16" y="1"/>
                      </a:cubicBezTo>
                      <a:cubicBezTo>
                        <a:pt x="16" y="1"/>
                        <a:pt x="16" y="1"/>
                        <a:pt x="16" y="1"/>
                      </a:cubicBezTo>
                      <a:cubicBezTo>
                        <a:pt x="16" y="1"/>
                        <a:pt x="16" y="1"/>
                        <a:pt x="16"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8" y="1"/>
                      </a:cubicBezTo>
                      <a:cubicBezTo>
                        <a:pt x="18" y="1"/>
                        <a:pt x="18" y="1"/>
                        <a:pt x="18" y="1"/>
                      </a:cubicBezTo>
                      <a:cubicBezTo>
                        <a:pt x="17" y="1"/>
                        <a:pt x="17"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0"/>
                        <a:pt x="18" y="0"/>
                        <a:pt x="18" y="0"/>
                      </a:cubicBezTo>
                      <a:cubicBezTo>
                        <a:pt x="18" y="0"/>
                        <a:pt x="18" y="0"/>
                        <a:pt x="18" y="0"/>
                      </a:cubicBezTo>
                      <a:cubicBezTo>
                        <a:pt x="18" y="0"/>
                        <a:pt x="18" y="0"/>
                        <a:pt x="18" y="0"/>
                      </a:cubicBezTo>
                      <a:cubicBezTo>
                        <a:pt x="18" y="0"/>
                        <a:pt x="18" y="0"/>
                        <a:pt x="18" y="0"/>
                      </a:cubicBezTo>
                      <a:cubicBezTo>
                        <a:pt x="18" y="0"/>
                        <a:pt x="18" y="0"/>
                        <a:pt x="18" y="0"/>
                      </a:cubicBezTo>
                      <a:cubicBezTo>
                        <a:pt x="18" y="0"/>
                        <a:pt x="18" y="0"/>
                        <a:pt x="18" y="0"/>
                      </a:cubicBezTo>
                      <a:cubicBezTo>
                        <a:pt x="18" y="0"/>
                        <a:pt x="18" y="0"/>
                        <a:pt x="18" y="0"/>
                      </a:cubicBezTo>
                      <a:cubicBezTo>
                        <a:pt x="19" y="0"/>
                        <a:pt x="19" y="0"/>
                        <a:pt x="19" y="0"/>
                      </a:cubicBezTo>
                      <a:cubicBezTo>
                        <a:pt x="19" y="0"/>
                        <a:pt x="19" y="0"/>
                        <a:pt x="19" y="0"/>
                      </a:cubicBezTo>
                      <a:cubicBezTo>
                        <a:pt x="19" y="0"/>
                        <a:pt x="19" y="0"/>
                        <a:pt x="19" y="0"/>
                      </a:cubicBezTo>
                      <a:cubicBezTo>
                        <a:pt x="19" y="0"/>
                        <a:pt x="19" y="1"/>
                        <a:pt x="19" y="1"/>
                      </a:cubicBezTo>
                      <a:cubicBezTo>
                        <a:pt x="19" y="1"/>
                        <a:pt x="19" y="1"/>
                        <a:pt x="19" y="1"/>
                      </a:cubicBezTo>
                      <a:cubicBezTo>
                        <a:pt x="19" y="1"/>
                        <a:pt x="19" y="0"/>
                        <a:pt x="19" y="1"/>
                      </a:cubicBezTo>
                      <a:cubicBezTo>
                        <a:pt x="19" y="1"/>
                        <a:pt x="19" y="0"/>
                        <a:pt x="19" y="0"/>
                      </a:cubicBezTo>
                      <a:cubicBezTo>
                        <a:pt x="19" y="0"/>
                        <a:pt x="19" y="0"/>
                        <a:pt x="19" y="0"/>
                      </a:cubicBezTo>
                      <a:cubicBezTo>
                        <a:pt x="19" y="0"/>
                        <a:pt x="19" y="0"/>
                        <a:pt x="19" y="0"/>
                      </a:cubicBezTo>
                      <a:cubicBezTo>
                        <a:pt x="19" y="0"/>
                        <a:pt x="19" y="0"/>
                        <a:pt x="19" y="0"/>
                      </a:cubicBezTo>
                      <a:cubicBezTo>
                        <a:pt x="19" y="0"/>
                        <a:pt x="19" y="0"/>
                        <a:pt x="19" y="0"/>
                      </a:cubicBezTo>
                      <a:cubicBezTo>
                        <a:pt x="19" y="0"/>
                        <a:pt x="19" y="1"/>
                        <a:pt x="19" y="1"/>
                      </a:cubicBezTo>
                      <a:cubicBezTo>
                        <a:pt x="19" y="1"/>
                        <a:pt x="19" y="1"/>
                        <a:pt x="19" y="1"/>
                      </a:cubicBezTo>
                      <a:cubicBezTo>
                        <a:pt x="19" y="1"/>
                        <a:pt x="19" y="1"/>
                        <a:pt x="19" y="1"/>
                      </a:cubicBezTo>
                      <a:cubicBezTo>
                        <a:pt x="19" y="0"/>
                        <a:pt x="20" y="0"/>
                        <a:pt x="20" y="0"/>
                      </a:cubicBezTo>
                      <a:cubicBezTo>
                        <a:pt x="20" y="0"/>
                        <a:pt x="20" y="0"/>
                        <a:pt x="20" y="0"/>
                      </a:cubicBezTo>
                      <a:cubicBezTo>
                        <a:pt x="20" y="0"/>
                        <a:pt x="20" y="0"/>
                        <a:pt x="20" y="0"/>
                      </a:cubicBezTo>
                      <a:cubicBezTo>
                        <a:pt x="20" y="0"/>
                        <a:pt x="20" y="0"/>
                        <a:pt x="20" y="0"/>
                      </a:cubicBezTo>
                      <a:cubicBezTo>
                        <a:pt x="20" y="0"/>
                        <a:pt x="20" y="0"/>
                        <a:pt x="20" y="0"/>
                      </a:cubicBezTo>
                      <a:cubicBezTo>
                        <a:pt x="20" y="0"/>
                        <a:pt x="20" y="0"/>
                        <a:pt x="20" y="0"/>
                      </a:cubicBezTo>
                      <a:cubicBezTo>
                        <a:pt x="20" y="0"/>
                        <a:pt x="21" y="0"/>
                        <a:pt x="21" y="0"/>
                      </a:cubicBezTo>
                      <a:cubicBezTo>
                        <a:pt x="21" y="0"/>
                        <a:pt x="21" y="0"/>
                        <a:pt x="21" y="0"/>
                      </a:cubicBezTo>
                      <a:cubicBezTo>
                        <a:pt x="21" y="0"/>
                        <a:pt x="21" y="0"/>
                        <a:pt x="21" y="0"/>
                      </a:cubicBezTo>
                      <a:cubicBezTo>
                        <a:pt x="21" y="0"/>
                        <a:pt x="20" y="0"/>
                        <a:pt x="20" y="0"/>
                      </a:cubicBezTo>
                      <a:cubicBezTo>
                        <a:pt x="20" y="0"/>
                        <a:pt x="20" y="0"/>
                        <a:pt x="20" y="0"/>
                      </a:cubicBezTo>
                      <a:cubicBezTo>
                        <a:pt x="20" y="0"/>
                        <a:pt x="20" y="0"/>
                        <a:pt x="20" y="0"/>
                      </a:cubicBezTo>
                      <a:cubicBezTo>
                        <a:pt x="20" y="0"/>
                        <a:pt x="20" y="0"/>
                        <a:pt x="20" y="0"/>
                      </a:cubicBezTo>
                      <a:cubicBezTo>
                        <a:pt x="20" y="1"/>
                        <a:pt x="20" y="1"/>
                        <a:pt x="20" y="1"/>
                      </a:cubicBezTo>
                      <a:cubicBezTo>
                        <a:pt x="20" y="1"/>
                        <a:pt x="20" y="1"/>
                        <a:pt x="20" y="1"/>
                      </a:cubicBezTo>
                      <a:cubicBezTo>
                        <a:pt x="20" y="1"/>
                        <a:pt x="19" y="1"/>
                        <a:pt x="19" y="1"/>
                      </a:cubicBezTo>
                      <a:cubicBezTo>
                        <a:pt x="19" y="1"/>
                        <a:pt x="19" y="1"/>
                        <a:pt x="19" y="1"/>
                      </a:cubicBezTo>
                      <a:cubicBezTo>
                        <a:pt x="19" y="1"/>
                        <a:pt x="19" y="1"/>
                        <a:pt x="19" y="1"/>
                      </a:cubicBezTo>
                      <a:cubicBezTo>
                        <a:pt x="19" y="1"/>
                        <a:pt x="19" y="1"/>
                        <a:pt x="19" y="1"/>
                      </a:cubicBezTo>
                      <a:cubicBezTo>
                        <a:pt x="19" y="1"/>
                        <a:pt x="19" y="2"/>
                        <a:pt x="19" y="2"/>
                      </a:cubicBezTo>
                      <a:cubicBezTo>
                        <a:pt x="19" y="2"/>
                        <a:pt x="19" y="2"/>
                        <a:pt x="19" y="2"/>
                      </a:cubicBezTo>
                      <a:cubicBezTo>
                        <a:pt x="19" y="2"/>
                        <a:pt x="19" y="2"/>
                        <a:pt x="19" y="2"/>
                      </a:cubicBezTo>
                      <a:cubicBezTo>
                        <a:pt x="19" y="2"/>
                        <a:pt x="19" y="2"/>
                        <a:pt x="19" y="2"/>
                      </a:cubicBezTo>
                      <a:cubicBezTo>
                        <a:pt x="19" y="2"/>
                        <a:pt x="18" y="2"/>
                        <a:pt x="18" y="2"/>
                      </a:cubicBezTo>
                      <a:cubicBezTo>
                        <a:pt x="18" y="2"/>
                        <a:pt x="18" y="2"/>
                        <a:pt x="18" y="2"/>
                      </a:cubicBezTo>
                      <a:cubicBezTo>
                        <a:pt x="18" y="2"/>
                        <a:pt x="18" y="2"/>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7" y="3"/>
                        <a:pt x="18" y="3"/>
                        <a:pt x="18" y="3"/>
                      </a:cubicBezTo>
                      <a:cubicBezTo>
                        <a:pt x="18" y="3"/>
                        <a:pt x="18" y="3"/>
                        <a:pt x="17" y="3"/>
                      </a:cubicBezTo>
                      <a:cubicBezTo>
                        <a:pt x="17" y="3"/>
                        <a:pt x="17" y="3"/>
                        <a:pt x="17" y="3"/>
                      </a:cubicBezTo>
                      <a:cubicBezTo>
                        <a:pt x="17" y="3"/>
                        <a:pt x="17" y="3"/>
                        <a:pt x="17" y="3"/>
                      </a:cubicBezTo>
                      <a:cubicBezTo>
                        <a:pt x="17" y="3"/>
                        <a:pt x="17" y="3"/>
                        <a:pt x="17" y="3"/>
                      </a:cubicBezTo>
                      <a:cubicBezTo>
                        <a:pt x="17" y="3"/>
                        <a:pt x="17" y="3"/>
                        <a:pt x="17" y="3"/>
                      </a:cubicBezTo>
                      <a:cubicBezTo>
                        <a:pt x="17" y="3"/>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8" y="4"/>
                        <a:pt x="18" y="4"/>
                      </a:cubicBezTo>
                      <a:cubicBezTo>
                        <a:pt x="18" y="4"/>
                        <a:pt x="18" y="4"/>
                        <a:pt x="18" y="4"/>
                      </a:cubicBezTo>
                      <a:cubicBezTo>
                        <a:pt x="18" y="4"/>
                        <a:pt x="18" y="4"/>
                        <a:pt x="18" y="4"/>
                      </a:cubicBezTo>
                      <a:cubicBezTo>
                        <a:pt x="18" y="4"/>
                        <a:pt x="18" y="4"/>
                        <a:pt x="18" y="4"/>
                      </a:cubicBezTo>
                      <a:cubicBezTo>
                        <a:pt x="18" y="4"/>
                        <a:pt x="18" y="4"/>
                        <a:pt x="18" y="4"/>
                      </a:cubicBezTo>
                      <a:cubicBezTo>
                        <a:pt x="18" y="4"/>
                        <a:pt x="18" y="3"/>
                        <a:pt x="18" y="3"/>
                      </a:cubicBezTo>
                      <a:cubicBezTo>
                        <a:pt x="18"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20" y="2"/>
                      </a:cubicBezTo>
                      <a:cubicBezTo>
                        <a:pt x="20" y="2"/>
                        <a:pt x="20" y="2"/>
                        <a:pt x="20" y="2"/>
                      </a:cubicBezTo>
                      <a:cubicBezTo>
                        <a:pt x="20" y="2"/>
                        <a:pt x="20" y="2"/>
                        <a:pt x="20" y="2"/>
                      </a:cubicBezTo>
                      <a:cubicBezTo>
                        <a:pt x="20" y="2"/>
                        <a:pt x="20" y="2"/>
                        <a:pt x="20" y="2"/>
                      </a:cubicBezTo>
                      <a:cubicBezTo>
                        <a:pt x="20" y="2"/>
                        <a:pt x="20" y="3"/>
                        <a:pt x="20" y="3"/>
                      </a:cubicBezTo>
                      <a:cubicBezTo>
                        <a:pt x="20" y="3"/>
                        <a:pt x="20" y="3"/>
                        <a:pt x="20" y="3"/>
                      </a:cubicBezTo>
                      <a:cubicBezTo>
                        <a:pt x="20" y="3"/>
                        <a:pt x="20" y="3"/>
                        <a:pt x="20" y="3"/>
                      </a:cubicBezTo>
                      <a:cubicBezTo>
                        <a:pt x="20" y="3"/>
                        <a:pt x="20" y="3"/>
                        <a:pt x="20" y="3"/>
                      </a:cubicBezTo>
                      <a:cubicBezTo>
                        <a:pt x="20" y="3"/>
                        <a:pt x="20" y="3"/>
                        <a:pt x="20" y="3"/>
                      </a:cubicBezTo>
                      <a:cubicBezTo>
                        <a:pt x="20" y="3"/>
                        <a:pt x="20" y="3"/>
                        <a:pt x="20" y="3"/>
                      </a:cubicBezTo>
                      <a:cubicBezTo>
                        <a:pt x="20" y="3"/>
                        <a:pt x="20" y="3"/>
                        <a:pt x="19" y="3"/>
                      </a:cubicBezTo>
                      <a:cubicBezTo>
                        <a:pt x="19" y="3"/>
                        <a:pt x="19" y="3"/>
                        <a:pt x="19" y="3"/>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lose/>
                      <a:moveTo>
                        <a:pt x="16" y="9"/>
                      </a:moveTo>
                      <a:cubicBezTo>
                        <a:pt x="16" y="9"/>
                        <a:pt x="17" y="9"/>
                        <a:pt x="17" y="8"/>
                      </a:cubicBezTo>
                      <a:cubicBezTo>
                        <a:pt x="17" y="8"/>
                        <a:pt x="17" y="8"/>
                        <a:pt x="17" y="8"/>
                      </a:cubicBezTo>
                      <a:cubicBezTo>
                        <a:pt x="17" y="8"/>
                        <a:pt x="17" y="8"/>
                        <a:pt x="17" y="8"/>
                      </a:cubicBezTo>
                      <a:cubicBezTo>
                        <a:pt x="17" y="8"/>
                        <a:pt x="17" y="8"/>
                        <a:pt x="17" y="8"/>
                      </a:cubicBezTo>
                      <a:cubicBezTo>
                        <a:pt x="17" y="8"/>
                        <a:pt x="17" y="8"/>
                        <a:pt x="17"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9"/>
                        <a:pt x="16" y="9"/>
                      </a:cubicBezTo>
                      <a:cubicBezTo>
                        <a:pt x="16" y="9"/>
                        <a:pt x="16" y="9"/>
                        <a:pt x="16" y="9"/>
                      </a:cubicBezTo>
                      <a:close/>
                      <a:moveTo>
                        <a:pt x="28" y="7"/>
                      </a:moveTo>
                      <a:cubicBezTo>
                        <a:pt x="28" y="7"/>
                        <a:pt x="28" y="7"/>
                        <a:pt x="28"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8"/>
                      </a:cubicBezTo>
                      <a:cubicBezTo>
                        <a:pt x="27" y="8"/>
                        <a:pt x="27" y="8"/>
                        <a:pt x="27" y="8"/>
                      </a:cubicBezTo>
                      <a:cubicBezTo>
                        <a:pt x="27" y="8"/>
                        <a:pt x="27" y="8"/>
                        <a:pt x="27" y="8"/>
                      </a:cubicBezTo>
                      <a:cubicBezTo>
                        <a:pt x="27" y="8"/>
                        <a:pt x="27" y="9"/>
                        <a:pt x="28" y="8"/>
                      </a:cubicBezTo>
                      <a:cubicBezTo>
                        <a:pt x="28" y="8"/>
                        <a:pt x="28" y="8"/>
                        <a:pt x="28" y="8"/>
                      </a:cubicBezTo>
                      <a:cubicBezTo>
                        <a:pt x="28" y="8"/>
                        <a:pt x="28" y="8"/>
                        <a:pt x="28" y="8"/>
                      </a:cubicBezTo>
                      <a:cubicBezTo>
                        <a:pt x="27" y="8"/>
                        <a:pt x="27" y="8"/>
                        <a:pt x="27" y="8"/>
                      </a:cubicBezTo>
                      <a:cubicBezTo>
                        <a:pt x="27" y="8"/>
                        <a:pt x="27" y="8"/>
                        <a:pt x="27" y="8"/>
                      </a:cubicBezTo>
                      <a:cubicBezTo>
                        <a:pt x="27" y="8"/>
                        <a:pt x="27" y="8"/>
                        <a:pt x="27" y="8"/>
                      </a:cubicBezTo>
                      <a:cubicBezTo>
                        <a:pt x="27" y="8"/>
                        <a:pt x="27" y="8"/>
                        <a:pt x="27" y="8"/>
                      </a:cubicBezTo>
                      <a:cubicBezTo>
                        <a:pt x="27" y="8"/>
                        <a:pt x="28" y="8"/>
                        <a:pt x="28" y="8"/>
                      </a:cubicBezTo>
                      <a:cubicBezTo>
                        <a:pt x="28" y="8"/>
                        <a:pt x="28" y="8"/>
                        <a:pt x="28" y="7"/>
                      </a:cubicBezTo>
                      <a:cubicBezTo>
                        <a:pt x="28" y="7"/>
                        <a:pt x="28" y="7"/>
                        <a:pt x="28" y="7"/>
                      </a:cubicBezTo>
                      <a:close/>
                      <a:moveTo>
                        <a:pt x="21" y="2"/>
                      </a:moveTo>
                      <a:cubicBezTo>
                        <a:pt x="21" y="2"/>
                        <a:pt x="21" y="2"/>
                        <a:pt x="21" y="2"/>
                      </a:cubicBezTo>
                      <a:cubicBezTo>
                        <a:pt x="20" y="2"/>
                        <a:pt x="20" y="2"/>
                        <a:pt x="20" y="3"/>
                      </a:cubicBezTo>
                      <a:cubicBezTo>
                        <a:pt x="20" y="3"/>
                        <a:pt x="20" y="3"/>
                        <a:pt x="20" y="3"/>
                      </a:cubicBezTo>
                      <a:cubicBezTo>
                        <a:pt x="20" y="3"/>
                        <a:pt x="20" y="3"/>
                        <a:pt x="20" y="3"/>
                      </a:cubicBezTo>
                      <a:cubicBezTo>
                        <a:pt x="20" y="3"/>
                        <a:pt x="20" y="3"/>
                        <a:pt x="20" y="3"/>
                      </a:cubicBezTo>
                      <a:cubicBezTo>
                        <a:pt x="20" y="3"/>
                        <a:pt x="20" y="3"/>
                        <a:pt x="21" y="3"/>
                      </a:cubicBezTo>
                      <a:cubicBezTo>
                        <a:pt x="21" y="3"/>
                        <a:pt x="21" y="3"/>
                        <a:pt x="21" y="3"/>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2"/>
                      </a:cubicBezTo>
                      <a:cubicBezTo>
                        <a:pt x="21" y="2"/>
                        <a:pt x="21" y="2"/>
                        <a:pt x="21" y="2"/>
                      </a:cubicBezTo>
                      <a:cubicBezTo>
                        <a:pt x="21" y="2"/>
                        <a:pt x="21" y="2"/>
                        <a:pt x="21" y="2"/>
                      </a:cubicBezTo>
                      <a:cubicBezTo>
                        <a:pt x="21" y="2"/>
                        <a:pt x="21" y="2"/>
                        <a:pt x="21" y="2"/>
                      </a:cubicBezTo>
                      <a:cubicBezTo>
                        <a:pt x="21" y="2"/>
                        <a:pt x="21" y="2"/>
                        <a:pt x="21" y="2"/>
                      </a:cubicBezTo>
                      <a:cubicBezTo>
                        <a:pt x="21" y="2"/>
                        <a:pt x="21" y="2"/>
                        <a:pt x="21" y="2"/>
                      </a:cubicBezTo>
                      <a:cubicBezTo>
                        <a:pt x="21" y="2"/>
                        <a:pt x="21" y="2"/>
                        <a:pt x="21" y="2"/>
                      </a:cubicBezTo>
                      <a:close/>
                      <a:moveTo>
                        <a:pt x="20" y="17"/>
                      </a:moveTo>
                      <a:cubicBezTo>
                        <a:pt x="20" y="17"/>
                        <a:pt x="20" y="17"/>
                        <a:pt x="20" y="17"/>
                      </a:cubicBezTo>
                      <a:cubicBezTo>
                        <a:pt x="20" y="17"/>
                        <a:pt x="20" y="17"/>
                        <a:pt x="20" y="17"/>
                      </a:cubicBezTo>
                      <a:cubicBezTo>
                        <a:pt x="19" y="17"/>
                        <a:pt x="19" y="17"/>
                        <a:pt x="19" y="17"/>
                      </a:cubicBezTo>
                      <a:cubicBezTo>
                        <a:pt x="19" y="17"/>
                        <a:pt x="19" y="17"/>
                        <a:pt x="19" y="17"/>
                      </a:cubicBezTo>
                      <a:cubicBezTo>
                        <a:pt x="19" y="17"/>
                        <a:pt x="19" y="17"/>
                        <a:pt x="20" y="17"/>
                      </a:cubicBezTo>
                      <a:cubicBezTo>
                        <a:pt x="20" y="17"/>
                        <a:pt x="20" y="17"/>
                        <a:pt x="20" y="17"/>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lose/>
                      <a:moveTo>
                        <a:pt x="21" y="5"/>
                      </a:move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4"/>
                        <a:pt x="22" y="4"/>
                        <a:pt x="22" y="4"/>
                      </a:cubicBezTo>
                      <a:cubicBezTo>
                        <a:pt x="22" y="4"/>
                        <a:pt x="22" y="4"/>
                        <a:pt x="21" y="4"/>
                      </a:cubicBezTo>
                      <a:cubicBezTo>
                        <a:pt x="21" y="4"/>
                        <a:pt x="21" y="4"/>
                        <a:pt x="21" y="4"/>
                      </a:cubicBezTo>
                      <a:cubicBezTo>
                        <a:pt x="21" y="4"/>
                        <a:pt x="21" y="4"/>
                        <a:pt x="21" y="4"/>
                      </a:cubicBezTo>
                      <a:cubicBezTo>
                        <a:pt x="21" y="4"/>
                        <a:pt x="21" y="4"/>
                        <a:pt x="21" y="4"/>
                      </a:cubicBezTo>
                      <a:cubicBezTo>
                        <a:pt x="21" y="4"/>
                        <a:pt x="21" y="4"/>
                        <a:pt x="21" y="4"/>
                      </a:cubicBezTo>
                      <a:cubicBezTo>
                        <a:pt x="21" y="4"/>
                        <a:pt x="21" y="4"/>
                        <a:pt x="21" y="4"/>
                      </a:cubicBezTo>
                      <a:cubicBezTo>
                        <a:pt x="21" y="4"/>
                        <a:pt x="21" y="4"/>
                        <a:pt x="21" y="4"/>
                      </a:cubicBezTo>
                      <a:cubicBezTo>
                        <a:pt x="20" y="4"/>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1" y="6"/>
                        <a:pt x="21" y="5"/>
                      </a:cubicBezTo>
                      <a:cubicBezTo>
                        <a:pt x="21" y="5"/>
                        <a:pt x="21" y="5"/>
                        <a:pt x="21" y="5"/>
                      </a:cubicBezTo>
                      <a:cubicBezTo>
                        <a:pt x="21" y="5"/>
                        <a:pt x="21" y="5"/>
                        <a:pt x="21" y="5"/>
                      </a:cubicBezTo>
                      <a:close/>
                      <a:moveTo>
                        <a:pt x="8" y="16"/>
                      </a:move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lose/>
                      <a:moveTo>
                        <a:pt x="22" y="4"/>
                      </a:moveTo>
                      <a:cubicBezTo>
                        <a:pt x="22" y="4"/>
                        <a:pt x="22" y="4"/>
                        <a:pt x="22" y="4"/>
                      </a:cubicBezTo>
                      <a:cubicBezTo>
                        <a:pt x="22" y="4"/>
                        <a:pt x="22" y="4"/>
                        <a:pt x="22" y="4"/>
                      </a:cubicBezTo>
                      <a:cubicBezTo>
                        <a:pt x="22" y="4"/>
                        <a:pt x="22" y="4"/>
                        <a:pt x="22" y="4"/>
                      </a:cubicBezTo>
                      <a:cubicBezTo>
                        <a:pt x="22" y="4"/>
                        <a:pt x="22" y="4"/>
                        <a:pt x="22" y="4"/>
                      </a:cubicBezTo>
                      <a:cubicBezTo>
                        <a:pt x="22" y="4"/>
                        <a:pt x="22" y="4"/>
                        <a:pt x="22" y="4"/>
                      </a:cubicBezTo>
                      <a:cubicBezTo>
                        <a:pt x="22" y="4"/>
                        <a:pt x="22" y="4"/>
                        <a:pt x="22" y="4"/>
                      </a:cubicBezTo>
                      <a:cubicBezTo>
                        <a:pt x="22" y="4"/>
                        <a:pt x="22" y="4"/>
                        <a:pt x="22" y="4"/>
                      </a:cubicBezTo>
                      <a:cubicBezTo>
                        <a:pt x="22" y="4"/>
                        <a:pt x="22" y="4"/>
                        <a:pt x="22" y="4"/>
                      </a:cubicBezTo>
                      <a:cubicBezTo>
                        <a:pt x="22" y="4"/>
                        <a:pt x="22" y="4"/>
                        <a:pt x="22" y="5"/>
                      </a:cubicBezTo>
                      <a:cubicBezTo>
                        <a:pt x="22" y="5"/>
                        <a:pt x="22" y="5"/>
                        <a:pt x="22" y="4"/>
                      </a:cubicBezTo>
                      <a:cubicBezTo>
                        <a:pt x="22" y="4"/>
                        <a:pt x="22" y="5"/>
                        <a:pt x="22" y="5"/>
                      </a:cubicBezTo>
                      <a:cubicBezTo>
                        <a:pt x="22" y="5"/>
                        <a:pt x="22" y="5"/>
                        <a:pt x="22" y="5"/>
                      </a:cubicBezTo>
                      <a:cubicBezTo>
                        <a:pt x="22" y="5"/>
                        <a:pt x="22" y="4"/>
                        <a:pt x="22" y="4"/>
                      </a:cubicBezTo>
                      <a:cubicBezTo>
                        <a:pt x="22" y="4"/>
                        <a:pt x="22" y="4"/>
                        <a:pt x="22" y="4"/>
                      </a:cubicBezTo>
                      <a:cubicBezTo>
                        <a:pt x="22" y="4"/>
                        <a:pt x="22" y="4"/>
                        <a:pt x="22" y="4"/>
                      </a:cubicBezTo>
                      <a:cubicBezTo>
                        <a:pt x="22" y="4"/>
                        <a:pt x="22" y="4"/>
                        <a:pt x="22" y="4"/>
                      </a:cubicBezTo>
                      <a:cubicBezTo>
                        <a:pt x="22" y="4"/>
                        <a:pt x="22" y="4"/>
                        <a:pt x="22" y="4"/>
                      </a:cubicBezTo>
                      <a:cubicBezTo>
                        <a:pt x="22" y="4"/>
                        <a:pt x="22" y="4"/>
                        <a:pt x="22" y="4"/>
                      </a:cubicBezTo>
                      <a:cubicBezTo>
                        <a:pt x="22" y="4"/>
                        <a:pt x="22" y="4"/>
                        <a:pt x="22" y="4"/>
                      </a:cubicBezTo>
                      <a:close/>
                      <a:moveTo>
                        <a:pt x="2" y="7"/>
                      </a:moveTo>
                      <a:cubicBezTo>
                        <a:pt x="2" y="7"/>
                        <a:pt x="2" y="6"/>
                        <a:pt x="2" y="6"/>
                      </a:cubicBezTo>
                      <a:cubicBezTo>
                        <a:pt x="2" y="6"/>
                        <a:pt x="2" y="6"/>
                        <a:pt x="2" y="7"/>
                      </a:cubicBezTo>
                      <a:cubicBezTo>
                        <a:pt x="2" y="7"/>
                        <a:pt x="2" y="7"/>
                        <a:pt x="2" y="7"/>
                      </a:cubicBezTo>
                      <a:cubicBezTo>
                        <a:pt x="2" y="7"/>
                        <a:pt x="2" y="7"/>
                        <a:pt x="2" y="7"/>
                      </a:cubicBezTo>
                      <a:cubicBezTo>
                        <a:pt x="2" y="7"/>
                        <a:pt x="2" y="7"/>
                        <a:pt x="2" y="7"/>
                      </a:cubicBezTo>
                      <a:cubicBezTo>
                        <a:pt x="2" y="7"/>
                        <a:pt x="2" y="6"/>
                        <a:pt x="2" y="6"/>
                      </a:cubicBezTo>
                      <a:cubicBezTo>
                        <a:pt x="2" y="6"/>
                        <a:pt x="2" y="6"/>
                        <a:pt x="2" y="6"/>
                      </a:cubicBezTo>
                      <a:cubicBezTo>
                        <a:pt x="2" y="7"/>
                        <a:pt x="2" y="7"/>
                        <a:pt x="2" y="7"/>
                      </a:cubicBezTo>
                      <a:cubicBezTo>
                        <a:pt x="2" y="7"/>
                        <a:pt x="2" y="7"/>
                        <a:pt x="2" y="7"/>
                      </a:cubicBezTo>
                      <a:cubicBezTo>
                        <a:pt x="2" y="7"/>
                        <a:pt x="2" y="7"/>
                        <a:pt x="2" y="7"/>
                      </a:cubicBezTo>
                      <a:cubicBezTo>
                        <a:pt x="2" y="7"/>
                        <a:pt x="2" y="7"/>
                        <a:pt x="2" y="7"/>
                      </a:cubicBezTo>
                      <a:cubicBezTo>
                        <a:pt x="2" y="7"/>
                        <a:pt x="2" y="7"/>
                        <a:pt x="2" y="7"/>
                      </a:cubicBezTo>
                      <a:cubicBezTo>
                        <a:pt x="2" y="7"/>
                        <a:pt x="2" y="7"/>
                        <a:pt x="2" y="7"/>
                      </a:cubicBezTo>
                      <a:cubicBezTo>
                        <a:pt x="2" y="7"/>
                        <a:pt x="2" y="7"/>
                        <a:pt x="2" y="7"/>
                      </a:cubicBezTo>
                      <a:cubicBezTo>
                        <a:pt x="2" y="7"/>
                        <a:pt x="2" y="7"/>
                        <a:pt x="2" y="7"/>
                      </a:cubicBezTo>
                      <a:cubicBezTo>
                        <a:pt x="2" y="7"/>
                        <a:pt x="2" y="7"/>
                        <a:pt x="2" y="7"/>
                      </a:cubicBezTo>
                      <a:cubicBezTo>
                        <a:pt x="2" y="7"/>
                        <a:pt x="2" y="7"/>
                        <a:pt x="2" y="7"/>
                      </a:cubicBezTo>
                      <a:cubicBezTo>
                        <a:pt x="2" y="7"/>
                        <a:pt x="2" y="7"/>
                        <a:pt x="2" y="7"/>
                      </a:cubicBezTo>
                      <a:cubicBezTo>
                        <a:pt x="2" y="7"/>
                        <a:pt x="2" y="7"/>
                        <a:pt x="2" y="7"/>
                      </a:cubicBezTo>
                      <a:close/>
                      <a:moveTo>
                        <a:pt x="22" y="20"/>
                      </a:moveTo>
                      <a:cubicBezTo>
                        <a:pt x="22"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2" y="20"/>
                      </a:cubicBezTo>
                      <a:cubicBezTo>
                        <a:pt x="22" y="20"/>
                        <a:pt x="22" y="20"/>
                        <a:pt x="22" y="20"/>
                      </a:cubicBezTo>
                      <a:cubicBezTo>
                        <a:pt x="22" y="20"/>
                        <a:pt x="22" y="20"/>
                        <a:pt x="22" y="20"/>
                      </a:cubicBezTo>
                      <a:cubicBezTo>
                        <a:pt x="22" y="20"/>
                        <a:pt x="22" y="20"/>
                        <a:pt x="22" y="20"/>
                      </a:cubicBezTo>
                      <a:cubicBezTo>
                        <a:pt x="22" y="20"/>
                        <a:pt x="22" y="20"/>
                        <a:pt x="22" y="20"/>
                      </a:cubicBezTo>
                      <a:cubicBezTo>
                        <a:pt x="22" y="20"/>
                        <a:pt x="22" y="20"/>
                        <a:pt x="22" y="20"/>
                      </a:cubicBezTo>
                      <a:close/>
                      <a:moveTo>
                        <a:pt x="25" y="11"/>
                      </a:moveTo>
                      <a:cubicBezTo>
                        <a:pt x="25" y="11"/>
                        <a:pt x="25" y="11"/>
                        <a:pt x="25" y="11"/>
                      </a:cubicBezTo>
                      <a:cubicBezTo>
                        <a:pt x="25" y="11"/>
                        <a:pt x="25" y="11"/>
                        <a:pt x="25" y="11"/>
                      </a:cubicBezTo>
                      <a:cubicBezTo>
                        <a:pt x="25" y="11"/>
                        <a:pt x="25" y="11"/>
                        <a:pt x="25" y="11"/>
                      </a:cubicBezTo>
                      <a:cubicBezTo>
                        <a:pt x="25" y="11"/>
                        <a:pt x="25" y="11"/>
                        <a:pt x="25" y="11"/>
                      </a:cubicBezTo>
                      <a:cubicBezTo>
                        <a:pt x="25" y="11"/>
                        <a:pt x="25" y="11"/>
                        <a:pt x="25" y="11"/>
                      </a:cubicBezTo>
                      <a:cubicBezTo>
                        <a:pt x="25" y="11"/>
                        <a:pt x="25" y="11"/>
                        <a:pt x="25" y="11"/>
                      </a:cubicBezTo>
                      <a:close/>
                      <a:moveTo>
                        <a:pt x="3" y="5"/>
                      </a:moveTo>
                      <a:cubicBezTo>
                        <a:pt x="3" y="5"/>
                        <a:pt x="3" y="5"/>
                        <a:pt x="3" y="5"/>
                      </a:cubicBezTo>
                      <a:cubicBezTo>
                        <a:pt x="3" y="5"/>
                        <a:pt x="3" y="5"/>
                        <a:pt x="3" y="5"/>
                      </a:cubicBezTo>
                      <a:cubicBezTo>
                        <a:pt x="3" y="5"/>
                        <a:pt x="3" y="5"/>
                        <a:pt x="4" y="5"/>
                      </a:cubicBezTo>
                      <a:cubicBezTo>
                        <a:pt x="4" y="5"/>
                        <a:pt x="4" y="5"/>
                        <a:pt x="4" y="5"/>
                      </a:cubicBezTo>
                      <a:cubicBezTo>
                        <a:pt x="3" y="5"/>
                        <a:pt x="4" y="5"/>
                        <a:pt x="4" y="5"/>
                      </a:cubicBezTo>
                      <a:cubicBezTo>
                        <a:pt x="4" y="5"/>
                        <a:pt x="4" y="5"/>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lose/>
                      <a:moveTo>
                        <a:pt x="19" y="21"/>
                      </a:move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2"/>
                        <a:pt x="19" y="21"/>
                      </a:cubicBezTo>
                      <a:cubicBezTo>
                        <a:pt x="19" y="21"/>
                        <a:pt x="19" y="21"/>
                        <a:pt x="19" y="21"/>
                      </a:cubicBezTo>
                      <a:cubicBezTo>
                        <a:pt x="19" y="21"/>
                        <a:pt x="19" y="21"/>
                        <a:pt x="19" y="21"/>
                      </a:cubicBezTo>
                      <a:cubicBezTo>
                        <a:pt x="19" y="21"/>
                        <a:pt x="19" y="21"/>
                        <a:pt x="19" y="21"/>
                      </a:cubicBezTo>
                      <a:close/>
                      <a:moveTo>
                        <a:pt x="10" y="19"/>
                      </a:moveTo>
                      <a:cubicBezTo>
                        <a:pt x="10" y="19"/>
                        <a:pt x="10" y="19"/>
                        <a:pt x="10" y="19"/>
                      </a:cubicBezTo>
                      <a:cubicBezTo>
                        <a:pt x="10" y="19"/>
                        <a:pt x="10" y="19"/>
                        <a:pt x="10" y="19"/>
                      </a:cubicBezTo>
                      <a:cubicBezTo>
                        <a:pt x="10" y="19"/>
                        <a:pt x="10" y="19"/>
                        <a:pt x="10" y="19"/>
                      </a:cubicBezTo>
                      <a:cubicBezTo>
                        <a:pt x="10" y="19"/>
                        <a:pt x="10" y="19"/>
                        <a:pt x="10" y="19"/>
                      </a:cubicBezTo>
                      <a:cubicBezTo>
                        <a:pt x="10" y="19"/>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19"/>
                        <a:pt x="10" y="19"/>
                      </a:cubicBezTo>
                      <a:cubicBezTo>
                        <a:pt x="10" y="19"/>
                        <a:pt x="10" y="19"/>
                        <a:pt x="10" y="19"/>
                      </a:cubicBezTo>
                      <a:close/>
                      <a:moveTo>
                        <a:pt x="27" y="20"/>
                      </a:moveTo>
                      <a:cubicBezTo>
                        <a:pt x="27" y="20"/>
                        <a:pt x="27" y="20"/>
                        <a:pt x="27" y="20"/>
                      </a:cubicBezTo>
                      <a:cubicBezTo>
                        <a:pt x="27" y="20"/>
                        <a:pt x="27" y="20"/>
                        <a:pt x="27" y="20"/>
                      </a:cubicBezTo>
                      <a:cubicBezTo>
                        <a:pt x="27" y="20"/>
                        <a:pt x="27" y="20"/>
                        <a:pt x="28" y="20"/>
                      </a:cubicBezTo>
                      <a:cubicBezTo>
                        <a:pt x="28" y="20"/>
                        <a:pt x="28" y="20"/>
                        <a:pt x="28" y="20"/>
                      </a:cubicBezTo>
                      <a:cubicBezTo>
                        <a:pt x="28" y="20"/>
                        <a:pt x="28" y="20"/>
                        <a:pt x="28" y="20"/>
                      </a:cubicBezTo>
                      <a:cubicBezTo>
                        <a:pt x="28" y="20"/>
                        <a:pt x="28" y="20"/>
                        <a:pt x="27" y="20"/>
                      </a:cubicBezTo>
                      <a:close/>
                      <a:moveTo>
                        <a:pt x="5" y="17"/>
                      </a:moveTo>
                      <a:cubicBezTo>
                        <a:pt x="5" y="17"/>
                        <a:pt x="5" y="17"/>
                        <a:pt x="5" y="17"/>
                      </a:cubicBezTo>
                      <a:cubicBezTo>
                        <a:pt x="5" y="17"/>
                        <a:pt x="5" y="17"/>
                        <a:pt x="4" y="17"/>
                      </a:cubicBezTo>
                      <a:cubicBezTo>
                        <a:pt x="4" y="16"/>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7"/>
                      </a:cubicBezTo>
                      <a:close/>
                      <a:moveTo>
                        <a:pt x="1" y="12"/>
                      </a:moveTo>
                      <a:cubicBezTo>
                        <a:pt x="1" y="11"/>
                        <a:pt x="1" y="11"/>
                        <a:pt x="1" y="11"/>
                      </a:cubicBezTo>
                      <a:cubicBezTo>
                        <a:pt x="1" y="11"/>
                        <a:pt x="1" y="11"/>
                        <a:pt x="1" y="11"/>
                      </a:cubicBezTo>
                      <a:cubicBezTo>
                        <a:pt x="1" y="11"/>
                        <a:pt x="1" y="11"/>
                        <a:pt x="1" y="11"/>
                      </a:cubicBezTo>
                      <a:cubicBezTo>
                        <a:pt x="1" y="11"/>
                        <a:pt x="1" y="11"/>
                        <a:pt x="1" y="11"/>
                      </a:cubicBezTo>
                      <a:cubicBezTo>
                        <a:pt x="1" y="11"/>
                        <a:pt x="1" y="11"/>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ubicBezTo>
                        <a:pt x="1" y="12"/>
                        <a:pt x="1" y="12"/>
                        <a:pt x="1" y="12"/>
                      </a:cubicBezTo>
                      <a:close/>
                      <a:moveTo>
                        <a:pt x="1" y="8"/>
                      </a:move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lose/>
                      <a:moveTo>
                        <a:pt x="26" y="9"/>
                      </a:moveTo>
                      <a:cubicBezTo>
                        <a:pt x="26" y="9"/>
                        <a:pt x="26" y="9"/>
                        <a:pt x="26" y="9"/>
                      </a:cubicBezTo>
                      <a:cubicBezTo>
                        <a:pt x="26" y="9"/>
                        <a:pt x="26" y="9"/>
                        <a:pt x="26" y="9"/>
                      </a:cubicBezTo>
                      <a:cubicBezTo>
                        <a:pt x="26" y="9"/>
                        <a:pt x="26" y="9"/>
                        <a:pt x="26" y="9"/>
                      </a:cubicBezTo>
                      <a:cubicBezTo>
                        <a:pt x="26" y="9"/>
                        <a:pt x="26" y="9"/>
                        <a:pt x="26" y="9"/>
                      </a:cubicBezTo>
                      <a:close/>
                      <a:moveTo>
                        <a:pt x="3" y="5"/>
                      </a:move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lose/>
                      <a:moveTo>
                        <a:pt x="17" y="11"/>
                      </a:moveTo>
                      <a:cubicBezTo>
                        <a:pt x="16" y="11"/>
                        <a:pt x="16" y="11"/>
                        <a:pt x="16" y="11"/>
                      </a:cubicBezTo>
                      <a:cubicBezTo>
                        <a:pt x="16" y="11"/>
                        <a:pt x="16" y="11"/>
                        <a:pt x="16" y="12"/>
                      </a:cubicBezTo>
                      <a:cubicBezTo>
                        <a:pt x="16" y="12"/>
                        <a:pt x="16" y="12"/>
                        <a:pt x="16" y="12"/>
                      </a:cubicBezTo>
                      <a:cubicBezTo>
                        <a:pt x="16" y="12"/>
                        <a:pt x="16" y="12"/>
                        <a:pt x="16" y="12"/>
                      </a:cubicBezTo>
                      <a:cubicBezTo>
                        <a:pt x="16" y="12"/>
                        <a:pt x="16" y="12"/>
                        <a:pt x="16" y="12"/>
                      </a:cubicBezTo>
                      <a:cubicBezTo>
                        <a:pt x="16" y="12"/>
                        <a:pt x="16" y="12"/>
                        <a:pt x="16" y="12"/>
                      </a:cubicBezTo>
                      <a:cubicBezTo>
                        <a:pt x="17" y="12"/>
                        <a:pt x="17" y="12"/>
                        <a:pt x="17" y="12"/>
                      </a:cubicBezTo>
                      <a:cubicBezTo>
                        <a:pt x="17" y="12"/>
                        <a:pt x="17" y="12"/>
                        <a:pt x="17" y="12"/>
                      </a:cubicBezTo>
                      <a:cubicBezTo>
                        <a:pt x="17" y="12"/>
                        <a:pt x="16" y="12"/>
                        <a:pt x="17" y="12"/>
                      </a:cubicBezTo>
                      <a:cubicBezTo>
                        <a:pt x="17" y="12"/>
                        <a:pt x="17" y="12"/>
                        <a:pt x="17" y="12"/>
                      </a:cubicBezTo>
                      <a:cubicBezTo>
                        <a:pt x="17" y="12"/>
                        <a:pt x="17" y="12"/>
                        <a:pt x="17" y="12"/>
                      </a:cubicBezTo>
                      <a:cubicBezTo>
                        <a:pt x="17" y="11"/>
                        <a:pt x="17" y="11"/>
                        <a:pt x="17" y="11"/>
                      </a:cubicBezTo>
                      <a:close/>
                      <a:moveTo>
                        <a:pt x="30" y="21"/>
                      </a:moveTo>
                      <a:cubicBezTo>
                        <a:pt x="30" y="21"/>
                        <a:pt x="30" y="21"/>
                        <a:pt x="30" y="21"/>
                      </a:cubicBezTo>
                      <a:cubicBezTo>
                        <a:pt x="30" y="21"/>
                        <a:pt x="30" y="21"/>
                        <a:pt x="30" y="21"/>
                      </a:cubicBezTo>
                      <a:cubicBezTo>
                        <a:pt x="30" y="21"/>
                        <a:pt x="30" y="21"/>
                        <a:pt x="30" y="21"/>
                      </a:cubicBezTo>
                      <a:cubicBezTo>
                        <a:pt x="30" y="21"/>
                        <a:pt x="30" y="21"/>
                        <a:pt x="30" y="21"/>
                      </a:cubicBezTo>
                      <a:cubicBezTo>
                        <a:pt x="30" y="21"/>
                        <a:pt x="30" y="21"/>
                        <a:pt x="30" y="21"/>
                      </a:cubicBezTo>
                      <a:cubicBezTo>
                        <a:pt x="30" y="21"/>
                        <a:pt x="30" y="21"/>
                        <a:pt x="30" y="21"/>
                      </a:cubicBezTo>
                      <a:cubicBezTo>
                        <a:pt x="30" y="21"/>
                        <a:pt x="30" y="21"/>
                        <a:pt x="30" y="21"/>
                      </a:cubicBezTo>
                      <a:cubicBezTo>
                        <a:pt x="30" y="21"/>
                        <a:pt x="30" y="21"/>
                        <a:pt x="30" y="21"/>
                      </a:cubicBezTo>
                      <a:cubicBezTo>
                        <a:pt x="30" y="21"/>
                        <a:pt x="30" y="21"/>
                        <a:pt x="30" y="21"/>
                      </a:cubicBezTo>
                      <a:cubicBezTo>
                        <a:pt x="30" y="21"/>
                        <a:pt x="30" y="21"/>
                        <a:pt x="30" y="21"/>
                      </a:cubicBezTo>
                      <a:cubicBezTo>
                        <a:pt x="30" y="21"/>
                        <a:pt x="30" y="21"/>
                        <a:pt x="30" y="21"/>
                      </a:cubicBezTo>
                      <a:cubicBezTo>
                        <a:pt x="30" y="21"/>
                        <a:pt x="30" y="21"/>
                        <a:pt x="30" y="21"/>
                      </a:cubicBezTo>
                      <a:cubicBezTo>
                        <a:pt x="30" y="21"/>
                        <a:pt x="30" y="21"/>
                        <a:pt x="30" y="21"/>
                      </a:cubicBezTo>
                      <a:cubicBezTo>
                        <a:pt x="30" y="21"/>
                        <a:pt x="30" y="21"/>
                        <a:pt x="30" y="21"/>
                      </a:cubicBezTo>
                      <a:cubicBezTo>
                        <a:pt x="30" y="21"/>
                        <a:pt x="30" y="21"/>
                        <a:pt x="30" y="21"/>
                      </a:cubicBezTo>
                      <a:cubicBezTo>
                        <a:pt x="30" y="21"/>
                        <a:pt x="30" y="21"/>
                        <a:pt x="30" y="21"/>
                      </a:cubicBezTo>
                      <a:close/>
                      <a:moveTo>
                        <a:pt x="27" y="13"/>
                      </a:move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lose/>
                      <a:moveTo>
                        <a:pt x="20" y="4"/>
                      </a:moveTo>
                      <a:cubicBezTo>
                        <a:pt x="20" y="4"/>
                        <a:pt x="20" y="4"/>
                        <a:pt x="20" y="4"/>
                      </a:cubicBezTo>
                      <a:cubicBezTo>
                        <a:pt x="20" y="4"/>
                        <a:pt x="20" y="4"/>
                        <a:pt x="20" y="4"/>
                      </a:cubicBezTo>
                      <a:cubicBezTo>
                        <a:pt x="20" y="4"/>
                        <a:pt x="20" y="4"/>
                        <a:pt x="20" y="4"/>
                      </a:cubicBezTo>
                      <a:cubicBezTo>
                        <a:pt x="20" y="4"/>
                        <a:pt x="20" y="3"/>
                        <a:pt x="20" y="3"/>
                      </a:cubicBezTo>
                      <a:cubicBezTo>
                        <a:pt x="20" y="3"/>
                        <a:pt x="20" y="3"/>
                        <a:pt x="20" y="3"/>
                      </a:cubicBezTo>
                      <a:cubicBezTo>
                        <a:pt x="20" y="3"/>
                        <a:pt x="20" y="3"/>
                        <a:pt x="20" y="3"/>
                      </a:cubicBezTo>
                      <a:cubicBezTo>
                        <a:pt x="20" y="3"/>
                        <a:pt x="20" y="3"/>
                        <a:pt x="20" y="3"/>
                      </a:cubicBezTo>
                      <a:cubicBezTo>
                        <a:pt x="20" y="3"/>
                        <a:pt x="20" y="3"/>
                        <a:pt x="20" y="3"/>
                      </a:cubicBezTo>
                      <a:cubicBezTo>
                        <a:pt x="20" y="3"/>
                        <a:pt x="20" y="3"/>
                        <a:pt x="20" y="3"/>
                      </a:cubicBezTo>
                      <a:cubicBezTo>
                        <a:pt x="20" y="3"/>
                        <a:pt x="20" y="3"/>
                        <a:pt x="20" y="3"/>
                      </a:cubicBezTo>
                      <a:cubicBezTo>
                        <a:pt x="20" y="4"/>
                        <a:pt x="20" y="4"/>
                        <a:pt x="20" y="4"/>
                      </a:cubicBezTo>
                      <a:close/>
                      <a:moveTo>
                        <a:pt x="28" y="11"/>
                      </a:moveTo>
                      <a:cubicBezTo>
                        <a:pt x="28" y="11"/>
                        <a:pt x="28" y="11"/>
                        <a:pt x="28" y="11"/>
                      </a:cubicBezTo>
                      <a:cubicBezTo>
                        <a:pt x="29" y="11"/>
                        <a:pt x="29" y="11"/>
                        <a:pt x="28" y="11"/>
                      </a:cubicBezTo>
                      <a:cubicBezTo>
                        <a:pt x="28" y="11"/>
                        <a:pt x="28" y="11"/>
                        <a:pt x="28" y="11"/>
                      </a:cubicBezTo>
                      <a:cubicBezTo>
                        <a:pt x="28" y="11"/>
                        <a:pt x="28" y="11"/>
                        <a:pt x="28" y="11"/>
                      </a:cubicBezTo>
                      <a:cubicBezTo>
                        <a:pt x="28" y="11"/>
                        <a:pt x="28" y="11"/>
                        <a:pt x="28" y="11"/>
                      </a:cubicBezTo>
                      <a:cubicBezTo>
                        <a:pt x="28" y="11"/>
                        <a:pt x="28" y="11"/>
                        <a:pt x="28" y="11"/>
                      </a:cubicBezTo>
                      <a:cubicBezTo>
                        <a:pt x="28" y="11"/>
                        <a:pt x="28" y="11"/>
                        <a:pt x="28" y="11"/>
                      </a:cubicBezTo>
                      <a:close/>
                      <a:moveTo>
                        <a:pt x="9" y="5"/>
                      </a:move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lose/>
                      <a:moveTo>
                        <a:pt x="26" y="8"/>
                      </a:moveTo>
                      <a:cubicBezTo>
                        <a:pt x="26" y="8"/>
                        <a:pt x="26" y="8"/>
                        <a:pt x="26" y="8"/>
                      </a:cubicBezTo>
                      <a:cubicBezTo>
                        <a:pt x="26" y="8"/>
                        <a:pt x="26" y="8"/>
                        <a:pt x="26" y="8"/>
                      </a:cubicBezTo>
                      <a:cubicBezTo>
                        <a:pt x="26" y="8"/>
                        <a:pt x="26" y="8"/>
                        <a:pt x="26" y="8"/>
                      </a:cubicBezTo>
                      <a:cubicBezTo>
                        <a:pt x="26" y="8"/>
                        <a:pt x="26" y="8"/>
                        <a:pt x="26" y="8"/>
                      </a:cubicBezTo>
                      <a:cubicBezTo>
                        <a:pt x="26" y="8"/>
                        <a:pt x="26" y="8"/>
                        <a:pt x="26" y="8"/>
                      </a:cubicBezTo>
                      <a:cubicBezTo>
                        <a:pt x="26" y="8"/>
                        <a:pt x="26" y="8"/>
                        <a:pt x="26" y="8"/>
                      </a:cubicBezTo>
                      <a:close/>
                      <a:moveTo>
                        <a:pt x="23" y="4"/>
                      </a:moveTo>
                      <a:cubicBezTo>
                        <a:pt x="23" y="4"/>
                        <a:pt x="23" y="4"/>
                        <a:pt x="22" y="4"/>
                      </a:cubicBezTo>
                      <a:cubicBezTo>
                        <a:pt x="22" y="4"/>
                        <a:pt x="22" y="4"/>
                        <a:pt x="22" y="4"/>
                      </a:cubicBezTo>
                      <a:cubicBezTo>
                        <a:pt x="23" y="4"/>
                        <a:pt x="23" y="4"/>
                        <a:pt x="22" y="4"/>
                      </a:cubicBezTo>
                      <a:cubicBezTo>
                        <a:pt x="22" y="4"/>
                        <a:pt x="22" y="4"/>
                        <a:pt x="23" y="4"/>
                      </a:cubicBezTo>
                      <a:cubicBezTo>
                        <a:pt x="23" y="4"/>
                        <a:pt x="23" y="4"/>
                        <a:pt x="23" y="4"/>
                      </a:cubicBezTo>
                      <a:cubicBezTo>
                        <a:pt x="23" y="4"/>
                        <a:pt x="23" y="4"/>
                        <a:pt x="23" y="4"/>
                      </a:cubicBezTo>
                      <a:cubicBezTo>
                        <a:pt x="23" y="4"/>
                        <a:pt x="23" y="4"/>
                        <a:pt x="23" y="4"/>
                      </a:cubicBezTo>
                      <a:cubicBezTo>
                        <a:pt x="23" y="4"/>
                        <a:pt x="23" y="4"/>
                        <a:pt x="23" y="4"/>
                      </a:cubicBezTo>
                      <a:close/>
                      <a:moveTo>
                        <a:pt x="12" y="3"/>
                      </a:moveTo>
                      <a:cubicBezTo>
                        <a:pt x="12" y="3"/>
                        <a:pt x="12" y="3"/>
                        <a:pt x="12" y="3"/>
                      </a:cubicBezTo>
                      <a:cubicBezTo>
                        <a:pt x="12" y="3"/>
                        <a:pt x="13" y="3"/>
                        <a:pt x="13" y="2"/>
                      </a:cubicBezTo>
                      <a:cubicBezTo>
                        <a:pt x="13" y="2"/>
                        <a:pt x="12" y="2"/>
                        <a:pt x="12" y="2"/>
                      </a:cubicBezTo>
                      <a:cubicBezTo>
                        <a:pt x="12" y="2"/>
                        <a:pt x="12" y="2"/>
                        <a:pt x="12" y="2"/>
                      </a:cubicBezTo>
                      <a:cubicBezTo>
                        <a:pt x="12" y="3"/>
                        <a:pt x="12" y="3"/>
                        <a:pt x="12" y="3"/>
                      </a:cubicBezTo>
                      <a:cubicBezTo>
                        <a:pt x="12" y="3"/>
                        <a:pt x="12" y="3"/>
                        <a:pt x="12" y="3"/>
                      </a:cubicBezTo>
                      <a:cubicBezTo>
                        <a:pt x="12" y="3"/>
                        <a:pt x="12" y="3"/>
                        <a:pt x="12" y="3"/>
                      </a:cubicBezTo>
                      <a:close/>
                      <a:moveTo>
                        <a:pt x="30" y="18"/>
                      </a:moveTo>
                      <a:cubicBezTo>
                        <a:pt x="30" y="18"/>
                        <a:pt x="30" y="18"/>
                        <a:pt x="30" y="18"/>
                      </a:cubicBezTo>
                      <a:cubicBezTo>
                        <a:pt x="30" y="18"/>
                        <a:pt x="30" y="18"/>
                        <a:pt x="30" y="18"/>
                      </a:cubicBezTo>
                      <a:cubicBezTo>
                        <a:pt x="31" y="18"/>
                        <a:pt x="31" y="18"/>
                        <a:pt x="31" y="18"/>
                      </a:cubicBezTo>
                      <a:cubicBezTo>
                        <a:pt x="31" y="18"/>
                        <a:pt x="31" y="17"/>
                        <a:pt x="30" y="18"/>
                      </a:cubicBezTo>
                      <a:close/>
                      <a:moveTo>
                        <a:pt x="30" y="19"/>
                      </a:moveTo>
                      <a:cubicBezTo>
                        <a:pt x="30" y="19"/>
                        <a:pt x="30" y="19"/>
                        <a:pt x="29" y="19"/>
                      </a:cubicBezTo>
                      <a:cubicBezTo>
                        <a:pt x="29" y="19"/>
                        <a:pt x="29" y="19"/>
                        <a:pt x="29" y="19"/>
                      </a:cubicBezTo>
                      <a:cubicBezTo>
                        <a:pt x="29" y="19"/>
                        <a:pt x="29" y="19"/>
                        <a:pt x="29" y="19"/>
                      </a:cubicBezTo>
                      <a:cubicBezTo>
                        <a:pt x="29" y="19"/>
                        <a:pt x="30" y="19"/>
                        <a:pt x="30" y="19"/>
                      </a:cubicBezTo>
                      <a:cubicBezTo>
                        <a:pt x="30" y="19"/>
                        <a:pt x="30" y="19"/>
                        <a:pt x="30" y="19"/>
                      </a:cubicBezTo>
                      <a:cubicBezTo>
                        <a:pt x="30" y="19"/>
                        <a:pt x="30" y="19"/>
                        <a:pt x="30" y="19"/>
                      </a:cubicBezTo>
                      <a:cubicBezTo>
                        <a:pt x="30" y="19"/>
                        <a:pt x="30" y="19"/>
                        <a:pt x="30" y="19"/>
                      </a:cubicBezTo>
                      <a:cubicBezTo>
                        <a:pt x="30" y="19"/>
                        <a:pt x="30" y="19"/>
                        <a:pt x="30" y="19"/>
                      </a:cubicBezTo>
                      <a:close/>
                      <a:moveTo>
                        <a:pt x="14" y="10"/>
                      </a:moveTo>
                      <a:cubicBezTo>
                        <a:pt x="14" y="10"/>
                        <a:pt x="14" y="10"/>
                        <a:pt x="14" y="10"/>
                      </a:cubicBezTo>
                      <a:cubicBezTo>
                        <a:pt x="14" y="10"/>
                        <a:pt x="14" y="10"/>
                        <a:pt x="14" y="10"/>
                      </a:cubicBezTo>
                      <a:cubicBezTo>
                        <a:pt x="14" y="10"/>
                        <a:pt x="14" y="10"/>
                        <a:pt x="14" y="11"/>
                      </a:cubicBezTo>
                      <a:cubicBezTo>
                        <a:pt x="14" y="11"/>
                        <a:pt x="14" y="11"/>
                        <a:pt x="14" y="11"/>
                      </a:cubicBezTo>
                      <a:cubicBezTo>
                        <a:pt x="14" y="11"/>
                        <a:pt x="14" y="11"/>
                        <a:pt x="14" y="11"/>
                      </a:cubicBezTo>
                      <a:cubicBezTo>
                        <a:pt x="14" y="10"/>
                        <a:pt x="14" y="10"/>
                        <a:pt x="14" y="10"/>
                      </a:cubicBezTo>
                      <a:close/>
                      <a:moveTo>
                        <a:pt x="31" y="21"/>
                      </a:move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lose/>
                      <a:moveTo>
                        <a:pt x="3" y="6"/>
                      </a:moveTo>
                      <a:cubicBezTo>
                        <a:pt x="3" y="6"/>
                        <a:pt x="3" y="6"/>
                        <a:pt x="3" y="6"/>
                      </a:cubicBezTo>
                      <a:cubicBezTo>
                        <a:pt x="3" y="6"/>
                        <a:pt x="3" y="6"/>
                        <a:pt x="3" y="6"/>
                      </a:cubicBezTo>
                      <a:cubicBezTo>
                        <a:pt x="3" y="6"/>
                        <a:pt x="3" y="6"/>
                        <a:pt x="3" y="6"/>
                      </a:cubicBezTo>
                      <a:cubicBezTo>
                        <a:pt x="3" y="6"/>
                        <a:pt x="3" y="6"/>
                        <a:pt x="3" y="6"/>
                      </a:cubicBezTo>
                      <a:cubicBezTo>
                        <a:pt x="3" y="6"/>
                        <a:pt x="2" y="6"/>
                        <a:pt x="2" y="6"/>
                      </a:cubicBezTo>
                      <a:cubicBezTo>
                        <a:pt x="2" y="6"/>
                        <a:pt x="2" y="6"/>
                        <a:pt x="2" y="6"/>
                      </a:cubicBezTo>
                      <a:cubicBezTo>
                        <a:pt x="2" y="6"/>
                        <a:pt x="2" y="6"/>
                        <a:pt x="3" y="6"/>
                      </a:cubicBezTo>
                      <a:close/>
                      <a:moveTo>
                        <a:pt x="1" y="11"/>
                      </a:moveTo>
                      <a:cubicBezTo>
                        <a:pt x="1" y="11"/>
                        <a:pt x="1" y="11"/>
                        <a:pt x="1" y="11"/>
                      </a:cubicBezTo>
                      <a:cubicBezTo>
                        <a:pt x="1" y="11"/>
                        <a:pt x="1" y="11"/>
                        <a:pt x="1" y="11"/>
                      </a:cubicBezTo>
                      <a:cubicBezTo>
                        <a:pt x="1" y="11"/>
                        <a:pt x="1" y="11"/>
                        <a:pt x="1" y="11"/>
                      </a:cubicBezTo>
                      <a:cubicBezTo>
                        <a:pt x="1" y="11"/>
                        <a:pt x="1" y="11"/>
                        <a:pt x="1" y="11"/>
                      </a:cubicBezTo>
                      <a:close/>
                      <a:moveTo>
                        <a:pt x="15" y="11"/>
                      </a:moveTo>
                      <a:cubicBezTo>
                        <a:pt x="15" y="11"/>
                        <a:pt x="15" y="11"/>
                        <a:pt x="15" y="11"/>
                      </a:cubicBezTo>
                      <a:cubicBezTo>
                        <a:pt x="15" y="11"/>
                        <a:pt x="15" y="11"/>
                        <a:pt x="15" y="12"/>
                      </a:cubicBezTo>
                      <a:cubicBezTo>
                        <a:pt x="15" y="12"/>
                        <a:pt x="15" y="12"/>
                        <a:pt x="15" y="12"/>
                      </a:cubicBezTo>
                      <a:cubicBezTo>
                        <a:pt x="15" y="12"/>
                        <a:pt x="15" y="12"/>
                        <a:pt x="15" y="12"/>
                      </a:cubicBezTo>
                      <a:cubicBezTo>
                        <a:pt x="15" y="12"/>
                        <a:pt x="15" y="12"/>
                        <a:pt x="15" y="12"/>
                      </a:cubicBezTo>
                      <a:cubicBezTo>
                        <a:pt x="15" y="12"/>
                        <a:pt x="15" y="12"/>
                        <a:pt x="15" y="12"/>
                      </a:cubicBezTo>
                      <a:cubicBezTo>
                        <a:pt x="15" y="12"/>
                        <a:pt x="15" y="12"/>
                        <a:pt x="15" y="12"/>
                      </a:cubicBezTo>
                      <a:cubicBezTo>
                        <a:pt x="15" y="12"/>
                        <a:pt x="15" y="12"/>
                        <a:pt x="15" y="12"/>
                      </a:cubicBezTo>
                      <a:cubicBezTo>
                        <a:pt x="15" y="12"/>
                        <a:pt x="15" y="12"/>
                        <a:pt x="15" y="12"/>
                      </a:cubicBezTo>
                      <a:cubicBezTo>
                        <a:pt x="15" y="11"/>
                        <a:pt x="15" y="11"/>
                        <a:pt x="15" y="11"/>
                      </a:cubicBezTo>
                      <a:close/>
                      <a:moveTo>
                        <a:pt x="11" y="3"/>
                      </a:moveTo>
                      <a:cubicBezTo>
                        <a:pt x="11" y="3"/>
                        <a:pt x="11" y="3"/>
                        <a:pt x="11" y="3"/>
                      </a:cubicBezTo>
                      <a:cubicBezTo>
                        <a:pt x="11" y="3"/>
                        <a:pt x="11" y="3"/>
                        <a:pt x="11" y="3"/>
                      </a:cubicBezTo>
                      <a:cubicBezTo>
                        <a:pt x="11" y="3"/>
                        <a:pt x="11" y="3"/>
                        <a:pt x="11" y="3"/>
                      </a:cubicBezTo>
                      <a:close/>
                      <a:moveTo>
                        <a:pt x="25" y="6"/>
                      </a:moveTo>
                      <a:cubicBezTo>
                        <a:pt x="25" y="6"/>
                        <a:pt x="25" y="6"/>
                        <a:pt x="25" y="6"/>
                      </a:cubicBezTo>
                      <a:cubicBezTo>
                        <a:pt x="25" y="6"/>
                        <a:pt x="25" y="6"/>
                        <a:pt x="25" y="6"/>
                      </a:cubicBezTo>
                      <a:cubicBezTo>
                        <a:pt x="25" y="6"/>
                        <a:pt x="25" y="6"/>
                        <a:pt x="25" y="6"/>
                      </a:cubicBezTo>
                      <a:cubicBezTo>
                        <a:pt x="25" y="6"/>
                        <a:pt x="25" y="6"/>
                        <a:pt x="25" y="6"/>
                      </a:cubicBezTo>
                      <a:cubicBezTo>
                        <a:pt x="25" y="6"/>
                        <a:pt x="25" y="6"/>
                        <a:pt x="25" y="6"/>
                      </a:cubicBezTo>
                      <a:close/>
                      <a:moveTo>
                        <a:pt x="16" y="1"/>
                      </a:move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ubicBezTo>
                        <a:pt x="16" y="1"/>
                        <a:pt x="16" y="1"/>
                        <a:pt x="16" y="1"/>
                      </a:cubicBezTo>
                      <a:close/>
                      <a:moveTo>
                        <a:pt x="23" y="18"/>
                      </a:moveTo>
                      <a:cubicBezTo>
                        <a:pt x="23" y="18"/>
                        <a:pt x="23" y="18"/>
                        <a:pt x="23" y="18"/>
                      </a:cubicBezTo>
                      <a:cubicBezTo>
                        <a:pt x="23" y="18"/>
                        <a:pt x="23" y="18"/>
                        <a:pt x="23" y="18"/>
                      </a:cubicBezTo>
                      <a:cubicBezTo>
                        <a:pt x="23" y="18"/>
                        <a:pt x="23" y="18"/>
                        <a:pt x="23" y="18"/>
                      </a:cubicBezTo>
                      <a:cubicBezTo>
                        <a:pt x="23" y="18"/>
                        <a:pt x="23" y="18"/>
                        <a:pt x="23" y="18"/>
                      </a:cubicBezTo>
                      <a:close/>
                      <a:moveTo>
                        <a:pt x="24" y="8"/>
                      </a:moveTo>
                      <a:cubicBezTo>
                        <a:pt x="24" y="8"/>
                        <a:pt x="23" y="8"/>
                        <a:pt x="24" y="8"/>
                      </a:cubicBezTo>
                      <a:cubicBezTo>
                        <a:pt x="24" y="8"/>
                        <a:pt x="24" y="8"/>
                        <a:pt x="24" y="8"/>
                      </a:cubicBezTo>
                      <a:cubicBezTo>
                        <a:pt x="24" y="8"/>
                        <a:pt x="24" y="8"/>
                        <a:pt x="24" y="8"/>
                      </a:cubicBezTo>
                      <a:cubicBezTo>
                        <a:pt x="24" y="8"/>
                        <a:pt x="24" y="8"/>
                        <a:pt x="24" y="8"/>
                      </a:cubicBezTo>
                      <a:close/>
                      <a:moveTo>
                        <a:pt x="13" y="9"/>
                      </a:moveTo>
                      <a:cubicBezTo>
                        <a:pt x="13" y="9"/>
                        <a:pt x="13" y="9"/>
                        <a:pt x="13" y="9"/>
                      </a:cubicBezTo>
                      <a:cubicBezTo>
                        <a:pt x="13" y="9"/>
                        <a:pt x="13" y="9"/>
                        <a:pt x="13" y="9"/>
                      </a:cubicBezTo>
                      <a:cubicBezTo>
                        <a:pt x="13" y="9"/>
                        <a:pt x="14" y="9"/>
                        <a:pt x="14" y="9"/>
                      </a:cubicBezTo>
                      <a:cubicBezTo>
                        <a:pt x="14" y="9"/>
                        <a:pt x="13" y="9"/>
                        <a:pt x="13" y="9"/>
                      </a:cubicBezTo>
                      <a:close/>
                      <a:moveTo>
                        <a:pt x="2" y="6"/>
                      </a:moveTo>
                      <a:cubicBezTo>
                        <a:pt x="2" y="6"/>
                        <a:pt x="2" y="6"/>
                        <a:pt x="3" y="6"/>
                      </a:cubicBezTo>
                      <a:cubicBezTo>
                        <a:pt x="3" y="6"/>
                        <a:pt x="3" y="6"/>
                        <a:pt x="3" y="6"/>
                      </a:cubicBezTo>
                      <a:cubicBezTo>
                        <a:pt x="3" y="6"/>
                        <a:pt x="3" y="6"/>
                        <a:pt x="3" y="6"/>
                      </a:cubicBezTo>
                      <a:cubicBezTo>
                        <a:pt x="3" y="6"/>
                        <a:pt x="2" y="6"/>
                        <a:pt x="2" y="6"/>
                      </a:cubicBezTo>
                      <a:cubicBezTo>
                        <a:pt x="2" y="6"/>
                        <a:pt x="2" y="6"/>
                        <a:pt x="2" y="6"/>
                      </a:cubicBezTo>
                      <a:cubicBezTo>
                        <a:pt x="2" y="6"/>
                        <a:pt x="2" y="6"/>
                        <a:pt x="2" y="6"/>
                      </a:cubicBezTo>
                      <a:cubicBezTo>
                        <a:pt x="2" y="6"/>
                        <a:pt x="2" y="6"/>
                        <a:pt x="2" y="6"/>
                      </a:cubicBezTo>
                      <a:close/>
                      <a:moveTo>
                        <a:pt x="28" y="19"/>
                      </a:moveTo>
                      <a:cubicBezTo>
                        <a:pt x="28" y="19"/>
                        <a:pt x="28" y="19"/>
                        <a:pt x="28" y="19"/>
                      </a:cubicBezTo>
                      <a:cubicBezTo>
                        <a:pt x="28" y="19"/>
                        <a:pt x="28" y="19"/>
                        <a:pt x="28" y="19"/>
                      </a:cubicBezTo>
                      <a:cubicBezTo>
                        <a:pt x="28" y="19"/>
                        <a:pt x="28" y="19"/>
                        <a:pt x="28" y="19"/>
                      </a:cubicBezTo>
                      <a:close/>
                      <a:moveTo>
                        <a:pt x="12" y="10"/>
                      </a:move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3" y="11"/>
                        <a:pt x="13" y="11"/>
                      </a:cubicBezTo>
                      <a:cubicBezTo>
                        <a:pt x="13" y="11"/>
                        <a:pt x="13" y="11"/>
                        <a:pt x="12" y="10"/>
                      </a:cubicBezTo>
                      <a:cubicBezTo>
                        <a:pt x="12" y="10"/>
                        <a:pt x="12" y="10"/>
                        <a:pt x="12" y="10"/>
                      </a:cubicBezTo>
                      <a:close/>
                      <a:moveTo>
                        <a:pt x="1" y="8"/>
                      </a:moveTo>
                      <a:cubicBezTo>
                        <a:pt x="1" y="8"/>
                        <a:pt x="1" y="8"/>
                        <a:pt x="1" y="8"/>
                      </a:cubicBezTo>
                      <a:cubicBezTo>
                        <a:pt x="1" y="8"/>
                        <a:pt x="1" y="8"/>
                        <a:pt x="1" y="8"/>
                      </a:cubicBezTo>
                      <a:cubicBezTo>
                        <a:pt x="1" y="8"/>
                        <a:pt x="1" y="8"/>
                        <a:pt x="1" y="8"/>
                      </a:cubicBezTo>
                      <a:cubicBezTo>
                        <a:pt x="1" y="8"/>
                        <a:pt x="1" y="8"/>
                        <a:pt x="1" y="8"/>
                      </a:cubicBezTo>
                      <a:close/>
                      <a:moveTo>
                        <a:pt x="14" y="2"/>
                      </a:moveTo>
                      <a:cubicBezTo>
                        <a:pt x="14"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4" y="2"/>
                      </a:cubicBezTo>
                      <a:cubicBezTo>
                        <a:pt x="14" y="2"/>
                        <a:pt x="14" y="2"/>
                        <a:pt x="14" y="2"/>
                      </a:cubicBezTo>
                      <a:cubicBezTo>
                        <a:pt x="14" y="2"/>
                        <a:pt x="14" y="2"/>
                        <a:pt x="14" y="2"/>
                      </a:cubicBezTo>
                      <a:close/>
                      <a:moveTo>
                        <a:pt x="31" y="22"/>
                      </a:moveTo>
                      <a:cubicBezTo>
                        <a:pt x="31" y="22"/>
                        <a:pt x="31" y="22"/>
                        <a:pt x="31" y="22"/>
                      </a:cubicBezTo>
                      <a:cubicBezTo>
                        <a:pt x="31" y="22"/>
                        <a:pt x="31" y="22"/>
                        <a:pt x="31" y="22"/>
                      </a:cubicBezTo>
                      <a:cubicBezTo>
                        <a:pt x="31" y="22"/>
                        <a:pt x="31" y="22"/>
                        <a:pt x="31" y="22"/>
                      </a:cubicBezTo>
                      <a:cubicBezTo>
                        <a:pt x="31" y="21"/>
                        <a:pt x="31" y="22"/>
                        <a:pt x="31" y="22"/>
                      </a:cubicBezTo>
                      <a:close/>
                      <a:moveTo>
                        <a:pt x="12" y="3"/>
                      </a:moveTo>
                      <a:cubicBezTo>
                        <a:pt x="12" y="3"/>
                        <a:pt x="12" y="3"/>
                        <a:pt x="12" y="3"/>
                      </a:cubicBezTo>
                      <a:cubicBezTo>
                        <a:pt x="12" y="3"/>
                        <a:pt x="12" y="3"/>
                        <a:pt x="12" y="3"/>
                      </a:cubicBezTo>
                      <a:cubicBezTo>
                        <a:pt x="12" y="3"/>
                        <a:pt x="12" y="3"/>
                        <a:pt x="12" y="3"/>
                      </a:cubicBezTo>
                      <a:cubicBezTo>
                        <a:pt x="12" y="3"/>
                        <a:pt x="12" y="3"/>
                        <a:pt x="12" y="3"/>
                      </a:cubicBezTo>
                      <a:cubicBezTo>
                        <a:pt x="12" y="3"/>
                        <a:pt x="12" y="3"/>
                        <a:pt x="12" y="3"/>
                      </a:cubicBezTo>
                      <a:cubicBezTo>
                        <a:pt x="12" y="3"/>
                        <a:pt x="12" y="3"/>
                        <a:pt x="12" y="3"/>
                      </a:cubicBezTo>
                      <a:close/>
                      <a:moveTo>
                        <a:pt x="28" y="8"/>
                      </a:moveTo>
                      <a:cubicBezTo>
                        <a:pt x="28" y="8"/>
                        <a:pt x="28" y="9"/>
                        <a:pt x="28" y="9"/>
                      </a:cubicBezTo>
                      <a:cubicBezTo>
                        <a:pt x="28" y="9"/>
                        <a:pt x="28" y="9"/>
                        <a:pt x="28" y="9"/>
                      </a:cubicBezTo>
                      <a:cubicBezTo>
                        <a:pt x="28" y="9"/>
                        <a:pt x="28" y="9"/>
                        <a:pt x="28" y="8"/>
                      </a:cubicBezTo>
                      <a:cubicBezTo>
                        <a:pt x="28" y="8"/>
                        <a:pt x="28" y="8"/>
                        <a:pt x="28" y="8"/>
                      </a:cubicBezTo>
                      <a:close/>
                      <a:moveTo>
                        <a:pt x="29" y="15"/>
                      </a:moveTo>
                      <a:cubicBezTo>
                        <a:pt x="29" y="14"/>
                        <a:pt x="29" y="14"/>
                        <a:pt x="29" y="14"/>
                      </a:cubicBezTo>
                      <a:cubicBezTo>
                        <a:pt x="29" y="14"/>
                        <a:pt x="29" y="14"/>
                        <a:pt x="29" y="14"/>
                      </a:cubicBezTo>
                      <a:cubicBezTo>
                        <a:pt x="29" y="14"/>
                        <a:pt x="29" y="14"/>
                        <a:pt x="29" y="14"/>
                      </a:cubicBezTo>
                      <a:cubicBezTo>
                        <a:pt x="29" y="14"/>
                        <a:pt x="28" y="14"/>
                        <a:pt x="28" y="14"/>
                      </a:cubicBezTo>
                      <a:cubicBezTo>
                        <a:pt x="28" y="14"/>
                        <a:pt x="28" y="14"/>
                        <a:pt x="28" y="14"/>
                      </a:cubicBezTo>
                      <a:cubicBezTo>
                        <a:pt x="28" y="15"/>
                        <a:pt x="28" y="15"/>
                        <a:pt x="28" y="15"/>
                      </a:cubicBezTo>
                      <a:cubicBezTo>
                        <a:pt x="28" y="15"/>
                        <a:pt x="29" y="15"/>
                        <a:pt x="28" y="15"/>
                      </a:cubicBezTo>
                      <a:cubicBezTo>
                        <a:pt x="28" y="15"/>
                        <a:pt x="29" y="15"/>
                        <a:pt x="29" y="15"/>
                      </a:cubicBezTo>
                      <a:cubicBezTo>
                        <a:pt x="29" y="15"/>
                        <a:pt x="29" y="15"/>
                        <a:pt x="29" y="15"/>
                      </a:cubicBezTo>
                      <a:cubicBezTo>
                        <a:pt x="29" y="15"/>
                        <a:pt x="29" y="15"/>
                        <a:pt x="29" y="15"/>
                      </a:cubicBezTo>
                      <a:cubicBezTo>
                        <a:pt x="29" y="15"/>
                        <a:pt x="29" y="15"/>
                        <a:pt x="29" y="15"/>
                      </a:cubicBezTo>
                      <a:cubicBezTo>
                        <a:pt x="29" y="15"/>
                        <a:pt x="29" y="15"/>
                        <a:pt x="29" y="15"/>
                      </a:cubicBezTo>
                      <a:cubicBezTo>
                        <a:pt x="29" y="15"/>
                        <a:pt x="29" y="15"/>
                        <a:pt x="29" y="15"/>
                      </a:cubicBezTo>
                      <a:cubicBezTo>
                        <a:pt x="29" y="15"/>
                        <a:pt x="29" y="15"/>
                        <a:pt x="29" y="15"/>
                      </a:cubicBezTo>
                      <a:cubicBezTo>
                        <a:pt x="29" y="15"/>
                        <a:pt x="29" y="15"/>
                        <a:pt x="29" y="15"/>
                      </a:cubicBezTo>
                      <a:cubicBezTo>
                        <a:pt x="29" y="15"/>
                        <a:pt x="29" y="15"/>
                        <a:pt x="29" y="15"/>
                      </a:cubicBezTo>
                      <a:close/>
                      <a:moveTo>
                        <a:pt x="0" y="7"/>
                      </a:moveTo>
                      <a:cubicBezTo>
                        <a:pt x="0" y="7"/>
                        <a:pt x="0" y="7"/>
                        <a:pt x="0" y="7"/>
                      </a:cubicBezTo>
                      <a:cubicBezTo>
                        <a:pt x="0" y="7"/>
                        <a:pt x="0" y="7"/>
                        <a:pt x="0" y="7"/>
                      </a:cubicBezTo>
                      <a:cubicBezTo>
                        <a:pt x="0" y="7"/>
                        <a:pt x="0" y="7"/>
                        <a:pt x="0" y="7"/>
                      </a:cubicBezTo>
                      <a:cubicBezTo>
                        <a:pt x="0" y="7"/>
                        <a:pt x="0" y="7"/>
                        <a:pt x="0" y="7"/>
                      </a:cubicBezTo>
                      <a:cubicBezTo>
                        <a:pt x="0" y="7"/>
                        <a:pt x="0" y="7"/>
                        <a:pt x="0" y="7"/>
                      </a:cubicBezTo>
                      <a:close/>
                      <a:moveTo>
                        <a:pt x="31" y="16"/>
                      </a:moveTo>
                      <a:cubicBezTo>
                        <a:pt x="31" y="16"/>
                        <a:pt x="31" y="16"/>
                        <a:pt x="31" y="16"/>
                      </a:cubicBezTo>
                      <a:cubicBezTo>
                        <a:pt x="31" y="16"/>
                        <a:pt x="31" y="16"/>
                        <a:pt x="31" y="16"/>
                      </a:cubicBezTo>
                      <a:cubicBezTo>
                        <a:pt x="31" y="16"/>
                        <a:pt x="31" y="16"/>
                        <a:pt x="31" y="16"/>
                      </a:cubicBezTo>
                      <a:cubicBezTo>
                        <a:pt x="31" y="16"/>
                        <a:pt x="31" y="16"/>
                        <a:pt x="31" y="16"/>
                      </a:cubicBezTo>
                      <a:cubicBezTo>
                        <a:pt x="31" y="16"/>
                        <a:pt x="31" y="16"/>
                        <a:pt x="31" y="16"/>
                      </a:cubicBezTo>
                      <a:cubicBezTo>
                        <a:pt x="31" y="16"/>
                        <a:pt x="31" y="16"/>
                        <a:pt x="31" y="16"/>
                      </a:cubicBezTo>
                      <a:close/>
                      <a:moveTo>
                        <a:pt x="18" y="0"/>
                      </a:moveTo>
                      <a:cubicBezTo>
                        <a:pt x="18" y="0"/>
                        <a:pt x="18" y="0"/>
                        <a:pt x="18" y="0"/>
                      </a:cubicBezTo>
                      <a:cubicBezTo>
                        <a:pt x="18" y="0"/>
                        <a:pt x="18" y="0"/>
                        <a:pt x="18" y="0"/>
                      </a:cubicBezTo>
                      <a:cubicBezTo>
                        <a:pt x="18" y="0"/>
                        <a:pt x="18" y="0"/>
                        <a:pt x="18" y="0"/>
                      </a:cubicBezTo>
                      <a:cubicBezTo>
                        <a:pt x="18" y="0"/>
                        <a:pt x="18" y="0"/>
                        <a:pt x="18" y="0"/>
                      </a:cubicBezTo>
                      <a:close/>
                      <a:moveTo>
                        <a:pt x="8" y="8"/>
                      </a:moveTo>
                      <a:cubicBezTo>
                        <a:pt x="8" y="8"/>
                        <a:pt x="8" y="8"/>
                        <a:pt x="8" y="8"/>
                      </a:cubicBezTo>
                      <a:cubicBezTo>
                        <a:pt x="8" y="8"/>
                        <a:pt x="8" y="8"/>
                        <a:pt x="8" y="8"/>
                      </a:cubicBezTo>
                      <a:cubicBezTo>
                        <a:pt x="8" y="8"/>
                        <a:pt x="8" y="8"/>
                        <a:pt x="8" y="8"/>
                      </a:cubicBezTo>
                      <a:cubicBezTo>
                        <a:pt x="8" y="8"/>
                        <a:pt x="8" y="8"/>
                        <a:pt x="8" y="8"/>
                      </a:cubicBezTo>
                      <a:close/>
                      <a:moveTo>
                        <a:pt x="4" y="9"/>
                      </a:moveTo>
                      <a:cubicBezTo>
                        <a:pt x="4" y="9"/>
                        <a:pt x="4" y="9"/>
                        <a:pt x="4" y="9"/>
                      </a:cubicBezTo>
                      <a:cubicBezTo>
                        <a:pt x="4" y="9"/>
                        <a:pt x="4" y="9"/>
                        <a:pt x="4" y="9"/>
                      </a:cubicBezTo>
                      <a:cubicBezTo>
                        <a:pt x="4" y="9"/>
                        <a:pt x="4" y="9"/>
                        <a:pt x="4" y="9"/>
                      </a:cubicBezTo>
                      <a:cubicBezTo>
                        <a:pt x="4" y="9"/>
                        <a:pt x="4" y="9"/>
                        <a:pt x="4" y="9"/>
                      </a:cubicBezTo>
                      <a:close/>
                      <a:moveTo>
                        <a:pt x="25" y="16"/>
                      </a:moveTo>
                      <a:cubicBezTo>
                        <a:pt x="25" y="16"/>
                        <a:pt x="25" y="16"/>
                        <a:pt x="25" y="16"/>
                      </a:cubicBezTo>
                      <a:cubicBezTo>
                        <a:pt x="25" y="16"/>
                        <a:pt x="25" y="16"/>
                        <a:pt x="25" y="16"/>
                      </a:cubicBezTo>
                      <a:cubicBezTo>
                        <a:pt x="25" y="16"/>
                        <a:pt x="25" y="16"/>
                        <a:pt x="25" y="16"/>
                      </a:cubicBezTo>
                      <a:cubicBezTo>
                        <a:pt x="25" y="16"/>
                        <a:pt x="25" y="16"/>
                        <a:pt x="25" y="16"/>
                      </a:cubicBezTo>
                      <a:close/>
                      <a:moveTo>
                        <a:pt x="1" y="11"/>
                      </a:moveTo>
                      <a:cubicBezTo>
                        <a:pt x="1" y="12"/>
                        <a:pt x="1" y="12"/>
                        <a:pt x="2" y="12"/>
                      </a:cubicBezTo>
                      <a:cubicBezTo>
                        <a:pt x="1" y="12"/>
                        <a:pt x="1" y="11"/>
                        <a:pt x="1" y="11"/>
                      </a:cubicBezTo>
                      <a:close/>
                      <a:moveTo>
                        <a:pt x="24" y="9"/>
                      </a:moveTo>
                      <a:cubicBezTo>
                        <a:pt x="24" y="9"/>
                        <a:pt x="24" y="9"/>
                        <a:pt x="24" y="9"/>
                      </a:cubicBezTo>
                      <a:cubicBezTo>
                        <a:pt x="24" y="9"/>
                        <a:pt x="24" y="9"/>
                        <a:pt x="24" y="9"/>
                      </a:cubicBezTo>
                      <a:cubicBezTo>
                        <a:pt x="24" y="9"/>
                        <a:pt x="24" y="9"/>
                        <a:pt x="24" y="9"/>
                      </a:cubicBezTo>
                      <a:cubicBezTo>
                        <a:pt x="24" y="9"/>
                        <a:pt x="24" y="9"/>
                        <a:pt x="24" y="9"/>
                      </a:cubicBezTo>
                      <a:close/>
                      <a:moveTo>
                        <a:pt x="8" y="21"/>
                      </a:moveTo>
                      <a:cubicBezTo>
                        <a:pt x="8" y="21"/>
                        <a:pt x="8" y="21"/>
                        <a:pt x="8" y="21"/>
                      </a:cubicBezTo>
                      <a:cubicBezTo>
                        <a:pt x="8" y="21"/>
                        <a:pt x="8" y="21"/>
                        <a:pt x="8" y="21"/>
                      </a:cubicBezTo>
                      <a:cubicBezTo>
                        <a:pt x="8" y="21"/>
                        <a:pt x="8" y="21"/>
                        <a:pt x="8" y="21"/>
                      </a:cubicBezTo>
                      <a:cubicBezTo>
                        <a:pt x="8" y="21"/>
                        <a:pt x="8" y="21"/>
                        <a:pt x="8" y="21"/>
                      </a:cubicBezTo>
                      <a:cubicBezTo>
                        <a:pt x="8" y="21"/>
                        <a:pt x="8" y="21"/>
                        <a:pt x="8" y="21"/>
                      </a:cubicBezTo>
                      <a:close/>
                      <a:moveTo>
                        <a:pt x="13" y="2"/>
                      </a:move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lose/>
                      <a:moveTo>
                        <a:pt x="14" y="2"/>
                      </a:moveTo>
                      <a:cubicBezTo>
                        <a:pt x="14" y="2"/>
                        <a:pt x="14" y="2"/>
                        <a:pt x="14" y="2"/>
                      </a:cubicBezTo>
                      <a:cubicBezTo>
                        <a:pt x="14" y="2"/>
                        <a:pt x="14" y="2"/>
                        <a:pt x="14" y="2"/>
                      </a:cubicBezTo>
                      <a:cubicBezTo>
                        <a:pt x="14" y="2"/>
                        <a:pt x="14" y="2"/>
                        <a:pt x="14" y="2"/>
                      </a:cubicBezTo>
                      <a:cubicBezTo>
                        <a:pt x="14" y="2"/>
                        <a:pt x="14" y="2"/>
                        <a:pt x="14" y="2"/>
                      </a:cubicBezTo>
                      <a:close/>
                      <a:moveTo>
                        <a:pt x="8" y="21"/>
                      </a:moveTo>
                      <a:cubicBezTo>
                        <a:pt x="8" y="21"/>
                        <a:pt x="8" y="21"/>
                        <a:pt x="8" y="21"/>
                      </a:cubicBezTo>
                      <a:cubicBezTo>
                        <a:pt x="8" y="21"/>
                        <a:pt x="8" y="21"/>
                        <a:pt x="8" y="21"/>
                      </a:cubicBezTo>
                      <a:cubicBezTo>
                        <a:pt x="8" y="21"/>
                        <a:pt x="8" y="21"/>
                        <a:pt x="8" y="21"/>
                      </a:cubicBezTo>
                      <a:cubicBezTo>
                        <a:pt x="8" y="21"/>
                        <a:pt x="8" y="21"/>
                        <a:pt x="8" y="21"/>
                      </a:cubicBezTo>
                      <a:close/>
                      <a:moveTo>
                        <a:pt x="8" y="8"/>
                      </a:moveTo>
                      <a:cubicBezTo>
                        <a:pt x="9" y="8"/>
                        <a:pt x="9" y="8"/>
                        <a:pt x="9" y="8"/>
                      </a:cubicBezTo>
                      <a:cubicBezTo>
                        <a:pt x="9" y="8"/>
                        <a:pt x="9" y="8"/>
                        <a:pt x="9" y="8"/>
                      </a:cubicBezTo>
                      <a:cubicBezTo>
                        <a:pt x="9" y="8"/>
                        <a:pt x="9" y="8"/>
                        <a:pt x="9" y="8"/>
                      </a:cubicBezTo>
                      <a:cubicBezTo>
                        <a:pt x="9" y="8"/>
                        <a:pt x="8" y="8"/>
                        <a:pt x="8" y="8"/>
                      </a:cubicBezTo>
                      <a:close/>
                      <a:moveTo>
                        <a:pt x="31" y="20"/>
                      </a:moveTo>
                      <a:cubicBezTo>
                        <a:pt x="31" y="20"/>
                        <a:pt x="31" y="20"/>
                        <a:pt x="31" y="20"/>
                      </a:cubicBezTo>
                      <a:cubicBezTo>
                        <a:pt x="31" y="20"/>
                        <a:pt x="31" y="20"/>
                        <a:pt x="31" y="20"/>
                      </a:cubicBezTo>
                      <a:close/>
                      <a:moveTo>
                        <a:pt x="12" y="10"/>
                      </a:moveTo>
                      <a:cubicBezTo>
                        <a:pt x="12" y="10"/>
                        <a:pt x="12" y="10"/>
                        <a:pt x="12" y="10"/>
                      </a:cubicBezTo>
                      <a:cubicBezTo>
                        <a:pt x="12" y="10"/>
                        <a:pt x="12" y="10"/>
                        <a:pt x="12" y="10"/>
                      </a:cubicBezTo>
                      <a:cubicBezTo>
                        <a:pt x="11" y="10"/>
                        <a:pt x="11" y="10"/>
                        <a:pt x="11" y="10"/>
                      </a:cubicBezTo>
                      <a:cubicBezTo>
                        <a:pt x="11" y="10"/>
                        <a:pt x="11" y="10"/>
                        <a:pt x="12" y="10"/>
                      </a:cubicBezTo>
                      <a:close/>
                      <a:moveTo>
                        <a:pt x="10" y="14"/>
                      </a:moveTo>
                      <a:cubicBezTo>
                        <a:pt x="10" y="14"/>
                        <a:pt x="10" y="14"/>
                        <a:pt x="11" y="14"/>
                      </a:cubicBezTo>
                      <a:cubicBezTo>
                        <a:pt x="11" y="14"/>
                        <a:pt x="10" y="14"/>
                        <a:pt x="10" y="14"/>
                      </a:cubicBezTo>
                      <a:close/>
                      <a:moveTo>
                        <a:pt x="11" y="19"/>
                      </a:moveTo>
                      <a:cubicBezTo>
                        <a:pt x="11" y="19"/>
                        <a:pt x="10" y="19"/>
                        <a:pt x="10" y="19"/>
                      </a:cubicBezTo>
                      <a:cubicBezTo>
                        <a:pt x="11" y="19"/>
                        <a:pt x="11" y="19"/>
                        <a:pt x="11" y="19"/>
                      </a:cubicBezTo>
                      <a:cubicBezTo>
                        <a:pt x="11" y="19"/>
                        <a:pt x="11" y="19"/>
                        <a:pt x="11" y="19"/>
                      </a:cubicBezTo>
                      <a:cubicBezTo>
                        <a:pt x="11" y="19"/>
                        <a:pt x="11" y="19"/>
                        <a:pt x="11" y="19"/>
                      </a:cubicBezTo>
                      <a:close/>
                      <a:moveTo>
                        <a:pt x="2" y="11"/>
                      </a:moveTo>
                      <a:cubicBezTo>
                        <a:pt x="2" y="11"/>
                        <a:pt x="2" y="11"/>
                        <a:pt x="2" y="11"/>
                      </a:cubicBezTo>
                      <a:cubicBezTo>
                        <a:pt x="2" y="11"/>
                        <a:pt x="1" y="11"/>
                        <a:pt x="1" y="11"/>
                      </a:cubicBezTo>
                      <a:cubicBezTo>
                        <a:pt x="2" y="11"/>
                        <a:pt x="2" y="11"/>
                        <a:pt x="2" y="11"/>
                      </a:cubicBezTo>
                      <a:cubicBezTo>
                        <a:pt x="2" y="11"/>
                        <a:pt x="2" y="11"/>
                        <a:pt x="2" y="11"/>
                      </a:cubicBezTo>
                      <a:cubicBezTo>
                        <a:pt x="2" y="11"/>
                        <a:pt x="2" y="11"/>
                        <a:pt x="2" y="11"/>
                      </a:cubicBezTo>
                      <a:close/>
                      <a:moveTo>
                        <a:pt x="8" y="8"/>
                      </a:moveTo>
                      <a:cubicBezTo>
                        <a:pt x="8" y="8"/>
                        <a:pt x="8" y="8"/>
                        <a:pt x="8" y="8"/>
                      </a:cubicBezTo>
                      <a:cubicBezTo>
                        <a:pt x="8" y="8"/>
                        <a:pt x="8" y="8"/>
                        <a:pt x="8" y="8"/>
                      </a:cubicBezTo>
                      <a:cubicBezTo>
                        <a:pt x="8" y="8"/>
                        <a:pt x="8" y="8"/>
                        <a:pt x="8" y="8"/>
                      </a:cubicBezTo>
                      <a:close/>
                      <a:moveTo>
                        <a:pt x="28" y="7"/>
                      </a:moveTo>
                      <a:cubicBezTo>
                        <a:pt x="28" y="7"/>
                        <a:pt x="28" y="7"/>
                        <a:pt x="28" y="7"/>
                      </a:cubicBezTo>
                      <a:cubicBezTo>
                        <a:pt x="28" y="7"/>
                        <a:pt x="28" y="7"/>
                        <a:pt x="28" y="7"/>
                      </a:cubicBezTo>
                      <a:close/>
                      <a:moveTo>
                        <a:pt x="15" y="2"/>
                      </a:moveTo>
                      <a:cubicBezTo>
                        <a:pt x="15" y="2"/>
                        <a:pt x="15" y="2"/>
                        <a:pt x="15" y="2"/>
                      </a:cubicBezTo>
                      <a:cubicBezTo>
                        <a:pt x="15" y="2"/>
                        <a:pt x="15" y="2"/>
                        <a:pt x="15" y="2"/>
                      </a:cubicBezTo>
                      <a:cubicBezTo>
                        <a:pt x="15" y="2"/>
                        <a:pt x="15" y="2"/>
                        <a:pt x="15" y="2"/>
                      </a:cubicBezTo>
                      <a:cubicBezTo>
                        <a:pt x="15" y="2"/>
                        <a:pt x="15" y="2"/>
                        <a:pt x="15" y="2"/>
                      </a:cubicBezTo>
                      <a:close/>
                      <a:moveTo>
                        <a:pt x="31" y="21"/>
                      </a:moveTo>
                      <a:cubicBezTo>
                        <a:pt x="31" y="21"/>
                        <a:pt x="31" y="21"/>
                        <a:pt x="31" y="21"/>
                      </a:cubicBezTo>
                      <a:cubicBezTo>
                        <a:pt x="31" y="21"/>
                        <a:pt x="31" y="21"/>
                        <a:pt x="31" y="21"/>
                      </a:cubicBezTo>
                      <a:close/>
                      <a:moveTo>
                        <a:pt x="24" y="8"/>
                      </a:moveTo>
                      <a:cubicBezTo>
                        <a:pt x="24" y="8"/>
                        <a:pt x="24" y="8"/>
                        <a:pt x="24" y="8"/>
                      </a:cubicBezTo>
                      <a:cubicBezTo>
                        <a:pt x="24" y="8"/>
                        <a:pt x="24" y="8"/>
                        <a:pt x="24" y="8"/>
                      </a:cubicBezTo>
                      <a:cubicBezTo>
                        <a:pt x="24" y="8"/>
                        <a:pt x="24" y="8"/>
                        <a:pt x="24" y="8"/>
                      </a:cubicBezTo>
                      <a:cubicBezTo>
                        <a:pt x="24" y="8"/>
                        <a:pt x="24" y="8"/>
                        <a:pt x="24" y="8"/>
                      </a:cubicBezTo>
                      <a:close/>
                      <a:moveTo>
                        <a:pt x="30" y="18"/>
                      </a:moveTo>
                      <a:cubicBezTo>
                        <a:pt x="30" y="18"/>
                        <a:pt x="30" y="18"/>
                        <a:pt x="30" y="18"/>
                      </a:cubicBezTo>
                      <a:cubicBezTo>
                        <a:pt x="30" y="18"/>
                        <a:pt x="30" y="18"/>
                        <a:pt x="30" y="18"/>
                      </a:cubicBezTo>
                      <a:close/>
                      <a:moveTo>
                        <a:pt x="1" y="10"/>
                      </a:moveTo>
                      <a:cubicBezTo>
                        <a:pt x="1" y="10"/>
                        <a:pt x="1" y="10"/>
                        <a:pt x="1" y="10"/>
                      </a:cubicBezTo>
                      <a:cubicBezTo>
                        <a:pt x="1" y="10"/>
                        <a:pt x="1" y="10"/>
                        <a:pt x="1" y="10"/>
                      </a:cubicBezTo>
                      <a:cubicBezTo>
                        <a:pt x="1" y="10"/>
                        <a:pt x="1" y="10"/>
                        <a:pt x="1" y="10"/>
                      </a:cubicBezTo>
                      <a:cubicBezTo>
                        <a:pt x="1" y="10"/>
                        <a:pt x="1" y="10"/>
                        <a:pt x="1" y="10"/>
                      </a:cubicBezTo>
                      <a:close/>
                      <a:moveTo>
                        <a:pt x="31" y="20"/>
                      </a:moveTo>
                      <a:cubicBezTo>
                        <a:pt x="31" y="20"/>
                        <a:pt x="31" y="20"/>
                        <a:pt x="31" y="20"/>
                      </a:cubicBezTo>
                      <a:cubicBezTo>
                        <a:pt x="31" y="20"/>
                        <a:pt x="31" y="20"/>
                        <a:pt x="31" y="20"/>
                      </a:cubicBezTo>
                      <a:cubicBezTo>
                        <a:pt x="31" y="20"/>
                        <a:pt x="31" y="20"/>
                        <a:pt x="31" y="20"/>
                      </a:cubicBezTo>
                      <a:cubicBezTo>
                        <a:pt x="31" y="20"/>
                        <a:pt x="31" y="20"/>
                        <a:pt x="31" y="20"/>
                      </a:cubicBezTo>
                      <a:close/>
                      <a:moveTo>
                        <a:pt x="3" y="6"/>
                      </a:moveTo>
                      <a:cubicBezTo>
                        <a:pt x="3" y="6"/>
                        <a:pt x="3" y="6"/>
                        <a:pt x="3" y="6"/>
                      </a:cubicBezTo>
                      <a:cubicBezTo>
                        <a:pt x="3" y="6"/>
                        <a:pt x="3" y="6"/>
                        <a:pt x="3" y="6"/>
                      </a:cubicBezTo>
                      <a:cubicBezTo>
                        <a:pt x="3" y="6"/>
                        <a:pt x="3" y="6"/>
                        <a:pt x="3" y="6"/>
                      </a:cubicBezTo>
                      <a:cubicBezTo>
                        <a:pt x="3" y="6"/>
                        <a:pt x="3" y="6"/>
                        <a:pt x="3" y="6"/>
                      </a:cubicBezTo>
                      <a:cubicBezTo>
                        <a:pt x="3" y="6"/>
                        <a:pt x="3" y="6"/>
                        <a:pt x="3" y="6"/>
                      </a:cubicBezTo>
                      <a:close/>
                      <a:moveTo>
                        <a:pt x="3" y="6"/>
                      </a:moveTo>
                      <a:cubicBezTo>
                        <a:pt x="3" y="6"/>
                        <a:pt x="3" y="6"/>
                        <a:pt x="3" y="6"/>
                      </a:cubicBezTo>
                      <a:close/>
                      <a:moveTo>
                        <a:pt x="12" y="11"/>
                      </a:move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2"/>
                        <a:pt x="12" y="12"/>
                      </a:cubicBezTo>
                      <a:cubicBezTo>
                        <a:pt x="12" y="12"/>
                        <a:pt x="12" y="11"/>
                        <a:pt x="12" y="11"/>
                      </a:cubicBezTo>
                      <a:cubicBezTo>
                        <a:pt x="12" y="11"/>
                        <a:pt x="12" y="11"/>
                        <a:pt x="12" y="11"/>
                      </a:cubicBezTo>
                      <a:cubicBezTo>
                        <a:pt x="12" y="11"/>
                        <a:pt x="12" y="11"/>
                        <a:pt x="12" y="11"/>
                      </a:cubicBezTo>
                      <a:cubicBezTo>
                        <a:pt x="12" y="11"/>
                        <a:pt x="12" y="11"/>
                        <a:pt x="12" y="11"/>
                      </a:cubicBezTo>
                      <a:close/>
                      <a:moveTo>
                        <a:pt x="7" y="16"/>
                      </a:moveTo>
                      <a:cubicBezTo>
                        <a:pt x="7" y="16"/>
                        <a:pt x="7" y="16"/>
                        <a:pt x="7" y="16"/>
                      </a:cubicBezTo>
                      <a:cubicBezTo>
                        <a:pt x="7" y="16"/>
                        <a:pt x="7" y="16"/>
                        <a:pt x="7" y="16"/>
                      </a:cubicBezTo>
                      <a:cubicBezTo>
                        <a:pt x="7" y="16"/>
                        <a:pt x="7" y="16"/>
                        <a:pt x="7" y="16"/>
                      </a:cubicBezTo>
                      <a:cubicBezTo>
                        <a:pt x="7" y="16"/>
                        <a:pt x="7" y="16"/>
                        <a:pt x="7" y="16"/>
                      </a:cubicBezTo>
                      <a:close/>
                      <a:moveTo>
                        <a:pt x="1" y="9"/>
                      </a:moveTo>
                      <a:cubicBezTo>
                        <a:pt x="1" y="9"/>
                        <a:pt x="1" y="9"/>
                        <a:pt x="1" y="9"/>
                      </a:cubicBezTo>
                      <a:cubicBezTo>
                        <a:pt x="1" y="9"/>
                        <a:pt x="1" y="9"/>
                        <a:pt x="1" y="9"/>
                      </a:cubicBezTo>
                      <a:cubicBezTo>
                        <a:pt x="1" y="9"/>
                        <a:pt x="1" y="9"/>
                        <a:pt x="1" y="9"/>
                      </a:cubicBezTo>
                      <a:cubicBezTo>
                        <a:pt x="1" y="9"/>
                        <a:pt x="1" y="9"/>
                        <a:pt x="1" y="9"/>
                      </a:cubicBezTo>
                      <a:close/>
                      <a:moveTo>
                        <a:pt x="3" y="6"/>
                      </a:moveTo>
                      <a:cubicBezTo>
                        <a:pt x="3" y="6"/>
                        <a:pt x="3" y="6"/>
                        <a:pt x="3" y="6"/>
                      </a:cubicBezTo>
                      <a:cubicBezTo>
                        <a:pt x="3" y="6"/>
                        <a:pt x="3" y="6"/>
                        <a:pt x="3" y="6"/>
                      </a:cubicBezTo>
                      <a:cubicBezTo>
                        <a:pt x="3" y="6"/>
                        <a:pt x="3" y="6"/>
                        <a:pt x="3" y="6"/>
                      </a:cubicBezTo>
                      <a:close/>
                      <a:moveTo>
                        <a:pt x="26" y="0"/>
                      </a:moveTo>
                      <a:cubicBezTo>
                        <a:pt x="26" y="0"/>
                        <a:pt x="26" y="0"/>
                        <a:pt x="26" y="0"/>
                      </a:cubicBezTo>
                      <a:cubicBezTo>
                        <a:pt x="26" y="0"/>
                        <a:pt x="26" y="0"/>
                        <a:pt x="26" y="0"/>
                      </a:cubicBezTo>
                      <a:cubicBezTo>
                        <a:pt x="26" y="0"/>
                        <a:pt x="26" y="0"/>
                        <a:pt x="26" y="0"/>
                      </a:cubicBezTo>
                      <a:close/>
                      <a:moveTo>
                        <a:pt x="14" y="1"/>
                      </a:moveTo>
                      <a:cubicBezTo>
                        <a:pt x="14" y="1"/>
                        <a:pt x="14" y="1"/>
                        <a:pt x="14" y="1"/>
                      </a:cubicBezTo>
                      <a:cubicBezTo>
                        <a:pt x="14" y="1"/>
                        <a:pt x="14" y="1"/>
                        <a:pt x="14" y="1"/>
                      </a:cubicBezTo>
                      <a:cubicBezTo>
                        <a:pt x="14" y="1"/>
                        <a:pt x="14" y="1"/>
                        <a:pt x="14" y="1"/>
                      </a:cubicBezTo>
                      <a:close/>
                      <a:moveTo>
                        <a:pt x="15" y="2"/>
                      </a:moveTo>
                      <a:cubicBezTo>
                        <a:pt x="15" y="2"/>
                        <a:pt x="15" y="2"/>
                        <a:pt x="15" y="2"/>
                      </a:cubicBezTo>
                      <a:cubicBezTo>
                        <a:pt x="15" y="2"/>
                        <a:pt x="15" y="2"/>
                        <a:pt x="15" y="2"/>
                      </a:cubicBezTo>
                      <a:cubicBezTo>
                        <a:pt x="15" y="2"/>
                        <a:pt x="15" y="2"/>
                        <a:pt x="15" y="2"/>
                      </a:cubicBezTo>
                      <a:cubicBezTo>
                        <a:pt x="15" y="2"/>
                        <a:pt x="15" y="2"/>
                        <a:pt x="15" y="2"/>
                      </a:cubicBezTo>
                      <a:close/>
                      <a:moveTo>
                        <a:pt x="3" y="10"/>
                      </a:moveTo>
                      <a:cubicBezTo>
                        <a:pt x="3" y="10"/>
                        <a:pt x="3" y="10"/>
                        <a:pt x="3" y="10"/>
                      </a:cubicBezTo>
                      <a:cubicBezTo>
                        <a:pt x="3" y="10"/>
                        <a:pt x="3" y="10"/>
                        <a:pt x="3" y="10"/>
                      </a:cubicBezTo>
                      <a:cubicBezTo>
                        <a:pt x="3" y="10"/>
                        <a:pt x="3" y="10"/>
                        <a:pt x="3" y="10"/>
                      </a:cubicBezTo>
                      <a:close/>
                      <a:moveTo>
                        <a:pt x="1" y="10"/>
                      </a:moveTo>
                      <a:cubicBezTo>
                        <a:pt x="1" y="10"/>
                        <a:pt x="1" y="10"/>
                        <a:pt x="1" y="10"/>
                      </a:cubicBezTo>
                      <a:cubicBezTo>
                        <a:pt x="1" y="10"/>
                        <a:pt x="1" y="10"/>
                        <a:pt x="1" y="10"/>
                      </a:cubicBezTo>
                      <a:close/>
                      <a:moveTo>
                        <a:pt x="28" y="20"/>
                      </a:moveTo>
                      <a:cubicBezTo>
                        <a:pt x="28" y="20"/>
                        <a:pt x="28" y="20"/>
                        <a:pt x="28" y="20"/>
                      </a:cubicBezTo>
                      <a:cubicBezTo>
                        <a:pt x="28" y="20"/>
                        <a:pt x="28" y="20"/>
                        <a:pt x="28" y="20"/>
                      </a:cubicBezTo>
                      <a:cubicBezTo>
                        <a:pt x="28" y="20"/>
                        <a:pt x="28" y="20"/>
                        <a:pt x="28" y="20"/>
                      </a:cubicBezTo>
                      <a:cubicBezTo>
                        <a:pt x="28" y="20"/>
                        <a:pt x="28" y="20"/>
                        <a:pt x="28" y="20"/>
                      </a:cubicBezTo>
                      <a:close/>
                      <a:moveTo>
                        <a:pt x="3" y="5"/>
                      </a:moveTo>
                      <a:cubicBezTo>
                        <a:pt x="3" y="5"/>
                        <a:pt x="3" y="5"/>
                        <a:pt x="3" y="5"/>
                      </a:cubicBezTo>
                      <a:cubicBezTo>
                        <a:pt x="3" y="5"/>
                        <a:pt x="3" y="5"/>
                        <a:pt x="3" y="5"/>
                      </a:cubicBezTo>
                      <a:cubicBezTo>
                        <a:pt x="3" y="5"/>
                        <a:pt x="3" y="5"/>
                        <a:pt x="3" y="5"/>
                      </a:cubicBezTo>
                      <a:cubicBezTo>
                        <a:pt x="3" y="5"/>
                        <a:pt x="3" y="5"/>
                        <a:pt x="3" y="5"/>
                      </a:cubicBezTo>
                      <a:close/>
                      <a:moveTo>
                        <a:pt x="1" y="11"/>
                      </a:moveTo>
                      <a:cubicBezTo>
                        <a:pt x="1" y="11"/>
                        <a:pt x="1" y="11"/>
                        <a:pt x="1" y="11"/>
                      </a:cubicBezTo>
                      <a:cubicBezTo>
                        <a:pt x="1" y="11"/>
                        <a:pt x="1" y="11"/>
                        <a:pt x="1" y="11"/>
                      </a:cubicBezTo>
                      <a:close/>
                      <a:moveTo>
                        <a:pt x="2" y="7"/>
                      </a:moveTo>
                      <a:cubicBezTo>
                        <a:pt x="2" y="7"/>
                        <a:pt x="2" y="7"/>
                        <a:pt x="2" y="7"/>
                      </a:cubicBezTo>
                      <a:cubicBezTo>
                        <a:pt x="2" y="7"/>
                        <a:pt x="2" y="7"/>
                        <a:pt x="2" y="7"/>
                      </a:cubicBezTo>
                      <a:cubicBezTo>
                        <a:pt x="2" y="7"/>
                        <a:pt x="1" y="7"/>
                        <a:pt x="1" y="7"/>
                      </a:cubicBezTo>
                      <a:cubicBezTo>
                        <a:pt x="1" y="7"/>
                        <a:pt x="2" y="7"/>
                        <a:pt x="2" y="7"/>
                      </a:cubicBezTo>
                      <a:close/>
                      <a:moveTo>
                        <a:pt x="12" y="3"/>
                      </a:moveTo>
                      <a:cubicBezTo>
                        <a:pt x="12" y="3"/>
                        <a:pt x="12" y="3"/>
                        <a:pt x="12" y="3"/>
                      </a:cubicBezTo>
                      <a:cubicBezTo>
                        <a:pt x="12" y="3"/>
                        <a:pt x="12" y="3"/>
                        <a:pt x="12" y="3"/>
                      </a:cubicBezTo>
                      <a:cubicBezTo>
                        <a:pt x="12" y="3"/>
                        <a:pt x="12" y="3"/>
                        <a:pt x="12" y="3"/>
                      </a:cubicBezTo>
                      <a:cubicBezTo>
                        <a:pt x="12" y="3"/>
                        <a:pt x="12" y="3"/>
                        <a:pt x="12" y="3"/>
                      </a:cubicBezTo>
                      <a:close/>
                      <a:moveTo>
                        <a:pt x="2" y="9"/>
                      </a:moveTo>
                      <a:cubicBezTo>
                        <a:pt x="2" y="9"/>
                        <a:pt x="2" y="9"/>
                        <a:pt x="2" y="9"/>
                      </a:cubicBezTo>
                      <a:cubicBezTo>
                        <a:pt x="2" y="9"/>
                        <a:pt x="2" y="9"/>
                        <a:pt x="2" y="9"/>
                      </a:cubicBezTo>
                      <a:close/>
                      <a:moveTo>
                        <a:pt x="13" y="9"/>
                      </a:moveTo>
                      <a:cubicBezTo>
                        <a:pt x="13" y="9"/>
                        <a:pt x="13" y="9"/>
                        <a:pt x="13" y="9"/>
                      </a:cubicBezTo>
                      <a:cubicBezTo>
                        <a:pt x="13" y="9"/>
                        <a:pt x="13" y="9"/>
                        <a:pt x="13" y="9"/>
                      </a:cubicBezTo>
                      <a:close/>
                      <a:moveTo>
                        <a:pt x="5" y="9"/>
                      </a:moveTo>
                      <a:cubicBezTo>
                        <a:pt x="5" y="9"/>
                        <a:pt x="5" y="9"/>
                        <a:pt x="5" y="9"/>
                      </a:cubicBezTo>
                      <a:cubicBezTo>
                        <a:pt x="5" y="9"/>
                        <a:pt x="5" y="9"/>
                        <a:pt x="5" y="9"/>
                      </a:cubicBezTo>
                      <a:cubicBezTo>
                        <a:pt x="5" y="9"/>
                        <a:pt x="5" y="9"/>
                        <a:pt x="5" y="9"/>
                      </a:cubicBezTo>
                      <a:cubicBezTo>
                        <a:pt x="5" y="9"/>
                        <a:pt x="5" y="9"/>
                        <a:pt x="5" y="9"/>
                      </a:cubicBezTo>
                      <a:close/>
                      <a:moveTo>
                        <a:pt x="18" y="0"/>
                      </a:moveTo>
                      <a:cubicBezTo>
                        <a:pt x="18" y="0"/>
                        <a:pt x="18" y="0"/>
                        <a:pt x="18" y="0"/>
                      </a:cubicBezTo>
                      <a:cubicBezTo>
                        <a:pt x="18" y="0"/>
                        <a:pt x="18" y="0"/>
                        <a:pt x="18" y="0"/>
                      </a:cubicBezTo>
                      <a:close/>
                      <a:moveTo>
                        <a:pt x="23" y="2"/>
                      </a:moveTo>
                      <a:cubicBezTo>
                        <a:pt x="23" y="2"/>
                        <a:pt x="22" y="2"/>
                        <a:pt x="22" y="2"/>
                      </a:cubicBezTo>
                      <a:cubicBezTo>
                        <a:pt x="22" y="2"/>
                        <a:pt x="22" y="2"/>
                        <a:pt x="22" y="2"/>
                      </a:cubicBezTo>
                      <a:cubicBezTo>
                        <a:pt x="22" y="2"/>
                        <a:pt x="22" y="2"/>
                        <a:pt x="22" y="2"/>
                      </a:cubicBezTo>
                      <a:cubicBezTo>
                        <a:pt x="22" y="2"/>
                        <a:pt x="23" y="2"/>
                        <a:pt x="23" y="2"/>
                      </a:cubicBezTo>
                      <a:close/>
                      <a:moveTo>
                        <a:pt x="3" y="5"/>
                      </a:moveTo>
                      <a:cubicBezTo>
                        <a:pt x="3" y="5"/>
                        <a:pt x="3" y="5"/>
                        <a:pt x="3" y="5"/>
                      </a:cubicBezTo>
                      <a:cubicBezTo>
                        <a:pt x="3" y="5"/>
                        <a:pt x="3" y="5"/>
                        <a:pt x="3" y="5"/>
                      </a:cubicBezTo>
                      <a:cubicBezTo>
                        <a:pt x="3" y="5"/>
                        <a:pt x="3" y="5"/>
                        <a:pt x="3" y="5"/>
                      </a:cubicBezTo>
                      <a:cubicBezTo>
                        <a:pt x="3" y="5"/>
                        <a:pt x="3" y="5"/>
                        <a:pt x="3" y="5"/>
                      </a:cubicBezTo>
                      <a:close/>
                      <a:moveTo>
                        <a:pt x="30" y="20"/>
                      </a:moveTo>
                      <a:cubicBezTo>
                        <a:pt x="30" y="20"/>
                        <a:pt x="30" y="20"/>
                        <a:pt x="30" y="20"/>
                      </a:cubicBezTo>
                      <a:cubicBezTo>
                        <a:pt x="30" y="20"/>
                        <a:pt x="30" y="20"/>
                        <a:pt x="30" y="20"/>
                      </a:cubicBezTo>
                      <a:cubicBezTo>
                        <a:pt x="30" y="20"/>
                        <a:pt x="30" y="20"/>
                        <a:pt x="30" y="20"/>
                      </a:cubicBezTo>
                      <a:cubicBezTo>
                        <a:pt x="30" y="20"/>
                        <a:pt x="30" y="20"/>
                        <a:pt x="30" y="20"/>
                      </a:cubicBezTo>
                      <a:close/>
                      <a:moveTo>
                        <a:pt x="19" y="0"/>
                      </a:moveTo>
                      <a:cubicBezTo>
                        <a:pt x="19" y="0"/>
                        <a:pt x="19" y="0"/>
                        <a:pt x="19" y="0"/>
                      </a:cubicBezTo>
                      <a:cubicBezTo>
                        <a:pt x="19" y="0"/>
                        <a:pt x="19" y="0"/>
                        <a:pt x="19" y="0"/>
                      </a:cubicBezTo>
                      <a:cubicBezTo>
                        <a:pt x="19" y="0"/>
                        <a:pt x="19" y="0"/>
                        <a:pt x="19" y="0"/>
                      </a:cubicBezTo>
                      <a:cubicBezTo>
                        <a:pt x="19" y="0"/>
                        <a:pt x="19" y="0"/>
                        <a:pt x="19" y="0"/>
                      </a:cubicBezTo>
                      <a:close/>
                      <a:moveTo>
                        <a:pt x="9" y="14"/>
                      </a:moveTo>
                      <a:cubicBezTo>
                        <a:pt x="9" y="14"/>
                        <a:pt x="9" y="14"/>
                        <a:pt x="9" y="14"/>
                      </a:cubicBezTo>
                      <a:cubicBezTo>
                        <a:pt x="9" y="14"/>
                        <a:pt x="9" y="14"/>
                        <a:pt x="9" y="14"/>
                      </a:cubicBezTo>
                      <a:cubicBezTo>
                        <a:pt x="9" y="14"/>
                        <a:pt x="9" y="14"/>
                        <a:pt x="9" y="14"/>
                      </a:cubicBezTo>
                      <a:cubicBezTo>
                        <a:pt x="9" y="14"/>
                        <a:pt x="9" y="14"/>
                        <a:pt x="9" y="14"/>
                      </a:cubicBezTo>
                      <a:close/>
                      <a:moveTo>
                        <a:pt x="29" y="8"/>
                      </a:moveTo>
                      <a:cubicBezTo>
                        <a:pt x="29" y="8"/>
                        <a:pt x="29" y="8"/>
                        <a:pt x="29" y="8"/>
                      </a:cubicBezTo>
                      <a:cubicBezTo>
                        <a:pt x="29" y="8"/>
                        <a:pt x="29" y="8"/>
                        <a:pt x="29" y="8"/>
                      </a:cubicBezTo>
                      <a:cubicBezTo>
                        <a:pt x="29" y="8"/>
                        <a:pt x="29" y="8"/>
                        <a:pt x="29" y="8"/>
                      </a:cubicBezTo>
                      <a:cubicBezTo>
                        <a:pt x="29" y="8"/>
                        <a:pt x="29" y="8"/>
                        <a:pt x="29" y="8"/>
                      </a:cubicBezTo>
                      <a:close/>
                      <a:moveTo>
                        <a:pt x="22" y="4"/>
                      </a:moveTo>
                      <a:cubicBezTo>
                        <a:pt x="22" y="4"/>
                        <a:pt x="22" y="4"/>
                        <a:pt x="22" y="4"/>
                      </a:cubicBezTo>
                      <a:cubicBezTo>
                        <a:pt x="22" y="4"/>
                        <a:pt x="22" y="4"/>
                        <a:pt x="22" y="4"/>
                      </a:cubicBezTo>
                      <a:close/>
                      <a:moveTo>
                        <a:pt x="1" y="10"/>
                      </a:moveTo>
                      <a:cubicBezTo>
                        <a:pt x="1" y="10"/>
                        <a:pt x="1" y="10"/>
                        <a:pt x="1" y="10"/>
                      </a:cubicBezTo>
                      <a:cubicBezTo>
                        <a:pt x="1" y="10"/>
                        <a:pt x="1" y="10"/>
                        <a:pt x="1" y="10"/>
                      </a:cubicBezTo>
                      <a:cubicBezTo>
                        <a:pt x="1" y="10"/>
                        <a:pt x="1" y="10"/>
                        <a:pt x="1" y="10"/>
                      </a:cubicBezTo>
                      <a:close/>
                      <a:moveTo>
                        <a:pt x="15" y="2"/>
                      </a:moveTo>
                      <a:cubicBezTo>
                        <a:pt x="15" y="2"/>
                        <a:pt x="15" y="2"/>
                        <a:pt x="15" y="2"/>
                      </a:cubicBezTo>
                      <a:cubicBezTo>
                        <a:pt x="15" y="2"/>
                        <a:pt x="15" y="2"/>
                        <a:pt x="15" y="2"/>
                      </a:cubicBezTo>
                      <a:cubicBezTo>
                        <a:pt x="15" y="2"/>
                        <a:pt x="15" y="2"/>
                        <a:pt x="15" y="2"/>
                      </a:cubicBezTo>
                      <a:cubicBezTo>
                        <a:pt x="15" y="2"/>
                        <a:pt x="15" y="2"/>
                        <a:pt x="15" y="2"/>
                      </a:cubicBezTo>
                      <a:close/>
                      <a:moveTo>
                        <a:pt x="1" y="7"/>
                      </a:moveTo>
                      <a:cubicBezTo>
                        <a:pt x="1" y="7"/>
                        <a:pt x="1" y="7"/>
                        <a:pt x="1" y="7"/>
                      </a:cubicBezTo>
                      <a:cubicBezTo>
                        <a:pt x="1" y="7"/>
                        <a:pt x="1" y="7"/>
                        <a:pt x="1" y="7"/>
                      </a:cubicBezTo>
                      <a:cubicBezTo>
                        <a:pt x="1" y="7"/>
                        <a:pt x="1" y="7"/>
                        <a:pt x="1" y="7"/>
                      </a:cubicBezTo>
                      <a:cubicBezTo>
                        <a:pt x="1" y="7"/>
                        <a:pt x="1" y="7"/>
                        <a:pt x="1" y="7"/>
                      </a:cubicBezTo>
                      <a:close/>
                      <a:moveTo>
                        <a:pt x="1" y="9"/>
                      </a:moveTo>
                      <a:cubicBezTo>
                        <a:pt x="1" y="9"/>
                        <a:pt x="1" y="9"/>
                        <a:pt x="1" y="9"/>
                      </a:cubicBezTo>
                      <a:cubicBezTo>
                        <a:pt x="1" y="9"/>
                        <a:pt x="1" y="9"/>
                        <a:pt x="1" y="9"/>
                      </a:cubicBezTo>
                      <a:cubicBezTo>
                        <a:pt x="1" y="9"/>
                        <a:pt x="1" y="9"/>
                        <a:pt x="1" y="9"/>
                      </a:cubicBezTo>
                      <a:cubicBezTo>
                        <a:pt x="1" y="9"/>
                        <a:pt x="1" y="9"/>
                        <a:pt x="1" y="9"/>
                      </a:cubicBezTo>
                      <a:close/>
                      <a:moveTo>
                        <a:pt x="18" y="0"/>
                      </a:moveTo>
                      <a:cubicBezTo>
                        <a:pt x="18" y="0"/>
                        <a:pt x="18" y="0"/>
                        <a:pt x="18" y="0"/>
                      </a:cubicBezTo>
                      <a:cubicBezTo>
                        <a:pt x="18" y="0"/>
                        <a:pt x="18" y="0"/>
                        <a:pt x="18" y="0"/>
                      </a:cubicBezTo>
                      <a:cubicBezTo>
                        <a:pt x="18" y="0"/>
                        <a:pt x="18" y="0"/>
                        <a:pt x="18" y="0"/>
                      </a:cubicBezTo>
                      <a:cubicBezTo>
                        <a:pt x="18" y="0"/>
                        <a:pt x="18" y="0"/>
                        <a:pt x="18" y="0"/>
                      </a:cubicBezTo>
                      <a:close/>
                      <a:moveTo>
                        <a:pt x="11" y="13"/>
                      </a:moveTo>
                      <a:cubicBezTo>
                        <a:pt x="11" y="13"/>
                        <a:pt x="11" y="13"/>
                        <a:pt x="11" y="13"/>
                      </a:cubicBezTo>
                      <a:cubicBezTo>
                        <a:pt x="11" y="13"/>
                        <a:pt x="11" y="13"/>
                        <a:pt x="11" y="13"/>
                      </a:cubicBezTo>
                      <a:cubicBezTo>
                        <a:pt x="11" y="13"/>
                        <a:pt x="11" y="13"/>
                        <a:pt x="11" y="13"/>
                      </a:cubicBezTo>
                      <a:cubicBezTo>
                        <a:pt x="11" y="13"/>
                        <a:pt x="11" y="13"/>
                        <a:pt x="11" y="1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grpSp>
            <p:nvGrpSpPr>
              <p:cNvPr id="236" name="Group 235">
                <a:extLst>
                  <a:ext uri="{FF2B5EF4-FFF2-40B4-BE49-F238E27FC236}">
                    <a16:creationId xmlns:a16="http://schemas.microsoft.com/office/drawing/2014/main" id="{22EEC585-F481-2BD0-311B-27F73D9FEF01}"/>
                  </a:ext>
                </a:extLst>
              </p:cNvPr>
              <p:cNvGrpSpPr/>
              <p:nvPr/>
            </p:nvGrpSpPr>
            <p:grpSpPr>
              <a:xfrm>
                <a:off x="8555038" y="5203825"/>
                <a:ext cx="1154112" cy="1074738"/>
                <a:chOff x="8555038" y="5203825"/>
                <a:chExt cx="1154112" cy="1074738"/>
              </a:xfrm>
              <a:grpFill/>
            </p:grpSpPr>
            <p:sp>
              <p:nvSpPr>
                <p:cNvPr id="237" name="Freeform 737">
                  <a:extLst>
                    <a:ext uri="{FF2B5EF4-FFF2-40B4-BE49-F238E27FC236}">
                      <a16:creationId xmlns:a16="http://schemas.microsoft.com/office/drawing/2014/main" id="{690B77F7-54FC-4E9C-6AE3-97247515C433}"/>
                    </a:ext>
                  </a:extLst>
                </p:cNvPr>
                <p:cNvSpPr>
                  <a:spLocks noEditPoints="1"/>
                </p:cNvSpPr>
                <p:nvPr/>
              </p:nvSpPr>
              <p:spPr bwMode="auto">
                <a:xfrm>
                  <a:off x="8555038" y="5291138"/>
                  <a:ext cx="454025" cy="676275"/>
                </a:xfrm>
                <a:custGeom>
                  <a:avLst/>
                  <a:gdLst>
                    <a:gd name="T0" fmla="*/ 5 w 109"/>
                    <a:gd name="T1" fmla="*/ 87 h 162"/>
                    <a:gd name="T2" fmla="*/ 5 w 109"/>
                    <a:gd name="T3" fmla="*/ 90 h 162"/>
                    <a:gd name="T4" fmla="*/ 1 w 109"/>
                    <a:gd name="T5" fmla="*/ 88 h 162"/>
                    <a:gd name="T6" fmla="*/ 1 w 109"/>
                    <a:gd name="T7" fmla="*/ 88 h 162"/>
                    <a:gd name="T8" fmla="*/ 2 w 109"/>
                    <a:gd name="T9" fmla="*/ 89 h 162"/>
                    <a:gd name="T10" fmla="*/ 17 w 109"/>
                    <a:gd name="T11" fmla="*/ 50 h 162"/>
                    <a:gd name="T12" fmla="*/ 17 w 109"/>
                    <a:gd name="T13" fmla="*/ 50 h 162"/>
                    <a:gd name="T14" fmla="*/ 79 w 109"/>
                    <a:gd name="T15" fmla="*/ 12 h 162"/>
                    <a:gd name="T16" fmla="*/ 84 w 109"/>
                    <a:gd name="T17" fmla="*/ 6 h 162"/>
                    <a:gd name="T18" fmla="*/ 83 w 109"/>
                    <a:gd name="T19" fmla="*/ 7 h 162"/>
                    <a:gd name="T20" fmla="*/ 106 w 109"/>
                    <a:gd name="T21" fmla="*/ 9 h 162"/>
                    <a:gd name="T22" fmla="*/ 103 w 109"/>
                    <a:gd name="T23" fmla="*/ 12 h 162"/>
                    <a:gd name="T24" fmla="*/ 103 w 109"/>
                    <a:gd name="T25" fmla="*/ 6 h 162"/>
                    <a:gd name="T26" fmla="*/ 97 w 109"/>
                    <a:gd name="T27" fmla="*/ 2 h 162"/>
                    <a:gd name="T28" fmla="*/ 93 w 109"/>
                    <a:gd name="T29" fmla="*/ 3 h 162"/>
                    <a:gd name="T30" fmla="*/ 90 w 109"/>
                    <a:gd name="T31" fmla="*/ 3 h 162"/>
                    <a:gd name="T32" fmla="*/ 88 w 109"/>
                    <a:gd name="T33" fmla="*/ 7 h 162"/>
                    <a:gd name="T34" fmla="*/ 86 w 109"/>
                    <a:gd name="T35" fmla="*/ 6 h 162"/>
                    <a:gd name="T36" fmla="*/ 85 w 109"/>
                    <a:gd name="T37" fmla="*/ 10 h 162"/>
                    <a:gd name="T38" fmla="*/ 83 w 109"/>
                    <a:gd name="T39" fmla="*/ 12 h 162"/>
                    <a:gd name="T40" fmla="*/ 80 w 109"/>
                    <a:gd name="T41" fmla="*/ 12 h 162"/>
                    <a:gd name="T42" fmla="*/ 79 w 109"/>
                    <a:gd name="T43" fmla="*/ 16 h 162"/>
                    <a:gd name="T44" fmla="*/ 78 w 109"/>
                    <a:gd name="T45" fmla="*/ 18 h 162"/>
                    <a:gd name="T46" fmla="*/ 74 w 109"/>
                    <a:gd name="T47" fmla="*/ 17 h 162"/>
                    <a:gd name="T48" fmla="*/ 72 w 109"/>
                    <a:gd name="T49" fmla="*/ 20 h 162"/>
                    <a:gd name="T50" fmla="*/ 73 w 109"/>
                    <a:gd name="T51" fmla="*/ 25 h 162"/>
                    <a:gd name="T52" fmla="*/ 70 w 109"/>
                    <a:gd name="T53" fmla="*/ 22 h 162"/>
                    <a:gd name="T54" fmla="*/ 67 w 109"/>
                    <a:gd name="T55" fmla="*/ 21 h 162"/>
                    <a:gd name="T56" fmla="*/ 63 w 109"/>
                    <a:gd name="T57" fmla="*/ 26 h 162"/>
                    <a:gd name="T58" fmla="*/ 60 w 109"/>
                    <a:gd name="T59" fmla="*/ 35 h 162"/>
                    <a:gd name="T60" fmla="*/ 51 w 109"/>
                    <a:gd name="T61" fmla="*/ 44 h 162"/>
                    <a:gd name="T62" fmla="*/ 42 w 109"/>
                    <a:gd name="T63" fmla="*/ 45 h 162"/>
                    <a:gd name="T64" fmla="*/ 30 w 109"/>
                    <a:gd name="T65" fmla="*/ 50 h 162"/>
                    <a:gd name="T66" fmla="*/ 26 w 109"/>
                    <a:gd name="T67" fmla="*/ 50 h 162"/>
                    <a:gd name="T68" fmla="*/ 20 w 109"/>
                    <a:gd name="T69" fmla="*/ 53 h 162"/>
                    <a:gd name="T70" fmla="*/ 13 w 109"/>
                    <a:gd name="T71" fmla="*/ 58 h 162"/>
                    <a:gd name="T72" fmla="*/ 8 w 109"/>
                    <a:gd name="T73" fmla="*/ 60 h 162"/>
                    <a:gd name="T74" fmla="*/ 6 w 109"/>
                    <a:gd name="T75" fmla="*/ 67 h 162"/>
                    <a:gd name="T76" fmla="*/ 4 w 109"/>
                    <a:gd name="T77" fmla="*/ 79 h 162"/>
                    <a:gd name="T78" fmla="*/ 9 w 109"/>
                    <a:gd name="T79" fmla="*/ 89 h 162"/>
                    <a:gd name="T80" fmla="*/ 7 w 109"/>
                    <a:gd name="T81" fmla="*/ 90 h 162"/>
                    <a:gd name="T82" fmla="*/ 4 w 109"/>
                    <a:gd name="T83" fmla="*/ 91 h 162"/>
                    <a:gd name="T84" fmla="*/ 4 w 109"/>
                    <a:gd name="T85" fmla="*/ 94 h 162"/>
                    <a:gd name="T86" fmla="*/ 11 w 109"/>
                    <a:gd name="T87" fmla="*/ 109 h 162"/>
                    <a:gd name="T88" fmla="*/ 16 w 109"/>
                    <a:gd name="T89" fmla="*/ 127 h 162"/>
                    <a:gd name="T90" fmla="*/ 19 w 109"/>
                    <a:gd name="T91" fmla="*/ 144 h 162"/>
                    <a:gd name="T92" fmla="*/ 15 w 109"/>
                    <a:gd name="T93" fmla="*/ 154 h 162"/>
                    <a:gd name="T94" fmla="*/ 24 w 109"/>
                    <a:gd name="T95" fmla="*/ 160 h 162"/>
                    <a:gd name="T96" fmla="*/ 31 w 109"/>
                    <a:gd name="T97" fmla="*/ 161 h 162"/>
                    <a:gd name="T98" fmla="*/ 36 w 109"/>
                    <a:gd name="T99" fmla="*/ 160 h 162"/>
                    <a:gd name="T100" fmla="*/ 42 w 109"/>
                    <a:gd name="T101" fmla="*/ 156 h 162"/>
                    <a:gd name="T102" fmla="*/ 47 w 109"/>
                    <a:gd name="T103" fmla="*/ 152 h 162"/>
                    <a:gd name="T104" fmla="*/ 58 w 109"/>
                    <a:gd name="T105" fmla="*/ 151 h 162"/>
                    <a:gd name="T106" fmla="*/ 64 w 109"/>
                    <a:gd name="T107" fmla="*/ 152 h 162"/>
                    <a:gd name="T108" fmla="*/ 71 w 109"/>
                    <a:gd name="T109" fmla="*/ 152 h 162"/>
                    <a:gd name="T110" fmla="*/ 75 w 109"/>
                    <a:gd name="T111" fmla="*/ 149 h 162"/>
                    <a:gd name="T112" fmla="*/ 81 w 109"/>
                    <a:gd name="T113" fmla="*/ 143 h 162"/>
                    <a:gd name="T114" fmla="*/ 91 w 109"/>
                    <a:gd name="T115" fmla="*/ 138 h 162"/>
                    <a:gd name="T116" fmla="*/ 109 w 109"/>
                    <a:gd name="T117" fmla="*/ 13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162">
                      <a:moveTo>
                        <a:pt x="3" y="87"/>
                      </a:moveTo>
                      <a:cubicBezTo>
                        <a:pt x="3" y="87"/>
                        <a:pt x="3" y="87"/>
                        <a:pt x="3" y="87"/>
                      </a:cubicBezTo>
                      <a:cubicBezTo>
                        <a:pt x="3" y="87"/>
                        <a:pt x="4" y="87"/>
                        <a:pt x="4" y="87"/>
                      </a:cubicBezTo>
                      <a:cubicBezTo>
                        <a:pt x="4" y="87"/>
                        <a:pt x="4" y="87"/>
                        <a:pt x="4" y="86"/>
                      </a:cubicBezTo>
                      <a:cubicBezTo>
                        <a:pt x="4" y="86"/>
                        <a:pt x="4" y="86"/>
                        <a:pt x="4" y="86"/>
                      </a:cubicBezTo>
                      <a:cubicBezTo>
                        <a:pt x="4" y="86"/>
                        <a:pt x="4" y="86"/>
                        <a:pt x="4" y="86"/>
                      </a:cubicBezTo>
                      <a:cubicBezTo>
                        <a:pt x="4" y="86"/>
                        <a:pt x="4" y="86"/>
                        <a:pt x="4" y="86"/>
                      </a:cubicBezTo>
                      <a:cubicBezTo>
                        <a:pt x="4" y="86"/>
                        <a:pt x="4" y="86"/>
                        <a:pt x="5" y="86"/>
                      </a:cubicBezTo>
                      <a:cubicBezTo>
                        <a:pt x="5" y="86"/>
                        <a:pt x="5" y="87"/>
                        <a:pt x="5" y="87"/>
                      </a:cubicBezTo>
                      <a:cubicBezTo>
                        <a:pt x="5" y="87"/>
                        <a:pt x="5" y="87"/>
                        <a:pt x="5" y="87"/>
                      </a:cubicBezTo>
                      <a:cubicBezTo>
                        <a:pt x="5" y="87"/>
                        <a:pt x="5" y="87"/>
                        <a:pt x="5" y="87"/>
                      </a:cubicBezTo>
                      <a:cubicBezTo>
                        <a:pt x="5" y="87"/>
                        <a:pt x="5" y="87"/>
                        <a:pt x="5" y="87"/>
                      </a:cubicBezTo>
                      <a:cubicBezTo>
                        <a:pt x="5" y="88"/>
                        <a:pt x="6" y="88"/>
                        <a:pt x="6" y="88"/>
                      </a:cubicBezTo>
                      <a:cubicBezTo>
                        <a:pt x="6" y="88"/>
                        <a:pt x="6" y="88"/>
                        <a:pt x="6" y="88"/>
                      </a:cubicBezTo>
                      <a:cubicBezTo>
                        <a:pt x="6" y="88"/>
                        <a:pt x="6" y="88"/>
                        <a:pt x="6" y="89"/>
                      </a:cubicBezTo>
                      <a:cubicBezTo>
                        <a:pt x="6" y="89"/>
                        <a:pt x="6" y="89"/>
                        <a:pt x="6" y="89"/>
                      </a:cubicBezTo>
                      <a:cubicBezTo>
                        <a:pt x="6" y="89"/>
                        <a:pt x="6" y="89"/>
                        <a:pt x="6" y="90"/>
                      </a:cubicBezTo>
                      <a:cubicBezTo>
                        <a:pt x="5" y="90"/>
                        <a:pt x="6" y="90"/>
                        <a:pt x="5" y="91"/>
                      </a:cubicBezTo>
                      <a:cubicBezTo>
                        <a:pt x="5" y="91"/>
                        <a:pt x="5" y="91"/>
                        <a:pt x="5" y="90"/>
                      </a:cubicBezTo>
                      <a:cubicBezTo>
                        <a:pt x="5" y="90"/>
                        <a:pt x="5" y="90"/>
                        <a:pt x="5" y="90"/>
                      </a:cubicBezTo>
                      <a:cubicBezTo>
                        <a:pt x="5" y="90"/>
                        <a:pt x="5" y="90"/>
                        <a:pt x="5" y="89"/>
                      </a:cubicBezTo>
                      <a:cubicBezTo>
                        <a:pt x="5" y="89"/>
                        <a:pt x="5" y="89"/>
                        <a:pt x="5" y="89"/>
                      </a:cubicBezTo>
                      <a:cubicBezTo>
                        <a:pt x="5" y="89"/>
                        <a:pt x="5" y="89"/>
                        <a:pt x="4" y="89"/>
                      </a:cubicBezTo>
                      <a:cubicBezTo>
                        <a:pt x="4" y="89"/>
                        <a:pt x="4" y="88"/>
                        <a:pt x="4" y="88"/>
                      </a:cubicBezTo>
                      <a:cubicBezTo>
                        <a:pt x="4" y="87"/>
                        <a:pt x="4" y="87"/>
                        <a:pt x="4" y="87"/>
                      </a:cubicBezTo>
                      <a:cubicBezTo>
                        <a:pt x="4" y="87"/>
                        <a:pt x="4" y="87"/>
                        <a:pt x="4" y="87"/>
                      </a:cubicBezTo>
                      <a:cubicBezTo>
                        <a:pt x="4" y="87"/>
                        <a:pt x="3" y="87"/>
                        <a:pt x="3" y="87"/>
                      </a:cubicBezTo>
                      <a:cubicBezTo>
                        <a:pt x="3" y="87"/>
                        <a:pt x="3" y="87"/>
                        <a:pt x="3" y="87"/>
                      </a:cubicBezTo>
                      <a:close/>
                      <a:moveTo>
                        <a:pt x="1" y="88"/>
                      </a:moveTo>
                      <a:cubicBezTo>
                        <a:pt x="1" y="88"/>
                        <a:pt x="1" y="88"/>
                        <a:pt x="1" y="88"/>
                      </a:cubicBezTo>
                      <a:cubicBezTo>
                        <a:pt x="1" y="88"/>
                        <a:pt x="1" y="88"/>
                        <a:pt x="1" y="88"/>
                      </a:cubicBezTo>
                      <a:cubicBezTo>
                        <a:pt x="1" y="87"/>
                        <a:pt x="1" y="87"/>
                        <a:pt x="1" y="87"/>
                      </a:cubicBezTo>
                      <a:cubicBezTo>
                        <a:pt x="1" y="87"/>
                        <a:pt x="1" y="87"/>
                        <a:pt x="1" y="87"/>
                      </a:cubicBezTo>
                      <a:cubicBezTo>
                        <a:pt x="1" y="87"/>
                        <a:pt x="1" y="87"/>
                        <a:pt x="1" y="87"/>
                      </a:cubicBezTo>
                      <a:cubicBezTo>
                        <a:pt x="1" y="86"/>
                        <a:pt x="1" y="86"/>
                        <a:pt x="1" y="86"/>
                      </a:cubicBezTo>
                      <a:cubicBezTo>
                        <a:pt x="1" y="86"/>
                        <a:pt x="1" y="86"/>
                        <a:pt x="1" y="86"/>
                      </a:cubicBezTo>
                      <a:cubicBezTo>
                        <a:pt x="1" y="86"/>
                        <a:pt x="1" y="86"/>
                        <a:pt x="1" y="86"/>
                      </a:cubicBezTo>
                      <a:cubicBezTo>
                        <a:pt x="1" y="86"/>
                        <a:pt x="0" y="86"/>
                        <a:pt x="0" y="86"/>
                      </a:cubicBezTo>
                      <a:cubicBezTo>
                        <a:pt x="0" y="86"/>
                        <a:pt x="0" y="87"/>
                        <a:pt x="1" y="87"/>
                      </a:cubicBezTo>
                      <a:cubicBezTo>
                        <a:pt x="1" y="87"/>
                        <a:pt x="1" y="88"/>
                        <a:pt x="1" y="88"/>
                      </a:cubicBezTo>
                      <a:cubicBezTo>
                        <a:pt x="1" y="88"/>
                        <a:pt x="1" y="88"/>
                        <a:pt x="1" y="88"/>
                      </a:cubicBezTo>
                      <a:cubicBezTo>
                        <a:pt x="1" y="88"/>
                        <a:pt x="1" y="88"/>
                        <a:pt x="1" y="88"/>
                      </a:cubicBezTo>
                      <a:cubicBezTo>
                        <a:pt x="1" y="89"/>
                        <a:pt x="1" y="89"/>
                        <a:pt x="2" y="90"/>
                      </a:cubicBezTo>
                      <a:cubicBezTo>
                        <a:pt x="2" y="90"/>
                        <a:pt x="2" y="90"/>
                        <a:pt x="2" y="90"/>
                      </a:cubicBezTo>
                      <a:cubicBezTo>
                        <a:pt x="2" y="90"/>
                        <a:pt x="2" y="90"/>
                        <a:pt x="2" y="90"/>
                      </a:cubicBezTo>
                      <a:cubicBezTo>
                        <a:pt x="2" y="90"/>
                        <a:pt x="2" y="90"/>
                        <a:pt x="2" y="90"/>
                      </a:cubicBezTo>
                      <a:cubicBezTo>
                        <a:pt x="2" y="90"/>
                        <a:pt x="2" y="90"/>
                        <a:pt x="2" y="89"/>
                      </a:cubicBezTo>
                      <a:cubicBezTo>
                        <a:pt x="2" y="89"/>
                        <a:pt x="2" y="89"/>
                        <a:pt x="2" y="89"/>
                      </a:cubicBezTo>
                      <a:cubicBezTo>
                        <a:pt x="2" y="89"/>
                        <a:pt x="2" y="89"/>
                        <a:pt x="2" y="89"/>
                      </a:cubicBezTo>
                      <a:cubicBezTo>
                        <a:pt x="2" y="89"/>
                        <a:pt x="2" y="89"/>
                        <a:pt x="2" y="89"/>
                      </a:cubicBezTo>
                      <a:cubicBezTo>
                        <a:pt x="2" y="89"/>
                        <a:pt x="2" y="89"/>
                        <a:pt x="2" y="89"/>
                      </a:cubicBezTo>
                      <a:cubicBezTo>
                        <a:pt x="2" y="88"/>
                        <a:pt x="2" y="88"/>
                        <a:pt x="2" y="88"/>
                      </a:cubicBezTo>
                      <a:cubicBezTo>
                        <a:pt x="2" y="88"/>
                        <a:pt x="2" y="88"/>
                        <a:pt x="2" y="88"/>
                      </a:cubicBezTo>
                      <a:cubicBezTo>
                        <a:pt x="1" y="88"/>
                        <a:pt x="1" y="88"/>
                        <a:pt x="1" y="88"/>
                      </a:cubicBezTo>
                      <a:cubicBezTo>
                        <a:pt x="1" y="88"/>
                        <a:pt x="1" y="88"/>
                        <a:pt x="1" y="88"/>
                      </a:cubicBezTo>
                      <a:close/>
                      <a:moveTo>
                        <a:pt x="17" y="50"/>
                      </a:moveTo>
                      <a:cubicBezTo>
                        <a:pt x="17" y="50"/>
                        <a:pt x="17" y="50"/>
                        <a:pt x="17" y="50"/>
                      </a:cubicBezTo>
                      <a:cubicBezTo>
                        <a:pt x="17" y="50"/>
                        <a:pt x="17" y="50"/>
                        <a:pt x="17" y="50"/>
                      </a:cubicBezTo>
                      <a:cubicBezTo>
                        <a:pt x="17" y="50"/>
                        <a:pt x="17" y="50"/>
                        <a:pt x="17" y="50"/>
                      </a:cubicBezTo>
                      <a:cubicBezTo>
                        <a:pt x="17" y="50"/>
                        <a:pt x="17" y="50"/>
                        <a:pt x="17" y="50"/>
                      </a:cubicBezTo>
                      <a:cubicBezTo>
                        <a:pt x="17" y="51"/>
                        <a:pt x="17" y="51"/>
                        <a:pt x="17" y="51"/>
                      </a:cubicBezTo>
                      <a:cubicBezTo>
                        <a:pt x="17" y="51"/>
                        <a:pt x="17" y="51"/>
                        <a:pt x="17" y="51"/>
                      </a:cubicBezTo>
                      <a:cubicBezTo>
                        <a:pt x="17" y="51"/>
                        <a:pt x="17" y="51"/>
                        <a:pt x="17" y="51"/>
                      </a:cubicBezTo>
                      <a:cubicBezTo>
                        <a:pt x="17" y="51"/>
                        <a:pt x="17" y="52"/>
                        <a:pt x="17" y="52"/>
                      </a:cubicBezTo>
                      <a:cubicBezTo>
                        <a:pt x="17" y="52"/>
                        <a:pt x="17" y="51"/>
                        <a:pt x="17" y="51"/>
                      </a:cubicBezTo>
                      <a:cubicBezTo>
                        <a:pt x="17" y="51"/>
                        <a:pt x="17" y="51"/>
                        <a:pt x="17" y="51"/>
                      </a:cubicBezTo>
                      <a:cubicBezTo>
                        <a:pt x="17" y="51"/>
                        <a:pt x="17" y="51"/>
                        <a:pt x="17" y="51"/>
                      </a:cubicBezTo>
                      <a:cubicBezTo>
                        <a:pt x="18" y="51"/>
                        <a:pt x="18" y="51"/>
                        <a:pt x="18" y="51"/>
                      </a:cubicBezTo>
                      <a:cubicBezTo>
                        <a:pt x="18" y="51"/>
                        <a:pt x="18" y="51"/>
                        <a:pt x="18" y="50"/>
                      </a:cubicBezTo>
                      <a:cubicBezTo>
                        <a:pt x="18" y="50"/>
                        <a:pt x="18" y="50"/>
                        <a:pt x="17" y="50"/>
                      </a:cubicBezTo>
                      <a:close/>
                      <a:moveTo>
                        <a:pt x="80" y="12"/>
                      </a:moveTo>
                      <a:cubicBezTo>
                        <a:pt x="80" y="11"/>
                        <a:pt x="80" y="11"/>
                        <a:pt x="80" y="11"/>
                      </a:cubicBezTo>
                      <a:cubicBezTo>
                        <a:pt x="80" y="11"/>
                        <a:pt x="80" y="11"/>
                        <a:pt x="79" y="11"/>
                      </a:cubicBezTo>
                      <a:cubicBezTo>
                        <a:pt x="79" y="11"/>
                        <a:pt x="79" y="11"/>
                        <a:pt x="79" y="11"/>
                      </a:cubicBezTo>
                      <a:cubicBezTo>
                        <a:pt x="79" y="11"/>
                        <a:pt x="79" y="11"/>
                        <a:pt x="79" y="11"/>
                      </a:cubicBezTo>
                      <a:cubicBezTo>
                        <a:pt x="79" y="11"/>
                        <a:pt x="79" y="11"/>
                        <a:pt x="79" y="11"/>
                      </a:cubicBezTo>
                      <a:cubicBezTo>
                        <a:pt x="79" y="11"/>
                        <a:pt x="79" y="11"/>
                        <a:pt x="79" y="11"/>
                      </a:cubicBezTo>
                      <a:cubicBezTo>
                        <a:pt x="79" y="12"/>
                        <a:pt x="79" y="12"/>
                        <a:pt x="79" y="12"/>
                      </a:cubicBezTo>
                      <a:cubicBezTo>
                        <a:pt x="79" y="12"/>
                        <a:pt x="79" y="12"/>
                        <a:pt x="79" y="12"/>
                      </a:cubicBezTo>
                      <a:cubicBezTo>
                        <a:pt x="79" y="12"/>
                        <a:pt x="79" y="12"/>
                        <a:pt x="79" y="12"/>
                      </a:cubicBezTo>
                      <a:cubicBezTo>
                        <a:pt x="79" y="12"/>
                        <a:pt x="79" y="12"/>
                        <a:pt x="79" y="12"/>
                      </a:cubicBezTo>
                      <a:cubicBezTo>
                        <a:pt x="80" y="12"/>
                        <a:pt x="80" y="12"/>
                        <a:pt x="80" y="12"/>
                      </a:cubicBezTo>
                      <a:cubicBezTo>
                        <a:pt x="80" y="12"/>
                        <a:pt x="80" y="12"/>
                        <a:pt x="80" y="12"/>
                      </a:cubicBezTo>
                      <a:cubicBezTo>
                        <a:pt x="80" y="12"/>
                        <a:pt x="80" y="12"/>
                        <a:pt x="80" y="12"/>
                      </a:cubicBezTo>
                      <a:cubicBezTo>
                        <a:pt x="80" y="12"/>
                        <a:pt x="80" y="12"/>
                        <a:pt x="80" y="12"/>
                      </a:cubicBezTo>
                      <a:close/>
                      <a:moveTo>
                        <a:pt x="84" y="6"/>
                      </a:moveTo>
                      <a:cubicBezTo>
                        <a:pt x="84" y="6"/>
                        <a:pt x="84" y="6"/>
                        <a:pt x="84" y="6"/>
                      </a:cubicBezTo>
                      <a:cubicBezTo>
                        <a:pt x="84" y="6"/>
                        <a:pt x="84" y="6"/>
                        <a:pt x="84" y="6"/>
                      </a:cubicBezTo>
                      <a:cubicBezTo>
                        <a:pt x="84" y="6"/>
                        <a:pt x="84" y="6"/>
                        <a:pt x="84" y="6"/>
                      </a:cubicBezTo>
                      <a:cubicBezTo>
                        <a:pt x="84" y="6"/>
                        <a:pt x="84" y="6"/>
                        <a:pt x="84" y="6"/>
                      </a:cubicBezTo>
                      <a:cubicBezTo>
                        <a:pt x="84" y="6"/>
                        <a:pt x="84" y="6"/>
                        <a:pt x="84" y="6"/>
                      </a:cubicBezTo>
                      <a:cubicBezTo>
                        <a:pt x="84" y="6"/>
                        <a:pt x="84" y="6"/>
                        <a:pt x="84" y="6"/>
                      </a:cubicBezTo>
                      <a:cubicBezTo>
                        <a:pt x="84" y="6"/>
                        <a:pt x="83" y="6"/>
                        <a:pt x="83" y="6"/>
                      </a:cubicBezTo>
                      <a:cubicBezTo>
                        <a:pt x="83" y="6"/>
                        <a:pt x="83" y="6"/>
                        <a:pt x="83" y="6"/>
                      </a:cubicBezTo>
                      <a:cubicBezTo>
                        <a:pt x="83" y="6"/>
                        <a:pt x="83" y="6"/>
                        <a:pt x="83" y="6"/>
                      </a:cubicBezTo>
                      <a:cubicBezTo>
                        <a:pt x="83" y="6"/>
                        <a:pt x="83" y="6"/>
                        <a:pt x="83" y="6"/>
                      </a:cubicBezTo>
                      <a:cubicBezTo>
                        <a:pt x="83" y="6"/>
                        <a:pt x="83" y="6"/>
                        <a:pt x="83" y="6"/>
                      </a:cubicBezTo>
                      <a:cubicBezTo>
                        <a:pt x="83" y="6"/>
                        <a:pt x="83" y="6"/>
                        <a:pt x="83" y="6"/>
                      </a:cubicBezTo>
                      <a:cubicBezTo>
                        <a:pt x="83" y="6"/>
                        <a:pt x="83" y="7"/>
                        <a:pt x="83" y="7"/>
                      </a:cubicBezTo>
                      <a:cubicBezTo>
                        <a:pt x="83" y="7"/>
                        <a:pt x="83" y="7"/>
                        <a:pt x="83" y="7"/>
                      </a:cubicBezTo>
                      <a:cubicBezTo>
                        <a:pt x="83" y="6"/>
                        <a:pt x="84" y="6"/>
                        <a:pt x="84" y="6"/>
                      </a:cubicBezTo>
                      <a:cubicBezTo>
                        <a:pt x="84" y="6"/>
                        <a:pt x="84" y="6"/>
                        <a:pt x="84" y="6"/>
                      </a:cubicBezTo>
                      <a:cubicBezTo>
                        <a:pt x="84" y="6"/>
                        <a:pt x="84" y="6"/>
                        <a:pt x="84" y="6"/>
                      </a:cubicBezTo>
                      <a:close/>
                      <a:moveTo>
                        <a:pt x="108" y="8"/>
                      </a:moveTo>
                      <a:cubicBezTo>
                        <a:pt x="108" y="8"/>
                        <a:pt x="108" y="8"/>
                        <a:pt x="108" y="8"/>
                      </a:cubicBezTo>
                      <a:cubicBezTo>
                        <a:pt x="107" y="8"/>
                        <a:pt x="107" y="8"/>
                        <a:pt x="107" y="8"/>
                      </a:cubicBezTo>
                      <a:cubicBezTo>
                        <a:pt x="106" y="8"/>
                        <a:pt x="106" y="8"/>
                        <a:pt x="106" y="8"/>
                      </a:cubicBezTo>
                      <a:cubicBezTo>
                        <a:pt x="105" y="8"/>
                        <a:pt x="105" y="8"/>
                        <a:pt x="106" y="8"/>
                      </a:cubicBezTo>
                      <a:cubicBezTo>
                        <a:pt x="106" y="8"/>
                        <a:pt x="106" y="8"/>
                        <a:pt x="106" y="9"/>
                      </a:cubicBezTo>
                      <a:cubicBezTo>
                        <a:pt x="106" y="9"/>
                        <a:pt x="106" y="9"/>
                        <a:pt x="106" y="9"/>
                      </a:cubicBezTo>
                      <a:cubicBezTo>
                        <a:pt x="106" y="9"/>
                        <a:pt x="106" y="10"/>
                        <a:pt x="106" y="10"/>
                      </a:cubicBezTo>
                      <a:cubicBezTo>
                        <a:pt x="105" y="10"/>
                        <a:pt x="105" y="9"/>
                        <a:pt x="105" y="9"/>
                      </a:cubicBezTo>
                      <a:cubicBezTo>
                        <a:pt x="105" y="9"/>
                        <a:pt x="104" y="9"/>
                        <a:pt x="104" y="9"/>
                      </a:cubicBezTo>
                      <a:cubicBezTo>
                        <a:pt x="104" y="9"/>
                        <a:pt x="104" y="10"/>
                        <a:pt x="104" y="10"/>
                      </a:cubicBezTo>
                      <a:cubicBezTo>
                        <a:pt x="104" y="10"/>
                        <a:pt x="105" y="11"/>
                        <a:pt x="105" y="11"/>
                      </a:cubicBezTo>
                      <a:cubicBezTo>
                        <a:pt x="104" y="11"/>
                        <a:pt x="104" y="11"/>
                        <a:pt x="104" y="11"/>
                      </a:cubicBezTo>
                      <a:cubicBezTo>
                        <a:pt x="104" y="11"/>
                        <a:pt x="104" y="11"/>
                        <a:pt x="104" y="11"/>
                      </a:cubicBezTo>
                      <a:cubicBezTo>
                        <a:pt x="104" y="11"/>
                        <a:pt x="104" y="12"/>
                        <a:pt x="104" y="12"/>
                      </a:cubicBezTo>
                      <a:cubicBezTo>
                        <a:pt x="104" y="12"/>
                        <a:pt x="103" y="12"/>
                        <a:pt x="103" y="12"/>
                      </a:cubicBezTo>
                      <a:cubicBezTo>
                        <a:pt x="103" y="12"/>
                        <a:pt x="103" y="12"/>
                        <a:pt x="103" y="12"/>
                      </a:cubicBezTo>
                      <a:cubicBezTo>
                        <a:pt x="103" y="11"/>
                        <a:pt x="103" y="11"/>
                        <a:pt x="103" y="11"/>
                      </a:cubicBezTo>
                      <a:cubicBezTo>
                        <a:pt x="104" y="11"/>
                        <a:pt x="104" y="11"/>
                        <a:pt x="104" y="11"/>
                      </a:cubicBezTo>
                      <a:cubicBezTo>
                        <a:pt x="104" y="11"/>
                        <a:pt x="104" y="10"/>
                        <a:pt x="104" y="10"/>
                      </a:cubicBezTo>
                      <a:cubicBezTo>
                        <a:pt x="104" y="10"/>
                        <a:pt x="104" y="10"/>
                        <a:pt x="104" y="10"/>
                      </a:cubicBezTo>
                      <a:cubicBezTo>
                        <a:pt x="104" y="10"/>
                        <a:pt x="104" y="10"/>
                        <a:pt x="104" y="10"/>
                      </a:cubicBezTo>
                      <a:cubicBezTo>
                        <a:pt x="104" y="9"/>
                        <a:pt x="104" y="9"/>
                        <a:pt x="104" y="9"/>
                      </a:cubicBezTo>
                      <a:cubicBezTo>
                        <a:pt x="104" y="9"/>
                        <a:pt x="104" y="8"/>
                        <a:pt x="104" y="8"/>
                      </a:cubicBezTo>
                      <a:cubicBezTo>
                        <a:pt x="104" y="8"/>
                        <a:pt x="104" y="7"/>
                        <a:pt x="104" y="7"/>
                      </a:cubicBezTo>
                      <a:cubicBezTo>
                        <a:pt x="104" y="7"/>
                        <a:pt x="104" y="7"/>
                        <a:pt x="103" y="7"/>
                      </a:cubicBezTo>
                      <a:cubicBezTo>
                        <a:pt x="103" y="7"/>
                        <a:pt x="103" y="7"/>
                        <a:pt x="103" y="6"/>
                      </a:cubicBezTo>
                      <a:cubicBezTo>
                        <a:pt x="103" y="6"/>
                        <a:pt x="103" y="6"/>
                        <a:pt x="102" y="6"/>
                      </a:cubicBezTo>
                      <a:cubicBezTo>
                        <a:pt x="102" y="6"/>
                        <a:pt x="102" y="6"/>
                        <a:pt x="102" y="6"/>
                      </a:cubicBezTo>
                      <a:cubicBezTo>
                        <a:pt x="102" y="6"/>
                        <a:pt x="102" y="6"/>
                        <a:pt x="102" y="5"/>
                      </a:cubicBezTo>
                      <a:cubicBezTo>
                        <a:pt x="102" y="5"/>
                        <a:pt x="102" y="5"/>
                        <a:pt x="101" y="5"/>
                      </a:cubicBezTo>
                      <a:cubicBezTo>
                        <a:pt x="101" y="4"/>
                        <a:pt x="101" y="4"/>
                        <a:pt x="101" y="4"/>
                      </a:cubicBezTo>
                      <a:cubicBezTo>
                        <a:pt x="101" y="4"/>
                        <a:pt x="99" y="3"/>
                        <a:pt x="99" y="3"/>
                      </a:cubicBezTo>
                      <a:cubicBezTo>
                        <a:pt x="99" y="3"/>
                        <a:pt x="99" y="2"/>
                        <a:pt x="99" y="2"/>
                      </a:cubicBezTo>
                      <a:cubicBezTo>
                        <a:pt x="99" y="2"/>
                        <a:pt x="98" y="2"/>
                        <a:pt x="98" y="2"/>
                      </a:cubicBezTo>
                      <a:cubicBezTo>
                        <a:pt x="98" y="1"/>
                        <a:pt x="98" y="2"/>
                        <a:pt x="97" y="2"/>
                      </a:cubicBezTo>
                      <a:cubicBezTo>
                        <a:pt x="97" y="2"/>
                        <a:pt x="97" y="2"/>
                        <a:pt x="97" y="2"/>
                      </a:cubicBezTo>
                      <a:cubicBezTo>
                        <a:pt x="97" y="2"/>
                        <a:pt x="96" y="1"/>
                        <a:pt x="96" y="1"/>
                      </a:cubicBezTo>
                      <a:cubicBezTo>
                        <a:pt x="96" y="1"/>
                        <a:pt x="96" y="0"/>
                        <a:pt x="96" y="0"/>
                      </a:cubicBezTo>
                      <a:cubicBezTo>
                        <a:pt x="95" y="0"/>
                        <a:pt x="95" y="1"/>
                        <a:pt x="95" y="1"/>
                      </a:cubicBezTo>
                      <a:cubicBezTo>
                        <a:pt x="95" y="1"/>
                        <a:pt x="94" y="1"/>
                        <a:pt x="94" y="1"/>
                      </a:cubicBezTo>
                      <a:cubicBezTo>
                        <a:pt x="94" y="1"/>
                        <a:pt x="95" y="2"/>
                        <a:pt x="95" y="2"/>
                      </a:cubicBezTo>
                      <a:cubicBezTo>
                        <a:pt x="95" y="2"/>
                        <a:pt x="95" y="2"/>
                        <a:pt x="94" y="2"/>
                      </a:cubicBezTo>
                      <a:cubicBezTo>
                        <a:pt x="94" y="2"/>
                        <a:pt x="94" y="3"/>
                        <a:pt x="94" y="3"/>
                      </a:cubicBezTo>
                      <a:cubicBezTo>
                        <a:pt x="94" y="3"/>
                        <a:pt x="94" y="3"/>
                        <a:pt x="93" y="4"/>
                      </a:cubicBezTo>
                      <a:cubicBezTo>
                        <a:pt x="93" y="4"/>
                        <a:pt x="93" y="3"/>
                        <a:pt x="93" y="3"/>
                      </a:cubicBezTo>
                      <a:cubicBezTo>
                        <a:pt x="92" y="3"/>
                        <a:pt x="93" y="3"/>
                        <a:pt x="93" y="3"/>
                      </a:cubicBezTo>
                      <a:cubicBezTo>
                        <a:pt x="93" y="2"/>
                        <a:pt x="92" y="2"/>
                        <a:pt x="92" y="2"/>
                      </a:cubicBezTo>
                      <a:cubicBezTo>
                        <a:pt x="92" y="2"/>
                        <a:pt x="92" y="2"/>
                        <a:pt x="92" y="3"/>
                      </a:cubicBezTo>
                      <a:cubicBezTo>
                        <a:pt x="91" y="3"/>
                        <a:pt x="91" y="3"/>
                        <a:pt x="91" y="3"/>
                      </a:cubicBezTo>
                      <a:cubicBezTo>
                        <a:pt x="91" y="4"/>
                        <a:pt x="91" y="4"/>
                        <a:pt x="91" y="4"/>
                      </a:cubicBezTo>
                      <a:cubicBezTo>
                        <a:pt x="91" y="4"/>
                        <a:pt x="91" y="3"/>
                        <a:pt x="91" y="3"/>
                      </a:cubicBezTo>
                      <a:cubicBezTo>
                        <a:pt x="90" y="3"/>
                        <a:pt x="90" y="2"/>
                        <a:pt x="90" y="2"/>
                      </a:cubicBezTo>
                      <a:cubicBezTo>
                        <a:pt x="90" y="2"/>
                        <a:pt x="90" y="2"/>
                        <a:pt x="90" y="2"/>
                      </a:cubicBezTo>
                      <a:cubicBezTo>
                        <a:pt x="90" y="2"/>
                        <a:pt x="90" y="2"/>
                        <a:pt x="90" y="2"/>
                      </a:cubicBezTo>
                      <a:cubicBezTo>
                        <a:pt x="90" y="2"/>
                        <a:pt x="90" y="3"/>
                        <a:pt x="90" y="3"/>
                      </a:cubicBezTo>
                      <a:cubicBezTo>
                        <a:pt x="90" y="3"/>
                        <a:pt x="90" y="3"/>
                        <a:pt x="90" y="3"/>
                      </a:cubicBezTo>
                      <a:cubicBezTo>
                        <a:pt x="90" y="3"/>
                        <a:pt x="90" y="4"/>
                        <a:pt x="90" y="4"/>
                      </a:cubicBezTo>
                      <a:cubicBezTo>
                        <a:pt x="90" y="4"/>
                        <a:pt x="90" y="4"/>
                        <a:pt x="90" y="4"/>
                      </a:cubicBezTo>
                      <a:cubicBezTo>
                        <a:pt x="90" y="4"/>
                        <a:pt x="90" y="4"/>
                        <a:pt x="90" y="5"/>
                      </a:cubicBezTo>
                      <a:cubicBezTo>
                        <a:pt x="90" y="5"/>
                        <a:pt x="89" y="5"/>
                        <a:pt x="89" y="5"/>
                      </a:cubicBezTo>
                      <a:cubicBezTo>
                        <a:pt x="89" y="5"/>
                        <a:pt x="89" y="5"/>
                        <a:pt x="89" y="6"/>
                      </a:cubicBezTo>
                      <a:cubicBezTo>
                        <a:pt x="89" y="6"/>
                        <a:pt x="90" y="6"/>
                        <a:pt x="90" y="6"/>
                      </a:cubicBezTo>
                      <a:cubicBezTo>
                        <a:pt x="90" y="6"/>
                        <a:pt x="90" y="6"/>
                        <a:pt x="90" y="6"/>
                      </a:cubicBezTo>
                      <a:cubicBezTo>
                        <a:pt x="90" y="6"/>
                        <a:pt x="89" y="6"/>
                        <a:pt x="89" y="6"/>
                      </a:cubicBezTo>
                      <a:cubicBezTo>
                        <a:pt x="89" y="6"/>
                        <a:pt x="89" y="7"/>
                        <a:pt x="89" y="7"/>
                      </a:cubicBezTo>
                      <a:cubicBezTo>
                        <a:pt x="89" y="7"/>
                        <a:pt x="88" y="7"/>
                        <a:pt x="88" y="7"/>
                      </a:cubicBezTo>
                      <a:cubicBezTo>
                        <a:pt x="88" y="7"/>
                        <a:pt x="88" y="6"/>
                        <a:pt x="88" y="6"/>
                      </a:cubicBezTo>
                      <a:cubicBezTo>
                        <a:pt x="88" y="6"/>
                        <a:pt x="88" y="6"/>
                        <a:pt x="87" y="6"/>
                      </a:cubicBezTo>
                      <a:cubicBezTo>
                        <a:pt x="87" y="6"/>
                        <a:pt x="87" y="6"/>
                        <a:pt x="87" y="6"/>
                      </a:cubicBezTo>
                      <a:cubicBezTo>
                        <a:pt x="87" y="6"/>
                        <a:pt x="87" y="6"/>
                        <a:pt x="87" y="6"/>
                      </a:cubicBezTo>
                      <a:cubicBezTo>
                        <a:pt x="87" y="6"/>
                        <a:pt x="87" y="5"/>
                        <a:pt x="87" y="5"/>
                      </a:cubicBezTo>
                      <a:cubicBezTo>
                        <a:pt x="87" y="5"/>
                        <a:pt x="87" y="4"/>
                        <a:pt x="87" y="4"/>
                      </a:cubicBezTo>
                      <a:cubicBezTo>
                        <a:pt x="87" y="4"/>
                        <a:pt x="87" y="4"/>
                        <a:pt x="87" y="4"/>
                      </a:cubicBezTo>
                      <a:cubicBezTo>
                        <a:pt x="87" y="4"/>
                        <a:pt x="86" y="5"/>
                        <a:pt x="86" y="5"/>
                      </a:cubicBezTo>
                      <a:cubicBezTo>
                        <a:pt x="86" y="5"/>
                        <a:pt x="86" y="6"/>
                        <a:pt x="86" y="6"/>
                      </a:cubicBezTo>
                      <a:cubicBezTo>
                        <a:pt x="86" y="6"/>
                        <a:pt x="86" y="6"/>
                        <a:pt x="86" y="6"/>
                      </a:cubicBezTo>
                      <a:cubicBezTo>
                        <a:pt x="86" y="6"/>
                        <a:pt x="85" y="6"/>
                        <a:pt x="85" y="6"/>
                      </a:cubicBezTo>
                      <a:cubicBezTo>
                        <a:pt x="85" y="6"/>
                        <a:pt x="85" y="6"/>
                        <a:pt x="85" y="6"/>
                      </a:cubicBezTo>
                      <a:cubicBezTo>
                        <a:pt x="85" y="6"/>
                        <a:pt x="85" y="6"/>
                        <a:pt x="85" y="6"/>
                      </a:cubicBezTo>
                      <a:cubicBezTo>
                        <a:pt x="84" y="6"/>
                        <a:pt x="84" y="7"/>
                        <a:pt x="84" y="7"/>
                      </a:cubicBezTo>
                      <a:cubicBezTo>
                        <a:pt x="84" y="7"/>
                        <a:pt x="84" y="7"/>
                        <a:pt x="84" y="7"/>
                      </a:cubicBezTo>
                      <a:cubicBezTo>
                        <a:pt x="84" y="7"/>
                        <a:pt x="84" y="8"/>
                        <a:pt x="84" y="8"/>
                      </a:cubicBezTo>
                      <a:cubicBezTo>
                        <a:pt x="84" y="8"/>
                        <a:pt x="84" y="9"/>
                        <a:pt x="84" y="9"/>
                      </a:cubicBezTo>
                      <a:cubicBezTo>
                        <a:pt x="84" y="9"/>
                        <a:pt x="84" y="9"/>
                        <a:pt x="84" y="9"/>
                      </a:cubicBezTo>
                      <a:cubicBezTo>
                        <a:pt x="85" y="9"/>
                        <a:pt x="85" y="9"/>
                        <a:pt x="85" y="9"/>
                      </a:cubicBezTo>
                      <a:cubicBezTo>
                        <a:pt x="85" y="10"/>
                        <a:pt x="85" y="10"/>
                        <a:pt x="85" y="10"/>
                      </a:cubicBezTo>
                      <a:cubicBezTo>
                        <a:pt x="85" y="10"/>
                        <a:pt x="85" y="10"/>
                        <a:pt x="85" y="10"/>
                      </a:cubicBezTo>
                      <a:cubicBezTo>
                        <a:pt x="84" y="10"/>
                        <a:pt x="84" y="10"/>
                        <a:pt x="83" y="10"/>
                      </a:cubicBezTo>
                      <a:cubicBezTo>
                        <a:pt x="83" y="10"/>
                        <a:pt x="83" y="10"/>
                        <a:pt x="83" y="9"/>
                      </a:cubicBezTo>
                      <a:cubicBezTo>
                        <a:pt x="83" y="9"/>
                        <a:pt x="83" y="9"/>
                        <a:pt x="83" y="9"/>
                      </a:cubicBezTo>
                      <a:cubicBezTo>
                        <a:pt x="83" y="9"/>
                        <a:pt x="83" y="10"/>
                        <a:pt x="83" y="10"/>
                      </a:cubicBezTo>
                      <a:cubicBezTo>
                        <a:pt x="83" y="10"/>
                        <a:pt x="82" y="10"/>
                        <a:pt x="82" y="10"/>
                      </a:cubicBezTo>
                      <a:cubicBezTo>
                        <a:pt x="82" y="10"/>
                        <a:pt x="82" y="10"/>
                        <a:pt x="82" y="11"/>
                      </a:cubicBezTo>
                      <a:cubicBezTo>
                        <a:pt x="81" y="11"/>
                        <a:pt x="82" y="11"/>
                        <a:pt x="82" y="11"/>
                      </a:cubicBezTo>
                      <a:cubicBezTo>
                        <a:pt x="82" y="11"/>
                        <a:pt x="82" y="11"/>
                        <a:pt x="82" y="12"/>
                      </a:cubicBezTo>
                      <a:cubicBezTo>
                        <a:pt x="83" y="12"/>
                        <a:pt x="83" y="12"/>
                        <a:pt x="83" y="12"/>
                      </a:cubicBezTo>
                      <a:cubicBezTo>
                        <a:pt x="83" y="12"/>
                        <a:pt x="83" y="12"/>
                        <a:pt x="83" y="12"/>
                      </a:cubicBezTo>
                      <a:cubicBezTo>
                        <a:pt x="83" y="12"/>
                        <a:pt x="83" y="13"/>
                        <a:pt x="83" y="13"/>
                      </a:cubicBezTo>
                      <a:cubicBezTo>
                        <a:pt x="82" y="13"/>
                        <a:pt x="82" y="13"/>
                        <a:pt x="82" y="12"/>
                      </a:cubicBezTo>
                      <a:cubicBezTo>
                        <a:pt x="82" y="12"/>
                        <a:pt x="82" y="12"/>
                        <a:pt x="82" y="12"/>
                      </a:cubicBezTo>
                      <a:cubicBezTo>
                        <a:pt x="81" y="12"/>
                        <a:pt x="81" y="12"/>
                        <a:pt x="81" y="11"/>
                      </a:cubicBezTo>
                      <a:cubicBezTo>
                        <a:pt x="81" y="11"/>
                        <a:pt x="81" y="11"/>
                        <a:pt x="81" y="11"/>
                      </a:cubicBezTo>
                      <a:cubicBezTo>
                        <a:pt x="81" y="11"/>
                        <a:pt x="80" y="11"/>
                        <a:pt x="80" y="11"/>
                      </a:cubicBezTo>
                      <a:cubicBezTo>
                        <a:pt x="80" y="11"/>
                        <a:pt x="80" y="11"/>
                        <a:pt x="80" y="12"/>
                      </a:cubicBezTo>
                      <a:cubicBezTo>
                        <a:pt x="81" y="12"/>
                        <a:pt x="80" y="12"/>
                        <a:pt x="80" y="12"/>
                      </a:cubicBezTo>
                      <a:cubicBezTo>
                        <a:pt x="80" y="12"/>
                        <a:pt x="80" y="12"/>
                        <a:pt x="80" y="12"/>
                      </a:cubicBezTo>
                      <a:cubicBezTo>
                        <a:pt x="80" y="12"/>
                        <a:pt x="80" y="13"/>
                        <a:pt x="80" y="13"/>
                      </a:cubicBezTo>
                      <a:cubicBezTo>
                        <a:pt x="80" y="13"/>
                        <a:pt x="80" y="13"/>
                        <a:pt x="79" y="13"/>
                      </a:cubicBezTo>
                      <a:cubicBezTo>
                        <a:pt x="79" y="13"/>
                        <a:pt x="79" y="13"/>
                        <a:pt x="79" y="13"/>
                      </a:cubicBezTo>
                      <a:cubicBezTo>
                        <a:pt x="79" y="13"/>
                        <a:pt x="79" y="13"/>
                        <a:pt x="79" y="13"/>
                      </a:cubicBezTo>
                      <a:cubicBezTo>
                        <a:pt x="79" y="13"/>
                        <a:pt x="79" y="14"/>
                        <a:pt x="79" y="14"/>
                      </a:cubicBezTo>
                      <a:cubicBezTo>
                        <a:pt x="79" y="14"/>
                        <a:pt x="78" y="14"/>
                        <a:pt x="78" y="14"/>
                      </a:cubicBezTo>
                      <a:cubicBezTo>
                        <a:pt x="78" y="14"/>
                        <a:pt x="78" y="15"/>
                        <a:pt x="78" y="15"/>
                      </a:cubicBezTo>
                      <a:cubicBezTo>
                        <a:pt x="78" y="15"/>
                        <a:pt x="79" y="15"/>
                        <a:pt x="79" y="16"/>
                      </a:cubicBezTo>
                      <a:cubicBezTo>
                        <a:pt x="79" y="16"/>
                        <a:pt x="79" y="16"/>
                        <a:pt x="79" y="16"/>
                      </a:cubicBezTo>
                      <a:cubicBezTo>
                        <a:pt x="79" y="16"/>
                        <a:pt x="79" y="16"/>
                        <a:pt x="79" y="16"/>
                      </a:cubicBezTo>
                      <a:cubicBezTo>
                        <a:pt x="79" y="16"/>
                        <a:pt x="79" y="15"/>
                        <a:pt x="80" y="15"/>
                      </a:cubicBezTo>
                      <a:cubicBezTo>
                        <a:pt x="80" y="15"/>
                        <a:pt x="80" y="15"/>
                        <a:pt x="80" y="15"/>
                      </a:cubicBezTo>
                      <a:cubicBezTo>
                        <a:pt x="80" y="15"/>
                        <a:pt x="80" y="15"/>
                        <a:pt x="80" y="15"/>
                      </a:cubicBezTo>
                      <a:cubicBezTo>
                        <a:pt x="80" y="15"/>
                        <a:pt x="80" y="16"/>
                        <a:pt x="80" y="16"/>
                      </a:cubicBezTo>
                      <a:cubicBezTo>
                        <a:pt x="80" y="16"/>
                        <a:pt x="80" y="17"/>
                        <a:pt x="80" y="17"/>
                      </a:cubicBezTo>
                      <a:cubicBezTo>
                        <a:pt x="80" y="17"/>
                        <a:pt x="80" y="17"/>
                        <a:pt x="80" y="17"/>
                      </a:cubicBezTo>
                      <a:cubicBezTo>
                        <a:pt x="79" y="17"/>
                        <a:pt x="79" y="17"/>
                        <a:pt x="79" y="17"/>
                      </a:cubicBezTo>
                      <a:cubicBezTo>
                        <a:pt x="79" y="17"/>
                        <a:pt x="79" y="17"/>
                        <a:pt x="79" y="17"/>
                      </a:cubicBezTo>
                      <a:cubicBezTo>
                        <a:pt x="79" y="17"/>
                        <a:pt x="78" y="18"/>
                        <a:pt x="78" y="18"/>
                      </a:cubicBezTo>
                      <a:cubicBezTo>
                        <a:pt x="78" y="18"/>
                        <a:pt x="78" y="18"/>
                        <a:pt x="78" y="18"/>
                      </a:cubicBezTo>
                      <a:cubicBezTo>
                        <a:pt x="78" y="18"/>
                        <a:pt x="78" y="19"/>
                        <a:pt x="78" y="19"/>
                      </a:cubicBezTo>
                      <a:cubicBezTo>
                        <a:pt x="78" y="19"/>
                        <a:pt x="78" y="19"/>
                        <a:pt x="78" y="19"/>
                      </a:cubicBezTo>
                      <a:cubicBezTo>
                        <a:pt x="78" y="19"/>
                        <a:pt x="77" y="19"/>
                        <a:pt x="77" y="19"/>
                      </a:cubicBezTo>
                      <a:cubicBezTo>
                        <a:pt x="77" y="19"/>
                        <a:pt x="77" y="19"/>
                        <a:pt x="76" y="18"/>
                      </a:cubicBezTo>
                      <a:cubicBezTo>
                        <a:pt x="76" y="18"/>
                        <a:pt x="75" y="18"/>
                        <a:pt x="75" y="18"/>
                      </a:cubicBezTo>
                      <a:cubicBezTo>
                        <a:pt x="75" y="18"/>
                        <a:pt x="75" y="19"/>
                        <a:pt x="75" y="19"/>
                      </a:cubicBezTo>
                      <a:cubicBezTo>
                        <a:pt x="75" y="19"/>
                        <a:pt x="75" y="19"/>
                        <a:pt x="75" y="19"/>
                      </a:cubicBezTo>
                      <a:cubicBezTo>
                        <a:pt x="75" y="19"/>
                        <a:pt x="74" y="19"/>
                        <a:pt x="74" y="19"/>
                      </a:cubicBezTo>
                      <a:cubicBezTo>
                        <a:pt x="74" y="19"/>
                        <a:pt x="74" y="18"/>
                        <a:pt x="74" y="18"/>
                      </a:cubicBezTo>
                      <a:cubicBezTo>
                        <a:pt x="74" y="18"/>
                        <a:pt x="74" y="18"/>
                        <a:pt x="74" y="17"/>
                      </a:cubicBezTo>
                      <a:cubicBezTo>
                        <a:pt x="74" y="17"/>
                        <a:pt x="73" y="17"/>
                        <a:pt x="73" y="17"/>
                      </a:cubicBezTo>
                      <a:cubicBezTo>
                        <a:pt x="73" y="18"/>
                        <a:pt x="73" y="18"/>
                        <a:pt x="73" y="18"/>
                      </a:cubicBezTo>
                      <a:cubicBezTo>
                        <a:pt x="73" y="18"/>
                        <a:pt x="73" y="18"/>
                        <a:pt x="73" y="18"/>
                      </a:cubicBezTo>
                      <a:cubicBezTo>
                        <a:pt x="73" y="18"/>
                        <a:pt x="73" y="18"/>
                        <a:pt x="73" y="19"/>
                      </a:cubicBezTo>
                      <a:cubicBezTo>
                        <a:pt x="73" y="19"/>
                        <a:pt x="73" y="19"/>
                        <a:pt x="73" y="19"/>
                      </a:cubicBezTo>
                      <a:cubicBezTo>
                        <a:pt x="73" y="19"/>
                        <a:pt x="73" y="19"/>
                        <a:pt x="73" y="19"/>
                      </a:cubicBezTo>
                      <a:cubicBezTo>
                        <a:pt x="73" y="19"/>
                        <a:pt x="73" y="19"/>
                        <a:pt x="73" y="19"/>
                      </a:cubicBezTo>
                      <a:cubicBezTo>
                        <a:pt x="73" y="20"/>
                        <a:pt x="73" y="20"/>
                        <a:pt x="73" y="20"/>
                      </a:cubicBezTo>
                      <a:cubicBezTo>
                        <a:pt x="73" y="20"/>
                        <a:pt x="73" y="20"/>
                        <a:pt x="73" y="20"/>
                      </a:cubicBezTo>
                      <a:cubicBezTo>
                        <a:pt x="73" y="20"/>
                        <a:pt x="72" y="20"/>
                        <a:pt x="72" y="20"/>
                      </a:cubicBezTo>
                      <a:cubicBezTo>
                        <a:pt x="72" y="20"/>
                        <a:pt x="72" y="21"/>
                        <a:pt x="72" y="21"/>
                      </a:cubicBezTo>
                      <a:cubicBezTo>
                        <a:pt x="73" y="21"/>
                        <a:pt x="73" y="21"/>
                        <a:pt x="73" y="21"/>
                      </a:cubicBezTo>
                      <a:cubicBezTo>
                        <a:pt x="73" y="22"/>
                        <a:pt x="74" y="22"/>
                        <a:pt x="74" y="22"/>
                      </a:cubicBezTo>
                      <a:cubicBezTo>
                        <a:pt x="74" y="22"/>
                        <a:pt x="74" y="23"/>
                        <a:pt x="75" y="23"/>
                      </a:cubicBezTo>
                      <a:cubicBezTo>
                        <a:pt x="75" y="23"/>
                        <a:pt x="75" y="23"/>
                        <a:pt x="75" y="23"/>
                      </a:cubicBezTo>
                      <a:cubicBezTo>
                        <a:pt x="74" y="23"/>
                        <a:pt x="74" y="24"/>
                        <a:pt x="74" y="24"/>
                      </a:cubicBezTo>
                      <a:cubicBezTo>
                        <a:pt x="74" y="24"/>
                        <a:pt x="74" y="24"/>
                        <a:pt x="74" y="24"/>
                      </a:cubicBezTo>
                      <a:cubicBezTo>
                        <a:pt x="74" y="24"/>
                        <a:pt x="74" y="24"/>
                        <a:pt x="74" y="24"/>
                      </a:cubicBezTo>
                      <a:cubicBezTo>
                        <a:pt x="74" y="24"/>
                        <a:pt x="73" y="24"/>
                        <a:pt x="73" y="24"/>
                      </a:cubicBezTo>
                      <a:cubicBezTo>
                        <a:pt x="73" y="24"/>
                        <a:pt x="73" y="24"/>
                        <a:pt x="73" y="25"/>
                      </a:cubicBezTo>
                      <a:cubicBezTo>
                        <a:pt x="73" y="25"/>
                        <a:pt x="73" y="25"/>
                        <a:pt x="73" y="26"/>
                      </a:cubicBezTo>
                      <a:cubicBezTo>
                        <a:pt x="73" y="26"/>
                        <a:pt x="73" y="26"/>
                        <a:pt x="73" y="26"/>
                      </a:cubicBezTo>
                      <a:cubicBezTo>
                        <a:pt x="73" y="27"/>
                        <a:pt x="73" y="27"/>
                        <a:pt x="73" y="27"/>
                      </a:cubicBezTo>
                      <a:cubicBezTo>
                        <a:pt x="72" y="27"/>
                        <a:pt x="72" y="26"/>
                        <a:pt x="72" y="26"/>
                      </a:cubicBezTo>
                      <a:cubicBezTo>
                        <a:pt x="72" y="26"/>
                        <a:pt x="72" y="26"/>
                        <a:pt x="71" y="25"/>
                      </a:cubicBezTo>
                      <a:cubicBezTo>
                        <a:pt x="71" y="25"/>
                        <a:pt x="71" y="25"/>
                        <a:pt x="71" y="25"/>
                      </a:cubicBezTo>
                      <a:cubicBezTo>
                        <a:pt x="71" y="25"/>
                        <a:pt x="71" y="24"/>
                        <a:pt x="71" y="24"/>
                      </a:cubicBezTo>
                      <a:cubicBezTo>
                        <a:pt x="71" y="24"/>
                        <a:pt x="70" y="24"/>
                        <a:pt x="70" y="23"/>
                      </a:cubicBezTo>
                      <a:cubicBezTo>
                        <a:pt x="70" y="23"/>
                        <a:pt x="70" y="23"/>
                        <a:pt x="70" y="23"/>
                      </a:cubicBezTo>
                      <a:cubicBezTo>
                        <a:pt x="70" y="22"/>
                        <a:pt x="70" y="22"/>
                        <a:pt x="70" y="22"/>
                      </a:cubicBezTo>
                      <a:cubicBezTo>
                        <a:pt x="69" y="22"/>
                        <a:pt x="69" y="21"/>
                        <a:pt x="69" y="21"/>
                      </a:cubicBezTo>
                      <a:cubicBezTo>
                        <a:pt x="69" y="21"/>
                        <a:pt x="69" y="21"/>
                        <a:pt x="69" y="21"/>
                      </a:cubicBezTo>
                      <a:cubicBezTo>
                        <a:pt x="69" y="21"/>
                        <a:pt x="69" y="21"/>
                        <a:pt x="69" y="21"/>
                      </a:cubicBezTo>
                      <a:cubicBezTo>
                        <a:pt x="68" y="21"/>
                        <a:pt x="69" y="20"/>
                        <a:pt x="69" y="20"/>
                      </a:cubicBezTo>
                      <a:cubicBezTo>
                        <a:pt x="69" y="20"/>
                        <a:pt x="69" y="20"/>
                        <a:pt x="69" y="19"/>
                      </a:cubicBezTo>
                      <a:cubicBezTo>
                        <a:pt x="69" y="19"/>
                        <a:pt x="69" y="19"/>
                        <a:pt x="69" y="19"/>
                      </a:cubicBezTo>
                      <a:cubicBezTo>
                        <a:pt x="69" y="19"/>
                        <a:pt x="68" y="19"/>
                        <a:pt x="68" y="19"/>
                      </a:cubicBezTo>
                      <a:cubicBezTo>
                        <a:pt x="68" y="19"/>
                        <a:pt x="68" y="20"/>
                        <a:pt x="68" y="20"/>
                      </a:cubicBezTo>
                      <a:cubicBezTo>
                        <a:pt x="68" y="20"/>
                        <a:pt x="68" y="20"/>
                        <a:pt x="68" y="20"/>
                      </a:cubicBezTo>
                      <a:cubicBezTo>
                        <a:pt x="68" y="20"/>
                        <a:pt x="67" y="20"/>
                        <a:pt x="67" y="21"/>
                      </a:cubicBezTo>
                      <a:cubicBezTo>
                        <a:pt x="67" y="21"/>
                        <a:pt x="67" y="22"/>
                        <a:pt x="67" y="22"/>
                      </a:cubicBezTo>
                      <a:cubicBezTo>
                        <a:pt x="67" y="22"/>
                        <a:pt x="67" y="22"/>
                        <a:pt x="67" y="22"/>
                      </a:cubicBezTo>
                      <a:cubicBezTo>
                        <a:pt x="67" y="22"/>
                        <a:pt x="66" y="22"/>
                        <a:pt x="66" y="22"/>
                      </a:cubicBezTo>
                      <a:cubicBezTo>
                        <a:pt x="66" y="22"/>
                        <a:pt x="66" y="23"/>
                        <a:pt x="66" y="23"/>
                      </a:cubicBezTo>
                      <a:cubicBezTo>
                        <a:pt x="66" y="23"/>
                        <a:pt x="66" y="23"/>
                        <a:pt x="66" y="23"/>
                      </a:cubicBezTo>
                      <a:cubicBezTo>
                        <a:pt x="66" y="23"/>
                        <a:pt x="66" y="23"/>
                        <a:pt x="66" y="23"/>
                      </a:cubicBezTo>
                      <a:cubicBezTo>
                        <a:pt x="66" y="23"/>
                        <a:pt x="65" y="23"/>
                        <a:pt x="65" y="23"/>
                      </a:cubicBezTo>
                      <a:cubicBezTo>
                        <a:pt x="64" y="23"/>
                        <a:pt x="64" y="24"/>
                        <a:pt x="64" y="24"/>
                      </a:cubicBezTo>
                      <a:cubicBezTo>
                        <a:pt x="64" y="24"/>
                        <a:pt x="63" y="25"/>
                        <a:pt x="63" y="25"/>
                      </a:cubicBezTo>
                      <a:cubicBezTo>
                        <a:pt x="63" y="25"/>
                        <a:pt x="63" y="26"/>
                        <a:pt x="63" y="26"/>
                      </a:cubicBezTo>
                      <a:cubicBezTo>
                        <a:pt x="63" y="26"/>
                        <a:pt x="63" y="27"/>
                        <a:pt x="63" y="28"/>
                      </a:cubicBezTo>
                      <a:cubicBezTo>
                        <a:pt x="63" y="28"/>
                        <a:pt x="63" y="28"/>
                        <a:pt x="63" y="28"/>
                      </a:cubicBezTo>
                      <a:cubicBezTo>
                        <a:pt x="63" y="29"/>
                        <a:pt x="63" y="30"/>
                        <a:pt x="63" y="30"/>
                      </a:cubicBezTo>
                      <a:cubicBezTo>
                        <a:pt x="64" y="30"/>
                        <a:pt x="64" y="30"/>
                        <a:pt x="64" y="31"/>
                      </a:cubicBezTo>
                      <a:cubicBezTo>
                        <a:pt x="65" y="31"/>
                        <a:pt x="64" y="31"/>
                        <a:pt x="64" y="31"/>
                      </a:cubicBezTo>
                      <a:cubicBezTo>
                        <a:pt x="64" y="32"/>
                        <a:pt x="64" y="32"/>
                        <a:pt x="64" y="32"/>
                      </a:cubicBezTo>
                      <a:cubicBezTo>
                        <a:pt x="63" y="32"/>
                        <a:pt x="63" y="33"/>
                        <a:pt x="63" y="33"/>
                      </a:cubicBezTo>
                      <a:cubicBezTo>
                        <a:pt x="63" y="33"/>
                        <a:pt x="62" y="34"/>
                        <a:pt x="62" y="34"/>
                      </a:cubicBezTo>
                      <a:cubicBezTo>
                        <a:pt x="61" y="34"/>
                        <a:pt x="61" y="34"/>
                        <a:pt x="61" y="34"/>
                      </a:cubicBezTo>
                      <a:cubicBezTo>
                        <a:pt x="60" y="34"/>
                        <a:pt x="60" y="35"/>
                        <a:pt x="60" y="35"/>
                      </a:cubicBezTo>
                      <a:cubicBezTo>
                        <a:pt x="60" y="35"/>
                        <a:pt x="60" y="35"/>
                        <a:pt x="60" y="35"/>
                      </a:cubicBezTo>
                      <a:cubicBezTo>
                        <a:pt x="60" y="36"/>
                        <a:pt x="60" y="36"/>
                        <a:pt x="59" y="36"/>
                      </a:cubicBezTo>
                      <a:cubicBezTo>
                        <a:pt x="59" y="36"/>
                        <a:pt x="60" y="36"/>
                        <a:pt x="60" y="36"/>
                      </a:cubicBezTo>
                      <a:cubicBezTo>
                        <a:pt x="60" y="36"/>
                        <a:pt x="60" y="37"/>
                        <a:pt x="59" y="37"/>
                      </a:cubicBezTo>
                      <a:cubicBezTo>
                        <a:pt x="59" y="37"/>
                        <a:pt x="59" y="38"/>
                        <a:pt x="59" y="38"/>
                      </a:cubicBezTo>
                      <a:cubicBezTo>
                        <a:pt x="58" y="39"/>
                        <a:pt x="58" y="40"/>
                        <a:pt x="57" y="41"/>
                      </a:cubicBezTo>
                      <a:cubicBezTo>
                        <a:pt x="57" y="41"/>
                        <a:pt x="55" y="42"/>
                        <a:pt x="55" y="42"/>
                      </a:cubicBezTo>
                      <a:cubicBezTo>
                        <a:pt x="55" y="43"/>
                        <a:pt x="54" y="43"/>
                        <a:pt x="53" y="43"/>
                      </a:cubicBezTo>
                      <a:cubicBezTo>
                        <a:pt x="53" y="43"/>
                        <a:pt x="52" y="43"/>
                        <a:pt x="52" y="43"/>
                      </a:cubicBezTo>
                      <a:cubicBezTo>
                        <a:pt x="51" y="43"/>
                        <a:pt x="51" y="44"/>
                        <a:pt x="51" y="44"/>
                      </a:cubicBezTo>
                      <a:cubicBezTo>
                        <a:pt x="51" y="44"/>
                        <a:pt x="50" y="44"/>
                        <a:pt x="50" y="44"/>
                      </a:cubicBezTo>
                      <a:cubicBezTo>
                        <a:pt x="49" y="44"/>
                        <a:pt x="48" y="44"/>
                        <a:pt x="48" y="45"/>
                      </a:cubicBezTo>
                      <a:cubicBezTo>
                        <a:pt x="47" y="45"/>
                        <a:pt x="47" y="45"/>
                        <a:pt x="47" y="45"/>
                      </a:cubicBezTo>
                      <a:cubicBezTo>
                        <a:pt x="47" y="45"/>
                        <a:pt x="47" y="45"/>
                        <a:pt x="47" y="45"/>
                      </a:cubicBezTo>
                      <a:cubicBezTo>
                        <a:pt x="47" y="45"/>
                        <a:pt x="46" y="45"/>
                        <a:pt x="46" y="45"/>
                      </a:cubicBezTo>
                      <a:cubicBezTo>
                        <a:pt x="46" y="45"/>
                        <a:pt x="45" y="45"/>
                        <a:pt x="45" y="45"/>
                      </a:cubicBezTo>
                      <a:cubicBezTo>
                        <a:pt x="45" y="45"/>
                        <a:pt x="45" y="45"/>
                        <a:pt x="44" y="45"/>
                      </a:cubicBezTo>
                      <a:cubicBezTo>
                        <a:pt x="44" y="45"/>
                        <a:pt x="43" y="45"/>
                        <a:pt x="43" y="45"/>
                      </a:cubicBezTo>
                      <a:cubicBezTo>
                        <a:pt x="43" y="45"/>
                        <a:pt x="43" y="45"/>
                        <a:pt x="42" y="45"/>
                      </a:cubicBezTo>
                      <a:cubicBezTo>
                        <a:pt x="42" y="45"/>
                        <a:pt x="42" y="45"/>
                        <a:pt x="42" y="45"/>
                      </a:cubicBezTo>
                      <a:cubicBezTo>
                        <a:pt x="42" y="45"/>
                        <a:pt x="42" y="46"/>
                        <a:pt x="41" y="46"/>
                      </a:cubicBezTo>
                      <a:cubicBezTo>
                        <a:pt x="41" y="46"/>
                        <a:pt x="40" y="47"/>
                        <a:pt x="40" y="47"/>
                      </a:cubicBezTo>
                      <a:cubicBezTo>
                        <a:pt x="39" y="47"/>
                        <a:pt x="39" y="47"/>
                        <a:pt x="39" y="47"/>
                      </a:cubicBezTo>
                      <a:cubicBezTo>
                        <a:pt x="38" y="47"/>
                        <a:pt x="37" y="47"/>
                        <a:pt x="37" y="47"/>
                      </a:cubicBezTo>
                      <a:cubicBezTo>
                        <a:pt x="37" y="48"/>
                        <a:pt x="36" y="48"/>
                        <a:pt x="36" y="48"/>
                      </a:cubicBezTo>
                      <a:cubicBezTo>
                        <a:pt x="35" y="48"/>
                        <a:pt x="35" y="48"/>
                        <a:pt x="35" y="48"/>
                      </a:cubicBezTo>
                      <a:cubicBezTo>
                        <a:pt x="34" y="49"/>
                        <a:pt x="34" y="49"/>
                        <a:pt x="34" y="49"/>
                      </a:cubicBezTo>
                      <a:cubicBezTo>
                        <a:pt x="34" y="49"/>
                        <a:pt x="33" y="50"/>
                        <a:pt x="33" y="50"/>
                      </a:cubicBezTo>
                      <a:cubicBezTo>
                        <a:pt x="33" y="50"/>
                        <a:pt x="32" y="50"/>
                        <a:pt x="31" y="50"/>
                      </a:cubicBezTo>
                      <a:cubicBezTo>
                        <a:pt x="31" y="50"/>
                        <a:pt x="30" y="50"/>
                        <a:pt x="30" y="50"/>
                      </a:cubicBezTo>
                      <a:cubicBezTo>
                        <a:pt x="29" y="50"/>
                        <a:pt x="29" y="50"/>
                        <a:pt x="29" y="50"/>
                      </a:cubicBezTo>
                      <a:cubicBezTo>
                        <a:pt x="29" y="50"/>
                        <a:pt x="29" y="49"/>
                        <a:pt x="29" y="49"/>
                      </a:cubicBezTo>
                      <a:cubicBezTo>
                        <a:pt x="28" y="49"/>
                        <a:pt x="28" y="50"/>
                        <a:pt x="28" y="50"/>
                      </a:cubicBezTo>
                      <a:cubicBezTo>
                        <a:pt x="27" y="50"/>
                        <a:pt x="27" y="50"/>
                        <a:pt x="27" y="50"/>
                      </a:cubicBezTo>
                      <a:cubicBezTo>
                        <a:pt x="27" y="50"/>
                        <a:pt x="27" y="50"/>
                        <a:pt x="27" y="50"/>
                      </a:cubicBezTo>
                      <a:cubicBezTo>
                        <a:pt x="27" y="50"/>
                        <a:pt x="27" y="49"/>
                        <a:pt x="27" y="49"/>
                      </a:cubicBezTo>
                      <a:cubicBezTo>
                        <a:pt x="27" y="49"/>
                        <a:pt x="27" y="49"/>
                        <a:pt x="27" y="49"/>
                      </a:cubicBezTo>
                      <a:cubicBezTo>
                        <a:pt x="27" y="49"/>
                        <a:pt x="26" y="49"/>
                        <a:pt x="26" y="50"/>
                      </a:cubicBezTo>
                      <a:cubicBezTo>
                        <a:pt x="26" y="50"/>
                        <a:pt x="26" y="50"/>
                        <a:pt x="26" y="50"/>
                      </a:cubicBezTo>
                      <a:cubicBezTo>
                        <a:pt x="26" y="50"/>
                        <a:pt x="26" y="50"/>
                        <a:pt x="26" y="50"/>
                      </a:cubicBezTo>
                      <a:cubicBezTo>
                        <a:pt x="26" y="50"/>
                        <a:pt x="26" y="50"/>
                        <a:pt x="25" y="50"/>
                      </a:cubicBezTo>
                      <a:cubicBezTo>
                        <a:pt x="25" y="50"/>
                        <a:pt x="25" y="50"/>
                        <a:pt x="25" y="50"/>
                      </a:cubicBezTo>
                      <a:cubicBezTo>
                        <a:pt x="25" y="50"/>
                        <a:pt x="24" y="51"/>
                        <a:pt x="24" y="51"/>
                      </a:cubicBezTo>
                      <a:cubicBezTo>
                        <a:pt x="24" y="51"/>
                        <a:pt x="24" y="51"/>
                        <a:pt x="23" y="51"/>
                      </a:cubicBezTo>
                      <a:cubicBezTo>
                        <a:pt x="23" y="51"/>
                        <a:pt x="23" y="51"/>
                        <a:pt x="23" y="51"/>
                      </a:cubicBezTo>
                      <a:cubicBezTo>
                        <a:pt x="23" y="51"/>
                        <a:pt x="23" y="52"/>
                        <a:pt x="23" y="52"/>
                      </a:cubicBezTo>
                      <a:cubicBezTo>
                        <a:pt x="22" y="52"/>
                        <a:pt x="22" y="52"/>
                        <a:pt x="22" y="52"/>
                      </a:cubicBezTo>
                      <a:cubicBezTo>
                        <a:pt x="22" y="52"/>
                        <a:pt x="22" y="52"/>
                        <a:pt x="21" y="52"/>
                      </a:cubicBezTo>
                      <a:cubicBezTo>
                        <a:pt x="21" y="52"/>
                        <a:pt x="21" y="53"/>
                        <a:pt x="21" y="53"/>
                      </a:cubicBezTo>
                      <a:cubicBezTo>
                        <a:pt x="20" y="53"/>
                        <a:pt x="21" y="53"/>
                        <a:pt x="20" y="53"/>
                      </a:cubicBezTo>
                      <a:cubicBezTo>
                        <a:pt x="20" y="54"/>
                        <a:pt x="20" y="54"/>
                        <a:pt x="20" y="54"/>
                      </a:cubicBezTo>
                      <a:cubicBezTo>
                        <a:pt x="20" y="54"/>
                        <a:pt x="19" y="54"/>
                        <a:pt x="19" y="54"/>
                      </a:cubicBezTo>
                      <a:cubicBezTo>
                        <a:pt x="19" y="54"/>
                        <a:pt x="19" y="55"/>
                        <a:pt x="18" y="55"/>
                      </a:cubicBezTo>
                      <a:cubicBezTo>
                        <a:pt x="18" y="55"/>
                        <a:pt x="18" y="56"/>
                        <a:pt x="18" y="56"/>
                      </a:cubicBezTo>
                      <a:cubicBezTo>
                        <a:pt x="18" y="56"/>
                        <a:pt x="17" y="56"/>
                        <a:pt x="17" y="56"/>
                      </a:cubicBezTo>
                      <a:cubicBezTo>
                        <a:pt x="17" y="56"/>
                        <a:pt x="16" y="56"/>
                        <a:pt x="16" y="56"/>
                      </a:cubicBezTo>
                      <a:cubicBezTo>
                        <a:pt x="16" y="56"/>
                        <a:pt x="16" y="57"/>
                        <a:pt x="16" y="57"/>
                      </a:cubicBezTo>
                      <a:cubicBezTo>
                        <a:pt x="16" y="57"/>
                        <a:pt x="15" y="57"/>
                        <a:pt x="15" y="57"/>
                      </a:cubicBezTo>
                      <a:cubicBezTo>
                        <a:pt x="15" y="57"/>
                        <a:pt x="14" y="57"/>
                        <a:pt x="14" y="57"/>
                      </a:cubicBezTo>
                      <a:cubicBezTo>
                        <a:pt x="14" y="57"/>
                        <a:pt x="13" y="58"/>
                        <a:pt x="13" y="58"/>
                      </a:cubicBezTo>
                      <a:cubicBezTo>
                        <a:pt x="12" y="58"/>
                        <a:pt x="12" y="58"/>
                        <a:pt x="12" y="59"/>
                      </a:cubicBezTo>
                      <a:cubicBezTo>
                        <a:pt x="12" y="59"/>
                        <a:pt x="11" y="60"/>
                        <a:pt x="11" y="60"/>
                      </a:cubicBezTo>
                      <a:cubicBezTo>
                        <a:pt x="11" y="60"/>
                        <a:pt x="11" y="61"/>
                        <a:pt x="10" y="62"/>
                      </a:cubicBezTo>
                      <a:cubicBezTo>
                        <a:pt x="10" y="62"/>
                        <a:pt x="10" y="63"/>
                        <a:pt x="10" y="63"/>
                      </a:cubicBezTo>
                      <a:cubicBezTo>
                        <a:pt x="10" y="63"/>
                        <a:pt x="10" y="63"/>
                        <a:pt x="10" y="63"/>
                      </a:cubicBezTo>
                      <a:cubicBezTo>
                        <a:pt x="10" y="63"/>
                        <a:pt x="9" y="63"/>
                        <a:pt x="9" y="63"/>
                      </a:cubicBezTo>
                      <a:cubicBezTo>
                        <a:pt x="9" y="63"/>
                        <a:pt x="9" y="63"/>
                        <a:pt x="9" y="63"/>
                      </a:cubicBezTo>
                      <a:cubicBezTo>
                        <a:pt x="9" y="62"/>
                        <a:pt x="9" y="62"/>
                        <a:pt x="8" y="62"/>
                      </a:cubicBezTo>
                      <a:cubicBezTo>
                        <a:pt x="8" y="62"/>
                        <a:pt x="8" y="61"/>
                        <a:pt x="8" y="61"/>
                      </a:cubicBezTo>
                      <a:cubicBezTo>
                        <a:pt x="8" y="61"/>
                        <a:pt x="8" y="60"/>
                        <a:pt x="8" y="60"/>
                      </a:cubicBezTo>
                      <a:cubicBezTo>
                        <a:pt x="8" y="60"/>
                        <a:pt x="8" y="60"/>
                        <a:pt x="9" y="59"/>
                      </a:cubicBezTo>
                      <a:cubicBezTo>
                        <a:pt x="9" y="59"/>
                        <a:pt x="9" y="58"/>
                        <a:pt x="8" y="58"/>
                      </a:cubicBezTo>
                      <a:cubicBezTo>
                        <a:pt x="8" y="58"/>
                        <a:pt x="8" y="58"/>
                        <a:pt x="8" y="59"/>
                      </a:cubicBezTo>
                      <a:cubicBezTo>
                        <a:pt x="7" y="59"/>
                        <a:pt x="7" y="60"/>
                        <a:pt x="7" y="60"/>
                      </a:cubicBezTo>
                      <a:cubicBezTo>
                        <a:pt x="7" y="60"/>
                        <a:pt x="7" y="61"/>
                        <a:pt x="6" y="62"/>
                      </a:cubicBezTo>
                      <a:cubicBezTo>
                        <a:pt x="6" y="62"/>
                        <a:pt x="6" y="62"/>
                        <a:pt x="6" y="63"/>
                      </a:cubicBezTo>
                      <a:cubicBezTo>
                        <a:pt x="6" y="63"/>
                        <a:pt x="5" y="63"/>
                        <a:pt x="5" y="64"/>
                      </a:cubicBezTo>
                      <a:cubicBezTo>
                        <a:pt x="5" y="64"/>
                        <a:pt x="5" y="64"/>
                        <a:pt x="6" y="65"/>
                      </a:cubicBezTo>
                      <a:cubicBezTo>
                        <a:pt x="6" y="65"/>
                        <a:pt x="6" y="65"/>
                        <a:pt x="6" y="66"/>
                      </a:cubicBezTo>
                      <a:cubicBezTo>
                        <a:pt x="6" y="66"/>
                        <a:pt x="6" y="67"/>
                        <a:pt x="6" y="67"/>
                      </a:cubicBezTo>
                      <a:cubicBezTo>
                        <a:pt x="6" y="68"/>
                        <a:pt x="6" y="68"/>
                        <a:pt x="6" y="68"/>
                      </a:cubicBezTo>
                      <a:cubicBezTo>
                        <a:pt x="6" y="68"/>
                        <a:pt x="6" y="69"/>
                        <a:pt x="6" y="69"/>
                      </a:cubicBezTo>
                      <a:cubicBezTo>
                        <a:pt x="6" y="70"/>
                        <a:pt x="6" y="70"/>
                        <a:pt x="6" y="71"/>
                      </a:cubicBezTo>
                      <a:cubicBezTo>
                        <a:pt x="6" y="71"/>
                        <a:pt x="5" y="71"/>
                        <a:pt x="5" y="72"/>
                      </a:cubicBezTo>
                      <a:cubicBezTo>
                        <a:pt x="5" y="72"/>
                        <a:pt x="5" y="72"/>
                        <a:pt x="5" y="72"/>
                      </a:cubicBezTo>
                      <a:cubicBezTo>
                        <a:pt x="5" y="73"/>
                        <a:pt x="4" y="73"/>
                        <a:pt x="4" y="73"/>
                      </a:cubicBezTo>
                      <a:cubicBezTo>
                        <a:pt x="4" y="74"/>
                        <a:pt x="4" y="74"/>
                        <a:pt x="4" y="75"/>
                      </a:cubicBezTo>
                      <a:cubicBezTo>
                        <a:pt x="4" y="75"/>
                        <a:pt x="4" y="76"/>
                        <a:pt x="4" y="76"/>
                      </a:cubicBezTo>
                      <a:cubicBezTo>
                        <a:pt x="3" y="77"/>
                        <a:pt x="3" y="77"/>
                        <a:pt x="3" y="78"/>
                      </a:cubicBezTo>
                      <a:cubicBezTo>
                        <a:pt x="3" y="78"/>
                        <a:pt x="4" y="78"/>
                        <a:pt x="4" y="79"/>
                      </a:cubicBezTo>
                      <a:cubicBezTo>
                        <a:pt x="4" y="79"/>
                        <a:pt x="5" y="79"/>
                        <a:pt x="5" y="80"/>
                      </a:cubicBezTo>
                      <a:cubicBezTo>
                        <a:pt x="5" y="80"/>
                        <a:pt x="5" y="80"/>
                        <a:pt x="5" y="80"/>
                      </a:cubicBezTo>
                      <a:cubicBezTo>
                        <a:pt x="5" y="81"/>
                        <a:pt x="5" y="81"/>
                        <a:pt x="5" y="81"/>
                      </a:cubicBezTo>
                      <a:cubicBezTo>
                        <a:pt x="5" y="81"/>
                        <a:pt x="5" y="82"/>
                        <a:pt x="5" y="82"/>
                      </a:cubicBezTo>
                      <a:cubicBezTo>
                        <a:pt x="5" y="82"/>
                        <a:pt x="6" y="83"/>
                        <a:pt x="6" y="83"/>
                      </a:cubicBezTo>
                      <a:cubicBezTo>
                        <a:pt x="6" y="83"/>
                        <a:pt x="7" y="84"/>
                        <a:pt x="7" y="84"/>
                      </a:cubicBezTo>
                      <a:cubicBezTo>
                        <a:pt x="7" y="85"/>
                        <a:pt x="7" y="85"/>
                        <a:pt x="7" y="85"/>
                      </a:cubicBezTo>
                      <a:cubicBezTo>
                        <a:pt x="7" y="86"/>
                        <a:pt x="8" y="86"/>
                        <a:pt x="8" y="87"/>
                      </a:cubicBezTo>
                      <a:cubicBezTo>
                        <a:pt x="8" y="88"/>
                        <a:pt x="9" y="88"/>
                        <a:pt x="9" y="89"/>
                      </a:cubicBezTo>
                      <a:cubicBezTo>
                        <a:pt x="9" y="89"/>
                        <a:pt x="9" y="89"/>
                        <a:pt x="9" y="89"/>
                      </a:cubicBezTo>
                      <a:cubicBezTo>
                        <a:pt x="9" y="89"/>
                        <a:pt x="9" y="89"/>
                        <a:pt x="9" y="90"/>
                      </a:cubicBezTo>
                      <a:cubicBezTo>
                        <a:pt x="9" y="90"/>
                        <a:pt x="9" y="90"/>
                        <a:pt x="9" y="90"/>
                      </a:cubicBezTo>
                      <a:cubicBezTo>
                        <a:pt x="9" y="90"/>
                        <a:pt x="9" y="91"/>
                        <a:pt x="9" y="91"/>
                      </a:cubicBezTo>
                      <a:cubicBezTo>
                        <a:pt x="9" y="91"/>
                        <a:pt x="9" y="91"/>
                        <a:pt x="9" y="91"/>
                      </a:cubicBezTo>
                      <a:cubicBezTo>
                        <a:pt x="9" y="92"/>
                        <a:pt x="9" y="92"/>
                        <a:pt x="9" y="92"/>
                      </a:cubicBezTo>
                      <a:cubicBezTo>
                        <a:pt x="8" y="93"/>
                        <a:pt x="8" y="93"/>
                        <a:pt x="8" y="93"/>
                      </a:cubicBezTo>
                      <a:cubicBezTo>
                        <a:pt x="8" y="93"/>
                        <a:pt x="8" y="93"/>
                        <a:pt x="8" y="93"/>
                      </a:cubicBezTo>
                      <a:cubicBezTo>
                        <a:pt x="8" y="93"/>
                        <a:pt x="7" y="92"/>
                        <a:pt x="7" y="92"/>
                      </a:cubicBezTo>
                      <a:cubicBezTo>
                        <a:pt x="7" y="92"/>
                        <a:pt x="7" y="91"/>
                        <a:pt x="7" y="91"/>
                      </a:cubicBezTo>
                      <a:cubicBezTo>
                        <a:pt x="7" y="91"/>
                        <a:pt x="7" y="91"/>
                        <a:pt x="7" y="90"/>
                      </a:cubicBezTo>
                      <a:cubicBezTo>
                        <a:pt x="7" y="90"/>
                        <a:pt x="7" y="90"/>
                        <a:pt x="6" y="90"/>
                      </a:cubicBezTo>
                      <a:cubicBezTo>
                        <a:pt x="6" y="90"/>
                        <a:pt x="6" y="91"/>
                        <a:pt x="6" y="91"/>
                      </a:cubicBezTo>
                      <a:cubicBezTo>
                        <a:pt x="6" y="91"/>
                        <a:pt x="6" y="91"/>
                        <a:pt x="6" y="91"/>
                      </a:cubicBezTo>
                      <a:cubicBezTo>
                        <a:pt x="6" y="91"/>
                        <a:pt x="7" y="92"/>
                        <a:pt x="7" y="92"/>
                      </a:cubicBezTo>
                      <a:cubicBezTo>
                        <a:pt x="7" y="92"/>
                        <a:pt x="7" y="93"/>
                        <a:pt x="7" y="93"/>
                      </a:cubicBezTo>
                      <a:cubicBezTo>
                        <a:pt x="6" y="94"/>
                        <a:pt x="6" y="94"/>
                        <a:pt x="6" y="94"/>
                      </a:cubicBezTo>
                      <a:cubicBezTo>
                        <a:pt x="6" y="94"/>
                        <a:pt x="6" y="94"/>
                        <a:pt x="5" y="94"/>
                      </a:cubicBezTo>
                      <a:cubicBezTo>
                        <a:pt x="5" y="94"/>
                        <a:pt x="5" y="94"/>
                        <a:pt x="5" y="94"/>
                      </a:cubicBezTo>
                      <a:cubicBezTo>
                        <a:pt x="5" y="93"/>
                        <a:pt x="5" y="92"/>
                        <a:pt x="5" y="92"/>
                      </a:cubicBezTo>
                      <a:cubicBezTo>
                        <a:pt x="5" y="92"/>
                        <a:pt x="4" y="91"/>
                        <a:pt x="4" y="91"/>
                      </a:cubicBezTo>
                      <a:cubicBezTo>
                        <a:pt x="4" y="91"/>
                        <a:pt x="4" y="90"/>
                        <a:pt x="4" y="90"/>
                      </a:cubicBezTo>
                      <a:cubicBezTo>
                        <a:pt x="3" y="90"/>
                        <a:pt x="3" y="91"/>
                        <a:pt x="3" y="91"/>
                      </a:cubicBezTo>
                      <a:cubicBezTo>
                        <a:pt x="3" y="91"/>
                        <a:pt x="3" y="91"/>
                        <a:pt x="3" y="91"/>
                      </a:cubicBezTo>
                      <a:cubicBezTo>
                        <a:pt x="3" y="91"/>
                        <a:pt x="3" y="90"/>
                        <a:pt x="3" y="90"/>
                      </a:cubicBezTo>
                      <a:cubicBezTo>
                        <a:pt x="3" y="89"/>
                        <a:pt x="3" y="90"/>
                        <a:pt x="3" y="90"/>
                      </a:cubicBezTo>
                      <a:cubicBezTo>
                        <a:pt x="3" y="90"/>
                        <a:pt x="2" y="90"/>
                        <a:pt x="2" y="90"/>
                      </a:cubicBezTo>
                      <a:cubicBezTo>
                        <a:pt x="2" y="91"/>
                        <a:pt x="2" y="91"/>
                        <a:pt x="2" y="91"/>
                      </a:cubicBezTo>
                      <a:cubicBezTo>
                        <a:pt x="2" y="91"/>
                        <a:pt x="2" y="91"/>
                        <a:pt x="2" y="92"/>
                      </a:cubicBezTo>
                      <a:cubicBezTo>
                        <a:pt x="3" y="92"/>
                        <a:pt x="2" y="92"/>
                        <a:pt x="3" y="92"/>
                      </a:cubicBezTo>
                      <a:cubicBezTo>
                        <a:pt x="3" y="93"/>
                        <a:pt x="4" y="93"/>
                        <a:pt x="4" y="94"/>
                      </a:cubicBezTo>
                      <a:cubicBezTo>
                        <a:pt x="5" y="95"/>
                        <a:pt x="6" y="96"/>
                        <a:pt x="6" y="97"/>
                      </a:cubicBezTo>
                      <a:cubicBezTo>
                        <a:pt x="7" y="98"/>
                        <a:pt x="8" y="99"/>
                        <a:pt x="8" y="99"/>
                      </a:cubicBezTo>
                      <a:cubicBezTo>
                        <a:pt x="8" y="100"/>
                        <a:pt x="8" y="102"/>
                        <a:pt x="9" y="102"/>
                      </a:cubicBezTo>
                      <a:cubicBezTo>
                        <a:pt x="9" y="103"/>
                        <a:pt x="8" y="103"/>
                        <a:pt x="8" y="103"/>
                      </a:cubicBezTo>
                      <a:cubicBezTo>
                        <a:pt x="8" y="103"/>
                        <a:pt x="8" y="104"/>
                        <a:pt x="8" y="104"/>
                      </a:cubicBezTo>
                      <a:cubicBezTo>
                        <a:pt x="9" y="104"/>
                        <a:pt x="9" y="104"/>
                        <a:pt x="9" y="105"/>
                      </a:cubicBezTo>
                      <a:cubicBezTo>
                        <a:pt x="9" y="106"/>
                        <a:pt x="9" y="105"/>
                        <a:pt x="9" y="106"/>
                      </a:cubicBezTo>
                      <a:cubicBezTo>
                        <a:pt x="9" y="106"/>
                        <a:pt x="10" y="106"/>
                        <a:pt x="10" y="107"/>
                      </a:cubicBezTo>
                      <a:cubicBezTo>
                        <a:pt x="10" y="107"/>
                        <a:pt x="10" y="107"/>
                        <a:pt x="11" y="108"/>
                      </a:cubicBezTo>
                      <a:cubicBezTo>
                        <a:pt x="11" y="108"/>
                        <a:pt x="11" y="108"/>
                        <a:pt x="11" y="109"/>
                      </a:cubicBezTo>
                      <a:cubicBezTo>
                        <a:pt x="11" y="109"/>
                        <a:pt x="11" y="110"/>
                        <a:pt x="11" y="110"/>
                      </a:cubicBezTo>
                      <a:cubicBezTo>
                        <a:pt x="11" y="111"/>
                        <a:pt x="12" y="112"/>
                        <a:pt x="12" y="112"/>
                      </a:cubicBezTo>
                      <a:cubicBezTo>
                        <a:pt x="13" y="113"/>
                        <a:pt x="13" y="113"/>
                        <a:pt x="13" y="114"/>
                      </a:cubicBezTo>
                      <a:cubicBezTo>
                        <a:pt x="13" y="114"/>
                        <a:pt x="14" y="114"/>
                        <a:pt x="14" y="115"/>
                      </a:cubicBezTo>
                      <a:cubicBezTo>
                        <a:pt x="14" y="115"/>
                        <a:pt x="14" y="115"/>
                        <a:pt x="14" y="116"/>
                      </a:cubicBezTo>
                      <a:cubicBezTo>
                        <a:pt x="14" y="116"/>
                        <a:pt x="14" y="116"/>
                        <a:pt x="14" y="117"/>
                      </a:cubicBezTo>
                      <a:cubicBezTo>
                        <a:pt x="14" y="117"/>
                        <a:pt x="14" y="118"/>
                        <a:pt x="14" y="118"/>
                      </a:cubicBezTo>
                      <a:cubicBezTo>
                        <a:pt x="14" y="119"/>
                        <a:pt x="14" y="121"/>
                        <a:pt x="14" y="122"/>
                      </a:cubicBezTo>
                      <a:cubicBezTo>
                        <a:pt x="14" y="122"/>
                        <a:pt x="15" y="124"/>
                        <a:pt x="15" y="125"/>
                      </a:cubicBezTo>
                      <a:cubicBezTo>
                        <a:pt x="15" y="126"/>
                        <a:pt x="16" y="127"/>
                        <a:pt x="16" y="127"/>
                      </a:cubicBezTo>
                      <a:cubicBezTo>
                        <a:pt x="16" y="127"/>
                        <a:pt x="17" y="129"/>
                        <a:pt x="18" y="130"/>
                      </a:cubicBezTo>
                      <a:cubicBezTo>
                        <a:pt x="18" y="131"/>
                        <a:pt x="18" y="132"/>
                        <a:pt x="19" y="133"/>
                      </a:cubicBezTo>
                      <a:cubicBezTo>
                        <a:pt x="19" y="133"/>
                        <a:pt x="19" y="134"/>
                        <a:pt x="19" y="135"/>
                      </a:cubicBezTo>
                      <a:cubicBezTo>
                        <a:pt x="19" y="135"/>
                        <a:pt x="19" y="136"/>
                        <a:pt x="19" y="137"/>
                      </a:cubicBezTo>
                      <a:cubicBezTo>
                        <a:pt x="20" y="137"/>
                        <a:pt x="19" y="138"/>
                        <a:pt x="19" y="138"/>
                      </a:cubicBezTo>
                      <a:cubicBezTo>
                        <a:pt x="19" y="138"/>
                        <a:pt x="19" y="139"/>
                        <a:pt x="19" y="139"/>
                      </a:cubicBezTo>
                      <a:cubicBezTo>
                        <a:pt x="19" y="140"/>
                        <a:pt x="19" y="140"/>
                        <a:pt x="19" y="141"/>
                      </a:cubicBezTo>
                      <a:cubicBezTo>
                        <a:pt x="18" y="141"/>
                        <a:pt x="18" y="142"/>
                        <a:pt x="19" y="142"/>
                      </a:cubicBezTo>
                      <a:cubicBezTo>
                        <a:pt x="19" y="142"/>
                        <a:pt x="19" y="142"/>
                        <a:pt x="19" y="143"/>
                      </a:cubicBezTo>
                      <a:cubicBezTo>
                        <a:pt x="19" y="143"/>
                        <a:pt x="19" y="144"/>
                        <a:pt x="19" y="144"/>
                      </a:cubicBezTo>
                      <a:cubicBezTo>
                        <a:pt x="19" y="145"/>
                        <a:pt x="19" y="146"/>
                        <a:pt x="19" y="146"/>
                      </a:cubicBezTo>
                      <a:cubicBezTo>
                        <a:pt x="19" y="147"/>
                        <a:pt x="19" y="147"/>
                        <a:pt x="18" y="147"/>
                      </a:cubicBezTo>
                      <a:cubicBezTo>
                        <a:pt x="18" y="148"/>
                        <a:pt x="18" y="149"/>
                        <a:pt x="18" y="149"/>
                      </a:cubicBezTo>
                      <a:cubicBezTo>
                        <a:pt x="17" y="149"/>
                        <a:pt x="17" y="149"/>
                        <a:pt x="16" y="150"/>
                      </a:cubicBezTo>
                      <a:cubicBezTo>
                        <a:pt x="16" y="150"/>
                        <a:pt x="15" y="149"/>
                        <a:pt x="15" y="149"/>
                      </a:cubicBezTo>
                      <a:cubicBezTo>
                        <a:pt x="15" y="149"/>
                        <a:pt x="15" y="149"/>
                        <a:pt x="15" y="149"/>
                      </a:cubicBezTo>
                      <a:cubicBezTo>
                        <a:pt x="14" y="149"/>
                        <a:pt x="15" y="149"/>
                        <a:pt x="14" y="150"/>
                      </a:cubicBezTo>
                      <a:cubicBezTo>
                        <a:pt x="14" y="150"/>
                        <a:pt x="14" y="150"/>
                        <a:pt x="14" y="151"/>
                      </a:cubicBezTo>
                      <a:cubicBezTo>
                        <a:pt x="14" y="151"/>
                        <a:pt x="14" y="153"/>
                        <a:pt x="15" y="153"/>
                      </a:cubicBezTo>
                      <a:cubicBezTo>
                        <a:pt x="15" y="153"/>
                        <a:pt x="15" y="153"/>
                        <a:pt x="15" y="154"/>
                      </a:cubicBezTo>
                      <a:cubicBezTo>
                        <a:pt x="15" y="154"/>
                        <a:pt x="15" y="155"/>
                        <a:pt x="15" y="155"/>
                      </a:cubicBezTo>
                      <a:cubicBezTo>
                        <a:pt x="15" y="155"/>
                        <a:pt x="15" y="155"/>
                        <a:pt x="16" y="155"/>
                      </a:cubicBezTo>
                      <a:cubicBezTo>
                        <a:pt x="16" y="155"/>
                        <a:pt x="16" y="155"/>
                        <a:pt x="16" y="155"/>
                      </a:cubicBezTo>
                      <a:cubicBezTo>
                        <a:pt x="17" y="155"/>
                        <a:pt x="17" y="155"/>
                        <a:pt x="17" y="155"/>
                      </a:cubicBezTo>
                      <a:cubicBezTo>
                        <a:pt x="17" y="155"/>
                        <a:pt x="18" y="155"/>
                        <a:pt x="18" y="156"/>
                      </a:cubicBezTo>
                      <a:cubicBezTo>
                        <a:pt x="18" y="156"/>
                        <a:pt x="19" y="156"/>
                        <a:pt x="19" y="157"/>
                      </a:cubicBezTo>
                      <a:cubicBezTo>
                        <a:pt x="20" y="157"/>
                        <a:pt x="20" y="158"/>
                        <a:pt x="21" y="158"/>
                      </a:cubicBezTo>
                      <a:cubicBezTo>
                        <a:pt x="21" y="159"/>
                        <a:pt x="21" y="159"/>
                        <a:pt x="21" y="159"/>
                      </a:cubicBezTo>
                      <a:cubicBezTo>
                        <a:pt x="21" y="159"/>
                        <a:pt x="22" y="159"/>
                        <a:pt x="22" y="159"/>
                      </a:cubicBezTo>
                      <a:cubicBezTo>
                        <a:pt x="22" y="159"/>
                        <a:pt x="23" y="160"/>
                        <a:pt x="24" y="160"/>
                      </a:cubicBezTo>
                      <a:cubicBezTo>
                        <a:pt x="24" y="160"/>
                        <a:pt x="25" y="161"/>
                        <a:pt x="25" y="161"/>
                      </a:cubicBezTo>
                      <a:cubicBezTo>
                        <a:pt x="25" y="161"/>
                        <a:pt x="26" y="161"/>
                        <a:pt x="26" y="161"/>
                      </a:cubicBezTo>
                      <a:cubicBezTo>
                        <a:pt x="26" y="161"/>
                        <a:pt x="27" y="161"/>
                        <a:pt x="27" y="161"/>
                      </a:cubicBezTo>
                      <a:cubicBezTo>
                        <a:pt x="27" y="161"/>
                        <a:pt x="28" y="161"/>
                        <a:pt x="28" y="161"/>
                      </a:cubicBezTo>
                      <a:cubicBezTo>
                        <a:pt x="28" y="161"/>
                        <a:pt x="28" y="161"/>
                        <a:pt x="28" y="161"/>
                      </a:cubicBezTo>
                      <a:cubicBezTo>
                        <a:pt x="28" y="161"/>
                        <a:pt x="29" y="161"/>
                        <a:pt x="29" y="161"/>
                      </a:cubicBezTo>
                      <a:cubicBezTo>
                        <a:pt x="29" y="161"/>
                        <a:pt x="30" y="161"/>
                        <a:pt x="30" y="161"/>
                      </a:cubicBezTo>
                      <a:cubicBezTo>
                        <a:pt x="30" y="161"/>
                        <a:pt x="30" y="160"/>
                        <a:pt x="31" y="160"/>
                      </a:cubicBezTo>
                      <a:cubicBezTo>
                        <a:pt x="31" y="160"/>
                        <a:pt x="31" y="160"/>
                        <a:pt x="31" y="160"/>
                      </a:cubicBezTo>
                      <a:cubicBezTo>
                        <a:pt x="31" y="160"/>
                        <a:pt x="31" y="161"/>
                        <a:pt x="31" y="161"/>
                      </a:cubicBezTo>
                      <a:cubicBezTo>
                        <a:pt x="31" y="161"/>
                        <a:pt x="31" y="161"/>
                        <a:pt x="31" y="161"/>
                      </a:cubicBezTo>
                      <a:cubicBezTo>
                        <a:pt x="31" y="161"/>
                        <a:pt x="32" y="162"/>
                        <a:pt x="32" y="162"/>
                      </a:cubicBezTo>
                      <a:cubicBezTo>
                        <a:pt x="32" y="161"/>
                        <a:pt x="32" y="161"/>
                        <a:pt x="32" y="161"/>
                      </a:cubicBezTo>
                      <a:cubicBezTo>
                        <a:pt x="32" y="161"/>
                        <a:pt x="32" y="161"/>
                        <a:pt x="33" y="161"/>
                      </a:cubicBezTo>
                      <a:cubicBezTo>
                        <a:pt x="33" y="161"/>
                        <a:pt x="33" y="161"/>
                        <a:pt x="33" y="161"/>
                      </a:cubicBezTo>
                      <a:cubicBezTo>
                        <a:pt x="33" y="161"/>
                        <a:pt x="34" y="162"/>
                        <a:pt x="34" y="162"/>
                      </a:cubicBezTo>
                      <a:cubicBezTo>
                        <a:pt x="34" y="161"/>
                        <a:pt x="34" y="161"/>
                        <a:pt x="34" y="161"/>
                      </a:cubicBezTo>
                      <a:cubicBezTo>
                        <a:pt x="34" y="161"/>
                        <a:pt x="34" y="161"/>
                        <a:pt x="35" y="161"/>
                      </a:cubicBezTo>
                      <a:cubicBezTo>
                        <a:pt x="35" y="160"/>
                        <a:pt x="35" y="160"/>
                        <a:pt x="36" y="160"/>
                      </a:cubicBezTo>
                      <a:cubicBezTo>
                        <a:pt x="36" y="160"/>
                        <a:pt x="36" y="160"/>
                        <a:pt x="36" y="160"/>
                      </a:cubicBezTo>
                      <a:cubicBezTo>
                        <a:pt x="36" y="160"/>
                        <a:pt x="37" y="160"/>
                        <a:pt x="37" y="160"/>
                      </a:cubicBezTo>
                      <a:cubicBezTo>
                        <a:pt x="38" y="160"/>
                        <a:pt x="38" y="159"/>
                        <a:pt x="38" y="159"/>
                      </a:cubicBezTo>
                      <a:cubicBezTo>
                        <a:pt x="38" y="159"/>
                        <a:pt x="38" y="159"/>
                        <a:pt x="38" y="159"/>
                      </a:cubicBezTo>
                      <a:cubicBezTo>
                        <a:pt x="38" y="158"/>
                        <a:pt x="38" y="158"/>
                        <a:pt x="38" y="158"/>
                      </a:cubicBezTo>
                      <a:cubicBezTo>
                        <a:pt x="38" y="158"/>
                        <a:pt x="39" y="158"/>
                        <a:pt x="39" y="158"/>
                      </a:cubicBezTo>
                      <a:cubicBezTo>
                        <a:pt x="39" y="158"/>
                        <a:pt x="40" y="157"/>
                        <a:pt x="40" y="157"/>
                      </a:cubicBezTo>
                      <a:cubicBezTo>
                        <a:pt x="40" y="157"/>
                        <a:pt x="40" y="157"/>
                        <a:pt x="40" y="157"/>
                      </a:cubicBezTo>
                      <a:cubicBezTo>
                        <a:pt x="40" y="156"/>
                        <a:pt x="41" y="156"/>
                        <a:pt x="41" y="156"/>
                      </a:cubicBezTo>
                      <a:cubicBezTo>
                        <a:pt x="41" y="156"/>
                        <a:pt x="41" y="156"/>
                        <a:pt x="41" y="156"/>
                      </a:cubicBezTo>
                      <a:cubicBezTo>
                        <a:pt x="41" y="156"/>
                        <a:pt x="42" y="156"/>
                        <a:pt x="42" y="156"/>
                      </a:cubicBezTo>
                      <a:cubicBezTo>
                        <a:pt x="43" y="156"/>
                        <a:pt x="43" y="156"/>
                        <a:pt x="43" y="156"/>
                      </a:cubicBezTo>
                      <a:cubicBezTo>
                        <a:pt x="43" y="156"/>
                        <a:pt x="43" y="156"/>
                        <a:pt x="43" y="156"/>
                      </a:cubicBezTo>
                      <a:cubicBezTo>
                        <a:pt x="44" y="156"/>
                        <a:pt x="44" y="156"/>
                        <a:pt x="44" y="156"/>
                      </a:cubicBezTo>
                      <a:cubicBezTo>
                        <a:pt x="44" y="156"/>
                        <a:pt x="44" y="156"/>
                        <a:pt x="44" y="156"/>
                      </a:cubicBezTo>
                      <a:cubicBezTo>
                        <a:pt x="44" y="155"/>
                        <a:pt x="44" y="155"/>
                        <a:pt x="44" y="155"/>
                      </a:cubicBezTo>
                      <a:cubicBezTo>
                        <a:pt x="45" y="155"/>
                        <a:pt x="45" y="155"/>
                        <a:pt x="45" y="155"/>
                      </a:cubicBezTo>
                      <a:cubicBezTo>
                        <a:pt x="45" y="155"/>
                        <a:pt x="45" y="154"/>
                        <a:pt x="45" y="154"/>
                      </a:cubicBezTo>
                      <a:cubicBezTo>
                        <a:pt x="45" y="154"/>
                        <a:pt x="45" y="154"/>
                        <a:pt x="45" y="154"/>
                      </a:cubicBezTo>
                      <a:cubicBezTo>
                        <a:pt x="46" y="153"/>
                        <a:pt x="46" y="153"/>
                        <a:pt x="46" y="153"/>
                      </a:cubicBezTo>
                      <a:cubicBezTo>
                        <a:pt x="47" y="153"/>
                        <a:pt x="47" y="152"/>
                        <a:pt x="47" y="152"/>
                      </a:cubicBezTo>
                      <a:cubicBezTo>
                        <a:pt x="47" y="152"/>
                        <a:pt x="48" y="152"/>
                        <a:pt x="48" y="152"/>
                      </a:cubicBezTo>
                      <a:cubicBezTo>
                        <a:pt x="49" y="152"/>
                        <a:pt x="49" y="152"/>
                        <a:pt x="49" y="152"/>
                      </a:cubicBezTo>
                      <a:cubicBezTo>
                        <a:pt x="50" y="152"/>
                        <a:pt x="50" y="152"/>
                        <a:pt x="50" y="152"/>
                      </a:cubicBezTo>
                      <a:cubicBezTo>
                        <a:pt x="51" y="152"/>
                        <a:pt x="51" y="152"/>
                        <a:pt x="51" y="152"/>
                      </a:cubicBezTo>
                      <a:cubicBezTo>
                        <a:pt x="52" y="152"/>
                        <a:pt x="53" y="151"/>
                        <a:pt x="53" y="151"/>
                      </a:cubicBezTo>
                      <a:cubicBezTo>
                        <a:pt x="53" y="151"/>
                        <a:pt x="53" y="151"/>
                        <a:pt x="54" y="151"/>
                      </a:cubicBezTo>
                      <a:cubicBezTo>
                        <a:pt x="54" y="151"/>
                        <a:pt x="54" y="151"/>
                        <a:pt x="54" y="151"/>
                      </a:cubicBezTo>
                      <a:cubicBezTo>
                        <a:pt x="54" y="151"/>
                        <a:pt x="55" y="151"/>
                        <a:pt x="56" y="151"/>
                      </a:cubicBezTo>
                      <a:cubicBezTo>
                        <a:pt x="56" y="151"/>
                        <a:pt x="56" y="151"/>
                        <a:pt x="57" y="151"/>
                      </a:cubicBezTo>
                      <a:cubicBezTo>
                        <a:pt x="57" y="151"/>
                        <a:pt x="57" y="151"/>
                        <a:pt x="58" y="151"/>
                      </a:cubicBezTo>
                      <a:cubicBezTo>
                        <a:pt x="58" y="151"/>
                        <a:pt x="59" y="151"/>
                        <a:pt x="59" y="151"/>
                      </a:cubicBezTo>
                      <a:cubicBezTo>
                        <a:pt x="59" y="151"/>
                        <a:pt x="59" y="151"/>
                        <a:pt x="59" y="151"/>
                      </a:cubicBezTo>
                      <a:cubicBezTo>
                        <a:pt x="59" y="151"/>
                        <a:pt x="60" y="151"/>
                        <a:pt x="60" y="151"/>
                      </a:cubicBezTo>
                      <a:cubicBezTo>
                        <a:pt x="60" y="151"/>
                        <a:pt x="60" y="151"/>
                        <a:pt x="60" y="151"/>
                      </a:cubicBezTo>
                      <a:cubicBezTo>
                        <a:pt x="60" y="151"/>
                        <a:pt x="60" y="151"/>
                        <a:pt x="61" y="151"/>
                      </a:cubicBezTo>
                      <a:cubicBezTo>
                        <a:pt x="61" y="151"/>
                        <a:pt x="61" y="151"/>
                        <a:pt x="62" y="151"/>
                      </a:cubicBezTo>
                      <a:cubicBezTo>
                        <a:pt x="62" y="151"/>
                        <a:pt x="62" y="151"/>
                        <a:pt x="62" y="151"/>
                      </a:cubicBezTo>
                      <a:cubicBezTo>
                        <a:pt x="62" y="151"/>
                        <a:pt x="62" y="152"/>
                        <a:pt x="63" y="152"/>
                      </a:cubicBezTo>
                      <a:cubicBezTo>
                        <a:pt x="63" y="152"/>
                        <a:pt x="63" y="152"/>
                        <a:pt x="63" y="152"/>
                      </a:cubicBezTo>
                      <a:cubicBezTo>
                        <a:pt x="63" y="152"/>
                        <a:pt x="64" y="152"/>
                        <a:pt x="64" y="152"/>
                      </a:cubicBezTo>
                      <a:cubicBezTo>
                        <a:pt x="64" y="152"/>
                        <a:pt x="64" y="152"/>
                        <a:pt x="64" y="152"/>
                      </a:cubicBezTo>
                      <a:cubicBezTo>
                        <a:pt x="64" y="152"/>
                        <a:pt x="65" y="152"/>
                        <a:pt x="65" y="152"/>
                      </a:cubicBezTo>
                      <a:cubicBezTo>
                        <a:pt x="65" y="152"/>
                        <a:pt x="66" y="152"/>
                        <a:pt x="66" y="152"/>
                      </a:cubicBezTo>
                      <a:cubicBezTo>
                        <a:pt x="66" y="152"/>
                        <a:pt x="66" y="151"/>
                        <a:pt x="66" y="151"/>
                      </a:cubicBezTo>
                      <a:cubicBezTo>
                        <a:pt x="66" y="151"/>
                        <a:pt x="67" y="151"/>
                        <a:pt x="67" y="151"/>
                      </a:cubicBezTo>
                      <a:cubicBezTo>
                        <a:pt x="68" y="151"/>
                        <a:pt x="68" y="151"/>
                        <a:pt x="68" y="151"/>
                      </a:cubicBezTo>
                      <a:cubicBezTo>
                        <a:pt x="69" y="151"/>
                        <a:pt x="69" y="151"/>
                        <a:pt x="69" y="151"/>
                      </a:cubicBezTo>
                      <a:cubicBezTo>
                        <a:pt x="69" y="151"/>
                        <a:pt x="70" y="152"/>
                        <a:pt x="70" y="152"/>
                      </a:cubicBezTo>
                      <a:cubicBezTo>
                        <a:pt x="70" y="152"/>
                        <a:pt x="70" y="152"/>
                        <a:pt x="70" y="152"/>
                      </a:cubicBezTo>
                      <a:cubicBezTo>
                        <a:pt x="70" y="152"/>
                        <a:pt x="70" y="152"/>
                        <a:pt x="71" y="152"/>
                      </a:cubicBezTo>
                      <a:cubicBezTo>
                        <a:pt x="71" y="152"/>
                        <a:pt x="71" y="152"/>
                        <a:pt x="71" y="152"/>
                      </a:cubicBezTo>
                      <a:cubicBezTo>
                        <a:pt x="71" y="151"/>
                        <a:pt x="71" y="151"/>
                        <a:pt x="72" y="151"/>
                      </a:cubicBezTo>
                      <a:cubicBezTo>
                        <a:pt x="72" y="151"/>
                        <a:pt x="72" y="152"/>
                        <a:pt x="72" y="152"/>
                      </a:cubicBezTo>
                      <a:cubicBezTo>
                        <a:pt x="72" y="152"/>
                        <a:pt x="73" y="152"/>
                        <a:pt x="73" y="151"/>
                      </a:cubicBezTo>
                      <a:cubicBezTo>
                        <a:pt x="73" y="151"/>
                        <a:pt x="73" y="151"/>
                        <a:pt x="73" y="151"/>
                      </a:cubicBezTo>
                      <a:cubicBezTo>
                        <a:pt x="74" y="151"/>
                        <a:pt x="74" y="151"/>
                        <a:pt x="74" y="150"/>
                      </a:cubicBezTo>
                      <a:cubicBezTo>
                        <a:pt x="74" y="150"/>
                        <a:pt x="74" y="150"/>
                        <a:pt x="74" y="150"/>
                      </a:cubicBezTo>
                      <a:cubicBezTo>
                        <a:pt x="74" y="150"/>
                        <a:pt x="74" y="150"/>
                        <a:pt x="74" y="150"/>
                      </a:cubicBezTo>
                      <a:cubicBezTo>
                        <a:pt x="74" y="149"/>
                        <a:pt x="75" y="149"/>
                        <a:pt x="75" y="149"/>
                      </a:cubicBezTo>
                      <a:cubicBezTo>
                        <a:pt x="75" y="149"/>
                        <a:pt x="75" y="149"/>
                        <a:pt x="75" y="149"/>
                      </a:cubicBezTo>
                      <a:cubicBezTo>
                        <a:pt x="75" y="149"/>
                        <a:pt x="75" y="149"/>
                        <a:pt x="76" y="149"/>
                      </a:cubicBezTo>
                      <a:cubicBezTo>
                        <a:pt x="76" y="148"/>
                        <a:pt x="75" y="148"/>
                        <a:pt x="76" y="147"/>
                      </a:cubicBezTo>
                      <a:cubicBezTo>
                        <a:pt x="76" y="147"/>
                        <a:pt x="76" y="147"/>
                        <a:pt x="76" y="147"/>
                      </a:cubicBezTo>
                      <a:cubicBezTo>
                        <a:pt x="76" y="146"/>
                        <a:pt x="76" y="146"/>
                        <a:pt x="76" y="146"/>
                      </a:cubicBezTo>
                      <a:cubicBezTo>
                        <a:pt x="76" y="146"/>
                        <a:pt x="76" y="145"/>
                        <a:pt x="77" y="145"/>
                      </a:cubicBezTo>
                      <a:cubicBezTo>
                        <a:pt x="77" y="145"/>
                        <a:pt x="77" y="144"/>
                        <a:pt x="78" y="144"/>
                      </a:cubicBezTo>
                      <a:cubicBezTo>
                        <a:pt x="78" y="144"/>
                        <a:pt x="79" y="144"/>
                        <a:pt x="79" y="144"/>
                      </a:cubicBezTo>
                      <a:cubicBezTo>
                        <a:pt x="79" y="144"/>
                        <a:pt x="79" y="144"/>
                        <a:pt x="80" y="144"/>
                      </a:cubicBezTo>
                      <a:cubicBezTo>
                        <a:pt x="80" y="143"/>
                        <a:pt x="80" y="143"/>
                        <a:pt x="80" y="143"/>
                      </a:cubicBezTo>
                      <a:cubicBezTo>
                        <a:pt x="80" y="143"/>
                        <a:pt x="81" y="143"/>
                        <a:pt x="81" y="143"/>
                      </a:cubicBezTo>
                      <a:cubicBezTo>
                        <a:pt x="81" y="143"/>
                        <a:pt x="81" y="143"/>
                        <a:pt x="82" y="143"/>
                      </a:cubicBezTo>
                      <a:cubicBezTo>
                        <a:pt x="82" y="143"/>
                        <a:pt x="82" y="142"/>
                        <a:pt x="82" y="142"/>
                      </a:cubicBezTo>
                      <a:cubicBezTo>
                        <a:pt x="82" y="142"/>
                        <a:pt x="83" y="142"/>
                        <a:pt x="83" y="142"/>
                      </a:cubicBezTo>
                      <a:cubicBezTo>
                        <a:pt x="83" y="142"/>
                        <a:pt x="84" y="142"/>
                        <a:pt x="84" y="141"/>
                      </a:cubicBezTo>
                      <a:cubicBezTo>
                        <a:pt x="84" y="141"/>
                        <a:pt x="85" y="141"/>
                        <a:pt x="85" y="141"/>
                      </a:cubicBezTo>
                      <a:cubicBezTo>
                        <a:pt x="85" y="141"/>
                        <a:pt x="85" y="141"/>
                        <a:pt x="86" y="140"/>
                      </a:cubicBezTo>
                      <a:cubicBezTo>
                        <a:pt x="87" y="140"/>
                        <a:pt x="87" y="140"/>
                        <a:pt x="87" y="140"/>
                      </a:cubicBezTo>
                      <a:cubicBezTo>
                        <a:pt x="87" y="139"/>
                        <a:pt x="88" y="139"/>
                        <a:pt x="88" y="139"/>
                      </a:cubicBezTo>
                      <a:cubicBezTo>
                        <a:pt x="89" y="138"/>
                        <a:pt x="89" y="138"/>
                        <a:pt x="90" y="138"/>
                      </a:cubicBezTo>
                      <a:cubicBezTo>
                        <a:pt x="90" y="138"/>
                        <a:pt x="91" y="138"/>
                        <a:pt x="91" y="138"/>
                      </a:cubicBezTo>
                      <a:cubicBezTo>
                        <a:pt x="92" y="138"/>
                        <a:pt x="92" y="138"/>
                        <a:pt x="92" y="139"/>
                      </a:cubicBezTo>
                      <a:cubicBezTo>
                        <a:pt x="93" y="139"/>
                        <a:pt x="95" y="139"/>
                        <a:pt x="95" y="138"/>
                      </a:cubicBezTo>
                      <a:cubicBezTo>
                        <a:pt x="96" y="138"/>
                        <a:pt x="98" y="138"/>
                        <a:pt x="98" y="138"/>
                      </a:cubicBezTo>
                      <a:cubicBezTo>
                        <a:pt x="99" y="138"/>
                        <a:pt x="99" y="138"/>
                        <a:pt x="100" y="138"/>
                      </a:cubicBezTo>
                      <a:cubicBezTo>
                        <a:pt x="100" y="137"/>
                        <a:pt x="101" y="137"/>
                        <a:pt x="101" y="137"/>
                      </a:cubicBezTo>
                      <a:cubicBezTo>
                        <a:pt x="101" y="137"/>
                        <a:pt x="103" y="137"/>
                        <a:pt x="103" y="137"/>
                      </a:cubicBezTo>
                      <a:cubicBezTo>
                        <a:pt x="103" y="137"/>
                        <a:pt x="104" y="136"/>
                        <a:pt x="104" y="136"/>
                      </a:cubicBezTo>
                      <a:cubicBezTo>
                        <a:pt x="105" y="136"/>
                        <a:pt x="107" y="135"/>
                        <a:pt x="107" y="135"/>
                      </a:cubicBezTo>
                      <a:cubicBezTo>
                        <a:pt x="108" y="135"/>
                        <a:pt x="109" y="134"/>
                        <a:pt x="109" y="134"/>
                      </a:cubicBezTo>
                      <a:cubicBezTo>
                        <a:pt x="109" y="134"/>
                        <a:pt x="109" y="134"/>
                        <a:pt x="109" y="134"/>
                      </a:cubicBezTo>
                      <a:cubicBezTo>
                        <a:pt x="109" y="89"/>
                        <a:pt x="109" y="89"/>
                        <a:pt x="109" y="89"/>
                      </a:cubicBezTo>
                      <a:cubicBezTo>
                        <a:pt x="109" y="8"/>
                        <a:pt x="109" y="8"/>
                        <a:pt x="109" y="8"/>
                      </a:cubicBezTo>
                      <a:cubicBezTo>
                        <a:pt x="109" y="8"/>
                        <a:pt x="108" y="8"/>
                        <a:pt x="108" y="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38" name="Freeform 738">
                  <a:extLst>
                    <a:ext uri="{FF2B5EF4-FFF2-40B4-BE49-F238E27FC236}">
                      <a16:creationId xmlns:a16="http://schemas.microsoft.com/office/drawing/2014/main" id="{8B57756E-73AF-1DCA-3769-BFF8B44C5416}"/>
                    </a:ext>
                  </a:extLst>
                </p:cNvPr>
                <p:cNvSpPr>
                  <a:spLocks noEditPoints="1"/>
                </p:cNvSpPr>
                <p:nvPr/>
              </p:nvSpPr>
              <p:spPr bwMode="auto">
                <a:xfrm>
                  <a:off x="9350375" y="5924550"/>
                  <a:ext cx="254000" cy="184150"/>
                </a:xfrm>
                <a:custGeom>
                  <a:avLst/>
                  <a:gdLst>
                    <a:gd name="T0" fmla="*/ 29 w 61"/>
                    <a:gd name="T1" fmla="*/ 38 h 44"/>
                    <a:gd name="T2" fmla="*/ 29 w 61"/>
                    <a:gd name="T3" fmla="*/ 38 h 44"/>
                    <a:gd name="T4" fmla="*/ 29 w 61"/>
                    <a:gd name="T5" fmla="*/ 39 h 44"/>
                    <a:gd name="T6" fmla="*/ 29 w 61"/>
                    <a:gd name="T7" fmla="*/ 37 h 44"/>
                    <a:gd name="T8" fmla="*/ 29 w 61"/>
                    <a:gd name="T9" fmla="*/ 37 h 44"/>
                    <a:gd name="T10" fmla="*/ 30 w 61"/>
                    <a:gd name="T11" fmla="*/ 37 h 44"/>
                    <a:gd name="T12" fmla="*/ 30 w 61"/>
                    <a:gd name="T13" fmla="*/ 37 h 44"/>
                    <a:gd name="T14" fmla="*/ 49 w 61"/>
                    <a:gd name="T15" fmla="*/ 24 h 44"/>
                    <a:gd name="T16" fmla="*/ 48 w 61"/>
                    <a:gd name="T17" fmla="*/ 20 h 44"/>
                    <a:gd name="T18" fmla="*/ 45 w 61"/>
                    <a:gd name="T19" fmla="*/ 16 h 44"/>
                    <a:gd name="T20" fmla="*/ 43 w 61"/>
                    <a:gd name="T21" fmla="*/ 17 h 44"/>
                    <a:gd name="T22" fmla="*/ 40 w 61"/>
                    <a:gd name="T23" fmla="*/ 17 h 44"/>
                    <a:gd name="T24" fmla="*/ 34 w 61"/>
                    <a:gd name="T25" fmla="*/ 17 h 44"/>
                    <a:gd name="T26" fmla="*/ 28 w 61"/>
                    <a:gd name="T27" fmla="*/ 15 h 44"/>
                    <a:gd name="T28" fmla="*/ 27 w 61"/>
                    <a:gd name="T29" fmla="*/ 17 h 44"/>
                    <a:gd name="T30" fmla="*/ 23 w 61"/>
                    <a:gd name="T31" fmla="*/ 15 h 44"/>
                    <a:gd name="T32" fmla="*/ 18 w 61"/>
                    <a:gd name="T33" fmla="*/ 11 h 44"/>
                    <a:gd name="T34" fmla="*/ 15 w 61"/>
                    <a:gd name="T35" fmla="*/ 6 h 44"/>
                    <a:gd name="T36" fmla="*/ 11 w 61"/>
                    <a:gd name="T37" fmla="*/ 6 h 44"/>
                    <a:gd name="T38" fmla="*/ 9 w 61"/>
                    <a:gd name="T39" fmla="*/ 3 h 44"/>
                    <a:gd name="T40" fmla="*/ 4 w 61"/>
                    <a:gd name="T41" fmla="*/ 2 h 44"/>
                    <a:gd name="T42" fmla="*/ 0 w 61"/>
                    <a:gd name="T43" fmla="*/ 0 h 44"/>
                    <a:gd name="T44" fmla="*/ 3 w 61"/>
                    <a:gd name="T45" fmla="*/ 37 h 44"/>
                    <a:gd name="T46" fmla="*/ 7 w 61"/>
                    <a:gd name="T47" fmla="*/ 36 h 44"/>
                    <a:gd name="T48" fmla="*/ 10 w 61"/>
                    <a:gd name="T49" fmla="*/ 37 h 44"/>
                    <a:gd name="T50" fmla="*/ 15 w 61"/>
                    <a:gd name="T51" fmla="*/ 40 h 44"/>
                    <a:gd name="T52" fmla="*/ 19 w 61"/>
                    <a:gd name="T53" fmla="*/ 40 h 44"/>
                    <a:gd name="T54" fmla="*/ 21 w 61"/>
                    <a:gd name="T55" fmla="*/ 38 h 44"/>
                    <a:gd name="T56" fmla="*/ 25 w 61"/>
                    <a:gd name="T57" fmla="*/ 36 h 44"/>
                    <a:gd name="T58" fmla="*/ 23 w 61"/>
                    <a:gd name="T59" fmla="*/ 35 h 44"/>
                    <a:gd name="T60" fmla="*/ 26 w 61"/>
                    <a:gd name="T61" fmla="*/ 33 h 44"/>
                    <a:gd name="T62" fmla="*/ 28 w 61"/>
                    <a:gd name="T63" fmla="*/ 36 h 44"/>
                    <a:gd name="T64" fmla="*/ 27 w 61"/>
                    <a:gd name="T65" fmla="*/ 38 h 44"/>
                    <a:gd name="T66" fmla="*/ 29 w 61"/>
                    <a:gd name="T67" fmla="*/ 37 h 44"/>
                    <a:gd name="T68" fmla="*/ 31 w 61"/>
                    <a:gd name="T69" fmla="*/ 36 h 44"/>
                    <a:gd name="T70" fmla="*/ 31 w 61"/>
                    <a:gd name="T71" fmla="*/ 39 h 44"/>
                    <a:gd name="T72" fmla="*/ 34 w 61"/>
                    <a:gd name="T73" fmla="*/ 42 h 44"/>
                    <a:gd name="T74" fmla="*/ 35 w 61"/>
                    <a:gd name="T75" fmla="*/ 41 h 44"/>
                    <a:gd name="T76" fmla="*/ 37 w 61"/>
                    <a:gd name="T77" fmla="*/ 44 h 44"/>
                    <a:gd name="T78" fmla="*/ 37 w 61"/>
                    <a:gd name="T79" fmla="*/ 42 h 44"/>
                    <a:gd name="T80" fmla="*/ 37 w 61"/>
                    <a:gd name="T81" fmla="*/ 42 h 44"/>
                    <a:gd name="T82" fmla="*/ 36 w 61"/>
                    <a:gd name="T83" fmla="*/ 40 h 44"/>
                    <a:gd name="T84" fmla="*/ 39 w 61"/>
                    <a:gd name="T85" fmla="*/ 40 h 44"/>
                    <a:gd name="T86" fmla="*/ 44 w 61"/>
                    <a:gd name="T87" fmla="*/ 36 h 44"/>
                    <a:gd name="T88" fmla="*/ 44 w 61"/>
                    <a:gd name="T89" fmla="*/ 34 h 44"/>
                    <a:gd name="T90" fmla="*/ 46 w 61"/>
                    <a:gd name="T91" fmla="*/ 33 h 44"/>
                    <a:gd name="T92" fmla="*/ 49 w 61"/>
                    <a:gd name="T93" fmla="*/ 32 h 44"/>
                    <a:gd name="T94" fmla="*/ 55 w 61"/>
                    <a:gd name="T95" fmla="*/ 32 h 44"/>
                    <a:gd name="T96" fmla="*/ 59 w 61"/>
                    <a:gd name="T97" fmla="*/ 31 h 44"/>
                    <a:gd name="T98" fmla="*/ 60 w 61"/>
                    <a:gd name="T99"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 h="44">
                      <a:moveTo>
                        <a:pt x="29" y="39"/>
                      </a:move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39"/>
                        <a:pt x="29" y="39"/>
                      </a:cubicBezTo>
                      <a:close/>
                      <a:moveTo>
                        <a:pt x="30" y="36"/>
                      </a:moveTo>
                      <a:cubicBezTo>
                        <a:pt x="30" y="36"/>
                        <a:pt x="30"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30" y="37"/>
                        <a:pt x="30" y="37"/>
                      </a:cubicBezTo>
                      <a:cubicBezTo>
                        <a:pt x="30" y="37"/>
                        <a:pt x="30" y="37"/>
                        <a:pt x="30" y="37"/>
                      </a:cubicBezTo>
                      <a:cubicBezTo>
                        <a:pt x="30" y="37"/>
                        <a:pt x="30" y="37"/>
                        <a:pt x="30" y="37"/>
                      </a:cubicBezTo>
                      <a:cubicBezTo>
                        <a:pt x="30" y="37"/>
                        <a:pt x="30" y="37"/>
                        <a:pt x="30" y="37"/>
                      </a:cubicBezTo>
                      <a:cubicBezTo>
                        <a:pt x="31" y="37"/>
                        <a:pt x="31" y="37"/>
                        <a:pt x="31" y="37"/>
                      </a:cubicBezTo>
                      <a:cubicBezTo>
                        <a:pt x="31" y="37"/>
                        <a:pt x="31" y="37"/>
                        <a:pt x="31" y="37"/>
                      </a:cubicBezTo>
                      <a:cubicBezTo>
                        <a:pt x="30" y="37"/>
                        <a:pt x="30" y="37"/>
                        <a:pt x="30" y="37"/>
                      </a:cubicBezTo>
                      <a:cubicBezTo>
                        <a:pt x="30" y="37"/>
                        <a:pt x="30" y="37"/>
                        <a:pt x="30" y="37"/>
                      </a:cubicBezTo>
                      <a:cubicBezTo>
                        <a:pt x="30" y="37"/>
                        <a:pt x="30" y="36"/>
                        <a:pt x="30" y="36"/>
                      </a:cubicBezTo>
                      <a:close/>
                      <a:moveTo>
                        <a:pt x="58" y="28"/>
                      </a:moveTo>
                      <a:cubicBezTo>
                        <a:pt x="58" y="28"/>
                        <a:pt x="56" y="27"/>
                        <a:pt x="56" y="27"/>
                      </a:cubicBezTo>
                      <a:cubicBezTo>
                        <a:pt x="55" y="27"/>
                        <a:pt x="49" y="24"/>
                        <a:pt x="49" y="24"/>
                      </a:cubicBezTo>
                      <a:cubicBezTo>
                        <a:pt x="49" y="24"/>
                        <a:pt x="49" y="24"/>
                        <a:pt x="49" y="24"/>
                      </a:cubicBezTo>
                      <a:cubicBezTo>
                        <a:pt x="49" y="24"/>
                        <a:pt x="49" y="23"/>
                        <a:pt x="49" y="23"/>
                      </a:cubicBezTo>
                      <a:cubicBezTo>
                        <a:pt x="49" y="23"/>
                        <a:pt x="49" y="22"/>
                        <a:pt x="49" y="22"/>
                      </a:cubicBezTo>
                      <a:cubicBezTo>
                        <a:pt x="49" y="22"/>
                        <a:pt x="48" y="20"/>
                        <a:pt x="48" y="20"/>
                      </a:cubicBezTo>
                      <a:cubicBezTo>
                        <a:pt x="48" y="20"/>
                        <a:pt x="48" y="19"/>
                        <a:pt x="48" y="18"/>
                      </a:cubicBezTo>
                      <a:cubicBezTo>
                        <a:pt x="48" y="18"/>
                        <a:pt x="47" y="17"/>
                        <a:pt x="47" y="17"/>
                      </a:cubicBezTo>
                      <a:cubicBezTo>
                        <a:pt x="47" y="17"/>
                        <a:pt x="46" y="16"/>
                        <a:pt x="46" y="16"/>
                      </a:cubicBezTo>
                      <a:cubicBezTo>
                        <a:pt x="46" y="16"/>
                        <a:pt x="45" y="16"/>
                        <a:pt x="45" y="16"/>
                      </a:cubicBezTo>
                      <a:cubicBezTo>
                        <a:pt x="45" y="17"/>
                        <a:pt x="45" y="17"/>
                        <a:pt x="45" y="17"/>
                      </a:cubicBezTo>
                      <a:cubicBezTo>
                        <a:pt x="45" y="17"/>
                        <a:pt x="44" y="16"/>
                        <a:pt x="44" y="16"/>
                      </a:cubicBezTo>
                      <a:cubicBezTo>
                        <a:pt x="44" y="16"/>
                        <a:pt x="44" y="16"/>
                        <a:pt x="43" y="17"/>
                      </a:cubicBezTo>
                      <a:cubicBezTo>
                        <a:pt x="43" y="17"/>
                        <a:pt x="43" y="17"/>
                        <a:pt x="43" y="17"/>
                      </a:cubicBezTo>
                      <a:cubicBezTo>
                        <a:pt x="43" y="17"/>
                        <a:pt x="42" y="17"/>
                        <a:pt x="42" y="17"/>
                      </a:cubicBezTo>
                      <a:cubicBezTo>
                        <a:pt x="42" y="17"/>
                        <a:pt x="41" y="17"/>
                        <a:pt x="41" y="17"/>
                      </a:cubicBezTo>
                      <a:cubicBezTo>
                        <a:pt x="41" y="17"/>
                        <a:pt x="41" y="18"/>
                        <a:pt x="41" y="18"/>
                      </a:cubicBezTo>
                      <a:cubicBezTo>
                        <a:pt x="41" y="18"/>
                        <a:pt x="40" y="17"/>
                        <a:pt x="40" y="17"/>
                      </a:cubicBezTo>
                      <a:cubicBezTo>
                        <a:pt x="39" y="17"/>
                        <a:pt x="39" y="16"/>
                        <a:pt x="38" y="16"/>
                      </a:cubicBezTo>
                      <a:cubicBezTo>
                        <a:pt x="38" y="16"/>
                        <a:pt x="37" y="16"/>
                        <a:pt x="37" y="16"/>
                      </a:cubicBezTo>
                      <a:cubicBezTo>
                        <a:pt x="37" y="17"/>
                        <a:pt x="36" y="17"/>
                        <a:pt x="36" y="17"/>
                      </a:cubicBezTo>
                      <a:cubicBezTo>
                        <a:pt x="35" y="17"/>
                        <a:pt x="34" y="17"/>
                        <a:pt x="34" y="17"/>
                      </a:cubicBezTo>
                      <a:cubicBezTo>
                        <a:pt x="34" y="17"/>
                        <a:pt x="33" y="16"/>
                        <a:pt x="32" y="16"/>
                      </a:cubicBezTo>
                      <a:cubicBezTo>
                        <a:pt x="32" y="16"/>
                        <a:pt x="31" y="15"/>
                        <a:pt x="31" y="15"/>
                      </a:cubicBezTo>
                      <a:cubicBezTo>
                        <a:pt x="31" y="15"/>
                        <a:pt x="30" y="15"/>
                        <a:pt x="30" y="15"/>
                      </a:cubicBezTo>
                      <a:cubicBezTo>
                        <a:pt x="30" y="15"/>
                        <a:pt x="29" y="15"/>
                        <a:pt x="28" y="15"/>
                      </a:cubicBezTo>
                      <a:cubicBezTo>
                        <a:pt x="28" y="15"/>
                        <a:pt x="28" y="15"/>
                        <a:pt x="28" y="15"/>
                      </a:cubicBezTo>
                      <a:cubicBezTo>
                        <a:pt x="27" y="16"/>
                        <a:pt x="27" y="16"/>
                        <a:pt x="27" y="16"/>
                      </a:cubicBezTo>
                      <a:cubicBezTo>
                        <a:pt x="27" y="16"/>
                        <a:pt x="27" y="17"/>
                        <a:pt x="27" y="17"/>
                      </a:cubicBezTo>
                      <a:cubicBezTo>
                        <a:pt x="27" y="17"/>
                        <a:pt x="27" y="17"/>
                        <a:pt x="27" y="17"/>
                      </a:cubicBezTo>
                      <a:cubicBezTo>
                        <a:pt x="27" y="17"/>
                        <a:pt x="26" y="18"/>
                        <a:pt x="26" y="18"/>
                      </a:cubicBezTo>
                      <a:cubicBezTo>
                        <a:pt x="26" y="18"/>
                        <a:pt x="25" y="17"/>
                        <a:pt x="24" y="17"/>
                      </a:cubicBezTo>
                      <a:cubicBezTo>
                        <a:pt x="24" y="17"/>
                        <a:pt x="24" y="16"/>
                        <a:pt x="23" y="16"/>
                      </a:cubicBezTo>
                      <a:cubicBezTo>
                        <a:pt x="23" y="16"/>
                        <a:pt x="23" y="15"/>
                        <a:pt x="23" y="15"/>
                      </a:cubicBezTo>
                      <a:cubicBezTo>
                        <a:pt x="23" y="15"/>
                        <a:pt x="22" y="14"/>
                        <a:pt x="22" y="14"/>
                      </a:cubicBezTo>
                      <a:cubicBezTo>
                        <a:pt x="21" y="14"/>
                        <a:pt x="20" y="13"/>
                        <a:pt x="20" y="12"/>
                      </a:cubicBezTo>
                      <a:cubicBezTo>
                        <a:pt x="19" y="12"/>
                        <a:pt x="18" y="12"/>
                        <a:pt x="18" y="11"/>
                      </a:cubicBezTo>
                      <a:cubicBezTo>
                        <a:pt x="18" y="11"/>
                        <a:pt x="18" y="11"/>
                        <a:pt x="18" y="11"/>
                      </a:cubicBezTo>
                      <a:cubicBezTo>
                        <a:pt x="18" y="10"/>
                        <a:pt x="16" y="10"/>
                        <a:pt x="16" y="10"/>
                      </a:cubicBezTo>
                      <a:cubicBezTo>
                        <a:pt x="16" y="9"/>
                        <a:pt x="16" y="8"/>
                        <a:pt x="16" y="8"/>
                      </a:cubicBezTo>
                      <a:cubicBezTo>
                        <a:pt x="16" y="8"/>
                        <a:pt x="16" y="8"/>
                        <a:pt x="16" y="7"/>
                      </a:cubicBezTo>
                      <a:cubicBezTo>
                        <a:pt x="16" y="7"/>
                        <a:pt x="16" y="6"/>
                        <a:pt x="15" y="6"/>
                      </a:cubicBezTo>
                      <a:cubicBezTo>
                        <a:pt x="15" y="6"/>
                        <a:pt x="14" y="6"/>
                        <a:pt x="13" y="6"/>
                      </a:cubicBezTo>
                      <a:cubicBezTo>
                        <a:pt x="13" y="6"/>
                        <a:pt x="13" y="5"/>
                        <a:pt x="12" y="5"/>
                      </a:cubicBezTo>
                      <a:cubicBezTo>
                        <a:pt x="12" y="5"/>
                        <a:pt x="12" y="5"/>
                        <a:pt x="12" y="5"/>
                      </a:cubicBezTo>
                      <a:cubicBezTo>
                        <a:pt x="12" y="6"/>
                        <a:pt x="11" y="6"/>
                        <a:pt x="11" y="6"/>
                      </a:cubicBezTo>
                      <a:cubicBezTo>
                        <a:pt x="11" y="6"/>
                        <a:pt x="11" y="7"/>
                        <a:pt x="11" y="6"/>
                      </a:cubicBezTo>
                      <a:cubicBezTo>
                        <a:pt x="10" y="6"/>
                        <a:pt x="10" y="5"/>
                        <a:pt x="10" y="5"/>
                      </a:cubicBezTo>
                      <a:cubicBezTo>
                        <a:pt x="9" y="4"/>
                        <a:pt x="9" y="4"/>
                        <a:pt x="9" y="4"/>
                      </a:cubicBezTo>
                      <a:cubicBezTo>
                        <a:pt x="9" y="3"/>
                        <a:pt x="9" y="3"/>
                        <a:pt x="9" y="3"/>
                      </a:cubicBezTo>
                      <a:cubicBezTo>
                        <a:pt x="8" y="2"/>
                        <a:pt x="8" y="2"/>
                        <a:pt x="8" y="2"/>
                      </a:cubicBezTo>
                      <a:cubicBezTo>
                        <a:pt x="8" y="1"/>
                        <a:pt x="7" y="2"/>
                        <a:pt x="7" y="1"/>
                      </a:cubicBezTo>
                      <a:cubicBezTo>
                        <a:pt x="6" y="1"/>
                        <a:pt x="6" y="1"/>
                        <a:pt x="6" y="1"/>
                      </a:cubicBezTo>
                      <a:cubicBezTo>
                        <a:pt x="5" y="1"/>
                        <a:pt x="5" y="1"/>
                        <a:pt x="4" y="2"/>
                      </a:cubicBezTo>
                      <a:cubicBezTo>
                        <a:pt x="4" y="2"/>
                        <a:pt x="4" y="2"/>
                        <a:pt x="4" y="2"/>
                      </a:cubicBezTo>
                      <a:cubicBezTo>
                        <a:pt x="3" y="2"/>
                        <a:pt x="3" y="1"/>
                        <a:pt x="2" y="1"/>
                      </a:cubicBezTo>
                      <a:cubicBezTo>
                        <a:pt x="2" y="1"/>
                        <a:pt x="1" y="1"/>
                        <a:pt x="1" y="1"/>
                      </a:cubicBezTo>
                      <a:cubicBezTo>
                        <a:pt x="1" y="1"/>
                        <a:pt x="0" y="0"/>
                        <a:pt x="0" y="0"/>
                      </a:cubicBezTo>
                      <a:cubicBezTo>
                        <a:pt x="0" y="34"/>
                        <a:pt x="0" y="34"/>
                        <a:pt x="0" y="34"/>
                      </a:cubicBezTo>
                      <a:cubicBezTo>
                        <a:pt x="0" y="34"/>
                        <a:pt x="1" y="35"/>
                        <a:pt x="1" y="35"/>
                      </a:cubicBezTo>
                      <a:cubicBezTo>
                        <a:pt x="2" y="35"/>
                        <a:pt x="2" y="36"/>
                        <a:pt x="2" y="36"/>
                      </a:cubicBezTo>
                      <a:cubicBezTo>
                        <a:pt x="3" y="37"/>
                        <a:pt x="3" y="37"/>
                        <a:pt x="3" y="37"/>
                      </a:cubicBezTo>
                      <a:cubicBezTo>
                        <a:pt x="4" y="37"/>
                        <a:pt x="4" y="37"/>
                        <a:pt x="4" y="37"/>
                      </a:cubicBezTo>
                      <a:cubicBezTo>
                        <a:pt x="4" y="37"/>
                        <a:pt x="5" y="37"/>
                        <a:pt x="5" y="36"/>
                      </a:cubicBezTo>
                      <a:cubicBezTo>
                        <a:pt x="5" y="36"/>
                        <a:pt x="5" y="36"/>
                        <a:pt x="5" y="36"/>
                      </a:cubicBezTo>
                      <a:cubicBezTo>
                        <a:pt x="6" y="36"/>
                        <a:pt x="6" y="36"/>
                        <a:pt x="7" y="36"/>
                      </a:cubicBezTo>
                      <a:cubicBezTo>
                        <a:pt x="7" y="36"/>
                        <a:pt x="7" y="37"/>
                        <a:pt x="8" y="37"/>
                      </a:cubicBezTo>
                      <a:cubicBezTo>
                        <a:pt x="8" y="37"/>
                        <a:pt x="8" y="37"/>
                        <a:pt x="8" y="37"/>
                      </a:cubicBezTo>
                      <a:cubicBezTo>
                        <a:pt x="9" y="37"/>
                        <a:pt x="9" y="37"/>
                        <a:pt x="9" y="37"/>
                      </a:cubicBezTo>
                      <a:cubicBezTo>
                        <a:pt x="9" y="37"/>
                        <a:pt x="10" y="37"/>
                        <a:pt x="10" y="37"/>
                      </a:cubicBezTo>
                      <a:cubicBezTo>
                        <a:pt x="11" y="37"/>
                        <a:pt x="11" y="38"/>
                        <a:pt x="12" y="38"/>
                      </a:cubicBezTo>
                      <a:cubicBezTo>
                        <a:pt x="12" y="38"/>
                        <a:pt x="13" y="39"/>
                        <a:pt x="13" y="39"/>
                      </a:cubicBezTo>
                      <a:cubicBezTo>
                        <a:pt x="13" y="39"/>
                        <a:pt x="14" y="39"/>
                        <a:pt x="14" y="40"/>
                      </a:cubicBezTo>
                      <a:cubicBezTo>
                        <a:pt x="15" y="40"/>
                        <a:pt x="15" y="40"/>
                        <a:pt x="15" y="40"/>
                      </a:cubicBezTo>
                      <a:cubicBezTo>
                        <a:pt x="15" y="41"/>
                        <a:pt x="16" y="41"/>
                        <a:pt x="16" y="41"/>
                      </a:cubicBezTo>
                      <a:cubicBezTo>
                        <a:pt x="17" y="41"/>
                        <a:pt x="17" y="41"/>
                        <a:pt x="17" y="41"/>
                      </a:cubicBezTo>
                      <a:cubicBezTo>
                        <a:pt x="18" y="42"/>
                        <a:pt x="18" y="41"/>
                        <a:pt x="18" y="41"/>
                      </a:cubicBezTo>
                      <a:cubicBezTo>
                        <a:pt x="18" y="41"/>
                        <a:pt x="19" y="40"/>
                        <a:pt x="19" y="40"/>
                      </a:cubicBezTo>
                      <a:cubicBezTo>
                        <a:pt x="19" y="40"/>
                        <a:pt x="20" y="40"/>
                        <a:pt x="20" y="40"/>
                      </a:cubicBezTo>
                      <a:cubicBezTo>
                        <a:pt x="20" y="39"/>
                        <a:pt x="20" y="39"/>
                        <a:pt x="20" y="39"/>
                      </a:cubicBezTo>
                      <a:cubicBezTo>
                        <a:pt x="20" y="39"/>
                        <a:pt x="20" y="39"/>
                        <a:pt x="21" y="39"/>
                      </a:cubicBezTo>
                      <a:cubicBezTo>
                        <a:pt x="21" y="38"/>
                        <a:pt x="21" y="38"/>
                        <a:pt x="21" y="38"/>
                      </a:cubicBezTo>
                      <a:cubicBezTo>
                        <a:pt x="21" y="38"/>
                        <a:pt x="22" y="37"/>
                        <a:pt x="22" y="37"/>
                      </a:cubicBezTo>
                      <a:cubicBezTo>
                        <a:pt x="22" y="37"/>
                        <a:pt x="23" y="36"/>
                        <a:pt x="23" y="36"/>
                      </a:cubicBezTo>
                      <a:cubicBezTo>
                        <a:pt x="24" y="36"/>
                        <a:pt x="24" y="36"/>
                        <a:pt x="25" y="36"/>
                      </a:cubicBezTo>
                      <a:cubicBezTo>
                        <a:pt x="25" y="36"/>
                        <a:pt x="25" y="36"/>
                        <a:pt x="25" y="36"/>
                      </a:cubicBezTo>
                      <a:cubicBezTo>
                        <a:pt x="25" y="35"/>
                        <a:pt x="25" y="35"/>
                        <a:pt x="25" y="35"/>
                      </a:cubicBezTo>
                      <a:cubicBezTo>
                        <a:pt x="25" y="35"/>
                        <a:pt x="25" y="35"/>
                        <a:pt x="25" y="35"/>
                      </a:cubicBezTo>
                      <a:cubicBezTo>
                        <a:pt x="24" y="35"/>
                        <a:pt x="24" y="35"/>
                        <a:pt x="24" y="35"/>
                      </a:cubicBezTo>
                      <a:cubicBezTo>
                        <a:pt x="23" y="35"/>
                        <a:pt x="23" y="35"/>
                        <a:pt x="23" y="35"/>
                      </a:cubicBezTo>
                      <a:cubicBezTo>
                        <a:pt x="23" y="35"/>
                        <a:pt x="24" y="35"/>
                        <a:pt x="24" y="35"/>
                      </a:cubicBezTo>
                      <a:cubicBezTo>
                        <a:pt x="24" y="35"/>
                        <a:pt x="24" y="34"/>
                        <a:pt x="25" y="34"/>
                      </a:cubicBezTo>
                      <a:cubicBezTo>
                        <a:pt x="25" y="34"/>
                        <a:pt x="25" y="34"/>
                        <a:pt x="26" y="33"/>
                      </a:cubicBezTo>
                      <a:cubicBezTo>
                        <a:pt x="26" y="33"/>
                        <a:pt x="26" y="33"/>
                        <a:pt x="26" y="33"/>
                      </a:cubicBezTo>
                      <a:cubicBezTo>
                        <a:pt x="27" y="33"/>
                        <a:pt x="27" y="33"/>
                        <a:pt x="27" y="33"/>
                      </a:cubicBezTo>
                      <a:cubicBezTo>
                        <a:pt x="27" y="33"/>
                        <a:pt x="28" y="34"/>
                        <a:pt x="28" y="34"/>
                      </a:cubicBezTo>
                      <a:cubicBezTo>
                        <a:pt x="28" y="34"/>
                        <a:pt x="28" y="35"/>
                        <a:pt x="28" y="35"/>
                      </a:cubicBezTo>
                      <a:cubicBezTo>
                        <a:pt x="28" y="35"/>
                        <a:pt x="28" y="35"/>
                        <a:pt x="28" y="36"/>
                      </a:cubicBezTo>
                      <a:cubicBezTo>
                        <a:pt x="28" y="36"/>
                        <a:pt x="27" y="36"/>
                        <a:pt x="27" y="37"/>
                      </a:cubicBezTo>
                      <a:cubicBezTo>
                        <a:pt x="27" y="37"/>
                        <a:pt x="26" y="37"/>
                        <a:pt x="26" y="37"/>
                      </a:cubicBezTo>
                      <a:cubicBezTo>
                        <a:pt x="26" y="37"/>
                        <a:pt x="26" y="37"/>
                        <a:pt x="26" y="38"/>
                      </a:cubicBezTo>
                      <a:cubicBezTo>
                        <a:pt x="27" y="38"/>
                        <a:pt x="27" y="38"/>
                        <a:pt x="27" y="38"/>
                      </a:cubicBezTo>
                      <a:cubicBezTo>
                        <a:pt x="27" y="38"/>
                        <a:pt x="27" y="38"/>
                        <a:pt x="27" y="38"/>
                      </a:cubicBezTo>
                      <a:cubicBezTo>
                        <a:pt x="27" y="38"/>
                        <a:pt x="28" y="38"/>
                        <a:pt x="28" y="38"/>
                      </a:cubicBezTo>
                      <a:cubicBezTo>
                        <a:pt x="28" y="38"/>
                        <a:pt x="28" y="37"/>
                        <a:pt x="28" y="37"/>
                      </a:cubicBezTo>
                      <a:cubicBezTo>
                        <a:pt x="28" y="37"/>
                        <a:pt x="29" y="37"/>
                        <a:pt x="29" y="37"/>
                      </a:cubicBezTo>
                      <a:cubicBezTo>
                        <a:pt x="29" y="37"/>
                        <a:pt x="29" y="37"/>
                        <a:pt x="29" y="36"/>
                      </a:cubicBezTo>
                      <a:cubicBezTo>
                        <a:pt x="29" y="36"/>
                        <a:pt x="29" y="36"/>
                        <a:pt x="30" y="36"/>
                      </a:cubicBezTo>
                      <a:cubicBezTo>
                        <a:pt x="30" y="36"/>
                        <a:pt x="30" y="36"/>
                        <a:pt x="30" y="36"/>
                      </a:cubicBezTo>
                      <a:cubicBezTo>
                        <a:pt x="31" y="36"/>
                        <a:pt x="31" y="36"/>
                        <a:pt x="31" y="36"/>
                      </a:cubicBezTo>
                      <a:cubicBezTo>
                        <a:pt x="31" y="36"/>
                        <a:pt x="31" y="37"/>
                        <a:pt x="31" y="37"/>
                      </a:cubicBezTo>
                      <a:cubicBezTo>
                        <a:pt x="31" y="38"/>
                        <a:pt x="30" y="38"/>
                        <a:pt x="30" y="38"/>
                      </a:cubicBezTo>
                      <a:cubicBezTo>
                        <a:pt x="30" y="38"/>
                        <a:pt x="30" y="38"/>
                        <a:pt x="31" y="39"/>
                      </a:cubicBezTo>
                      <a:cubicBezTo>
                        <a:pt x="31" y="39"/>
                        <a:pt x="31" y="39"/>
                        <a:pt x="31" y="39"/>
                      </a:cubicBezTo>
                      <a:cubicBezTo>
                        <a:pt x="31" y="40"/>
                        <a:pt x="32" y="40"/>
                        <a:pt x="32" y="40"/>
                      </a:cubicBezTo>
                      <a:cubicBezTo>
                        <a:pt x="32" y="40"/>
                        <a:pt x="33" y="40"/>
                        <a:pt x="33" y="40"/>
                      </a:cubicBezTo>
                      <a:cubicBezTo>
                        <a:pt x="33" y="40"/>
                        <a:pt x="33" y="40"/>
                        <a:pt x="33" y="41"/>
                      </a:cubicBezTo>
                      <a:cubicBezTo>
                        <a:pt x="34" y="42"/>
                        <a:pt x="34" y="42"/>
                        <a:pt x="34" y="42"/>
                      </a:cubicBezTo>
                      <a:cubicBezTo>
                        <a:pt x="34" y="42"/>
                        <a:pt x="34" y="42"/>
                        <a:pt x="34" y="41"/>
                      </a:cubicBezTo>
                      <a:cubicBezTo>
                        <a:pt x="34" y="41"/>
                        <a:pt x="35" y="41"/>
                        <a:pt x="35" y="41"/>
                      </a:cubicBezTo>
                      <a:cubicBezTo>
                        <a:pt x="35" y="41"/>
                        <a:pt x="35" y="41"/>
                        <a:pt x="35" y="41"/>
                      </a:cubicBezTo>
                      <a:cubicBezTo>
                        <a:pt x="35" y="41"/>
                        <a:pt x="35" y="41"/>
                        <a:pt x="35" y="41"/>
                      </a:cubicBezTo>
                      <a:cubicBezTo>
                        <a:pt x="35" y="41"/>
                        <a:pt x="36" y="41"/>
                        <a:pt x="36" y="41"/>
                      </a:cubicBezTo>
                      <a:cubicBezTo>
                        <a:pt x="36" y="42"/>
                        <a:pt x="36" y="42"/>
                        <a:pt x="36" y="42"/>
                      </a:cubicBezTo>
                      <a:cubicBezTo>
                        <a:pt x="36" y="42"/>
                        <a:pt x="36" y="43"/>
                        <a:pt x="37" y="43"/>
                      </a:cubicBezTo>
                      <a:cubicBezTo>
                        <a:pt x="37" y="43"/>
                        <a:pt x="37" y="44"/>
                        <a:pt x="37" y="44"/>
                      </a:cubicBezTo>
                      <a:cubicBezTo>
                        <a:pt x="37" y="44"/>
                        <a:pt x="38" y="44"/>
                        <a:pt x="38" y="43"/>
                      </a:cubicBezTo>
                      <a:cubicBezTo>
                        <a:pt x="38" y="43"/>
                        <a:pt x="38" y="43"/>
                        <a:pt x="38" y="43"/>
                      </a:cubicBezTo>
                      <a:cubicBezTo>
                        <a:pt x="38" y="43"/>
                        <a:pt x="37" y="43"/>
                        <a:pt x="37" y="42"/>
                      </a:cubicBezTo>
                      <a:cubicBezTo>
                        <a:pt x="37" y="42"/>
                        <a:pt x="37" y="42"/>
                        <a:pt x="37" y="42"/>
                      </a:cubicBezTo>
                      <a:cubicBezTo>
                        <a:pt x="38" y="41"/>
                        <a:pt x="38" y="41"/>
                        <a:pt x="38" y="41"/>
                      </a:cubicBezTo>
                      <a:cubicBezTo>
                        <a:pt x="38" y="41"/>
                        <a:pt x="37" y="41"/>
                        <a:pt x="37" y="41"/>
                      </a:cubicBezTo>
                      <a:cubicBezTo>
                        <a:pt x="37" y="41"/>
                        <a:pt x="37" y="41"/>
                        <a:pt x="37" y="41"/>
                      </a:cubicBezTo>
                      <a:cubicBezTo>
                        <a:pt x="37" y="41"/>
                        <a:pt x="37" y="41"/>
                        <a:pt x="37" y="42"/>
                      </a:cubicBezTo>
                      <a:cubicBezTo>
                        <a:pt x="37" y="42"/>
                        <a:pt x="36" y="42"/>
                        <a:pt x="36" y="42"/>
                      </a:cubicBezTo>
                      <a:cubicBezTo>
                        <a:pt x="36" y="42"/>
                        <a:pt x="36" y="41"/>
                        <a:pt x="36" y="41"/>
                      </a:cubicBezTo>
                      <a:cubicBezTo>
                        <a:pt x="36" y="41"/>
                        <a:pt x="36" y="41"/>
                        <a:pt x="36" y="41"/>
                      </a:cubicBezTo>
                      <a:cubicBezTo>
                        <a:pt x="35" y="41"/>
                        <a:pt x="36" y="40"/>
                        <a:pt x="36" y="40"/>
                      </a:cubicBezTo>
                      <a:cubicBezTo>
                        <a:pt x="36" y="40"/>
                        <a:pt x="36" y="40"/>
                        <a:pt x="37" y="40"/>
                      </a:cubicBezTo>
                      <a:cubicBezTo>
                        <a:pt x="37" y="40"/>
                        <a:pt x="37" y="40"/>
                        <a:pt x="38" y="40"/>
                      </a:cubicBezTo>
                      <a:cubicBezTo>
                        <a:pt x="38" y="40"/>
                        <a:pt x="38" y="40"/>
                        <a:pt x="38" y="40"/>
                      </a:cubicBezTo>
                      <a:cubicBezTo>
                        <a:pt x="38" y="40"/>
                        <a:pt x="39" y="40"/>
                        <a:pt x="39" y="40"/>
                      </a:cubicBezTo>
                      <a:cubicBezTo>
                        <a:pt x="40" y="40"/>
                        <a:pt x="40" y="40"/>
                        <a:pt x="40" y="40"/>
                      </a:cubicBezTo>
                      <a:cubicBezTo>
                        <a:pt x="40" y="39"/>
                        <a:pt x="41" y="39"/>
                        <a:pt x="41" y="39"/>
                      </a:cubicBezTo>
                      <a:cubicBezTo>
                        <a:pt x="41" y="39"/>
                        <a:pt x="42" y="38"/>
                        <a:pt x="42" y="38"/>
                      </a:cubicBezTo>
                      <a:cubicBezTo>
                        <a:pt x="42" y="37"/>
                        <a:pt x="44" y="36"/>
                        <a:pt x="44" y="36"/>
                      </a:cubicBezTo>
                      <a:cubicBezTo>
                        <a:pt x="44" y="35"/>
                        <a:pt x="45" y="35"/>
                        <a:pt x="45" y="35"/>
                      </a:cubicBezTo>
                      <a:cubicBezTo>
                        <a:pt x="45" y="35"/>
                        <a:pt x="45" y="34"/>
                        <a:pt x="45" y="34"/>
                      </a:cubicBezTo>
                      <a:cubicBezTo>
                        <a:pt x="45" y="34"/>
                        <a:pt x="44" y="35"/>
                        <a:pt x="44" y="34"/>
                      </a:cubicBezTo>
                      <a:cubicBezTo>
                        <a:pt x="44" y="34"/>
                        <a:pt x="44" y="34"/>
                        <a:pt x="44" y="34"/>
                      </a:cubicBezTo>
                      <a:cubicBezTo>
                        <a:pt x="44" y="34"/>
                        <a:pt x="45" y="34"/>
                        <a:pt x="45" y="34"/>
                      </a:cubicBezTo>
                      <a:cubicBezTo>
                        <a:pt x="45" y="34"/>
                        <a:pt x="46" y="34"/>
                        <a:pt x="46" y="33"/>
                      </a:cubicBezTo>
                      <a:cubicBezTo>
                        <a:pt x="46" y="33"/>
                        <a:pt x="46" y="33"/>
                        <a:pt x="46" y="33"/>
                      </a:cubicBezTo>
                      <a:cubicBezTo>
                        <a:pt x="46" y="33"/>
                        <a:pt x="46" y="33"/>
                        <a:pt x="46" y="33"/>
                      </a:cubicBezTo>
                      <a:cubicBezTo>
                        <a:pt x="46" y="33"/>
                        <a:pt x="46" y="33"/>
                        <a:pt x="46" y="33"/>
                      </a:cubicBezTo>
                      <a:cubicBezTo>
                        <a:pt x="46" y="33"/>
                        <a:pt x="47" y="33"/>
                        <a:pt x="47" y="33"/>
                      </a:cubicBezTo>
                      <a:cubicBezTo>
                        <a:pt x="48" y="33"/>
                        <a:pt x="49" y="33"/>
                        <a:pt x="49" y="33"/>
                      </a:cubicBezTo>
                      <a:cubicBezTo>
                        <a:pt x="49" y="33"/>
                        <a:pt x="49" y="32"/>
                        <a:pt x="49" y="32"/>
                      </a:cubicBezTo>
                      <a:cubicBezTo>
                        <a:pt x="50" y="32"/>
                        <a:pt x="52" y="32"/>
                        <a:pt x="52" y="32"/>
                      </a:cubicBezTo>
                      <a:cubicBezTo>
                        <a:pt x="52" y="32"/>
                        <a:pt x="54" y="32"/>
                        <a:pt x="54" y="32"/>
                      </a:cubicBezTo>
                      <a:cubicBezTo>
                        <a:pt x="54" y="32"/>
                        <a:pt x="54" y="32"/>
                        <a:pt x="54" y="32"/>
                      </a:cubicBezTo>
                      <a:cubicBezTo>
                        <a:pt x="55" y="32"/>
                        <a:pt x="55" y="32"/>
                        <a:pt x="55" y="32"/>
                      </a:cubicBezTo>
                      <a:cubicBezTo>
                        <a:pt x="55" y="32"/>
                        <a:pt x="55" y="32"/>
                        <a:pt x="55" y="32"/>
                      </a:cubicBezTo>
                      <a:cubicBezTo>
                        <a:pt x="56" y="32"/>
                        <a:pt x="57" y="32"/>
                        <a:pt x="58" y="32"/>
                      </a:cubicBezTo>
                      <a:cubicBezTo>
                        <a:pt x="58" y="32"/>
                        <a:pt x="58" y="32"/>
                        <a:pt x="58" y="32"/>
                      </a:cubicBezTo>
                      <a:cubicBezTo>
                        <a:pt x="59" y="32"/>
                        <a:pt x="59" y="31"/>
                        <a:pt x="59" y="31"/>
                      </a:cubicBezTo>
                      <a:cubicBezTo>
                        <a:pt x="60" y="31"/>
                        <a:pt x="60" y="31"/>
                        <a:pt x="60" y="30"/>
                      </a:cubicBezTo>
                      <a:cubicBezTo>
                        <a:pt x="60" y="30"/>
                        <a:pt x="60" y="30"/>
                        <a:pt x="60" y="30"/>
                      </a:cubicBezTo>
                      <a:cubicBezTo>
                        <a:pt x="60" y="30"/>
                        <a:pt x="60" y="30"/>
                        <a:pt x="60" y="30"/>
                      </a:cubicBezTo>
                      <a:cubicBezTo>
                        <a:pt x="60" y="30"/>
                        <a:pt x="60" y="30"/>
                        <a:pt x="60" y="30"/>
                      </a:cubicBezTo>
                      <a:cubicBezTo>
                        <a:pt x="60" y="30"/>
                        <a:pt x="61" y="30"/>
                        <a:pt x="61" y="30"/>
                      </a:cubicBezTo>
                      <a:cubicBezTo>
                        <a:pt x="61" y="30"/>
                        <a:pt x="60" y="29"/>
                        <a:pt x="60" y="29"/>
                      </a:cubicBezTo>
                      <a:cubicBezTo>
                        <a:pt x="60" y="29"/>
                        <a:pt x="59" y="28"/>
                        <a:pt x="58" y="2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39" name="Freeform 739">
                  <a:extLst>
                    <a:ext uri="{FF2B5EF4-FFF2-40B4-BE49-F238E27FC236}">
                      <a16:creationId xmlns:a16="http://schemas.microsoft.com/office/drawing/2014/main" id="{B4BD7DA8-ED7A-17BD-6DE7-EB45ADD622E2}"/>
                    </a:ext>
                  </a:extLst>
                </p:cNvPr>
                <p:cNvSpPr>
                  <a:spLocks noEditPoints="1"/>
                </p:cNvSpPr>
                <p:nvPr/>
              </p:nvSpPr>
              <p:spPr bwMode="auto">
                <a:xfrm>
                  <a:off x="9267825" y="5203825"/>
                  <a:ext cx="441325" cy="563563"/>
                </a:xfrm>
                <a:custGeom>
                  <a:avLst/>
                  <a:gdLst>
                    <a:gd name="T0" fmla="*/ 8 w 106"/>
                    <a:gd name="T1" fmla="*/ 42 h 135"/>
                    <a:gd name="T2" fmla="*/ 9 w 106"/>
                    <a:gd name="T3" fmla="*/ 41 h 135"/>
                    <a:gd name="T4" fmla="*/ 11 w 106"/>
                    <a:gd name="T5" fmla="*/ 40 h 135"/>
                    <a:gd name="T6" fmla="*/ 10 w 106"/>
                    <a:gd name="T7" fmla="*/ 41 h 135"/>
                    <a:gd name="T8" fmla="*/ 9 w 106"/>
                    <a:gd name="T9" fmla="*/ 42 h 135"/>
                    <a:gd name="T10" fmla="*/ 102 w 106"/>
                    <a:gd name="T11" fmla="*/ 104 h 135"/>
                    <a:gd name="T12" fmla="*/ 102 w 106"/>
                    <a:gd name="T13" fmla="*/ 109 h 135"/>
                    <a:gd name="T14" fmla="*/ 104 w 106"/>
                    <a:gd name="T15" fmla="*/ 101 h 135"/>
                    <a:gd name="T16" fmla="*/ 105 w 106"/>
                    <a:gd name="T17" fmla="*/ 120 h 135"/>
                    <a:gd name="T18" fmla="*/ 104 w 106"/>
                    <a:gd name="T19" fmla="*/ 119 h 135"/>
                    <a:gd name="T20" fmla="*/ 105 w 106"/>
                    <a:gd name="T21" fmla="*/ 124 h 135"/>
                    <a:gd name="T22" fmla="*/ 105 w 106"/>
                    <a:gd name="T23" fmla="*/ 121 h 135"/>
                    <a:gd name="T24" fmla="*/ 81 w 106"/>
                    <a:gd name="T25" fmla="*/ 130 h 135"/>
                    <a:gd name="T26" fmla="*/ 90 w 106"/>
                    <a:gd name="T27" fmla="*/ 133 h 135"/>
                    <a:gd name="T28" fmla="*/ 95 w 106"/>
                    <a:gd name="T29" fmla="*/ 131 h 135"/>
                    <a:gd name="T30" fmla="*/ 100 w 106"/>
                    <a:gd name="T31" fmla="*/ 128 h 135"/>
                    <a:gd name="T32" fmla="*/ 105 w 106"/>
                    <a:gd name="T33" fmla="*/ 125 h 135"/>
                    <a:gd name="T34" fmla="*/ 103 w 106"/>
                    <a:gd name="T35" fmla="*/ 121 h 135"/>
                    <a:gd name="T36" fmla="*/ 103 w 106"/>
                    <a:gd name="T37" fmla="*/ 117 h 135"/>
                    <a:gd name="T38" fmla="*/ 102 w 106"/>
                    <a:gd name="T39" fmla="*/ 112 h 135"/>
                    <a:gd name="T40" fmla="*/ 101 w 106"/>
                    <a:gd name="T41" fmla="*/ 108 h 135"/>
                    <a:gd name="T42" fmla="*/ 98 w 106"/>
                    <a:gd name="T43" fmla="*/ 103 h 135"/>
                    <a:gd name="T44" fmla="*/ 95 w 106"/>
                    <a:gd name="T45" fmla="*/ 97 h 135"/>
                    <a:gd name="T46" fmla="*/ 89 w 106"/>
                    <a:gd name="T47" fmla="*/ 94 h 135"/>
                    <a:gd name="T48" fmla="*/ 89 w 106"/>
                    <a:gd name="T49" fmla="*/ 91 h 135"/>
                    <a:gd name="T50" fmla="*/ 87 w 106"/>
                    <a:gd name="T51" fmla="*/ 88 h 135"/>
                    <a:gd name="T52" fmla="*/ 86 w 106"/>
                    <a:gd name="T53" fmla="*/ 84 h 135"/>
                    <a:gd name="T54" fmla="*/ 85 w 106"/>
                    <a:gd name="T55" fmla="*/ 84 h 135"/>
                    <a:gd name="T56" fmla="*/ 82 w 106"/>
                    <a:gd name="T57" fmla="*/ 82 h 135"/>
                    <a:gd name="T58" fmla="*/ 81 w 106"/>
                    <a:gd name="T59" fmla="*/ 84 h 135"/>
                    <a:gd name="T60" fmla="*/ 78 w 106"/>
                    <a:gd name="T61" fmla="*/ 81 h 135"/>
                    <a:gd name="T62" fmla="*/ 77 w 106"/>
                    <a:gd name="T63" fmla="*/ 77 h 135"/>
                    <a:gd name="T64" fmla="*/ 76 w 106"/>
                    <a:gd name="T65" fmla="*/ 73 h 135"/>
                    <a:gd name="T66" fmla="*/ 73 w 106"/>
                    <a:gd name="T67" fmla="*/ 71 h 135"/>
                    <a:gd name="T68" fmla="*/ 73 w 106"/>
                    <a:gd name="T69" fmla="*/ 68 h 135"/>
                    <a:gd name="T70" fmla="*/ 70 w 106"/>
                    <a:gd name="T71" fmla="*/ 67 h 135"/>
                    <a:gd name="T72" fmla="*/ 66 w 106"/>
                    <a:gd name="T73" fmla="*/ 65 h 135"/>
                    <a:gd name="T74" fmla="*/ 62 w 106"/>
                    <a:gd name="T75" fmla="*/ 61 h 135"/>
                    <a:gd name="T76" fmla="*/ 56 w 106"/>
                    <a:gd name="T77" fmla="*/ 58 h 135"/>
                    <a:gd name="T78" fmla="*/ 54 w 106"/>
                    <a:gd name="T79" fmla="*/ 53 h 135"/>
                    <a:gd name="T80" fmla="*/ 54 w 106"/>
                    <a:gd name="T81" fmla="*/ 47 h 135"/>
                    <a:gd name="T82" fmla="*/ 51 w 106"/>
                    <a:gd name="T83" fmla="*/ 42 h 135"/>
                    <a:gd name="T84" fmla="*/ 50 w 106"/>
                    <a:gd name="T85" fmla="*/ 36 h 135"/>
                    <a:gd name="T86" fmla="*/ 50 w 106"/>
                    <a:gd name="T87" fmla="*/ 30 h 135"/>
                    <a:gd name="T88" fmla="*/ 45 w 106"/>
                    <a:gd name="T89" fmla="*/ 27 h 135"/>
                    <a:gd name="T90" fmla="*/ 42 w 106"/>
                    <a:gd name="T91" fmla="*/ 25 h 135"/>
                    <a:gd name="T92" fmla="*/ 38 w 106"/>
                    <a:gd name="T93" fmla="*/ 23 h 135"/>
                    <a:gd name="T94" fmla="*/ 37 w 106"/>
                    <a:gd name="T95" fmla="*/ 18 h 135"/>
                    <a:gd name="T96" fmla="*/ 36 w 106"/>
                    <a:gd name="T97" fmla="*/ 13 h 135"/>
                    <a:gd name="T98" fmla="*/ 34 w 106"/>
                    <a:gd name="T99" fmla="*/ 9 h 135"/>
                    <a:gd name="T100" fmla="*/ 32 w 106"/>
                    <a:gd name="T101" fmla="*/ 2 h 135"/>
                    <a:gd name="T102" fmla="*/ 29 w 106"/>
                    <a:gd name="T103" fmla="*/ 2 h 135"/>
                    <a:gd name="T104" fmla="*/ 27 w 106"/>
                    <a:gd name="T105" fmla="*/ 7 h 135"/>
                    <a:gd name="T106" fmla="*/ 26 w 106"/>
                    <a:gd name="T107" fmla="*/ 9 h 135"/>
                    <a:gd name="T108" fmla="*/ 25 w 106"/>
                    <a:gd name="T109" fmla="*/ 13 h 135"/>
                    <a:gd name="T110" fmla="*/ 25 w 106"/>
                    <a:gd name="T111" fmla="*/ 15 h 135"/>
                    <a:gd name="T112" fmla="*/ 23 w 106"/>
                    <a:gd name="T113" fmla="*/ 21 h 135"/>
                    <a:gd name="T114" fmla="*/ 24 w 106"/>
                    <a:gd name="T115" fmla="*/ 28 h 135"/>
                    <a:gd name="T116" fmla="*/ 23 w 106"/>
                    <a:gd name="T117" fmla="*/ 36 h 135"/>
                    <a:gd name="T118" fmla="*/ 20 w 106"/>
                    <a:gd name="T119" fmla="*/ 44 h 135"/>
                    <a:gd name="T120" fmla="*/ 13 w 106"/>
                    <a:gd name="T121" fmla="*/ 49 h 135"/>
                    <a:gd name="T122" fmla="*/ 7 w 106"/>
                    <a:gd name="T123" fmla="*/ 44 h 135"/>
                    <a:gd name="T124" fmla="*/ 0 w 106"/>
                    <a:gd name="T125" fmla="*/ 11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 h="135">
                      <a:moveTo>
                        <a:pt x="9" y="42"/>
                      </a:moveTo>
                      <a:cubicBezTo>
                        <a:pt x="9" y="42"/>
                        <a:pt x="9" y="42"/>
                        <a:pt x="9" y="42"/>
                      </a:cubicBezTo>
                      <a:cubicBezTo>
                        <a:pt x="9" y="42"/>
                        <a:pt x="9" y="43"/>
                        <a:pt x="8" y="43"/>
                      </a:cubicBezTo>
                      <a:cubicBezTo>
                        <a:pt x="8" y="43"/>
                        <a:pt x="8" y="43"/>
                        <a:pt x="8" y="43"/>
                      </a:cubicBezTo>
                      <a:cubicBezTo>
                        <a:pt x="8" y="43"/>
                        <a:pt x="8" y="43"/>
                        <a:pt x="8" y="43"/>
                      </a:cubicBezTo>
                      <a:cubicBezTo>
                        <a:pt x="8" y="42"/>
                        <a:pt x="8" y="42"/>
                        <a:pt x="8" y="42"/>
                      </a:cubicBezTo>
                      <a:cubicBezTo>
                        <a:pt x="8" y="42"/>
                        <a:pt x="8" y="43"/>
                        <a:pt x="8" y="43"/>
                      </a:cubicBezTo>
                      <a:cubicBezTo>
                        <a:pt x="8" y="42"/>
                        <a:pt x="8" y="42"/>
                        <a:pt x="8" y="42"/>
                      </a:cubicBezTo>
                      <a:cubicBezTo>
                        <a:pt x="8" y="42"/>
                        <a:pt x="8" y="42"/>
                        <a:pt x="8" y="42"/>
                      </a:cubicBezTo>
                      <a:cubicBezTo>
                        <a:pt x="8" y="42"/>
                        <a:pt x="8" y="42"/>
                        <a:pt x="8" y="42"/>
                      </a:cubicBezTo>
                      <a:cubicBezTo>
                        <a:pt x="8" y="42"/>
                        <a:pt x="8" y="42"/>
                        <a:pt x="8" y="42"/>
                      </a:cubicBezTo>
                      <a:cubicBezTo>
                        <a:pt x="8" y="42"/>
                        <a:pt x="8" y="41"/>
                        <a:pt x="8" y="41"/>
                      </a:cubicBezTo>
                      <a:cubicBezTo>
                        <a:pt x="8" y="41"/>
                        <a:pt x="8" y="41"/>
                        <a:pt x="8" y="41"/>
                      </a:cubicBezTo>
                      <a:cubicBezTo>
                        <a:pt x="8" y="41"/>
                        <a:pt x="8" y="41"/>
                        <a:pt x="8" y="41"/>
                      </a:cubicBezTo>
                      <a:cubicBezTo>
                        <a:pt x="8" y="41"/>
                        <a:pt x="8" y="41"/>
                        <a:pt x="8" y="41"/>
                      </a:cubicBezTo>
                      <a:cubicBezTo>
                        <a:pt x="9" y="41"/>
                        <a:pt x="9" y="41"/>
                        <a:pt x="9" y="41"/>
                      </a:cubicBezTo>
                      <a:cubicBezTo>
                        <a:pt x="9" y="41"/>
                        <a:pt x="9" y="41"/>
                        <a:pt x="9" y="41"/>
                      </a:cubicBezTo>
                      <a:cubicBezTo>
                        <a:pt x="9" y="41"/>
                        <a:pt x="9" y="41"/>
                        <a:pt x="9" y="41"/>
                      </a:cubicBezTo>
                      <a:cubicBezTo>
                        <a:pt x="9" y="40"/>
                        <a:pt x="10" y="40"/>
                        <a:pt x="10" y="40"/>
                      </a:cubicBezTo>
                      <a:cubicBezTo>
                        <a:pt x="10" y="40"/>
                        <a:pt x="10" y="40"/>
                        <a:pt x="10" y="40"/>
                      </a:cubicBezTo>
                      <a:cubicBezTo>
                        <a:pt x="10" y="40"/>
                        <a:pt x="10" y="40"/>
                        <a:pt x="10" y="40"/>
                      </a:cubicBezTo>
                      <a:cubicBezTo>
                        <a:pt x="10" y="40"/>
                        <a:pt x="10" y="40"/>
                        <a:pt x="10" y="40"/>
                      </a:cubicBezTo>
                      <a:cubicBezTo>
                        <a:pt x="10"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2" y="41"/>
                        <a:pt x="11" y="41"/>
                        <a:pt x="11" y="41"/>
                      </a:cubicBezTo>
                      <a:cubicBezTo>
                        <a:pt x="11" y="41"/>
                        <a:pt x="11" y="41"/>
                        <a:pt x="11" y="41"/>
                      </a:cubicBezTo>
                      <a:cubicBezTo>
                        <a:pt x="11" y="41"/>
                        <a:pt x="11" y="41"/>
                        <a:pt x="10" y="41"/>
                      </a:cubicBezTo>
                      <a:cubicBezTo>
                        <a:pt x="10" y="41"/>
                        <a:pt x="10" y="41"/>
                        <a:pt x="10" y="41"/>
                      </a:cubicBezTo>
                      <a:cubicBezTo>
                        <a:pt x="10" y="41"/>
                        <a:pt x="10" y="41"/>
                        <a:pt x="10" y="41"/>
                      </a:cubicBezTo>
                      <a:cubicBezTo>
                        <a:pt x="10" y="41"/>
                        <a:pt x="10" y="41"/>
                        <a:pt x="10" y="41"/>
                      </a:cubicBezTo>
                      <a:cubicBezTo>
                        <a:pt x="10" y="42"/>
                        <a:pt x="10" y="42"/>
                        <a:pt x="10" y="42"/>
                      </a:cubicBezTo>
                      <a:cubicBezTo>
                        <a:pt x="10" y="42"/>
                        <a:pt x="10" y="42"/>
                        <a:pt x="10" y="42"/>
                      </a:cubicBezTo>
                      <a:cubicBezTo>
                        <a:pt x="10" y="42"/>
                        <a:pt x="10" y="42"/>
                        <a:pt x="10" y="42"/>
                      </a:cubicBezTo>
                      <a:cubicBezTo>
                        <a:pt x="9" y="42"/>
                        <a:pt x="9" y="42"/>
                        <a:pt x="9" y="42"/>
                      </a:cubicBezTo>
                      <a:cubicBezTo>
                        <a:pt x="9" y="42"/>
                        <a:pt x="9" y="42"/>
                        <a:pt x="9" y="42"/>
                      </a:cubicBezTo>
                      <a:cubicBezTo>
                        <a:pt x="9" y="42"/>
                        <a:pt x="9" y="42"/>
                        <a:pt x="9" y="42"/>
                      </a:cubicBezTo>
                      <a:cubicBezTo>
                        <a:pt x="9" y="42"/>
                        <a:pt x="9" y="42"/>
                        <a:pt x="9" y="42"/>
                      </a:cubicBezTo>
                      <a:cubicBezTo>
                        <a:pt x="9" y="42"/>
                        <a:pt x="9" y="42"/>
                        <a:pt x="9" y="42"/>
                      </a:cubicBezTo>
                      <a:close/>
                      <a:moveTo>
                        <a:pt x="103" y="102"/>
                      </a:moveTo>
                      <a:cubicBezTo>
                        <a:pt x="103" y="102"/>
                        <a:pt x="104" y="102"/>
                        <a:pt x="104" y="102"/>
                      </a:cubicBezTo>
                      <a:cubicBezTo>
                        <a:pt x="103" y="103"/>
                        <a:pt x="103" y="103"/>
                        <a:pt x="103" y="103"/>
                      </a:cubicBezTo>
                      <a:cubicBezTo>
                        <a:pt x="103" y="103"/>
                        <a:pt x="103" y="103"/>
                        <a:pt x="103" y="103"/>
                      </a:cubicBezTo>
                      <a:cubicBezTo>
                        <a:pt x="103" y="103"/>
                        <a:pt x="103" y="104"/>
                        <a:pt x="103" y="104"/>
                      </a:cubicBezTo>
                      <a:cubicBezTo>
                        <a:pt x="103" y="104"/>
                        <a:pt x="102" y="104"/>
                        <a:pt x="102" y="104"/>
                      </a:cubicBezTo>
                      <a:cubicBezTo>
                        <a:pt x="102" y="104"/>
                        <a:pt x="102" y="104"/>
                        <a:pt x="102" y="104"/>
                      </a:cubicBezTo>
                      <a:cubicBezTo>
                        <a:pt x="102" y="104"/>
                        <a:pt x="102" y="104"/>
                        <a:pt x="102" y="104"/>
                      </a:cubicBezTo>
                      <a:cubicBezTo>
                        <a:pt x="102" y="104"/>
                        <a:pt x="102" y="104"/>
                        <a:pt x="102" y="105"/>
                      </a:cubicBezTo>
                      <a:cubicBezTo>
                        <a:pt x="102" y="105"/>
                        <a:pt x="102" y="105"/>
                        <a:pt x="102" y="105"/>
                      </a:cubicBezTo>
                      <a:cubicBezTo>
                        <a:pt x="102" y="106"/>
                        <a:pt x="102" y="106"/>
                        <a:pt x="102" y="106"/>
                      </a:cubicBezTo>
                      <a:cubicBezTo>
                        <a:pt x="102" y="106"/>
                        <a:pt x="102" y="106"/>
                        <a:pt x="102" y="106"/>
                      </a:cubicBezTo>
                      <a:cubicBezTo>
                        <a:pt x="102" y="107"/>
                        <a:pt x="102" y="107"/>
                        <a:pt x="102" y="107"/>
                      </a:cubicBezTo>
                      <a:cubicBezTo>
                        <a:pt x="102" y="108"/>
                        <a:pt x="102" y="108"/>
                        <a:pt x="102" y="109"/>
                      </a:cubicBezTo>
                      <a:cubicBezTo>
                        <a:pt x="102" y="109"/>
                        <a:pt x="102" y="109"/>
                        <a:pt x="102" y="109"/>
                      </a:cubicBezTo>
                      <a:cubicBezTo>
                        <a:pt x="102" y="108"/>
                        <a:pt x="102" y="108"/>
                        <a:pt x="102" y="108"/>
                      </a:cubicBezTo>
                      <a:cubicBezTo>
                        <a:pt x="102" y="108"/>
                        <a:pt x="102" y="108"/>
                        <a:pt x="103" y="108"/>
                      </a:cubicBezTo>
                      <a:cubicBezTo>
                        <a:pt x="103" y="107"/>
                        <a:pt x="103" y="106"/>
                        <a:pt x="103" y="106"/>
                      </a:cubicBezTo>
                      <a:cubicBezTo>
                        <a:pt x="103" y="106"/>
                        <a:pt x="103" y="105"/>
                        <a:pt x="103" y="105"/>
                      </a:cubicBezTo>
                      <a:cubicBezTo>
                        <a:pt x="103" y="105"/>
                        <a:pt x="104" y="105"/>
                        <a:pt x="104" y="105"/>
                      </a:cubicBezTo>
                      <a:cubicBezTo>
                        <a:pt x="104" y="104"/>
                        <a:pt x="104" y="103"/>
                        <a:pt x="104" y="103"/>
                      </a:cubicBezTo>
                      <a:cubicBezTo>
                        <a:pt x="104" y="102"/>
                        <a:pt x="104" y="102"/>
                        <a:pt x="104" y="102"/>
                      </a:cubicBezTo>
                      <a:cubicBezTo>
                        <a:pt x="104" y="101"/>
                        <a:pt x="104" y="101"/>
                        <a:pt x="104" y="101"/>
                      </a:cubicBezTo>
                      <a:cubicBezTo>
                        <a:pt x="104" y="101"/>
                        <a:pt x="103" y="101"/>
                        <a:pt x="103" y="101"/>
                      </a:cubicBezTo>
                      <a:cubicBezTo>
                        <a:pt x="103" y="101"/>
                        <a:pt x="103" y="101"/>
                        <a:pt x="103" y="101"/>
                      </a:cubicBezTo>
                      <a:cubicBezTo>
                        <a:pt x="103" y="101"/>
                        <a:pt x="103" y="101"/>
                        <a:pt x="103" y="102"/>
                      </a:cubicBezTo>
                      <a:cubicBezTo>
                        <a:pt x="103" y="102"/>
                        <a:pt x="103" y="102"/>
                        <a:pt x="103" y="102"/>
                      </a:cubicBezTo>
                      <a:cubicBezTo>
                        <a:pt x="103" y="102"/>
                        <a:pt x="103" y="102"/>
                        <a:pt x="103" y="102"/>
                      </a:cubicBezTo>
                      <a:close/>
                      <a:moveTo>
                        <a:pt x="104" y="119"/>
                      </a:moveTo>
                      <a:cubicBezTo>
                        <a:pt x="104" y="119"/>
                        <a:pt x="104" y="119"/>
                        <a:pt x="105" y="120"/>
                      </a:cubicBezTo>
                      <a:cubicBezTo>
                        <a:pt x="105" y="120"/>
                        <a:pt x="105" y="120"/>
                        <a:pt x="105" y="120"/>
                      </a:cubicBezTo>
                      <a:cubicBezTo>
                        <a:pt x="105" y="120"/>
                        <a:pt x="105" y="120"/>
                        <a:pt x="105" y="120"/>
                      </a:cubicBezTo>
                      <a:cubicBezTo>
                        <a:pt x="105" y="120"/>
                        <a:pt x="105" y="120"/>
                        <a:pt x="105" y="120"/>
                      </a:cubicBezTo>
                      <a:cubicBezTo>
                        <a:pt x="105" y="120"/>
                        <a:pt x="105" y="120"/>
                        <a:pt x="105" y="119"/>
                      </a:cubicBezTo>
                      <a:cubicBezTo>
                        <a:pt x="105" y="119"/>
                        <a:pt x="105" y="119"/>
                        <a:pt x="105" y="119"/>
                      </a:cubicBezTo>
                      <a:cubicBezTo>
                        <a:pt x="105" y="119"/>
                        <a:pt x="105" y="119"/>
                        <a:pt x="105" y="119"/>
                      </a:cubicBezTo>
                      <a:cubicBezTo>
                        <a:pt x="105" y="119"/>
                        <a:pt x="105" y="118"/>
                        <a:pt x="105" y="118"/>
                      </a:cubicBezTo>
                      <a:cubicBezTo>
                        <a:pt x="105" y="118"/>
                        <a:pt x="105" y="118"/>
                        <a:pt x="105" y="118"/>
                      </a:cubicBezTo>
                      <a:cubicBezTo>
                        <a:pt x="105" y="118"/>
                        <a:pt x="105" y="118"/>
                        <a:pt x="104" y="119"/>
                      </a:cubicBezTo>
                      <a:close/>
                      <a:moveTo>
                        <a:pt x="105" y="121"/>
                      </a:moveTo>
                      <a:cubicBezTo>
                        <a:pt x="105" y="121"/>
                        <a:pt x="105" y="121"/>
                        <a:pt x="105" y="121"/>
                      </a:cubicBezTo>
                      <a:cubicBezTo>
                        <a:pt x="105" y="122"/>
                        <a:pt x="105" y="122"/>
                        <a:pt x="105" y="122"/>
                      </a:cubicBezTo>
                      <a:cubicBezTo>
                        <a:pt x="105" y="122"/>
                        <a:pt x="105" y="123"/>
                        <a:pt x="105" y="123"/>
                      </a:cubicBezTo>
                      <a:cubicBezTo>
                        <a:pt x="105" y="123"/>
                        <a:pt x="105" y="123"/>
                        <a:pt x="105" y="123"/>
                      </a:cubicBezTo>
                      <a:cubicBezTo>
                        <a:pt x="105" y="123"/>
                        <a:pt x="104" y="123"/>
                        <a:pt x="104" y="123"/>
                      </a:cubicBezTo>
                      <a:cubicBezTo>
                        <a:pt x="104" y="123"/>
                        <a:pt x="104" y="123"/>
                        <a:pt x="104" y="123"/>
                      </a:cubicBezTo>
                      <a:cubicBezTo>
                        <a:pt x="105" y="123"/>
                        <a:pt x="105" y="123"/>
                        <a:pt x="105" y="124"/>
                      </a:cubicBezTo>
                      <a:cubicBezTo>
                        <a:pt x="105" y="124"/>
                        <a:pt x="105" y="124"/>
                        <a:pt x="105" y="123"/>
                      </a:cubicBezTo>
                      <a:cubicBezTo>
                        <a:pt x="105" y="123"/>
                        <a:pt x="105" y="123"/>
                        <a:pt x="105" y="123"/>
                      </a:cubicBezTo>
                      <a:cubicBezTo>
                        <a:pt x="105" y="123"/>
                        <a:pt x="105" y="123"/>
                        <a:pt x="105" y="123"/>
                      </a:cubicBezTo>
                      <a:cubicBezTo>
                        <a:pt x="105" y="122"/>
                        <a:pt x="105" y="122"/>
                        <a:pt x="105" y="122"/>
                      </a:cubicBezTo>
                      <a:cubicBezTo>
                        <a:pt x="105" y="122"/>
                        <a:pt x="105" y="122"/>
                        <a:pt x="105" y="122"/>
                      </a:cubicBezTo>
                      <a:cubicBezTo>
                        <a:pt x="105" y="122"/>
                        <a:pt x="105" y="122"/>
                        <a:pt x="106" y="121"/>
                      </a:cubicBezTo>
                      <a:cubicBezTo>
                        <a:pt x="106" y="121"/>
                        <a:pt x="106" y="121"/>
                        <a:pt x="105" y="121"/>
                      </a:cubicBezTo>
                      <a:cubicBezTo>
                        <a:pt x="105" y="121"/>
                        <a:pt x="105" y="121"/>
                        <a:pt x="105" y="121"/>
                      </a:cubicBezTo>
                      <a:cubicBezTo>
                        <a:pt x="105" y="121"/>
                        <a:pt x="105" y="121"/>
                        <a:pt x="105" y="121"/>
                      </a:cubicBezTo>
                      <a:cubicBezTo>
                        <a:pt x="105" y="121"/>
                        <a:pt x="105" y="121"/>
                        <a:pt x="105" y="121"/>
                      </a:cubicBezTo>
                      <a:close/>
                      <a:moveTo>
                        <a:pt x="74" y="133"/>
                      </a:moveTo>
                      <a:cubicBezTo>
                        <a:pt x="75" y="133"/>
                        <a:pt x="76" y="132"/>
                        <a:pt x="76" y="132"/>
                      </a:cubicBezTo>
                      <a:cubicBezTo>
                        <a:pt x="76" y="131"/>
                        <a:pt x="77" y="131"/>
                        <a:pt x="77" y="131"/>
                      </a:cubicBezTo>
                      <a:cubicBezTo>
                        <a:pt x="77" y="130"/>
                        <a:pt x="78" y="130"/>
                        <a:pt x="78" y="130"/>
                      </a:cubicBezTo>
                      <a:cubicBezTo>
                        <a:pt x="78" y="130"/>
                        <a:pt x="79" y="130"/>
                        <a:pt x="79" y="130"/>
                      </a:cubicBezTo>
                      <a:cubicBezTo>
                        <a:pt x="80" y="130"/>
                        <a:pt x="81" y="130"/>
                        <a:pt x="81" y="130"/>
                      </a:cubicBezTo>
                      <a:cubicBezTo>
                        <a:pt x="81" y="130"/>
                        <a:pt x="83" y="130"/>
                        <a:pt x="83" y="130"/>
                      </a:cubicBezTo>
                      <a:cubicBezTo>
                        <a:pt x="83" y="130"/>
                        <a:pt x="84" y="130"/>
                        <a:pt x="84" y="130"/>
                      </a:cubicBezTo>
                      <a:cubicBezTo>
                        <a:pt x="84" y="130"/>
                        <a:pt x="85" y="130"/>
                        <a:pt x="85" y="131"/>
                      </a:cubicBezTo>
                      <a:cubicBezTo>
                        <a:pt x="86" y="131"/>
                        <a:pt x="87" y="130"/>
                        <a:pt x="87" y="130"/>
                      </a:cubicBezTo>
                      <a:cubicBezTo>
                        <a:pt x="87" y="130"/>
                        <a:pt x="88" y="131"/>
                        <a:pt x="88" y="131"/>
                      </a:cubicBezTo>
                      <a:cubicBezTo>
                        <a:pt x="88" y="131"/>
                        <a:pt x="88" y="132"/>
                        <a:pt x="89" y="132"/>
                      </a:cubicBezTo>
                      <a:cubicBezTo>
                        <a:pt x="89" y="132"/>
                        <a:pt x="89" y="132"/>
                        <a:pt x="90" y="132"/>
                      </a:cubicBezTo>
                      <a:cubicBezTo>
                        <a:pt x="90" y="133"/>
                        <a:pt x="90" y="133"/>
                        <a:pt x="90" y="133"/>
                      </a:cubicBezTo>
                      <a:cubicBezTo>
                        <a:pt x="90" y="135"/>
                        <a:pt x="90" y="135"/>
                        <a:pt x="90" y="135"/>
                      </a:cubicBezTo>
                      <a:cubicBezTo>
                        <a:pt x="90" y="135"/>
                        <a:pt x="91" y="134"/>
                        <a:pt x="92" y="133"/>
                      </a:cubicBezTo>
                      <a:cubicBezTo>
                        <a:pt x="92" y="133"/>
                        <a:pt x="92" y="133"/>
                        <a:pt x="92" y="133"/>
                      </a:cubicBezTo>
                      <a:cubicBezTo>
                        <a:pt x="92" y="133"/>
                        <a:pt x="92" y="132"/>
                        <a:pt x="93" y="132"/>
                      </a:cubicBezTo>
                      <a:cubicBezTo>
                        <a:pt x="93" y="132"/>
                        <a:pt x="93" y="133"/>
                        <a:pt x="93" y="133"/>
                      </a:cubicBezTo>
                      <a:cubicBezTo>
                        <a:pt x="94" y="133"/>
                        <a:pt x="94" y="133"/>
                        <a:pt x="95" y="133"/>
                      </a:cubicBezTo>
                      <a:cubicBezTo>
                        <a:pt x="95" y="132"/>
                        <a:pt x="95" y="132"/>
                        <a:pt x="95" y="132"/>
                      </a:cubicBezTo>
                      <a:cubicBezTo>
                        <a:pt x="95" y="132"/>
                        <a:pt x="95" y="131"/>
                        <a:pt x="95" y="131"/>
                      </a:cubicBezTo>
                      <a:cubicBezTo>
                        <a:pt x="95" y="130"/>
                        <a:pt x="95" y="130"/>
                        <a:pt x="95" y="130"/>
                      </a:cubicBezTo>
                      <a:cubicBezTo>
                        <a:pt x="95" y="130"/>
                        <a:pt x="95" y="129"/>
                        <a:pt x="95" y="129"/>
                      </a:cubicBezTo>
                      <a:cubicBezTo>
                        <a:pt x="95" y="129"/>
                        <a:pt x="96" y="129"/>
                        <a:pt x="97" y="129"/>
                      </a:cubicBezTo>
                      <a:cubicBezTo>
                        <a:pt x="97" y="129"/>
                        <a:pt x="97" y="128"/>
                        <a:pt x="98" y="128"/>
                      </a:cubicBezTo>
                      <a:cubicBezTo>
                        <a:pt x="98" y="128"/>
                        <a:pt x="98" y="128"/>
                        <a:pt x="98" y="128"/>
                      </a:cubicBezTo>
                      <a:cubicBezTo>
                        <a:pt x="99" y="128"/>
                        <a:pt x="99" y="128"/>
                        <a:pt x="99" y="128"/>
                      </a:cubicBezTo>
                      <a:cubicBezTo>
                        <a:pt x="99" y="128"/>
                        <a:pt x="99" y="128"/>
                        <a:pt x="99" y="128"/>
                      </a:cubicBezTo>
                      <a:cubicBezTo>
                        <a:pt x="99" y="127"/>
                        <a:pt x="100" y="128"/>
                        <a:pt x="100" y="128"/>
                      </a:cubicBezTo>
                      <a:cubicBezTo>
                        <a:pt x="100" y="128"/>
                        <a:pt x="101" y="128"/>
                        <a:pt x="101" y="128"/>
                      </a:cubicBezTo>
                      <a:cubicBezTo>
                        <a:pt x="102" y="128"/>
                        <a:pt x="102" y="128"/>
                        <a:pt x="102" y="128"/>
                      </a:cubicBezTo>
                      <a:cubicBezTo>
                        <a:pt x="102" y="128"/>
                        <a:pt x="103" y="128"/>
                        <a:pt x="103" y="127"/>
                      </a:cubicBezTo>
                      <a:cubicBezTo>
                        <a:pt x="103" y="127"/>
                        <a:pt x="104" y="127"/>
                        <a:pt x="104" y="127"/>
                      </a:cubicBezTo>
                      <a:cubicBezTo>
                        <a:pt x="104" y="127"/>
                        <a:pt x="105" y="127"/>
                        <a:pt x="105" y="127"/>
                      </a:cubicBezTo>
                      <a:cubicBezTo>
                        <a:pt x="105" y="127"/>
                        <a:pt x="105" y="127"/>
                        <a:pt x="105" y="127"/>
                      </a:cubicBezTo>
                      <a:cubicBezTo>
                        <a:pt x="105" y="127"/>
                        <a:pt x="105" y="126"/>
                        <a:pt x="105" y="126"/>
                      </a:cubicBezTo>
                      <a:cubicBezTo>
                        <a:pt x="105" y="126"/>
                        <a:pt x="105" y="125"/>
                        <a:pt x="105" y="125"/>
                      </a:cubicBezTo>
                      <a:cubicBezTo>
                        <a:pt x="105" y="125"/>
                        <a:pt x="105" y="125"/>
                        <a:pt x="104" y="125"/>
                      </a:cubicBezTo>
                      <a:cubicBezTo>
                        <a:pt x="104" y="125"/>
                        <a:pt x="104" y="125"/>
                        <a:pt x="104" y="125"/>
                      </a:cubicBezTo>
                      <a:cubicBezTo>
                        <a:pt x="104" y="124"/>
                        <a:pt x="104" y="124"/>
                        <a:pt x="104" y="124"/>
                      </a:cubicBezTo>
                      <a:cubicBezTo>
                        <a:pt x="104" y="124"/>
                        <a:pt x="104" y="124"/>
                        <a:pt x="104" y="124"/>
                      </a:cubicBezTo>
                      <a:cubicBezTo>
                        <a:pt x="104" y="124"/>
                        <a:pt x="104" y="123"/>
                        <a:pt x="104" y="123"/>
                      </a:cubicBezTo>
                      <a:cubicBezTo>
                        <a:pt x="104" y="123"/>
                        <a:pt x="104" y="123"/>
                        <a:pt x="104" y="122"/>
                      </a:cubicBezTo>
                      <a:cubicBezTo>
                        <a:pt x="104" y="122"/>
                        <a:pt x="104" y="122"/>
                        <a:pt x="103" y="122"/>
                      </a:cubicBezTo>
                      <a:cubicBezTo>
                        <a:pt x="103" y="121"/>
                        <a:pt x="103" y="121"/>
                        <a:pt x="103" y="121"/>
                      </a:cubicBezTo>
                      <a:cubicBezTo>
                        <a:pt x="103" y="121"/>
                        <a:pt x="103" y="121"/>
                        <a:pt x="102" y="120"/>
                      </a:cubicBezTo>
                      <a:cubicBezTo>
                        <a:pt x="102" y="120"/>
                        <a:pt x="102" y="120"/>
                        <a:pt x="102" y="120"/>
                      </a:cubicBezTo>
                      <a:cubicBezTo>
                        <a:pt x="102" y="119"/>
                        <a:pt x="102" y="120"/>
                        <a:pt x="102" y="119"/>
                      </a:cubicBezTo>
                      <a:cubicBezTo>
                        <a:pt x="102" y="119"/>
                        <a:pt x="102" y="119"/>
                        <a:pt x="102" y="119"/>
                      </a:cubicBezTo>
                      <a:cubicBezTo>
                        <a:pt x="102" y="119"/>
                        <a:pt x="102" y="119"/>
                        <a:pt x="103" y="119"/>
                      </a:cubicBezTo>
                      <a:cubicBezTo>
                        <a:pt x="103" y="119"/>
                        <a:pt x="103" y="118"/>
                        <a:pt x="103" y="118"/>
                      </a:cubicBezTo>
                      <a:cubicBezTo>
                        <a:pt x="103" y="118"/>
                        <a:pt x="103" y="118"/>
                        <a:pt x="103" y="118"/>
                      </a:cubicBezTo>
                      <a:cubicBezTo>
                        <a:pt x="103" y="118"/>
                        <a:pt x="103" y="117"/>
                        <a:pt x="103" y="117"/>
                      </a:cubicBezTo>
                      <a:cubicBezTo>
                        <a:pt x="103" y="117"/>
                        <a:pt x="103" y="116"/>
                        <a:pt x="103" y="116"/>
                      </a:cubicBezTo>
                      <a:cubicBezTo>
                        <a:pt x="103" y="116"/>
                        <a:pt x="103" y="115"/>
                        <a:pt x="103" y="115"/>
                      </a:cubicBezTo>
                      <a:cubicBezTo>
                        <a:pt x="102" y="115"/>
                        <a:pt x="102" y="115"/>
                        <a:pt x="102" y="115"/>
                      </a:cubicBezTo>
                      <a:cubicBezTo>
                        <a:pt x="102" y="114"/>
                        <a:pt x="102" y="114"/>
                        <a:pt x="102" y="114"/>
                      </a:cubicBezTo>
                      <a:cubicBezTo>
                        <a:pt x="102" y="114"/>
                        <a:pt x="103" y="114"/>
                        <a:pt x="103" y="113"/>
                      </a:cubicBezTo>
                      <a:cubicBezTo>
                        <a:pt x="103" y="113"/>
                        <a:pt x="103" y="113"/>
                        <a:pt x="103" y="113"/>
                      </a:cubicBezTo>
                      <a:cubicBezTo>
                        <a:pt x="102" y="113"/>
                        <a:pt x="102" y="113"/>
                        <a:pt x="102" y="113"/>
                      </a:cubicBezTo>
                      <a:cubicBezTo>
                        <a:pt x="102" y="112"/>
                        <a:pt x="102" y="112"/>
                        <a:pt x="102" y="112"/>
                      </a:cubicBezTo>
                      <a:cubicBezTo>
                        <a:pt x="102" y="112"/>
                        <a:pt x="102" y="112"/>
                        <a:pt x="102" y="112"/>
                      </a:cubicBezTo>
                      <a:cubicBezTo>
                        <a:pt x="102" y="112"/>
                        <a:pt x="102" y="112"/>
                        <a:pt x="102" y="112"/>
                      </a:cubicBezTo>
                      <a:cubicBezTo>
                        <a:pt x="103" y="112"/>
                        <a:pt x="103" y="112"/>
                        <a:pt x="103" y="112"/>
                      </a:cubicBezTo>
                      <a:cubicBezTo>
                        <a:pt x="103" y="111"/>
                        <a:pt x="103" y="111"/>
                        <a:pt x="103" y="111"/>
                      </a:cubicBezTo>
                      <a:cubicBezTo>
                        <a:pt x="103" y="111"/>
                        <a:pt x="103" y="110"/>
                        <a:pt x="103" y="110"/>
                      </a:cubicBezTo>
                      <a:cubicBezTo>
                        <a:pt x="103" y="110"/>
                        <a:pt x="103" y="110"/>
                        <a:pt x="102" y="109"/>
                      </a:cubicBezTo>
                      <a:cubicBezTo>
                        <a:pt x="102" y="109"/>
                        <a:pt x="102" y="109"/>
                        <a:pt x="102" y="109"/>
                      </a:cubicBezTo>
                      <a:cubicBezTo>
                        <a:pt x="101" y="109"/>
                        <a:pt x="101" y="108"/>
                        <a:pt x="101" y="108"/>
                      </a:cubicBezTo>
                      <a:cubicBezTo>
                        <a:pt x="101" y="108"/>
                        <a:pt x="101" y="108"/>
                        <a:pt x="101" y="108"/>
                      </a:cubicBezTo>
                      <a:cubicBezTo>
                        <a:pt x="101" y="107"/>
                        <a:pt x="101" y="106"/>
                        <a:pt x="101" y="106"/>
                      </a:cubicBezTo>
                      <a:cubicBezTo>
                        <a:pt x="101" y="106"/>
                        <a:pt x="101" y="105"/>
                        <a:pt x="101" y="105"/>
                      </a:cubicBezTo>
                      <a:cubicBezTo>
                        <a:pt x="101" y="105"/>
                        <a:pt x="101" y="105"/>
                        <a:pt x="100" y="105"/>
                      </a:cubicBezTo>
                      <a:cubicBezTo>
                        <a:pt x="100" y="105"/>
                        <a:pt x="100" y="105"/>
                        <a:pt x="100" y="105"/>
                      </a:cubicBezTo>
                      <a:cubicBezTo>
                        <a:pt x="100" y="105"/>
                        <a:pt x="100" y="104"/>
                        <a:pt x="99" y="104"/>
                      </a:cubicBezTo>
                      <a:cubicBezTo>
                        <a:pt x="99" y="104"/>
                        <a:pt x="99" y="104"/>
                        <a:pt x="99" y="103"/>
                      </a:cubicBezTo>
                      <a:cubicBezTo>
                        <a:pt x="99" y="103"/>
                        <a:pt x="99" y="103"/>
                        <a:pt x="98" y="103"/>
                      </a:cubicBezTo>
                      <a:cubicBezTo>
                        <a:pt x="98" y="103"/>
                        <a:pt x="98" y="103"/>
                        <a:pt x="98" y="103"/>
                      </a:cubicBezTo>
                      <a:cubicBezTo>
                        <a:pt x="98" y="102"/>
                        <a:pt x="98" y="102"/>
                        <a:pt x="98" y="101"/>
                      </a:cubicBezTo>
                      <a:cubicBezTo>
                        <a:pt x="98" y="101"/>
                        <a:pt x="98" y="101"/>
                        <a:pt x="98" y="101"/>
                      </a:cubicBezTo>
                      <a:cubicBezTo>
                        <a:pt x="97" y="101"/>
                        <a:pt x="97" y="101"/>
                        <a:pt x="97" y="100"/>
                      </a:cubicBezTo>
                      <a:cubicBezTo>
                        <a:pt x="96" y="100"/>
                        <a:pt x="96" y="100"/>
                        <a:pt x="96" y="100"/>
                      </a:cubicBezTo>
                      <a:cubicBezTo>
                        <a:pt x="96" y="99"/>
                        <a:pt x="96" y="99"/>
                        <a:pt x="95" y="99"/>
                      </a:cubicBezTo>
                      <a:cubicBezTo>
                        <a:pt x="95" y="99"/>
                        <a:pt x="95" y="98"/>
                        <a:pt x="95" y="98"/>
                      </a:cubicBezTo>
                      <a:cubicBezTo>
                        <a:pt x="95" y="98"/>
                        <a:pt x="95" y="98"/>
                        <a:pt x="95" y="97"/>
                      </a:cubicBezTo>
                      <a:cubicBezTo>
                        <a:pt x="94" y="97"/>
                        <a:pt x="94" y="97"/>
                        <a:pt x="94" y="96"/>
                      </a:cubicBezTo>
                      <a:cubicBezTo>
                        <a:pt x="94" y="96"/>
                        <a:pt x="93" y="96"/>
                        <a:pt x="93" y="96"/>
                      </a:cubicBezTo>
                      <a:cubicBezTo>
                        <a:pt x="93" y="96"/>
                        <a:pt x="93" y="96"/>
                        <a:pt x="93" y="96"/>
                      </a:cubicBezTo>
                      <a:cubicBezTo>
                        <a:pt x="93" y="96"/>
                        <a:pt x="92" y="96"/>
                        <a:pt x="92" y="96"/>
                      </a:cubicBezTo>
                      <a:cubicBezTo>
                        <a:pt x="92" y="96"/>
                        <a:pt x="91" y="96"/>
                        <a:pt x="91" y="96"/>
                      </a:cubicBezTo>
                      <a:cubicBezTo>
                        <a:pt x="91" y="96"/>
                        <a:pt x="91" y="95"/>
                        <a:pt x="91" y="95"/>
                      </a:cubicBezTo>
                      <a:cubicBezTo>
                        <a:pt x="91" y="95"/>
                        <a:pt x="90" y="94"/>
                        <a:pt x="90" y="94"/>
                      </a:cubicBezTo>
                      <a:cubicBezTo>
                        <a:pt x="90" y="94"/>
                        <a:pt x="90" y="94"/>
                        <a:pt x="89" y="94"/>
                      </a:cubicBezTo>
                      <a:cubicBezTo>
                        <a:pt x="89" y="94"/>
                        <a:pt x="89" y="94"/>
                        <a:pt x="89" y="94"/>
                      </a:cubicBezTo>
                      <a:cubicBezTo>
                        <a:pt x="89" y="93"/>
                        <a:pt x="89" y="93"/>
                        <a:pt x="89" y="93"/>
                      </a:cubicBezTo>
                      <a:cubicBezTo>
                        <a:pt x="89" y="93"/>
                        <a:pt x="90" y="94"/>
                        <a:pt x="90" y="94"/>
                      </a:cubicBezTo>
                      <a:cubicBezTo>
                        <a:pt x="90" y="94"/>
                        <a:pt x="90" y="94"/>
                        <a:pt x="90" y="94"/>
                      </a:cubicBezTo>
                      <a:cubicBezTo>
                        <a:pt x="90" y="93"/>
                        <a:pt x="90" y="93"/>
                        <a:pt x="90" y="93"/>
                      </a:cubicBezTo>
                      <a:cubicBezTo>
                        <a:pt x="90" y="93"/>
                        <a:pt x="90" y="93"/>
                        <a:pt x="90" y="92"/>
                      </a:cubicBezTo>
                      <a:cubicBezTo>
                        <a:pt x="90" y="92"/>
                        <a:pt x="90" y="92"/>
                        <a:pt x="90" y="92"/>
                      </a:cubicBezTo>
                      <a:cubicBezTo>
                        <a:pt x="90" y="92"/>
                        <a:pt x="90" y="92"/>
                        <a:pt x="89" y="91"/>
                      </a:cubicBezTo>
                      <a:cubicBezTo>
                        <a:pt x="89" y="91"/>
                        <a:pt x="89" y="91"/>
                        <a:pt x="88" y="91"/>
                      </a:cubicBezTo>
                      <a:cubicBezTo>
                        <a:pt x="88" y="91"/>
                        <a:pt x="88" y="92"/>
                        <a:pt x="88" y="92"/>
                      </a:cubicBezTo>
                      <a:cubicBezTo>
                        <a:pt x="88" y="92"/>
                        <a:pt x="87" y="92"/>
                        <a:pt x="87" y="92"/>
                      </a:cubicBezTo>
                      <a:cubicBezTo>
                        <a:pt x="87" y="92"/>
                        <a:pt x="87" y="92"/>
                        <a:pt x="87" y="92"/>
                      </a:cubicBezTo>
                      <a:cubicBezTo>
                        <a:pt x="87" y="91"/>
                        <a:pt x="87" y="91"/>
                        <a:pt x="87" y="91"/>
                      </a:cubicBezTo>
                      <a:cubicBezTo>
                        <a:pt x="87" y="91"/>
                        <a:pt x="87" y="90"/>
                        <a:pt x="87" y="90"/>
                      </a:cubicBezTo>
                      <a:cubicBezTo>
                        <a:pt x="87" y="90"/>
                        <a:pt x="87" y="90"/>
                        <a:pt x="87" y="89"/>
                      </a:cubicBezTo>
                      <a:cubicBezTo>
                        <a:pt x="87" y="88"/>
                        <a:pt x="87" y="89"/>
                        <a:pt x="87" y="88"/>
                      </a:cubicBezTo>
                      <a:cubicBezTo>
                        <a:pt x="87" y="88"/>
                        <a:pt x="87" y="88"/>
                        <a:pt x="87" y="88"/>
                      </a:cubicBezTo>
                      <a:cubicBezTo>
                        <a:pt x="87" y="88"/>
                        <a:pt x="87" y="88"/>
                        <a:pt x="87" y="87"/>
                      </a:cubicBezTo>
                      <a:cubicBezTo>
                        <a:pt x="87" y="87"/>
                        <a:pt x="87" y="87"/>
                        <a:pt x="87" y="87"/>
                      </a:cubicBezTo>
                      <a:cubicBezTo>
                        <a:pt x="87" y="87"/>
                        <a:pt x="87" y="86"/>
                        <a:pt x="87" y="86"/>
                      </a:cubicBezTo>
                      <a:cubicBezTo>
                        <a:pt x="87" y="85"/>
                        <a:pt x="87" y="85"/>
                        <a:pt x="87" y="85"/>
                      </a:cubicBezTo>
                      <a:cubicBezTo>
                        <a:pt x="87" y="85"/>
                        <a:pt x="87" y="85"/>
                        <a:pt x="87" y="85"/>
                      </a:cubicBezTo>
                      <a:cubicBezTo>
                        <a:pt x="86" y="85"/>
                        <a:pt x="86" y="85"/>
                        <a:pt x="86" y="84"/>
                      </a:cubicBezTo>
                      <a:cubicBezTo>
                        <a:pt x="86" y="84"/>
                        <a:pt x="86" y="84"/>
                        <a:pt x="86" y="84"/>
                      </a:cubicBezTo>
                      <a:cubicBezTo>
                        <a:pt x="86" y="84"/>
                        <a:pt x="86" y="84"/>
                        <a:pt x="86" y="84"/>
                      </a:cubicBezTo>
                      <a:cubicBezTo>
                        <a:pt x="86" y="83"/>
                        <a:pt x="86" y="83"/>
                        <a:pt x="86" y="83"/>
                      </a:cubicBezTo>
                      <a:cubicBezTo>
                        <a:pt x="86" y="83"/>
                        <a:pt x="86" y="83"/>
                        <a:pt x="85" y="83"/>
                      </a:cubicBezTo>
                      <a:cubicBezTo>
                        <a:pt x="85" y="83"/>
                        <a:pt x="85" y="83"/>
                        <a:pt x="85" y="83"/>
                      </a:cubicBezTo>
                      <a:cubicBezTo>
                        <a:pt x="85" y="82"/>
                        <a:pt x="85" y="82"/>
                        <a:pt x="85" y="82"/>
                      </a:cubicBezTo>
                      <a:cubicBezTo>
                        <a:pt x="85" y="82"/>
                        <a:pt x="85" y="83"/>
                        <a:pt x="85" y="83"/>
                      </a:cubicBezTo>
                      <a:cubicBezTo>
                        <a:pt x="85" y="83"/>
                        <a:pt x="85" y="83"/>
                        <a:pt x="85" y="83"/>
                      </a:cubicBezTo>
                      <a:cubicBezTo>
                        <a:pt x="85" y="83"/>
                        <a:pt x="85" y="84"/>
                        <a:pt x="85" y="84"/>
                      </a:cubicBezTo>
                      <a:cubicBezTo>
                        <a:pt x="85" y="84"/>
                        <a:pt x="85" y="84"/>
                        <a:pt x="85" y="84"/>
                      </a:cubicBezTo>
                      <a:cubicBezTo>
                        <a:pt x="86" y="84"/>
                        <a:pt x="85" y="85"/>
                        <a:pt x="85" y="85"/>
                      </a:cubicBezTo>
                      <a:cubicBezTo>
                        <a:pt x="85" y="85"/>
                        <a:pt x="85" y="85"/>
                        <a:pt x="85" y="84"/>
                      </a:cubicBezTo>
                      <a:cubicBezTo>
                        <a:pt x="84" y="84"/>
                        <a:pt x="84" y="84"/>
                        <a:pt x="84" y="84"/>
                      </a:cubicBezTo>
                      <a:cubicBezTo>
                        <a:pt x="84" y="84"/>
                        <a:pt x="84" y="84"/>
                        <a:pt x="84" y="84"/>
                      </a:cubicBezTo>
                      <a:cubicBezTo>
                        <a:pt x="83" y="84"/>
                        <a:pt x="83" y="83"/>
                        <a:pt x="83" y="83"/>
                      </a:cubicBezTo>
                      <a:cubicBezTo>
                        <a:pt x="83" y="83"/>
                        <a:pt x="82" y="83"/>
                        <a:pt x="82" y="82"/>
                      </a:cubicBezTo>
                      <a:cubicBezTo>
                        <a:pt x="82" y="82"/>
                        <a:pt x="82" y="82"/>
                        <a:pt x="82" y="82"/>
                      </a:cubicBezTo>
                      <a:cubicBezTo>
                        <a:pt x="82" y="81"/>
                        <a:pt x="81" y="82"/>
                        <a:pt x="81" y="81"/>
                      </a:cubicBezTo>
                      <a:cubicBezTo>
                        <a:pt x="81" y="81"/>
                        <a:pt x="81" y="81"/>
                        <a:pt x="81" y="81"/>
                      </a:cubicBezTo>
                      <a:cubicBezTo>
                        <a:pt x="81" y="81"/>
                        <a:pt x="81" y="81"/>
                        <a:pt x="81" y="82"/>
                      </a:cubicBezTo>
                      <a:cubicBezTo>
                        <a:pt x="81" y="82"/>
                        <a:pt x="81" y="82"/>
                        <a:pt x="81" y="82"/>
                      </a:cubicBezTo>
                      <a:cubicBezTo>
                        <a:pt x="81" y="83"/>
                        <a:pt x="81" y="83"/>
                        <a:pt x="81" y="83"/>
                      </a:cubicBezTo>
                      <a:cubicBezTo>
                        <a:pt x="81" y="83"/>
                        <a:pt x="81" y="84"/>
                        <a:pt x="81" y="84"/>
                      </a:cubicBezTo>
                      <a:cubicBezTo>
                        <a:pt x="81" y="84"/>
                        <a:pt x="81" y="84"/>
                        <a:pt x="81" y="84"/>
                      </a:cubicBezTo>
                      <a:cubicBezTo>
                        <a:pt x="81" y="84"/>
                        <a:pt x="81" y="84"/>
                        <a:pt x="81" y="84"/>
                      </a:cubicBezTo>
                      <a:cubicBezTo>
                        <a:pt x="80" y="84"/>
                        <a:pt x="80" y="84"/>
                        <a:pt x="80" y="84"/>
                      </a:cubicBezTo>
                      <a:cubicBezTo>
                        <a:pt x="80" y="84"/>
                        <a:pt x="80" y="84"/>
                        <a:pt x="80" y="84"/>
                      </a:cubicBezTo>
                      <a:cubicBezTo>
                        <a:pt x="79" y="84"/>
                        <a:pt x="79" y="83"/>
                        <a:pt x="79" y="83"/>
                      </a:cubicBezTo>
                      <a:cubicBezTo>
                        <a:pt x="79" y="83"/>
                        <a:pt x="79" y="83"/>
                        <a:pt x="79" y="83"/>
                      </a:cubicBezTo>
                      <a:cubicBezTo>
                        <a:pt x="79" y="83"/>
                        <a:pt x="79" y="82"/>
                        <a:pt x="79" y="82"/>
                      </a:cubicBezTo>
                      <a:cubicBezTo>
                        <a:pt x="79" y="82"/>
                        <a:pt x="78" y="82"/>
                        <a:pt x="78" y="82"/>
                      </a:cubicBezTo>
                      <a:cubicBezTo>
                        <a:pt x="78" y="82"/>
                        <a:pt x="78" y="82"/>
                        <a:pt x="78" y="82"/>
                      </a:cubicBezTo>
                      <a:cubicBezTo>
                        <a:pt x="78" y="82"/>
                        <a:pt x="78" y="81"/>
                        <a:pt x="78" y="81"/>
                      </a:cubicBezTo>
                      <a:cubicBezTo>
                        <a:pt x="78" y="81"/>
                        <a:pt x="78" y="80"/>
                        <a:pt x="78" y="80"/>
                      </a:cubicBezTo>
                      <a:cubicBezTo>
                        <a:pt x="78" y="80"/>
                        <a:pt x="78" y="80"/>
                        <a:pt x="78" y="80"/>
                      </a:cubicBezTo>
                      <a:cubicBezTo>
                        <a:pt x="78" y="79"/>
                        <a:pt x="78" y="79"/>
                        <a:pt x="78" y="79"/>
                      </a:cubicBezTo>
                      <a:cubicBezTo>
                        <a:pt x="78" y="79"/>
                        <a:pt x="78" y="79"/>
                        <a:pt x="78" y="78"/>
                      </a:cubicBezTo>
                      <a:cubicBezTo>
                        <a:pt x="78" y="78"/>
                        <a:pt x="78" y="78"/>
                        <a:pt x="78" y="78"/>
                      </a:cubicBezTo>
                      <a:cubicBezTo>
                        <a:pt x="78" y="78"/>
                        <a:pt x="78" y="77"/>
                        <a:pt x="78" y="77"/>
                      </a:cubicBezTo>
                      <a:cubicBezTo>
                        <a:pt x="78" y="77"/>
                        <a:pt x="78" y="77"/>
                        <a:pt x="77" y="77"/>
                      </a:cubicBezTo>
                      <a:cubicBezTo>
                        <a:pt x="77" y="77"/>
                        <a:pt x="77" y="77"/>
                        <a:pt x="77" y="77"/>
                      </a:cubicBezTo>
                      <a:cubicBezTo>
                        <a:pt x="77" y="77"/>
                        <a:pt x="77" y="76"/>
                        <a:pt x="77" y="76"/>
                      </a:cubicBezTo>
                      <a:cubicBezTo>
                        <a:pt x="77" y="76"/>
                        <a:pt x="77" y="75"/>
                        <a:pt x="77" y="75"/>
                      </a:cubicBezTo>
                      <a:cubicBezTo>
                        <a:pt x="77" y="75"/>
                        <a:pt x="76" y="75"/>
                        <a:pt x="76" y="75"/>
                      </a:cubicBezTo>
                      <a:cubicBezTo>
                        <a:pt x="76" y="75"/>
                        <a:pt x="76" y="75"/>
                        <a:pt x="76" y="75"/>
                      </a:cubicBezTo>
                      <a:cubicBezTo>
                        <a:pt x="76" y="75"/>
                        <a:pt x="76" y="75"/>
                        <a:pt x="76" y="75"/>
                      </a:cubicBezTo>
                      <a:cubicBezTo>
                        <a:pt x="76" y="75"/>
                        <a:pt x="76" y="74"/>
                        <a:pt x="76" y="74"/>
                      </a:cubicBezTo>
                      <a:cubicBezTo>
                        <a:pt x="76" y="74"/>
                        <a:pt x="76" y="74"/>
                        <a:pt x="76" y="74"/>
                      </a:cubicBezTo>
                      <a:cubicBezTo>
                        <a:pt x="76" y="74"/>
                        <a:pt x="76" y="73"/>
                        <a:pt x="76" y="73"/>
                      </a:cubicBezTo>
                      <a:cubicBezTo>
                        <a:pt x="76" y="73"/>
                        <a:pt x="76" y="73"/>
                        <a:pt x="75" y="73"/>
                      </a:cubicBezTo>
                      <a:cubicBezTo>
                        <a:pt x="75" y="73"/>
                        <a:pt x="75" y="73"/>
                        <a:pt x="75" y="73"/>
                      </a:cubicBezTo>
                      <a:cubicBezTo>
                        <a:pt x="75" y="73"/>
                        <a:pt x="75" y="73"/>
                        <a:pt x="75" y="73"/>
                      </a:cubicBezTo>
                      <a:cubicBezTo>
                        <a:pt x="75" y="73"/>
                        <a:pt x="74" y="73"/>
                        <a:pt x="74" y="73"/>
                      </a:cubicBezTo>
                      <a:cubicBezTo>
                        <a:pt x="74" y="73"/>
                        <a:pt x="74" y="72"/>
                        <a:pt x="74" y="72"/>
                      </a:cubicBezTo>
                      <a:cubicBezTo>
                        <a:pt x="73" y="72"/>
                        <a:pt x="73" y="72"/>
                        <a:pt x="73" y="72"/>
                      </a:cubicBezTo>
                      <a:cubicBezTo>
                        <a:pt x="73" y="72"/>
                        <a:pt x="73" y="72"/>
                        <a:pt x="73" y="72"/>
                      </a:cubicBezTo>
                      <a:cubicBezTo>
                        <a:pt x="73" y="71"/>
                        <a:pt x="73" y="71"/>
                        <a:pt x="73" y="71"/>
                      </a:cubicBezTo>
                      <a:cubicBezTo>
                        <a:pt x="73" y="71"/>
                        <a:pt x="73" y="71"/>
                        <a:pt x="73" y="71"/>
                      </a:cubicBezTo>
                      <a:cubicBezTo>
                        <a:pt x="73" y="71"/>
                        <a:pt x="73" y="70"/>
                        <a:pt x="73" y="70"/>
                      </a:cubicBezTo>
                      <a:cubicBezTo>
                        <a:pt x="72" y="70"/>
                        <a:pt x="73" y="70"/>
                        <a:pt x="73" y="70"/>
                      </a:cubicBezTo>
                      <a:cubicBezTo>
                        <a:pt x="73" y="69"/>
                        <a:pt x="73" y="69"/>
                        <a:pt x="73" y="69"/>
                      </a:cubicBezTo>
                      <a:cubicBezTo>
                        <a:pt x="73" y="69"/>
                        <a:pt x="73" y="69"/>
                        <a:pt x="73" y="69"/>
                      </a:cubicBezTo>
                      <a:cubicBezTo>
                        <a:pt x="73" y="69"/>
                        <a:pt x="74" y="70"/>
                        <a:pt x="74" y="70"/>
                      </a:cubicBezTo>
                      <a:cubicBezTo>
                        <a:pt x="74" y="69"/>
                        <a:pt x="74" y="69"/>
                        <a:pt x="74" y="69"/>
                      </a:cubicBezTo>
                      <a:cubicBezTo>
                        <a:pt x="74" y="69"/>
                        <a:pt x="74" y="69"/>
                        <a:pt x="73" y="68"/>
                      </a:cubicBezTo>
                      <a:cubicBezTo>
                        <a:pt x="73" y="68"/>
                        <a:pt x="73" y="68"/>
                        <a:pt x="73" y="68"/>
                      </a:cubicBezTo>
                      <a:cubicBezTo>
                        <a:pt x="73" y="68"/>
                        <a:pt x="73" y="68"/>
                        <a:pt x="73" y="68"/>
                      </a:cubicBezTo>
                      <a:cubicBezTo>
                        <a:pt x="73" y="68"/>
                        <a:pt x="73" y="68"/>
                        <a:pt x="72" y="68"/>
                      </a:cubicBezTo>
                      <a:cubicBezTo>
                        <a:pt x="72" y="68"/>
                        <a:pt x="72" y="68"/>
                        <a:pt x="72" y="67"/>
                      </a:cubicBezTo>
                      <a:cubicBezTo>
                        <a:pt x="72" y="67"/>
                        <a:pt x="72" y="67"/>
                        <a:pt x="72" y="67"/>
                      </a:cubicBezTo>
                      <a:cubicBezTo>
                        <a:pt x="72" y="67"/>
                        <a:pt x="72" y="67"/>
                        <a:pt x="72" y="67"/>
                      </a:cubicBezTo>
                      <a:cubicBezTo>
                        <a:pt x="71" y="66"/>
                        <a:pt x="71" y="67"/>
                        <a:pt x="71" y="67"/>
                      </a:cubicBezTo>
                      <a:cubicBezTo>
                        <a:pt x="71" y="67"/>
                        <a:pt x="71" y="67"/>
                        <a:pt x="70" y="67"/>
                      </a:cubicBezTo>
                      <a:cubicBezTo>
                        <a:pt x="70" y="67"/>
                        <a:pt x="70" y="67"/>
                        <a:pt x="70" y="67"/>
                      </a:cubicBezTo>
                      <a:cubicBezTo>
                        <a:pt x="70" y="66"/>
                        <a:pt x="69" y="66"/>
                        <a:pt x="69" y="66"/>
                      </a:cubicBezTo>
                      <a:cubicBezTo>
                        <a:pt x="69" y="65"/>
                        <a:pt x="69" y="66"/>
                        <a:pt x="68" y="65"/>
                      </a:cubicBezTo>
                      <a:cubicBezTo>
                        <a:pt x="68" y="65"/>
                        <a:pt x="67" y="65"/>
                        <a:pt x="67" y="65"/>
                      </a:cubicBezTo>
                      <a:cubicBezTo>
                        <a:pt x="67" y="65"/>
                        <a:pt x="67" y="64"/>
                        <a:pt x="67" y="64"/>
                      </a:cubicBezTo>
                      <a:cubicBezTo>
                        <a:pt x="67" y="64"/>
                        <a:pt x="66" y="64"/>
                        <a:pt x="66" y="64"/>
                      </a:cubicBezTo>
                      <a:cubicBezTo>
                        <a:pt x="66" y="64"/>
                        <a:pt x="66" y="64"/>
                        <a:pt x="66" y="65"/>
                      </a:cubicBezTo>
                      <a:cubicBezTo>
                        <a:pt x="66" y="65"/>
                        <a:pt x="66" y="65"/>
                        <a:pt x="66" y="65"/>
                      </a:cubicBezTo>
                      <a:cubicBezTo>
                        <a:pt x="65" y="65"/>
                        <a:pt x="65" y="64"/>
                        <a:pt x="65" y="64"/>
                      </a:cubicBezTo>
                      <a:cubicBezTo>
                        <a:pt x="64" y="64"/>
                        <a:pt x="65" y="64"/>
                        <a:pt x="65" y="63"/>
                      </a:cubicBezTo>
                      <a:cubicBezTo>
                        <a:pt x="65" y="63"/>
                        <a:pt x="65" y="63"/>
                        <a:pt x="65" y="63"/>
                      </a:cubicBezTo>
                      <a:cubicBezTo>
                        <a:pt x="65" y="63"/>
                        <a:pt x="65" y="63"/>
                        <a:pt x="65" y="63"/>
                      </a:cubicBezTo>
                      <a:cubicBezTo>
                        <a:pt x="65" y="62"/>
                        <a:pt x="65" y="62"/>
                        <a:pt x="64" y="62"/>
                      </a:cubicBezTo>
                      <a:cubicBezTo>
                        <a:pt x="64" y="62"/>
                        <a:pt x="64" y="62"/>
                        <a:pt x="63" y="62"/>
                      </a:cubicBezTo>
                      <a:cubicBezTo>
                        <a:pt x="63" y="62"/>
                        <a:pt x="62" y="62"/>
                        <a:pt x="62" y="62"/>
                      </a:cubicBezTo>
                      <a:cubicBezTo>
                        <a:pt x="62" y="62"/>
                        <a:pt x="62" y="61"/>
                        <a:pt x="62" y="61"/>
                      </a:cubicBezTo>
                      <a:cubicBezTo>
                        <a:pt x="61" y="61"/>
                        <a:pt x="61" y="61"/>
                        <a:pt x="61" y="61"/>
                      </a:cubicBezTo>
                      <a:cubicBezTo>
                        <a:pt x="61" y="60"/>
                        <a:pt x="61" y="61"/>
                        <a:pt x="61" y="61"/>
                      </a:cubicBezTo>
                      <a:cubicBezTo>
                        <a:pt x="61" y="61"/>
                        <a:pt x="61" y="61"/>
                        <a:pt x="60" y="61"/>
                      </a:cubicBezTo>
                      <a:cubicBezTo>
                        <a:pt x="60" y="61"/>
                        <a:pt x="60" y="61"/>
                        <a:pt x="60" y="60"/>
                      </a:cubicBezTo>
                      <a:cubicBezTo>
                        <a:pt x="60" y="60"/>
                        <a:pt x="59" y="60"/>
                        <a:pt x="59" y="60"/>
                      </a:cubicBezTo>
                      <a:cubicBezTo>
                        <a:pt x="59" y="60"/>
                        <a:pt x="59" y="60"/>
                        <a:pt x="58" y="60"/>
                      </a:cubicBezTo>
                      <a:cubicBezTo>
                        <a:pt x="58" y="60"/>
                        <a:pt x="57" y="59"/>
                        <a:pt x="57" y="59"/>
                      </a:cubicBezTo>
                      <a:cubicBezTo>
                        <a:pt x="57" y="59"/>
                        <a:pt x="57" y="59"/>
                        <a:pt x="56" y="58"/>
                      </a:cubicBezTo>
                      <a:cubicBezTo>
                        <a:pt x="56" y="58"/>
                        <a:pt x="56" y="58"/>
                        <a:pt x="56" y="58"/>
                      </a:cubicBezTo>
                      <a:cubicBezTo>
                        <a:pt x="56" y="58"/>
                        <a:pt x="56" y="57"/>
                        <a:pt x="56" y="57"/>
                      </a:cubicBezTo>
                      <a:cubicBezTo>
                        <a:pt x="56" y="57"/>
                        <a:pt x="56" y="57"/>
                        <a:pt x="56" y="56"/>
                      </a:cubicBezTo>
                      <a:cubicBezTo>
                        <a:pt x="57" y="56"/>
                        <a:pt x="57" y="55"/>
                        <a:pt x="56" y="55"/>
                      </a:cubicBezTo>
                      <a:cubicBezTo>
                        <a:pt x="56" y="54"/>
                        <a:pt x="56" y="54"/>
                        <a:pt x="56" y="54"/>
                      </a:cubicBezTo>
                      <a:cubicBezTo>
                        <a:pt x="56" y="54"/>
                        <a:pt x="56" y="54"/>
                        <a:pt x="56" y="54"/>
                      </a:cubicBezTo>
                      <a:cubicBezTo>
                        <a:pt x="55" y="54"/>
                        <a:pt x="55" y="54"/>
                        <a:pt x="55" y="54"/>
                      </a:cubicBezTo>
                      <a:cubicBezTo>
                        <a:pt x="55" y="54"/>
                        <a:pt x="54" y="53"/>
                        <a:pt x="54" y="53"/>
                      </a:cubicBezTo>
                      <a:cubicBezTo>
                        <a:pt x="54" y="53"/>
                        <a:pt x="54" y="53"/>
                        <a:pt x="54" y="52"/>
                      </a:cubicBezTo>
                      <a:cubicBezTo>
                        <a:pt x="54" y="52"/>
                        <a:pt x="55" y="52"/>
                        <a:pt x="55" y="52"/>
                      </a:cubicBezTo>
                      <a:cubicBezTo>
                        <a:pt x="55" y="52"/>
                        <a:pt x="55" y="51"/>
                        <a:pt x="55" y="51"/>
                      </a:cubicBezTo>
                      <a:cubicBezTo>
                        <a:pt x="55" y="51"/>
                        <a:pt x="55" y="50"/>
                        <a:pt x="55" y="50"/>
                      </a:cubicBezTo>
                      <a:cubicBezTo>
                        <a:pt x="55" y="50"/>
                        <a:pt x="55" y="49"/>
                        <a:pt x="55" y="49"/>
                      </a:cubicBezTo>
                      <a:cubicBezTo>
                        <a:pt x="55" y="49"/>
                        <a:pt x="55" y="48"/>
                        <a:pt x="55" y="48"/>
                      </a:cubicBezTo>
                      <a:cubicBezTo>
                        <a:pt x="55" y="48"/>
                        <a:pt x="55" y="48"/>
                        <a:pt x="55" y="48"/>
                      </a:cubicBezTo>
                      <a:cubicBezTo>
                        <a:pt x="55" y="48"/>
                        <a:pt x="54" y="47"/>
                        <a:pt x="54" y="47"/>
                      </a:cubicBezTo>
                      <a:cubicBezTo>
                        <a:pt x="54" y="47"/>
                        <a:pt x="54" y="46"/>
                        <a:pt x="54" y="46"/>
                      </a:cubicBezTo>
                      <a:cubicBezTo>
                        <a:pt x="54" y="46"/>
                        <a:pt x="54" y="46"/>
                        <a:pt x="54" y="45"/>
                      </a:cubicBezTo>
                      <a:cubicBezTo>
                        <a:pt x="54" y="45"/>
                        <a:pt x="54" y="45"/>
                        <a:pt x="53" y="45"/>
                      </a:cubicBezTo>
                      <a:cubicBezTo>
                        <a:pt x="53" y="44"/>
                        <a:pt x="54" y="44"/>
                        <a:pt x="54" y="44"/>
                      </a:cubicBezTo>
                      <a:cubicBezTo>
                        <a:pt x="54" y="44"/>
                        <a:pt x="53" y="44"/>
                        <a:pt x="53" y="44"/>
                      </a:cubicBezTo>
                      <a:cubicBezTo>
                        <a:pt x="53" y="44"/>
                        <a:pt x="52" y="43"/>
                        <a:pt x="52" y="43"/>
                      </a:cubicBezTo>
                      <a:cubicBezTo>
                        <a:pt x="52" y="43"/>
                        <a:pt x="52" y="43"/>
                        <a:pt x="52" y="43"/>
                      </a:cubicBezTo>
                      <a:cubicBezTo>
                        <a:pt x="52" y="42"/>
                        <a:pt x="51" y="42"/>
                        <a:pt x="51" y="42"/>
                      </a:cubicBezTo>
                      <a:cubicBezTo>
                        <a:pt x="51" y="42"/>
                        <a:pt x="50" y="41"/>
                        <a:pt x="50" y="41"/>
                      </a:cubicBezTo>
                      <a:cubicBezTo>
                        <a:pt x="50" y="40"/>
                        <a:pt x="50" y="40"/>
                        <a:pt x="50" y="40"/>
                      </a:cubicBezTo>
                      <a:cubicBezTo>
                        <a:pt x="50" y="40"/>
                        <a:pt x="51" y="39"/>
                        <a:pt x="51" y="39"/>
                      </a:cubicBezTo>
                      <a:cubicBezTo>
                        <a:pt x="51" y="39"/>
                        <a:pt x="50" y="39"/>
                        <a:pt x="50" y="39"/>
                      </a:cubicBezTo>
                      <a:cubicBezTo>
                        <a:pt x="50" y="39"/>
                        <a:pt x="50" y="38"/>
                        <a:pt x="50" y="38"/>
                      </a:cubicBezTo>
                      <a:cubicBezTo>
                        <a:pt x="50" y="38"/>
                        <a:pt x="50" y="37"/>
                        <a:pt x="50" y="37"/>
                      </a:cubicBezTo>
                      <a:cubicBezTo>
                        <a:pt x="50" y="37"/>
                        <a:pt x="50" y="37"/>
                        <a:pt x="50" y="37"/>
                      </a:cubicBezTo>
                      <a:cubicBezTo>
                        <a:pt x="50" y="36"/>
                        <a:pt x="50" y="36"/>
                        <a:pt x="50" y="36"/>
                      </a:cubicBezTo>
                      <a:cubicBezTo>
                        <a:pt x="50" y="36"/>
                        <a:pt x="50" y="35"/>
                        <a:pt x="50" y="35"/>
                      </a:cubicBezTo>
                      <a:cubicBezTo>
                        <a:pt x="50" y="35"/>
                        <a:pt x="49" y="34"/>
                        <a:pt x="49" y="34"/>
                      </a:cubicBezTo>
                      <a:cubicBezTo>
                        <a:pt x="49" y="34"/>
                        <a:pt x="49" y="34"/>
                        <a:pt x="49" y="33"/>
                      </a:cubicBezTo>
                      <a:cubicBezTo>
                        <a:pt x="49" y="33"/>
                        <a:pt x="49" y="33"/>
                        <a:pt x="49" y="33"/>
                      </a:cubicBezTo>
                      <a:cubicBezTo>
                        <a:pt x="50" y="32"/>
                        <a:pt x="49" y="32"/>
                        <a:pt x="49" y="32"/>
                      </a:cubicBezTo>
                      <a:cubicBezTo>
                        <a:pt x="49" y="32"/>
                        <a:pt x="49" y="32"/>
                        <a:pt x="49" y="31"/>
                      </a:cubicBezTo>
                      <a:cubicBezTo>
                        <a:pt x="49" y="31"/>
                        <a:pt x="49" y="31"/>
                        <a:pt x="49" y="31"/>
                      </a:cubicBezTo>
                      <a:cubicBezTo>
                        <a:pt x="50" y="30"/>
                        <a:pt x="50" y="30"/>
                        <a:pt x="50" y="30"/>
                      </a:cubicBezTo>
                      <a:cubicBezTo>
                        <a:pt x="50" y="30"/>
                        <a:pt x="49" y="29"/>
                        <a:pt x="49" y="29"/>
                      </a:cubicBezTo>
                      <a:cubicBezTo>
                        <a:pt x="49" y="29"/>
                        <a:pt x="48" y="29"/>
                        <a:pt x="48" y="29"/>
                      </a:cubicBezTo>
                      <a:cubicBezTo>
                        <a:pt x="48" y="29"/>
                        <a:pt x="47" y="29"/>
                        <a:pt x="47" y="29"/>
                      </a:cubicBezTo>
                      <a:cubicBezTo>
                        <a:pt x="47" y="28"/>
                        <a:pt x="47" y="28"/>
                        <a:pt x="47" y="28"/>
                      </a:cubicBezTo>
                      <a:cubicBezTo>
                        <a:pt x="47" y="28"/>
                        <a:pt x="47" y="28"/>
                        <a:pt x="47" y="28"/>
                      </a:cubicBezTo>
                      <a:cubicBezTo>
                        <a:pt x="47" y="28"/>
                        <a:pt x="47" y="28"/>
                        <a:pt x="46" y="28"/>
                      </a:cubicBezTo>
                      <a:cubicBezTo>
                        <a:pt x="46" y="28"/>
                        <a:pt x="46" y="27"/>
                        <a:pt x="46" y="27"/>
                      </a:cubicBezTo>
                      <a:cubicBezTo>
                        <a:pt x="46" y="27"/>
                        <a:pt x="45" y="27"/>
                        <a:pt x="45" y="27"/>
                      </a:cubicBezTo>
                      <a:cubicBezTo>
                        <a:pt x="45" y="27"/>
                        <a:pt x="45" y="27"/>
                        <a:pt x="45" y="27"/>
                      </a:cubicBezTo>
                      <a:cubicBezTo>
                        <a:pt x="45" y="27"/>
                        <a:pt x="45" y="26"/>
                        <a:pt x="45" y="26"/>
                      </a:cubicBezTo>
                      <a:cubicBezTo>
                        <a:pt x="45" y="26"/>
                        <a:pt x="45" y="26"/>
                        <a:pt x="45" y="26"/>
                      </a:cubicBezTo>
                      <a:cubicBezTo>
                        <a:pt x="45" y="26"/>
                        <a:pt x="45" y="25"/>
                        <a:pt x="45" y="25"/>
                      </a:cubicBezTo>
                      <a:cubicBezTo>
                        <a:pt x="44" y="25"/>
                        <a:pt x="44" y="25"/>
                        <a:pt x="44" y="25"/>
                      </a:cubicBezTo>
                      <a:cubicBezTo>
                        <a:pt x="44" y="25"/>
                        <a:pt x="44" y="25"/>
                        <a:pt x="44" y="25"/>
                      </a:cubicBezTo>
                      <a:cubicBezTo>
                        <a:pt x="44" y="25"/>
                        <a:pt x="43" y="25"/>
                        <a:pt x="43" y="25"/>
                      </a:cubicBezTo>
                      <a:cubicBezTo>
                        <a:pt x="43" y="25"/>
                        <a:pt x="43" y="25"/>
                        <a:pt x="42" y="25"/>
                      </a:cubicBezTo>
                      <a:cubicBezTo>
                        <a:pt x="42" y="25"/>
                        <a:pt x="42" y="25"/>
                        <a:pt x="42" y="26"/>
                      </a:cubicBezTo>
                      <a:cubicBezTo>
                        <a:pt x="42" y="26"/>
                        <a:pt x="42" y="26"/>
                        <a:pt x="42" y="26"/>
                      </a:cubicBezTo>
                      <a:cubicBezTo>
                        <a:pt x="41" y="26"/>
                        <a:pt x="41" y="27"/>
                        <a:pt x="41" y="27"/>
                      </a:cubicBezTo>
                      <a:cubicBezTo>
                        <a:pt x="40" y="27"/>
                        <a:pt x="40" y="27"/>
                        <a:pt x="40" y="27"/>
                      </a:cubicBezTo>
                      <a:cubicBezTo>
                        <a:pt x="39" y="27"/>
                        <a:pt x="39" y="26"/>
                        <a:pt x="39" y="26"/>
                      </a:cubicBezTo>
                      <a:cubicBezTo>
                        <a:pt x="39" y="26"/>
                        <a:pt x="39" y="26"/>
                        <a:pt x="39" y="25"/>
                      </a:cubicBezTo>
                      <a:cubicBezTo>
                        <a:pt x="39" y="25"/>
                        <a:pt x="39" y="25"/>
                        <a:pt x="39" y="24"/>
                      </a:cubicBezTo>
                      <a:cubicBezTo>
                        <a:pt x="39" y="24"/>
                        <a:pt x="39" y="23"/>
                        <a:pt x="38" y="23"/>
                      </a:cubicBezTo>
                      <a:cubicBezTo>
                        <a:pt x="38" y="23"/>
                        <a:pt x="38" y="23"/>
                        <a:pt x="38" y="23"/>
                      </a:cubicBezTo>
                      <a:cubicBezTo>
                        <a:pt x="38" y="23"/>
                        <a:pt x="38" y="22"/>
                        <a:pt x="38" y="22"/>
                      </a:cubicBezTo>
                      <a:cubicBezTo>
                        <a:pt x="38" y="22"/>
                        <a:pt x="38" y="22"/>
                        <a:pt x="38" y="22"/>
                      </a:cubicBezTo>
                      <a:cubicBezTo>
                        <a:pt x="38" y="21"/>
                        <a:pt x="38" y="21"/>
                        <a:pt x="38" y="21"/>
                      </a:cubicBezTo>
                      <a:cubicBezTo>
                        <a:pt x="38" y="20"/>
                        <a:pt x="38" y="20"/>
                        <a:pt x="38" y="20"/>
                      </a:cubicBezTo>
                      <a:cubicBezTo>
                        <a:pt x="38" y="20"/>
                        <a:pt x="38" y="20"/>
                        <a:pt x="38" y="19"/>
                      </a:cubicBezTo>
                      <a:cubicBezTo>
                        <a:pt x="38" y="19"/>
                        <a:pt x="38" y="19"/>
                        <a:pt x="38" y="19"/>
                      </a:cubicBezTo>
                      <a:cubicBezTo>
                        <a:pt x="37" y="19"/>
                        <a:pt x="37" y="18"/>
                        <a:pt x="37" y="18"/>
                      </a:cubicBezTo>
                      <a:cubicBezTo>
                        <a:pt x="37" y="18"/>
                        <a:pt x="37" y="17"/>
                        <a:pt x="37" y="17"/>
                      </a:cubicBezTo>
                      <a:cubicBezTo>
                        <a:pt x="37" y="16"/>
                        <a:pt x="37" y="16"/>
                        <a:pt x="37" y="16"/>
                      </a:cubicBezTo>
                      <a:cubicBezTo>
                        <a:pt x="37" y="15"/>
                        <a:pt x="37" y="15"/>
                        <a:pt x="37" y="15"/>
                      </a:cubicBezTo>
                      <a:cubicBezTo>
                        <a:pt x="36" y="15"/>
                        <a:pt x="36" y="15"/>
                        <a:pt x="36" y="15"/>
                      </a:cubicBezTo>
                      <a:cubicBezTo>
                        <a:pt x="36" y="14"/>
                        <a:pt x="37" y="14"/>
                        <a:pt x="37" y="14"/>
                      </a:cubicBezTo>
                      <a:cubicBezTo>
                        <a:pt x="37" y="14"/>
                        <a:pt x="37" y="14"/>
                        <a:pt x="37" y="13"/>
                      </a:cubicBezTo>
                      <a:cubicBezTo>
                        <a:pt x="36" y="13"/>
                        <a:pt x="36" y="13"/>
                        <a:pt x="36" y="13"/>
                      </a:cubicBezTo>
                      <a:cubicBezTo>
                        <a:pt x="36" y="13"/>
                        <a:pt x="36" y="13"/>
                        <a:pt x="36" y="13"/>
                      </a:cubicBezTo>
                      <a:cubicBezTo>
                        <a:pt x="36" y="13"/>
                        <a:pt x="35" y="12"/>
                        <a:pt x="35" y="12"/>
                      </a:cubicBezTo>
                      <a:cubicBezTo>
                        <a:pt x="35" y="12"/>
                        <a:pt x="35" y="12"/>
                        <a:pt x="35" y="12"/>
                      </a:cubicBezTo>
                      <a:cubicBezTo>
                        <a:pt x="35" y="12"/>
                        <a:pt x="34" y="12"/>
                        <a:pt x="34" y="12"/>
                      </a:cubicBezTo>
                      <a:cubicBezTo>
                        <a:pt x="34" y="12"/>
                        <a:pt x="34" y="11"/>
                        <a:pt x="34" y="11"/>
                      </a:cubicBezTo>
                      <a:cubicBezTo>
                        <a:pt x="34" y="11"/>
                        <a:pt x="35" y="10"/>
                        <a:pt x="35" y="10"/>
                      </a:cubicBezTo>
                      <a:cubicBezTo>
                        <a:pt x="35" y="10"/>
                        <a:pt x="35" y="9"/>
                        <a:pt x="35" y="9"/>
                      </a:cubicBezTo>
                      <a:cubicBezTo>
                        <a:pt x="35" y="9"/>
                        <a:pt x="35" y="9"/>
                        <a:pt x="35" y="9"/>
                      </a:cubicBezTo>
                      <a:cubicBezTo>
                        <a:pt x="35" y="9"/>
                        <a:pt x="34" y="9"/>
                        <a:pt x="34" y="9"/>
                      </a:cubicBezTo>
                      <a:cubicBezTo>
                        <a:pt x="34" y="9"/>
                        <a:pt x="33" y="9"/>
                        <a:pt x="33" y="9"/>
                      </a:cubicBezTo>
                      <a:cubicBezTo>
                        <a:pt x="33" y="9"/>
                        <a:pt x="33" y="8"/>
                        <a:pt x="33" y="8"/>
                      </a:cubicBezTo>
                      <a:cubicBezTo>
                        <a:pt x="33" y="8"/>
                        <a:pt x="33" y="7"/>
                        <a:pt x="33" y="7"/>
                      </a:cubicBezTo>
                      <a:cubicBezTo>
                        <a:pt x="33" y="7"/>
                        <a:pt x="33" y="6"/>
                        <a:pt x="33" y="6"/>
                      </a:cubicBezTo>
                      <a:cubicBezTo>
                        <a:pt x="33" y="6"/>
                        <a:pt x="33" y="5"/>
                        <a:pt x="33" y="5"/>
                      </a:cubicBezTo>
                      <a:cubicBezTo>
                        <a:pt x="33" y="5"/>
                        <a:pt x="33" y="4"/>
                        <a:pt x="33" y="4"/>
                      </a:cubicBezTo>
                      <a:cubicBezTo>
                        <a:pt x="33" y="4"/>
                        <a:pt x="33" y="3"/>
                        <a:pt x="33" y="3"/>
                      </a:cubicBezTo>
                      <a:cubicBezTo>
                        <a:pt x="33" y="3"/>
                        <a:pt x="32" y="3"/>
                        <a:pt x="32" y="2"/>
                      </a:cubicBezTo>
                      <a:cubicBezTo>
                        <a:pt x="32" y="2"/>
                        <a:pt x="32" y="2"/>
                        <a:pt x="32" y="2"/>
                      </a:cubicBezTo>
                      <a:cubicBezTo>
                        <a:pt x="31" y="2"/>
                        <a:pt x="31" y="2"/>
                        <a:pt x="31" y="1"/>
                      </a:cubicBezTo>
                      <a:cubicBezTo>
                        <a:pt x="31" y="1"/>
                        <a:pt x="31" y="1"/>
                        <a:pt x="31" y="1"/>
                      </a:cubicBezTo>
                      <a:cubicBezTo>
                        <a:pt x="31" y="1"/>
                        <a:pt x="31" y="1"/>
                        <a:pt x="31" y="1"/>
                      </a:cubicBezTo>
                      <a:cubicBezTo>
                        <a:pt x="31" y="0"/>
                        <a:pt x="31" y="0"/>
                        <a:pt x="31" y="0"/>
                      </a:cubicBezTo>
                      <a:cubicBezTo>
                        <a:pt x="31" y="0"/>
                        <a:pt x="30" y="0"/>
                        <a:pt x="30" y="0"/>
                      </a:cubicBezTo>
                      <a:cubicBezTo>
                        <a:pt x="30" y="0"/>
                        <a:pt x="30" y="1"/>
                        <a:pt x="30" y="1"/>
                      </a:cubicBezTo>
                      <a:cubicBezTo>
                        <a:pt x="30" y="1"/>
                        <a:pt x="29" y="2"/>
                        <a:pt x="29" y="2"/>
                      </a:cubicBezTo>
                      <a:cubicBezTo>
                        <a:pt x="29" y="2"/>
                        <a:pt x="28" y="2"/>
                        <a:pt x="28" y="2"/>
                      </a:cubicBezTo>
                      <a:cubicBezTo>
                        <a:pt x="28" y="2"/>
                        <a:pt x="28" y="2"/>
                        <a:pt x="28" y="2"/>
                      </a:cubicBezTo>
                      <a:cubicBezTo>
                        <a:pt x="28" y="3"/>
                        <a:pt x="28" y="3"/>
                        <a:pt x="28" y="4"/>
                      </a:cubicBezTo>
                      <a:cubicBezTo>
                        <a:pt x="28" y="4"/>
                        <a:pt x="28" y="5"/>
                        <a:pt x="28" y="5"/>
                      </a:cubicBezTo>
                      <a:cubicBezTo>
                        <a:pt x="28" y="5"/>
                        <a:pt x="28" y="5"/>
                        <a:pt x="28" y="5"/>
                      </a:cubicBezTo>
                      <a:cubicBezTo>
                        <a:pt x="28" y="6"/>
                        <a:pt x="28" y="6"/>
                        <a:pt x="27" y="6"/>
                      </a:cubicBezTo>
                      <a:cubicBezTo>
                        <a:pt x="27" y="6"/>
                        <a:pt x="27" y="7"/>
                        <a:pt x="27" y="7"/>
                      </a:cubicBezTo>
                      <a:cubicBezTo>
                        <a:pt x="27" y="7"/>
                        <a:pt x="27" y="7"/>
                        <a:pt x="27" y="7"/>
                      </a:cubicBezTo>
                      <a:cubicBezTo>
                        <a:pt x="27" y="8"/>
                        <a:pt x="28" y="8"/>
                        <a:pt x="28" y="8"/>
                      </a:cubicBezTo>
                      <a:cubicBezTo>
                        <a:pt x="28" y="8"/>
                        <a:pt x="27" y="8"/>
                        <a:pt x="27" y="8"/>
                      </a:cubicBezTo>
                      <a:cubicBezTo>
                        <a:pt x="27" y="8"/>
                        <a:pt x="27" y="8"/>
                        <a:pt x="27" y="8"/>
                      </a:cubicBezTo>
                      <a:cubicBezTo>
                        <a:pt x="27" y="8"/>
                        <a:pt x="27" y="8"/>
                        <a:pt x="27" y="8"/>
                      </a:cubicBezTo>
                      <a:cubicBezTo>
                        <a:pt x="27" y="8"/>
                        <a:pt x="27" y="8"/>
                        <a:pt x="27" y="9"/>
                      </a:cubicBezTo>
                      <a:cubicBezTo>
                        <a:pt x="27" y="9"/>
                        <a:pt x="27" y="9"/>
                        <a:pt x="27" y="10"/>
                      </a:cubicBezTo>
                      <a:cubicBezTo>
                        <a:pt x="27" y="10"/>
                        <a:pt x="27" y="10"/>
                        <a:pt x="27" y="10"/>
                      </a:cubicBezTo>
                      <a:cubicBezTo>
                        <a:pt x="27" y="10"/>
                        <a:pt x="26" y="9"/>
                        <a:pt x="26" y="9"/>
                      </a:cubicBezTo>
                      <a:cubicBezTo>
                        <a:pt x="26" y="9"/>
                        <a:pt x="26" y="9"/>
                        <a:pt x="26" y="9"/>
                      </a:cubicBezTo>
                      <a:cubicBezTo>
                        <a:pt x="26" y="10"/>
                        <a:pt x="25" y="10"/>
                        <a:pt x="25" y="10"/>
                      </a:cubicBezTo>
                      <a:cubicBezTo>
                        <a:pt x="25" y="11"/>
                        <a:pt x="25" y="11"/>
                        <a:pt x="25" y="11"/>
                      </a:cubicBezTo>
                      <a:cubicBezTo>
                        <a:pt x="25" y="11"/>
                        <a:pt x="25" y="12"/>
                        <a:pt x="25" y="12"/>
                      </a:cubicBezTo>
                      <a:cubicBezTo>
                        <a:pt x="24" y="12"/>
                        <a:pt x="24" y="13"/>
                        <a:pt x="24" y="13"/>
                      </a:cubicBezTo>
                      <a:cubicBezTo>
                        <a:pt x="24" y="13"/>
                        <a:pt x="24" y="13"/>
                        <a:pt x="25" y="13"/>
                      </a:cubicBezTo>
                      <a:cubicBezTo>
                        <a:pt x="25" y="13"/>
                        <a:pt x="25" y="13"/>
                        <a:pt x="25" y="13"/>
                      </a:cubicBezTo>
                      <a:cubicBezTo>
                        <a:pt x="25" y="13"/>
                        <a:pt x="25" y="13"/>
                        <a:pt x="25" y="13"/>
                      </a:cubicBezTo>
                      <a:cubicBezTo>
                        <a:pt x="25" y="13"/>
                        <a:pt x="25" y="13"/>
                        <a:pt x="25" y="13"/>
                      </a:cubicBezTo>
                      <a:cubicBezTo>
                        <a:pt x="25" y="13"/>
                        <a:pt x="25" y="12"/>
                        <a:pt x="25" y="12"/>
                      </a:cubicBezTo>
                      <a:cubicBezTo>
                        <a:pt x="25" y="12"/>
                        <a:pt x="25" y="12"/>
                        <a:pt x="25" y="12"/>
                      </a:cubicBezTo>
                      <a:cubicBezTo>
                        <a:pt x="25" y="13"/>
                        <a:pt x="25" y="13"/>
                        <a:pt x="26" y="13"/>
                      </a:cubicBezTo>
                      <a:cubicBezTo>
                        <a:pt x="26" y="13"/>
                        <a:pt x="26" y="14"/>
                        <a:pt x="26" y="14"/>
                      </a:cubicBezTo>
                      <a:cubicBezTo>
                        <a:pt x="26" y="14"/>
                        <a:pt x="26" y="14"/>
                        <a:pt x="26" y="14"/>
                      </a:cubicBezTo>
                      <a:cubicBezTo>
                        <a:pt x="26" y="14"/>
                        <a:pt x="25" y="15"/>
                        <a:pt x="25" y="15"/>
                      </a:cubicBezTo>
                      <a:cubicBezTo>
                        <a:pt x="25" y="15"/>
                        <a:pt x="25" y="15"/>
                        <a:pt x="25" y="15"/>
                      </a:cubicBezTo>
                      <a:cubicBezTo>
                        <a:pt x="25" y="15"/>
                        <a:pt x="24" y="16"/>
                        <a:pt x="24" y="16"/>
                      </a:cubicBezTo>
                      <a:cubicBezTo>
                        <a:pt x="24" y="16"/>
                        <a:pt x="24" y="17"/>
                        <a:pt x="24" y="17"/>
                      </a:cubicBezTo>
                      <a:cubicBezTo>
                        <a:pt x="24" y="17"/>
                        <a:pt x="24" y="17"/>
                        <a:pt x="25" y="18"/>
                      </a:cubicBezTo>
                      <a:cubicBezTo>
                        <a:pt x="25" y="18"/>
                        <a:pt x="25" y="18"/>
                        <a:pt x="25" y="18"/>
                      </a:cubicBezTo>
                      <a:cubicBezTo>
                        <a:pt x="25" y="19"/>
                        <a:pt x="25" y="19"/>
                        <a:pt x="24" y="19"/>
                      </a:cubicBezTo>
                      <a:cubicBezTo>
                        <a:pt x="24" y="20"/>
                        <a:pt x="24" y="19"/>
                        <a:pt x="24" y="20"/>
                      </a:cubicBezTo>
                      <a:cubicBezTo>
                        <a:pt x="24" y="20"/>
                        <a:pt x="24" y="20"/>
                        <a:pt x="24" y="21"/>
                      </a:cubicBezTo>
                      <a:cubicBezTo>
                        <a:pt x="24" y="21"/>
                        <a:pt x="23" y="21"/>
                        <a:pt x="23" y="21"/>
                      </a:cubicBezTo>
                      <a:cubicBezTo>
                        <a:pt x="23" y="21"/>
                        <a:pt x="24" y="22"/>
                        <a:pt x="24" y="22"/>
                      </a:cubicBezTo>
                      <a:cubicBezTo>
                        <a:pt x="24" y="22"/>
                        <a:pt x="24" y="23"/>
                        <a:pt x="24" y="23"/>
                      </a:cubicBezTo>
                      <a:cubicBezTo>
                        <a:pt x="24" y="23"/>
                        <a:pt x="24" y="23"/>
                        <a:pt x="24" y="23"/>
                      </a:cubicBezTo>
                      <a:cubicBezTo>
                        <a:pt x="24" y="24"/>
                        <a:pt x="24" y="24"/>
                        <a:pt x="24" y="24"/>
                      </a:cubicBezTo>
                      <a:cubicBezTo>
                        <a:pt x="24" y="25"/>
                        <a:pt x="24" y="25"/>
                        <a:pt x="24" y="25"/>
                      </a:cubicBezTo>
                      <a:cubicBezTo>
                        <a:pt x="24" y="26"/>
                        <a:pt x="24" y="26"/>
                        <a:pt x="24" y="26"/>
                      </a:cubicBezTo>
                      <a:cubicBezTo>
                        <a:pt x="24" y="27"/>
                        <a:pt x="24" y="27"/>
                        <a:pt x="24" y="27"/>
                      </a:cubicBezTo>
                      <a:cubicBezTo>
                        <a:pt x="24" y="27"/>
                        <a:pt x="24" y="28"/>
                        <a:pt x="24" y="28"/>
                      </a:cubicBezTo>
                      <a:cubicBezTo>
                        <a:pt x="24" y="28"/>
                        <a:pt x="24" y="29"/>
                        <a:pt x="24" y="29"/>
                      </a:cubicBezTo>
                      <a:cubicBezTo>
                        <a:pt x="24" y="30"/>
                        <a:pt x="25" y="30"/>
                        <a:pt x="25" y="30"/>
                      </a:cubicBezTo>
                      <a:cubicBezTo>
                        <a:pt x="25" y="31"/>
                        <a:pt x="25" y="31"/>
                        <a:pt x="25" y="31"/>
                      </a:cubicBezTo>
                      <a:cubicBezTo>
                        <a:pt x="24" y="32"/>
                        <a:pt x="24" y="32"/>
                        <a:pt x="24" y="32"/>
                      </a:cubicBezTo>
                      <a:cubicBezTo>
                        <a:pt x="24" y="32"/>
                        <a:pt x="24" y="33"/>
                        <a:pt x="24" y="33"/>
                      </a:cubicBezTo>
                      <a:cubicBezTo>
                        <a:pt x="24" y="33"/>
                        <a:pt x="24" y="33"/>
                        <a:pt x="24" y="34"/>
                      </a:cubicBezTo>
                      <a:cubicBezTo>
                        <a:pt x="24" y="34"/>
                        <a:pt x="23" y="35"/>
                        <a:pt x="23" y="35"/>
                      </a:cubicBezTo>
                      <a:cubicBezTo>
                        <a:pt x="23" y="35"/>
                        <a:pt x="23" y="36"/>
                        <a:pt x="23" y="36"/>
                      </a:cubicBezTo>
                      <a:cubicBezTo>
                        <a:pt x="23" y="36"/>
                        <a:pt x="23" y="37"/>
                        <a:pt x="23" y="37"/>
                      </a:cubicBezTo>
                      <a:cubicBezTo>
                        <a:pt x="23" y="37"/>
                        <a:pt x="23" y="38"/>
                        <a:pt x="23" y="38"/>
                      </a:cubicBezTo>
                      <a:cubicBezTo>
                        <a:pt x="23" y="38"/>
                        <a:pt x="23" y="38"/>
                        <a:pt x="23" y="39"/>
                      </a:cubicBezTo>
                      <a:cubicBezTo>
                        <a:pt x="23" y="39"/>
                        <a:pt x="23" y="39"/>
                        <a:pt x="22" y="40"/>
                      </a:cubicBezTo>
                      <a:cubicBezTo>
                        <a:pt x="22" y="40"/>
                        <a:pt x="22" y="41"/>
                        <a:pt x="22" y="41"/>
                      </a:cubicBezTo>
                      <a:cubicBezTo>
                        <a:pt x="22" y="41"/>
                        <a:pt x="22" y="42"/>
                        <a:pt x="22" y="42"/>
                      </a:cubicBezTo>
                      <a:cubicBezTo>
                        <a:pt x="22" y="42"/>
                        <a:pt x="21" y="43"/>
                        <a:pt x="21" y="43"/>
                      </a:cubicBezTo>
                      <a:cubicBezTo>
                        <a:pt x="21" y="43"/>
                        <a:pt x="20" y="44"/>
                        <a:pt x="20" y="44"/>
                      </a:cubicBezTo>
                      <a:cubicBezTo>
                        <a:pt x="20" y="44"/>
                        <a:pt x="20" y="45"/>
                        <a:pt x="20" y="45"/>
                      </a:cubicBezTo>
                      <a:cubicBezTo>
                        <a:pt x="20" y="45"/>
                        <a:pt x="20" y="46"/>
                        <a:pt x="20" y="46"/>
                      </a:cubicBezTo>
                      <a:cubicBezTo>
                        <a:pt x="20" y="46"/>
                        <a:pt x="20" y="47"/>
                        <a:pt x="20" y="47"/>
                      </a:cubicBezTo>
                      <a:cubicBezTo>
                        <a:pt x="19" y="48"/>
                        <a:pt x="19" y="48"/>
                        <a:pt x="19" y="48"/>
                      </a:cubicBezTo>
                      <a:cubicBezTo>
                        <a:pt x="19" y="48"/>
                        <a:pt x="18" y="49"/>
                        <a:pt x="17" y="49"/>
                      </a:cubicBezTo>
                      <a:cubicBezTo>
                        <a:pt x="17" y="49"/>
                        <a:pt x="16" y="49"/>
                        <a:pt x="16" y="49"/>
                      </a:cubicBezTo>
                      <a:cubicBezTo>
                        <a:pt x="15" y="50"/>
                        <a:pt x="15" y="50"/>
                        <a:pt x="14" y="50"/>
                      </a:cubicBezTo>
                      <a:cubicBezTo>
                        <a:pt x="14" y="50"/>
                        <a:pt x="13" y="49"/>
                        <a:pt x="13" y="49"/>
                      </a:cubicBezTo>
                      <a:cubicBezTo>
                        <a:pt x="13" y="49"/>
                        <a:pt x="13" y="49"/>
                        <a:pt x="12" y="49"/>
                      </a:cubicBezTo>
                      <a:cubicBezTo>
                        <a:pt x="12" y="49"/>
                        <a:pt x="11" y="48"/>
                        <a:pt x="11" y="48"/>
                      </a:cubicBezTo>
                      <a:cubicBezTo>
                        <a:pt x="11" y="48"/>
                        <a:pt x="10" y="47"/>
                        <a:pt x="10" y="47"/>
                      </a:cubicBezTo>
                      <a:cubicBezTo>
                        <a:pt x="10" y="47"/>
                        <a:pt x="9" y="47"/>
                        <a:pt x="9" y="47"/>
                      </a:cubicBezTo>
                      <a:cubicBezTo>
                        <a:pt x="9" y="47"/>
                        <a:pt x="8" y="47"/>
                        <a:pt x="8" y="47"/>
                      </a:cubicBezTo>
                      <a:cubicBezTo>
                        <a:pt x="8" y="47"/>
                        <a:pt x="8" y="46"/>
                        <a:pt x="8" y="46"/>
                      </a:cubicBezTo>
                      <a:cubicBezTo>
                        <a:pt x="8" y="46"/>
                        <a:pt x="8" y="45"/>
                        <a:pt x="8" y="45"/>
                      </a:cubicBezTo>
                      <a:cubicBezTo>
                        <a:pt x="8" y="45"/>
                        <a:pt x="8" y="44"/>
                        <a:pt x="7" y="44"/>
                      </a:cubicBezTo>
                      <a:cubicBezTo>
                        <a:pt x="7" y="44"/>
                        <a:pt x="7" y="44"/>
                        <a:pt x="7" y="44"/>
                      </a:cubicBezTo>
                      <a:cubicBezTo>
                        <a:pt x="6" y="44"/>
                        <a:pt x="6" y="44"/>
                        <a:pt x="5" y="43"/>
                      </a:cubicBezTo>
                      <a:cubicBezTo>
                        <a:pt x="5" y="43"/>
                        <a:pt x="5" y="43"/>
                        <a:pt x="5" y="43"/>
                      </a:cubicBezTo>
                      <a:cubicBezTo>
                        <a:pt x="4" y="43"/>
                        <a:pt x="4" y="43"/>
                        <a:pt x="3" y="43"/>
                      </a:cubicBezTo>
                      <a:cubicBezTo>
                        <a:pt x="3" y="43"/>
                        <a:pt x="2" y="43"/>
                        <a:pt x="2" y="43"/>
                      </a:cubicBezTo>
                      <a:cubicBezTo>
                        <a:pt x="1" y="42"/>
                        <a:pt x="1" y="42"/>
                        <a:pt x="1" y="42"/>
                      </a:cubicBezTo>
                      <a:cubicBezTo>
                        <a:pt x="0" y="42"/>
                        <a:pt x="0" y="41"/>
                        <a:pt x="0" y="41"/>
                      </a:cubicBezTo>
                      <a:cubicBezTo>
                        <a:pt x="0" y="110"/>
                        <a:pt x="0" y="110"/>
                        <a:pt x="0" y="110"/>
                      </a:cubicBezTo>
                      <a:cubicBezTo>
                        <a:pt x="20" y="110"/>
                        <a:pt x="20" y="110"/>
                        <a:pt x="20" y="110"/>
                      </a:cubicBezTo>
                      <a:cubicBezTo>
                        <a:pt x="20" y="133"/>
                        <a:pt x="20" y="133"/>
                        <a:pt x="20" y="133"/>
                      </a:cubicBezTo>
                      <a:cubicBezTo>
                        <a:pt x="74" y="133"/>
                        <a:pt x="74" y="133"/>
                        <a:pt x="74" y="133"/>
                      </a:cubicBezTo>
                      <a:cubicBezTo>
                        <a:pt x="74" y="133"/>
                        <a:pt x="74" y="133"/>
                        <a:pt x="74" y="13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40" name="Freeform 740">
                  <a:extLst>
                    <a:ext uri="{FF2B5EF4-FFF2-40B4-BE49-F238E27FC236}">
                      <a16:creationId xmlns:a16="http://schemas.microsoft.com/office/drawing/2014/main" id="{E4A7FBBC-A462-E1A1-2E29-2275D7C0F758}"/>
                    </a:ext>
                  </a:extLst>
                </p:cNvPr>
                <p:cNvSpPr>
                  <a:spLocks noEditPoints="1"/>
                </p:cNvSpPr>
                <p:nvPr/>
              </p:nvSpPr>
              <p:spPr bwMode="auto">
                <a:xfrm>
                  <a:off x="9429750" y="6124575"/>
                  <a:ext cx="133350" cy="153988"/>
                </a:xfrm>
                <a:custGeom>
                  <a:avLst/>
                  <a:gdLst>
                    <a:gd name="T0" fmla="*/ 2 w 32"/>
                    <a:gd name="T1" fmla="*/ 0 h 37"/>
                    <a:gd name="T2" fmla="*/ 2 w 32"/>
                    <a:gd name="T3" fmla="*/ 4 h 37"/>
                    <a:gd name="T4" fmla="*/ 1 w 32"/>
                    <a:gd name="T5" fmla="*/ 3 h 37"/>
                    <a:gd name="T6" fmla="*/ 29 w 32"/>
                    <a:gd name="T7" fmla="*/ 6 h 37"/>
                    <a:gd name="T8" fmla="*/ 30 w 32"/>
                    <a:gd name="T9" fmla="*/ 5 h 37"/>
                    <a:gd name="T10" fmla="*/ 31 w 32"/>
                    <a:gd name="T11" fmla="*/ 3 h 37"/>
                    <a:gd name="T12" fmla="*/ 29 w 32"/>
                    <a:gd name="T13" fmla="*/ 1 h 37"/>
                    <a:gd name="T14" fmla="*/ 27 w 32"/>
                    <a:gd name="T15" fmla="*/ 2 h 37"/>
                    <a:gd name="T16" fmla="*/ 29 w 32"/>
                    <a:gd name="T17" fmla="*/ 4 h 37"/>
                    <a:gd name="T18" fmla="*/ 30 w 32"/>
                    <a:gd name="T19" fmla="*/ 8 h 37"/>
                    <a:gd name="T20" fmla="*/ 31 w 32"/>
                    <a:gd name="T21" fmla="*/ 8 h 37"/>
                    <a:gd name="T22" fmla="*/ 32 w 32"/>
                    <a:gd name="T23" fmla="*/ 8 h 37"/>
                    <a:gd name="T24" fmla="*/ 31 w 32"/>
                    <a:gd name="T25" fmla="*/ 6 h 37"/>
                    <a:gd name="T26" fmla="*/ 30 w 32"/>
                    <a:gd name="T27" fmla="*/ 7 h 37"/>
                    <a:gd name="T28" fmla="*/ 30 w 32"/>
                    <a:gd name="T29" fmla="*/ 8 h 37"/>
                    <a:gd name="T30" fmla="*/ 21 w 32"/>
                    <a:gd name="T31" fmla="*/ 37 h 37"/>
                    <a:gd name="T32" fmla="*/ 22 w 32"/>
                    <a:gd name="T33" fmla="*/ 35 h 37"/>
                    <a:gd name="T34" fmla="*/ 22 w 32"/>
                    <a:gd name="T35" fmla="*/ 33 h 37"/>
                    <a:gd name="T36" fmla="*/ 24 w 32"/>
                    <a:gd name="T37" fmla="*/ 32 h 37"/>
                    <a:gd name="T38" fmla="*/ 24 w 32"/>
                    <a:gd name="T39" fmla="*/ 31 h 37"/>
                    <a:gd name="T40" fmla="*/ 26 w 32"/>
                    <a:gd name="T41" fmla="*/ 30 h 37"/>
                    <a:gd name="T42" fmla="*/ 27 w 32"/>
                    <a:gd name="T43" fmla="*/ 30 h 37"/>
                    <a:gd name="T44" fmla="*/ 26 w 32"/>
                    <a:gd name="T45" fmla="*/ 31 h 37"/>
                    <a:gd name="T46" fmla="*/ 27 w 32"/>
                    <a:gd name="T47" fmla="*/ 32 h 37"/>
                    <a:gd name="T48" fmla="*/ 29 w 32"/>
                    <a:gd name="T49" fmla="*/ 32 h 37"/>
                    <a:gd name="T50" fmla="*/ 28 w 32"/>
                    <a:gd name="T51" fmla="*/ 29 h 37"/>
                    <a:gd name="T52" fmla="*/ 28 w 32"/>
                    <a:gd name="T53" fmla="*/ 27 h 37"/>
                    <a:gd name="T54" fmla="*/ 29 w 32"/>
                    <a:gd name="T55" fmla="*/ 23 h 37"/>
                    <a:gd name="T56" fmla="*/ 31 w 32"/>
                    <a:gd name="T57" fmla="*/ 24 h 37"/>
                    <a:gd name="T58" fmla="*/ 31 w 32"/>
                    <a:gd name="T59" fmla="*/ 21 h 37"/>
                    <a:gd name="T60" fmla="*/ 30 w 32"/>
                    <a:gd name="T61" fmla="*/ 17 h 37"/>
                    <a:gd name="T62" fmla="*/ 31 w 32"/>
                    <a:gd name="T63" fmla="*/ 14 h 37"/>
                    <a:gd name="T64" fmla="*/ 30 w 32"/>
                    <a:gd name="T65" fmla="*/ 11 h 37"/>
                    <a:gd name="T66" fmla="*/ 28 w 32"/>
                    <a:gd name="T67" fmla="*/ 11 h 37"/>
                    <a:gd name="T68" fmla="*/ 24 w 32"/>
                    <a:gd name="T69" fmla="*/ 12 h 37"/>
                    <a:gd name="T70" fmla="*/ 21 w 32"/>
                    <a:gd name="T71" fmla="*/ 13 h 37"/>
                    <a:gd name="T72" fmla="*/ 10 w 32"/>
                    <a:gd name="T73" fmla="*/ 11 h 37"/>
                    <a:gd name="T74" fmla="*/ 7 w 32"/>
                    <a:gd name="T75" fmla="*/ 10 h 37"/>
                    <a:gd name="T76" fmla="*/ 6 w 32"/>
                    <a:gd name="T77" fmla="*/ 15 h 37"/>
                    <a:gd name="T78" fmla="*/ 8 w 32"/>
                    <a:gd name="T79" fmla="*/ 19 h 37"/>
                    <a:gd name="T80" fmla="*/ 10 w 32"/>
                    <a:gd name="T81" fmla="*/ 24 h 37"/>
                    <a:gd name="T82" fmla="*/ 12 w 32"/>
                    <a:gd name="T83" fmla="*/ 25 h 37"/>
                    <a:gd name="T84" fmla="*/ 11 w 32"/>
                    <a:gd name="T85" fmla="*/ 27 h 37"/>
                    <a:gd name="T86" fmla="*/ 12 w 32"/>
                    <a:gd name="T87" fmla="*/ 30 h 37"/>
                    <a:gd name="T88" fmla="*/ 15 w 32"/>
                    <a:gd name="T89" fmla="*/ 33 h 37"/>
                    <a:gd name="T90" fmla="*/ 16 w 32"/>
                    <a:gd name="T91" fmla="*/ 36 h 37"/>
                    <a:gd name="T92" fmla="*/ 21 w 32"/>
                    <a:gd name="T93" fmla="*/ 37 h 37"/>
                    <a:gd name="T94" fmla="*/ 30 w 32"/>
                    <a:gd name="T95" fmla="*/ 27 h 37"/>
                    <a:gd name="T96" fmla="*/ 29 w 32"/>
                    <a:gd name="T97" fmla="*/ 27 h 37"/>
                    <a:gd name="T98" fmla="*/ 29 w 32"/>
                    <a:gd name="T99" fmla="*/ 27 h 37"/>
                    <a:gd name="T100" fmla="*/ 31 w 32"/>
                    <a:gd name="T101" fmla="*/ 24 h 37"/>
                    <a:gd name="T102" fmla="*/ 31 w 32"/>
                    <a:gd name="T103" fmla="*/ 24 h 37"/>
                    <a:gd name="T104" fmla="*/ 24 w 32"/>
                    <a:gd name="T105" fmla="*/ 35 h 37"/>
                    <a:gd name="T106" fmla="*/ 24 w 32"/>
                    <a:gd name="T107" fmla="*/ 34 h 37"/>
                    <a:gd name="T108" fmla="*/ 24 w 32"/>
                    <a:gd name="T109" fmla="*/ 34 h 37"/>
                    <a:gd name="T110" fmla="*/ 24 w 32"/>
                    <a:gd name="T111" fmla="*/ 35 h 37"/>
                    <a:gd name="T112" fmla="*/ 7 w 32"/>
                    <a:gd name="T113" fmla="*/ 8 h 37"/>
                    <a:gd name="T114" fmla="*/ 8 w 32"/>
                    <a:gd name="T115" fmla="*/ 7 h 37"/>
                    <a:gd name="T116" fmla="*/ 8 w 32"/>
                    <a:gd name="T117"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 h="37">
                      <a:moveTo>
                        <a:pt x="1" y="1"/>
                      </a:moveTo>
                      <a:cubicBezTo>
                        <a:pt x="1" y="1"/>
                        <a:pt x="1" y="1"/>
                        <a:pt x="1" y="1"/>
                      </a:cubicBezTo>
                      <a:cubicBezTo>
                        <a:pt x="1" y="1"/>
                        <a:pt x="1" y="1"/>
                        <a:pt x="1" y="1"/>
                      </a:cubicBezTo>
                      <a:cubicBezTo>
                        <a:pt x="1" y="0"/>
                        <a:pt x="1" y="0"/>
                        <a:pt x="1" y="0"/>
                      </a:cubicBezTo>
                      <a:cubicBezTo>
                        <a:pt x="1" y="0"/>
                        <a:pt x="1" y="0"/>
                        <a:pt x="1" y="0"/>
                      </a:cubicBezTo>
                      <a:cubicBezTo>
                        <a:pt x="1" y="0"/>
                        <a:pt x="1" y="0"/>
                        <a:pt x="2" y="0"/>
                      </a:cubicBezTo>
                      <a:cubicBezTo>
                        <a:pt x="2" y="0"/>
                        <a:pt x="2" y="0"/>
                        <a:pt x="2" y="0"/>
                      </a:cubicBezTo>
                      <a:cubicBezTo>
                        <a:pt x="2" y="0"/>
                        <a:pt x="2" y="0"/>
                        <a:pt x="2" y="0"/>
                      </a:cubicBezTo>
                      <a:cubicBezTo>
                        <a:pt x="2" y="1"/>
                        <a:pt x="2" y="1"/>
                        <a:pt x="2" y="1"/>
                      </a:cubicBezTo>
                      <a:cubicBezTo>
                        <a:pt x="3" y="2"/>
                        <a:pt x="3" y="2"/>
                        <a:pt x="2" y="3"/>
                      </a:cubicBezTo>
                      <a:cubicBezTo>
                        <a:pt x="2" y="3"/>
                        <a:pt x="2" y="3"/>
                        <a:pt x="2" y="4"/>
                      </a:cubicBezTo>
                      <a:cubicBezTo>
                        <a:pt x="2" y="4"/>
                        <a:pt x="2" y="4"/>
                        <a:pt x="2" y="4"/>
                      </a:cubicBezTo>
                      <a:cubicBezTo>
                        <a:pt x="2" y="4"/>
                        <a:pt x="1" y="4"/>
                        <a:pt x="1" y="4"/>
                      </a:cubicBezTo>
                      <a:cubicBezTo>
                        <a:pt x="1" y="4"/>
                        <a:pt x="1" y="4"/>
                        <a:pt x="1" y="4"/>
                      </a:cubicBezTo>
                      <a:cubicBezTo>
                        <a:pt x="1" y="4"/>
                        <a:pt x="1" y="4"/>
                        <a:pt x="1" y="4"/>
                      </a:cubicBezTo>
                      <a:cubicBezTo>
                        <a:pt x="1" y="4"/>
                        <a:pt x="1" y="4"/>
                        <a:pt x="1" y="4"/>
                      </a:cubicBezTo>
                      <a:cubicBezTo>
                        <a:pt x="1" y="4"/>
                        <a:pt x="1" y="3"/>
                        <a:pt x="1" y="3"/>
                      </a:cubicBezTo>
                      <a:cubicBezTo>
                        <a:pt x="1" y="3"/>
                        <a:pt x="1" y="3"/>
                        <a:pt x="1" y="3"/>
                      </a:cubicBezTo>
                      <a:cubicBezTo>
                        <a:pt x="1" y="3"/>
                        <a:pt x="0" y="2"/>
                        <a:pt x="1" y="1"/>
                      </a:cubicBezTo>
                      <a:close/>
                      <a:moveTo>
                        <a:pt x="29" y="4"/>
                      </a:moveTo>
                      <a:cubicBezTo>
                        <a:pt x="29" y="4"/>
                        <a:pt x="29" y="5"/>
                        <a:pt x="29" y="5"/>
                      </a:cubicBezTo>
                      <a:cubicBezTo>
                        <a:pt x="29" y="5"/>
                        <a:pt x="29" y="5"/>
                        <a:pt x="29" y="5"/>
                      </a:cubicBezTo>
                      <a:cubicBezTo>
                        <a:pt x="29" y="5"/>
                        <a:pt x="29" y="6"/>
                        <a:pt x="29" y="6"/>
                      </a:cubicBezTo>
                      <a:cubicBezTo>
                        <a:pt x="29" y="6"/>
                        <a:pt x="29" y="6"/>
                        <a:pt x="29" y="6"/>
                      </a:cubicBezTo>
                      <a:cubicBezTo>
                        <a:pt x="29" y="6"/>
                        <a:pt x="29" y="6"/>
                        <a:pt x="29" y="6"/>
                      </a:cubicBezTo>
                      <a:cubicBezTo>
                        <a:pt x="30" y="6"/>
                        <a:pt x="30" y="6"/>
                        <a:pt x="30" y="6"/>
                      </a:cubicBezTo>
                      <a:cubicBezTo>
                        <a:pt x="30" y="6"/>
                        <a:pt x="30" y="6"/>
                        <a:pt x="30" y="6"/>
                      </a:cubicBezTo>
                      <a:cubicBezTo>
                        <a:pt x="30" y="6"/>
                        <a:pt x="30" y="6"/>
                        <a:pt x="30" y="6"/>
                      </a:cubicBezTo>
                      <a:cubicBezTo>
                        <a:pt x="30" y="6"/>
                        <a:pt x="30" y="5"/>
                        <a:pt x="30" y="5"/>
                      </a:cubicBezTo>
                      <a:cubicBezTo>
                        <a:pt x="30" y="5"/>
                        <a:pt x="30" y="5"/>
                        <a:pt x="30" y="5"/>
                      </a:cubicBezTo>
                      <a:cubicBezTo>
                        <a:pt x="30" y="5"/>
                        <a:pt x="30" y="5"/>
                        <a:pt x="30" y="5"/>
                      </a:cubicBezTo>
                      <a:cubicBezTo>
                        <a:pt x="31" y="5"/>
                        <a:pt x="31" y="5"/>
                        <a:pt x="31" y="5"/>
                      </a:cubicBezTo>
                      <a:cubicBezTo>
                        <a:pt x="31" y="5"/>
                        <a:pt x="31" y="5"/>
                        <a:pt x="31" y="5"/>
                      </a:cubicBezTo>
                      <a:cubicBezTo>
                        <a:pt x="31" y="4"/>
                        <a:pt x="31" y="4"/>
                        <a:pt x="31" y="3"/>
                      </a:cubicBezTo>
                      <a:cubicBezTo>
                        <a:pt x="31" y="3"/>
                        <a:pt x="31" y="3"/>
                        <a:pt x="31" y="3"/>
                      </a:cubicBezTo>
                      <a:cubicBezTo>
                        <a:pt x="31" y="3"/>
                        <a:pt x="31" y="3"/>
                        <a:pt x="31" y="3"/>
                      </a:cubicBezTo>
                      <a:cubicBezTo>
                        <a:pt x="30" y="3"/>
                        <a:pt x="30" y="3"/>
                        <a:pt x="30" y="3"/>
                      </a:cubicBezTo>
                      <a:cubicBezTo>
                        <a:pt x="30" y="3"/>
                        <a:pt x="30" y="3"/>
                        <a:pt x="30" y="3"/>
                      </a:cubicBezTo>
                      <a:cubicBezTo>
                        <a:pt x="30" y="3"/>
                        <a:pt x="30" y="2"/>
                        <a:pt x="30" y="2"/>
                      </a:cubicBezTo>
                      <a:cubicBezTo>
                        <a:pt x="29" y="2"/>
                        <a:pt x="29" y="2"/>
                        <a:pt x="29" y="2"/>
                      </a:cubicBezTo>
                      <a:cubicBezTo>
                        <a:pt x="29" y="2"/>
                        <a:pt x="29" y="2"/>
                        <a:pt x="29" y="2"/>
                      </a:cubicBezTo>
                      <a:cubicBezTo>
                        <a:pt x="29" y="2"/>
                        <a:pt x="29" y="1"/>
                        <a:pt x="29" y="1"/>
                      </a:cubicBezTo>
                      <a:cubicBezTo>
                        <a:pt x="29" y="1"/>
                        <a:pt x="29" y="1"/>
                        <a:pt x="28" y="1"/>
                      </a:cubicBezTo>
                      <a:cubicBezTo>
                        <a:pt x="28" y="1"/>
                        <a:pt x="28" y="1"/>
                        <a:pt x="28" y="1"/>
                      </a:cubicBezTo>
                      <a:cubicBezTo>
                        <a:pt x="28" y="1"/>
                        <a:pt x="28" y="1"/>
                        <a:pt x="28" y="2"/>
                      </a:cubicBezTo>
                      <a:cubicBezTo>
                        <a:pt x="28" y="2"/>
                        <a:pt x="28" y="2"/>
                        <a:pt x="28" y="2"/>
                      </a:cubicBezTo>
                      <a:cubicBezTo>
                        <a:pt x="28" y="2"/>
                        <a:pt x="27" y="2"/>
                        <a:pt x="27" y="2"/>
                      </a:cubicBezTo>
                      <a:cubicBezTo>
                        <a:pt x="27" y="2"/>
                        <a:pt x="27" y="2"/>
                        <a:pt x="27" y="2"/>
                      </a:cubicBezTo>
                      <a:cubicBezTo>
                        <a:pt x="27"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9" y="4"/>
                        <a:pt x="28" y="4"/>
                        <a:pt x="29" y="4"/>
                      </a:cubicBezTo>
                      <a:cubicBezTo>
                        <a:pt x="29" y="4"/>
                        <a:pt x="29" y="4"/>
                        <a:pt x="29" y="4"/>
                      </a:cubicBezTo>
                      <a:close/>
                      <a:moveTo>
                        <a:pt x="29" y="7"/>
                      </a:moveTo>
                      <a:cubicBezTo>
                        <a:pt x="29" y="7"/>
                        <a:pt x="29" y="7"/>
                        <a:pt x="29" y="7"/>
                      </a:cubicBezTo>
                      <a:cubicBezTo>
                        <a:pt x="29" y="7"/>
                        <a:pt x="29" y="8"/>
                        <a:pt x="29" y="8"/>
                      </a:cubicBezTo>
                      <a:cubicBezTo>
                        <a:pt x="30" y="8"/>
                        <a:pt x="30" y="8"/>
                        <a:pt x="30" y="8"/>
                      </a:cubicBezTo>
                      <a:cubicBezTo>
                        <a:pt x="30" y="8"/>
                        <a:pt x="30" y="8"/>
                        <a:pt x="30" y="8"/>
                      </a:cubicBezTo>
                      <a:cubicBezTo>
                        <a:pt x="30" y="8"/>
                        <a:pt x="31" y="8"/>
                        <a:pt x="31" y="7"/>
                      </a:cubicBezTo>
                      <a:cubicBezTo>
                        <a:pt x="31" y="7"/>
                        <a:pt x="31" y="7"/>
                        <a:pt x="31" y="7"/>
                      </a:cubicBezTo>
                      <a:cubicBezTo>
                        <a:pt x="31" y="7"/>
                        <a:pt x="31" y="7"/>
                        <a:pt x="31" y="7"/>
                      </a:cubicBezTo>
                      <a:cubicBezTo>
                        <a:pt x="31" y="7"/>
                        <a:pt x="31" y="7"/>
                        <a:pt x="31" y="7"/>
                      </a:cubicBezTo>
                      <a:cubicBezTo>
                        <a:pt x="31" y="7"/>
                        <a:pt x="31" y="8"/>
                        <a:pt x="31" y="8"/>
                      </a:cubicBezTo>
                      <a:cubicBezTo>
                        <a:pt x="31" y="8"/>
                        <a:pt x="31" y="8"/>
                        <a:pt x="31" y="8"/>
                      </a:cubicBezTo>
                      <a:cubicBezTo>
                        <a:pt x="31" y="8"/>
                        <a:pt x="31" y="8"/>
                        <a:pt x="31" y="8"/>
                      </a:cubicBezTo>
                      <a:cubicBezTo>
                        <a:pt x="31" y="8"/>
                        <a:pt x="31" y="8"/>
                        <a:pt x="31" y="8"/>
                      </a:cubicBezTo>
                      <a:cubicBezTo>
                        <a:pt x="31" y="8"/>
                        <a:pt x="31" y="8"/>
                        <a:pt x="31" y="8"/>
                      </a:cubicBezTo>
                      <a:cubicBezTo>
                        <a:pt x="31" y="8"/>
                        <a:pt x="31" y="8"/>
                        <a:pt x="31" y="8"/>
                      </a:cubicBezTo>
                      <a:cubicBezTo>
                        <a:pt x="32" y="8"/>
                        <a:pt x="32" y="8"/>
                        <a:pt x="32" y="8"/>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2" y="7"/>
                        <a:pt x="31" y="7"/>
                        <a:pt x="31" y="6"/>
                      </a:cubicBezTo>
                      <a:cubicBezTo>
                        <a:pt x="31" y="6"/>
                        <a:pt x="31" y="6"/>
                        <a:pt x="31" y="6"/>
                      </a:cubicBezTo>
                      <a:cubicBezTo>
                        <a:pt x="31" y="6"/>
                        <a:pt x="31" y="6"/>
                        <a:pt x="31" y="6"/>
                      </a:cubicBezTo>
                      <a:cubicBezTo>
                        <a:pt x="31" y="6"/>
                        <a:pt x="31" y="6"/>
                        <a:pt x="31" y="6"/>
                      </a:cubicBezTo>
                      <a:cubicBezTo>
                        <a:pt x="31" y="6"/>
                        <a:pt x="31" y="6"/>
                        <a:pt x="31" y="6"/>
                      </a:cubicBezTo>
                      <a:cubicBezTo>
                        <a:pt x="31" y="6"/>
                        <a:pt x="31" y="6"/>
                        <a:pt x="30" y="6"/>
                      </a:cubicBezTo>
                      <a:cubicBezTo>
                        <a:pt x="30" y="6"/>
                        <a:pt x="30" y="6"/>
                        <a:pt x="30" y="6"/>
                      </a:cubicBezTo>
                      <a:cubicBezTo>
                        <a:pt x="30" y="7"/>
                        <a:pt x="30" y="7"/>
                        <a:pt x="30" y="7"/>
                      </a:cubicBezTo>
                      <a:cubicBezTo>
                        <a:pt x="30" y="7"/>
                        <a:pt x="29" y="7"/>
                        <a:pt x="29" y="7"/>
                      </a:cubicBezTo>
                      <a:cubicBezTo>
                        <a:pt x="29" y="7"/>
                        <a:pt x="29" y="7"/>
                        <a:pt x="29" y="7"/>
                      </a:cubicBezTo>
                      <a:cubicBezTo>
                        <a:pt x="29" y="7"/>
                        <a:pt x="29" y="7"/>
                        <a:pt x="29" y="7"/>
                      </a:cubicBezTo>
                      <a:cubicBezTo>
                        <a:pt x="29" y="7"/>
                        <a:pt x="29" y="7"/>
                        <a:pt x="29" y="7"/>
                      </a:cubicBezTo>
                      <a:cubicBezTo>
                        <a:pt x="29" y="7"/>
                        <a:pt x="29" y="7"/>
                        <a:pt x="29" y="7"/>
                      </a:cubicBezTo>
                      <a:close/>
                      <a:moveTo>
                        <a:pt x="30" y="8"/>
                      </a:moveTo>
                      <a:cubicBezTo>
                        <a:pt x="30" y="8"/>
                        <a:pt x="30" y="8"/>
                        <a:pt x="30" y="8"/>
                      </a:cubicBezTo>
                      <a:cubicBezTo>
                        <a:pt x="30" y="8"/>
                        <a:pt x="30" y="8"/>
                        <a:pt x="30" y="8"/>
                      </a:cubicBezTo>
                      <a:cubicBezTo>
                        <a:pt x="30" y="8"/>
                        <a:pt x="30" y="8"/>
                        <a:pt x="30" y="8"/>
                      </a:cubicBezTo>
                      <a:cubicBezTo>
                        <a:pt x="30" y="8"/>
                        <a:pt x="30" y="9"/>
                        <a:pt x="30" y="9"/>
                      </a:cubicBezTo>
                      <a:cubicBezTo>
                        <a:pt x="30" y="8"/>
                        <a:pt x="30" y="8"/>
                        <a:pt x="30" y="8"/>
                      </a:cubicBezTo>
                      <a:close/>
                      <a:moveTo>
                        <a:pt x="21" y="37"/>
                      </a:moveTo>
                      <a:cubicBezTo>
                        <a:pt x="21" y="37"/>
                        <a:pt x="21" y="37"/>
                        <a:pt x="21" y="37"/>
                      </a:cubicBezTo>
                      <a:cubicBezTo>
                        <a:pt x="21" y="37"/>
                        <a:pt x="21" y="36"/>
                        <a:pt x="21" y="36"/>
                      </a:cubicBezTo>
                      <a:cubicBezTo>
                        <a:pt x="21" y="36"/>
                        <a:pt x="21" y="36"/>
                        <a:pt x="21" y="36"/>
                      </a:cubicBezTo>
                      <a:cubicBezTo>
                        <a:pt x="21" y="35"/>
                        <a:pt x="22" y="35"/>
                        <a:pt x="22" y="35"/>
                      </a:cubicBezTo>
                      <a:cubicBezTo>
                        <a:pt x="22" y="35"/>
                        <a:pt x="22" y="35"/>
                        <a:pt x="22" y="35"/>
                      </a:cubicBezTo>
                      <a:cubicBezTo>
                        <a:pt x="22" y="35"/>
                        <a:pt x="22" y="35"/>
                        <a:pt x="22" y="35"/>
                      </a:cubicBezTo>
                      <a:cubicBezTo>
                        <a:pt x="22" y="34"/>
                        <a:pt x="22" y="34"/>
                        <a:pt x="22" y="34"/>
                      </a:cubicBezTo>
                      <a:cubicBezTo>
                        <a:pt x="22" y="34"/>
                        <a:pt x="22" y="34"/>
                        <a:pt x="22" y="34"/>
                      </a:cubicBezTo>
                      <a:cubicBezTo>
                        <a:pt x="22" y="34"/>
                        <a:pt x="22" y="33"/>
                        <a:pt x="22" y="33"/>
                      </a:cubicBezTo>
                      <a:cubicBezTo>
                        <a:pt x="22" y="33"/>
                        <a:pt x="23" y="33"/>
                        <a:pt x="23" y="33"/>
                      </a:cubicBezTo>
                      <a:cubicBezTo>
                        <a:pt x="22" y="33"/>
                        <a:pt x="22" y="33"/>
                        <a:pt x="22" y="33"/>
                      </a:cubicBezTo>
                      <a:cubicBezTo>
                        <a:pt x="22" y="33"/>
                        <a:pt x="22" y="33"/>
                        <a:pt x="22" y="33"/>
                      </a:cubicBezTo>
                      <a:cubicBezTo>
                        <a:pt x="22" y="33"/>
                        <a:pt x="23" y="33"/>
                        <a:pt x="23" y="33"/>
                      </a:cubicBezTo>
                      <a:cubicBezTo>
                        <a:pt x="23" y="33"/>
                        <a:pt x="23" y="33"/>
                        <a:pt x="23" y="33"/>
                      </a:cubicBezTo>
                      <a:cubicBezTo>
                        <a:pt x="23" y="33"/>
                        <a:pt x="23" y="33"/>
                        <a:pt x="23" y="33"/>
                      </a:cubicBezTo>
                      <a:cubicBezTo>
                        <a:pt x="23" y="33"/>
                        <a:pt x="24" y="33"/>
                        <a:pt x="24" y="33"/>
                      </a:cubicBezTo>
                      <a:cubicBezTo>
                        <a:pt x="24" y="33"/>
                        <a:pt x="24" y="33"/>
                        <a:pt x="24" y="33"/>
                      </a:cubicBezTo>
                      <a:cubicBezTo>
                        <a:pt x="24" y="32"/>
                        <a:pt x="24" y="32"/>
                        <a:pt x="24" y="32"/>
                      </a:cubicBezTo>
                      <a:cubicBezTo>
                        <a:pt x="24" y="32"/>
                        <a:pt x="24" y="32"/>
                        <a:pt x="24" y="32"/>
                      </a:cubicBezTo>
                      <a:cubicBezTo>
                        <a:pt x="24" y="32"/>
                        <a:pt x="24" y="32"/>
                        <a:pt x="24" y="32"/>
                      </a:cubicBezTo>
                      <a:cubicBezTo>
                        <a:pt x="25" y="32"/>
                        <a:pt x="25" y="33"/>
                        <a:pt x="25" y="33"/>
                      </a:cubicBezTo>
                      <a:cubicBezTo>
                        <a:pt x="25" y="33"/>
                        <a:pt x="25" y="33"/>
                        <a:pt x="25" y="33"/>
                      </a:cubicBezTo>
                      <a:cubicBezTo>
                        <a:pt x="25" y="33"/>
                        <a:pt x="25" y="32"/>
                        <a:pt x="25" y="32"/>
                      </a:cubicBezTo>
                      <a:cubicBezTo>
                        <a:pt x="25" y="32"/>
                        <a:pt x="25" y="32"/>
                        <a:pt x="24" y="31"/>
                      </a:cubicBezTo>
                      <a:cubicBezTo>
                        <a:pt x="24" y="31"/>
                        <a:pt x="24" y="30"/>
                        <a:pt x="24" y="30"/>
                      </a:cubicBezTo>
                      <a:cubicBezTo>
                        <a:pt x="24" y="30"/>
                        <a:pt x="24" y="30"/>
                        <a:pt x="24" y="30"/>
                      </a:cubicBezTo>
                      <a:cubicBezTo>
                        <a:pt x="24" y="30"/>
                        <a:pt x="25" y="30"/>
                        <a:pt x="25" y="30"/>
                      </a:cubicBezTo>
                      <a:cubicBezTo>
                        <a:pt x="25" y="30"/>
                        <a:pt x="25" y="30"/>
                        <a:pt x="25" y="30"/>
                      </a:cubicBezTo>
                      <a:cubicBezTo>
                        <a:pt x="25" y="30"/>
                        <a:pt x="25" y="30"/>
                        <a:pt x="25" y="30"/>
                      </a:cubicBezTo>
                      <a:cubicBezTo>
                        <a:pt x="25" y="31"/>
                        <a:pt x="26" y="30"/>
                        <a:pt x="26" y="30"/>
                      </a:cubicBezTo>
                      <a:cubicBezTo>
                        <a:pt x="26" y="30"/>
                        <a:pt x="26" y="30"/>
                        <a:pt x="25" y="30"/>
                      </a:cubicBezTo>
                      <a:cubicBezTo>
                        <a:pt x="25" y="30"/>
                        <a:pt x="25" y="30"/>
                        <a:pt x="26" y="30"/>
                      </a:cubicBezTo>
                      <a:cubicBezTo>
                        <a:pt x="26" y="29"/>
                        <a:pt x="26" y="29"/>
                        <a:pt x="26" y="29"/>
                      </a:cubicBezTo>
                      <a:cubicBezTo>
                        <a:pt x="26" y="29"/>
                        <a:pt x="26" y="29"/>
                        <a:pt x="26" y="29"/>
                      </a:cubicBezTo>
                      <a:cubicBezTo>
                        <a:pt x="26" y="29"/>
                        <a:pt x="26" y="30"/>
                        <a:pt x="27" y="30"/>
                      </a:cubicBezTo>
                      <a:cubicBezTo>
                        <a:pt x="27" y="30"/>
                        <a:pt x="27" y="30"/>
                        <a:pt x="27" y="30"/>
                      </a:cubicBezTo>
                      <a:cubicBezTo>
                        <a:pt x="27" y="30"/>
                        <a:pt x="28" y="30"/>
                        <a:pt x="28" y="30"/>
                      </a:cubicBezTo>
                      <a:cubicBezTo>
                        <a:pt x="28" y="30"/>
                        <a:pt x="28" y="30"/>
                        <a:pt x="28" y="30"/>
                      </a:cubicBezTo>
                      <a:cubicBezTo>
                        <a:pt x="28" y="31"/>
                        <a:pt x="28" y="31"/>
                        <a:pt x="28" y="31"/>
                      </a:cubicBezTo>
                      <a:cubicBezTo>
                        <a:pt x="28" y="31"/>
                        <a:pt x="27" y="31"/>
                        <a:pt x="27" y="31"/>
                      </a:cubicBezTo>
                      <a:cubicBezTo>
                        <a:pt x="27" y="31"/>
                        <a:pt x="27" y="31"/>
                        <a:pt x="27" y="30"/>
                      </a:cubicBezTo>
                      <a:cubicBezTo>
                        <a:pt x="27" y="30"/>
                        <a:pt x="26" y="31"/>
                        <a:pt x="26" y="31"/>
                      </a:cubicBezTo>
                      <a:cubicBezTo>
                        <a:pt x="26" y="31"/>
                        <a:pt x="26" y="31"/>
                        <a:pt x="27" y="32"/>
                      </a:cubicBezTo>
                      <a:cubicBezTo>
                        <a:pt x="27" y="32"/>
                        <a:pt x="27" y="32"/>
                        <a:pt x="27" y="32"/>
                      </a:cubicBezTo>
                      <a:cubicBezTo>
                        <a:pt x="27" y="32"/>
                        <a:pt x="27" y="32"/>
                        <a:pt x="27" y="32"/>
                      </a:cubicBezTo>
                      <a:cubicBezTo>
                        <a:pt x="27" y="32"/>
                        <a:pt x="27" y="32"/>
                        <a:pt x="27" y="32"/>
                      </a:cubicBezTo>
                      <a:cubicBezTo>
                        <a:pt x="27" y="32"/>
                        <a:pt x="27" y="32"/>
                        <a:pt x="27" y="32"/>
                      </a:cubicBezTo>
                      <a:cubicBezTo>
                        <a:pt x="27" y="32"/>
                        <a:pt x="27" y="32"/>
                        <a:pt x="27" y="32"/>
                      </a:cubicBezTo>
                      <a:cubicBezTo>
                        <a:pt x="27" y="32"/>
                        <a:pt x="27" y="32"/>
                        <a:pt x="27" y="32"/>
                      </a:cubicBezTo>
                      <a:cubicBezTo>
                        <a:pt x="27" y="33"/>
                        <a:pt x="27" y="33"/>
                        <a:pt x="27" y="33"/>
                      </a:cubicBezTo>
                      <a:cubicBezTo>
                        <a:pt x="27" y="33"/>
                        <a:pt x="28" y="33"/>
                        <a:pt x="28" y="32"/>
                      </a:cubicBezTo>
                      <a:cubicBezTo>
                        <a:pt x="28" y="32"/>
                        <a:pt x="28" y="33"/>
                        <a:pt x="29" y="33"/>
                      </a:cubicBezTo>
                      <a:cubicBezTo>
                        <a:pt x="29" y="33"/>
                        <a:pt x="29" y="33"/>
                        <a:pt x="29" y="33"/>
                      </a:cubicBezTo>
                      <a:cubicBezTo>
                        <a:pt x="29" y="33"/>
                        <a:pt x="29" y="32"/>
                        <a:pt x="29" y="32"/>
                      </a:cubicBezTo>
                      <a:cubicBezTo>
                        <a:pt x="29" y="32"/>
                        <a:pt x="29" y="32"/>
                        <a:pt x="29" y="32"/>
                      </a:cubicBezTo>
                      <a:cubicBezTo>
                        <a:pt x="28" y="31"/>
                        <a:pt x="29" y="31"/>
                        <a:pt x="29" y="31"/>
                      </a:cubicBezTo>
                      <a:cubicBezTo>
                        <a:pt x="29" y="30"/>
                        <a:pt x="29" y="30"/>
                        <a:pt x="29" y="30"/>
                      </a:cubicBezTo>
                      <a:cubicBezTo>
                        <a:pt x="29" y="30"/>
                        <a:pt x="29" y="30"/>
                        <a:pt x="28" y="30"/>
                      </a:cubicBezTo>
                      <a:cubicBezTo>
                        <a:pt x="28" y="30"/>
                        <a:pt x="28" y="29"/>
                        <a:pt x="28" y="29"/>
                      </a:cubicBezTo>
                      <a:cubicBezTo>
                        <a:pt x="28" y="29"/>
                        <a:pt x="28" y="29"/>
                        <a:pt x="28" y="29"/>
                      </a:cubicBezTo>
                      <a:cubicBezTo>
                        <a:pt x="28" y="30"/>
                        <a:pt x="28" y="30"/>
                        <a:pt x="28" y="30"/>
                      </a:cubicBezTo>
                      <a:cubicBezTo>
                        <a:pt x="28" y="30"/>
                        <a:pt x="28" y="29"/>
                        <a:pt x="28" y="29"/>
                      </a:cubicBezTo>
                      <a:cubicBezTo>
                        <a:pt x="28" y="29"/>
                        <a:pt x="28" y="29"/>
                        <a:pt x="28" y="29"/>
                      </a:cubicBezTo>
                      <a:cubicBezTo>
                        <a:pt x="28" y="29"/>
                        <a:pt x="28" y="28"/>
                        <a:pt x="28" y="28"/>
                      </a:cubicBezTo>
                      <a:cubicBezTo>
                        <a:pt x="28" y="28"/>
                        <a:pt x="28" y="27"/>
                        <a:pt x="28" y="27"/>
                      </a:cubicBezTo>
                      <a:cubicBezTo>
                        <a:pt x="28" y="27"/>
                        <a:pt x="28" y="27"/>
                        <a:pt x="28" y="27"/>
                      </a:cubicBezTo>
                      <a:cubicBezTo>
                        <a:pt x="28" y="27"/>
                        <a:pt x="28" y="27"/>
                        <a:pt x="28" y="26"/>
                      </a:cubicBezTo>
                      <a:cubicBezTo>
                        <a:pt x="28" y="26"/>
                        <a:pt x="28" y="26"/>
                        <a:pt x="28" y="26"/>
                      </a:cubicBezTo>
                      <a:cubicBezTo>
                        <a:pt x="29" y="26"/>
                        <a:pt x="29" y="26"/>
                        <a:pt x="29" y="26"/>
                      </a:cubicBezTo>
                      <a:cubicBezTo>
                        <a:pt x="29" y="26"/>
                        <a:pt x="29" y="26"/>
                        <a:pt x="29" y="26"/>
                      </a:cubicBezTo>
                      <a:cubicBezTo>
                        <a:pt x="29" y="25"/>
                        <a:pt x="29" y="24"/>
                        <a:pt x="29" y="24"/>
                      </a:cubicBezTo>
                      <a:cubicBezTo>
                        <a:pt x="29" y="23"/>
                        <a:pt x="29" y="23"/>
                        <a:pt x="29" y="23"/>
                      </a:cubicBezTo>
                      <a:cubicBezTo>
                        <a:pt x="29" y="23"/>
                        <a:pt x="29" y="23"/>
                        <a:pt x="29" y="23"/>
                      </a:cubicBezTo>
                      <a:cubicBezTo>
                        <a:pt x="29" y="22"/>
                        <a:pt x="29" y="22"/>
                        <a:pt x="30" y="22"/>
                      </a:cubicBezTo>
                      <a:cubicBezTo>
                        <a:pt x="30" y="22"/>
                        <a:pt x="30" y="22"/>
                        <a:pt x="31" y="23"/>
                      </a:cubicBezTo>
                      <a:cubicBezTo>
                        <a:pt x="31" y="23"/>
                        <a:pt x="31" y="23"/>
                        <a:pt x="31" y="23"/>
                      </a:cubicBezTo>
                      <a:cubicBezTo>
                        <a:pt x="31" y="23"/>
                        <a:pt x="31" y="23"/>
                        <a:pt x="31" y="23"/>
                      </a:cubicBezTo>
                      <a:cubicBezTo>
                        <a:pt x="31" y="23"/>
                        <a:pt x="31" y="23"/>
                        <a:pt x="31" y="24"/>
                      </a:cubicBezTo>
                      <a:cubicBezTo>
                        <a:pt x="31" y="24"/>
                        <a:pt x="31" y="24"/>
                        <a:pt x="31" y="24"/>
                      </a:cubicBezTo>
                      <a:cubicBezTo>
                        <a:pt x="31" y="24"/>
                        <a:pt x="31" y="24"/>
                        <a:pt x="31" y="24"/>
                      </a:cubicBezTo>
                      <a:cubicBezTo>
                        <a:pt x="31" y="23"/>
                        <a:pt x="31" y="23"/>
                        <a:pt x="31" y="23"/>
                      </a:cubicBezTo>
                      <a:cubicBezTo>
                        <a:pt x="31" y="23"/>
                        <a:pt x="31" y="23"/>
                        <a:pt x="31" y="22"/>
                      </a:cubicBezTo>
                      <a:cubicBezTo>
                        <a:pt x="31" y="22"/>
                        <a:pt x="31" y="22"/>
                        <a:pt x="31" y="22"/>
                      </a:cubicBezTo>
                      <a:cubicBezTo>
                        <a:pt x="31" y="22"/>
                        <a:pt x="31" y="22"/>
                        <a:pt x="31" y="21"/>
                      </a:cubicBezTo>
                      <a:cubicBezTo>
                        <a:pt x="31" y="21"/>
                        <a:pt x="31" y="20"/>
                        <a:pt x="31" y="20"/>
                      </a:cubicBezTo>
                      <a:cubicBezTo>
                        <a:pt x="31" y="20"/>
                        <a:pt x="31" y="20"/>
                        <a:pt x="31" y="20"/>
                      </a:cubicBezTo>
                      <a:cubicBezTo>
                        <a:pt x="31" y="20"/>
                        <a:pt x="31" y="19"/>
                        <a:pt x="31" y="19"/>
                      </a:cubicBezTo>
                      <a:cubicBezTo>
                        <a:pt x="31" y="19"/>
                        <a:pt x="31" y="18"/>
                        <a:pt x="31" y="17"/>
                      </a:cubicBezTo>
                      <a:cubicBezTo>
                        <a:pt x="31" y="17"/>
                        <a:pt x="31" y="17"/>
                        <a:pt x="31" y="17"/>
                      </a:cubicBezTo>
                      <a:cubicBezTo>
                        <a:pt x="31" y="17"/>
                        <a:pt x="30" y="17"/>
                        <a:pt x="30" y="17"/>
                      </a:cubicBezTo>
                      <a:cubicBezTo>
                        <a:pt x="31" y="17"/>
                        <a:pt x="31" y="16"/>
                        <a:pt x="31" y="16"/>
                      </a:cubicBezTo>
                      <a:cubicBezTo>
                        <a:pt x="31" y="16"/>
                        <a:pt x="31" y="16"/>
                        <a:pt x="31" y="16"/>
                      </a:cubicBezTo>
                      <a:cubicBezTo>
                        <a:pt x="31" y="16"/>
                        <a:pt x="31" y="15"/>
                        <a:pt x="31" y="15"/>
                      </a:cubicBezTo>
                      <a:cubicBezTo>
                        <a:pt x="31" y="15"/>
                        <a:pt x="31" y="15"/>
                        <a:pt x="31" y="15"/>
                      </a:cubicBezTo>
                      <a:cubicBezTo>
                        <a:pt x="31" y="15"/>
                        <a:pt x="31" y="15"/>
                        <a:pt x="31" y="15"/>
                      </a:cubicBezTo>
                      <a:cubicBezTo>
                        <a:pt x="31" y="14"/>
                        <a:pt x="31" y="14"/>
                        <a:pt x="31" y="14"/>
                      </a:cubicBezTo>
                      <a:cubicBezTo>
                        <a:pt x="31" y="14"/>
                        <a:pt x="31" y="13"/>
                        <a:pt x="31" y="13"/>
                      </a:cubicBezTo>
                      <a:cubicBezTo>
                        <a:pt x="31" y="13"/>
                        <a:pt x="31" y="13"/>
                        <a:pt x="31" y="12"/>
                      </a:cubicBezTo>
                      <a:cubicBezTo>
                        <a:pt x="31" y="12"/>
                        <a:pt x="31" y="12"/>
                        <a:pt x="31" y="12"/>
                      </a:cubicBezTo>
                      <a:cubicBezTo>
                        <a:pt x="31" y="12"/>
                        <a:pt x="31" y="12"/>
                        <a:pt x="31" y="12"/>
                      </a:cubicBezTo>
                      <a:cubicBezTo>
                        <a:pt x="31" y="12"/>
                        <a:pt x="31" y="12"/>
                        <a:pt x="31" y="12"/>
                      </a:cubicBezTo>
                      <a:cubicBezTo>
                        <a:pt x="31" y="12"/>
                        <a:pt x="31" y="11"/>
                        <a:pt x="30" y="11"/>
                      </a:cubicBezTo>
                      <a:cubicBezTo>
                        <a:pt x="30" y="11"/>
                        <a:pt x="30" y="11"/>
                        <a:pt x="30" y="11"/>
                      </a:cubicBezTo>
                      <a:cubicBezTo>
                        <a:pt x="30" y="11"/>
                        <a:pt x="30" y="11"/>
                        <a:pt x="29" y="10"/>
                      </a:cubicBezTo>
                      <a:cubicBezTo>
                        <a:pt x="29" y="10"/>
                        <a:pt x="29" y="10"/>
                        <a:pt x="29" y="10"/>
                      </a:cubicBezTo>
                      <a:cubicBezTo>
                        <a:pt x="29" y="10"/>
                        <a:pt x="29" y="10"/>
                        <a:pt x="28" y="10"/>
                      </a:cubicBezTo>
                      <a:cubicBezTo>
                        <a:pt x="28" y="11"/>
                        <a:pt x="28" y="11"/>
                        <a:pt x="28" y="11"/>
                      </a:cubicBezTo>
                      <a:cubicBezTo>
                        <a:pt x="28" y="11"/>
                        <a:pt x="28" y="11"/>
                        <a:pt x="28" y="11"/>
                      </a:cubicBezTo>
                      <a:cubicBezTo>
                        <a:pt x="27" y="11"/>
                        <a:pt x="27" y="11"/>
                        <a:pt x="27" y="11"/>
                      </a:cubicBezTo>
                      <a:cubicBezTo>
                        <a:pt x="27" y="11"/>
                        <a:pt x="27" y="11"/>
                        <a:pt x="26" y="11"/>
                      </a:cubicBezTo>
                      <a:cubicBezTo>
                        <a:pt x="26" y="11"/>
                        <a:pt x="26" y="11"/>
                        <a:pt x="26" y="11"/>
                      </a:cubicBezTo>
                      <a:cubicBezTo>
                        <a:pt x="26" y="12"/>
                        <a:pt x="26" y="12"/>
                        <a:pt x="26" y="12"/>
                      </a:cubicBezTo>
                      <a:cubicBezTo>
                        <a:pt x="25" y="12"/>
                        <a:pt x="25" y="12"/>
                        <a:pt x="25" y="12"/>
                      </a:cubicBezTo>
                      <a:cubicBezTo>
                        <a:pt x="25" y="12"/>
                        <a:pt x="25" y="12"/>
                        <a:pt x="24" y="12"/>
                      </a:cubicBezTo>
                      <a:cubicBezTo>
                        <a:pt x="24" y="12"/>
                        <a:pt x="24" y="12"/>
                        <a:pt x="24" y="12"/>
                      </a:cubicBezTo>
                      <a:cubicBezTo>
                        <a:pt x="24" y="12"/>
                        <a:pt x="24" y="12"/>
                        <a:pt x="24" y="12"/>
                      </a:cubicBezTo>
                      <a:cubicBezTo>
                        <a:pt x="24" y="12"/>
                        <a:pt x="23" y="12"/>
                        <a:pt x="23" y="12"/>
                      </a:cubicBezTo>
                      <a:cubicBezTo>
                        <a:pt x="23" y="12"/>
                        <a:pt x="22" y="12"/>
                        <a:pt x="22" y="12"/>
                      </a:cubicBezTo>
                      <a:cubicBezTo>
                        <a:pt x="22" y="12"/>
                        <a:pt x="22" y="12"/>
                        <a:pt x="22" y="13"/>
                      </a:cubicBezTo>
                      <a:cubicBezTo>
                        <a:pt x="22" y="13"/>
                        <a:pt x="21" y="13"/>
                        <a:pt x="21" y="13"/>
                      </a:cubicBezTo>
                      <a:cubicBezTo>
                        <a:pt x="21" y="13"/>
                        <a:pt x="20" y="13"/>
                        <a:pt x="19" y="13"/>
                      </a:cubicBezTo>
                      <a:cubicBezTo>
                        <a:pt x="19" y="14"/>
                        <a:pt x="18" y="14"/>
                        <a:pt x="18" y="14"/>
                      </a:cubicBezTo>
                      <a:cubicBezTo>
                        <a:pt x="17" y="14"/>
                        <a:pt x="16" y="13"/>
                        <a:pt x="15" y="13"/>
                      </a:cubicBezTo>
                      <a:cubicBezTo>
                        <a:pt x="14" y="13"/>
                        <a:pt x="14" y="12"/>
                        <a:pt x="14" y="12"/>
                      </a:cubicBezTo>
                      <a:cubicBezTo>
                        <a:pt x="13" y="12"/>
                        <a:pt x="12" y="11"/>
                        <a:pt x="11" y="11"/>
                      </a:cubicBezTo>
                      <a:cubicBezTo>
                        <a:pt x="11" y="11"/>
                        <a:pt x="10" y="11"/>
                        <a:pt x="10" y="11"/>
                      </a:cubicBezTo>
                      <a:cubicBezTo>
                        <a:pt x="9" y="10"/>
                        <a:pt x="9" y="10"/>
                        <a:pt x="8" y="10"/>
                      </a:cubicBezTo>
                      <a:cubicBezTo>
                        <a:pt x="8" y="10"/>
                        <a:pt x="8" y="10"/>
                        <a:pt x="8" y="10"/>
                      </a:cubicBezTo>
                      <a:cubicBezTo>
                        <a:pt x="8" y="10"/>
                        <a:pt x="8" y="10"/>
                        <a:pt x="8" y="10"/>
                      </a:cubicBezTo>
                      <a:cubicBezTo>
                        <a:pt x="8" y="9"/>
                        <a:pt x="8" y="9"/>
                        <a:pt x="8" y="9"/>
                      </a:cubicBezTo>
                      <a:cubicBezTo>
                        <a:pt x="8" y="9"/>
                        <a:pt x="8" y="9"/>
                        <a:pt x="8" y="10"/>
                      </a:cubicBezTo>
                      <a:cubicBezTo>
                        <a:pt x="8" y="10"/>
                        <a:pt x="7" y="10"/>
                        <a:pt x="7" y="10"/>
                      </a:cubicBezTo>
                      <a:cubicBezTo>
                        <a:pt x="7" y="10"/>
                        <a:pt x="7" y="10"/>
                        <a:pt x="7" y="9"/>
                      </a:cubicBezTo>
                      <a:cubicBezTo>
                        <a:pt x="6" y="9"/>
                        <a:pt x="6" y="10"/>
                        <a:pt x="6" y="10"/>
                      </a:cubicBezTo>
                      <a:cubicBezTo>
                        <a:pt x="6" y="11"/>
                        <a:pt x="6" y="11"/>
                        <a:pt x="6" y="12"/>
                      </a:cubicBezTo>
                      <a:cubicBezTo>
                        <a:pt x="6" y="12"/>
                        <a:pt x="6" y="12"/>
                        <a:pt x="6" y="12"/>
                      </a:cubicBezTo>
                      <a:cubicBezTo>
                        <a:pt x="6" y="13"/>
                        <a:pt x="6" y="13"/>
                        <a:pt x="6" y="13"/>
                      </a:cubicBezTo>
                      <a:cubicBezTo>
                        <a:pt x="6" y="13"/>
                        <a:pt x="6" y="14"/>
                        <a:pt x="6" y="15"/>
                      </a:cubicBezTo>
                      <a:cubicBezTo>
                        <a:pt x="7" y="15"/>
                        <a:pt x="7" y="15"/>
                        <a:pt x="7" y="16"/>
                      </a:cubicBezTo>
                      <a:cubicBezTo>
                        <a:pt x="7" y="16"/>
                        <a:pt x="7" y="16"/>
                        <a:pt x="7" y="16"/>
                      </a:cubicBezTo>
                      <a:cubicBezTo>
                        <a:pt x="7" y="17"/>
                        <a:pt x="7" y="17"/>
                        <a:pt x="7" y="17"/>
                      </a:cubicBezTo>
                      <a:cubicBezTo>
                        <a:pt x="8" y="17"/>
                        <a:pt x="8" y="18"/>
                        <a:pt x="8" y="18"/>
                      </a:cubicBezTo>
                      <a:cubicBezTo>
                        <a:pt x="8" y="18"/>
                        <a:pt x="8" y="19"/>
                        <a:pt x="8" y="19"/>
                      </a:cubicBezTo>
                      <a:cubicBezTo>
                        <a:pt x="8" y="19"/>
                        <a:pt x="8" y="19"/>
                        <a:pt x="8" y="19"/>
                      </a:cubicBezTo>
                      <a:cubicBezTo>
                        <a:pt x="8" y="19"/>
                        <a:pt x="8" y="19"/>
                        <a:pt x="8" y="19"/>
                      </a:cubicBezTo>
                      <a:cubicBezTo>
                        <a:pt x="9" y="20"/>
                        <a:pt x="9" y="20"/>
                        <a:pt x="9" y="20"/>
                      </a:cubicBezTo>
                      <a:cubicBezTo>
                        <a:pt x="9" y="20"/>
                        <a:pt x="9" y="20"/>
                        <a:pt x="9" y="21"/>
                      </a:cubicBezTo>
                      <a:cubicBezTo>
                        <a:pt x="10" y="21"/>
                        <a:pt x="10" y="21"/>
                        <a:pt x="10" y="22"/>
                      </a:cubicBezTo>
                      <a:cubicBezTo>
                        <a:pt x="10" y="22"/>
                        <a:pt x="10" y="23"/>
                        <a:pt x="10" y="23"/>
                      </a:cubicBezTo>
                      <a:cubicBezTo>
                        <a:pt x="10" y="23"/>
                        <a:pt x="10" y="23"/>
                        <a:pt x="10" y="24"/>
                      </a:cubicBezTo>
                      <a:cubicBezTo>
                        <a:pt x="10" y="24"/>
                        <a:pt x="10" y="24"/>
                        <a:pt x="10" y="23"/>
                      </a:cubicBezTo>
                      <a:cubicBezTo>
                        <a:pt x="10" y="23"/>
                        <a:pt x="11" y="23"/>
                        <a:pt x="11" y="23"/>
                      </a:cubicBezTo>
                      <a:cubicBezTo>
                        <a:pt x="11" y="23"/>
                        <a:pt x="11" y="23"/>
                        <a:pt x="11" y="23"/>
                      </a:cubicBezTo>
                      <a:cubicBezTo>
                        <a:pt x="11" y="24"/>
                        <a:pt x="11" y="24"/>
                        <a:pt x="12" y="25"/>
                      </a:cubicBezTo>
                      <a:cubicBezTo>
                        <a:pt x="12" y="25"/>
                        <a:pt x="12" y="25"/>
                        <a:pt x="12" y="25"/>
                      </a:cubicBezTo>
                      <a:cubicBezTo>
                        <a:pt x="12" y="25"/>
                        <a:pt x="12" y="25"/>
                        <a:pt x="12" y="25"/>
                      </a:cubicBezTo>
                      <a:cubicBezTo>
                        <a:pt x="11" y="25"/>
                        <a:pt x="11" y="25"/>
                        <a:pt x="11" y="25"/>
                      </a:cubicBezTo>
                      <a:cubicBezTo>
                        <a:pt x="11" y="24"/>
                        <a:pt x="10" y="24"/>
                        <a:pt x="10" y="24"/>
                      </a:cubicBezTo>
                      <a:cubicBezTo>
                        <a:pt x="10" y="25"/>
                        <a:pt x="10" y="25"/>
                        <a:pt x="10" y="26"/>
                      </a:cubicBezTo>
                      <a:cubicBezTo>
                        <a:pt x="10" y="26"/>
                        <a:pt x="10" y="26"/>
                        <a:pt x="10" y="27"/>
                      </a:cubicBezTo>
                      <a:cubicBezTo>
                        <a:pt x="10" y="27"/>
                        <a:pt x="10" y="27"/>
                        <a:pt x="10" y="27"/>
                      </a:cubicBezTo>
                      <a:cubicBezTo>
                        <a:pt x="10" y="27"/>
                        <a:pt x="10" y="27"/>
                        <a:pt x="11" y="27"/>
                      </a:cubicBezTo>
                      <a:cubicBezTo>
                        <a:pt x="11" y="27"/>
                        <a:pt x="11" y="27"/>
                        <a:pt x="11" y="28"/>
                      </a:cubicBezTo>
                      <a:cubicBezTo>
                        <a:pt x="11" y="28"/>
                        <a:pt x="11" y="28"/>
                        <a:pt x="11" y="28"/>
                      </a:cubicBezTo>
                      <a:cubicBezTo>
                        <a:pt x="11" y="28"/>
                        <a:pt x="11" y="29"/>
                        <a:pt x="11" y="29"/>
                      </a:cubicBezTo>
                      <a:cubicBezTo>
                        <a:pt x="11" y="29"/>
                        <a:pt x="12" y="29"/>
                        <a:pt x="12" y="30"/>
                      </a:cubicBezTo>
                      <a:cubicBezTo>
                        <a:pt x="12" y="30"/>
                        <a:pt x="12" y="30"/>
                        <a:pt x="12" y="30"/>
                      </a:cubicBezTo>
                      <a:cubicBezTo>
                        <a:pt x="12" y="30"/>
                        <a:pt x="12" y="30"/>
                        <a:pt x="12" y="30"/>
                      </a:cubicBezTo>
                      <a:cubicBezTo>
                        <a:pt x="13" y="31"/>
                        <a:pt x="13" y="31"/>
                        <a:pt x="13" y="31"/>
                      </a:cubicBezTo>
                      <a:cubicBezTo>
                        <a:pt x="13" y="31"/>
                        <a:pt x="13" y="32"/>
                        <a:pt x="13" y="32"/>
                      </a:cubicBezTo>
                      <a:cubicBezTo>
                        <a:pt x="13" y="32"/>
                        <a:pt x="14" y="33"/>
                        <a:pt x="14" y="33"/>
                      </a:cubicBezTo>
                      <a:cubicBezTo>
                        <a:pt x="14" y="33"/>
                        <a:pt x="14" y="34"/>
                        <a:pt x="14" y="33"/>
                      </a:cubicBezTo>
                      <a:cubicBezTo>
                        <a:pt x="15" y="33"/>
                        <a:pt x="15" y="33"/>
                        <a:pt x="15" y="33"/>
                      </a:cubicBezTo>
                      <a:cubicBezTo>
                        <a:pt x="15" y="33"/>
                        <a:pt x="15" y="33"/>
                        <a:pt x="15" y="33"/>
                      </a:cubicBezTo>
                      <a:cubicBezTo>
                        <a:pt x="15" y="33"/>
                        <a:pt x="15" y="33"/>
                        <a:pt x="15" y="33"/>
                      </a:cubicBezTo>
                      <a:cubicBezTo>
                        <a:pt x="15" y="34"/>
                        <a:pt x="15" y="34"/>
                        <a:pt x="15" y="34"/>
                      </a:cubicBezTo>
                      <a:cubicBezTo>
                        <a:pt x="15" y="34"/>
                        <a:pt x="15" y="34"/>
                        <a:pt x="15" y="34"/>
                      </a:cubicBezTo>
                      <a:cubicBezTo>
                        <a:pt x="15" y="34"/>
                        <a:pt x="15" y="35"/>
                        <a:pt x="15" y="35"/>
                      </a:cubicBezTo>
                      <a:cubicBezTo>
                        <a:pt x="15" y="35"/>
                        <a:pt x="15" y="35"/>
                        <a:pt x="15" y="35"/>
                      </a:cubicBezTo>
                      <a:cubicBezTo>
                        <a:pt x="15" y="35"/>
                        <a:pt x="16" y="36"/>
                        <a:pt x="16" y="36"/>
                      </a:cubicBezTo>
                      <a:cubicBezTo>
                        <a:pt x="16" y="36"/>
                        <a:pt x="16" y="35"/>
                        <a:pt x="16" y="35"/>
                      </a:cubicBezTo>
                      <a:cubicBezTo>
                        <a:pt x="16" y="35"/>
                        <a:pt x="17" y="35"/>
                        <a:pt x="17" y="36"/>
                      </a:cubicBezTo>
                      <a:cubicBezTo>
                        <a:pt x="18" y="36"/>
                        <a:pt x="18" y="35"/>
                        <a:pt x="19" y="36"/>
                      </a:cubicBezTo>
                      <a:cubicBezTo>
                        <a:pt x="19" y="36"/>
                        <a:pt x="19" y="36"/>
                        <a:pt x="19" y="36"/>
                      </a:cubicBezTo>
                      <a:cubicBezTo>
                        <a:pt x="19" y="36"/>
                        <a:pt x="20" y="36"/>
                        <a:pt x="20" y="37"/>
                      </a:cubicBezTo>
                      <a:cubicBezTo>
                        <a:pt x="20" y="37"/>
                        <a:pt x="21" y="37"/>
                        <a:pt x="21" y="37"/>
                      </a:cubicBezTo>
                      <a:close/>
                      <a:moveTo>
                        <a:pt x="29" y="28"/>
                      </a:moveTo>
                      <a:cubicBezTo>
                        <a:pt x="29" y="28"/>
                        <a:pt x="29" y="28"/>
                        <a:pt x="29" y="28"/>
                      </a:cubicBezTo>
                      <a:cubicBezTo>
                        <a:pt x="29" y="28"/>
                        <a:pt x="29" y="28"/>
                        <a:pt x="29" y="28"/>
                      </a:cubicBezTo>
                      <a:cubicBezTo>
                        <a:pt x="30" y="28"/>
                        <a:pt x="30" y="28"/>
                        <a:pt x="30" y="28"/>
                      </a:cubicBezTo>
                      <a:cubicBezTo>
                        <a:pt x="30" y="28"/>
                        <a:pt x="30" y="28"/>
                        <a:pt x="30" y="28"/>
                      </a:cubicBezTo>
                      <a:cubicBezTo>
                        <a:pt x="30" y="27"/>
                        <a:pt x="30" y="27"/>
                        <a:pt x="30" y="27"/>
                      </a:cubicBezTo>
                      <a:cubicBezTo>
                        <a:pt x="30" y="27"/>
                        <a:pt x="30" y="27"/>
                        <a:pt x="30" y="27"/>
                      </a:cubicBezTo>
                      <a:cubicBezTo>
                        <a:pt x="30" y="27"/>
                        <a:pt x="30" y="27"/>
                        <a:pt x="30" y="27"/>
                      </a:cubicBezTo>
                      <a:cubicBezTo>
                        <a:pt x="30" y="27"/>
                        <a:pt x="30" y="27"/>
                        <a:pt x="30" y="27"/>
                      </a:cubicBezTo>
                      <a:cubicBezTo>
                        <a:pt x="30" y="27"/>
                        <a:pt x="30" y="27"/>
                        <a:pt x="30" y="27"/>
                      </a:cubicBezTo>
                      <a:cubicBezTo>
                        <a:pt x="30" y="27"/>
                        <a:pt x="30" y="27"/>
                        <a:pt x="30" y="27"/>
                      </a:cubicBezTo>
                      <a:cubicBezTo>
                        <a:pt x="30" y="27"/>
                        <a:pt x="29" y="27"/>
                        <a:pt x="29" y="27"/>
                      </a:cubicBezTo>
                      <a:cubicBezTo>
                        <a:pt x="29" y="27"/>
                        <a:pt x="29" y="27"/>
                        <a:pt x="29" y="27"/>
                      </a:cubicBezTo>
                      <a:cubicBezTo>
                        <a:pt x="29" y="27"/>
                        <a:pt x="29" y="27"/>
                        <a:pt x="29" y="27"/>
                      </a:cubicBezTo>
                      <a:cubicBezTo>
                        <a:pt x="29" y="27"/>
                        <a:pt x="29" y="27"/>
                        <a:pt x="29" y="27"/>
                      </a:cubicBezTo>
                      <a:cubicBezTo>
                        <a:pt x="29" y="27"/>
                        <a:pt x="29" y="27"/>
                        <a:pt x="29" y="27"/>
                      </a:cubicBezTo>
                      <a:cubicBezTo>
                        <a:pt x="29" y="27"/>
                        <a:pt x="29" y="27"/>
                        <a:pt x="29" y="27"/>
                      </a:cubicBezTo>
                      <a:cubicBezTo>
                        <a:pt x="29" y="27"/>
                        <a:pt x="29" y="27"/>
                        <a:pt x="29" y="27"/>
                      </a:cubicBezTo>
                      <a:cubicBezTo>
                        <a:pt x="29" y="27"/>
                        <a:pt x="29" y="27"/>
                        <a:pt x="29" y="28"/>
                      </a:cubicBezTo>
                      <a:close/>
                      <a:moveTo>
                        <a:pt x="31" y="24"/>
                      </a:move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5"/>
                      </a:cubicBezTo>
                      <a:cubicBezTo>
                        <a:pt x="31" y="25"/>
                        <a:pt x="31" y="25"/>
                        <a:pt x="31" y="25"/>
                      </a:cubicBezTo>
                      <a:cubicBezTo>
                        <a:pt x="31" y="25"/>
                        <a:pt x="31" y="25"/>
                        <a:pt x="31" y="25"/>
                      </a:cubicBezTo>
                      <a:cubicBezTo>
                        <a:pt x="31" y="25"/>
                        <a:pt x="31" y="25"/>
                        <a:pt x="31" y="24"/>
                      </a:cubicBezTo>
                      <a:cubicBezTo>
                        <a:pt x="31" y="24"/>
                        <a:pt x="31" y="24"/>
                        <a:pt x="31" y="24"/>
                      </a:cubicBezTo>
                      <a:cubicBezTo>
                        <a:pt x="31" y="24"/>
                        <a:pt x="31" y="24"/>
                        <a:pt x="31" y="24"/>
                      </a:cubicBezTo>
                      <a:cubicBezTo>
                        <a:pt x="31" y="24"/>
                        <a:pt x="31" y="24"/>
                        <a:pt x="31" y="24"/>
                      </a:cubicBezTo>
                      <a:close/>
                      <a:moveTo>
                        <a:pt x="24" y="35"/>
                      </a:moveTo>
                      <a:cubicBezTo>
                        <a:pt x="24" y="35"/>
                        <a:pt x="24" y="35"/>
                        <a:pt x="24" y="35"/>
                      </a:cubicBezTo>
                      <a:cubicBezTo>
                        <a:pt x="24" y="35"/>
                        <a:pt x="24" y="35"/>
                        <a:pt x="24" y="35"/>
                      </a:cubicBezTo>
                      <a:cubicBezTo>
                        <a:pt x="24" y="35"/>
                        <a:pt x="24" y="35"/>
                        <a:pt x="24" y="35"/>
                      </a:cubicBezTo>
                      <a:cubicBezTo>
                        <a:pt x="24" y="35"/>
                        <a:pt x="24" y="35"/>
                        <a:pt x="24" y="35"/>
                      </a:cubicBezTo>
                      <a:cubicBezTo>
                        <a:pt x="24" y="35"/>
                        <a:pt x="24" y="35"/>
                        <a:pt x="24" y="35"/>
                      </a:cubicBezTo>
                      <a:cubicBezTo>
                        <a:pt x="24" y="35"/>
                        <a:pt x="24" y="35"/>
                        <a:pt x="24" y="34"/>
                      </a:cubicBezTo>
                      <a:cubicBezTo>
                        <a:pt x="24" y="34"/>
                        <a:pt x="24" y="34"/>
                        <a:pt x="24" y="34"/>
                      </a:cubicBezTo>
                      <a:cubicBezTo>
                        <a:pt x="24" y="34"/>
                        <a:pt x="24" y="34"/>
                        <a:pt x="24" y="34"/>
                      </a:cubicBezTo>
                      <a:cubicBezTo>
                        <a:pt x="24" y="34"/>
                        <a:pt x="24" y="34"/>
                        <a:pt x="24" y="34"/>
                      </a:cubicBezTo>
                      <a:cubicBezTo>
                        <a:pt x="24" y="34"/>
                        <a:pt x="24" y="33"/>
                        <a:pt x="24" y="33"/>
                      </a:cubicBezTo>
                      <a:cubicBezTo>
                        <a:pt x="24" y="33"/>
                        <a:pt x="24" y="33"/>
                        <a:pt x="24" y="33"/>
                      </a:cubicBezTo>
                      <a:cubicBezTo>
                        <a:pt x="24" y="33"/>
                        <a:pt x="24" y="33"/>
                        <a:pt x="24" y="33"/>
                      </a:cubicBezTo>
                      <a:cubicBezTo>
                        <a:pt x="24" y="34"/>
                        <a:pt x="24" y="34"/>
                        <a:pt x="24" y="34"/>
                      </a:cubicBezTo>
                      <a:cubicBezTo>
                        <a:pt x="24" y="34"/>
                        <a:pt x="24" y="34"/>
                        <a:pt x="24" y="34"/>
                      </a:cubicBezTo>
                      <a:cubicBezTo>
                        <a:pt x="24" y="34"/>
                        <a:pt x="24" y="34"/>
                        <a:pt x="24" y="34"/>
                      </a:cubicBezTo>
                      <a:cubicBezTo>
                        <a:pt x="24" y="34"/>
                        <a:pt x="23" y="34"/>
                        <a:pt x="23" y="34"/>
                      </a:cubicBezTo>
                      <a:cubicBezTo>
                        <a:pt x="23" y="34"/>
                        <a:pt x="23" y="34"/>
                        <a:pt x="23" y="34"/>
                      </a:cubicBezTo>
                      <a:cubicBezTo>
                        <a:pt x="23" y="35"/>
                        <a:pt x="23" y="35"/>
                        <a:pt x="23" y="35"/>
                      </a:cubicBezTo>
                      <a:cubicBezTo>
                        <a:pt x="23" y="35"/>
                        <a:pt x="24" y="35"/>
                        <a:pt x="24" y="35"/>
                      </a:cubicBezTo>
                      <a:cubicBezTo>
                        <a:pt x="24" y="35"/>
                        <a:pt x="24" y="35"/>
                        <a:pt x="24" y="35"/>
                      </a:cubicBezTo>
                      <a:cubicBezTo>
                        <a:pt x="24" y="35"/>
                        <a:pt x="24" y="35"/>
                        <a:pt x="24" y="35"/>
                      </a:cubicBezTo>
                      <a:cubicBezTo>
                        <a:pt x="24" y="35"/>
                        <a:pt x="24" y="35"/>
                        <a:pt x="24" y="35"/>
                      </a:cubicBezTo>
                      <a:close/>
                      <a:moveTo>
                        <a:pt x="7" y="8"/>
                      </a:moveTo>
                      <a:cubicBezTo>
                        <a:pt x="7" y="8"/>
                        <a:pt x="7" y="9"/>
                        <a:pt x="7" y="9"/>
                      </a:cubicBezTo>
                      <a:cubicBezTo>
                        <a:pt x="7" y="9"/>
                        <a:pt x="7" y="9"/>
                        <a:pt x="7" y="9"/>
                      </a:cubicBezTo>
                      <a:cubicBezTo>
                        <a:pt x="7" y="9"/>
                        <a:pt x="7" y="8"/>
                        <a:pt x="7" y="8"/>
                      </a:cubicBezTo>
                      <a:cubicBezTo>
                        <a:pt x="7" y="8"/>
                        <a:pt x="7" y="8"/>
                        <a:pt x="7" y="8"/>
                      </a:cubicBezTo>
                      <a:cubicBezTo>
                        <a:pt x="7" y="8"/>
                        <a:pt x="7" y="8"/>
                        <a:pt x="7" y="8"/>
                      </a:cubicBezTo>
                      <a:cubicBezTo>
                        <a:pt x="7" y="8"/>
                        <a:pt x="7" y="8"/>
                        <a:pt x="7" y="8"/>
                      </a:cubicBezTo>
                      <a:close/>
                      <a:moveTo>
                        <a:pt x="8" y="7"/>
                      </a:move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41" name="Freeform 741">
                  <a:extLst>
                    <a:ext uri="{FF2B5EF4-FFF2-40B4-BE49-F238E27FC236}">
                      <a16:creationId xmlns:a16="http://schemas.microsoft.com/office/drawing/2014/main" id="{815DC34A-540C-F06D-2E92-5BA67F28C07F}"/>
                    </a:ext>
                  </a:extLst>
                </p:cNvPr>
                <p:cNvSpPr>
                  <a:spLocks noEditPoints="1"/>
                </p:cNvSpPr>
                <p:nvPr/>
              </p:nvSpPr>
              <p:spPr bwMode="auto">
                <a:xfrm>
                  <a:off x="9009063" y="5662613"/>
                  <a:ext cx="341312" cy="404813"/>
                </a:xfrm>
                <a:custGeom>
                  <a:avLst/>
                  <a:gdLst>
                    <a:gd name="T0" fmla="*/ 53 w 82"/>
                    <a:gd name="T1" fmla="*/ 80 h 97"/>
                    <a:gd name="T2" fmla="*/ 52 w 82"/>
                    <a:gd name="T3" fmla="*/ 78 h 97"/>
                    <a:gd name="T4" fmla="*/ 56 w 82"/>
                    <a:gd name="T5" fmla="*/ 77 h 97"/>
                    <a:gd name="T6" fmla="*/ 59 w 82"/>
                    <a:gd name="T7" fmla="*/ 77 h 97"/>
                    <a:gd name="T8" fmla="*/ 60 w 82"/>
                    <a:gd name="T9" fmla="*/ 78 h 97"/>
                    <a:gd name="T10" fmla="*/ 62 w 82"/>
                    <a:gd name="T11" fmla="*/ 78 h 97"/>
                    <a:gd name="T12" fmla="*/ 62 w 82"/>
                    <a:gd name="T13" fmla="*/ 79 h 97"/>
                    <a:gd name="T14" fmla="*/ 59 w 82"/>
                    <a:gd name="T15" fmla="*/ 79 h 97"/>
                    <a:gd name="T16" fmla="*/ 57 w 82"/>
                    <a:gd name="T17" fmla="*/ 80 h 97"/>
                    <a:gd name="T18" fmla="*/ 49 w 82"/>
                    <a:gd name="T19" fmla="*/ 72 h 97"/>
                    <a:gd name="T20" fmla="*/ 49 w 82"/>
                    <a:gd name="T21" fmla="*/ 72 h 97"/>
                    <a:gd name="T22" fmla="*/ 49 w 82"/>
                    <a:gd name="T23" fmla="*/ 71 h 97"/>
                    <a:gd name="T24" fmla="*/ 38 w 82"/>
                    <a:gd name="T25" fmla="*/ 61 h 97"/>
                    <a:gd name="T26" fmla="*/ 38 w 82"/>
                    <a:gd name="T27" fmla="*/ 61 h 97"/>
                    <a:gd name="T28" fmla="*/ 38 w 82"/>
                    <a:gd name="T29" fmla="*/ 61 h 97"/>
                    <a:gd name="T30" fmla="*/ 3 w 82"/>
                    <a:gd name="T31" fmla="*/ 44 h 97"/>
                    <a:gd name="T32" fmla="*/ 13 w 82"/>
                    <a:gd name="T33" fmla="*/ 44 h 97"/>
                    <a:gd name="T34" fmla="*/ 19 w 82"/>
                    <a:gd name="T35" fmla="*/ 45 h 97"/>
                    <a:gd name="T36" fmla="*/ 24 w 82"/>
                    <a:gd name="T37" fmla="*/ 47 h 97"/>
                    <a:gd name="T38" fmla="*/ 29 w 82"/>
                    <a:gd name="T39" fmla="*/ 49 h 97"/>
                    <a:gd name="T40" fmla="*/ 32 w 82"/>
                    <a:gd name="T41" fmla="*/ 48 h 97"/>
                    <a:gd name="T42" fmla="*/ 34 w 82"/>
                    <a:gd name="T43" fmla="*/ 51 h 97"/>
                    <a:gd name="T44" fmla="*/ 36 w 82"/>
                    <a:gd name="T45" fmla="*/ 53 h 97"/>
                    <a:gd name="T46" fmla="*/ 35 w 82"/>
                    <a:gd name="T47" fmla="*/ 55 h 97"/>
                    <a:gd name="T48" fmla="*/ 37 w 82"/>
                    <a:gd name="T49" fmla="*/ 56 h 97"/>
                    <a:gd name="T50" fmla="*/ 40 w 82"/>
                    <a:gd name="T51" fmla="*/ 58 h 97"/>
                    <a:gd name="T52" fmla="*/ 43 w 82"/>
                    <a:gd name="T53" fmla="*/ 62 h 97"/>
                    <a:gd name="T54" fmla="*/ 44 w 82"/>
                    <a:gd name="T55" fmla="*/ 68 h 97"/>
                    <a:gd name="T56" fmla="*/ 43 w 82"/>
                    <a:gd name="T57" fmla="*/ 67 h 97"/>
                    <a:gd name="T58" fmla="*/ 45 w 82"/>
                    <a:gd name="T59" fmla="*/ 70 h 97"/>
                    <a:gd name="T60" fmla="*/ 47 w 82"/>
                    <a:gd name="T61" fmla="*/ 71 h 97"/>
                    <a:gd name="T62" fmla="*/ 48 w 82"/>
                    <a:gd name="T63" fmla="*/ 70 h 97"/>
                    <a:gd name="T64" fmla="*/ 48 w 82"/>
                    <a:gd name="T65" fmla="*/ 68 h 97"/>
                    <a:gd name="T66" fmla="*/ 49 w 82"/>
                    <a:gd name="T67" fmla="*/ 66 h 97"/>
                    <a:gd name="T68" fmla="*/ 52 w 82"/>
                    <a:gd name="T69" fmla="*/ 63 h 97"/>
                    <a:gd name="T70" fmla="*/ 55 w 82"/>
                    <a:gd name="T71" fmla="*/ 61 h 97"/>
                    <a:gd name="T72" fmla="*/ 58 w 82"/>
                    <a:gd name="T73" fmla="*/ 57 h 97"/>
                    <a:gd name="T74" fmla="*/ 60 w 82"/>
                    <a:gd name="T75" fmla="*/ 55 h 97"/>
                    <a:gd name="T76" fmla="*/ 60 w 82"/>
                    <a:gd name="T77" fmla="*/ 52 h 97"/>
                    <a:gd name="T78" fmla="*/ 61 w 82"/>
                    <a:gd name="T79" fmla="*/ 54 h 97"/>
                    <a:gd name="T80" fmla="*/ 61 w 82"/>
                    <a:gd name="T81" fmla="*/ 58 h 97"/>
                    <a:gd name="T82" fmla="*/ 59 w 82"/>
                    <a:gd name="T83" fmla="*/ 63 h 97"/>
                    <a:gd name="T84" fmla="*/ 58 w 82"/>
                    <a:gd name="T85" fmla="*/ 71 h 97"/>
                    <a:gd name="T86" fmla="*/ 55 w 82"/>
                    <a:gd name="T87" fmla="*/ 72 h 97"/>
                    <a:gd name="T88" fmla="*/ 56 w 82"/>
                    <a:gd name="T89" fmla="*/ 73 h 97"/>
                    <a:gd name="T90" fmla="*/ 59 w 82"/>
                    <a:gd name="T91" fmla="*/ 73 h 97"/>
                    <a:gd name="T92" fmla="*/ 61 w 82"/>
                    <a:gd name="T93" fmla="*/ 70 h 97"/>
                    <a:gd name="T94" fmla="*/ 62 w 82"/>
                    <a:gd name="T95" fmla="*/ 65 h 97"/>
                    <a:gd name="T96" fmla="*/ 65 w 82"/>
                    <a:gd name="T97" fmla="*/ 69 h 97"/>
                    <a:gd name="T98" fmla="*/ 64 w 82"/>
                    <a:gd name="T99" fmla="*/ 75 h 97"/>
                    <a:gd name="T100" fmla="*/ 64 w 82"/>
                    <a:gd name="T101" fmla="*/ 77 h 97"/>
                    <a:gd name="T102" fmla="*/ 69 w 82"/>
                    <a:gd name="T103" fmla="*/ 77 h 97"/>
                    <a:gd name="T104" fmla="*/ 74 w 82"/>
                    <a:gd name="T105" fmla="*/ 87 h 97"/>
                    <a:gd name="T106" fmla="*/ 75 w 82"/>
                    <a:gd name="T107" fmla="*/ 91 h 97"/>
                    <a:gd name="T108" fmla="*/ 79 w 82"/>
                    <a:gd name="T109" fmla="*/ 97 h 97"/>
                    <a:gd name="T110" fmla="*/ 0 w 82"/>
                    <a:gd name="T111"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2" h="97">
                      <a:moveTo>
                        <a:pt x="57" y="80"/>
                      </a:moveTo>
                      <a:cubicBezTo>
                        <a:pt x="57" y="80"/>
                        <a:pt x="57" y="80"/>
                        <a:pt x="56" y="80"/>
                      </a:cubicBezTo>
                      <a:cubicBezTo>
                        <a:pt x="56" y="80"/>
                        <a:pt x="55" y="80"/>
                        <a:pt x="54" y="80"/>
                      </a:cubicBezTo>
                      <a:cubicBezTo>
                        <a:pt x="54" y="80"/>
                        <a:pt x="54" y="80"/>
                        <a:pt x="54" y="80"/>
                      </a:cubicBezTo>
                      <a:cubicBezTo>
                        <a:pt x="54" y="80"/>
                        <a:pt x="54" y="80"/>
                        <a:pt x="53" y="80"/>
                      </a:cubicBezTo>
                      <a:cubicBezTo>
                        <a:pt x="53" y="80"/>
                        <a:pt x="53" y="80"/>
                        <a:pt x="53" y="80"/>
                      </a:cubicBezTo>
                      <a:cubicBezTo>
                        <a:pt x="53" y="80"/>
                        <a:pt x="53" y="80"/>
                        <a:pt x="53" y="80"/>
                      </a:cubicBezTo>
                      <a:cubicBezTo>
                        <a:pt x="53" y="80"/>
                        <a:pt x="52" y="80"/>
                        <a:pt x="52" y="79"/>
                      </a:cubicBezTo>
                      <a:cubicBezTo>
                        <a:pt x="52" y="79"/>
                        <a:pt x="52" y="79"/>
                        <a:pt x="52" y="79"/>
                      </a:cubicBezTo>
                      <a:cubicBezTo>
                        <a:pt x="52" y="78"/>
                        <a:pt x="52" y="78"/>
                        <a:pt x="52" y="78"/>
                      </a:cubicBezTo>
                      <a:cubicBezTo>
                        <a:pt x="52" y="78"/>
                        <a:pt x="53" y="78"/>
                        <a:pt x="53" y="78"/>
                      </a:cubicBezTo>
                      <a:cubicBezTo>
                        <a:pt x="53" y="78"/>
                        <a:pt x="53" y="78"/>
                        <a:pt x="53" y="77"/>
                      </a:cubicBezTo>
                      <a:cubicBezTo>
                        <a:pt x="54" y="77"/>
                        <a:pt x="54" y="77"/>
                        <a:pt x="54" y="77"/>
                      </a:cubicBezTo>
                      <a:cubicBezTo>
                        <a:pt x="55" y="77"/>
                        <a:pt x="55" y="77"/>
                        <a:pt x="55" y="77"/>
                      </a:cubicBezTo>
                      <a:cubicBezTo>
                        <a:pt x="55" y="77"/>
                        <a:pt x="56" y="77"/>
                        <a:pt x="56" y="77"/>
                      </a:cubicBezTo>
                      <a:cubicBezTo>
                        <a:pt x="57" y="76"/>
                        <a:pt x="58" y="76"/>
                        <a:pt x="59" y="76"/>
                      </a:cubicBezTo>
                      <a:cubicBezTo>
                        <a:pt x="59" y="76"/>
                        <a:pt x="59" y="76"/>
                        <a:pt x="59" y="77"/>
                      </a:cubicBezTo>
                      <a:cubicBezTo>
                        <a:pt x="59" y="77"/>
                        <a:pt x="59" y="77"/>
                        <a:pt x="59" y="77"/>
                      </a:cubicBezTo>
                      <a:cubicBezTo>
                        <a:pt x="59" y="77"/>
                        <a:pt x="59" y="77"/>
                        <a:pt x="59" y="77"/>
                      </a:cubicBezTo>
                      <a:cubicBezTo>
                        <a:pt x="59" y="77"/>
                        <a:pt x="59" y="77"/>
                        <a:pt x="59" y="77"/>
                      </a:cubicBezTo>
                      <a:cubicBezTo>
                        <a:pt x="59" y="77"/>
                        <a:pt x="59" y="77"/>
                        <a:pt x="59" y="78"/>
                      </a:cubicBezTo>
                      <a:cubicBezTo>
                        <a:pt x="59" y="78"/>
                        <a:pt x="59" y="78"/>
                        <a:pt x="59" y="78"/>
                      </a:cubicBezTo>
                      <a:cubicBezTo>
                        <a:pt x="59" y="78"/>
                        <a:pt x="60" y="78"/>
                        <a:pt x="60" y="78"/>
                      </a:cubicBezTo>
                      <a:cubicBezTo>
                        <a:pt x="60" y="78"/>
                        <a:pt x="60" y="78"/>
                        <a:pt x="60" y="78"/>
                      </a:cubicBezTo>
                      <a:cubicBezTo>
                        <a:pt x="60" y="78"/>
                        <a:pt x="60" y="78"/>
                        <a:pt x="60" y="78"/>
                      </a:cubicBezTo>
                      <a:cubicBezTo>
                        <a:pt x="60" y="78"/>
                        <a:pt x="60" y="78"/>
                        <a:pt x="61" y="78"/>
                      </a:cubicBezTo>
                      <a:cubicBezTo>
                        <a:pt x="61" y="78"/>
                        <a:pt x="61" y="78"/>
                        <a:pt x="61" y="78"/>
                      </a:cubicBezTo>
                      <a:cubicBezTo>
                        <a:pt x="61" y="78"/>
                        <a:pt x="61" y="78"/>
                        <a:pt x="61" y="78"/>
                      </a:cubicBezTo>
                      <a:cubicBezTo>
                        <a:pt x="61" y="78"/>
                        <a:pt x="61" y="78"/>
                        <a:pt x="61" y="78"/>
                      </a:cubicBezTo>
                      <a:cubicBezTo>
                        <a:pt x="61" y="78"/>
                        <a:pt x="62" y="78"/>
                        <a:pt x="62" y="78"/>
                      </a:cubicBezTo>
                      <a:cubicBezTo>
                        <a:pt x="62" y="78"/>
                        <a:pt x="62" y="78"/>
                        <a:pt x="62" y="78"/>
                      </a:cubicBezTo>
                      <a:cubicBezTo>
                        <a:pt x="62" y="78"/>
                        <a:pt x="62" y="78"/>
                        <a:pt x="62" y="78"/>
                      </a:cubicBezTo>
                      <a:cubicBezTo>
                        <a:pt x="62" y="78"/>
                        <a:pt x="62" y="78"/>
                        <a:pt x="62" y="78"/>
                      </a:cubicBezTo>
                      <a:cubicBezTo>
                        <a:pt x="62" y="78"/>
                        <a:pt x="62" y="78"/>
                        <a:pt x="62" y="79"/>
                      </a:cubicBezTo>
                      <a:cubicBezTo>
                        <a:pt x="62" y="79"/>
                        <a:pt x="62" y="79"/>
                        <a:pt x="62" y="79"/>
                      </a:cubicBezTo>
                      <a:cubicBezTo>
                        <a:pt x="62" y="79"/>
                        <a:pt x="62" y="79"/>
                        <a:pt x="62" y="79"/>
                      </a:cubicBezTo>
                      <a:cubicBezTo>
                        <a:pt x="62" y="79"/>
                        <a:pt x="62" y="79"/>
                        <a:pt x="62" y="79"/>
                      </a:cubicBezTo>
                      <a:cubicBezTo>
                        <a:pt x="61" y="79"/>
                        <a:pt x="61" y="79"/>
                        <a:pt x="61" y="79"/>
                      </a:cubicBezTo>
                      <a:cubicBezTo>
                        <a:pt x="61" y="79"/>
                        <a:pt x="61" y="79"/>
                        <a:pt x="60" y="79"/>
                      </a:cubicBezTo>
                      <a:cubicBezTo>
                        <a:pt x="60" y="79"/>
                        <a:pt x="59" y="79"/>
                        <a:pt x="59" y="79"/>
                      </a:cubicBezTo>
                      <a:cubicBezTo>
                        <a:pt x="59" y="80"/>
                        <a:pt x="59" y="80"/>
                        <a:pt x="59" y="80"/>
                      </a:cubicBezTo>
                      <a:cubicBezTo>
                        <a:pt x="59" y="80"/>
                        <a:pt x="59" y="80"/>
                        <a:pt x="58" y="81"/>
                      </a:cubicBezTo>
                      <a:cubicBezTo>
                        <a:pt x="58" y="81"/>
                        <a:pt x="58" y="81"/>
                        <a:pt x="58" y="81"/>
                      </a:cubicBezTo>
                      <a:cubicBezTo>
                        <a:pt x="58" y="81"/>
                        <a:pt x="58" y="81"/>
                        <a:pt x="58" y="81"/>
                      </a:cubicBezTo>
                      <a:cubicBezTo>
                        <a:pt x="58" y="80"/>
                        <a:pt x="57" y="80"/>
                        <a:pt x="57" y="80"/>
                      </a:cubicBezTo>
                      <a:cubicBezTo>
                        <a:pt x="57" y="80"/>
                        <a:pt x="57" y="80"/>
                        <a:pt x="57" y="80"/>
                      </a:cubicBezTo>
                      <a:close/>
                      <a:moveTo>
                        <a:pt x="49" y="71"/>
                      </a:moveTo>
                      <a:cubicBezTo>
                        <a:pt x="49" y="71"/>
                        <a:pt x="49" y="71"/>
                        <a:pt x="49" y="71"/>
                      </a:cubicBezTo>
                      <a:cubicBezTo>
                        <a:pt x="49" y="71"/>
                        <a:pt x="49" y="71"/>
                        <a:pt x="49" y="71"/>
                      </a:cubicBezTo>
                      <a:cubicBezTo>
                        <a:pt x="49" y="72"/>
                        <a:pt x="49" y="72"/>
                        <a:pt x="49" y="72"/>
                      </a:cubicBezTo>
                      <a:cubicBezTo>
                        <a:pt x="49" y="72"/>
                        <a:pt x="49" y="72"/>
                        <a:pt x="49" y="72"/>
                      </a:cubicBezTo>
                      <a:cubicBezTo>
                        <a:pt x="49" y="72"/>
                        <a:pt x="50" y="72"/>
                        <a:pt x="50" y="72"/>
                      </a:cubicBezTo>
                      <a:cubicBezTo>
                        <a:pt x="50" y="72"/>
                        <a:pt x="50" y="72"/>
                        <a:pt x="50" y="72"/>
                      </a:cubicBezTo>
                      <a:cubicBezTo>
                        <a:pt x="50" y="72"/>
                        <a:pt x="50" y="72"/>
                        <a:pt x="50" y="72"/>
                      </a:cubicBezTo>
                      <a:cubicBezTo>
                        <a:pt x="50" y="72"/>
                        <a:pt x="49" y="72"/>
                        <a:pt x="49" y="72"/>
                      </a:cubicBezTo>
                      <a:cubicBezTo>
                        <a:pt x="49" y="72"/>
                        <a:pt x="49" y="71"/>
                        <a:pt x="49" y="71"/>
                      </a:cubicBezTo>
                      <a:cubicBezTo>
                        <a:pt x="49" y="71"/>
                        <a:pt x="49" y="71"/>
                        <a:pt x="49" y="71"/>
                      </a:cubicBezTo>
                      <a:cubicBezTo>
                        <a:pt x="49" y="71"/>
                        <a:pt x="49" y="71"/>
                        <a:pt x="49" y="71"/>
                      </a:cubicBezTo>
                      <a:cubicBezTo>
                        <a:pt x="49" y="71"/>
                        <a:pt x="49" y="71"/>
                        <a:pt x="49" y="71"/>
                      </a:cubicBezTo>
                      <a:cubicBezTo>
                        <a:pt x="49" y="71"/>
                        <a:pt x="49" y="71"/>
                        <a:pt x="49" y="71"/>
                      </a:cubicBezTo>
                      <a:cubicBezTo>
                        <a:pt x="49" y="71"/>
                        <a:pt x="49" y="71"/>
                        <a:pt x="49" y="71"/>
                      </a:cubicBezTo>
                      <a:cubicBezTo>
                        <a:pt x="49" y="71"/>
                        <a:pt x="49" y="71"/>
                        <a:pt x="49" y="71"/>
                      </a:cubicBezTo>
                      <a:close/>
                      <a:moveTo>
                        <a:pt x="38" y="61"/>
                      </a:move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lose/>
                      <a:moveTo>
                        <a:pt x="0" y="0"/>
                      </a:moveTo>
                      <a:cubicBezTo>
                        <a:pt x="0" y="45"/>
                        <a:pt x="0" y="45"/>
                        <a:pt x="0" y="45"/>
                      </a:cubicBezTo>
                      <a:cubicBezTo>
                        <a:pt x="1" y="44"/>
                        <a:pt x="1" y="44"/>
                        <a:pt x="1" y="44"/>
                      </a:cubicBezTo>
                      <a:cubicBezTo>
                        <a:pt x="2" y="44"/>
                        <a:pt x="2" y="44"/>
                        <a:pt x="3" y="44"/>
                      </a:cubicBezTo>
                      <a:cubicBezTo>
                        <a:pt x="3" y="44"/>
                        <a:pt x="4" y="44"/>
                        <a:pt x="4" y="44"/>
                      </a:cubicBezTo>
                      <a:cubicBezTo>
                        <a:pt x="5" y="44"/>
                        <a:pt x="5" y="44"/>
                        <a:pt x="5" y="44"/>
                      </a:cubicBezTo>
                      <a:cubicBezTo>
                        <a:pt x="5" y="44"/>
                        <a:pt x="6" y="44"/>
                        <a:pt x="7" y="44"/>
                      </a:cubicBezTo>
                      <a:cubicBezTo>
                        <a:pt x="7" y="44"/>
                        <a:pt x="12" y="44"/>
                        <a:pt x="12" y="44"/>
                      </a:cubicBezTo>
                      <a:cubicBezTo>
                        <a:pt x="12" y="44"/>
                        <a:pt x="13" y="44"/>
                        <a:pt x="13" y="44"/>
                      </a:cubicBezTo>
                      <a:cubicBezTo>
                        <a:pt x="13" y="44"/>
                        <a:pt x="14" y="44"/>
                        <a:pt x="14" y="44"/>
                      </a:cubicBezTo>
                      <a:cubicBezTo>
                        <a:pt x="14" y="44"/>
                        <a:pt x="15" y="43"/>
                        <a:pt x="15" y="43"/>
                      </a:cubicBezTo>
                      <a:cubicBezTo>
                        <a:pt x="15" y="43"/>
                        <a:pt x="16" y="43"/>
                        <a:pt x="16" y="43"/>
                      </a:cubicBezTo>
                      <a:cubicBezTo>
                        <a:pt x="16" y="43"/>
                        <a:pt x="17" y="43"/>
                        <a:pt x="17" y="44"/>
                      </a:cubicBezTo>
                      <a:cubicBezTo>
                        <a:pt x="17" y="44"/>
                        <a:pt x="19" y="45"/>
                        <a:pt x="19" y="45"/>
                      </a:cubicBezTo>
                      <a:cubicBezTo>
                        <a:pt x="20" y="45"/>
                        <a:pt x="20" y="45"/>
                        <a:pt x="20" y="46"/>
                      </a:cubicBezTo>
                      <a:cubicBezTo>
                        <a:pt x="21" y="46"/>
                        <a:pt x="22" y="46"/>
                        <a:pt x="22" y="47"/>
                      </a:cubicBezTo>
                      <a:cubicBezTo>
                        <a:pt x="22" y="47"/>
                        <a:pt x="22" y="47"/>
                        <a:pt x="22" y="47"/>
                      </a:cubicBezTo>
                      <a:cubicBezTo>
                        <a:pt x="23" y="47"/>
                        <a:pt x="23" y="47"/>
                        <a:pt x="24" y="47"/>
                      </a:cubicBezTo>
                      <a:cubicBezTo>
                        <a:pt x="24" y="47"/>
                        <a:pt x="24" y="47"/>
                        <a:pt x="24" y="47"/>
                      </a:cubicBezTo>
                      <a:cubicBezTo>
                        <a:pt x="24" y="46"/>
                        <a:pt x="25" y="47"/>
                        <a:pt x="25" y="47"/>
                      </a:cubicBezTo>
                      <a:cubicBezTo>
                        <a:pt x="25" y="47"/>
                        <a:pt x="26" y="47"/>
                        <a:pt x="26" y="47"/>
                      </a:cubicBezTo>
                      <a:cubicBezTo>
                        <a:pt x="26" y="47"/>
                        <a:pt x="27" y="47"/>
                        <a:pt x="27" y="47"/>
                      </a:cubicBezTo>
                      <a:cubicBezTo>
                        <a:pt x="27" y="47"/>
                        <a:pt x="28" y="48"/>
                        <a:pt x="29" y="48"/>
                      </a:cubicBezTo>
                      <a:cubicBezTo>
                        <a:pt x="29" y="49"/>
                        <a:pt x="29" y="49"/>
                        <a:pt x="29" y="49"/>
                      </a:cubicBezTo>
                      <a:cubicBezTo>
                        <a:pt x="30" y="49"/>
                        <a:pt x="30" y="49"/>
                        <a:pt x="30" y="49"/>
                      </a:cubicBezTo>
                      <a:cubicBezTo>
                        <a:pt x="31" y="48"/>
                        <a:pt x="31" y="48"/>
                        <a:pt x="31" y="48"/>
                      </a:cubicBezTo>
                      <a:cubicBezTo>
                        <a:pt x="31" y="48"/>
                        <a:pt x="31" y="48"/>
                        <a:pt x="31" y="48"/>
                      </a:cubicBezTo>
                      <a:cubicBezTo>
                        <a:pt x="31" y="48"/>
                        <a:pt x="32" y="48"/>
                        <a:pt x="32" y="48"/>
                      </a:cubicBezTo>
                      <a:cubicBezTo>
                        <a:pt x="32" y="48"/>
                        <a:pt x="32" y="48"/>
                        <a:pt x="32" y="48"/>
                      </a:cubicBezTo>
                      <a:cubicBezTo>
                        <a:pt x="32" y="48"/>
                        <a:pt x="33" y="49"/>
                        <a:pt x="33" y="49"/>
                      </a:cubicBezTo>
                      <a:cubicBezTo>
                        <a:pt x="33" y="49"/>
                        <a:pt x="34" y="50"/>
                        <a:pt x="34" y="50"/>
                      </a:cubicBezTo>
                      <a:cubicBezTo>
                        <a:pt x="34" y="50"/>
                        <a:pt x="34" y="50"/>
                        <a:pt x="34" y="50"/>
                      </a:cubicBezTo>
                      <a:cubicBezTo>
                        <a:pt x="34" y="51"/>
                        <a:pt x="34" y="51"/>
                        <a:pt x="34" y="51"/>
                      </a:cubicBezTo>
                      <a:cubicBezTo>
                        <a:pt x="34" y="51"/>
                        <a:pt x="34" y="51"/>
                        <a:pt x="34" y="51"/>
                      </a:cubicBezTo>
                      <a:cubicBezTo>
                        <a:pt x="34" y="51"/>
                        <a:pt x="35" y="51"/>
                        <a:pt x="35" y="51"/>
                      </a:cubicBezTo>
                      <a:cubicBezTo>
                        <a:pt x="35" y="51"/>
                        <a:pt x="36" y="51"/>
                        <a:pt x="36" y="51"/>
                      </a:cubicBezTo>
                      <a:cubicBezTo>
                        <a:pt x="36" y="51"/>
                        <a:pt x="36" y="51"/>
                        <a:pt x="36" y="52"/>
                      </a:cubicBezTo>
                      <a:cubicBezTo>
                        <a:pt x="37" y="52"/>
                        <a:pt x="37" y="53"/>
                        <a:pt x="37" y="53"/>
                      </a:cubicBezTo>
                      <a:cubicBezTo>
                        <a:pt x="36" y="53"/>
                        <a:pt x="36" y="53"/>
                        <a:pt x="36" y="53"/>
                      </a:cubicBezTo>
                      <a:cubicBezTo>
                        <a:pt x="36" y="53"/>
                        <a:pt x="36" y="53"/>
                        <a:pt x="36" y="53"/>
                      </a:cubicBezTo>
                      <a:cubicBezTo>
                        <a:pt x="35" y="53"/>
                        <a:pt x="35" y="53"/>
                        <a:pt x="35" y="53"/>
                      </a:cubicBezTo>
                      <a:cubicBezTo>
                        <a:pt x="35" y="53"/>
                        <a:pt x="35" y="53"/>
                        <a:pt x="35" y="53"/>
                      </a:cubicBezTo>
                      <a:cubicBezTo>
                        <a:pt x="36" y="53"/>
                        <a:pt x="36" y="54"/>
                        <a:pt x="36" y="54"/>
                      </a:cubicBezTo>
                      <a:cubicBezTo>
                        <a:pt x="36" y="54"/>
                        <a:pt x="35" y="55"/>
                        <a:pt x="35" y="55"/>
                      </a:cubicBezTo>
                      <a:cubicBezTo>
                        <a:pt x="36" y="55"/>
                        <a:pt x="36" y="55"/>
                        <a:pt x="36" y="55"/>
                      </a:cubicBezTo>
                      <a:cubicBezTo>
                        <a:pt x="36" y="55"/>
                        <a:pt x="36" y="55"/>
                        <a:pt x="36" y="55"/>
                      </a:cubicBezTo>
                      <a:cubicBezTo>
                        <a:pt x="36" y="55"/>
                        <a:pt x="36" y="56"/>
                        <a:pt x="36" y="56"/>
                      </a:cubicBezTo>
                      <a:cubicBezTo>
                        <a:pt x="36" y="57"/>
                        <a:pt x="37" y="57"/>
                        <a:pt x="37" y="57"/>
                      </a:cubicBezTo>
                      <a:cubicBezTo>
                        <a:pt x="37" y="57"/>
                        <a:pt x="37" y="57"/>
                        <a:pt x="37" y="56"/>
                      </a:cubicBezTo>
                      <a:cubicBezTo>
                        <a:pt x="37" y="56"/>
                        <a:pt x="37" y="56"/>
                        <a:pt x="38" y="56"/>
                      </a:cubicBezTo>
                      <a:cubicBezTo>
                        <a:pt x="38" y="56"/>
                        <a:pt x="38" y="56"/>
                        <a:pt x="39" y="56"/>
                      </a:cubicBezTo>
                      <a:cubicBezTo>
                        <a:pt x="39" y="56"/>
                        <a:pt x="39" y="57"/>
                        <a:pt x="39" y="57"/>
                      </a:cubicBezTo>
                      <a:cubicBezTo>
                        <a:pt x="39" y="57"/>
                        <a:pt x="40" y="57"/>
                        <a:pt x="40" y="57"/>
                      </a:cubicBezTo>
                      <a:cubicBezTo>
                        <a:pt x="40" y="58"/>
                        <a:pt x="40" y="58"/>
                        <a:pt x="40" y="58"/>
                      </a:cubicBezTo>
                      <a:cubicBezTo>
                        <a:pt x="40" y="58"/>
                        <a:pt x="40" y="58"/>
                        <a:pt x="40" y="59"/>
                      </a:cubicBezTo>
                      <a:cubicBezTo>
                        <a:pt x="40" y="59"/>
                        <a:pt x="40" y="59"/>
                        <a:pt x="40" y="60"/>
                      </a:cubicBezTo>
                      <a:cubicBezTo>
                        <a:pt x="40" y="60"/>
                        <a:pt x="40" y="60"/>
                        <a:pt x="41" y="60"/>
                      </a:cubicBezTo>
                      <a:cubicBezTo>
                        <a:pt x="41" y="61"/>
                        <a:pt x="41" y="61"/>
                        <a:pt x="41" y="61"/>
                      </a:cubicBezTo>
                      <a:cubicBezTo>
                        <a:pt x="42" y="61"/>
                        <a:pt x="43" y="62"/>
                        <a:pt x="43" y="62"/>
                      </a:cubicBezTo>
                      <a:cubicBezTo>
                        <a:pt x="43" y="63"/>
                        <a:pt x="43" y="63"/>
                        <a:pt x="43" y="63"/>
                      </a:cubicBezTo>
                      <a:cubicBezTo>
                        <a:pt x="43" y="64"/>
                        <a:pt x="43" y="64"/>
                        <a:pt x="43" y="64"/>
                      </a:cubicBezTo>
                      <a:cubicBezTo>
                        <a:pt x="44" y="65"/>
                        <a:pt x="44" y="65"/>
                        <a:pt x="44" y="65"/>
                      </a:cubicBezTo>
                      <a:cubicBezTo>
                        <a:pt x="44" y="66"/>
                        <a:pt x="44" y="67"/>
                        <a:pt x="44" y="67"/>
                      </a:cubicBezTo>
                      <a:cubicBezTo>
                        <a:pt x="44" y="67"/>
                        <a:pt x="44" y="68"/>
                        <a:pt x="44" y="68"/>
                      </a:cubicBezTo>
                      <a:cubicBezTo>
                        <a:pt x="44" y="68"/>
                        <a:pt x="44" y="68"/>
                        <a:pt x="44" y="68"/>
                      </a:cubicBezTo>
                      <a:cubicBezTo>
                        <a:pt x="44" y="68"/>
                        <a:pt x="44" y="68"/>
                        <a:pt x="44" y="68"/>
                      </a:cubicBezTo>
                      <a:cubicBezTo>
                        <a:pt x="44" y="68"/>
                        <a:pt x="44" y="68"/>
                        <a:pt x="44" y="68"/>
                      </a:cubicBezTo>
                      <a:cubicBezTo>
                        <a:pt x="44" y="67"/>
                        <a:pt x="43" y="67"/>
                        <a:pt x="43" y="67"/>
                      </a:cubicBezTo>
                      <a:cubicBezTo>
                        <a:pt x="43" y="67"/>
                        <a:pt x="43" y="67"/>
                        <a:pt x="43" y="67"/>
                      </a:cubicBezTo>
                      <a:cubicBezTo>
                        <a:pt x="42" y="67"/>
                        <a:pt x="42" y="67"/>
                        <a:pt x="42" y="68"/>
                      </a:cubicBezTo>
                      <a:cubicBezTo>
                        <a:pt x="42" y="68"/>
                        <a:pt x="43" y="68"/>
                        <a:pt x="43" y="68"/>
                      </a:cubicBezTo>
                      <a:cubicBezTo>
                        <a:pt x="43" y="68"/>
                        <a:pt x="43" y="68"/>
                        <a:pt x="43" y="68"/>
                      </a:cubicBezTo>
                      <a:cubicBezTo>
                        <a:pt x="44" y="68"/>
                        <a:pt x="44" y="69"/>
                        <a:pt x="45" y="69"/>
                      </a:cubicBezTo>
                      <a:cubicBezTo>
                        <a:pt x="45" y="70"/>
                        <a:pt x="45" y="70"/>
                        <a:pt x="45" y="70"/>
                      </a:cubicBezTo>
                      <a:cubicBezTo>
                        <a:pt x="45" y="71"/>
                        <a:pt x="45" y="71"/>
                        <a:pt x="46" y="71"/>
                      </a:cubicBezTo>
                      <a:cubicBezTo>
                        <a:pt x="46" y="71"/>
                        <a:pt x="46" y="71"/>
                        <a:pt x="46" y="71"/>
                      </a:cubicBezTo>
                      <a:cubicBezTo>
                        <a:pt x="46" y="71"/>
                        <a:pt x="46" y="71"/>
                        <a:pt x="46" y="70"/>
                      </a:cubicBezTo>
                      <a:cubicBezTo>
                        <a:pt x="46" y="70"/>
                        <a:pt x="47" y="70"/>
                        <a:pt x="47" y="70"/>
                      </a:cubicBezTo>
                      <a:cubicBezTo>
                        <a:pt x="47" y="71"/>
                        <a:pt x="47" y="71"/>
                        <a:pt x="47" y="71"/>
                      </a:cubicBezTo>
                      <a:cubicBezTo>
                        <a:pt x="47" y="71"/>
                        <a:pt x="47" y="71"/>
                        <a:pt x="48" y="71"/>
                      </a:cubicBezTo>
                      <a:cubicBezTo>
                        <a:pt x="48" y="71"/>
                        <a:pt x="48" y="71"/>
                        <a:pt x="48" y="71"/>
                      </a:cubicBezTo>
                      <a:cubicBezTo>
                        <a:pt x="48" y="71"/>
                        <a:pt x="48" y="71"/>
                        <a:pt x="48" y="71"/>
                      </a:cubicBezTo>
                      <a:cubicBezTo>
                        <a:pt x="48" y="71"/>
                        <a:pt x="48" y="70"/>
                        <a:pt x="48" y="70"/>
                      </a:cubicBezTo>
                      <a:cubicBezTo>
                        <a:pt x="48" y="70"/>
                        <a:pt x="48" y="70"/>
                        <a:pt x="48" y="70"/>
                      </a:cubicBezTo>
                      <a:cubicBezTo>
                        <a:pt x="48" y="70"/>
                        <a:pt x="48" y="70"/>
                        <a:pt x="48" y="70"/>
                      </a:cubicBezTo>
                      <a:cubicBezTo>
                        <a:pt x="48" y="70"/>
                        <a:pt x="48" y="70"/>
                        <a:pt x="47" y="70"/>
                      </a:cubicBezTo>
                      <a:cubicBezTo>
                        <a:pt x="47" y="70"/>
                        <a:pt x="47" y="69"/>
                        <a:pt x="47" y="69"/>
                      </a:cubicBezTo>
                      <a:cubicBezTo>
                        <a:pt x="47" y="69"/>
                        <a:pt x="47" y="69"/>
                        <a:pt x="47" y="68"/>
                      </a:cubicBezTo>
                      <a:cubicBezTo>
                        <a:pt x="47" y="68"/>
                        <a:pt x="47" y="68"/>
                        <a:pt x="48" y="68"/>
                      </a:cubicBezTo>
                      <a:cubicBezTo>
                        <a:pt x="48" y="68"/>
                        <a:pt x="48" y="68"/>
                        <a:pt x="48" y="67"/>
                      </a:cubicBezTo>
                      <a:cubicBezTo>
                        <a:pt x="48" y="67"/>
                        <a:pt x="49" y="67"/>
                        <a:pt x="49" y="67"/>
                      </a:cubicBezTo>
                      <a:cubicBezTo>
                        <a:pt x="49" y="67"/>
                        <a:pt x="49" y="67"/>
                        <a:pt x="49" y="67"/>
                      </a:cubicBezTo>
                      <a:cubicBezTo>
                        <a:pt x="49" y="67"/>
                        <a:pt x="49" y="67"/>
                        <a:pt x="49" y="67"/>
                      </a:cubicBezTo>
                      <a:cubicBezTo>
                        <a:pt x="49" y="67"/>
                        <a:pt x="49" y="66"/>
                        <a:pt x="49" y="66"/>
                      </a:cubicBezTo>
                      <a:cubicBezTo>
                        <a:pt x="49" y="66"/>
                        <a:pt x="50" y="66"/>
                        <a:pt x="50" y="66"/>
                      </a:cubicBezTo>
                      <a:cubicBezTo>
                        <a:pt x="50" y="65"/>
                        <a:pt x="50" y="65"/>
                        <a:pt x="50" y="65"/>
                      </a:cubicBezTo>
                      <a:cubicBezTo>
                        <a:pt x="50" y="65"/>
                        <a:pt x="50" y="65"/>
                        <a:pt x="50" y="64"/>
                      </a:cubicBezTo>
                      <a:cubicBezTo>
                        <a:pt x="51" y="64"/>
                        <a:pt x="51" y="64"/>
                        <a:pt x="51" y="64"/>
                      </a:cubicBezTo>
                      <a:cubicBezTo>
                        <a:pt x="51" y="64"/>
                        <a:pt x="51" y="63"/>
                        <a:pt x="52" y="63"/>
                      </a:cubicBezTo>
                      <a:cubicBezTo>
                        <a:pt x="52" y="63"/>
                        <a:pt x="53" y="62"/>
                        <a:pt x="53" y="62"/>
                      </a:cubicBezTo>
                      <a:cubicBezTo>
                        <a:pt x="53" y="62"/>
                        <a:pt x="54" y="62"/>
                        <a:pt x="54" y="62"/>
                      </a:cubicBezTo>
                      <a:cubicBezTo>
                        <a:pt x="54" y="61"/>
                        <a:pt x="54" y="61"/>
                        <a:pt x="54" y="61"/>
                      </a:cubicBezTo>
                      <a:cubicBezTo>
                        <a:pt x="54" y="61"/>
                        <a:pt x="54" y="61"/>
                        <a:pt x="55" y="61"/>
                      </a:cubicBezTo>
                      <a:cubicBezTo>
                        <a:pt x="55" y="61"/>
                        <a:pt x="55" y="61"/>
                        <a:pt x="55" y="61"/>
                      </a:cubicBezTo>
                      <a:cubicBezTo>
                        <a:pt x="55" y="61"/>
                        <a:pt x="56" y="61"/>
                        <a:pt x="56" y="61"/>
                      </a:cubicBezTo>
                      <a:cubicBezTo>
                        <a:pt x="57" y="61"/>
                        <a:pt x="57" y="60"/>
                        <a:pt x="57" y="60"/>
                      </a:cubicBezTo>
                      <a:cubicBezTo>
                        <a:pt x="57" y="60"/>
                        <a:pt x="57" y="60"/>
                        <a:pt x="57" y="59"/>
                      </a:cubicBezTo>
                      <a:cubicBezTo>
                        <a:pt x="57" y="59"/>
                        <a:pt x="57" y="59"/>
                        <a:pt x="58" y="59"/>
                      </a:cubicBezTo>
                      <a:cubicBezTo>
                        <a:pt x="58" y="58"/>
                        <a:pt x="58" y="58"/>
                        <a:pt x="58" y="57"/>
                      </a:cubicBezTo>
                      <a:cubicBezTo>
                        <a:pt x="58" y="57"/>
                        <a:pt x="58" y="57"/>
                        <a:pt x="58" y="57"/>
                      </a:cubicBezTo>
                      <a:cubicBezTo>
                        <a:pt x="58" y="57"/>
                        <a:pt x="58" y="56"/>
                        <a:pt x="58" y="56"/>
                      </a:cubicBezTo>
                      <a:cubicBezTo>
                        <a:pt x="58" y="56"/>
                        <a:pt x="58" y="56"/>
                        <a:pt x="59" y="56"/>
                      </a:cubicBezTo>
                      <a:cubicBezTo>
                        <a:pt x="59" y="56"/>
                        <a:pt x="59" y="55"/>
                        <a:pt x="59" y="55"/>
                      </a:cubicBezTo>
                      <a:cubicBezTo>
                        <a:pt x="59" y="55"/>
                        <a:pt x="60" y="55"/>
                        <a:pt x="60" y="55"/>
                      </a:cubicBezTo>
                      <a:cubicBezTo>
                        <a:pt x="60" y="55"/>
                        <a:pt x="60" y="55"/>
                        <a:pt x="60" y="55"/>
                      </a:cubicBezTo>
                      <a:cubicBezTo>
                        <a:pt x="60" y="54"/>
                        <a:pt x="60" y="54"/>
                        <a:pt x="60" y="54"/>
                      </a:cubicBezTo>
                      <a:cubicBezTo>
                        <a:pt x="60" y="54"/>
                        <a:pt x="60" y="54"/>
                        <a:pt x="60" y="53"/>
                      </a:cubicBezTo>
                      <a:cubicBezTo>
                        <a:pt x="60" y="53"/>
                        <a:pt x="60" y="53"/>
                        <a:pt x="60" y="53"/>
                      </a:cubicBezTo>
                      <a:cubicBezTo>
                        <a:pt x="60" y="53"/>
                        <a:pt x="60" y="52"/>
                        <a:pt x="60" y="52"/>
                      </a:cubicBezTo>
                      <a:cubicBezTo>
                        <a:pt x="60" y="51"/>
                        <a:pt x="60" y="51"/>
                        <a:pt x="60" y="51"/>
                      </a:cubicBezTo>
                      <a:cubicBezTo>
                        <a:pt x="60" y="51"/>
                        <a:pt x="61" y="51"/>
                        <a:pt x="61" y="51"/>
                      </a:cubicBezTo>
                      <a:cubicBezTo>
                        <a:pt x="61" y="52"/>
                        <a:pt x="61" y="52"/>
                        <a:pt x="61" y="53"/>
                      </a:cubicBezTo>
                      <a:cubicBezTo>
                        <a:pt x="61" y="53"/>
                        <a:pt x="61" y="53"/>
                        <a:pt x="61" y="53"/>
                      </a:cubicBezTo>
                      <a:cubicBezTo>
                        <a:pt x="61" y="53"/>
                        <a:pt x="61" y="54"/>
                        <a:pt x="61" y="54"/>
                      </a:cubicBezTo>
                      <a:cubicBezTo>
                        <a:pt x="61" y="55"/>
                        <a:pt x="61" y="55"/>
                        <a:pt x="62" y="55"/>
                      </a:cubicBezTo>
                      <a:cubicBezTo>
                        <a:pt x="62" y="55"/>
                        <a:pt x="62" y="56"/>
                        <a:pt x="62" y="56"/>
                      </a:cubicBezTo>
                      <a:cubicBezTo>
                        <a:pt x="62" y="56"/>
                        <a:pt x="62" y="56"/>
                        <a:pt x="62" y="56"/>
                      </a:cubicBezTo>
                      <a:cubicBezTo>
                        <a:pt x="62" y="56"/>
                        <a:pt x="61" y="56"/>
                        <a:pt x="61" y="57"/>
                      </a:cubicBezTo>
                      <a:cubicBezTo>
                        <a:pt x="61" y="57"/>
                        <a:pt x="61" y="57"/>
                        <a:pt x="61" y="58"/>
                      </a:cubicBezTo>
                      <a:cubicBezTo>
                        <a:pt x="61" y="58"/>
                        <a:pt x="61" y="58"/>
                        <a:pt x="61" y="59"/>
                      </a:cubicBezTo>
                      <a:cubicBezTo>
                        <a:pt x="61" y="59"/>
                        <a:pt x="61" y="59"/>
                        <a:pt x="61" y="60"/>
                      </a:cubicBezTo>
                      <a:cubicBezTo>
                        <a:pt x="61" y="60"/>
                        <a:pt x="61" y="60"/>
                        <a:pt x="61" y="60"/>
                      </a:cubicBezTo>
                      <a:cubicBezTo>
                        <a:pt x="60" y="61"/>
                        <a:pt x="60" y="61"/>
                        <a:pt x="60" y="62"/>
                      </a:cubicBezTo>
                      <a:cubicBezTo>
                        <a:pt x="59" y="62"/>
                        <a:pt x="59" y="62"/>
                        <a:pt x="59" y="63"/>
                      </a:cubicBezTo>
                      <a:cubicBezTo>
                        <a:pt x="59" y="63"/>
                        <a:pt x="59" y="63"/>
                        <a:pt x="59" y="64"/>
                      </a:cubicBezTo>
                      <a:cubicBezTo>
                        <a:pt x="59" y="64"/>
                        <a:pt x="58" y="64"/>
                        <a:pt x="58" y="65"/>
                      </a:cubicBezTo>
                      <a:cubicBezTo>
                        <a:pt x="58" y="65"/>
                        <a:pt x="58" y="65"/>
                        <a:pt x="58" y="66"/>
                      </a:cubicBezTo>
                      <a:cubicBezTo>
                        <a:pt x="58" y="66"/>
                        <a:pt x="58" y="70"/>
                        <a:pt x="58" y="70"/>
                      </a:cubicBezTo>
                      <a:cubicBezTo>
                        <a:pt x="58" y="71"/>
                        <a:pt x="58" y="71"/>
                        <a:pt x="58" y="71"/>
                      </a:cubicBezTo>
                      <a:cubicBezTo>
                        <a:pt x="58" y="71"/>
                        <a:pt x="57" y="71"/>
                        <a:pt x="57" y="71"/>
                      </a:cubicBezTo>
                      <a:cubicBezTo>
                        <a:pt x="57" y="71"/>
                        <a:pt x="57" y="71"/>
                        <a:pt x="56" y="71"/>
                      </a:cubicBezTo>
                      <a:cubicBezTo>
                        <a:pt x="56" y="71"/>
                        <a:pt x="55" y="71"/>
                        <a:pt x="55" y="71"/>
                      </a:cubicBezTo>
                      <a:cubicBezTo>
                        <a:pt x="55" y="71"/>
                        <a:pt x="55" y="71"/>
                        <a:pt x="55" y="71"/>
                      </a:cubicBezTo>
                      <a:cubicBezTo>
                        <a:pt x="55" y="71"/>
                        <a:pt x="55" y="72"/>
                        <a:pt x="55" y="72"/>
                      </a:cubicBezTo>
                      <a:cubicBezTo>
                        <a:pt x="55" y="73"/>
                        <a:pt x="54" y="73"/>
                        <a:pt x="54" y="73"/>
                      </a:cubicBezTo>
                      <a:cubicBezTo>
                        <a:pt x="54" y="73"/>
                        <a:pt x="54" y="73"/>
                        <a:pt x="54" y="73"/>
                      </a:cubicBezTo>
                      <a:cubicBezTo>
                        <a:pt x="54" y="74"/>
                        <a:pt x="54" y="74"/>
                        <a:pt x="54" y="74"/>
                      </a:cubicBezTo>
                      <a:cubicBezTo>
                        <a:pt x="54" y="74"/>
                        <a:pt x="55" y="74"/>
                        <a:pt x="55" y="74"/>
                      </a:cubicBezTo>
                      <a:cubicBezTo>
                        <a:pt x="55" y="73"/>
                        <a:pt x="55" y="73"/>
                        <a:pt x="56" y="73"/>
                      </a:cubicBezTo>
                      <a:cubicBezTo>
                        <a:pt x="56" y="73"/>
                        <a:pt x="56" y="73"/>
                        <a:pt x="57" y="73"/>
                      </a:cubicBezTo>
                      <a:cubicBezTo>
                        <a:pt x="57" y="73"/>
                        <a:pt x="57" y="73"/>
                        <a:pt x="57" y="73"/>
                      </a:cubicBezTo>
                      <a:cubicBezTo>
                        <a:pt x="57" y="73"/>
                        <a:pt x="57" y="73"/>
                        <a:pt x="58" y="73"/>
                      </a:cubicBezTo>
                      <a:cubicBezTo>
                        <a:pt x="58" y="73"/>
                        <a:pt x="58" y="73"/>
                        <a:pt x="59" y="73"/>
                      </a:cubicBezTo>
                      <a:cubicBezTo>
                        <a:pt x="59" y="73"/>
                        <a:pt x="59" y="73"/>
                        <a:pt x="59" y="73"/>
                      </a:cubicBezTo>
                      <a:cubicBezTo>
                        <a:pt x="59" y="73"/>
                        <a:pt x="60" y="73"/>
                        <a:pt x="60" y="73"/>
                      </a:cubicBezTo>
                      <a:cubicBezTo>
                        <a:pt x="60" y="72"/>
                        <a:pt x="60" y="72"/>
                        <a:pt x="60" y="71"/>
                      </a:cubicBezTo>
                      <a:cubicBezTo>
                        <a:pt x="60" y="71"/>
                        <a:pt x="60" y="71"/>
                        <a:pt x="60" y="71"/>
                      </a:cubicBezTo>
                      <a:cubicBezTo>
                        <a:pt x="60" y="71"/>
                        <a:pt x="60" y="71"/>
                        <a:pt x="60" y="71"/>
                      </a:cubicBezTo>
                      <a:cubicBezTo>
                        <a:pt x="60" y="70"/>
                        <a:pt x="61" y="70"/>
                        <a:pt x="61" y="70"/>
                      </a:cubicBezTo>
                      <a:cubicBezTo>
                        <a:pt x="61" y="70"/>
                        <a:pt x="61" y="69"/>
                        <a:pt x="61" y="69"/>
                      </a:cubicBezTo>
                      <a:cubicBezTo>
                        <a:pt x="61" y="69"/>
                        <a:pt x="61" y="68"/>
                        <a:pt x="61" y="68"/>
                      </a:cubicBezTo>
                      <a:cubicBezTo>
                        <a:pt x="61" y="67"/>
                        <a:pt x="61" y="67"/>
                        <a:pt x="61" y="67"/>
                      </a:cubicBezTo>
                      <a:cubicBezTo>
                        <a:pt x="61" y="67"/>
                        <a:pt x="62" y="66"/>
                        <a:pt x="62" y="66"/>
                      </a:cubicBezTo>
                      <a:cubicBezTo>
                        <a:pt x="62" y="66"/>
                        <a:pt x="62" y="65"/>
                        <a:pt x="62" y="65"/>
                      </a:cubicBezTo>
                      <a:cubicBezTo>
                        <a:pt x="62" y="65"/>
                        <a:pt x="62" y="65"/>
                        <a:pt x="62" y="65"/>
                      </a:cubicBezTo>
                      <a:cubicBezTo>
                        <a:pt x="62" y="65"/>
                        <a:pt x="63" y="65"/>
                        <a:pt x="63" y="65"/>
                      </a:cubicBezTo>
                      <a:cubicBezTo>
                        <a:pt x="63" y="65"/>
                        <a:pt x="63" y="66"/>
                        <a:pt x="63" y="66"/>
                      </a:cubicBezTo>
                      <a:cubicBezTo>
                        <a:pt x="64" y="67"/>
                        <a:pt x="64" y="67"/>
                        <a:pt x="64" y="68"/>
                      </a:cubicBezTo>
                      <a:cubicBezTo>
                        <a:pt x="65" y="68"/>
                        <a:pt x="65" y="69"/>
                        <a:pt x="65" y="69"/>
                      </a:cubicBezTo>
                      <a:cubicBezTo>
                        <a:pt x="65" y="69"/>
                        <a:pt x="65" y="70"/>
                        <a:pt x="65" y="70"/>
                      </a:cubicBezTo>
                      <a:cubicBezTo>
                        <a:pt x="65" y="70"/>
                        <a:pt x="65" y="71"/>
                        <a:pt x="65" y="72"/>
                      </a:cubicBezTo>
                      <a:cubicBezTo>
                        <a:pt x="65" y="72"/>
                        <a:pt x="65" y="72"/>
                        <a:pt x="65" y="73"/>
                      </a:cubicBezTo>
                      <a:cubicBezTo>
                        <a:pt x="65" y="73"/>
                        <a:pt x="65" y="74"/>
                        <a:pt x="65" y="74"/>
                      </a:cubicBezTo>
                      <a:cubicBezTo>
                        <a:pt x="65" y="74"/>
                        <a:pt x="64" y="75"/>
                        <a:pt x="64" y="75"/>
                      </a:cubicBezTo>
                      <a:cubicBezTo>
                        <a:pt x="64" y="76"/>
                        <a:pt x="63" y="76"/>
                        <a:pt x="63" y="76"/>
                      </a:cubicBezTo>
                      <a:cubicBezTo>
                        <a:pt x="63" y="76"/>
                        <a:pt x="63" y="76"/>
                        <a:pt x="63" y="76"/>
                      </a:cubicBezTo>
                      <a:cubicBezTo>
                        <a:pt x="63" y="76"/>
                        <a:pt x="63" y="77"/>
                        <a:pt x="63" y="77"/>
                      </a:cubicBezTo>
                      <a:cubicBezTo>
                        <a:pt x="63" y="77"/>
                        <a:pt x="63" y="77"/>
                        <a:pt x="64" y="77"/>
                      </a:cubicBezTo>
                      <a:cubicBezTo>
                        <a:pt x="64" y="77"/>
                        <a:pt x="64" y="77"/>
                        <a:pt x="64" y="77"/>
                      </a:cubicBezTo>
                      <a:cubicBezTo>
                        <a:pt x="64" y="77"/>
                        <a:pt x="65" y="77"/>
                        <a:pt x="66" y="77"/>
                      </a:cubicBezTo>
                      <a:cubicBezTo>
                        <a:pt x="66" y="76"/>
                        <a:pt x="66" y="76"/>
                        <a:pt x="66" y="76"/>
                      </a:cubicBezTo>
                      <a:cubicBezTo>
                        <a:pt x="67" y="76"/>
                        <a:pt x="67" y="76"/>
                        <a:pt x="67" y="76"/>
                      </a:cubicBezTo>
                      <a:cubicBezTo>
                        <a:pt x="67" y="76"/>
                        <a:pt x="68" y="77"/>
                        <a:pt x="68" y="77"/>
                      </a:cubicBezTo>
                      <a:cubicBezTo>
                        <a:pt x="69" y="77"/>
                        <a:pt x="69" y="77"/>
                        <a:pt x="69" y="77"/>
                      </a:cubicBezTo>
                      <a:cubicBezTo>
                        <a:pt x="70" y="77"/>
                        <a:pt x="70" y="78"/>
                        <a:pt x="71" y="79"/>
                      </a:cubicBezTo>
                      <a:cubicBezTo>
                        <a:pt x="72" y="79"/>
                        <a:pt x="72" y="80"/>
                        <a:pt x="73" y="81"/>
                      </a:cubicBezTo>
                      <a:cubicBezTo>
                        <a:pt x="73" y="81"/>
                        <a:pt x="74" y="83"/>
                        <a:pt x="74" y="83"/>
                      </a:cubicBezTo>
                      <a:cubicBezTo>
                        <a:pt x="74" y="84"/>
                        <a:pt x="74" y="85"/>
                        <a:pt x="74" y="85"/>
                      </a:cubicBezTo>
                      <a:cubicBezTo>
                        <a:pt x="74" y="85"/>
                        <a:pt x="74" y="86"/>
                        <a:pt x="74" y="87"/>
                      </a:cubicBezTo>
                      <a:cubicBezTo>
                        <a:pt x="74" y="87"/>
                        <a:pt x="74" y="88"/>
                        <a:pt x="74" y="88"/>
                      </a:cubicBezTo>
                      <a:cubicBezTo>
                        <a:pt x="73" y="88"/>
                        <a:pt x="73" y="88"/>
                        <a:pt x="73" y="88"/>
                      </a:cubicBezTo>
                      <a:cubicBezTo>
                        <a:pt x="73" y="88"/>
                        <a:pt x="74" y="88"/>
                        <a:pt x="74" y="89"/>
                      </a:cubicBezTo>
                      <a:cubicBezTo>
                        <a:pt x="74" y="89"/>
                        <a:pt x="74" y="90"/>
                        <a:pt x="74" y="91"/>
                      </a:cubicBezTo>
                      <a:cubicBezTo>
                        <a:pt x="74" y="91"/>
                        <a:pt x="74" y="91"/>
                        <a:pt x="75" y="91"/>
                      </a:cubicBezTo>
                      <a:cubicBezTo>
                        <a:pt x="75" y="91"/>
                        <a:pt x="76" y="92"/>
                        <a:pt x="76" y="92"/>
                      </a:cubicBezTo>
                      <a:cubicBezTo>
                        <a:pt x="76" y="92"/>
                        <a:pt x="76" y="93"/>
                        <a:pt x="76" y="93"/>
                      </a:cubicBezTo>
                      <a:cubicBezTo>
                        <a:pt x="76" y="93"/>
                        <a:pt x="77" y="94"/>
                        <a:pt x="77" y="95"/>
                      </a:cubicBezTo>
                      <a:cubicBezTo>
                        <a:pt x="78" y="95"/>
                        <a:pt x="77" y="95"/>
                        <a:pt x="78" y="95"/>
                      </a:cubicBezTo>
                      <a:cubicBezTo>
                        <a:pt x="78" y="96"/>
                        <a:pt x="78" y="97"/>
                        <a:pt x="79" y="97"/>
                      </a:cubicBezTo>
                      <a:cubicBezTo>
                        <a:pt x="79" y="97"/>
                        <a:pt x="80" y="97"/>
                        <a:pt x="80" y="97"/>
                      </a:cubicBezTo>
                      <a:cubicBezTo>
                        <a:pt x="80" y="97"/>
                        <a:pt x="81" y="97"/>
                        <a:pt x="82" y="97"/>
                      </a:cubicBezTo>
                      <a:cubicBezTo>
                        <a:pt x="82" y="63"/>
                        <a:pt x="82" y="63"/>
                        <a:pt x="82" y="63"/>
                      </a:cubicBezTo>
                      <a:cubicBezTo>
                        <a:pt x="82" y="0"/>
                        <a:pt x="82" y="0"/>
                        <a:pt x="82" y="0"/>
                      </a:cubicBezTo>
                      <a:lnTo>
                        <a:pt x="0" y="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42" name="Freeform 742">
                  <a:extLst>
                    <a:ext uri="{FF2B5EF4-FFF2-40B4-BE49-F238E27FC236}">
                      <a16:creationId xmlns:a16="http://schemas.microsoft.com/office/drawing/2014/main" id="{BD67353D-3713-9FE6-A6EA-BEF47489DCD5}"/>
                    </a:ext>
                  </a:extLst>
                </p:cNvPr>
                <p:cNvSpPr>
                  <a:spLocks/>
                </p:cNvSpPr>
                <p:nvPr/>
              </p:nvSpPr>
              <p:spPr bwMode="auto">
                <a:xfrm>
                  <a:off x="9350375" y="5734050"/>
                  <a:ext cx="358775" cy="315913"/>
                </a:xfrm>
                <a:custGeom>
                  <a:avLst/>
                  <a:gdLst>
                    <a:gd name="T0" fmla="*/ 86 w 86"/>
                    <a:gd name="T1" fmla="*/ 0 h 76"/>
                    <a:gd name="T2" fmla="*/ 84 w 86"/>
                    <a:gd name="T3" fmla="*/ 0 h 76"/>
                    <a:gd name="T4" fmla="*/ 80 w 86"/>
                    <a:gd name="T5" fmla="*/ 1 h 76"/>
                    <a:gd name="T6" fmla="*/ 78 w 86"/>
                    <a:gd name="T7" fmla="*/ 1 h 76"/>
                    <a:gd name="T8" fmla="*/ 75 w 86"/>
                    <a:gd name="T9" fmla="*/ 4 h 76"/>
                    <a:gd name="T10" fmla="*/ 73 w 86"/>
                    <a:gd name="T11" fmla="*/ 5 h 76"/>
                    <a:gd name="T12" fmla="*/ 70 w 86"/>
                    <a:gd name="T13" fmla="*/ 6 h 76"/>
                    <a:gd name="T14" fmla="*/ 67 w 86"/>
                    <a:gd name="T15" fmla="*/ 3 h 76"/>
                    <a:gd name="T16" fmla="*/ 61 w 86"/>
                    <a:gd name="T17" fmla="*/ 3 h 76"/>
                    <a:gd name="T18" fmla="*/ 56 w 86"/>
                    <a:gd name="T19" fmla="*/ 5 h 76"/>
                    <a:gd name="T20" fmla="*/ 0 w 86"/>
                    <a:gd name="T21" fmla="*/ 46 h 76"/>
                    <a:gd name="T22" fmla="*/ 4 w 86"/>
                    <a:gd name="T23" fmla="*/ 48 h 76"/>
                    <a:gd name="T24" fmla="*/ 9 w 86"/>
                    <a:gd name="T25" fmla="*/ 49 h 76"/>
                    <a:gd name="T26" fmla="*/ 11 w 86"/>
                    <a:gd name="T27" fmla="*/ 52 h 76"/>
                    <a:gd name="T28" fmla="*/ 15 w 86"/>
                    <a:gd name="T29" fmla="*/ 52 h 76"/>
                    <a:gd name="T30" fmla="*/ 18 w 86"/>
                    <a:gd name="T31" fmla="*/ 57 h 76"/>
                    <a:gd name="T32" fmla="*/ 23 w 86"/>
                    <a:gd name="T33" fmla="*/ 61 h 76"/>
                    <a:gd name="T34" fmla="*/ 27 w 86"/>
                    <a:gd name="T35" fmla="*/ 63 h 76"/>
                    <a:gd name="T36" fmla="*/ 28 w 86"/>
                    <a:gd name="T37" fmla="*/ 61 h 76"/>
                    <a:gd name="T38" fmla="*/ 34 w 86"/>
                    <a:gd name="T39" fmla="*/ 63 h 76"/>
                    <a:gd name="T40" fmla="*/ 40 w 86"/>
                    <a:gd name="T41" fmla="*/ 63 h 76"/>
                    <a:gd name="T42" fmla="*/ 43 w 86"/>
                    <a:gd name="T43" fmla="*/ 63 h 76"/>
                    <a:gd name="T44" fmla="*/ 45 w 86"/>
                    <a:gd name="T45" fmla="*/ 62 h 76"/>
                    <a:gd name="T46" fmla="*/ 48 w 86"/>
                    <a:gd name="T47" fmla="*/ 66 h 76"/>
                    <a:gd name="T48" fmla="*/ 49 w 86"/>
                    <a:gd name="T49" fmla="*/ 70 h 76"/>
                    <a:gd name="T50" fmla="*/ 61 w 86"/>
                    <a:gd name="T51" fmla="*/ 76 h 76"/>
                    <a:gd name="T52" fmla="*/ 61 w 86"/>
                    <a:gd name="T53" fmla="*/ 73 h 76"/>
                    <a:gd name="T54" fmla="*/ 61 w 86"/>
                    <a:gd name="T55" fmla="*/ 71 h 76"/>
                    <a:gd name="T56" fmla="*/ 62 w 86"/>
                    <a:gd name="T57" fmla="*/ 67 h 76"/>
                    <a:gd name="T58" fmla="*/ 62 w 86"/>
                    <a:gd name="T59" fmla="*/ 63 h 76"/>
                    <a:gd name="T60" fmla="*/ 63 w 86"/>
                    <a:gd name="T61" fmla="*/ 60 h 76"/>
                    <a:gd name="T62" fmla="*/ 65 w 86"/>
                    <a:gd name="T63" fmla="*/ 57 h 76"/>
                    <a:gd name="T64" fmla="*/ 66 w 86"/>
                    <a:gd name="T65" fmla="*/ 56 h 76"/>
                    <a:gd name="T66" fmla="*/ 67 w 86"/>
                    <a:gd name="T67" fmla="*/ 54 h 76"/>
                    <a:gd name="T68" fmla="*/ 67 w 86"/>
                    <a:gd name="T69" fmla="*/ 51 h 76"/>
                    <a:gd name="T70" fmla="*/ 69 w 86"/>
                    <a:gd name="T71" fmla="*/ 48 h 76"/>
                    <a:gd name="T72" fmla="*/ 70 w 86"/>
                    <a:gd name="T73" fmla="*/ 46 h 76"/>
                    <a:gd name="T74" fmla="*/ 70 w 86"/>
                    <a:gd name="T75" fmla="*/ 44 h 76"/>
                    <a:gd name="T76" fmla="*/ 71 w 86"/>
                    <a:gd name="T77" fmla="*/ 42 h 76"/>
                    <a:gd name="T78" fmla="*/ 72 w 86"/>
                    <a:gd name="T79" fmla="*/ 40 h 76"/>
                    <a:gd name="T80" fmla="*/ 73 w 86"/>
                    <a:gd name="T81" fmla="*/ 38 h 76"/>
                    <a:gd name="T82" fmla="*/ 75 w 86"/>
                    <a:gd name="T83" fmla="*/ 36 h 76"/>
                    <a:gd name="T84" fmla="*/ 75 w 86"/>
                    <a:gd name="T85" fmla="*/ 36 h 76"/>
                    <a:gd name="T86" fmla="*/ 77 w 86"/>
                    <a:gd name="T87" fmla="*/ 35 h 76"/>
                    <a:gd name="T88" fmla="*/ 79 w 86"/>
                    <a:gd name="T89" fmla="*/ 33 h 76"/>
                    <a:gd name="T90" fmla="*/ 79 w 86"/>
                    <a:gd name="T91" fmla="*/ 31 h 76"/>
                    <a:gd name="T92" fmla="*/ 80 w 86"/>
                    <a:gd name="T93" fmla="*/ 28 h 76"/>
                    <a:gd name="T94" fmla="*/ 81 w 86"/>
                    <a:gd name="T95" fmla="*/ 26 h 76"/>
                    <a:gd name="T96" fmla="*/ 82 w 86"/>
                    <a:gd name="T97" fmla="*/ 23 h 76"/>
                    <a:gd name="T98" fmla="*/ 82 w 86"/>
                    <a:gd name="T99" fmla="*/ 20 h 76"/>
                    <a:gd name="T100" fmla="*/ 83 w 86"/>
                    <a:gd name="T101" fmla="*/ 17 h 76"/>
                    <a:gd name="T102" fmla="*/ 84 w 86"/>
                    <a:gd name="T103" fmla="*/ 14 h 76"/>
                    <a:gd name="T104" fmla="*/ 84 w 86"/>
                    <a:gd name="T105" fmla="*/ 11 h 76"/>
                    <a:gd name="T106" fmla="*/ 85 w 86"/>
                    <a:gd name="T107" fmla="*/ 8 h 76"/>
                    <a:gd name="T108" fmla="*/ 86 w 86"/>
                    <a:gd name="T109" fmla="*/ 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76">
                      <a:moveTo>
                        <a:pt x="86" y="4"/>
                      </a:moveTo>
                      <a:cubicBezTo>
                        <a:pt x="86" y="4"/>
                        <a:pt x="86" y="4"/>
                        <a:pt x="86" y="3"/>
                      </a:cubicBezTo>
                      <a:cubicBezTo>
                        <a:pt x="86" y="3"/>
                        <a:pt x="86" y="2"/>
                        <a:pt x="86" y="2"/>
                      </a:cubicBezTo>
                      <a:cubicBezTo>
                        <a:pt x="86" y="2"/>
                        <a:pt x="86" y="1"/>
                        <a:pt x="86" y="0"/>
                      </a:cubicBezTo>
                      <a:cubicBezTo>
                        <a:pt x="86" y="0"/>
                        <a:pt x="85" y="0"/>
                        <a:pt x="85" y="0"/>
                      </a:cubicBezTo>
                      <a:cubicBezTo>
                        <a:pt x="85" y="0"/>
                        <a:pt x="85" y="0"/>
                        <a:pt x="85" y="0"/>
                      </a:cubicBezTo>
                      <a:cubicBezTo>
                        <a:pt x="85" y="0"/>
                        <a:pt x="85" y="0"/>
                        <a:pt x="85" y="0"/>
                      </a:cubicBezTo>
                      <a:cubicBezTo>
                        <a:pt x="85" y="0"/>
                        <a:pt x="84" y="0"/>
                        <a:pt x="84" y="0"/>
                      </a:cubicBezTo>
                      <a:cubicBezTo>
                        <a:pt x="84" y="0"/>
                        <a:pt x="83" y="0"/>
                        <a:pt x="83" y="0"/>
                      </a:cubicBezTo>
                      <a:cubicBezTo>
                        <a:pt x="83" y="1"/>
                        <a:pt x="82" y="1"/>
                        <a:pt x="82" y="1"/>
                      </a:cubicBezTo>
                      <a:cubicBezTo>
                        <a:pt x="82" y="1"/>
                        <a:pt x="82" y="1"/>
                        <a:pt x="81" y="1"/>
                      </a:cubicBezTo>
                      <a:cubicBezTo>
                        <a:pt x="81" y="1"/>
                        <a:pt x="80" y="1"/>
                        <a:pt x="80" y="1"/>
                      </a:cubicBezTo>
                      <a:cubicBezTo>
                        <a:pt x="80" y="1"/>
                        <a:pt x="79" y="0"/>
                        <a:pt x="79" y="1"/>
                      </a:cubicBezTo>
                      <a:cubicBezTo>
                        <a:pt x="79" y="1"/>
                        <a:pt x="79" y="1"/>
                        <a:pt x="79" y="1"/>
                      </a:cubicBezTo>
                      <a:cubicBezTo>
                        <a:pt x="78" y="1"/>
                        <a:pt x="78" y="1"/>
                        <a:pt x="78" y="1"/>
                      </a:cubicBezTo>
                      <a:cubicBezTo>
                        <a:pt x="78" y="1"/>
                        <a:pt x="78" y="1"/>
                        <a:pt x="78" y="1"/>
                      </a:cubicBezTo>
                      <a:cubicBezTo>
                        <a:pt x="77" y="1"/>
                        <a:pt x="77" y="2"/>
                        <a:pt x="77" y="2"/>
                      </a:cubicBezTo>
                      <a:cubicBezTo>
                        <a:pt x="76" y="2"/>
                        <a:pt x="75" y="2"/>
                        <a:pt x="75" y="2"/>
                      </a:cubicBezTo>
                      <a:cubicBezTo>
                        <a:pt x="75" y="2"/>
                        <a:pt x="75" y="3"/>
                        <a:pt x="75" y="3"/>
                      </a:cubicBezTo>
                      <a:cubicBezTo>
                        <a:pt x="75" y="3"/>
                        <a:pt x="75" y="3"/>
                        <a:pt x="75" y="4"/>
                      </a:cubicBezTo>
                      <a:cubicBezTo>
                        <a:pt x="75" y="4"/>
                        <a:pt x="75" y="5"/>
                        <a:pt x="75" y="5"/>
                      </a:cubicBezTo>
                      <a:cubicBezTo>
                        <a:pt x="75" y="5"/>
                        <a:pt x="75" y="5"/>
                        <a:pt x="75" y="6"/>
                      </a:cubicBezTo>
                      <a:cubicBezTo>
                        <a:pt x="74" y="6"/>
                        <a:pt x="74" y="6"/>
                        <a:pt x="73" y="6"/>
                      </a:cubicBezTo>
                      <a:cubicBezTo>
                        <a:pt x="73" y="6"/>
                        <a:pt x="73" y="5"/>
                        <a:pt x="73" y="5"/>
                      </a:cubicBezTo>
                      <a:cubicBezTo>
                        <a:pt x="72" y="5"/>
                        <a:pt x="72" y="6"/>
                        <a:pt x="72" y="6"/>
                      </a:cubicBezTo>
                      <a:cubicBezTo>
                        <a:pt x="72" y="6"/>
                        <a:pt x="72" y="6"/>
                        <a:pt x="72" y="6"/>
                      </a:cubicBezTo>
                      <a:cubicBezTo>
                        <a:pt x="71" y="7"/>
                        <a:pt x="70" y="8"/>
                        <a:pt x="70" y="8"/>
                      </a:cubicBezTo>
                      <a:cubicBezTo>
                        <a:pt x="70" y="6"/>
                        <a:pt x="70" y="6"/>
                        <a:pt x="70" y="6"/>
                      </a:cubicBezTo>
                      <a:cubicBezTo>
                        <a:pt x="70" y="6"/>
                        <a:pt x="70" y="6"/>
                        <a:pt x="70" y="5"/>
                      </a:cubicBezTo>
                      <a:cubicBezTo>
                        <a:pt x="69" y="5"/>
                        <a:pt x="69" y="5"/>
                        <a:pt x="69" y="5"/>
                      </a:cubicBezTo>
                      <a:cubicBezTo>
                        <a:pt x="68" y="5"/>
                        <a:pt x="68" y="4"/>
                        <a:pt x="68" y="4"/>
                      </a:cubicBezTo>
                      <a:cubicBezTo>
                        <a:pt x="68" y="4"/>
                        <a:pt x="67" y="3"/>
                        <a:pt x="67" y="3"/>
                      </a:cubicBezTo>
                      <a:cubicBezTo>
                        <a:pt x="67" y="3"/>
                        <a:pt x="66" y="4"/>
                        <a:pt x="65" y="4"/>
                      </a:cubicBezTo>
                      <a:cubicBezTo>
                        <a:pt x="65" y="3"/>
                        <a:pt x="64" y="3"/>
                        <a:pt x="64" y="3"/>
                      </a:cubicBezTo>
                      <a:cubicBezTo>
                        <a:pt x="64" y="3"/>
                        <a:pt x="63" y="3"/>
                        <a:pt x="63" y="3"/>
                      </a:cubicBezTo>
                      <a:cubicBezTo>
                        <a:pt x="63" y="3"/>
                        <a:pt x="61" y="3"/>
                        <a:pt x="61" y="3"/>
                      </a:cubicBezTo>
                      <a:cubicBezTo>
                        <a:pt x="61" y="3"/>
                        <a:pt x="60" y="3"/>
                        <a:pt x="59" y="3"/>
                      </a:cubicBezTo>
                      <a:cubicBezTo>
                        <a:pt x="59" y="3"/>
                        <a:pt x="58" y="3"/>
                        <a:pt x="58" y="3"/>
                      </a:cubicBezTo>
                      <a:cubicBezTo>
                        <a:pt x="58" y="3"/>
                        <a:pt x="57" y="3"/>
                        <a:pt x="57" y="4"/>
                      </a:cubicBezTo>
                      <a:cubicBezTo>
                        <a:pt x="57" y="4"/>
                        <a:pt x="56" y="4"/>
                        <a:pt x="56" y="5"/>
                      </a:cubicBezTo>
                      <a:cubicBezTo>
                        <a:pt x="56" y="5"/>
                        <a:pt x="55" y="6"/>
                        <a:pt x="54" y="6"/>
                      </a:cubicBezTo>
                      <a:cubicBezTo>
                        <a:pt x="54" y="6"/>
                        <a:pt x="54" y="6"/>
                        <a:pt x="54" y="6"/>
                      </a:cubicBezTo>
                      <a:cubicBezTo>
                        <a:pt x="0" y="6"/>
                        <a:pt x="0" y="6"/>
                        <a:pt x="0" y="6"/>
                      </a:cubicBezTo>
                      <a:cubicBezTo>
                        <a:pt x="0" y="46"/>
                        <a:pt x="0" y="46"/>
                        <a:pt x="0" y="46"/>
                      </a:cubicBezTo>
                      <a:cubicBezTo>
                        <a:pt x="0" y="46"/>
                        <a:pt x="1" y="47"/>
                        <a:pt x="1" y="47"/>
                      </a:cubicBezTo>
                      <a:cubicBezTo>
                        <a:pt x="1" y="47"/>
                        <a:pt x="2" y="47"/>
                        <a:pt x="2" y="47"/>
                      </a:cubicBezTo>
                      <a:cubicBezTo>
                        <a:pt x="3" y="47"/>
                        <a:pt x="3" y="48"/>
                        <a:pt x="4" y="48"/>
                      </a:cubicBezTo>
                      <a:cubicBezTo>
                        <a:pt x="4" y="48"/>
                        <a:pt x="4" y="48"/>
                        <a:pt x="4" y="48"/>
                      </a:cubicBezTo>
                      <a:cubicBezTo>
                        <a:pt x="5" y="47"/>
                        <a:pt x="5" y="47"/>
                        <a:pt x="6" y="47"/>
                      </a:cubicBezTo>
                      <a:cubicBezTo>
                        <a:pt x="6" y="47"/>
                        <a:pt x="6" y="47"/>
                        <a:pt x="7" y="47"/>
                      </a:cubicBezTo>
                      <a:cubicBezTo>
                        <a:pt x="7" y="48"/>
                        <a:pt x="8" y="47"/>
                        <a:pt x="8" y="48"/>
                      </a:cubicBezTo>
                      <a:cubicBezTo>
                        <a:pt x="8" y="48"/>
                        <a:pt x="8" y="48"/>
                        <a:pt x="9" y="49"/>
                      </a:cubicBezTo>
                      <a:cubicBezTo>
                        <a:pt x="9" y="49"/>
                        <a:pt x="9" y="49"/>
                        <a:pt x="9" y="50"/>
                      </a:cubicBezTo>
                      <a:cubicBezTo>
                        <a:pt x="9" y="50"/>
                        <a:pt x="9" y="50"/>
                        <a:pt x="10" y="51"/>
                      </a:cubicBezTo>
                      <a:cubicBezTo>
                        <a:pt x="10" y="51"/>
                        <a:pt x="10" y="52"/>
                        <a:pt x="11" y="52"/>
                      </a:cubicBezTo>
                      <a:cubicBezTo>
                        <a:pt x="11" y="53"/>
                        <a:pt x="11" y="52"/>
                        <a:pt x="11" y="52"/>
                      </a:cubicBezTo>
                      <a:cubicBezTo>
                        <a:pt x="11" y="52"/>
                        <a:pt x="12" y="52"/>
                        <a:pt x="12" y="51"/>
                      </a:cubicBezTo>
                      <a:cubicBezTo>
                        <a:pt x="12" y="51"/>
                        <a:pt x="12" y="51"/>
                        <a:pt x="12" y="51"/>
                      </a:cubicBezTo>
                      <a:cubicBezTo>
                        <a:pt x="13" y="51"/>
                        <a:pt x="13" y="52"/>
                        <a:pt x="13" y="52"/>
                      </a:cubicBezTo>
                      <a:cubicBezTo>
                        <a:pt x="14" y="52"/>
                        <a:pt x="15" y="52"/>
                        <a:pt x="15" y="52"/>
                      </a:cubicBezTo>
                      <a:cubicBezTo>
                        <a:pt x="16" y="52"/>
                        <a:pt x="16" y="53"/>
                        <a:pt x="16" y="53"/>
                      </a:cubicBezTo>
                      <a:cubicBezTo>
                        <a:pt x="16" y="54"/>
                        <a:pt x="16" y="54"/>
                        <a:pt x="16" y="54"/>
                      </a:cubicBezTo>
                      <a:cubicBezTo>
                        <a:pt x="16" y="54"/>
                        <a:pt x="16" y="55"/>
                        <a:pt x="16" y="56"/>
                      </a:cubicBezTo>
                      <a:cubicBezTo>
                        <a:pt x="16" y="56"/>
                        <a:pt x="18" y="56"/>
                        <a:pt x="18" y="57"/>
                      </a:cubicBezTo>
                      <a:cubicBezTo>
                        <a:pt x="18" y="57"/>
                        <a:pt x="18" y="57"/>
                        <a:pt x="18" y="57"/>
                      </a:cubicBezTo>
                      <a:cubicBezTo>
                        <a:pt x="18" y="58"/>
                        <a:pt x="19" y="58"/>
                        <a:pt x="20" y="58"/>
                      </a:cubicBezTo>
                      <a:cubicBezTo>
                        <a:pt x="20" y="59"/>
                        <a:pt x="21" y="60"/>
                        <a:pt x="22" y="60"/>
                      </a:cubicBezTo>
                      <a:cubicBezTo>
                        <a:pt x="22" y="60"/>
                        <a:pt x="23" y="61"/>
                        <a:pt x="23" y="61"/>
                      </a:cubicBezTo>
                      <a:cubicBezTo>
                        <a:pt x="23" y="61"/>
                        <a:pt x="23" y="62"/>
                        <a:pt x="23" y="62"/>
                      </a:cubicBezTo>
                      <a:cubicBezTo>
                        <a:pt x="24" y="62"/>
                        <a:pt x="24" y="63"/>
                        <a:pt x="24" y="63"/>
                      </a:cubicBezTo>
                      <a:cubicBezTo>
                        <a:pt x="25" y="63"/>
                        <a:pt x="26" y="64"/>
                        <a:pt x="26" y="64"/>
                      </a:cubicBezTo>
                      <a:cubicBezTo>
                        <a:pt x="26" y="64"/>
                        <a:pt x="27" y="63"/>
                        <a:pt x="27" y="63"/>
                      </a:cubicBezTo>
                      <a:cubicBezTo>
                        <a:pt x="27" y="63"/>
                        <a:pt x="27" y="63"/>
                        <a:pt x="27" y="63"/>
                      </a:cubicBezTo>
                      <a:cubicBezTo>
                        <a:pt x="27" y="63"/>
                        <a:pt x="27" y="62"/>
                        <a:pt x="27" y="62"/>
                      </a:cubicBezTo>
                      <a:cubicBezTo>
                        <a:pt x="27" y="62"/>
                        <a:pt x="27" y="62"/>
                        <a:pt x="28" y="61"/>
                      </a:cubicBezTo>
                      <a:cubicBezTo>
                        <a:pt x="28" y="61"/>
                        <a:pt x="28" y="61"/>
                        <a:pt x="28" y="61"/>
                      </a:cubicBezTo>
                      <a:cubicBezTo>
                        <a:pt x="29" y="61"/>
                        <a:pt x="30" y="61"/>
                        <a:pt x="30" y="61"/>
                      </a:cubicBezTo>
                      <a:cubicBezTo>
                        <a:pt x="30" y="61"/>
                        <a:pt x="31" y="61"/>
                        <a:pt x="31" y="61"/>
                      </a:cubicBezTo>
                      <a:cubicBezTo>
                        <a:pt x="31" y="61"/>
                        <a:pt x="32" y="62"/>
                        <a:pt x="32" y="62"/>
                      </a:cubicBezTo>
                      <a:cubicBezTo>
                        <a:pt x="33" y="62"/>
                        <a:pt x="34" y="63"/>
                        <a:pt x="34" y="63"/>
                      </a:cubicBezTo>
                      <a:cubicBezTo>
                        <a:pt x="34" y="63"/>
                        <a:pt x="35" y="63"/>
                        <a:pt x="36" y="63"/>
                      </a:cubicBezTo>
                      <a:cubicBezTo>
                        <a:pt x="36" y="63"/>
                        <a:pt x="37" y="63"/>
                        <a:pt x="37" y="62"/>
                      </a:cubicBezTo>
                      <a:cubicBezTo>
                        <a:pt x="37" y="62"/>
                        <a:pt x="38" y="62"/>
                        <a:pt x="38" y="62"/>
                      </a:cubicBezTo>
                      <a:cubicBezTo>
                        <a:pt x="39" y="62"/>
                        <a:pt x="39" y="63"/>
                        <a:pt x="40" y="63"/>
                      </a:cubicBezTo>
                      <a:cubicBezTo>
                        <a:pt x="40" y="63"/>
                        <a:pt x="41" y="64"/>
                        <a:pt x="41" y="64"/>
                      </a:cubicBezTo>
                      <a:cubicBezTo>
                        <a:pt x="41" y="64"/>
                        <a:pt x="41" y="63"/>
                        <a:pt x="41" y="63"/>
                      </a:cubicBezTo>
                      <a:cubicBezTo>
                        <a:pt x="41" y="63"/>
                        <a:pt x="42" y="63"/>
                        <a:pt x="42" y="63"/>
                      </a:cubicBezTo>
                      <a:cubicBezTo>
                        <a:pt x="42" y="63"/>
                        <a:pt x="43" y="63"/>
                        <a:pt x="43" y="63"/>
                      </a:cubicBezTo>
                      <a:cubicBezTo>
                        <a:pt x="43" y="63"/>
                        <a:pt x="43" y="63"/>
                        <a:pt x="43" y="63"/>
                      </a:cubicBezTo>
                      <a:cubicBezTo>
                        <a:pt x="44" y="62"/>
                        <a:pt x="44" y="62"/>
                        <a:pt x="44" y="62"/>
                      </a:cubicBezTo>
                      <a:cubicBezTo>
                        <a:pt x="44" y="62"/>
                        <a:pt x="45" y="63"/>
                        <a:pt x="45" y="63"/>
                      </a:cubicBezTo>
                      <a:cubicBezTo>
                        <a:pt x="45" y="63"/>
                        <a:pt x="45" y="63"/>
                        <a:pt x="45" y="62"/>
                      </a:cubicBezTo>
                      <a:cubicBezTo>
                        <a:pt x="45" y="62"/>
                        <a:pt x="46" y="62"/>
                        <a:pt x="46" y="62"/>
                      </a:cubicBezTo>
                      <a:cubicBezTo>
                        <a:pt x="46" y="62"/>
                        <a:pt x="47" y="63"/>
                        <a:pt x="47" y="63"/>
                      </a:cubicBezTo>
                      <a:cubicBezTo>
                        <a:pt x="47" y="63"/>
                        <a:pt x="48" y="64"/>
                        <a:pt x="48" y="64"/>
                      </a:cubicBezTo>
                      <a:cubicBezTo>
                        <a:pt x="48" y="65"/>
                        <a:pt x="48" y="66"/>
                        <a:pt x="48" y="66"/>
                      </a:cubicBezTo>
                      <a:cubicBezTo>
                        <a:pt x="48" y="66"/>
                        <a:pt x="49" y="68"/>
                        <a:pt x="49" y="68"/>
                      </a:cubicBezTo>
                      <a:cubicBezTo>
                        <a:pt x="49" y="68"/>
                        <a:pt x="49" y="69"/>
                        <a:pt x="49" y="69"/>
                      </a:cubicBezTo>
                      <a:cubicBezTo>
                        <a:pt x="49" y="69"/>
                        <a:pt x="49" y="70"/>
                        <a:pt x="49" y="70"/>
                      </a:cubicBezTo>
                      <a:cubicBezTo>
                        <a:pt x="49" y="70"/>
                        <a:pt x="49" y="70"/>
                        <a:pt x="49" y="70"/>
                      </a:cubicBezTo>
                      <a:cubicBezTo>
                        <a:pt x="49" y="70"/>
                        <a:pt x="55" y="73"/>
                        <a:pt x="56" y="73"/>
                      </a:cubicBezTo>
                      <a:cubicBezTo>
                        <a:pt x="56" y="73"/>
                        <a:pt x="58" y="74"/>
                        <a:pt x="58" y="74"/>
                      </a:cubicBezTo>
                      <a:cubicBezTo>
                        <a:pt x="59" y="74"/>
                        <a:pt x="60" y="75"/>
                        <a:pt x="60" y="75"/>
                      </a:cubicBezTo>
                      <a:cubicBezTo>
                        <a:pt x="60" y="75"/>
                        <a:pt x="61" y="76"/>
                        <a:pt x="61" y="76"/>
                      </a:cubicBezTo>
                      <a:cubicBezTo>
                        <a:pt x="61" y="76"/>
                        <a:pt x="61" y="75"/>
                        <a:pt x="61" y="75"/>
                      </a:cubicBezTo>
                      <a:cubicBezTo>
                        <a:pt x="61" y="75"/>
                        <a:pt x="61" y="74"/>
                        <a:pt x="61" y="74"/>
                      </a:cubicBezTo>
                      <a:cubicBezTo>
                        <a:pt x="61" y="74"/>
                        <a:pt x="61" y="74"/>
                        <a:pt x="61" y="73"/>
                      </a:cubicBezTo>
                      <a:cubicBezTo>
                        <a:pt x="61" y="73"/>
                        <a:pt x="61" y="73"/>
                        <a:pt x="61" y="73"/>
                      </a:cubicBezTo>
                      <a:cubicBezTo>
                        <a:pt x="61" y="73"/>
                        <a:pt x="61" y="72"/>
                        <a:pt x="61" y="72"/>
                      </a:cubicBezTo>
                      <a:cubicBezTo>
                        <a:pt x="61" y="72"/>
                        <a:pt x="61" y="72"/>
                        <a:pt x="61" y="72"/>
                      </a:cubicBezTo>
                      <a:cubicBezTo>
                        <a:pt x="61" y="72"/>
                        <a:pt x="61" y="72"/>
                        <a:pt x="61" y="72"/>
                      </a:cubicBezTo>
                      <a:cubicBezTo>
                        <a:pt x="61" y="72"/>
                        <a:pt x="61" y="71"/>
                        <a:pt x="61" y="71"/>
                      </a:cubicBezTo>
                      <a:cubicBezTo>
                        <a:pt x="61" y="70"/>
                        <a:pt x="61" y="70"/>
                        <a:pt x="61" y="70"/>
                      </a:cubicBezTo>
                      <a:cubicBezTo>
                        <a:pt x="61" y="70"/>
                        <a:pt x="62" y="69"/>
                        <a:pt x="62" y="69"/>
                      </a:cubicBezTo>
                      <a:cubicBezTo>
                        <a:pt x="62" y="69"/>
                        <a:pt x="62" y="68"/>
                        <a:pt x="62" y="68"/>
                      </a:cubicBezTo>
                      <a:cubicBezTo>
                        <a:pt x="62" y="68"/>
                        <a:pt x="62" y="67"/>
                        <a:pt x="62" y="67"/>
                      </a:cubicBezTo>
                      <a:cubicBezTo>
                        <a:pt x="62" y="67"/>
                        <a:pt x="62" y="67"/>
                        <a:pt x="62" y="66"/>
                      </a:cubicBezTo>
                      <a:cubicBezTo>
                        <a:pt x="62" y="66"/>
                        <a:pt x="62" y="66"/>
                        <a:pt x="62" y="65"/>
                      </a:cubicBezTo>
                      <a:cubicBezTo>
                        <a:pt x="62" y="65"/>
                        <a:pt x="62" y="65"/>
                        <a:pt x="62" y="65"/>
                      </a:cubicBezTo>
                      <a:cubicBezTo>
                        <a:pt x="62" y="64"/>
                        <a:pt x="62" y="63"/>
                        <a:pt x="62" y="63"/>
                      </a:cubicBezTo>
                      <a:cubicBezTo>
                        <a:pt x="62" y="63"/>
                        <a:pt x="62" y="62"/>
                        <a:pt x="63" y="62"/>
                      </a:cubicBezTo>
                      <a:cubicBezTo>
                        <a:pt x="63" y="62"/>
                        <a:pt x="63" y="62"/>
                        <a:pt x="63" y="61"/>
                      </a:cubicBezTo>
                      <a:cubicBezTo>
                        <a:pt x="63" y="61"/>
                        <a:pt x="63" y="61"/>
                        <a:pt x="63" y="61"/>
                      </a:cubicBezTo>
                      <a:cubicBezTo>
                        <a:pt x="63" y="60"/>
                        <a:pt x="63" y="60"/>
                        <a:pt x="63" y="60"/>
                      </a:cubicBezTo>
                      <a:cubicBezTo>
                        <a:pt x="63" y="60"/>
                        <a:pt x="64" y="59"/>
                        <a:pt x="64" y="59"/>
                      </a:cubicBezTo>
                      <a:cubicBezTo>
                        <a:pt x="64" y="59"/>
                        <a:pt x="64" y="59"/>
                        <a:pt x="64" y="59"/>
                      </a:cubicBezTo>
                      <a:cubicBezTo>
                        <a:pt x="64" y="58"/>
                        <a:pt x="65" y="58"/>
                        <a:pt x="65" y="58"/>
                      </a:cubicBezTo>
                      <a:cubicBezTo>
                        <a:pt x="65" y="58"/>
                        <a:pt x="65" y="58"/>
                        <a:pt x="65" y="57"/>
                      </a:cubicBezTo>
                      <a:cubicBezTo>
                        <a:pt x="65" y="57"/>
                        <a:pt x="65" y="57"/>
                        <a:pt x="65" y="57"/>
                      </a:cubicBezTo>
                      <a:cubicBezTo>
                        <a:pt x="65" y="57"/>
                        <a:pt x="65" y="56"/>
                        <a:pt x="65" y="56"/>
                      </a:cubicBezTo>
                      <a:cubicBezTo>
                        <a:pt x="66" y="56"/>
                        <a:pt x="66" y="56"/>
                        <a:pt x="66" y="56"/>
                      </a:cubicBezTo>
                      <a:cubicBezTo>
                        <a:pt x="66" y="56"/>
                        <a:pt x="66" y="56"/>
                        <a:pt x="66" y="56"/>
                      </a:cubicBezTo>
                      <a:cubicBezTo>
                        <a:pt x="66" y="56"/>
                        <a:pt x="67" y="55"/>
                        <a:pt x="67" y="55"/>
                      </a:cubicBezTo>
                      <a:cubicBezTo>
                        <a:pt x="67" y="55"/>
                        <a:pt x="67" y="55"/>
                        <a:pt x="67" y="55"/>
                      </a:cubicBezTo>
                      <a:cubicBezTo>
                        <a:pt x="67" y="55"/>
                        <a:pt x="67" y="55"/>
                        <a:pt x="67" y="55"/>
                      </a:cubicBezTo>
                      <a:cubicBezTo>
                        <a:pt x="67" y="55"/>
                        <a:pt x="67" y="55"/>
                        <a:pt x="67" y="54"/>
                      </a:cubicBezTo>
                      <a:cubicBezTo>
                        <a:pt x="67" y="54"/>
                        <a:pt x="67" y="54"/>
                        <a:pt x="67" y="54"/>
                      </a:cubicBezTo>
                      <a:cubicBezTo>
                        <a:pt x="66" y="54"/>
                        <a:pt x="67" y="53"/>
                        <a:pt x="67" y="53"/>
                      </a:cubicBezTo>
                      <a:cubicBezTo>
                        <a:pt x="67" y="53"/>
                        <a:pt x="67" y="53"/>
                        <a:pt x="67" y="52"/>
                      </a:cubicBezTo>
                      <a:cubicBezTo>
                        <a:pt x="67" y="52"/>
                        <a:pt x="67" y="52"/>
                        <a:pt x="67" y="51"/>
                      </a:cubicBezTo>
                      <a:cubicBezTo>
                        <a:pt x="67" y="51"/>
                        <a:pt x="67" y="51"/>
                        <a:pt x="67" y="50"/>
                      </a:cubicBezTo>
                      <a:cubicBezTo>
                        <a:pt x="68" y="50"/>
                        <a:pt x="68" y="50"/>
                        <a:pt x="68" y="49"/>
                      </a:cubicBezTo>
                      <a:cubicBezTo>
                        <a:pt x="68" y="49"/>
                        <a:pt x="68" y="49"/>
                        <a:pt x="68" y="49"/>
                      </a:cubicBezTo>
                      <a:cubicBezTo>
                        <a:pt x="68" y="48"/>
                        <a:pt x="68" y="48"/>
                        <a:pt x="69" y="48"/>
                      </a:cubicBezTo>
                      <a:cubicBezTo>
                        <a:pt x="69" y="48"/>
                        <a:pt x="69" y="47"/>
                        <a:pt x="69" y="47"/>
                      </a:cubicBezTo>
                      <a:cubicBezTo>
                        <a:pt x="69" y="47"/>
                        <a:pt x="69" y="47"/>
                        <a:pt x="69" y="47"/>
                      </a:cubicBezTo>
                      <a:cubicBezTo>
                        <a:pt x="69" y="46"/>
                        <a:pt x="69" y="46"/>
                        <a:pt x="69" y="46"/>
                      </a:cubicBezTo>
                      <a:cubicBezTo>
                        <a:pt x="69" y="46"/>
                        <a:pt x="69" y="46"/>
                        <a:pt x="70" y="46"/>
                      </a:cubicBezTo>
                      <a:cubicBezTo>
                        <a:pt x="70" y="46"/>
                        <a:pt x="70" y="46"/>
                        <a:pt x="70" y="45"/>
                      </a:cubicBezTo>
                      <a:cubicBezTo>
                        <a:pt x="70" y="45"/>
                        <a:pt x="70" y="45"/>
                        <a:pt x="70" y="45"/>
                      </a:cubicBezTo>
                      <a:cubicBezTo>
                        <a:pt x="70" y="45"/>
                        <a:pt x="70" y="45"/>
                        <a:pt x="70" y="45"/>
                      </a:cubicBezTo>
                      <a:cubicBezTo>
                        <a:pt x="70" y="45"/>
                        <a:pt x="70" y="44"/>
                        <a:pt x="70" y="44"/>
                      </a:cubicBezTo>
                      <a:cubicBezTo>
                        <a:pt x="70" y="44"/>
                        <a:pt x="70" y="44"/>
                        <a:pt x="70" y="44"/>
                      </a:cubicBezTo>
                      <a:cubicBezTo>
                        <a:pt x="70" y="43"/>
                        <a:pt x="70" y="43"/>
                        <a:pt x="70" y="43"/>
                      </a:cubicBezTo>
                      <a:cubicBezTo>
                        <a:pt x="70" y="43"/>
                        <a:pt x="71" y="43"/>
                        <a:pt x="71" y="43"/>
                      </a:cubicBezTo>
                      <a:cubicBezTo>
                        <a:pt x="71" y="42"/>
                        <a:pt x="71" y="42"/>
                        <a:pt x="71" y="42"/>
                      </a:cubicBezTo>
                      <a:cubicBezTo>
                        <a:pt x="71" y="42"/>
                        <a:pt x="71" y="42"/>
                        <a:pt x="71" y="42"/>
                      </a:cubicBezTo>
                      <a:cubicBezTo>
                        <a:pt x="71" y="42"/>
                        <a:pt x="71" y="41"/>
                        <a:pt x="71" y="41"/>
                      </a:cubicBezTo>
                      <a:cubicBezTo>
                        <a:pt x="72" y="41"/>
                        <a:pt x="72" y="41"/>
                        <a:pt x="72" y="41"/>
                      </a:cubicBezTo>
                      <a:cubicBezTo>
                        <a:pt x="72" y="41"/>
                        <a:pt x="72" y="41"/>
                        <a:pt x="72" y="40"/>
                      </a:cubicBezTo>
                      <a:cubicBezTo>
                        <a:pt x="72" y="40"/>
                        <a:pt x="72" y="40"/>
                        <a:pt x="72" y="40"/>
                      </a:cubicBezTo>
                      <a:cubicBezTo>
                        <a:pt x="73" y="40"/>
                        <a:pt x="72" y="39"/>
                        <a:pt x="72" y="39"/>
                      </a:cubicBezTo>
                      <a:cubicBezTo>
                        <a:pt x="72" y="39"/>
                        <a:pt x="73" y="39"/>
                        <a:pt x="73" y="39"/>
                      </a:cubicBezTo>
                      <a:cubicBezTo>
                        <a:pt x="73" y="39"/>
                        <a:pt x="73" y="38"/>
                        <a:pt x="73" y="38"/>
                      </a:cubicBezTo>
                      <a:cubicBezTo>
                        <a:pt x="73" y="38"/>
                        <a:pt x="74" y="37"/>
                        <a:pt x="74" y="37"/>
                      </a:cubicBezTo>
                      <a:cubicBezTo>
                        <a:pt x="74" y="37"/>
                        <a:pt x="74" y="37"/>
                        <a:pt x="74" y="37"/>
                      </a:cubicBezTo>
                      <a:cubicBezTo>
                        <a:pt x="74" y="37"/>
                        <a:pt x="75" y="37"/>
                        <a:pt x="75" y="37"/>
                      </a:cubicBezTo>
                      <a:cubicBezTo>
                        <a:pt x="75" y="37"/>
                        <a:pt x="75" y="37"/>
                        <a:pt x="75" y="36"/>
                      </a:cubicBezTo>
                      <a:cubicBezTo>
                        <a:pt x="75" y="36"/>
                        <a:pt x="75" y="36"/>
                        <a:pt x="76" y="36"/>
                      </a:cubicBezTo>
                      <a:cubicBezTo>
                        <a:pt x="76" y="36"/>
                        <a:pt x="76" y="36"/>
                        <a:pt x="76" y="36"/>
                      </a:cubicBezTo>
                      <a:cubicBezTo>
                        <a:pt x="76" y="36"/>
                        <a:pt x="76" y="36"/>
                        <a:pt x="76" y="36"/>
                      </a:cubicBezTo>
                      <a:cubicBezTo>
                        <a:pt x="76" y="36"/>
                        <a:pt x="75" y="36"/>
                        <a:pt x="75" y="36"/>
                      </a:cubicBezTo>
                      <a:cubicBezTo>
                        <a:pt x="75" y="36"/>
                        <a:pt x="75" y="36"/>
                        <a:pt x="75" y="36"/>
                      </a:cubicBezTo>
                      <a:cubicBezTo>
                        <a:pt x="75" y="35"/>
                        <a:pt x="75" y="35"/>
                        <a:pt x="75" y="35"/>
                      </a:cubicBezTo>
                      <a:cubicBezTo>
                        <a:pt x="76" y="35"/>
                        <a:pt x="76" y="35"/>
                        <a:pt x="76" y="35"/>
                      </a:cubicBezTo>
                      <a:cubicBezTo>
                        <a:pt x="76" y="35"/>
                        <a:pt x="77" y="35"/>
                        <a:pt x="77" y="35"/>
                      </a:cubicBezTo>
                      <a:cubicBezTo>
                        <a:pt x="77" y="35"/>
                        <a:pt x="77" y="35"/>
                        <a:pt x="77" y="34"/>
                      </a:cubicBezTo>
                      <a:cubicBezTo>
                        <a:pt x="77" y="34"/>
                        <a:pt x="78" y="34"/>
                        <a:pt x="78" y="34"/>
                      </a:cubicBezTo>
                      <a:cubicBezTo>
                        <a:pt x="78" y="34"/>
                        <a:pt x="79" y="33"/>
                        <a:pt x="79" y="33"/>
                      </a:cubicBezTo>
                      <a:cubicBezTo>
                        <a:pt x="79" y="33"/>
                        <a:pt x="79" y="33"/>
                        <a:pt x="79" y="33"/>
                      </a:cubicBezTo>
                      <a:cubicBezTo>
                        <a:pt x="79" y="33"/>
                        <a:pt x="78" y="32"/>
                        <a:pt x="78" y="32"/>
                      </a:cubicBezTo>
                      <a:cubicBezTo>
                        <a:pt x="78" y="32"/>
                        <a:pt x="79" y="32"/>
                        <a:pt x="79" y="32"/>
                      </a:cubicBezTo>
                      <a:cubicBezTo>
                        <a:pt x="79" y="32"/>
                        <a:pt x="79" y="32"/>
                        <a:pt x="79" y="32"/>
                      </a:cubicBezTo>
                      <a:cubicBezTo>
                        <a:pt x="79" y="32"/>
                        <a:pt x="78" y="31"/>
                        <a:pt x="79" y="31"/>
                      </a:cubicBezTo>
                      <a:cubicBezTo>
                        <a:pt x="79" y="31"/>
                        <a:pt x="79" y="31"/>
                        <a:pt x="79" y="31"/>
                      </a:cubicBezTo>
                      <a:cubicBezTo>
                        <a:pt x="79" y="30"/>
                        <a:pt x="79" y="30"/>
                        <a:pt x="79" y="30"/>
                      </a:cubicBezTo>
                      <a:cubicBezTo>
                        <a:pt x="79" y="30"/>
                        <a:pt x="80" y="29"/>
                        <a:pt x="80" y="29"/>
                      </a:cubicBezTo>
                      <a:cubicBezTo>
                        <a:pt x="80" y="29"/>
                        <a:pt x="80" y="28"/>
                        <a:pt x="80" y="28"/>
                      </a:cubicBezTo>
                      <a:cubicBezTo>
                        <a:pt x="80" y="28"/>
                        <a:pt x="81" y="28"/>
                        <a:pt x="81" y="28"/>
                      </a:cubicBezTo>
                      <a:cubicBezTo>
                        <a:pt x="81" y="28"/>
                        <a:pt x="81" y="27"/>
                        <a:pt x="81" y="27"/>
                      </a:cubicBezTo>
                      <a:cubicBezTo>
                        <a:pt x="81" y="27"/>
                        <a:pt x="81" y="26"/>
                        <a:pt x="81" y="26"/>
                      </a:cubicBezTo>
                      <a:cubicBezTo>
                        <a:pt x="81" y="26"/>
                        <a:pt x="81" y="26"/>
                        <a:pt x="81" y="26"/>
                      </a:cubicBezTo>
                      <a:cubicBezTo>
                        <a:pt x="81" y="26"/>
                        <a:pt x="81" y="26"/>
                        <a:pt x="82" y="25"/>
                      </a:cubicBezTo>
                      <a:cubicBezTo>
                        <a:pt x="82" y="25"/>
                        <a:pt x="81" y="24"/>
                        <a:pt x="81" y="24"/>
                      </a:cubicBezTo>
                      <a:cubicBezTo>
                        <a:pt x="82" y="23"/>
                        <a:pt x="82" y="23"/>
                        <a:pt x="82" y="23"/>
                      </a:cubicBezTo>
                      <a:cubicBezTo>
                        <a:pt x="82" y="23"/>
                        <a:pt x="82" y="23"/>
                        <a:pt x="82" y="23"/>
                      </a:cubicBezTo>
                      <a:cubicBezTo>
                        <a:pt x="82" y="22"/>
                        <a:pt x="82" y="22"/>
                        <a:pt x="82" y="22"/>
                      </a:cubicBezTo>
                      <a:cubicBezTo>
                        <a:pt x="82" y="22"/>
                        <a:pt x="82" y="21"/>
                        <a:pt x="82" y="21"/>
                      </a:cubicBezTo>
                      <a:cubicBezTo>
                        <a:pt x="82" y="21"/>
                        <a:pt x="82" y="21"/>
                        <a:pt x="82" y="21"/>
                      </a:cubicBezTo>
                      <a:cubicBezTo>
                        <a:pt x="82" y="21"/>
                        <a:pt x="82" y="20"/>
                        <a:pt x="82" y="20"/>
                      </a:cubicBezTo>
                      <a:cubicBezTo>
                        <a:pt x="82" y="20"/>
                        <a:pt x="82" y="20"/>
                        <a:pt x="82" y="19"/>
                      </a:cubicBezTo>
                      <a:cubicBezTo>
                        <a:pt x="82" y="19"/>
                        <a:pt x="82" y="19"/>
                        <a:pt x="82" y="19"/>
                      </a:cubicBezTo>
                      <a:cubicBezTo>
                        <a:pt x="82" y="19"/>
                        <a:pt x="82" y="18"/>
                        <a:pt x="82" y="18"/>
                      </a:cubicBezTo>
                      <a:cubicBezTo>
                        <a:pt x="82" y="18"/>
                        <a:pt x="82" y="17"/>
                        <a:pt x="83" y="17"/>
                      </a:cubicBezTo>
                      <a:cubicBezTo>
                        <a:pt x="83" y="17"/>
                        <a:pt x="83" y="17"/>
                        <a:pt x="83" y="17"/>
                      </a:cubicBezTo>
                      <a:cubicBezTo>
                        <a:pt x="83" y="16"/>
                        <a:pt x="83" y="16"/>
                        <a:pt x="83" y="16"/>
                      </a:cubicBezTo>
                      <a:cubicBezTo>
                        <a:pt x="83" y="16"/>
                        <a:pt x="83" y="15"/>
                        <a:pt x="83" y="15"/>
                      </a:cubicBezTo>
                      <a:cubicBezTo>
                        <a:pt x="83" y="15"/>
                        <a:pt x="83" y="14"/>
                        <a:pt x="84" y="14"/>
                      </a:cubicBezTo>
                      <a:cubicBezTo>
                        <a:pt x="84" y="14"/>
                        <a:pt x="84" y="14"/>
                        <a:pt x="84" y="14"/>
                      </a:cubicBezTo>
                      <a:cubicBezTo>
                        <a:pt x="84" y="13"/>
                        <a:pt x="84" y="13"/>
                        <a:pt x="84" y="13"/>
                      </a:cubicBezTo>
                      <a:cubicBezTo>
                        <a:pt x="84" y="13"/>
                        <a:pt x="84" y="13"/>
                        <a:pt x="84" y="12"/>
                      </a:cubicBezTo>
                      <a:cubicBezTo>
                        <a:pt x="84" y="12"/>
                        <a:pt x="84" y="12"/>
                        <a:pt x="84" y="11"/>
                      </a:cubicBezTo>
                      <a:cubicBezTo>
                        <a:pt x="84" y="11"/>
                        <a:pt x="84" y="11"/>
                        <a:pt x="84" y="11"/>
                      </a:cubicBezTo>
                      <a:cubicBezTo>
                        <a:pt x="84" y="11"/>
                        <a:pt x="84" y="9"/>
                        <a:pt x="84" y="9"/>
                      </a:cubicBezTo>
                      <a:cubicBezTo>
                        <a:pt x="84" y="9"/>
                        <a:pt x="85" y="8"/>
                        <a:pt x="85" y="8"/>
                      </a:cubicBezTo>
                      <a:cubicBezTo>
                        <a:pt x="85" y="8"/>
                        <a:pt x="85" y="8"/>
                        <a:pt x="85" y="8"/>
                      </a:cubicBezTo>
                      <a:cubicBezTo>
                        <a:pt x="85" y="7"/>
                        <a:pt x="85" y="7"/>
                        <a:pt x="85" y="7"/>
                      </a:cubicBezTo>
                      <a:cubicBezTo>
                        <a:pt x="85" y="7"/>
                        <a:pt x="85" y="6"/>
                        <a:pt x="85" y="6"/>
                      </a:cubicBezTo>
                      <a:cubicBezTo>
                        <a:pt x="85" y="6"/>
                        <a:pt x="86" y="6"/>
                        <a:pt x="86" y="6"/>
                      </a:cubicBezTo>
                      <a:cubicBezTo>
                        <a:pt x="86" y="5"/>
                        <a:pt x="86" y="5"/>
                        <a:pt x="86" y="5"/>
                      </a:cubicBezTo>
                      <a:cubicBezTo>
                        <a:pt x="86" y="4"/>
                        <a:pt x="86" y="4"/>
                        <a:pt x="86" y="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43" name="Freeform 743">
                  <a:extLst>
                    <a:ext uri="{FF2B5EF4-FFF2-40B4-BE49-F238E27FC236}">
                      <a16:creationId xmlns:a16="http://schemas.microsoft.com/office/drawing/2014/main" id="{DDA6C812-19AA-F19C-537C-0691FF9A270C}"/>
                    </a:ext>
                  </a:extLst>
                </p:cNvPr>
                <p:cNvSpPr>
                  <a:spLocks noEditPoints="1"/>
                </p:cNvSpPr>
                <p:nvPr/>
              </p:nvSpPr>
              <p:spPr bwMode="auto">
                <a:xfrm>
                  <a:off x="9009063" y="5213350"/>
                  <a:ext cx="258762" cy="449263"/>
                </a:xfrm>
                <a:custGeom>
                  <a:avLst/>
                  <a:gdLst>
                    <a:gd name="T0" fmla="*/ 8 w 62"/>
                    <a:gd name="T1" fmla="*/ 5 h 108"/>
                    <a:gd name="T2" fmla="*/ 10 w 62"/>
                    <a:gd name="T3" fmla="*/ 3 h 108"/>
                    <a:gd name="T4" fmla="*/ 11 w 62"/>
                    <a:gd name="T5" fmla="*/ 2 h 108"/>
                    <a:gd name="T6" fmla="*/ 15 w 62"/>
                    <a:gd name="T7" fmla="*/ 2 h 108"/>
                    <a:gd name="T8" fmla="*/ 17 w 62"/>
                    <a:gd name="T9" fmla="*/ 5 h 108"/>
                    <a:gd name="T10" fmla="*/ 12 w 62"/>
                    <a:gd name="T11" fmla="*/ 6 h 108"/>
                    <a:gd name="T12" fmla="*/ 48 w 62"/>
                    <a:gd name="T13" fmla="*/ 6 h 108"/>
                    <a:gd name="T14" fmla="*/ 50 w 62"/>
                    <a:gd name="T15" fmla="*/ 5 h 108"/>
                    <a:gd name="T16" fmla="*/ 52 w 62"/>
                    <a:gd name="T17" fmla="*/ 3 h 108"/>
                    <a:gd name="T18" fmla="*/ 53 w 62"/>
                    <a:gd name="T19" fmla="*/ 1 h 108"/>
                    <a:gd name="T20" fmla="*/ 52 w 62"/>
                    <a:gd name="T21" fmla="*/ 3 h 108"/>
                    <a:gd name="T22" fmla="*/ 50 w 62"/>
                    <a:gd name="T23" fmla="*/ 19 h 108"/>
                    <a:gd name="T24" fmla="*/ 49 w 62"/>
                    <a:gd name="T25" fmla="*/ 20 h 108"/>
                    <a:gd name="T26" fmla="*/ 52 w 62"/>
                    <a:gd name="T27" fmla="*/ 20 h 108"/>
                    <a:gd name="T28" fmla="*/ 51 w 62"/>
                    <a:gd name="T29" fmla="*/ 22 h 108"/>
                    <a:gd name="T30" fmla="*/ 52 w 62"/>
                    <a:gd name="T31" fmla="*/ 23 h 108"/>
                    <a:gd name="T32" fmla="*/ 55 w 62"/>
                    <a:gd name="T33" fmla="*/ 23 h 108"/>
                    <a:gd name="T34" fmla="*/ 53 w 62"/>
                    <a:gd name="T35" fmla="*/ 22 h 108"/>
                    <a:gd name="T36" fmla="*/ 54 w 62"/>
                    <a:gd name="T37" fmla="*/ 20 h 108"/>
                    <a:gd name="T38" fmla="*/ 53 w 62"/>
                    <a:gd name="T39" fmla="*/ 20 h 108"/>
                    <a:gd name="T40" fmla="*/ 52 w 62"/>
                    <a:gd name="T41" fmla="*/ 33 h 108"/>
                    <a:gd name="T42" fmla="*/ 52 w 62"/>
                    <a:gd name="T43" fmla="*/ 32 h 108"/>
                    <a:gd name="T44" fmla="*/ 56 w 62"/>
                    <a:gd name="T45" fmla="*/ 34 h 108"/>
                    <a:gd name="T46" fmla="*/ 55 w 62"/>
                    <a:gd name="T47" fmla="*/ 33 h 108"/>
                    <a:gd name="T48" fmla="*/ 55 w 62"/>
                    <a:gd name="T49" fmla="*/ 33 h 108"/>
                    <a:gd name="T50" fmla="*/ 57 w 62"/>
                    <a:gd name="T51" fmla="*/ 36 h 108"/>
                    <a:gd name="T52" fmla="*/ 52 w 62"/>
                    <a:gd name="T53" fmla="*/ 33 h 108"/>
                    <a:gd name="T54" fmla="*/ 47 w 62"/>
                    <a:gd name="T55" fmla="*/ 30 h 108"/>
                    <a:gd name="T56" fmla="*/ 44 w 62"/>
                    <a:gd name="T57" fmla="*/ 26 h 108"/>
                    <a:gd name="T58" fmla="*/ 48 w 62"/>
                    <a:gd name="T59" fmla="*/ 20 h 108"/>
                    <a:gd name="T60" fmla="*/ 49 w 62"/>
                    <a:gd name="T61" fmla="*/ 16 h 108"/>
                    <a:gd name="T62" fmla="*/ 51 w 62"/>
                    <a:gd name="T63" fmla="*/ 16 h 108"/>
                    <a:gd name="T64" fmla="*/ 52 w 62"/>
                    <a:gd name="T65" fmla="*/ 13 h 108"/>
                    <a:gd name="T66" fmla="*/ 55 w 62"/>
                    <a:gd name="T67" fmla="*/ 10 h 108"/>
                    <a:gd name="T68" fmla="*/ 51 w 62"/>
                    <a:gd name="T69" fmla="*/ 7 h 108"/>
                    <a:gd name="T70" fmla="*/ 50 w 62"/>
                    <a:gd name="T71" fmla="*/ 10 h 108"/>
                    <a:gd name="T72" fmla="*/ 47 w 62"/>
                    <a:gd name="T73" fmla="*/ 9 h 108"/>
                    <a:gd name="T74" fmla="*/ 47 w 62"/>
                    <a:gd name="T75" fmla="*/ 7 h 108"/>
                    <a:gd name="T76" fmla="*/ 43 w 62"/>
                    <a:gd name="T77" fmla="*/ 9 h 108"/>
                    <a:gd name="T78" fmla="*/ 39 w 62"/>
                    <a:gd name="T79" fmla="*/ 8 h 108"/>
                    <a:gd name="T80" fmla="*/ 34 w 62"/>
                    <a:gd name="T81" fmla="*/ 6 h 108"/>
                    <a:gd name="T82" fmla="*/ 31 w 62"/>
                    <a:gd name="T83" fmla="*/ 6 h 108"/>
                    <a:gd name="T84" fmla="*/ 27 w 62"/>
                    <a:gd name="T85" fmla="*/ 3 h 108"/>
                    <a:gd name="T86" fmla="*/ 25 w 62"/>
                    <a:gd name="T87" fmla="*/ 1 h 108"/>
                    <a:gd name="T88" fmla="*/ 22 w 62"/>
                    <a:gd name="T89" fmla="*/ 1 h 108"/>
                    <a:gd name="T90" fmla="*/ 21 w 62"/>
                    <a:gd name="T91" fmla="*/ 2 h 108"/>
                    <a:gd name="T92" fmla="*/ 22 w 62"/>
                    <a:gd name="T93" fmla="*/ 4 h 108"/>
                    <a:gd name="T94" fmla="*/ 25 w 62"/>
                    <a:gd name="T95" fmla="*/ 6 h 108"/>
                    <a:gd name="T96" fmla="*/ 23 w 62"/>
                    <a:gd name="T97" fmla="*/ 9 h 108"/>
                    <a:gd name="T98" fmla="*/ 17 w 62"/>
                    <a:gd name="T99" fmla="*/ 9 h 108"/>
                    <a:gd name="T100" fmla="*/ 14 w 62"/>
                    <a:gd name="T101" fmla="*/ 10 h 108"/>
                    <a:gd name="T102" fmla="*/ 13 w 62"/>
                    <a:gd name="T103" fmla="*/ 10 h 108"/>
                    <a:gd name="T104" fmla="*/ 9 w 62"/>
                    <a:gd name="T105" fmla="*/ 14 h 108"/>
                    <a:gd name="T106" fmla="*/ 6 w 62"/>
                    <a:gd name="T107" fmla="*/ 18 h 108"/>
                    <a:gd name="T108" fmla="*/ 3 w 62"/>
                    <a:gd name="T109" fmla="*/ 24 h 108"/>
                    <a:gd name="T110" fmla="*/ 5 w 62"/>
                    <a:gd name="T111" fmla="*/ 28 h 108"/>
                    <a:gd name="T112" fmla="*/ 2 w 62"/>
                    <a:gd name="T113" fmla="*/ 28 h 108"/>
                    <a:gd name="T114" fmla="*/ 0 w 62"/>
                    <a:gd name="T115" fmla="*/ 27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 h="108">
                      <a:moveTo>
                        <a:pt x="11" y="6"/>
                      </a:moveTo>
                      <a:cubicBezTo>
                        <a:pt x="11" y="6"/>
                        <a:pt x="11" y="6"/>
                        <a:pt x="11" y="6"/>
                      </a:cubicBezTo>
                      <a:cubicBezTo>
                        <a:pt x="10" y="6"/>
                        <a:pt x="10" y="6"/>
                        <a:pt x="10" y="6"/>
                      </a:cubicBezTo>
                      <a:cubicBezTo>
                        <a:pt x="10" y="6"/>
                        <a:pt x="10" y="6"/>
                        <a:pt x="10" y="6"/>
                      </a:cubicBezTo>
                      <a:cubicBezTo>
                        <a:pt x="9" y="6"/>
                        <a:pt x="9" y="6"/>
                        <a:pt x="9" y="6"/>
                      </a:cubicBezTo>
                      <a:cubicBezTo>
                        <a:pt x="9" y="6"/>
                        <a:pt x="9" y="6"/>
                        <a:pt x="9" y="6"/>
                      </a:cubicBezTo>
                      <a:cubicBezTo>
                        <a:pt x="8" y="6"/>
                        <a:pt x="8" y="6"/>
                        <a:pt x="8" y="6"/>
                      </a:cubicBezTo>
                      <a:cubicBezTo>
                        <a:pt x="8" y="6"/>
                        <a:pt x="8" y="5"/>
                        <a:pt x="8" y="5"/>
                      </a:cubicBezTo>
                      <a:cubicBezTo>
                        <a:pt x="8" y="5"/>
                        <a:pt x="8" y="5"/>
                        <a:pt x="9" y="5"/>
                      </a:cubicBezTo>
                      <a:cubicBezTo>
                        <a:pt x="9" y="5"/>
                        <a:pt x="9" y="5"/>
                        <a:pt x="9" y="5"/>
                      </a:cubicBezTo>
                      <a:cubicBezTo>
                        <a:pt x="9" y="4"/>
                        <a:pt x="9" y="4"/>
                        <a:pt x="9" y="4"/>
                      </a:cubicBezTo>
                      <a:cubicBezTo>
                        <a:pt x="9" y="4"/>
                        <a:pt x="9" y="4"/>
                        <a:pt x="9" y="4"/>
                      </a:cubicBezTo>
                      <a:cubicBezTo>
                        <a:pt x="9" y="3"/>
                        <a:pt x="9" y="3"/>
                        <a:pt x="9" y="3"/>
                      </a:cubicBezTo>
                      <a:cubicBezTo>
                        <a:pt x="9" y="3"/>
                        <a:pt x="10" y="3"/>
                        <a:pt x="10" y="3"/>
                      </a:cubicBezTo>
                      <a:cubicBezTo>
                        <a:pt x="10" y="3"/>
                        <a:pt x="10" y="3"/>
                        <a:pt x="10" y="3"/>
                      </a:cubicBezTo>
                      <a:cubicBezTo>
                        <a:pt x="10" y="3"/>
                        <a:pt x="10" y="3"/>
                        <a:pt x="10" y="3"/>
                      </a:cubicBezTo>
                      <a:cubicBezTo>
                        <a:pt x="10" y="3"/>
                        <a:pt x="10" y="3"/>
                        <a:pt x="10" y="3"/>
                      </a:cubicBezTo>
                      <a:cubicBezTo>
                        <a:pt x="10" y="3"/>
                        <a:pt x="10" y="2"/>
                        <a:pt x="10" y="2"/>
                      </a:cubicBezTo>
                      <a:cubicBezTo>
                        <a:pt x="10" y="2"/>
                        <a:pt x="10" y="2"/>
                        <a:pt x="10" y="2"/>
                      </a:cubicBezTo>
                      <a:cubicBezTo>
                        <a:pt x="10" y="2"/>
                        <a:pt x="10" y="2"/>
                        <a:pt x="10" y="2"/>
                      </a:cubicBezTo>
                      <a:cubicBezTo>
                        <a:pt x="10" y="2"/>
                        <a:pt x="10" y="2"/>
                        <a:pt x="10" y="2"/>
                      </a:cubicBezTo>
                      <a:cubicBezTo>
                        <a:pt x="10" y="2"/>
                        <a:pt x="10" y="2"/>
                        <a:pt x="11" y="2"/>
                      </a:cubicBezTo>
                      <a:cubicBezTo>
                        <a:pt x="11" y="2"/>
                        <a:pt x="11" y="2"/>
                        <a:pt x="11" y="2"/>
                      </a:cubicBezTo>
                      <a:cubicBezTo>
                        <a:pt x="11" y="2"/>
                        <a:pt x="11" y="2"/>
                        <a:pt x="11" y="2"/>
                      </a:cubicBezTo>
                      <a:cubicBezTo>
                        <a:pt x="11" y="3"/>
                        <a:pt x="11" y="3"/>
                        <a:pt x="11" y="3"/>
                      </a:cubicBezTo>
                      <a:cubicBezTo>
                        <a:pt x="11" y="3"/>
                        <a:pt x="12" y="3"/>
                        <a:pt x="12" y="3"/>
                      </a:cubicBezTo>
                      <a:cubicBezTo>
                        <a:pt x="12" y="3"/>
                        <a:pt x="13" y="3"/>
                        <a:pt x="13" y="3"/>
                      </a:cubicBezTo>
                      <a:cubicBezTo>
                        <a:pt x="13" y="3"/>
                        <a:pt x="13" y="3"/>
                        <a:pt x="14" y="3"/>
                      </a:cubicBezTo>
                      <a:cubicBezTo>
                        <a:pt x="14" y="3"/>
                        <a:pt x="14" y="3"/>
                        <a:pt x="14" y="3"/>
                      </a:cubicBezTo>
                      <a:cubicBezTo>
                        <a:pt x="14" y="3"/>
                        <a:pt x="14" y="3"/>
                        <a:pt x="15" y="3"/>
                      </a:cubicBezTo>
                      <a:cubicBezTo>
                        <a:pt x="15" y="3"/>
                        <a:pt x="15" y="3"/>
                        <a:pt x="15" y="2"/>
                      </a:cubicBezTo>
                      <a:cubicBezTo>
                        <a:pt x="15" y="2"/>
                        <a:pt x="15" y="2"/>
                        <a:pt x="15" y="2"/>
                      </a:cubicBezTo>
                      <a:cubicBezTo>
                        <a:pt x="15" y="2"/>
                        <a:pt x="15" y="2"/>
                        <a:pt x="15" y="2"/>
                      </a:cubicBezTo>
                      <a:cubicBezTo>
                        <a:pt x="16" y="2"/>
                        <a:pt x="16" y="2"/>
                        <a:pt x="17" y="2"/>
                      </a:cubicBezTo>
                      <a:cubicBezTo>
                        <a:pt x="17" y="2"/>
                        <a:pt x="17" y="2"/>
                        <a:pt x="17" y="3"/>
                      </a:cubicBezTo>
                      <a:cubicBezTo>
                        <a:pt x="17" y="3"/>
                        <a:pt x="17" y="3"/>
                        <a:pt x="17" y="3"/>
                      </a:cubicBezTo>
                      <a:cubicBezTo>
                        <a:pt x="17" y="3"/>
                        <a:pt x="17" y="3"/>
                        <a:pt x="18" y="3"/>
                      </a:cubicBezTo>
                      <a:cubicBezTo>
                        <a:pt x="18" y="3"/>
                        <a:pt x="18" y="3"/>
                        <a:pt x="18" y="4"/>
                      </a:cubicBezTo>
                      <a:cubicBezTo>
                        <a:pt x="18" y="4"/>
                        <a:pt x="18" y="4"/>
                        <a:pt x="17" y="4"/>
                      </a:cubicBezTo>
                      <a:cubicBezTo>
                        <a:pt x="17" y="5"/>
                        <a:pt x="17" y="5"/>
                        <a:pt x="17" y="5"/>
                      </a:cubicBezTo>
                      <a:cubicBezTo>
                        <a:pt x="16" y="5"/>
                        <a:pt x="16" y="5"/>
                        <a:pt x="16" y="6"/>
                      </a:cubicBezTo>
                      <a:cubicBezTo>
                        <a:pt x="16" y="6"/>
                        <a:pt x="15" y="6"/>
                        <a:pt x="14" y="7"/>
                      </a:cubicBezTo>
                      <a:cubicBezTo>
                        <a:pt x="14" y="7"/>
                        <a:pt x="14" y="7"/>
                        <a:pt x="14" y="7"/>
                      </a:cubicBezTo>
                      <a:cubicBezTo>
                        <a:pt x="14" y="7"/>
                        <a:pt x="14" y="7"/>
                        <a:pt x="14" y="7"/>
                      </a:cubicBezTo>
                      <a:cubicBezTo>
                        <a:pt x="14" y="7"/>
                        <a:pt x="14" y="7"/>
                        <a:pt x="14" y="7"/>
                      </a:cubicBezTo>
                      <a:cubicBezTo>
                        <a:pt x="14" y="6"/>
                        <a:pt x="13" y="6"/>
                        <a:pt x="13" y="6"/>
                      </a:cubicBezTo>
                      <a:cubicBezTo>
                        <a:pt x="13" y="6"/>
                        <a:pt x="12" y="6"/>
                        <a:pt x="12" y="6"/>
                      </a:cubicBezTo>
                      <a:cubicBezTo>
                        <a:pt x="12" y="6"/>
                        <a:pt x="12" y="6"/>
                        <a:pt x="12" y="6"/>
                      </a:cubicBezTo>
                      <a:cubicBezTo>
                        <a:pt x="12" y="6"/>
                        <a:pt x="12" y="6"/>
                        <a:pt x="12" y="6"/>
                      </a:cubicBezTo>
                      <a:cubicBezTo>
                        <a:pt x="12" y="6"/>
                        <a:pt x="11" y="6"/>
                        <a:pt x="11" y="6"/>
                      </a:cubicBezTo>
                      <a:close/>
                      <a:moveTo>
                        <a:pt x="47" y="6"/>
                      </a:moveTo>
                      <a:cubicBezTo>
                        <a:pt x="47" y="6"/>
                        <a:pt x="47" y="6"/>
                        <a:pt x="47" y="6"/>
                      </a:cubicBezTo>
                      <a:cubicBezTo>
                        <a:pt x="47" y="6"/>
                        <a:pt x="47" y="6"/>
                        <a:pt x="47" y="6"/>
                      </a:cubicBezTo>
                      <a:cubicBezTo>
                        <a:pt x="47" y="6"/>
                        <a:pt x="47" y="6"/>
                        <a:pt x="47" y="6"/>
                      </a:cubicBezTo>
                      <a:cubicBezTo>
                        <a:pt x="47" y="6"/>
                        <a:pt x="47" y="6"/>
                        <a:pt x="47" y="6"/>
                      </a:cubicBezTo>
                      <a:cubicBezTo>
                        <a:pt x="48" y="6"/>
                        <a:pt x="48" y="6"/>
                        <a:pt x="48" y="6"/>
                      </a:cubicBezTo>
                      <a:cubicBezTo>
                        <a:pt x="48" y="6"/>
                        <a:pt x="47" y="5"/>
                        <a:pt x="47" y="6"/>
                      </a:cubicBezTo>
                      <a:close/>
                      <a:moveTo>
                        <a:pt x="50" y="5"/>
                      </a:move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1" y="5"/>
                      </a:cubicBezTo>
                      <a:cubicBezTo>
                        <a:pt x="51" y="5"/>
                        <a:pt x="51" y="5"/>
                        <a:pt x="51" y="4"/>
                      </a:cubicBezTo>
                      <a:cubicBezTo>
                        <a:pt x="51" y="4"/>
                        <a:pt x="51" y="4"/>
                        <a:pt x="51" y="4"/>
                      </a:cubicBezTo>
                      <a:cubicBezTo>
                        <a:pt x="51" y="4"/>
                        <a:pt x="51" y="4"/>
                        <a:pt x="51" y="4"/>
                      </a:cubicBezTo>
                      <a:cubicBezTo>
                        <a:pt x="51" y="4"/>
                        <a:pt x="50" y="4"/>
                        <a:pt x="50" y="4"/>
                      </a:cubicBezTo>
                      <a:cubicBezTo>
                        <a:pt x="50" y="4"/>
                        <a:pt x="50" y="4"/>
                        <a:pt x="50" y="5"/>
                      </a:cubicBezTo>
                      <a:close/>
                      <a:moveTo>
                        <a:pt x="52" y="3"/>
                      </a:moveTo>
                      <a:cubicBezTo>
                        <a:pt x="52" y="3"/>
                        <a:pt x="52" y="3"/>
                        <a:pt x="52" y="3"/>
                      </a:cubicBezTo>
                      <a:cubicBezTo>
                        <a:pt x="52" y="3"/>
                        <a:pt x="52" y="3"/>
                        <a:pt x="52" y="2"/>
                      </a:cubicBezTo>
                      <a:cubicBezTo>
                        <a:pt x="53" y="2"/>
                        <a:pt x="53" y="2"/>
                        <a:pt x="53" y="2"/>
                      </a:cubicBezTo>
                      <a:cubicBezTo>
                        <a:pt x="53" y="2"/>
                        <a:pt x="53" y="2"/>
                        <a:pt x="53" y="2"/>
                      </a:cubicBezTo>
                      <a:cubicBezTo>
                        <a:pt x="53" y="2"/>
                        <a:pt x="53" y="2"/>
                        <a:pt x="53" y="2"/>
                      </a:cubicBezTo>
                      <a:cubicBezTo>
                        <a:pt x="53" y="2"/>
                        <a:pt x="53" y="2"/>
                        <a:pt x="53" y="1"/>
                      </a:cubicBezTo>
                      <a:cubicBezTo>
                        <a:pt x="53" y="1"/>
                        <a:pt x="53" y="1"/>
                        <a:pt x="53" y="1"/>
                      </a:cubicBezTo>
                      <a:cubicBezTo>
                        <a:pt x="53" y="1"/>
                        <a:pt x="53" y="1"/>
                        <a:pt x="53" y="1"/>
                      </a:cubicBezTo>
                      <a:cubicBezTo>
                        <a:pt x="53" y="1"/>
                        <a:pt x="53" y="1"/>
                        <a:pt x="53" y="1"/>
                      </a:cubicBezTo>
                      <a:cubicBezTo>
                        <a:pt x="53" y="1"/>
                        <a:pt x="53" y="1"/>
                        <a:pt x="53" y="2"/>
                      </a:cubicBezTo>
                      <a:cubicBezTo>
                        <a:pt x="53" y="2"/>
                        <a:pt x="53" y="2"/>
                        <a:pt x="53" y="2"/>
                      </a:cubicBezTo>
                      <a:cubicBezTo>
                        <a:pt x="53" y="2"/>
                        <a:pt x="52" y="2"/>
                        <a:pt x="52" y="2"/>
                      </a:cubicBezTo>
                      <a:cubicBezTo>
                        <a:pt x="52" y="2"/>
                        <a:pt x="52" y="2"/>
                        <a:pt x="52" y="2"/>
                      </a:cubicBezTo>
                      <a:cubicBezTo>
                        <a:pt x="52" y="2"/>
                        <a:pt x="52" y="3"/>
                        <a:pt x="52" y="3"/>
                      </a:cubicBezTo>
                      <a:cubicBezTo>
                        <a:pt x="52" y="3"/>
                        <a:pt x="52" y="3"/>
                        <a:pt x="52" y="3"/>
                      </a:cubicBezTo>
                      <a:cubicBezTo>
                        <a:pt x="52" y="3"/>
                        <a:pt x="52" y="3"/>
                        <a:pt x="52" y="3"/>
                      </a:cubicBezTo>
                      <a:cubicBezTo>
                        <a:pt x="52" y="3"/>
                        <a:pt x="52" y="3"/>
                        <a:pt x="52" y="3"/>
                      </a:cubicBezTo>
                      <a:cubicBezTo>
                        <a:pt x="52" y="3"/>
                        <a:pt x="52" y="3"/>
                        <a:pt x="52" y="3"/>
                      </a:cubicBezTo>
                      <a:cubicBezTo>
                        <a:pt x="52" y="3"/>
                        <a:pt x="52" y="3"/>
                        <a:pt x="52" y="3"/>
                      </a:cubicBezTo>
                      <a:cubicBezTo>
                        <a:pt x="52" y="3"/>
                        <a:pt x="52" y="3"/>
                        <a:pt x="52" y="3"/>
                      </a:cubicBezTo>
                      <a:close/>
                      <a:moveTo>
                        <a:pt x="50" y="20"/>
                      </a:moveTo>
                      <a:cubicBezTo>
                        <a:pt x="50" y="20"/>
                        <a:pt x="50" y="20"/>
                        <a:pt x="50" y="20"/>
                      </a:cubicBezTo>
                      <a:cubicBezTo>
                        <a:pt x="50" y="20"/>
                        <a:pt x="50" y="20"/>
                        <a:pt x="50" y="20"/>
                      </a:cubicBezTo>
                      <a:cubicBezTo>
                        <a:pt x="50" y="20"/>
                        <a:pt x="50" y="20"/>
                        <a:pt x="50" y="20"/>
                      </a:cubicBezTo>
                      <a:cubicBezTo>
                        <a:pt x="50" y="20"/>
                        <a:pt x="50" y="20"/>
                        <a:pt x="50" y="19"/>
                      </a:cubicBezTo>
                      <a:cubicBezTo>
                        <a:pt x="50" y="19"/>
                        <a:pt x="50" y="19"/>
                        <a:pt x="50" y="19"/>
                      </a:cubicBezTo>
                      <a:cubicBezTo>
                        <a:pt x="50" y="19"/>
                        <a:pt x="50" y="19"/>
                        <a:pt x="50" y="19"/>
                      </a:cubicBezTo>
                      <a:cubicBezTo>
                        <a:pt x="50" y="19"/>
                        <a:pt x="50" y="19"/>
                        <a:pt x="49" y="19"/>
                      </a:cubicBezTo>
                      <a:cubicBezTo>
                        <a:pt x="49" y="19"/>
                        <a:pt x="49" y="19"/>
                        <a:pt x="49" y="19"/>
                      </a:cubicBezTo>
                      <a:cubicBezTo>
                        <a:pt x="49" y="19"/>
                        <a:pt x="49" y="19"/>
                        <a:pt x="49" y="20"/>
                      </a:cubicBezTo>
                      <a:cubicBezTo>
                        <a:pt x="49" y="20"/>
                        <a:pt x="49" y="20"/>
                        <a:pt x="49" y="20"/>
                      </a:cubicBezTo>
                      <a:cubicBezTo>
                        <a:pt x="49" y="20"/>
                        <a:pt x="49" y="20"/>
                        <a:pt x="49" y="20"/>
                      </a:cubicBezTo>
                      <a:cubicBezTo>
                        <a:pt x="49" y="20"/>
                        <a:pt x="49" y="20"/>
                        <a:pt x="49" y="20"/>
                      </a:cubicBezTo>
                      <a:cubicBezTo>
                        <a:pt x="49" y="20"/>
                        <a:pt x="49" y="20"/>
                        <a:pt x="49" y="20"/>
                      </a:cubicBezTo>
                      <a:cubicBezTo>
                        <a:pt x="49" y="20"/>
                        <a:pt x="50" y="20"/>
                        <a:pt x="50" y="20"/>
                      </a:cubicBezTo>
                      <a:cubicBezTo>
                        <a:pt x="50" y="20"/>
                        <a:pt x="50" y="20"/>
                        <a:pt x="50" y="20"/>
                      </a:cubicBezTo>
                      <a:close/>
                      <a:moveTo>
                        <a:pt x="53" y="19"/>
                      </a:moveTo>
                      <a:cubicBezTo>
                        <a:pt x="53" y="19"/>
                        <a:pt x="53" y="19"/>
                        <a:pt x="53" y="19"/>
                      </a:cubicBezTo>
                      <a:cubicBezTo>
                        <a:pt x="53" y="19"/>
                        <a:pt x="53" y="19"/>
                        <a:pt x="53" y="19"/>
                      </a:cubicBezTo>
                      <a:cubicBezTo>
                        <a:pt x="53" y="19"/>
                        <a:pt x="53" y="19"/>
                        <a:pt x="52" y="19"/>
                      </a:cubicBezTo>
                      <a:cubicBezTo>
                        <a:pt x="52" y="19"/>
                        <a:pt x="52" y="20"/>
                        <a:pt x="52" y="20"/>
                      </a:cubicBezTo>
                      <a:cubicBezTo>
                        <a:pt x="52" y="20"/>
                        <a:pt x="52" y="20"/>
                        <a:pt x="52" y="20"/>
                      </a:cubicBezTo>
                      <a:cubicBezTo>
                        <a:pt x="52" y="20"/>
                        <a:pt x="52" y="20"/>
                        <a:pt x="52" y="20"/>
                      </a:cubicBezTo>
                      <a:cubicBezTo>
                        <a:pt x="51" y="20"/>
                        <a:pt x="51" y="20"/>
                        <a:pt x="51" y="20"/>
                      </a:cubicBezTo>
                      <a:cubicBezTo>
                        <a:pt x="51" y="20"/>
                        <a:pt x="51" y="20"/>
                        <a:pt x="51" y="20"/>
                      </a:cubicBezTo>
                      <a:cubicBezTo>
                        <a:pt x="51" y="20"/>
                        <a:pt x="51" y="20"/>
                        <a:pt x="51" y="21"/>
                      </a:cubicBezTo>
                      <a:cubicBezTo>
                        <a:pt x="51" y="21"/>
                        <a:pt x="51" y="21"/>
                        <a:pt x="51" y="22"/>
                      </a:cubicBezTo>
                      <a:cubicBezTo>
                        <a:pt x="51" y="22"/>
                        <a:pt x="51" y="22"/>
                        <a:pt x="51" y="22"/>
                      </a:cubicBezTo>
                      <a:cubicBezTo>
                        <a:pt x="51" y="22"/>
                        <a:pt x="51" y="22"/>
                        <a:pt x="51" y="22"/>
                      </a:cubicBezTo>
                      <a:cubicBezTo>
                        <a:pt x="51" y="23"/>
                        <a:pt x="51" y="23"/>
                        <a:pt x="51" y="23"/>
                      </a:cubicBezTo>
                      <a:cubicBezTo>
                        <a:pt x="51" y="23"/>
                        <a:pt x="51" y="23"/>
                        <a:pt x="51" y="23"/>
                      </a:cubicBezTo>
                      <a:cubicBezTo>
                        <a:pt x="51" y="23"/>
                        <a:pt x="51"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3" y="23"/>
                        <a:pt x="53" y="23"/>
                        <a:pt x="53" y="23"/>
                      </a:cubicBezTo>
                      <a:cubicBezTo>
                        <a:pt x="53" y="23"/>
                        <a:pt x="53" y="23"/>
                        <a:pt x="53" y="23"/>
                      </a:cubicBezTo>
                      <a:cubicBezTo>
                        <a:pt x="53" y="23"/>
                        <a:pt x="53" y="23"/>
                        <a:pt x="53" y="23"/>
                      </a:cubicBezTo>
                      <a:cubicBezTo>
                        <a:pt x="53" y="23"/>
                        <a:pt x="53" y="23"/>
                        <a:pt x="54" y="23"/>
                      </a:cubicBezTo>
                      <a:cubicBezTo>
                        <a:pt x="54" y="23"/>
                        <a:pt x="54" y="23"/>
                        <a:pt x="54" y="23"/>
                      </a:cubicBezTo>
                      <a:cubicBezTo>
                        <a:pt x="54" y="23"/>
                        <a:pt x="54" y="23"/>
                        <a:pt x="54" y="23"/>
                      </a:cubicBezTo>
                      <a:cubicBezTo>
                        <a:pt x="54" y="23"/>
                        <a:pt x="54" y="23"/>
                        <a:pt x="54" y="23"/>
                      </a:cubicBezTo>
                      <a:cubicBezTo>
                        <a:pt x="54" y="23"/>
                        <a:pt x="55" y="23"/>
                        <a:pt x="55" y="23"/>
                      </a:cubicBezTo>
                      <a:cubicBezTo>
                        <a:pt x="55" y="23"/>
                        <a:pt x="55" y="23"/>
                        <a:pt x="55" y="23"/>
                      </a:cubicBezTo>
                      <a:cubicBezTo>
                        <a:pt x="55" y="23"/>
                        <a:pt x="55" y="23"/>
                        <a:pt x="54" y="23"/>
                      </a:cubicBezTo>
                      <a:cubicBezTo>
                        <a:pt x="54" y="23"/>
                        <a:pt x="54" y="23"/>
                        <a:pt x="54" y="23"/>
                      </a:cubicBezTo>
                      <a:cubicBezTo>
                        <a:pt x="54" y="23"/>
                        <a:pt x="54" y="22"/>
                        <a:pt x="54" y="22"/>
                      </a:cubicBezTo>
                      <a:cubicBezTo>
                        <a:pt x="54" y="22"/>
                        <a:pt x="54" y="22"/>
                        <a:pt x="54" y="22"/>
                      </a:cubicBezTo>
                      <a:cubicBezTo>
                        <a:pt x="54" y="22"/>
                        <a:pt x="53" y="22"/>
                        <a:pt x="53" y="22"/>
                      </a:cubicBezTo>
                      <a:cubicBezTo>
                        <a:pt x="53" y="22"/>
                        <a:pt x="53" y="22"/>
                        <a:pt x="53" y="22"/>
                      </a:cubicBezTo>
                      <a:cubicBezTo>
                        <a:pt x="53" y="22"/>
                        <a:pt x="53" y="22"/>
                        <a:pt x="53" y="22"/>
                      </a:cubicBezTo>
                      <a:cubicBezTo>
                        <a:pt x="53" y="22"/>
                        <a:pt x="53" y="22"/>
                        <a:pt x="53" y="22"/>
                      </a:cubicBezTo>
                      <a:cubicBezTo>
                        <a:pt x="53" y="22"/>
                        <a:pt x="53" y="22"/>
                        <a:pt x="53" y="21"/>
                      </a:cubicBezTo>
                      <a:cubicBezTo>
                        <a:pt x="54" y="21"/>
                        <a:pt x="54" y="21"/>
                        <a:pt x="54" y="21"/>
                      </a:cubicBezTo>
                      <a:cubicBezTo>
                        <a:pt x="54" y="21"/>
                        <a:pt x="54" y="21"/>
                        <a:pt x="54" y="21"/>
                      </a:cubicBezTo>
                      <a:cubicBezTo>
                        <a:pt x="54" y="21"/>
                        <a:pt x="54" y="21"/>
                        <a:pt x="54" y="21"/>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3" y="20"/>
                        <a:pt x="53" y="20"/>
                        <a:pt x="53" y="20"/>
                      </a:cubicBezTo>
                      <a:cubicBezTo>
                        <a:pt x="53" y="20"/>
                        <a:pt x="53" y="20"/>
                        <a:pt x="53" y="20"/>
                      </a:cubicBezTo>
                      <a:cubicBezTo>
                        <a:pt x="53" y="19"/>
                        <a:pt x="53" y="19"/>
                        <a:pt x="53" y="19"/>
                      </a:cubicBezTo>
                      <a:close/>
                      <a:moveTo>
                        <a:pt x="52" y="32"/>
                      </a:moveTo>
                      <a:cubicBezTo>
                        <a:pt x="52" y="32"/>
                        <a:pt x="52" y="32"/>
                        <a:pt x="52" y="32"/>
                      </a:cubicBezTo>
                      <a:cubicBezTo>
                        <a:pt x="52" y="33"/>
                        <a:pt x="52" y="33"/>
                        <a:pt x="52" y="33"/>
                      </a:cubicBezTo>
                      <a:cubicBezTo>
                        <a:pt x="52" y="33"/>
                        <a:pt x="52" y="33"/>
                        <a:pt x="52" y="33"/>
                      </a:cubicBezTo>
                      <a:cubicBezTo>
                        <a:pt x="52" y="33"/>
                        <a:pt x="52" y="33"/>
                        <a:pt x="52" y="33"/>
                      </a:cubicBezTo>
                      <a:cubicBezTo>
                        <a:pt x="52" y="33"/>
                        <a:pt x="52" y="33"/>
                        <a:pt x="52" y="33"/>
                      </a:cubicBezTo>
                      <a:cubicBezTo>
                        <a:pt x="52" y="33"/>
                        <a:pt x="52" y="33"/>
                        <a:pt x="52" y="33"/>
                      </a:cubicBezTo>
                      <a:cubicBezTo>
                        <a:pt x="52" y="33"/>
                        <a:pt x="52" y="33"/>
                        <a:pt x="52" y="33"/>
                      </a:cubicBezTo>
                      <a:cubicBezTo>
                        <a:pt x="52" y="33"/>
                        <a:pt x="52" y="33"/>
                        <a:pt x="52" y="32"/>
                      </a:cubicBezTo>
                      <a:cubicBezTo>
                        <a:pt x="52" y="32"/>
                        <a:pt x="52" y="32"/>
                        <a:pt x="52" y="32"/>
                      </a:cubicBezTo>
                      <a:cubicBezTo>
                        <a:pt x="52" y="32"/>
                        <a:pt x="52" y="32"/>
                        <a:pt x="52" y="32"/>
                      </a:cubicBezTo>
                      <a:cubicBezTo>
                        <a:pt x="52" y="32"/>
                        <a:pt x="52" y="32"/>
                        <a:pt x="52" y="32"/>
                      </a:cubicBezTo>
                      <a:cubicBezTo>
                        <a:pt x="52" y="32"/>
                        <a:pt x="52" y="32"/>
                        <a:pt x="52" y="32"/>
                      </a:cubicBezTo>
                      <a:cubicBezTo>
                        <a:pt x="52" y="32"/>
                        <a:pt x="52" y="32"/>
                        <a:pt x="52" y="32"/>
                      </a:cubicBezTo>
                      <a:cubicBezTo>
                        <a:pt x="52" y="32"/>
                        <a:pt x="52" y="32"/>
                        <a:pt x="52" y="32"/>
                      </a:cubicBezTo>
                      <a:cubicBezTo>
                        <a:pt x="52" y="32"/>
                        <a:pt x="52" y="32"/>
                        <a:pt x="52" y="32"/>
                      </a:cubicBezTo>
                      <a:close/>
                      <a:moveTo>
                        <a:pt x="55" y="33"/>
                      </a:moveTo>
                      <a:cubicBezTo>
                        <a:pt x="55" y="33"/>
                        <a:pt x="55" y="33"/>
                        <a:pt x="55" y="33"/>
                      </a:cubicBezTo>
                      <a:cubicBezTo>
                        <a:pt x="55" y="34"/>
                        <a:pt x="55" y="34"/>
                        <a:pt x="55" y="34"/>
                      </a:cubicBezTo>
                      <a:cubicBezTo>
                        <a:pt x="55" y="34"/>
                        <a:pt x="55" y="34"/>
                        <a:pt x="55" y="34"/>
                      </a:cubicBezTo>
                      <a:cubicBezTo>
                        <a:pt x="55" y="34"/>
                        <a:pt x="55" y="34"/>
                        <a:pt x="55" y="34"/>
                      </a:cubicBezTo>
                      <a:cubicBezTo>
                        <a:pt x="55" y="34"/>
                        <a:pt x="56" y="34"/>
                        <a:pt x="56" y="34"/>
                      </a:cubicBezTo>
                      <a:cubicBezTo>
                        <a:pt x="56" y="34"/>
                        <a:pt x="56" y="34"/>
                        <a:pt x="56" y="34"/>
                      </a:cubicBezTo>
                      <a:cubicBezTo>
                        <a:pt x="56" y="34"/>
                        <a:pt x="56" y="34"/>
                        <a:pt x="56" y="34"/>
                      </a:cubicBezTo>
                      <a:cubicBezTo>
                        <a:pt x="56" y="34"/>
                        <a:pt x="56" y="34"/>
                        <a:pt x="56" y="34"/>
                      </a:cubicBezTo>
                      <a:cubicBezTo>
                        <a:pt x="56" y="33"/>
                        <a:pt x="56" y="33"/>
                        <a:pt x="56" y="33"/>
                      </a:cubicBezTo>
                      <a:cubicBezTo>
                        <a:pt x="56" y="33"/>
                        <a:pt x="56" y="33"/>
                        <a:pt x="56"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lose/>
                      <a:moveTo>
                        <a:pt x="62" y="39"/>
                      </a:moveTo>
                      <a:cubicBezTo>
                        <a:pt x="61" y="39"/>
                        <a:pt x="61" y="39"/>
                        <a:pt x="61" y="38"/>
                      </a:cubicBezTo>
                      <a:cubicBezTo>
                        <a:pt x="61" y="38"/>
                        <a:pt x="60" y="38"/>
                        <a:pt x="60" y="38"/>
                      </a:cubicBezTo>
                      <a:cubicBezTo>
                        <a:pt x="60" y="37"/>
                        <a:pt x="60" y="37"/>
                        <a:pt x="60" y="37"/>
                      </a:cubicBezTo>
                      <a:cubicBezTo>
                        <a:pt x="59" y="37"/>
                        <a:pt x="59" y="37"/>
                        <a:pt x="59" y="37"/>
                      </a:cubicBezTo>
                      <a:cubicBezTo>
                        <a:pt x="59" y="37"/>
                        <a:pt x="58" y="36"/>
                        <a:pt x="58" y="36"/>
                      </a:cubicBezTo>
                      <a:cubicBezTo>
                        <a:pt x="58" y="36"/>
                        <a:pt x="57" y="36"/>
                        <a:pt x="57" y="36"/>
                      </a:cubicBezTo>
                      <a:cubicBezTo>
                        <a:pt x="57" y="36"/>
                        <a:pt x="57" y="35"/>
                        <a:pt x="56" y="35"/>
                      </a:cubicBezTo>
                      <a:cubicBezTo>
                        <a:pt x="56" y="35"/>
                        <a:pt x="55" y="35"/>
                        <a:pt x="55" y="35"/>
                      </a:cubicBezTo>
                      <a:cubicBezTo>
                        <a:pt x="55" y="35"/>
                        <a:pt x="54" y="35"/>
                        <a:pt x="54" y="35"/>
                      </a:cubicBezTo>
                      <a:cubicBezTo>
                        <a:pt x="54" y="35"/>
                        <a:pt x="54" y="35"/>
                        <a:pt x="54" y="35"/>
                      </a:cubicBezTo>
                      <a:cubicBezTo>
                        <a:pt x="54" y="35"/>
                        <a:pt x="53" y="35"/>
                        <a:pt x="53" y="35"/>
                      </a:cubicBezTo>
                      <a:cubicBezTo>
                        <a:pt x="53" y="35"/>
                        <a:pt x="53" y="34"/>
                        <a:pt x="53" y="34"/>
                      </a:cubicBezTo>
                      <a:cubicBezTo>
                        <a:pt x="53" y="34"/>
                        <a:pt x="53" y="33"/>
                        <a:pt x="53" y="33"/>
                      </a:cubicBezTo>
                      <a:cubicBezTo>
                        <a:pt x="53" y="33"/>
                        <a:pt x="53" y="33"/>
                        <a:pt x="52" y="33"/>
                      </a:cubicBezTo>
                      <a:cubicBezTo>
                        <a:pt x="52" y="33"/>
                        <a:pt x="52" y="33"/>
                        <a:pt x="52" y="33"/>
                      </a:cubicBezTo>
                      <a:cubicBezTo>
                        <a:pt x="52" y="33"/>
                        <a:pt x="51" y="33"/>
                        <a:pt x="51" y="33"/>
                      </a:cubicBezTo>
                      <a:cubicBezTo>
                        <a:pt x="51" y="33"/>
                        <a:pt x="51" y="33"/>
                        <a:pt x="50" y="33"/>
                      </a:cubicBezTo>
                      <a:cubicBezTo>
                        <a:pt x="50" y="33"/>
                        <a:pt x="50" y="32"/>
                        <a:pt x="50" y="32"/>
                      </a:cubicBezTo>
                      <a:cubicBezTo>
                        <a:pt x="50" y="32"/>
                        <a:pt x="50" y="31"/>
                        <a:pt x="50" y="31"/>
                      </a:cubicBezTo>
                      <a:cubicBezTo>
                        <a:pt x="50" y="31"/>
                        <a:pt x="50" y="31"/>
                        <a:pt x="50" y="31"/>
                      </a:cubicBezTo>
                      <a:cubicBezTo>
                        <a:pt x="49" y="31"/>
                        <a:pt x="49" y="31"/>
                        <a:pt x="49" y="31"/>
                      </a:cubicBezTo>
                      <a:cubicBezTo>
                        <a:pt x="48" y="31"/>
                        <a:pt x="48" y="30"/>
                        <a:pt x="47" y="30"/>
                      </a:cubicBezTo>
                      <a:cubicBezTo>
                        <a:pt x="47" y="30"/>
                        <a:pt x="47" y="30"/>
                        <a:pt x="47" y="29"/>
                      </a:cubicBezTo>
                      <a:cubicBezTo>
                        <a:pt x="47" y="29"/>
                        <a:pt x="46" y="29"/>
                        <a:pt x="46" y="29"/>
                      </a:cubicBezTo>
                      <a:cubicBezTo>
                        <a:pt x="46" y="29"/>
                        <a:pt x="46" y="29"/>
                        <a:pt x="45" y="29"/>
                      </a:cubicBezTo>
                      <a:cubicBezTo>
                        <a:pt x="45" y="28"/>
                        <a:pt x="45" y="28"/>
                        <a:pt x="45" y="28"/>
                      </a:cubicBezTo>
                      <a:cubicBezTo>
                        <a:pt x="45" y="28"/>
                        <a:pt x="44" y="28"/>
                        <a:pt x="44" y="28"/>
                      </a:cubicBezTo>
                      <a:cubicBezTo>
                        <a:pt x="44" y="27"/>
                        <a:pt x="44" y="27"/>
                        <a:pt x="44" y="27"/>
                      </a:cubicBezTo>
                      <a:cubicBezTo>
                        <a:pt x="44" y="27"/>
                        <a:pt x="44" y="27"/>
                        <a:pt x="44" y="27"/>
                      </a:cubicBezTo>
                      <a:cubicBezTo>
                        <a:pt x="44" y="26"/>
                        <a:pt x="44" y="26"/>
                        <a:pt x="44" y="26"/>
                      </a:cubicBezTo>
                      <a:cubicBezTo>
                        <a:pt x="44" y="26"/>
                        <a:pt x="45" y="26"/>
                        <a:pt x="45" y="26"/>
                      </a:cubicBezTo>
                      <a:cubicBezTo>
                        <a:pt x="45" y="26"/>
                        <a:pt x="45" y="25"/>
                        <a:pt x="45" y="25"/>
                      </a:cubicBezTo>
                      <a:cubicBezTo>
                        <a:pt x="45" y="25"/>
                        <a:pt x="45" y="25"/>
                        <a:pt x="45" y="25"/>
                      </a:cubicBezTo>
                      <a:cubicBezTo>
                        <a:pt x="46" y="24"/>
                        <a:pt x="46" y="24"/>
                        <a:pt x="46" y="24"/>
                      </a:cubicBezTo>
                      <a:cubicBezTo>
                        <a:pt x="47" y="23"/>
                        <a:pt x="47" y="23"/>
                        <a:pt x="47" y="23"/>
                      </a:cubicBezTo>
                      <a:cubicBezTo>
                        <a:pt x="47" y="23"/>
                        <a:pt x="47" y="23"/>
                        <a:pt x="47" y="22"/>
                      </a:cubicBezTo>
                      <a:cubicBezTo>
                        <a:pt x="47" y="22"/>
                        <a:pt x="48" y="21"/>
                        <a:pt x="48" y="21"/>
                      </a:cubicBezTo>
                      <a:cubicBezTo>
                        <a:pt x="48" y="21"/>
                        <a:pt x="48" y="20"/>
                        <a:pt x="48" y="20"/>
                      </a:cubicBezTo>
                      <a:cubicBezTo>
                        <a:pt x="48" y="20"/>
                        <a:pt x="48" y="20"/>
                        <a:pt x="48" y="20"/>
                      </a:cubicBezTo>
                      <a:cubicBezTo>
                        <a:pt x="48" y="19"/>
                        <a:pt x="48" y="19"/>
                        <a:pt x="48" y="19"/>
                      </a:cubicBezTo>
                      <a:cubicBezTo>
                        <a:pt x="48" y="19"/>
                        <a:pt x="47" y="19"/>
                        <a:pt x="47" y="19"/>
                      </a:cubicBezTo>
                      <a:cubicBezTo>
                        <a:pt x="47" y="19"/>
                        <a:pt x="47" y="17"/>
                        <a:pt x="47" y="17"/>
                      </a:cubicBezTo>
                      <a:cubicBezTo>
                        <a:pt x="47" y="17"/>
                        <a:pt x="47" y="17"/>
                        <a:pt x="47" y="17"/>
                      </a:cubicBezTo>
                      <a:cubicBezTo>
                        <a:pt x="47" y="17"/>
                        <a:pt x="47" y="16"/>
                        <a:pt x="48" y="16"/>
                      </a:cubicBezTo>
                      <a:cubicBezTo>
                        <a:pt x="48" y="16"/>
                        <a:pt x="48" y="16"/>
                        <a:pt x="48" y="16"/>
                      </a:cubicBezTo>
                      <a:cubicBezTo>
                        <a:pt x="49" y="16"/>
                        <a:pt x="49" y="16"/>
                        <a:pt x="49" y="16"/>
                      </a:cubicBezTo>
                      <a:cubicBezTo>
                        <a:pt x="49" y="16"/>
                        <a:pt x="49" y="15"/>
                        <a:pt x="49" y="15"/>
                      </a:cubicBezTo>
                      <a:cubicBezTo>
                        <a:pt x="49" y="15"/>
                        <a:pt x="49" y="16"/>
                        <a:pt x="49" y="16"/>
                      </a:cubicBezTo>
                      <a:cubicBezTo>
                        <a:pt x="50" y="16"/>
                        <a:pt x="50" y="16"/>
                        <a:pt x="50" y="16"/>
                      </a:cubicBezTo>
                      <a:cubicBezTo>
                        <a:pt x="50" y="15"/>
                        <a:pt x="50" y="16"/>
                        <a:pt x="50" y="15"/>
                      </a:cubicBezTo>
                      <a:cubicBezTo>
                        <a:pt x="50" y="15"/>
                        <a:pt x="50" y="15"/>
                        <a:pt x="50" y="15"/>
                      </a:cubicBezTo>
                      <a:cubicBezTo>
                        <a:pt x="51" y="15"/>
                        <a:pt x="50" y="15"/>
                        <a:pt x="51" y="16"/>
                      </a:cubicBezTo>
                      <a:cubicBezTo>
                        <a:pt x="51" y="16"/>
                        <a:pt x="51" y="16"/>
                        <a:pt x="51" y="16"/>
                      </a:cubicBezTo>
                      <a:cubicBezTo>
                        <a:pt x="51" y="16"/>
                        <a:pt x="51" y="16"/>
                        <a:pt x="51" y="16"/>
                      </a:cubicBezTo>
                      <a:cubicBezTo>
                        <a:pt x="52" y="16"/>
                        <a:pt x="51" y="16"/>
                        <a:pt x="51" y="16"/>
                      </a:cubicBezTo>
                      <a:cubicBezTo>
                        <a:pt x="51" y="15"/>
                        <a:pt x="52" y="15"/>
                        <a:pt x="52" y="15"/>
                      </a:cubicBezTo>
                      <a:cubicBezTo>
                        <a:pt x="52" y="15"/>
                        <a:pt x="52" y="15"/>
                        <a:pt x="52" y="15"/>
                      </a:cubicBezTo>
                      <a:cubicBezTo>
                        <a:pt x="52" y="15"/>
                        <a:pt x="52" y="14"/>
                        <a:pt x="52" y="14"/>
                      </a:cubicBezTo>
                      <a:cubicBezTo>
                        <a:pt x="52" y="14"/>
                        <a:pt x="52" y="14"/>
                        <a:pt x="52" y="14"/>
                      </a:cubicBezTo>
                      <a:cubicBezTo>
                        <a:pt x="52" y="14"/>
                        <a:pt x="52" y="14"/>
                        <a:pt x="52" y="14"/>
                      </a:cubicBezTo>
                      <a:cubicBezTo>
                        <a:pt x="52" y="14"/>
                        <a:pt x="52" y="14"/>
                        <a:pt x="52" y="14"/>
                      </a:cubicBezTo>
                      <a:cubicBezTo>
                        <a:pt x="51" y="13"/>
                        <a:pt x="52" y="13"/>
                        <a:pt x="52" y="13"/>
                      </a:cubicBezTo>
                      <a:cubicBezTo>
                        <a:pt x="51" y="13"/>
                        <a:pt x="52" y="13"/>
                        <a:pt x="52" y="13"/>
                      </a:cubicBezTo>
                      <a:cubicBezTo>
                        <a:pt x="52" y="13"/>
                        <a:pt x="52" y="13"/>
                        <a:pt x="52" y="13"/>
                      </a:cubicBezTo>
                      <a:cubicBezTo>
                        <a:pt x="52" y="13"/>
                        <a:pt x="52" y="12"/>
                        <a:pt x="52" y="12"/>
                      </a:cubicBezTo>
                      <a:cubicBezTo>
                        <a:pt x="53" y="12"/>
                        <a:pt x="53" y="12"/>
                        <a:pt x="53" y="12"/>
                      </a:cubicBezTo>
                      <a:cubicBezTo>
                        <a:pt x="53" y="12"/>
                        <a:pt x="53" y="12"/>
                        <a:pt x="53" y="12"/>
                      </a:cubicBezTo>
                      <a:cubicBezTo>
                        <a:pt x="53" y="12"/>
                        <a:pt x="53" y="12"/>
                        <a:pt x="53" y="11"/>
                      </a:cubicBezTo>
                      <a:cubicBezTo>
                        <a:pt x="53" y="11"/>
                        <a:pt x="54" y="11"/>
                        <a:pt x="54" y="11"/>
                      </a:cubicBezTo>
                      <a:cubicBezTo>
                        <a:pt x="54" y="10"/>
                        <a:pt x="55" y="10"/>
                        <a:pt x="55" y="10"/>
                      </a:cubicBezTo>
                      <a:cubicBezTo>
                        <a:pt x="55" y="10"/>
                        <a:pt x="54" y="9"/>
                        <a:pt x="54" y="9"/>
                      </a:cubicBezTo>
                      <a:cubicBezTo>
                        <a:pt x="54" y="9"/>
                        <a:pt x="54" y="8"/>
                        <a:pt x="54" y="8"/>
                      </a:cubicBezTo>
                      <a:cubicBezTo>
                        <a:pt x="54" y="8"/>
                        <a:pt x="53" y="8"/>
                        <a:pt x="53" y="9"/>
                      </a:cubicBezTo>
                      <a:cubicBezTo>
                        <a:pt x="53" y="9"/>
                        <a:pt x="53" y="9"/>
                        <a:pt x="53" y="9"/>
                      </a:cubicBezTo>
                      <a:cubicBezTo>
                        <a:pt x="53" y="9"/>
                        <a:pt x="53" y="9"/>
                        <a:pt x="52" y="9"/>
                      </a:cubicBezTo>
                      <a:cubicBezTo>
                        <a:pt x="52" y="9"/>
                        <a:pt x="52" y="9"/>
                        <a:pt x="52" y="8"/>
                      </a:cubicBezTo>
                      <a:cubicBezTo>
                        <a:pt x="52" y="8"/>
                        <a:pt x="52" y="8"/>
                        <a:pt x="52" y="8"/>
                      </a:cubicBezTo>
                      <a:cubicBezTo>
                        <a:pt x="52" y="7"/>
                        <a:pt x="52" y="7"/>
                        <a:pt x="51" y="7"/>
                      </a:cubicBezTo>
                      <a:cubicBezTo>
                        <a:pt x="51" y="7"/>
                        <a:pt x="51" y="7"/>
                        <a:pt x="51" y="7"/>
                      </a:cubicBezTo>
                      <a:cubicBezTo>
                        <a:pt x="51" y="7"/>
                        <a:pt x="51" y="7"/>
                        <a:pt x="51" y="7"/>
                      </a:cubicBezTo>
                      <a:cubicBezTo>
                        <a:pt x="51" y="7"/>
                        <a:pt x="50" y="8"/>
                        <a:pt x="50" y="8"/>
                      </a:cubicBezTo>
                      <a:cubicBezTo>
                        <a:pt x="50" y="8"/>
                        <a:pt x="50" y="8"/>
                        <a:pt x="50" y="8"/>
                      </a:cubicBezTo>
                      <a:cubicBezTo>
                        <a:pt x="50" y="8"/>
                        <a:pt x="50" y="8"/>
                        <a:pt x="50" y="9"/>
                      </a:cubicBezTo>
                      <a:cubicBezTo>
                        <a:pt x="50" y="9"/>
                        <a:pt x="51" y="9"/>
                        <a:pt x="51" y="9"/>
                      </a:cubicBezTo>
                      <a:cubicBezTo>
                        <a:pt x="51" y="9"/>
                        <a:pt x="51" y="9"/>
                        <a:pt x="51" y="10"/>
                      </a:cubicBezTo>
                      <a:cubicBezTo>
                        <a:pt x="50" y="10"/>
                        <a:pt x="50" y="10"/>
                        <a:pt x="50" y="10"/>
                      </a:cubicBezTo>
                      <a:cubicBezTo>
                        <a:pt x="50" y="10"/>
                        <a:pt x="50" y="10"/>
                        <a:pt x="50" y="10"/>
                      </a:cubicBezTo>
                      <a:cubicBezTo>
                        <a:pt x="50" y="10"/>
                        <a:pt x="49" y="10"/>
                        <a:pt x="49" y="10"/>
                      </a:cubicBezTo>
                      <a:cubicBezTo>
                        <a:pt x="49" y="11"/>
                        <a:pt x="49" y="11"/>
                        <a:pt x="48" y="10"/>
                      </a:cubicBezTo>
                      <a:cubicBezTo>
                        <a:pt x="48" y="10"/>
                        <a:pt x="48" y="10"/>
                        <a:pt x="48" y="10"/>
                      </a:cubicBezTo>
                      <a:cubicBezTo>
                        <a:pt x="48" y="10"/>
                        <a:pt x="48" y="10"/>
                        <a:pt x="48" y="10"/>
                      </a:cubicBezTo>
                      <a:cubicBezTo>
                        <a:pt x="49" y="9"/>
                        <a:pt x="48" y="9"/>
                        <a:pt x="48" y="9"/>
                      </a:cubicBezTo>
                      <a:cubicBezTo>
                        <a:pt x="48" y="9"/>
                        <a:pt x="48" y="9"/>
                        <a:pt x="48" y="9"/>
                      </a:cubicBezTo>
                      <a:cubicBezTo>
                        <a:pt x="48" y="9"/>
                        <a:pt x="48" y="9"/>
                        <a:pt x="47" y="9"/>
                      </a:cubicBezTo>
                      <a:cubicBezTo>
                        <a:pt x="47" y="8"/>
                        <a:pt x="47" y="9"/>
                        <a:pt x="47" y="9"/>
                      </a:cubicBezTo>
                      <a:cubicBezTo>
                        <a:pt x="47" y="9"/>
                        <a:pt x="47" y="9"/>
                        <a:pt x="46" y="9"/>
                      </a:cubicBezTo>
                      <a:cubicBezTo>
                        <a:pt x="46" y="9"/>
                        <a:pt x="46" y="9"/>
                        <a:pt x="46" y="9"/>
                      </a:cubicBezTo>
                      <a:cubicBezTo>
                        <a:pt x="46" y="9"/>
                        <a:pt x="46" y="9"/>
                        <a:pt x="46" y="8"/>
                      </a:cubicBezTo>
                      <a:cubicBezTo>
                        <a:pt x="46" y="8"/>
                        <a:pt x="46" y="8"/>
                        <a:pt x="46" y="8"/>
                      </a:cubicBezTo>
                      <a:cubicBezTo>
                        <a:pt x="47" y="8"/>
                        <a:pt x="47" y="8"/>
                        <a:pt x="47" y="7"/>
                      </a:cubicBezTo>
                      <a:cubicBezTo>
                        <a:pt x="47" y="7"/>
                        <a:pt x="47" y="7"/>
                        <a:pt x="47" y="7"/>
                      </a:cubicBezTo>
                      <a:cubicBezTo>
                        <a:pt x="47" y="7"/>
                        <a:pt x="47" y="7"/>
                        <a:pt x="47" y="7"/>
                      </a:cubicBezTo>
                      <a:cubicBezTo>
                        <a:pt x="47" y="7"/>
                        <a:pt x="47" y="6"/>
                        <a:pt x="47" y="6"/>
                      </a:cubicBezTo>
                      <a:cubicBezTo>
                        <a:pt x="47" y="6"/>
                        <a:pt x="47" y="7"/>
                        <a:pt x="46" y="7"/>
                      </a:cubicBezTo>
                      <a:cubicBezTo>
                        <a:pt x="46" y="7"/>
                        <a:pt x="46" y="7"/>
                        <a:pt x="46" y="7"/>
                      </a:cubicBezTo>
                      <a:cubicBezTo>
                        <a:pt x="46" y="7"/>
                        <a:pt x="45" y="7"/>
                        <a:pt x="45" y="7"/>
                      </a:cubicBezTo>
                      <a:cubicBezTo>
                        <a:pt x="45" y="8"/>
                        <a:pt x="45" y="8"/>
                        <a:pt x="45" y="8"/>
                      </a:cubicBezTo>
                      <a:cubicBezTo>
                        <a:pt x="45" y="8"/>
                        <a:pt x="44" y="8"/>
                        <a:pt x="44" y="8"/>
                      </a:cubicBezTo>
                      <a:cubicBezTo>
                        <a:pt x="44" y="8"/>
                        <a:pt x="44" y="8"/>
                        <a:pt x="44" y="8"/>
                      </a:cubicBezTo>
                      <a:cubicBezTo>
                        <a:pt x="44" y="9"/>
                        <a:pt x="43" y="9"/>
                        <a:pt x="43" y="9"/>
                      </a:cubicBezTo>
                      <a:cubicBezTo>
                        <a:pt x="43" y="9"/>
                        <a:pt x="42" y="9"/>
                        <a:pt x="42" y="9"/>
                      </a:cubicBezTo>
                      <a:cubicBezTo>
                        <a:pt x="42" y="9"/>
                        <a:pt x="42" y="9"/>
                        <a:pt x="41" y="9"/>
                      </a:cubicBezTo>
                      <a:cubicBezTo>
                        <a:pt x="41" y="8"/>
                        <a:pt x="41" y="8"/>
                        <a:pt x="41" y="8"/>
                      </a:cubicBezTo>
                      <a:cubicBezTo>
                        <a:pt x="41" y="8"/>
                        <a:pt x="41" y="8"/>
                        <a:pt x="41" y="8"/>
                      </a:cubicBezTo>
                      <a:cubicBezTo>
                        <a:pt x="41" y="8"/>
                        <a:pt x="40" y="8"/>
                        <a:pt x="40" y="7"/>
                      </a:cubicBezTo>
                      <a:cubicBezTo>
                        <a:pt x="40" y="7"/>
                        <a:pt x="40" y="7"/>
                        <a:pt x="40" y="7"/>
                      </a:cubicBezTo>
                      <a:cubicBezTo>
                        <a:pt x="40" y="7"/>
                        <a:pt x="39" y="7"/>
                        <a:pt x="39" y="7"/>
                      </a:cubicBezTo>
                      <a:cubicBezTo>
                        <a:pt x="39" y="7"/>
                        <a:pt x="39" y="7"/>
                        <a:pt x="39" y="8"/>
                      </a:cubicBezTo>
                      <a:cubicBezTo>
                        <a:pt x="39" y="8"/>
                        <a:pt x="38" y="8"/>
                        <a:pt x="38" y="8"/>
                      </a:cubicBezTo>
                      <a:cubicBezTo>
                        <a:pt x="38" y="8"/>
                        <a:pt x="38" y="8"/>
                        <a:pt x="38" y="8"/>
                      </a:cubicBezTo>
                      <a:cubicBezTo>
                        <a:pt x="38" y="8"/>
                        <a:pt x="36" y="7"/>
                        <a:pt x="36" y="7"/>
                      </a:cubicBezTo>
                      <a:cubicBezTo>
                        <a:pt x="36" y="7"/>
                        <a:pt x="36" y="8"/>
                        <a:pt x="36" y="8"/>
                      </a:cubicBezTo>
                      <a:cubicBezTo>
                        <a:pt x="36" y="8"/>
                        <a:pt x="36" y="7"/>
                        <a:pt x="36" y="7"/>
                      </a:cubicBezTo>
                      <a:cubicBezTo>
                        <a:pt x="36" y="7"/>
                        <a:pt x="35" y="7"/>
                        <a:pt x="35" y="7"/>
                      </a:cubicBezTo>
                      <a:cubicBezTo>
                        <a:pt x="35" y="7"/>
                        <a:pt x="35" y="7"/>
                        <a:pt x="35" y="7"/>
                      </a:cubicBezTo>
                      <a:cubicBezTo>
                        <a:pt x="35" y="7"/>
                        <a:pt x="34" y="6"/>
                        <a:pt x="34" y="6"/>
                      </a:cubicBezTo>
                      <a:cubicBezTo>
                        <a:pt x="34" y="6"/>
                        <a:pt x="34" y="6"/>
                        <a:pt x="34" y="6"/>
                      </a:cubicBezTo>
                      <a:cubicBezTo>
                        <a:pt x="34" y="6"/>
                        <a:pt x="34" y="6"/>
                        <a:pt x="34" y="6"/>
                      </a:cubicBezTo>
                      <a:cubicBezTo>
                        <a:pt x="34" y="6"/>
                        <a:pt x="34" y="5"/>
                        <a:pt x="34" y="5"/>
                      </a:cubicBezTo>
                      <a:cubicBezTo>
                        <a:pt x="34" y="5"/>
                        <a:pt x="34" y="5"/>
                        <a:pt x="34" y="5"/>
                      </a:cubicBezTo>
                      <a:cubicBezTo>
                        <a:pt x="34" y="5"/>
                        <a:pt x="33" y="5"/>
                        <a:pt x="33" y="5"/>
                      </a:cubicBezTo>
                      <a:cubicBezTo>
                        <a:pt x="33" y="6"/>
                        <a:pt x="32" y="6"/>
                        <a:pt x="32" y="6"/>
                      </a:cubicBezTo>
                      <a:cubicBezTo>
                        <a:pt x="32" y="6"/>
                        <a:pt x="32" y="6"/>
                        <a:pt x="32" y="6"/>
                      </a:cubicBezTo>
                      <a:cubicBezTo>
                        <a:pt x="31" y="6"/>
                        <a:pt x="31" y="6"/>
                        <a:pt x="31" y="6"/>
                      </a:cubicBezTo>
                      <a:cubicBezTo>
                        <a:pt x="31" y="6"/>
                        <a:pt x="31" y="6"/>
                        <a:pt x="31" y="6"/>
                      </a:cubicBezTo>
                      <a:cubicBezTo>
                        <a:pt x="31" y="6"/>
                        <a:pt x="30" y="6"/>
                        <a:pt x="30" y="6"/>
                      </a:cubicBezTo>
                      <a:cubicBezTo>
                        <a:pt x="30" y="6"/>
                        <a:pt x="30" y="5"/>
                        <a:pt x="30" y="5"/>
                      </a:cubicBezTo>
                      <a:cubicBezTo>
                        <a:pt x="30" y="5"/>
                        <a:pt x="29" y="5"/>
                        <a:pt x="29" y="5"/>
                      </a:cubicBezTo>
                      <a:cubicBezTo>
                        <a:pt x="28" y="5"/>
                        <a:pt x="29" y="5"/>
                        <a:pt x="29" y="5"/>
                      </a:cubicBezTo>
                      <a:cubicBezTo>
                        <a:pt x="28" y="5"/>
                        <a:pt x="28" y="4"/>
                        <a:pt x="28" y="4"/>
                      </a:cubicBezTo>
                      <a:cubicBezTo>
                        <a:pt x="28" y="4"/>
                        <a:pt x="28" y="4"/>
                        <a:pt x="28" y="4"/>
                      </a:cubicBezTo>
                      <a:cubicBezTo>
                        <a:pt x="28" y="3"/>
                        <a:pt x="28" y="3"/>
                        <a:pt x="27" y="3"/>
                      </a:cubicBezTo>
                      <a:cubicBezTo>
                        <a:pt x="27" y="3"/>
                        <a:pt x="27" y="3"/>
                        <a:pt x="27" y="3"/>
                      </a:cubicBezTo>
                      <a:cubicBezTo>
                        <a:pt x="27" y="3"/>
                        <a:pt x="27" y="3"/>
                        <a:pt x="26" y="3"/>
                      </a:cubicBezTo>
                      <a:cubicBezTo>
                        <a:pt x="26" y="3"/>
                        <a:pt x="26" y="4"/>
                        <a:pt x="26" y="4"/>
                      </a:cubicBezTo>
                      <a:cubicBezTo>
                        <a:pt x="26" y="4"/>
                        <a:pt x="26" y="4"/>
                        <a:pt x="26" y="4"/>
                      </a:cubicBezTo>
                      <a:cubicBezTo>
                        <a:pt x="25" y="4"/>
                        <a:pt x="25" y="3"/>
                        <a:pt x="25" y="3"/>
                      </a:cubicBezTo>
                      <a:cubicBezTo>
                        <a:pt x="25" y="3"/>
                        <a:pt x="25" y="3"/>
                        <a:pt x="25" y="3"/>
                      </a:cubicBezTo>
                      <a:cubicBezTo>
                        <a:pt x="25" y="2"/>
                        <a:pt x="25" y="2"/>
                        <a:pt x="25" y="2"/>
                      </a:cubicBezTo>
                      <a:cubicBezTo>
                        <a:pt x="25" y="2"/>
                        <a:pt x="25" y="2"/>
                        <a:pt x="25" y="1"/>
                      </a:cubicBezTo>
                      <a:cubicBezTo>
                        <a:pt x="25" y="1"/>
                        <a:pt x="25" y="1"/>
                        <a:pt x="25" y="1"/>
                      </a:cubicBezTo>
                      <a:cubicBezTo>
                        <a:pt x="25" y="0"/>
                        <a:pt x="24" y="1"/>
                        <a:pt x="24" y="1"/>
                      </a:cubicBezTo>
                      <a:cubicBezTo>
                        <a:pt x="24" y="1"/>
                        <a:pt x="24" y="1"/>
                        <a:pt x="24" y="2"/>
                      </a:cubicBezTo>
                      <a:cubicBezTo>
                        <a:pt x="24" y="2"/>
                        <a:pt x="24" y="2"/>
                        <a:pt x="24" y="2"/>
                      </a:cubicBezTo>
                      <a:cubicBezTo>
                        <a:pt x="24" y="2"/>
                        <a:pt x="24" y="2"/>
                        <a:pt x="24" y="2"/>
                      </a:cubicBezTo>
                      <a:cubicBezTo>
                        <a:pt x="23" y="2"/>
                        <a:pt x="23" y="2"/>
                        <a:pt x="23" y="2"/>
                      </a:cubicBezTo>
                      <a:cubicBezTo>
                        <a:pt x="23" y="2"/>
                        <a:pt x="23" y="2"/>
                        <a:pt x="23" y="2"/>
                      </a:cubicBezTo>
                      <a:cubicBezTo>
                        <a:pt x="23" y="2"/>
                        <a:pt x="22" y="1"/>
                        <a:pt x="22" y="1"/>
                      </a:cubicBezTo>
                      <a:cubicBezTo>
                        <a:pt x="22" y="1"/>
                        <a:pt x="22" y="2"/>
                        <a:pt x="22" y="2"/>
                      </a:cubicBezTo>
                      <a:cubicBezTo>
                        <a:pt x="22" y="2"/>
                        <a:pt x="22" y="2"/>
                        <a:pt x="22" y="2"/>
                      </a:cubicBezTo>
                      <a:cubicBezTo>
                        <a:pt x="22" y="3"/>
                        <a:pt x="22" y="3"/>
                        <a:pt x="22" y="3"/>
                      </a:cubicBezTo>
                      <a:cubicBezTo>
                        <a:pt x="22" y="3"/>
                        <a:pt x="22" y="3"/>
                        <a:pt x="22" y="3"/>
                      </a:cubicBezTo>
                      <a:cubicBezTo>
                        <a:pt x="22" y="3"/>
                        <a:pt x="22" y="2"/>
                        <a:pt x="22" y="2"/>
                      </a:cubicBezTo>
                      <a:cubicBezTo>
                        <a:pt x="21" y="2"/>
                        <a:pt x="21" y="2"/>
                        <a:pt x="21" y="2"/>
                      </a:cubicBezTo>
                      <a:cubicBezTo>
                        <a:pt x="21" y="1"/>
                        <a:pt x="21" y="1"/>
                        <a:pt x="21" y="1"/>
                      </a:cubicBezTo>
                      <a:cubicBezTo>
                        <a:pt x="21" y="1"/>
                        <a:pt x="21" y="2"/>
                        <a:pt x="21" y="2"/>
                      </a:cubicBezTo>
                      <a:cubicBezTo>
                        <a:pt x="21" y="2"/>
                        <a:pt x="20" y="2"/>
                        <a:pt x="20" y="2"/>
                      </a:cubicBezTo>
                      <a:cubicBezTo>
                        <a:pt x="20" y="2"/>
                        <a:pt x="20" y="2"/>
                        <a:pt x="20" y="2"/>
                      </a:cubicBezTo>
                      <a:cubicBezTo>
                        <a:pt x="20" y="2"/>
                        <a:pt x="20" y="2"/>
                        <a:pt x="20" y="3"/>
                      </a:cubicBezTo>
                      <a:cubicBezTo>
                        <a:pt x="21" y="3"/>
                        <a:pt x="21" y="3"/>
                        <a:pt x="21" y="3"/>
                      </a:cubicBezTo>
                      <a:cubicBezTo>
                        <a:pt x="21" y="3"/>
                        <a:pt x="21" y="3"/>
                        <a:pt x="21" y="3"/>
                      </a:cubicBezTo>
                      <a:cubicBezTo>
                        <a:pt x="21" y="3"/>
                        <a:pt x="21" y="4"/>
                        <a:pt x="21" y="4"/>
                      </a:cubicBezTo>
                      <a:cubicBezTo>
                        <a:pt x="21" y="4"/>
                        <a:pt x="22" y="4"/>
                        <a:pt x="22" y="4"/>
                      </a:cubicBezTo>
                      <a:cubicBezTo>
                        <a:pt x="22" y="4"/>
                        <a:pt x="22" y="4"/>
                        <a:pt x="22" y="4"/>
                      </a:cubicBezTo>
                      <a:cubicBezTo>
                        <a:pt x="23" y="4"/>
                        <a:pt x="24" y="4"/>
                        <a:pt x="24" y="4"/>
                      </a:cubicBezTo>
                      <a:cubicBezTo>
                        <a:pt x="24" y="4"/>
                        <a:pt x="24" y="4"/>
                        <a:pt x="25" y="4"/>
                      </a:cubicBezTo>
                      <a:cubicBezTo>
                        <a:pt x="25" y="4"/>
                        <a:pt x="25" y="4"/>
                        <a:pt x="25" y="5"/>
                      </a:cubicBezTo>
                      <a:cubicBezTo>
                        <a:pt x="25" y="5"/>
                        <a:pt x="25" y="5"/>
                        <a:pt x="25" y="5"/>
                      </a:cubicBezTo>
                      <a:cubicBezTo>
                        <a:pt x="25" y="5"/>
                        <a:pt x="25" y="5"/>
                        <a:pt x="25" y="5"/>
                      </a:cubicBezTo>
                      <a:cubicBezTo>
                        <a:pt x="25" y="5"/>
                        <a:pt x="25" y="5"/>
                        <a:pt x="25" y="5"/>
                      </a:cubicBezTo>
                      <a:cubicBezTo>
                        <a:pt x="25" y="5"/>
                        <a:pt x="25" y="5"/>
                        <a:pt x="25" y="6"/>
                      </a:cubicBezTo>
                      <a:cubicBezTo>
                        <a:pt x="25" y="6"/>
                        <a:pt x="25" y="6"/>
                        <a:pt x="25" y="6"/>
                      </a:cubicBezTo>
                      <a:cubicBezTo>
                        <a:pt x="25" y="6"/>
                        <a:pt x="25" y="6"/>
                        <a:pt x="26" y="6"/>
                      </a:cubicBezTo>
                      <a:cubicBezTo>
                        <a:pt x="26" y="7"/>
                        <a:pt x="26" y="8"/>
                        <a:pt x="26" y="8"/>
                      </a:cubicBezTo>
                      <a:cubicBezTo>
                        <a:pt x="26" y="8"/>
                        <a:pt x="25" y="8"/>
                        <a:pt x="25" y="8"/>
                      </a:cubicBezTo>
                      <a:cubicBezTo>
                        <a:pt x="25" y="8"/>
                        <a:pt x="24" y="8"/>
                        <a:pt x="24" y="8"/>
                      </a:cubicBezTo>
                      <a:cubicBezTo>
                        <a:pt x="24" y="8"/>
                        <a:pt x="24" y="9"/>
                        <a:pt x="24" y="9"/>
                      </a:cubicBezTo>
                      <a:cubicBezTo>
                        <a:pt x="24" y="9"/>
                        <a:pt x="24" y="9"/>
                        <a:pt x="24" y="9"/>
                      </a:cubicBezTo>
                      <a:cubicBezTo>
                        <a:pt x="24" y="9"/>
                        <a:pt x="23" y="9"/>
                        <a:pt x="23" y="9"/>
                      </a:cubicBezTo>
                      <a:cubicBezTo>
                        <a:pt x="23" y="9"/>
                        <a:pt x="23" y="9"/>
                        <a:pt x="23" y="9"/>
                      </a:cubicBezTo>
                      <a:cubicBezTo>
                        <a:pt x="23" y="9"/>
                        <a:pt x="22" y="9"/>
                        <a:pt x="22" y="9"/>
                      </a:cubicBezTo>
                      <a:cubicBezTo>
                        <a:pt x="22" y="9"/>
                        <a:pt x="22" y="9"/>
                        <a:pt x="22" y="9"/>
                      </a:cubicBezTo>
                      <a:cubicBezTo>
                        <a:pt x="21" y="9"/>
                        <a:pt x="21" y="9"/>
                        <a:pt x="21" y="9"/>
                      </a:cubicBezTo>
                      <a:cubicBezTo>
                        <a:pt x="21" y="9"/>
                        <a:pt x="21" y="9"/>
                        <a:pt x="21" y="9"/>
                      </a:cubicBezTo>
                      <a:cubicBezTo>
                        <a:pt x="21" y="9"/>
                        <a:pt x="20" y="9"/>
                        <a:pt x="20" y="9"/>
                      </a:cubicBezTo>
                      <a:cubicBezTo>
                        <a:pt x="20" y="9"/>
                        <a:pt x="20" y="9"/>
                        <a:pt x="20" y="9"/>
                      </a:cubicBezTo>
                      <a:cubicBezTo>
                        <a:pt x="20" y="9"/>
                        <a:pt x="18" y="9"/>
                        <a:pt x="18" y="9"/>
                      </a:cubicBezTo>
                      <a:cubicBezTo>
                        <a:pt x="18" y="9"/>
                        <a:pt x="17" y="9"/>
                        <a:pt x="17" y="9"/>
                      </a:cubicBezTo>
                      <a:cubicBezTo>
                        <a:pt x="17" y="9"/>
                        <a:pt x="17" y="9"/>
                        <a:pt x="17" y="9"/>
                      </a:cubicBezTo>
                      <a:cubicBezTo>
                        <a:pt x="17" y="9"/>
                        <a:pt x="16" y="8"/>
                        <a:pt x="16" y="8"/>
                      </a:cubicBezTo>
                      <a:cubicBezTo>
                        <a:pt x="16" y="8"/>
                        <a:pt x="16" y="8"/>
                        <a:pt x="16" y="8"/>
                      </a:cubicBezTo>
                      <a:cubicBezTo>
                        <a:pt x="16" y="8"/>
                        <a:pt x="16" y="8"/>
                        <a:pt x="16" y="8"/>
                      </a:cubicBezTo>
                      <a:cubicBezTo>
                        <a:pt x="16" y="9"/>
                        <a:pt x="16" y="9"/>
                        <a:pt x="16" y="9"/>
                      </a:cubicBezTo>
                      <a:cubicBezTo>
                        <a:pt x="15" y="9"/>
                        <a:pt x="15" y="8"/>
                        <a:pt x="15" y="8"/>
                      </a:cubicBezTo>
                      <a:cubicBezTo>
                        <a:pt x="15" y="8"/>
                        <a:pt x="15" y="8"/>
                        <a:pt x="15" y="9"/>
                      </a:cubicBezTo>
                      <a:cubicBezTo>
                        <a:pt x="15" y="9"/>
                        <a:pt x="14" y="9"/>
                        <a:pt x="14" y="10"/>
                      </a:cubicBezTo>
                      <a:cubicBezTo>
                        <a:pt x="14" y="10"/>
                        <a:pt x="14" y="10"/>
                        <a:pt x="14" y="10"/>
                      </a:cubicBezTo>
                      <a:cubicBezTo>
                        <a:pt x="14" y="10"/>
                        <a:pt x="13" y="10"/>
                        <a:pt x="13" y="10"/>
                      </a:cubicBezTo>
                      <a:cubicBezTo>
                        <a:pt x="13" y="10"/>
                        <a:pt x="13" y="10"/>
                        <a:pt x="13" y="11"/>
                      </a:cubicBezTo>
                      <a:cubicBezTo>
                        <a:pt x="14" y="11"/>
                        <a:pt x="14" y="11"/>
                        <a:pt x="14" y="11"/>
                      </a:cubicBezTo>
                      <a:cubicBezTo>
                        <a:pt x="14" y="11"/>
                        <a:pt x="14" y="11"/>
                        <a:pt x="13" y="11"/>
                      </a:cubicBezTo>
                      <a:cubicBezTo>
                        <a:pt x="13" y="11"/>
                        <a:pt x="13" y="11"/>
                        <a:pt x="13" y="11"/>
                      </a:cubicBezTo>
                      <a:cubicBezTo>
                        <a:pt x="13" y="11"/>
                        <a:pt x="13" y="11"/>
                        <a:pt x="13" y="11"/>
                      </a:cubicBezTo>
                      <a:cubicBezTo>
                        <a:pt x="12" y="11"/>
                        <a:pt x="13" y="10"/>
                        <a:pt x="13" y="10"/>
                      </a:cubicBezTo>
                      <a:cubicBezTo>
                        <a:pt x="12" y="10"/>
                        <a:pt x="12" y="10"/>
                        <a:pt x="12" y="10"/>
                      </a:cubicBezTo>
                      <a:cubicBezTo>
                        <a:pt x="12" y="10"/>
                        <a:pt x="12" y="10"/>
                        <a:pt x="11" y="10"/>
                      </a:cubicBezTo>
                      <a:cubicBezTo>
                        <a:pt x="11" y="11"/>
                        <a:pt x="11" y="11"/>
                        <a:pt x="11" y="12"/>
                      </a:cubicBezTo>
                      <a:cubicBezTo>
                        <a:pt x="11" y="12"/>
                        <a:pt x="11" y="12"/>
                        <a:pt x="11" y="12"/>
                      </a:cubicBezTo>
                      <a:cubicBezTo>
                        <a:pt x="11" y="12"/>
                        <a:pt x="10" y="12"/>
                        <a:pt x="10" y="12"/>
                      </a:cubicBezTo>
                      <a:cubicBezTo>
                        <a:pt x="10" y="12"/>
                        <a:pt x="10" y="12"/>
                        <a:pt x="10" y="12"/>
                      </a:cubicBezTo>
                      <a:cubicBezTo>
                        <a:pt x="10" y="12"/>
                        <a:pt x="10" y="13"/>
                        <a:pt x="10" y="13"/>
                      </a:cubicBezTo>
                      <a:cubicBezTo>
                        <a:pt x="10" y="13"/>
                        <a:pt x="10" y="13"/>
                        <a:pt x="9" y="14"/>
                      </a:cubicBezTo>
                      <a:cubicBezTo>
                        <a:pt x="9" y="14"/>
                        <a:pt x="9" y="14"/>
                        <a:pt x="9" y="14"/>
                      </a:cubicBezTo>
                      <a:cubicBezTo>
                        <a:pt x="9" y="14"/>
                        <a:pt x="8" y="14"/>
                        <a:pt x="8" y="14"/>
                      </a:cubicBezTo>
                      <a:cubicBezTo>
                        <a:pt x="8" y="14"/>
                        <a:pt x="8" y="15"/>
                        <a:pt x="8" y="15"/>
                      </a:cubicBezTo>
                      <a:cubicBezTo>
                        <a:pt x="8" y="15"/>
                        <a:pt x="9" y="16"/>
                        <a:pt x="9" y="16"/>
                      </a:cubicBezTo>
                      <a:cubicBezTo>
                        <a:pt x="9" y="16"/>
                        <a:pt x="9" y="16"/>
                        <a:pt x="9" y="17"/>
                      </a:cubicBezTo>
                      <a:cubicBezTo>
                        <a:pt x="9" y="17"/>
                        <a:pt x="9" y="17"/>
                        <a:pt x="8" y="17"/>
                      </a:cubicBezTo>
                      <a:cubicBezTo>
                        <a:pt x="8" y="17"/>
                        <a:pt x="8" y="18"/>
                        <a:pt x="8" y="18"/>
                      </a:cubicBezTo>
                      <a:cubicBezTo>
                        <a:pt x="8" y="18"/>
                        <a:pt x="7" y="18"/>
                        <a:pt x="6" y="18"/>
                      </a:cubicBezTo>
                      <a:cubicBezTo>
                        <a:pt x="6" y="18"/>
                        <a:pt x="6" y="19"/>
                        <a:pt x="6" y="19"/>
                      </a:cubicBezTo>
                      <a:cubicBezTo>
                        <a:pt x="6" y="19"/>
                        <a:pt x="6" y="19"/>
                        <a:pt x="6" y="19"/>
                      </a:cubicBezTo>
                      <a:cubicBezTo>
                        <a:pt x="6" y="20"/>
                        <a:pt x="6" y="20"/>
                        <a:pt x="6" y="20"/>
                      </a:cubicBezTo>
                      <a:cubicBezTo>
                        <a:pt x="6" y="20"/>
                        <a:pt x="6" y="21"/>
                        <a:pt x="6" y="21"/>
                      </a:cubicBezTo>
                      <a:cubicBezTo>
                        <a:pt x="6" y="21"/>
                        <a:pt x="5" y="22"/>
                        <a:pt x="5" y="22"/>
                      </a:cubicBezTo>
                      <a:cubicBezTo>
                        <a:pt x="4" y="22"/>
                        <a:pt x="4" y="22"/>
                        <a:pt x="4" y="22"/>
                      </a:cubicBezTo>
                      <a:cubicBezTo>
                        <a:pt x="4" y="22"/>
                        <a:pt x="3" y="23"/>
                        <a:pt x="3" y="23"/>
                      </a:cubicBezTo>
                      <a:cubicBezTo>
                        <a:pt x="3" y="23"/>
                        <a:pt x="3" y="24"/>
                        <a:pt x="3" y="24"/>
                      </a:cubicBezTo>
                      <a:cubicBezTo>
                        <a:pt x="3" y="24"/>
                        <a:pt x="3" y="24"/>
                        <a:pt x="3" y="25"/>
                      </a:cubicBezTo>
                      <a:cubicBezTo>
                        <a:pt x="4" y="25"/>
                        <a:pt x="4" y="25"/>
                        <a:pt x="4" y="25"/>
                      </a:cubicBezTo>
                      <a:cubicBezTo>
                        <a:pt x="5" y="25"/>
                        <a:pt x="5" y="26"/>
                        <a:pt x="5" y="26"/>
                      </a:cubicBezTo>
                      <a:cubicBezTo>
                        <a:pt x="5" y="26"/>
                        <a:pt x="5" y="26"/>
                        <a:pt x="5" y="26"/>
                      </a:cubicBezTo>
                      <a:cubicBezTo>
                        <a:pt x="5" y="26"/>
                        <a:pt x="5" y="27"/>
                        <a:pt x="5" y="27"/>
                      </a:cubicBezTo>
                      <a:cubicBezTo>
                        <a:pt x="5" y="27"/>
                        <a:pt x="5" y="27"/>
                        <a:pt x="5" y="27"/>
                      </a:cubicBezTo>
                      <a:cubicBezTo>
                        <a:pt x="5" y="27"/>
                        <a:pt x="5" y="27"/>
                        <a:pt x="5" y="27"/>
                      </a:cubicBezTo>
                      <a:cubicBezTo>
                        <a:pt x="5" y="28"/>
                        <a:pt x="5" y="28"/>
                        <a:pt x="5" y="28"/>
                      </a:cubicBezTo>
                      <a:cubicBezTo>
                        <a:pt x="5" y="29"/>
                        <a:pt x="5" y="29"/>
                        <a:pt x="5" y="29"/>
                      </a:cubicBezTo>
                      <a:cubicBezTo>
                        <a:pt x="5" y="30"/>
                        <a:pt x="5" y="30"/>
                        <a:pt x="5" y="30"/>
                      </a:cubicBezTo>
                      <a:cubicBezTo>
                        <a:pt x="5" y="30"/>
                        <a:pt x="5" y="29"/>
                        <a:pt x="4" y="29"/>
                      </a:cubicBezTo>
                      <a:cubicBezTo>
                        <a:pt x="4" y="29"/>
                        <a:pt x="4" y="28"/>
                        <a:pt x="4" y="28"/>
                      </a:cubicBezTo>
                      <a:cubicBezTo>
                        <a:pt x="4" y="28"/>
                        <a:pt x="4" y="28"/>
                        <a:pt x="3" y="28"/>
                      </a:cubicBezTo>
                      <a:cubicBezTo>
                        <a:pt x="3" y="28"/>
                        <a:pt x="3" y="27"/>
                        <a:pt x="3" y="27"/>
                      </a:cubicBezTo>
                      <a:cubicBezTo>
                        <a:pt x="2" y="27"/>
                        <a:pt x="2" y="27"/>
                        <a:pt x="2" y="27"/>
                      </a:cubicBezTo>
                      <a:cubicBezTo>
                        <a:pt x="2" y="27"/>
                        <a:pt x="2" y="28"/>
                        <a:pt x="2" y="28"/>
                      </a:cubicBezTo>
                      <a:cubicBezTo>
                        <a:pt x="2" y="28"/>
                        <a:pt x="2" y="29"/>
                        <a:pt x="2" y="29"/>
                      </a:cubicBezTo>
                      <a:cubicBezTo>
                        <a:pt x="2" y="29"/>
                        <a:pt x="2" y="30"/>
                        <a:pt x="2" y="30"/>
                      </a:cubicBezTo>
                      <a:cubicBezTo>
                        <a:pt x="2" y="30"/>
                        <a:pt x="2" y="30"/>
                        <a:pt x="2" y="30"/>
                      </a:cubicBezTo>
                      <a:cubicBezTo>
                        <a:pt x="2" y="29"/>
                        <a:pt x="2" y="29"/>
                        <a:pt x="2" y="29"/>
                      </a:cubicBezTo>
                      <a:cubicBezTo>
                        <a:pt x="2" y="29"/>
                        <a:pt x="2" y="28"/>
                        <a:pt x="2" y="28"/>
                      </a:cubicBezTo>
                      <a:cubicBezTo>
                        <a:pt x="2" y="28"/>
                        <a:pt x="1" y="28"/>
                        <a:pt x="1" y="28"/>
                      </a:cubicBezTo>
                      <a:cubicBezTo>
                        <a:pt x="1" y="28"/>
                        <a:pt x="1" y="27"/>
                        <a:pt x="1" y="27"/>
                      </a:cubicBezTo>
                      <a:cubicBezTo>
                        <a:pt x="1" y="27"/>
                        <a:pt x="1" y="27"/>
                        <a:pt x="0" y="27"/>
                      </a:cubicBezTo>
                      <a:cubicBezTo>
                        <a:pt x="0" y="108"/>
                        <a:pt x="0" y="108"/>
                        <a:pt x="0" y="108"/>
                      </a:cubicBezTo>
                      <a:cubicBezTo>
                        <a:pt x="62" y="108"/>
                        <a:pt x="62" y="108"/>
                        <a:pt x="62" y="108"/>
                      </a:cubicBezTo>
                      <a:cubicBezTo>
                        <a:pt x="62" y="39"/>
                        <a:pt x="62" y="39"/>
                        <a:pt x="62" y="39"/>
                      </a:cubicBezTo>
                      <a:cubicBezTo>
                        <a:pt x="62" y="39"/>
                        <a:pt x="62" y="39"/>
                        <a:pt x="62" y="3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44" name="Freeform 744">
                  <a:extLst>
                    <a:ext uri="{FF2B5EF4-FFF2-40B4-BE49-F238E27FC236}">
                      <a16:creationId xmlns:a16="http://schemas.microsoft.com/office/drawing/2014/main" id="{A98892A4-6731-9E4A-93BD-3DF98BF3E448}"/>
                    </a:ext>
                  </a:extLst>
                </p:cNvPr>
                <p:cNvSpPr>
                  <a:spLocks/>
                </p:cNvSpPr>
                <p:nvPr/>
              </p:nvSpPr>
              <p:spPr bwMode="auto">
                <a:xfrm>
                  <a:off x="9571038" y="5967413"/>
                  <a:ext cx="17462" cy="23813"/>
                </a:xfrm>
                <a:custGeom>
                  <a:avLst/>
                  <a:gdLst>
                    <a:gd name="T0" fmla="*/ 1 w 4"/>
                    <a:gd name="T1" fmla="*/ 5 h 6"/>
                    <a:gd name="T2" fmla="*/ 1 w 4"/>
                    <a:gd name="T3" fmla="*/ 4 h 6"/>
                    <a:gd name="T4" fmla="*/ 0 w 4"/>
                    <a:gd name="T5" fmla="*/ 4 h 6"/>
                    <a:gd name="T6" fmla="*/ 0 w 4"/>
                    <a:gd name="T7" fmla="*/ 4 h 6"/>
                    <a:gd name="T8" fmla="*/ 0 w 4"/>
                    <a:gd name="T9" fmla="*/ 3 h 6"/>
                    <a:gd name="T10" fmla="*/ 0 w 4"/>
                    <a:gd name="T11" fmla="*/ 2 h 6"/>
                    <a:gd name="T12" fmla="*/ 0 w 4"/>
                    <a:gd name="T13" fmla="*/ 2 h 6"/>
                    <a:gd name="T14" fmla="*/ 0 w 4"/>
                    <a:gd name="T15" fmla="*/ 1 h 6"/>
                    <a:gd name="T16" fmla="*/ 0 w 4"/>
                    <a:gd name="T17" fmla="*/ 1 h 6"/>
                    <a:gd name="T18" fmla="*/ 1 w 4"/>
                    <a:gd name="T19" fmla="*/ 1 h 6"/>
                    <a:gd name="T20" fmla="*/ 1 w 4"/>
                    <a:gd name="T21" fmla="*/ 0 h 6"/>
                    <a:gd name="T22" fmla="*/ 2 w 4"/>
                    <a:gd name="T23" fmla="*/ 0 h 6"/>
                    <a:gd name="T24" fmla="*/ 2 w 4"/>
                    <a:gd name="T25" fmla="*/ 0 h 6"/>
                    <a:gd name="T26" fmla="*/ 3 w 4"/>
                    <a:gd name="T27" fmla="*/ 0 h 6"/>
                    <a:gd name="T28" fmla="*/ 4 w 4"/>
                    <a:gd name="T29" fmla="*/ 1 h 6"/>
                    <a:gd name="T30" fmla="*/ 4 w 4"/>
                    <a:gd name="T31" fmla="*/ 1 h 6"/>
                    <a:gd name="T32" fmla="*/ 4 w 4"/>
                    <a:gd name="T33" fmla="*/ 1 h 6"/>
                    <a:gd name="T34" fmla="*/ 3 w 4"/>
                    <a:gd name="T35" fmla="*/ 1 h 6"/>
                    <a:gd name="T36" fmla="*/ 2 w 4"/>
                    <a:gd name="T37" fmla="*/ 2 h 6"/>
                    <a:gd name="T38" fmla="*/ 2 w 4"/>
                    <a:gd name="T39" fmla="*/ 3 h 6"/>
                    <a:gd name="T40" fmla="*/ 2 w 4"/>
                    <a:gd name="T41" fmla="*/ 4 h 6"/>
                    <a:gd name="T42" fmla="*/ 2 w 4"/>
                    <a:gd name="T43" fmla="*/ 6 h 6"/>
                    <a:gd name="T44" fmla="*/ 1 w 4"/>
                    <a:gd name="T45"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 h="6">
                      <a:moveTo>
                        <a:pt x="1" y="5"/>
                      </a:moveTo>
                      <a:cubicBezTo>
                        <a:pt x="1" y="5"/>
                        <a:pt x="1" y="4"/>
                        <a:pt x="1" y="4"/>
                      </a:cubicBezTo>
                      <a:cubicBezTo>
                        <a:pt x="0" y="4"/>
                        <a:pt x="0" y="4"/>
                        <a:pt x="0" y="4"/>
                      </a:cubicBezTo>
                      <a:cubicBezTo>
                        <a:pt x="0" y="4"/>
                        <a:pt x="0" y="4"/>
                        <a:pt x="0" y="4"/>
                      </a:cubicBezTo>
                      <a:cubicBezTo>
                        <a:pt x="0" y="4"/>
                        <a:pt x="0" y="3"/>
                        <a:pt x="0" y="3"/>
                      </a:cubicBezTo>
                      <a:cubicBezTo>
                        <a:pt x="0" y="3"/>
                        <a:pt x="0" y="2"/>
                        <a:pt x="0" y="2"/>
                      </a:cubicBezTo>
                      <a:cubicBezTo>
                        <a:pt x="0" y="2"/>
                        <a:pt x="0" y="2"/>
                        <a:pt x="0" y="2"/>
                      </a:cubicBezTo>
                      <a:cubicBezTo>
                        <a:pt x="0" y="1"/>
                        <a:pt x="0" y="1"/>
                        <a:pt x="0" y="1"/>
                      </a:cubicBezTo>
                      <a:cubicBezTo>
                        <a:pt x="0" y="1"/>
                        <a:pt x="0" y="1"/>
                        <a:pt x="0" y="1"/>
                      </a:cubicBezTo>
                      <a:cubicBezTo>
                        <a:pt x="0" y="1"/>
                        <a:pt x="0" y="1"/>
                        <a:pt x="1" y="1"/>
                      </a:cubicBezTo>
                      <a:cubicBezTo>
                        <a:pt x="1" y="1"/>
                        <a:pt x="1" y="1"/>
                        <a:pt x="1" y="0"/>
                      </a:cubicBezTo>
                      <a:cubicBezTo>
                        <a:pt x="1" y="0"/>
                        <a:pt x="2" y="0"/>
                        <a:pt x="2" y="0"/>
                      </a:cubicBezTo>
                      <a:cubicBezTo>
                        <a:pt x="2" y="0"/>
                        <a:pt x="2" y="0"/>
                        <a:pt x="2" y="0"/>
                      </a:cubicBezTo>
                      <a:cubicBezTo>
                        <a:pt x="3" y="0"/>
                        <a:pt x="3" y="0"/>
                        <a:pt x="3" y="0"/>
                      </a:cubicBezTo>
                      <a:cubicBezTo>
                        <a:pt x="3" y="0"/>
                        <a:pt x="3" y="0"/>
                        <a:pt x="4" y="1"/>
                      </a:cubicBezTo>
                      <a:cubicBezTo>
                        <a:pt x="4" y="1"/>
                        <a:pt x="4" y="1"/>
                        <a:pt x="4" y="1"/>
                      </a:cubicBezTo>
                      <a:cubicBezTo>
                        <a:pt x="4" y="1"/>
                        <a:pt x="4" y="1"/>
                        <a:pt x="4" y="1"/>
                      </a:cubicBezTo>
                      <a:cubicBezTo>
                        <a:pt x="3" y="1"/>
                        <a:pt x="3" y="1"/>
                        <a:pt x="3" y="1"/>
                      </a:cubicBezTo>
                      <a:cubicBezTo>
                        <a:pt x="3" y="2"/>
                        <a:pt x="3" y="2"/>
                        <a:pt x="2" y="2"/>
                      </a:cubicBezTo>
                      <a:cubicBezTo>
                        <a:pt x="2" y="2"/>
                        <a:pt x="2" y="3"/>
                        <a:pt x="2" y="3"/>
                      </a:cubicBezTo>
                      <a:cubicBezTo>
                        <a:pt x="2" y="3"/>
                        <a:pt x="2" y="4"/>
                        <a:pt x="2" y="4"/>
                      </a:cubicBezTo>
                      <a:cubicBezTo>
                        <a:pt x="2" y="5"/>
                        <a:pt x="2" y="5"/>
                        <a:pt x="2" y="6"/>
                      </a:cubicBezTo>
                      <a:cubicBezTo>
                        <a:pt x="1" y="5"/>
                        <a:pt x="1" y="5"/>
                        <a:pt x="1" y="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grpSp>
        <p:grpSp>
          <p:nvGrpSpPr>
            <p:cNvPr id="23" name="North_America">
              <a:extLst>
                <a:ext uri="{FF2B5EF4-FFF2-40B4-BE49-F238E27FC236}">
                  <a16:creationId xmlns:a16="http://schemas.microsoft.com/office/drawing/2014/main" id="{6D681BEB-AAB7-1AAE-C71E-4643820635A2}"/>
                </a:ext>
              </a:extLst>
            </p:cNvPr>
            <p:cNvGrpSpPr/>
            <p:nvPr/>
          </p:nvGrpSpPr>
          <p:grpSpPr>
            <a:xfrm>
              <a:off x="2754313" y="4500563"/>
              <a:ext cx="1668463" cy="2357437"/>
              <a:chOff x="2754313" y="4500563"/>
              <a:chExt cx="1668463" cy="2357437"/>
            </a:xfrm>
            <a:grpFill/>
          </p:grpSpPr>
          <p:sp>
            <p:nvSpPr>
              <p:cNvPr id="213" name="Freeform 690">
                <a:extLst>
                  <a:ext uri="{FF2B5EF4-FFF2-40B4-BE49-F238E27FC236}">
                    <a16:creationId xmlns:a16="http://schemas.microsoft.com/office/drawing/2014/main" id="{6ABF5D43-96D4-C555-7B0B-E4FD2F534A79}"/>
                  </a:ext>
                </a:extLst>
              </p:cNvPr>
              <p:cNvSpPr>
                <a:spLocks noEditPoints="1"/>
              </p:cNvSpPr>
              <p:nvPr/>
            </p:nvSpPr>
            <p:spPr bwMode="auto">
              <a:xfrm>
                <a:off x="2754313" y="4849813"/>
                <a:ext cx="69850" cy="58738"/>
              </a:xfrm>
              <a:custGeom>
                <a:avLst/>
                <a:gdLst>
                  <a:gd name="T0" fmla="*/ 6 w 17"/>
                  <a:gd name="T1" fmla="*/ 9 h 14"/>
                  <a:gd name="T2" fmla="*/ 6 w 17"/>
                  <a:gd name="T3" fmla="*/ 9 h 14"/>
                  <a:gd name="T4" fmla="*/ 5 w 17"/>
                  <a:gd name="T5" fmla="*/ 8 h 14"/>
                  <a:gd name="T6" fmla="*/ 5 w 17"/>
                  <a:gd name="T7" fmla="*/ 7 h 14"/>
                  <a:gd name="T8" fmla="*/ 4 w 17"/>
                  <a:gd name="T9" fmla="*/ 6 h 14"/>
                  <a:gd name="T10" fmla="*/ 3 w 17"/>
                  <a:gd name="T11" fmla="*/ 5 h 14"/>
                  <a:gd name="T12" fmla="*/ 3 w 17"/>
                  <a:gd name="T13" fmla="*/ 4 h 14"/>
                  <a:gd name="T14" fmla="*/ 2 w 17"/>
                  <a:gd name="T15" fmla="*/ 3 h 14"/>
                  <a:gd name="T16" fmla="*/ 1 w 17"/>
                  <a:gd name="T17" fmla="*/ 4 h 14"/>
                  <a:gd name="T18" fmla="*/ 1 w 17"/>
                  <a:gd name="T19" fmla="*/ 5 h 14"/>
                  <a:gd name="T20" fmla="*/ 2 w 17"/>
                  <a:gd name="T21" fmla="*/ 5 h 14"/>
                  <a:gd name="T22" fmla="*/ 2 w 17"/>
                  <a:gd name="T23" fmla="*/ 6 h 14"/>
                  <a:gd name="T24" fmla="*/ 3 w 17"/>
                  <a:gd name="T25" fmla="*/ 7 h 14"/>
                  <a:gd name="T26" fmla="*/ 4 w 17"/>
                  <a:gd name="T27" fmla="*/ 8 h 14"/>
                  <a:gd name="T28" fmla="*/ 4 w 17"/>
                  <a:gd name="T29" fmla="*/ 9 h 14"/>
                  <a:gd name="T30" fmla="*/ 3 w 17"/>
                  <a:gd name="T31" fmla="*/ 9 h 14"/>
                  <a:gd name="T32" fmla="*/ 2 w 17"/>
                  <a:gd name="T33" fmla="*/ 10 h 14"/>
                  <a:gd name="T34" fmla="*/ 1 w 17"/>
                  <a:gd name="T35" fmla="*/ 11 h 14"/>
                  <a:gd name="T36" fmla="*/ 2 w 17"/>
                  <a:gd name="T37" fmla="*/ 11 h 14"/>
                  <a:gd name="T38" fmla="*/ 4 w 17"/>
                  <a:gd name="T39" fmla="*/ 12 h 14"/>
                  <a:gd name="T40" fmla="*/ 4 w 17"/>
                  <a:gd name="T41" fmla="*/ 11 h 14"/>
                  <a:gd name="T42" fmla="*/ 5 w 17"/>
                  <a:gd name="T43" fmla="*/ 11 h 14"/>
                  <a:gd name="T44" fmla="*/ 6 w 17"/>
                  <a:gd name="T45" fmla="*/ 10 h 14"/>
                  <a:gd name="T46" fmla="*/ 1 w 17"/>
                  <a:gd name="T47" fmla="*/ 8 h 14"/>
                  <a:gd name="T48" fmla="*/ 0 w 17"/>
                  <a:gd name="T49" fmla="*/ 6 h 14"/>
                  <a:gd name="T50" fmla="*/ 2 w 17"/>
                  <a:gd name="T51" fmla="*/ 6 h 14"/>
                  <a:gd name="T52" fmla="*/ 2 w 17"/>
                  <a:gd name="T53" fmla="*/ 8 h 14"/>
                  <a:gd name="T54" fmla="*/ 8 w 17"/>
                  <a:gd name="T55" fmla="*/ 7 h 14"/>
                  <a:gd name="T56" fmla="*/ 6 w 17"/>
                  <a:gd name="T57" fmla="*/ 7 h 14"/>
                  <a:gd name="T58" fmla="*/ 6 w 17"/>
                  <a:gd name="T59" fmla="*/ 6 h 14"/>
                  <a:gd name="T60" fmla="*/ 6 w 17"/>
                  <a:gd name="T61" fmla="*/ 5 h 14"/>
                  <a:gd name="T62" fmla="*/ 8 w 17"/>
                  <a:gd name="T63" fmla="*/ 6 h 14"/>
                  <a:gd name="T64" fmla="*/ 17 w 17"/>
                  <a:gd name="T65" fmla="*/ 10 h 14"/>
                  <a:gd name="T66" fmla="*/ 16 w 17"/>
                  <a:gd name="T67" fmla="*/ 11 h 14"/>
                  <a:gd name="T68" fmla="*/ 15 w 17"/>
                  <a:gd name="T69" fmla="*/ 11 h 14"/>
                  <a:gd name="T70" fmla="*/ 15 w 17"/>
                  <a:gd name="T71" fmla="*/ 10 h 14"/>
                  <a:gd name="T72" fmla="*/ 16 w 17"/>
                  <a:gd name="T73" fmla="*/ 9 h 14"/>
                  <a:gd name="T74" fmla="*/ 17 w 17"/>
                  <a:gd name="T75" fmla="*/ 9 h 14"/>
                  <a:gd name="T76" fmla="*/ 11 w 17"/>
                  <a:gd name="T77" fmla="*/ 9 h 14"/>
                  <a:gd name="T78" fmla="*/ 10 w 17"/>
                  <a:gd name="T79" fmla="*/ 9 h 14"/>
                  <a:gd name="T80" fmla="*/ 10 w 17"/>
                  <a:gd name="T81" fmla="*/ 10 h 14"/>
                  <a:gd name="T82" fmla="*/ 9 w 17"/>
                  <a:gd name="T83" fmla="*/ 10 h 14"/>
                  <a:gd name="T84" fmla="*/ 8 w 17"/>
                  <a:gd name="T85" fmla="*/ 9 h 14"/>
                  <a:gd name="T86" fmla="*/ 8 w 17"/>
                  <a:gd name="T87" fmla="*/ 9 h 14"/>
                  <a:gd name="T88" fmla="*/ 8 w 17"/>
                  <a:gd name="T89" fmla="*/ 8 h 14"/>
                  <a:gd name="T90" fmla="*/ 9 w 17"/>
                  <a:gd name="T91" fmla="*/ 8 h 14"/>
                  <a:gd name="T92" fmla="*/ 10 w 17"/>
                  <a:gd name="T93" fmla="*/ 7 h 14"/>
                  <a:gd name="T94" fmla="*/ 10 w 17"/>
                  <a:gd name="T95" fmla="*/ 8 h 14"/>
                  <a:gd name="T96" fmla="*/ 9 w 17"/>
                  <a:gd name="T97" fmla="*/ 13 h 14"/>
                  <a:gd name="T98" fmla="*/ 8 w 17"/>
                  <a:gd name="T99" fmla="*/ 13 h 14"/>
                  <a:gd name="T100" fmla="*/ 9 w 17"/>
                  <a:gd name="T101" fmla="*/ 13 h 14"/>
                  <a:gd name="T102" fmla="*/ 9 w 17"/>
                  <a:gd name="T103" fmla="*/ 2 h 14"/>
                  <a:gd name="T104" fmla="*/ 14 w 17"/>
                  <a:gd name="T105" fmla="*/ 14 h 14"/>
                  <a:gd name="T106" fmla="*/ 14 w 17"/>
                  <a:gd name="T107" fmla="*/ 14 h 14"/>
                  <a:gd name="T108" fmla="*/ 7 w 17"/>
                  <a:gd name="T109" fmla="*/ 0 h 14"/>
                  <a:gd name="T110" fmla="*/ 12 w 17"/>
                  <a:gd name="T111" fmla="*/ 10 h 14"/>
                  <a:gd name="T112" fmla="*/ 12 w 17"/>
                  <a:gd name="T113" fmla="*/ 10 h 14"/>
                  <a:gd name="T114" fmla="*/ 7 w 17"/>
                  <a:gd name="T115" fmla="*/ 7 h 14"/>
                  <a:gd name="T116" fmla="*/ 10 w 17"/>
                  <a:gd name="T117" fmla="*/ 7 h 14"/>
                  <a:gd name="T118" fmla="*/ 14 w 17"/>
                  <a:gd name="T1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 h="14">
                    <a:moveTo>
                      <a:pt x="6" y="10"/>
                    </a:move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5" y="9"/>
                    </a:cubicBezTo>
                    <a:cubicBezTo>
                      <a:pt x="5" y="9"/>
                      <a:pt x="5" y="9"/>
                      <a:pt x="5" y="9"/>
                    </a:cubicBezTo>
                    <a:cubicBezTo>
                      <a:pt x="5" y="9"/>
                      <a:pt x="5" y="9"/>
                      <a:pt x="5" y="9"/>
                    </a:cubicBezTo>
                    <a:cubicBezTo>
                      <a:pt x="5" y="9"/>
                      <a:pt x="5" y="9"/>
                      <a:pt x="5" y="9"/>
                    </a:cubicBezTo>
                    <a:cubicBezTo>
                      <a:pt x="5" y="9"/>
                      <a:pt x="5" y="9"/>
                      <a:pt x="5" y="9"/>
                    </a:cubicBezTo>
                    <a:cubicBezTo>
                      <a:pt x="5" y="9"/>
                      <a:pt x="5" y="9"/>
                      <a:pt x="5" y="9"/>
                    </a:cubicBezTo>
                    <a:cubicBezTo>
                      <a:pt x="5" y="9"/>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7"/>
                    </a:cubicBezTo>
                    <a:cubicBezTo>
                      <a:pt x="5" y="7"/>
                      <a:pt x="5" y="7"/>
                      <a:pt x="5" y="7"/>
                    </a:cubicBezTo>
                    <a:cubicBezTo>
                      <a:pt x="5" y="7"/>
                      <a:pt x="5" y="7"/>
                      <a:pt x="5" y="7"/>
                    </a:cubicBezTo>
                    <a:cubicBezTo>
                      <a:pt x="5" y="7"/>
                      <a:pt x="5" y="7"/>
                      <a:pt x="5" y="7"/>
                    </a:cubicBezTo>
                    <a:cubicBezTo>
                      <a:pt x="5" y="7"/>
                      <a:pt x="5" y="7"/>
                      <a:pt x="5" y="7"/>
                    </a:cubicBezTo>
                    <a:cubicBezTo>
                      <a:pt x="5" y="7"/>
                      <a:pt x="5" y="7"/>
                      <a:pt x="5" y="7"/>
                    </a:cubicBezTo>
                    <a:cubicBezTo>
                      <a:pt x="5" y="7"/>
                      <a:pt x="5" y="7"/>
                      <a:pt x="5" y="7"/>
                    </a:cubicBezTo>
                    <a:cubicBezTo>
                      <a:pt x="5" y="7"/>
                      <a:pt x="5" y="7"/>
                      <a:pt x="5" y="7"/>
                    </a:cubicBezTo>
                    <a:cubicBezTo>
                      <a:pt x="5" y="7"/>
                      <a:pt x="5" y="7"/>
                      <a:pt x="5" y="7"/>
                    </a:cubicBezTo>
                    <a:cubicBezTo>
                      <a:pt x="5" y="7"/>
                      <a:pt x="5" y="7"/>
                      <a:pt x="4" y="7"/>
                    </a:cubicBezTo>
                    <a:cubicBezTo>
                      <a:pt x="4" y="7"/>
                      <a:pt x="4" y="7"/>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3" y="6"/>
                      <a:pt x="4" y="6"/>
                      <a:pt x="3" y="6"/>
                    </a:cubicBezTo>
                    <a:cubicBezTo>
                      <a:pt x="3" y="6"/>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3"/>
                      <a:pt x="3" y="3"/>
                      <a:pt x="3" y="3"/>
                    </a:cubicBezTo>
                    <a:cubicBezTo>
                      <a:pt x="3" y="3"/>
                      <a:pt x="3" y="3"/>
                      <a:pt x="3"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4"/>
                      <a:pt x="2" y="4"/>
                      <a:pt x="2" y="4"/>
                    </a:cubicBezTo>
                    <a:cubicBezTo>
                      <a:pt x="2" y="4"/>
                      <a:pt x="2" y="4"/>
                      <a:pt x="2"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4"/>
                    </a:cubicBezTo>
                    <a:cubicBezTo>
                      <a:pt x="1" y="4"/>
                      <a:pt x="1" y="4"/>
                      <a:pt x="2" y="4"/>
                    </a:cubicBezTo>
                    <a:cubicBezTo>
                      <a:pt x="2" y="4"/>
                      <a:pt x="2" y="4"/>
                      <a:pt x="2" y="4"/>
                    </a:cubicBezTo>
                    <a:cubicBezTo>
                      <a:pt x="2" y="4"/>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7"/>
                      <a:pt x="2" y="7"/>
                      <a:pt x="2"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8"/>
                      <a:pt x="3" y="8"/>
                      <a:pt x="3" y="8"/>
                    </a:cubicBezTo>
                    <a:cubicBezTo>
                      <a:pt x="3" y="8"/>
                      <a:pt x="3" y="8"/>
                      <a:pt x="3" y="8"/>
                    </a:cubicBezTo>
                    <a:cubicBezTo>
                      <a:pt x="4" y="8"/>
                      <a:pt x="4" y="8"/>
                      <a:pt x="4" y="8"/>
                    </a:cubicBezTo>
                    <a:cubicBezTo>
                      <a:pt x="4" y="8"/>
                      <a:pt x="4" y="8"/>
                      <a:pt x="4" y="8"/>
                    </a:cubicBezTo>
                    <a:cubicBezTo>
                      <a:pt x="4" y="8"/>
                      <a:pt x="4" y="8"/>
                      <a:pt x="4" y="8"/>
                    </a:cubicBezTo>
                    <a:cubicBezTo>
                      <a:pt x="4" y="8"/>
                      <a:pt x="4" y="8"/>
                      <a:pt x="4" y="8"/>
                    </a:cubicBezTo>
                    <a:cubicBezTo>
                      <a:pt x="4" y="8"/>
                      <a:pt x="4" y="8"/>
                      <a:pt x="4" y="8"/>
                    </a:cubicBezTo>
                    <a:cubicBezTo>
                      <a:pt x="4" y="8"/>
                      <a:pt x="4" y="8"/>
                      <a:pt x="4" y="8"/>
                    </a:cubicBezTo>
                    <a:cubicBezTo>
                      <a:pt x="4" y="8"/>
                      <a:pt x="4" y="8"/>
                      <a:pt x="4" y="8"/>
                    </a:cubicBezTo>
                    <a:cubicBezTo>
                      <a:pt x="4" y="8"/>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4" y="9"/>
                      <a:pt x="4" y="9"/>
                    </a:cubicBezTo>
                    <a:cubicBezTo>
                      <a:pt x="4"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2" y="9"/>
                      <a:pt x="2" y="9"/>
                      <a:pt x="2" y="9"/>
                    </a:cubicBezTo>
                    <a:cubicBezTo>
                      <a:pt x="2" y="9"/>
                      <a:pt x="2" y="9"/>
                      <a:pt x="2" y="9"/>
                    </a:cubicBezTo>
                    <a:cubicBezTo>
                      <a:pt x="2" y="9"/>
                      <a:pt x="2" y="9"/>
                      <a:pt x="2" y="9"/>
                    </a:cubicBezTo>
                    <a:cubicBezTo>
                      <a:pt x="2" y="9"/>
                      <a:pt x="2" y="9"/>
                      <a:pt x="2" y="9"/>
                    </a:cubicBezTo>
                    <a:cubicBezTo>
                      <a:pt x="2" y="9"/>
                      <a:pt x="2" y="9"/>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1" y="10"/>
                      <a:pt x="1" y="10"/>
                    </a:cubicBezTo>
                    <a:cubicBezTo>
                      <a:pt x="1" y="10"/>
                      <a:pt x="1" y="10"/>
                      <a:pt x="1" y="10"/>
                    </a:cubicBezTo>
                    <a:cubicBezTo>
                      <a:pt x="1" y="10"/>
                      <a:pt x="1" y="10"/>
                      <a:pt x="1" y="10"/>
                    </a:cubicBezTo>
                    <a:cubicBezTo>
                      <a:pt x="1" y="10"/>
                      <a:pt x="1" y="10"/>
                      <a:pt x="1" y="10"/>
                    </a:cubicBezTo>
                    <a:cubicBezTo>
                      <a:pt x="1" y="10"/>
                      <a:pt x="1" y="11"/>
                      <a:pt x="1" y="11"/>
                    </a:cubicBezTo>
                    <a:cubicBezTo>
                      <a:pt x="1" y="11"/>
                      <a:pt x="1" y="11"/>
                      <a:pt x="1" y="11"/>
                    </a:cubicBezTo>
                    <a:cubicBezTo>
                      <a:pt x="1" y="11"/>
                      <a:pt x="1"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3" y="11"/>
                      <a:pt x="3" y="11"/>
                    </a:cubicBezTo>
                    <a:cubicBezTo>
                      <a:pt x="3" y="11"/>
                      <a:pt x="3" y="11"/>
                      <a:pt x="3" y="11"/>
                    </a:cubicBezTo>
                    <a:cubicBezTo>
                      <a:pt x="3" y="11"/>
                      <a:pt x="3" y="11"/>
                      <a:pt x="3" y="11"/>
                    </a:cubicBezTo>
                    <a:cubicBezTo>
                      <a:pt x="3" y="11"/>
                      <a:pt x="3" y="12"/>
                      <a:pt x="3" y="12"/>
                    </a:cubicBezTo>
                    <a:cubicBezTo>
                      <a:pt x="3" y="12"/>
                      <a:pt x="3" y="12"/>
                      <a:pt x="3" y="12"/>
                    </a:cubicBezTo>
                    <a:cubicBezTo>
                      <a:pt x="3" y="12"/>
                      <a:pt x="3" y="12"/>
                      <a:pt x="3" y="12"/>
                    </a:cubicBezTo>
                    <a:cubicBezTo>
                      <a:pt x="3" y="12"/>
                      <a:pt x="3" y="12"/>
                      <a:pt x="3" y="12"/>
                    </a:cubicBezTo>
                    <a:cubicBezTo>
                      <a:pt x="3" y="12"/>
                      <a:pt x="3" y="12"/>
                      <a:pt x="3" y="12"/>
                    </a:cubicBezTo>
                    <a:cubicBezTo>
                      <a:pt x="4" y="12"/>
                      <a:pt x="4" y="12"/>
                      <a:pt x="4" y="12"/>
                    </a:cubicBezTo>
                    <a:cubicBezTo>
                      <a:pt x="4" y="12"/>
                      <a:pt x="4" y="12"/>
                      <a:pt x="4" y="12"/>
                    </a:cubicBezTo>
                    <a:cubicBezTo>
                      <a:pt x="4" y="12"/>
                      <a:pt x="4" y="12"/>
                      <a:pt x="4" y="12"/>
                    </a:cubicBezTo>
                    <a:cubicBezTo>
                      <a:pt x="4" y="12"/>
                      <a:pt x="4" y="12"/>
                      <a:pt x="4" y="12"/>
                    </a:cubicBezTo>
                    <a:cubicBezTo>
                      <a:pt x="4" y="12"/>
                      <a:pt x="4" y="12"/>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lose/>
                    <a:moveTo>
                      <a:pt x="1" y="8"/>
                    </a:moveTo>
                    <a:cubicBezTo>
                      <a:pt x="1" y="8"/>
                      <a:pt x="1" y="8"/>
                      <a:pt x="1" y="8"/>
                    </a:cubicBezTo>
                    <a:cubicBezTo>
                      <a:pt x="1" y="8"/>
                      <a:pt x="1" y="8"/>
                      <a:pt x="1" y="8"/>
                    </a:cubicBezTo>
                    <a:cubicBezTo>
                      <a:pt x="1" y="8"/>
                      <a:pt x="1" y="8"/>
                      <a:pt x="1" y="8"/>
                    </a:cubicBezTo>
                    <a:cubicBezTo>
                      <a:pt x="1" y="8"/>
                      <a:pt x="1" y="8"/>
                      <a:pt x="1" y="8"/>
                    </a:cubicBezTo>
                    <a:cubicBezTo>
                      <a:pt x="1" y="8"/>
                      <a:pt x="0" y="8"/>
                      <a:pt x="0" y="7"/>
                    </a:cubicBezTo>
                    <a:cubicBezTo>
                      <a:pt x="0" y="7"/>
                      <a:pt x="0" y="7"/>
                      <a:pt x="0" y="7"/>
                    </a:cubicBezTo>
                    <a:cubicBezTo>
                      <a:pt x="0" y="7"/>
                      <a:pt x="0" y="7"/>
                      <a:pt x="0" y="7"/>
                    </a:cubicBezTo>
                    <a:cubicBezTo>
                      <a:pt x="0" y="7"/>
                      <a:pt x="0" y="7"/>
                      <a:pt x="0" y="7"/>
                    </a:cubicBezTo>
                    <a:cubicBezTo>
                      <a:pt x="0" y="7"/>
                      <a:pt x="0" y="7"/>
                      <a:pt x="0" y="7"/>
                    </a:cubicBezTo>
                    <a:cubicBezTo>
                      <a:pt x="0" y="7"/>
                      <a:pt x="0" y="6"/>
                      <a:pt x="0" y="6"/>
                    </a:cubicBezTo>
                    <a:cubicBezTo>
                      <a:pt x="0" y="6"/>
                      <a:pt x="0" y="6"/>
                      <a:pt x="0" y="6"/>
                    </a:cubicBezTo>
                    <a:cubicBezTo>
                      <a:pt x="0" y="6"/>
                      <a:pt x="0"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2" y="6"/>
                      <a:pt x="2" y="6"/>
                      <a:pt x="2" y="6"/>
                    </a:cubicBezTo>
                    <a:cubicBezTo>
                      <a:pt x="2" y="6"/>
                      <a:pt x="2" y="6"/>
                      <a:pt x="2" y="6"/>
                    </a:cubicBezTo>
                    <a:cubicBezTo>
                      <a:pt x="2" y="6"/>
                      <a:pt x="2" y="6"/>
                      <a:pt x="2" y="6"/>
                    </a:cubicBezTo>
                    <a:cubicBezTo>
                      <a:pt x="2" y="6"/>
                      <a:pt x="2" y="7"/>
                      <a:pt x="2" y="7"/>
                    </a:cubicBezTo>
                    <a:cubicBezTo>
                      <a:pt x="2" y="7"/>
                      <a:pt x="2" y="7"/>
                      <a:pt x="2" y="7"/>
                    </a:cubicBezTo>
                    <a:cubicBezTo>
                      <a:pt x="2" y="7"/>
                      <a:pt x="2" y="7"/>
                      <a:pt x="2" y="7"/>
                    </a:cubicBezTo>
                    <a:cubicBezTo>
                      <a:pt x="2" y="7"/>
                      <a:pt x="2" y="7"/>
                      <a:pt x="2" y="7"/>
                    </a:cubicBezTo>
                    <a:cubicBezTo>
                      <a:pt x="2" y="7"/>
                      <a:pt x="2" y="7"/>
                      <a:pt x="2" y="7"/>
                    </a:cubicBezTo>
                    <a:cubicBezTo>
                      <a:pt x="2" y="7"/>
                      <a:pt x="2" y="7"/>
                      <a:pt x="2" y="7"/>
                    </a:cubicBezTo>
                    <a:cubicBezTo>
                      <a:pt x="2" y="7"/>
                      <a:pt x="2" y="7"/>
                      <a:pt x="2" y="7"/>
                    </a:cubicBezTo>
                    <a:cubicBezTo>
                      <a:pt x="2" y="7"/>
                      <a:pt x="2" y="7"/>
                      <a:pt x="2" y="7"/>
                    </a:cubicBezTo>
                    <a:cubicBezTo>
                      <a:pt x="2" y="7"/>
                      <a:pt x="2" y="7"/>
                      <a:pt x="2" y="7"/>
                    </a:cubicBezTo>
                    <a:cubicBezTo>
                      <a:pt x="2" y="7"/>
                      <a:pt x="2" y="7"/>
                      <a:pt x="2" y="8"/>
                    </a:cubicBezTo>
                    <a:cubicBezTo>
                      <a:pt x="2" y="8"/>
                      <a:pt x="2" y="8"/>
                      <a:pt x="2" y="8"/>
                    </a:cubicBezTo>
                    <a:cubicBezTo>
                      <a:pt x="2" y="8"/>
                      <a:pt x="2" y="8"/>
                      <a:pt x="2" y="8"/>
                    </a:cubicBezTo>
                    <a:cubicBezTo>
                      <a:pt x="2" y="8"/>
                      <a:pt x="2" y="8"/>
                      <a:pt x="2" y="8"/>
                    </a:cubicBezTo>
                    <a:cubicBezTo>
                      <a:pt x="2" y="8"/>
                      <a:pt x="2" y="8"/>
                      <a:pt x="1" y="8"/>
                    </a:cubicBezTo>
                    <a:cubicBezTo>
                      <a:pt x="1" y="8"/>
                      <a:pt x="1" y="8"/>
                      <a:pt x="1" y="8"/>
                    </a:cubicBezTo>
                    <a:cubicBezTo>
                      <a:pt x="1" y="8"/>
                      <a:pt x="1" y="8"/>
                      <a:pt x="1" y="8"/>
                    </a:cubicBezTo>
                    <a:close/>
                    <a:moveTo>
                      <a:pt x="8" y="7"/>
                    </a:moveTo>
                    <a:cubicBezTo>
                      <a:pt x="8" y="7"/>
                      <a:pt x="8" y="7"/>
                      <a:pt x="8" y="7"/>
                    </a:cubicBezTo>
                    <a:cubicBezTo>
                      <a:pt x="8" y="7"/>
                      <a:pt x="8" y="7"/>
                      <a:pt x="8" y="7"/>
                    </a:cubicBezTo>
                    <a:cubicBezTo>
                      <a:pt x="8" y="7"/>
                      <a:pt x="8" y="7"/>
                      <a:pt x="8" y="7"/>
                    </a:cubicBezTo>
                    <a:cubicBezTo>
                      <a:pt x="8" y="7"/>
                      <a:pt x="8" y="7"/>
                      <a:pt x="8"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6"/>
                      <a:pt x="6" y="6"/>
                    </a:cubicBezTo>
                    <a:cubicBezTo>
                      <a:pt x="6" y="6"/>
                      <a:pt x="6" y="6"/>
                      <a:pt x="6" y="6"/>
                    </a:cubicBezTo>
                    <a:cubicBezTo>
                      <a:pt x="6" y="6"/>
                      <a:pt x="6" y="6"/>
                      <a:pt x="6" y="6"/>
                    </a:cubicBezTo>
                    <a:cubicBezTo>
                      <a:pt x="6" y="6"/>
                      <a:pt x="6" y="6"/>
                      <a:pt x="6" y="6"/>
                    </a:cubicBezTo>
                    <a:cubicBezTo>
                      <a:pt x="6" y="6"/>
                      <a:pt x="6" y="6"/>
                      <a:pt x="6" y="6"/>
                    </a:cubicBezTo>
                    <a:cubicBezTo>
                      <a:pt x="6" y="6"/>
                      <a:pt x="6" y="6"/>
                      <a:pt x="6" y="6"/>
                    </a:cubicBezTo>
                    <a:cubicBezTo>
                      <a:pt x="6" y="6"/>
                      <a:pt x="6" y="6"/>
                      <a:pt x="6" y="6"/>
                    </a:cubicBezTo>
                    <a:cubicBezTo>
                      <a:pt x="6" y="6"/>
                      <a:pt x="6" y="6"/>
                      <a:pt x="6" y="6"/>
                    </a:cubicBezTo>
                    <a:cubicBezTo>
                      <a:pt x="6" y="6"/>
                      <a:pt x="6" y="6"/>
                      <a:pt x="6" y="6"/>
                    </a:cubicBezTo>
                    <a:cubicBezTo>
                      <a:pt x="6" y="6"/>
                      <a:pt x="6" y="6"/>
                      <a:pt x="6" y="6"/>
                    </a:cubicBezTo>
                    <a:cubicBezTo>
                      <a:pt x="6" y="6"/>
                      <a:pt x="6" y="6"/>
                      <a:pt x="6" y="6"/>
                    </a:cubicBezTo>
                    <a:cubicBezTo>
                      <a:pt x="6" y="6"/>
                      <a:pt x="6" y="6"/>
                      <a:pt x="6" y="5"/>
                    </a:cubicBezTo>
                    <a:cubicBezTo>
                      <a:pt x="6" y="5"/>
                      <a:pt x="6" y="5"/>
                      <a:pt x="6" y="5"/>
                    </a:cubicBezTo>
                    <a:cubicBezTo>
                      <a:pt x="6" y="5"/>
                      <a:pt x="6" y="5"/>
                      <a:pt x="6" y="5"/>
                    </a:cubicBezTo>
                    <a:cubicBezTo>
                      <a:pt x="6" y="5"/>
                      <a:pt x="6" y="5"/>
                      <a:pt x="6" y="5"/>
                    </a:cubicBezTo>
                    <a:cubicBezTo>
                      <a:pt x="7" y="5"/>
                      <a:pt x="7" y="5"/>
                      <a:pt x="7" y="5"/>
                    </a:cubicBezTo>
                    <a:cubicBezTo>
                      <a:pt x="7" y="5"/>
                      <a:pt x="7" y="5"/>
                      <a:pt x="7" y="5"/>
                    </a:cubicBezTo>
                    <a:cubicBezTo>
                      <a:pt x="7" y="5"/>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8" y="6"/>
                      <a:pt x="8" y="6"/>
                      <a:pt x="8" y="7"/>
                    </a:cubicBezTo>
                    <a:close/>
                    <a:moveTo>
                      <a:pt x="17" y="9"/>
                    </a:moveTo>
                    <a:cubicBezTo>
                      <a:pt x="17" y="9"/>
                      <a:pt x="17" y="9"/>
                      <a:pt x="17" y="9"/>
                    </a:cubicBezTo>
                    <a:cubicBezTo>
                      <a:pt x="17" y="9"/>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4" y="11"/>
                      <a:pt x="14" y="11"/>
                    </a:cubicBezTo>
                    <a:cubicBezTo>
                      <a:pt x="14" y="11"/>
                      <a:pt x="14" y="11"/>
                      <a:pt x="14" y="11"/>
                    </a:cubicBezTo>
                    <a:cubicBezTo>
                      <a:pt x="14" y="11"/>
                      <a:pt x="14" y="11"/>
                      <a:pt x="14" y="11"/>
                    </a:cubicBezTo>
                    <a:cubicBezTo>
                      <a:pt x="14" y="10"/>
                      <a:pt x="15" y="10"/>
                      <a:pt x="15" y="10"/>
                    </a:cubicBezTo>
                    <a:cubicBezTo>
                      <a:pt x="15" y="10"/>
                      <a:pt x="15" y="10"/>
                      <a:pt x="15" y="10"/>
                    </a:cubicBezTo>
                    <a:cubicBezTo>
                      <a:pt x="15" y="10"/>
                      <a:pt x="15" y="10"/>
                      <a:pt x="15" y="10"/>
                    </a:cubicBezTo>
                    <a:cubicBezTo>
                      <a:pt x="15" y="10"/>
                      <a:pt x="15" y="10"/>
                      <a:pt x="15" y="10"/>
                    </a:cubicBezTo>
                    <a:cubicBezTo>
                      <a:pt x="15" y="10"/>
                      <a:pt x="15" y="10"/>
                      <a:pt x="15" y="10"/>
                    </a:cubicBezTo>
                    <a:cubicBezTo>
                      <a:pt x="15" y="10"/>
                      <a:pt x="15" y="10"/>
                      <a:pt x="15" y="10"/>
                    </a:cubicBezTo>
                    <a:cubicBezTo>
                      <a:pt x="15" y="10"/>
                      <a:pt x="15" y="10"/>
                      <a:pt x="15" y="10"/>
                    </a:cubicBezTo>
                    <a:cubicBezTo>
                      <a:pt x="15" y="10"/>
                      <a:pt x="15" y="10"/>
                      <a:pt x="15" y="10"/>
                    </a:cubicBezTo>
                    <a:cubicBezTo>
                      <a:pt x="15" y="10"/>
                      <a:pt x="15" y="10"/>
                      <a:pt x="15" y="10"/>
                    </a:cubicBezTo>
                    <a:cubicBezTo>
                      <a:pt x="15" y="10"/>
                      <a:pt x="15" y="10"/>
                      <a:pt x="15" y="10"/>
                    </a:cubicBezTo>
                    <a:cubicBezTo>
                      <a:pt x="15" y="10"/>
                      <a:pt x="15" y="10"/>
                      <a:pt x="15" y="10"/>
                    </a:cubicBezTo>
                    <a:cubicBezTo>
                      <a:pt x="15" y="10"/>
                      <a:pt x="15" y="10"/>
                      <a:pt x="16" y="10"/>
                    </a:cubicBezTo>
                    <a:cubicBezTo>
                      <a:pt x="16" y="10"/>
                      <a:pt x="16" y="10"/>
                      <a:pt x="16" y="10"/>
                    </a:cubicBezTo>
                    <a:cubicBezTo>
                      <a:pt x="16" y="10"/>
                      <a:pt x="16" y="10"/>
                      <a:pt x="16" y="10"/>
                    </a:cubicBezTo>
                    <a:cubicBezTo>
                      <a:pt x="16" y="10"/>
                      <a:pt x="16" y="10"/>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7" y="9"/>
                    </a:cubicBezTo>
                    <a:cubicBezTo>
                      <a:pt x="17" y="9"/>
                      <a:pt x="17" y="9"/>
                      <a:pt x="17" y="9"/>
                    </a:cubicBezTo>
                    <a:cubicBezTo>
                      <a:pt x="17" y="9"/>
                      <a:pt x="17" y="9"/>
                      <a:pt x="17" y="9"/>
                    </a:cubicBezTo>
                    <a:cubicBezTo>
                      <a:pt x="17" y="9"/>
                      <a:pt x="17" y="9"/>
                      <a:pt x="17" y="9"/>
                    </a:cubicBezTo>
                    <a:cubicBezTo>
                      <a:pt x="17" y="9"/>
                      <a:pt x="17" y="9"/>
                      <a:pt x="17" y="9"/>
                    </a:cubicBezTo>
                    <a:cubicBezTo>
                      <a:pt x="17" y="9"/>
                      <a:pt x="17" y="9"/>
                      <a:pt x="17" y="9"/>
                    </a:cubicBezTo>
                    <a:cubicBezTo>
                      <a:pt x="17" y="9"/>
                      <a:pt x="17" y="9"/>
                      <a:pt x="17" y="9"/>
                    </a:cubicBezTo>
                    <a:cubicBezTo>
                      <a:pt x="17" y="9"/>
                      <a:pt x="17" y="9"/>
                      <a:pt x="17" y="9"/>
                    </a:cubicBezTo>
                    <a:close/>
                    <a:moveTo>
                      <a:pt x="11" y="8"/>
                    </a:moveTo>
                    <a:cubicBezTo>
                      <a:pt x="11" y="8"/>
                      <a:pt x="11" y="8"/>
                      <a:pt x="11" y="8"/>
                    </a:cubicBezTo>
                    <a:cubicBezTo>
                      <a:pt x="11" y="8"/>
                      <a:pt x="11" y="8"/>
                      <a:pt x="11" y="8"/>
                    </a:cubicBezTo>
                    <a:cubicBezTo>
                      <a:pt x="11" y="8"/>
                      <a:pt x="11" y="8"/>
                      <a:pt x="11" y="8"/>
                    </a:cubicBezTo>
                    <a:cubicBezTo>
                      <a:pt x="11" y="8"/>
                      <a:pt x="10" y="9"/>
                      <a:pt x="11" y="9"/>
                    </a:cubicBezTo>
                    <a:cubicBezTo>
                      <a:pt x="11" y="9"/>
                      <a:pt x="11" y="9"/>
                      <a:pt x="11" y="9"/>
                    </a:cubicBezTo>
                    <a:cubicBezTo>
                      <a:pt x="11" y="9"/>
                      <a:pt x="11" y="9"/>
                      <a:pt x="11" y="9"/>
                    </a:cubicBezTo>
                    <a:cubicBezTo>
                      <a:pt x="11" y="9"/>
                      <a:pt x="11" y="9"/>
                      <a:pt x="11" y="9"/>
                    </a:cubicBezTo>
                    <a:cubicBezTo>
                      <a:pt x="10" y="9"/>
                      <a:pt x="10" y="9"/>
                      <a:pt x="10" y="9"/>
                    </a:cubicBezTo>
                    <a:cubicBezTo>
                      <a:pt x="11" y="9"/>
                      <a:pt x="11" y="9"/>
                      <a:pt x="10" y="9"/>
                    </a:cubicBezTo>
                    <a:cubicBezTo>
                      <a:pt x="10" y="9"/>
                      <a:pt x="10" y="9"/>
                      <a:pt x="10" y="9"/>
                    </a:cubicBezTo>
                    <a:cubicBezTo>
                      <a:pt x="10" y="9"/>
                      <a:pt x="10" y="9"/>
                      <a:pt x="10" y="9"/>
                    </a:cubicBezTo>
                    <a:cubicBezTo>
                      <a:pt x="10" y="9"/>
                      <a:pt x="10" y="9"/>
                      <a:pt x="10" y="9"/>
                    </a:cubicBezTo>
                    <a:cubicBezTo>
                      <a:pt x="10" y="9"/>
                      <a:pt x="10" y="9"/>
                      <a:pt x="10" y="9"/>
                    </a:cubicBezTo>
                    <a:cubicBezTo>
                      <a:pt x="10" y="9"/>
                      <a:pt x="10" y="9"/>
                      <a:pt x="10" y="9"/>
                    </a:cubicBezTo>
                    <a:cubicBezTo>
                      <a:pt x="10" y="9"/>
                      <a:pt x="10" y="9"/>
                      <a:pt x="10" y="9"/>
                    </a:cubicBezTo>
                    <a:cubicBezTo>
                      <a:pt x="10" y="9"/>
                      <a:pt x="10" y="9"/>
                      <a:pt x="10" y="9"/>
                    </a:cubicBezTo>
                    <a:cubicBezTo>
                      <a:pt x="10" y="9"/>
                      <a:pt x="10" y="9"/>
                      <a:pt x="10" y="9"/>
                    </a:cubicBezTo>
                    <a:cubicBezTo>
                      <a:pt x="10" y="9"/>
                      <a:pt x="10" y="9"/>
                      <a:pt x="10" y="9"/>
                    </a:cubicBezTo>
                    <a:cubicBezTo>
                      <a:pt x="10" y="9"/>
                      <a:pt x="10" y="9"/>
                      <a:pt x="10" y="10"/>
                    </a:cubicBezTo>
                    <a:cubicBezTo>
                      <a:pt x="10" y="10"/>
                      <a:pt x="10" y="10"/>
                      <a:pt x="10" y="10"/>
                    </a:cubicBezTo>
                    <a:cubicBezTo>
                      <a:pt x="10" y="9"/>
                      <a:pt x="10" y="10"/>
                      <a:pt x="10" y="9"/>
                    </a:cubicBezTo>
                    <a:cubicBezTo>
                      <a:pt x="10" y="9"/>
                      <a:pt x="10" y="9"/>
                      <a:pt x="10" y="9"/>
                    </a:cubicBezTo>
                    <a:cubicBezTo>
                      <a:pt x="10" y="9"/>
                      <a:pt x="10" y="9"/>
                      <a:pt x="10" y="9"/>
                    </a:cubicBezTo>
                    <a:cubicBezTo>
                      <a:pt x="10" y="9"/>
                      <a:pt x="10" y="10"/>
                      <a:pt x="10" y="10"/>
                    </a:cubicBezTo>
                    <a:cubicBezTo>
                      <a:pt x="10" y="10"/>
                      <a:pt x="10" y="10"/>
                      <a:pt x="10" y="10"/>
                    </a:cubicBezTo>
                    <a:cubicBezTo>
                      <a:pt x="10" y="10"/>
                      <a:pt x="10" y="10"/>
                      <a:pt x="10" y="10"/>
                    </a:cubicBezTo>
                    <a:cubicBezTo>
                      <a:pt x="10" y="10"/>
                      <a:pt x="10" y="10"/>
                      <a:pt x="10" y="10"/>
                    </a:cubicBezTo>
                    <a:cubicBezTo>
                      <a:pt x="10" y="10"/>
                      <a:pt x="10" y="10"/>
                      <a:pt x="10" y="10"/>
                    </a:cubicBezTo>
                    <a:cubicBezTo>
                      <a:pt x="10"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9"/>
                      <a:pt x="9" y="9"/>
                      <a:pt x="9" y="9"/>
                    </a:cubicBezTo>
                    <a:cubicBezTo>
                      <a:pt x="9" y="9"/>
                      <a:pt x="9"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1" y="8"/>
                    </a:cubicBezTo>
                    <a:cubicBezTo>
                      <a:pt x="11" y="8"/>
                      <a:pt x="11" y="8"/>
                      <a:pt x="11" y="8"/>
                    </a:cubicBezTo>
                    <a:close/>
                    <a:moveTo>
                      <a:pt x="9" y="13"/>
                    </a:moveTo>
                    <a:cubicBezTo>
                      <a:pt x="9" y="13"/>
                      <a:pt x="9" y="13"/>
                      <a:pt x="9" y="13"/>
                    </a:cubicBezTo>
                    <a:cubicBezTo>
                      <a:pt x="9" y="13"/>
                      <a:pt x="9" y="14"/>
                      <a:pt x="9" y="14"/>
                    </a:cubicBezTo>
                    <a:cubicBezTo>
                      <a:pt x="9" y="14"/>
                      <a:pt x="9" y="14"/>
                      <a:pt x="9" y="14"/>
                    </a:cubicBezTo>
                    <a:cubicBezTo>
                      <a:pt x="9" y="14"/>
                      <a:pt x="9" y="14"/>
                      <a:pt x="9" y="14"/>
                    </a:cubicBezTo>
                    <a:cubicBezTo>
                      <a:pt x="9" y="14"/>
                      <a:pt x="9" y="14"/>
                      <a:pt x="9" y="14"/>
                    </a:cubicBezTo>
                    <a:cubicBezTo>
                      <a:pt x="8" y="14"/>
                      <a:pt x="8" y="14"/>
                      <a:pt x="8" y="14"/>
                    </a:cubicBezTo>
                    <a:cubicBezTo>
                      <a:pt x="8" y="14"/>
                      <a:pt x="8" y="14"/>
                      <a:pt x="8" y="14"/>
                    </a:cubicBezTo>
                    <a:cubicBezTo>
                      <a:pt x="8" y="14"/>
                      <a:pt x="8" y="14"/>
                      <a:pt x="8" y="14"/>
                    </a:cubicBezTo>
                    <a:cubicBezTo>
                      <a:pt x="8" y="14"/>
                      <a:pt x="8" y="14"/>
                      <a:pt x="8" y="13"/>
                    </a:cubicBezTo>
                    <a:cubicBezTo>
                      <a:pt x="8" y="13"/>
                      <a:pt x="8" y="13"/>
                      <a:pt x="8" y="13"/>
                    </a:cubicBezTo>
                    <a:cubicBezTo>
                      <a:pt x="8" y="13"/>
                      <a:pt x="8" y="13"/>
                      <a:pt x="8" y="13"/>
                    </a:cubicBezTo>
                    <a:cubicBezTo>
                      <a:pt x="8" y="13"/>
                      <a:pt x="8" y="13"/>
                      <a:pt x="8" y="13"/>
                    </a:cubicBezTo>
                    <a:cubicBezTo>
                      <a:pt x="8" y="13"/>
                      <a:pt x="8" y="13"/>
                      <a:pt x="8" y="13"/>
                    </a:cubicBezTo>
                    <a:cubicBezTo>
                      <a:pt x="8" y="13"/>
                      <a:pt x="8" y="13"/>
                      <a:pt x="8" y="13"/>
                    </a:cubicBezTo>
                    <a:cubicBezTo>
                      <a:pt x="8" y="13"/>
                      <a:pt x="8" y="13"/>
                      <a:pt x="9" y="13"/>
                    </a:cubicBezTo>
                    <a:cubicBezTo>
                      <a:pt x="9" y="13"/>
                      <a:pt x="9" y="13"/>
                      <a:pt x="9" y="13"/>
                    </a:cubicBezTo>
                    <a:cubicBezTo>
                      <a:pt x="9" y="13"/>
                      <a:pt x="9" y="13"/>
                      <a:pt x="9" y="13"/>
                    </a:cubicBezTo>
                    <a:cubicBezTo>
                      <a:pt x="9" y="13"/>
                      <a:pt x="9" y="13"/>
                      <a:pt x="9" y="13"/>
                    </a:cubicBezTo>
                    <a:cubicBezTo>
                      <a:pt x="9" y="13"/>
                      <a:pt x="9" y="13"/>
                      <a:pt x="9" y="13"/>
                    </a:cubicBezTo>
                    <a:cubicBezTo>
                      <a:pt x="9" y="13"/>
                      <a:pt x="9" y="13"/>
                      <a:pt x="9" y="13"/>
                    </a:cubicBezTo>
                    <a:cubicBezTo>
                      <a:pt x="9" y="13"/>
                      <a:pt x="9" y="13"/>
                      <a:pt x="9" y="13"/>
                    </a:cubicBezTo>
                    <a:cubicBezTo>
                      <a:pt x="9" y="13"/>
                      <a:pt x="9" y="13"/>
                      <a:pt x="9" y="13"/>
                    </a:cubicBezTo>
                    <a:cubicBezTo>
                      <a:pt x="9" y="13"/>
                      <a:pt x="9" y="13"/>
                      <a:pt x="9" y="13"/>
                    </a:cubicBezTo>
                    <a:close/>
                    <a:moveTo>
                      <a:pt x="8" y="2"/>
                    </a:moveTo>
                    <a:cubicBezTo>
                      <a:pt x="8" y="2"/>
                      <a:pt x="8" y="2"/>
                      <a:pt x="8" y="2"/>
                    </a:cubicBezTo>
                    <a:cubicBezTo>
                      <a:pt x="8" y="2"/>
                      <a:pt x="8"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8" y="2"/>
                    </a:cubicBezTo>
                    <a:cubicBezTo>
                      <a:pt x="8" y="2"/>
                      <a:pt x="8" y="2"/>
                      <a:pt x="8" y="2"/>
                    </a:cubicBezTo>
                    <a:cubicBezTo>
                      <a:pt x="8" y="2"/>
                      <a:pt x="8" y="2"/>
                      <a:pt x="8" y="2"/>
                    </a:cubicBezTo>
                    <a:cubicBezTo>
                      <a:pt x="8" y="2"/>
                      <a:pt x="8" y="2"/>
                      <a:pt x="8" y="2"/>
                    </a:cubicBezTo>
                    <a:close/>
                    <a:moveTo>
                      <a:pt x="14" y="14"/>
                    </a:move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lose/>
                    <a:moveTo>
                      <a:pt x="6" y="0"/>
                    </a:moveTo>
                    <a:cubicBezTo>
                      <a:pt x="6" y="0"/>
                      <a:pt x="6" y="0"/>
                      <a:pt x="6" y="0"/>
                    </a:cubicBezTo>
                    <a:cubicBezTo>
                      <a:pt x="6" y="0"/>
                      <a:pt x="6" y="0"/>
                      <a:pt x="6" y="0"/>
                    </a:cubicBezTo>
                    <a:cubicBezTo>
                      <a:pt x="6" y="0"/>
                      <a:pt x="6" y="0"/>
                      <a:pt x="6" y="0"/>
                    </a:cubicBezTo>
                    <a:cubicBezTo>
                      <a:pt x="6" y="0"/>
                      <a:pt x="6" y="0"/>
                      <a:pt x="6" y="0"/>
                    </a:cubicBezTo>
                    <a:cubicBezTo>
                      <a:pt x="6" y="0"/>
                      <a:pt x="7" y="0"/>
                      <a:pt x="7" y="0"/>
                    </a:cubicBezTo>
                    <a:cubicBezTo>
                      <a:pt x="7" y="0"/>
                      <a:pt x="7" y="0"/>
                      <a:pt x="7" y="0"/>
                    </a:cubicBezTo>
                    <a:cubicBezTo>
                      <a:pt x="7" y="0"/>
                      <a:pt x="7" y="0"/>
                      <a:pt x="7" y="0"/>
                    </a:cubicBezTo>
                    <a:cubicBezTo>
                      <a:pt x="7" y="0"/>
                      <a:pt x="7" y="0"/>
                      <a:pt x="7" y="0"/>
                    </a:cubicBezTo>
                    <a:cubicBezTo>
                      <a:pt x="7" y="0"/>
                      <a:pt x="7" y="0"/>
                      <a:pt x="7" y="0"/>
                    </a:cubicBezTo>
                    <a:cubicBezTo>
                      <a:pt x="7" y="1"/>
                      <a:pt x="6" y="0"/>
                      <a:pt x="6" y="0"/>
                    </a:cubicBezTo>
                    <a:cubicBezTo>
                      <a:pt x="6" y="0"/>
                      <a:pt x="6" y="0"/>
                      <a:pt x="6" y="0"/>
                    </a:cubicBezTo>
                    <a:cubicBezTo>
                      <a:pt x="6" y="0"/>
                      <a:pt x="6" y="0"/>
                      <a:pt x="6" y="0"/>
                    </a:cubicBezTo>
                    <a:cubicBezTo>
                      <a:pt x="6" y="0"/>
                      <a:pt x="6" y="0"/>
                      <a:pt x="6" y="0"/>
                    </a:cubicBezTo>
                    <a:close/>
                    <a:moveTo>
                      <a:pt x="12" y="10"/>
                    </a:moveTo>
                    <a:cubicBezTo>
                      <a:pt x="12" y="10"/>
                      <a:pt x="12" y="10"/>
                      <a:pt x="12" y="10"/>
                    </a:cubicBezTo>
                    <a:cubicBezTo>
                      <a:pt x="11" y="10"/>
                      <a:pt x="11" y="10"/>
                      <a:pt x="11" y="10"/>
                    </a:cubicBezTo>
                    <a:cubicBezTo>
                      <a:pt x="11" y="10"/>
                      <a:pt x="11" y="10"/>
                      <a:pt x="11" y="10"/>
                    </a:cubicBezTo>
                    <a:cubicBezTo>
                      <a:pt x="11" y="10"/>
                      <a:pt x="11" y="10"/>
                      <a:pt x="11" y="10"/>
                    </a:cubicBezTo>
                    <a:cubicBezTo>
                      <a:pt x="11" y="10"/>
                      <a:pt x="11" y="10"/>
                      <a:pt x="11" y="10"/>
                    </a:cubicBezTo>
                    <a:cubicBezTo>
                      <a:pt x="11" y="10"/>
                      <a:pt x="11" y="10"/>
                      <a:pt x="11" y="10"/>
                    </a:cubicBezTo>
                    <a:cubicBezTo>
                      <a:pt x="11" y="10"/>
                      <a:pt x="11" y="10"/>
                      <a:pt x="11" y="10"/>
                    </a:cubicBezTo>
                    <a:cubicBezTo>
                      <a:pt x="11" y="10"/>
                      <a:pt x="11" y="10"/>
                      <a:pt x="11" y="10"/>
                    </a:cubicBezTo>
                    <a:cubicBezTo>
                      <a:pt x="11" y="10"/>
                      <a:pt x="11" y="10"/>
                      <a:pt x="11" y="10"/>
                    </a:cubicBezTo>
                    <a:cubicBezTo>
                      <a:pt x="11" y="10"/>
                      <a:pt x="11" y="10"/>
                      <a:pt x="11" y="10"/>
                    </a:cubicBezTo>
                    <a:cubicBezTo>
                      <a:pt x="11" y="10"/>
                      <a:pt x="12" y="10"/>
                      <a:pt x="12" y="10"/>
                    </a:cubicBezTo>
                    <a:cubicBezTo>
                      <a:pt x="12" y="10"/>
                      <a:pt x="12" y="10"/>
                      <a:pt x="12" y="10"/>
                    </a:cubicBezTo>
                    <a:close/>
                    <a:moveTo>
                      <a:pt x="7" y="9"/>
                    </a:moveTo>
                    <a:cubicBezTo>
                      <a:pt x="7" y="9"/>
                      <a:pt x="7" y="9"/>
                      <a:pt x="7" y="9"/>
                    </a:cubicBezTo>
                    <a:cubicBezTo>
                      <a:pt x="7" y="9"/>
                      <a:pt x="7" y="9"/>
                      <a:pt x="7" y="9"/>
                    </a:cubicBezTo>
                    <a:cubicBezTo>
                      <a:pt x="7" y="9"/>
                      <a:pt x="7" y="9"/>
                      <a:pt x="7" y="9"/>
                    </a:cubicBezTo>
                    <a:cubicBezTo>
                      <a:pt x="7" y="8"/>
                      <a:pt x="7" y="8"/>
                      <a:pt x="7" y="8"/>
                    </a:cubicBezTo>
                    <a:cubicBezTo>
                      <a:pt x="7" y="8"/>
                      <a:pt x="7" y="8"/>
                      <a:pt x="7" y="8"/>
                    </a:cubicBezTo>
                    <a:cubicBezTo>
                      <a:pt x="7" y="8"/>
                      <a:pt x="7" y="8"/>
                      <a:pt x="7" y="9"/>
                    </a:cubicBezTo>
                    <a:cubicBezTo>
                      <a:pt x="7" y="9"/>
                      <a:pt x="7" y="9"/>
                      <a:pt x="7" y="9"/>
                    </a:cubicBezTo>
                    <a:close/>
                    <a:moveTo>
                      <a:pt x="7" y="7"/>
                    </a:move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lose/>
                    <a:moveTo>
                      <a:pt x="10" y="7"/>
                    </a:moveTo>
                    <a:cubicBezTo>
                      <a:pt x="10" y="7"/>
                      <a:pt x="10" y="7"/>
                      <a:pt x="10" y="7"/>
                    </a:cubicBezTo>
                    <a:cubicBezTo>
                      <a:pt x="10" y="7"/>
                      <a:pt x="10" y="7"/>
                      <a:pt x="10" y="7"/>
                    </a:cubicBezTo>
                    <a:cubicBezTo>
                      <a:pt x="10" y="7"/>
                      <a:pt x="10" y="7"/>
                      <a:pt x="10" y="7"/>
                    </a:cubicBezTo>
                    <a:cubicBezTo>
                      <a:pt x="10" y="7"/>
                      <a:pt x="10" y="7"/>
                      <a:pt x="10" y="7"/>
                    </a:cubicBezTo>
                    <a:close/>
                    <a:moveTo>
                      <a:pt x="8" y="6"/>
                    </a:moveTo>
                    <a:cubicBezTo>
                      <a:pt x="8" y="6"/>
                      <a:pt x="8" y="6"/>
                      <a:pt x="8" y="6"/>
                    </a:cubicBezTo>
                    <a:cubicBezTo>
                      <a:pt x="8" y="6"/>
                      <a:pt x="8" y="6"/>
                      <a:pt x="8" y="6"/>
                    </a:cubicBezTo>
                    <a:cubicBezTo>
                      <a:pt x="8" y="6"/>
                      <a:pt x="8" y="6"/>
                      <a:pt x="8" y="6"/>
                    </a:cubicBezTo>
                    <a:close/>
                    <a:moveTo>
                      <a:pt x="14" y="14"/>
                    </a:moveTo>
                    <a:cubicBezTo>
                      <a:pt x="14" y="14"/>
                      <a:pt x="14" y="14"/>
                      <a:pt x="14" y="14"/>
                    </a:cubicBezTo>
                    <a:cubicBezTo>
                      <a:pt x="14" y="14"/>
                      <a:pt x="14" y="14"/>
                      <a:pt x="14" y="14"/>
                    </a:cubicBezTo>
                    <a:cubicBezTo>
                      <a:pt x="14" y="14"/>
                      <a:pt x="14" y="14"/>
                      <a:pt x="14" y="14"/>
                    </a:cubicBezTo>
                    <a:cubicBezTo>
                      <a:pt x="14" y="14"/>
                      <a:pt x="14" y="14"/>
                      <a:pt x="14" y="14"/>
                    </a:cubicBezTo>
                    <a:close/>
                    <a:moveTo>
                      <a:pt x="12" y="2"/>
                    </a:moveTo>
                    <a:cubicBezTo>
                      <a:pt x="12" y="2"/>
                      <a:pt x="12" y="2"/>
                      <a:pt x="12" y="2"/>
                    </a:cubicBezTo>
                    <a:cubicBezTo>
                      <a:pt x="12" y="2"/>
                      <a:pt x="12" y="2"/>
                      <a:pt x="12" y="2"/>
                    </a:cubicBezTo>
                    <a:cubicBezTo>
                      <a:pt x="12" y="2"/>
                      <a:pt x="12" y="2"/>
                      <a:pt x="12" y="2"/>
                    </a:cubicBezTo>
                    <a:cubicBezTo>
                      <a:pt x="12" y="2"/>
                      <a:pt x="12" y="2"/>
                      <a:pt x="12" y="2"/>
                    </a:cubicBezTo>
                    <a:cubicBezTo>
                      <a:pt x="12" y="2"/>
                      <a:pt x="12" y="2"/>
                      <a:pt x="12" y="2"/>
                    </a:cubicBezTo>
                    <a:cubicBezTo>
                      <a:pt x="12" y="2"/>
                      <a:pt x="12" y="2"/>
                      <a:pt x="12" y="2"/>
                    </a:cubicBezTo>
                    <a:cubicBezTo>
                      <a:pt x="12" y="2"/>
                      <a:pt x="12" y="2"/>
                      <a:pt x="12" y="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14" name="Freeform 679">
                <a:extLst>
                  <a:ext uri="{FF2B5EF4-FFF2-40B4-BE49-F238E27FC236}">
                    <a16:creationId xmlns:a16="http://schemas.microsoft.com/office/drawing/2014/main" id="{D1CB77FF-8D90-DD5C-6EEB-1E84D017FFE2}"/>
                  </a:ext>
                </a:extLst>
              </p:cNvPr>
              <p:cNvSpPr>
                <a:spLocks noEditPoints="1"/>
              </p:cNvSpPr>
              <p:nvPr/>
            </p:nvSpPr>
            <p:spPr bwMode="auto">
              <a:xfrm>
                <a:off x="3290888" y="4505325"/>
                <a:ext cx="395287" cy="341313"/>
              </a:xfrm>
              <a:custGeom>
                <a:avLst/>
                <a:gdLst>
                  <a:gd name="T0" fmla="*/ 44 w 95"/>
                  <a:gd name="T1" fmla="*/ 74 h 82"/>
                  <a:gd name="T2" fmla="*/ 42 w 95"/>
                  <a:gd name="T3" fmla="*/ 68 h 82"/>
                  <a:gd name="T4" fmla="*/ 42 w 95"/>
                  <a:gd name="T5" fmla="*/ 64 h 82"/>
                  <a:gd name="T6" fmla="*/ 39 w 95"/>
                  <a:gd name="T7" fmla="*/ 57 h 82"/>
                  <a:gd name="T8" fmla="*/ 39 w 95"/>
                  <a:gd name="T9" fmla="*/ 51 h 82"/>
                  <a:gd name="T10" fmla="*/ 42 w 95"/>
                  <a:gd name="T11" fmla="*/ 45 h 82"/>
                  <a:gd name="T12" fmla="*/ 39 w 95"/>
                  <a:gd name="T13" fmla="*/ 42 h 82"/>
                  <a:gd name="T14" fmla="*/ 30 w 95"/>
                  <a:gd name="T15" fmla="*/ 43 h 82"/>
                  <a:gd name="T16" fmla="*/ 22 w 95"/>
                  <a:gd name="T17" fmla="*/ 38 h 82"/>
                  <a:gd name="T18" fmla="*/ 16 w 95"/>
                  <a:gd name="T19" fmla="*/ 37 h 82"/>
                  <a:gd name="T20" fmla="*/ 9 w 95"/>
                  <a:gd name="T21" fmla="*/ 37 h 82"/>
                  <a:gd name="T22" fmla="*/ 7 w 95"/>
                  <a:gd name="T23" fmla="*/ 29 h 82"/>
                  <a:gd name="T24" fmla="*/ 2 w 95"/>
                  <a:gd name="T25" fmla="*/ 21 h 82"/>
                  <a:gd name="T26" fmla="*/ 3 w 95"/>
                  <a:gd name="T27" fmla="*/ 15 h 82"/>
                  <a:gd name="T28" fmla="*/ 9 w 95"/>
                  <a:gd name="T29" fmla="*/ 5 h 82"/>
                  <a:gd name="T30" fmla="*/ 10 w 95"/>
                  <a:gd name="T31" fmla="*/ 7 h 82"/>
                  <a:gd name="T32" fmla="*/ 10 w 95"/>
                  <a:gd name="T33" fmla="*/ 16 h 82"/>
                  <a:gd name="T34" fmla="*/ 13 w 95"/>
                  <a:gd name="T35" fmla="*/ 23 h 82"/>
                  <a:gd name="T36" fmla="*/ 16 w 95"/>
                  <a:gd name="T37" fmla="*/ 17 h 82"/>
                  <a:gd name="T38" fmla="*/ 13 w 95"/>
                  <a:gd name="T39" fmla="*/ 10 h 82"/>
                  <a:gd name="T40" fmla="*/ 22 w 95"/>
                  <a:gd name="T41" fmla="*/ 7 h 82"/>
                  <a:gd name="T42" fmla="*/ 25 w 95"/>
                  <a:gd name="T43" fmla="*/ 4 h 82"/>
                  <a:gd name="T44" fmla="*/ 23 w 95"/>
                  <a:gd name="T45" fmla="*/ 1 h 82"/>
                  <a:gd name="T46" fmla="*/ 29 w 95"/>
                  <a:gd name="T47" fmla="*/ 5 h 82"/>
                  <a:gd name="T48" fmla="*/ 36 w 95"/>
                  <a:gd name="T49" fmla="*/ 10 h 82"/>
                  <a:gd name="T50" fmla="*/ 42 w 95"/>
                  <a:gd name="T51" fmla="*/ 12 h 82"/>
                  <a:gd name="T52" fmla="*/ 51 w 95"/>
                  <a:gd name="T53" fmla="*/ 12 h 82"/>
                  <a:gd name="T54" fmla="*/ 60 w 95"/>
                  <a:gd name="T55" fmla="*/ 16 h 82"/>
                  <a:gd name="T56" fmla="*/ 67 w 95"/>
                  <a:gd name="T57" fmla="*/ 12 h 82"/>
                  <a:gd name="T58" fmla="*/ 67 w 95"/>
                  <a:gd name="T59" fmla="*/ 12 h 82"/>
                  <a:gd name="T60" fmla="*/ 75 w 95"/>
                  <a:gd name="T61" fmla="*/ 11 h 82"/>
                  <a:gd name="T62" fmla="*/ 79 w 95"/>
                  <a:gd name="T63" fmla="*/ 12 h 82"/>
                  <a:gd name="T64" fmla="*/ 74 w 95"/>
                  <a:gd name="T65" fmla="*/ 12 h 82"/>
                  <a:gd name="T66" fmla="*/ 77 w 95"/>
                  <a:gd name="T67" fmla="*/ 17 h 82"/>
                  <a:gd name="T68" fmla="*/ 83 w 95"/>
                  <a:gd name="T69" fmla="*/ 18 h 82"/>
                  <a:gd name="T70" fmla="*/ 87 w 95"/>
                  <a:gd name="T71" fmla="*/ 22 h 82"/>
                  <a:gd name="T72" fmla="*/ 89 w 95"/>
                  <a:gd name="T73" fmla="*/ 25 h 82"/>
                  <a:gd name="T74" fmla="*/ 91 w 95"/>
                  <a:gd name="T75" fmla="*/ 26 h 82"/>
                  <a:gd name="T76" fmla="*/ 94 w 95"/>
                  <a:gd name="T77" fmla="*/ 29 h 82"/>
                  <a:gd name="T78" fmla="*/ 90 w 95"/>
                  <a:gd name="T79" fmla="*/ 35 h 82"/>
                  <a:gd name="T80" fmla="*/ 91 w 95"/>
                  <a:gd name="T81" fmla="*/ 38 h 82"/>
                  <a:gd name="T82" fmla="*/ 86 w 95"/>
                  <a:gd name="T83" fmla="*/ 40 h 82"/>
                  <a:gd name="T84" fmla="*/ 90 w 95"/>
                  <a:gd name="T85" fmla="*/ 52 h 82"/>
                  <a:gd name="T86" fmla="*/ 87 w 95"/>
                  <a:gd name="T87" fmla="*/ 55 h 82"/>
                  <a:gd name="T88" fmla="*/ 83 w 95"/>
                  <a:gd name="T89" fmla="*/ 57 h 82"/>
                  <a:gd name="T90" fmla="*/ 78 w 95"/>
                  <a:gd name="T91" fmla="*/ 58 h 82"/>
                  <a:gd name="T92" fmla="*/ 75 w 95"/>
                  <a:gd name="T93" fmla="*/ 61 h 82"/>
                  <a:gd name="T94" fmla="*/ 72 w 95"/>
                  <a:gd name="T95" fmla="*/ 60 h 82"/>
                  <a:gd name="T96" fmla="*/ 68 w 95"/>
                  <a:gd name="T97" fmla="*/ 59 h 82"/>
                  <a:gd name="T98" fmla="*/ 61 w 95"/>
                  <a:gd name="T99" fmla="*/ 57 h 82"/>
                  <a:gd name="T100" fmla="*/ 65 w 95"/>
                  <a:gd name="T101" fmla="*/ 62 h 82"/>
                  <a:gd name="T102" fmla="*/ 66 w 95"/>
                  <a:gd name="T103" fmla="*/ 69 h 82"/>
                  <a:gd name="T104" fmla="*/ 69 w 95"/>
                  <a:gd name="T105" fmla="*/ 72 h 82"/>
                  <a:gd name="T106" fmla="*/ 63 w 95"/>
                  <a:gd name="T107" fmla="*/ 77 h 82"/>
                  <a:gd name="T108" fmla="*/ 60 w 95"/>
                  <a:gd name="T109" fmla="*/ 78 h 82"/>
                  <a:gd name="T110" fmla="*/ 57 w 95"/>
                  <a:gd name="T111" fmla="*/ 80 h 82"/>
                  <a:gd name="T112" fmla="*/ 55 w 95"/>
                  <a:gd name="T113" fmla="*/ 80 h 82"/>
                  <a:gd name="T114" fmla="*/ 67 w 95"/>
                  <a:gd name="T115" fmla="*/ 9 h 82"/>
                  <a:gd name="T116" fmla="*/ 66 w 95"/>
                  <a:gd name="T117" fmla="*/ 8 h 82"/>
                  <a:gd name="T118" fmla="*/ 64 w 95"/>
                  <a:gd name="T119" fmla="*/ 9 h 82"/>
                  <a:gd name="T120" fmla="*/ 64 w 95"/>
                  <a:gd name="T121" fmla="*/ 9 h 82"/>
                  <a:gd name="T122" fmla="*/ 66 w 95"/>
                  <a:gd name="T123" fmla="*/ 10 h 82"/>
                  <a:gd name="T124" fmla="*/ 67 w 95"/>
                  <a:gd name="T125" fmla="*/ 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5" h="82">
                    <a:moveTo>
                      <a:pt x="49" y="82"/>
                    </a:moveTo>
                    <a:cubicBezTo>
                      <a:pt x="46" y="78"/>
                      <a:pt x="46" y="78"/>
                      <a:pt x="46" y="78"/>
                    </a:cubicBezTo>
                    <a:cubicBezTo>
                      <a:pt x="46" y="78"/>
                      <a:pt x="46" y="77"/>
                      <a:pt x="46" y="77"/>
                    </a:cubicBezTo>
                    <a:cubicBezTo>
                      <a:pt x="46" y="77"/>
                      <a:pt x="46" y="77"/>
                      <a:pt x="46" y="77"/>
                    </a:cubicBezTo>
                    <a:cubicBezTo>
                      <a:pt x="45" y="76"/>
                      <a:pt x="45" y="75"/>
                      <a:pt x="45" y="75"/>
                    </a:cubicBezTo>
                    <a:cubicBezTo>
                      <a:pt x="45" y="75"/>
                      <a:pt x="44" y="74"/>
                      <a:pt x="44" y="74"/>
                    </a:cubicBezTo>
                    <a:cubicBezTo>
                      <a:pt x="44" y="74"/>
                      <a:pt x="44" y="73"/>
                      <a:pt x="44" y="73"/>
                    </a:cubicBezTo>
                    <a:cubicBezTo>
                      <a:pt x="44" y="73"/>
                      <a:pt x="44" y="72"/>
                      <a:pt x="44" y="72"/>
                    </a:cubicBezTo>
                    <a:cubicBezTo>
                      <a:pt x="44" y="72"/>
                      <a:pt x="44" y="72"/>
                      <a:pt x="43" y="72"/>
                    </a:cubicBezTo>
                    <a:cubicBezTo>
                      <a:pt x="43" y="71"/>
                      <a:pt x="43" y="71"/>
                      <a:pt x="43" y="71"/>
                    </a:cubicBezTo>
                    <a:cubicBezTo>
                      <a:pt x="43" y="70"/>
                      <a:pt x="43" y="70"/>
                      <a:pt x="43" y="70"/>
                    </a:cubicBezTo>
                    <a:cubicBezTo>
                      <a:pt x="43" y="70"/>
                      <a:pt x="42" y="69"/>
                      <a:pt x="42" y="68"/>
                    </a:cubicBezTo>
                    <a:cubicBezTo>
                      <a:pt x="42" y="68"/>
                      <a:pt x="41" y="68"/>
                      <a:pt x="41" y="68"/>
                    </a:cubicBezTo>
                    <a:cubicBezTo>
                      <a:pt x="41" y="68"/>
                      <a:pt x="40" y="67"/>
                      <a:pt x="40" y="67"/>
                    </a:cubicBezTo>
                    <a:cubicBezTo>
                      <a:pt x="40" y="67"/>
                      <a:pt x="39" y="67"/>
                      <a:pt x="39" y="67"/>
                    </a:cubicBezTo>
                    <a:cubicBezTo>
                      <a:pt x="39" y="67"/>
                      <a:pt x="39" y="67"/>
                      <a:pt x="39" y="67"/>
                    </a:cubicBezTo>
                    <a:cubicBezTo>
                      <a:pt x="41" y="65"/>
                      <a:pt x="41" y="65"/>
                      <a:pt x="41" y="65"/>
                    </a:cubicBezTo>
                    <a:cubicBezTo>
                      <a:pt x="42" y="64"/>
                      <a:pt x="42" y="64"/>
                      <a:pt x="42" y="64"/>
                    </a:cubicBezTo>
                    <a:cubicBezTo>
                      <a:pt x="42" y="64"/>
                      <a:pt x="43" y="63"/>
                      <a:pt x="43" y="63"/>
                    </a:cubicBezTo>
                    <a:cubicBezTo>
                      <a:pt x="43" y="63"/>
                      <a:pt x="42" y="62"/>
                      <a:pt x="42" y="62"/>
                    </a:cubicBezTo>
                    <a:cubicBezTo>
                      <a:pt x="42" y="62"/>
                      <a:pt x="41" y="60"/>
                      <a:pt x="41" y="60"/>
                    </a:cubicBezTo>
                    <a:cubicBezTo>
                      <a:pt x="40" y="60"/>
                      <a:pt x="40" y="60"/>
                      <a:pt x="40" y="60"/>
                    </a:cubicBezTo>
                    <a:cubicBezTo>
                      <a:pt x="40" y="60"/>
                      <a:pt x="40" y="59"/>
                      <a:pt x="40" y="59"/>
                    </a:cubicBezTo>
                    <a:cubicBezTo>
                      <a:pt x="40" y="59"/>
                      <a:pt x="39" y="57"/>
                      <a:pt x="39" y="57"/>
                    </a:cubicBezTo>
                    <a:cubicBezTo>
                      <a:pt x="39" y="56"/>
                      <a:pt x="39" y="56"/>
                      <a:pt x="39" y="56"/>
                    </a:cubicBezTo>
                    <a:cubicBezTo>
                      <a:pt x="39" y="56"/>
                      <a:pt x="39" y="55"/>
                      <a:pt x="39" y="55"/>
                    </a:cubicBezTo>
                    <a:cubicBezTo>
                      <a:pt x="39" y="55"/>
                      <a:pt x="39" y="55"/>
                      <a:pt x="39" y="54"/>
                    </a:cubicBezTo>
                    <a:cubicBezTo>
                      <a:pt x="39" y="54"/>
                      <a:pt x="39" y="54"/>
                      <a:pt x="39" y="54"/>
                    </a:cubicBezTo>
                    <a:cubicBezTo>
                      <a:pt x="39" y="51"/>
                      <a:pt x="39" y="51"/>
                      <a:pt x="39" y="51"/>
                    </a:cubicBezTo>
                    <a:cubicBezTo>
                      <a:pt x="39" y="51"/>
                      <a:pt x="39" y="51"/>
                      <a:pt x="39" y="51"/>
                    </a:cubicBezTo>
                    <a:cubicBezTo>
                      <a:pt x="39" y="51"/>
                      <a:pt x="39" y="50"/>
                      <a:pt x="39" y="50"/>
                    </a:cubicBezTo>
                    <a:cubicBezTo>
                      <a:pt x="39" y="50"/>
                      <a:pt x="39" y="50"/>
                      <a:pt x="39" y="50"/>
                    </a:cubicBezTo>
                    <a:cubicBezTo>
                      <a:pt x="39" y="49"/>
                      <a:pt x="39" y="49"/>
                      <a:pt x="40" y="49"/>
                    </a:cubicBezTo>
                    <a:cubicBezTo>
                      <a:pt x="40" y="49"/>
                      <a:pt x="40" y="48"/>
                      <a:pt x="40" y="48"/>
                    </a:cubicBezTo>
                    <a:cubicBezTo>
                      <a:pt x="40" y="46"/>
                      <a:pt x="40" y="46"/>
                      <a:pt x="40" y="46"/>
                    </a:cubicBezTo>
                    <a:cubicBezTo>
                      <a:pt x="42" y="45"/>
                      <a:pt x="42" y="45"/>
                      <a:pt x="42" y="45"/>
                    </a:cubicBezTo>
                    <a:cubicBezTo>
                      <a:pt x="42" y="44"/>
                      <a:pt x="42" y="44"/>
                      <a:pt x="42" y="44"/>
                    </a:cubicBezTo>
                    <a:cubicBezTo>
                      <a:pt x="41" y="43"/>
                      <a:pt x="41" y="43"/>
                      <a:pt x="41" y="43"/>
                    </a:cubicBezTo>
                    <a:cubicBezTo>
                      <a:pt x="41" y="43"/>
                      <a:pt x="41" y="43"/>
                      <a:pt x="41" y="43"/>
                    </a:cubicBezTo>
                    <a:cubicBezTo>
                      <a:pt x="41" y="43"/>
                      <a:pt x="40" y="43"/>
                      <a:pt x="40" y="43"/>
                    </a:cubicBezTo>
                    <a:cubicBezTo>
                      <a:pt x="40" y="43"/>
                      <a:pt x="40" y="42"/>
                      <a:pt x="40" y="42"/>
                    </a:cubicBezTo>
                    <a:cubicBezTo>
                      <a:pt x="39" y="42"/>
                      <a:pt x="39" y="42"/>
                      <a:pt x="39" y="42"/>
                    </a:cubicBezTo>
                    <a:cubicBezTo>
                      <a:pt x="39" y="42"/>
                      <a:pt x="38" y="43"/>
                      <a:pt x="38" y="43"/>
                    </a:cubicBezTo>
                    <a:cubicBezTo>
                      <a:pt x="37" y="43"/>
                      <a:pt x="35" y="44"/>
                      <a:pt x="35" y="44"/>
                    </a:cubicBezTo>
                    <a:cubicBezTo>
                      <a:pt x="35" y="44"/>
                      <a:pt x="34" y="44"/>
                      <a:pt x="34" y="44"/>
                    </a:cubicBezTo>
                    <a:cubicBezTo>
                      <a:pt x="34" y="44"/>
                      <a:pt x="32" y="44"/>
                      <a:pt x="32" y="44"/>
                    </a:cubicBezTo>
                    <a:cubicBezTo>
                      <a:pt x="32" y="44"/>
                      <a:pt x="31" y="43"/>
                      <a:pt x="31" y="43"/>
                    </a:cubicBezTo>
                    <a:cubicBezTo>
                      <a:pt x="30" y="43"/>
                      <a:pt x="30" y="43"/>
                      <a:pt x="30" y="43"/>
                    </a:cubicBezTo>
                    <a:cubicBezTo>
                      <a:pt x="30" y="43"/>
                      <a:pt x="29" y="44"/>
                      <a:pt x="29" y="44"/>
                    </a:cubicBezTo>
                    <a:cubicBezTo>
                      <a:pt x="29" y="44"/>
                      <a:pt x="29" y="44"/>
                      <a:pt x="29" y="44"/>
                    </a:cubicBezTo>
                    <a:cubicBezTo>
                      <a:pt x="28" y="44"/>
                      <a:pt x="28" y="44"/>
                      <a:pt x="28" y="44"/>
                    </a:cubicBezTo>
                    <a:cubicBezTo>
                      <a:pt x="28" y="44"/>
                      <a:pt x="28" y="44"/>
                      <a:pt x="28" y="44"/>
                    </a:cubicBezTo>
                    <a:cubicBezTo>
                      <a:pt x="23" y="38"/>
                      <a:pt x="23" y="38"/>
                      <a:pt x="23" y="38"/>
                    </a:cubicBezTo>
                    <a:cubicBezTo>
                      <a:pt x="22" y="38"/>
                      <a:pt x="22" y="38"/>
                      <a:pt x="22" y="38"/>
                    </a:cubicBezTo>
                    <a:cubicBezTo>
                      <a:pt x="21" y="38"/>
                      <a:pt x="21" y="38"/>
                      <a:pt x="21" y="38"/>
                    </a:cubicBezTo>
                    <a:cubicBezTo>
                      <a:pt x="19" y="37"/>
                      <a:pt x="19" y="37"/>
                      <a:pt x="19" y="37"/>
                    </a:cubicBezTo>
                    <a:cubicBezTo>
                      <a:pt x="18" y="37"/>
                      <a:pt x="18" y="37"/>
                      <a:pt x="18" y="37"/>
                    </a:cubicBezTo>
                    <a:cubicBezTo>
                      <a:pt x="17" y="38"/>
                      <a:pt x="17" y="38"/>
                      <a:pt x="17" y="38"/>
                    </a:cubicBezTo>
                    <a:cubicBezTo>
                      <a:pt x="16" y="38"/>
                      <a:pt x="16" y="38"/>
                      <a:pt x="16" y="38"/>
                    </a:cubicBezTo>
                    <a:cubicBezTo>
                      <a:pt x="16" y="37"/>
                      <a:pt x="16" y="37"/>
                      <a:pt x="16" y="37"/>
                    </a:cubicBezTo>
                    <a:cubicBezTo>
                      <a:pt x="12" y="37"/>
                      <a:pt x="12" y="37"/>
                      <a:pt x="12" y="37"/>
                    </a:cubicBezTo>
                    <a:cubicBezTo>
                      <a:pt x="12" y="37"/>
                      <a:pt x="11" y="37"/>
                      <a:pt x="11" y="37"/>
                    </a:cubicBezTo>
                    <a:cubicBezTo>
                      <a:pt x="11" y="37"/>
                      <a:pt x="11" y="37"/>
                      <a:pt x="11" y="37"/>
                    </a:cubicBezTo>
                    <a:cubicBezTo>
                      <a:pt x="10" y="37"/>
                      <a:pt x="10" y="37"/>
                      <a:pt x="10" y="37"/>
                    </a:cubicBezTo>
                    <a:cubicBezTo>
                      <a:pt x="9" y="37"/>
                      <a:pt x="9" y="37"/>
                      <a:pt x="9" y="37"/>
                    </a:cubicBezTo>
                    <a:cubicBezTo>
                      <a:pt x="9" y="37"/>
                      <a:pt x="9" y="37"/>
                      <a:pt x="9" y="37"/>
                    </a:cubicBezTo>
                    <a:cubicBezTo>
                      <a:pt x="9" y="36"/>
                      <a:pt x="8" y="35"/>
                      <a:pt x="8" y="35"/>
                    </a:cubicBezTo>
                    <a:cubicBezTo>
                      <a:pt x="7" y="35"/>
                      <a:pt x="7" y="35"/>
                      <a:pt x="7" y="35"/>
                    </a:cubicBezTo>
                    <a:cubicBezTo>
                      <a:pt x="7" y="35"/>
                      <a:pt x="6" y="34"/>
                      <a:pt x="6" y="34"/>
                    </a:cubicBezTo>
                    <a:cubicBezTo>
                      <a:pt x="6" y="33"/>
                      <a:pt x="6" y="31"/>
                      <a:pt x="6" y="31"/>
                    </a:cubicBezTo>
                    <a:cubicBezTo>
                      <a:pt x="6" y="31"/>
                      <a:pt x="7" y="30"/>
                      <a:pt x="7" y="30"/>
                    </a:cubicBezTo>
                    <a:cubicBezTo>
                      <a:pt x="7" y="30"/>
                      <a:pt x="7" y="29"/>
                      <a:pt x="7" y="29"/>
                    </a:cubicBezTo>
                    <a:cubicBezTo>
                      <a:pt x="7" y="29"/>
                      <a:pt x="7" y="28"/>
                      <a:pt x="6" y="28"/>
                    </a:cubicBezTo>
                    <a:cubicBezTo>
                      <a:pt x="6" y="28"/>
                      <a:pt x="5" y="26"/>
                      <a:pt x="5" y="26"/>
                    </a:cubicBezTo>
                    <a:cubicBezTo>
                      <a:pt x="5" y="26"/>
                      <a:pt x="5" y="25"/>
                      <a:pt x="5" y="25"/>
                    </a:cubicBezTo>
                    <a:cubicBezTo>
                      <a:pt x="5" y="24"/>
                      <a:pt x="4" y="23"/>
                      <a:pt x="4" y="23"/>
                    </a:cubicBezTo>
                    <a:cubicBezTo>
                      <a:pt x="3" y="23"/>
                      <a:pt x="3" y="23"/>
                      <a:pt x="3" y="23"/>
                    </a:cubicBezTo>
                    <a:cubicBezTo>
                      <a:pt x="2" y="21"/>
                      <a:pt x="2" y="21"/>
                      <a:pt x="2" y="21"/>
                    </a:cubicBezTo>
                    <a:cubicBezTo>
                      <a:pt x="1" y="22"/>
                      <a:pt x="1" y="22"/>
                      <a:pt x="1" y="22"/>
                    </a:cubicBezTo>
                    <a:cubicBezTo>
                      <a:pt x="0" y="22"/>
                      <a:pt x="0" y="22"/>
                      <a:pt x="0" y="22"/>
                    </a:cubicBezTo>
                    <a:cubicBezTo>
                      <a:pt x="0" y="22"/>
                      <a:pt x="3" y="18"/>
                      <a:pt x="3" y="18"/>
                    </a:cubicBezTo>
                    <a:cubicBezTo>
                      <a:pt x="3" y="17"/>
                      <a:pt x="3" y="17"/>
                      <a:pt x="3" y="17"/>
                    </a:cubicBezTo>
                    <a:cubicBezTo>
                      <a:pt x="3" y="17"/>
                      <a:pt x="2" y="17"/>
                      <a:pt x="2" y="16"/>
                    </a:cubicBezTo>
                    <a:cubicBezTo>
                      <a:pt x="2" y="16"/>
                      <a:pt x="3" y="16"/>
                      <a:pt x="3" y="15"/>
                    </a:cubicBezTo>
                    <a:cubicBezTo>
                      <a:pt x="3" y="15"/>
                      <a:pt x="3" y="14"/>
                      <a:pt x="3" y="14"/>
                    </a:cubicBezTo>
                    <a:cubicBezTo>
                      <a:pt x="3" y="14"/>
                      <a:pt x="3" y="13"/>
                      <a:pt x="3" y="13"/>
                    </a:cubicBezTo>
                    <a:cubicBezTo>
                      <a:pt x="3" y="13"/>
                      <a:pt x="6" y="8"/>
                      <a:pt x="6" y="8"/>
                    </a:cubicBezTo>
                    <a:cubicBezTo>
                      <a:pt x="6" y="8"/>
                      <a:pt x="7" y="8"/>
                      <a:pt x="7" y="8"/>
                    </a:cubicBezTo>
                    <a:cubicBezTo>
                      <a:pt x="8" y="8"/>
                      <a:pt x="8" y="7"/>
                      <a:pt x="8" y="7"/>
                    </a:cubicBezTo>
                    <a:cubicBezTo>
                      <a:pt x="9" y="5"/>
                      <a:pt x="9" y="5"/>
                      <a:pt x="9" y="5"/>
                    </a:cubicBezTo>
                    <a:cubicBezTo>
                      <a:pt x="10" y="4"/>
                      <a:pt x="10" y="4"/>
                      <a:pt x="10" y="4"/>
                    </a:cubicBezTo>
                    <a:cubicBezTo>
                      <a:pt x="14" y="3"/>
                      <a:pt x="14" y="3"/>
                      <a:pt x="14" y="3"/>
                    </a:cubicBezTo>
                    <a:cubicBezTo>
                      <a:pt x="14" y="3"/>
                      <a:pt x="14" y="4"/>
                      <a:pt x="14" y="4"/>
                    </a:cubicBezTo>
                    <a:cubicBezTo>
                      <a:pt x="13" y="4"/>
                      <a:pt x="11" y="4"/>
                      <a:pt x="11" y="5"/>
                    </a:cubicBezTo>
                    <a:cubicBezTo>
                      <a:pt x="10" y="5"/>
                      <a:pt x="10" y="5"/>
                      <a:pt x="10" y="5"/>
                    </a:cubicBezTo>
                    <a:cubicBezTo>
                      <a:pt x="10" y="5"/>
                      <a:pt x="10" y="6"/>
                      <a:pt x="10" y="7"/>
                    </a:cubicBezTo>
                    <a:cubicBezTo>
                      <a:pt x="10" y="7"/>
                      <a:pt x="10" y="8"/>
                      <a:pt x="11" y="8"/>
                    </a:cubicBezTo>
                    <a:cubicBezTo>
                      <a:pt x="11" y="8"/>
                      <a:pt x="11" y="10"/>
                      <a:pt x="12" y="10"/>
                    </a:cubicBezTo>
                    <a:cubicBezTo>
                      <a:pt x="12" y="10"/>
                      <a:pt x="12" y="11"/>
                      <a:pt x="12" y="11"/>
                    </a:cubicBezTo>
                    <a:cubicBezTo>
                      <a:pt x="12" y="11"/>
                      <a:pt x="12" y="13"/>
                      <a:pt x="12" y="13"/>
                    </a:cubicBezTo>
                    <a:cubicBezTo>
                      <a:pt x="12" y="13"/>
                      <a:pt x="11" y="14"/>
                      <a:pt x="11" y="15"/>
                    </a:cubicBezTo>
                    <a:cubicBezTo>
                      <a:pt x="10" y="15"/>
                      <a:pt x="10" y="15"/>
                      <a:pt x="10" y="16"/>
                    </a:cubicBezTo>
                    <a:cubicBezTo>
                      <a:pt x="9" y="16"/>
                      <a:pt x="9" y="17"/>
                      <a:pt x="9" y="17"/>
                    </a:cubicBezTo>
                    <a:cubicBezTo>
                      <a:pt x="8" y="18"/>
                      <a:pt x="9" y="18"/>
                      <a:pt x="9" y="18"/>
                    </a:cubicBezTo>
                    <a:cubicBezTo>
                      <a:pt x="10" y="19"/>
                      <a:pt x="10" y="19"/>
                      <a:pt x="10" y="20"/>
                    </a:cubicBezTo>
                    <a:cubicBezTo>
                      <a:pt x="11" y="20"/>
                      <a:pt x="11" y="21"/>
                      <a:pt x="11" y="21"/>
                    </a:cubicBezTo>
                    <a:cubicBezTo>
                      <a:pt x="11" y="22"/>
                      <a:pt x="11" y="23"/>
                      <a:pt x="12" y="23"/>
                    </a:cubicBezTo>
                    <a:cubicBezTo>
                      <a:pt x="12" y="23"/>
                      <a:pt x="13" y="23"/>
                      <a:pt x="13" y="23"/>
                    </a:cubicBezTo>
                    <a:cubicBezTo>
                      <a:pt x="14" y="23"/>
                      <a:pt x="15" y="23"/>
                      <a:pt x="15" y="22"/>
                    </a:cubicBezTo>
                    <a:cubicBezTo>
                      <a:pt x="15" y="22"/>
                      <a:pt x="16" y="21"/>
                      <a:pt x="16" y="21"/>
                    </a:cubicBezTo>
                    <a:cubicBezTo>
                      <a:pt x="16" y="21"/>
                      <a:pt x="16" y="21"/>
                      <a:pt x="16" y="21"/>
                    </a:cubicBezTo>
                    <a:cubicBezTo>
                      <a:pt x="16" y="20"/>
                      <a:pt x="16" y="19"/>
                      <a:pt x="16" y="19"/>
                    </a:cubicBezTo>
                    <a:cubicBezTo>
                      <a:pt x="16" y="19"/>
                      <a:pt x="16" y="18"/>
                      <a:pt x="16" y="18"/>
                    </a:cubicBezTo>
                    <a:cubicBezTo>
                      <a:pt x="16" y="18"/>
                      <a:pt x="16" y="18"/>
                      <a:pt x="16" y="17"/>
                    </a:cubicBezTo>
                    <a:cubicBezTo>
                      <a:pt x="16" y="17"/>
                      <a:pt x="15" y="16"/>
                      <a:pt x="15" y="16"/>
                    </a:cubicBezTo>
                    <a:cubicBezTo>
                      <a:pt x="15" y="16"/>
                      <a:pt x="15" y="16"/>
                      <a:pt x="15" y="15"/>
                    </a:cubicBezTo>
                    <a:cubicBezTo>
                      <a:pt x="15" y="15"/>
                      <a:pt x="14" y="15"/>
                      <a:pt x="14" y="15"/>
                    </a:cubicBezTo>
                    <a:cubicBezTo>
                      <a:pt x="14" y="14"/>
                      <a:pt x="13" y="13"/>
                      <a:pt x="13" y="13"/>
                    </a:cubicBezTo>
                    <a:cubicBezTo>
                      <a:pt x="13" y="12"/>
                      <a:pt x="13" y="11"/>
                      <a:pt x="13" y="11"/>
                    </a:cubicBezTo>
                    <a:cubicBezTo>
                      <a:pt x="13" y="11"/>
                      <a:pt x="13" y="10"/>
                      <a:pt x="13" y="10"/>
                    </a:cubicBezTo>
                    <a:cubicBezTo>
                      <a:pt x="13" y="10"/>
                      <a:pt x="13" y="10"/>
                      <a:pt x="14" y="10"/>
                    </a:cubicBezTo>
                    <a:cubicBezTo>
                      <a:pt x="14" y="10"/>
                      <a:pt x="15" y="9"/>
                      <a:pt x="15" y="9"/>
                    </a:cubicBezTo>
                    <a:cubicBezTo>
                      <a:pt x="15" y="9"/>
                      <a:pt x="16" y="9"/>
                      <a:pt x="17" y="8"/>
                    </a:cubicBezTo>
                    <a:cubicBezTo>
                      <a:pt x="17" y="8"/>
                      <a:pt x="19" y="7"/>
                      <a:pt x="19" y="7"/>
                    </a:cubicBezTo>
                    <a:cubicBezTo>
                      <a:pt x="19" y="7"/>
                      <a:pt x="20" y="7"/>
                      <a:pt x="20" y="7"/>
                    </a:cubicBezTo>
                    <a:cubicBezTo>
                      <a:pt x="20" y="7"/>
                      <a:pt x="21" y="7"/>
                      <a:pt x="22" y="7"/>
                    </a:cubicBezTo>
                    <a:cubicBezTo>
                      <a:pt x="22" y="7"/>
                      <a:pt x="22" y="6"/>
                      <a:pt x="23" y="6"/>
                    </a:cubicBezTo>
                    <a:cubicBezTo>
                      <a:pt x="23" y="6"/>
                      <a:pt x="23" y="6"/>
                      <a:pt x="23" y="6"/>
                    </a:cubicBezTo>
                    <a:cubicBezTo>
                      <a:pt x="24" y="6"/>
                      <a:pt x="24" y="6"/>
                      <a:pt x="25" y="6"/>
                    </a:cubicBezTo>
                    <a:cubicBezTo>
                      <a:pt x="25" y="6"/>
                      <a:pt x="25" y="6"/>
                      <a:pt x="25" y="5"/>
                    </a:cubicBezTo>
                    <a:cubicBezTo>
                      <a:pt x="26" y="5"/>
                      <a:pt x="25" y="5"/>
                      <a:pt x="25" y="5"/>
                    </a:cubicBezTo>
                    <a:cubicBezTo>
                      <a:pt x="25" y="5"/>
                      <a:pt x="25" y="4"/>
                      <a:pt x="25" y="4"/>
                    </a:cubicBezTo>
                    <a:cubicBezTo>
                      <a:pt x="24" y="4"/>
                      <a:pt x="24" y="4"/>
                      <a:pt x="24" y="4"/>
                    </a:cubicBezTo>
                    <a:cubicBezTo>
                      <a:pt x="24" y="4"/>
                      <a:pt x="22" y="5"/>
                      <a:pt x="22" y="5"/>
                    </a:cubicBezTo>
                    <a:cubicBezTo>
                      <a:pt x="22" y="5"/>
                      <a:pt x="22" y="4"/>
                      <a:pt x="22" y="4"/>
                    </a:cubicBezTo>
                    <a:cubicBezTo>
                      <a:pt x="22" y="4"/>
                      <a:pt x="22" y="3"/>
                      <a:pt x="22" y="3"/>
                    </a:cubicBezTo>
                    <a:cubicBezTo>
                      <a:pt x="22" y="3"/>
                      <a:pt x="21" y="2"/>
                      <a:pt x="21" y="2"/>
                    </a:cubicBezTo>
                    <a:cubicBezTo>
                      <a:pt x="21" y="2"/>
                      <a:pt x="22" y="1"/>
                      <a:pt x="23" y="1"/>
                    </a:cubicBezTo>
                    <a:cubicBezTo>
                      <a:pt x="23" y="0"/>
                      <a:pt x="24" y="1"/>
                      <a:pt x="24" y="1"/>
                    </a:cubicBezTo>
                    <a:cubicBezTo>
                      <a:pt x="25" y="1"/>
                      <a:pt x="25" y="1"/>
                      <a:pt x="25" y="2"/>
                    </a:cubicBezTo>
                    <a:cubicBezTo>
                      <a:pt x="25" y="2"/>
                      <a:pt x="25" y="3"/>
                      <a:pt x="25" y="3"/>
                    </a:cubicBezTo>
                    <a:cubicBezTo>
                      <a:pt x="25" y="3"/>
                      <a:pt x="25" y="4"/>
                      <a:pt x="25" y="4"/>
                    </a:cubicBezTo>
                    <a:cubicBezTo>
                      <a:pt x="26" y="5"/>
                      <a:pt x="26" y="5"/>
                      <a:pt x="26" y="5"/>
                    </a:cubicBezTo>
                    <a:cubicBezTo>
                      <a:pt x="26" y="5"/>
                      <a:pt x="28" y="5"/>
                      <a:pt x="29" y="5"/>
                    </a:cubicBezTo>
                    <a:cubicBezTo>
                      <a:pt x="30" y="5"/>
                      <a:pt x="30" y="6"/>
                      <a:pt x="30" y="6"/>
                    </a:cubicBezTo>
                    <a:cubicBezTo>
                      <a:pt x="30" y="6"/>
                      <a:pt x="32" y="6"/>
                      <a:pt x="32" y="6"/>
                    </a:cubicBezTo>
                    <a:cubicBezTo>
                      <a:pt x="32" y="6"/>
                      <a:pt x="33" y="7"/>
                      <a:pt x="33" y="7"/>
                    </a:cubicBezTo>
                    <a:cubicBezTo>
                      <a:pt x="34" y="7"/>
                      <a:pt x="35" y="8"/>
                      <a:pt x="35" y="8"/>
                    </a:cubicBezTo>
                    <a:cubicBezTo>
                      <a:pt x="35" y="8"/>
                      <a:pt x="35" y="9"/>
                      <a:pt x="36" y="9"/>
                    </a:cubicBezTo>
                    <a:cubicBezTo>
                      <a:pt x="36" y="9"/>
                      <a:pt x="36" y="10"/>
                      <a:pt x="36" y="10"/>
                    </a:cubicBezTo>
                    <a:cubicBezTo>
                      <a:pt x="36" y="10"/>
                      <a:pt x="36" y="11"/>
                      <a:pt x="36" y="11"/>
                    </a:cubicBezTo>
                    <a:cubicBezTo>
                      <a:pt x="36" y="11"/>
                      <a:pt x="36" y="12"/>
                      <a:pt x="36" y="12"/>
                    </a:cubicBezTo>
                    <a:cubicBezTo>
                      <a:pt x="36" y="13"/>
                      <a:pt x="37" y="13"/>
                      <a:pt x="38" y="13"/>
                    </a:cubicBezTo>
                    <a:cubicBezTo>
                      <a:pt x="38" y="13"/>
                      <a:pt x="39" y="13"/>
                      <a:pt x="39" y="13"/>
                    </a:cubicBezTo>
                    <a:cubicBezTo>
                      <a:pt x="39" y="13"/>
                      <a:pt x="41" y="12"/>
                      <a:pt x="41" y="12"/>
                    </a:cubicBezTo>
                    <a:cubicBezTo>
                      <a:pt x="42" y="12"/>
                      <a:pt x="42" y="12"/>
                      <a:pt x="42" y="12"/>
                    </a:cubicBezTo>
                    <a:cubicBezTo>
                      <a:pt x="43" y="12"/>
                      <a:pt x="44" y="12"/>
                      <a:pt x="44" y="12"/>
                    </a:cubicBezTo>
                    <a:cubicBezTo>
                      <a:pt x="44" y="12"/>
                      <a:pt x="45" y="12"/>
                      <a:pt x="45" y="12"/>
                    </a:cubicBezTo>
                    <a:cubicBezTo>
                      <a:pt x="45" y="12"/>
                      <a:pt x="45" y="12"/>
                      <a:pt x="46" y="12"/>
                    </a:cubicBezTo>
                    <a:cubicBezTo>
                      <a:pt x="46" y="12"/>
                      <a:pt x="46" y="12"/>
                      <a:pt x="46" y="12"/>
                    </a:cubicBezTo>
                    <a:cubicBezTo>
                      <a:pt x="47" y="12"/>
                      <a:pt x="48" y="12"/>
                      <a:pt x="48" y="12"/>
                    </a:cubicBezTo>
                    <a:cubicBezTo>
                      <a:pt x="49" y="12"/>
                      <a:pt x="51" y="12"/>
                      <a:pt x="51" y="12"/>
                    </a:cubicBezTo>
                    <a:cubicBezTo>
                      <a:pt x="51" y="12"/>
                      <a:pt x="51" y="12"/>
                      <a:pt x="51" y="13"/>
                    </a:cubicBezTo>
                    <a:cubicBezTo>
                      <a:pt x="51" y="13"/>
                      <a:pt x="51" y="13"/>
                      <a:pt x="51" y="13"/>
                    </a:cubicBezTo>
                    <a:cubicBezTo>
                      <a:pt x="52" y="13"/>
                      <a:pt x="53" y="14"/>
                      <a:pt x="53" y="14"/>
                    </a:cubicBezTo>
                    <a:cubicBezTo>
                      <a:pt x="54" y="15"/>
                      <a:pt x="55" y="15"/>
                      <a:pt x="55" y="15"/>
                    </a:cubicBezTo>
                    <a:cubicBezTo>
                      <a:pt x="56" y="15"/>
                      <a:pt x="57" y="15"/>
                      <a:pt x="58" y="16"/>
                    </a:cubicBezTo>
                    <a:cubicBezTo>
                      <a:pt x="58" y="16"/>
                      <a:pt x="59" y="16"/>
                      <a:pt x="60" y="16"/>
                    </a:cubicBezTo>
                    <a:cubicBezTo>
                      <a:pt x="60" y="16"/>
                      <a:pt x="61" y="15"/>
                      <a:pt x="61" y="15"/>
                    </a:cubicBezTo>
                    <a:cubicBezTo>
                      <a:pt x="61" y="15"/>
                      <a:pt x="62" y="14"/>
                      <a:pt x="62" y="14"/>
                    </a:cubicBezTo>
                    <a:cubicBezTo>
                      <a:pt x="62" y="14"/>
                      <a:pt x="63" y="14"/>
                      <a:pt x="63" y="14"/>
                    </a:cubicBezTo>
                    <a:cubicBezTo>
                      <a:pt x="64" y="13"/>
                      <a:pt x="64" y="13"/>
                      <a:pt x="64" y="13"/>
                    </a:cubicBezTo>
                    <a:cubicBezTo>
                      <a:pt x="65" y="12"/>
                      <a:pt x="65" y="13"/>
                      <a:pt x="66" y="13"/>
                    </a:cubicBezTo>
                    <a:cubicBezTo>
                      <a:pt x="67" y="13"/>
                      <a:pt x="67" y="13"/>
                      <a:pt x="67" y="12"/>
                    </a:cubicBezTo>
                    <a:cubicBezTo>
                      <a:pt x="67" y="12"/>
                      <a:pt x="67" y="12"/>
                      <a:pt x="66" y="12"/>
                    </a:cubicBezTo>
                    <a:cubicBezTo>
                      <a:pt x="66" y="12"/>
                      <a:pt x="65" y="12"/>
                      <a:pt x="65" y="12"/>
                    </a:cubicBezTo>
                    <a:cubicBezTo>
                      <a:pt x="65" y="12"/>
                      <a:pt x="64" y="12"/>
                      <a:pt x="64" y="12"/>
                    </a:cubicBezTo>
                    <a:cubicBezTo>
                      <a:pt x="64" y="12"/>
                      <a:pt x="64" y="12"/>
                      <a:pt x="65" y="12"/>
                    </a:cubicBezTo>
                    <a:cubicBezTo>
                      <a:pt x="65" y="12"/>
                      <a:pt x="65" y="12"/>
                      <a:pt x="65" y="12"/>
                    </a:cubicBezTo>
                    <a:cubicBezTo>
                      <a:pt x="66" y="12"/>
                      <a:pt x="66" y="12"/>
                      <a:pt x="67" y="12"/>
                    </a:cubicBezTo>
                    <a:cubicBezTo>
                      <a:pt x="67" y="11"/>
                      <a:pt x="67" y="11"/>
                      <a:pt x="68" y="11"/>
                    </a:cubicBezTo>
                    <a:cubicBezTo>
                      <a:pt x="68" y="11"/>
                      <a:pt x="69" y="12"/>
                      <a:pt x="69" y="12"/>
                    </a:cubicBezTo>
                    <a:cubicBezTo>
                      <a:pt x="69" y="12"/>
                      <a:pt x="70" y="11"/>
                      <a:pt x="71" y="11"/>
                    </a:cubicBezTo>
                    <a:cubicBezTo>
                      <a:pt x="71" y="11"/>
                      <a:pt x="72" y="11"/>
                      <a:pt x="72" y="11"/>
                    </a:cubicBezTo>
                    <a:cubicBezTo>
                      <a:pt x="72" y="11"/>
                      <a:pt x="73" y="11"/>
                      <a:pt x="74" y="11"/>
                    </a:cubicBezTo>
                    <a:cubicBezTo>
                      <a:pt x="74" y="11"/>
                      <a:pt x="75" y="11"/>
                      <a:pt x="75" y="11"/>
                    </a:cubicBezTo>
                    <a:cubicBezTo>
                      <a:pt x="75" y="11"/>
                      <a:pt x="76" y="11"/>
                      <a:pt x="76" y="11"/>
                    </a:cubicBezTo>
                    <a:cubicBezTo>
                      <a:pt x="76" y="11"/>
                      <a:pt x="77" y="11"/>
                      <a:pt x="77" y="11"/>
                    </a:cubicBezTo>
                    <a:cubicBezTo>
                      <a:pt x="77" y="12"/>
                      <a:pt x="78" y="11"/>
                      <a:pt x="79" y="11"/>
                    </a:cubicBezTo>
                    <a:cubicBezTo>
                      <a:pt x="79" y="11"/>
                      <a:pt x="80" y="11"/>
                      <a:pt x="81" y="11"/>
                    </a:cubicBezTo>
                    <a:cubicBezTo>
                      <a:pt x="81" y="11"/>
                      <a:pt x="81" y="12"/>
                      <a:pt x="81" y="12"/>
                    </a:cubicBezTo>
                    <a:cubicBezTo>
                      <a:pt x="81" y="12"/>
                      <a:pt x="80" y="12"/>
                      <a:pt x="79" y="12"/>
                    </a:cubicBezTo>
                    <a:cubicBezTo>
                      <a:pt x="79" y="12"/>
                      <a:pt x="79" y="12"/>
                      <a:pt x="78" y="12"/>
                    </a:cubicBezTo>
                    <a:cubicBezTo>
                      <a:pt x="78" y="12"/>
                      <a:pt x="78" y="12"/>
                      <a:pt x="77" y="12"/>
                    </a:cubicBezTo>
                    <a:cubicBezTo>
                      <a:pt x="77" y="12"/>
                      <a:pt x="76" y="12"/>
                      <a:pt x="76" y="12"/>
                    </a:cubicBezTo>
                    <a:cubicBezTo>
                      <a:pt x="76" y="12"/>
                      <a:pt x="76" y="12"/>
                      <a:pt x="76" y="12"/>
                    </a:cubicBezTo>
                    <a:cubicBezTo>
                      <a:pt x="75" y="12"/>
                      <a:pt x="75" y="12"/>
                      <a:pt x="75" y="12"/>
                    </a:cubicBezTo>
                    <a:cubicBezTo>
                      <a:pt x="75" y="12"/>
                      <a:pt x="74" y="12"/>
                      <a:pt x="74" y="12"/>
                    </a:cubicBezTo>
                    <a:cubicBezTo>
                      <a:pt x="74" y="13"/>
                      <a:pt x="74" y="13"/>
                      <a:pt x="74" y="13"/>
                    </a:cubicBezTo>
                    <a:cubicBezTo>
                      <a:pt x="74" y="13"/>
                      <a:pt x="75" y="13"/>
                      <a:pt x="75" y="13"/>
                    </a:cubicBezTo>
                    <a:cubicBezTo>
                      <a:pt x="76" y="13"/>
                      <a:pt x="75" y="15"/>
                      <a:pt x="75" y="15"/>
                    </a:cubicBezTo>
                    <a:cubicBezTo>
                      <a:pt x="75" y="15"/>
                      <a:pt x="76" y="15"/>
                      <a:pt x="77" y="15"/>
                    </a:cubicBezTo>
                    <a:cubicBezTo>
                      <a:pt x="77" y="15"/>
                      <a:pt x="77" y="16"/>
                      <a:pt x="77" y="16"/>
                    </a:cubicBezTo>
                    <a:cubicBezTo>
                      <a:pt x="77" y="16"/>
                      <a:pt x="77" y="17"/>
                      <a:pt x="77" y="17"/>
                    </a:cubicBezTo>
                    <a:cubicBezTo>
                      <a:pt x="77" y="17"/>
                      <a:pt x="78" y="17"/>
                      <a:pt x="78" y="17"/>
                    </a:cubicBezTo>
                    <a:cubicBezTo>
                      <a:pt x="78" y="16"/>
                      <a:pt x="78" y="16"/>
                      <a:pt x="78" y="16"/>
                    </a:cubicBezTo>
                    <a:cubicBezTo>
                      <a:pt x="78" y="16"/>
                      <a:pt x="79" y="16"/>
                      <a:pt x="79" y="16"/>
                    </a:cubicBezTo>
                    <a:cubicBezTo>
                      <a:pt x="80" y="16"/>
                      <a:pt x="80" y="17"/>
                      <a:pt x="80" y="17"/>
                    </a:cubicBezTo>
                    <a:cubicBezTo>
                      <a:pt x="81" y="17"/>
                      <a:pt x="81" y="18"/>
                      <a:pt x="81" y="18"/>
                    </a:cubicBezTo>
                    <a:cubicBezTo>
                      <a:pt x="82" y="18"/>
                      <a:pt x="83" y="18"/>
                      <a:pt x="83" y="18"/>
                    </a:cubicBezTo>
                    <a:cubicBezTo>
                      <a:pt x="84" y="18"/>
                      <a:pt x="84" y="18"/>
                      <a:pt x="85" y="18"/>
                    </a:cubicBezTo>
                    <a:cubicBezTo>
                      <a:pt x="85" y="18"/>
                      <a:pt x="86" y="20"/>
                      <a:pt x="86" y="20"/>
                    </a:cubicBezTo>
                    <a:cubicBezTo>
                      <a:pt x="87" y="20"/>
                      <a:pt x="88" y="20"/>
                      <a:pt x="88" y="20"/>
                    </a:cubicBezTo>
                    <a:cubicBezTo>
                      <a:pt x="89" y="21"/>
                      <a:pt x="89" y="21"/>
                      <a:pt x="88" y="21"/>
                    </a:cubicBezTo>
                    <a:cubicBezTo>
                      <a:pt x="88" y="21"/>
                      <a:pt x="88" y="22"/>
                      <a:pt x="87" y="22"/>
                    </a:cubicBezTo>
                    <a:cubicBezTo>
                      <a:pt x="87" y="22"/>
                      <a:pt x="87" y="22"/>
                      <a:pt x="87" y="22"/>
                    </a:cubicBezTo>
                    <a:cubicBezTo>
                      <a:pt x="88" y="22"/>
                      <a:pt x="89" y="22"/>
                      <a:pt x="89" y="22"/>
                    </a:cubicBezTo>
                    <a:cubicBezTo>
                      <a:pt x="89" y="22"/>
                      <a:pt x="89" y="22"/>
                      <a:pt x="88" y="23"/>
                    </a:cubicBezTo>
                    <a:cubicBezTo>
                      <a:pt x="88" y="23"/>
                      <a:pt x="88" y="23"/>
                      <a:pt x="88" y="23"/>
                    </a:cubicBezTo>
                    <a:cubicBezTo>
                      <a:pt x="88" y="24"/>
                      <a:pt x="89" y="24"/>
                      <a:pt x="89" y="24"/>
                    </a:cubicBezTo>
                    <a:cubicBezTo>
                      <a:pt x="89" y="24"/>
                      <a:pt x="88" y="24"/>
                      <a:pt x="88" y="24"/>
                    </a:cubicBezTo>
                    <a:cubicBezTo>
                      <a:pt x="88" y="24"/>
                      <a:pt x="89" y="25"/>
                      <a:pt x="89" y="25"/>
                    </a:cubicBezTo>
                    <a:cubicBezTo>
                      <a:pt x="89" y="25"/>
                      <a:pt x="90" y="26"/>
                      <a:pt x="90" y="26"/>
                    </a:cubicBezTo>
                    <a:cubicBezTo>
                      <a:pt x="90" y="26"/>
                      <a:pt x="89" y="26"/>
                      <a:pt x="88" y="26"/>
                    </a:cubicBezTo>
                    <a:cubicBezTo>
                      <a:pt x="88" y="26"/>
                      <a:pt x="88" y="26"/>
                      <a:pt x="88" y="26"/>
                    </a:cubicBezTo>
                    <a:cubicBezTo>
                      <a:pt x="88" y="26"/>
                      <a:pt x="89" y="26"/>
                      <a:pt x="89" y="26"/>
                    </a:cubicBezTo>
                    <a:cubicBezTo>
                      <a:pt x="90" y="26"/>
                      <a:pt x="90" y="27"/>
                      <a:pt x="90" y="27"/>
                    </a:cubicBezTo>
                    <a:cubicBezTo>
                      <a:pt x="90" y="27"/>
                      <a:pt x="91" y="26"/>
                      <a:pt x="91" y="26"/>
                    </a:cubicBezTo>
                    <a:cubicBezTo>
                      <a:pt x="91" y="26"/>
                      <a:pt x="92" y="26"/>
                      <a:pt x="92" y="26"/>
                    </a:cubicBezTo>
                    <a:cubicBezTo>
                      <a:pt x="92" y="26"/>
                      <a:pt x="93" y="26"/>
                      <a:pt x="94" y="26"/>
                    </a:cubicBezTo>
                    <a:cubicBezTo>
                      <a:pt x="94" y="26"/>
                      <a:pt x="94" y="27"/>
                      <a:pt x="94" y="27"/>
                    </a:cubicBezTo>
                    <a:cubicBezTo>
                      <a:pt x="95" y="27"/>
                      <a:pt x="95" y="28"/>
                      <a:pt x="95" y="28"/>
                    </a:cubicBezTo>
                    <a:cubicBezTo>
                      <a:pt x="95" y="29"/>
                      <a:pt x="95" y="29"/>
                      <a:pt x="95" y="29"/>
                    </a:cubicBezTo>
                    <a:cubicBezTo>
                      <a:pt x="94" y="29"/>
                      <a:pt x="94" y="29"/>
                      <a:pt x="94" y="29"/>
                    </a:cubicBezTo>
                    <a:cubicBezTo>
                      <a:pt x="94" y="29"/>
                      <a:pt x="93" y="31"/>
                      <a:pt x="93" y="31"/>
                    </a:cubicBezTo>
                    <a:cubicBezTo>
                      <a:pt x="93" y="31"/>
                      <a:pt x="91" y="31"/>
                      <a:pt x="91" y="31"/>
                    </a:cubicBezTo>
                    <a:cubicBezTo>
                      <a:pt x="90" y="32"/>
                      <a:pt x="90" y="32"/>
                      <a:pt x="90" y="32"/>
                    </a:cubicBezTo>
                    <a:cubicBezTo>
                      <a:pt x="90" y="33"/>
                      <a:pt x="90" y="33"/>
                      <a:pt x="90" y="33"/>
                    </a:cubicBezTo>
                    <a:cubicBezTo>
                      <a:pt x="89" y="34"/>
                      <a:pt x="89" y="34"/>
                      <a:pt x="89" y="34"/>
                    </a:cubicBezTo>
                    <a:cubicBezTo>
                      <a:pt x="89" y="34"/>
                      <a:pt x="90" y="35"/>
                      <a:pt x="90" y="35"/>
                    </a:cubicBezTo>
                    <a:cubicBezTo>
                      <a:pt x="90" y="35"/>
                      <a:pt x="90" y="36"/>
                      <a:pt x="90" y="36"/>
                    </a:cubicBezTo>
                    <a:cubicBezTo>
                      <a:pt x="90" y="37"/>
                      <a:pt x="90" y="37"/>
                      <a:pt x="90" y="37"/>
                    </a:cubicBezTo>
                    <a:cubicBezTo>
                      <a:pt x="91" y="36"/>
                      <a:pt x="91" y="36"/>
                      <a:pt x="91" y="36"/>
                    </a:cubicBezTo>
                    <a:cubicBezTo>
                      <a:pt x="92" y="37"/>
                      <a:pt x="92" y="37"/>
                      <a:pt x="92" y="37"/>
                    </a:cubicBezTo>
                    <a:cubicBezTo>
                      <a:pt x="92" y="37"/>
                      <a:pt x="92" y="37"/>
                      <a:pt x="92" y="37"/>
                    </a:cubicBezTo>
                    <a:cubicBezTo>
                      <a:pt x="91" y="38"/>
                      <a:pt x="91" y="38"/>
                      <a:pt x="91" y="38"/>
                    </a:cubicBezTo>
                    <a:cubicBezTo>
                      <a:pt x="89" y="39"/>
                      <a:pt x="89" y="39"/>
                      <a:pt x="89" y="39"/>
                    </a:cubicBezTo>
                    <a:cubicBezTo>
                      <a:pt x="89" y="39"/>
                      <a:pt x="88" y="39"/>
                      <a:pt x="88" y="39"/>
                    </a:cubicBezTo>
                    <a:cubicBezTo>
                      <a:pt x="88" y="39"/>
                      <a:pt x="88" y="39"/>
                      <a:pt x="88" y="39"/>
                    </a:cubicBezTo>
                    <a:cubicBezTo>
                      <a:pt x="87" y="39"/>
                      <a:pt x="87" y="39"/>
                      <a:pt x="87" y="39"/>
                    </a:cubicBezTo>
                    <a:cubicBezTo>
                      <a:pt x="86" y="39"/>
                      <a:pt x="86" y="39"/>
                      <a:pt x="86" y="39"/>
                    </a:cubicBezTo>
                    <a:cubicBezTo>
                      <a:pt x="86" y="40"/>
                      <a:pt x="86" y="40"/>
                      <a:pt x="86" y="40"/>
                    </a:cubicBezTo>
                    <a:cubicBezTo>
                      <a:pt x="86" y="40"/>
                      <a:pt x="86" y="40"/>
                      <a:pt x="86" y="40"/>
                    </a:cubicBezTo>
                    <a:cubicBezTo>
                      <a:pt x="86" y="41"/>
                      <a:pt x="86" y="41"/>
                      <a:pt x="86" y="41"/>
                    </a:cubicBezTo>
                    <a:cubicBezTo>
                      <a:pt x="86" y="43"/>
                      <a:pt x="86" y="43"/>
                      <a:pt x="86" y="43"/>
                    </a:cubicBezTo>
                    <a:cubicBezTo>
                      <a:pt x="84" y="45"/>
                      <a:pt x="84" y="45"/>
                      <a:pt x="84" y="45"/>
                    </a:cubicBezTo>
                    <a:cubicBezTo>
                      <a:pt x="89" y="50"/>
                      <a:pt x="89" y="50"/>
                      <a:pt x="89" y="50"/>
                    </a:cubicBezTo>
                    <a:cubicBezTo>
                      <a:pt x="89" y="50"/>
                      <a:pt x="90" y="52"/>
                      <a:pt x="90" y="52"/>
                    </a:cubicBezTo>
                    <a:cubicBezTo>
                      <a:pt x="90" y="52"/>
                      <a:pt x="90" y="53"/>
                      <a:pt x="90" y="53"/>
                    </a:cubicBezTo>
                    <a:cubicBezTo>
                      <a:pt x="90" y="53"/>
                      <a:pt x="89" y="53"/>
                      <a:pt x="89" y="53"/>
                    </a:cubicBezTo>
                    <a:cubicBezTo>
                      <a:pt x="88" y="54"/>
                      <a:pt x="88" y="54"/>
                      <a:pt x="88" y="54"/>
                    </a:cubicBezTo>
                    <a:cubicBezTo>
                      <a:pt x="88" y="55"/>
                      <a:pt x="88" y="55"/>
                      <a:pt x="88" y="55"/>
                    </a:cubicBezTo>
                    <a:cubicBezTo>
                      <a:pt x="87" y="55"/>
                      <a:pt x="87" y="55"/>
                      <a:pt x="87" y="55"/>
                    </a:cubicBezTo>
                    <a:cubicBezTo>
                      <a:pt x="87" y="55"/>
                      <a:pt x="87" y="55"/>
                      <a:pt x="87" y="55"/>
                    </a:cubicBezTo>
                    <a:cubicBezTo>
                      <a:pt x="86" y="55"/>
                      <a:pt x="86" y="55"/>
                      <a:pt x="86" y="55"/>
                    </a:cubicBezTo>
                    <a:cubicBezTo>
                      <a:pt x="85" y="55"/>
                      <a:pt x="85" y="55"/>
                      <a:pt x="85" y="55"/>
                    </a:cubicBezTo>
                    <a:cubicBezTo>
                      <a:pt x="85" y="55"/>
                      <a:pt x="85" y="55"/>
                      <a:pt x="85" y="55"/>
                    </a:cubicBezTo>
                    <a:cubicBezTo>
                      <a:pt x="84" y="56"/>
                      <a:pt x="84" y="56"/>
                      <a:pt x="84" y="56"/>
                    </a:cubicBezTo>
                    <a:cubicBezTo>
                      <a:pt x="84" y="56"/>
                      <a:pt x="84" y="56"/>
                      <a:pt x="84" y="56"/>
                    </a:cubicBezTo>
                    <a:cubicBezTo>
                      <a:pt x="83" y="57"/>
                      <a:pt x="83" y="57"/>
                      <a:pt x="83" y="57"/>
                    </a:cubicBezTo>
                    <a:cubicBezTo>
                      <a:pt x="82" y="57"/>
                      <a:pt x="82" y="57"/>
                      <a:pt x="82" y="57"/>
                    </a:cubicBezTo>
                    <a:cubicBezTo>
                      <a:pt x="82" y="57"/>
                      <a:pt x="81" y="57"/>
                      <a:pt x="81" y="58"/>
                    </a:cubicBezTo>
                    <a:cubicBezTo>
                      <a:pt x="81" y="58"/>
                      <a:pt x="81" y="58"/>
                      <a:pt x="81" y="58"/>
                    </a:cubicBezTo>
                    <a:cubicBezTo>
                      <a:pt x="80" y="57"/>
                      <a:pt x="80" y="57"/>
                      <a:pt x="80" y="57"/>
                    </a:cubicBezTo>
                    <a:cubicBezTo>
                      <a:pt x="79" y="58"/>
                      <a:pt x="79" y="58"/>
                      <a:pt x="79" y="58"/>
                    </a:cubicBezTo>
                    <a:cubicBezTo>
                      <a:pt x="78" y="58"/>
                      <a:pt x="78" y="58"/>
                      <a:pt x="78" y="58"/>
                    </a:cubicBezTo>
                    <a:cubicBezTo>
                      <a:pt x="77" y="57"/>
                      <a:pt x="77" y="57"/>
                      <a:pt x="77" y="57"/>
                    </a:cubicBezTo>
                    <a:cubicBezTo>
                      <a:pt x="76" y="59"/>
                      <a:pt x="76" y="59"/>
                      <a:pt x="76" y="59"/>
                    </a:cubicBezTo>
                    <a:cubicBezTo>
                      <a:pt x="75" y="59"/>
                      <a:pt x="75" y="59"/>
                      <a:pt x="75" y="59"/>
                    </a:cubicBezTo>
                    <a:cubicBezTo>
                      <a:pt x="75" y="59"/>
                      <a:pt x="75" y="59"/>
                      <a:pt x="75" y="60"/>
                    </a:cubicBezTo>
                    <a:cubicBezTo>
                      <a:pt x="75" y="60"/>
                      <a:pt x="75" y="60"/>
                      <a:pt x="75" y="60"/>
                    </a:cubicBezTo>
                    <a:cubicBezTo>
                      <a:pt x="75" y="60"/>
                      <a:pt x="75" y="61"/>
                      <a:pt x="75" y="61"/>
                    </a:cubicBezTo>
                    <a:cubicBezTo>
                      <a:pt x="75" y="61"/>
                      <a:pt x="74" y="61"/>
                      <a:pt x="74" y="61"/>
                    </a:cubicBezTo>
                    <a:cubicBezTo>
                      <a:pt x="74" y="61"/>
                      <a:pt x="74" y="61"/>
                      <a:pt x="74" y="61"/>
                    </a:cubicBezTo>
                    <a:cubicBezTo>
                      <a:pt x="74" y="61"/>
                      <a:pt x="73" y="61"/>
                      <a:pt x="73" y="61"/>
                    </a:cubicBezTo>
                    <a:cubicBezTo>
                      <a:pt x="73" y="61"/>
                      <a:pt x="73" y="61"/>
                      <a:pt x="72" y="61"/>
                    </a:cubicBezTo>
                    <a:cubicBezTo>
                      <a:pt x="72" y="61"/>
                      <a:pt x="72" y="60"/>
                      <a:pt x="72" y="60"/>
                    </a:cubicBezTo>
                    <a:cubicBezTo>
                      <a:pt x="72" y="60"/>
                      <a:pt x="72" y="60"/>
                      <a:pt x="72" y="60"/>
                    </a:cubicBezTo>
                    <a:cubicBezTo>
                      <a:pt x="71" y="60"/>
                      <a:pt x="71" y="60"/>
                      <a:pt x="71" y="59"/>
                    </a:cubicBezTo>
                    <a:cubicBezTo>
                      <a:pt x="71" y="59"/>
                      <a:pt x="71" y="59"/>
                      <a:pt x="71" y="59"/>
                    </a:cubicBezTo>
                    <a:cubicBezTo>
                      <a:pt x="70" y="59"/>
                      <a:pt x="70" y="59"/>
                      <a:pt x="70" y="59"/>
                    </a:cubicBezTo>
                    <a:cubicBezTo>
                      <a:pt x="70" y="59"/>
                      <a:pt x="70" y="59"/>
                      <a:pt x="70" y="59"/>
                    </a:cubicBezTo>
                    <a:cubicBezTo>
                      <a:pt x="70" y="59"/>
                      <a:pt x="69" y="60"/>
                      <a:pt x="69" y="60"/>
                    </a:cubicBezTo>
                    <a:cubicBezTo>
                      <a:pt x="68" y="59"/>
                      <a:pt x="68" y="59"/>
                      <a:pt x="68" y="59"/>
                    </a:cubicBezTo>
                    <a:cubicBezTo>
                      <a:pt x="68" y="59"/>
                      <a:pt x="68" y="59"/>
                      <a:pt x="68" y="59"/>
                    </a:cubicBezTo>
                    <a:cubicBezTo>
                      <a:pt x="68" y="59"/>
                      <a:pt x="67" y="59"/>
                      <a:pt x="67" y="59"/>
                    </a:cubicBezTo>
                    <a:cubicBezTo>
                      <a:pt x="66" y="60"/>
                      <a:pt x="66" y="60"/>
                      <a:pt x="66" y="60"/>
                    </a:cubicBezTo>
                    <a:cubicBezTo>
                      <a:pt x="65" y="58"/>
                      <a:pt x="65" y="58"/>
                      <a:pt x="65" y="58"/>
                    </a:cubicBezTo>
                    <a:cubicBezTo>
                      <a:pt x="62" y="58"/>
                      <a:pt x="62" y="58"/>
                      <a:pt x="62" y="58"/>
                    </a:cubicBezTo>
                    <a:cubicBezTo>
                      <a:pt x="61" y="57"/>
                      <a:pt x="61" y="57"/>
                      <a:pt x="61" y="57"/>
                    </a:cubicBezTo>
                    <a:cubicBezTo>
                      <a:pt x="60" y="57"/>
                      <a:pt x="60" y="57"/>
                      <a:pt x="60" y="57"/>
                    </a:cubicBezTo>
                    <a:cubicBezTo>
                      <a:pt x="60" y="57"/>
                      <a:pt x="60" y="57"/>
                      <a:pt x="60" y="57"/>
                    </a:cubicBezTo>
                    <a:cubicBezTo>
                      <a:pt x="60" y="58"/>
                      <a:pt x="60" y="58"/>
                      <a:pt x="60" y="58"/>
                    </a:cubicBezTo>
                    <a:cubicBezTo>
                      <a:pt x="60" y="58"/>
                      <a:pt x="61" y="58"/>
                      <a:pt x="61" y="58"/>
                    </a:cubicBezTo>
                    <a:cubicBezTo>
                      <a:pt x="61" y="58"/>
                      <a:pt x="62" y="60"/>
                      <a:pt x="62" y="60"/>
                    </a:cubicBezTo>
                    <a:cubicBezTo>
                      <a:pt x="65" y="62"/>
                      <a:pt x="65" y="62"/>
                      <a:pt x="65" y="62"/>
                    </a:cubicBezTo>
                    <a:cubicBezTo>
                      <a:pt x="65" y="64"/>
                      <a:pt x="65" y="64"/>
                      <a:pt x="65" y="64"/>
                    </a:cubicBezTo>
                    <a:cubicBezTo>
                      <a:pt x="64" y="64"/>
                      <a:pt x="64" y="64"/>
                      <a:pt x="64" y="64"/>
                    </a:cubicBezTo>
                    <a:cubicBezTo>
                      <a:pt x="64" y="65"/>
                      <a:pt x="64" y="65"/>
                      <a:pt x="64" y="65"/>
                    </a:cubicBezTo>
                    <a:cubicBezTo>
                      <a:pt x="66" y="68"/>
                      <a:pt x="66" y="68"/>
                      <a:pt x="66" y="68"/>
                    </a:cubicBezTo>
                    <a:cubicBezTo>
                      <a:pt x="66" y="69"/>
                      <a:pt x="66" y="69"/>
                      <a:pt x="66" y="69"/>
                    </a:cubicBezTo>
                    <a:cubicBezTo>
                      <a:pt x="66" y="69"/>
                      <a:pt x="66" y="69"/>
                      <a:pt x="66" y="69"/>
                    </a:cubicBezTo>
                    <a:cubicBezTo>
                      <a:pt x="67" y="70"/>
                      <a:pt x="67" y="70"/>
                      <a:pt x="67" y="70"/>
                    </a:cubicBezTo>
                    <a:cubicBezTo>
                      <a:pt x="67" y="70"/>
                      <a:pt x="69" y="70"/>
                      <a:pt x="69" y="70"/>
                    </a:cubicBezTo>
                    <a:cubicBezTo>
                      <a:pt x="69" y="70"/>
                      <a:pt x="70" y="70"/>
                      <a:pt x="70" y="70"/>
                    </a:cubicBezTo>
                    <a:cubicBezTo>
                      <a:pt x="70" y="71"/>
                      <a:pt x="70" y="71"/>
                      <a:pt x="70" y="71"/>
                    </a:cubicBezTo>
                    <a:cubicBezTo>
                      <a:pt x="70" y="72"/>
                      <a:pt x="70" y="72"/>
                      <a:pt x="70" y="72"/>
                    </a:cubicBezTo>
                    <a:cubicBezTo>
                      <a:pt x="69" y="72"/>
                      <a:pt x="69" y="72"/>
                      <a:pt x="69" y="72"/>
                    </a:cubicBezTo>
                    <a:cubicBezTo>
                      <a:pt x="67" y="73"/>
                      <a:pt x="67" y="73"/>
                      <a:pt x="67" y="73"/>
                    </a:cubicBezTo>
                    <a:cubicBezTo>
                      <a:pt x="65" y="73"/>
                      <a:pt x="65" y="73"/>
                      <a:pt x="65" y="73"/>
                    </a:cubicBezTo>
                    <a:cubicBezTo>
                      <a:pt x="65" y="76"/>
                      <a:pt x="65" y="76"/>
                      <a:pt x="65" y="76"/>
                    </a:cubicBezTo>
                    <a:cubicBezTo>
                      <a:pt x="64" y="77"/>
                      <a:pt x="64" y="77"/>
                      <a:pt x="64" y="77"/>
                    </a:cubicBezTo>
                    <a:cubicBezTo>
                      <a:pt x="64" y="77"/>
                      <a:pt x="64" y="77"/>
                      <a:pt x="64" y="77"/>
                    </a:cubicBezTo>
                    <a:cubicBezTo>
                      <a:pt x="64" y="77"/>
                      <a:pt x="63" y="77"/>
                      <a:pt x="63" y="77"/>
                    </a:cubicBezTo>
                    <a:cubicBezTo>
                      <a:pt x="63" y="77"/>
                      <a:pt x="63" y="76"/>
                      <a:pt x="63" y="76"/>
                    </a:cubicBezTo>
                    <a:cubicBezTo>
                      <a:pt x="63" y="76"/>
                      <a:pt x="63" y="76"/>
                      <a:pt x="63" y="76"/>
                    </a:cubicBezTo>
                    <a:cubicBezTo>
                      <a:pt x="63" y="76"/>
                      <a:pt x="62" y="78"/>
                      <a:pt x="61" y="78"/>
                    </a:cubicBezTo>
                    <a:cubicBezTo>
                      <a:pt x="61" y="78"/>
                      <a:pt x="61" y="78"/>
                      <a:pt x="61" y="78"/>
                    </a:cubicBezTo>
                    <a:cubicBezTo>
                      <a:pt x="60" y="78"/>
                      <a:pt x="60" y="78"/>
                      <a:pt x="60" y="78"/>
                    </a:cubicBezTo>
                    <a:cubicBezTo>
                      <a:pt x="60" y="78"/>
                      <a:pt x="60" y="78"/>
                      <a:pt x="60" y="78"/>
                    </a:cubicBezTo>
                    <a:cubicBezTo>
                      <a:pt x="60" y="78"/>
                      <a:pt x="59" y="78"/>
                      <a:pt x="59" y="78"/>
                    </a:cubicBezTo>
                    <a:cubicBezTo>
                      <a:pt x="59" y="78"/>
                      <a:pt x="59" y="79"/>
                      <a:pt x="59" y="79"/>
                    </a:cubicBezTo>
                    <a:cubicBezTo>
                      <a:pt x="58" y="79"/>
                      <a:pt x="58" y="79"/>
                      <a:pt x="58" y="79"/>
                    </a:cubicBezTo>
                    <a:cubicBezTo>
                      <a:pt x="58" y="79"/>
                      <a:pt x="58" y="80"/>
                      <a:pt x="58" y="80"/>
                    </a:cubicBezTo>
                    <a:cubicBezTo>
                      <a:pt x="58" y="80"/>
                      <a:pt x="58" y="80"/>
                      <a:pt x="58" y="80"/>
                    </a:cubicBezTo>
                    <a:cubicBezTo>
                      <a:pt x="57" y="80"/>
                      <a:pt x="57" y="80"/>
                      <a:pt x="57" y="80"/>
                    </a:cubicBezTo>
                    <a:cubicBezTo>
                      <a:pt x="57" y="80"/>
                      <a:pt x="56" y="81"/>
                      <a:pt x="56" y="82"/>
                    </a:cubicBezTo>
                    <a:cubicBezTo>
                      <a:pt x="56" y="82"/>
                      <a:pt x="55" y="82"/>
                      <a:pt x="55" y="82"/>
                    </a:cubicBezTo>
                    <a:cubicBezTo>
                      <a:pt x="55" y="82"/>
                      <a:pt x="55" y="82"/>
                      <a:pt x="55" y="82"/>
                    </a:cubicBezTo>
                    <a:cubicBezTo>
                      <a:pt x="55" y="82"/>
                      <a:pt x="55" y="82"/>
                      <a:pt x="55" y="82"/>
                    </a:cubicBezTo>
                    <a:cubicBezTo>
                      <a:pt x="55" y="81"/>
                      <a:pt x="55" y="81"/>
                      <a:pt x="55" y="81"/>
                    </a:cubicBezTo>
                    <a:cubicBezTo>
                      <a:pt x="55" y="81"/>
                      <a:pt x="55" y="80"/>
                      <a:pt x="55" y="80"/>
                    </a:cubicBezTo>
                    <a:cubicBezTo>
                      <a:pt x="55" y="80"/>
                      <a:pt x="55" y="80"/>
                      <a:pt x="55" y="80"/>
                    </a:cubicBezTo>
                    <a:cubicBezTo>
                      <a:pt x="55" y="80"/>
                      <a:pt x="53" y="80"/>
                      <a:pt x="53" y="80"/>
                    </a:cubicBezTo>
                    <a:cubicBezTo>
                      <a:pt x="53" y="80"/>
                      <a:pt x="53" y="80"/>
                      <a:pt x="53" y="80"/>
                    </a:cubicBezTo>
                    <a:cubicBezTo>
                      <a:pt x="51" y="82"/>
                      <a:pt x="51" y="82"/>
                      <a:pt x="51" y="82"/>
                    </a:cubicBezTo>
                    <a:lnTo>
                      <a:pt x="49" y="82"/>
                    </a:lnTo>
                    <a:close/>
                    <a:moveTo>
                      <a:pt x="67" y="9"/>
                    </a:moveTo>
                    <a:cubicBezTo>
                      <a:pt x="68" y="9"/>
                      <a:pt x="67" y="9"/>
                      <a:pt x="67" y="8"/>
                    </a:cubicBezTo>
                    <a:cubicBezTo>
                      <a:pt x="67" y="8"/>
                      <a:pt x="67" y="8"/>
                      <a:pt x="67" y="8"/>
                    </a:cubicBezTo>
                    <a:cubicBezTo>
                      <a:pt x="67" y="8"/>
                      <a:pt x="67" y="8"/>
                      <a:pt x="67" y="8"/>
                    </a:cubicBezTo>
                    <a:cubicBezTo>
                      <a:pt x="67" y="8"/>
                      <a:pt x="67" y="8"/>
                      <a:pt x="67" y="8"/>
                    </a:cubicBezTo>
                    <a:cubicBezTo>
                      <a:pt x="67" y="8"/>
                      <a:pt x="66" y="8"/>
                      <a:pt x="66" y="8"/>
                    </a:cubicBezTo>
                    <a:cubicBezTo>
                      <a:pt x="66" y="8"/>
                      <a:pt x="66" y="8"/>
                      <a:pt x="66" y="8"/>
                    </a:cubicBezTo>
                    <a:cubicBezTo>
                      <a:pt x="66" y="8"/>
                      <a:pt x="66" y="8"/>
                      <a:pt x="66" y="8"/>
                    </a:cubicBezTo>
                    <a:cubicBezTo>
                      <a:pt x="66" y="8"/>
                      <a:pt x="66" y="8"/>
                      <a:pt x="66" y="8"/>
                    </a:cubicBezTo>
                    <a:cubicBezTo>
                      <a:pt x="66" y="9"/>
                      <a:pt x="66" y="9"/>
                      <a:pt x="66" y="9"/>
                    </a:cubicBezTo>
                    <a:cubicBezTo>
                      <a:pt x="66" y="9"/>
                      <a:pt x="65" y="9"/>
                      <a:pt x="65" y="9"/>
                    </a:cubicBezTo>
                    <a:cubicBezTo>
                      <a:pt x="65" y="9"/>
                      <a:pt x="65" y="9"/>
                      <a:pt x="65" y="9"/>
                    </a:cubicBezTo>
                    <a:cubicBezTo>
                      <a:pt x="64" y="9"/>
                      <a:pt x="64" y="9"/>
                      <a:pt x="64" y="9"/>
                    </a:cubicBezTo>
                    <a:cubicBezTo>
                      <a:pt x="64" y="9"/>
                      <a:pt x="64" y="9"/>
                      <a:pt x="63" y="9"/>
                    </a:cubicBezTo>
                    <a:cubicBezTo>
                      <a:pt x="63" y="9"/>
                      <a:pt x="63" y="9"/>
                      <a:pt x="63" y="9"/>
                    </a:cubicBezTo>
                    <a:cubicBezTo>
                      <a:pt x="63" y="9"/>
                      <a:pt x="63" y="9"/>
                      <a:pt x="63" y="9"/>
                    </a:cubicBezTo>
                    <a:cubicBezTo>
                      <a:pt x="63" y="9"/>
                      <a:pt x="63" y="9"/>
                      <a:pt x="63" y="9"/>
                    </a:cubicBezTo>
                    <a:cubicBezTo>
                      <a:pt x="63" y="9"/>
                      <a:pt x="63" y="9"/>
                      <a:pt x="63" y="9"/>
                    </a:cubicBezTo>
                    <a:cubicBezTo>
                      <a:pt x="63" y="9"/>
                      <a:pt x="64" y="9"/>
                      <a:pt x="64" y="9"/>
                    </a:cubicBezTo>
                    <a:cubicBezTo>
                      <a:pt x="64" y="9"/>
                      <a:pt x="64" y="9"/>
                      <a:pt x="64" y="10"/>
                    </a:cubicBezTo>
                    <a:cubicBezTo>
                      <a:pt x="64" y="10"/>
                      <a:pt x="64" y="10"/>
                      <a:pt x="65" y="9"/>
                    </a:cubicBezTo>
                    <a:cubicBezTo>
                      <a:pt x="65" y="9"/>
                      <a:pt x="65" y="9"/>
                      <a:pt x="65" y="9"/>
                    </a:cubicBezTo>
                    <a:cubicBezTo>
                      <a:pt x="65" y="9"/>
                      <a:pt x="65" y="9"/>
                      <a:pt x="65" y="9"/>
                    </a:cubicBezTo>
                    <a:cubicBezTo>
                      <a:pt x="65" y="9"/>
                      <a:pt x="65" y="10"/>
                      <a:pt x="65" y="10"/>
                    </a:cubicBezTo>
                    <a:cubicBezTo>
                      <a:pt x="65" y="10"/>
                      <a:pt x="65" y="10"/>
                      <a:pt x="66" y="10"/>
                    </a:cubicBezTo>
                    <a:cubicBezTo>
                      <a:pt x="66" y="10"/>
                      <a:pt x="66" y="10"/>
                      <a:pt x="66" y="10"/>
                    </a:cubicBezTo>
                    <a:cubicBezTo>
                      <a:pt x="66" y="10"/>
                      <a:pt x="67" y="10"/>
                      <a:pt x="67" y="10"/>
                    </a:cubicBezTo>
                    <a:cubicBezTo>
                      <a:pt x="67" y="10"/>
                      <a:pt x="67" y="10"/>
                      <a:pt x="67" y="10"/>
                    </a:cubicBezTo>
                    <a:cubicBezTo>
                      <a:pt x="67" y="9"/>
                      <a:pt x="67" y="9"/>
                      <a:pt x="67" y="9"/>
                    </a:cubicBezTo>
                    <a:cubicBezTo>
                      <a:pt x="67" y="9"/>
                      <a:pt x="67" y="9"/>
                      <a:pt x="67" y="9"/>
                    </a:cubicBezTo>
                    <a:cubicBezTo>
                      <a:pt x="67" y="9"/>
                      <a:pt x="67" y="9"/>
                      <a:pt x="67" y="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15" name="Freeform 680">
                <a:extLst>
                  <a:ext uri="{FF2B5EF4-FFF2-40B4-BE49-F238E27FC236}">
                    <a16:creationId xmlns:a16="http://schemas.microsoft.com/office/drawing/2014/main" id="{521F3F6D-C944-87A8-1A83-C521426F9F3F}"/>
                  </a:ext>
                </a:extLst>
              </p:cNvPr>
              <p:cNvSpPr>
                <a:spLocks/>
              </p:cNvSpPr>
              <p:nvPr/>
            </p:nvSpPr>
            <p:spPr bwMode="auto">
              <a:xfrm>
                <a:off x="3727451" y="5795963"/>
                <a:ext cx="158750" cy="166688"/>
              </a:xfrm>
              <a:custGeom>
                <a:avLst/>
                <a:gdLst>
                  <a:gd name="T0" fmla="*/ 38 w 38"/>
                  <a:gd name="T1" fmla="*/ 22 h 40"/>
                  <a:gd name="T2" fmla="*/ 34 w 38"/>
                  <a:gd name="T3" fmla="*/ 18 h 40"/>
                  <a:gd name="T4" fmla="*/ 33 w 38"/>
                  <a:gd name="T5" fmla="*/ 16 h 40"/>
                  <a:gd name="T6" fmla="*/ 31 w 38"/>
                  <a:gd name="T7" fmla="*/ 15 h 40"/>
                  <a:gd name="T8" fmla="*/ 28 w 38"/>
                  <a:gd name="T9" fmla="*/ 13 h 40"/>
                  <a:gd name="T10" fmla="*/ 26 w 38"/>
                  <a:gd name="T11" fmla="*/ 11 h 40"/>
                  <a:gd name="T12" fmla="*/ 24 w 38"/>
                  <a:gd name="T13" fmla="*/ 9 h 40"/>
                  <a:gd name="T14" fmla="*/ 23 w 38"/>
                  <a:gd name="T15" fmla="*/ 10 h 40"/>
                  <a:gd name="T16" fmla="*/ 22 w 38"/>
                  <a:gd name="T17" fmla="*/ 7 h 40"/>
                  <a:gd name="T18" fmla="*/ 20 w 38"/>
                  <a:gd name="T19" fmla="*/ 6 h 40"/>
                  <a:gd name="T20" fmla="*/ 18 w 38"/>
                  <a:gd name="T21" fmla="*/ 8 h 40"/>
                  <a:gd name="T22" fmla="*/ 17 w 38"/>
                  <a:gd name="T23" fmla="*/ 6 h 40"/>
                  <a:gd name="T24" fmla="*/ 11 w 38"/>
                  <a:gd name="T25" fmla="*/ 0 h 40"/>
                  <a:gd name="T26" fmla="*/ 9 w 38"/>
                  <a:gd name="T27" fmla="*/ 0 h 40"/>
                  <a:gd name="T28" fmla="*/ 8 w 38"/>
                  <a:gd name="T29" fmla="*/ 1 h 40"/>
                  <a:gd name="T30" fmla="*/ 6 w 38"/>
                  <a:gd name="T31" fmla="*/ 1 h 40"/>
                  <a:gd name="T32" fmla="*/ 6 w 38"/>
                  <a:gd name="T33" fmla="*/ 1 h 40"/>
                  <a:gd name="T34" fmla="*/ 4 w 38"/>
                  <a:gd name="T35" fmla="*/ 3 h 40"/>
                  <a:gd name="T36" fmla="*/ 4 w 38"/>
                  <a:gd name="T37" fmla="*/ 5 h 40"/>
                  <a:gd name="T38" fmla="*/ 5 w 38"/>
                  <a:gd name="T39" fmla="*/ 6 h 40"/>
                  <a:gd name="T40" fmla="*/ 4 w 38"/>
                  <a:gd name="T41" fmla="*/ 7 h 40"/>
                  <a:gd name="T42" fmla="*/ 4 w 38"/>
                  <a:gd name="T43" fmla="*/ 10 h 40"/>
                  <a:gd name="T44" fmla="*/ 3 w 38"/>
                  <a:gd name="T45" fmla="*/ 11 h 40"/>
                  <a:gd name="T46" fmla="*/ 3 w 38"/>
                  <a:gd name="T47" fmla="*/ 12 h 40"/>
                  <a:gd name="T48" fmla="*/ 3 w 38"/>
                  <a:gd name="T49" fmla="*/ 13 h 40"/>
                  <a:gd name="T50" fmla="*/ 2 w 38"/>
                  <a:gd name="T51" fmla="*/ 14 h 40"/>
                  <a:gd name="T52" fmla="*/ 2 w 38"/>
                  <a:gd name="T53" fmla="*/ 15 h 40"/>
                  <a:gd name="T54" fmla="*/ 2 w 38"/>
                  <a:gd name="T55" fmla="*/ 17 h 40"/>
                  <a:gd name="T56" fmla="*/ 2 w 38"/>
                  <a:gd name="T57" fmla="*/ 18 h 40"/>
                  <a:gd name="T58" fmla="*/ 2 w 38"/>
                  <a:gd name="T59" fmla="*/ 19 h 40"/>
                  <a:gd name="T60" fmla="*/ 2 w 38"/>
                  <a:gd name="T61" fmla="*/ 20 h 40"/>
                  <a:gd name="T62" fmla="*/ 2 w 38"/>
                  <a:gd name="T63" fmla="*/ 22 h 40"/>
                  <a:gd name="T64" fmla="*/ 2 w 38"/>
                  <a:gd name="T65" fmla="*/ 23 h 40"/>
                  <a:gd name="T66" fmla="*/ 2 w 38"/>
                  <a:gd name="T67" fmla="*/ 25 h 40"/>
                  <a:gd name="T68" fmla="*/ 1 w 38"/>
                  <a:gd name="T69" fmla="*/ 25 h 40"/>
                  <a:gd name="T70" fmla="*/ 0 w 38"/>
                  <a:gd name="T71" fmla="*/ 29 h 40"/>
                  <a:gd name="T72" fmla="*/ 2 w 38"/>
                  <a:gd name="T73" fmla="*/ 34 h 40"/>
                  <a:gd name="T74" fmla="*/ 4 w 38"/>
                  <a:gd name="T75" fmla="*/ 36 h 40"/>
                  <a:gd name="T76" fmla="*/ 8 w 38"/>
                  <a:gd name="T77" fmla="*/ 36 h 40"/>
                  <a:gd name="T78" fmla="*/ 10 w 38"/>
                  <a:gd name="T79" fmla="*/ 37 h 40"/>
                  <a:gd name="T80" fmla="*/ 15 w 38"/>
                  <a:gd name="T81" fmla="*/ 39 h 40"/>
                  <a:gd name="T82" fmla="*/ 16 w 38"/>
                  <a:gd name="T83" fmla="*/ 40 h 40"/>
                  <a:gd name="T84" fmla="*/ 19 w 38"/>
                  <a:gd name="T85" fmla="*/ 39 h 40"/>
                  <a:gd name="T86" fmla="*/ 23 w 38"/>
                  <a:gd name="T87" fmla="*/ 40 h 40"/>
                  <a:gd name="T88" fmla="*/ 25 w 38"/>
                  <a:gd name="T89" fmla="*/ 40 h 40"/>
                  <a:gd name="T90" fmla="*/ 29 w 38"/>
                  <a:gd name="T91" fmla="*/ 38 h 40"/>
                  <a:gd name="T92" fmla="*/ 30 w 38"/>
                  <a:gd name="T93" fmla="*/ 38 h 40"/>
                  <a:gd name="T94" fmla="*/ 33 w 38"/>
                  <a:gd name="T95" fmla="*/ 36 h 40"/>
                  <a:gd name="T96" fmla="*/ 33 w 38"/>
                  <a:gd name="T97" fmla="*/ 35 h 40"/>
                  <a:gd name="T98" fmla="*/ 36 w 38"/>
                  <a:gd name="T99" fmla="*/ 30 h 40"/>
                  <a:gd name="T100" fmla="*/ 35 w 38"/>
                  <a:gd name="T101" fmla="*/ 3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40">
                    <a:moveTo>
                      <a:pt x="35" y="25"/>
                    </a:moveTo>
                    <a:cubicBezTo>
                      <a:pt x="38" y="22"/>
                      <a:pt x="38" y="22"/>
                      <a:pt x="38" y="22"/>
                    </a:cubicBezTo>
                    <a:cubicBezTo>
                      <a:pt x="37" y="21"/>
                      <a:pt x="37" y="21"/>
                      <a:pt x="37" y="21"/>
                    </a:cubicBezTo>
                    <a:cubicBezTo>
                      <a:pt x="37" y="21"/>
                      <a:pt x="34" y="18"/>
                      <a:pt x="34" y="18"/>
                    </a:cubicBezTo>
                    <a:cubicBezTo>
                      <a:pt x="34" y="18"/>
                      <a:pt x="34" y="16"/>
                      <a:pt x="34" y="16"/>
                    </a:cubicBezTo>
                    <a:cubicBezTo>
                      <a:pt x="34" y="16"/>
                      <a:pt x="33" y="16"/>
                      <a:pt x="33" y="16"/>
                    </a:cubicBezTo>
                    <a:cubicBezTo>
                      <a:pt x="33" y="16"/>
                      <a:pt x="32" y="15"/>
                      <a:pt x="32" y="15"/>
                    </a:cubicBezTo>
                    <a:cubicBezTo>
                      <a:pt x="32" y="15"/>
                      <a:pt x="31" y="15"/>
                      <a:pt x="31" y="15"/>
                    </a:cubicBezTo>
                    <a:cubicBezTo>
                      <a:pt x="31" y="15"/>
                      <a:pt x="31" y="15"/>
                      <a:pt x="31" y="15"/>
                    </a:cubicBezTo>
                    <a:cubicBezTo>
                      <a:pt x="28" y="13"/>
                      <a:pt x="28" y="13"/>
                      <a:pt x="28" y="13"/>
                    </a:cubicBezTo>
                    <a:cubicBezTo>
                      <a:pt x="28" y="12"/>
                      <a:pt x="28" y="12"/>
                      <a:pt x="28" y="12"/>
                    </a:cubicBezTo>
                    <a:cubicBezTo>
                      <a:pt x="28" y="12"/>
                      <a:pt x="27" y="11"/>
                      <a:pt x="26" y="11"/>
                    </a:cubicBezTo>
                    <a:cubicBezTo>
                      <a:pt x="26" y="11"/>
                      <a:pt x="25" y="11"/>
                      <a:pt x="25" y="11"/>
                    </a:cubicBezTo>
                    <a:cubicBezTo>
                      <a:pt x="25" y="11"/>
                      <a:pt x="24" y="9"/>
                      <a:pt x="24" y="9"/>
                    </a:cubicBezTo>
                    <a:cubicBezTo>
                      <a:pt x="24" y="10"/>
                      <a:pt x="24" y="10"/>
                      <a:pt x="24" y="10"/>
                    </a:cubicBezTo>
                    <a:cubicBezTo>
                      <a:pt x="24" y="10"/>
                      <a:pt x="23" y="10"/>
                      <a:pt x="23" y="10"/>
                    </a:cubicBezTo>
                    <a:cubicBezTo>
                      <a:pt x="23" y="10"/>
                      <a:pt x="22" y="9"/>
                      <a:pt x="22" y="9"/>
                    </a:cubicBezTo>
                    <a:cubicBezTo>
                      <a:pt x="22" y="9"/>
                      <a:pt x="22" y="7"/>
                      <a:pt x="22" y="7"/>
                    </a:cubicBezTo>
                    <a:cubicBezTo>
                      <a:pt x="22" y="7"/>
                      <a:pt x="21" y="7"/>
                      <a:pt x="21" y="7"/>
                    </a:cubicBezTo>
                    <a:cubicBezTo>
                      <a:pt x="20" y="6"/>
                      <a:pt x="20" y="6"/>
                      <a:pt x="20" y="6"/>
                    </a:cubicBezTo>
                    <a:cubicBezTo>
                      <a:pt x="20" y="6"/>
                      <a:pt x="20" y="7"/>
                      <a:pt x="20" y="7"/>
                    </a:cubicBezTo>
                    <a:cubicBezTo>
                      <a:pt x="19" y="7"/>
                      <a:pt x="18" y="8"/>
                      <a:pt x="18" y="8"/>
                    </a:cubicBezTo>
                    <a:cubicBezTo>
                      <a:pt x="17" y="8"/>
                      <a:pt x="17" y="8"/>
                      <a:pt x="17" y="8"/>
                    </a:cubicBezTo>
                    <a:cubicBezTo>
                      <a:pt x="17" y="6"/>
                      <a:pt x="17" y="6"/>
                      <a:pt x="17" y="6"/>
                    </a:cubicBezTo>
                    <a:cubicBezTo>
                      <a:pt x="17" y="6"/>
                      <a:pt x="16" y="4"/>
                      <a:pt x="15" y="4"/>
                    </a:cubicBezTo>
                    <a:cubicBezTo>
                      <a:pt x="15" y="3"/>
                      <a:pt x="11" y="0"/>
                      <a:pt x="11" y="0"/>
                    </a:cubicBezTo>
                    <a:cubicBezTo>
                      <a:pt x="11" y="0"/>
                      <a:pt x="10" y="0"/>
                      <a:pt x="10" y="0"/>
                    </a:cubicBezTo>
                    <a:cubicBezTo>
                      <a:pt x="10" y="0"/>
                      <a:pt x="10" y="0"/>
                      <a:pt x="9" y="0"/>
                    </a:cubicBezTo>
                    <a:cubicBezTo>
                      <a:pt x="9" y="0"/>
                      <a:pt x="9" y="1"/>
                      <a:pt x="9" y="1"/>
                    </a:cubicBezTo>
                    <a:cubicBezTo>
                      <a:pt x="9" y="1"/>
                      <a:pt x="8" y="1"/>
                      <a:pt x="8" y="1"/>
                    </a:cubicBezTo>
                    <a:cubicBezTo>
                      <a:pt x="8" y="1"/>
                      <a:pt x="7" y="1"/>
                      <a:pt x="7" y="1"/>
                    </a:cubicBezTo>
                    <a:cubicBezTo>
                      <a:pt x="7" y="1"/>
                      <a:pt x="6" y="1"/>
                      <a:pt x="6" y="1"/>
                    </a:cubicBezTo>
                    <a:cubicBezTo>
                      <a:pt x="6" y="1"/>
                      <a:pt x="6" y="1"/>
                      <a:pt x="6" y="1"/>
                    </a:cubicBezTo>
                    <a:cubicBezTo>
                      <a:pt x="6" y="1"/>
                      <a:pt x="6" y="1"/>
                      <a:pt x="6" y="1"/>
                    </a:cubicBezTo>
                    <a:cubicBezTo>
                      <a:pt x="6" y="2"/>
                      <a:pt x="6" y="2"/>
                      <a:pt x="6" y="2"/>
                    </a:cubicBezTo>
                    <a:cubicBezTo>
                      <a:pt x="6" y="2"/>
                      <a:pt x="4" y="3"/>
                      <a:pt x="4" y="3"/>
                    </a:cubicBezTo>
                    <a:cubicBezTo>
                      <a:pt x="4" y="3"/>
                      <a:pt x="4" y="4"/>
                      <a:pt x="4" y="4"/>
                    </a:cubicBezTo>
                    <a:cubicBezTo>
                      <a:pt x="4" y="4"/>
                      <a:pt x="4" y="4"/>
                      <a:pt x="4" y="5"/>
                    </a:cubicBezTo>
                    <a:cubicBezTo>
                      <a:pt x="4" y="5"/>
                      <a:pt x="4" y="5"/>
                      <a:pt x="4" y="6"/>
                    </a:cubicBezTo>
                    <a:cubicBezTo>
                      <a:pt x="4" y="6"/>
                      <a:pt x="5" y="6"/>
                      <a:pt x="5" y="6"/>
                    </a:cubicBezTo>
                    <a:cubicBezTo>
                      <a:pt x="5" y="6"/>
                      <a:pt x="5" y="6"/>
                      <a:pt x="4" y="7"/>
                    </a:cubicBezTo>
                    <a:cubicBezTo>
                      <a:pt x="4" y="7"/>
                      <a:pt x="4" y="7"/>
                      <a:pt x="4" y="7"/>
                    </a:cubicBezTo>
                    <a:cubicBezTo>
                      <a:pt x="4" y="9"/>
                      <a:pt x="4" y="9"/>
                      <a:pt x="4" y="9"/>
                    </a:cubicBezTo>
                    <a:cubicBezTo>
                      <a:pt x="4" y="10"/>
                      <a:pt x="4" y="10"/>
                      <a:pt x="4" y="10"/>
                    </a:cubicBezTo>
                    <a:cubicBezTo>
                      <a:pt x="4" y="10"/>
                      <a:pt x="4" y="10"/>
                      <a:pt x="3" y="10"/>
                    </a:cubicBezTo>
                    <a:cubicBezTo>
                      <a:pt x="3" y="10"/>
                      <a:pt x="3" y="11"/>
                      <a:pt x="3" y="11"/>
                    </a:cubicBezTo>
                    <a:cubicBezTo>
                      <a:pt x="3" y="11"/>
                      <a:pt x="3" y="11"/>
                      <a:pt x="3" y="11"/>
                    </a:cubicBezTo>
                    <a:cubicBezTo>
                      <a:pt x="3" y="11"/>
                      <a:pt x="3" y="12"/>
                      <a:pt x="3" y="12"/>
                    </a:cubicBezTo>
                    <a:cubicBezTo>
                      <a:pt x="3" y="12"/>
                      <a:pt x="3" y="12"/>
                      <a:pt x="3" y="12"/>
                    </a:cubicBezTo>
                    <a:cubicBezTo>
                      <a:pt x="3" y="13"/>
                      <a:pt x="3" y="13"/>
                      <a:pt x="3" y="13"/>
                    </a:cubicBezTo>
                    <a:cubicBezTo>
                      <a:pt x="3" y="14"/>
                      <a:pt x="3" y="14"/>
                      <a:pt x="3" y="14"/>
                    </a:cubicBezTo>
                    <a:cubicBezTo>
                      <a:pt x="3" y="14"/>
                      <a:pt x="2" y="14"/>
                      <a:pt x="2" y="14"/>
                    </a:cubicBezTo>
                    <a:cubicBezTo>
                      <a:pt x="2" y="14"/>
                      <a:pt x="2" y="14"/>
                      <a:pt x="2" y="15"/>
                    </a:cubicBezTo>
                    <a:cubicBezTo>
                      <a:pt x="2" y="15"/>
                      <a:pt x="2" y="15"/>
                      <a:pt x="2" y="15"/>
                    </a:cubicBezTo>
                    <a:cubicBezTo>
                      <a:pt x="2" y="16"/>
                      <a:pt x="2" y="16"/>
                      <a:pt x="2" y="16"/>
                    </a:cubicBezTo>
                    <a:cubicBezTo>
                      <a:pt x="2" y="16"/>
                      <a:pt x="2" y="16"/>
                      <a:pt x="2" y="17"/>
                    </a:cubicBezTo>
                    <a:cubicBezTo>
                      <a:pt x="2" y="17"/>
                      <a:pt x="2" y="17"/>
                      <a:pt x="2" y="17"/>
                    </a:cubicBezTo>
                    <a:cubicBezTo>
                      <a:pt x="2" y="17"/>
                      <a:pt x="2" y="17"/>
                      <a:pt x="2" y="18"/>
                    </a:cubicBezTo>
                    <a:cubicBezTo>
                      <a:pt x="2" y="18"/>
                      <a:pt x="2" y="18"/>
                      <a:pt x="2" y="18"/>
                    </a:cubicBezTo>
                    <a:cubicBezTo>
                      <a:pt x="2" y="18"/>
                      <a:pt x="2" y="18"/>
                      <a:pt x="2" y="19"/>
                    </a:cubicBezTo>
                    <a:cubicBezTo>
                      <a:pt x="2" y="19"/>
                      <a:pt x="2" y="19"/>
                      <a:pt x="2" y="19"/>
                    </a:cubicBezTo>
                    <a:cubicBezTo>
                      <a:pt x="2" y="19"/>
                      <a:pt x="2" y="20"/>
                      <a:pt x="2" y="20"/>
                    </a:cubicBezTo>
                    <a:cubicBezTo>
                      <a:pt x="2" y="20"/>
                      <a:pt x="2" y="21"/>
                      <a:pt x="2" y="21"/>
                    </a:cubicBezTo>
                    <a:cubicBezTo>
                      <a:pt x="2" y="21"/>
                      <a:pt x="2" y="22"/>
                      <a:pt x="2" y="22"/>
                    </a:cubicBezTo>
                    <a:cubicBezTo>
                      <a:pt x="2" y="22"/>
                      <a:pt x="2" y="22"/>
                      <a:pt x="2" y="23"/>
                    </a:cubicBezTo>
                    <a:cubicBezTo>
                      <a:pt x="2" y="23"/>
                      <a:pt x="2" y="23"/>
                      <a:pt x="2" y="23"/>
                    </a:cubicBezTo>
                    <a:cubicBezTo>
                      <a:pt x="2" y="24"/>
                      <a:pt x="2" y="24"/>
                      <a:pt x="2" y="24"/>
                    </a:cubicBezTo>
                    <a:cubicBezTo>
                      <a:pt x="2" y="24"/>
                      <a:pt x="2" y="24"/>
                      <a:pt x="2" y="25"/>
                    </a:cubicBezTo>
                    <a:cubicBezTo>
                      <a:pt x="2" y="25"/>
                      <a:pt x="2" y="25"/>
                      <a:pt x="2" y="25"/>
                    </a:cubicBezTo>
                    <a:cubicBezTo>
                      <a:pt x="2" y="25"/>
                      <a:pt x="1" y="25"/>
                      <a:pt x="1" y="25"/>
                    </a:cubicBezTo>
                    <a:cubicBezTo>
                      <a:pt x="1" y="25"/>
                      <a:pt x="1" y="26"/>
                      <a:pt x="1" y="26"/>
                    </a:cubicBezTo>
                    <a:cubicBezTo>
                      <a:pt x="1" y="27"/>
                      <a:pt x="0" y="28"/>
                      <a:pt x="0" y="29"/>
                    </a:cubicBezTo>
                    <a:cubicBezTo>
                      <a:pt x="0" y="31"/>
                      <a:pt x="1" y="32"/>
                      <a:pt x="2" y="33"/>
                    </a:cubicBezTo>
                    <a:cubicBezTo>
                      <a:pt x="2" y="33"/>
                      <a:pt x="2" y="34"/>
                      <a:pt x="2" y="34"/>
                    </a:cubicBezTo>
                    <a:cubicBezTo>
                      <a:pt x="3" y="35"/>
                      <a:pt x="4" y="35"/>
                      <a:pt x="4" y="36"/>
                    </a:cubicBezTo>
                    <a:cubicBezTo>
                      <a:pt x="4" y="36"/>
                      <a:pt x="4" y="36"/>
                      <a:pt x="4" y="36"/>
                    </a:cubicBezTo>
                    <a:cubicBezTo>
                      <a:pt x="5" y="36"/>
                      <a:pt x="5" y="36"/>
                      <a:pt x="5" y="36"/>
                    </a:cubicBezTo>
                    <a:cubicBezTo>
                      <a:pt x="6" y="36"/>
                      <a:pt x="7" y="36"/>
                      <a:pt x="8" y="36"/>
                    </a:cubicBezTo>
                    <a:cubicBezTo>
                      <a:pt x="9" y="36"/>
                      <a:pt x="9" y="36"/>
                      <a:pt x="9" y="36"/>
                    </a:cubicBezTo>
                    <a:cubicBezTo>
                      <a:pt x="10" y="36"/>
                      <a:pt x="10" y="36"/>
                      <a:pt x="10" y="37"/>
                    </a:cubicBezTo>
                    <a:cubicBezTo>
                      <a:pt x="11" y="38"/>
                      <a:pt x="12" y="38"/>
                      <a:pt x="13" y="39"/>
                    </a:cubicBezTo>
                    <a:cubicBezTo>
                      <a:pt x="14" y="39"/>
                      <a:pt x="15" y="39"/>
                      <a:pt x="15" y="39"/>
                    </a:cubicBezTo>
                    <a:cubicBezTo>
                      <a:pt x="15" y="40"/>
                      <a:pt x="15" y="40"/>
                      <a:pt x="15" y="40"/>
                    </a:cubicBezTo>
                    <a:cubicBezTo>
                      <a:pt x="16" y="40"/>
                      <a:pt x="16" y="40"/>
                      <a:pt x="16" y="40"/>
                    </a:cubicBezTo>
                    <a:cubicBezTo>
                      <a:pt x="16" y="40"/>
                      <a:pt x="16" y="40"/>
                      <a:pt x="17" y="40"/>
                    </a:cubicBezTo>
                    <a:cubicBezTo>
                      <a:pt x="17" y="40"/>
                      <a:pt x="18" y="40"/>
                      <a:pt x="19" y="39"/>
                    </a:cubicBezTo>
                    <a:cubicBezTo>
                      <a:pt x="20" y="39"/>
                      <a:pt x="21" y="39"/>
                      <a:pt x="22" y="40"/>
                    </a:cubicBezTo>
                    <a:cubicBezTo>
                      <a:pt x="22" y="40"/>
                      <a:pt x="23" y="40"/>
                      <a:pt x="23" y="40"/>
                    </a:cubicBezTo>
                    <a:cubicBezTo>
                      <a:pt x="23" y="40"/>
                      <a:pt x="24" y="39"/>
                      <a:pt x="24" y="40"/>
                    </a:cubicBezTo>
                    <a:cubicBezTo>
                      <a:pt x="25" y="40"/>
                      <a:pt x="25" y="40"/>
                      <a:pt x="25" y="40"/>
                    </a:cubicBezTo>
                    <a:cubicBezTo>
                      <a:pt x="27" y="40"/>
                      <a:pt x="28" y="39"/>
                      <a:pt x="30" y="38"/>
                    </a:cubicBezTo>
                    <a:cubicBezTo>
                      <a:pt x="29" y="38"/>
                      <a:pt x="29" y="38"/>
                      <a:pt x="29" y="38"/>
                    </a:cubicBezTo>
                    <a:cubicBezTo>
                      <a:pt x="29" y="38"/>
                      <a:pt x="29" y="37"/>
                      <a:pt x="30" y="38"/>
                    </a:cubicBezTo>
                    <a:cubicBezTo>
                      <a:pt x="30" y="38"/>
                      <a:pt x="30" y="38"/>
                      <a:pt x="30" y="38"/>
                    </a:cubicBezTo>
                    <a:cubicBezTo>
                      <a:pt x="30" y="38"/>
                      <a:pt x="30" y="38"/>
                      <a:pt x="30" y="38"/>
                    </a:cubicBezTo>
                    <a:cubicBezTo>
                      <a:pt x="31" y="37"/>
                      <a:pt x="32" y="36"/>
                      <a:pt x="33" y="36"/>
                    </a:cubicBezTo>
                    <a:cubicBezTo>
                      <a:pt x="33" y="36"/>
                      <a:pt x="33" y="36"/>
                      <a:pt x="33" y="35"/>
                    </a:cubicBezTo>
                    <a:cubicBezTo>
                      <a:pt x="33" y="35"/>
                      <a:pt x="33" y="35"/>
                      <a:pt x="33" y="35"/>
                    </a:cubicBezTo>
                    <a:cubicBezTo>
                      <a:pt x="33" y="35"/>
                      <a:pt x="34" y="34"/>
                      <a:pt x="34" y="34"/>
                    </a:cubicBezTo>
                    <a:cubicBezTo>
                      <a:pt x="35" y="33"/>
                      <a:pt x="35" y="32"/>
                      <a:pt x="36" y="30"/>
                    </a:cubicBezTo>
                    <a:cubicBezTo>
                      <a:pt x="36" y="30"/>
                      <a:pt x="36" y="30"/>
                      <a:pt x="36" y="30"/>
                    </a:cubicBezTo>
                    <a:cubicBezTo>
                      <a:pt x="35" y="30"/>
                      <a:pt x="35" y="30"/>
                      <a:pt x="35" y="30"/>
                    </a:cubicBezTo>
                    <a:lnTo>
                      <a:pt x="35" y="25"/>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16" name="Freeform 681">
                <a:extLst>
                  <a:ext uri="{FF2B5EF4-FFF2-40B4-BE49-F238E27FC236}">
                    <a16:creationId xmlns:a16="http://schemas.microsoft.com/office/drawing/2014/main" id="{97E6F747-B3A6-E473-26D6-094B8D6410BC}"/>
                  </a:ext>
                </a:extLst>
              </p:cNvPr>
              <p:cNvSpPr>
                <a:spLocks/>
              </p:cNvSpPr>
              <p:nvPr/>
            </p:nvSpPr>
            <p:spPr bwMode="auto">
              <a:xfrm>
                <a:off x="3740151" y="4692650"/>
                <a:ext cx="120650" cy="120650"/>
              </a:xfrm>
              <a:custGeom>
                <a:avLst/>
                <a:gdLst>
                  <a:gd name="T0" fmla="*/ 26 w 29"/>
                  <a:gd name="T1" fmla="*/ 12 h 29"/>
                  <a:gd name="T2" fmla="*/ 25 w 29"/>
                  <a:gd name="T3" fmla="*/ 8 h 29"/>
                  <a:gd name="T4" fmla="*/ 26 w 29"/>
                  <a:gd name="T5" fmla="*/ 6 h 29"/>
                  <a:gd name="T6" fmla="*/ 29 w 29"/>
                  <a:gd name="T7" fmla="*/ 1 h 29"/>
                  <a:gd name="T8" fmla="*/ 25 w 29"/>
                  <a:gd name="T9" fmla="*/ 0 h 29"/>
                  <a:gd name="T10" fmla="*/ 21 w 29"/>
                  <a:gd name="T11" fmla="*/ 0 h 29"/>
                  <a:gd name="T12" fmla="*/ 19 w 29"/>
                  <a:gd name="T13" fmla="*/ 0 h 29"/>
                  <a:gd name="T14" fmla="*/ 15 w 29"/>
                  <a:gd name="T15" fmla="*/ 0 h 29"/>
                  <a:gd name="T16" fmla="*/ 13 w 29"/>
                  <a:gd name="T17" fmla="*/ 1 h 29"/>
                  <a:gd name="T18" fmla="*/ 9 w 29"/>
                  <a:gd name="T19" fmla="*/ 0 h 29"/>
                  <a:gd name="T20" fmla="*/ 7 w 29"/>
                  <a:gd name="T21" fmla="*/ 1 h 29"/>
                  <a:gd name="T22" fmla="*/ 6 w 29"/>
                  <a:gd name="T23" fmla="*/ 3 h 29"/>
                  <a:gd name="T24" fmla="*/ 5 w 29"/>
                  <a:gd name="T25" fmla="*/ 4 h 29"/>
                  <a:gd name="T26" fmla="*/ 5 w 29"/>
                  <a:gd name="T27" fmla="*/ 5 h 29"/>
                  <a:gd name="T28" fmla="*/ 3 w 29"/>
                  <a:gd name="T29" fmla="*/ 7 h 29"/>
                  <a:gd name="T30" fmla="*/ 1 w 29"/>
                  <a:gd name="T31" fmla="*/ 8 h 29"/>
                  <a:gd name="T32" fmla="*/ 1 w 29"/>
                  <a:gd name="T33" fmla="*/ 10 h 29"/>
                  <a:gd name="T34" fmla="*/ 0 w 29"/>
                  <a:gd name="T35" fmla="*/ 13 h 29"/>
                  <a:gd name="T36" fmla="*/ 0 w 29"/>
                  <a:gd name="T37" fmla="*/ 14 h 29"/>
                  <a:gd name="T38" fmla="*/ 1 w 29"/>
                  <a:gd name="T39" fmla="*/ 16 h 29"/>
                  <a:gd name="T40" fmla="*/ 3 w 29"/>
                  <a:gd name="T41" fmla="*/ 18 h 29"/>
                  <a:gd name="T42" fmla="*/ 5 w 29"/>
                  <a:gd name="T43" fmla="*/ 20 h 29"/>
                  <a:gd name="T44" fmla="*/ 6 w 29"/>
                  <a:gd name="T45" fmla="*/ 22 h 29"/>
                  <a:gd name="T46" fmla="*/ 6 w 29"/>
                  <a:gd name="T47" fmla="*/ 22 h 29"/>
                  <a:gd name="T48" fmla="*/ 9 w 29"/>
                  <a:gd name="T49" fmla="*/ 28 h 29"/>
                  <a:gd name="T50" fmla="*/ 11 w 29"/>
                  <a:gd name="T51" fmla="*/ 28 h 29"/>
                  <a:gd name="T52" fmla="*/ 15 w 29"/>
                  <a:gd name="T53" fmla="*/ 29 h 29"/>
                  <a:gd name="T54" fmla="*/ 15 w 29"/>
                  <a:gd name="T55" fmla="*/ 27 h 29"/>
                  <a:gd name="T56" fmla="*/ 13 w 29"/>
                  <a:gd name="T57" fmla="*/ 26 h 29"/>
                  <a:gd name="T58" fmla="*/ 14 w 29"/>
                  <a:gd name="T59" fmla="*/ 25 h 29"/>
                  <a:gd name="T60" fmla="*/ 14 w 29"/>
                  <a:gd name="T61" fmla="*/ 24 h 29"/>
                  <a:gd name="T62" fmla="*/ 19 w 29"/>
                  <a:gd name="T63" fmla="*/ 25 h 29"/>
                  <a:gd name="T64" fmla="*/ 21 w 29"/>
                  <a:gd name="T65" fmla="*/ 24 h 29"/>
                  <a:gd name="T66" fmla="*/ 22 w 29"/>
                  <a:gd name="T67" fmla="*/ 25 h 29"/>
                  <a:gd name="T68" fmla="*/ 23 w 29"/>
                  <a:gd name="T69" fmla="*/ 26 h 29"/>
                  <a:gd name="T70" fmla="*/ 26 w 29"/>
                  <a:gd name="T71" fmla="*/ 24 h 29"/>
                  <a:gd name="T72" fmla="*/ 27 w 29"/>
                  <a:gd name="T73" fmla="*/ 21 h 29"/>
                  <a:gd name="T74" fmla="*/ 28 w 29"/>
                  <a:gd name="T75" fmla="*/ 18 h 29"/>
                  <a:gd name="T76" fmla="*/ 26 w 29"/>
                  <a:gd name="T77" fmla="*/ 1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29">
                    <a:moveTo>
                      <a:pt x="26" y="13"/>
                    </a:moveTo>
                    <a:cubicBezTo>
                      <a:pt x="26" y="12"/>
                      <a:pt x="26" y="12"/>
                      <a:pt x="26" y="12"/>
                    </a:cubicBezTo>
                    <a:cubicBezTo>
                      <a:pt x="26" y="9"/>
                      <a:pt x="26" y="9"/>
                      <a:pt x="26" y="9"/>
                    </a:cubicBezTo>
                    <a:cubicBezTo>
                      <a:pt x="25" y="8"/>
                      <a:pt x="25" y="8"/>
                      <a:pt x="25" y="8"/>
                    </a:cubicBezTo>
                    <a:cubicBezTo>
                      <a:pt x="25" y="7"/>
                      <a:pt x="25" y="7"/>
                      <a:pt x="25" y="7"/>
                    </a:cubicBezTo>
                    <a:cubicBezTo>
                      <a:pt x="26" y="6"/>
                      <a:pt x="26" y="6"/>
                      <a:pt x="26" y="6"/>
                    </a:cubicBezTo>
                    <a:cubicBezTo>
                      <a:pt x="28" y="3"/>
                      <a:pt x="28" y="3"/>
                      <a:pt x="28" y="3"/>
                    </a:cubicBezTo>
                    <a:cubicBezTo>
                      <a:pt x="29" y="1"/>
                      <a:pt x="29" y="1"/>
                      <a:pt x="29" y="1"/>
                    </a:cubicBezTo>
                    <a:cubicBezTo>
                      <a:pt x="28" y="1"/>
                      <a:pt x="28" y="1"/>
                      <a:pt x="27" y="1"/>
                    </a:cubicBezTo>
                    <a:cubicBezTo>
                      <a:pt x="27" y="1"/>
                      <a:pt x="25" y="0"/>
                      <a:pt x="25" y="0"/>
                    </a:cubicBezTo>
                    <a:cubicBezTo>
                      <a:pt x="24" y="0"/>
                      <a:pt x="21" y="0"/>
                      <a:pt x="21" y="0"/>
                    </a:cubicBezTo>
                    <a:cubicBezTo>
                      <a:pt x="21" y="0"/>
                      <a:pt x="21" y="0"/>
                      <a:pt x="21" y="0"/>
                    </a:cubicBezTo>
                    <a:cubicBezTo>
                      <a:pt x="20" y="0"/>
                      <a:pt x="20" y="1"/>
                      <a:pt x="20" y="0"/>
                    </a:cubicBezTo>
                    <a:cubicBezTo>
                      <a:pt x="19" y="0"/>
                      <a:pt x="19" y="0"/>
                      <a:pt x="19" y="0"/>
                    </a:cubicBezTo>
                    <a:cubicBezTo>
                      <a:pt x="18" y="0"/>
                      <a:pt x="17" y="0"/>
                      <a:pt x="16" y="0"/>
                    </a:cubicBezTo>
                    <a:cubicBezTo>
                      <a:pt x="16" y="0"/>
                      <a:pt x="15" y="0"/>
                      <a:pt x="15" y="0"/>
                    </a:cubicBezTo>
                    <a:cubicBezTo>
                      <a:pt x="15" y="0"/>
                      <a:pt x="15" y="1"/>
                      <a:pt x="15" y="1"/>
                    </a:cubicBezTo>
                    <a:cubicBezTo>
                      <a:pt x="14" y="1"/>
                      <a:pt x="13" y="1"/>
                      <a:pt x="13" y="1"/>
                    </a:cubicBezTo>
                    <a:cubicBezTo>
                      <a:pt x="12" y="1"/>
                      <a:pt x="11" y="0"/>
                      <a:pt x="11" y="0"/>
                    </a:cubicBezTo>
                    <a:cubicBezTo>
                      <a:pt x="10" y="0"/>
                      <a:pt x="10" y="0"/>
                      <a:pt x="9" y="0"/>
                    </a:cubicBezTo>
                    <a:cubicBezTo>
                      <a:pt x="9" y="0"/>
                      <a:pt x="8" y="0"/>
                      <a:pt x="7" y="0"/>
                    </a:cubicBezTo>
                    <a:cubicBezTo>
                      <a:pt x="7" y="0"/>
                      <a:pt x="7" y="1"/>
                      <a:pt x="7" y="1"/>
                    </a:cubicBezTo>
                    <a:cubicBezTo>
                      <a:pt x="7" y="1"/>
                      <a:pt x="6" y="1"/>
                      <a:pt x="6" y="1"/>
                    </a:cubicBezTo>
                    <a:cubicBezTo>
                      <a:pt x="6" y="3"/>
                      <a:pt x="6" y="3"/>
                      <a:pt x="6" y="3"/>
                    </a:cubicBezTo>
                    <a:cubicBezTo>
                      <a:pt x="5" y="4"/>
                      <a:pt x="5" y="4"/>
                      <a:pt x="5" y="4"/>
                    </a:cubicBezTo>
                    <a:cubicBezTo>
                      <a:pt x="5" y="4"/>
                      <a:pt x="5" y="4"/>
                      <a:pt x="5" y="4"/>
                    </a:cubicBezTo>
                    <a:cubicBezTo>
                      <a:pt x="6" y="5"/>
                      <a:pt x="6" y="5"/>
                      <a:pt x="6" y="5"/>
                    </a:cubicBezTo>
                    <a:cubicBezTo>
                      <a:pt x="5" y="5"/>
                      <a:pt x="5" y="5"/>
                      <a:pt x="5" y="5"/>
                    </a:cubicBezTo>
                    <a:cubicBezTo>
                      <a:pt x="5" y="7"/>
                      <a:pt x="5" y="7"/>
                      <a:pt x="5" y="7"/>
                    </a:cubicBezTo>
                    <a:cubicBezTo>
                      <a:pt x="3" y="7"/>
                      <a:pt x="3" y="7"/>
                      <a:pt x="3" y="7"/>
                    </a:cubicBezTo>
                    <a:cubicBezTo>
                      <a:pt x="1" y="8"/>
                      <a:pt x="1" y="8"/>
                      <a:pt x="1" y="8"/>
                    </a:cubicBezTo>
                    <a:cubicBezTo>
                      <a:pt x="1" y="8"/>
                      <a:pt x="1" y="8"/>
                      <a:pt x="1" y="8"/>
                    </a:cubicBezTo>
                    <a:cubicBezTo>
                      <a:pt x="1" y="9"/>
                      <a:pt x="1" y="9"/>
                      <a:pt x="1" y="9"/>
                    </a:cubicBezTo>
                    <a:cubicBezTo>
                      <a:pt x="1" y="10"/>
                      <a:pt x="1" y="10"/>
                      <a:pt x="1" y="10"/>
                    </a:cubicBezTo>
                    <a:cubicBezTo>
                      <a:pt x="0" y="12"/>
                      <a:pt x="0" y="12"/>
                      <a:pt x="0" y="12"/>
                    </a:cubicBezTo>
                    <a:cubicBezTo>
                      <a:pt x="0" y="13"/>
                      <a:pt x="0" y="13"/>
                      <a:pt x="0" y="13"/>
                    </a:cubicBezTo>
                    <a:cubicBezTo>
                      <a:pt x="0" y="13"/>
                      <a:pt x="0" y="13"/>
                      <a:pt x="0" y="13"/>
                    </a:cubicBezTo>
                    <a:cubicBezTo>
                      <a:pt x="0" y="14"/>
                      <a:pt x="0" y="14"/>
                      <a:pt x="0" y="14"/>
                    </a:cubicBezTo>
                    <a:cubicBezTo>
                      <a:pt x="1" y="15"/>
                      <a:pt x="1" y="15"/>
                      <a:pt x="1" y="15"/>
                    </a:cubicBezTo>
                    <a:cubicBezTo>
                      <a:pt x="1" y="16"/>
                      <a:pt x="1" y="16"/>
                      <a:pt x="1" y="16"/>
                    </a:cubicBezTo>
                    <a:cubicBezTo>
                      <a:pt x="3" y="17"/>
                      <a:pt x="3" y="17"/>
                      <a:pt x="3" y="17"/>
                    </a:cubicBezTo>
                    <a:cubicBezTo>
                      <a:pt x="3" y="18"/>
                      <a:pt x="3" y="18"/>
                      <a:pt x="3" y="18"/>
                    </a:cubicBezTo>
                    <a:cubicBezTo>
                      <a:pt x="5" y="18"/>
                      <a:pt x="5" y="18"/>
                      <a:pt x="5" y="18"/>
                    </a:cubicBezTo>
                    <a:cubicBezTo>
                      <a:pt x="5" y="20"/>
                      <a:pt x="5" y="20"/>
                      <a:pt x="5" y="20"/>
                    </a:cubicBezTo>
                    <a:cubicBezTo>
                      <a:pt x="5" y="20"/>
                      <a:pt x="6" y="21"/>
                      <a:pt x="6" y="21"/>
                    </a:cubicBezTo>
                    <a:cubicBezTo>
                      <a:pt x="6" y="21"/>
                      <a:pt x="6" y="22"/>
                      <a:pt x="6" y="22"/>
                    </a:cubicBezTo>
                    <a:cubicBezTo>
                      <a:pt x="6" y="22"/>
                      <a:pt x="6" y="22"/>
                      <a:pt x="6" y="22"/>
                    </a:cubicBezTo>
                    <a:cubicBezTo>
                      <a:pt x="6" y="22"/>
                      <a:pt x="6" y="22"/>
                      <a:pt x="6" y="22"/>
                    </a:cubicBezTo>
                    <a:cubicBezTo>
                      <a:pt x="7" y="22"/>
                      <a:pt x="7" y="22"/>
                      <a:pt x="7" y="22"/>
                    </a:cubicBezTo>
                    <a:cubicBezTo>
                      <a:pt x="9" y="28"/>
                      <a:pt x="9" y="28"/>
                      <a:pt x="9" y="28"/>
                    </a:cubicBezTo>
                    <a:cubicBezTo>
                      <a:pt x="11" y="28"/>
                      <a:pt x="11" y="28"/>
                      <a:pt x="11" y="28"/>
                    </a:cubicBezTo>
                    <a:cubicBezTo>
                      <a:pt x="11" y="28"/>
                      <a:pt x="11" y="28"/>
                      <a:pt x="11" y="28"/>
                    </a:cubicBezTo>
                    <a:cubicBezTo>
                      <a:pt x="11" y="28"/>
                      <a:pt x="13" y="29"/>
                      <a:pt x="13" y="29"/>
                    </a:cubicBezTo>
                    <a:cubicBezTo>
                      <a:pt x="13" y="29"/>
                      <a:pt x="15" y="29"/>
                      <a:pt x="15" y="29"/>
                    </a:cubicBezTo>
                    <a:cubicBezTo>
                      <a:pt x="15" y="28"/>
                      <a:pt x="15" y="28"/>
                      <a:pt x="15" y="28"/>
                    </a:cubicBezTo>
                    <a:cubicBezTo>
                      <a:pt x="15" y="28"/>
                      <a:pt x="15" y="27"/>
                      <a:pt x="15" y="27"/>
                    </a:cubicBezTo>
                    <a:cubicBezTo>
                      <a:pt x="15" y="27"/>
                      <a:pt x="15" y="27"/>
                      <a:pt x="15" y="27"/>
                    </a:cubicBezTo>
                    <a:cubicBezTo>
                      <a:pt x="14" y="27"/>
                      <a:pt x="13" y="26"/>
                      <a:pt x="13" y="26"/>
                    </a:cubicBezTo>
                    <a:cubicBezTo>
                      <a:pt x="13" y="26"/>
                      <a:pt x="13" y="26"/>
                      <a:pt x="13" y="26"/>
                    </a:cubicBezTo>
                    <a:cubicBezTo>
                      <a:pt x="14" y="25"/>
                      <a:pt x="14" y="25"/>
                      <a:pt x="14" y="25"/>
                    </a:cubicBezTo>
                    <a:cubicBezTo>
                      <a:pt x="14" y="25"/>
                      <a:pt x="14" y="25"/>
                      <a:pt x="14" y="25"/>
                    </a:cubicBezTo>
                    <a:cubicBezTo>
                      <a:pt x="14" y="25"/>
                      <a:pt x="14" y="24"/>
                      <a:pt x="14" y="24"/>
                    </a:cubicBezTo>
                    <a:cubicBezTo>
                      <a:pt x="16" y="25"/>
                      <a:pt x="16" y="25"/>
                      <a:pt x="16" y="25"/>
                    </a:cubicBezTo>
                    <a:cubicBezTo>
                      <a:pt x="19" y="25"/>
                      <a:pt x="19" y="25"/>
                      <a:pt x="19" y="25"/>
                    </a:cubicBezTo>
                    <a:cubicBezTo>
                      <a:pt x="19" y="24"/>
                      <a:pt x="19" y="24"/>
                      <a:pt x="19" y="24"/>
                    </a:cubicBezTo>
                    <a:cubicBezTo>
                      <a:pt x="21" y="24"/>
                      <a:pt x="21" y="24"/>
                      <a:pt x="21" y="24"/>
                    </a:cubicBezTo>
                    <a:cubicBezTo>
                      <a:pt x="22" y="24"/>
                      <a:pt x="22" y="24"/>
                      <a:pt x="22" y="24"/>
                    </a:cubicBezTo>
                    <a:cubicBezTo>
                      <a:pt x="22" y="25"/>
                      <a:pt x="22" y="25"/>
                      <a:pt x="22" y="25"/>
                    </a:cubicBezTo>
                    <a:cubicBezTo>
                      <a:pt x="23" y="25"/>
                      <a:pt x="23" y="25"/>
                      <a:pt x="23" y="25"/>
                    </a:cubicBezTo>
                    <a:cubicBezTo>
                      <a:pt x="23" y="26"/>
                      <a:pt x="23" y="26"/>
                      <a:pt x="23" y="26"/>
                    </a:cubicBezTo>
                    <a:cubicBezTo>
                      <a:pt x="25" y="26"/>
                      <a:pt x="25" y="26"/>
                      <a:pt x="25" y="26"/>
                    </a:cubicBezTo>
                    <a:cubicBezTo>
                      <a:pt x="26" y="24"/>
                      <a:pt x="26" y="24"/>
                      <a:pt x="26" y="24"/>
                    </a:cubicBezTo>
                    <a:cubicBezTo>
                      <a:pt x="27" y="22"/>
                      <a:pt x="27" y="22"/>
                      <a:pt x="27" y="22"/>
                    </a:cubicBezTo>
                    <a:cubicBezTo>
                      <a:pt x="27" y="22"/>
                      <a:pt x="27" y="21"/>
                      <a:pt x="27" y="21"/>
                    </a:cubicBezTo>
                    <a:cubicBezTo>
                      <a:pt x="27" y="21"/>
                      <a:pt x="27" y="20"/>
                      <a:pt x="27" y="20"/>
                    </a:cubicBezTo>
                    <a:cubicBezTo>
                      <a:pt x="28" y="18"/>
                      <a:pt x="28" y="18"/>
                      <a:pt x="28" y="18"/>
                    </a:cubicBezTo>
                    <a:cubicBezTo>
                      <a:pt x="28" y="16"/>
                      <a:pt x="28" y="16"/>
                      <a:pt x="28" y="16"/>
                    </a:cubicBezTo>
                    <a:cubicBezTo>
                      <a:pt x="26" y="13"/>
                      <a:pt x="26" y="13"/>
                      <a:pt x="26" y="1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17" name="Freeform 682">
                <a:extLst>
                  <a:ext uri="{FF2B5EF4-FFF2-40B4-BE49-F238E27FC236}">
                    <a16:creationId xmlns:a16="http://schemas.microsoft.com/office/drawing/2014/main" id="{95BEAB98-0903-7193-4C4C-F42FC10DD3FE}"/>
                  </a:ext>
                </a:extLst>
              </p:cNvPr>
              <p:cNvSpPr>
                <a:spLocks/>
              </p:cNvSpPr>
              <p:nvPr/>
            </p:nvSpPr>
            <p:spPr bwMode="auto">
              <a:xfrm>
                <a:off x="4306888" y="6711950"/>
                <a:ext cx="49212" cy="41275"/>
              </a:xfrm>
              <a:custGeom>
                <a:avLst/>
                <a:gdLst>
                  <a:gd name="T0" fmla="*/ 8 w 12"/>
                  <a:gd name="T1" fmla="*/ 4 h 10"/>
                  <a:gd name="T2" fmla="*/ 10 w 12"/>
                  <a:gd name="T3" fmla="*/ 5 h 10"/>
                  <a:gd name="T4" fmla="*/ 10 w 12"/>
                  <a:gd name="T5" fmla="*/ 5 h 10"/>
                  <a:gd name="T6" fmla="*/ 11 w 12"/>
                  <a:gd name="T7" fmla="*/ 7 h 10"/>
                  <a:gd name="T8" fmla="*/ 12 w 12"/>
                  <a:gd name="T9" fmla="*/ 9 h 10"/>
                  <a:gd name="T10" fmla="*/ 11 w 12"/>
                  <a:gd name="T11" fmla="*/ 10 h 10"/>
                  <a:gd name="T12" fmla="*/ 10 w 12"/>
                  <a:gd name="T13" fmla="*/ 9 h 10"/>
                  <a:gd name="T14" fmla="*/ 9 w 12"/>
                  <a:gd name="T15" fmla="*/ 7 h 10"/>
                  <a:gd name="T16" fmla="*/ 8 w 12"/>
                  <a:gd name="T17" fmla="*/ 5 h 10"/>
                  <a:gd name="T18" fmla="*/ 6 w 12"/>
                  <a:gd name="T19" fmla="*/ 5 h 10"/>
                  <a:gd name="T20" fmla="*/ 3 w 12"/>
                  <a:gd name="T21" fmla="*/ 4 h 10"/>
                  <a:gd name="T22" fmla="*/ 2 w 12"/>
                  <a:gd name="T23" fmla="*/ 3 h 10"/>
                  <a:gd name="T24" fmla="*/ 1 w 12"/>
                  <a:gd name="T25" fmla="*/ 2 h 10"/>
                  <a:gd name="T26" fmla="*/ 0 w 12"/>
                  <a:gd name="T27" fmla="*/ 1 h 10"/>
                  <a:gd name="T28" fmla="*/ 1 w 12"/>
                  <a:gd name="T29" fmla="*/ 0 h 10"/>
                  <a:gd name="T30" fmla="*/ 2 w 12"/>
                  <a:gd name="T31" fmla="*/ 0 h 10"/>
                  <a:gd name="T32" fmla="*/ 4 w 12"/>
                  <a:gd name="T33" fmla="*/ 1 h 10"/>
                  <a:gd name="T34" fmla="*/ 6 w 12"/>
                  <a:gd name="T35" fmla="*/ 2 h 10"/>
                  <a:gd name="T36" fmla="*/ 8 w 12"/>
                  <a:gd name="T3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8" y="4"/>
                    </a:moveTo>
                    <a:cubicBezTo>
                      <a:pt x="9" y="4"/>
                      <a:pt x="9" y="4"/>
                      <a:pt x="10" y="5"/>
                    </a:cubicBezTo>
                    <a:cubicBezTo>
                      <a:pt x="10" y="5"/>
                      <a:pt x="10" y="5"/>
                      <a:pt x="10" y="5"/>
                    </a:cubicBezTo>
                    <a:cubicBezTo>
                      <a:pt x="11" y="6"/>
                      <a:pt x="11" y="6"/>
                      <a:pt x="11" y="7"/>
                    </a:cubicBezTo>
                    <a:cubicBezTo>
                      <a:pt x="12" y="7"/>
                      <a:pt x="12" y="8"/>
                      <a:pt x="12" y="9"/>
                    </a:cubicBezTo>
                    <a:cubicBezTo>
                      <a:pt x="12" y="10"/>
                      <a:pt x="11" y="10"/>
                      <a:pt x="11" y="10"/>
                    </a:cubicBezTo>
                    <a:cubicBezTo>
                      <a:pt x="10" y="10"/>
                      <a:pt x="10" y="9"/>
                      <a:pt x="10" y="9"/>
                    </a:cubicBezTo>
                    <a:cubicBezTo>
                      <a:pt x="10" y="8"/>
                      <a:pt x="9" y="8"/>
                      <a:pt x="9" y="7"/>
                    </a:cubicBezTo>
                    <a:cubicBezTo>
                      <a:pt x="9" y="7"/>
                      <a:pt x="9" y="6"/>
                      <a:pt x="8" y="5"/>
                    </a:cubicBezTo>
                    <a:cubicBezTo>
                      <a:pt x="7" y="5"/>
                      <a:pt x="7" y="5"/>
                      <a:pt x="6" y="5"/>
                    </a:cubicBezTo>
                    <a:cubicBezTo>
                      <a:pt x="5" y="5"/>
                      <a:pt x="4" y="5"/>
                      <a:pt x="3" y="4"/>
                    </a:cubicBezTo>
                    <a:cubicBezTo>
                      <a:pt x="3" y="4"/>
                      <a:pt x="3" y="3"/>
                      <a:pt x="2" y="3"/>
                    </a:cubicBezTo>
                    <a:cubicBezTo>
                      <a:pt x="2" y="3"/>
                      <a:pt x="1" y="2"/>
                      <a:pt x="1" y="2"/>
                    </a:cubicBezTo>
                    <a:cubicBezTo>
                      <a:pt x="0" y="2"/>
                      <a:pt x="0" y="1"/>
                      <a:pt x="0" y="1"/>
                    </a:cubicBezTo>
                    <a:cubicBezTo>
                      <a:pt x="0" y="0"/>
                      <a:pt x="1" y="0"/>
                      <a:pt x="1" y="0"/>
                    </a:cubicBezTo>
                    <a:cubicBezTo>
                      <a:pt x="1" y="0"/>
                      <a:pt x="1" y="0"/>
                      <a:pt x="2" y="0"/>
                    </a:cubicBezTo>
                    <a:cubicBezTo>
                      <a:pt x="2" y="0"/>
                      <a:pt x="3" y="1"/>
                      <a:pt x="4" y="1"/>
                    </a:cubicBezTo>
                    <a:cubicBezTo>
                      <a:pt x="4" y="1"/>
                      <a:pt x="5" y="1"/>
                      <a:pt x="6" y="2"/>
                    </a:cubicBezTo>
                    <a:cubicBezTo>
                      <a:pt x="7" y="2"/>
                      <a:pt x="7" y="3"/>
                      <a:pt x="8" y="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18" name="Freeform 683">
                <a:extLst>
                  <a:ext uri="{FF2B5EF4-FFF2-40B4-BE49-F238E27FC236}">
                    <a16:creationId xmlns:a16="http://schemas.microsoft.com/office/drawing/2014/main" id="{0E01ED3C-4F27-0DAE-0A9A-D608390E4F38}"/>
                  </a:ext>
                </a:extLst>
              </p:cNvPr>
              <p:cNvSpPr>
                <a:spLocks/>
              </p:cNvSpPr>
              <p:nvPr/>
            </p:nvSpPr>
            <p:spPr bwMode="auto">
              <a:xfrm>
                <a:off x="3057526" y="4867275"/>
                <a:ext cx="369887" cy="549275"/>
              </a:xfrm>
              <a:custGeom>
                <a:avLst/>
                <a:gdLst>
                  <a:gd name="T0" fmla="*/ 87 w 89"/>
                  <a:gd name="T1" fmla="*/ 119 h 132"/>
                  <a:gd name="T2" fmla="*/ 84 w 89"/>
                  <a:gd name="T3" fmla="*/ 114 h 132"/>
                  <a:gd name="T4" fmla="*/ 85 w 89"/>
                  <a:gd name="T5" fmla="*/ 104 h 132"/>
                  <a:gd name="T6" fmla="*/ 86 w 89"/>
                  <a:gd name="T7" fmla="*/ 98 h 132"/>
                  <a:gd name="T8" fmla="*/ 89 w 89"/>
                  <a:gd name="T9" fmla="*/ 89 h 132"/>
                  <a:gd name="T10" fmla="*/ 76 w 89"/>
                  <a:gd name="T11" fmla="*/ 78 h 132"/>
                  <a:gd name="T12" fmla="*/ 76 w 89"/>
                  <a:gd name="T13" fmla="*/ 67 h 132"/>
                  <a:gd name="T14" fmla="*/ 64 w 89"/>
                  <a:gd name="T15" fmla="*/ 69 h 132"/>
                  <a:gd name="T16" fmla="*/ 57 w 89"/>
                  <a:gd name="T17" fmla="*/ 61 h 132"/>
                  <a:gd name="T18" fmla="*/ 54 w 89"/>
                  <a:gd name="T19" fmla="*/ 57 h 132"/>
                  <a:gd name="T20" fmla="*/ 53 w 89"/>
                  <a:gd name="T21" fmla="*/ 52 h 132"/>
                  <a:gd name="T22" fmla="*/ 57 w 89"/>
                  <a:gd name="T23" fmla="*/ 44 h 132"/>
                  <a:gd name="T24" fmla="*/ 63 w 89"/>
                  <a:gd name="T25" fmla="*/ 34 h 132"/>
                  <a:gd name="T26" fmla="*/ 69 w 89"/>
                  <a:gd name="T27" fmla="*/ 31 h 132"/>
                  <a:gd name="T28" fmla="*/ 75 w 89"/>
                  <a:gd name="T29" fmla="*/ 29 h 132"/>
                  <a:gd name="T30" fmla="*/ 78 w 89"/>
                  <a:gd name="T31" fmla="*/ 31 h 132"/>
                  <a:gd name="T32" fmla="*/ 77 w 89"/>
                  <a:gd name="T33" fmla="*/ 27 h 132"/>
                  <a:gd name="T34" fmla="*/ 78 w 89"/>
                  <a:gd name="T35" fmla="*/ 18 h 132"/>
                  <a:gd name="T36" fmla="*/ 75 w 89"/>
                  <a:gd name="T37" fmla="*/ 17 h 132"/>
                  <a:gd name="T38" fmla="*/ 72 w 89"/>
                  <a:gd name="T39" fmla="*/ 16 h 132"/>
                  <a:gd name="T40" fmla="*/ 69 w 89"/>
                  <a:gd name="T41" fmla="*/ 16 h 132"/>
                  <a:gd name="T42" fmla="*/ 65 w 89"/>
                  <a:gd name="T43" fmla="*/ 17 h 132"/>
                  <a:gd name="T44" fmla="*/ 62 w 89"/>
                  <a:gd name="T45" fmla="*/ 17 h 132"/>
                  <a:gd name="T46" fmla="*/ 58 w 89"/>
                  <a:gd name="T47" fmla="*/ 16 h 132"/>
                  <a:gd name="T48" fmla="*/ 58 w 89"/>
                  <a:gd name="T49" fmla="*/ 13 h 132"/>
                  <a:gd name="T50" fmla="*/ 55 w 89"/>
                  <a:gd name="T51" fmla="*/ 11 h 132"/>
                  <a:gd name="T52" fmla="*/ 52 w 89"/>
                  <a:gd name="T53" fmla="*/ 8 h 132"/>
                  <a:gd name="T54" fmla="*/ 49 w 89"/>
                  <a:gd name="T55" fmla="*/ 6 h 132"/>
                  <a:gd name="T56" fmla="*/ 46 w 89"/>
                  <a:gd name="T57" fmla="*/ 1 h 132"/>
                  <a:gd name="T58" fmla="*/ 41 w 89"/>
                  <a:gd name="T59" fmla="*/ 1 h 132"/>
                  <a:gd name="T60" fmla="*/ 42 w 89"/>
                  <a:gd name="T61" fmla="*/ 5 h 132"/>
                  <a:gd name="T62" fmla="*/ 33 w 89"/>
                  <a:gd name="T63" fmla="*/ 18 h 132"/>
                  <a:gd name="T64" fmla="*/ 21 w 89"/>
                  <a:gd name="T65" fmla="*/ 24 h 132"/>
                  <a:gd name="T66" fmla="*/ 19 w 89"/>
                  <a:gd name="T67" fmla="*/ 30 h 132"/>
                  <a:gd name="T68" fmla="*/ 16 w 89"/>
                  <a:gd name="T69" fmla="*/ 35 h 132"/>
                  <a:gd name="T70" fmla="*/ 13 w 89"/>
                  <a:gd name="T71" fmla="*/ 32 h 132"/>
                  <a:gd name="T72" fmla="*/ 6 w 89"/>
                  <a:gd name="T73" fmla="*/ 31 h 132"/>
                  <a:gd name="T74" fmla="*/ 6 w 89"/>
                  <a:gd name="T75" fmla="*/ 29 h 132"/>
                  <a:gd name="T76" fmla="*/ 7 w 89"/>
                  <a:gd name="T77" fmla="*/ 24 h 132"/>
                  <a:gd name="T78" fmla="*/ 1 w 89"/>
                  <a:gd name="T79" fmla="*/ 30 h 132"/>
                  <a:gd name="T80" fmla="*/ 2 w 89"/>
                  <a:gd name="T81" fmla="*/ 35 h 132"/>
                  <a:gd name="T82" fmla="*/ 3 w 89"/>
                  <a:gd name="T83" fmla="*/ 41 h 132"/>
                  <a:gd name="T84" fmla="*/ 8 w 89"/>
                  <a:gd name="T85" fmla="*/ 47 h 132"/>
                  <a:gd name="T86" fmla="*/ 12 w 89"/>
                  <a:gd name="T87" fmla="*/ 53 h 132"/>
                  <a:gd name="T88" fmla="*/ 18 w 89"/>
                  <a:gd name="T89" fmla="*/ 61 h 132"/>
                  <a:gd name="T90" fmla="*/ 20 w 89"/>
                  <a:gd name="T91" fmla="*/ 66 h 132"/>
                  <a:gd name="T92" fmla="*/ 22 w 89"/>
                  <a:gd name="T93" fmla="*/ 71 h 132"/>
                  <a:gd name="T94" fmla="*/ 26 w 89"/>
                  <a:gd name="T95" fmla="*/ 78 h 132"/>
                  <a:gd name="T96" fmla="*/ 31 w 89"/>
                  <a:gd name="T97" fmla="*/ 87 h 132"/>
                  <a:gd name="T98" fmla="*/ 34 w 89"/>
                  <a:gd name="T99" fmla="*/ 92 h 132"/>
                  <a:gd name="T100" fmla="*/ 36 w 89"/>
                  <a:gd name="T101" fmla="*/ 98 h 132"/>
                  <a:gd name="T102" fmla="*/ 36 w 89"/>
                  <a:gd name="T103" fmla="*/ 101 h 132"/>
                  <a:gd name="T104" fmla="*/ 41 w 89"/>
                  <a:gd name="T105" fmla="*/ 107 h 132"/>
                  <a:gd name="T106" fmla="*/ 49 w 89"/>
                  <a:gd name="T107" fmla="*/ 113 h 132"/>
                  <a:gd name="T108" fmla="*/ 59 w 89"/>
                  <a:gd name="T109" fmla="*/ 118 h 132"/>
                  <a:gd name="T110" fmla="*/ 68 w 89"/>
                  <a:gd name="T111" fmla="*/ 124 h 132"/>
                  <a:gd name="T112" fmla="*/ 74 w 89"/>
                  <a:gd name="T113" fmla="*/ 130 h 132"/>
                  <a:gd name="T114" fmla="*/ 81 w 89"/>
                  <a:gd name="T115" fmla="*/ 129 h 132"/>
                  <a:gd name="T116" fmla="*/ 83 w 89"/>
                  <a:gd name="T117" fmla="*/ 12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 h="132">
                    <a:moveTo>
                      <a:pt x="83" y="124"/>
                    </a:moveTo>
                    <a:cubicBezTo>
                      <a:pt x="83" y="124"/>
                      <a:pt x="82" y="124"/>
                      <a:pt x="82" y="124"/>
                    </a:cubicBezTo>
                    <a:cubicBezTo>
                      <a:pt x="83" y="123"/>
                      <a:pt x="83" y="123"/>
                      <a:pt x="83" y="123"/>
                    </a:cubicBezTo>
                    <a:cubicBezTo>
                      <a:pt x="83" y="123"/>
                      <a:pt x="84" y="122"/>
                      <a:pt x="84" y="122"/>
                    </a:cubicBezTo>
                    <a:cubicBezTo>
                      <a:pt x="84" y="122"/>
                      <a:pt x="85" y="120"/>
                      <a:pt x="85" y="120"/>
                    </a:cubicBezTo>
                    <a:cubicBezTo>
                      <a:pt x="85" y="120"/>
                      <a:pt x="86" y="120"/>
                      <a:pt x="86" y="119"/>
                    </a:cubicBezTo>
                    <a:cubicBezTo>
                      <a:pt x="86" y="119"/>
                      <a:pt x="87" y="119"/>
                      <a:pt x="87" y="119"/>
                    </a:cubicBezTo>
                    <a:cubicBezTo>
                      <a:pt x="87" y="117"/>
                      <a:pt x="87" y="117"/>
                      <a:pt x="87" y="117"/>
                    </a:cubicBezTo>
                    <a:cubicBezTo>
                      <a:pt x="88" y="117"/>
                      <a:pt x="88" y="117"/>
                      <a:pt x="88" y="117"/>
                    </a:cubicBezTo>
                    <a:cubicBezTo>
                      <a:pt x="87" y="116"/>
                      <a:pt x="87" y="116"/>
                      <a:pt x="87" y="116"/>
                    </a:cubicBezTo>
                    <a:cubicBezTo>
                      <a:pt x="86" y="116"/>
                      <a:pt x="86" y="116"/>
                      <a:pt x="86" y="116"/>
                    </a:cubicBezTo>
                    <a:cubicBezTo>
                      <a:pt x="86" y="116"/>
                      <a:pt x="86" y="116"/>
                      <a:pt x="86" y="116"/>
                    </a:cubicBezTo>
                    <a:cubicBezTo>
                      <a:pt x="86" y="116"/>
                      <a:pt x="85" y="115"/>
                      <a:pt x="85" y="115"/>
                    </a:cubicBezTo>
                    <a:cubicBezTo>
                      <a:pt x="85" y="115"/>
                      <a:pt x="84" y="114"/>
                      <a:pt x="84" y="114"/>
                    </a:cubicBezTo>
                    <a:cubicBezTo>
                      <a:pt x="84" y="114"/>
                      <a:pt x="84" y="113"/>
                      <a:pt x="84" y="113"/>
                    </a:cubicBezTo>
                    <a:cubicBezTo>
                      <a:pt x="84" y="113"/>
                      <a:pt x="84" y="111"/>
                      <a:pt x="84" y="111"/>
                    </a:cubicBezTo>
                    <a:cubicBezTo>
                      <a:pt x="86" y="109"/>
                      <a:pt x="86" y="109"/>
                      <a:pt x="86" y="109"/>
                    </a:cubicBezTo>
                    <a:cubicBezTo>
                      <a:pt x="84" y="107"/>
                      <a:pt x="84" y="107"/>
                      <a:pt x="84" y="107"/>
                    </a:cubicBezTo>
                    <a:cubicBezTo>
                      <a:pt x="84" y="105"/>
                      <a:pt x="84" y="105"/>
                      <a:pt x="84" y="105"/>
                    </a:cubicBezTo>
                    <a:cubicBezTo>
                      <a:pt x="85" y="105"/>
                      <a:pt x="85" y="105"/>
                      <a:pt x="85" y="105"/>
                    </a:cubicBezTo>
                    <a:cubicBezTo>
                      <a:pt x="85" y="104"/>
                      <a:pt x="85" y="104"/>
                      <a:pt x="85" y="104"/>
                    </a:cubicBezTo>
                    <a:cubicBezTo>
                      <a:pt x="87" y="103"/>
                      <a:pt x="87" y="103"/>
                      <a:pt x="87" y="103"/>
                    </a:cubicBezTo>
                    <a:cubicBezTo>
                      <a:pt x="87" y="101"/>
                      <a:pt x="87" y="101"/>
                      <a:pt x="87" y="101"/>
                    </a:cubicBezTo>
                    <a:cubicBezTo>
                      <a:pt x="88" y="101"/>
                      <a:pt x="88" y="101"/>
                      <a:pt x="88" y="101"/>
                    </a:cubicBezTo>
                    <a:cubicBezTo>
                      <a:pt x="87" y="100"/>
                      <a:pt x="87" y="100"/>
                      <a:pt x="87" y="100"/>
                    </a:cubicBezTo>
                    <a:cubicBezTo>
                      <a:pt x="87" y="99"/>
                      <a:pt x="87" y="99"/>
                      <a:pt x="87" y="99"/>
                    </a:cubicBezTo>
                    <a:cubicBezTo>
                      <a:pt x="87" y="98"/>
                      <a:pt x="87" y="98"/>
                      <a:pt x="87" y="98"/>
                    </a:cubicBezTo>
                    <a:cubicBezTo>
                      <a:pt x="86" y="98"/>
                      <a:pt x="86" y="98"/>
                      <a:pt x="86" y="98"/>
                    </a:cubicBezTo>
                    <a:cubicBezTo>
                      <a:pt x="86" y="97"/>
                      <a:pt x="86" y="97"/>
                      <a:pt x="86" y="97"/>
                    </a:cubicBezTo>
                    <a:cubicBezTo>
                      <a:pt x="86" y="97"/>
                      <a:pt x="87" y="97"/>
                      <a:pt x="87" y="97"/>
                    </a:cubicBezTo>
                    <a:cubicBezTo>
                      <a:pt x="87" y="97"/>
                      <a:pt x="88" y="95"/>
                      <a:pt x="88" y="95"/>
                    </a:cubicBezTo>
                    <a:cubicBezTo>
                      <a:pt x="88" y="91"/>
                      <a:pt x="88" y="91"/>
                      <a:pt x="88" y="91"/>
                    </a:cubicBezTo>
                    <a:cubicBezTo>
                      <a:pt x="89" y="90"/>
                      <a:pt x="89" y="90"/>
                      <a:pt x="89" y="90"/>
                    </a:cubicBezTo>
                    <a:cubicBezTo>
                      <a:pt x="88" y="90"/>
                      <a:pt x="88" y="90"/>
                      <a:pt x="88" y="90"/>
                    </a:cubicBezTo>
                    <a:cubicBezTo>
                      <a:pt x="89" y="89"/>
                      <a:pt x="89" y="89"/>
                      <a:pt x="89" y="89"/>
                    </a:cubicBezTo>
                    <a:cubicBezTo>
                      <a:pt x="89" y="88"/>
                      <a:pt x="89" y="88"/>
                      <a:pt x="89" y="88"/>
                    </a:cubicBezTo>
                    <a:cubicBezTo>
                      <a:pt x="88" y="87"/>
                      <a:pt x="88" y="87"/>
                      <a:pt x="88" y="87"/>
                    </a:cubicBezTo>
                    <a:cubicBezTo>
                      <a:pt x="83" y="78"/>
                      <a:pt x="83" y="78"/>
                      <a:pt x="83" y="78"/>
                    </a:cubicBezTo>
                    <a:cubicBezTo>
                      <a:pt x="80" y="78"/>
                      <a:pt x="80" y="78"/>
                      <a:pt x="80" y="78"/>
                    </a:cubicBezTo>
                    <a:cubicBezTo>
                      <a:pt x="78" y="78"/>
                      <a:pt x="78" y="78"/>
                      <a:pt x="78" y="78"/>
                    </a:cubicBezTo>
                    <a:cubicBezTo>
                      <a:pt x="77" y="78"/>
                      <a:pt x="77" y="78"/>
                      <a:pt x="77" y="78"/>
                    </a:cubicBezTo>
                    <a:cubicBezTo>
                      <a:pt x="76" y="78"/>
                      <a:pt x="76" y="78"/>
                      <a:pt x="76" y="78"/>
                    </a:cubicBezTo>
                    <a:cubicBezTo>
                      <a:pt x="75" y="78"/>
                      <a:pt x="75" y="78"/>
                      <a:pt x="75" y="78"/>
                    </a:cubicBezTo>
                    <a:cubicBezTo>
                      <a:pt x="75" y="69"/>
                      <a:pt x="75" y="69"/>
                      <a:pt x="75" y="69"/>
                    </a:cubicBezTo>
                    <a:cubicBezTo>
                      <a:pt x="76" y="69"/>
                      <a:pt x="76" y="69"/>
                      <a:pt x="76" y="69"/>
                    </a:cubicBezTo>
                    <a:cubicBezTo>
                      <a:pt x="76" y="69"/>
                      <a:pt x="76" y="68"/>
                      <a:pt x="76" y="68"/>
                    </a:cubicBezTo>
                    <a:cubicBezTo>
                      <a:pt x="76" y="68"/>
                      <a:pt x="75" y="68"/>
                      <a:pt x="75" y="68"/>
                    </a:cubicBezTo>
                    <a:cubicBezTo>
                      <a:pt x="75" y="68"/>
                      <a:pt x="75" y="68"/>
                      <a:pt x="75" y="68"/>
                    </a:cubicBezTo>
                    <a:cubicBezTo>
                      <a:pt x="76" y="67"/>
                      <a:pt x="76" y="67"/>
                      <a:pt x="76" y="67"/>
                    </a:cubicBezTo>
                    <a:cubicBezTo>
                      <a:pt x="75" y="67"/>
                      <a:pt x="75" y="67"/>
                      <a:pt x="75" y="67"/>
                    </a:cubicBezTo>
                    <a:cubicBezTo>
                      <a:pt x="71" y="71"/>
                      <a:pt x="71" y="71"/>
                      <a:pt x="71" y="71"/>
                    </a:cubicBezTo>
                    <a:cubicBezTo>
                      <a:pt x="64" y="71"/>
                      <a:pt x="64" y="71"/>
                      <a:pt x="64" y="71"/>
                    </a:cubicBezTo>
                    <a:cubicBezTo>
                      <a:pt x="64" y="70"/>
                      <a:pt x="64" y="70"/>
                      <a:pt x="64" y="70"/>
                    </a:cubicBezTo>
                    <a:cubicBezTo>
                      <a:pt x="65" y="70"/>
                      <a:pt x="65" y="70"/>
                      <a:pt x="65" y="70"/>
                    </a:cubicBezTo>
                    <a:cubicBezTo>
                      <a:pt x="65" y="69"/>
                      <a:pt x="65" y="69"/>
                      <a:pt x="65" y="69"/>
                    </a:cubicBezTo>
                    <a:cubicBezTo>
                      <a:pt x="64" y="69"/>
                      <a:pt x="64" y="69"/>
                      <a:pt x="64" y="69"/>
                    </a:cubicBezTo>
                    <a:cubicBezTo>
                      <a:pt x="64" y="68"/>
                      <a:pt x="64" y="68"/>
                      <a:pt x="64" y="68"/>
                    </a:cubicBezTo>
                    <a:cubicBezTo>
                      <a:pt x="61" y="67"/>
                      <a:pt x="61" y="67"/>
                      <a:pt x="61" y="67"/>
                    </a:cubicBezTo>
                    <a:cubicBezTo>
                      <a:pt x="57" y="67"/>
                      <a:pt x="57" y="67"/>
                      <a:pt x="57" y="67"/>
                    </a:cubicBezTo>
                    <a:cubicBezTo>
                      <a:pt x="59" y="65"/>
                      <a:pt x="59" y="65"/>
                      <a:pt x="59" y="65"/>
                    </a:cubicBezTo>
                    <a:cubicBezTo>
                      <a:pt x="59" y="64"/>
                      <a:pt x="59" y="64"/>
                      <a:pt x="59" y="64"/>
                    </a:cubicBezTo>
                    <a:cubicBezTo>
                      <a:pt x="58" y="63"/>
                      <a:pt x="58" y="63"/>
                      <a:pt x="58" y="63"/>
                    </a:cubicBezTo>
                    <a:cubicBezTo>
                      <a:pt x="57" y="61"/>
                      <a:pt x="57" y="61"/>
                      <a:pt x="57" y="61"/>
                    </a:cubicBezTo>
                    <a:cubicBezTo>
                      <a:pt x="56" y="61"/>
                      <a:pt x="56" y="61"/>
                      <a:pt x="56" y="61"/>
                    </a:cubicBezTo>
                    <a:cubicBezTo>
                      <a:pt x="56" y="60"/>
                      <a:pt x="56" y="60"/>
                      <a:pt x="56" y="60"/>
                    </a:cubicBezTo>
                    <a:cubicBezTo>
                      <a:pt x="55" y="59"/>
                      <a:pt x="55" y="59"/>
                      <a:pt x="55" y="59"/>
                    </a:cubicBezTo>
                    <a:cubicBezTo>
                      <a:pt x="55" y="59"/>
                      <a:pt x="55" y="59"/>
                      <a:pt x="55" y="59"/>
                    </a:cubicBezTo>
                    <a:cubicBezTo>
                      <a:pt x="54" y="58"/>
                      <a:pt x="54" y="58"/>
                      <a:pt x="54" y="58"/>
                    </a:cubicBezTo>
                    <a:cubicBezTo>
                      <a:pt x="54" y="58"/>
                      <a:pt x="54" y="58"/>
                      <a:pt x="54" y="58"/>
                    </a:cubicBezTo>
                    <a:cubicBezTo>
                      <a:pt x="54" y="58"/>
                      <a:pt x="54" y="57"/>
                      <a:pt x="54" y="57"/>
                    </a:cubicBezTo>
                    <a:cubicBezTo>
                      <a:pt x="54" y="57"/>
                      <a:pt x="53" y="56"/>
                      <a:pt x="53" y="56"/>
                    </a:cubicBezTo>
                    <a:cubicBezTo>
                      <a:pt x="54" y="55"/>
                      <a:pt x="54" y="55"/>
                      <a:pt x="54" y="55"/>
                    </a:cubicBezTo>
                    <a:cubicBezTo>
                      <a:pt x="54" y="55"/>
                      <a:pt x="54" y="55"/>
                      <a:pt x="54" y="55"/>
                    </a:cubicBezTo>
                    <a:cubicBezTo>
                      <a:pt x="51" y="53"/>
                      <a:pt x="51" y="53"/>
                      <a:pt x="51" y="53"/>
                    </a:cubicBezTo>
                    <a:cubicBezTo>
                      <a:pt x="52" y="53"/>
                      <a:pt x="52" y="53"/>
                      <a:pt x="52" y="53"/>
                    </a:cubicBezTo>
                    <a:cubicBezTo>
                      <a:pt x="52" y="52"/>
                      <a:pt x="52" y="52"/>
                      <a:pt x="52" y="52"/>
                    </a:cubicBezTo>
                    <a:cubicBezTo>
                      <a:pt x="53" y="52"/>
                      <a:pt x="53" y="52"/>
                      <a:pt x="53" y="52"/>
                    </a:cubicBezTo>
                    <a:cubicBezTo>
                      <a:pt x="53" y="51"/>
                      <a:pt x="53" y="51"/>
                      <a:pt x="53" y="51"/>
                    </a:cubicBezTo>
                    <a:cubicBezTo>
                      <a:pt x="53" y="50"/>
                      <a:pt x="53" y="50"/>
                      <a:pt x="53" y="50"/>
                    </a:cubicBezTo>
                    <a:cubicBezTo>
                      <a:pt x="54" y="48"/>
                      <a:pt x="54" y="48"/>
                      <a:pt x="54" y="48"/>
                    </a:cubicBezTo>
                    <a:cubicBezTo>
                      <a:pt x="54" y="48"/>
                      <a:pt x="54" y="48"/>
                      <a:pt x="54" y="48"/>
                    </a:cubicBezTo>
                    <a:cubicBezTo>
                      <a:pt x="58" y="46"/>
                      <a:pt x="58" y="46"/>
                      <a:pt x="58" y="46"/>
                    </a:cubicBezTo>
                    <a:cubicBezTo>
                      <a:pt x="58" y="45"/>
                      <a:pt x="58" y="45"/>
                      <a:pt x="58" y="45"/>
                    </a:cubicBezTo>
                    <a:cubicBezTo>
                      <a:pt x="57" y="44"/>
                      <a:pt x="57" y="44"/>
                      <a:pt x="57" y="44"/>
                    </a:cubicBezTo>
                    <a:cubicBezTo>
                      <a:pt x="57" y="43"/>
                      <a:pt x="57" y="43"/>
                      <a:pt x="57" y="43"/>
                    </a:cubicBezTo>
                    <a:cubicBezTo>
                      <a:pt x="59" y="40"/>
                      <a:pt x="59" y="40"/>
                      <a:pt x="59" y="40"/>
                    </a:cubicBezTo>
                    <a:cubicBezTo>
                      <a:pt x="59" y="39"/>
                      <a:pt x="59" y="39"/>
                      <a:pt x="59" y="39"/>
                    </a:cubicBezTo>
                    <a:cubicBezTo>
                      <a:pt x="59" y="39"/>
                      <a:pt x="59" y="38"/>
                      <a:pt x="59" y="38"/>
                    </a:cubicBezTo>
                    <a:cubicBezTo>
                      <a:pt x="59" y="38"/>
                      <a:pt x="59" y="36"/>
                      <a:pt x="59" y="36"/>
                    </a:cubicBezTo>
                    <a:cubicBezTo>
                      <a:pt x="61" y="36"/>
                      <a:pt x="61" y="36"/>
                      <a:pt x="61" y="36"/>
                    </a:cubicBezTo>
                    <a:cubicBezTo>
                      <a:pt x="63" y="34"/>
                      <a:pt x="63" y="34"/>
                      <a:pt x="63" y="34"/>
                    </a:cubicBezTo>
                    <a:cubicBezTo>
                      <a:pt x="63" y="34"/>
                      <a:pt x="63" y="34"/>
                      <a:pt x="63" y="34"/>
                    </a:cubicBezTo>
                    <a:cubicBezTo>
                      <a:pt x="64" y="34"/>
                      <a:pt x="64" y="34"/>
                      <a:pt x="64" y="34"/>
                    </a:cubicBezTo>
                    <a:cubicBezTo>
                      <a:pt x="66" y="32"/>
                      <a:pt x="66" y="32"/>
                      <a:pt x="66" y="32"/>
                    </a:cubicBezTo>
                    <a:cubicBezTo>
                      <a:pt x="68" y="32"/>
                      <a:pt x="68" y="32"/>
                      <a:pt x="68" y="32"/>
                    </a:cubicBezTo>
                    <a:cubicBezTo>
                      <a:pt x="68" y="32"/>
                      <a:pt x="68" y="32"/>
                      <a:pt x="68" y="32"/>
                    </a:cubicBezTo>
                    <a:cubicBezTo>
                      <a:pt x="69" y="32"/>
                      <a:pt x="69" y="32"/>
                      <a:pt x="69" y="32"/>
                    </a:cubicBezTo>
                    <a:cubicBezTo>
                      <a:pt x="69" y="31"/>
                      <a:pt x="69" y="31"/>
                      <a:pt x="69" y="31"/>
                    </a:cubicBezTo>
                    <a:cubicBezTo>
                      <a:pt x="70" y="31"/>
                      <a:pt x="70" y="31"/>
                      <a:pt x="70" y="31"/>
                    </a:cubicBezTo>
                    <a:cubicBezTo>
                      <a:pt x="71" y="31"/>
                      <a:pt x="71" y="31"/>
                      <a:pt x="71" y="31"/>
                    </a:cubicBezTo>
                    <a:cubicBezTo>
                      <a:pt x="73" y="31"/>
                      <a:pt x="73" y="31"/>
                      <a:pt x="73" y="31"/>
                    </a:cubicBezTo>
                    <a:cubicBezTo>
                      <a:pt x="74" y="29"/>
                      <a:pt x="74" y="29"/>
                      <a:pt x="74" y="29"/>
                    </a:cubicBezTo>
                    <a:cubicBezTo>
                      <a:pt x="75" y="29"/>
                      <a:pt x="75" y="29"/>
                      <a:pt x="75" y="29"/>
                    </a:cubicBezTo>
                    <a:cubicBezTo>
                      <a:pt x="75" y="29"/>
                      <a:pt x="75" y="29"/>
                      <a:pt x="75" y="29"/>
                    </a:cubicBezTo>
                    <a:cubicBezTo>
                      <a:pt x="75" y="29"/>
                      <a:pt x="75" y="29"/>
                      <a:pt x="75" y="29"/>
                    </a:cubicBezTo>
                    <a:cubicBezTo>
                      <a:pt x="76" y="30"/>
                      <a:pt x="76" y="30"/>
                      <a:pt x="76" y="30"/>
                    </a:cubicBezTo>
                    <a:cubicBezTo>
                      <a:pt x="76" y="29"/>
                      <a:pt x="76" y="29"/>
                      <a:pt x="76" y="29"/>
                    </a:cubicBezTo>
                    <a:cubicBezTo>
                      <a:pt x="76" y="29"/>
                      <a:pt x="77" y="29"/>
                      <a:pt x="77" y="29"/>
                    </a:cubicBezTo>
                    <a:cubicBezTo>
                      <a:pt x="77" y="29"/>
                      <a:pt x="77" y="29"/>
                      <a:pt x="77" y="29"/>
                    </a:cubicBezTo>
                    <a:cubicBezTo>
                      <a:pt x="77" y="30"/>
                      <a:pt x="77" y="30"/>
                      <a:pt x="77" y="30"/>
                    </a:cubicBezTo>
                    <a:cubicBezTo>
                      <a:pt x="77" y="30"/>
                      <a:pt x="78" y="30"/>
                      <a:pt x="78" y="30"/>
                    </a:cubicBezTo>
                    <a:cubicBezTo>
                      <a:pt x="78" y="30"/>
                      <a:pt x="78" y="31"/>
                      <a:pt x="78" y="31"/>
                    </a:cubicBezTo>
                    <a:cubicBezTo>
                      <a:pt x="79" y="30"/>
                      <a:pt x="79" y="30"/>
                      <a:pt x="79" y="30"/>
                    </a:cubicBezTo>
                    <a:cubicBezTo>
                      <a:pt x="79" y="30"/>
                      <a:pt x="79" y="30"/>
                      <a:pt x="79" y="30"/>
                    </a:cubicBezTo>
                    <a:cubicBezTo>
                      <a:pt x="79" y="31"/>
                      <a:pt x="79" y="31"/>
                      <a:pt x="79" y="31"/>
                    </a:cubicBezTo>
                    <a:cubicBezTo>
                      <a:pt x="79" y="31"/>
                      <a:pt x="80" y="30"/>
                      <a:pt x="80" y="30"/>
                    </a:cubicBezTo>
                    <a:cubicBezTo>
                      <a:pt x="80" y="30"/>
                      <a:pt x="80" y="30"/>
                      <a:pt x="80" y="30"/>
                    </a:cubicBezTo>
                    <a:cubicBezTo>
                      <a:pt x="78" y="27"/>
                      <a:pt x="78" y="27"/>
                      <a:pt x="78" y="27"/>
                    </a:cubicBezTo>
                    <a:cubicBezTo>
                      <a:pt x="77" y="27"/>
                      <a:pt x="77" y="27"/>
                      <a:pt x="77" y="27"/>
                    </a:cubicBezTo>
                    <a:cubicBezTo>
                      <a:pt x="77" y="27"/>
                      <a:pt x="77" y="27"/>
                      <a:pt x="77" y="27"/>
                    </a:cubicBezTo>
                    <a:cubicBezTo>
                      <a:pt x="76" y="27"/>
                      <a:pt x="76" y="27"/>
                      <a:pt x="76" y="27"/>
                    </a:cubicBezTo>
                    <a:cubicBezTo>
                      <a:pt x="76" y="27"/>
                      <a:pt x="74" y="27"/>
                      <a:pt x="74" y="27"/>
                    </a:cubicBezTo>
                    <a:cubicBezTo>
                      <a:pt x="79" y="20"/>
                      <a:pt x="79" y="20"/>
                      <a:pt x="79" y="20"/>
                    </a:cubicBezTo>
                    <a:cubicBezTo>
                      <a:pt x="79" y="19"/>
                      <a:pt x="79" y="19"/>
                      <a:pt x="79" y="19"/>
                    </a:cubicBezTo>
                    <a:cubicBezTo>
                      <a:pt x="78" y="19"/>
                      <a:pt x="78" y="19"/>
                      <a:pt x="78" y="19"/>
                    </a:cubicBezTo>
                    <a:cubicBezTo>
                      <a:pt x="78" y="19"/>
                      <a:pt x="78" y="18"/>
                      <a:pt x="78" y="18"/>
                    </a:cubicBezTo>
                    <a:cubicBezTo>
                      <a:pt x="78" y="18"/>
                      <a:pt x="78" y="18"/>
                      <a:pt x="78" y="18"/>
                    </a:cubicBezTo>
                    <a:cubicBezTo>
                      <a:pt x="78" y="18"/>
                      <a:pt x="78" y="18"/>
                      <a:pt x="78" y="18"/>
                    </a:cubicBezTo>
                    <a:cubicBezTo>
                      <a:pt x="77" y="18"/>
                      <a:pt x="77" y="18"/>
                      <a:pt x="77" y="18"/>
                    </a:cubicBezTo>
                    <a:cubicBezTo>
                      <a:pt x="77" y="18"/>
                      <a:pt x="77" y="18"/>
                      <a:pt x="77" y="18"/>
                    </a:cubicBezTo>
                    <a:cubicBezTo>
                      <a:pt x="77" y="18"/>
                      <a:pt x="76" y="17"/>
                      <a:pt x="76" y="17"/>
                    </a:cubicBezTo>
                    <a:cubicBezTo>
                      <a:pt x="76" y="17"/>
                      <a:pt x="76" y="17"/>
                      <a:pt x="76" y="17"/>
                    </a:cubicBezTo>
                    <a:cubicBezTo>
                      <a:pt x="75" y="17"/>
                      <a:pt x="75" y="17"/>
                      <a:pt x="75" y="17"/>
                    </a:cubicBezTo>
                    <a:cubicBezTo>
                      <a:pt x="75" y="17"/>
                      <a:pt x="75" y="17"/>
                      <a:pt x="75" y="17"/>
                    </a:cubicBezTo>
                    <a:cubicBezTo>
                      <a:pt x="74" y="16"/>
                      <a:pt x="74" y="16"/>
                      <a:pt x="74" y="16"/>
                    </a:cubicBezTo>
                    <a:cubicBezTo>
                      <a:pt x="73" y="15"/>
                      <a:pt x="73" y="15"/>
                      <a:pt x="73" y="15"/>
                    </a:cubicBezTo>
                    <a:cubicBezTo>
                      <a:pt x="73" y="15"/>
                      <a:pt x="73" y="15"/>
                      <a:pt x="73" y="15"/>
                    </a:cubicBezTo>
                    <a:cubicBezTo>
                      <a:pt x="73" y="16"/>
                      <a:pt x="73" y="16"/>
                      <a:pt x="73" y="16"/>
                    </a:cubicBezTo>
                    <a:cubicBezTo>
                      <a:pt x="72" y="16"/>
                      <a:pt x="72" y="16"/>
                      <a:pt x="72" y="16"/>
                    </a:cubicBezTo>
                    <a:cubicBezTo>
                      <a:pt x="72" y="16"/>
                      <a:pt x="72" y="16"/>
                      <a:pt x="72" y="16"/>
                    </a:cubicBezTo>
                    <a:cubicBezTo>
                      <a:pt x="72" y="17"/>
                      <a:pt x="71" y="17"/>
                      <a:pt x="71" y="17"/>
                    </a:cubicBezTo>
                    <a:cubicBezTo>
                      <a:pt x="71" y="17"/>
                      <a:pt x="71" y="17"/>
                      <a:pt x="71" y="17"/>
                    </a:cubicBezTo>
                    <a:cubicBezTo>
                      <a:pt x="71" y="17"/>
                      <a:pt x="70" y="17"/>
                      <a:pt x="70" y="17"/>
                    </a:cubicBezTo>
                    <a:cubicBezTo>
                      <a:pt x="70" y="17"/>
                      <a:pt x="70" y="17"/>
                      <a:pt x="70" y="17"/>
                    </a:cubicBezTo>
                    <a:cubicBezTo>
                      <a:pt x="70" y="17"/>
                      <a:pt x="70" y="17"/>
                      <a:pt x="70" y="17"/>
                    </a:cubicBezTo>
                    <a:cubicBezTo>
                      <a:pt x="69" y="17"/>
                      <a:pt x="69" y="16"/>
                      <a:pt x="69" y="16"/>
                    </a:cubicBezTo>
                    <a:cubicBezTo>
                      <a:pt x="69" y="16"/>
                      <a:pt x="69" y="16"/>
                      <a:pt x="69" y="16"/>
                    </a:cubicBezTo>
                    <a:cubicBezTo>
                      <a:pt x="69" y="16"/>
                      <a:pt x="69" y="16"/>
                      <a:pt x="69" y="16"/>
                    </a:cubicBezTo>
                    <a:cubicBezTo>
                      <a:pt x="68" y="16"/>
                      <a:pt x="67" y="16"/>
                      <a:pt x="67" y="16"/>
                    </a:cubicBezTo>
                    <a:cubicBezTo>
                      <a:pt x="67" y="15"/>
                      <a:pt x="67" y="15"/>
                      <a:pt x="67" y="15"/>
                    </a:cubicBezTo>
                    <a:cubicBezTo>
                      <a:pt x="67" y="15"/>
                      <a:pt x="67" y="15"/>
                      <a:pt x="67" y="15"/>
                    </a:cubicBezTo>
                    <a:cubicBezTo>
                      <a:pt x="67" y="15"/>
                      <a:pt x="66" y="16"/>
                      <a:pt x="66" y="16"/>
                    </a:cubicBezTo>
                    <a:cubicBezTo>
                      <a:pt x="66" y="16"/>
                      <a:pt x="66" y="17"/>
                      <a:pt x="66" y="17"/>
                    </a:cubicBezTo>
                    <a:cubicBezTo>
                      <a:pt x="66" y="17"/>
                      <a:pt x="65" y="17"/>
                      <a:pt x="65" y="17"/>
                    </a:cubicBezTo>
                    <a:cubicBezTo>
                      <a:pt x="65" y="17"/>
                      <a:pt x="65" y="16"/>
                      <a:pt x="65" y="16"/>
                    </a:cubicBezTo>
                    <a:cubicBezTo>
                      <a:pt x="65" y="16"/>
                      <a:pt x="65" y="17"/>
                      <a:pt x="65" y="17"/>
                    </a:cubicBezTo>
                    <a:cubicBezTo>
                      <a:pt x="65" y="17"/>
                      <a:pt x="65" y="17"/>
                      <a:pt x="65" y="17"/>
                    </a:cubicBezTo>
                    <a:cubicBezTo>
                      <a:pt x="64" y="17"/>
                      <a:pt x="64" y="17"/>
                      <a:pt x="64" y="17"/>
                    </a:cubicBezTo>
                    <a:cubicBezTo>
                      <a:pt x="64" y="17"/>
                      <a:pt x="64" y="17"/>
                      <a:pt x="64" y="17"/>
                    </a:cubicBezTo>
                    <a:cubicBezTo>
                      <a:pt x="64" y="17"/>
                      <a:pt x="63" y="18"/>
                      <a:pt x="63" y="18"/>
                    </a:cubicBezTo>
                    <a:cubicBezTo>
                      <a:pt x="63" y="18"/>
                      <a:pt x="63" y="17"/>
                      <a:pt x="62" y="17"/>
                    </a:cubicBezTo>
                    <a:cubicBezTo>
                      <a:pt x="62" y="17"/>
                      <a:pt x="62" y="16"/>
                      <a:pt x="61" y="16"/>
                    </a:cubicBezTo>
                    <a:cubicBezTo>
                      <a:pt x="61" y="17"/>
                      <a:pt x="61" y="17"/>
                      <a:pt x="61" y="17"/>
                    </a:cubicBezTo>
                    <a:cubicBezTo>
                      <a:pt x="61" y="17"/>
                      <a:pt x="60" y="17"/>
                      <a:pt x="60" y="17"/>
                    </a:cubicBezTo>
                    <a:cubicBezTo>
                      <a:pt x="60" y="17"/>
                      <a:pt x="60" y="17"/>
                      <a:pt x="60" y="17"/>
                    </a:cubicBezTo>
                    <a:cubicBezTo>
                      <a:pt x="60" y="17"/>
                      <a:pt x="59" y="17"/>
                      <a:pt x="59" y="17"/>
                    </a:cubicBezTo>
                    <a:cubicBezTo>
                      <a:pt x="59" y="17"/>
                      <a:pt x="59" y="17"/>
                      <a:pt x="59" y="17"/>
                    </a:cubicBezTo>
                    <a:cubicBezTo>
                      <a:pt x="59" y="17"/>
                      <a:pt x="58" y="16"/>
                      <a:pt x="58" y="16"/>
                    </a:cubicBezTo>
                    <a:cubicBezTo>
                      <a:pt x="58" y="16"/>
                      <a:pt x="58" y="17"/>
                      <a:pt x="58" y="17"/>
                    </a:cubicBezTo>
                    <a:cubicBezTo>
                      <a:pt x="58" y="16"/>
                      <a:pt x="57" y="16"/>
                      <a:pt x="57" y="16"/>
                    </a:cubicBezTo>
                    <a:cubicBezTo>
                      <a:pt x="57" y="16"/>
                      <a:pt x="57" y="16"/>
                      <a:pt x="57" y="15"/>
                    </a:cubicBezTo>
                    <a:cubicBezTo>
                      <a:pt x="57" y="15"/>
                      <a:pt x="58" y="15"/>
                      <a:pt x="58" y="15"/>
                    </a:cubicBezTo>
                    <a:cubicBezTo>
                      <a:pt x="58" y="15"/>
                      <a:pt x="58" y="14"/>
                      <a:pt x="58" y="14"/>
                    </a:cubicBezTo>
                    <a:cubicBezTo>
                      <a:pt x="58" y="14"/>
                      <a:pt x="58" y="14"/>
                      <a:pt x="58" y="14"/>
                    </a:cubicBezTo>
                    <a:cubicBezTo>
                      <a:pt x="58" y="14"/>
                      <a:pt x="58" y="13"/>
                      <a:pt x="58" y="13"/>
                    </a:cubicBezTo>
                    <a:cubicBezTo>
                      <a:pt x="58" y="13"/>
                      <a:pt x="57" y="13"/>
                      <a:pt x="57" y="13"/>
                    </a:cubicBezTo>
                    <a:cubicBezTo>
                      <a:pt x="57" y="13"/>
                      <a:pt x="57" y="12"/>
                      <a:pt x="57" y="12"/>
                    </a:cubicBezTo>
                    <a:cubicBezTo>
                      <a:pt x="56" y="13"/>
                      <a:pt x="56" y="13"/>
                      <a:pt x="56" y="13"/>
                    </a:cubicBezTo>
                    <a:cubicBezTo>
                      <a:pt x="56" y="13"/>
                      <a:pt x="56" y="13"/>
                      <a:pt x="56" y="13"/>
                    </a:cubicBezTo>
                    <a:cubicBezTo>
                      <a:pt x="56" y="13"/>
                      <a:pt x="55" y="13"/>
                      <a:pt x="55" y="12"/>
                    </a:cubicBezTo>
                    <a:cubicBezTo>
                      <a:pt x="55" y="12"/>
                      <a:pt x="55" y="12"/>
                      <a:pt x="55" y="12"/>
                    </a:cubicBezTo>
                    <a:cubicBezTo>
                      <a:pt x="55" y="11"/>
                      <a:pt x="55" y="11"/>
                      <a:pt x="55" y="11"/>
                    </a:cubicBezTo>
                    <a:cubicBezTo>
                      <a:pt x="55" y="11"/>
                      <a:pt x="54" y="10"/>
                      <a:pt x="54" y="10"/>
                    </a:cubicBezTo>
                    <a:cubicBezTo>
                      <a:pt x="54" y="10"/>
                      <a:pt x="54" y="10"/>
                      <a:pt x="54" y="10"/>
                    </a:cubicBezTo>
                    <a:cubicBezTo>
                      <a:pt x="54" y="9"/>
                      <a:pt x="54" y="9"/>
                      <a:pt x="54" y="9"/>
                    </a:cubicBezTo>
                    <a:cubicBezTo>
                      <a:pt x="54" y="9"/>
                      <a:pt x="54" y="8"/>
                      <a:pt x="54" y="8"/>
                    </a:cubicBezTo>
                    <a:cubicBezTo>
                      <a:pt x="54" y="8"/>
                      <a:pt x="53" y="9"/>
                      <a:pt x="53" y="9"/>
                    </a:cubicBezTo>
                    <a:cubicBezTo>
                      <a:pt x="53" y="9"/>
                      <a:pt x="52" y="9"/>
                      <a:pt x="52" y="9"/>
                    </a:cubicBezTo>
                    <a:cubicBezTo>
                      <a:pt x="52" y="9"/>
                      <a:pt x="52" y="8"/>
                      <a:pt x="52" y="8"/>
                    </a:cubicBezTo>
                    <a:cubicBezTo>
                      <a:pt x="52" y="8"/>
                      <a:pt x="51" y="7"/>
                      <a:pt x="51" y="7"/>
                    </a:cubicBezTo>
                    <a:cubicBezTo>
                      <a:pt x="51" y="7"/>
                      <a:pt x="51" y="7"/>
                      <a:pt x="51" y="7"/>
                    </a:cubicBezTo>
                    <a:cubicBezTo>
                      <a:pt x="51" y="7"/>
                      <a:pt x="51" y="7"/>
                      <a:pt x="51" y="7"/>
                    </a:cubicBezTo>
                    <a:cubicBezTo>
                      <a:pt x="50" y="7"/>
                      <a:pt x="50" y="7"/>
                      <a:pt x="50" y="7"/>
                    </a:cubicBezTo>
                    <a:cubicBezTo>
                      <a:pt x="50" y="7"/>
                      <a:pt x="50" y="7"/>
                      <a:pt x="49" y="7"/>
                    </a:cubicBezTo>
                    <a:cubicBezTo>
                      <a:pt x="49" y="7"/>
                      <a:pt x="49" y="7"/>
                      <a:pt x="49" y="6"/>
                    </a:cubicBezTo>
                    <a:cubicBezTo>
                      <a:pt x="49" y="6"/>
                      <a:pt x="49" y="6"/>
                      <a:pt x="49" y="6"/>
                    </a:cubicBezTo>
                    <a:cubicBezTo>
                      <a:pt x="49" y="6"/>
                      <a:pt x="49" y="6"/>
                      <a:pt x="49" y="6"/>
                    </a:cubicBezTo>
                    <a:cubicBezTo>
                      <a:pt x="49" y="5"/>
                      <a:pt x="49" y="5"/>
                      <a:pt x="49" y="5"/>
                    </a:cubicBezTo>
                    <a:cubicBezTo>
                      <a:pt x="49" y="5"/>
                      <a:pt x="49" y="5"/>
                      <a:pt x="49" y="5"/>
                    </a:cubicBezTo>
                    <a:cubicBezTo>
                      <a:pt x="47" y="2"/>
                      <a:pt x="47" y="2"/>
                      <a:pt x="47" y="2"/>
                    </a:cubicBezTo>
                    <a:cubicBezTo>
                      <a:pt x="46" y="2"/>
                      <a:pt x="46" y="2"/>
                      <a:pt x="46" y="2"/>
                    </a:cubicBezTo>
                    <a:cubicBezTo>
                      <a:pt x="46" y="2"/>
                      <a:pt x="46" y="2"/>
                      <a:pt x="46" y="2"/>
                    </a:cubicBezTo>
                    <a:cubicBezTo>
                      <a:pt x="46" y="1"/>
                      <a:pt x="46" y="1"/>
                      <a:pt x="46" y="1"/>
                    </a:cubicBezTo>
                    <a:cubicBezTo>
                      <a:pt x="45" y="1"/>
                      <a:pt x="45" y="1"/>
                      <a:pt x="45" y="1"/>
                    </a:cubicBezTo>
                    <a:cubicBezTo>
                      <a:pt x="45" y="2"/>
                      <a:pt x="45" y="2"/>
                      <a:pt x="45" y="2"/>
                    </a:cubicBezTo>
                    <a:cubicBezTo>
                      <a:pt x="45" y="2"/>
                      <a:pt x="45" y="2"/>
                      <a:pt x="45" y="2"/>
                    </a:cubicBezTo>
                    <a:cubicBezTo>
                      <a:pt x="45" y="2"/>
                      <a:pt x="44" y="1"/>
                      <a:pt x="44" y="1"/>
                    </a:cubicBezTo>
                    <a:cubicBezTo>
                      <a:pt x="43" y="0"/>
                      <a:pt x="43" y="0"/>
                      <a:pt x="43" y="0"/>
                    </a:cubicBezTo>
                    <a:cubicBezTo>
                      <a:pt x="42" y="1"/>
                      <a:pt x="42" y="1"/>
                      <a:pt x="42" y="1"/>
                    </a:cubicBezTo>
                    <a:cubicBezTo>
                      <a:pt x="41" y="1"/>
                      <a:pt x="41" y="1"/>
                      <a:pt x="41" y="1"/>
                    </a:cubicBezTo>
                    <a:cubicBezTo>
                      <a:pt x="41" y="1"/>
                      <a:pt x="41" y="1"/>
                      <a:pt x="41" y="1"/>
                    </a:cubicBezTo>
                    <a:cubicBezTo>
                      <a:pt x="40" y="1"/>
                      <a:pt x="40" y="1"/>
                      <a:pt x="40" y="1"/>
                    </a:cubicBezTo>
                    <a:cubicBezTo>
                      <a:pt x="40" y="1"/>
                      <a:pt x="40" y="1"/>
                      <a:pt x="40" y="1"/>
                    </a:cubicBezTo>
                    <a:cubicBezTo>
                      <a:pt x="40" y="1"/>
                      <a:pt x="41" y="2"/>
                      <a:pt x="41" y="2"/>
                    </a:cubicBezTo>
                    <a:cubicBezTo>
                      <a:pt x="41" y="2"/>
                      <a:pt x="41" y="3"/>
                      <a:pt x="42" y="3"/>
                    </a:cubicBezTo>
                    <a:cubicBezTo>
                      <a:pt x="42" y="3"/>
                      <a:pt x="43" y="4"/>
                      <a:pt x="43" y="4"/>
                    </a:cubicBezTo>
                    <a:cubicBezTo>
                      <a:pt x="42" y="5"/>
                      <a:pt x="42" y="5"/>
                      <a:pt x="42" y="5"/>
                    </a:cubicBezTo>
                    <a:cubicBezTo>
                      <a:pt x="43" y="6"/>
                      <a:pt x="43" y="6"/>
                      <a:pt x="43" y="6"/>
                    </a:cubicBezTo>
                    <a:cubicBezTo>
                      <a:pt x="43" y="7"/>
                      <a:pt x="43" y="7"/>
                      <a:pt x="43" y="7"/>
                    </a:cubicBezTo>
                    <a:cubicBezTo>
                      <a:pt x="43" y="7"/>
                      <a:pt x="42" y="7"/>
                      <a:pt x="42" y="7"/>
                    </a:cubicBezTo>
                    <a:cubicBezTo>
                      <a:pt x="42" y="7"/>
                      <a:pt x="42" y="6"/>
                      <a:pt x="42" y="6"/>
                    </a:cubicBezTo>
                    <a:cubicBezTo>
                      <a:pt x="40" y="11"/>
                      <a:pt x="40" y="11"/>
                      <a:pt x="40" y="11"/>
                    </a:cubicBezTo>
                    <a:cubicBezTo>
                      <a:pt x="37" y="15"/>
                      <a:pt x="37" y="15"/>
                      <a:pt x="37" y="15"/>
                    </a:cubicBezTo>
                    <a:cubicBezTo>
                      <a:pt x="33" y="18"/>
                      <a:pt x="33" y="18"/>
                      <a:pt x="33" y="18"/>
                    </a:cubicBezTo>
                    <a:cubicBezTo>
                      <a:pt x="29" y="20"/>
                      <a:pt x="29" y="20"/>
                      <a:pt x="29" y="20"/>
                    </a:cubicBezTo>
                    <a:cubicBezTo>
                      <a:pt x="24" y="21"/>
                      <a:pt x="24" y="21"/>
                      <a:pt x="24" y="21"/>
                    </a:cubicBezTo>
                    <a:cubicBezTo>
                      <a:pt x="22" y="23"/>
                      <a:pt x="22" y="23"/>
                      <a:pt x="22" y="23"/>
                    </a:cubicBezTo>
                    <a:cubicBezTo>
                      <a:pt x="22" y="24"/>
                      <a:pt x="22" y="24"/>
                      <a:pt x="22" y="24"/>
                    </a:cubicBezTo>
                    <a:cubicBezTo>
                      <a:pt x="22" y="25"/>
                      <a:pt x="22" y="25"/>
                      <a:pt x="22" y="25"/>
                    </a:cubicBezTo>
                    <a:cubicBezTo>
                      <a:pt x="22" y="24"/>
                      <a:pt x="22" y="24"/>
                      <a:pt x="22" y="24"/>
                    </a:cubicBezTo>
                    <a:cubicBezTo>
                      <a:pt x="22" y="24"/>
                      <a:pt x="21" y="24"/>
                      <a:pt x="21" y="24"/>
                    </a:cubicBezTo>
                    <a:cubicBezTo>
                      <a:pt x="21" y="24"/>
                      <a:pt x="21" y="24"/>
                      <a:pt x="21" y="24"/>
                    </a:cubicBezTo>
                    <a:cubicBezTo>
                      <a:pt x="21" y="24"/>
                      <a:pt x="20" y="25"/>
                      <a:pt x="20" y="25"/>
                    </a:cubicBezTo>
                    <a:cubicBezTo>
                      <a:pt x="20" y="25"/>
                      <a:pt x="20" y="26"/>
                      <a:pt x="20" y="26"/>
                    </a:cubicBezTo>
                    <a:cubicBezTo>
                      <a:pt x="20" y="27"/>
                      <a:pt x="20" y="27"/>
                      <a:pt x="20" y="27"/>
                    </a:cubicBezTo>
                    <a:cubicBezTo>
                      <a:pt x="20" y="27"/>
                      <a:pt x="19" y="28"/>
                      <a:pt x="19" y="28"/>
                    </a:cubicBezTo>
                    <a:cubicBezTo>
                      <a:pt x="19" y="28"/>
                      <a:pt x="19" y="29"/>
                      <a:pt x="19" y="29"/>
                    </a:cubicBezTo>
                    <a:cubicBezTo>
                      <a:pt x="19" y="29"/>
                      <a:pt x="19" y="30"/>
                      <a:pt x="19" y="30"/>
                    </a:cubicBezTo>
                    <a:cubicBezTo>
                      <a:pt x="18" y="30"/>
                      <a:pt x="19" y="30"/>
                      <a:pt x="19" y="30"/>
                    </a:cubicBezTo>
                    <a:cubicBezTo>
                      <a:pt x="19" y="31"/>
                      <a:pt x="19" y="31"/>
                      <a:pt x="19" y="31"/>
                    </a:cubicBezTo>
                    <a:cubicBezTo>
                      <a:pt x="19" y="31"/>
                      <a:pt x="19" y="32"/>
                      <a:pt x="19" y="32"/>
                    </a:cubicBezTo>
                    <a:cubicBezTo>
                      <a:pt x="19" y="32"/>
                      <a:pt x="18" y="33"/>
                      <a:pt x="18" y="33"/>
                    </a:cubicBezTo>
                    <a:cubicBezTo>
                      <a:pt x="18" y="33"/>
                      <a:pt x="17" y="33"/>
                      <a:pt x="17" y="33"/>
                    </a:cubicBezTo>
                    <a:cubicBezTo>
                      <a:pt x="17" y="33"/>
                      <a:pt x="17" y="34"/>
                      <a:pt x="17" y="34"/>
                    </a:cubicBezTo>
                    <a:cubicBezTo>
                      <a:pt x="17" y="34"/>
                      <a:pt x="16" y="35"/>
                      <a:pt x="16" y="35"/>
                    </a:cubicBezTo>
                    <a:cubicBezTo>
                      <a:pt x="16" y="35"/>
                      <a:pt x="16" y="35"/>
                      <a:pt x="16" y="35"/>
                    </a:cubicBezTo>
                    <a:cubicBezTo>
                      <a:pt x="16" y="35"/>
                      <a:pt x="16" y="35"/>
                      <a:pt x="16" y="35"/>
                    </a:cubicBezTo>
                    <a:cubicBezTo>
                      <a:pt x="16" y="35"/>
                      <a:pt x="15" y="35"/>
                      <a:pt x="15" y="35"/>
                    </a:cubicBezTo>
                    <a:cubicBezTo>
                      <a:pt x="15" y="35"/>
                      <a:pt x="14" y="35"/>
                      <a:pt x="14" y="35"/>
                    </a:cubicBezTo>
                    <a:cubicBezTo>
                      <a:pt x="14" y="35"/>
                      <a:pt x="13" y="34"/>
                      <a:pt x="13" y="34"/>
                    </a:cubicBezTo>
                    <a:cubicBezTo>
                      <a:pt x="13" y="34"/>
                      <a:pt x="13" y="33"/>
                      <a:pt x="13" y="33"/>
                    </a:cubicBezTo>
                    <a:cubicBezTo>
                      <a:pt x="13" y="33"/>
                      <a:pt x="13" y="32"/>
                      <a:pt x="13" y="32"/>
                    </a:cubicBezTo>
                    <a:cubicBezTo>
                      <a:pt x="13" y="32"/>
                      <a:pt x="12" y="32"/>
                      <a:pt x="12" y="31"/>
                    </a:cubicBezTo>
                    <a:cubicBezTo>
                      <a:pt x="12" y="31"/>
                      <a:pt x="11" y="31"/>
                      <a:pt x="11" y="31"/>
                    </a:cubicBezTo>
                    <a:cubicBezTo>
                      <a:pt x="11" y="31"/>
                      <a:pt x="10" y="31"/>
                      <a:pt x="10" y="31"/>
                    </a:cubicBezTo>
                    <a:cubicBezTo>
                      <a:pt x="10" y="31"/>
                      <a:pt x="9" y="31"/>
                      <a:pt x="9" y="31"/>
                    </a:cubicBezTo>
                    <a:cubicBezTo>
                      <a:pt x="9" y="31"/>
                      <a:pt x="8" y="30"/>
                      <a:pt x="8" y="30"/>
                    </a:cubicBezTo>
                    <a:cubicBezTo>
                      <a:pt x="8" y="30"/>
                      <a:pt x="7" y="31"/>
                      <a:pt x="7" y="31"/>
                    </a:cubicBezTo>
                    <a:cubicBezTo>
                      <a:pt x="6" y="31"/>
                      <a:pt x="6" y="31"/>
                      <a:pt x="6" y="31"/>
                    </a:cubicBezTo>
                    <a:cubicBezTo>
                      <a:pt x="6" y="31"/>
                      <a:pt x="6" y="31"/>
                      <a:pt x="6" y="31"/>
                    </a:cubicBezTo>
                    <a:cubicBezTo>
                      <a:pt x="6" y="31"/>
                      <a:pt x="6" y="31"/>
                      <a:pt x="6" y="31"/>
                    </a:cubicBezTo>
                    <a:cubicBezTo>
                      <a:pt x="6" y="30"/>
                      <a:pt x="6" y="30"/>
                      <a:pt x="6" y="30"/>
                    </a:cubicBezTo>
                    <a:cubicBezTo>
                      <a:pt x="7" y="30"/>
                      <a:pt x="7" y="30"/>
                      <a:pt x="7" y="30"/>
                    </a:cubicBezTo>
                    <a:cubicBezTo>
                      <a:pt x="6" y="29"/>
                      <a:pt x="6" y="29"/>
                      <a:pt x="6" y="29"/>
                    </a:cubicBezTo>
                    <a:cubicBezTo>
                      <a:pt x="6" y="29"/>
                      <a:pt x="6" y="29"/>
                      <a:pt x="6" y="29"/>
                    </a:cubicBezTo>
                    <a:cubicBezTo>
                      <a:pt x="6" y="29"/>
                      <a:pt x="6" y="29"/>
                      <a:pt x="6" y="29"/>
                    </a:cubicBezTo>
                    <a:cubicBezTo>
                      <a:pt x="6" y="28"/>
                      <a:pt x="6" y="28"/>
                      <a:pt x="6" y="28"/>
                    </a:cubicBezTo>
                    <a:cubicBezTo>
                      <a:pt x="6" y="28"/>
                      <a:pt x="7" y="28"/>
                      <a:pt x="7" y="28"/>
                    </a:cubicBezTo>
                    <a:cubicBezTo>
                      <a:pt x="7" y="28"/>
                      <a:pt x="8" y="28"/>
                      <a:pt x="8" y="28"/>
                    </a:cubicBezTo>
                    <a:cubicBezTo>
                      <a:pt x="8" y="28"/>
                      <a:pt x="8" y="27"/>
                      <a:pt x="8" y="27"/>
                    </a:cubicBezTo>
                    <a:cubicBezTo>
                      <a:pt x="8" y="26"/>
                      <a:pt x="8" y="26"/>
                      <a:pt x="8" y="26"/>
                    </a:cubicBezTo>
                    <a:cubicBezTo>
                      <a:pt x="8" y="26"/>
                      <a:pt x="8" y="26"/>
                      <a:pt x="8" y="26"/>
                    </a:cubicBezTo>
                    <a:cubicBezTo>
                      <a:pt x="7" y="24"/>
                      <a:pt x="7" y="24"/>
                      <a:pt x="7" y="24"/>
                    </a:cubicBezTo>
                    <a:cubicBezTo>
                      <a:pt x="7" y="24"/>
                      <a:pt x="7" y="25"/>
                      <a:pt x="6" y="25"/>
                    </a:cubicBezTo>
                    <a:cubicBezTo>
                      <a:pt x="6" y="25"/>
                      <a:pt x="5" y="25"/>
                      <a:pt x="5" y="26"/>
                    </a:cubicBezTo>
                    <a:cubicBezTo>
                      <a:pt x="5" y="26"/>
                      <a:pt x="4" y="26"/>
                      <a:pt x="4" y="27"/>
                    </a:cubicBezTo>
                    <a:cubicBezTo>
                      <a:pt x="4" y="27"/>
                      <a:pt x="3" y="28"/>
                      <a:pt x="3" y="28"/>
                    </a:cubicBezTo>
                    <a:cubicBezTo>
                      <a:pt x="3" y="28"/>
                      <a:pt x="2" y="29"/>
                      <a:pt x="2" y="29"/>
                    </a:cubicBezTo>
                    <a:cubicBezTo>
                      <a:pt x="2" y="29"/>
                      <a:pt x="2" y="30"/>
                      <a:pt x="1" y="30"/>
                    </a:cubicBezTo>
                    <a:cubicBezTo>
                      <a:pt x="1" y="30"/>
                      <a:pt x="1" y="30"/>
                      <a:pt x="1" y="30"/>
                    </a:cubicBezTo>
                    <a:cubicBezTo>
                      <a:pt x="1" y="30"/>
                      <a:pt x="1" y="31"/>
                      <a:pt x="1" y="31"/>
                    </a:cubicBezTo>
                    <a:cubicBezTo>
                      <a:pt x="1" y="31"/>
                      <a:pt x="1" y="31"/>
                      <a:pt x="0" y="31"/>
                    </a:cubicBezTo>
                    <a:cubicBezTo>
                      <a:pt x="0" y="31"/>
                      <a:pt x="0" y="32"/>
                      <a:pt x="0" y="32"/>
                    </a:cubicBezTo>
                    <a:cubicBezTo>
                      <a:pt x="0" y="32"/>
                      <a:pt x="0" y="32"/>
                      <a:pt x="0" y="33"/>
                    </a:cubicBezTo>
                    <a:cubicBezTo>
                      <a:pt x="0" y="33"/>
                      <a:pt x="0" y="33"/>
                      <a:pt x="0" y="33"/>
                    </a:cubicBezTo>
                    <a:cubicBezTo>
                      <a:pt x="0" y="33"/>
                      <a:pt x="0" y="34"/>
                      <a:pt x="1" y="34"/>
                    </a:cubicBezTo>
                    <a:cubicBezTo>
                      <a:pt x="1" y="34"/>
                      <a:pt x="1" y="35"/>
                      <a:pt x="2" y="35"/>
                    </a:cubicBezTo>
                    <a:cubicBezTo>
                      <a:pt x="2" y="35"/>
                      <a:pt x="2" y="36"/>
                      <a:pt x="2" y="36"/>
                    </a:cubicBezTo>
                    <a:cubicBezTo>
                      <a:pt x="2" y="36"/>
                      <a:pt x="1" y="36"/>
                      <a:pt x="1" y="36"/>
                    </a:cubicBezTo>
                    <a:cubicBezTo>
                      <a:pt x="1" y="36"/>
                      <a:pt x="1" y="37"/>
                      <a:pt x="1" y="37"/>
                    </a:cubicBezTo>
                    <a:cubicBezTo>
                      <a:pt x="1" y="37"/>
                      <a:pt x="2" y="38"/>
                      <a:pt x="2" y="38"/>
                    </a:cubicBezTo>
                    <a:cubicBezTo>
                      <a:pt x="2" y="39"/>
                      <a:pt x="3" y="39"/>
                      <a:pt x="3" y="39"/>
                    </a:cubicBezTo>
                    <a:cubicBezTo>
                      <a:pt x="3" y="39"/>
                      <a:pt x="3" y="40"/>
                      <a:pt x="3" y="40"/>
                    </a:cubicBezTo>
                    <a:cubicBezTo>
                      <a:pt x="3" y="40"/>
                      <a:pt x="3" y="41"/>
                      <a:pt x="3" y="41"/>
                    </a:cubicBezTo>
                    <a:cubicBezTo>
                      <a:pt x="3" y="41"/>
                      <a:pt x="2" y="41"/>
                      <a:pt x="2" y="41"/>
                    </a:cubicBezTo>
                    <a:cubicBezTo>
                      <a:pt x="2" y="41"/>
                      <a:pt x="1" y="41"/>
                      <a:pt x="1" y="42"/>
                    </a:cubicBezTo>
                    <a:cubicBezTo>
                      <a:pt x="1" y="42"/>
                      <a:pt x="1" y="42"/>
                      <a:pt x="1" y="42"/>
                    </a:cubicBezTo>
                    <a:cubicBezTo>
                      <a:pt x="1" y="43"/>
                      <a:pt x="2" y="43"/>
                      <a:pt x="2" y="43"/>
                    </a:cubicBezTo>
                    <a:cubicBezTo>
                      <a:pt x="2" y="43"/>
                      <a:pt x="4" y="45"/>
                      <a:pt x="5" y="45"/>
                    </a:cubicBezTo>
                    <a:cubicBezTo>
                      <a:pt x="5" y="45"/>
                      <a:pt x="6" y="46"/>
                      <a:pt x="6" y="46"/>
                    </a:cubicBezTo>
                    <a:cubicBezTo>
                      <a:pt x="7" y="46"/>
                      <a:pt x="8" y="47"/>
                      <a:pt x="8" y="47"/>
                    </a:cubicBezTo>
                    <a:cubicBezTo>
                      <a:pt x="8" y="47"/>
                      <a:pt x="9" y="48"/>
                      <a:pt x="9" y="48"/>
                    </a:cubicBezTo>
                    <a:cubicBezTo>
                      <a:pt x="9" y="48"/>
                      <a:pt x="11" y="49"/>
                      <a:pt x="11" y="50"/>
                    </a:cubicBezTo>
                    <a:cubicBezTo>
                      <a:pt x="11" y="50"/>
                      <a:pt x="11" y="50"/>
                      <a:pt x="11" y="50"/>
                    </a:cubicBezTo>
                    <a:cubicBezTo>
                      <a:pt x="11" y="51"/>
                      <a:pt x="11" y="51"/>
                      <a:pt x="11" y="51"/>
                    </a:cubicBezTo>
                    <a:cubicBezTo>
                      <a:pt x="12" y="51"/>
                      <a:pt x="12" y="52"/>
                      <a:pt x="12" y="52"/>
                    </a:cubicBezTo>
                    <a:cubicBezTo>
                      <a:pt x="12" y="52"/>
                      <a:pt x="12" y="52"/>
                      <a:pt x="12" y="52"/>
                    </a:cubicBezTo>
                    <a:cubicBezTo>
                      <a:pt x="12" y="53"/>
                      <a:pt x="12" y="53"/>
                      <a:pt x="12" y="53"/>
                    </a:cubicBezTo>
                    <a:cubicBezTo>
                      <a:pt x="13" y="54"/>
                      <a:pt x="13" y="54"/>
                      <a:pt x="13" y="54"/>
                    </a:cubicBezTo>
                    <a:cubicBezTo>
                      <a:pt x="13" y="54"/>
                      <a:pt x="13" y="54"/>
                      <a:pt x="13" y="55"/>
                    </a:cubicBezTo>
                    <a:cubicBezTo>
                      <a:pt x="13" y="55"/>
                      <a:pt x="14" y="56"/>
                      <a:pt x="14" y="56"/>
                    </a:cubicBezTo>
                    <a:cubicBezTo>
                      <a:pt x="14" y="56"/>
                      <a:pt x="16" y="58"/>
                      <a:pt x="16" y="58"/>
                    </a:cubicBezTo>
                    <a:cubicBezTo>
                      <a:pt x="16" y="59"/>
                      <a:pt x="17" y="59"/>
                      <a:pt x="17" y="60"/>
                    </a:cubicBezTo>
                    <a:cubicBezTo>
                      <a:pt x="17" y="60"/>
                      <a:pt x="17" y="60"/>
                      <a:pt x="17" y="60"/>
                    </a:cubicBezTo>
                    <a:cubicBezTo>
                      <a:pt x="17" y="60"/>
                      <a:pt x="18" y="61"/>
                      <a:pt x="18" y="61"/>
                    </a:cubicBezTo>
                    <a:cubicBezTo>
                      <a:pt x="18" y="61"/>
                      <a:pt x="18" y="61"/>
                      <a:pt x="18" y="61"/>
                    </a:cubicBezTo>
                    <a:cubicBezTo>
                      <a:pt x="18" y="61"/>
                      <a:pt x="18" y="62"/>
                      <a:pt x="18" y="62"/>
                    </a:cubicBezTo>
                    <a:cubicBezTo>
                      <a:pt x="18" y="62"/>
                      <a:pt x="18" y="62"/>
                      <a:pt x="18" y="62"/>
                    </a:cubicBezTo>
                    <a:cubicBezTo>
                      <a:pt x="18" y="63"/>
                      <a:pt x="19" y="63"/>
                      <a:pt x="19" y="63"/>
                    </a:cubicBezTo>
                    <a:cubicBezTo>
                      <a:pt x="19" y="63"/>
                      <a:pt x="19" y="64"/>
                      <a:pt x="19" y="64"/>
                    </a:cubicBezTo>
                    <a:cubicBezTo>
                      <a:pt x="19" y="64"/>
                      <a:pt x="19" y="65"/>
                      <a:pt x="19" y="65"/>
                    </a:cubicBezTo>
                    <a:cubicBezTo>
                      <a:pt x="20" y="65"/>
                      <a:pt x="20" y="66"/>
                      <a:pt x="20" y="66"/>
                    </a:cubicBezTo>
                    <a:cubicBezTo>
                      <a:pt x="20" y="66"/>
                      <a:pt x="20" y="66"/>
                      <a:pt x="20" y="67"/>
                    </a:cubicBezTo>
                    <a:cubicBezTo>
                      <a:pt x="20" y="67"/>
                      <a:pt x="20" y="67"/>
                      <a:pt x="20" y="67"/>
                    </a:cubicBezTo>
                    <a:cubicBezTo>
                      <a:pt x="20" y="68"/>
                      <a:pt x="21" y="68"/>
                      <a:pt x="21" y="68"/>
                    </a:cubicBezTo>
                    <a:cubicBezTo>
                      <a:pt x="21" y="68"/>
                      <a:pt x="21" y="69"/>
                      <a:pt x="21" y="69"/>
                    </a:cubicBezTo>
                    <a:cubicBezTo>
                      <a:pt x="21" y="69"/>
                      <a:pt x="22" y="69"/>
                      <a:pt x="22" y="69"/>
                    </a:cubicBezTo>
                    <a:cubicBezTo>
                      <a:pt x="22" y="70"/>
                      <a:pt x="22" y="70"/>
                      <a:pt x="22" y="70"/>
                    </a:cubicBezTo>
                    <a:cubicBezTo>
                      <a:pt x="22" y="71"/>
                      <a:pt x="22" y="71"/>
                      <a:pt x="22" y="71"/>
                    </a:cubicBezTo>
                    <a:cubicBezTo>
                      <a:pt x="22" y="72"/>
                      <a:pt x="22" y="72"/>
                      <a:pt x="22" y="72"/>
                    </a:cubicBezTo>
                    <a:cubicBezTo>
                      <a:pt x="23" y="72"/>
                      <a:pt x="23" y="72"/>
                      <a:pt x="23" y="73"/>
                    </a:cubicBezTo>
                    <a:cubicBezTo>
                      <a:pt x="23" y="73"/>
                      <a:pt x="23" y="73"/>
                      <a:pt x="23" y="74"/>
                    </a:cubicBezTo>
                    <a:cubicBezTo>
                      <a:pt x="23" y="74"/>
                      <a:pt x="23" y="74"/>
                      <a:pt x="24" y="74"/>
                    </a:cubicBezTo>
                    <a:cubicBezTo>
                      <a:pt x="24" y="75"/>
                      <a:pt x="24" y="75"/>
                      <a:pt x="24" y="75"/>
                    </a:cubicBezTo>
                    <a:cubicBezTo>
                      <a:pt x="24" y="76"/>
                      <a:pt x="25" y="76"/>
                      <a:pt x="25" y="76"/>
                    </a:cubicBezTo>
                    <a:cubicBezTo>
                      <a:pt x="25" y="76"/>
                      <a:pt x="26" y="78"/>
                      <a:pt x="26" y="78"/>
                    </a:cubicBezTo>
                    <a:cubicBezTo>
                      <a:pt x="26" y="79"/>
                      <a:pt x="26" y="80"/>
                      <a:pt x="26" y="80"/>
                    </a:cubicBezTo>
                    <a:cubicBezTo>
                      <a:pt x="26" y="80"/>
                      <a:pt x="26" y="81"/>
                      <a:pt x="27" y="81"/>
                    </a:cubicBezTo>
                    <a:cubicBezTo>
                      <a:pt x="27" y="81"/>
                      <a:pt x="28" y="81"/>
                      <a:pt x="28" y="82"/>
                    </a:cubicBezTo>
                    <a:cubicBezTo>
                      <a:pt x="28" y="82"/>
                      <a:pt x="29" y="83"/>
                      <a:pt x="29" y="83"/>
                    </a:cubicBezTo>
                    <a:cubicBezTo>
                      <a:pt x="29" y="83"/>
                      <a:pt x="29" y="84"/>
                      <a:pt x="29" y="84"/>
                    </a:cubicBezTo>
                    <a:cubicBezTo>
                      <a:pt x="29" y="84"/>
                      <a:pt x="29" y="86"/>
                      <a:pt x="29" y="86"/>
                    </a:cubicBezTo>
                    <a:cubicBezTo>
                      <a:pt x="29" y="86"/>
                      <a:pt x="30" y="87"/>
                      <a:pt x="31" y="87"/>
                    </a:cubicBezTo>
                    <a:cubicBezTo>
                      <a:pt x="31" y="87"/>
                      <a:pt x="31" y="88"/>
                      <a:pt x="32" y="88"/>
                    </a:cubicBezTo>
                    <a:cubicBezTo>
                      <a:pt x="32" y="88"/>
                      <a:pt x="32" y="89"/>
                      <a:pt x="32" y="89"/>
                    </a:cubicBezTo>
                    <a:cubicBezTo>
                      <a:pt x="32" y="89"/>
                      <a:pt x="32" y="89"/>
                      <a:pt x="32" y="89"/>
                    </a:cubicBezTo>
                    <a:cubicBezTo>
                      <a:pt x="32" y="90"/>
                      <a:pt x="33" y="90"/>
                      <a:pt x="33" y="90"/>
                    </a:cubicBezTo>
                    <a:cubicBezTo>
                      <a:pt x="33" y="90"/>
                      <a:pt x="33" y="91"/>
                      <a:pt x="33" y="91"/>
                    </a:cubicBezTo>
                    <a:cubicBezTo>
                      <a:pt x="33" y="91"/>
                      <a:pt x="33" y="91"/>
                      <a:pt x="34" y="91"/>
                    </a:cubicBezTo>
                    <a:cubicBezTo>
                      <a:pt x="34" y="91"/>
                      <a:pt x="34" y="92"/>
                      <a:pt x="34" y="92"/>
                    </a:cubicBezTo>
                    <a:cubicBezTo>
                      <a:pt x="34" y="92"/>
                      <a:pt x="34" y="93"/>
                      <a:pt x="34" y="93"/>
                    </a:cubicBezTo>
                    <a:cubicBezTo>
                      <a:pt x="34" y="93"/>
                      <a:pt x="35" y="94"/>
                      <a:pt x="35" y="94"/>
                    </a:cubicBezTo>
                    <a:cubicBezTo>
                      <a:pt x="35" y="94"/>
                      <a:pt x="35" y="94"/>
                      <a:pt x="35" y="95"/>
                    </a:cubicBezTo>
                    <a:cubicBezTo>
                      <a:pt x="36" y="95"/>
                      <a:pt x="36" y="95"/>
                      <a:pt x="36" y="95"/>
                    </a:cubicBezTo>
                    <a:cubicBezTo>
                      <a:pt x="36" y="96"/>
                      <a:pt x="36" y="96"/>
                      <a:pt x="36" y="96"/>
                    </a:cubicBezTo>
                    <a:cubicBezTo>
                      <a:pt x="36" y="96"/>
                      <a:pt x="36" y="97"/>
                      <a:pt x="36" y="97"/>
                    </a:cubicBezTo>
                    <a:cubicBezTo>
                      <a:pt x="36" y="97"/>
                      <a:pt x="36" y="97"/>
                      <a:pt x="36" y="98"/>
                    </a:cubicBezTo>
                    <a:cubicBezTo>
                      <a:pt x="36" y="98"/>
                      <a:pt x="36" y="98"/>
                      <a:pt x="36" y="98"/>
                    </a:cubicBezTo>
                    <a:cubicBezTo>
                      <a:pt x="35" y="98"/>
                      <a:pt x="35" y="98"/>
                      <a:pt x="35" y="98"/>
                    </a:cubicBezTo>
                    <a:cubicBezTo>
                      <a:pt x="35" y="98"/>
                      <a:pt x="35" y="99"/>
                      <a:pt x="35" y="99"/>
                    </a:cubicBezTo>
                    <a:cubicBezTo>
                      <a:pt x="35" y="99"/>
                      <a:pt x="35" y="100"/>
                      <a:pt x="35" y="100"/>
                    </a:cubicBezTo>
                    <a:cubicBezTo>
                      <a:pt x="35" y="100"/>
                      <a:pt x="36" y="100"/>
                      <a:pt x="36" y="100"/>
                    </a:cubicBezTo>
                    <a:cubicBezTo>
                      <a:pt x="36" y="100"/>
                      <a:pt x="36" y="101"/>
                      <a:pt x="36" y="101"/>
                    </a:cubicBezTo>
                    <a:cubicBezTo>
                      <a:pt x="36" y="101"/>
                      <a:pt x="36" y="101"/>
                      <a:pt x="36" y="101"/>
                    </a:cubicBezTo>
                    <a:cubicBezTo>
                      <a:pt x="36" y="101"/>
                      <a:pt x="36" y="102"/>
                      <a:pt x="36" y="102"/>
                    </a:cubicBezTo>
                    <a:cubicBezTo>
                      <a:pt x="37" y="102"/>
                      <a:pt x="37" y="102"/>
                      <a:pt x="37" y="103"/>
                    </a:cubicBezTo>
                    <a:cubicBezTo>
                      <a:pt x="37" y="103"/>
                      <a:pt x="38" y="103"/>
                      <a:pt x="38" y="104"/>
                    </a:cubicBezTo>
                    <a:cubicBezTo>
                      <a:pt x="38" y="104"/>
                      <a:pt x="38" y="104"/>
                      <a:pt x="38" y="105"/>
                    </a:cubicBezTo>
                    <a:cubicBezTo>
                      <a:pt x="38" y="105"/>
                      <a:pt x="39" y="105"/>
                      <a:pt x="39" y="105"/>
                    </a:cubicBezTo>
                    <a:cubicBezTo>
                      <a:pt x="39" y="105"/>
                      <a:pt x="40" y="106"/>
                      <a:pt x="41" y="106"/>
                    </a:cubicBezTo>
                    <a:cubicBezTo>
                      <a:pt x="41" y="107"/>
                      <a:pt x="41" y="107"/>
                      <a:pt x="41" y="107"/>
                    </a:cubicBezTo>
                    <a:cubicBezTo>
                      <a:pt x="41" y="107"/>
                      <a:pt x="42" y="108"/>
                      <a:pt x="42" y="108"/>
                    </a:cubicBezTo>
                    <a:cubicBezTo>
                      <a:pt x="42" y="108"/>
                      <a:pt x="42" y="108"/>
                      <a:pt x="42" y="108"/>
                    </a:cubicBezTo>
                    <a:cubicBezTo>
                      <a:pt x="42" y="108"/>
                      <a:pt x="43" y="109"/>
                      <a:pt x="43" y="109"/>
                    </a:cubicBezTo>
                    <a:cubicBezTo>
                      <a:pt x="43" y="109"/>
                      <a:pt x="43" y="110"/>
                      <a:pt x="44" y="110"/>
                    </a:cubicBezTo>
                    <a:cubicBezTo>
                      <a:pt x="44" y="110"/>
                      <a:pt x="46" y="111"/>
                      <a:pt x="46" y="112"/>
                    </a:cubicBezTo>
                    <a:cubicBezTo>
                      <a:pt x="47" y="112"/>
                      <a:pt x="48" y="112"/>
                      <a:pt x="48" y="112"/>
                    </a:cubicBezTo>
                    <a:cubicBezTo>
                      <a:pt x="48" y="112"/>
                      <a:pt x="48" y="113"/>
                      <a:pt x="49" y="113"/>
                    </a:cubicBezTo>
                    <a:cubicBezTo>
                      <a:pt x="49" y="113"/>
                      <a:pt x="49" y="113"/>
                      <a:pt x="50" y="114"/>
                    </a:cubicBezTo>
                    <a:cubicBezTo>
                      <a:pt x="50" y="114"/>
                      <a:pt x="51" y="114"/>
                      <a:pt x="51" y="114"/>
                    </a:cubicBezTo>
                    <a:cubicBezTo>
                      <a:pt x="51" y="115"/>
                      <a:pt x="52" y="115"/>
                      <a:pt x="52" y="115"/>
                    </a:cubicBezTo>
                    <a:cubicBezTo>
                      <a:pt x="53" y="116"/>
                      <a:pt x="53" y="116"/>
                      <a:pt x="54" y="116"/>
                    </a:cubicBezTo>
                    <a:cubicBezTo>
                      <a:pt x="54" y="116"/>
                      <a:pt x="55" y="117"/>
                      <a:pt x="56" y="117"/>
                    </a:cubicBezTo>
                    <a:cubicBezTo>
                      <a:pt x="57" y="117"/>
                      <a:pt x="57" y="117"/>
                      <a:pt x="58" y="118"/>
                    </a:cubicBezTo>
                    <a:cubicBezTo>
                      <a:pt x="58" y="118"/>
                      <a:pt x="59" y="118"/>
                      <a:pt x="59" y="118"/>
                    </a:cubicBezTo>
                    <a:cubicBezTo>
                      <a:pt x="60" y="119"/>
                      <a:pt x="60" y="119"/>
                      <a:pt x="60" y="119"/>
                    </a:cubicBezTo>
                    <a:cubicBezTo>
                      <a:pt x="61" y="119"/>
                      <a:pt x="61" y="119"/>
                      <a:pt x="62" y="119"/>
                    </a:cubicBezTo>
                    <a:cubicBezTo>
                      <a:pt x="62" y="120"/>
                      <a:pt x="62" y="120"/>
                      <a:pt x="63" y="120"/>
                    </a:cubicBezTo>
                    <a:cubicBezTo>
                      <a:pt x="63" y="120"/>
                      <a:pt x="64" y="121"/>
                      <a:pt x="64" y="121"/>
                    </a:cubicBezTo>
                    <a:cubicBezTo>
                      <a:pt x="65" y="121"/>
                      <a:pt x="65" y="122"/>
                      <a:pt x="65" y="122"/>
                    </a:cubicBezTo>
                    <a:cubicBezTo>
                      <a:pt x="66" y="122"/>
                      <a:pt x="66" y="122"/>
                      <a:pt x="66" y="123"/>
                    </a:cubicBezTo>
                    <a:cubicBezTo>
                      <a:pt x="67" y="123"/>
                      <a:pt x="67" y="123"/>
                      <a:pt x="68" y="124"/>
                    </a:cubicBezTo>
                    <a:cubicBezTo>
                      <a:pt x="69" y="124"/>
                      <a:pt x="69" y="124"/>
                      <a:pt x="69" y="124"/>
                    </a:cubicBezTo>
                    <a:cubicBezTo>
                      <a:pt x="70" y="124"/>
                      <a:pt x="70" y="125"/>
                      <a:pt x="70" y="125"/>
                    </a:cubicBezTo>
                    <a:cubicBezTo>
                      <a:pt x="70" y="126"/>
                      <a:pt x="70" y="126"/>
                      <a:pt x="70" y="126"/>
                    </a:cubicBezTo>
                    <a:cubicBezTo>
                      <a:pt x="70" y="127"/>
                      <a:pt x="70" y="127"/>
                      <a:pt x="70" y="127"/>
                    </a:cubicBezTo>
                    <a:cubicBezTo>
                      <a:pt x="71" y="127"/>
                      <a:pt x="71" y="128"/>
                      <a:pt x="72" y="128"/>
                    </a:cubicBezTo>
                    <a:cubicBezTo>
                      <a:pt x="72" y="128"/>
                      <a:pt x="73" y="128"/>
                      <a:pt x="73" y="129"/>
                    </a:cubicBezTo>
                    <a:cubicBezTo>
                      <a:pt x="73" y="129"/>
                      <a:pt x="74" y="129"/>
                      <a:pt x="74" y="130"/>
                    </a:cubicBezTo>
                    <a:cubicBezTo>
                      <a:pt x="74" y="130"/>
                      <a:pt x="75" y="131"/>
                      <a:pt x="76" y="131"/>
                    </a:cubicBezTo>
                    <a:cubicBezTo>
                      <a:pt x="76" y="131"/>
                      <a:pt x="76" y="131"/>
                      <a:pt x="77" y="131"/>
                    </a:cubicBezTo>
                    <a:cubicBezTo>
                      <a:pt x="77" y="131"/>
                      <a:pt x="77" y="132"/>
                      <a:pt x="77" y="132"/>
                    </a:cubicBezTo>
                    <a:cubicBezTo>
                      <a:pt x="77" y="131"/>
                      <a:pt x="77" y="131"/>
                      <a:pt x="77" y="131"/>
                    </a:cubicBezTo>
                    <a:cubicBezTo>
                      <a:pt x="79" y="131"/>
                      <a:pt x="79" y="131"/>
                      <a:pt x="79" y="131"/>
                    </a:cubicBezTo>
                    <a:cubicBezTo>
                      <a:pt x="81" y="130"/>
                      <a:pt x="81" y="130"/>
                      <a:pt x="81" y="130"/>
                    </a:cubicBezTo>
                    <a:cubicBezTo>
                      <a:pt x="81" y="130"/>
                      <a:pt x="81" y="129"/>
                      <a:pt x="81" y="129"/>
                    </a:cubicBezTo>
                    <a:cubicBezTo>
                      <a:pt x="81" y="129"/>
                      <a:pt x="81" y="128"/>
                      <a:pt x="81" y="128"/>
                    </a:cubicBezTo>
                    <a:cubicBezTo>
                      <a:pt x="81" y="128"/>
                      <a:pt x="81" y="128"/>
                      <a:pt x="81" y="128"/>
                    </a:cubicBezTo>
                    <a:cubicBezTo>
                      <a:pt x="81" y="128"/>
                      <a:pt x="81" y="126"/>
                      <a:pt x="81" y="126"/>
                    </a:cubicBezTo>
                    <a:cubicBezTo>
                      <a:pt x="82" y="126"/>
                      <a:pt x="82" y="126"/>
                      <a:pt x="82" y="126"/>
                    </a:cubicBezTo>
                    <a:cubicBezTo>
                      <a:pt x="82" y="126"/>
                      <a:pt x="82" y="126"/>
                      <a:pt x="82" y="126"/>
                    </a:cubicBezTo>
                    <a:cubicBezTo>
                      <a:pt x="83" y="126"/>
                      <a:pt x="83" y="125"/>
                      <a:pt x="83" y="125"/>
                    </a:cubicBezTo>
                    <a:cubicBezTo>
                      <a:pt x="83" y="125"/>
                      <a:pt x="83" y="125"/>
                      <a:pt x="83" y="125"/>
                    </a:cubicBezTo>
                    <a:cubicBezTo>
                      <a:pt x="83" y="125"/>
                      <a:pt x="84" y="124"/>
                      <a:pt x="83" y="12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19" name="Freeform 684">
                <a:extLst>
                  <a:ext uri="{FF2B5EF4-FFF2-40B4-BE49-F238E27FC236}">
                    <a16:creationId xmlns:a16="http://schemas.microsoft.com/office/drawing/2014/main" id="{81DEBF59-9652-5804-5E33-81B3A035336F}"/>
                  </a:ext>
                </a:extLst>
              </p:cNvPr>
              <p:cNvSpPr>
                <a:spLocks/>
              </p:cNvSpPr>
              <p:nvPr/>
            </p:nvSpPr>
            <p:spPr bwMode="auto">
              <a:xfrm>
                <a:off x="3602038" y="5446713"/>
                <a:ext cx="250825" cy="261938"/>
              </a:xfrm>
              <a:custGeom>
                <a:avLst/>
                <a:gdLst>
                  <a:gd name="T0" fmla="*/ 58 w 60"/>
                  <a:gd name="T1" fmla="*/ 44 h 63"/>
                  <a:gd name="T2" fmla="*/ 60 w 60"/>
                  <a:gd name="T3" fmla="*/ 38 h 63"/>
                  <a:gd name="T4" fmla="*/ 59 w 60"/>
                  <a:gd name="T5" fmla="*/ 36 h 63"/>
                  <a:gd name="T6" fmla="*/ 54 w 60"/>
                  <a:gd name="T7" fmla="*/ 35 h 63"/>
                  <a:gd name="T8" fmla="*/ 51 w 60"/>
                  <a:gd name="T9" fmla="*/ 33 h 63"/>
                  <a:gd name="T10" fmla="*/ 50 w 60"/>
                  <a:gd name="T11" fmla="*/ 29 h 63"/>
                  <a:gd name="T12" fmla="*/ 50 w 60"/>
                  <a:gd name="T13" fmla="*/ 27 h 63"/>
                  <a:gd name="T14" fmla="*/ 50 w 60"/>
                  <a:gd name="T15" fmla="*/ 25 h 63"/>
                  <a:gd name="T16" fmla="*/ 48 w 60"/>
                  <a:gd name="T17" fmla="*/ 22 h 63"/>
                  <a:gd name="T18" fmla="*/ 45 w 60"/>
                  <a:gd name="T19" fmla="*/ 21 h 63"/>
                  <a:gd name="T20" fmla="*/ 42 w 60"/>
                  <a:gd name="T21" fmla="*/ 22 h 63"/>
                  <a:gd name="T22" fmla="*/ 37 w 60"/>
                  <a:gd name="T23" fmla="*/ 22 h 63"/>
                  <a:gd name="T24" fmla="*/ 36 w 60"/>
                  <a:gd name="T25" fmla="*/ 21 h 63"/>
                  <a:gd name="T26" fmla="*/ 33 w 60"/>
                  <a:gd name="T27" fmla="*/ 20 h 63"/>
                  <a:gd name="T28" fmla="*/ 33 w 60"/>
                  <a:gd name="T29" fmla="*/ 19 h 63"/>
                  <a:gd name="T30" fmla="*/ 34 w 60"/>
                  <a:gd name="T31" fmla="*/ 17 h 63"/>
                  <a:gd name="T32" fmla="*/ 34 w 60"/>
                  <a:gd name="T33" fmla="*/ 15 h 63"/>
                  <a:gd name="T34" fmla="*/ 35 w 60"/>
                  <a:gd name="T35" fmla="*/ 12 h 63"/>
                  <a:gd name="T36" fmla="*/ 34 w 60"/>
                  <a:gd name="T37" fmla="*/ 11 h 63"/>
                  <a:gd name="T38" fmla="*/ 33 w 60"/>
                  <a:gd name="T39" fmla="*/ 10 h 63"/>
                  <a:gd name="T40" fmla="*/ 32 w 60"/>
                  <a:gd name="T41" fmla="*/ 6 h 63"/>
                  <a:gd name="T42" fmla="*/ 32 w 60"/>
                  <a:gd name="T43" fmla="*/ 4 h 63"/>
                  <a:gd name="T44" fmla="*/ 19 w 60"/>
                  <a:gd name="T45" fmla="*/ 0 h 63"/>
                  <a:gd name="T46" fmla="*/ 3 w 60"/>
                  <a:gd name="T47" fmla="*/ 9 h 63"/>
                  <a:gd name="T48" fmla="*/ 3 w 60"/>
                  <a:gd name="T49" fmla="*/ 24 h 63"/>
                  <a:gd name="T50" fmla="*/ 5 w 60"/>
                  <a:gd name="T51" fmla="*/ 28 h 63"/>
                  <a:gd name="T52" fmla="*/ 9 w 60"/>
                  <a:gd name="T53" fmla="*/ 31 h 63"/>
                  <a:gd name="T54" fmla="*/ 12 w 60"/>
                  <a:gd name="T55" fmla="*/ 34 h 63"/>
                  <a:gd name="T56" fmla="*/ 23 w 60"/>
                  <a:gd name="T57" fmla="*/ 38 h 63"/>
                  <a:gd name="T58" fmla="*/ 30 w 60"/>
                  <a:gd name="T59" fmla="*/ 42 h 63"/>
                  <a:gd name="T60" fmla="*/ 34 w 60"/>
                  <a:gd name="T61" fmla="*/ 44 h 63"/>
                  <a:gd name="T62" fmla="*/ 35 w 60"/>
                  <a:gd name="T63" fmla="*/ 49 h 63"/>
                  <a:gd name="T64" fmla="*/ 34 w 60"/>
                  <a:gd name="T65" fmla="*/ 51 h 63"/>
                  <a:gd name="T66" fmla="*/ 32 w 60"/>
                  <a:gd name="T67" fmla="*/ 53 h 63"/>
                  <a:gd name="T68" fmla="*/ 32 w 60"/>
                  <a:gd name="T69" fmla="*/ 56 h 63"/>
                  <a:gd name="T70" fmla="*/ 31 w 60"/>
                  <a:gd name="T71" fmla="*/ 57 h 63"/>
                  <a:gd name="T72" fmla="*/ 30 w 60"/>
                  <a:gd name="T73" fmla="*/ 58 h 63"/>
                  <a:gd name="T74" fmla="*/ 29 w 60"/>
                  <a:gd name="T75" fmla="*/ 60 h 63"/>
                  <a:gd name="T76" fmla="*/ 29 w 60"/>
                  <a:gd name="T77" fmla="*/ 61 h 63"/>
                  <a:gd name="T78" fmla="*/ 40 w 60"/>
                  <a:gd name="T79" fmla="*/ 63 h 63"/>
                  <a:gd name="T80" fmla="*/ 42 w 60"/>
                  <a:gd name="T81" fmla="*/ 63 h 63"/>
                  <a:gd name="T82" fmla="*/ 44 w 60"/>
                  <a:gd name="T83" fmla="*/ 63 h 63"/>
                  <a:gd name="T84" fmla="*/ 48 w 60"/>
                  <a:gd name="T85" fmla="*/ 62 h 63"/>
                  <a:gd name="T86" fmla="*/ 50 w 60"/>
                  <a:gd name="T87" fmla="*/ 61 h 63"/>
                  <a:gd name="T88" fmla="*/ 51 w 60"/>
                  <a:gd name="T89" fmla="*/ 59 h 63"/>
                  <a:gd name="T90" fmla="*/ 54 w 60"/>
                  <a:gd name="T91" fmla="*/ 58 h 63"/>
                  <a:gd name="T92" fmla="*/ 55 w 60"/>
                  <a:gd name="T93" fmla="*/ 56 h 63"/>
                  <a:gd name="T94" fmla="*/ 57 w 60"/>
                  <a:gd name="T95" fmla="*/ 52 h 63"/>
                  <a:gd name="T96" fmla="*/ 57 w 60"/>
                  <a:gd name="T97" fmla="*/ 50 h 63"/>
                  <a:gd name="T98" fmla="*/ 57 w 60"/>
                  <a:gd name="T99" fmla="*/ 48 h 63"/>
                  <a:gd name="T100" fmla="*/ 58 w 60"/>
                  <a:gd name="T101" fmla="*/ 4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 h="63">
                    <a:moveTo>
                      <a:pt x="58" y="46"/>
                    </a:moveTo>
                    <a:cubicBezTo>
                      <a:pt x="58" y="46"/>
                      <a:pt x="58" y="45"/>
                      <a:pt x="58" y="45"/>
                    </a:cubicBezTo>
                    <a:cubicBezTo>
                      <a:pt x="58" y="45"/>
                      <a:pt x="58" y="44"/>
                      <a:pt x="58" y="44"/>
                    </a:cubicBezTo>
                    <a:cubicBezTo>
                      <a:pt x="58" y="44"/>
                      <a:pt x="58" y="43"/>
                      <a:pt x="58" y="43"/>
                    </a:cubicBezTo>
                    <a:cubicBezTo>
                      <a:pt x="58" y="43"/>
                      <a:pt x="59" y="40"/>
                      <a:pt x="59" y="39"/>
                    </a:cubicBezTo>
                    <a:cubicBezTo>
                      <a:pt x="59" y="39"/>
                      <a:pt x="60" y="38"/>
                      <a:pt x="60" y="38"/>
                    </a:cubicBezTo>
                    <a:cubicBezTo>
                      <a:pt x="60" y="38"/>
                      <a:pt x="59" y="38"/>
                      <a:pt x="59" y="37"/>
                    </a:cubicBezTo>
                    <a:cubicBezTo>
                      <a:pt x="59" y="37"/>
                      <a:pt x="59" y="37"/>
                      <a:pt x="59" y="37"/>
                    </a:cubicBezTo>
                    <a:cubicBezTo>
                      <a:pt x="59" y="37"/>
                      <a:pt x="59" y="36"/>
                      <a:pt x="59" y="36"/>
                    </a:cubicBezTo>
                    <a:cubicBezTo>
                      <a:pt x="59" y="36"/>
                      <a:pt x="59" y="36"/>
                      <a:pt x="59" y="36"/>
                    </a:cubicBezTo>
                    <a:cubicBezTo>
                      <a:pt x="59" y="36"/>
                      <a:pt x="57" y="34"/>
                      <a:pt x="57" y="34"/>
                    </a:cubicBezTo>
                    <a:cubicBezTo>
                      <a:pt x="54" y="35"/>
                      <a:pt x="54" y="35"/>
                      <a:pt x="54" y="35"/>
                    </a:cubicBezTo>
                    <a:cubicBezTo>
                      <a:pt x="51" y="35"/>
                      <a:pt x="51" y="35"/>
                      <a:pt x="51" y="35"/>
                    </a:cubicBezTo>
                    <a:cubicBezTo>
                      <a:pt x="51" y="35"/>
                      <a:pt x="51" y="34"/>
                      <a:pt x="51" y="34"/>
                    </a:cubicBezTo>
                    <a:cubicBezTo>
                      <a:pt x="51" y="34"/>
                      <a:pt x="51" y="33"/>
                      <a:pt x="51" y="33"/>
                    </a:cubicBezTo>
                    <a:cubicBezTo>
                      <a:pt x="51" y="33"/>
                      <a:pt x="51" y="33"/>
                      <a:pt x="51" y="33"/>
                    </a:cubicBezTo>
                    <a:cubicBezTo>
                      <a:pt x="51" y="29"/>
                      <a:pt x="51" y="29"/>
                      <a:pt x="51" y="29"/>
                    </a:cubicBezTo>
                    <a:cubicBezTo>
                      <a:pt x="51" y="29"/>
                      <a:pt x="50" y="29"/>
                      <a:pt x="50" y="29"/>
                    </a:cubicBezTo>
                    <a:cubicBezTo>
                      <a:pt x="50" y="29"/>
                      <a:pt x="50" y="29"/>
                      <a:pt x="50" y="29"/>
                    </a:cubicBezTo>
                    <a:cubicBezTo>
                      <a:pt x="50" y="27"/>
                      <a:pt x="50" y="27"/>
                      <a:pt x="50" y="27"/>
                    </a:cubicBezTo>
                    <a:cubicBezTo>
                      <a:pt x="50" y="27"/>
                      <a:pt x="50" y="27"/>
                      <a:pt x="50" y="27"/>
                    </a:cubicBezTo>
                    <a:cubicBezTo>
                      <a:pt x="50" y="27"/>
                      <a:pt x="50" y="26"/>
                      <a:pt x="50" y="26"/>
                    </a:cubicBezTo>
                    <a:cubicBezTo>
                      <a:pt x="50" y="26"/>
                      <a:pt x="50" y="26"/>
                      <a:pt x="50" y="26"/>
                    </a:cubicBezTo>
                    <a:cubicBezTo>
                      <a:pt x="50" y="26"/>
                      <a:pt x="50" y="25"/>
                      <a:pt x="50" y="25"/>
                    </a:cubicBezTo>
                    <a:cubicBezTo>
                      <a:pt x="49" y="24"/>
                      <a:pt x="49" y="24"/>
                      <a:pt x="49" y="24"/>
                    </a:cubicBezTo>
                    <a:cubicBezTo>
                      <a:pt x="49" y="23"/>
                      <a:pt x="49" y="23"/>
                      <a:pt x="49" y="23"/>
                    </a:cubicBezTo>
                    <a:cubicBezTo>
                      <a:pt x="48" y="22"/>
                      <a:pt x="48" y="22"/>
                      <a:pt x="48" y="22"/>
                    </a:cubicBezTo>
                    <a:cubicBezTo>
                      <a:pt x="46" y="22"/>
                      <a:pt x="46" y="22"/>
                      <a:pt x="46" y="22"/>
                    </a:cubicBezTo>
                    <a:cubicBezTo>
                      <a:pt x="45" y="22"/>
                      <a:pt x="45" y="22"/>
                      <a:pt x="45" y="22"/>
                    </a:cubicBezTo>
                    <a:cubicBezTo>
                      <a:pt x="45" y="21"/>
                      <a:pt x="45" y="21"/>
                      <a:pt x="45" y="21"/>
                    </a:cubicBezTo>
                    <a:cubicBezTo>
                      <a:pt x="44" y="21"/>
                      <a:pt x="44" y="21"/>
                      <a:pt x="44" y="21"/>
                    </a:cubicBezTo>
                    <a:cubicBezTo>
                      <a:pt x="43" y="22"/>
                      <a:pt x="43" y="22"/>
                      <a:pt x="43" y="22"/>
                    </a:cubicBezTo>
                    <a:cubicBezTo>
                      <a:pt x="43" y="22"/>
                      <a:pt x="42" y="22"/>
                      <a:pt x="42" y="22"/>
                    </a:cubicBezTo>
                    <a:cubicBezTo>
                      <a:pt x="42" y="22"/>
                      <a:pt x="42" y="22"/>
                      <a:pt x="42" y="22"/>
                    </a:cubicBezTo>
                    <a:cubicBezTo>
                      <a:pt x="40" y="22"/>
                      <a:pt x="40" y="22"/>
                      <a:pt x="40" y="22"/>
                    </a:cubicBezTo>
                    <a:cubicBezTo>
                      <a:pt x="37" y="22"/>
                      <a:pt x="37" y="22"/>
                      <a:pt x="37" y="22"/>
                    </a:cubicBezTo>
                    <a:cubicBezTo>
                      <a:pt x="36" y="22"/>
                      <a:pt x="36" y="22"/>
                      <a:pt x="36" y="22"/>
                    </a:cubicBezTo>
                    <a:cubicBezTo>
                      <a:pt x="36" y="21"/>
                      <a:pt x="36" y="21"/>
                      <a:pt x="36" y="21"/>
                    </a:cubicBezTo>
                    <a:cubicBezTo>
                      <a:pt x="36" y="21"/>
                      <a:pt x="36" y="21"/>
                      <a:pt x="36" y="21"/>
                    </a:cubicBezTo>
                    <a:cubicBezTo>
                      <a:pt x="35" y="21"/>
                      <a:pt x="35" y="21"/>
                      <a:pt x="35" y="21"/>
                    </a:cubicBezTo>
                    <a:cubicBezTo>
                      <a:pt x="34" y="21"/>
                      <a:pt x="34" y="21"/>
                      <a:pt x="34" y="21"/>
                    </a:cubicBezTo>
                    <a:cubicBezTo>
                      <a:pt x="34" y="21"/>
                      <a:pt x="33" y="20"/>
                      <a:pt x="33" y="20"/>
                    </a:cubicBezTo>
                    <a:cubicBezTo>
                      <a:pt x="33" y="20"/>
                      <a:pt x="34" y="20"/>
                      <a:pt x="34" y="19"/>
                    </a:cubicBezTo>
                    <a:cubicBezTo>
                      <a:pt x="34" y="19"/>
                      <a:pt x="34" y="19"/>
                      <a:pt x="34" y="19"/>
                    </a:cubicBezTo>
                    <a:cubicBezTo>
                      <a:pt x="34" y="19"/>
                      <a:pt x="33" y="19"/>
                      <a:pt x="33" y="19"/>
                    </a:cubicBezTo>
                    <a:cubicBezTo>
                      <a:pt x="33" y="19"/>
                      <a:pt x="34" y="19"/>
                      <a:pt x="34" y="18"/>
                    </a:cubicBezTo>
                    <a:cubicBezTo>
                      <a:pt x="34" y="18"/>
                      <a:pt x="34" y="18"/>
                      <a:pt x="34" y="18"/>
                    </a:cubicBezTo>
                    <a:cubicBezTo>
                      <a:pt x="34" y="17"/>
                      <a:pt x="34" y="17"/>
                      <a:pt x="34" y="17"/>
                    </a:cubicBezTo>
                    <a:cubicBezTo>
                      <a:pt x="34" y="17"/>
                      <a:pt x="34" y="17"/>
                      <a:pt x="34" y="16"/>
                    </a:cubicBezTo>
                    <a:cubicBezTo>
                      <a:pt x="33" y="16"/>
                      <a:pt x="34" y="16"/>
                      <a:pt x="34" y="16"/>
                    </a:cubicBezTo>
                    <a:cubicBezTo>
                      <a:pt x="34" y="16"/>
                      <a:pt x="34" y="15"/>
                      <a:pt x="34" y="15"/>
                    </a:cubicBezTo>
                    <a:cubicBezTo>
                      <a:pt x="34" y="15"/>
                      <a:pt x="34" y="15"/>
                      <a:pt x="34" y="15"/>
                    </a:cubicBezTo>
                    <a:cubicBezTo>
                      <a:pt x="34" y="15"/>
                      <a:pt x="34" y="14"/>
                      <a:pt x="34" y="14"/>
                    </a:cubicBezTo>
                    <a:cubicBezTo>
                      <a:pt x="34" y="14"/>
                      <a:pt x="35" y="12"/>
                      <a:pt x="35" y="12"/>
                    </a:cubicBezTo>
                    <a:cubicBezTo>
                      <a:pt x="35" y="12"/>
                      <a:pt x="34" y="12"/>
                      <a:pt x="34" y="12"/>
                    </a:cubicBezTo>
                    <a:cubicBezTo>
                      <a:pt x="34" y="12"/>
                      <a:pt x="34" y="12"/>
                      <a:pt x="34" y="11"/>
                    </a:cubicBezTo>
                    <a:cubicBezTo>
                      <a:pt x="34" y="11"/>
                      <a:pt x="34" y="11"/>
                      <a:pt x="34" y="11"/>
                    </a:cubicBezTo>
                    <a:cubicBezTo>
                      <a:pt x="34" y="11"/>
                      <a:pt x="34" y="11"/>
                      <a:pt x="34" y="11"/>
                    </a:cubicBezTo>
                    <a:cubicBezTo>
                      <a:pt x="34" y="10"/>
                      <a:pt x="34" y="10"/>
                      <a:pt x="34" y="10"/>
                    </a:cubicBezTo>
                    <a:cubicBezTo>
                      <a:pt x="34" y="10"/>
                      <a:pt x="33" y="10"/>
                      <a:pt x="33" y="10"/>
                    </a:cubicBezTo>
                    <a:cubicBezTo>
                      <a:pt x="33" y="8"/>
                      <a:pt x="33" y="8"/>
                      <a:pt x="33" y="8"/>
                    </a:cubicBezTo>
                    <a:cubicBezTo>
                      <a:pt x="32" y="6"/>
                      <a:pt x="32" y="6"/>
                      <a:pt x="32" y="6"/>
                    </a:cubicBezTo>
                    <a:cubicBezTo>
                      <a:pt x="32" y="6"/>
                      <a:pt x="32" y="6"/>
                      <a:pt x="32" y="6"/>
                    </a:cubicBezTo>
                    <a:cubicBezTo>
                      <a:pt x="32" y="6"/>
                      <a:pt x="32" y="5"/>
                      <a:pt x="32" y="5"/>
                    </a:cubicBezTo>
                    <a:cubicBezTo>
                      <a:pt x="32" y="5"/>
                      <a:pt x="32" y="4"/>
                      <a:pt x="32" y="4"/>
                    </a:cubicBezTo>
                    <a:cubicBezTo>
                      <a:pt x="32" y="4"/>
                      <a:pt x="32" y="4"/>
                      <a:pt x="32" y="4"/>
                    </a:cubicBezTo>
                    <a:cubicBezTo>
                      <a:pt x="32" y="4"/>
                      <a:pt x="32" y="4"/>
                      <a:pt x="32" y="4"/>
                    </a:cubicBezTo>
                    <a:cubicBezTo>
                      <a:pt x="26" y="0"/>
                      <a:pt x="26" y="0"/>
                      <a:pt x="26" y="0"/>
                    </a:cubicBezTo>
                    <a:cubicBezTo>
                      <a:pt x="19" y="0"/>
                      <a:pt x="19" y="0"/>
                      <a:pt x="19" y="0"/>
                    </a:cubicBezTo>
                    <a:cubicBezTo>
                      <a:pt x="7" y="2"/>
                      <a:pt x="7" y="2"/>
                      <a:pt x="7" y="2"/>
                    </a:cubicBezTo>
                    <a:cubicBezTo>
                      <a:pt x="6" y="5"/>
                      <a:pt x="6" y="5"/>
                      <a:pt x="6" y="5"/>
                    </a:cubicBezTo>
                    <a:cubicBezTo>
                      <a:pt x="3" y="9"/>
                      <a:pt x="3" y="9"/>
                      <a:pt x="3" y="9"/>
                    </a:cubicBezTo>
                    <a:cubicBezTo>
                      <a:pt x="3" y="13"/>
                      <a:pt x="3" y="13"/>
                      <a:pt x="3" y="13"/>
                    </a:cubicBezTo>
                    <a:cubicBezTo>
                      <a:pt x="0" y="22"/>
                      <a:pt x="0" y="22"/>
                      <a:pt x="0" y="22"/>
                    </a:cubicBezTo>
                    <a:cubicBezTo>
                      <a:pt x="3" y="24"/>
                      <a:pt x="3" y="24"/>
                      <a:pt x="3" y="24"/>
                    </a:cubicBezTo>
                    <a:cubicBezTo>
                      <a:pt x="3" y="25"/>
                      <a:pt x="3" y="25"/>
                      <a:pt x="3" y="25"/>
                    </a:cubicBezTo>
                    <a:cubicBezTo>
                      <a:pt x="5" y="27"/>
                      <a:pt x="5" y="27"/>
                      <a:pt x="5" y="27"/>
                    </a:cubicBezTo>
                    <a:cubicBezTo>
                      <a:pt x="5" y="28"/>
                      <a:pt x="5" y="28"/>
                      <a:pt x="5" y="28"/>
                    </a:cubicBezTo>
                    <a:cubicBezTo>
                      <a:pt x="7" y="30"/>
                      <a:pt x="7" y="30"/>
                      <a:pt x="7" y="30"/>
                    </a:cubicBezTo>
                    <a:cubicBezTo>
                      <a:pt x="8" y="30"/>
                      <a:pt x="8" y="30"/>
                      <a:pt x="8" y="30"/>
                    </a:cubicBezTo>
                    <a:cubicBezTo>
                      <a:pt x="9" y="31"/>
                      <a:pt x="9" y="31"/>
                      <a:pt x="9" y="31"/>
                    </a:cubicBezTo>
                    <a:cubicBezTo>
                      <a:pt x="10" y="31"/>
                      <a:pt x="10" y="31"/>
                      <a:pt x="10" y="31"/>
                    </a:cubicBezTo>
                    <a:cubicBezTo>
                      <a:pt x="10" y="31"/>
                      <a:pt x="12" y="33"/>
                      <a:pt x="12" y="33"/>
                    </a:cubicBezTo>
                    <a:cubicBezTo>
                      <a:pt x="12" y="33"/>
                      <a:pt x="12" y="34"/>
                      <a:pt x="12" y="34"/>
                    </a:cubicBezTo>
                    <a:cubicBezTo>
                      <a:pt x="16" y="36"/>
                      <a:pt x="16" y="36"/>
                      <a:pt x="16" y="36"/>
                    </a:cubicBezTo>
                    <a:cubicBezTo>
                      <a:pt x="19" y="36"/>
                      <a:pt x="19" y="36"/>
                      <a:pt x="19" y="36"/>
                    </a:cubicBezTo>
                    <a:cubicBezTo>
                      <a:pt x="23" y="38"/>
                      <a:pt x="23" y="38"/>
                      <a:pt x="23" y="38"/>
                    </a:cubicBezTo>
                    <a:cubicBezTo>
                      <a:pt x="25" y="40"/>
                      <a:pt x="25" y="40"/>
                      <a:pt x="25" y="40"/>
                    </a:cubicBezTo>
                    <a:cubicBezTo>
                      <a:pt x="29" y="42"/>
                      <a:pt x="29" y="42"/>
                      <a:pt x="29" y="42"/>
                    </a:cubicBezTo>
                    <a:cubicBezTo>
                      <a:pt x="30" y="42"/>
                      <a:pt x="30" y="42"/>
                      <a:pt x="30" y="42"/>
                    </a:cubicBezTo>
                    <a:cubicBezTo>
                      <a:pt x="31" y="43"/>
                      <a:pt x="31" y="43"/>
                      <a:pt x="31" y="43"/>
                    </a:cubicBezTo>
                    <a:cubicBezTo>
                      <a:pt x="32" y="43"/>
                      <a:pt x="32" y="43"/>
                      <a:pt x="32" y="43"/>
                    </a:cubicBezTo>
                    <a:cubicBezTo>
                      <a:pt x="34" y="44"/>
                      <a:pt x="34" y="44"/>
                      <a:pt x="34" y="44"/>
                    </a:cubicBezTo>
                    <a:cubicBezTo>
                      <a:pt x="36" y="46"/>
                      <a:pt x="36" y="46"/>
                      <a:pt x="36" y="46"/>
                    </a:cubicBezTo>
                    <a:cubicBezTo>
                      <a:pt x="36" y="47"/>
                      <a:pt x="36" y="47"/>
                      <a:pt x="36" y="47"/>
                    </a:cubicBezTo>
                    <a:cubicBezTo>
                      <a:pt x="35" y="49"/>
                      <a:pt x="35" y="49"/>
                      <a:pt x="35" y="49"/>
                    </a:cubicBezTo>
                    <a:cubicBezTo>
                      <a:pt x="35" y="49"/>
                      <a:pt x="35" y="50"/>
                      <a:pt x="35" y="50"/>
                    </a:cubicBezTo>
                    <a:cubicBezTo>
                      <a:pt x="35" y="50"/>
                      <a:pt x="34" y="50"/>
                      <a:pt x="34" y="50"/>
                    </a:cubicBezTo>
                    <a:cubicBezTo>
                      <a:pt x="34" y="50"/>
                      <a:pt x="34" y="51"/>
                      <a:pt x="34" y="51"/>
                    </a:cubicBezTo>
                    <a:cubicBezTo>
                      <a:pt x="34" y="51"/>
                      <a:pt x="32" y="52"/>
                      <a:pt x="32" y="52"/>
                    </a:cubicBezTo>
                    <a:cubicBezTo>
                      <a:pt x="32" y="52"/>
                      <a:pt x="32" y="52"/>
                      <a:pt x="32" y="52"/>
                    </a:cubicBezTo>
                    <a:cubicBezTo>
                      <a:pt x="32" y="53"/>
                      <a:pt x="32" y="53"/>
                      <a:pt x="32" y="53"/>
                    </a:cubicBezTo>
                    <a:cubicBezTo>
                      <a:pt x="32" y="53"/>
                      <a:pt x="32" y="53"/>
                      <a:pt x="32" y="53"/>
                    </a:cubicBezTo>
                    <a:cubicBezTo>
                      <a:pt x="32" y="53"/>
                      <a:pt x="32" y="54"/>
                      <a:pt x="32" y="54"/>
                    </a:cubicBezTo>
                    <a:cubicBezTo>
                      <a:pt x="32" y="56"/>
                      <a:pt x="32" y="56"/>
                      <a:pt x="32" y="56"/>
                    </a:cubicBezTo>
                    <a:cubicBezTo>
                      <a:pt x="32" y="56"/>
                      <a:pt x="32" y="56"/>
                      <a:pt x="31" y="56"/>
                    </a:cubicBezTo>
                    <a:cubicBezTo>
                      <a:pt x="31" y="56"/>
                      <a:pt x="31" y="57"/>
                      <a:pt x="31" y="57"/>
                    </a:cubicBezTo>
                    <a:cubicBezTo>
                      <a:pt x="31" y="57"/>
                      <a:pt x="31" y="57"/>
                      <a:pt x="31" y="57"/>
                    </a:cubicBezTo>
                    <a:cubicBezTo>
                      <a:pt x="31" y="57"/>
                      <a:pt x="31" y="58"/>
                      <a:pt x="31" y="58"/>
                    </a:cubicBezTo>
                    <a:cubicBezTo>
                      <a:pt x="31" y="58"/>
                      <a:pt x="30" y="58"/>
                      <a:pt x="30" y="58"/>
                    </a:cubicBezTo>
                    <a:cubicBezTo>
                      <a:pt x="30" y="58"/>
                      <a:pt x="30" y="58"/>
                      <a:pt x="30" y="58"/>
                    </a:cubicBezTo>
                    <a:cubicBezTo>
                      <a:pt x="30" y="59"/>
                      <a:pt x="30" y="59"/>
                      <a:pt x="30" y="59"/>
                    </a:cubicBezTo>
                    <a:cubicBezTo>
                      <a:pt x="30" y="59"/>
                      <a:pt x="29" y="59"/>
                      <a:pt x="29" y="59"/>
                    </a:cubicBezTo>
                    <a:cubicBezTo>
                      <a:pt x="29" y="59"/>
                      <a:pt x="29" y="60"/>
                      <a:pt x="29" y="60"/>
                    </a:cubicBezTo>
                    <a:cubicBezTo>
                      <a:pt x="29" y="60"/>
                      <a:pt x="28" y="60"/>
                      <a:pt x="28" y="60"/>
                    </a:cubicBezTo>
                    <a:cubicBezTo>
                      <a:pt x="28" y="60"/>
                      <a:pt x="29" y="61"/>
                      <a:pt x="29" y="61"/>
                    </a:cubicBezTo>
                    <a:cubicBezTo>
                      <a:pt x="29" y="61"/>
                      <a:pt x="29" y="61"/>
                      <a:pt x="29" y="61"/>
                    </a:cubicBezTo>
                    <a:cubicBezTo>
                      <a:pt x="33" y="61"/>
                      <a:pt x="33" y="61"/>
                      <a:pt x="33" y="61"/>
                    </a:cubicBezTo>
                    <a:cubicBezTo>
                      <a:pt x="39" y="63"/>
                      <a:pt x="39" y="63"/>
                      <a:pt x="39" y="63"/>
                    </a:cubicBezTo>
                    <a:cubicBezTo>
                      <a:pt x="40" y="63"/>
                      <a:pt x="40" y="63"/>
                      <a:pt x="40" y="63"/>
                    </a:cubicBezTo>
                    <a:cubicBezTo>
                      <a:pt x="41" y="62"/>
                      <a:pt x="41" y="62"/>
                      <a:pt x="41" y="62"/>
                    </a:cubicBezTo>
                    <a:cubicBezTo>
                      <a:pt x="41" y="62"/>
                      <a:pt x="41" y="62"/>
                      <a:pt x="41" y="62"/>
                    </a:cubicBezTo>
                    <a:cubicBezTo>
                      <a:pt x="41" y="63"/>
                      <a:pt x="42" y="63"/>
                      <a:pt x="42" y="63"/>
                    </a:cubicBezTo>
                    <a:cubicBezTo>
                      <a:pt x="42" y="63"/>
                      <a:pt x="43" y="62"/>
                      <a:pt x="43" y="62"/>
                    </a:cubicBezTo>
                    <a:cubicBezTo>
                      <a:pt x="43" y="62"/>
                      <a:pt x="44" y="63"/>
                      <a:pt x="44" y="63"/>
                    </a:cubicBezTo>
                    <a:cubicBezTo>
                      <a:pt x="44" y="63"/>
                      <a:pt x="44" y="63"/>
                      <a:pt x="44" y="63"/>
                    </a:cubicBezTo>
                    <a:cubicBezTo>
                      <a:pt x="45" y="63"/>
                      <a:pt x="45" y="62"/>
                      <a:pt x="45" y="62"/>
                    </a:cubicBezTo>
                    <a:cubicBezTo>
                      <a:pt x="45" y="62"/>
                      <a:pt x="46" y="61"/>
                      <a:pt x="46" y="61"/>
                    </a:cubicBezTo>
                    <a:cubicBezTo>
                      <a:pt x="47" y="61"/>
                      <a:pt x="47" y="62"/>
                      <a:pt x="48" y="62"/>
                    </a:cubicBezTo>
                    <a:cubicBezTo>
                      <a:pt x="48" y="62"/>
                      <a:pt x="49" y="62"/>
                      <a:pt x="49" y="62"/>
                    </a:cubicBezTo>
                    <a:cubicBezTo>
                      <a:pt x="49" y="62"/>
                      <a:pt x="50" y="62"/>
                      <a:pt x="50" y="62"/>
                    </a:cubicBezTo>
                    <a:cubicBezTo>
                      <a:pt x="50" y="62"/>
                      <a:pt x="50" y="61"/>
                      <a:pt x="50" y="61"/>
                    </a:cubicBezTo>
                    <a:cubicBezTo>
                      <a:pt x="50" y="61"/>
                      <a:pt x="50" y="60"/>
                      <a:pt x="50" y="60"/>
                    </a:cubicBezTo>
                    <a:cubicBezTo>
                      <a:pt x="50" y="60"/>
                      <a:pt x="51" y="60"/>
                      <a:pt x="51" y="60"/>
                    </a:cubicBezTo>
                    <a:cubicBezTo>
                      <a:pt x="51" y="60"/>
                      <a:pt x="51" y="60"/>
                      <a:pt x="51" y="59"/>
                    </a:cubicBezTo>
                    <a:cubicBezTo>
                      <a:pt x="51" y="59"/>
                      <a:pt x="52" y="59"/>
                      <a:pt x="52" y="59"/>
                    </a:cubicBezTo>
                    <a:cubicBezTo>
                      <a:pt x="52" y="58"/>
                      <a:pt x="53" y="58"/>
                      <a:pt x="53" y="58"/>
                    </a:cubicBezTo>
                    <a:cubicBezTo>
                      <a:pt x="53" y="58"/>
                      <a:pt x="53" y="58"/>
                      <a:pt x="54" y="58"/>
                    </a:cubicBezTo>
                    <a:cubicBezTo>
                      <a:pt x="54" y="57"/>
                      <a:pt x="54" y="57"/>
                      <a:pt x="54" y="57"/>
                    </a:cubicBezTo>
                    <a:cubicBezTo>
                      <a:pt x="55" y="57"/>
                      <a:pt x="54" y="57"/>
                      <a:pt x="54" y="57"/>
                    </a:cubicBezTo>
                    <a:cubicBezTo>
                      <a:pt x="55" y="56"/>
                      <a:pt x="55" y="56"/>
                      <a:pt x="55" y="56"/>
                    </a:cubicBezTo>
                    <a:cubicBezTo>
                      <a:pt x="56" y="56"/>
                      <a:pt x="56" y="56"/>
                      <a:pt x="56" y="56"/>
                    </a:cubicBezTo>
                    <a:cubicBezTo>
                      <a:pt x="57" y="53"/>
                      <a:pt x="57" y="53"/>
                      <a:pt x="57" y="53"/>
                    </a:cubicBezTo>
                    <a:cubicBezTo>
                      <a:pt x="57" y="53"/>
                      <a:pt x="57" y="52"/>
                      <a:pt x="57" y="52"/>
                    </a:cubicBezTo>
                    <a:cubicBezTo>
                      <a:pt x="57" y="52"/>
                      <a:pt x="57" y="51"/>
                      <a:pt x="57" y="51"/>
                    </a:cubicBezTo>
                    <a:cubicBezTo>
                      <a:pt x="57" y="51"/>
                      <a:pt x="57" y="51"/>
                      <a:pt x="57" y="51"/>
                    </a:cubicBezTo>
                    <a:cubicBezTo>
                      <a:pt x="57" y="51"/>
                      <a:pt x="57" y="50"/>
                      <a:pt x="57" y="50"/>
                    </a:cubicBezTo>
                    <a:cubicBezTo>
                      <a:pt x="57" y="50"/>
                      <a:pt x="57" y="49"/>
                      <a:pt x="57" y="49"/>
                    </a:cubicBezTo>
                    <a:cubicBezTo>
                      <a:pt x="57" y="49"/>
                      <a:pt x="57" y="49"/>
                      <a:pt x="57" y="49"/>
                    </a:cubicBezTo>
                    <a:cubicBezTo>
                      <a:pt x="57" y="49"/>
                      <a:pt x="57" y="48"/>
                      <a:pt x="57" y="48"/>
                    </a:cubicBezTo>
                    <a:cubicBezTo>
                      <a:pt x="57" y="48"/>
                      <a:pt x="57" y="48"/>
                      <a:pt x="57" y="48"/>
                    </a:cubicBezTo>
                    <a:cubicBezTo>
                      <a:pt x="57" y="46"/>
                      <a:pt x="57" y="46"/>
                      <a:pt x="57" y="46"/>
                    </a:cubicBezTo>
                    <a:cubicBezTo>
                      <a:pt x="57" y="46"/>
                      <a:pt x="58" y="46"/>
                      <a:pt x="58" y="4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20" name="Freeform 685">
                <a:extLst>
                  <a:ext uri="{FF2B5EF4-FFF2-40B4-BE49-F238E27FC236}">
                    <a16:creationId xmlns:a16="http://schemas.microsoft.com/office/drawing/2014/main" id="{6760A772-D031-5661-324E-B8301BCCF118}"/>
                  </a:ext>
                </a:extLst>
              </p:cNvPr>
              <p:cNvSpPr>
                <a:spLocks/>
              </p:cNvSpPr>
              <p:nvPr/>
            </p:nvSpPr>
            <p:spPr bwMode="auto">
              <a:xfrm>
                <a:off x="3640138" y="4616450"/>
                <a:ext cx="146050" cy="217488"/>
              </a:xfrm>
              <a:custGeom>
                <a:avLst/>
                <a:gdLst>
                  <a:gd name="T0" fmla="*/ 31 w 35"/>
                  <a:gd name="T1" fmla="*/ 40 h 52"/>
                  <a:gd name="T2" fmla="*/ 30 w 35"/>
                  <a:gd name="T3" fmla="*/ 40 h 52"/>
                  <a:gd name="T4" fmla="*/ 30 w 35"/>
                  <a:gd name="T5" fmla="*/ 39 h 52"/>
                  <a:gd name="T6" fmla="*/ 29 w 35"/>
                  <a:gd name="T7" fmla="*/ 36 h 52"/>
                  <a:gd name="T8" fmla="*/ 27 w 35"/>
                  <a:gd name="T9" fmla="*/ 35 h 52"/>
                  <a:gd name="T10" fmla="*/ 25 w 35"/>
                  <a:gd name="T11" fmla="*/ 33 h 52"/>
                  <a:gd name="T12" fmla="*/ 24 w 35"/>
                  <a:gd name="T13" fmla="*/ 31 h 52"/>
                  <a:gd name="T14" fmla="*/ 24 w 35"/>
                  <a:gd name="T15" fmla="*/ 30 h 52"/>
                  <a:gd name="T16" fmla="*/ 25 w 35"/>
                  <a:gd name="T17" fmla="*/ 27 h 52"/>
                  <a:gd name="T18" fmla="*/ 25 w 35"/>
                  <a:gd name="T19" fmla="*/ 26 h 52"/>
                  <a:gd name="T20" fmla="*/ 29 w 35"/>
                  <a:gd name="T21" fmla="*/ 25 h 52"/>
                  <a:gd name="T22" fmla="*/ 30 w 35"/>
                  <a:gd name="T23" fmla="*/ 23 h 52"/>
                  <a:gd name="T24" fmla="*/ 29 w 35"/>
                  <a:gd name="T25" fmla="*/ 22 h 52"/>
                  <a:gd name="T26" fmla="*/ 30 w 35"/>
                  <a:gd name="T27" fmla="*/ 19 h 52"/>
                  <a:gd name="T28" fmla="*/ 30 w 35"/>
                  <a:gd name="T29" fmla="*/ 16 h 52"/>
                  <a:gd name="T30" fmla="*/ 27 w 35"/>
                  <a:gd name="T31" fmla="*/ 15 h 52"/>
                  <a:gd name="T32" fmla="*/ 24 w 35"/>
                  <a:gd name="T33" fmla="*/ 12 h 52"/>
                  <a:gd name="T34" fmla="*/ 21 w 35"/>
                  <a:gd name="T35" fmla="*/ 11 h 52"/>
                  <a:gd name="T36" fmla="*/ 21 w 35"/>
                  <a:gd name="T37" fmla="*/ 8 h 52"/>
                  <a:gd name="T38" fmla="*/ 17 w 35"/>
                  <a:gd name="T39" fmla="*/ 4 h 52"/>
                  <a:gd name="T40" fmla="*/ 12 w 35"/>
                  <a:gd name="T41" fmla="*/ 1 h 52"/>
                  <a:gd name="T42" fmla="*/ 11 w 35"/>
                  <a:gd name="T43" fmla="*/ 2 h 52"/>
                  <a:gd name="T44" fmla="*/ 9 w 35"/>
                  <a:gd name="T45" fmla="*/ 4 h 52"/>
                  <a:gd name="T46" fmla="*/ 6 w 35"/>
                  <a:gd name="T47" fmla="*/ 5 h 52"/>
                  <a:gd name="T48" fmla="*/ 5 w 35"/>
                  <a:gd name="T49" fmla="*/ 7 h 52"/>
                  <a:gd name="T50" fmla="*/ 6 w 35"/>
                  <a:gd name="T51" fmla="*/ 9 h 52"/>
                  <a:gd name="T52" fmla="*/ 7 w 35"/>
                  <a:gd name="T53" fmla="*/ 9 h 52"/>
                  <a:gd name="T54" fmla="*/ 8 w 35"/>
                  <a:gd name="T55" fmla="*/ 10 h 52"/>
                  <a:gd name="T56" fmla="*/ 5 w 35"/>
                  <a:gd name="T57" fmla="*/ 12 h 52"/>
                  <a:gd name="T58" fmla="*/ 4 w 35"/>
                  <a:gd name="T59" fmla="*/ 12 h 52"/>
                  <a:gd name="T60" fmla="*/ 2 w 35"/>
                  <a:gd name="T61" fmla="*/ 12 h 52"/>
                  <a:gd name="T62" fmla="*/ 2 w 35"/>
                  <a:gd name="T63" fmla="*/ 13 h 52"/>
                  <a:gd name="T64" fmla="*/ 2 w 35"/>
                  <a:gd name="T65" fmla="*/ 16 h 52"/>
                  <a:gd name="T66" fmla="*/ 5 w 35"/>
                  <a:gd name="T67" fmla="*/ 23 h 52"/>
                  <a:gd name="T68" fmla="*/ 8 w 35"/>
                  <a:gd name="T69" fmla="*/ 23 h 52"/>
                  <a:gd name="T70" fmla="*/ 10 w 35"/>
                  <a:gd name="T71" fmla="*/ 24 h 52"/>
                  <a:gd name="T72" fmla="*/ 10 w 35"/>
                  <a:gd name="T73" fmla="*/ 27 h 52"/>
                  <a:gd name="T74" fmla="*/ 11 w 35"/>
                  <a:gd name="T75" fmla="*/ 28 h 52"/>
                  <a:gd name="T76" fmla="*/ 12 w 35"/>
                  <a:gd name="T77" fmla="*/ 30 h 52"/>
                  <a:gd name="T78" fmla="*/ 12 w 35"/>
                  <a:gd name="T79" fmla="*/ 31 h 52"/>
                  <a:gd name="T80" fmla="*/ 13 w 35"/>
                  <a:gd name="T81" fmla="*/ 31 h 52"/>
                  <a:gd name="T82" fmla="*/ 13 w 35"/>
                  <a:gd name="T83" fmla="*/ 34 h 52"/>
                  <a:gd name="T84" fmla="*/ 11 w 35"/>
                  <a:gd name="T85" fmla="*/ 35 h 52"/>
                  <a:gd name="T86" fmla="*/ 12 w 35"/>
                  <a:gd name="T87" fmla="*/ 36 h 52"/>
                  <a:gd name="T88" fmla="*/ 10 w 35"/>
                  <a:gd name="T89" fmla="*/ 41 h 52"/>
                  <a:gd name="T90" fmla="*/ 12 w 35"/>
                  <a:gd name="T91" fmla="*/ 44 h 52"/>
                  <a:gd name="T92" fmla="*/ 12 w 35"/>
                  <a:gd name="T93" fmla="*/ 47 h 52"/>
                  <a:gd name="T94" fmla="*/ 13 w 35"/>
                  <a:gd name="T95" fmla="*/ 48 h 52"/>
                  <a:gd name="T96" fmla="*/ 17 w 35"/>
                  <a:gd name="T97" fmla="*/ 50 h 52"/>
                  <a:gd name="T98" fmla="*/ 18 w 35"/>
                  <a:gd name="T99" fmla="*/ 52 h 52"/>
                  <a:gd name="T100" fmla="*/ 20 w 35"/>
                  <a:gd name="T101" fmla="*/ 51 h 52"/>
                  <a:gd name="T102" fmla="*/ 21 w 35"/>
                  <a:gd name="T103" fmla="*/ 50 h 52"/>
                  <a:gd name="T104" fmla="*/ 22 w 35"/>
                  <a:gd name="T105" fmla="*/ 49 h 52"/>
                  <a:gd name="T106" fmla="*/ 24 w 35"/>
                  <a:gd name="T107" fmla="*/ 49 h 52"/>
                  <a:gd name="T108" fmla="*/ 24 w 35"/>
                  <a:gd name="T109" fmla="*/ 48 h 52"/>
                  <a:gd name="T110" fmla="*/ 29 w 35"/>
                  <a:gd name="T111" fmla="*/ 46 h 52"/>
                  <a:gd name="T112" fmla="*/ 30 w 35"/>
                  <a:gd name="T113" fmla="*/ 46 h 52"/>
                  <a:gd name="T114" fmla="*/ 33 w 35"/>
                  <a:gd name="T115" fmla="*/ 47 h 52"/>
                  <a:gd name="T116" fmla="*/ 35 w 35"/>
                  <a:gd name="T117" fmla="*/ 46 h 52"/>
                  <a:gd name="T118" fmla="*/ 33 w 35"/>
                  <a:gd name="T11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 h="52">
                    <a:moveTo>
                      <a:pt x="33" y="46"/>
                    </a:moveTo>
                    <a:cubicBezTo>
                      <a:pt x="31" y="40"/>
                      <a:pt x="31" y="40"/>
                      <a:pt x="31" y="40"/>
                    </a:cubicBezTo>
                    <a:cubicBezTo>
                      <a:pt x="30" y="40"/>
                      <a:pt x="30" y="40"/>
                      <a:pt x="30" y="40"/>
                    </a:cubicBezTo>
                    <a:cubicBezTo>
                      <a:pt x="30" y="40"/>
                      <a:pt x="30" y="40"/>
                      <a:pt x="30" y="40"/>
                    </a:cubicBezTo>
                    <a:cubicBezTo>
                      <a:pt x="30" y="40"/>
                      <a:pt x="30" y="40"/>
                      <a:pt x="30" y="40"/>
                    </a:cubicBezTo>
                    <a:cubicBezTo>
                      <a:pt x="30" y="40"/>
                      <a:pt x="30" y="39"/>
                      <a:pt x="30" y="39"/>
                    </a:cubicBezTo>
                    <a:cubicBezTo>
                      <a:pt x="30" y="39"/>
                      <a:pt x="29" y="38"/>
                      <a:pt x="29" y="38"/>
                    </a:cubicBezTo>
                    <a:cubicBezTo>
                      <a:pt x="29" y="36"/>
                      <a:pt x="29" y="36"/>
                      <a:pt x="29" y="36"/>
                    </a:cubicBezTo>
                    <a:cubicBezTo>
                      <a:pt x="27" y="36"/>
                      <a:pt x="27" y="36"/>
                      <a:pt x="27" y="36"/>
                    </a:cubicBezTo>
                    <a:cubicBezTo>
                      <a:pt x="27" y="35"/>
                      <a:pt x="27" y="35"/>
                      <a:pt x="27" y="35"/>
                    </a:cubicBezTo>
                    <a:cubicBezTo>
                      <a:pt x="25" y="34"/>
                      <a:pt x="25" y="34"/>
                      <a:pt x="25" y="34"/>
                    </a:cubicBezTo>
                    <a:cubicBezTo>
                      <a:pt x="25" y="33"/>
                      <a:pt x="25" y="33"/>
                      <a:pt x="25" y="33"/>
                    </a:cubicBezTo>
                    <a:cubicBezTo>
                      <a:pt x="24" y="32"/>
                      <a:pt x="24" y="32"/>
                      <a:pt x="24" y="32"/>
                    </a:cubicBezTo>
                    <a:cubicBezTo>
                      <a:pt x="24" y="31"/>
                      <a:pt x="24" y="31"/>
                      <a:pt x="24" y="31"/>
                    </a:cubicBezTo>
                    <a:cubicBezTo>
                      <a:pt x="24" y="31"/>
                      <a:pt x="24" y="31"/>
                      <a:pt x="24" y="31"/>
                    </a:cubicBezTo>
                    <a:cubicBezTo>
                      <a:pt x="24" y="30"/>
                      <a:pt x="24" y="30"/>
                      <a:pt x="24" y="30"/>
                    </a:cubicBezTo>
                    <a:cubicBezTo>
                      <a:pt x="25" y="28"/>
                      <a:pt x="25" y="28"/>
                      <a:pt x="25" y="28"/>
                    </a:cubicBezTo>
                    <a:cubicBezTo>
                      <a:pt x="25" y="27"/>
                      <a:pt x="25" y="27"/>
                      <a:pt x="25" y="27"/>
                    </a:cubicBezTo>
                    <a:cubicBezTo>
                      <a:pt x="25" y="26"/>
                      <a:pt x="25" y="26"/>
                      <a:pt x="25" y="26"/>
                    </a:cubicBezTo>
                    <a:cubicBezTo>
                      <a:pt x="25" y="26"/>
                      <a:pt x="25" y="26"/>
                      <a:pt x="25" y="26"/>
                    </a:cubicBezTo>
                    <a:cubicBezTo>
                      <a:pt x="27" y="25"/>
                      <a:pt x="27" y="25"/>
                      <a:pt x="27" y="25"/>
                    </a:cubicBezTo>
                    <a:cubicBezTo>
                      <a:pt x="29" y="25"/>
                      <a:pt x="29" y="25"/>
                      <a:pt x="29" y="25"/>
                    </a:cubicBezTo>
                    <a:cubicBezTo>
                      <a:pt x="29" y="23"/>
                      <a:pt x="29" y="23"/>
                      <a:pt x="29" y="23"/>
                    </a:cubicBezTo>
                    <a:cubicBezTo>
                      <a:pt x="30" y="23"/>
                      <a:pt x="30" y="23"/>
                      <a:pt x="30" y="23"/>
                    </a:cubicBezTo>
                    <a:cubicBezTo>
                      <a:pt x="29" y="22"/>
                      <a:pt x="29" y="22"/>
                      <a:pt x="29" y="22"/>
                    </a:cubicBezTo>
                    <a:cubicBezTo>
                      <a:pt x="29" y="22"/>
                      <a:pt x="29" y="22"/>
                      <a:pt x="29" y="22"/>
                    </a:cubicBezTo>
                    <a:cubicBezTo>
                      <a:pt x="30" y="21"/>
                      <a:pt x="30" y="21"/>
                      <a:pt x="30" y="21"/>
                    </a:cubicBezTo>
                    <a:cubicBezTo>
                      <a:pt x="30" y="19"/>
                      <a:pt x="30" y="19"/>
                      <a:pt x="30" y="19"/>
                    </a:cubicBezTo>
                    <a:cubicBezTo>
                      <a:pt x="30" y="19"/>
                      <a:pt x="30" y="18"/>
                      <a:pt x="30" y="18"/>
                    </a:cubicBezTo>
                    <a:cubicBezTo>
                      <a:pt x="30" y="17"/>
                      <a:pt x="30" y="17"/>
                      <a:pt x="30" y="16"/>
                    </a:cubicBezTo>
                    <a:cubicBezTo>
                      <a:pt x="29" y="16"/>
                      <a:pt x="29" y="16"/>
                      <a:pt x="29" y="16"/>
                    </a:cubicBezTo>
                    <a:cubicBezTo>
                      <a:pt x="28" y="16"/>
                      <a:pt x="28" y="16"/>
                      <a:pt x="27" y="15"/>
                    </a:cubicBezTo>
                    <a:cubicBezTo>
                      <a:pt x="27" y="15"/>
                      <a:pt x="26" y="14"/>
                      <a:pt x="26" y="13"/>
                    </a:cubicBezTo>
                    <a:cubicBezTo>
                      <a:pt x="25" y="13"/>
                      <a:pt x="25" y="12"/>
                      <a:pt x="24" y="12"/>
                    </a:cubicBezTo>
                    <a:cubicBezTo>
                      <a:pt x="24" y="12"/>
                      <a:pt x="23" y="12"/>
                      <a:pt x="23" y="12"/>
                    </a:cubicBezTo>
                    <a:cubicBezTo>
                      <a:pt x="22" y="12"/>
                      <a:pt x="22" y="12"/>
                      <a:pt x="21" y="11"/>
                    </a:cubicBezTo>
                    <a:cubicBezTo>
                      <a:pt x="21" y="11"/>
                      <a:pt x="21" y="10"/>
                      <a:pt x="21" y="9"/>
                    </a:cubicBezTo>
                    <a:cubicBezTo>
                      <a:pt x="21" y="9"/>
                      <a:pt x="21" y="8"/>
                      <a:pt x="21" y="8"/>
                    </a:cubicBezTo>
                    <a:cubicBezTo>
                      <a:pt x="20" y="7"/>
                      <a:pt x="19" y="7"/>
                      <a:pt x="19" y="6"/>
                    </a:cubicBezTo>
                    <a:cubicBezTo>
                      <a:pt x="18" y="5"/>
                      <a:pt x="17" y="4"/>
                      <a:pt x="17" y="4"/>
                    </a:cubicBezTo>
                    <a:cubicBezTo>
                      <a:pt x="17" y="4"/>
                      <a:pt x="15" y="2"/>
                      <a:pt x="14" y="2"/>
                    </a:cubicBezTo>
                    <a:cubicBezTo>
                      <a:pt x="14" y="2"/>
                      <a:pt x="12" y="0"/>
                      <a:pt x="12" y="1"/>
                    </a:cubicBezTo>
                    <a:cubicBezTo>
                      <a:pt x="12" y="1"/>
                      <a:pt x="11" y="1"/>
                      <a:pt x="11" y="1"/>
                    </a:cubicBezTo>
                    <a:cubicBezTo>
                      <a:pt x="11" y="2"/>
                      <a:pt x="11" y="2"/>
                      <a:pt x="11" y="2"/>
                    </a:cubicBezTo>
                    <a:cubicBezTo>
                      <a:pt x="10" y="2"/>
                      <a:pt x="10" y="2"/>
                      <a:pt x="10" y="2"/>
                    </a:cubicBezTo>
                    <a:cubicBezTo>
                      <a:pt x="10" y="2"/>
                      <a:pt x="9" y="4"/>
                      <a:pt x="9" y="4"/>
                    </a:cubicBezTo>
                    <a:cubicBezTo>
                      <a:pt x="9" y="4"/>
                      <a:pt x="7" y="4"/>
                      <a:pt x="7" y="4"/>
                    </a:cubicBezTo>
                    <a:cubicBezTo>
                      <a:pt x="6" y="5"/>
                      <a:pt x="6" y="5"/>
                      <a:pt x="6" y="5"/>
                    </a:cubicBezTo>
                    <a:cubicBezTo>
                      <a:pt x="6" y="6"/>
                      <a:pt x="6" y="6"/>
                      <a:pt x="6" y="6"/>
                    </a:cubicBezTo>
                    <a:cubicBezTo>
                      <a:pt x="5" y="7"/>
                      <a:pt x="5" y="7"/>
                      <a:pt x="5" y="7"/>
                    </a:cubicBezTo>
                    <a:cubicBezTo>
                      <a:pt x="5" y="7"/>
                      <a:pt x="6" y="8"/>
                      <a:pt x="6" y="8"/>
                    </a:cubicBezTo>
                    <a:cubicBezTo>
                      <a:pt x="6" y="8"/>
                      <a:pt x="6" y="9"/>
                      <a:pt x="6" y="9"/>
                    </a:cubicBezTo>
                    <a:cubicBezTo>
                      <a:pt x="6" y="10"/>
                      <a:pt x="6" y="10"/>
                      <a:pt x="6" y="10"/>
                    </a:cubicBezTo>
                    <a:cubicBezTo>
                      <a:pt x="7" y="9"/>
                      <a:pt x="7" y="9"/>
                      <a:pt x="7" y="9"/>
                    </a:cubicBezTo>
                    <a:cubicBezTo>
                      <a:pt x="8" y="10"/>
                      <a:pt x="8" y="10"/>
                      <a:pt x="8" y="10"/>
                    </a:cubicBezTo>
                    <a:cubicBezTo>
                      <a:pt x="8" y="10"/>
                      <a:pt x="8" y="10"/>
                      <a:pt x="8" y="10"/>
                    </a:cubicBezTo>
                    <a:cubicBezTo>
                      <a:pt x="7" y="11"/>
                      <a:pt x="7" y="11"/>
                      <a:pt x="7" y="11"/>
                    </a:cubicBezTo>
                    <a:cubicBezTo>
                      <a:pt x="5" y="12"/>
                      <a:pt x="5" y="12"/>
                      <a:pt x="5" y="12"/>
                    </a:cubicBezTo>
                    <a:cubicBezTo>
                      <a:pt x="5" y="12"/>
                      <a:pt x="4" y="12"/>
                      <a:pt x="4" y="12"/>
                    </a:cubicBezTo>
                    <a:cubicBezTo>
                      <a:pt x="4" y="12"/>
                      <a:pt x="4" y="12"/>
                      <a:pt x="4" y="12"/>
                    </a:cubicBezTo>
                    <a:cubicBezTo>
                      <a:pt x="3" y="12"/>
                      <a:pt x="3" y="12"/>
                      <a:pt x="3" y="12"/>
                    </a:cubicBezTo>
                    <a:cubicBezTo>
                      <a:pt x="2" y="12"/>
                      <a:pt x="2" y="12"/>
                      <a:pt x="2" y="12"/>
                    </a:cubicBezTo>
                    <a:cubicBezTo>
                      <a:pt x="2" y="13"/>
                      <a:pt x="2" y="13"/>
                      <a:pt x="2" y="13"/>
                    </a:cubicBezTo>
                    <a:cubicBezTo>
                      <a:pt x="2" y="13"/>
                      <a:pt x="2" y="13"/>
                      <a:pt x="2" y="13"/>
                    </a:cubicBezTo>
                    <a:cubicBezTo>
                      <a:pt x="2" y="14"/>
                      <a:pt x="2" y="14"/>
                      <a:pt x="2" y="14"/>
                    </a:cubicBezTo>
                    <a:cubicBezTo>
                      <a:pt x="2" y="16"/>
                      <a:pt x="2" y="16"/>
                      <a:pt x="2" y="16"/>
                    </a:cubicBezTo>
                    <a:cubicBezTo>
                      <a:pt x="0" y="18"/>
                      <a:pt x="0" y="18"/>
                      <a:pt x="0" y="18"/>
                    </a:cubicBezTo>
                    <a:cubicBezTo>
                      <a:pt x="5" y="23"/>
                      <a:pt x="5" y="23"/>
                      <a:pt x="5" y="23"/>
                    </a:cubicBezTo>
                    <a:cubicBezTo>
                      <a:pt x="7" y="23"/>
                      <a:pt x="7" y="23"/>
                      <a:pt x="7" y="23"/>
                    </a:cubicBezTo>
                    <a:cubicBezTo>
                      <a:pt x="8" y="23"/>
                      <a:pt x="8" y="23"/>
                      <a:pt x="8" y="23"/>
                    </a:cubicBezTo>
                    <a:cubicBezTo>
                      <a:pt x="9" y="23"/>
                      <a:pt x="9" y="23"/>
                      <a:pt x="9" y="23"/>
                    </a:cubicBezTo>
                    <a:cubicBezTo>
                      <a:pt x="10" y="24"/>
                      <a:pt x="10" y="24"/>
                      <a:pt x="10" y="24"/>
                    </a:cubicBezTo>
                    <a:cubicBezTo>
                      <a:pt x="10" y="26"/>
                      <a:pt x="10" y="26"/>
                      <a:pt x="10" y="26"/>
                    </a:cubicBezTo>
                    <a:cubicBezTo>
                      <a:pt x="10" y="27"/>
                      <a:pt x="10" y="27"/>
                      <a:pt x="10" y="27"/>
                    </a:cubicBezTo>
                    <a:cubicBezTo>
                      <a:pt x="9" y="28"/>
                      <a:pt x="9" y="28"/>
                      <a:pt x="9" y="28"/>
                    </a:cubicBezTo>
                    <a:cubicBezTo>
                      <a:pt x="11" y="28"/>
                      <a:pt x="11" y="28"/>
                      <a:pt x="11" y="28"/>
                    </a:cubicBezTo>
                    <a:cubicBezTo>
                      <a:pt x="12" y="29"/>
                      <a:pt x="12" y="29"/>
                      <a:pt x="12" y="29"/>
                    </a:cubicBezTo>
                    <a:cubicBezTo>
                      <a:pt x="12" y="30"/>
                      <a:pt x="12" y="30"/>
                      <a:pt x="12" y="30"/>
                    </a:cubicBezTo>
                    <a:cubicBezTo>
                      <a:pt x="12" y="30"/>
                      <a:pt x="12" y="30"/>
                      <a:pt x="12" y="30"/>
                    </a:cubicBezTo>
                    <a:cubicBezTo>
                      <a:pt x="12" y="31"/>
                      <a:pt x="12" y="31"/>
                      <a:pt x="12" y="31"/>
                    </a:cubicBezTo>
                    <a:cubicBezTo>
                      <a:pt x="13" y="31"/>
                      <a:pt x="13" y="31"/>
                      <a:pt x="13" y="31"/>
                    </a:cubicBezTo>
                    <a:cubicBezTo>
                      <a:pt x="13" y="31"/>
                      <a:pt x="13" y="31"/>
                      <a:pt x="13" y="31"/>
                    </a:cubicBezTo>
                    <a:cubicBezTo>
                      <a:pt x="13" y="32"/>
                      <a:pt x="13" y="32"/>
                      <a:pt x="13" y="32"/>
                    </a:cubicBezTo>
                    <a:cubicBezTo>
                      <a:pt x="13" y="34"/>
                      <a:pt x="13" y="34"/>
                      <a:pt x="13" y="34"/>
                    </a:cubicBezTo>
                    <a:cubicBezTo>
                      <a:pt x="11" y="35"/>
                      <a:pt x="11" y="35"/>
                      <a:pt x="11" y="35"/>
                    </a:cubicBezTo>
                    <a:cubicBezTo>
                      <a:pt x="11" y="35"/>
                      <a:pt x="11" y="35"/>
                      <a:pt x="11" y="35"/>
                    </a:cubicBezTo>
                    <a:cubicBezTo>
                      <a:pt x="11" y="35"/>
                      <a:pt x="11" y="35"/>
                      <a:pt x="11" y="35"/>
                    </a:cubicBezTo>
                    <a:cubicBezTo>
                      <a:pt x="12" y="36"/>
                      <a:pt x="12" y="36"/>
                      <a:pt x="12" y="36"/>
                    </a:cubicBezTo>
                    <a:cubicBezTo>
                      <a:pt x="10" y="39"/>
                      <a:pt x="10" y="39"/>
                      <a:pt x="10" y="39"/>
                    </a:cubicBezTo>
                    <a:cubicBezTo>
                      <a:pt x="10" y="41"/>
                      <a:pt x="10" y="41"/>
                      <a:pt x="10" y="41"/>
                    </a:cubicBezTo>
                    <a:cubicBezTo>
                      <a:pt x="11" y="43"/>
                      <a:pt x="11" y="43"/>
                      <a:pt x="11" y="43"/>
                    </a:cubicBezTo>
                    <a:cubicBezTo>
                      <a:pt x="12" y="44"/>
                      <a:pt x="12" y="44"/>
                      <a:pt x="12" y="44"/>
                    </a:cubicBezTo>
                    <a:cubicBezTo>
                      <a:pt x="12" y="47"/>
                      <a:pt x="12" y="47"/>
                      <a:pt x="12" y="47"/>
                    </a:cubicBezTo>
                    <a:cubicBezTo>
                      <a:pt x="12" y="47"/>
                      <a:pt x="12" y="47"/>
                      <a:pt x="12" y="47"/>
                    </a:cubicBezTo>
                    <a:cubicBezTo>
                      <a:pt x="12" y="48"/>
                      <a:pt x="12" y="48"/>
                      <a:pt x="12" y="48"/>
                    </a:cubicBezTo>
                    <a:cubicBezTo>
                      <a:pt x="13" y="48"/>
                      <a:pt x="13" y="48"/>
                      <a:pt x="13" y="48"/>
                    </a:cubicBezTo>
                    <a:cubicBezTo>
                      <a:pt x="15" y="50"/>
                      <a:pt x="15" y="50"/>
                      <a:pt x="15" y="50"/>
                    </a:cubicBezTo>
                    <a:cubicBezTo>
                      <a:pt x="17" y="50"/>
                      <a:pt x="17" y="50"/>
                      <a:pt x="17" y="50"/>
                    </a:cubicBezTo>
                    <a:cubicBezTo>
                      <a:pt x="17" y="50"/>
                      <a:pt x="18" y="51"/>
                      <a:pt x="18" y="51"/>
                    </a:cubicBezTo>
                    <a:cubicBezTo>
                      <a:pt x="18" y="51"/>
                      <a:pt x="18" y="52"/>
                      <a:pt x="18" y="52"/>
                    </a:cubicBezTo>
                    <a:cubicBezTo>
                      <a:pt x="19" y="51"/>
                      <a:pt x="19" y="51"/>
                      <a:pt x="19" y="51"/>
                    </a:cubicBezTo>
                    <a:cubicBezTo>
                      <a:pt x="20" y="51"/>
                      <a:pt x="20" y="51"/>
                      <a:pt x="20" y="51"/>
                    </a:cubicBezTo>
                    <a:cubicBezTo>
                      <a:pt x="21" y="51"/>
                      <a:pt x="21" y="51"/>
                      <a:pt x="21" y="51"/>
                    </a:cubicBezTo>
                    <a:cubicBezTo>
                      <a:pt x="21" y="50"/>
                      <a:pt x="21" y="50"/>
                      <a:pt x="21" y="50"/>
                    </a:cubicBezTo>
                    <a:cubicBezTo>
                      <a:pt x="21" y="50"/>
                      <a:pt x="21" y="50"/>
                      <a:pt x="21" y="50"/>
                    </a:cubicBezTo>
                    <a:cubicBezTo>
                      <a:pt x="22" y="49"/>
                      <a:pt x="22" y="49"/>
                      <a:pt x="22" y="49"/>
                    </a:cubicBezTo>
                    <a:cubicBezTo>
                      <a:pt x="23" y="49"/>
                      <a:pt x="23" y="49"/>
                      <a:pt x="23" y="49"/>
                    </a:cubicBezTo>
                    <a:cubicBezTo>
                      <a:pt x="24" y="49"/>
                      <a:pt x="24" y="49"/>
                      <a:pt x="24" y="49"/>
                    </a:cubicBezTo>
                    <a:cubicBezTo>
                      <a:pt x="24" y="49"/>
                      <a:pt x="24" y="49"/>
                      <a:pt x="24" y="49"/>
                    </a:cubicBezTo>
                    <a:cubicBezTo>
                      <a:pt x="24" y="48"/>
                      <a:pt x="24" y="48"/>
                      <a:pt x="24" y="48"/>
                    </a:cubicBezTo>
                    <a:cubicBezTo>
                      <a:pt x="27" y="48"/>
                      <a:pt x="27" y="48"/>
                      <a:pt x="27" y="48"/>
                    </a:cubicBezTo>
                    <a:cubicBezTo>
                      <a:pt x="29" y="46"/>
                      <a:pt x="29" y="46"/>
                      <a:pt x="29" y="46"/>
                    </a:cubicBezTo>
                    <a:cubicBezTo>
                      <a:pt x="29" y="46"/>
                      <a:pt x="29" y="46"/>
                      <a:pt x="29" y="46"/>
                    </a:cubicBezTo>
                    <a:cubicBezTo>
                      <a:pt x="30" y="46"/>
                      <a:pt x="30" y="46"/>
                      <a:pt x="30" y="46"/>
                    </a:cubicBezTo>
                    <a:cubicBezTo>
                      <a:pt x="31" y="46"/>
                      <a:pt x="31" y="46"/>
                      <a:pt x="31" y="46"/>
                    </a:cubicBezTo>
                    <a:cubicBezTo>
                      <a:pt x="33" y="47"/>
                      <a:pt x="33" y="47"/>
                      <a:pt x="33" y="47"/>
                    </a:cubicBezTo>
                    <a:cubicBezTo>
                      <a:pt x="33" y="46"/>
                      <a:pt x="33" y="46"/>
                      <a:pt x="33" y="46"/>
                    </a:cubicBezTo>
                    <a:cubicBezTo>
                      <a:pt x="35" y="46"/>
                      <a:pt x="35" y="46"/>
                      <a:pt x="35" y="46"/>
                    </a:cubicBezTo>
                    <a:cubicBezTo>
                      <a:pt x="35" y="46"/>
                      <a:pt x="35" y="46"/>
                      <a:pt x="35" y="46"/>
                    </a:cubicBezTo>
                    <a:lnTo>
                      <a:pt x="33" y="4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21" name="Freeform 686">
                <a:extLst>
                  <a:ext uri="{FF2B5EF4-FFF2-40B4-BE49-F238E27FC236}">
                    <a16:creationId xmlns:a16="http://schemas.microsoft.com/office/drawing/2014/main" id="{53A3AEAD-CCB3-E717-83AE-5C0889F314A3}"/>
                  </a:ext>
                </a:extLst>
              </p:cNvPr>
              <p:cNvSpPr>
                <a:spLocks/>
              </p:cNvSpPr>
              <p:nvPr/>
            </p:nvSpPr>
            <p:spPr bwMode="auto">
              <a:xfrm>
                <a:off x="3844926" y="4695825"/>
                <a:ext cx="82550" cy="107950"/>
              </a:xfrm>
              <a:custGeom>
                <a:avLst/>
                <a:gdLst>
                  <a:gd name="T0" fmla="*/ 1 w 20"/>
                  <a:gd name="T1" fmla="*/ 5 h 26"/>
                  <a:gd name="T2" fmla="*/ 0 w 20"/>
                  <a:gd name="T3" fmla="*/ 6 h 26"/>
                  <a:gd name="T4" fmla="*/ 0 w 20"/>
                  <a:gd name="T5" fmla="*/ 7 h 26"/>
                  <a:gd name="T6" fmla="*/ 1 w 20"/>
                  <a:gd name="T7" fmla="*/ 8 h 26"/>
                  <a:gd name="T8" fmla="*/ 1 w 20"/>
                  <a:gd name="T9" fmla="*/ 11 h 26"/>
                  <a:gd name="T10" fmla="*/ 1 w 20"/>
                  <a:gd name="T11" fmla="*/ 12 h 26"/>
                  <a:gd name="T12" fmla="*/ 1 w 20"/>
                  <a:gd name="T13" fmla="*/ 12 h 26"/>
                  <a:gd name="T14" fmla="*/ 3 w 20"/>
                  <a:gd name="T15" fmla="*/ 15 h 26"/>
                  <a:gd name="T16" fmla="*/ 3 w 20"/>
                  <a:gd name="T17" fmla="*/ 17 h 26"/>
                  <a:gd name="T18" fmla="*/ 2 w 20"/>
                  <a:gd name="T19" fmla="*/ 19 h 26"/>
                  <a:gd name="T20" fmla="*/ 2 w 20"/>
                  <a:gd name="T21" fmla="*/ 20 h 26"/>
                  <a:gd name="T22" fmla="*/ 2 w 20"/>
                  <a:gd name="T23" fmla="*/ 21 h 26"/>
                  <a:gd name="T24" fmla="*/ 1 w 20"/>
                  <a:gd name="T25" fmla="*/ 23 h 26"/>
                  <a:gd name="T26" fmla="*/ 0 w 20"/>
                  <a:gd name="T27" fmla="*/ 25 h 26"/>
                  <a:gd name="T28" fmla="*/ 0 w 20"/>
                  <a:gd name="T29" fmla="*/ 25 h 26"/>
                  <a:gd name="T30" fmla="*/ 1 w 20"/>
                  <a:gd name="T31" fmla="*/ 26 h 26"/>
                  <a:gd name="T32" fmla="*/ 2 w 20"/>
                  <a:gd name="T33" fmla="*/ 26 h 26"/>
                  <a:gd name="T34" fmla="*/ 3 w 20"/>
                  <a:gd name="T35" fmla="*/ 26 h 26"/>
                  <a:gd name="T36" fmla="*/ 3 w 20"/>
                  <a:gd name="T37" fmla="*/ 25 h 26"/>
                  <a:gd name="T38" fmla="*/ 4 w 20"/>
                  <a:gd name="T39" fmla="*/ 25 h 26"/>
                  <a:gd name="T40" fmla="*/ 5 w 20"/>
                  <a:gd name="T41" fmla="*/ 24 h 26"/>
                  <a:gd name="T42" fmla="*/ 7 w 20"/>
                  <a:gd name="T43" fmla="*/ 25 h 26"/>
                  <a:gd name="T44" fmla="*/ 7 w 20"/>
                  <a:gd name="T45" fmla="*/ 25 h 26"/>
                  <a:gd name="T46" fmla="*/ 8 w 20"/>
                  <a:gd name="T47" fmla="*/ 24 h 26"/>
                  <a:gd name="T48" fmla="*/ 9 w 20"/>
                  <a:gd name="T49" fmla="*/ 24 h 26"/>
                  <a:gd name="T50" fmla="*/ 9 w 20"/>
                  <a:gd name="T51" fmla="*/ 26 h 26"/>
                  <a:gd name="T52" fmla="*/ 11 w 20"/>
                  <a:gd name="T53" fmla="*/ 26 h 26"/>
                  <a:gd name="T54" fmla="*/ 14 w 20"/>
                  <a:gd name="T55" fmla="*/ 23 h 26"/>
                  <a:gd name="T56" fmla="*/ 14 w 20"/>
                  <a:gd name="T57" fmla="*/ 22 h 26"/>
                  <a:gd name="T58" fmla="*/ 15 w 20"/>
                  <a:gd name="T59" fmla="*/ 20 h 26"/>
                  <a:gd name="T60" fmla="*/ 15 w 20"/>
                  <a:gd name="T61" fmla="*/ 19 h 26"/>
                  <a:gd name="T62" fmla="*/ 20 w 20"/>
                  <a:gd name="T63" fmla="*/ 12 h 26"/>
                  <a:gd name="T64" fmla="*/ 19 w 20"/>
                  <a:gd name="T65" fmla="*/ 10 h 26"/>
                  <a:gd name="T66" fmla="*/ 19 w 20"/>
                  <a:gd name="T67" fmla="*/ 10 h 26"/>
                  <a:gd name="T68" fmla="*/ 19 w 20"/>
                  <a:gd name="T69" fmla="*/ 9 h 26"/>
                  <a:gd name="T70" fmla="*/ 19 w 20"/>
                  <a:gd name="T71" fmla="*/ 8 h 26"/>
                  <a:gd name="T72" fmla="*/ 18 w 20"/>
                  <a:gd name="T73" fmla="*/ 9 h 26"/>
                  <a:gd name="T74" fmla="*/ 18 w 20"/>
                  <a:gd name="T75" fmla="*/ 10 h 26"/>
                  <a:gd name="T76" fmla="*/ 18 w 20"/>
                  <a:gd name="T77" fmla="*/ 9 h 26"/>
                  <a:gd name="T78" fmla="*/ 18 w 20"/>
                  <a:gd name="T79" fmla="*/ 8 h 26"/>
                  <a:gd name="T80" fmla="*/ 16 w 20"/>
                  <a:gd name="T81" fmla="*/ 7 h 26"/>
                  <a:gd name="T82" fmla="*/ 14 w 20"/>
                  <a:gd name="T83" fmla="*/ 6 h 26"/>
                  <a:gd name="T84" fmla="*/ 12 w 20"/>
                  <a:gd name="T85" fmla="*/ 4 h 26"/>
                  <a:gd name="T86" fmla="*/ 11 w 20"/>
                  <a:gd name="T87" fmla="*/ 3 h 26"/>
                  <a:gd name="T88" fmla="*/ 9 w 20"/>
                  <a:gd name="T89" fmla="*/ 2 h 26"/>
                  <a:gd name="T90" fmla="*/ 7 w 20"/>
                  <a:gd name="T91" fmla="*/ 2 h 26"/>
                  <a:gd name="T92" fmla="*/ 4 w 20"/>
                  <a:gd name="T93" fmla="*/ 1 h 26"/>
                  <a:gd name="T94" fmla="*/ 4 w 20"/>
                  <a:gd name="T95" fmla="*/ 0 h 26"/>
                  <a:gd name="T96" fmla="*/ 3 w 20"/>
                  <a:gd name="T97" fmla="*/ 2 h 26"/>
                  <a:gd name="T98" fmla="*/ 1 w 20"/>
                  <a:gd name="T99" fmla="*/ 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 h="26">
                    <a:moveTo>
                      <a:pt x="1" y="5"/>
                    </a:moveTo>
                    <a:cubicBezTo>
                      <a:pt x="0" y="6"/>
                      <a:pt x="0" y="6"/>
                      <a:pt x="0" y="6"/>
                    </a:cubicBezTo>
                    <a:cubicBezTo>
                      <a:pt x="0" y="7"/>
                      <a:pt x="0" y="7"/>
                      <a:pt x="0" y="7"/>
                    </a:cubicBezTo>
                    <a:cubicBezTo>
                      <a:pt x="1" y="8"/>
                      <a:pt x="1" y="8"/>
                      <a:pt x="1" y="8"/>
                    </a:cubicBezTo>
                    <a:cubicBezTo>
                      <a:pt x="1" y="11"/>
                      <a:pt x="1" y="11"/>
                      <a:pt x="1" y="11"/>
                    </a:cubicBezTo>
                    <a:cubicBezTo>
                      <a:pt x="1" y="12"/>
                      <a:pt x="1" y="12"/>
                      <a:pt x="1" y="12"/>
                    </a:cubicBezTo>
                    <a:cubicBezTo>
                      <a:pt x="1" y="12"/>
                      <a:pt x="1" y="12"/>
                      <a:pt x="1" y="12"/>
                    </a:cubicBezTo>
                    <a:cubicBezTo>
                      <a:pt x="3" y="15"/>
                      <a:pt x="3" y="15"/>
                      <a:pt x="3" y="15"/>
                    </a:cubicBezTo>
                    <a:cubicBezTo>
                      <a:pt x="3" y="17"/>
                      <a:pt x="3" y="17"/>
                      <a:pt x="3" y="17"/>
                    </a:cubicBezTo>
                    <a:cubicBezTo>
                      <a:pt x="2" y="19"/>
                      <a:pt x="2" y="19"/>
                      <a:pt x="2" y="19"/>
                    </a:cubicBezTo>
                    <a:cubicBezTo>
                      <a:pt x="2" y="19"/>
                      <a:pt x="2" y="20"/>
                      <a:pt x="2" y="20"/>
                    </a:cubicBezTo>
                    <a:cubicBezTo>
                      <a:pt x="2" y="20"/>
                      <a:pt x="2" y="21"/>
                      <a:pt x="2" y="21"/>
                    </a:cubicBezTo>
                    <a:cubicBezTo>
                      <a:pt x="1" y="23"/>
                      <a:pt x="1" y="23"/>
                      <a:pt x="1" y="23"/>
                    </a:cubicBezTo>
                    <a:cubicBezTo>
                      <a:pt x="0" y="25"/>
                      <a:pt x="0" y="25"/>
                      <a:pt x="0" y="25"/>
                    </a:cubicBezTo>
                    <a:cubicBezTo>
                      <a:pt x="0" y="25"/>
                      <a:pt x="0" y="25"/>
                      <a:pt x="0" y="25"/>
                    </a:cubicBezTo>
                    <a:cubicBezTo>
                      <a:pt x="0" y="25"/>
                      <a:pt x="1" y="26"/>
                      <a:pt x="1" y="26"/>
                    </a:cubicBezTo>
                    <a:cubicBezTo>
                      <a:pt x="1" y="26"/>
                      <a:pt x="2" y="26"/>
                      <a:pt x="2" y="26"/>
                    </a:cubicBezTo>
                    <a:cubicBezTo>
                      <a:pt x="3" y="26"/>
                      <a:pt x="3" y="26"/>
                      <a:pt x="3" y="26"/>
                    </a:cubicBezTo>
                    <a:cubicBezTo>
                      <a:pt x="3" y="25"/>
                      <a:pt x="3" y="25"/>
                      <a:pt x="3" y="25"/>
                    </a:cubicBezTo>
                    <a:cubicBezTo>
                      <a:pt x="4" y="25"/>
                      <a:pt x="4" y="25"/>
                      <a:pt x="4" y="25"/>
                    </a:cubicBezTo>
                    <a:cubicBezTo>
                      <a:pt x="5" y="24"/>
                      <a:pt x="5" y="24"/>
                      <a:pt x="5" y="24"/>
                    </a:cubicBezTo>
                    <a:cubicBezTo>
                      <a:pt x="7" y="25"/>
                      <a:pt x="7" y="25"/>
                      <a:pt x="7" y="25"/>
                    </a:cubicBezTo>
                    <a:cubicBezTo>
                      <a:pt x="7" y="25"/>
                      <a:pt x="7" y="25"/>
                      <a:pt x="7" y="25"/>
                    </a:cubicBezTo>
                    <a:cubicBezTo>
                      <a:pt x="8" y="24"/>
                      <a:pt x="8" y="24"/>
                      <a:pt x="8" y="24"/>
                    </a:cubicBezTo>
                    <a:cubicBezTo>
                      <a:pt x="9" y="24"/>
                      <a:pt x="9" y="24"/>
                      <a:pt x="9" y="24"/>
                    </a:cubicBezTo>
                    <a:cubicBezTo>
                      <a:pt x="9" y="26"/>
                      <a:pt x="9" y="26"/>
                      <a:pt x="9" y="26"/>
                    </a:cubicBezTo>
                    <a:cubicBezTo>
                      <a:pt x="11" y="26"/>
                      <a:pt x="11" y="26"/>
                      <a:pt x="11" y="26"/>
                    </a:cubicBezTo>
                    <a:cubicBezTo>
                      <a:pt x="14" y="23"/>
                      <a:pt x="14" y="23"/>
                      <a:pt x="14" y="23"/>
                    </a:cubicBezTo>
                    <a:cubicBezTo>
                      <a:pt x="14" y="22"/>
                      <a:pt x="14" y="22"/>
                      <a:pt x="14" y="22"/>
                    </a:cubicBezTo>
                    <a:cubicBezTo>
                      <a:pt x="15" y="20"/>
                      <a:pt x="15" y="20"/>
                      <a:pt x="15" y="20"/>
                    </a:cubicBezTo>
                    <a:cubicBezTo>
                      <a:pt x="15" y="19"/>
                      <a:pt x="15" y="19"/>
                      <a:pt x="15" y="19"/>
                    </a:cubicBezTo>
                    <a:cubicBezTo>
                      <a:pt x="20" y="12"/>
                      <a:pt x="20" y="12"/>
                      <a:pt x="20" y="12"/>
                    </a:cubicBezTo>
                    <a:cubicBezTo>
                      <a:pt x="20" y="11"/>
                      <a:pt x="20" y="11"/>
                      <a:pt x="19" y="10"/>
                    </a:cubicBezTo>
                    <a:cubicBezTo>
                      <a:pt x="19" y="10"/>
                      <a:pt x="19" y="10"/>
                      <a:pt x="19" y="10"/>
                    </a:cubicBezTo>
                    <a:cubicBezTo>
                      <a:pt x="19" y="9"/>
                      <a:pt x="19" y="9"/>
                      <a:pt x="19" y="9"/>
                    </a:cubicBezTo>
                    <a:cubicBezTo>
                      <a:pt x="19" y="9"/>
                      <a:pt x="19" y="8"/>
                      <a:pt x="19" y="8"/>
                    </a:cubicBezTo>
                    <a:cubicBezTo>
                      <a:pt x="18" y="8"/>
                      <a:pt x="18" y="9"/>
                      <a:pt x="18" y="9"/>
                    </a:cubicBezTo>
                    <a:cubicBezTo>
                      <a:pt x="18" y="9"/>
                      <a:pt x="18" y="10"/>
                      <a:pt x="18" y="10"/>
                    </a:cubicBezTo>
                    <a:cubicBezTo>
                      <a:pt x="18" y="9"/>
                      <a:pt x="18" y="9"/>
                      <a:pt x="18" y="9"/>
                    </a:cubicBezTo>
                    <a:cubicBezTo>
                      <a:pt x="18" y="9"/>
                      <a:pt x="18" y="8"/>
                      <a:pt x="18" y="8"/>
                    </a:cubicBezTo>
                    <a:cubicBezTo>
                      <a:pt x="17" y="8"/>
                      <a:pt x="17" y="7"/>
                      <a:pt x="16" y="7"/>
                    </a:cubicBezTo>
                    <a:cubicBezTo>
                      <a:pt x="16" y="7"/>
                      <a:pt x="15" y="6"/>
                      <a:pt x="14" y="6"/>
                    </a:cubicBezTo>
                    <a:cubicBezTo>
                      <a:pt x="14" y="5"/>
                      <a:pt x="13" y="4"/>
                      <a:pt x="12" y="4"/>
                    </a:cubicBezTo>
                    <a:cubicBezTo>
                      <a:pt x="12" y="4"/>
                      <a:pt x="12" y="3"/>
                      <a:pt x="11" y="3"/>
                    </a:cubicBezTo>
                    <a:cubicBezTo>
                      <a:pt x="11" y="3"/>
                      <a:pt x="10" y="2"/>
                      <a:pt x="9" y="2"/>
                    </a:cubicBezTo>
                    <a:cubicBezTo>
                      <a:pt x="9" y="2"/>
                      <a:pt x="7" y="2"/>
                      <a:pt x="7" y="2"/>
                    </a:cubicBezTo>
                    <a:cubicBezTo>
                      <a:pt x="7" y="2"/>
                      <a:pt x="4" y="1"/>
                      <a:pt x="4" y="1"/>
                    </a:cubicBezTo>
                    <a:cubicBezTo>
                      <a:pt x="4" y="1"/>
                      <a:pt x="4" y="0"/>
                      <a:pt x="4" y="0"/>
                    </a:cubicBezTo>
                    <a:cubicBezTo>
                      <a:pt x="3" y="2"/>
                      <a:pt x="3" y="2"/>
                      <a:pt x="3" y="2"/>
                    </a:cubicBezTo>
                    <a:lnTo>
                      <a:pt x="1" y="5"/>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22" name="Freeform 687">
                <a:extLst>
                  <a:ext uri="{FF2B5EF4-FFF2-40B4-BE49-F238E27FC236}">
                    <a16:creationId xmlns:a16="http://schemas.microsoft.com/office/drawing/2014/main" id="{F7F7500D-BD32-8DBF-88A2-E0C57E074605}"/>
                  </a:ext>
                </a:extLst>
              </p:cNvPr>
              <p:cNvSpPr>
                <a:spLocks noEditPoints="1"/>
              </p:cNvSpPr>
              <p:nvPr/>
            </p:nvSpPr>
            <p:spPr bwMode="auto">
              <a:xfrm>
                <a:off x="3644901" y="6616700"/>
                <a:ext cx="103187" cy="61913"/>
              </a:xfrm>
              <a:custGeom>
                <a:avLst/>
                <a:gdLst>
                  <a:gd name="T0" fmla="*/ 23 w 25"/>
                  <a:gd name="T1" fmla="*/ 6 h 15"/>
                  <a:gd name="T2" fmla="*/ 25 w 25"/>
                  <a:gd name="T3" fmla="*/ 6 h 15"/>
                  <a:gd name="T4" fmla="*/ 21 w 25"/>
                  <a:gd name="T5" fmla="*/ 5 h 15"/>
                  <a:gd name="T6" fmla="*/ 22 w 25"/>
                  <a:gd name="T7" fmla="*/ 7 h 15"/>
                  <a:gd name="T8" fmla="*/ 20 w 25"/>
                  <a:gd name="T9" fmla="*/ 5 h 15"/>
                  <a:gd name="T10" fmla="*/ 20 w 25"/>
                  <a:gd name="T11" fmla="*/ 4 h 15"/>
                  <a:gd name="T12" fmla="*/ 19 w 25"/>
                  <a:gd name="T13" fmla="*/ 3 h 15"/>
                  <a:gd name="T14" fmla="*/ 17 w 25"/>
                  <a:gd name="T15" fmla="*/ 5 h 15"/>
                  <a:gd name="T16" fmla="*/ 15 w 25"/>
                  <a:gd name="T17" fmla="*/ 6 h 15"/>
                  <a:gd name="T18" fmla="*/ 16 w 25"/>
                  <a:gd name="T19" fmla="*/ 9 h 15"/>
                  <a:gd name="T20" fmla="*/ 14 w 25"/>
                  <a:gd name="T21" fmla="*/ 8 h 15"/>
                  <a:gd name="T22" fmla="*/ 12 w 25"/>
                  <a:gd name="T23" fmla="*/ 10 h 15"/>
                  <a:gd name="T24" fmla="*/ 11 w 25"/>
                  <a:gd name="T25" fmla="*/ 12 h 15"/>
                  <a:gd name="T26" fmla="*/ 13 w 25"/>
                  <a:gd name="T27" fmla="*/ 15 h 15"/>
                  <a:gd name="T28" fmla="*/ 13 w 25"/>
                  <a:gd name="T29" fmla="*/ 13 h 15"/>
                  <a:gd name="T30" fmla="*/ 15 w 25"/>
                  <a:gd name="T31" fmla="*/ 13 h 15"/>
                  <a:gd name="T32" fmla="*/ 15 w 25"/>
                  <a:gd name="T33" fmla="*/ 13 h 15"/>
                  <a:gd name="T34" fmla="*/ 15 w 25"/>
                  <a:gd name="T35" fmla="*/ 11 h 15"/>
                  <a:gd name="T36" fmla="*/ 18 w 25"/>
                  <a:gd name="T37" fmla="*/ 12 h 15"/>
                  <a:gd name="T38" fmla="*/ 18 w 25"/>
                  <a:gd name="T39" fmla="*/ 10 h 15"/>
                  <a:gd name="T40" fmla="*/ 18 w 25"/>
                  <a:gd name="T41" fmla="*/ 10 h 15"/>
                  <a:gd name="T42" fmla="*/ 22 w 25"/>
                  <a:gd name="T43" fmla="*/ 9 h 15"/>
                  <a:gd name="T44" fmla="*/ 24 w 25"/>
                  <a:gd name="T45" fmla="*/ 8 h 15"/>
                  <a:gd name="T46" fmla="*/ 8 w 25"/>
                  <a:gd name="T47" fmla="*/ 11 h 15"/>
                  <a:gd name="T48" fmla="*/ 6 w 25"/>
                  <a:gd name="T49" fmla="*/ 13 h 15"/>
                  <a:gd name="T50" fmla="*/ 5 w 25"/>
                  <a:gd name="T51" fmla="*/ 13 h 15"/>
                  <a:gd name="T52" fmla="*/ 3 w 25"/>
                  <a:gd name="T53" fmla="*/ 12 h 15"/>
                  <a:gd name="T54" fmla="*/ 4 w 25"/>
                  <a:gd name="T55" fmla="*/ 11 h 15"/>
                  <a:gd name="T56" fmla="*/ 5 w 25"/>
                  <a:gd name="T57" fmla="*/ 11 h 15"/>
                  <a:gd name="T58" fmla="*/ 6 w 25"/>
                  <a:gd name="T59" fmla="*/ 9 h 15"/>
                  <a:gd name="T60" fmla="*/ 7 w 25"/>
                  <a:gd name="T61" fmla="*/ 9 h 15"/>
                  <a:gd name="T62" fmla="*/ 6 w 25"/>
                  <a:gd name="T63" fmla="*/ 8 h 15"/>
                  <a:gd name="T64" fmla="*/ 9 w 25"/>
                  <a:gd name="T65" fmla="*/ 7 h 15"/>
                  <a:gd name="T66" fmla="*/ 5 w 25"/>
                  <a:gd name="T67" fmla="*/ 4 h 15"/>
                  <a:gd name="T68" fmla="*/ 9 w 25"/>
                  <a:gd name="T69" fmla="*/ 4 h 15"/>
                  <a:gd name="T70" fmla="*/ 13 w 25"/>
                  <a:gd name="T71" fmla="*/ 4 h 15"/>
                  <a:gd name="T72" fmla="*/ 15 w 25"/>
                  <a:gd name="T73" fmla="*/ 4 h 15"/>
                  <a:gd name="T74" fmla="*/ 13 w 25"/>
                  <a:gd name="T75" fmla="*/ 6 h 15"/>
                  <a:gd name="T76" fmla="*/ 1 w 25"/>
                  <a:gd name="T77" fmla="*/ 9 h 15"/>
                  <a:gd name="T78" fmla="*/ 3 w 25"/>
                  <a:gd name="T79" fmla="*/ 9 h 15"/>
                  <a:gd name="T80" fmla="*/ 2 w 25"/>
                  <a:gd name="T81" fmla="*/ 11 h 15"/>
                  <a:gd name="T82" fmla="*/ 13 w 25"/>
                  <a:gd name="T83" fmla="*/ 4 h 15"/>
                  <a:gd name="T84" fmla="*/ 20 w 25"/>
                  <a:gd name="T85" fmla="*/ 11 h 15"/>
                  <a:gd name="T86" fmla="*/ 11 w 25"/>
                  <a:gd name="T87" fmla="*/ 13 h 15"/>
                  <a:gd name="T88" fmla="*/ 1 w 25"/>
                  <a:gd name="T89" fmla="*/ 9 h 15"/>
                  <a:gd name="T90" fmla="*/ 16 w 25"/>
                  <a:gd name="T91" fmla="*/ 14 h 15"/>
                  <a:gd name="T92" fmla="*/ 5 w 25"/>
                  <a:gd name="T93" fmla="*/ 2 h 15"/>
                  <a:gd name="T94" fmla="*/ 3 w 25"/>
                  <a:gd name="T95" fmla="*/ 11 h 15"/>
                  <a:gd name="T96" fmla="*/ 12 w 25"/>
                  <a:gd name="T97" fmla="*/ 10 h 15"/>
                  <a:gd name="T98" fmla="*/ 9 w 25"/>
                  <a:gd name="T99" fmla="*/ 3 h 15"/>
                  <a:gd name="T100" fmla="*/ 1 w 25"/>
                  <a:gd name="T101" fmla="*/ 0 h 15"/>
                  <a:gd name="T102" fmla="*/ 11 w 25"/>
                  <a:gd name="T103" fmla="*/ 12 h 15"/>
                  <a:gd name="T104" fmla="*/ 20 w 25"/>
                  <a:gd name="T105" fmla="*/ 10 h 15"/>
                  <a:gd name="T106" fmla="*/ 19 w 25"/>
                  <a:gd name="T107" fmla="*/ 12 h 15"/>
                  <a:gd name="T108" fmla="*/ 1 w 25"/>
                  <a:gd name="T109" fmla="*/ 10 h 15"/>
                  <a:gd name="T110" fmla="*/ 2 w 25"/>
                  <a:gd name="T111" fmla="*/ 8 h 15"/>
                  <a:gd name="T112" fmla="*/ 20 w 25"/>
                  <a:gd name="T113" fmla="*/ 10 h 15"/>
                  <a:gd name="T114" fmla="*/ 12 w 25"/>
                  <a:gd name="T115" fmla="*/ 11 h 15"/>
                  <a:gd name="T116" fmla="*/ 12 w 25"/>
                  <a:gd name="T117" fmla="*/ 10 h 15"/>
                  <a:gd name="T118" fmla="*/ 12 w 25"/>
                  <a:gd name="T119" fmla="*/ 10 h 15"/>
                  <a:gd name="T120" fmla="*/ 12 w 25"/>
                  <a:gd name="T121" fmla="*/ 10 h 15"/>
                  <a:gd name="T122" fmla="*/ 16 w 25"/>
                  <a:gd name="T123" fmla="*/ 5 h 15"/>
                  <a:gd name="T124" fmla="*/ 20 w 25"/>
                  <a:gd name="T125"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 h="15">
                    <a:moveTo>
                      <a:pt x="25" y="7"/>
                    </a:move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6"/>
                      <a:pt x="24" y="6"/>
                      <a:pt x="24" y="6"/>
                    </a:cubicBezTo>
                    <a:cubicBezTo>
                      <a:pt x="24" y="6"/>
                      <a:pt x="24" y="6"/>
                      <a:pt x="24" y="6"/>
                    </a:cubicBezTo>
                    <a:cubicBezTo>
                      <a:pt x="24" y="6"/>
                      <a:pt x="24" y="6"/>
                      <a:pt x="24" y="6"/>
                    </a:cubicBezTo>
                    <a:cubicBezTo>
                      <a:pt x="24" y="6"/>
                      <a:pt x="24" y="6"/>
                      <a:pt x="23" y="6"/>
                    </a:cubicBezTo>
                    <a:cubicBezTo>
                      <a:pt x="23" y="6"/>
                      <a:pt x="23" y="6"/>
                      <a:pt x="23" y="6"/>
                    </a:cubicBezTo>
                    <a:cubicBezTo>
                      <a:pt x="23" y="6"/>
                      <a:pt x="23" y="6"/>
                      <a:pt x="23" y="6"/>
                    </a:cubicBezTo>
                    <a:cubicBezTo>
                      <a:pt x="23" y="6"/>
                      <a:pt x="23" y="6"/>
                      <a:pt x="23" y="6"/>
                    </a:cubicBezTo>
                    <a:cubicBezTo>
                      <a:pt x="23" y="6"/>
                      <a:pt x="23" y="6"/>
                      <a:pt x="23" y="6"/>
                    </a:cubicBezTo>
                    <a:cubicBezTo>
                      <a:pt x="23" y="6"/>
                      <a:pt x="23" y="6"/>
                      <a:pt x="23" y="6"/>
                    </a:cubicBezTo>
                    <a:cubicBezTo>
                      <a:pt x="23" y="6"/>
                      <a:pt x="23" y="6"/>
                      <a:pt x="23" y="6"/>
                    </a:cubicBezTo>
                    <a:cubicBezTo>
                      <a:pt x="23" y="6"/>
                      <a:pt x="23" y="6"/>
                      <a:pt x="23" y="6"/>
                    </a:cubicBezTo>
                    <a:cubicBezTo>
                      <a:pt x="23" y="6"/>
                      <a:pt x="23" y="6"/>
                      <a:pt x="23" y="6"/>
                    </a:cubicBezTo>
                    <a:cubicBezTo>
                      <a:pt x="23" y="6"/>
                      <a:pt x="23" y="6"/>
                      <a:pt x="23" y="6"/>
                    </a:cubicBezTo>
                    <a:cubicBezTo>
                      <a:pt x="23" y="6"/>
                      <a:pt x="23"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3" y="6"/>
                      <a:pt x="23" y="6"/>
                      <a:pt x="23" y="6"/>
                    </a:cubicBezTo>
                    <a:cubicBezTo>
                      <a:pt x="23" y="6"/>
                      <a:pt x="23" y="6"/>
                      <a:pt x="23" y="6"/>
                    </a:cubicBezTo>
                    <a:cubicBezTo>
                      <a:pt x="23" y="6"/>
                      <a:pt x="23" y="6"/>
                      <a:pt x="23" y="6"/>
                    </a:cubicBezTo>
                    <a:cubicBezTo>
                      <a:pt x="23" y="5"/>
                      <a:pt x="23" y="5"/>
                      <a:pt x="23" y="5"/>
                    </a:cubicBezTo>
                    <a:cubicBezTo>
                      <a:pt x="23" y="5"/>
                      <a:pt x="23" y="5"/>
                      <a:pt x="23" y="5"/>
                    </a:cubicBezTo>
                    <a:cubicBezTo>
                      <a:pt x="23" y="5"/>
                      <a:pt x="23" y="5"/>
                      <a:pt x="23" y="5"/>
                    </a:cubicBezTo>
                    <a:cubicBezTo>
                      <a:pt x="23" y="6"/>
                      <a:pt x="23" y="6"/>
                      <a:pt x="23" y="6"/>
                    </a:cubicBezTo>
                    <a:cubicBezTo>
                      <a:pt x="23" y="6"/>
                      <a:pt x="23" y="6"/>
                      <a:pt x="23" y="6"/>
                    </a:cubicBezTo>
                    <a:cubicBezTo>
                      <a:pt x="23" y="6"/>
                      <a:pt x="23" y="6"/>
                      <a:pt x="23" y="6"/>
                    </a:cubicBezTo>
                    <a:cubicBezTo>
                      <a:pt x="23" y="6"/>
                      <a:pt x="23" y="6"/>
                      <a:pt x="23" y="6"/>
                    </a:cubicBezTo>
                    <a:cubicBezTo>
                      <a:pt x="23" y="6"/>
                      <a:pt x="23" y="6"/>
                      <a:pt x="23" y="6"/>
                    </a:cubicBezTo>
                    <a:cubicBezTo>
                      <a:pt x="23" y="6"/>
                      <a:pt x="23" y="6"/>
                      <a:pt x="23" y="6"/>
                    </a:cubicBezTo>
                    <a:cubicBezTo>
                      <a:pt x="23" y="6"/>
                      <a:pt x="23" y="6"/>
                      <a:pt x="23" y="6"/>
                    </a:cubicBezTo>
                    <a:cubicBezTo>
                      <a:pt x="23" y="6"/>
                      <a:pt x="23" y="6"/>
                      <a:pt x="23" y="6"/>
                    </a:cubicBezTo>
                    <a:cubicBezTo>
                      <a:pt x="23" y="6"/>
                      <a:pt x="23" y="6"/>
                      <a:pt x="23" y="5"/>
                    </a:cubicBezTo>
                    <a:cubicBezTo>
                      <a:pt x="23" y="5"/>
                      <a:pt x="23" y="5"/>
                      <a:pt x="23" y="5"/>
                    </a:cubicBezTo>
                    <a:cubicBezTo>
                      <a:pt x="23" y="5"/>
                      <a:pt x="23" y="5"/>
                      <a:pt x="23" y="5"/>
                    </a:cubicBezTo>
                    <a:cubicBezTo>
                      <a:pt x="23" y="5"/>
                      <a:pt x="23" y="5"/>
                      <a:pt x="23" y="5"/>
                    </a:cubicBezTo>
                    <a:cubicBezTo>
                      <a:pt x="23" y="5"/>
                      <a:pt x="23" y="5"/>
                      <a:pt x="23" y="5"/>
                    </a:cubicBezTo>
                    <a:cubicBezTo>
                      <a:pt x="23" y="5"/>
                      <a:pt x="23" y="5"/>
                      <a:pt x="23" y="5"/>
                    </a:cubicBezTo>
                    <a:cubicBezTo>
                      <a:pt x="23" y="5"/>
                      <a:pt x="23" y="5"/>
                      <a:pt x="23" y="5"/>
                    </a:cubicBezTo>
                    <a:cubicBezTo>
                      <a:pt x="23" y="5"/>
                      <a:pt x="23" y="5"/>
                      <a:pt x="23" y="5"/>
                    </a:cubicBezTo>
                    <a:cubicBezTo>
                      <a:pt x="23" y="6"/>
                      <a:pt x="24" y="6"/>
                      <a:pt x="24" y="6"/>
                    </a:cubicBezTo>
                    <a:cubicBezTo>
                      <a:pt x="24" y="6"/>
                      <a:pt x="24" y="6"/>
                      <a:pt x="24" y="6"/>
                    </a:cubicBezTo>
                    <a:cubicBezTo>
                      <a:pt x="24" y="6"/>
                      <a:pt x="24" y="6"/>
                      <a:pt x="24" y="6"/>
                    </a:cubicBezTo>
                    <a:cubicBezTo>
                      <a:pt x="24" y="6"/>
                      <a:pt x="24" y="6"/>
                      <a:pt x="24" y="6"/>
                    </a:cubicBezTo>
                    <a:cubicBezTo>
                      <a:pt x="24" y="6"/>
                      <a:pt x="24" y="6"/>
                      <a:pt x="24" y="6"/>
                    </a:cubicBezTo>
                    <a:cubicBezTo>
                      <a:pt x="24" y="6"/>
                      <a:pt x="24" y="6"/>
                      <a:pt x="24" y="6"/>
                    </a:cubicBezTo>
                    <a:cubicBezTo>
                      <a:pt x="24" y="6"/>
                      <a:pt x="24" y="6"/>
                      <a:pt x="24" y="6"/>
                    </a:cubicBezTo>
                    <a:cubicBezTo>
                      <a:pt x="24" y="6"/>
                      <a:pt x="24" y="6"/>
                      <a:pt x="24" y="6"/>
                    </a:cubicBezTo>
                    <a:cubicBezTo>
                      <a:pt x="24" y="6"/>
                      <a:pt x="25" y="6"/>
                      <a:pt x="25" y="6"/>
                    </a:cubicBezTo>
                    <a:cubicBezTo>
                      <a:pt x="25" y="6"/>
                      <a:pt x="25" y="6"/>
                      <a:pt x="25" y="6"/>
                    </a:cubicBezTo>
                    <a:cubicBezTo>
                      <a:pt x="25" y="6"/>
                      <a:pt x="25" y="6"/>
                      <a:pt x="25" y="6"/>
                    </a:cubicBezTo>
                    <a:cubicBezTo>
                      <a:pt x="25" y="6"/>
                      <a:pt x="25" y="6"/>
                      <a:pt x="25" y="6"/>
                    </a:cubicBezTo>
                    <a:cubicBezTo>
                      <a:pt x="25" y="6"/>
                      <a:pt x="25" y="6"/>
                      <a:pt x="25" y="6"/>
                    </a:cubicBezTo>
                    <a:cubicBezTo>
                      <a:pt x="25" y="6"/>
                      <a:pt x="25" y="6"/>
                      <a:pt x="25" y="6"/>
                    </a:cubicBezTo>
                    <a:cubicBezTo>
                      <a:pt x="25" y="6"/>
                      <a:pt x="25" y="6"/>
                      <a:pt x="25" y="6"/>
                    </a:cubicBezTo>
                    <a:cubicBezTo>
                      <a:pt x="25" y="6"/>
                      <a:pt x="25" y="6"/>
                      <a:pt x="25" y="6"/>
                    </a:cubicBezTo>
                    <a:cubicBezTo>
                      <a:pt x="25" y="6"/>
                      <a:pt x="25" y="5"/>
                      <a:pt x="25" y="5"/>
                    </a:cubicBezTo>
                    <a:cubicBezTo>
                      <a:pt x="25" y="5"/>
                      <a:pt x="25" y="5"/>
                      <a:pt x="25" y="5"/>
                    </a:cubicBezTo>
                    <a:cubicBezTo>
                      <a:pt x="25" y="5"/>
                      <a:pt x="25" y="5"/>
                      <a:pt x="25" y="5"/>
                    </a:cubicBezTo>
                    <a:cubicBezTo>
                      <a:pt x="25" y="5"/>
                      <a:pt x="24" y="5"/>
                      <a:pt x="24" y="5"/>
                    </a:cubicBezTo>
                    <a:cubicBezTo>
                      <a:pt x="24" y="5"/>
                      <a:pt x="24" y="5"/>
                      <a:pt x="24" y="5"/>
                    </a:cubicBezTo>
                    <a:cubicBezTo>
                      <a:pt x="24" y="5"/>
                      <a:pt x="24" y="5"/>
                      <a:pt x="24" y="5"/>
                    </a:cubicBezTo>
                    <a:cubicBezTo>
                      <a:pt x="24" y="5"/>
                      <a:pt x="24" y="5"/>
                      <a:pt x="24" y="5"/>
                    </a:cubicBezTo>
                    <a:cubicBezTo>
                      <a:pt x="24" y="5"/>
                      <a:pt x="24" y="5"/>
                      <a:pt x="24" y="5"/>
                    </a:cubicBezTo>
                    <a:cubicBezTo>
                      <a:pt x="24" y="5"/>
                      <a:pt x="24"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5" y="5"/>
                      <a:pt x="25" y="5"/>
                    </a:cubicBezTo>
                    <a:cubicBezTo>
                      <a:pt x="25" y="5"/>
                      <a:pt x="24" y="5"/>
                      <a:pt x="24" y="5"/>
                    </a:cubicBezTo>
                    <a:cubicBezTo>
                      <a:pt x="24" y="5"/>
                      <a:pt x="24" y="5"/>
                      <a:pt x="24" y="5"/>
                    </a:cubicBezTo>
                    <a:cubicBezTo>
                      <a:pt x="24" y="5"/>
                      <a:pt x="24" y="5"/>
                      <a:pt x="24" y="5"/>
                    </a:cubicBezTo>
                    <a:cubicBezTo>
                      <a:pt x="24" y="5"/>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2" y="4"/>
                      <a:pt x="22" y="4"/>
                      <a:pt x="22" y="4"/>
                    </a:cubicBezTo>
                    <a:cubicBezTo>
                      <a:pt x="22" y="4"/>
                      <a:pt x="22" y="4"/>
                      <a:pt x="22" y="4"/>
                    </a:cubicBezTo>
                    <a:cubicBezTo>
                      <a:pt x="22" y="4"/>
                      <a:pt x="22" y="4"/>
                      <a:pt x="22" y="4"/>
                    </a:cubicBezTo>
                    <a:cubicBezTo>
                      <a:pt x="22" y="4"/>
                      <a:pt x="22" y="4"/>
                      <a:pt x="22" y="4"/>
                    </a:cubicBezTo>
                    <a:cubicBezTo>
                      <a:pt x="22" y="4"/>
                      <a:pt x="21" y="4"/>
                      <a:pt x="21" y="4"/>
                    </a:cubicBezTo>
                    <a:cubicBezTo>
                      <a:pt x="21" y="4"/>
                      <a:pt x="21" y="4"/>
                      <a:pt x="21" y="4"/>
                    </a:cubicBezTo>
                    <a:cubicBezTo>
                      <a:pt x="21" y="4"/>
                      <a:pt x="21" y="4"/>
                      <a:pt x="21" y="4"/>
                    </a:cubicBezTo>
                    <a:cubicBezTo>
                      <a:pt x="21" y="4"/>
                      <a:pt x="21" y="4"/>
                      <a:pt x="21" y="4"/>
                    </a:cubicBezTo>
                    <a:cubicBezTo>
                      <a:pt x="21" y="4"/>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6"/>
                    </a:cubicBezTo>
                    <a:cubicBezTo>
                      <a:pt x="21" y="6"/>
                      <a:pt x="21" y="6"/>
                      <a:pt x="21" y="6"/>
                    </a:cubicBezTo>
                    <a:cubicBezTo>
                      <a:pt x="21" y="6"/>
                      <a:pt x="21" y="6"/>
                      <a:pt x="21" y="6"/>
                    </a:cubicBezTo>
                    <a:cubicBezTo>
                      <a:pt x="21"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6"/>
                      <a:pt x="22" y="6"/>
                      <a:pt x="22" y="6"/>
                    </a:cubicBezTo>
                    <a:cubicBezTo>
                      <a:pt x="22" y="7"/>
                      <a:pt x="22" y="7"/>
                      <a:pt x="22" y="7"/>
                    </a:cubicBezTo>
                    <a:cubicBezTo>
                      <a:pt x="22" y="7"/>
                      <a:pt x="22" y="7"/>
                      <a:pt x="22" y="7"/>
                    </a:cubicBezTo>
                    <a:cubicBezTo>
                      <a:pt x="22" y="7"/>
                      <a:pt x="22" y="7"/>
                      <a:pt x="22" y="7"/>
                    </a:cubicBezTo>
                    <a:cubicBezTo>
                      <a:pt x="22" y="7"/>
                      <a:pt x="22" y="7"/>
                      <a:pt x="22" y="7"/>
                    </a:cubicBezTo>
                    <a:cubicBezTo>
                      <a:pt x="22" y="7"/>
                      <a:pt x="22" y="7"/>
                      <a:pt x="22" y="7"/>
                    </a:cubicBezTo>
                    <a:cubicBezTo>
                      <a:pt x="22" y="7"/>
                      <a:pt x="22" y="7"/>
                      <a:pt x="22" y="7"/>
                    </a:cubicBezTo>
                    <a:cubicBezTo>
                      <a:pt x="22" y="7"/>
                      <a:pt x="22" y="7"/>
                      <a:pt x="22" y="7"/>
                    </a:cubicBezTo>
                    <a:cubicBezTo>
                      <a:pt x="22" y="7"/>
                      <a:pt x="22" y="7"/>
                      <a:pt x="22" y="7"/>
                    </a:cubicBezTo>
                    <a:cubicBezTo>
                      <a:pt x="22" y="7"/>
                      <a:pt x="22" y="7"/>
                      <a:pt x="22" y="7"/>
                    </a:cubicBezTo>
                    <a:cubicBezTo>
                      <a:pt x="22" y="7"/>
                      <a:pt x="22" y="7"/>
                      <a:pt x="22" y="7"/>
                    </a:cubicBezTo>
                    <a:cubicBezTo>
                      <a:pt x="22" y="7"/>
                      <a:pt x="22" y="7"/>
                      <a:pt x="22" y="7"/>
                    </a:cubicBezTo>
                    <a:cubicBezTo>
                      <a:pt x="22" y="7"/>
                      <a:pt x="22" y="7"/>
                      <a:pt x="22" y="7"/>
                    </a:cubicBezTo>
                    <a:cubicBezTo>
                      <a:pt x="22" y="7"/>
                      <a:pt x="22" y="7"/>
                      <a:pt x="22" y="7"/>
                    </a:cubicBezTo>
                    <a:cubicBezTo>
                      <a:pt x="22" y="7"/>
                      <a:pt x="22" y="7"/>
                      <a:pt x="22" y="7"/>
                    </a:cubicBezTo>
                    <a:cubicBezTo>
                      <a:pt x="22" y="7"/>
                      <a:pt x="22" y="7"/>
                      <a:pt x="21" y="7"/>
                    </a:cubicBezTo>
                    <a:cubicBezTo>
                      <a:pt x="22" y="7"/>
                      <a:pt x="22" y="7"/>
                      <a:pt x="22" y="7"/>
                    </a:cubicBezTo>
                    <a:cubicBezTo>
                      <a:pt x="21" y="7"/>
                      <a:pt x="21" y="7"/>
                      <a:pt x="22" y="7"/>
                    </a:cubicBezTo>
                    <a:cubicBezTo>
                      <a:pt x="22" y="7"/>
                      <a:pt x="22" y="7"/>
                      <a:pt x="21" y="7"/>
                    </a:cubicBezTo>
                    <a:cubicBezTo>
                      <a:pt x="22" y="7"/>
                      <a:pt x="22" y="7"/>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2"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1" y="6"/>
                      <a:pt x="21" y="6"/>
                    </a:cubicBezTo>
                    <a:cubicBezTo>
                      <a:pt x="21"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19"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19"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5"/>
                    </a:cubicBezTo>
                    <a:cubicBezTo>
                      <a:pt x="20" y="5"/>
                      <a:pt x="20" y="5"/>
                      <a:pt x="20" y="5"/>
                    </a:cubicBezTo>
                    <a:cubicBezTo>
                      <a:pt x="20" y="5"/>
                      <a:pt x="20" y="5"/>
                      <a:pt x="20" y="5"/>
                    </a:cubicBezTo>
                    <a:cubicBezTo>
                      <a:pt x="20" y="5"/>
                      <a:pt x="20"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5"/>
                    </a:cubicBezTo>
                    <a:cubicBezTo>
                      <a:pt x="21" y="5"/>
                      <a:pt x="21" y="5"/>
                      <a:pt x="21" y="4"/>
                    </a:cubicBezTo>
                    <a:cubicBezTo>
                      <a:pt x="21" y="4"/>
                      <a:pt x="21" y="4"/>
                      <a:pt x="21" y="4"/>
                    </a:cubicBezTo>
                    <a:cubicBezTo>
                      <a:pt x="21" y="4"/>
                      <a:pt x="21" y="4"/>
                      <a:pt x="21" y="4"/>
                    </a:cubicBezTo>
                    <a:cubicBezTo>
                      <a:pt x="21" y="4"/>
                      <a:pt x="21" y="4"/>
                      <a:pt x="21" y="4"/>
                    </a:cubicBezTo>
                    <a:cubicBezTo>
                      <a:pt x="21" y="4"/>
                      <a:pt x="21" y="4"/>
                      <a:pt x="21" y="4"/>
                    </a:cubicBezTo>
                    <a:cubicBezTo>
                      <a:pt x="21" y="4"/>
                      <a:pt x="21" y="4"/>
                      <a:pt x="21" y="4"/>
                    </a:cubicBezTo>
                    <a:cubicBezTo>
                      <a:pt x="21" y="4"/>
                      <a:pt x="21" y="4"/>
                      <a:pt x="21" y="4"/>
                    </a:cubicBezTo>
                    <a:cubicBezTo>
                      <a:pt x="21" y="4"/>
                      <a:pt x="21" y="4"/>
                      <a:pt x="21" y="4"/>
                    </a:cubicBezTo>
                    <a:cubicBezTo>
                      <a:pt x="21" y="4"/>
                      <a:pt x="21" y="4"/>
                      <a:pt x="21" y="4"/>
                    </a:cubicBezTo>
                    <a:cubicBezTo>
                      <a:pt x="21" y="4"/>
                      <a:pt x="21" y="4"/>
                      <a:pt x="21" y="4"/>
                    </a:cubicBezTo>
                    <a:cubicBezTo>
                      <a:pt x="21" y="4"/>
                      <a:pt x="21" y="4"/>
                      <a:pt x="21" y="4"/>
                    </a:cubicBezTo>
                    <a:cubicBezTo>
                      <a:pt x="21" y="4"/>
                      <a:pt x="21" y="4"/>
                      <a:pt x="21" y="3"/>
                    </a:cubicBezTo>
                    <a:cubicBezTo>
                      <a:pt x="21" y="3"/>
                      <a:pt x="21" y="3"/>
                      <a:pt x="21" y="3"/>
                    </a:cubicBezTo>
                    <a:cubicBezTo>
                      <a:pt x="21" y="3"/>
                      <a:pt x="21" y="3"/>
                      <a:pt x="21" y="3"/>
                    </a:cubicBezTo>
                    <a:cubicBezTo>
                      <a:pt x="21" y="3"/>
                      <a:pt x="20" y="3"/>
                      <a:pt x="20" y="3"/>
                    </a:cubicBezTo>
                    <a:cubicBezTo>
                      <a:pt x="20" y="3"/>
                      <a:pt x="20" y="3"/>
                      <a:pt x="20" y="3"/>
                    </a:cubicBezTo>
                    <a:cubicBezTo>
                      <a:pt x="20" y="3"/>
                      <a:pt x="20" y="3"/>
                      <a:pt x="20" y="3"/>
                    </a:cubicBezTo>
                    <a:cubicBezTo>
                      <a:pt x="20" y="3"/>
                      <a:pt x="20" y="3"/>
                      <a:pt x="20" y="3"/>
                    </a:cubicBezTo>
                    <a:cubicBezTo>
                      <a:pt x="20" y="3"/>
                      <a:pt x="20" y="3"/>
                      <a:pt x="20" y="3"/>
                    </a:cubicBezTo>
                    <a:cubicBezTo>
                      <a:pt x="20" y="3"/>
                      <a:pt x="20" y="3"/>
                      <a:pt x="20" y="3"/>
                    </a:cubicBezTo>
                    <a:cubicBezTo>
                      <a:pt x="20" y="3"/>
                      <a:pt x="20" y="3"/>
                      <a:pt x="20" y="3"/>
                    </a:cubicBezTo>
                    <a:cubicBezTo>
                      <a:pt x="20"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4"/>
                      <a:pt x="19" y="3"/>
                      <a:pt x="19" y="3"/>
                    </a:cubicBezTo>
                    <a:cubicBezTo>
                      <a:pt x="19" y="3"/>
                      <a:pt x="19" y="4"/>
                      <a:pt x="19" y="4"/>
                    </a:cubicBezTo>
                    <a:cubicBezTo>
                      <a:pt x="19" y="4"/>
                      <a:pt x="19" y="4"/>
                      <a:pt x="19" y="4"/>
                    </a:cubicBezTo>
                    <a:cubicBezTo>
                      <a:pt x="19" y="4"/>
                      <a:pt x="19" y="4"/>
                      <a:pt x="19" y="4"/>
                    </a:cubicBezTo>
                    <a:cubicBezTo>
                      <a:pt x="19" y="4"/>
                      <a:pt x="19" y="4"/>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7" y="3"/>
                    </a:cubicBezTo>
                    <a:cubicBezTo>
                      <a:pt x="17" y="3"/>
                      <a:pt x="17" y="3"/>
                      <a:pt x="17" y="3"/>
                    </a:cubicBezTo>
                    <a:cubicBezTo>
                      <a:pt x="17" y="3"/>
                      <a:pt x="17" y="3"/>
                      <a:pt x="17" y="3"/>
                    </a:cubicBezTo>
                    <a:cubicBezTo>
                      <a:pt x="17" y="3"/>
                      <a:pt x="17" y="3"/>
                      <a:pt x="17" y="3"/>
                    </a:cubicBezTo>
                    <a:cubicBezTo>
                      <a:pt x="17" y="3"/>
                      <a:pt x="17" y="3"/>
                      <a:pt x="17" y="3"/>
                    </a:cubicBezTo>
                    <a:cubicBezTo>
                      <a:pt x="17" y="3"/>
                      <a:pt x="17" y="3"/>
                      <a:pt x="17" y="2"/>
                    </a:cubicBezTo>
                    <a:cubicBezTo>
                      <a:pt x="17" y="2"/>
                      <a:pt x="17" y="2"/>
                      <a:pt x="17" y="2"/>
                    </a:cubicBezTo>
                    <a:cubicBezTo>
                      <a:pt x="17" y="2"/>
                      <a:pt x="17" y="2"/>
                      <a:pt x="17" y="2"/>
                    </a:cubicBezTo>
                    <a:cubicBezTo>
                      <a:pt x="17" y="2"/>
                      <a:pt x="17" y="2"/>
                      <a:pt x="17" y="2"/>
                    </a:cubicBezTo>
                    <a:cubicBezTo>
                      <a:pt x="17" y="2"/>
                      <a:pt x="17" y="2"/>
                      <a:pt x="17" y="2"/>
                    </a:cubicBezTo>
                    <a:cubicBezTo>
                      <a:pt x="17" y="2"/>
                      <a:pt x="17" y="3"/>
                      <a:pt x="17" y="3"/>
                    </a:cubicBezTo>
                    <a:cubicBezTo>
                      <a:pt x="17" y="3"/>
                      <a:pt x="17" y="3"/>
                      <a:pt x="17" y="3"/>
                    </a:cubicBezTo>
                    <a:cubicBezTo>
                      <a:pt x="17" y="3"/>
                      <a:pt x="17" y="3"/>
                      <a:pt x="17" y="3"/>
                    </a:cubicBezTo>
                    <a:cubicBezTo>
                      <a:pt x="17" y="3"/>
                      <a:pt x="17" y="3"/>
                      <a:pt x="17" y="3"/>
                    </a:cubicBezTo>
                    <a:cubicBezTo>
                      <a:pt x="17" y="3"/>
                      <a:pt x="17" y="3"/>
                      <a:pt x="17" y="3"/>
                    </a:cubicBezTo>
                    <a:cubicBezTo>
                      <a:pt x="17" y="3"/>
                      <a:pt x="17" y="3"/>
                      <a:pt x="17" y="3"/>
                    </a:cubicBezTo>
                    <a:cubicBezTo>
                      <a:pt x="17" y="3"/>
                      <a:pt x="17" y="3"/>
                      <a:pt x="17" y="3"/>
                    </a:cubicBezTo>
                    <a:cubicBezTo>
                      <a:pt x="17" y="3"/>
                      <a:pt x="17" y="3"/>
                      <a:pt x="17" y="3"/>
                    </a:cubicBezTo>
                    <a:cubicBezTo>
                      <a:pt x="17" y="3"/>
                      <a:pt x="17" y="3"/>
                      <a:pt x="17" y="3"/>
                    </a:cubicBezTo>
                    <a:cubicBezTo>
                      <a:pt x="17" y="3"/>
                      <a:pt x="17" y="3"/>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7" y="4"/>
                      <a:pt x="17" y="4"/>
                      <a:pt x="17" y="5"/>
                    </a:cubicBezTo>
                    <a:cubicBezTo>
                      <a:pt x="17" y="5"/>
                      <a:pt x="17" y="5"/>
                      <a:pt x="17" y="5"/>
                    </a:cubicBezTo>
                    <a:cubicBezTo>
                      <a:pt x="17" y="5"/>
                      <a:pt x="16" y="5"/>
                      <a:pt x="16" y="5"/>
                    </a:cubicBezTo>
                    <a:cubicBezTo>
                      <a:pt x="17"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5" y="5"/>
                      <a:pt x="15" y="5"/>
                      <a:pt x="15" y="5"/>
                    </a:cubicBezTo>
                    <a:cubicBezTo>
                      <a:pt x="15" y="5"/>
                      <a:pt x="15" y="5"/>
                      <a:pt x="15" y="5"/>
                    </a:cubicBezTo>
                    <a:cubicBezTo>
                      <a:pt x="15" y="5"/>
                      <a:pt x="15" y="5"/>
                      <a:pt x="15"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7" y="5"/>
                      <a:pt x="17" y="5"/>
                    </a:cubicBezTo>
                    <a:cubicBezTo>
                      <a:pt x="17" y="5"/>
                      <a:pt x="17" y="5"/>
                      <a:pt x="17" y="5"/>
                    </a:cubicBezTo>
                    <a:cubicBezTo>
                      <a:pt x="17" y="5"/>
                      <a:pt x="17" y="5"/>
                      <a:pt x="17" y="5"/>
                    </a:cubicBezTo>
                    <a:cubicBezTo>
                      <a:pt x="17" y="5"/>
                      <a:pt x="17" y="5"/>
                      <a:pt x="17" y="5"/>
                    </a:cubicBezTo>
                    <a:cubicBezTo>
                      <a:pt x="17" y="5"/>
                      <a:pt x="16" y="5"/>
                      <a:pt x="16" y="5"/>
                    </a:cubicBezTo>
                    <a:cubicBezTo>
                      <a:pt x="16" y="5"/>
                      <a:pt x="16" y="5"/>
                      <a:pt x="16" y="5"/>
                    </a:cubicBezTo>
                    <a:cubicBezTo>
                      <a:pt x="16" y="5"/>
                      <a:pt x="16" y="5"/>
                      <a:pt x="16" y="5"/>
                    </a:cubicBezTo>
                    <a:cubicBezTo>
                      <a:pt x="16" y="5"/>
                      <a:pt x="16" y="5"/>
                      <a:pt x="16" y="5"/>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5"/>
                      <a:pt x="16" y="5"/>
                    </a:cubicBezTo>
                    <a:cubicBezTo>
                      <a:pt x="16" y="5"/>
                      <a:pt x="16" y="5"/>
                      <a:pt x="15" y="5"/>
                    </a:cubicBezTo>
                    <a:cubicBezTo>
                      <a:pt x="15" y="5"/>
                      <a:pt x="16" y="5"/>
                      <a:pt x="16" y="5"/>
                    </a:cubicBezTo>
                    <a:cubicBezTo>
                      <a:pt x="16" y="5"/>
                      <a:pt x="16" y="5"/>
                      <a:pt x="16"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6" y="6"/>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7"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6" y="8"/>
                      <a:pt x="16" y="8"/>
                      <a:pt x="16" y="8"/>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7"/>
                    </a:cubicBezTo>
                    <a:cubicBezTo>
                      <a:pt x="16" y="7"/>
                      <a:pt x="16" y="7"/>
                      <a:pt x="16" y="7"/>
                    </a:cubicBezTo>
                    <a:cubicBezTo>
                      <a:pt x="16" y="7"/>
                      <a:pt x="16" y="7"/>
                      <a:pt x="16" y="7"/>
                    </a:cubicBezTo>
                    <a:cubicBezTo>
                      <a:pt x="16" y="8"/>
                      <a:pt x="16" y="8"/>
                      <a:pt x="16" y="8"/>
                    </a:cubicBezTo>
                    <a:cubicBezTo>
                      <a:pt x="15" y="7"/>
                      <a:pt x="15" y="7"/>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4" y="8"/>
                      <a:pt x="14" y="8"/>
                      <a:pt x="14" y="8"/>
                    </a:cubicBezTo>
                    <a:cubicBezTo>
                      <a:pt x="14" y="8"/>
                      <a:pt x="14" y="8"/>
                      <a:pt x="14" y="8"/>
                    </a:cubicBezTo>
                    <a:cubicBezTo>
                      <a:pt x="14" y="8"/>
                      <a:pt x="14" y="8"/>
                      <a:pt x="14" y="8"/>
                    </a:cubicBezTo>
                    <a:cubicBezTo>
                      <a:pt x="14" y="8"/>
                      <a:pt x="14" y="8"/>
                      <a:pt x="14" y="8"/>
                    </a:cubicBezTo>
                    <a:cubicBezTo>
                      <a:pt x="14" y="8"/>
                      <a:pt x="14" y="8"/>
                      <a:pt x="14" y="8"/>
                    </a:cubicBezTo>
                    <a:cubicBezTo>
                      <a:pt x="14" y="8"/>
                      <a:pt x="14" y="9"/>
                      <a:pt x="14" y="9"/>
                    </a:cubicBezTo>
                    <a:cubicBezTo>
                      <a:pt x="14" y="9"/>
                      <a:pt x="14" y="9"/>
                      <a:pt x="14" y="9"/>
                    </a:cubicBezTo>
                    <a:cubicBezTo>
                      <a:pt x="14" y="8"/>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8"/>
                      <a:pt x="14" y="8"/>
                      <a:pt x="14" y="8"/>
                    </a:cubicBezTo>
                    <a:cubicBezTo>
                      <a:pt x="14" y="8"/>
                      <a:pt x="14" y="8"/>
                      <a:pt x="14" y="8"/>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3" y="9"/>
                      <a:pt x="13" y="9"/>
                      <a:pt x="13" y="9"/>
                    </a:cubicBezTo>
                    <a:cubicBezTo>
                      <a:pt x="14" y="9"/>
                      <a:pt x="14" y="9"/>
                      <a:pt x="14" y="9"/>
                    </a:cubicBezTo>
                    <a:cubicBezTo>
                      <a:pt x="14" y="9"/>
                      <a:pt x="13" y="9"/>
                      <a:pt x="13" y="9"/>
                    </a:cubicBezTo>
                    <a:cubicBezTo>
                      <a:pt x="13" y="9"/>
                      <a:pt x="13" y="9"/>
                      <a:pt x="13" y="9"/>
                    </a:cubicBezTo>
                    <a:cubicBezTo>
                      <a:pt x="13" y="9"/>
                      <a:pt x="13" y="9"/>
                      <a:pt x="13" y="9"/>
                    </a:cubicBezTo>
                    <a:cubicBezTo>
                      <a:pt x="13" y="9"/>
                      <a:pt x="13" y="9"/>
                      <a:pt x="13" y="9"/>
                    </a:cubicBezTo>
                    <a:cubicBezTo>
                      <a:pt x="13" y="9"/>
                      <a:pt x="13" y="9"/>
                      <a:pt x="13" y="9"/>
                    </a:cubicBezTo>
                    <a:cubicBezTo>
                      <a:pt x="13" y="9"/>
                      <a:pt x="13" y="9"/>
                      <a:pt x="13" y="9"/>
                    </a:cubicBezTo>
                    <a:cubicBezTo>
                      <a:pt x="13" y="9"/>
                      <a:pt x="13" y="9"/>
                      <a:pt x="13" y="9"/>
                    </a:cubicBezTo>
                    <a:cubicBezTo>
                      <a:pt x="13" y="9"/>
                      <a:pt x="13" y="9"/>
                      <a:pt x="13" y="9"/>
                    </a:cubicBezTo>
                    <a:cubicBezTo>
                      <a:pt x="13" y="9"/>
                      <a:pt x="13" y="9"/>
                      <a:pt x="13" y="9"/>
                    </a:cubicBezTo>
                    <a:cubicBezTo>
                      <a:pt x="13" y="9"/>
                      <a:pt x="13" y="9"/>
                      <a:pt x="13" y="9"/>
                    </a:cubicBezTo>
                    <a:cubicBezTo>
                      <a:pt x="13" y="9"/>
                      <a:pt x="13" y="9"/>
                      <a:pt x="13" y="9"/>
                    </a:cubicBezTo>
                    <a:cubicBezTo>
                      <a:pt x="13" y="9"/>
                      <a:pt x="13" y="9"/>
                      <a:pt x="13" y="9"/>
                    </a:cubicBezTo>
                    <a:cubicBezTo>
                      <a:pt x="13" y="9"/>
                      <a:pt x="13" y="9"/>
                      <a:pt x="13" y="9"/>
                    </a:cubicBezTo>
                    <a:cubicBezTo>
                      <a:pt x="13" y="9"/>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9"/>
                      <a:pt x="13" y="9"/>
                      <a:pt x="13" y="9"/>
                    </a:cubicBezTo>
                    <a:cubicBezTo>
                      <a:pt x="13" y="9"/>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3" y="10"/>
                      <a:pt x="13" y="10"/>
                    </a:cubicBezTo>
                    <a:cubicBezTo>
                      <a:pt x="13" y="10"/>
                      <a:pt x="13" y="10"/>
                      <a:pt x="13" y="10"/>
                    </a:cubicBezTo>
                    <a:cubicBezTo>
                      <a:pt x="13" y="11"/>
                      <a:pt x="13"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3"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2" y="12"/>
                      <a:pt x="12" y="12"/>
                      <a:pt x="12" y="13"/>
                    </a:cubicBezTo>
                    <a:cubicBezTo>
                      <a:pt x="12" y="13"/>
                      <a:pt x="12" y="13"/>
                      <a:pt x="12" y="13"/>
                    </a:cubicBezTo>
                    <a:cubicBezTo>
                      <a:pt x="12" y="13"/>
                      <a:pt x="12" y="13"/>
                      <a:pt x="12" y="13"/>
                    </a:cubicBezTo>
                    <a:cubicBezTo>
                      <a:pt x="12" y="13"/>
                      <a:pt x="12" y="13"/>
                      <a:pt x="12" y="13"/>
                    </a:cubicBezTo>
                    <a:cubicBezTo>
                      <a:pt x="12" y="13"/>
                      <a:pt x="12" y="13"/>
                      <a:pt x="12" y="13"/>
                    </a:cubicBezTo>
                    <a:cubicBezTo>
                      <a:pt x="12" y="13"/>
                      <a:pt x="12" y="13"/>
                      <a:pt x="12" y="13"/>
                    </a:cubicBezTo>
                    <a:cubicBezTo>
                      <a:pt x="12" y="13"/>
                      <a:pt x="12" y="13"/>
                      <a:pt x="12" y="13"/>
                    </a:cubicBezTo>
                    <a:cubicBezTo>
                      <a:pt x="12" y="13"/>
                      <a:pt x="12" y="13"/>
                      <a:pt x="12" y="13"/>
                    </a:cubicBezTo>
                    <a:cubicBezTo>
                      <a:pt x="12" y="13"/>
                      <a:pt x="12" y="13"/>
                      <a:pt x="12" y="13"/>
                    </a:cubicBezTo>
                    <a:cubicBezTo>
                      <a:pt x="12" y="13"/>
                      <a:pt x="12" y="13"/>
                      <a:pt x="12" y="13"/>
                    </a:cubicBezTo>
                    <a:cubicBezTo>
                      <a:pt x="12" y="13"/>
                      <a:pt x="12" y="13"/>
                      <a:pt x="12" y="13"/>
                    </a:cubicBezTo>
                    <a:cubicBezTo>
                      <a:pt x="12" y="13"/>
                      <a:pt x="12" y="13"/>
                      <a:pt x="12" y="13"/>
                    </a:cubicBezTo>
                    <a:cubicBezTo>
                      <a:pt x="12" y="13"/>
                      <a:pt x="12" y="13"/>
                      <a:pt x="12" y="13"/>
                    </a:cubicBezTo>
                    <a:cubicBezTo>
                      <a:pt x="12" y="13"/>
                      <a:pt x="12" y="13"/>
                      <a:pt x="12" y="13"/>
                    </a:cubicBezTo>
                    <a:cubicBezTo>
                      <a:pt x="12" y="13"/>
                      <a:pt x="12" y="13"/>
                      <a:pt x="12" y="13"/>
                    </a:cubicBezTo>
                    <a:cubicBezTo>
                      <a:pt x="12" y="13"/>
                      <a:pt x="12" y="13"/>
                      <a:pt x="12" y="13"/>
                    </a:cubicBezTo>
                    <a:cubicBezTo>
                      <a:pt x="12" y="14"/>
                      <a:pt x="12" y="14"/>
                      <a:pt x="12" y="14"/>
                    </a:cubicBezTo>
                    <a:cubicBezTo>
                      <a:pt x="12" y="14"/>
                      <a:pt x="12" y="14"/>
                      <a:pt x="12" y="14"/>
                    </a:cubicBezTo>
                    <a:cubicBezTo>
                      <a:pt x="12" y="14"/>
                      <a:pt x="12" y="14"/>
                      <a:pt x="12" y="14"/>
                    </a:cubicBezTo>
                    <a:cubicBezTo>
                      <a:pt x="12" y="14"/>
                      <a:pt x="12" y="14"/>
                      <a:pt x="12" y="14"/>
                    </a:cubicBezTo>
                    <a:cubicBezTo>
                      <a:pt x="12" y="14"/>
                      <a:pt x="12" y="14"/>
                      <a:pt x="12" y="14"/>
                    </a:cubicBezTo>
                    <a:cubicBezTo>
                      <a:pt x="12" y="14"/>
                      <a:pt x="13" y="14"/>
                      <a:pt x="13" y="14"/>
                    </a:cubicBezTo>
                    <a:cubicBezTo>
                      <a:pt x="13" y="14"/>
                      <a:pt x="13" y="14"/>
                      <a:pt x="13" y="14"/>
                    </a:cubicBezTo>
                    <a:cubicBezTo>
                      <a:pt x="13" y="14"/>
                      <a:pt x="13" y="14"/>
                      <a:pt x="13" y="14"/>
                    </a:cubicBezTo>
                    <a:cubicBezTo>
                      <a:pt x="13" y="14"/>
                      <a:pt x="13" y="14"/>
                      <a:pt x="13" y="14"/>
                    </a:cubicBezTo>
                    <a:cubicBezTo>
                      <a:pt x="13" y="14"/>
                      <a:pt x="13" y="14"/>
                      <a:pt x="13" y="14"/>
                    </a:cubicBezTo>
                    <a:cubicBezTo>
                      <a:pt x="13" y="14"/>
                      <a:pt x="13" y="14"/>
                      <a:pt x="13" y="14"/>
                    </a:cubicBezTo>
                    <a:cubicBezTo>
                      <a:pt x="13" y="14"/>
                      <a:pt x="13" y="14"/>
                      <a:pt x="13" y="14"/>
                    </a:cubicBezTo>
                    <a:cubicBezTo>
                      <a:pt x="13" y="14"/>
                      <a:pt x="13" y="14"/>
                      <a:pt x="13" y="14"/>
                    </a:cubicBezTo>
                    <a:cubicBezTo>
                      <a:pt x="13" y="14"/>
                      <a:pt x="13" y="14"/>
                      <a:pt x="13" y="14"/>
                    </a:cubicBezTo>
                    <a:cubicBezTo>
                      <a:pt x="13" y="14"/>
                      <a:pt x="13" y="14"/>
                      <a:pt x="13" y="14"/>
                    </a:cubicBezTo>
                    <a:cubicBezTo>
                      <a:pt x="13" y="14"/>
                      <a:pt x="13" y="14"/>
                      <a:pt x="13" y="14"/>
                    </a:cubicBezTo>
                    <a:cubicBezTo>
                      <a:pt x="13" y="14"/>
                      <a:pt x="13" y="14"/>
                      <a:pt x="13" y="14"/>
                    </a:cubicBezTo>
                    <a:cubicBezTo>
                      <a:pt x="13" y="14"/>
                      <a:pt x="13" y="14"/>
                      <a:pt x="13" y="14"/>
                    </a:cubicBezTo>
                    <a:cubicBezTo>
                      <a:pt x="13" y="14"/>
                      <a:pt x="13" y="14"/>
                      <a:pt x="13" y="14"/>
                    </a:cubicBezTo>
                    <a:cubicBezTo>
                      <a:pt x="13" y="14"/>
                      <a:pt x="13" y="14"/>
                      <a:pt x="13" y="14"/>
                    </a:cubicBezTo>
                    <a:cubicBezTo>
                      <a:pt x="14" y="14"/>
                      <a:pt x="14" y="14"/>
                      <a:pt x="13" y="15"/>
                    </a:cubicBezTo>
                    <a:cubicBezTo>
                      <a:pt x="13" y="15"/>
                      <a:pt x="13" y="15"/>
                      <a:pt x="13"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4"/>
                      <a:pt x="13" y="14"/>
                      <a:pt x="13" y="14"/>
                    </a:cubicBezTo>
                    <a:cubicBezTo>
                      <a:pt x="13" y="14"/>
                      <a:pt x="13" y="14"/>
                      <a:pt x="14" y="14"/>
                    </a:cubicBezTo>
                    <a:cubicBezTo>
                      <a:pt x="14" y="14"/>
                      <a:pt x="14" y="14"/>
                      <a:pt x="14" y="14"/>
                    </a:cubicBezTo>
                    <a:cubicBezTo>
                      <a:pt x="14" y="14"/>
                      <a:pt x="14" y="14"/>
                      <a:pt x="14" y="14"/>
                    </a:cubicBezTo>
                    <a:cubicBezTo>
                      <a:pt x="14" y="14"/>
                      <a:pt x="14" y="14"/>
                      <a:pt x="14" y="14"/>
                    </a:cubicBezTo>
                    <a:cubicBezTo>
                      <a:pt x="14" y="14"/>
                      <a:pt x="14" y="14"/>
                      <a:pt x="14" y="14"/>
                    </a:cubicBezTo>
                    <a:cubicBezTo>
                      <a:pt x="14" y="13"/>
                      <a:pt x="14" y="13"/>
                      <a:pt x="14" y="13"/>
                    </a:cubicBezTo>
                    <a:cubicBezTo>
                      <a:pt x="14" y="13"/>
                      <a:pt x="14" y="13"/>
                      <a:pt x="14" y="13"/>
                    </a:cubicBezTo>
                    <a:cubicBezTo>
                      <a:pt x="14" y="13"/>
                      <a:pt x="14" y="13"/>
                      <a:pt x="14" y="13"/>
                    </a:cubicBezTo>
                    <a:cubicBezTo>
                      <a:pt x="14" y="13"/>
                      <a:pt x="14" y="13"/>
                      <a:pt x="14" y="13"/>
                    </a:cubicBezTo>
                    <a:cubicBezTo>
                      <a:pt x="14" y="13"/>
                      <a:pt x="14" y="13"/>
                      <a:pt x="14" y="13"/>
                    </a:cubicBezTo>
                    <a:cubicBezTo>
                      <a:pt x="14" y="13"/>
                      <a:pt x="14" y="13"/>
                      <a:pt x="14" y="13"/>
                    </a:cubicBezTo>
                    <a:cubicBezTo>
                      <a:pt x="14" y="13"/>
                      <a:pt x="14" y="13"/>
                      <a:pt x="14" y="13"/>
                    </a:cubicBezTo>
                    <a:cubicBezTo>
                      <a:pt x="14" y="13"/>
                      <a:pt x="14" y="13"/>
                      <a:pt x="14" y="13"/>
                    </a:cubicBezTo>
                    <a:cubicBezTo>
                      <a:pt x="14" y="13"/>
                      <a:pt x="13" y="13"/>
                      <a:pt x="13" y="14"/>
                    </a:cubicBezTo>
                    <a:cubicBezTo>
                      <a:pt x="13" y="13"/>
                      <a:pt x="13" y="13"/>
                      <a:pt x="13" y="13"/>
                    </a:cubicBezTo>
                    <a:cubicBezTo>
                      <a:pt x="13" y="13"/>
                      <a:pt x="14"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4" y="13"/>
                    </a:cubicBezTo>
                    <a:cubicBezTo>
                      <a:pt x="14" y="13"/>
                      <a:pt x="14" y="13"/>
                      <a:pt x="14" y="13"/>
                    </a:cubicBezTo>
                    <a:cubicBezTo>
                      <a:pt x="14" y="13"/>
                      <a:pt x="14"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2"/>
                      <a:pt x="13" y="12"/>
                      <a:pt x="13" y="12"/>
                    </a:cubicBezTo>
                    <a:cubicBezTo>
                      <a:pt x="13" y="12"/>
                      <a:pt x="13" y="12"/>
                      <a:pt x="13" y="12"/>
                    </a:cubicBezTo>
                    <a:cubicBezTo>
                      <a:pt x="13" y="12"/>
                      <a:pt x="13" y="12"/>
                      <a:pt x="13" y="12"/>
                    </a:cubicBezTo>
                    <a:cubicBezTo>
                      <a:pt x="13" y="12"/>
                      <a:pt x="13" y="13"/>
                      <a:pt x="13" y="13"/>
                    </a:cubicBezTo>
                    <a:cubicBezTo>
                      <a:pt x="13" y="13"/>
                      <a:pt x="13" y="13"/>
                      <a:pt x="14" y="13"/>
                    </a:cubicBezTo>
                    <a:cubicBezTo>
                      <a:pt x="14" y="13"/>
                      <a:pt x="14" y="13"/>
                      <a:pt x="14" y="13"/>
                    </a:cubicBezTo>
                    <a:cubicBezTo>
                      <a:pt x="14" y="13"/>
                      <a:pt x="14" y="12"/>
                      <a:pt x="14" y="12"/>
                    </a:cubicBezTo>
                    <a:cubicBezTo>
                      <a:pt x="14" y="12"/>
                      <a:pt x="14" y="12"/>
                      <a:pt x="14" y="12"/>
                    </a:cubicBezTo>
                    <a:cubicBezTo>
                      <a:pt x="14" y="12"/>
                      <a:pt x="14" y="12"/>
                      <a:pt x="14" y="12"/>
                    </a:cubicBezTo>
                    <a:cubicBezTo>
                      <a:pt x="14" y="13"/>
                      <a:pt x="14" y="12"/>
                      <a:pt x="14" y="12"/>
                    </a:cubicBezTo>
                    <a:cubicBezTo>
                      <a:pt x="14" y="12"/>
                      <a:pt x="14" y="12"/>
                      <a:pt x="14" y="12"/>
                    </a:cubicBezTo>
                    <a:cubicBezTo>
                      <a:pt x="14" y="12"/>
                      <a:pt x="14" y="12"/>
                      <a:pt x="14" y="12"/>
                    </a:cubicBezTo>
                    <a:cubicBezTo>
                      <a:pt x="14" y="12"/>
                      <a:pt x="14" y="12"/>
                      <a:pt x="14" y="12"/>
                    </a:cubicBezTo>
                    <a:cubicBezTo>
                      <a:pt x="14" y="13"/>
                      <a:pt x="14" y="13"/>
                      <a:pt x="14" y="13"/>
                    </a:cubicBezTo>
                    <a:cubicBezTo>
                      <a:pt x="14" y="13"/>
                      <a:pt x="14" y="13"/>
                      <a:pt x="14" y="13"/>
                    </a:cubicBezTo>
                    <a:cubicBezTo>
                      <a:pt x="14" y="13"/>
                      <a:pt x="14" y="13"/>
                      <a:pt x="14" y="13"/>
                    </a:cubicBezTo>
                    <a:cubicBezTo>
                      <a:pt x="14" y="13"/>
                      <a:pt x="14" y="12"/>
                      <a:pt x="14" y="12"/>
                    </a:cubicBezTo>
                    <a:cubicBezTo>
                      <a:pt x="14" y="13"/>
                      <a:pt x="14" y="13"/>
                      <a:pt x="14" y="13"/>
                    </a:cubicBezTo>
                    <a:cubicBezTo>
                      <a:pt x="14" y="13"/>
                      <a:pt x="14" y="13"/>
                      <a:pt x="14" y="13"/>
                    </a:cubicBezTo>
                    <a:cubicBezTo>
                      <a:pt x="14" y="13"/>
                      <a:pt x="14" y="13"/>
                      <a:pt x="14" y="13"/>
                    </a:cubicBezTo>
                    <a:cubicBezTo>
                      <a:pt x="14" y="13"/>
                      <a:pt x="14" y="13"/>
                      <a:pt x="14" y="13"/>
                    </a:cubicBezTo>
                    <a:cubicBezTo>
                      <a:pt x="14" y="13"/>
                      <a:pt x="14" y="13"/>
                      <a:pt x="14" y="13"/>
                    </a:cubicBezTo>
                    <a:cubicBezTo>
                      <a:pt x="14" y="13"/>
                      <a:pt x="14" y="13"/>
                      <a:pt x="14" y="13"/>
                    </a:cubicBezTo>
                    <a:cubicBezTo>
                      <a:pt x="14" y="13"/>
                      <a:pt x="14" y="13"/>
                      <a:pt x="14" y="13"/>
                    </a:cubicBezTo>
                    <a:cubicBezTo>
                      <a:pt x="14" y="13"/>
                      <a:pt x="14" y="13"/>
                      <a:pt x="14" y="13"/>
                    </a:cubicBezTo>
                    <a:cubicBezTo>
                      <a:pt x="14" y="13"/>
                      <a:pt x="14" y="13"/>
                      <a:pt x="14" y="13"/>
                    </a:cubicBezTo>
                    <a:cubicBezTo>
                      <a:pt x="15" y="13"/>
                      <a:pt x="15" y="13"/>
                      <a:pt x="15" y="13"/>
                    </a:cubicBezTo>
                    <a:cubicBezTo>
                      <a:pt x="14" y="13"/>
                      <a:pt x="14" y="13"/>
                      <a:pt x="14"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6" y="13"/>
                      <a:pt x="16" y="14"/>
                    </a:cubicBezTo>
                    <a:cubicBezTo>
                      <a:pt x="16" y="14"/>
                      <a:pt x="16" y="14"/>
                      <a:pt x="16" y="14"/>
                    </a:cubicBezTo>
                    <a:cubicBezTo>
                      <a:pt x="16" y="14"/>
                      <a:pt x="16" y="13"/>
                      <a:pt x="16" y="14"/>
                    </a:cubicBezTo>
                    <a:cubicBezTo>
                      <a:pt x="16" y="14"/>
                      <a:pt x="16" y="14"/>
                      <a:pt x="16" y="14"/>
                    </a:cubicBezTo>
                    <a:cubicBezTo>
                      <a:pt x="16" y="14"/>
                      <a:pt x="16" y="14"/>
                      <a:pt x="16" y="14"/>
                    </a:cubicBezTo>
                    <a:cubicBezTo>
                      <a:pt x="16" y="14"/>
                      <a:pt x="16" y="14"/>
                      <a:pt x="16" y="14"/>
                    </a:cubicBezTo>
                    <a:cubicBezTo>
                      <a:pt x="16" y="14"/>
                      <a:pt x="16" y="14"/>
                      <a:pt x="16" y="14"/>
                    </a:cubicBezTo>
                    <a:cubicBezTo>
                      <a:pt x="16" y="14"/>
                      <a:pt x="16" y="14"/>
                      <a:pt x="16" y="14"/>
                    </a:cubicBezTo>
                    <a:cubicBezTo>
                      <a:pt x="16" y="14"/>
                      <a:pt x="16" y="14"/>
                      <a:pt x="16" y="14"/>
                    </a:cubicBezTo>
                    <a:cubicBezTo>
                      <a:pt x="16" y="14"/>
                      <a:pt x="16" y="14"/>
                      <a:pt x="16" y="13"/>
                    </a:cubicBezTo>
                    <a:cubicBezTo>
                      <a:pt x="16" y="13"/>
                      <a:pt x="16" y="14"/>
                      <a:pt x="16" y="14"/>
                    </a:cubicBezTo>
                    <a:cubicBezTo>
                      <a:pt x="16" y="14"/>
                      <a:pt x="16" y="14"/>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2"/>
                      <a:pt x="16" y="12"/>
                    </a:cubicBezTo>
                    <a:cubicBezTo>
                      <a:pt x="16" y="12"/>
                      <a:pt x="16" y="12"/>
                      <a:pt x="16" y="12"/>
                    </a:cubicBezTo>
                    <a:cubicBezTo>
                      <a:pt x="16" y="12"/>
                      <a:pt x="16" y="12"/>
                      <a:pt x="16" y="12"/>
                    </a:cubicBezTo>
                    <a:cubicBezTo>
                      <a:pt x="16" y="13"/>
                      <a:pt x="16" y="13"/>
                      <a:pt x="16" y="13"/>
                    </a:cubicBezTo>
                    <a:cubicBezTo>
                      <a:pt x="16" y="13"/>
                      <a:pt x="16" y="13"/>
                      <a:pt x="16" y="13"/>
                    </a:cubicBezTo>
                    <a:cubicBezTo>
                      <a:pt x="16" y="13"/>
                      <a:pt x="16" y="13"/>
                      <a:pt x="16" y="13"/>
                    </a:cubicBezTo>
                    <a:cubicBezTo>
                      <a:pt x="16" y="12"/>
                      <a:pt x="16" y="13"/>
                      <a:pt x="16" y="13"/>
                    </a:cubicBezTo>
                    <a:cubicBezTo>
                      <a:pt x="15" y="13"/>
                      <a:pt x="15" y="13"/>
                      <a:pt x="15" y="13"/>
                    </a:cubicBezTo>
                    <a:cubicBezTo>
                      <a:pt x="15" y="13"/>
                      <a:pt x="15" y="13"/>
                      <a:pt x="15" y="13"/>
                    </a:cubicBezTo>
                    <a:cubicBezTo>
                      <a:pt x="15" y="13"/>
                      <a:pt x="15" y="13"/>
                      <a:pt x="15" y="13"/>
                    </a:cubicBezTo>
                    <a:cubicBezTo>
                      <a:pt x="15" y="13"/>
                      <a:pt x="15" y="13"/>
                      <a:pt x="15" y="12"/>
                    </a:cubicBezTo>
                    <a:cubicBezTo>
                      <a:pt x="15" y="12"/>
                      <a:pt x="15" y="12"/>
                      <a:pt x="15" y="12"/>
                    </a:cubicBezTo>
                    <a:cubicBezTo>
                      <a:pt x="15" y="12"/>
                      <a:pt x="15" y="12"/>
                      <a:pt x="15" y="12"/>
                    </a:cubicBezTo>
                    <a:cubicBezTo>
                      <a:pt x="15" y="12"/>
                      <a:pt x="15" y="12"/>
                      <a:pt x="15" y="12"/>
                    </a:cubicBezTo>
                    <a:cubicBezTo>
                      <a:pt x="15" y="12"/>
                      <a:pt x="15" y="12"/>
                      <a:pt x="15" y="12"/>
                    </a:cubicBezTo>
                    <a:cubicBezTo>
                      <a:pt x="16" y="12"/>
                      <a:pt x="16" y="12"/>
                      <a:pt x="16" y="12"/>
                    </a:cubicBezTo>
                    <a:cubicBezTo>
                      <a:pt x="16" y="12"/>
                      <a:pt x="16" y="12"/>
                      <a:pt x="16" y="12"/>
                    </a:cubicBezTo>
                    <a:cubicBezTo>
                      <a:pt x="16" y="12"/>
                      <a:pt x="16" y="12"/>
                      <a:pt x="16" y="12"/>
                    </a:cubicBezTo>
                    <a:cubicBezTo>
                      <a:pt x="16" y="12"/>
                      <a:pt x="16" y="12"/>
                      <a:pt x="16" y="12"/>
                    </a:cubicBezTo>
                    <a:cubicBezTo>
                      <a:pt x="16" y="12"/>
                      <a:pt x="16" y="12"/>
                      <a:pt x="16" y="12"/>
                    </a:cubicBezTo>
                    <a:cubicBezTo>
                      <a:pt x="16" y="12"/>
                      <a:pt x="16" y="12"/>
                      <a:pt x="16" y="12"/>
                    </a:cubicBezTo>
                    <a:cubicBezTo>
                      <a:pt x="16" y="12"/>
                      <a:pt x="16" y="12"/>
                      <a:pt x="16" y="12"/>
                    </a:cubicBezTo>
                    <a:cubicBezTo>
                      <a:pt x="16" y="12"/>
                      <a:pt x="16" y="12"/>
                      <a:pt x="15" y="12"/>
                    </a:cubicBezTo>
                    <a:cubicBezTo>
                      <a:pt x="15" y="12"/>
                      <a:pt x="15" y="12"/>
                      <a:pt x="15" y="12"/>
                    </a:cubicBezTo>
                    <a:cubicBezTo>
                      <a:pt x="15" y="12"/>
                      <a:pt x="15" y="12"/>
                      <a:pt x="15" y="12"/>
                    </a:cubicBezTo>
                    <a:cubicBezTo>
                      <a:pt x="15" y="12"/>
                      <a:pt x="15" y="12"/>
                      <a:pt x="15" y="12"/>
                    </a:cubicBezTo>
                    <a:cubicBezTo>
                      <a:pt x="15" y="12"/>
                      <a:pt x="15" y="12"/>
                      <a:pt x="15" y="12"/>
                    </a:cubicBezTo>
                    <a:cubicBezTo>
                      <a:pt x="15" y="12"/>
                      <a:pt x="15" y="12"/>
                      <a:pt x="15" y="12"/>
                    </a:cubicBezTo>
                    <a:cubicBezTo>
                      <a:pt x="15" y="12"/>
                      <a:pt x="15" y="12"/>
                      <a:pt x="15" y="12"/>
                    </a:cubicBezTo>
                    <a:cubicBezTo>
                      <a:pt x="16" y="12"/>
                      <a:pt x="16" y="12"/>
                      <a:pt x="16" y="12"/>
                    </a:cubicBezTo>
                    <a:cubicBezTo>
                      <a:pt x="16" y="12"/>
                      <a:pt x="16" y="12"/>
                      <a:pt x="16" y="12"/>
                    </a:cubicBezTo>
                    <a:cubicBezTo>
                      <a:pt x="15" y="12"/>
                      <a:pt x="15" y="12"/>
                      <a:pt x="15" y="12"/>
                    </a:cubicBezTo>
                    <a:cubicBezTo>
                      <a:pt x="15" y="12"/>
                      <a:pt x="15" y="12"/>
                      <a:pt x="15" y="12"/>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2"/>
                      <a:pt x="15" y="12"/>
                    </a:cubicBezTo>
                    <a:cubicBezTo>
                      <a:pt x="15" y="12"/>
                      <a:pt x="15" y="12"/>
                      <a:pt x="15" y="12"/>
                    </a:cubicBezTo>
                    <a:cubicBezTo>
                      <a:pt x="15" y="12"/>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4" y="11"/>
                    </a:cubicBezTo>
                    <a:cubicBezTo>
                      <a:pt x="14" y="11"/>
                      <a:pt x="14" y="11"/>
                      <a:pt x="14" y="11"/>
                    </a:cubicBezTo>
                    <a:cubicBezTo>
                      <a:pt x="14" y="11"/>
                      <a:pt x="14" y="11"/>
                      <a:pt x="14" y="11"/>
                    </a:cubicBezTo>
                    <a:cubicBezTo>
                      <a:pt x="14" y="11"/>
                      <a:pt x="14" y="11"/>
                      <a:pt x="14" y="11"/>
                    </a:cubicBezTo>
                    <a:cubicBezTo>
                      <a:pt x="14" y="11"/>
                      <a:pt x="14" y="11"/>
                      <a:pt x="14" y="11"/>
                    </a:cubicBezTo>
                    <a:cubicBezTo>
                      <a:pt x="14"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5" y="11"/>
                    </a:cubicBezTo>
                    <a:cubicBezTo>
                      <a:pt x="15" y="11"/>
                      <a:pt x="15"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2"/>
                      <a:pt x="16" y="12"/>
                    </a:cubicBezTo>
                    <a:cubicBezTo>
                      <a:pt x="16" y="12"/>
                      <a:pt x="16" y="12"/>
                      <a:pt x="16" y="12"/>
                    </a:cubicBezTo>
                    <a:cubicBezTo>
                      <a:pt x="16" y="12"/>
                      <a:pt x="16" y="12"/>
                      <a:pt x="16" y="12"/>
                    </a:cubicBezTo>
                    <a:cubicBezTo>
                      <a:pt x="16" y="12"/>
                      <a:pt x="16" y="12"/>
                      <a:pt x="16" y="12"/>
                    </a:cubicBezTo>
                    <a:cubicBezTo>
                      <a:pt x="16"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2"/>
                    </a:cubicBezTo>
                    <a:cubicBezTo>
                      <a:pt x="17" y="12"/>
                      <a:pt x="17" y="12"/>
                      <a:pt x="17" y="11"/>
                    </a:cubicBezTo>
                    <a:cubicBezTo>
                      <a:pt x="17" y="11"/>
                      <a:pt x="17" y="11"/>
                      <a:pt x="17" y="11"/>
                    </a:cubicBezTo>
                    <a:cubicBezTo>
                      <a:pt x="17" y="11"/>
                      <a:pt x="17" y="11"/>
                      <a:pt x="17" y="11"/>
                    </a:cubicBezTo>
                    <a:cubicBezTo>
                      <a:pt x="17" y="11"/>
                      <a:pt x="18" y="11"/>
                      <a:pt x="18" y="11"/>
                    </a:cubicBezTo>
                    <a:cubicBezTo>
                      <a:pt x="18" y="11"/>
                      <a:pt x="18" y="11"/>
                      <a:pt x="18" y="11"/>
                    </a:cubicBezTo>
                    <a:cubicBezTo>
                      <a:pt x="18" y="11"/>
                      <a:pt x="18" y="11"/>
                      <a:pt x="18" y="11"/>
                    </a:cubicBezTo>
                    <a:cubicBezTo>
                      <a:pt x="18" y="11"/>
                      <a:pt x="18" y="11"/>
                      <a:pt x="18" y="11"/>
                    </a:cubicBezTo>
                    <a:cubicBezTo>
                      <a:pt x="18" y="11"/>
                      <a:pt x="18" y="11"/>
                      <a:pt x="18" y="11"/>
                    </a:cubicBezTo>
                    <a:cubicBezTo>
                      <a:pt x="18" y="11"/>
                      <a:pt x="18" y="11"/>
                      <a:pt x="18" y="11"/>
                    </a:cubicBezTo>
                    <a:cubicBezTo>
                      <a:pt x="18" y="11"/>
                      <a:pt x="18" y="12"/>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9" y="12"/>
                      <a:pt x="19" y="12"/>
                      <a:pt x="19" y="12"/>
                    </a:cubicBezTo>
                    <a:cubicBezTo>
                      <a:pt x="19" y="12"/>
                      <a:pt x="19" y="12"/>
                      <a:pt x="19" y="12"/>
                    </a:cubicBezTo>
                    <a:cubicBezTo>
                      <a:pt x="19" y="12"/>
                      <a:pt x="19" y="12"/>
                      <a:pt x="19" y="12"/>
                    </a:cubicBezTo>
                    <a:cubicBezTo>
                      <a:pt x="19" y="12"/>
                      <a:pt x="19" y="12"/>
                      <a:pt x="19" y="12"/>
                    </a:cubicBezTo>
                    <a:cubicBezTo>
                      <a:pt x="19" y="12"/>
                      <a:pt x="19" y="12"/>
                      <a:pt x="19" y="12"/>
                    </a:cubicBezTo>
                    <a:cubicBezTo>
                      <a:pt x="19" y="12"/>
                      <a:pt x="19" y="12"/>
                      <a:pt x="19" y="12"/>
                    </a:cubicBezTo>
                    <a:cubicBezTo>
                      <a:pt x="19" y="12"/>
                      <a:pt x="19" y="12"/>
                      <a:pt x="19" y="12"/>
                    </a:cubicBezTo>
                    <a:cubicBezTo>
                      <a:pt x="19" y="12"/>
                      <a:pt x="19" y="12"/>
                      <a:pt x="19" y="12"/>
                    </a:cubicBezTo>
                    <a:cubicBezTo>
                      <a:pt x="19" y="12"/>
                      <a:pt x="19" y="12"/>
                      <a:pt x="19" y="12"/>
                    </a:cubicBezTo>
                    <a:cubicBezTo>
                      <a:pt x="19" y="12"/>
                      <a:pt x="19" y="12"/>
                      <a:pt x="19" y="12"/>
                    </a:cubicBezTo>
                    <a:cubicBezTo>
                      <a:pt x="19" y="12"/>
                      <a:pt x="19" y="12"/>
                      <a:pt x="19" y="12"/>
                    </a:cubicBezTo>
                    <a:cubicBezTo>
                      <a:pt x="19" y="12"/>
                      <a:pt x="19" y="12"/>
                      <a:pt x="19" y="12"/>
                    </a:cubicBezTo>
                    <a:cubicBezTo>
                      <a:pt x="19" y="12"/>
                      <a:pt x="19" y="12"/>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0"/>
                      <a:pt x="19" y="11"/>
                      <a:pt x="19" y="11"/>
                    </a:cubicBezTo>
                    <a:cubicBezTo>
                      <a:pt x="19" y="11"/>
                      <a:pt x="19" y="11"/>
                      <a:pt x="19" y="11"/>
                    </a:cubicBezTo>
                    <a:cubicBezTo>
                      <a:pt x="19" y="10"/>
                      <a:pt x="19" y="10"/>
                      <a:pt x="19" y="10"/>
                    </a:cubicBezTo>
                    <a:cubicBezTo>
                      <a:pt x="19" y="11"/>
                      <a:pt x="19" y="11"/>
                      <a:pt x="18" y="10"/>
                    </a:cubicBezTo>
                    <a:cubicBezTo>
                      <a:pt x="18" y="10"/>
                      <a:pt x="18" y="10"/>
                      <a:pt x="18" y="10"/>
                    </a:cubicBezTo>
                    <a:cubicBezTo>
                      <a:pt x="18" y="10"/>
                      <a:pt x="18" y="10"/>
                      <a:pt x="18" y="10"/>
                    </a:cubicBezTo>
                    <a:cubicBezTo>
                      <a:pt x="18" y="10"/>
                      <a:pt x="18" y="10"/>
                      <a:pt x="18" y="10"/>
                    </a:cubicBezTo>
                    <a:cubicBezTo>
                      <a:pt x="18" y="11"/>
                      <a:pt x="18" y="11"/>
                      <a:pt x="18" y="11"/>
                    </a:cubicBezTo>
                    <a:cubicBezTo>
                      <a:pt x="18" y="11"/>
                      <a:pt x="18" y="11"/>
                      <a:pt x="18" y="11"/>
                    </a:cubicBezTo>
                    <a:cubicBezTo>
                      <a:pt x="18" y="10"/>
                      <a:pt x="18" y="10"/>
                      <a:pt x="18" y="10"/>
                    </a:cubicBezTo>
                    <a:cubicBezTo>
                      <a:pt x="18" y="10"/>
                      <a:pt x="18" y="10"/>
                      <a:pt x="18" y="10"/>
                    </a:cubicBezTo>
                    <a:cubicBezTo>
                      <a:pt x="18" y="10"/>
                      <a:pt x="18" y="10"/>
                      <a:pt x="18" y="10"/>
                    </a:cubicBezTo>
                    <a:cubicBezTo>
                      <a:pt x="18" y="10"/>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8" y="10"/>
                      <a:pt x="18" y="10"/>
                    </a:cubicBezTo>
                    <a:cubicBezTo>
                      <a:pt x="18" y="10"/>
                      <a:pt x="18" y="10"/>
                      <a:pt x="18" y="10"/>
                    </a:cubicBezTo>
                    <a:cubicBezTo>
                      <a:pt x="18" y="10"/>
                      <a:pt x="18" y="10"/>
                      <a:pt x="18" y="10"/>
                    </a:cubicBezTo>
                    <a:cubicBezTo>
                      <a:pt x="18" y="10"/>
                      <a:pt x="18" y="10"/>
                      <a:pt x="18" y="10"/>
                    </a:cubicBezTo>
                    <a:cubicBezTo>
                      <a:pt x="18" y="10"/>
                      <a:pt x="18" y="10"/>
                      <a:pt x="18" y="10"/>
                    </a:cubicBezTo>
                    <a:cubicBezTo>
                      <a:pt x="18" y="10"/>
                      <a:pt x="18" y="10"/>
                      <a:pt x="18" y="10"/>
                    </a:cubicBezTo>
                    <a:cubicBezTo>
                      <a:pt x="18" y="10"/>
                      <a:pt x="18" y="10"/>
                      <a:pt x="18" y="10"/>
                    </a:cubicBezTo>
                    <a:cubicBezTo>
                      <a:pt x="17" y="10"/>
                      <a:pt x="17" y="10"/>
                      <a:pt x="17" y="10"/>
                    </a:cubicBezTo>
                    <a:cubicBezTo>
                      <a:pt x="17" y="10"/>
                      <a:pt x="17" y="10"/>
                      <a:pt x="17" y="10"/>
                    </a:cubicBezTo>
                    <a:cubicBezTo>
                      <a:pt x="17" y="9"/>
                      <a:pt x="17" y="9"/>
                      <a:pt x="17" y="9"/>
                    </a:cubicBezTo>
                    <a:cubicBezTo>
                      <a:pt x="17" y="9"/>
                      <a:pt x="17" y="9"/>
                      <a:pt x="17" y="9"/>
                    </a:cubicBezTo>
                    <a:cubicBezTo>
                      <a:pt x="17" y="9"/>
                      <a:pt x="17" y="9"/>
                      <a:pt x="17" y="9"/>
                    </a:cubicBezTo>
                    <a:cubicBezTo>
                      <a:pt x="16" y="9"/>
                      <a:pt x="16" y="9"/>
                      <a:pt x="16" y="9"/>
                    </a:cubicBezTo>
                    <a:cubicBezTo>
                      <a:pt x="16" y="9"/>
                      <a:pt x="16" y="9"/>
                      <a:pt x="16" y="9"/>
                    </a:cubicBezTo>
                    <a:cubicBezTo>
                      <a:pt x="17" y="9"/>
                      <a:pt x="17" y="9"/>
                      <a:pt x="16" y="9"/>
                    </a:cubicBezTo>
                    <a:cubicBezTo>
                      <a:pt x="16" y="9"/>
                      <a:pt x="16" y="9"/>
                      <a:pt x="16" y="9"/>
                    </a:cubicBezTo>
                    <a:cubicBezTo>
                      <a:pt x="17" y="9"/>
                      <a:pt x="17" y="9"/>
                      <a:pt x="17" y="9"/>
                    </a:cubicBezTo>
                    <a:cubicBezTo>
                      <a:pt x="17" y="9"/>
                      <a:pt x="17" y="9"/>
                      <a:pt x="17" y="9"/>
                    </a:cubicBezTo>
                    <a:cubicBezTo>
                      <a:pt x="17" y="9"/>
                      <a:pt x="17" y="9"/>
                      <a:pt x="17" y="9"/>
                    </a:cubicBezTo>
                    <a:cubicBezTo>
                      <a:pt x="17" y="9"/>
                      <a:pt x="17" y="8"/>
                      <a:pt x="17" y="8"/>
                    </a:cubicBezTo>
                    <a:cubicBezTo>
                      <a:pt x="17" y="8"/>
                      <a:pt x="17" y="9"/>
                      <a:pt x="17" y="9"/>
                    </a:cubicBezTo>
                    <a:cubicBezTo>
                      <a:pt x="17" y="9"/>
                      <a:pt x="17" y="9"/>
                      <a:pt x="17" y="9"/>
                    </a:cubicBezTo>
                    <a:cubicBezTo>
                      <a:pt x="17" y="9"/>
                      <a:pt x="17" y="9"/>
                      <a:pt x="17" y="9"/>
                    </a:cubicBezTo>
                    <a:cubicBezTo>
                      <a:pt x="17" y="9"/>
                      <a:pt x="17" y="9"/>
                      <a:pt x="17" y="9"/>
                    </a:cubicBezTo>
                    <a:cubicBezTo>
                      <a:pt x="17" y="9"/>
                      <a:pt x="17" y="9"/>
                      <a:pt x="17" y="9"/>
                    </a:cubicBezTo>
                    <a:cubicBezTo>
                      <a:pt x="17" y="9"/>
                      <a:pt x="17" y="9"/>
                      <a:pt x="17" y="9"/>
                    </a:cubicBezTo>
                    <a:cubicBezTo>
                      <a:pt x="17" y="9"/>
                      <a:pt x="17" y="9"/>
                      <a:pt x="17" y="9"/>
                    </a:cubicBezTo>
                    <a:cubicBezTo>
                      <a:pt x="17" y="9"/>
                      <a:pt x="17" y="9"/>
                      <a:pt x="17" y="9"/>
                    </a:cubicBezTo>
                    <a:cubicBezTo>
                      <a:pt x="17" y="9"/>
                      <a:pt x="17" y="9"/>
                      <a:pt x="17" y="9"/>
                    </a:cubicBezTo>
                    <a:cubicBezTo>
                      <a:pt x="17" y="9"/>
                      <a:pt x="17" y="9"/>
                      <a:pt x="17" y="9"/>
                    </a:cubicBezTo>
                    <a:cubicBezTo>
                      <a:pt x="17" y="9"/>
                      <a:pt x="17" y="9"/>
                      <a:pt x="17" y="9"/>
                    </a:cubicBezTo>
                    <a:cubicBezTo>
                      <a:pt x="18" y="9"/>
                      <a:pt x="18" y="9"/>
                      <a:pt x="18" y="9"/>
                    </a:cubicBezTo>
                    <a:cubicBezTo>
                      <a:pt x="18" y="9"/>
                      <a:pt x="18" y="9"/>
                      <a:pt x="18" y="9"/>
                    </a:cubicBezTo>
                    <a:cubicBezTo>
                      <a:pt x="18" y="10"/>
                      <a:pt x="18" y="10"/>
                      <a:pt x="18" y="10"/>
                    </a:cubicBezTo>
                    <a:cubicBezTo>
                      <a:pt x="18" y="10"/>
                      <a:pt x="18" y="10"/>
                      <a:pt x="18" y="10"/>
                    </a:cubicBezTo>
                    <a:cubicBezTo>
                      <a:pt x="18" y="10"/>
                      <a:pt x="18" y="10"/>
                      <a:pt x="18" y="10"/>
                    </a:cubicBezTo>
                    <a:cubicBezTo>
                      <a:pt x="18" y="10"/>
                      <a:pt x="18" y="10"/>
                      <a:pt x="18" y="10"/>
                    </a:cubicBezTo>
                    <a:cubicBezTo>
                      <a:pt x="18" y="10"/>
                      <a:pt x="18" y="10"/>
                      <a:pt x="18" y="10"/>
                    </a:cubicBezTo>
                    <a:cubicBezTo>
                      <a:pt x="18" y="10"/>
                      <a:pt x="18"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20" y="10"/>
                      <a:pt x="20" y="10"/>
                      <a:pt x="20" y="10"/>
                    </a:cubicBezTo>
                    <a:cubicBezTo>
                      <a:pt x="20" y="10"/>
                      <a:pt x="20" y="10"/>
                      <a:pt x="20" y="10"/>
                    </a:cubicBezTo>
                    <a:cubicBezTo>
                      <a:pt x="20" y="10"/>
                      <a:pt x="20" y="10"/>
                      <a:pt x="20" y="10"/>
                    </a:cubicBezTo>
                    <a:cubicBezTo>
                      <a:pt x="20" y="10"/>
                      <a:pt x="20" y="10"/>
                      <a:pt x="20" y="10"/>
                    </a:cubicBezTo>
                    <a:cubicBezTo>
                      <a:pt x="20" y="10"/>
                      <a:pt x="20" y="10"/>
                      <a:pt x="20" y="10"/>
                    </a:cubicBezTo>
                    <a:cubicBezTo>
                      <a:pt x="20" y="10"/>
                      <a:pt x="20" y="10"/>
                      <a:pt x="20" y="10"/>
                    </a:cubicBezTo>
                    <a:cubicBezTo>
                      <a:pt x="20" y="10"/>
                      <a:pt x="20" y="10"/>
                      <a:pt x="20" y="10"/>
                    </a:cubicBezTo>
                    <a:cubicBezTo>
                      <a:pt x="20" y="10"/>
                      <a:pt x="20" y="10"/>
                      <a:pt x="20" y="10"/>
                    </a:cubicBezTo>
                    <a:cubicBezTo>
                      <a:pt x="20" y="10"/>
                      <a:pt x="20" y="10"/>
                      <a:pt x="20" y="10"/>
                    </a:cubicBezTo>
                    <a:cubicBezTo>
                      <a:pt x="21" y="10"/>
                      <a:pt x="21" y="10"/>
                      <a:pt x="21" y="10"/>
                    </a:cubicBezTo>
                    <a:cubicBezTo>
                      <a:pt x="21" y="10"/>
                      <a:pt x="21" y="10"/>
                      <a:pt x="20" y="10"/>
                    </a:cubicBezTo>
                    <a:cubicBezTo>
                      <a:pt x="20" y="10"/>
                      <a:pt x="20" y="10"/>
                      <a:pt x="20" y="10"/>
                    </a:cubicBezTo>
                    <a:cubicBezTo>
                      <a:pt x="20"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10"/>
                      <a:pt x="21" y="10"/>
                      <a:pt x="21" y="10"/>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1" y="9"/>
                    </a:cubicBezTo>
                    <a:cubicBezTo>
                      <a:pt x="21" y="9"/>
                      <a:pt x="21" y="9"/>
                      <a:pt x="21" y="9"/>
                    </a:cubicBezTo>
                    <a:cubicBezTo>
                      <a:pt x="21" y="9"/>
                      <a:pt x="21" y="9"/>
                      <a:pt x="21" y="9"/>
                    </a:cubicBezTo>
                    <a:cubicBezTo>
                      <a:pt x="21" y="9"/>
                      <a:pt x="21" y="9"/>
                      <a:pt x="21" y="9"/>
                    </a:cubicBezTo>
                    <a:cubicBezTo>
                      <a:pt x="21" y="9"/>
                      <a:pt x="21" y="9"/>
                      <a:pt x="22" y="9"/>
                    </a:cubicBezTo>
                    <a:cubicBezTo>
                      <a:pt x="22" y="9"/>
                      <a:pt x="22" y="9"/>
                      <a:pt x="22" y="9"/>
                    </a:cubicBezTo>
                    <a:cubicBezTo>
                      <a:pt x="22" y="9"/>
                      <a:pt x="22" y="9"/>
                      <a:pt x="22" y="9"/>
                    </a:cubicBezTo>
                    <a:cubicBezTo>
                      <a:pt x="22" y="9"/>
                      <a:pt x="22" y="9"/>
                      <a:pt x="22" y="9"/>
                    </a:cubicBezTo>
                    <a:cubicBezTo>
                      <a:pt x="22" y="9"/>
                      <a:pt x="22" y="9"/>
                      <a:pt x="22" y="9"/>
                    </a:cubicBezTo>
                    <a:cubicBezTo>
                      <a:pt x="22" y="9"/>
                      <a:pt x="22" y="9"/>
                      <a:pt x="22" y="9"/>
                    </a:cubicBezTo>
                    <a:cubicBezTo>
                      <a:pt x="22" y="8"/>
                      <a:pt x="23" y="9"/>
                      <a:pt x="23"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1" y="8"/>
                      <a:pt x="21" y="8"/>
                      <a:pt x="21" y="8"/>
                    </a:cubicBezTo>
                    <a:cubicBezTo>
                      <a:pt x="21"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3" y="8"/>
                      <a:pt x="23" y="8"/>
                    </a:cubicBezTo>
                    <a:cubicBezTo>
                      <a:pt x="23" y="8"/>
                      <a:pt x="23" y="8"/>
                      <a:pt x="23" y="8"/>
                    </a:cubicBezTo>
                    <a:cubicBezTo>
                      <a:pt x="23" y="8"/>
                      <a:pt x="23" y="8"/>
                      <a:pt x="23" y="8"/>
                    </a:cubicBezTo>
                    <a:cubicBezTo>
                      <a:pt x="23" y="8"/>
                      <a:pt x="23" y="8"/>
                      <a:pt x="23" y="8"/>
                    </a:cubicBezTo>
                    <a:cubicBezTo>
                      <a:pt x="23" y="8"/>
                      <a:pt x="24" y="8"/>
                      <a:pt x="24" y="8"/>
                    </a:cubicBezTo>
                    <a:cubicBezTo>
                      <a:pt x="24" y="8"/>
                      <a:pt x="24" y="8"/>
                      <a:pt x="24" y="8"/>
                    </a:cubicBezTo>
                    <a:cubicBezTo>
                      <a:pt x="24" y="8"/>
                      <a:pt x="24" y="8"/>
                      <a:pt x="24" y="8"/>
                    </a:cubicBezTo>
                    <a:cubicBezTo>
                      <a:pt x="24" y="8"/>
                      <a:pt x="24" y="8"/>
                      <a:pt x="24" y="8"/>
                    </a:cubicBezTo>
                    <a:cubicBezTo>
                      <a:pt x="24" y="8"/>
                      <a:pt x="24" y="8"/>
                      <a:pt x="24" y="8"/>
                    </a:cubicBezTo>
                    <a:cubicBezTo>
                      <a:pt x="24" y="8"/>
                      <a:pt x="24" y="8"/>
                      <a:pt x="24" y="8"/>
                    </a:cubicBezTo>
                    <a:cubicBezTo>
                      <a:pt x="24" y="8"/>
                      <a:pt x="24" y="8"/>
                      <a:pt x="24" y="8"/>
                    </a:cubicBezTo>
                    <a:cubicBezTo>
                      <a:pt x="24" y="8"/>
                      <a:pt x="24" y="8"/>
                      <a:pt x="24" y="8"/>
                    </a:cubicBezTo>
                    <a:cubicBezTo>
                      <a:pt x="24" y="8"/>
                      <a:pt x="24" y="8"/>
                      <a:pt x="24" y="8"/>
                    </a:cubicBezTo>
                    <a:cubicBezTo>
                      <a:pt x="24" y="8"/>
                      <a:pt x="24" y="8"/>
                      <a:pt x="24" y="8"/>
                    </a:cubicBezTo>
                    <a:cubicBezTo>
                      <a:pt x="24" y="8"/>
                      <a:pt x="24" y="8"/>
                      <a:pt x="24" y="8"/>
                    </a:cubicBezTo>
                    <a:cubicBezTo>
                      <a:pt x="24" y="8"/>
                      <a:pt x="24" y="8"/>
                      <a:pt x="24" y="8"/>
                    </a:cubicBezTo>
                    <a:cubicBezTo>
                      <a:pt x="24" y="8"/>
                      <a:pt x="24" y="8"/>
                      <a:pt x="25" y="8"/>
                    </a:cubicBezTo>
                    <a:cubicBezTo>
                      <a:pt x="25" y="8"/>
                      <a:pt x="25" y="8"/>
                      <a:pt x="25" y="8"/>
                    </a:cubicBezTo>
                    <a:cubicBezTo>
                      <a:pt x="25" y="8"/>
                      <a:pt x="25" y="8"/>
                      <a:pt x="25" y="8"/>
                    </a:cubicBezTo>
                    <a:cubicBezTo>
                      <a:pt x="25" y="8"/>
                      <a:pt x="25" y="7"/>
                      <a:pt x="25" y="7"/>
                    </a:cubicBezTo>
                    <a:cubicBezTo>
                      <a:pt x="25" y="7"/>
                      <a:pt x="25" y="7"/>
                      <a:pt x="25" y="7"/>
                    </a:cubicBezTo>
                    <a:cubicBezTo>
                      <a:pt x="25" y="7"/>
                      <a:pt x="25" y="7"/>
                      <a:pt x="25" y="7"/>
                    </a:cubicBezTo>
                    <a:cubicBezTo>
                      <a:pt x="25" y="7"/>
                      <a:pt x="25" y="7"/>
                      <a:pt x="25" y="7"/>
                    </a:cubicBezTo>
                    <a:close/>
                    <a:moveTo>
                      <a:pt x="11" y="9"/>
                    </a:moveTo>
                    <a:cubicBezTo>
                      <a:pt x="11" y="10"/>
                      <a:pt x="10" y="10"/>
                      <a:pt x="10" y="10"/>
                    </a:cubicBezTo>
                    <a:cubicBezTo>
                      <a:pt x="10" y="10"/>
                      <a:pt x="10" y="10"/>
                      <a:pt x="10" y="10"/>
                    </a:cubicBezTo>
                    <a:cubicBezTo>
                      <a:pt x="10" y="10"/>
                      <a:pt x="10" y="10"/>
                      <a:pt x="10" y="10"/>
                    </a:cubicBezTo>
                    <a:cubicBezTo>
                      <a:pt x="10" y="11"/>
                      <a:pt x="10" y="11"/>
                      <a:pt x="10" y="11"/>
                    </a:cubicBezTo>
                    <a:cubicBezTo>
                      <a:pt x="10" y="11"/>
                      <a:pt x="10" y="11"/>
                      <a:pt x="10" y="10"/>
                    </a:cubicBezTo>
                    <a:cubicBezTo>
                      <a:pt x="10" y="10"/>
                      <a:pt x="10" y="11"/>
                      <a:pt x="10" y="11"/>
                    </a:cubicBezTo>
                    <a:cubicBezTo>
                      <a:pt x="10" y="11"/>
                      <a:pt x="10" y="11"/>
                      <a:pt x="10" y="11"/>
                    </a:cubicBezTo>
                    <a:cubicBezTo>
                      <a:pt x="10" y="11"/>
                      <a:pt x="9" y="11"/>
                      <a:pt x="9" y="11"/>
                    </a:cubicBezTo>
                    <a:cubicBezTo>
                      <a:pt x="9" y="11"/>
                      <a:pt x="9" y="11"/>
                      <a:pt x="9" y="11"/>
                    </a:cubicBezTo>
                    <a:cubicBezTo>
                      <a:pt x="9" y="11"/>
                      <a:pt x="9" y="11"/>
                      <a:pt x="9" y="11"/>
                    </a:cubicBezTo>
                    <a:cubicBezTo>
                      <a:pt x="9" y="11"/>
                      <a:pt x="9" y="11"/>
                      <a:pt x="9" y="11"/>
                    </a:cubicBezTo>
                    <a:cubicBezTo>
                      <a:pt x="9" y="11"/>
                      <a:pt x="9" y="11"/>
                      <a:pt x="9" y="11"/>
                    </a:cubicBezTo>
                    <a:cubicBezTo>
                      <a:pt x="9" y="11"/>
                      <a:pt x="9" y="11"/>
                      <a:pt x="9" y="11"/>
                    </a:cubicBezTo>
                    <a:cubicBezTo>
                      <a:pt x="9" y="10"/>
                      <a:pt x="9" y="10"/>
                      <a:pt x="9" y="10"/>
                    </a:cubicBezTo>
                    <a:cubicBezTo>
                      <a:pt x="9" y="11"/>
                      <a:pt x="9" y="11"/>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1"/>
                    </a:cubicBezTo>
                    <a:cubicBezTo>
                      <a:pt x="9" y="11"/>
                      <a:pt x="9" y="11"/>
                      <a:pt x="9" y="11"/>
                    </a:cubicBezTo>
                    <a:cubicBezTo>
                      <a:pt x="9" y="11"/>
                      <a:pt x="9" y="11"/>
                      <a:pt x="9" y="11"/>
                    </a:cubicBezTo>
                    <a:cubicBezTo>
                      <a:pt x="9" y="11"/>
                      <a:pt x="9" y="11"/>
                      <a:pt x="9" y="11"/>
                    </a:cubicBezTo>
                    <a:cubicBezTo>
                      <a:pt x="9" y="11"/>
                      <a:pt x="9" y="11"/>
                      <a:pt x="9" y="11"/>
                    </a:cubicBezTo>
                    <a:cubicBezTo>
                      <a:pt x="8" y="11"/>
                      <a:pt x="8" y="11"/>
                      <a:pt x="8" y="11"/>
                    </a:cubicBezTo>
                    <a:cubicBezTo>
                      <a:pt x="8" y="11"/>
                      <a:pt x="8" y="11"/>
                      <a:pt x="8" y="11"/>
                    </a:cubicBezTo>
                    <a:cubicBezTo>
                      <a:pt x="8" y="11"/>
                      <a:pt x="8" y="11"/>
                      <a:pt x="8" y="11"/>
                    </a:cubicBezTo>
                    <a:cubicBezTo>
                      <a:pt x="8" y="11"/>
                      <a:pt x="8" y="11"/>
                      <a:pt x="8" y="11"/>
                    </a:cubicBezTo>
                    <a:cubicBezTo>
                      <a:pt x="8" y="11"/>
                      <a:pt x="8" y="11"/>
                      <a:pt x="8" y="11"/>
                    </a:cubicBezTo>
                    <a:cubicBezTo>
                      <a:pt x="8" y="11"/>
                      <a:pt x="8" y="11"/>
                      <a:pt x="8" y="11"/>
                    </a:cubicBezTo>
                    <a:cubicBezTo>
                      <a:pt x="8" y="11"/>
                      <a:pt x="8" y="11"/>
                      <a:pt x="8" y="11"/>
                    </a:cubicBezTo>
                    <a:cubicBezTo>
                      <a:pt x="8" y="11"/>
                      <a:pt x="8" y="11"/>
                      <a:pt x="8" y="11"/>
                    </a:cubicBezTo>
                    <a:cubicBezTo>
                      <a:pt x="8" y="11"/>
                      <a:pt x="8" y="11"/>
                      <a:pt x="8" y="11"/>
                    </a:cubicBezTo>
                    <a:cubicBezTo>
                      <a:pt x="8" y="11"/>
                      <a:pt x="8" y="11"/>
                      <a:pt x="8" y="11"/>
                    </a:cubicBezTo>
                    <a:cubicBezTo>
                      <a:pt x="8" y="11"/>
                      <a:pt x="8" y="11"/>
                      <a:pt x="7" y="11"/>
                    </a:cubicBezTo>
                    <a:cubicBezTo>
                      <a:pt x="7" y="11"/>
                      <a:pt x="7" y="11"/>
                      <a:pt x="7" y="11"/>
                    </a:cubicBezTo>
                    <a:cubicBezTo>
                      <a:pt x="7" y="11"/>
                      <a:pt x="7" y="11"/>
                      <a:pt x="7" y="11"/>
                    </a:cubicBezTo>
                    <a:cubicBezTo>
                      <a:pt x="7" y="11"/>
                      <a:pt x="7" y="11"/>
                      <a:pt x="7" y="11"/>
                    </a:cubicBezTo>
                    <a:cubicBezTo>
                      <a:pt x="7" y="11"/>
                      <a:pt x="7" y="11"/>
                      <a:pt x="7" y="11"/>
                    </a:cubicBezTo>
                    <a:cubicBezTo>
                      <a:pt x="7" y="11"/>
                      <a:pt x="7" y="11"/>
                      <a:pt x="7" y="11"/>
                    </a:cubicBezTo>
                    <a:cubicBezTo>
                      <a:pt x="7" y="11"/>
                      <a:pt x="7" y="11"/>
                      <a:pt x="7" y="11"/>
                    </a:cubicBezTo>
                    <a:cubicBezTo>
                      <a:pt x="7" y="11"/>
                      <a:pt x="7" y="11"/>
                      <a:pt x="7" y="11"/>
                    </a:cubicBezTo>
                    <a:cubicBezTo>
                      <a:pt x="7" y="11"/>
                      <a:pt x="7" y="11"/>
                      <a:pt x="7" y="11"/>
                    </a:cubicBezTo>
                    <a:cubicBezTo>
                      <a:pt x="7" y="11"/>
                      <a:pt x="7" y="11"/>
                      <a:pt x="7" y="11"/>
                    </a:cubicBezTo>
                    <a:cubicBezTo>
                      <a:pt x="7" y="12"/>
                      <a:pt x="7" y="12"/>
                      <a:pt x="7" y="12"/>
                    </a:cubicBezTo>
                    <a:cubicBezTo>
                      <a:pt x="7" y="12"/>
                      <a:pt x="7" y="12"/>
                      <a:pt x="7" y="12"/>
                    </a:cubicBezTo>
                    <a:cubicBezTo>
                      <a:pt x="7" y="12"/>
                      <a:pt x="7" y="12"/>
                      <a:pt x="7" y="12"/>
                    </a:cubicBezTo>
                    <a:cubicBezTo>
                      <a:pt x="7" y="12"/>
                      <a:pt x="8" y="12"/>
                      <a:pt x="8" y="11"/>
                    </a:cubicBezTo>
                    <a:cubicBezTo>
                      <a:pt x="8" y="11"/>
                      <a:pt x="8" y="11"/>
                      <a:pt x="8" y="11"/>
                    </a:cubicBezTo>
                    <a:cubicBezTo>
                      <a:pt x="8" y="11"/>
                      <a:pt x="8" y="11"/>
                      <a:pt x="8" y="11"/>
                    </a:cubicBezTo>
                    <a:cubicBezTo>
                      <a:pt x="8" y="11"/>
                      <a:pt x="8" y="11"/>
                      <a:pt x="8" y="12"/>
                    </a:cubicBezTo>
                    <a:cubicBezTo>
                      <a:pt x="8" y="12"/>
                      <a:pt x="8" y="12"/>
                      <a:pt x="8" y="12"/>
                    </a:cubicBezTo>
                    <a:cubicBezTo>
                      <a:pt x="8" y="12"/>
                      <a:pt x="7" y="12"/>
                      <a:pt x="7" y="12"/>
                    </a:cubicBezTo>
                    <a:cubicBezTo>
                      <a:pt x="7" y="12"/>
                      <a:pt x="7" y="12"/>
                      <a:pt x="7" y="12"/>
                    </a:cubicBezTo>
                    <a:cubicBezTo>
                      <a:pt x="7" y="12"/>
                      <a:pt x="7" y="12"/>
                      <a:pt x="7" y="12"/>
                    </a:cubicBezTo>
                    <a:cubicBezTo>
                      <a:pt x="7" y="12"/>
                      <a:pt x="7" y="12"/>
                      <a:pt x="7" y="13"/>
                    </a:cubicBezTo>
                    <a:cubicBezTo>
                      <a:pt x="7" y="13"/>
                      <a:pt x="7" y="13"/>
                      <a:pt x="7" y="13"/>
                    </a:cubicBezTo>
                    <a:cubicBezTo>
                      <a:pt x="7" y="13"/>
                      <a:pt x="7" y="13"/>
                      <a:pt x="7" y="13"/>
                    </a:cubicBezTo>
                    <a:cubicBezTo>
                      <a:pt x="7" y="13"/>
                      <a:pt x="7" y="13"/>
                      <a:pt x="7" y="13"/>
                    </a:cubicBezTo>
                    <a:cubicBezTo>
                      <a:pt x="7" y="13"/>
                      <a:pt x="7" y="13"/>
                      <a:pt x="7" y="13"/>
                    </a:cubicBezTo>
                    <a:cubicBezTo>
                      <a:pt x="7" y="13"/>
                      <a:pt x="7" y="12"/>
                      <a:pt x="7" y="12"/>
                    </a:cubicBezTo>
                    <a:cubicBezTo>
                      <a:pt x="7" y="12"/>
                      <a:pt x="7" y="12"/>
                      <a:pt x="7" y="12"/>
                    </a:cubicBezTo>
                    <a:cubicBezTo>
                      <a:pt x="7" y="13"/>
                      <a:pt x="7" y="13"/>
                      <a:pt x="7" y="13"/>
                    </a:cubicBezTo>
                    <a:cubicBezTo>
                      <a:pt x="7" y="13"/>
                      <a:pt x="7" y="13"/>
                      <a:pt x="7" y="13"/>
                    </a:cubicBezTo>
                    <a:cubicBezTo>
                      <a:pt x="7" y="13"/>
                      <a:pt x="7" y="13"/>
                      <a:pt x="7" y="13"/>
                    </a:cubicBezTo>
                    <a:cubicBezTo>
                      <a:pt x="7" y="13"/>
                      <a:pt x="7" y="13"/>
                      <a:pt x="7" y="13"/>
                    </a:cubicBezTo>
                    <a:cubicBezTo>
                      <a:pt x="7" y="13"/>
                      <a:pt x="7" y="13"/>
                      <a:pt x="7" y="13"/>
                    </a:cubicBezTo>
                    <a:cubicBezTo>
                      <a:pt x="6" y="13"/>
                      <a:pt x="6" y="13"/>
                      <a:pt x="6" y="13"/>
                    </a:cubicBezTo>
                    <a:cubicBezTo>
                      <a:pt x="6" y="13"/>
                      <a:pt x="7" y="13"/>
                      <a:pt x="7" y="13"/>
                    </a:cubicBezTo>
                    <a:cubicBezTo>
                      <a:pt x="7" y="13"/>
                      <a:pt x="6" y="13"/>
                      <a:pt x="6" y="13"/>
                    </a:cubicBezTo>
                    <a:cubicBezTo>
                      <a:pt x="6" y="13"/>
                      <a:pt x="6" y="13"/>
                      <a:pt x="6" y="13"/>
                    </a:cubicBezTo>
                    <a:cubicBezTo>
                      <a:pt x="6" y="13"/>
                      <a:pt x="6" y="13"/>
                      <a:pt x="6" y="13"/>
                    </a:cubicBezTo>
                    <a:cubicBezTo>
                      <a:pt x="6" y="13"/>
                      <a:pt x="6" y="13"/>
                      <a:pt x="6" y="13"/>
                    </a:cubicBezTo>
                    <a:cubicBezTo>
                      <a:pt x="6" y="13"/>
                      <a:pt x="6" y="13"/>
                      <a:pt x="6" y="13"/>
                    </a:cubicBezTo>
                    <a:cubicBezTo>
                      <a:pt x="6" y="13"/>
                      <a:pt x="6" y="13"/>
                      <a:pt x="6" y="13"/>
                    </a:cubicBezTo>
                    <a:cubicBezTo>
                      <a:pt x="6" y="13"/>
                      <a:pt x="6" y="13"/>
                      <a:pt x="6" y="13"/>
                    </a:cubicBezTo>
                    <a:cubicBezTo>
                      <a:pt x="6" y="13"/>
                      <a:pt x="6" y="13"/>
                      <a:pt x="6" y="13"/>
                    </a:cubicBezTo>
                    <a:cubicBezTo>
                      <a:pt x="6" y="13"/>
                      <a:pt x="6" y="12"/>
                      <a:pt x="6" y="12"/>
                    </a:cubicBezTo>
                    <a:cubicBezTo>
                      <a:pt x="6" y="12"/>
                      <a:pt x="6" y="12"/>
                      <a:pt x="6" y="12"/>
                    </a:cubicBezTo>
                    <a:cubicBezTo>
                      <a:pt x="6" y="12"/>
                      <a:pt x="6" y="12"/>
                      <a:pt x="6" y="12"/>
                    </a:cubicBezTo>
                    <a:cubicBezTo>
                      <a:pt x="5" y="12"/>
                      <a:pt x="5" y="12"/>
                      <a:pt x="5" y="12"/>
                    </a:cubicBezTo>
                    <a:cubicBezTo>
                      <a:pt x="5" y="12"/>
                      <a:pt x="5" y="12"/>
                      <a:pt x="5" y="12"/>
                    </a:cubicBezTo>
                    <a:cubicBezTo>
                      <a:pt x="5" y="12"/>
                      <a:pt x="5" y="12"/>
                      <a:pt x="5" y="12"/>
                    </a:cubicBezTo>
                    <a:cubicBezTo>
                      <a:pt x="5" y="12"/>
                      <a:pt x="5" y="12"/>
                      <a:pt x="5" y="13"/>
                    </a:cubicBezTo>
                    <a:cubicBezTo>
                      <a:pt x="5" y="13"/>
                      <a:pt x="5" y="13"/>
                      <a:pt x="5" y="13"/>
                    </a:cubicBezTo>
                    <a:cubicBezTo>
                      <a:pt x="5" y="13"/>
                      <a:pt x="5" y="13"/>
                      <a:pt x="5" y="13"/>
                    </a:cubicBezTo>
                    <a:cubicBezTo>
                      <a:pt x="6" y="13"/>
                      <a:pt x="6" y="12"/>
                      <a:pt x="6" y="12"/>
                    </a:cubicBezTo>
                    <a:cubicBezTo>
                      <a:pt x="6" y="12"/>
                      <a:pt x="6" y="13"/>
                      <a:pt x="6" y="13"/>
                    </a:cubicBezTo>
                    <a:cubicBezTo>
                      <a:pt x="6" y="13"/>
                      <a:pt x="6" y="13"/>
                      <a:pt x="6" y="13"/>
                    </a:cubicBezTo>
                    <a:cubicBezTo>
                      <a:pt x="6" y="13"/>
                      <a:pt x="6" y="13"/>
                      <a:pt x="6" y="13"/>
                    </a:cubicBezTo>
                    <a:cubicBezTo>
                      <a:pt x="6" y="13"/>
                      <a:pt x="6" y="13"/>
                      <a:pt x="6" y="13"/>
                    </a:cubicBezTo>
                    <a:cubicBezTo>
                      <a:pt x="6" y="13"/>
                      <a:pt x="6" y="13"/>
                      <a:pt x="6" y="13"/>
                    </a:cubicBezTo>
                    <a:cubicBezTo>
                      <a:pt x="6" y="13"/>
                      <a:pt x="6" y="13"/>
                      <a:pt x="6" y="13"/>
                    </a:cubicBezTo>
                    <a:cubicBezTo>
                      <a:pt x="6" y="13"/>
                      <a:pt x="6" y="13"/>
                      <a:pt x="6" y="13"/>
                    </a:cubicBezTo>
                    <a:cubicBezTo>
                      <a:pt x="6" y="13"/>
                      <a:pt x="6" y="13"/>
                      <a:pt x="6" y="13"/>
                    </a:cubicBezTo>
                    <a:cubicBezTo>
                      <a:pt x="6" y="13"/>
                      <a:pt x="6" y="13"/>
                      <a:pt x="6" y="13"/>
                    </a:cubicBezTo>
                    <a:cubicBezTo>
                      <a:pt x="6" y="13"/>
                      <a:pt x="6" y="13"/>
                      <a:pt x="6" y="13"/>
                    </a:cubicBezTo>
                    <a:cubicBezTo>
                      <a:pt x="6" y="13"/>
                      <a:pt x="5" y="13"/>
                      <a:pt x="5" y="14"/>
                    </a:cubicBezTo>
                    <a:cubicBezTo>
                      <a:pt x="5" y="14"/>
                      <a:pt x="5" y="14"/>
                      <a:pt x="5" y="14"/>
                    </a:cubicBezTo>
                    <a:cubicBezTo>
                      <a:pt x="5" y="13"/>
                      <a:pt x="5" y="14"/>
                      <a:pt x="5" y="14"/>
                    </a:cubicBezTo>
                    <a:cubicBezTo>
                      <a:pt x="5" y="14"/>
                      <a:pt x="5" y="14"/>
                      <a:pt x="5" y="14"/>
                    </a:cubicBezTo>
                    <a:cubicBezTo>
                      <a:pt x="5" y="14"/>
                      <a:pt x="5" y="14"/>
                      <a:pt x="5" y="14"/>
                    </a:cubicBezTo>
                    <a:cubicBezTo>
                      <a:pt x="5" y="14"/>
                      <a:pt x="5" y="14"/>
                      <a:pt x="5" y="14"/>
                    </a:cubicBezTo>
                    <a:cubicBezTo>
                      <a:pt x="5" y="14"/>
                      <a:pt x="5" y="14"/>
                      <a:pt x="5" y="14"/>
                    </a:cubicBezTo>
                    <a:cubicBezTo>
                      <a:pt x="5" y="14"/>
                      <a:pt x="5" y="14"/>
                      <a:pt x="5" y="14"/>
                    </a:cubicBezTo>
                    <a:cubicBezTo>
                      <a:pt x="5" y="14"/>
                      <a:pt x="5" y="14"/>
                      <a:pt x="5" y="14"/>
                    </a:cubicBezTo>
                    <a:cubicBezTo>
                      <a:pt x="5" y="14"/>
                      <a:pt x="5" y="14"/>
                      <a:pt x="5" y="14"/>
                    </a:cubicBezTo>
                    <a:cubicBezTo>
                      <a:pt x="5" y="13"/>
                      <a:pt x="5" y="13"/>
                      <a:pt x="5" y="13"/>
                    </a:cubicBezTo>
                    <a:cubicBezTo>
                      <a:pt x="5" y="13"/>
                      <a:pt x="5" y="13"/>
                      <a:pt x="5" y="13"/>
                    </a:cubicBezTo>
                    <a:cubicBezTo>
                      <a:pt x="5" y="13"/>
                      <a:pt x="5" y="13"/>
                      <a:pt x="5" y="13"/>
                    </a:cubicBezTo>
                    <a:cubicBezTo>
                      <a:pt x="5" y="13"/>
                      <a:pt x="5" y="13"/>
                      <a:pt x="5" y="13"/>
                    </a:cubicBezTo>
                    <a:cubicBezTo>
                      <a:pt x="4"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4" y="13"/>
                      <a:pt x="4" y="13"/>
                      <a:pt x="4" y="13"/>
                    </a:cubicBezTo>
                    <a:cubicBezTo>
                      <a:pt x="4" y="13"/>
                      <a:pt x="4" y="13"/>
                      <a:pt x="4" y="13"/>
                    </a:cubicBezTo>
                    <a:cubicBezTo>
                      <a:pt x="4" y="13"/>
                      <a:pt x="4" y="13"/>
                      <a:pt x="4" y="13"/>
                    </a:cubicBezTo>
                    <a:cubicBezTo>
                      <a:pt x="4" y="13"/>
                      <a:pt x="4" y="13"/>
                      <a:pt x="4" y="13"/>
                    </a:cubicBezTo>
                    <a:cubicBezTo>
                      <a:pt x="4" y="13"/>
                      <a:pt x="4" y="13"/>
                      <a:pt x="4" y="13"/>
                    </a:cubicBezTo>
                    <a:cubicBezTo>
                      <a:pt x="4" y="12"/>
                      <a:pt x="4" y="12"/>
                      <a:pt x="4" y="12"/>
                    </a:cubicBezTo>
                    <a:cubicBezTo>
                      <a:pt x="4" y="12"/>
                      <a:pt x="5" y="12"/>
                      <a:pt x="5" y="12"/>
                    </a:cubicBezTo>
                    <a:cubicBezTo>
                      <a:pt x="5" y="12"/>
                      <a:pt x="5" y="12"/>
                      <a:pt x="5" y="12"/>
                    </a:cubicBezTo>
                    <a:cubicBezTo>
                      <a:pt x="5" y="12"/>
                      <a:pt x="5" y="12"/>
                      <a:pt x="5" y="12"/>
                    </a:cubicBezTo>
                    <a:cubicBezTo>
                      <a:pt x="5" y="12"/>
                      <a:pt x="4" y="12"/>
                      <a:pt x="4" y="12"/>
                    </a:cubicBezTo>
                    <a:cubicBezTo>
                      <a:pt x="4" y="12"/>
                      <a:pt x="4" y="12"/>
                      <a:pt x="4" y="12"/>
                    </a:cubicBezTo>
                    <a:cubicBezTo>
                      <a:pt x="4" y="12"/>
                      <a:pt x="4" y="12"/>
                      <a:pt x="4" y="12"/>
                    </a:cubicBezTo>
                    <a:cubicBezTo>
                      <a:pt x="4" y="12"/>
                      <a:pt x="4" y="12"/>
                      <a:pt x="4" y="12"/>
                    </a:cubicBezTo>
                    <a:cubicBezTo>
                      <a:pt x="4" y="12"/>
                      <a:pt x="4" y="12"/>
                      <a:pt x="4" y="12"/>
                    </a:cubicBezTo>
                    <a:cubicBezTo>
                      <a:pt x="4" y="12"/>
                      <a:pt x="4" y="12"/>
                      <a:pt x="4" y="12"/>
                    </a:cubicBezTo>
                    <a:cubicBezTo>
                      <a:pt x="4" y="12"/>
                      <a:pt x="4" y="12"/>
                      <a:pt x="4" y="12"/>
                    </a:cubicBezTo>
                    <a:cubicBezTo>
                      <a:pt x="4" y="12"/>
                      <a:pt x="4" y="12"/>
                      <a:pt x="4" y="12"/>
                    </a:cubicBezTo>
                    <a:cubicBezTo>
                      <a:pt x="4" y="12"/>
                      <a:pt x="4" y="12"/>
                      <a:pt x="4" y="12"/>
                    </a:cubicBezTo>
                    <a:cubicBezTo>
                      <a:pt x="4" y="12"/>
                      <a:pt x="4" y="12"/>
                      <a:pt x="4" y="12"/>
                    </a:cubicBezTo>
                    <a:cubicBezTo>
                      <a:pt x="4" y="12"/>
                      <a:pt x="4" y="12"/>
                      <a:pt x="4" y="12"/>
                    </a:cubicBezTo>
                    <a:cubicBezTo>
                      <a:pt x="3" y="12"/>
                      <a:pt x="3" y="12"/>
                      <a:pt x="3" y="12"/>
                    </a:cubicBezTo>
                    <a:cubicBezTo>
                      <a:pt x="3" y="12"/>
                      <a:pt x="3" y="12"/>
                      <a:pt x="4" y="12"/>
                    </a:cubicBezTo>
                    <a:cubicBezTo>
                      <a:pt x="4" y="12"/>
                      <a:pt x="4" y="12"/>
                      <a:pt x="4" y="12"/>
                    </a:cubicBezTo>
                    <a:cubicBezTo>
                      <a:pt x="4" y="12"/>
                      <a:pt x="4" y="12"/>
                      <a:pt x="4" y="12"/>
                    </a:cubicBezTo>
                    <a:cubicBezTo>
                      <a:pt x="4" y="12"/>
                      <a:pt x="4" y="12"/>
                      <a:pt x="4" y="13"/>
                    </a:cubicBezTo>
                    <a:cubicBezTo>
                      <a:pt x="4" y="13"/>
                      <a:pt x="4" y="13"/>
                      <a:pt x="4" y="13"/>
                    </a:cubicBezTo>
                    <a:cubicBezTo>
                      <a:pt x="4" y="13"/>
                      <a:pt x="4" y="13"/>
                      <a:pt x="4" y="13"/>
                    </a:cubicBezTo>
                    <a:cubicBezTo>
                      <a:pt x="4" y="13"/>
                      <a:pt x="4" y="13"/>
                      <a:pt x="4" y="13"/>
                    </a:cubicBezTo>
                    <a:cubicBezTo>
                      <a:pt x="4" y="13"/>
                      <a:pt x="4" y="13"/>
                      <a:pt x="4" y="13"/>
                    </a:cubicBezTo>
                    <a:cubicBezTo>
                      <a:pt x="4" y="13"/>
                      <a:pt x="4" y="13"/>
                      <a:pt x="4" y="13"/>
                    </a:cubicBezTo>
                    <a:cubicBezTo>
                      <a:pt x="4" y="13"/>
                      <a:pt x="4" y="13"/>
                      <a:pt x="4" y="13"/>
                    </a:cubicBezTo>
                    <a:cubicBezTo>
                      <a:pt x="4" y="13"/>
                      <a:pt x="4" y="13"/>
                      <a:pt x="4" y="13"/>
                    </a:cubicBezTo>
                    <a:cubicBezTo>
                      <a:pt x="4" y="13"/>
                      <a:pt x="4" y="13"/>
                      <a:pt x="4" y="13"/>
                    </a:cubicBezTo>
                    <a:cubicBezTo>
                      <a:pt x="4" y="13"/>
                      <a:pt x="4" y="13"/>
                      <a:pt x="4" y="13"/>
                    </a:cubicBezTo>
                    <a:cubicBezTo>
                      <a:pt x="4" y="13"/>
                      <a:pt x="4" y="13"/>
                      <a:pt x="4" y="13"/>
                    </a:cubicBezTo>
                    <a:cubicBezTo>
                      <a:pt x="4" y="13"/>
                      <a:pt x="4" y="13"/>
                      <a:pt x="4" y="13"/>
                    </a:cubicBezTo>
                    <a:cubicBezTo>
                      <a:pt x="3" y="13"/>
                      <a:pt x="3" y="12"/>
                      <a:pt x="3" y="12"/>
                    </a:cubicBezTo>
                    <a:cubicBezTo>
                      <a:pt x="3" y="12"/>
                      <a:pt x="3" y="12"/>
                      <a:pt x="3" y="12"/>
                    </a:cubicBezTo>
                    <a:cubicBezTo>
                      <a:pt x="3" y="12"/>
                      <a:pt x="3" y="12"/>
                      <a:pt x="3" y="12"/>
                    </a:cubicBezTo>
                    <a:cubicBezTo>
                      <a:pt x="3" y="12"/>
                      <a:pt x="3" y="12"/>
                      <a:pt x="3" y="12"/>
                    </a:cubicBezTo>
                    <a:cubicBezTo>
                      <a:pt x="3" y="12"/>
                      <a:pt x="3" y="12"/>
                      <a:pt x="3" y="12"/>
                    </a:cubicBezTo>
                    <a:cubicBezTo>
                      <a:pt x="3" y="12"/>
                      <a:pt x="3" y="12"/>
                      <a:pt x="3" y="12"/>
                    </a:cubicBezTo>
                    <a:cubicBezTo>
                      <a:pt x="3" y="12"/>
                      <a:pt x="3" y="12"/>
                      <a:pt x="3" y="12"/>
                    </a:cubicBezTo>
                    <a:cubicBezTo>
                      <a:pt x="3" y="12"/>
                      <a:pt x="3" y="12"/>
                      <a:pt x="2" y="12"/>
                    </a:cubicBezTo>
                    <a:cubicBezTo>
                      <a:pt x="2" y="12"/>
                      <a:pt x="2" y="12"/>
                      <a:pt x="2" y="12"/>
                    </a:cubicBezTo>
                    <a:cubicBezTo>
                      <a:pt x="2" y="12"/>
                      <a:pt x="2" y="12"/>
                      <a:pt x="2" y="11"/>
                    </a:cubicBezTo>
                    <a:cubicBezTo>
                      <a:pt x="2" y="11"/>
                      <a:pt x="2" y="11"/>
                      <a:pt x="2" y="11"/>
                    </a:cubicBezTo>
                    <a:cubicBezTo>
                      <a:pt x="2" y="11"/>
                      <a:pt x="2" y="12"/>
                      <a:pt x="2" y="12"/>
                    </a:cubicBezTo>
                    <a:cubicBezTo>
                      <a:pt x="2" y="12"/>
                      <a:pt x="2" y="12"/>
                      <a:pt x="2" y="12"/>
                    </a:cubicBezTo>
                    <a:cubicBezTo>
                      <a:pt x="2" y="12"/>
                      <a:pt x="2" y="12"/>
                      <a:pt x="2" y="12"/>
                    </a:cubicBezTo>
                    <a:cubicBezTo>
                      <a:pt x="2" y="12"/>
                      <a:pt x="2" y="12"/>
                      <a:pt x="2" y="12"/>
                    </a:cubicBezTo>
                    <a:cubicBezTo>
                      <a:pt x="2" y="12"/>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3" y="11"/>
                      <a:pt x="3" y="11"/>
                      <a:pt x="3" y="11"/>
                    </a:cubicBezTo>
                    <a:cubicBezTo>
                      <a:pt x="3" y="11"/>
                      <a:pt x="3" y="11"/>
                      <a:pt x="3" y="11"/>
                    </a:cubicBezTo>
                    <a:cubicBezTo>
                      <a:pt x="3" y="11"/>
                      <a:pt x="3" y="11"/>
                      <a:pt x="3" y="11"/>
                    </a:cubicBezTo>
                    <a:cubicBezTo>
                      <a:pt x="3" y="11"/>
                      <a:pt x="3" y="11"/>
                      <a:pt x="3" y="11"/>
                    </a:cubicBezTo>
                    <a:cubicBezTo>
                      <a:pt x="3" y="12"/>
                      <a:pt x="3" y="12"/>
                      <a:pt x="3" y="12"/>
                    </a:cubicBezTo>
                    <a:cubicBezTo>
                      <a:pt x="3" y="12"/>
                      <a:pt x="3" y="12"/>
                      <a:pt x="3" y="12"/>
                    </a:cubicBezTo>
                    <a:cubicBezTo>
                      <a:pt x="3" y="12"/>
                      <a:pt x="3" y="12"/>
                      <a:pt x="3" y="12"/>
                    </a:cubicBezTo>
                    <a:cubicBezTo>
                      <a:pt x="3" y="12"/>
                      <a:pt x="3" y="12"/>
                      <a:pt x="3" y="12"/>
                    </a:cubicBezTo>
                    <a:cubicBezTo>
                      <a:pt x="3" y="12"/>
                      <a:pt x="3" y="12"/>
                      <a:pt x="3" y="12"/>
                    </a:cubicBezTo>
                    <a:cubicBezTo>
                      <a:pt x="3" y="12"/>
                      <a:pt x="3" y="12"/>
                      <a:pt x="3" y="12"/>
                    </a:cubicBezTo>
                    <a:cubicBezTo>
                      <a:pt x="3" y="12"/>
                      <a:pt x="4" y="12"/>
                      <a:pt x="4" y="12"/>
                    </a:cubicBezTo>
                    <a:cubicBezTo>
                      <a:pt x="4" y="12"/>
                      <a:pt x="3" y="12"/>
                      <a:pt x="3" y="12"/>
                    </a:cubicBezTo>
                    <a:cubicBezTo>
                      <a:pt x="3" y="12"/>
                      <a:pt x="3" y="12"/>
                      <a:pt x="3" y="12"/>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3" y="11"/>
                    </a:cubicBezTo>
                    <a:cubicBezTo>
                      <a:pt x="3" y="11"/>
                      <a:pt x="3" y="10"/>
                      <a:pt x="3" y="10"/>
                    </a:cubicBezTo>
                    <a:cubicBezTo>
                      <a:pt x="3" y="10"/>
                      <a:pt x="3" y="10"/>
                      <a:pt x="4" y="10"/>
                    </a:cubicBezTo>
                    <a:cubicBezTo>
                      <a:pt x="4" y="10"/>
                      <a:pt x="4" y="10"/>
                      <a:pt x="4" y="10"/>
                    </a:cubicBezTo>
                    <a:cubicBezTo>
                      <a:pt x="4" y="10"/>
                      <a:pt x="4" y="10"/>
                      <a:pt x="4" y="10"/>
                    </a:cubicBezTo>
                    <a:cubicBezTo>
                      <a:pt x="4" y="10"/>
                      <a:pt x="4" y="10"/>
                      <a:pt x="4" y="10"/>
                    </a:cubicBezTo>
                    <a:cubicBezTo>
                      <a:pt x="4" y="11"/>
                      <a:pt x="4" y="10"/>
                      <a:pt x="4" y="10"/>
                    </a:cubicBezTo>
                    <a:cubicBezTo>
                      <a:pt x="4" y="10"/>
                      <a:pt x="4" y="10"/>
                      <a:pt x="4" y="10"/>
                    </a:cubicBezTo>
                    <a:cubicBezTo>
                      <a:pt x="4" y="10"/>
                      <a:pt x="4" y="10"/>
                      <a:pt x="4" y="10"/>
                    </a:cubicBezTo>
                    <a:cubicBezTo>
                      <a:pt x="4" y="10"/>
                      <a:pt x="4" y="10"/>
                      <a:pt x="4" y="10"/>
                    </a:cubicBezTo>
                    <a:cubicBezTo>
                      <a:pt x="4" y="10"/>
                      <a:pt x="4" y="10"/>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5" y="11"/>
                      <a:pt x="5" y="11"/>
                      <a:pt x="5" y="11"/>
                    </a:cubicBezTo>
                    <a:cubicBezTo>
                      <a:pt x="4" y="11"/>
                      <a:pt x="4" y="11"/>
                      <a:pt x="4" y="11"/>
                    </a:cubicBezTo>
                    <a:cubicBezTo>
                      <a:pt x="4" y="11"/>
                      <a:pt x="4" y="11"/>
                      <a:pt x="5" y="11"/>
                    </a:cubicBezTo>
                    <a:cubicBezTo>
                      <a:pt x="5" y="11"/>
                      <a:pt x="5" y="11"/>
                      <a:pt x="5" y="11"/>
                    </a:cubicBezTo>
                    <a:cubicBezTo>
                      <a:pt x="5" y="11"/>
                      <a:pt x="5" y="11"/>
                      <a:pt x="5" y="11"/>
                    </a:cubicBezTo>
                    <a:cubicBezTo>
                      <a:pt x="5" y="11"/>
                      <a:pt x="5" y="11"/>
                      <a:pt x="5" y="11"/>
                    </a:cubicBezTo>
                    <a:cubicBezTo>
                      <a:pt x="5" y="11"/>
                      <a:pt x="5" y="11"/>
                      <a:pt x="5" y="11"/>
                    </a:cubicBezTo>
                    <a:cubicBezTo>
                      <a:pt x="4"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5" y="11"/>
                      <a:pt x="5" y="11"/>
                    </a:cubicBezTo>
                    <a:cubicBezTo>
                      <a:pt x="5" y="11"/>
                      <a:pt x="5" y="11"/>
                      <a:pt x="5" y="11"/>
                    </a:cubicBezTo>
                    <a:cubicBezTo>
                      <a:pt x="5" y="11"/>
                      <a:pt x="5" y="11"/>
                      <a:pt x="5" y="11"/>
                    </a:cubicBezTo>
                    <a:cubicBezTo>
                      <a:pt x="5" y="11"/>
                      <a:pt x="5" y="11"/>
                      <a:pt x="5" y="11"/>
                    </a:cubicBezTo>
                    <a:cubicBezTo>
                      <a:pt x="6" y="11"/>
                      <a:pt x="6" y="11"/>
                      <a:pt x="6" y="11"/>
                    </a:cubicBezTo>
                    <a:cubicBezTo>
                      <a:pt x="6" y="11"/>
                      <a:pt x="6" y="11"/>
                      <a:pt x="6" y="11"/>
                    </a:cubicBezTo>
                    <a:cubicBezTo>
                      <a:pt x="6" y="11"/>
                      <a:pt x="6" y="11"/>
                      <a:pt x="6" y="11"/>
                    </a:cubicBezTo>
                    <a:cubicBezTo>
                      <a:pt x="6" y="11"/>
                      <a:pt x="6" y="10"/>
                      <a:pt x="6" y="10"/>
                    </a:cubicBezTo>
                    <a:cubicBezTo>
                      <a:pt x="6" y="10"/>
                      <a:pt x="6" y="10"/>
                      <a:pt x="6" y="10"/>
                    </a:cubicBezTo>
                    <a:cubicBezTo>
                      <a:pt x="6" y="10"/>
                      <a:pt x="7" y="10"/>
                      <a:pt x="7"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5" y="10"/>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5"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8"/>
                      <a:pt x="6" y="8"/>
                      <a:pt x="6" y="8"/>
                    </a:cubicBezTo>
                    <a:cubicBezTo>
                      <a:pt x="6" y="8"/>
                      <a:pt x="6" y="8"/>
                      <a:pt x="6" y="8"/>
                    </a:cubicBezTo>
                    <a:cubicBezTo>
                      <a:pt x="6" y="8"/>
                      <a:pt x="6" y="8"/>
                      <a:pt x="6" y="9"/>
                    </a:cubicBezTo>
                    <a:cubicBezTo>
                      <a:pt x="6" y="9"/>
                      <a:pt x="6" y="8"/>
                      <a:pt x="6" y="8"/>
                    </a:cubicBezTo>
                    <a:cubicBezTo>
                      <a:pt x="6" y="8"/>
                      <a:pt x="6" y="8"/>
                      <a:pt x="6" y="8"/>
                    </a:cubicBezTo>
                    <a:cubicBezTo>
                      <a:pt x="6" y="8"/>
                      <a:pt x="6"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9"/>
                    </a:cubicBezTo>
                    <a:cubicBezTo>
                      <a:pt x="7" y="9"/>
                      <a:pt x="7" y="9"/>
                      <a:pt x="7" y="9"/>
                    </a:cubicBezTo>
                    <a:cubicBezTo>
                      <a:pt x="7" y="8"/>
                      <a:pt x="7" y="9"/>
                      <a:pt x="7" y="9"/>
                    </a:cubicBezTo>
                    <a:cubicBezTo>
                      <a:pt x="6" y="9"/>
                      <a:pt x="6" y="9"/>
                      <a:pt x="6" y="9"/>
                    </a:cubicBezTo>
                    <a:cubicBezTo>
                      <a:pt x="6"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6"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9"/>
                    </a:cubicBezTo>
                    <a:cubicBezTo>
                      <a:pt x="7" y="9"/>
                      <a:pt x="7" y="9"/>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8" y="8"/>
                      <a:pt x="8" y="8"/>
                      <a:pt x="8" y="8"/>
                    </a:cubicBezTo>
                    <a:cubicBezTo>
                      <a:pt x="8" y="8"/>
                      <a:pt x="8" y="8"/>
                      <a:pt x="8" y="8"/>
                    </a:cubicBezTo>
                    <a:cubicBezTo>
                      <a:pt x="8" y="8"/>
                      <a:pt x="8" y="8"/>
                      <a:pt x="7"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8"/>
                      <a:pt x="8" y="8"/>
                    </a:cubicBezTo>
                    <a:cubicBezTo>
                      <a:pt x="8" y="8"/>
                      <a:pt x="8" y="7"/>
                      <a:pt x="8" y="7"/>
                    </a:cubicBezTo>
                    <a:cubicBezTo>
                      <a:pt x="8" y="8"/>
                      <a:pt x="8" y="7"/>
                      <a:pt x="8" y="7"/>
                    </a:cubicBezTo>
                    <a:cubicBezTo>
                      <a:pt x="8" y="7"/>
                      <a:pt x="8" y="7"/>
                      <a:pt x="8" y="8"/>
                    </a:cubicBezTo>
                    <a:cubicBezTo>
                      <a:pt x="7" y="8"/>
                      <a:pt x="7" y="8"/>
                      <a:pt x="7" y="8"/>
                    </a:cubicBezTo>
                    <a:cubicBezTo>
                      <a:pt x="7" y="8"/>
                      <a:pt x="7" y="8"/>
                      <a:pt x="7" y="8"/>
                    </a:cubicBezTo>
                    <a:cubicBezTo>
                      <a:pt x="7" y="8"/>
                      <a:pt x="7" y="8"/>
                      <a:pt x="7" y="7"/>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6" y="8"/>
                      <a:pt x="6" y="8"/>
                      <a:pt x="6" y="8"/>
                    </a:cubicBezTo>
                    <a:cubicBezTo>
                      <a:pt x="6" y="8"/>
                      <a:pt x="6" y="8"/>
                      <a:pt x="6" y="8"/>
                    </a:cubicBezTo>
                    <a:cubicBezTo>
                      <a:pt x="6" y="8"/>
                      <a:pt x="6" y="8"/>
                      <a:pt x="6" y="8"/>
                    </a:cubicBezTo>
                    <a:cubicBezTo>
                      <a:pt x="6" y="8"/>
                      <a:pt x="6" y="8"/>
                      <a:pt x="6" y="8"/>
                    </a:cubicBezTo>
                    <a:cubicBezTo>
                      <a:pt x="6" y="8"/>
                      <a:pt x="6" y="8"/>
                      <a:pt x="6" y="8"/>
                    </a:cubicBezTo>
                    <a:cubicBezTo>
                      <a:pt x="6" y="8"/>
                      <a:pt x="6" y="8"/>
                      <a:pt x="6" y="8"/>
                    </a:cubicBezTo>
                    <a:cubicBezTo>
                      <a:pt x="6" y="8"/>
                      <a:pt x="6" y="8"/>
                      <a:pt x="6" y="8"/>
                    </a:cubicBezTo>
                    <a:cubicBezTo>
                      <a:pt x="6" y="8"/>
                      <a:pt x="6" y="8"/>
                      <a:pt x="6" y="8"/>
                    </a:cubicBezTo>
                    <a:cubicBezTo>
                      <a:pt x="6" y="8"/>
                      <a:pt x="6" y="8"/>
                      <a:pt x="6" y="8"/>
                    </a:cubicBezTo>
                    <a:cubicBezTo>
                      <a:pt x="6" y="8"/>
                      <a:pt x="6" y="8"/>
                      <a:pt x="6" y="8"/>
                    </a:cubicBezTo>
                    <a:cubicBezTo>
                      <a:pt x="6" y="9"/>
                      <a:pt x="5" y="9"/>
                      <a:pt x="6" y="9"/>
                    </a:cubicBezTo>
                    <a:cubicBezTo>
                      <a:pt x="6" y="9"/>
                      <a:pt x="6" y="9"/>
                      <a:pt x="6" y="9"/>
                    </a:cubicBezTo>
                    <a:cubicBezTo>
                      <a:pt x="6" y="9"/>
                      <a:pt x="6" y="9"/>
                      <a:pt x="6" y="9"/>
                    </a:cubicBezTo>
                    <a:cubicBezTo>
                      <a:pt x="6" y="9"/>
                      <a:pt x="6" y="8"/>
                      <a:pt x="6" y="9"/>
                    </a:cubicBezTo>
                    <a:cubicBezTo>
                      <a:pt x="6" y="9"/>
                      <a:pt x="6" y="9"/>
                      <a:pt x="6" y="9"/>
                    </a:cubicBezTo>
                    <a:cubicBezTo>
                      <a:pt x="6" y="9"/>
                      <a:pt x="6" y="9"/>
                      <a:pt x="6" y="9"/>
                    </a:cubicBezTo>
                    <a:cubicBezTo>
                      <a:pt x="6" y="9"/>
                      <a:pt x="6" y="9"/>
                      <a:pt x="6" y="9"/>
                    </a:cubicBezTo>
                    <a:cubicBezTo>
                      <a:pt x="6" y="9"/>
                      <a:pt x="6" y="9"/>
                      <a:pt x="6" y="9"/>
                    </a:cubicBezTo>
                    <a:cubicBezTo>
                      <a:pt x="5" y="9"/>
                      <a:pt x="5" y="9"/>
                      <a:pt x="5" y="9"/>
                    </a:cubicBezTo>
                    <a:cubicBezTo>
                      <a:pt x="5" y="9"/>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7"/>
                      <a:pt x="5" y="7"/>
                      <a:pt x="5" y="7"/>
                    </a:cubicBezTo>
                    <a:cubicBezTo>
                      <a:pt x="5" y="7"/>
                      <a:pt x="5" y="7"/>
                      <a:pt x="5" y="7"/>
                    </a:cubicBezTo>
                    <a:cubicBezTo>
                      <a:pt x="5" y="7"/>
                      <a:pt x="5" y="7"/>
                      <a:pt x="5" y="7"/>
                    </a:cubicBezTo>
                    <a:cubicBezTo>
                      <a:pt x="5" y="7"/>
                      <a:pt x="5" y="7"/>
                      <a:pt x="5" y="7"/>
                    </a:cubicBezTo>
                    <a:cubicBezTo>
                      <a:pt x="5" y="7"/>
                      <a:pt x="5" y="7"/>
                      <a:pt x="5" y="7"/>
                    </a:cubicBezTo>
                    <a:cubicBezTo>
                      <a:pt x="5" y="7"/>
                      <a:pt x="5" y="7"/>
                      <a:pt x="5" y="7"/>
                    </a:cubicBezTo>
                    <a:cubicBezTo>
                      <a:pt x="5" y="7"/>
                      <a:pt x="5" y="7"/>
                      <a:pt x="5" y="7"/>
                    </a:cubicBezTo>
                    <a:cubicBezTo>
                      <a:pt x="6" y="8"/>
                      <a:pt x="6" y="8"/>
                      <a:pt x="6" y="8"/>
                    </a:cubicBezTo>
                    <a:cubicBezTo>
                      <a:pt x="6" y="8"/>
                      <a:pt x="6" y="8"/>
                      <a:pt x="6" y="8"/>
                    </a:cubicBezTo>
                    <a:cubicBezTo>
                      <a:pt x="6" y="8"/>
                      <a:pt x="6" y="7"/>
                      <a:pt x="6" y="7"/>
                    </a:cubicBezTo>
                    <a:cubicBezTo>
                      <a:pt x="6" y="7"/>
                      <a:pt x="7" y="7"/>
                      <a:pt x="7" y="7"/>
                    </a:cubicBezTo>
                    <a:cubicBezTo>
                      <a:pt x="7" y="7"/>
                      <a:pt x="7" y="7"/>
                      <a:pt x="7" y="7"/>
                    </a:cubicBezTo>
                    <a:cubicBezTo>
                      <a:pt x="7" y="7"/>
                      <a:pt x="7" y="7"/>
                      <a:pt x="7"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9" y="8"/>
                    </a:cubicBezTo>
                    <a:cubicBezTo>
                      <a:pt x="9" y="8"/>
                      <a:pt x="9" y="8"/>
                      <a:pt x="9" y="8"/>
                    </a:cubicBezTo>
                    <a:cubicBezTo>
                      <a:pt x="9" y="8"/>
                      <a:pt x="9" y="8"/>
                      <a:pt x="9" y="8"/>
                    </a:cubicBezTo>
                    <a:cubicBezTo>
                      <a:pt x="9" y="8"/>
                      <a:pt x="9" y="8"/>
                      <a:pt x="9" y="7"/>
                    </a:cubicBezTo>
                    <a:cubicBezTo>
                      <a:pt x="9" y="7"/>
                      <a:pt x="9" y="7"/>
                      <a:pt x="9" y="7"/>
                    </a:cubicBezTo>
                    <a:cubicBezTo>
                      <a:pt x="9" y="7"/>
                      <a:pt x="9" y="7"/>
                      <a:pt x="9" y="7"/>
                    </a:cubicBezTo>
                    <a:cubicBezTo>
                      <a:pt x="9" y="7"/>
                      <a:pt x="9" y="7"/>
                      <a:pt x="9" y="7"/>
                    </a:cubicBezTo>
                    <a:cubicBezTo>
                      <a:pt x="9" y="7"/>
                      <a:pt x="9" y="7"/>
                      <a:pt x="9" y="7"/>
                    </a:cubicBezTo>
                    <a:cubicBezTo>
                      <a:pt x="9"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7"/>
                    </a:cubicBezTo>
                    <a:cubicBezTo>
                      <a:pt x="8" y="7"/>
                      <a:pt x="8" y="7"/>
                      <a:pt x="8" y="6"/>
                    </a:cubicBezTo>
                    <a:cubicBezTo>
                      <a:pt x="8" y="6"/>
                      <a:pt x="8" y="6"/>
                      <a:pt x="8"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6" y="6"/>
                    </a:cubicBezTo>
                    <a:cubicBezTo>
                      <a:pt x="6" y="6"/>
                      <a:pt x="6" y="6"/>
                      <a:pt x="6" y="6"/>
                    </a:cubicBezTo>
                    <a:cubicBezTo>
                      <a:pt x="6" y="6"/>
                      <a:pt x="6" y="6"/>
                      <a:pt x="6" y="6"/>
                    </a:cubicBezTo>
                    <a:cubicBezTo>
                      <a:pt x="6" y="6"/>
                      <a:pt x="6" y="6"/>
                      <a:pt x="6" y="6"/>
                    </a:cubicBezTo>
                    <a:cubicBezTo>
                      <a:pt x="6" y="6"/>
                      <a:pt x="6" y="6"/>
                      <a:pt x="6" y="5"/>
                    </a:cubicBezTo>
                    <a:cubicBezTo>
                      <a:pt x="6" y="5"/>
                      <a:pt x="6" y="5"/>
                      <a:pt x="6" y="5"/>
                    </a:cubicBezTo>
                    <a:cubicBezTo>
                      <a:pt x="6" y="5"/>
                      <a:pt x="6" y="5"/>
                      <a:pt x="6" y="5"/>
                    </a:cubicBezTo>
                    <a:cubicBezTo>
                      <a:pt x="6" y="5"/>
                      <a:pt x="6" y="5"/>
                      <a:pt x="6" y="5"/>
                    </a:cubicBezTo>
                    <a:cubicBezTo>
                      <a:pt x="6" y="5"/>
                      <a:pt x="6" y="5"/>
                      <a:pt x="7" y="5"/>
                    </a:cubicBezTo>
                    <a:cubicBezTo>
                      <a:pt x="7" y="5"/>
                      <a:pt x="7" y="5"/>
                      <a:pt x="7" y="5"/>
                    </a:cubicBezTo>
                    <a:cubicBezTo>
                      <a:pt x="7" y="5"/>
                      <a:pt x="7" y="5"/>
                      <a:pt x="7" y="5"/>
                    </a:cubicBezTo>
                    <a:cubicBezTo>
                      <a:pt x="7"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5" y="5"/>
                      <a:pt x="5" y="5"/>
                    </a:cubicBezTo>
                    <a:cubicBezTo>
                      <a:pt x="5" y="5"/>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3"/>
                      <a:pt x="5" y="3"/>
                    </a:cubicBezTo>
                    <a:cubicBezTo>
                      <a:pt x="5" y="3"/>
                      <a:pt x="5" y="4"/>
                      <a:pt x="5" y="4"/>
                    </a:cubicBezTo>
                    <a:cubicBezTo>
                      <a:pt x="5" y="4"/>
                      <a:pt x="5" y="4"/>
                      <a:pt x="5" y="4"/>
                    </a:cubicBezTo>
                    <a:cubicBezTo>
                      <a:pt x="5" y="4"/>
                      <a:pt x="5" y="4"/>
                      <a:pt x="5" y="4"/>
                    </a:cubicBezTo>
                    <a:cubicBezTo>
                      <a:pt x="5" y="4"/>
                      <a:pt x="5" y="4"/>
                      <a:pt x="5" y="4"/>
                    </a:cubicBezTo>
                    <a:cubicBezTo>
                      <a:pt x="6" y="4"/>
                      <a:pt x="6" y="4"/>
                      <a:pt x="6" y="4"/>
                    </a:cubicBezTo>
                    <a:cubicBezTo>
                      <a:pt x="6" y="4"/>
                      <a:pt x="6" y="4"/>
                      <a:pt x="6" y="4"/>
                    </a:cubicBezTo>
                    <a:cubicBezTo>
                      <a:pt x="6" y="4"/>
                      <a:pt x="7" y="4"/>
                      <a:pt x="7" y="4"/>
                    </a:cubicBezTo>
                    <a:cubicBezTo>
                      <a:pt x="7" y="5"/>
                      <a:pt x="7" y="5"/>
                      <a:pt x="7" y="5"/>
                    </a:cubicBezTo>
                    <a:cubicBezTo>
                      <a:pt x="7" y="5"/>
                      <a:pt x="7" y="5"/>
                      <a:pt x="8" y="5"/>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5"/>
                      <a:pt x="8"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4"/>
                    </a:cubicBezTo>
                    <a:cubicBezTo>
                      <a:pt x="9" y="4"/>
                      <a:pt x="9" y="4"/>
                      <a:pt x="9" y="4"/>
                    </a:cubicBezTo>
                    <a:cubicBezTo>
                      <a:pt x="9" y="4"/>
                      <a:pt x="9" y="4"/>
                      <a:pt x="9" y="4"/>
                    </a:cubicBezTo>
                    <a:cubicBezTo>
                      <a:pt x="9" y="4"/>
                      <a:pt x="9" y="4"/>
                      <a:pt x="9" y="4"/>
                    </a:cubicBezTo>
                    <a:cubicBezTo>
                      <a:pt x="9" y="4"/>
                      <a:pt x="9" y="4"/>
                      <a:pt x="9" y="4"/>
                    </a:cubicBezTo>
                    <a:cubicBezTo>
                      <a:pt x="9" y="4"/>
                      <a:pt x="9" y="4"/>
                      <a:pt x="9" y="4"/>
                    </a:cubicBezTo>
                    <a:cubicBezTo>
                      <a:pt x="9" y="4"/>
                      <a:pt x="9" y="4"/>
                      <a:pt x="9" y="4"/>
                    </a:cubicBezTo>
                    <a:cubicBezTo>
                      <a:pt x="9" y="4"/>
                      <a:pt x="9" y="4"/>
                      <a:pt x="9" y="4"/>
                    </a:cubicBezTo>
                    <a:cubicBezTo>
                      <a:pt x="9" y="4"/>
                      <a:pt x="9" y="4"/>
                      <a:pt x="9" y="4"/>
                    </a:cubicBezTo>
                    <a:cubicBezTo>
                      <a:pt x="9" y="4"/>
                      <a:pt x="9" y="4"/>
                      <a:pt x="9" y="4"/>
                    </a:cubicBezTo>
                    <a:cubicBezTo>
                      <a:pt x="9" y="4"/>
                      <a:pt x="9" y="4"/>
                      <a:pt x="9" y="4"/>
                    </a:cubicBezTo>
                    <a:cubicBezTo>
                      <a:pt x="9" y="4"/>
                      <a:pt x="9" y="4"/>
                      <a:pt x="9" y="4"/>
                    </a:cubicBezTo>
                    <a:cubicBezTo>
                      <a:pt x="9" y="4"/>
                      <a:pt x="10" y="4"/>
                      <a:pt x="9" y="4"/>
                    </a:cubicBezTo>
                    <a:cubicBezTo>
                      <a:pt x="9" y="4"/>
                      <a:pt x="10"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11" y="4"/>
                    </a:cubicBezTo>
                    <a:cubicBezTo>
                      <a:pt x="11" y="4"/>
                      <a:pt x="11" y="4"/>
                      <a:pt x="11" y="4"/>
                    </a:cubicBezTo>
                    <a:cubicBezTo>
                      <a:pt x="11" y="4"/>
                      <a:pt x="11" y="4"/>
                      <a:pt x="11" y="4"/>
                    </a:cubicBezTo>
                    <a:cubicBezTo>
                      <a:pt x="10" y="4"/>
                      <a:pt x="10" y="4"/>
                      <a:pt x="10" y="4"/>
                    </a:cubicBezTo>
                    <a:cubicBezTo>
                      <a:pt x="10" y="4"/>
                      <a:pt x="10" y="4"/>
                      <a:pt x="10" y="4"/>
                    </a:cubicBezTo>
                    <a:cubicBezTo>
                      <a:pt x="10" y="4"/>
                      <a:pt x="10" y="4"/>
                      <a:pt x="10" y="4"/>
                    </a:cubicBezTo>
                    <a:cubicBezTo>
                      <a:pt x="10"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5"/>
                    </a:cubicBezTo>
                    <a:cubicBezTo>
                      <a:pt x="11" y="5"/>
                      <a:pt x="11" y="5"/>
                      <a:pt x="11" y="5"/>
                    </a:cubicBezTo>
                    <a:cubicBezTo>
                      <a:pt x="11" y="5"/>
                      <a:pt x="11" y="5"/>
                      <a:pt x="11" y="4"/>
                    </a:cubicBezTo>
                    <a:cubicBezTo>
                      <a:pt x="11" y="5"/>
                      <a:pt x="11" y="4"/>
                      <a:pt x="11" y="4"/>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1" y="5"/>
                    </a:cubicBezTo>
                    <a:cubicBezTo>
                      <a:pt x="11" y="5"/>
                      <a:pt x="11" y="5"/>
                      <a:pt x="12" y="5"/>
                    </a:cubicBezTo>
                    <a:cubicBezTo>
                      <a:pt x="12" y="5"/>
                      <a:pt x="12" y="5"/>
                      <a:pt x="12" y="5"/>
                    </a:cubicBezTo>
                    <a:cubicBezTo>
                      <a:pt x="12" y="5"/>
                      <a:pt x="12" y="5"/>
                      <a:pt x="12" y="5"/>
                    </a:cubicBezTo>
                    <a:cubicBezTo>
                      <a:pt x="12" y="5"/>
                      <a:pt x="12" y="5"/>
                      <a:pt x="12" y="5"/>
                    </a:cubicBezTo>
                    <a:cubicBezTo>
                      <a:pt x="12" y="5"/>
                      <a:pt x="12" y="4"/>
                      <a:pt x="12" y="5"/>
                    </a:cubicBezTo>
                    <a:cubicBezTo>
                      <a:pt x="12" y="5"/>
                      <a:pt x="12" y="4"/>
                      <a:pt x="13" y="4"/>
                    </a:cubicBezTo>
                    <a:cubicBezTo>
                      <a:pt x="13" y="4"/>
                      <a:pt x="13" y="4"/>
                      <a:pt x="13" y="4"/>
                    </a:cubicBezTo>
                    <a:cubicBezTo>
                      <a:pt x="13" y="4"/>
                      <a:pt x="13" y="4"/>
                      <a:pt x="13" y="4"/>
                    </a:cubicBezTo>
                    <a:cubicBezTo>
                      <a:pt x="13" y="4"/>
                      <a:pt x="13" y="4"/>
                      <a:pt x="13" y="4"/>
                    </a:cubicBezTo>
                    <a:cubicBezTo>
                      <a:pt x="13" y="4"/>
                      <a:pt x="13" y="4"/>
                      <a:pt x="13" y="4"/>
                    </a:cubicBezTo>
                    <a:cubicBezTo>
                      <a:pt x="13" y="4"/>
                      <a:pt x="13" y="4"/>
                      <a:pt x="13" y="4"/>
                    </a:cubicBezTo>
                    <a:cubicBezTo>
                      <a:pt x="13" y="5"/>
                      <a:pt x="12" y="5"/>
                      <a:pt x="12" y="5"/>
                    </a:cubicBezTo>
                    <a:cubicBezTo>
                      <a:pt x="12" y="5"/>
                      <a:pt x="12" y="5"/>
                      <a:pt x="12" y="5"/>
                    </a:cubicBezTo>
                    <a:cubicBezTo>
                      <a:pt x="12" y="5"/>
                      <a:pt x="12" y="5"/>
                      <a:pt x="12" y="5"/>
                    </a:cubicBezTo>
                    <a:cubicBezTo>
                      <a:pt x="12" y="5"/>
                      <a:pt x="12" y="5"/>
                      <a:pt x="12" y="5"/>
                    </a:cubicBezTo>
                    <a:cubicBezTo>
                      <a:pt x="12" y="5"/>
                      <a:pt x="12"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3" y="5"/>
                      <a:pt x="13" y="5"/>
                    </a:cubicBezTo>
                    <a:cubicBezTo>
                      <a:pt x="13" y="5"/>
                      <a:pt x="14" y="5"/>
                      <a:pt x="14" y="5"/>
                    </a:cubicBezTo>
                    <a:cubicBezTo>
                      <a:pt x="14" y="5"/>
                      <a:pt x="14" y="4"/>
                      <a:pt x="14" y="4"/>
                    </a:cubicBezTo>
                    <a:cubicBezTo>
                      <a:pt x="14" y="4"/>
                      <a:pt x="14" y="4"/>
                      <a:pt x="14" y="4"/>
                    </a:cubicBezTo>
                    <a:cubicBezTo>
                      <a:pt x="13" y="4"/>
                      <a:pt x="13" y="4"/>
                      <a:pt x="13" y="4"/>
                    </a:cubicBezTo>
                    <a:cubicBezTo>
                      <a:pt x="13" y="4"/>
                      <a:pt x="13" y="4"/>
                      <a:pt x="13" y="4"/>
                    </a:cubicBezTo>
                    <a:cubicBezTo>
                      <a:pt x="13" y="4"/>
                      <a:pt x="13" y="4"/>
                      <a:pt x="13" y="4"/>
                    </a:cubicBezTo>
                    <a:cubicBezTo>
                      <a:pt x="13" y="4"/>
                      <a:pt x="13" y="4"/>
                      <a:pt x="13" y="4"/>
                    </a:cubicBezTo>
                    <a:cubicBezTo>
                      <a:pt x="13" y="4"/>
                      <a:pt x="13" y="4"/>
                      <a:pt x="13" y="4"/>
                    </a:cubicBezTo>
                    <a:cubicBezTo>
                      <a:pt x="13" y="4"/>
                      <a:pt x="13" y="4"/>
                      <a:pt x="13" y="4"/>
                    </a:cubicBezTo>
                    <a:cubicBezTo>
                      <a:pt x="13" y="4"/>
                      <a:pt x="13" y="4"/>
                      <a:pt x="13" y="4"/>
                    </a:cubicBezTo>
                    <a:cubicBezTo>
                      <a:pt x="13" y="4"/>
                      <a:pt x="13" y="4"/>
                      <a:pt x="13" y="4"/>
                    </a:cubicBezTo>
                    <a:cubicBezTo>
                      <a:pt x="13" y="4"/>
                      <a:pt x="13" y="4"/>
                      <a:pt x="13" y="4"/>
                    </a:cubicBezTo>
                    <a:cubicBezTo>
                      <a:pt x="13" y="4"/>
                      <a:pt x="13" y="4"/>
                      <a:pt x="13" y="4"/>
                    </a:cubicBezTo>
                    <a:cubicBezTo>
                      <a:pt x="13" y="4"/>
                      <a:pt x="13" y="4"/>
                      <a:pt x="14" y="4"/>
                    </a:cubicBezTo>
                    <a:cubicBezTo>
                      <a:pt x="14" y="4"/>
                      <a:pt x="13" y="4"/>
                      <a:pt x="13" y="4"/>
                    </a:cubicBezTo>
                    <a:cubicBezTo>
                      <a:pt x="14" y="4"/>
                      <a:pt x="13" y="4"/>
                      <a:pt x="13" y="4"/>
                    </a:cubicBezTo>
                    <a:cubicBezTo>
                      <a:pt x="13" y="4"/>
                      <a:pt x="13" y="3"/>
                      <a:pt x="13" y="3"/>
                    </a:cubicBezTo>
                    <a:cubicBezTo>
                      <a:pt x="13" y="3"/>
                      <a:pt x="13" y="3"/>
                      <a:pt x="14" y="3"/>
                    </a:cubicBezTo>
                    <a:cubicBezTo>
                      <a:pt x="14" y="3"/>
                      <a:pt x="14" y="3"/>
                      <a:pt x="14" y="3"/>
                    </a:cubicBezTo>
                    <a:cubicBezTo>
                      <a:pt x="14" y="3"/>
                      <a:pt x="14" y="3"/>
                      <a:pt x="14" y="3"/>
                    </a:cubicBezTo>
                    <a:cubicBezTo>
                      <a:pt x="14" y="4"/>
                      <a:pt x="14" y="4"/>
                      <a:pt x="14" y="4"/>
                    </a:cubicBezTo>
                    <a:cubicBezTo>
                      <a:pt x="14" y="4"/>
                      <a:pt x="14" y="4"/>
                      <a:pt x="14" y="4"/>
                    </a:cubicBezTo>
                    <a:cubicBezTo>
                      <a:pt x="14" y="4"/>
                      <a:pt x="14" y="4"/>
                      <a:pt x="14" y="4"/>
                    </a:cubicBezTo>
                    <a:cubicBezTo>
                      <a:pt x="14" y="4"/>
                      <a:pt x="14" y="4"/>
                      <a:pt x="15" y="4"/>
                    </a:cubicBezTo>
                    <a:cubicBezTo>
                      <a:pt x="15" y="4"/>
                      <a:pt x="15" y="4"/>
                      <a:pt x="15" y="4"/>
                    </a:cubicBezTo>
                    <a:cubicBezTo>
                      <a:pt x="15" y="4"/>
                      <a:pt x="15" y="4"/>
                      <a:pt x="15" y="4"/>
                    </a:cubicBezTo>
                    <a:cubicBezTo>
                      <a:pt x="15" y="4"/>
                      <a:pt x="15" y="4"/>
                      <a:pt x="15" y="4"/>
                    </a:cubicBezTo>
                    <a:cubicBezTo>
                      <a:pt x="15" y="4"/>
                      <a:pt x="15" y="4"/>
                      <a:pt x="15" y="4"/>
                    </a:cubicBezTo>
                    <a:cubicBezTo>
                      <a:pt x="15" y="4"/>
                      <a:pt x="14" y="4"/>
                      <a:pt x="14" y="4"/>
                    </a:cubicBezTo>
                    <a:cubicBezTo>
                      <a:pt x="14" y="4"/>
                      <a:pt x="14" y="4"/>
                      <a:pt x="14" y="4"/>
                    </a:cubicBezTo>
                    <a:cubicBezTo>
                      <a:pt x="14" y="4"/>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5" y="5"/>
                    </a:cubicBezTo>
                    <a:cubicBezTo>
                      <a:pt x="15" y="5"/>
                      <a:pt x="15" y="5"/>
                      <a:pt x="15" y="5"/>
                    </a:cubicBezTo>
                    <a:cubicBezTo>
                      <a:pt x="15" y="5"/>
                      <a:pt x="15" y="5"/>
                      <a:pt x="15" y="5"/>
                    </a:cubicBezTo>
                    <a:cubicBezTo>
                      <a:pt x="15" y="5"/>
                      <a:pt x="15" y="5"/>
                      <a:pt x="14" y="5"/>
                    </a:cubicBezTo>
                    <a:cubicBezTo>
                      <a:pt x="14" y="5"/>
                      <a:pt x="14" y="5"/>
                      <a:pt x="14" y="5"/>
                    </a:cubicBezTo>
                    <a:cubicBezTo>
                      <a:pt x="14" y="5"/>
                      <a:pt x="14" y="5"/>
                      <a:pt x="14" y="5"/>
                    </a:cubicBezTo>
                    <a:cubicBezTo>
                      <a:pt x="14" y="5"/>
                      <a:pt x="14" y="6"/>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6"/>
                      <a:pt x="14" y="6"/>
                    </a:cubicBezTo>
                    <a:cubicBezTo>
                      <a:pt x="14" y="6"/>
                      <a:pt x="14" y="6"/>
                      <a:pt x="14" y="6"/>
                    </a:cubicBezTo>
                    <a:cubicBezTo>
                      <a:pt x="14" y="6"/>
                      <a:pt x="14" y="6"/>
                      <a:pt x="14" y="6"/>
                    </a:cubicBezTo>
                    <a:cubicBezTo>
                      <a:pt x="14" y="6"/>
                      <a:pt x="14" y="6"/>
                      <a:pt x="14" y="6"/>
                    </a:cubicBezTo>
                    <a:cubicBezTo>
                      <a:pt x="14" y="6"/>
                      <a:pt x="14" y="5"/>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3" y="6"/>
                      <a:pt x="13" y="7"/>
                      <a:pt x="13" y="7"/>
                    </a:cubicBezTo>
                    <a:cubicBezTo>
                      <a:pt x="13" y="7"/>
                      <a:pt x="13" y="7"/>
                      <a:pt x="13" y="7"/>
                    </a:cubicBezTo>
                    <a:cubicBezTo>
                      <a:pt x="13" y="7"/>
                      <a:pt x="13" y="7"/>
                      <a:pt x="13" y="7"/>
                    </a:cubicBezTo>
                    <a:cubicBezTo>
                      <a:pt x="13" y="7"/>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6"/>
                    </a:cubicBezTo>
                    <a:cubicBezTo>
                      <a:pt x="13" y="7"/>
                      <a:pt x="13" y="7"/>
                      <a:pt x="13" y="7"/>
                    </a:cubicBezTo>
                    <a:cubicBezTo>
                      <a:pt x="13" y="7"/>
                      <a:pt x="12" y="7"/>
                      <a:pt x="12" y="7"/>
                    </a:cubicBezTo>
                    <a:cubicBezTo>
                      <a:pt x="12" y="7"/>
                      <a:pt x="12" y="7"/>
                      <a:pt x="12" y="7"/>
                    </a:cubicBezTo>
                    <a:cubicBezTo>
                      <a:pt x="12" y="7"/>
                      <a:pt x="12" y="7"/>
                      <a:pt x="12" y="7"/>
                    </a:cubicBezTo>
                    <a:cubicBezTo>
                      <a:pt x="12" y="7"/>
                      <a:pt x="12" y="7"/>
                      <a:pt x="12" y="7"/>
                    </a:cubicBezTo>
                    <a:cubicBezTo>
                      <a:pt x="12" y="7"/>
                      <a:pt x="12" y="7"/>
                      <a:pt x="12" y="7"/>
                    </a:cubicBezTo>
                    <a:cubicBezTo>
                      <a:pt x="12" y="7"/>
                      <a:pt x="13" y="7"/>
                      <a:pt x="13" y="7"/>
                    </a:cubicBezTo>
                    <a:cubicBezTo>
                      <a:pt x="13" y="7"/>
                      <a:pt x="13" y="7"/>
                      <a:pt x="13" y="7"/>
                    </a:cubicBezTo>
                    <a:cubicBezTo>
                      <a:pt x="12" y="7"/>
                      <a:pt x="12" y="7"/>
                      <a:pt x="12" y="7"/>
                    </a:cubicBezTo>
                    <a:cubicBezTo>
                      <a:pt x="12" y="7"/>
                      <a:pt x="12" y="7"/>
                      <a:pt x="12" y="7"/>
                    </a:cubicBezTo>
                    <a:cubicBezTo>
                      <a:pt x="12" y="7"/>
                      <a:pt x="12" y="7"/>
                      <a:pt x="12" y="7"/>
                    </a:cubicBezTo>
                    <a:cubicBezTo>
                      <a:pt x="12" y="8"/>
                      <a:pt x="12" y="8"/>
                      <a:pt x="12" y="8"/>
                    </a:cubicBezTo>
                    <a:cubicBezTo>
                      <a:pt x="12" y="8"/>
                      <a:pt x="12" y="8"/>
                      <a:pt x="12" y="8"/>
                    </a:cubicBezTo>
                    <a:cubicBezTo>
                      <a:pt x="12" y="8"/>
                      <a:pt x="12" y="8"/>
                      <a:pt x="12" y="8"/>
                    </a:cubicBezTo>
                    <a:cubicBezTo>
                      <a:pt x="12" y="8"/>
                      <a:pt x="12" y="8"/>
                      <a:pt x="12" y="8"/>
                    </a:cubicBezTo>
                    <a:cubicBezTo>
                      <a:pt x="12" y="8"/>
                      <a:pt x="12" y="8"/>
                      <a:pt x="12" y="8"/>
                    </a:cubicBezTo>
                    <a:cubicBezTo>
                      <a:pt x="12" y="8"/>
                      <a:pt x="12" y="8"/>
                      <a:pt x="12" y="8"/>
                    </a:cubicBezTo>
                    <a:cubicBezTo>
                      <a:pt x="12" y="8"/>
                      <a:pt x="12" y="8"/>
                      <a:pt x="12" y="8"/>
                    </a:cubicBezTo>
                    <a:cubicBezTo>
                      <a:pt x="12" y="8"/>
                      <a:pt x="12" y="8"/>
                      <a:pt x="11" y="9"/>
                    </a:cubicBezTo>
                    <a:cubicBezTo>
                      <a:pt x="11" y="9"/>
                      <a:pt x="11" y="9"/>
                      <a:pt x="11" y="9"/>
                    </a:cubicBezTo>
                    <a:cubicBezTo>
                      <a:pt x="11" y="9"/>
                      <a:pt x="11" y="9"/>
                      <a:pt x="11" y="9"/>
                    </a:cubicBezTo>
                    <a:cubicBezTo>
                      <a:pt x="11" y="9"/>
                      <a:pt x="11" y="9"/>
                      <a:pt x="11" y="9"/>
                    </a:cubicBezTo>
                    <a:cubicBezTo>
                      <a:pt x="11" y="9"/>
                      <a:pt x="11" y="9"/>
                      <a:pt x="11" y="9"/>
                    </a:cubicBezTo>
                    <a:cubicBezTo>
                      <a:pt x="11" y="9"/>
                      <a:pt x="11" y="9"/>
                      <a:pt x="11" y="9"/>
                    </a:cubicBezTo>
                    <a:cubicBezTo>
                      <a:pt x="11" y="9"/>
                      <a:pt x="11" y="9"/>
                      <a:pt x="11" y="9"/>
                    </a:cubicBezTo>
                    <a:cubicBezTo>
                      <a:pt x="11" y="9"/>
                      <a:pt x="11" y="9"/>
                      <a:pt x="11" y="9"/>
                    </a:cubicBezTo>
                    <a:cubicBezTo>
                      <a:pt x="11" y="9"/>
                      <a:pt x="11" y="9"/>
                      <a:pt x="11" y="9"/>
                    </a:cubicBezTo>
                    <a:cubicBezTo>
                      <a:pt x="11" y="9"/>
                      <a:pt x="11" y="9"/>
                      <a:pt x="11" y="9"/>
                    </a:cubicBezTo>
                    <a:close/>
                    <a:moveTo>
                      <a:pt x="2" y="10"/>
                    </a:move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1" y="10"/>
                      <a:pt x="1" y="10"/>
                      <a:pt x="1" y="10"/>
                    </a:cubicBezTo>
                    <a:cubicBezTo>
                      <a:pt x="1" y="10"/>
                      <a:pt x="2" y="10"/>
                      <a:pt x="2" y="10"/>
                    </a:cubicBezTo>
                    <a:cubicBezTo>
                      <a:pt x="1" y="10"/>
                      <a:pt x="1" y="9"/>
                      <a:pt x="1" y="9"/>
                    </a:cubicBezTo>
                    <a:cubicBezTo>
                      <a:pt x="1" y="9"/>
                      <a:pt x="2" y="9"/>
                      <a:pt x="2" y="9"/>
                    </a:cubicBezTo>
                    <a:cubicBezTo>
                      <a:pt x="2" y="9"/>
                      <a:pt x="2" y="9"/>
                      <a:pt x="2" y="9"/>
                    </a:cubicBezTo>
                    <a:cubicBezTo>
                      <a:pt x="2" y="9"/>
                      <a:pt x="2" y="9"/>
                      <a:pt x="2" y="9"/>
                    </a:cubicBezTo>
                    <a:cubicBezTo>
                      <a:pt x="2" y="9"/>
                      <a:pt x="2" y="9"/>
                      <a:pt x="2" y="9"/>
                    </a:cubicBezTo>
                    <a:cubicBezTo>
                      <a:pt x="2" y="9"/>
                      <a:pt x="2" y="9"/>
                      <a:pt x="2" y="9"/>
                    </a:cubicBezTo>
                    <a:cubicBezTo>
                      <a:pt x="2" y="9"/>
                      <a:pt x="2"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2" y="9"/>
                      <a:pt x="2" y="9"/>
                    </a:cubicBezTo>
                    <a:cubicBezTo>
                      <a:pt x="2" y="9"/>
                      <a:pt x="2" y="9"/>
                      <a:pt x="2" y="9"/>
                    </a:cubicBezTo>
                    <a:cubicBezTo>
                      <a:pt x="2" y="9"/>
                      <a:pt x="2" y="9"/>
                      <a:pt x="2" y="9"/>
                    </a:cubicBezTo>
                    <a:cubicBezTo>
                      <a:pt x="2" y="9"/>
                      <a:pt x="2" y="9"/>
                      <a:pt x="2" y="9"/>
                    </a:cubicBezTo>
                    <a:cubicBezTo>
                      <a:pt x="2" y="9"/>
                      <a:pt x="2" y="9"/>
                      <a:pt x="2" y="9"/>
                    </a:cubicBezTo>
                    <a:cubicBezTo>
                      <a:pt x="2" y="9"/>
                      <a:pt x="2" y="9"/>
                      <a:pt x="2" y="9"/>
                    </a:cubicBezTo>
                    <a:cubicBezTo>
                      <a:pt x="2" y="9"/>
                      <a:pt x="2" y="9"/>
                      <a:pt x="2" y="9"/>
                    </a:cubicBezTo>
                    <a:cubicBezTo>
                      <a:pt x="2" y="9"/>
                      <a:pt x="2" y="9"/>
                      <a:pt x="2" y="9"/>
                    </a:cubicBezTo>
                    <a:cubicBezTo>
                      <a:pt x="2" y="9"/>
                      <a:pt x="2" y="9"/>
                      <a:pt x="2" y="9"/>
                    </a:cubicBezTo>
                    <a:cubicBezTo>
                      <a:pt x="2" y="9"/>
                      <a:pt x="2" y="9"/>
                      <a:pt x="2" y="9"/>
                    </a:cubicBezTo>
                    <a:cubicBezTo>
                      <a:pt x="2" y="8"/>
                      <a:pt x="2" y="8"/>
                      <a:pt x="2" y="8"/>
                    </a:cubicBezTo>
                    <a:cubicBezTo>
                      <a:pt x="2" y="8"/>
                      <a:pt x="2" y="8"/>
                      <a:pt x="2" y="8"/>
                    </a:cubicBezTo>
                    <a:cubicBezTo>
                      <a:pt x="2" y="8"/>
                      <a:pt x="2" y="8"/>
                      <a:pt x="2" y="8"/>
                    </a:cubicBezTo>
                    <a:cubicBezTo>
                      <a:pt x="3" y="8"/>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2" y="9"/>
                      <a:pt x="2" y="9"/>
                      <a:pt x="2" y="9"/>
                    </a:cubicBezTo>
                    <a:cubicBezTo>
                      <a:pt x="2" y="9"/>
                      <a:pt x="2" y="9"/>
                      <a:pt x="2" y="9"/>
                    </a:cubicBezTo>
                    <a:cubicBezTo>
                      <a:pt x="2" y="9"/>
                      <a:pt x="2" y="9"/>
                      <a:pt x="2" y="9"/>
                    </a:cubicBezTo>
                    <a:cubicBezTo>
                      <a:pt x="2" y="9"/>
                      <a:pt x="2" y="9"/>
                      <a:pt x="2" y="10"/>
                    </a:cubicBezTo>
                    <a:cubicBezTo>
                      <a:pt x="2" y="10"/>
                      <a:pt x="2" y="10"/>
                      <a:pt x="2" y="10"/>
                    </a:cubicBezTo>
                    <a:cubicBezTo>
                      <a:pt x="2" y="9"/>
                      <a:pt x="2" y="9"/>
                      <a:pt x="2" y="9"/>
                    </a:cubicBezTo>
                    <a:cubicBezTo>
                      <a:pt x="2"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0"/>
                    </a:cubicBezTo>
                    <a:cubicBezTo>
                      <a:pt x="3" y="10"/>
                      <a:pt x="3" y="10"/>
                      <a:pt x="3" y="11"/>
                    </a:cubicBezTo>
                    <a:cubicBezTo>
                      <a:pt x="3" y="11"/>
                      <a:pt x="3" y="11"/>
                      <a:pt x="3" y="11"/>
                    </a:cubicBezTo>
                    <a:cubicBezTo>
                      <a:pt x="2" y="11"/>
                      <a:pt x="2" y="11"/>
                      <a:pt x="2" y="11"/>
                    </a:cubicBezTo>
                    <a:cubicBezTo>
                      <a:pt x="2" y="11"/>
                      <a:pt x="2" y="11"/>
                      <a:pt x="2" y="11"/>
                    </a:cubicBezTo>
                    <a:cubicBezTo>
                      <a:pt x="2" y="11"/>
                      <a:pt x="2" y="11"/>
                      <a:pt x="2" y="11"/>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lose/>
                    <a:moveTo>
                      <a:pt x="11" y="3"/>
                    </a:moveTo>
                    <a:cubicBezTo>
                      <a:pt x="11" y="3"/>
                      <a:pt x="11" y="3"/>
                      <a:pt x="11" y="3"/>
                    </a:cubicBezTo>
                    <a:cubicBezTo>
                      <a:pt x="11" y="3"/>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3"/>
                      <a:pt x="11" y="3"/>
                      <a:pt x="11" y="3"/>
                    </a:cubicBezTo>
                    <a:cubicBezTo>
                      <a:pt x="11" y="3"/>
                      <a:pt x="11" y="3"/>
                      <a:pt x="11" y="3"/>
                    </a:cubicBezTo>
                    <a:cubicBezTo>
                      <a:pt x="11" y="3"/>
                      <a:pt x="11" y="3"/>
                      <a:pt x="11" y="3"/>
                    </a:cubicBezTo>
                    <a:cubicBezTo>
                      <a:pt x="11" y="3"/>
                      <a:pt x="11" y="3"/>
                      <a:pt x="11" y="3"/>
                    </a:cubicBezTo>
                    <a:cubicBezTo>
                      <a:pt x="12" y="3"/>
                      <a:pt x="12" y="3"/>
                      <a:pt x="12" y="3"/>
                    </a:cubicBezTo>
                    <a:cubicBezTo>
                      <a:pt x="12" y="3"/>
                      <a:pt x="12" y="3"/>
                      <a:pt x="12" y="3"/>
                    </a:cubicBezTo>
                    <a:cubicBezTo>
                      <a:pt x="12" y="3"/>
                      <a:pt x="12" y="3"/>
                      <a:pt x="12" y="3"/>
                    </a:cubicBezTo>
                    <a:cubicBezTo>
                      <a:pt x="12" y="3"/>
                      <a:pt x="12" y="3"/>
                      <a:pt x="12" y="3"/>
                    </a:cubicBezTo>
                    <a:cubicBezTo>
                      <a:pt x="12" y="3"/>
                      <a:pt x="12" y="3"/>
                      <a:pt x="12" y="3"/>
                    </a:cubicBezTo>
                    <a:cubicBezTo>
                      <a:pt x="12" y="3"/>
                      <a:pt x="12" y="3"/>
                      <a:pt x="12" y="3"/>
                    </a:cubicBezTo>
                    <a:cubicBezTo>
                      <a:pt x="12" y="3"/>
                      <a:pt x="12" y="3"/>
                      <a:pt x="12" y="3"/>
                    </a:cubicBezTo>
                    <a:cubicBezTo>
                      <a:pt x="12" y="3"/>
                      <a:pt x="12" y="3"/>
                      <a:pt x="12"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4"/>
                      <a:pt x="13" y="4"/>
                    </a:cubicBezTo>
                    <a:cubicBezTo>
                      <a:pt x="13" y="4"/>
                      <a:pt x="13" y="4"/>
                      <a:pt x="13" y="4"/>
                    </a:cubicBezTo>
                    <a:cubicBezTo>
                      <a:pt x="13" y="3"/>
                      <a:pt x="13" y="3"/>
                      <a:pt x="13" y="4"/>
                    </a:cubicBezTo>
                    <a:cubicBezTo>
                      <a:pt x="13" y="4"/>
                      <a:pt x="13" y="4"/>
                      <a:pt x="13" y="4"/>
                    </a:cubicBezTo>
                    <a:cubicBezTo>
                      <a:pt x="13" y="3"/>
                      <a:pt x="13" y="3"/>
                      <a:pt x="13" y="3"/>
                    </a:cubicBezTo>
                    <a:cubicBezTo>
                      <a:pt x="12" y="4"/>
                      <a:pt x="12" y="4"/>
                      <a:pt x="12" y="3"/>
                    </a:cubicBezTo>
                    <a:cubicBezTo>
                      <a:pt x="12" y="3"/>
                      <a:pt x="12" y="3"/>
                      <a:pt x="12" y="3"/>
                    </a:cubicBezTo>
                    <a:cubicBezTo>
                      <a:pt x="12" y="3"/>
                      <a:pt x="12" y="3"/>
                      <a:pt x="12" y="3"/>
                    </a:cubicBezTo>
                    <a:cubicBezTo>
                      <a:pt x="12" y="3"/>
                      <a:pt x="12" y="3"/>
                      <a:pt x="12" y="3"/>
                    </a:cubicBezTo>
                    <a:cubicBezTo>
                      <a:pt x="12" y="3"/>
                      <a:pt x="12" y="3"/>
                      <a:pt x="12" y="3"/>
                    </a:cubicBezTo>
                    <a:cubicBezTo>
                      <a:pt x="12" y="3"/>
                      <a:pt x="11" y="3"/>
                      <a:pt x="11" y="3"/>
                    </a:cubicBezTo>
                    <a:cubicBezTo>
                      <a:pt x="11" y="3"/>
                      <a:pt x="11" y="3"/>
                      <a:pt x="11" y="3"/>
                    </a:cubicBezTo>
                    <a:cubicBezTo>
                      <a:pt x="11" y="3"/>
                      <a:pt x="11" y="3"/>
                      <a:pt x="11" y="3"/>
                    </a:cubicBezTo>
                    <a:cubicBezTo>
                      <a:pt x="11" y="3"/>
                      <a:pt x="11" y="3"/>
                      <a:pt x="11" y="3"/>
                    </a:cubicBezTo>
                    <a:cubicBezTo>
                      <a:pt x="11" y="3"/>
                      <a:pt x="11" y="3"/>
                      <a:pt x="11" y="3"/>
                    </a:cubicBezTo>
                    <a:cubicBezTo>
                      <a:pt x="11" y="3"/>
                      <a:pt x="11" y="3"/>
                      <a:pt x="11" y="3"/>
                    </a:cubicBezTo>
                    <a:cubicBezTo>
                      <a:pt x="11" y="3"/>
                      <a:pt x="11" y="3"/>
                      <a:pt x="11" y="3"/>
                    </a:cubicBezTo>
                    <a:cubicBezTo>
                      <a:pt x="11" y="3"/>
                      <a:pt x="11" y="3"/>
                      <a:pt x="11" y="3"/>
                    </a:cubicBezTo>
                    <a:cubicBezTo>
                      <a:pt x="11" y="3"/>
                      <a:pt x="11" y="3"/>
                      <a:pt x="11" y="3"/>
                    </a:cubicBezTo>
                    <a:close/>
                    <a:moveTo>
                      <a:pt x="21" y="11"/>
                    </a:move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2"/>
                    </a:cubicBezTo>
                    <a:cubicBezTo>
                      <a:pt x="20" y="12"/>
                      <a:pt x="20" y="12"/>
                      <a:pt x="20" y="12"/>
                    </a:cubicBezTo>
                    <a:cubicBezTo>
                      <a:pt x="20" y="12"/>
                      <a:pt x="20" y="12"/>
                      <a:pt x="20" y="12"/>
                    </a:cubicBezTo>
                    <a:cubicBezTo>
                      <a:pt x="20" y="12"/>
                      <a:pt x="20" y="12"/>
                      <a:pt x="20" y="12"/>
                    </a:cubicBezTo>
                    <a:cubicBezTo>
                      <a:pt x="20" y="12"/>
                      <a:pt x="20" y="12"/>
                      <a:pt x="20" y="12"/>
                    </a:cubicBezTo>
                    <a:cubicBezTo>
                      <a:pt x="20" y="12"/>
                      <a:pt x="20" y="12"/>
                      <a:pt x="20" y="12"/>
                    </a:cubicBezTo>
                    <a:cubicBezTo>
                      <a:pt x="20" y="12"/>
                      <a:pt x="20" y="12"/>
                      <a:pt x="20" y="12"/>
                    </a:cubicBezTo>
                    <a:cubicBezTo>
                      <a:pt x="20" y="12"/>
                      <a:pt x="20" y="12"/>
                      <a:pt x="20" y="12"/>
                    </a:cubicBezTo>
                    <a:cubicBezTo>
                      <a:pt x="20" y="12"/>
                      <a:pt x="20" y="12"/>
                      <a:pt x="20" y="12"/>
                    </a:cubicBezTo>
                    <a:cubicBezTo>
                      <a:pt x="20" y="12"/>
                      <a:pt x="20" y="12"/>
                      <a:pt x="20" y="12"/>
                    </a:cubicBezTo>
                    <a:cubicBezTo>
                      <a:pt x="20" y="12"/>
                      <a:pt x="20" y="12"/>
                      <a:pt x="20" y="12"/>
                    </a:cubicBezTo>
                    <a:cubicBezTo>
                      <a:pt x="20" y="12"/>
                      <a:pt x="20" y="12"/>
                      <a:pt x="20" y="12"/>
                    </a:cubicBezTo>
                    <a:cubicBezTo>
                      <a:pt x="20" y="12"/>
                      <a:pt x="20" y="12"/>
                      <a:pt x="20" y="12"/>
                    </a:cubicBezTo>
                    <a:cubicBezTo>
                      <a:pt x="20" y="12"/>
                      <a:pt x="20" y="12"/>
                      <a:pt x="20" y="12"/>
                    </a:cubicBezTo>
                    <a:cubicBezTo>
                      <a:pt x="20" y="12"/>
                      <a:pt x="20" y="12"/>
                      <a:pt x="20" y="11"/>
                    </a:cubicBezTo>
                    <a:cubicBezTo>
                      <a:pt x="20" y="11"/>
                      <a:pt x="20" y="11"/>
                      <a:pt x="20" y="11"/>
                    </a:cubicBezTo>
                    <a:cubicBezTo>
                      <a:pt x="20" y="11"/>
                      <a:pt x="20" y="11"/>
                      <a:pt x="20" y="11"/>
                    </a:cubicBezTo>
                    <a:cubicBezTo>
                      <a:pt x="20" y="11"/>
                      <a:pt x="20" y="11"/>
                      <a:pt x="19" y="11"/>
                    </a:cubicBezTo>
                    <a:cubicBezTo>
                      <a:pt x="19" y="11"/>
                      <a:pt x="19"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1" y="11"/>
                      <a:pt x="21" y="11"/>
                    </a:cubicBezTo>
                    <a:close/>
                    <a:moveTo>
                      <a:pt x="12" y="13"/>
                    </a:moveTo>
                    <a:cubicBezTo>
                      <a:pt x="11" y="13"/>
                      <a:pt x="12" y="13"/>
                      <a:pt x="12" y="13"/>
                    </a:cubicBezTo>
                    <a:cubicBezTo>
                      <a:pt x="12" y="13"/>
                      <a:pt x="12" y="13"/>
                      <a:pt x="12" y="13"/>
                    </a:cubicBezTo>
                    <a:cubicBezTo>
                      <a:pt x="12" y="13"/>
                      <a:pt x="12" y="14"/>
                      <a:pt x="12" y="14"/>
                    </a:cubicBezTo>
                    <a:cubicBezTo>
                      <a:pt x="12"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3"/>
                    </a:cubicBezTo>
                    <a:cubicBezTo>
                      <a:pt x="11" y="13"/>
                      <a:pt x="11" y="13"/>
                      <a:pt x="11" y="13"/>
                    </a:cubicBezTo>
                    <a:cubicBezTo>
                      <a:pt x="11" y="13"/>
                      <a:pt x="11" y="13"/>
                      <a:pt x="11" y="13"/>
                    </a:cubicBezTo>
                    <a:cubicBezTo>
                      <a:pt x="11" y="13"/>
                      <a:pt x="11" y="13"/>
                      <a:pt x="11" y="13"/>
                    </a:cubicBezTo>
                    <a:cubicBezTo>
                      <a:pt x="11" y="13"/>
                      <a:pt x="11" y="13"/>
                      <a:pt x="11" y="13"/>
                    </a:cubicBezTo>
                    <a:cubicBezTo>
                      <a:pt x="11" y="13"/>
                      <a:pt x="11" y="13"/>
                      <a:pt x="11" y="13"/>
                    </a:cubicBezTo>
                    <a:cubicBezTo>
                      <a:pt x="11" y="13"/>
                      <a:pt x="11" y="13"/>
                      <a:pt x="11" y="13"/>
                    </a:cubicBezTo>
                    <a:cubicBezTo>
                      <a:pt x="11" y="13"/>
                      <a:pt x="11" y="13"/>
                      <a:pt x="11" y="13"/>
                    </a:cubicBezTo>
                    <a:cubicBezTo>
                      <a:pt x="11" y="13"/>
                      <a:pt x="11" y="13"/>
                      <a:pt x="11" y="13"/>
                    </a:cubicBezTo>
                    <a:cubicBezTo>
                      <a:pt x="11" y="13"/>
                      <a:pt x="11" y="13"/>
                      <a:pt x="11" y="13"/>
                    </a:cubicBezTo>
                    <a:cubicBezTo>
                      <a:pt x="11" y="13"/>
                      <a:pt x="11" y="13"/>
                      <a:pt x="11" y="13"/>
                    </a:cubicBezTo>
                    <a:cubicBezTo>
                      <a:pt x="11" y="13"/>
                      <a:pt x="11" y="13"/>
                      <a:pt x="11" y="12"/>
                    </a:cubicBezTo>
                    <a:cubicBezTo>
                      <a:pt x="11" y="12"/>
                      <a:pt x="11" y="12"/>
                      <a:pt x="11" y="12"/>
                    </a:cubicBezTo>
                    <a:cubicBezTo>
                      <a:pt x="11" y="13"/>
                      <a:pt x="11" y="13"/>
                      <a:pt x="11" y="13"/>
                    </a:cubicBezTo>
                    <a:cubicBezTo>
                      <a:pt x="11" y="13"/>
                      <a:pt x="11" y="13"/>
                      <a:pt x="11" y="13"/>
                    </a:cubicBezTo>
                    <a:cubicBezTo>
                      <a:pt x="11" y="13"/>
                      <a:pt x="11" y="13"/>
                      <a:pt x="11" y="13"/>
                    </a:cubicBezTo>
                    <a:cubicBezTo>
                      <a:pt x="12" y="13"/>
                      <a:pt x="12" y="13"/>
                      <a:pt x="12" y="13"/>
                    </a:cubicBezTo>
                    <a:cubicBezTo>
                      <a:pt x="12" y="13"/>
                      <a:pt x="12" y="13"/>
                      <a:pt x="12" y="13"/>
                    </a:cubicBezTo>
                    <a:close/>
                    <a:moveTo>
                      <a:pt x="9" y="3"/>
                    </a:moveTo>
                    <a:cubicBezTo>
                      <a:pt x="9" y="3"/>
                      <a:pt x="9" y="3"/>
                      <a:pt x="9" y="3"/>
                    </a:cubicBezTo>
                    <a:cubicBezTo>
                      <a:pt x="9" y="3"/>
                      <a:pt x="9" y="3"/>
                      <a:pt x="9" y="3"/>
                    </a:cubicBezTo>
                    <a:cubicBezTo>
                      <a:pt x="9" y="3"/>
                      <a:pt x="9" y="3"/>
                      <a:pt x="9" y="3"/>
                    </a:cubicBezTo>
                    <a:cubicBezTo>
                      <a:pt x="9" y="3"/>
                      <a:pt x="9" y="3"/>
                      <a:pt x="9"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0" y="4"/>
                      <a:pt x="10" y="4"/>
                      <a:pt x="10" y="4"/>
                    </a:cubicBezTo>
                    <a:cubicBezTo>
                      <a:pt x="9" y="4"/>
                      <a:pt x="9" y="3"/>
                      <a:pt x="9" y="3"/>
                    </a:cubicBezTo>
                    <a:cubicBezTo>
                      <a:pt x="9" y="3"/>
                      <a:pt x="9" y="3"/>
                      <a:pt x="9" y="3"/>
                    </a:cubicBezTo>
                    <a:close/>
                    <a:moveTo>
                      <a:pt x="1" y="9"/>
                    </a:moveTo>
                    <a:cubicBezTo>
                      <a:pt x="1" y="9"/>
                      <a:pt x="1" y="9"/>
                      <a:pt x="1" y="9"/>
                    </a:cubicBezTo>
                    <a:cubicBezTo>
                      <a:pt x="1" y="9"/>
                      <a:pt x="1" y="9"/>
                      <a:pt x="1" y="9"/>
                    </a:cubicBezTo>
                    <a:cubicBezTo>
                      <a:pt x="1" y="9"/>
                      <a:pt x="1" y="9"/>
                      <a:pt x="0" y="9"/>
                    </a:cubicBezTo>
                    <a:cubicBezTo>
                      <a:pt x="0" y="9"/>
                      <a:pt x="0" y="9"/>
                      <a:pt x="0" y="9"/>
                    </a:cubicBezTo>
                    <a:cubicBezTo>
                      <a:pt x="0" y="9"/>
                      <a:pt x="0" y="9"/>
                      <a:pt x="0" y="9"/>
                    </a:cubicBezTo>
                    <a:cubicBezTo>
                      <a:pt x="0" y="9"/>
                      <a:pt x="0" y="9"/>
                      <a:pt x="0" y="9"/>
                    </a:cubicBezTo>
                    <a:cubicBezTo>
                      <a:pt x="0" y="9"/>
                      <a:pt x="0" y="9"/>
                      <a:pt x="0" y="9"/>
                    </a:cubicBezTo>
                    <a:cubicBezTo>
                      <a:pt x="0" y="9"/>
                      <a:pt x="0" y="9"/>
                      <a:pt x="0" y="9"/>
                    </a:cubicBezTo>
                    <a:cubicBezTo>
                      <a:pt x="0" y="9"/>
                      <a:pt x="0" y="9"/>
                      <a:pt x="0" y="9"/>
                    </a:cubicBezTo>
                    <a:cubicBezTo>
                      <a:pt x="0" y="9"/>
                      <a:pt x="0" y="9"/>
                      <a:pt x="0" y="9"/>
                    </a:cubicBezTo>
                    <a:cubicBezTo>
                      <a:pt x="0" y="9"/>
                      <a:pt x="0" y="9"/>
                      <a:pt x="0" y="9"/>
                    </a:cubicBezTo>
                    <a:cubicBezTo>
                      <a:pt x="0"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lose/>
                    <a:moveTo>
                      <a:pt x="11" y="15"/>
                    </a:moveTo>
                    <a:cubicBezTo>
                      <a:pt x="11" y="15"/>
                      <a:pt x="11" y="15"/>
                      <a:pt x="11" y="15"/>
                    </a:cubicBezTo>
                    <a:cubicBezTo>
                      <a:pt x="11" y="15"/>
                      <a:pt x="11" y="15"/>
                      <a:pt x="11" y="15"/>
                    </a:cubicBezTo>
                    <a:cubicBezTo>
                      <a:pt x="11" y="15"/>
                      <a:pt x="11" y="15"/>
                      <a:pt x="11" y="15"/>
                    </a:cubicBezTo>
                    <a:cubicBezTo>
                      <a:pt x="11" y="15"/>
                      <a:pt x="11" y="15"/>
                      <a:pt x="11" y="15"/>
                    </a:cubicBezTo>
                    <a:cubicBezTo>
                      <a:pt x="11" y="15"/>
                      <a:pt x="11" y="15"/>
                      <a:pt x="11" y="15"/>
                    </a:cubicBezTo>
                    <a:cubicBezTo>
                      <a:pt x="11" y="15"/>
                      <a:pt x="11" y="15"/>
                      <a:pt x="11" y="15"/>
                    </a:cubicBezTo>
                    <a:cubicBezTo>
                      <a:pt x="11" y="15"/>
                      <a:pt x="11" y="15"/>
                      <a:pt x="11" y="15"/>
                    </a:cubicBezTo>
                    <a:cubicBezTo>
                      <a:pt x="11" y="15"/>
                      <a:pt x="11" y="15"/>
                      <a:pt x="11" y="15"/>
                    </a:cubicBezTo>
                    <a:cubicBezTo>
                      <a:pt x="11" y="15"/>
                      <a:pt x="11" y="15"/>
                      <a:pt x="11" y="15"/>
                    </a:cubicBezTo>
                    <a:cubicBezTo>
                      <a:pt x="11" y="15"/>
                      <a:pt x="11" y="15"/>
                      <a:pt x="11" y="15"/>
                    </a:cubicBezTo>
                    <a:cubicBezTo>
                      <a:pt x="11" y="15"/>
                      <a:pt x="11" y="15"/>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2" y="14"/>
                      <a:pt x="12" y="14"/>
                      <a:pt x="12" y="14"/>
                    </a:cubicBezTo>
                    <a:cubicBezTo>
                      <a:pt x="12" y="14"/>
                      <a:pt x="12" y="14"/>
                      <a:pt x="11" y="14"/>
                    </a:cubicBezTo>
                    <a:cubicBezTo>
                      <a:pt x="11" y="14"/>
                      <a:pt x="11" y="14"/>
                      <a:pt x="11" y="14"/>
                    </a:cubicBezTo>
                    <a:cubicBezTo>
                      <a:pt x="11" y="14"/>
                      <a:pt x="11" y="14"/>
                      <a:pt x="11" y="15"/>
                    </a:cubicBezTo>
                    <a:cubicBezTo>
                      <a:pt x="11" y="15"/>
                      <a:pt x="11" y="15"/>
                      <a:pt x="11" y="15"/>
                    </a:cubicBezTo>
                    <a:cubicBezTo>
                      <a:pt x="11" y="15"/>
                      <a:pt x="11" y="15"/>
                      <a:pt x="11" y="15"/>
                    </a:cubicBezTo>
                    <a:cubicBezTo>
                      <a:pt x="11" y="15"/>
                      <a:pt x="11" y="15"/>
                      <a:pt x="11" y="15"/>
                    </a:cubicBezTo>
                    <a:close/>
                    <a:moveTo>
                      <a:pt x="17" y="13"/>
                    </a:moveTo>
                    <a:cubicBezTo>
                      <a:pt x="17" y="13"/>
                      <a:pt x="17" y="13"/>
                      <a:pt x="18" y="13"/>
                    </a:cubicBezTo>
                    <a:cubicBezTo>
                      <a:pt x="18" y="13"/>
                      <a:pt x="18" y="13"/>
                      <a:pt x="17" y="13"/>
                    </a:cubicBezTo>
                    <a:cubicBezTo>
                      <a:pt x="17" y="13"/>
                      <a:pt x="17" y="13"/>
                      <a:pt x="17" y="13"/>
                    </a:cubicBezTo>
                    <a:cubicBezTo>
                      <a:pt x="17" y="13"/>
                      <a:pt x="17" y="13"/>
                      <a:pt x="17" y="13"/>
                    </a:cubicBezTo>
                    <a:cubicBezTo>
                      <a:pt x="17" y="13"/>
                      <a:pt x="17" y="13"/>
                      <a:pt x="17" y="13"/>
                    </a:cubicBezTo>
                    <a:cubicBezTo>
                      <a:pt x="17" y="14"/>
                      <a:pt x="17" y="14"/>
                      <a:pt x="17" y="14"/>
                    </a:cubicBezTo>
                    <a:cubicBezTo>
                      <a:pt x="17" y="14"/>
                      <a:pt x="17" y="14"/>
                      <a:pt x="17" y="14"/>
                    </a:cubicBezTo>
                    <a:cubicBezTo>
                      <a:pt x="17" y="14"/>
                      <a:pt x="17" y="14"/>
                      <a:pt x="17" y="14"/>
                    </a:cubicBezTo>
                    <a:cubicBezTo>
                      <a:pt x="17" y="14"/>
                      <a:pt x="17" y="14"/>
                      <a:pt x="16" y="14"/>
                    </a:cubicBezTo>
                    <a:cubicBezTo>
                      <a:pt x="16" y="14"/>
                      <a:pt x="16" y="14"/>
                      <a:pt x="16" y="14"/>
                    </a:cubicBezTo>
                    <a:cubicBezTo>
                      <a:pt x="16" y="14"/>
                      <a:pt x="16" y="14"/>
                      <a:pt x="16" y="14"/>
                    </a:cubicBezTo>
                    <a:cubicBezTo>
                      <a:pt x="16" y="14"/>
                      <a:pt x="16" y="14"/>
                      <a:pt x="16" y="14"/>
                    </a:cubicBezTo>
                    <a:cubicBezTo>
                      <a:pt x="16" y="14"/>
                      <a:pt x="16" y="14"/>
                      <a:pt x="16" y="13"/>
                    </a:cubicBezTo>
                    <a:cubicBezTo>
                      <a:pt x="16" y="13"/>
                      <a:pt x="17" y="13"/>
                      <a:pt x="17" y="14"/>
                    </a:cubicBezTo>
                    <a:cubicBezTo>
                      <a:pt x="17" y="14"/>
                      <a:pt x="17" y="14"/>
                      <a:pt x="17" y="14"/>
                    </a:cubicBezTo>
                    <a:cubicBezTo>
                      <a:pt x="17" y="14"/>
                      <a:pt x="17" y="13"/>
                      <a:pt x="17" y="13"/>
                    </a:cubicBezTo>
                    <a:cubicBezTo>
                      <a:pt x="17" y="14"/>
                      <a:pt x="17" y="13"/>
                      <a:pt x="17" y="13"/>
                    </a:cubicBezTo>
                    <a:cubicBezTo>
                      <a:pt x="17" y="13"/>
                      <a:pt x="17" y="13"/>
                      <a:pt x="17" y="13"/>
                    </a:cubicBezTo>
                    <a:cubicBezTo>
                      <a:pt x="17" y="13"/>
                      <a:pt x="17" y="13"/>
                      <a:pt x="17" y="13"/>
                    </a:cubicBezTo>
                    <a:cubicBezTo>
                      <a:pt x="17" y="13"/>
                      <a:pt x="17" y="13"/>
                      <a:pt x="17" y="13"/>
                    </a:cubicBezTo>
                    <a:cubicBezTo>
                      <a:pt x="17" y="13"/>
                      <a:pt x="17" y="13"/>
                      <a:pt x="17" y="13"/>
                    </a:cubicBezTo>
                    <a:cubicBezTo>
                      <a:pt x="17" y="13"/>
                      <a:pt x="17" y="13"/>
                      <a:pt x="17" y="13"/>
                    </a:cubicBezTo>
                    <a:close/>
                    <a:moveTo>
                      <a:pt x="0" y="8"/>
                    </a:moveTo>
                    <a:cubicBezTo>
                      <a:pt x="0" y="7"/>
                      <a:pt x="0" y="7"/>
                      <a:pt x="0" y="7"/>
                    </a:cubicBezTo>
                    <a:cubicBezTo>
                      <a:pt x="0" y="7"/>
                      <a:pt x="0" y="7"/>
                      <a:pt x="0" y="7"/>
                    </a:cubicBezTo>
                    <a:cubicBezTo>
                      <a:pt x="0" y="7"/>
                      <a:pt x="0" y="7"/>
                      <a:pt x="0" y="7"/>
                    </a:cubicBezTo>
                    <a:cubicBezTo>
                      <a:pt x="0" y="7"/>
                      <a:pt x="0" y="7"/>
                      <a:pt x="0" y="7"/>
                    </a:cubicBezTo>
                    <a:cubicBezTo>
                      <a:pt x="0" y="7"/>
                      <a:pt x="1" y="7"/>
                      <a:pt x="1" y="7"/>
                    </a:cubicBezTo>
                    <a:cubicBezTo>
                      <a:pt x="1" y="7"/>
                      <a:pt x="0"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8"/>
                    </a:cubicBezTo>
                    <a:cubicBezTo>
                      <a:pt x="1" y="8"/>
                      <a:pt x="1" y="8"/>
                      <a:pt x="1" y="8"/>
                    </a:cubicBezTo>
                    <a:cubicBezTo>
                      <a:pt x="1" y="7"/>
                      <a:pt x="1" y="8"/>
                      <a:pt x="1" y="7"/>
                    </a:cubicBezTo>
                    <a:cubicBezTo>
                      <a:pt x="1" y="8"/>
                      <a:pt x="1" y="8"/>
                      <a:pt x="1" y="8"/>
                    </a:cubicBezTo>
                    <a:cubicBezTo>
                      <a:pt x="1" y="8"/>
                      <a:pt x="1" y="8"/>
                      <a:pt x="1" y="8"/>
                    </a:cubicBezTo>
                    <a:cubicBezTo>
                      <a:pt x="1" y="8"/>
                      <a:pt x="1" y="8"/>
                      <a:pt x="1" y="8"/>
                    </a:cubicBezTo>
                    <a:cubicBezTo>
                      <a:pt x="0" y="7"/>
                      <a:pt x="0" y="7"/>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lose/>
                    <a:moveTo>
                      <a:pt x="5" y="2"/>
                    </a:moveTo>
                    <a:cubicBezTo>
                      <a:pt x="5" y="2"/>
                      <a:pt x="5" y="2"/>
                      <a:pt x="5" y="2"/>
                    </a:cubicBezTo>
                    <a:cubicBezTo>
                      <a:pt x="5" y="2"/>
                      <a:pt x="5" y="2"/>
                      <a:pt x="5" y="2"/>
                    </a:cubicBezTo>
                    <a:cubicBezTo>
                      <a:pt x="5" y="3"/>
                      <a:pt x="5" y="3"/>
                      <a:pt x="5"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5" y="3"/>
                    </a:cubicBezTo>
                    <a:cubicBezTo>
                      <a:pt x="5" y="3"/>
                      <a:pt x="5" y="3"/>
                      <a:pt x="5" y="3"/>
                    </a:cubicBezTo>
                    <a:cubicBezTo>
                      <a:pt x="5" y="3"/>
                      <a:pt x="5" y="3"/>
                      <a:pt x="5" y="2"/>
                    </a:cubicBezTo>
                    <a:close/>
                    <a:moveTo>
                      <a:pt x="11" y="4"/>
                    </a:move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3"/>
                      <a:pt x="11" y="3"/>
                      <a:pt x="11" y="4"/>
                    </a:cubicBezTo>
                    <a:cubicBezTo>
                      <a:pt x="11" y="4"/>
                      <a:pt x="11" y="4"/>
                      <a:pt x="11" y="4"/>
                    </a:cubicBezTo>
                    <a:cubicBezTo>
                      <a:pt x="11" y="4"/>
                      <a:pt x="11" y="4"/>
                      <a:pt x="11" y="4"/>
                    </a:cubicBezTo>
                    <a:cubicBezTo>
                      <a:pt x="11" y="3"/>
                      <a:pt x="11" y="3"/>
                      <a:pt x="11" y="3"/>
                    </a:cubicBezTo>
                    <a:cubicBezTo>
                      <a:pt x="11" y="3"/>
                      <a:pt x="11" y="3"/>
                      <a:pt x="11" y="3"/>
                    </a:cubicBezTo>
                    <a:cubicBezTo>
                      <a:pt x="11" y="3"/>
                      <a:pt x="11" y="3"/>
                      <a:pt x="11" y="3"/>
                    </a:cubicBezTo>
                    <a:cubicBezTo>
                      <a:pt x="11" y="3"/>
                      <a:pt x="11" y="3"/>
                      <a:pt x="11" y="3"/>
                    </a:cubicBezTo>
                    <a:cubicBezTo>
                      <a:pt x="11" y="3"/>
                      <a:pt x="11" y="3"/>
                      <a:pt x="11" y="3"/>
                    </a:cubicBezTo>
                    <a:cubicBezTo>
                      <a:pt x="11" y="3"/>
                      <a:pt x="11" y="3"/>
                      <a:pt x="11" y="3"/>
                    </a:cubicBezTo>
                    <a:cubicBezTo>
                      <a:pt x="11" y="3"/>
                      <a:pt x="11" y="3"/>
                      <a:pt x="11" y="3"/>
                    </a:cubicBezTo>
                    <a:cubicBezTo>
                      <a:pt x="11" y="3"/>
                      <a:pt x="11" y="3"/>
                      <a:pt x="11" y="3"/>
                    </a:cubicBezTo>
                    <a:cubicBezTo>
                      <a:pt x="11" y="4"/>
                      <a:pt x="11" y="4"/>
                      <a:pt x="11" y="4"/>
                    </a:cubicBezTo>
                    <a:cubicBezTo>
                      <a:pt x="11" y="4"/>
                      <a:pt x="11" y="4"/>
                      <a:pt x="11" y="4"/>
                    </a:cubicBezTo>
                    <a:close/>
                    <a:moveTo>
                      <a:pt x="3" y="11"/>
                    </a:move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0"/>
                      <a:pt x="3" y="10"/>
                      <a:pt x="3" y="10"/>
                    </a:cubicBezTo>
                    <a:cubicBezTo>
                      <a:pt x="3" y="11"/>
                      <a:pt x="3" y="11"/>
                      <a:pt x="3" y="11"/>
                    </a:cubicBezTo>
                    <a:cubicBezTo>
                      <a:pt x="3" y="11"/>
                      <a:pt x="3" y="11"/>
                      <a:pt x="3" y="11"/>
                    </a:cubicBezTo>
                    <a:close/>
                    <a:moveTo>
                      <a:pt x="1" y="0"/>
                    </a:moveTo>
                    <a:cubicBezTo>
                      <a:pt x="2" y="0"/>
                      <a:pt x="2" y="0"/>
                      <a:pt x="2" y="0"/>
                    </a:cubicBezTo>
                    <a:cubicBezTo>
                      <a:pt x="2" y="0"/>
                      <a:pt x="2" y="0"/>
                      <a:pt x="2" y="0"/>
                    </a:cubicBezTo>
                    <a:cubicBezTo>
                      <a:pt x="2" y="0"/>
                      <a:pt x="2" y="0"/>
                      <a:pt x="1" y="0"/>
                    </a:cubicBezTo>
                    <a:cubicBezTo>
                      <a:pt x="1" y="0"/>
                      <a:pt x="1" y="0"/>
                      <a:pt x="1" y="0"/>
                    </a:cubicBezTo>
                    <a:cubicBezTo>
                      <a:pt x="1"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1"/>
                    </a:cubicBezTo>
                    <a:cubicBezTo>
                      <a:pt x="2" y="0"/>
                      <a:pt x="2" y="1"/>
                      <a:pt x="2" y="1"/>
                    </a:cubicBezTo>
                    <a:cubicBezTo>
                      <a:pt x="2" y="0"/>
                      <a:pt x="2" y="0"/>
                      <a:pt x="2" y="0"/>
                    </a:cubicBezTo>
                    <a:cubicBezTo>
                      <a:pt x="2" y="0"/>
                      <a:pt x="2" y="0"/>
                      <a:pt x="2" y="0"/>
                    </a:cubicBezTo>
                    <a:cubicBezTo>
                      <a:pt x="1" y="0"/>
                      <a:pt x="2" y="0"/>
                      <a:pt x="1" y="0"/>
                    </a:cubicBezTo>
                    <a:cubicBezTo>
                      <a:pt x="1" y="0"/>
                      <a:pt x="1" y="0"/>
                      <a:pt x="1" y="0"/>
                    </a:cubicBezTo>
                    <a:close/>
                    <a:moveTo>
                      <a:pt x="13" y="8"/>
                    </a:moveTo>
                    <a:cubicBezTo>
                      <a:pt x="12" y="8"/>
                      <a:pt x="12" y="8"/>
                      <a:pt x="12" y="9"/>
                    </a:cubicBezTo>
                    <a:cubicBezTo>
                      <a:pt x="12" y="9"/>
                      <a:pt x="12" y="9"/>
                      <a:pt x="12" y="9"/>
                    </a:cubicBezTo>
                    <a:cubicBezTo>
                      <a:pt x="12" y="9"/>
                      <a:pt x="12" y="9"/>
                      <a:pt x="12" y="9"/>
                    </a:cubicBezTo>
                    <a:cubicBezTo>
                      <a:pt x="12" y="9"/>
                      <a:pt x="12" y="9"/>
                      <a:pt x="12" y="9"/>
                    </a:cubicBezTo>
                    <a:cubicBezTo>
                      <a:pt x="12" y="9"/>
                      <a:pt x="12" y="9"/>
                      <a:pt x="12" y="8"/>
                    </a:cubicBezTo>
                    <a:cubicBezTo>
                      <a:pt x="12" y="8"/>
                      <a:pt x="12" y="8"/>
                      <a:pt x="12" y="8"/>
                    </a:cubicBezTo>
                    <a:cubicBezTo>
                      <a:pt x="12" y="8"/>
                      <a:pt x="12" y="8"/>
                      <a:pt x="12" y="8"/>
                    </a:cubicBezTo>
                    <a:cubicBezTo>
                      <a:pt x="12" y="8"/>
                      <a:pt x="12" y="8"/>
                      <a:pt x="12" y="8"/>
                    </a:cubicBezTo>
                    <a:cubicBezTo>
                      <a:pt x="12" y="8"/>
                      <a:pt x="13" y="8"/>
                      <a:pt x="13" y="8"/>
                    </a:cubicBezTo>
                    <a:cubicBezTo>
                      <a:pt x="13" y="8"/>
                      <a:pt x="13" y="8"/>
                      <a:pt x="13" y="8"/>
                    </a:cubicBezTo>
                    <a:close/>
                    <a:moveTo>
                      <a:pt x="12" y="11"/>
                    </a:moveTo>
                    <a:cubicBezTo>
                      <a:pt x="12" y="11"/>
                      <a:pt x="12" y="11"/>
                      <a:pt x="12" y="11"/>
                    </a:cubicBezTo>
                    <a:cubicBezTo>
                      <a:pt x="12" y="11"/>
                      <a:pt x="11" y="11"/>
                      <a:pt x="11" y="11"/>
                    </a:cubicBezTo>
                    <a:cubicBezTo>
                      <a:pt x="11" y="11"/>
                      <a:pt x="11" y="11"/>
                      <a:pt x="11" y="11"/>
                    </a:cubicBezTo>
                    <a:cubicBezTo>
                      <a:pt x="11" y="11"/>
                      <a:pt x="11" y="11"/>
                      <a:pt x="11" y="11"/>
                    </a:cubicBezTo>
                    <a:cubicBezTo>
                      <a:pt x="11" y="10"/>
                      <a:pt x="11" y="10"/>
                      <a:pt x="11" y="10"/>
                    </a:cubicBezTo>
                    <a:cubicBezTo>
                      <a:pt x="11" y="10"/>
                      <a:pt x="11" y="10"/>
                      <a:pt x="11" y="10"/>
                    </a:cubicBezTo>
                    <a:cubicBezTo>
                      <a:pt x="11" y="10"/>
                      <a:pt x="11" y="10"/>
                      <a:pt x="11" y="10"/>
                    </a:cubicBezTo>
                    <a:cubicBezTo>
                      <a:pt x="12" y="10"/>
                      <a:pt x="12" y="10"/>
                      <a:pt x="12" y="10"/>
                    </a:cubicBezTo>
                    <a:cubicBezTo>
                      <a:pt x="12" y="10"/>
                      <a:pt x="12" y="10"/>
                      <a:pt x="12" y="10"/>
                    </a:cubicBezTo>
                    <a:cubicBezTo>
                      <a:pt x="12" y="10"/>
                      <a:pt x="11" y="10"/>
                      <a:pt x="11" y="10"/>
                    </a:cubicBezTo>
                    <a:cubicBezTo>
                      <a:pt x="11" y="10"/>
                      <a:pt x="11" y="10"/>
                      <a:pt x="12" y="10"/>
                    </a:cubicBezTo>
                    <a:cubicBezTo>
                      <a:pt x="12" y="10"/>
                      <a:pt x="12" y="10"/>
                      <a:pt x="12" y="11"/>
                    </a:cubicBezTo>
                    <a:cubicBezTo>
                      <a:pt x="12" y="11"/>
                      <a:pt x="12" y="11"/>
                      <a:pt x="12" y="11"/>
                    </a:cubicBezTo>
                    <a:close/>
                    <a:moveTo>
                      <a:pt x="4" y="4"/>
                    </a:moveTo>
                    <a:cubicBezTo>
                      <a:pt x="4" y="3"/>
                      <a:pt x="4" y="3"/>
                      <a:pt x="4" y="3"/>
                    </a:cubicBezTo>
                    <a:cubicBezTo>
                      <a:pt x="4" y="3"/>
                      <a:pt x="4" y="3"/>
                      <a:pt x="4" y="3"/>
                    </a:cubicBezTo>
                    <a:cubicBezTo>
                      <a:pt x="5" y="3"/>
                      <a:pt x="5" y="3"/>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4" y="4"/>
                      <a:pt x="4" y="4"/>
                    </a:cubicBezTo>
                    <a:cubicBezTo>
                      <a:pt x="4" y="4"/>
                      <a:pt x="4" y="4"/>
                      <a:pt x="4" y="4"/>
                    </a:cubicBezTo>
                    <a:cubicBezTo>
                      <a:pt x="4" y="4"/>
                      <a:pt x="4" y="4"/>
                      <a:pt x="4" y="4"/>
                    </a:cubicBezTo>
                    <a:close/>
                    <a:moveTo>
                      <a:pt x="12" y="15"/>
                    </a:moveTo>
                    <a:cubicBezTo>
                      <a:pt x="12" y="15"/>
                      <a:pt x="12" y="15"/>
                      <a:pt x="12" y="15"/>
                    </a:cubicBezTo>
                    <a:cubicBezTo>
                      <a:pt x="12" y="15"/>
                      <a:pt x="11" y="15"/>
                      <a:pt x="12" y="15"/>
                    </a:cubicBezTo>
                    <a:cubicBezTo>
                      <a:pt x="12" y="15"/>
                      <a:pt x="11" y="15"/>
                      <a:pt x="11" y="15"/>
                    </a:cubicBezTo>
                    <a:cubicBezTo>
                      <a:pt x="11" y="15"/>
                      <a:pt x="11" y="15"/>
                      <a:pt x="11" y="15"/>
                    </a:cubicBezTo>
                    <a:cubicBezTo>
                      <a:pt x="11" y="15"/>
                      <a:pt x="11" y="15"/>
                      <a:pt x="11" y="15"/>
                    </a:cubicBezTo>
                    <a:cubicBezTo>
                      <a:pt x="11" y="15"/>
                      <a:pt x="11" y="15"/>
                      <a:pt x="11" y="15"/>
                    </a:cubicBezTo>
                    <a:cubicBezTo>
                      <a:pt x="11" y="15"/>
                      <a:pt x="11" y="15"/>
                      <a:pt x="11" y="15"/>
                    </a:cubicBezTo>
                    <a:cubicBezTo>
                      <a:pt x="11" y="15"/>
                      <a:pt x="11" y="15"/>
                      <a:pt x="11" y="15"/>
                    </a:cubicBezTo>
                    <a:cubicBezTo>
                      <a:pt x="11" y="15"/>
                      <a:pt x="11" y="15"/>
                      <a:pt x="11" y="15"/>
                    </a:cubicBezTo>
                    <a:cubicBezTo>
                      <a:pt x="11" y="15"/>
                      <a:pt x="12" y="15"/>
                      <a:pt x="12" y="15"/>
                    </a:cubicBezTo>
                    <a:cubicBezTo>
                      <a:pt x="12" y="15"/>
                      <a:pt x="12" y="15"/>
                      <a:pt x="12" y="15"/>
                    </a:cubicBezTo>
                    <a:cubicBezTo>
                      <a:pt x="12" y="15"/>
                      <a:pt x="12" y="15"/>
                      <a:pt x="12" y="15"/>
                    </a:cubicBezTo>
                    <a:cubicBezTo>
                      <a:pt x="12" y="15"/>
                      <a:pt x="12" y="15"/>
                      <a:pt x="12" y="15"/>
                    </a:cubicBezTo>
                    <a:close/>
                    <a:moveTo>
                      <a:pt x="7" y="3"/>
                    </a:moveTo>
                    <a:cubicBezTo>
                      <a:pt x="7" y="3"/>
                      <a:pt x="7" y="3"/>
                      <a:pt x="7" y="3"/>
                    </a:cubicBezTo>
                    <a:cubicBezTo>
                      <a:pt x="7" y="3"/>
                      <a:pt x="7" y="3"/>
                      <a:pt x="7" y="3"/>
                    </a:cubicBezTo>
                    <a:cubicBezTo>
                      <a:pt x="7" y="3"/>
                      <a:pt x="7" y="3"/>
                      <a:pt x="7" y="3"/>
                    </a:cubicBezTo>
                    <a:cubicBezTo>
                      <a:pt x="8" y="3"/>
                      <a:pt x="8" y="3"/>
                      <a:pt x="8" y="3"/>
                    </a:cubicBezTo>
                    <a:cubicBezTo>
                      <a:pt x="8" y="3"/>
                      <a:pt x="8" y="3"/>
                      <a:pt x="8" y="3"/>
                    </a:cubicBezTo>
                    <a:cubicBezTo>
                      <a:pt x="8" y="3"/>
                      <a:pt x="8" y="3"/>
                      <a:pt x="8" y="3"/>
                    </a:cubicBezTo>
                    <a:cubicBezTo>
                      <a:pt x="8" y="3"/>
                      <a:pt x="8" y="3"/>
                      <a:pt x="8" y="3"/>
                    </a:cubicBezTo>
                    <a:cubicBezTo>
                      <a:pt x="8" y="3"/>
                      <a:pt x="8" y="3"/>
                      <a:pt x="8" y="3"/>
                    </a:cubicBezTo>
                    <a:cubicBezTo>
                      <a:pt x="8" y="3"/>
                      <a:pt x="8" y="3"/>
                      <a:pt x="8" y="3"/>
                    </a:cubicBezTo>
                    <a:cubicBezTo>
                      <a:pt x="8" y="3"/>
                      <a:pt x="8" y="3"/>
                      <a:pt x="8" y="3"/>
                    </a:cubicBezTo>
                    <a:cubicBezTo>
                      <a:pt x="9" y="3"/>
                      <a:pt x="9" y="3"/>
                      <a:pt x="9" y="3"/>
                    </a:cubicBezTo>
                    <a:cubicBezTo>
                      <a:pt x="9" y="3"/>
                      <a:pt x="9" y="3"/>
                      <a:pt x="9" y="3"/>
                    </a:cubicBezTo>
                    <a:cubicBezTo>
                      <a:pt x="9" y="3"/>
                      <a:pt x="9" y="3"/>
                      <a:pt x="9" y="3"/>
                    </a:cubicBezTo>
                    <a:cubicBezTo>
                      <a:pt x="9" y="3"/>
                      <a:pt x="9" y="3"/>
                      <a:pt x="9" y="3"/>
                    </a:cubicBezTo>
                    <a:cubicBezTo>
                      <a:pt x="9" y="3"/>
                      <a:pt x="9" y="3"/>
                      <a:pt x="9" y="3"/>
                    </a:cubicBezTo>
                    <a:cubicBezTo>
                      <a:pt x="9" y="3"/>
                      <a:pt x="9" y="3"/>
                      <a:pt x="9" y="3"/>
                    </a:cubicBezTo>
                    <a:cubicBezTo>
                      <a:pt x="9" y="3"/>
                      <a:pt x="9" y="3"/>
                      <a:pt x="9" y="3"/>
                    </a:cubicBezTo>
                    <a:cubicBezTo>
                      <a:pt x="9" y="3"/>
                      <a:pt x="9" y="3"/>
                      <a:pt x="9" y="3"/>
                    </a:cubicBezTo>
                    <a:cubicBezTo>
                      <a:pt x="9" y="3"/>
                      <a:pt x="9" y="3"/>
                      <a:pt x="9" y="3"/>
                    </a:cubicBezTo>
                    <a:cubicBezTo>
                      <a:pt x="9" y="4"/>
                      <a:pt x="9" y="4"/>
                      <a:pt x="9" y="4"/>
                    </a:cubicBezTo>
                    <a:cubicBezTo>
                      <a:pt x="9" y="4"/>
                      <a:pt x="9" y="4"/>
                      <a:pt x="9" y="4"/>
                    </a:cubicBezTo>
                    <a:cubicBezTo>
                      <a:pt x="9" y="4"/>
                      <a:pt x="9" y="4"/>
                      <a:pt x="9" y="4"/>
                    </a:cubicBezTo>
                    <a:cubicBezTo>
                      <a:pt x="9" y="4"/>
                      <a:pt x="9" y="4"/>
                      <a:pt x="8" y="4"/>
                    </a:cubicBezTo>
                    <a:cubicBezTo>
                      <a:pt x="8" y="4"/>
                      <a:pt x="8" y="4"/>
                      <a:pt x="8" y="4"/>
                    </a:cubicBezTo>
                    <a:cubicBezTo>
                      <a:pt x="8" y="4"/>
                      <a:pt x="8" y="4"/>
                      <a:pt x="8" y="4"/>
                    </a:cubicBezTo>
                    <a:cubicBezTo>
                      <a:pt x="8" y="4"/>
                      <a:pt x="8" y="4"/>
                      <a:pt x="8" y="4"/>
                    </a:cubicBezTo>
                    <a:cubicBezTo>
                      <a:pt x="8" y="4"/>
                      <a:pt x="8" y="4"/>
                      <a:pt x="8" y="4"/>
                    </a:cubicBezTo>
                    <a:cubicBezTo>
                      <a:pt x="8" y="4"/>
                      <a:pt x="8" y="4"/>
                      <a:pt x="8" y="4"/>
                    </a:cubicBezTo>
                    <a:cubicBezTo>
                      <a:pt x="8" y="4"/>
                      <a:pt x="8" y="4"/>
                      <a:pt x="8" y="4"/>
                    </a:cubicBezTo>
                    <a:cubicBezTo>
                      <a:pt x="8"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8" y="4"/>
                    </a:cubicBezTo>
                    <a:cubicBezTo>
                      <a:pt x="8" y="4"/>
                      <a:pt x="8" y="4"/>
                      <a:pt x="8" y="3"/>
                    </a:cubicBezTo>
                    <a:cubicBezTo>
                      <a:pt x="8" y="3"/>
                      <a:pt x="8" y="3"/>
                      <a:pt x="8" y="3"/>
                    </a:cubicBezTo>
                    <a:cubicBezTo>
                      <a:pt x="8" y="3"/>
                      <a:pt x="8" y="3"/>
                      <a:pt x="8" y="3"/>
                    </a:cubicBezTo>
                    <a:cubicBezTo>
                      <a:pt x="8" y="4"/>
                      <a:pt x="8" y="4"/>
                      <a:pt x="8" y="4"/>
                    </a:cubicBezTo>
                    <a:cubicBezTo>
                      <a:pt x="8" y="4"/>
                      <a:pt x="8" y="4"/>
                      <a:pt x="8" y="4"/>
                    </a:cubicBezTo>
                    <a:cubicBezTo>
                      <a:pt x="8" y="4"/>
                      <a:pt x="8" y="4"/>
                      <a:pt x="8" y="4"/>
                    </a:cubicBezTo>
                    <a:cubicBezTo>
                      <a:pt x="8" y="4"/>
                      <a:pt x="8" y="4"/>
                      <a:pt x="8" y="4"/>
                    </a:cubicBezTo>
                    <a:cubicBezTo>
                      <a:pt x="8" y="4"/>
                      <a:pt x="8" y="4"/>
                      <a:pt x="8" y="4"/>
                    </a:cubicBezTo>
                    <a:cubicBezTo>
                      <a:pt x="8" y="4"/>
                      <a:pt x="8" y="4"/>
                      <a:pt x="8" y="4"/>
                    </a:cubicBezTo>
                    <a:cubicBezTo>
                      <a:pt x="8" y="4"/>
                      <a:pt x="8" y="4"/>
                      <a:pt x="8" y="4"/>
                    </a:cubicBezTo>
                    <a:cubicBezTo>
                      <a:pt x="8" y="4"/>
                      <a:pt x="8" y="4"/>
                      <a:pt x="8" y="4"/>
                    </a:cubicBezTo>
                    <a:cubicBezTo>
                      <a:pt x="8" y="4"/>
                      <a:pt x="8" y="3"/>
                      <a:pt x="8" y="3"/>
                    </a:cubicBezTo>
                    <a:cubicBezTo>
                      <a:pt x="8" y="3"/>
                      <a:pt x="8" y="3"/>
                      <a:pt x="8" y="3"/>
                    </a:cubicBezTo>
                    <a:cubicBezTo>
                      <a:pt x="8" y="3"/>
                      <a:pt x="8" y="3"/>
                      <a:pt x="8" y="3"/>
                    </a:cubicBezTo>
                    <a:cubicBezTo>
                      <a:pt x="8" y="3"/>
                      <a:pt x="8" y="3"/>
                      <a:pt x="8" y="3"/>
                    </a:cubicBezTo>
                    <a:cubicBezTo>
                      <a:pt x="7" y="3"/>
                      <a:pt x="7" y="3"/>
                      <a:pt x="7" y="3"/>
                    </a:cubicBezTo>
                    <a:cubicBezTo>
                      <a:pt x="7" y="3"/>
                      <a:pt x="7" y="3"/>
                      <a:pt x="7" y="3"/>
                    </a:cubicBezTo>
                    <a:close/>
                    <a:moveTo>
                      <a:pt x="11" y="4"/>
                    </a:moveTo>
                    <a:cubicBezTo>
                      <a:pt x="11" y="4"/>
                      <a:pt x="11" y="4"/>
                      <a:pt x="11" y="4"/>
                    </a:cubicBezTo>
                    <a:cubicBezTo>
                      <a:pt x="11" y="4"/>
                      <a:pt x="11" y="4"/>
                      <a:pt x="11" y="4"/>
                    </a:cubicBezTo>
                    <a:cubicBezTo>
                      <a:pt x="12" y="4"/>
                      <a:pt x="12" y="4"/>
                      <a:pt x="12" y="4"/>
                    </a:cubicBezTo>
                    <a:cubicBezTo>
                      <a:pt x="12" y="4"/>
                      <a:pt x="12" y="4"/>
                      <a:pt x="12" y="4"/>
                    </a:cubicBezTo>
                    <a:cubicBezTo>
                      <a:pt x="11" y="4"/>
                      <a:pt x="11" y="4"/>
                      <a:pt x="11" y="4"/>
                    </a:cubicBezTo>
                    <a:cubicBezTo>
                      <a:pt x="11" y="4"/>
                      <a:pt x="11" y="4"/>
                      <a:pt x="11" y="4"/>
                    </a:cubicBezTo>
                    <a:close/>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moveTo>
                      <a:pt x="5" y="7"/>
                    </a:moveTo>
                    <a:cubicBezTo>
                      <a:pt x="5" y="7"/>
                      <a:pt x="5" y="7"/>
                      <a:pt x="5" y="7"/>
                    </a:cubicBezTo>
                    <a:cubicBezTo>
                      <a:pt x="5" y="7"/>
                      <a:pt x="5" y="7"/>
                      <a:pt x="5" y="7"/>
                    </a:cubicBezTo>
                    <a:cubicBezTo>
                      <a:pt x="5" y="7"/>
                      <a:pt x="5" y="7"/>
                      <a:pt x="5" y="7"/>
                    </a:cubicBezTo>
                    <a:cubicBezTo>
                      <a:pt x="4" y="6"/>
                      <a:pt x="4" y="6"/>
                      <a:pt x="4" y="6"/>
                    </a:cubicBezTo>
                    <a:cubicBezTo>
                      <a:pt x="5" y="6"/>
                      <a:pt x="5" y="7"/>
                      <a:pt x="5" y="7"/>
                    </a:cubicBezTo>
                    <a:cubicBezTo>
                      <a:pt x="5" y="7"/>
                      <a:pt x="5" y="7"/>
                      <a:pt x="5" y="7"/>
                    </a:cubicBezTo>
                    <a:cubicBezTo>
                      <a:pt x="5" y="7"/>
                      <a:pt x="5" y="7"/>
                      <a:pt x="5" y="7"/>
                    </a:cubicBezTo>
                    <a:cubicBezTo>
                      <a:pt x="5" y="7"/>
                      <a:pt x="5" y="7"/>
                      <a:pt x="5" y="7"/>
                    </a:cubicBezTo>
                    <a:cubicBezTo>
                      <a:pt x="5" y="7"/>
                      <a:pt x="5" y="7"/>
                      <a:pt x="5" y="7"/>
                    </a:cubicBezTo>
                    <a:cubicBezTo>
                      <a:pt x="5" y="7"/>
                      <a:pt x="5" y="7"/>
                      <a:pt x="5" y="7"/>
                    </a:cubicBezTo>
                    <a:close/>
                    <a:moveTo>
                      <a:pt x="4" y="6"/>
                    </a:move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lose/>
                    <a:moveTo>
                      <a:pt x="11" y="3"/>
                    </a:moveTo>
                    <a:cubicBezTo>
                      <a:pt x="11" y="3"/>
                      <a:pt x="11" y="3"/>
                      <a:pt x="11" y="3"/>
                    </a:cubicBezTo>
                    <a:cubicBezTo>
                      <a:pt x="11" y="3"/>
                      <a:pt x="11" y="4"/>
                      <a:pt x="12" y="4"/>
                    </a:cubicBezTo>
                    <a:cubicBezTo>
                      <a:pt x="12" y="4"/>
                      <a:pt x="12" y="4"/>
                      <a:pt x="12" y="4"/>
                    </a:cubicBezTo>
                    <a:cubicBezTo>
                      <a:pt x="12" y="3"/>
                      <a:pt x="12" y="3"/>
                      <a:pt x="12" y="3"/>
                    </a:cubicBezTo>
                    <a:cubicBezTo>
                      <a:pt x="12" y="3"/>
                      <a:pt x="12" y="3"/>
                      <a:pt x="12" y="3"/>
                    </a:cubicBezTo>
                    <a:cubicBezTo>
                      <a:pt x="12" y="3"/>
                      <a:pt x="12" y="3"/>
                      <a:pt x="12" y="4"/>
                    </a:cubicBezTo>
                    <a:cubicBezTo>
                      <a:pt x="12" y="4"/>
                      <a:pt x="12" y="4"/>
                      <a:pt x="12" y="4"/>
                    </a:cubicBezTo>
                    <a:cubicBezTo>
                      <a:pt x="12" y="4"/>
                      <a:pt x="12" y="4"/>
                      <a:pt x="12" y="4"/>
                    </a:cubicBezTo>
                    <a:cubicBezTo>
                      <a:pt x="12" y="4"/>
                      <a:pt x="12" y="3"/>
                      <a:pt x="12" y="3"/>
                    </a:cubicBezTo>
                    <a:cubicBezTo>
                      <a:pt x="12" y="3"/>
                      <a:pt x="12" y="4"/>
                      <a:pt x="12" y="4"/>
                    </a:cubicBezTo>
                    <a:cubicBezTo>
                      <a:pt x="12" y="4"/>
                      <a:pt x="12" y="4"/>
                      <a:pt x="12" y="4"/>
                    </a:cubicBezTo>
                    <a:cubicBezTo>
                      <a:pt x="12" y="4"/>
                      <a:pt x="11" y="4"/>
                      <a:pt x="11" y="3"/>
                    </a:cubicBezTo>
                    <a:cubicBezTo>
                      <a:pt x="11" y="3"/>
                      <a:pt x="11" y="3"/>
                      <a:pt x="11" y="3"/>
                    </a:cubicBezTo>
                    <a:cubicBezTo>
                      <a:pt x="11" y="3"/>
                      <a:pt x="11" y="3"/>
                      <a:pt x="11" y="3"/>
                    </a:cubicBezTo>
                    <a:close/>
                    <a:moveTo>
                      <a:pt x="11" y="12"/>
                    </a:move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1"/>
                    </a:cubicBezTo>
                    <a:cubicBezTo>
                      <a:pt x="11" y="11"/>
                      <a:pt x="11" y="11"/>
                      <a:pt x="11" y="11"/>
                    </a:cubicBezTo>
                    <a:cubicBezTo>
                      <a:pt x="11" y="11"/>
                      <a:pt x="11" y="12"/>
                      <a:pt x="11" y="12"/>
                    </a:cubicBezTo>
                    <a:close/>
                    <a:moveTo>
                      <a:pt x="6" y="9"/>
                    </a:move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lose/>
                    <a:moveTo>
                      <a:pt x="12" y="4"/>
                    </a:move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lose/>
                    <a:moveTo>
                      <a:pt x="10" y="2"/>
                    </a:moveTo>
                    <a:cubicBezTo>
                      <a:pt x="10" y="2"/>
                      <a:pt x="10" y="2"/>
                      <a:pt x="10" y="2"/>
                    </a:cubicBezTo>
                    <a:cubicBezTo>
                      <a:pt x="10" y="2"/>
                      <a:pt x="10" y="2"/>
                      <a:pt x="10" y="2"/>
                    </a:cubicBezTo>
                    <a:cubicBezTo>
                      <a:pt x="10" y="2"/>
                      <a:pt x="10" y="2"/>
                      <a:pt x="10" y="3"/>
                    </a:cubicBezTo>
                    <a:cubicBezTo>
                      <a:pt x="10" y="3"/>
                      <a:pt x="10" y="3"/>
                      <a:pt x="10" y="3"/>
                    </a:cubicBezTo>
                    <a:cubicBezTo>
                      <a:pt x="10" y="3"/>
                      <a:pt x="10" y="3"/>
                      <a:pt x="10" y="3"/>
                    </a:cubicBezTo>
                    <a:cubicBezTo>
                      <a:pt x="10" y="3"/>
                      <a:pt x="10" y="3"/>
                      <a:pt x="10" y="3"/>
                    </a:cubicBezTo>
                    <a:cubicBezTo>
                      <a:pt x="10" y="3"/>
                      <a:pt x="10" y="2"/>
                      <a:pt x="10" y="2"/>
                    </a:cubicBezTo>
                    <a:close/>
                    <a:moveTo>
                      <a:pt x="20" y="10"/>
                    </a:moveTo>
                    <a:cubicBezTo>
                      <a:pt x="20" y="10"/>
                      <a:pt x="20" y="10"/>
                      <a:pt x="20" y="10"/>
                    </a:cubicBezTo>
                    <a:cubicBezTo>
                      <a:pt x="20" y="10"/>
                      <a:pt x="20" y="10"/>
                      <a:pt x="20" y="10"/>
                    </a:cubicBezTo>
                    <a:cubicBezTo>
                      <a:pt x="21" y="10"/>
                      <a:pt x="20" y="10"/>
                      <a:pt x="20" y="10"/>
                    </a:cubicBezTo>
                    <a:cubicBezTo>
                      <a:pt x="21" y="10"/>
                      <a:pt x="20" y="10"/>
                      <a:pt x="20" y="10"/>
                    </a:cubicBezTo>
                    <a:cubicBezTo>
                      <a:pt x="20" y="10"/>
                      <a:pt x="20" y="10"/>
                      <a:pt x="20" y="10"/>
                    </a:cubicBezTo>
                    <a:cubicBezTo>
                      <a:pt x="20" y="10"/>
                      <a:pt x="20" y="10"/>
                      <a:pt x="20" y="10"/>
                    </a:cubicBezTo>
                    <a:cubicBezTo>
                      <a:pt x="20" y="10"/>
                      <a:pt x="20" y="10"/>
                      <a:pt x="20" y="10"/>
                    </a:cubicBezTo>
                    <a:cubicBezTo>
                      <a:pt x="20" y="10"/>
                      <a:pt x="20" y="10"/>
                      <a:pt x="20" y="10"/>
                    </a:cubicBezTo>
                    <a:cubicBezTo>
                      <a:pt x="20" y="10"/>
                      <a:pt x="20" y="10"/>
                      <a:pt x="20" y="10"/>
                    </a:cubicBezTo>
                    <a:cubicBezTo>
                      <a:pt x="20" y="10"/>
                      <a:pt x="20" y="10"/>
                      <a:pt x="20" y="10"/>
                    </a:cubicBezTo>
                    <a:close/>
                    <a:moveTo>
                      <a:pt x="1" y="10"/>
                    </a:moveTo>
                    <a:cubicBezTo>
                      <a:pt x="1" y="10"/>
                      <a:pt x="1" y="10"/>
                      <a:pt x="1" y="10"/>
                    </a:cubicBezTo>
                    <a:cubicBezTo>
                      <a:pt x="1" y="10"/>
                      <a:pt x="1" y="10"/>
                      <a:pt x="1" y="10"/>
                    </a:cubicBezTo>
                    <a:cubicBezTo>
                      <a:pt x="1" y="10"/>
                      <a:pt x="1" y="10"/>
                      <a:pt x="1" y="9"/>
                    </a:cubicBezTo>
                    <a:cubicBezTo>
                      <a:pt x="1" y="9"/>
                      <a:pt x="1" y="9"/>
                      <a:pt x="1" y="9"/>
                    </a:cubicBezTo>
                    <a:cubicBezTo>
                      <a:pt x="1" y="9"/>
                      <a:pt x="1" y="9"/>
                      <a:pt x="1" y="10"/>
                    </a:cubicBezTo>
                    <a:cubicBezTo>
                      <a:pt x="1" y="10"/>
                      <a:pt x="1" y="10"/>
                      <a:pt x="1" y="10"/>
                    </a:cubicBezTo>
                    <a:close/>
                    <a:moveTo>
                      <a:pt x="12" y="4"/>
                    </a:move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ubicBezTo>
                      <a:pt x="12" y="4"/>
                      <a:pt x="12" y="4"/>
                      <a:pt x="12" y="4"/>
                    </a:cubicBezTo>
                    <a:close/>
                    <a:moveTo>
                      <a:pt x="3" y="2"/>
                    </a:moveTo>
                    <a:cubicBezTo>
                      <a:pt x="3" y="2"/>
                      <a:pt x="3" y="2"/>
                      <a:pt x="3" y="2"/>
                    </a:cubicBezTo>
                    <a:cubicBezTo>
                      <a:pt x="3" y="2"/>
                      <a:pt x="3" y="2"/>
                      <a:pt x="3" y="2"/>
                    </a:cubicBezTo>
                    <a:close/>
                    <a:moveTo>
                      <a:pt x="23" y="6"/>
                    </a:moveTo>
                    <a:cubicBezTo>
                      <a:pt x="23" y="6"/>
                      <a:pt x="23" y="6"/>
                      <a:pt x="23" y="6"/>
                    </a:cubicBezTo>
                    <a:cubicBezTo>
                      <a:pt x="23" y="6"/>
                      <a:pt x="23" y="6"/>
                      <a:pt x="23" y="6"/>
                    </a:cubicBezTo>
                    <a:cubicBezTo>
                      <a:pt x="23" y="6"/>
                      <a:pt x="23" y="6"/>
                      <a:pt x="23" y="6"/>
                    </a:cubicBezTo>
                    <a:cubicBezTo>
                      <a:pt x="23" y="6"/>
                      <a:pt x="23" y="6"/>
                      <a:pt x="23" y="6"/>
                    </a:cubicBezTo>
                    <a:cubicBezTo>
                      <a:pt x="23" y="6"/>
                      <a:pt x="23" y="6"/>
                      <a:pt x="23" y="6"/>
                    </a:cubicBezTo>
                    <a:cubicBezTo>
                      <a:pt x="23" y="6"/>
                      <a:pt x="23" y="6"/>
                      <a:pt x="23" y="6"/>
                    </a:cubicBezTo>
                    <a:close/>
                    <a:moveTo>
                      <a:pt x="3" y="1"/>
                    </a:move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lose/>
                    <a:moveTo>
                      <a:pt x="6" y="1"/>
                    </a:moveTo>
                    <a:cubicBezTo>
                      <a:pt x="6" y="1"/>
                      <a:pt x="6" y="1"/>
                      <a:pt x="6" y="1"/>
                    </a:cubicBezTo>
                    <a:cubicBezTo>
                      <a:pt x="6" y="1"/>
                      <a:pt x="7" y="1"/>
                      <a:pt x="7" y="1"/>
                    </a:cubicBezTo>
                    <a:cubicBezTo>
                      <a:pt x="7" y="1"/>
                      <a:pt x="7" y="1"/>
                      <a:pt x="7" y="1"/>
                    </a:cubicBezTo>
                    <a:cubicBezTo>
                      <a:pt x="7" y="1"/>
                      <a:pt x="7" y="1"/>
                      <a:pt x="7" y="1"/>
                    </a:cubicBezTo>
                    <a:cubicBezTo>
                      <a:pt x="7" y="1"/>
                      <a:pt x="7" y="1"/>
                      <a:pt x="7" y="1"/>
                    </a:cubicBezTo>
                    <a:cubicBezTo>
                      <a:pt x="6" y="1"/>
                      <a:pt x="6" y="1"/>
                      <a:pt x="6" y="1"/>
                    </a:cubicBezTo>
                    <a:cubicBezTo>
                      <a:pt x="6" y="1"/>
                      <a:pt x="6" y="1"/>
                      <a:pt x="6" y="1"/>
                    </a:cubicBezTo>
                    <a:close/>
                    <a:moveTo>
                      <a:pt x="19" y="12"/>
                    </a:moveTo>
                    <a:cubicBezTo>
                      <a:pt x="19" y="13"/>
                      <a:pt x="19" y="13"/>
                      <a:pt x="19" y="13"/>
                    </a:cubicBezTo>
                    <a:cubicBezTo>
                      <a:pt x="19" y="13"/>
                      <a:pt x="19" y="13"/>
                      <a:pt x="19" y="13"/>
                    </a:cubicBezTo>
                    <a:cubicBezTo>
                      <a:pt x="19" y="12"/>
                      <a:pt x="19" y="12"/>
                      <a:pt x="19" y="12"/>
                    </a:cubicBezTo>
                    <a:cubicBezTo>
                      <a:pt x="19" y="12"/>
                      <a:pt x="19" y="12"/>
                      <a:pt x="19" y="12"/>
                    </a:cubicBezTo>
                    <a:cubicBezTo>
                      <a:pt x="19" y="12"/>
                      <a:pt x="19" y="12"/>
                      <a:pt x="19" y="12"/>
                    </a:cubicBezTo>
                    <a:cubicBezTo>
                      <a:pt x="19" y="12"/>
                      <a:pt x="19" y="12"/>
                      <a:pt x="19" y="12"/>
                    </a:cubicBezTo>
                    <a:cubicBezTo>
                      <a:pt x="19" y="12"/>
                      <a:pt x="19" y="12"/>
                      <a:pt x="19" y="12"/>
                    </a:cubicBezTo>
                    <a:cubicBezTo>
                      <a:pt x="19" y="12"/>
                      <a:pt x="19" y="12"/>
                      <a:pt x="19" y="12"/>
                    </a:cubicBezTo>
                    <a:cubicBezTo>
                      <a:pt x="19" y="12"/>
                      <a:pt x="19" y="12"/>
                      <a:pt x="19" y="12"/>
                    </a:cubicBezTo>
                    <a:close/>
                    <a:moveTo>
                      <a:pt x="6" y="7"/>
                    </a:moveTo>
                    <a:cubicBezTo>
                      <a:pt x="6" y="7"/>
                      <a:pt x="6" y="7"/>
                      <a:pt x="6" y="7"/>
                    </a:cubicBezTo>
                    <a:cubicBezTo>
                      <a:pt x="6" y="7"/>
                      <a:pt x="6" y="7"/>
                      <a:pt x="6" y="6"/>
                    </a:cubicBezTo>
                    <a:cubicBezTo>
                      <a:pt x="6" y="6"/>
                      <a:pt x="6" y="6"/>
                      <a:pt x="6" y="6"/>
                    </a:cubicBezTo>
                    <a:cubicBezTo>
                      <a:pt x="6" y="6"/>
                      <a:pt x="6" y="6"/>
                      <a:pt x="6" y="6"/>
                    </a:cubicBezTo>
                    <a:cubicBezTo>
                      <a:pt x="6" y="7"/>
                      <a:pt x="6" y="6"/>
                      <a:pt x="6" y="6"/>
                    </a:cubicBezTo>
                    <a:cubicBezTo>
                      <a:pt x="6" y="6"/>
                      <a:pt x="6" y="7"/>
                      <a:pt x="6" y="7"/>
                    </a:cubicBezTo>
                    <a:close/>
                    <a:moveTo>
                      <a:pt x="3" y="1"/>
                    </a:moveTo>
                    <a:cubicBezTo>
                      <a:pt x="3" y="1"/>
                      <a:pt x="3" y="1"/>
                      <a:pt x="3" y="1"/>
                    </a:cubicBezTo>
                    <a:cubicBezTo>
                      <a:pt x="3" y="1"/>
                      <a:pt x="3" y="1"/>
                      <a:pt x="3" y="1"/>
                    </a:cubicBezTo>
                    <a:cubicBezTo>
                      <a:pt x="4" y="1"/>
                      <a:pt x="4" y="1"/>
                      <a:pt x="4" y="1"/>
                    </a:cubicBezTo>
                    <a:cubicBezTo>
                      <a:pt x="4" y="1"/>
                      <a:pt x="4" y="1"/>
                      <a:pt x="4" y="1"/>
                    </a:cubicBezTo>
                    <a:cubicBezTo>
                      <a:pt x="4" y="1"/>
                      <a:pt x="4" y="1"/>
                      <a:pt x="4" y="1"/>
                    </a:cubicBezTo>
                    <a:cubicBezTo>
                      <a:pt x="3" y="1"/>
                      <a:pt x="3" y="1"/>
                      <a:pt x="3" y="2"/>
                    </a:cubicBezTo>
                    <a:cubicBezTo>
                      <a:pt x="3" y="2"/>
                      <a:pt x="3" y="2"/>
                      <a:pt x="3" y="2"/>
                    </a:cubicBezTo>
                    <a:cubicBezTo>
                      <a:pt x="3" y="2"/>
                      <a:pt x="3" y="2"/>
                      <a:pt x="3" y="1"/>
                    </a:cubicBezTo>
                    <a:close/>
                    <a:moveTo>
                      <a:pt x="20" y="11"/>
                    </a:move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lose/>
                    <a:moveTo>
                      <a:pt x="10" y="4"/>
                    </a:moveTo>
                    <a:cubicBezTo>
                      <a:pt x="10" y="4"/>
                      <a:pt x="10" y="4"/>
                      <a:pt x="11" y="4"/>
                    </a:cubicBezTo>
                    <a:cubicBezTo>
                      <a:pt x="11" y="4"/>
                      <a:pt x="11" y="4"/>
                      <a:pt x="11"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10" y="4"/>
                    </a:cubicBezTo>
                    <a:close/>
                    <a:moveTo>
                      <a:pt x="1" y="10"/>
                    </a:move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lose/>
                    <a:moveTo>
                      <a:pt x="12" y="8"/>
                    </a:moveTo>
                    <a:cubicBezTo>
                      <a:pt x="12" y="8"/>
                      <a:pt x="12" y="8"/>
                      <a:pt x="12" y="9"/>
                    </a:cubicBezTo>
                    <a:cubicBezTo>
                      <a:pt x="12" y="9"/>
                      <a:pt x="12" y="9"/>
                      <a:pt x="12" y="9"/>
                    </a:cubicBezTo>
                    <a:cubicBezTo>
                      <a:pt x="12" y="9"/>
                      <a:pt x="12" y="8"/>
                      <a:pt x="12" y="8"/>
                    </a:cubicBezTo>
                    <a:cubicBezTo>
                      <a:pt x="12" y="8"/>
                      <a:pt x="12" y="8"/>
                      <a:pt x="12" y="8"/>
                    </a:cubicBezTo>
                    <a:close/>
                    <a:moveTo>
                      <a:pt x="7" y="4"/>
                    </a:moveTo>
                    <a:cubicBezTo>
                      <a:pt x="7" y="4"/>
                      <a:pt x="7" y="4"/>
                      <a:pt x="7" y="4"/>
                    </a:cubicBezTo>
                    <a:cubicBezTo>
                      <a:pt x="7" y="4"/>
                      <a:pt x="7" y="4"/>
                      <a:pt x="7" y="4"/>
                    </a:cubicBezTo>
                    <a:cubicBezTo>
                      <a:pt x="7" y="4"/>
                      <a:pt x="7" y="4"/>
                      <a:pt x="7" y="4"/>
                    </a:cubicBezTo>
                    <a:cubicBezTo>
                      <a:pt x="7" y="4"/>
                      <a:pt x="7" y="4"/>
                      <a:pt x="7" y="4"/>
                    </a:cubicBezTo>
                    <a:close/>
                    <a:moveTo>
                      <a:pt x="21" y="11"/>
                    </a:moveTo>
                    <a:cubicBezTo>
                      <a:pt x="21" y="11"/>
                      <a:pt x="21" y="11"/>
                      <a:pt x="21" y="11"/>
                    </a:cubicBezTo>
                    <a:cubicBezTo>
                      <a:pt x="21" y="11"/>
                      <a:pt x="21" y="11"/>
                      <a:pt x="21" y="11"/>
                    </a:cubicBezTo>
                    <a:cubicBezTo>
                      <a:pt x="21" y="11"/>
                      <a:pt x="21" y="11"/>
                      <a:pt x="21" y="11"/>
                    </a:cubicBezTo>
                    <a:cubicBezTo>
                      <a:pt x="21" y="11"/>
                      <a:pt x="21" y="11"/>
                      <a:pt x="21" y="11"/>
                    </a:cubicBezTo>
                    <a:cubicBezTo>
                      <a:pt x="21" y="11"/>
                      <a:pt x="21" y="11"/>
                      <a:pt x="21" y="11"/>
                    </a:cubicBezTo>
                    <a:cubicBezTo>
                      <a:pt x="21" y="11"/>
                      <a:pt x="21" y="11"/>
                      <a:pt x="21" y="11"/>
                    </a:cubicBezTo>
                    <a:close/>
                    <a:moveTo>
                      <a:pt x="12" y="4"/>
                    </a:moveTo>
                    <a:cubicBezTo>
                      <a:pt x="11" y="4"/>
                      <a:pt x="11" y="4"/>
                      <a:pt x="11" y="4"/>
                    </a:cubicBezTo>
                    <a:cubicBezTo>
                      <a:pt x="11" y="4"/>
                      <a:pt x="11" y="4"/>
                      <a:pt x="12" y="4"/>
                    </a:cubicBezTo>
                    <a:cubicBezTo>
                      <a:pt x="12" y="4"/>
                      <a:pt x="12" y="4"/>
                      <a:pt x="12" y="4"/>
                    </a:cubicBezTo>
                    <a:cubicBezTo>
                      <a:pt x="12" y="4"/>
                      <a:pt x="12" y="4"/>
                      <a:pt x="12" y="4"/>
                    </a:cubicBezTo>
                    <a:close/>
                    <a:moveTo>
                      <a:pt x="12" y="9"/>
                    </a:moveTo>
                    <a:cubicBezTo>
                      <a:pt x="12" y="9"/>
                      <a:pt x="12" y="9"/>
                      <a:pt x="12" y="9"/>
                    </a:cubicBezTo>
                    <a:cubicBezTo>
                      <a:pt x="12" y="9"/>
                      <a:pt x="12" y="9"/>
                      <a:pt x="12" y="9"/>
                    </a:cubicBezTo>
                    <a:cubicBezTo>
                      <a:pt x="12" y="9"/>
                      <a:pt x="12" y="9"/>
                      <a:pt x="12" y="9"/>
                    </a:cubicBezTo>
                    <a:cubicBezTo>
                      <a:pt x="12" y="9"/>
                      <a:pt x="12" y="9"/>
                      <a:pt x="12" y="9"/>
                    </a:cubicBezTo>
                    <a:cubicBezTo>
                      <a:pt x="12" y="9"/>
                      <a:pt x="12" y="9"/>
                      <a:pt x="12" y="9"/>
                    </a:cubicBezTo>
                    <a:close/>
                    <a:moveTo>
                      <a:pt x="4" y="5"/>
                    </a:moveTo>
                    <a:cubicBezTo>
                      <a:pt x="4" y="5"/>
                      <a:pt x="4" y="5"/>
                      <a:pt x="4" y="5"/>
                    </a:cubicBezTo>
                    <a:cubicBezTo>
                      <a:pt x="4" y="5"/>
                      <a:pt x="4" y="5"/>
                      <a:pt x="4" y="5"/>
                    </a:cubicBezTo>
                    <a:cubicBezTo>
                      <a:pt x="4" y="5"/>
                      <a:pt x="4" y="5"/>
                      <a:pt x="5" y="5"/>
                    </a:cubicBezTo>
                    <a:cubicBezTo>
                      <a:pt x="5" y="5"/>
                      <a:pt x="5" y="5"/>
                      <a:pt x="5" y="5"/>
                    </a:cubicBezTo>
                    <a:cubicBezTo>
                      <a:pt x="4" y="5"/>
                      <a:pt x="4" y="5"/>
                      <a:pt x="4" y="5"/>
                    </a:cubicBezTo>
                    <a:close/>
                    <a:moveTo>
                      <a:pt x="17" y="13"/>
                    </a:moveTo>
                    <a:cubicBezTo>
                      <a:pt x="17" y="13"/>
                      <a:pt x="17" y="13"/>
                      <a:pt x="17" y="13"/>
                    </a:cubicBezTo>
                    <a:cubicBezTo>
                      <a:pt x="17" y="13"/>
                      <a:pt x="17" y="13"/>
                      <a:pt x="17" y="13"/>
                    </a:cubicBezTo>
                    <a:cubicBezTo>
                      <a:pt x="17" y="13"/>
                      <a:pt x="17" y="13"/>
                      <a:pt x="17" y="13"/>
                    </a:cubicBezTo>
                    <a:cubicBezTo>
                      <a:pt x="17" y="13"/>
                      <a:pt x="17" y="13"/>
                      <a:pt x="17" y="13"/>
                    </a:cubicBezTo>
                    <a:close/>
                    <a:moveTo>
                      <a:pt x="17" y="13"/>
                    </a:moveTo>
                    <a:cubicBezTo>
                      <a:pt x="17" y="13"/>
                      <a:pt x="17" y="13"/>
                      <a:pt x="18" y="12"/>
                    </a:cubicBezTo>
                    <a:cubicBezTo>
                      <a:pt x="18" y="13"/>
                      <a:pt x="18" y="13"/>
                      <a:pt x="17" y="13"/>
                    </a:cubicBezTo>
                    <a:close/>
                    <a:moveTo>
                      <a:pt x="2" y="8"/>
                    </a:moveTo>
                    <a:cubicBezTo>
                      <a:pt x="2" y="8"/>
                      <a:pt x="2" y="8"/>
                      <a:pt x="2" y="8"/>
                    </a:cubicBezTo>
                    <a:cubicBezTo>
                      <a:pt x="2" y="8"/>
                      <a:pt x="2" y="8"/>
                      <a:pt x="2" y="8"/>
                    </a:cubicBezTo>
                    <a:cubicBezTo>
                      <a:pt x="2" y="8"/>
                      <a:pt x="2" y="8"/>
                      <a:pt x="2" y="8"/>
                    </a:cubicBezTo>
                    <a:cubicBezTo>
                      <a:pt x="2" y="8"/>
                      <a:pt x="2" y="9"/>
                      <a:pt x="2" y="9"/>
                    </a:cubicBezTo>
                    <a:cubicBezTo>
                      <a:pt x="2" y="9"/>
                      <a:pt x="2" y="8"/>
                      <a:pt x="2" y="8"/>
                    </a:cubicBezTo>
                    <a:cubicBezTo>
                      <a:pt x="2" y="8"/>
                      <a:pt x="2" y="8"/>
                      <a:pt x="2" y="8"/>
                    </a:cubicBezTo>
                    <a:close/>
                    <a:moveTo>
                      <a:pt x="6" y="13"/>
                    </a:moveTo>
                    <a:cubicBezTo>
                      <a:pt x="6" y="13"/>
                      <a:pt x="6" y="13"/>
                      <a:pt x="6" y="13"/>
                    </a:cubicBezTo>
                    <a:cubicBezTo>
                      <a:pt x="6" y="13"/>
                      <a:pt x="6" y="13"/>
                      <a:pt x="6" y="13"/>
                    </a:cubicBezTo>
                    <a:cubicBezTo>
                      <a:pt x="6" y="13"/>
                      <a:pt x="6" y="13"/>
                      <a:pt x="6" y="13"/>
                    </a:cubicBezTo>
                    <a:close/>
                    <a:moveTo>
                      <a:pt x="1" y="9"/>
                    </a:moveTo>
                    <a:cubicBezTo>
                      <a:pt x="1" y="9"/>
                      <a:pt x="1" y="9"/>
                      <a:pt x="1" y="9"/>
                    </a:cubicBezTo>
                    <a:cubicBezTo>
                      <a:pt x="1" y="9"/>
                      <a:pt x="1" y="9"/>
                      <a:pt x="1" y="9"/>
                    </a:cubicBezTo>
                    <a:cubicBezTo>
                      <a:pt x="1" y="9"/>
                      <a:pt x="1" y="9"/>
                      <a:pt x="1" y="9"/>
                    </a:cubicBezTo>
                    <a:cubicBezTo>
                      <a:pt x="1" y="9"/>
                      <a:pt x="1" y="9"/>
                      <a:pt x="1" y="9"/>
                    </a:cubicBezTo>
                    <a:close/>
                    <a:moveTo>
                      <a:pt x="9" y="4"/>
                    </a:moveTo>
                    <a:cubicBezTo>
                      <a:pt x="8" y="4"/>
                      <a:pt x="8" y="4"/>
                      <a:pt x="8" y="4"/>
                    </a:cubicBezTo>
                    <a:cubicBezTo>
                      <a:pt x="8" y="4"/>
                      <a:pt x="9" y="4"/>
                      <a:pt x="9" y="4"/>
                    </a:cubicBezTo>
                    <a:close/>
                    <a:moveTo>
                      <a:pt x="16" y="13"/>
                    </a:moveTo>
                    <a:cubicBezTo>
                      <a:pt x="16" y="13"/>
                      <a:pt x="16" y="13"/>
                      <a:pt x="16" y="13"/>
                    </a:cubicBezTo>
                    <a:cubicBezTo>
                      <a:pt x="16" y="12"/>
                      <a:pt x="16" y="12"/>
                      <a:pt x="16" y="12"/>
                    </a:cubicBezTo>
                    <a:cubicBezTo>
                      <a:pt x="16" y="12"/>
                      <a:pt x="16" y="12"/>
                      <a:pt x="16" y="12"/>
                    </a:cubicBezTo>
                    <a:cubicBezTo>
                      <a:pt x="16" y="12"/>
                      <a:pt x="16" y="13"/>
                      <a:pt x="16" y="13"/>
                    </a:cubicBezTo>
                    <a:close/>
                    <a:moveTo>
                      <a:pt x="18" y="12"/>
                    </a:moveTo>
                    <a:cubicBezTo>
                      <a:pt x="18" y="12"/>
                      <a:pt x="18" y="12"/>
                      <a:pt x="18" y="12"/>
                    </a:cubicBezTo>
                    <a:cubicBezTo>
                      <a:pt x="18" y="12"/>
                      <a:pt x="18" y="12"/>
                      <a:pt x="18" y="12"/>
                    </a:cubicBezTo>
                    <a:cubicBezTo>
                      <a:pt x="18" y="12"/>
                      <a:pt x="18" y="12"/>
                      <a:pt x="18" y="12"/>
                    </a:cubicBezTo>
                    <a:cubicBezTo>
                      <a:pt x="18" y="12"/>
                      <a:pt x="18" y="12"/>
                      <a:pt x="18" y="12"/>
                    </a:cubicBezTo>
                    <a:cubicBezTo>
                      <a:pt x="18" y="12"/>
                      <a:pt x="18" y="12"/>
                      <a:pt x="18" y="12"/>
                    </a:cubicBezTo>
                    <a:close/>
                    <a:moveTo>
                      <a:pt x="3" y="6"/>
                    </a:moveTo>
                    <a:cubicBezTo>
                      <a:pt x="3" y="6"/>
                      <a:pt x="3" y="6"/>
                      <a:pt x="3" y="6"/>
                    </a:cubicBezTo>
                    <a:cubicBezTo>
                      <a:pt x="3" y="6"/>
                      <a:pt x="3" y="6"/>
                      <a:pt x="3" y="6"/>
                    </a:cubicBezTo>
                    <a:cubicBezTo>
                      <a:pt x="3" y="6"/>
                      <a:pt x="3" y="6"/>
                      <a:pt x="3" y="6"/>
                    </a:cubicBezTo>
                    <a:cubicBezTo>
                      <a:pt x="3" y="6"/>
                      <a:pt x="3" y="6"/>
                      <a:pt x="3" y="6"/>
                    </a:cubicBezTo>
                    <a:close/>
                    <a:moveTo>
                      <a:pt x="6" y="6"/>
                    </a:moveTo>
                    <a:cubicBezTo>
                      <a:pt x="6" y="6"/>
                      <a:pt x="6" y="6"/>
                      <a:pt x="6" y="6"/>
                    </a:cubicBezTo>
                    <a:cubicBezTo>
                      <a:pt x="6" y="6"/>
                      <a:pt x="6" y="6"/>
                      <a:pt x="6" y="6"/>
                    </a:cubicBezTo>
                    <a:cubicBezTo>
                      <a:pt x="6" y="6"/>
                      <a:pt x="6" y="6"/>
                      <a:pt x="6" y="6"/>
                    </a:cubicBezTo>
                    <a:cubicBezTo>
                      <a:pt x="6" y="6"/>
                      <a:pt x="6" y="6"/>
                      <a:pt x="6" y="6"/>
                    </a:cubicBezTo>
                    <a:close/>
                    <a:moveTo>
                      <a:pt x="22" y="9"/>
                    </a:moveTo>
                    <a:cubicBezTo>
                      <a:pt x="22" y="9"/>
                      <a:pt x="22" y="9"/>
                      <a:pt x="22" y="9"/>
                    </a:cubicBezTo>
                    <a:cubicBezTo>
                      <a:pt x="22" y="9"/>
                      <a:pt x="22" y="9"/>
                      <a:pt x="22" y="9"/>
                    </a:cubicBezTo>
                    <a:close/>
                    <a:moveTo>
                      <a:pt x="20" y="10"/>
                    </a:moveTo>
                    <a:cubicBezTo>
                      <a:pt x="20" y="10"/>
                      <a:pt x="20" y="10"/>
                      <a:pt x="20" y="10"/>
                    </a:cubicBezTo>
                    <a:cubicBezTo>
                      <a:pt x="20" y="10"/>
                      <a:pt x="20" y="10"/>
                      <a:pt x="20" y="10"/>
                    </a:cubicBezTo>
                    <a:cubicBezTo>
                      <a:pt x="20" y="10"/>
                      <a:pt x="20" y="10"/>
                      <a:pt x="20" y="10"/>
                    </a:cubicBezTo>
                    <a:cubicBezTo>
                      <a:pt x="20" y="10"/>
                      <a:pt x="20" y="10"/>
                      <a:pt x="20" y="10"/>
                    </a:cubicBezTo>
                    <a:cubicBezTo>
                      <a:pt x="20" y="10"/>
                      <a:pt x="20" y="10"/>
                      <a:pt x="20" y="10"/>
                    </a:cubicBezTo>
                    <a:close/>
                    <a:moveTo>
                      <a:pt x="10" y="2"/>
                    </a:moveTo>
                    <a:cubicBezTo>
                      <a:pt x="10" y="2"/>
                      <a:pt x="10" y="2"/>
                      <a:pt x="10" y="2"/>
                    </a:cubicBezTo>
                    <a:cubicBezTo>
                      <a:pt x="10" y="2"/>
                      <a:pt x="10" y="2"/>
                      <a:pt x="10" y="2"/>
                    </a:cubicBezTo>
                    <a:cubicBezTo>
                      <a:pt x="10" y="2"/>
                      <a:pt x="10" y="2"/>
                      <a:pt x="10" y="2"/>
                    </a:cubicBezTo>
                    <a:cubicBezTo>
                      <a:pt x="10" y="2"/>
                      <a:pt x="10" y="2"/>
                      <a:pt x="10" y="2"/>
                    </a:cubicBezTo>
                    <a:cubicBezTo>
                      <a:pt x="10" y="2"/>
                      <a:pt x="10" y="2"/>
                      <a:pt x="10" y="2"/>
                    </a:cubicBezTo>
                    <a:cubicBezTo>
                      <a:pt x="10" y="2"/>
                      <a:pt x="10" y="2"/>
                      <a:pt x="10" y="2"/>
                    </a:cubicBezTo>
                    <a:close/>
                    <a:moveTo>
                      <a:pt x="18" y="10"/>
                    </a:moveTo>
                    <a:cubicBezTo>
                      <a:pt x="18" y="10"/>
                      <a:pt x="18" y="10"/>
                      <a:pt x="18" y="10"/>
                    </a:cubicBezTo>
                    <a:cubicBezTo>
                      <a:pt x="18" y="10"/>
                      <a:pt x="18" y="10"/>
                      <a:pt x="18" y="10"/>
                    </a:cubicBezTo>
                    <a:cubicBezTo>
                      <a:pt x="18" y="10"/>
                      <a:pt x="18" y="10"/>
                      <a:pt x="18" y="10"/>
                    </a:cubicBezTo>
                    <a:cubicBezTo>
                      <a:pt x="18" y="10"/>
                      <a:pt x="18" y="10"/>
                      <a:pt x="18" y="10"/>
                    </a:cubicBezTo>
                    <a:close/>
                    <a:moveTo>
                      <a:pt x="20" y="10"/>
                    </a:moveTo>
                    <a:cubicBezTo>
                      <a:pt x="20" y="10"/>
                      <a:pt x="20" y="10"/>
                      <a:pt x="20" y="10"/>
                    </a:cubicBezTo>
                    <a:cubicBezTo>
                      <a:pt x="20" y="10"/>
                      <a:pt x="20" y="10"/>
                      <a:pt x="20" y="10"/>
                    </a:cubicBezTo>
                    <a:cubicBezTo>
                      <a:pt x="20" y="10"/>
                      <a:pt x="20" y="10"/>
                      <a:pt x="20" y="10"/>
                    </a:cubicBezTo>
                    <a:cubicBezTo>
                      <a:pt x="20" y="10"/>
                      <a:pt x="20" y="10"/>
                      <a:pt x="20" y="10"/>
                    </a:cubicBezTo>
                    <a:cubicBezTo>
                      <a:pt x="20" y="10"/>
                      <a:pt x="20" y="10"/>
                      <a:pt x="20" y="10"/>
                    </a:cubicBezTo>
                    <a:close/>
                    <a:moveTo>
                      <a:pt x="23" y="8"/>
                    </a:moveTo>
                    <a:cubicBezTo>
                      <a:pt x="23" y="9"/>
                      <a:pt x="23" y="9"/>
                      <a:pt x="23" y="9"/>
                    </a:cubicBezTo>
                    <a:cubicBezTo>
                      <a:pt x="23" y="9"/>
                      <a:pt x="23" y="8"/>
                      <a:pt x="23" y="8"/>
                    </a:cubicBezTo>
                    <a:cubicBezTo>
                      <a:pt x="23" y="8"/>
                      <a:pt x="23" y="8"/>
                      <a:pt x="23" y="8"/>
                    </a:cubicBezTo>
                    <a:cubicBezTo>
                      <a:pt x="23" y="8"/>
                      <a:pt x="23" y="8"/>
                      <a:pt x="23" y="8"/>
                    </a:cubicBezTo>
                    <a:close/>
                    <a:moveTo>
                      <a:pt x="12" y="10"/>
                    </a:moveTo>
                    <a:cubicBezTo>
                      <a:pt x="12" y="10"/>
                      <a:pt x="12" y="10"/>
                      <a:pt x="12" y="10"/>
                    </a:cubicBezTo>
                    <a:cubicBezTo>
                      <a:pt x="12" y="10"/>
                      <a:pt x="12" y="10"/>
                      <a:pt x="12" y="10"/>
                    </a:cubicBezTo>
                    <a:cubicBezTo>
                      <a:pt x="12" y="10"/>
                      <a:pt x="12" y="10"/>
                      <a:pt x="12" y="10"/>
                    </a:cubicBezTo>
                    <a:cubicBezTo>
                      <a:pt x="12" y="10"/>
                      <a:pt x="12" y="10"/>
                      <a:pt x="12" y="10"/>
                    </a:cubicBezTo>
                    <a:close/>
                    <a:moveTo>
                      <a:pt x="6" y="5"/>
                    </a:moveTo>
                    <a:cubicBezTo>
                      <a:pt x="6" y="5"/>
                      <a:pt x="6" y="5"/>
                      <a:pt x="6" y="5"/>
                    </a:cubicBezTo>
                    <a:cubicBezTo>
                      <a:pt x="6" y="5"/>
                      <a:pt x="6" y="5"/>
                      <a:pt x="6" y="5"/>
                    </a:cubicBezTo>
                    <a:cubicBezTo>
                      <a:pt x="6" y="5"/>
                      <a:pt x="6" y="5"/>
                      <a:pt x="6" y="5"/>
                    </a:cubicBezTo>
                    <a:cubicBezTo>
                      <a:pt x="6" y="5"/>
                      <a:pt x="6" y="5"/>
                      <a:pt x="6" y="5"/>
                    </a:cubicBezTo>
                    <a:close/>
                    <a:moveTo>
                      <a:pt x="7" y="7"/>
                    </a:moveTo>
                    <a:cubicBezTo>
                      <a:pt x="7" y="7"/>
                      <a:pt x="7" y="7"/>
                      <a:pt x="7" y="7"/>
                    </a:cubicBezTo>
                    <a:cubicBezTo>
                      <a:pt x="7" y="7"/>
                      <a:pt x="7" y="7"/>
                      <a:pt x="7" y="7"/>
                    </a:cubicBezTo>
                    <a:cubicBezTo>
                      <a:pt x="7" y="7"/>
                      <a:pt x="7" y="7"/>
                      <a:pt x="7" y="7"/>
                    </a:cubicBezTo>
                    <a:cubicBezTo>
                      <a:pt x="7" y="7"/>
                      <a:pt x="7" y="7"/>
                      <a:pt x="7" y="7"/>
                    </a:cubicBezTo>
                    <a:close/>
                    <a:moveTo>
                      <a:pt x="6" y="13"/>
                    </a:moveTo>
                    <a:cubicBezTo>
                      <a:pt x="6" y="14"/>
                      <a:pt x="6" y="13"/>
                      <a:pt x="6" y="14"/>
                    </a:cubicBezTo>
                    <a:cubicBezTo>
                      <a:pt x="6" y="14"/>
                      <a:pt x="6" y="14"/>
                      <a:pt x="6" y="13"/>
                    </a:cubicBezTo>
                    <a:cubicBezTo>
                      <a:pt x="6" y="13"/>
                      <a:pt x="6" y="13"/>
                      <a:pt x="6" y="13"/>
                    </a:cubicBezTo>
                    <a:cubicBezTo>
                      <a:pt x="6" y="13"/>
                      <a:pt x="6" y="13"/>
                      <a:pt x="6" y="13"/>
                    </a:cubicBezTo>
                    <a:close/>
                    <a:moveTo>
                      <a:pt x="12" y="11"/>
                    </a:moveTo>
                    <a:cubicBezTo>
                      <a:pt x="12" y="11"/>
                      <a:pt x="12" y="11"/>
                      <a:pt x="12" y="11"/>
                    </a:cubicBezTo>
                    <a:cubicBezTo>
                      <a:pt x="12" y="11"/>
                      <a:pt x="12" y="11"/>
                      <a:pt x="12" y="11"/>
                    </a:cubicBezTo>
                    <a:cubicBezTo>
                      <a:pt x="12" y="11"/>
                      <a:pt x="12" y="11"/>
                      <a:pt x="12" y="11"/>
                    </a:cubicBezTo>
                    <a:cubicBezTo>
                      <a:pt x="12" y="11"/>
                      <a:pt x="12" y="11"/>
                      <a:pt x="12" y="11"/>
                    </a:cubicBezTo>
                    <a:close/>
                    <a:moveTo>
                      <a:pt x="13" y="14"/>
                    </a:moveTo>
                    <a:cubicBezTo>
                      <a:pt x="13" y="14"/>
                      <a:pt x="13" y="14"/>
                      <a:pt x="13" y="14"/>
                    </a:cubicBezTo>
                    <a:cubicBezTo>
                      <a:pt x="12" y="14"/>
                      <a:pt x="12" y="14"/>
                      <a:pt x="12" y="14"/>
                    </a:cubicBezTo>
                    <a:cubicBezTo>
                      <a:pt x="12" y="14"/>
                      <a:pt x="12" y="14"/>
                      <a:pt x="12" y="14"/>
                    </a:cubicBezTo>
                    <a:cubicBezTo>
                      <a:pt x="12" y="14"/>
                      <a:pt x="12" y="14"/>
                      <a:pt x="12" y="14"/>
                    </a:cubicBezTo>
                    <a:cubicBezTo>
                      <a:pt x="13" y="14"/>
                      <a:pt x="13" y="14"/>
                      <a:pt x="13" y="14"/>
                    </a:cubicBezTo>
                    <a:close/>
                    <a:moveTo>
                      <a:pt x="3" y="11"/>
                    </a:moveTo>
                    <a:cubicBezTo>
                      <a:pt x="3" y="11"/>
                      <a:pt x="3" y="11"/>
                      <a:pt x="3" y="11"/>
                    </a:cubicBezTo>
                    <a:cubicBezTo>
                      <a:pt x="3" y="11"/>
                      <a:pt x="3" y="11"/>
                      <a:pt x="3" y="11"/>
                    </a:cubicBezTo>
                    <a:cubicBezTo>
                      <a:pt x="3" y="11"/>
                      <a:pt x="3" y="11"/>
                      <a:pt x="3" y="11"/>
                    </a:cubicBezTo>
                    <a:close/>
                    <a:moveTo>
                      <a:pt x="2" y="11"/>
                    </a:move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lose/>
                    <a:moveTo>
                      <a:pt x="4" y="1"/>
                    </a:moveTo>
                    <a:cubicBezTo>
                      <a:pt x="4" y="1"/>
                      <a:pt x="4" y="1"/>
                      <a:pt x="4" y="1"/>
                    </a:cubicBezTo>
                    <a:cubicBezTo>
                      <a:pt x="4" y="1"/>
                      <a:pt x="4" y="1"/>
                      <a:pt x="4" y="1"/>
                    </a:cubicBezTo>
                    <a:cubicBezTo>
                      <a:pt x="4" y="1"/>
                      <a:pt x="4" y="1"/>
                      <a:pt x="4" y="1"/>
                    </a:cubicBezTo>
                    <a:cubicBezTo>
                      <a:pt x="4" y="1"/>
                      <a:pt x="4" y="1"/>
                      <a:pt x="4" y="1"/>
                    </a:cubicBezTo>
                    <a:close/>
                    <a:moveTo>
                      <a:pt x="12" y="11"/>
                    </a:moveTo>
                    <a:cubicBezTo>
                      <a:pt x="12" y="11"/>
                      <a:pt x="12" y="11"/>
                      <a:pt x="12" y="11"/>
                    </a:cubicBezTo>
                    <a:cubicBezTo>
                      <a:pt x="12" y="11"/>
                      <a:pt x="12" y="11"/>
                      <a:pt x="12" y="11"/>
                    </a:cubicBezTo>
                    <a:cubicBezTo>
                      <a:pt x="12" y="11"/>
                      <a:pt x="12" y="11"/>
                      <a:pt x="12" y="11"/>
                    </a:cubicBezTo>
                    <a:cubicBezTo>
                      <a:pt x="12" y="11"/>
                      <a:pt x="12" y="11"/>
                      <a:pt x="12" y="11"/>
                    </a:cubicBezTo>
                    <a:close/>
                    <a:moveTo>
                      <a:pt x="3" y="13"/>
                    </a:move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lose/>
                    <a:moveTo>
                      <a:pt x="6" y="3"/>
                    </a:moveTo>
                    <a:cubicBezTo>
                      <a:pt x="6" y="3"/>
                      <a:pt x="6" y="3"/>
                      <a:pt x="6" y="3"/>
                    </a:cubicBezTo>
                    <a:cubicBezTo>
                      <a:pt x="6" y="3"/>
                      <a:pt x="6" y="3"/>
                      <a:pt x="6" y="3"/>
                    </a:cubicBezTo>
                    <a:cubicBezTo>
                      <a:pt x="6" y="3"/>
                      <a:pt x="6" y="3"/>
                      <a:pt x="6" y="3"/>
                    </a:cubicBezTo>
                    <a:cubicBezTo>
                      <a:pt x="6" y="3"/>
                      <a:pt x="6" y="3"/>
                      <a:pt x="6" y="3"/>
                    </a:cubicBezTo>
                    <a:close/>
                    <a:moveTo>
                      <a:pt x="1" y="7"/>
                    </a:moveTo>
                    <a:cubicBezTo>
                      <a:pt x="1" y="7"/>
                      <a:pt x="1" y="7"/>
                      <a:pt x="1" y="7"/>
                    </a:cubicBezTo>
                    <a:cubicBezTo>
                      <a:pt x="1" y="7"/>
                      <a:pt x="1" y="7"/>
                      <a:pt x="1" y="7"/>
                    </a:cubicBezTo>
                    <a:cubicBezTo>
                      <a:pt x="1" y="7"/>
                      <a:pt x="1" y="7"/>
                      <a:pt x="1" y="7"/>
                    </a:cubicBezTo>
                    <a:cubicBezTo>
                      <a:pt x="1" y="7"/>
                      <a:pt x="1" y="7"/>
                      <a:pt x="1" y="7"/>
                    </a:cubicBezTo>
                    <a:close/>
                    <a:moveTo>
                      <a:pt x="12" y="10"/>
                    </a:moveTo>
                    <a:cubicBezTo>
                      <a:pt x="12" y="10"/>
                      <a:pt x="12" y="10"/>
                      <a:pt x="12" y="10"/>
                    </a:cubicBezTo>
                    <a:cubicBezTo>
                      <a:pt x="12" y="10"/>
                      <a:pt x="12" y="10"/>
                      <a:pt x="12" y="10"/>
                    </a:cubicBezTo>
                    <a:cubicBezTo>
                      <a:pt x="12" y="10"/>
                      <a:pt x="12" y="10"/>
                      <a:pt x="12" y="10"/>
                    </a:cubicBezTo>
                    <a:close/>
                    <a:moveTo>
                      <a:pt x="4" y="12"/>
                    </a:moveTo>
                    <a:cubicBezTo>
                      <a:pt x="4" y="13"/>
                      <a:pt x="4" y="13"/>
                      <a:pt x="4" y="13"/>
                    </a:cubicBezTo>
                    <a:cubicBezTo>
                      <a:pt x="4" y="13"/>
                      <a:pt x="4" y="13"/>
                      <a:pt x="4" y="12"/>
                    </a:cubicBezTo>
                    <a:cubicBezTo>
                      <a:pt x="4" y="12"/>
                      <a:pt x="4" y="12"/>
                      <a:pt x="4" y="12"/>
                    </a:cubicBezTo>
                    <a:cubicBezTo>
                      <a:pt x="4" y="12"/>
                      <a:pt x="4" y="12"/>
                      <a:pt x="4" y="12"/>
                    </a:cubicBezTo>
                    <a:close/>
                    <a:moveTo>
                      <a:pt x="11" y="4"/>
                    </a:moveTo>
                    <a:cubicBezTo>
                      <a:pt x="11" y="4"/>
                      <a:pt x="11" y="4"/>
                      <a:pt x="11" y="4"/>
                    </a:cubicBezTo>
                    <a:cubicBezTo>
                      <a:pt x="11" y="4"/>
                      <a:pt x="11" y="4"/>
                      <a:pt x="11" y="4"/>
                    </a:cubicBezTo>
                    <a:cubicBezTo>
                      <a:pt x="11" y="4"/>
                      <a:pt x="11" y="4"/>
                      <a:pt x="11" y="4"/>
                    </a:cubicBezTo>
                    <a:close/>
                    <a:moveTo>
                      <a:pt x="13" y="8"/>
                    </a:moveTo>
                    <a:cubicBezTo>
                      <a:pt x="13" y="8"/>
                      <a:pt x="13" y="8"/>
                      <a:pt x="13" y="8"/>
                    </a:cubicBezTo>
                    <a:cubicBezTo>
                      <a:pt x="13" y="8"/>
                      <a:pt x="13" y="8"/>
                      <a:pt x="13" y="8"/>
                    </a:cubicBezTo>
                    <a:cubicBezTo>
                      <a:pt x="13" y="8"/>
                      <a:pt x="13" y="8"/>
                      <a:pt x="13" y="8"/>
                    </a:cubicBezTo>
                    <a:cubicBezTo>
                      <a:pt x="13" y="8"/>
                      <a:pt x="13" y="8"/>
                      <a:pt x="13" y="8"/>
                    </a:cubicBezTo>
                    <a:close/>
                    <a:moveTo>
                      <a:pt x="2" y="8"/>
                    </a:moveTo>
                    <a:cubicBezTo>
                      <a:pt x="2" y="8"/>
                      <a:pt x="2" y="8"/>
                      <a:pt x="2" y="8"/>
                    </a:cubicBezTo>
                    <a:cubicBezTo>
                      <a:pt x="2" y="8"/>
                      <a:pt x="2" y="8"/>
                      <a:pt x="2" y="8"/>
                    </a:cubicBezTo>
                    <a:cubicBezTo>
                      <a:pt x="2" y="8"/>
                      <a:pt x="2" y="8"/>
                      <a:pt x="2" y="8"/>
                    </a:cubicBezTo>
                    <a:cubicBezTo>
                      <a:pt x="2" y="8"/>
                      <a:pt x="2" y="8"/>
                      <a:pt x="2" y="8"/>
                    </a:cubicBezTo>
                    <a:close/>
                    <a:moveTo>
                      <a:pt x="3" y="6"/>
                    </a:moveTo>
                    <a:cubicBezTo>
                      <a:pt x="3" y="6"/>
                      <a:pt x="3" y="6"/>
                      <a:pt x="3" y="6"/>
                    </a:cubicBezTo>
                    <a:close/>
                    <a:moveTo>
                      <a:pt x="3" y="6"/>
                    </a:moveTo>
                    <a:cubicBezTo>
                      <a:pt x="3" y="6"/>
                      <a:pt x="3" y="6"/>
                      <a:pt x="3" y="6"/>
                    </a:cubicBezTo>
                    <a:cubicBezTo>
                      <a:pt x="3" y="6"/>
                      <a:pt x="3" y="6"/>
                      <a:pt x="4" y="6"/>
                    </a:cubicBezTo>
                    <a:cubicBezTo>
                      <a:pt x="4" y="6"/>
                      <a:pt x="4" y="6"/>
                      <a:pt x="4" y="6"/>
                    </a:cubicBezTo>
                    <a:cubicBezTo>
                      <a:pt x="4" y="6"/>
                      <a:pt x="4" y="6"/>
                      <a:pt x="3" y="6"/>
                    </a:cubicBezTo>
                    <a:close/>
                    <a:moveTo>
                      <a:pt x="1" y="8"/>
                    </a:moveTo>
                    <a:cubicBezTo>
                      <a:pt x="1" y="8"/>
                      <a:pt x="1" y="8"/>
                      <a:pt x="1" y="8"/>
                    </a:cubicBezTo>
                    <a:cubicBezTo>
                      <a:pt x="1" y="8"/>
                      <a:pt x="1" y="8"/>
                      <a:pt x="1" y="8"/>
                    </a:cubicBezTo>
                    <a:cubicBezTo>
                      <a:pt x="1" y="9"/>
                      <a:pt x="1" y="8"/>
                      <a:pt x="1" y="8"/>
                    </a:cubicBezTo>
                    <a:cubicBezTo>
                      <a:pt x="1" y="8"/>
                      <a:pt x="1" y="8"/>
                      <a:pt x="1" y="8"/>
                    </a:cubicBezTo>
                    <a:close/>
                    <a:moveTo>
                      <a:pt x="2" y="8"/>
                    </a:moveTo>
                    <a:cubicBezTo>
                      <a:pt x="2" y="9"/>
                      <a:pt x="2" y="9"/>
                      <a:pt x="2" y="9"/>
                    </a:cubicBezTo>
                    <a:cubicBezTo>
                      <a:pt x="2" y="9"/>
                      <a:pt x="2" y="8"/>
                      <a:pt x="2" y="8"/>
                    </a:cubicBezTo>
                    <a:cubicBezTo>
                      <a:pt x="2" y="8"/>
                      <a:pt x="2" y="8"/>
                      <a:pt x="2" y="8"/>
                    </a:cubicBezTo>
                    <a:cubicBezTo>
                      <a:pt x="2" y="8"/>
                      <a:pt x="2" y="8"/>
                      <a:pt x="2" y="8"/>
                    </a:cubicBezTo>
                    <a:close/>
                    <a:moveTo>
                      <a:pt x="11" y="3"/>
                    </a:moveTo>
                    <a:cubicBezTo>
                      <a:pt x="11" y="3"/>
                      <a:pt x="11" y="3"/>
                      <a:pt x="11" y="3"/>
                    </a:cubicBezTo>
                    <a:cubicBezTo>
                      <a:pt x="11" y="3"/>
                      <a:pt x="11" y="3"/>
                      <a:pt x="11" y="3"/>
                    </a:cubicBezTo>
                    <a:cubicBezTo>
                      <a:pt x="11" y="3"/>
                      <a:pt x="11" y="3"/>
                      <a:pt x="11" y="3"/>
                    </a:cubicBezTo>
                    <a:cubicBezTo>
                      <a:pt x="11" y="3"/>
                      <a:pt x="11" y="3"/>
                      <a:pt x="11" y="3"/>
                    </a:cubicBezTo>
                    <a:close/>
                    <a:moveTo>
                      <a:pt x="12" y="10"/>
                    </a:moveTo>
                    <a:cubicBezTo>
                      <a:pt x="12" y="10"/>
                      <a:pt x="12" y="10"/>
                      <a:pt x="12" y="10"/>
                    </a:cubicBezTo>
                    <a:cubicBezTo>
                      <a:pt x="12" y="10"/>
                      <a:pt x="12" y="10"/>
                      <a:pt x="12" y="11"/>
                    </a:cubicBezTo>
                    <a:cubicBezTo>
                      <a:pt x="12" y="11"/>
                      <a:pt x="12" y="11"/>
                      <a:pt x="12" y="11"/>
                    </a:cubicBezTo>
                    <a:cubicBezTo>
                      <a:pt x="12" y="11"/>
                      <a:pt x="12" y="10"/>
                      <a:pt x="12" y="10"/>
                    </a:cubicBezTo>
                    <a:close/>
                    <a:moveTo>
                      <a:pt x="12" y="4"/>
                    </a:moveTo>
                    <a:cubicBezTo>
                      <a:pt x="12" y="4"/>
                      <a:pt x="12" y="4"/>
                      <a:pt x="12" y="4"/>
                    </a:cubicBezTo>
                    <a:cubicBezTo>
                      <a:pt x="12" y="4"/>
                      <a:pt x="12" y="4"/>
                      <a:pt x="12" y="4"/>
                    </a:cubicBezTo>
                    <a:close/>
                    <a:moveTo>
                      <a:pt x="22" y="9"/>
                    </a:moveTo>
                    <a:cubicBezTo>
                      <a:pt x="21" y="9"/>
                      <a:pt x="21" y="9"/>
                      <a:pt x="21" y="9"/>
                    </a:cubicBezTo>
                    <a:cubicBezTo>
                      <a:pt x="21" y="9"/>
                      <a:pt x="21" y="9"/>
                      <a:pt x="22" y="9"/>
                    </a:cubicBezTo>
                    <a:close/>
                    <a:moveTo>
                      <a:pt x="16" y="12"/>
                    </a:moveTo>
                    <a:cubicBezTo>
                      <a:pt x="16" y="12"/>
                      <a:pt x="16" y="12"/>
                      <a:pt x="16" y="12"/>
                    </a:cubicBezTo>
                    <a:cubicBezTo>
                      <a:pt x="16" y="12"/>
                      <a:pt x="16" y="12"/>
                      <a:pt x="16" y="12"/>
                    </a:cubicBezTo>
                    <a:cubicBezTo>
                      <a:pt x="16" y="12"/>
                      <a:pt x="16" y="12"/>
                      <a:pt x="16" y="12"/>
                    </a:cubicBezTo>
                    <a:cubicBezTo>
                      <a:pt x="16" y="12"/>
                      <a:pt x="16" y="12"/>
                      <a:pt x="16" y="12"/>
                    </a:cubicBezTo>
                    <a:close/>
                    <a:moveTo>
                      <a:pt x="15" y="6"/>
                    </a:moveTo>
                    <a:cubicBezTo>
                      <a:pt x="15" y="6"/>
                      <a:pt x="15" y="6"/>
                      <a:pt x="15" y="6"/>
                    </a:cubicBezTo>
                    <a:cubicBezTo>
                      <a:pt x="15" y="6"/>
                      <a:pt x="15" y="6"/>
                      <a:pt x="15" y="6"/>
                    </a:cubicBezTo>
                    <a:close/>
                    <a:moveTo>
                      <a:pt x="2" y="9"/>
                    </a:moveTo>
                    <a:cubicBezTo>
                      <a:pt x="2" y="9"/>
                      <a:pt x="2" y="9"/>
                      <a:pt x="2" y="9"/>
                    </a:cubicBezTo>
                    <a:cubicBezTo>
                      <a:pt x="2" y="9"/>
                      <a:pt x="2" y="9"/>
                      <a:pt x="2" y="9"/>
                    </a:cubicBezTo>
                    <a:cubicBezTo>
                      <a:pt x="2" y="9"/>
                      <a:pt x="2" y="9"/>
                      <a:pt x="2" y="9"/>
                    </a:cubicBezTo>
                    <a:cubicBezTo>
                      <a:pt x="2" y="9"/>
                      <a:pt x="2" y="9"/>
                      <a:pt x="2" y="9"/>
                    </a:cubicBezTo>
                    <a:close/>
                    <a:moveTo>
                      <a:pt x="15" y="13"/>
                    </a:moveTo>
                    <a:cubicBezTo>
                      <a:pt x="15" y="13"/>
                      <a:pt x="15" y="13"/>
                      <a:pt x="15" y="13"/>
                    </a:cubicBezTo>
                    <a:cubicBezTo>
                      <a:pt x="14" y="13"/>
                      <a:pt x="14" y="13"/>
                      <a:pt x="14" y="13"/>
                    </a:cubicBezTo>
                    <a:cubicBezTo>
                      <a:pt x="14" y="13"/>
                      <a:pt x="14" y="13"/>
                      <a:pt x="15" y="13"/>
                    </a:cubicBezTo>
                    <a:cubicBezTo>
                      <a:pt x="15" y="13"/>
                      <a:pt x="15" y="13"/>
                      <a:pt x="15" y="13"/>
                    </a:cubicBezTo>
                    <a:close/>
                    <a:moveTo>
                      <a:pt x="12" y="4"/>
                    </a:moveTo>
                    <a:cubicBezTo>
                      <a:pt x="12" y="4"/>
                      <a:pt x="12" y="4"/>
                      <a:pt x="12" y="4"/>
                    </a:cubicBezTo>
                    <a:cubicBezTo>
                      <a:pt x="12" y="4"/>
                      <a:pt x="12" y="4"/>
                      <a:pt x="12" y="4"/>
                    </a:cubicBezTo>
                    <a:cubicBezTo>
                      <a:pt x="12" y="4"/>
                      <a:pt x="12" y="4"/>
                      <a:pt x="12" y="4"/>
                    </a:cubicBezTo>
                    <a:close/>
                    <a:moveTo>
                      <a:pt x="10" y="4"/>
                    </a:moveTo>
                    <a:cubicBezTo>
                      <a:pt x="10" y="4"/>
                      <a:pt x="10" y="4"/>
                      <a:pt x="10" y="4"/>
                    </a:cubicBezTo>
                    <a:cubicBezTo>
                      <a:pt x="10" y="4"/>
                      <a:pt x="10" y="4"/>
                      <a:pt x="10" y="4"/>
                    </a:cubicBezTo>
                    <a:cubicBezTo>
                      <a:pt x="10" y="4"/>
                      <a:pt x="10" y="4"/>
                      <a:pt x="10" y="4"/>
                    </a:cubicBezTo>
                    <a:cubicBezTo>
                      <a:pt x="10" y="4"/>
                      <a:pt x="10" y="4"/>
                      <a:pt x="10" y="4"/>
                    </a:cubicBezTo>
                    <a:close/>
                    <a:moveTo>
                      <a:pt x="19" y="10"/>
                    </a:moveTo>
                    <a:cubicBezTo>
                      <a:pt x="19" y="10"/>
                      <a:pt x="19" y="10"/>
                      <a:pt x="19" y="10"/>
                    </a:cubicBezTo>
                    <a:cubicBezTo>
                      <a:pt x="20" y="10"/>
                      <a:pt x="20" y="10"/>
                      <a:pt x="20" y="10"/>
                    </a:cubicBezTo>
                    <a:cubicBezTo>
                      <a:pt x="20" y="10"/>
                      <a:pt x="20" y="10"/>
                      <a:pt x="19" y="10"/>
                    </a:cubicBezTo>
                    <a:close/>
                    <a:moveTo>
                      <a:pt x="21" y="9"/>
                    </a:moveTo>
                    <a:cubicBezTo>
                      <a:pt x="21" y="10"/>
                      <a:pt x="21" y="9"/>
                      <a:pt x="21" y="9"/>
                    </a:cubicBezTo>
                    <a:cubicBezTo>
                      <a:pt x="21" y="9"/>
                      <a:pt x="21" y="9"/>
                      <a:pt x="21" y="9"/>
                    </a:cubicBezTo>
                    <a:close/>
                    <a:moveTo>
                      <a:pt x="12" y="10"/>
                    </a:moveTo>
                    <a:cubicBezTo>
                      <a:pt x="12" y="10"/>
                      <a:pt x="12" y="10"/>
                      <a:pt x="12" y="10"/>
                    </a:cubicBezTo>
                    <a:cubicBezTo>
                      <a:pt x="12" y="10"/>
                      <a:pt x="12" y="10"/>
                      <a:pt x="12" y="10"/>
                    </a:cubicBezTo>
                    <a:cubicBezTo>
                      <a:pt x="12" y="10"/>
                      <a:pt x="12" y="10"/>
                      <a:pt x="12" y="10"/>
                    </a:cubicBezTo>
                    <a:cubicBezTo>
                      <a:pt x="12" y="10"/>
                      <a:pt x="12" y="10"/>
                      <a:pt x="12" y="10"/>
                    </a:cubicBezTo>
                    <a:close/>
                    <a:moveTo>
                      <a:pt x="5" y="13"/>
                    </a:moveTo>
                    <a:cubicBezTo>
                      <a:pt x="4" y="13"/>
                      <a:pt x="4" y="13"/>
                      <a:pt x="4" y="13"/>
                    </a:cubicBezTo>
                    <a:cubicBezTo>
                      <a:pt x="4" y="13"/>
                      <a:pt x="5" y="13"/>
                      <a:pt x="5" y="13"/>
                    </a:cubicBezTo>
                    <a:cubicBezTo>
                      <a:pt x="5" y="13"/>
                      <a:pt x="5" y="13"/>
                      <a:pt x="5" y="13"/>
                    </a:cubicBezTo>
                    <a:close/>
                    <a:moveTo>
                      <a:pt x="21" y="6"/>
                    </a:moveTo>
                    <a:cubicBezTo>
                      <a:pt x="21" y="6"/>
                      <a:pt x="21" y="6"/>
                      <a:pt x="21" y="6"/>
                    </a:cubicBezTo>
                    <a:cubicBezTo>
                      <a:pt x="21" y="6"/>
                      <a:pt x="21" y="6"/>
                      <a:pt x="21" y="6"/>
                    </a:cubicBezTo>
                    <a:cubicBezTo>
                      <a:pt x="21" y="6"/>
                      <a:pt x="21" y="6"/>
                      <a:pt x="21" y="6"/>
                    </a:cubicBezTo>
                    <a:cubicBezTo>
                      <a:pt x="21" y="6"/>
                      <a:pt x="21" y="6"/>
                      <a:pt x="21" y="6"/>
                    </a:cubicBezTo>
                    <a:close/>
                    <a:moveTo>
                      <a:pt x="0" y="9"/>
                    </a:moveTo>
                    <a:cubicBezTo>
                      <a:pt x="0" y="9"/>
                      <a:pt x="0" y="9"/>
                      <a:pt x="0" y="9"/>
                    </a:cubicBezTo>
                    <a:cubicBezTo>
                      <a:pt x="0" y="9"/>
                      <a:pt x="0" y="9"/>
                      <a:pt x="0" y="9"/>
                    </a:cubicBezTo>
                    <a:cubicBezTo>
                      <a:pt x="0" y="9"/>
                      <a:pt x="0" y="9"/>
                      <a:pt x="0" y="9"/>
                    </a:cubicBezTo>
                    <a:close/>
                    <a:moveTo>
                      <a:pt x="10" y="4"/>
                    </a:moveTo>
                    <a:cubicBezTo>
                      <a:pt x="10" y="4"/>
                      <a:pt x="10" y="4"/>
                      <a:pt x="10" y="4"/>
                    </a:cubicBezTo>
                    <a:cubicBezTo>
                      <a:pt x="10" y="4"/>
                      <a:pt x="10" y="4"/>
                      <a:pt x="10" y="4"/>
                    </a:cubicBezTo>
                    <a:cubicBezTo>
                      <a:pt x="10" y="4"/>
                      <a:pt x="10" y="4"/>
                      <a:pt x="10" y="4"/>
                    </a:cubicBezTo>
                    <a:cubicBezTo>
                      <a:pt x="10" y="4"/>
                      <a:pt x="10" y="4"/>
                      <a:pt x="10" y="4"/>
                    </a:cubicBezTo>
                    <a:close/>
                    <a:moveTo>
                      <a:pt x="10" y="4"/>
                    </a:moveTo>
                    <a:cubicBezTo>
                      <a:pt x="10" y="4"/>
                      <a:pt x="11" y="4"/>
                      <a:pt x="10" y="4"/>
                    </a:cubicBezTo>
                    <a:cubicBezTo>
                      <a:pt x="10" y="4"/>
                      <a:pt x="10" y="4"/>
                      <a:pt x="10" y="4"/>
                    </a:cubicBezTo>
                    <a:cubicBezTo>
                      <a:pt x="10" y="4"/>
                      <a:pt x="10" y="4"/>
                      <a:pt x="10" y="4"/>
                    </a:cubicBezTo>
                    <a:close/>
                    <a:moveTo>
                      <a:pt x="14" y="14"/>
                    </a:moveTo>
                    <a:cubicBezTo>
                      <a:pt x="14" y="14"/>
                      <a:pt x="14" y="14"/>
                      <a:pt x="14" y="14"/>
                    </a:cubicBezTo>
                    <a:cubicBezTo>
                      <a:pt x="14" y="14"/>
                      <a:pt x="14" y="14"/>
                      <a:pt x="14" y="14"/>
                    </a:cubicBezTo>
                    <a:cubicBezTo>
                      <a:pt x="14" y="14"/>
                      <a:pt x="14" y="14"/>
                      <a:pt x="14" y="14"/>
                    </a:cubicBezTo>
                    <a:cubicBezTo>
                      <a:pt x="14" y="14"/>
                      <a:pt x="14" y="14"/>
                      <a:pt x="14" y="14"/>
                    </a:cubicBezTo>
                    <a:close/>
                    <a:moveTo>
                      <a:pt x="10" y="11"/>
                    </a:moveTo>
                    <a:cubicBezTo>
                      <a:pt x="10" y="11"/>
                      <a:pt x="10" y="11"/>
                      <a:pt x="10" y="11"/>
                    </a:cubicBezTo>
                    <a:cubicBezTo>
                      <a:pt x="10" y="11"/>
                      <a:pt x="10" y="11"/>
                      <a:pt x="10" y="11"/>
                    </a:cubicBezTo>
                    <a:close/>
                    <a:moveTo>
                      <a:pt x="12" y="4"/>
                    </a:moveTo>
                    <a:cubicBezTo>
                      <a:pt x="12" y="4"/>
                      <a:pt x="12" y="4"/>
                      <a:pt x="12" y="4"/>
                    </a:cubicBezTo>
                    <a:cubicBezTo>
                      <a:pt x="12" y="4"/>
                      <a:pt x="12" y="4"/>
                      <a:pt x="12" y="4"/>
                    </a:cubicBezTo>
                    <a:close/>
                    <a:moveTo>
                      <a:pt x="4" y="13"/>
                    </a:moveTo>
                    <a:cubicBezTo>
                      <a:pt x="4" y="13"/>
                      <a:pt x="4" y="13"/>
                      <a:pt x="4" y="13"/>
                    </a:cubicBezTo>
                    <a:cubicBezTo>
                      <a:pt x="4" y="13"/>
                      <a:pt x="4" y="13"/>
                      <a:pt x="4" y="13"/>
                    </a:cubicBezTo>
                    <a:cubicBezTo>
                      <a:pt x="4" y="13"/>
                      <a:pt x="4" y="13"/>
                      <a:pt x="4" y="13"/>
                    </a:cubicBezTo>
                    <a:close/>
                    <a:moveTo>
                      <a:pt x="4" y="13"/>
                    </a:moveTo>
                    <a:cubicBezTo>
                      <a:pt x="4" y="13"/>
                      <a:pt x="4" y="13"/>
                      <a:pt x="4" y="13"/>
                    </a:cubicBezTo>
                    <a:cubicBezTo>
                      <a:pt x="4" y="13"/>
                      <a:pt x="4" y="13"/>
                      <a:pt x="4" y="13"/>
                    </a:cubicBezTo>
                    <a:cubicBezTo>
                      <a:pt x="4" y="13"/>
                      <a:pt x="4" y="13"/>
                      <a:pt x="4" y="13"/>
                    </a:cubicBezTo>
                    <a:cubicBezTo>
                      <a:pt x="4" y="13"/>
                      <a:pt x="4" y="13"/>
                      <a:pt x="4" y="13"/>
                    </a:cubicBezTo>
                    <a:close/>
                    <a:moveTo>
                      <a:pt x="16" y="5"/>
                    </a:moveTo>
                    <a:cubicBezTo>
                      <a:pt x="16" y="5"/>
                      <a:pt x="16" y="5"/>
                      <a:pt x="16" y="5"/>
                    </a:cubicBezTo>
                    <a:cubicBezTo>
                      <a:pt x="16" y="5"/>
                      <a:pt x="16" y="5"/>
                      <a:pt x="16" y="5"/>
                    </a:cubicBezTo>
                    <a:close/>
                    <a:moveTo>
                      <a:pt x="1" y="7"/>
                    </a:moveTo>
                    <a:cubicBezTo>
                      <a:pt x="1" y="7"/>
                      <a:pt x="1" y="7"/>
                      <a:pt x="1" y="7"/>
                    </a:cubicBezTo>
                    <a:cubicBezTo>
                      <a:pt x="1" y="7"/>
                      <a:pt x="1" y="7"/>
                      <a:pt x="1" y="7"/>
                    </a:cubicBezTo>
                    <a:cubicBezTo>
                      <a:pt x="1" y="7"/>
                      <a:pt x="1" y="7"/>
                      <a:pt x="1" y="7"/>
                    </a:cubicBezTo>
                    <a:cubicBezTo>
                      <a:pt x="1" y="7"/>
                      <a:pt x="1" y="7"/>
                      <a:pt x="1" y="7"/>
                    </a:cubicBezTo>
                    <a:close/>
                    <a:moveTo>
                      <a:pt x="12" y="11"/>
                    </a:moveTo>
                    <a:cubicBezTo>
                      <a:pt x="12" y="11"/>
                      <a:pt x="12" y="11"/>
                      <a:pt x="12" y="11"/>
                    </a:cubicBezTo>
                    <a:cubicBezTo>
                      <a:pt x="12" y="11"/>
                      <a:pt x="12" y="11"/>
                      <a:pt x="12" y="11"/>
                    </a:cubicBezTo>
                    <a:cubicBezTo>
                      <a:pt x="12" y="11"/>
                      <a:pt x="12" y="11"/>
                      <a:pt x="12" y="11"/>
                    </a:cubicBezTo>
                    <a:close/>
                    <a:moveTo>
                      <a:pt x="12" y="4"/>
                    </a:moveTo>
                    <a:cubicBezTo>
                      <a:pt x="12" y="4"/>
                      <a:pt x="12" y="4"/>
                      <a:pt x="12" y="4"/>
                    </a:cubicBezTo>
                    <a:cubicBezTo>
                      <a:pt x="12" y="4"/>
                      <a:pt x="12" y="4"/>
                      <a:pt x="12" y="4"/>
                    </a:cubicBezTo>
                    <a:cubicBezTo>
                      <a:pt x="12" y="5"/>
                      <a:pt x="12" y="5"/>
                      <a:pt x="12" y="5"/>
                    </a:cubicBezTo>
                    <a:cubicBezTo>
                      <a:pt x="12" y="5"/>
                      <a:pt x="12" y="5"/>
                      <a:pt x="12" y="4"/>
                    </a:cubicBezTo>
                    <a:close/>
                    <a:moveTo>
                      <a:pt x="6" y="5"/>
                    </a:moveTo>
                    <a:cubicBezTo>
                      <a:pt x="6" y="5"/>
                      <a:pt x="6" y="5"/>
                      <a:pt x="6" y="5"/>
                    </a:cubicBezTo>
                    <a:cubicBezTo>
                      <a:pt x="6" y="5"/>
                      <a:pt x="6" y="5"/>
                      <a:pt x="6" y="5"/>
                    </a:cubicBezTo>
                    <a:cubicBezTo>
                      <a:pt x="6" y="5"/>
                      <a:pt x="6" y="5"/>
                      <a:pt x="6" y="5"/>
                    </a:cubicBezTo>
                    <a:cubicBezTo>
                      <a:pt x="6" y="5"/>
                      <a:pt x="6" y="5"/>
                      <a:pt x="6" y="5"/>
                    </a:cubicBezTo>
                    <a:close/>
                    <a:moveTo>
                      <a:pt x="1" y="9"/>
                    </a:moveTo>
                    <a:cubicBezTo>
                      <a:pt x="1" y="9"/>
                      <a:pt x="1" y="9"/>
                      <a:pt x="1" y="9"/>
                    </a:cubicBezTo>
                    <a:cubicBezTo>
                      <a:pt x="1" y="9"/>
                      <a:pt x="1" y="9"/>
                      <a:pt x="1" y="9"/>
                    </a:cubicBezTo>
                    <a:cubicBezTo>
                      <a:pt x="1" y="9"/>
                      <a:pt x="1" y="9"/>
                      <a:pt x="1" y="9"/>
                    </a:cubicBezTo>
                    <a:cubicBezTo>
                      <a:pt x="1" y="9"/>
                      <a:pt x="1" y="9"/>
                      <a:pt x="1" y="9"/>
                    </a:cubicBezTo>
                    <a:close/>
                    <a:moveTo>
                      <a:pt x="16" y="9"/>
                    </a:moveTo>
                    <a:cubicBezTo>
                      <a:pt x="16" y="9"/>
                      <a:pt x="16" y="9"/>
                      <a:pt x="16" y="9"/>
                    </a:cubicBezTo>
                    <a:cubicBezTo>
                      <a:pt x="16" y="9"/>
                      <a:pt x="16" y="9"/>
                      <a:pt x="16" y="9"/>
                    </a:cubicBezTo>
                    <a:close/>
                    <a:moveTo>
                      <a:pt x="1" y="0"/>
                    </a:moveTo>
                    <a:cubicBezTo>
                      <a:pt x="1" y="0"/>
                      <a:pt x="1" y="0"/>
                      <a:pt x="1" y="0"/>
                    </a:cubicBezTo>
                    <a:cubicBezTo>
                      <a:pt x="1" y="0"/>
                      <a:pt x="1" y="0"/>
                      <a:pt x="1" y="0"/>
                    </a:cubicBezTo>
                    <a:cubicBezTo>
                      <a:pt x="1" y="0"/>
                      <a:pt x="1" y="0"/>
                      <a:pt x="1" y="0"/>
                    </a:cubicBezTo>
                    <a:cubicBezTo>
                      <a:pt x="1" y="0"/>
                      <a:pt x="1" y="0"/>
                      <a:pt x="1" y="0"/>
                    </a:cubicBezTo>
                    <a:close/>
                    <a:moveTo>
                      <a:pt x="12" y="14"/>
                    </a:moveTo>
                    <a:cubicBezTo>
                      <a:pt x="12" y="14"/>
                      <a:pt x="12" y="14"/>
                      <a:pt x="12" y="14"/>
                    </a:cubicBezTo>
                    <a:cubicBezTo>
                      <a:pt x="12" y="14"/>
                      <a:pt x="12" y="14"/>
                      <a:pt x="12" y="14"/>
                    </a:cubicBezTo>
                    <a:close/>
                    <a:moveTo>
                      <a:pt x="11" y="4"/>
                    </a:moveTo>
                    <a:cubicBezTo>
                      <a:pt x="11" y="4"/>
                      <a:pt x="11" y="4"/>
                      <a:pt x="11" y="4"/>
                    </a:cubicBezTo>
                    <a:cubicBezTo>
                      <a:pt x="11" y="4"/>
                      <a:pt x="11" y="4"/>
                      <a:pt x="11" y="4"/>
                    </a:cubicBezTo>
                    <a:cubicBezTo>
                      <a:pt x="11" y="4"/>
                      <a:pt x="11" y="4"/>
                      <a:pt x="11" y="4"/>
                    </a:cubicBezTo>
                    <a:cubicBezTo>
                      <a:pt x="11" y="4"/>
                      <a:pt x="11" y="4"/>
                      <a:pt x="11" y="4"/>
                    </a:cubicBezTo>
                    <a:close/>
                    <a:moveTo>
                      <a:pt x="20" y="5"/>
                    </a:moveTo>
                    <a:cubicBezTo>
                      <a:pt x="20" y="5"/>
                      <a:pt x="20" y="5"/>
                      <a:pt x="20" y="5"/>
                    </a:cubicBezTo>
                    <a:cubicBezTo>
                      <a:pt x="20" y="5"/>
                      <a:pt x="20" y="5"/>
                      <a:pt x="20" y="5"/>
                    </a:cubicBezTo>
                    <a:cubicBezTo>
                      <a:pt x="20" y="5"/>
                      <a:pt x="20" y="5"/>
                      <a:pt x="20" y="5"/>
                    </a:cubicBezTo>
                    <a:cubicBezTo>
                      <a:pt x="20" y="5"/>
                      <a:pt x="20" y="5"/>
                      <a:pt x="20" y="5"/>
                    </a:cubicBezTo>
                    <a:close/>
                    <a:moveTo>
                      <a:pt x="14" y="14"/>
                    </a:moveTo>
                    <a:cubicBezTo>
                      <a:pt x="14" y="14"/>
                      <a:pt x="14" y="14"/>
                      <a:pt x="14" y="14"/>
                    </a:cubicBezTo>
                    <a:cubicBezTo>
                      <a:pt x="14" y="14"/>
                      <a:pt x="14" y="14"/>
                      <a:pt x="14" y="14"/>
                    </a:cubicBezTo>
                    <a:cubicBezTo>
                      <a:pt x="14" y="14"/>
                      <a:pt x="14" y="14"/>
                      <a:pt x="14" y="14"/>
                    </a:cubicBezTo>
                    <a:cubicBezTo>
                      <a:pt x="14" y="14"/>
                      <a:pt x="14" y="14"/>
                      <a:pt x="14" y="14"/>
                    </a:cubicBezTo>
                    <a:close/>
                    <a:moveTo>
                      <a:pt x="10" y="3"/>
                    </a:moveTo>
                    <a:cubicBezTo>
                      <a:pt x="10" y="3"/>
                      <a:pt x="10" y="3"/>
                      <a:pt x="10" y="3"/>
                    </a:cubicBezTo>
                    <a:cubicBezTo>
                      <a:pt x="10" y="3"/>
                      <a:pt x="10" y="3"/>
                      <a:pt x="10" y="3"/>
                    </a:cubicBezTo>
                    <a:cubicBezTo>
                      <a:pt x="10" y="3"/>
                      <a:pt x="10" y="3"/>
                      <a:pt x="10" y="3"/>
                    </a:cubicBezTo>
                    <a:cubicBezTo>
                      <a:pt x="10" y="3"/>
                      <a:pt x="10" y="3"/>
                      <a:pt x="10" y="3"/>
                    </a:cubicBezTo>
                    <a:close/>
                    <a:moveTo>
                      <a:pt x="11" y="4"/>
                    </a:moveTo>
                    <a:cubicBezTo>
                      <a:pt x="11" y="4"/>
                      <a:pt x="11" y="4"/>
                      <a:pt x="11" y="4"/>
                    </a:cubicBezTo>
                    <a:cubicBezTo>
                      <a:pt x="11" y="4"/>
                      <a:pt x="11" y="4"/>
                      <a:pt x="11" y="4"/>
                    </a:cubicBezTo>
                    <a:cubicBezTo>
                      <a:pt x="11" y="4"/>
                      <a:pt x="11" y="4"/>
                      <a:pt x="11" y="4"/>
                    </a:cubicBezTo>
                    <a:cubicBezTo>
                      <a:pt x="11" y="4"/>
                      <a:pt x="11" y="4"/>
                      <a:pt x="11" y="4"/>
                    </a:cubicBezTo>
                    <a:close/>
                    <a:moveTo>
                      <a:pt x="21" y="6"/>
                    </a:moveTo>
                    <a:cubicBezTo>
                      <a:pt x="21" y="6"/>
                      <a:pt x="21" y="6"/>
                      <a:pt x="21" y="6"/>
                    </a:cubicBezTo>
                    <a:cubicBezTo>
                      <a:pt x="21" y="6"/>
                      <a:pt x="21" y="6"/>
                      <a:pt x="21" y="6"/>
                    </a:cubicBezTo>
                    <a:cubicBezTo>
                      <a:pt x="21" y="6"/>
                      <a:pt x="21" y="6"/>
                      <a:pt x="21" y="6"/>
                    </a:cubicBezTo>
                    <a:cubicBezTo>
                      <a:pt x="21" y="6"/>
                      <a:pt x="21" y="6"/>
                      <a:pt x="21" y="6"/>
                    </a:cubicBezTo>
                    <a:close/>
                    <a:moveTo>
                      <a:pt x="17" y="9"/>
                    </a:moveTo>
                    <a:cubicBezTo>
                      <a:pt x="17" y="9"/>
                      <a:pt x="17" y="9"/>
                      <a:pt x="17" y="9"/>
                    </a:cubicBezTo>
                    <a:cubicBezTo>
                      <a:pt x="17" y="9"/>
                      <a:pt x="17" y="9"/>
                      <a:pt x="17" y="9"/>
                    </a:cubicBezTo>
                    <a:cubicBezTo>
                      <a:pt x="17" y="9"/>
                      <a:pt x="17" y="9"/>
                      <a:pt x="17" y="9"/>
                    </a:cubicBezTo>
                    <a:cubicBezTo>
                      <a:pt x="17" y="9"/>
                      <a:pt x="17" y="9"/>
                      <a:pt x="17" y="9"/>
                    </a:cubicBezTo>
                    <a:close/>
                    <a:moveTo>
                      <a:pt x="3" y="0"/>
                    </a:moveTo>
                    <a:cubicBezTo>
                      <a:pt x="3" y="0"/>
                      <a:pt x="2" y="0"/>
                      <a:pt x="2" y="0"/>
                    </a:cubicBezTo>
                    <a:cubicBezTo>
                      <a:pt x="2" y="0"/>
                      <a:pt x="3" y="0"/>
                      <a:pt x="3" y="0"/>
                    </a:cubicBezTo>
                    <a:cubicBezTo>
                      <a:pt x="3" y="0"/>
                      <a:pt x="3" y="0"/>
                      <a:pt x="3" y="0"/>
                    </a:cubicBezTo>
                    <a:cubicBezTo>
                      <a:pt x="3" y="0"/>
                      <a:pt x="3" y="0"/>
                      <a:pt x="3" y="0"/>
                    </a:cubicBezTo>
                    <a:close/>
                    <a:moveTo>
                      <a:pt x="2" y="9"/>
                    </a:moveTo>
                    <a:cubicBezTo>
                      <a:pt x="2" y="9"/>
                      <a:pt x="2" y="9"/>
                      <a:pt x="2" y="9"/>
                    </a:cubicBezTo>
                    <a:cubicBezTo>
                      <a:pt x="2" y="9"/>
                      <a:pt x="2" y="9"/>
                      <a:pt x="2" y="9"/>
                    </a:cubicBezTo>
                    <a:cubicBezTo>
                      <a:pt x="2" y="9"/>
                      <a:pt x="2" y="9"/>
                      <a:pt x="2" y="9"/>
                    </a:cubicBezTo>
                    <a:cubicBezTo>
                      <a:pt x="2" y="9"/>
                      <a:pt x="2" y="9"/>
                      <a:pt x="2" y="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23" name="Freeform 688">
                <a:extLst>
                  <a:ext uri="{FF2B5EF4-FFF2-40B4-BE49-F238E27FC236}">
                    <a16:creationId xmlns:a16="http://schemas.microsoft.com/office/drawing/2014/main" id="{1A5DD679-5551-F83C-CAA7-DFB8611F88F3}"/>
                  </a:ext>
                </a:extLst>
              </p:cNvPr>
              <p:cNvSpPr>
                <a:spLocks noEditPoints="1"/>
              </p:cNvSpPr>
              <p:nvPr/>
            </p:nvSpPr>
            <p:spPr bwMode="auto">
              <a:xfrm>
                <a:off x="3219451" y="5387975"/>
                <a:ext cx="274637" cy="1470025"/>
              </a:xfrm>
              <a:custGeom>
                <a:avLst/>
                <a:gdLst>
                  <a:gd name="T0" fmla="*/ 15 w 66"/>
                  <a:gd name="T1" fmla="*/ 206 h 353"/>
                  <a:gd name="T2" fmla="*/ 51 w 66"/>
                  <a:gd name="T3" fmla="*/ 25 h 353"/>
                  <a:gd name="T4" fmla="*/ 40 w 66"/>
                  <a:gd name="T5" fmla="*/ 25 h 353"/>
                  <a:gd name="T6" fmla="*/ 35 w 66"/>
                  <a:gd name="T7" fmla="*/ 71 h 353"/>
                  <a:gd name="T8" fmla="*/ 28 w 66"/>
                  <a:gd name="T9" fmla="*/ 129 h 353"/>
                  <a:gd name="T10" fmla="*/ 16 w 66"/>
                  <a:gd name="T11" fmla="*/ 182 h 353"/>
                  <a:gd name="T12" fmla="*/ 24 w 66"/>
                  <a:gd name="T13" fmla="*/ 206 h 353"/>
                  <a:gd name="T14" fmla="*/ 19 w 66"/>
                  <a:gd name="T15" fmla="*/ 221 h 353"/>
                  <a:gd name="T16" fmla="*/ 17 w 66"/>
                  <a:gd name="T17" fmla="*/ 232 h 353"/>
                  <a:gd name="T18" fmla="*/ 16 w 66"/>
                  <a:gd name="T19" fmla="*/ 243 h 353"/>
                  <a:gd name="T20" fmla="*/ 7 w 66"/>
                  <a:gd name="T21" fmla="*/ 240 h 353"/>
                  <a:gd name="T22" fmla="*/ 7 w 66"/>
                  <a:gd name="T23" fmla="*/ 249 h 353"/>
                  <a:gd name="T24" fmla="*/ 12 w 66"/>
                  <a:gd name="T25" fmla="*/ 261 h 353"/>
                  <a:gd name="T26" fmla="*/ 10 w 66"/>
                  <a:gd name="T27" fmla="*/ 267 h 353"/>
                  <a:gd name="T28" fmla="*/ 6 w 66"/>
                  <a:gd name="T29" fmla="*/ 271 h 353"/>
                  <a:gd name="T30" fmla="*/ 12 w 66"/>
                  <a:gd name="T31" fmla="*/ 278 h 353"/>
                  <a:gd name="T32" fmla="*/ 12 w 66"/>
                  <a:gd name="T33" fmla="*/ 291 h 353"/>
                  <a:gd name="T34" fmla="*/ 14 w 66"/>
                  <a:gd name="T35" fmla="*/ 299 h 353"/>
                  <a:gd name="T36" fmla="*/ 19 w 66"/>
                  <a:gd name="T37" fmla="*/ 304 h 353"/>
                  <a:gd name="T38" fmla="*/ 15 w 66"/>
                  <a:gd name="T39" fmla="*/ 316 h 353"/>
                  <a:gd name="T40" fmla="*/ 20 w 66"/>
                  <a:gd name="T41" fmla="*/ 318 h 353"/>
                  <a:gd name="T42" fmla="*/ 26 w 66"/>
                  <a:gd name="T43" fmla="*/ 321 h 353"/>
                  <a:gd name="T44" fmla="*/ 47 w 66"/>
                  <a:gd name="T45" fmla="*/ 308 h 353"/>
                  <a:gd name="T46" fmla="*/ 16 w 66"/>
                  <a:gd name="T47" fmla="*/ 285 h 353"/>
                  <a:gd name="T48" fmla="*/ 30 w 66"/>
                  <a:gd name="T49" fmla="*/ 236 h 353"/>
                  <a:gd name="T50" fmla="*/ 28 w 66"/>
                  <a:gd name="T51" fmla="*/ 200 h 353"/>
                  <a:gd name="T52" fmla="*/ 32 w 66"/>
                  <a:gd name="T53" fmla="*/ 156 h 353"/>
                  <a:gd name="T54" fmla="*/ 38 w 66"/>
                  <a:gd name="T55" fmla="*/ 114 h 353"/>
                  <a:gd name="T56" fmla="*/ 52 w 66"/>
                  <a:gd name="T57" fmla="*/ 58 h 353"/>
                  <a:gd name="T58" fmla="*/ 42 w 66"/>
                  <a:gd name="T59" fmla="*/ 325 h 353"/>
                  <a:gd name="T60" fmla="*/ 37 w 66"/>
                  <a:gd name="T61" fmla="*/ 324 h 353"/>
                  <a:gd name="T62" fmla="*/ 29 w 66"/>
                  <a:gd name="T63" fmla="*/ 337 h 353"/>
                  <a:gd name="T64" fmla="*/ 59 w 66"/>
                  <a:gd name="T65" fmla="*/ 345 h 353"/>
                  <a:gd name="T66" fmla="*/ 41 w 66"/>
                  <a:gd name="T67" fmla="*/ 343 h 353"/>
                  <a:gd name="T68" fmla="*/ 55 w 66"/>
                  <a:gd name="T69" fmla="*/ 349 h 353"/>
                  <a:gd name="T70" fmla="*/ 29 w 66"/>
                  <a:gd name="T71" fmla="*/ 329 h 353"/>
                  <a:gd name="T72" fmla="*/ 32 w 66"/>
                  <a:gd name="T73" fmla="*/ 332 h 353"/>
                  <a:gd name="T74" fmla="*/ 37 w 66"/>
                  <a:gd name="T75" fmla="*/ 343 h 353"/>
                  <a:gd name="T76" fmla="*/ 33 w 66"/>
                  <a:gd name="T77" fmla="*/ 340 h 353"/>
                  <a:gd name="T78" fmla="*/ 19 w 66"/>
                  <a:gd name="T79" fmla="*/ 327 h 353"/>
                  <a:gd name="T80" fmla="*/ 20 w 66"/>
                  <a:gd name="T81" fmla="*/ 324 h 353"/>
                  <a:gd name="T82" fmla="*/ 17 w 66"/>
                  <a:gd name="T83" fmla="*/ 322 h 353"/>
                  <a:gd name="T84" fmla="*/ 13 w 66"/>
                  <a:gd name="T85" fmla="*/ 308 h 353"/>
                  <a:gd name="T86" fmla="*/ 9 w 66"/>
                  <a:gd name="T87" fmla="*/ 303 h 353"/>
                  <a:gd name="T88" fmla="*/ 7 w 66"/>
                  <a:gd name="T89" fmla="*/ 302 h 353"/>
                  <a:gd name="T90" fmla="*/ 9 w 66"/>
                  <a:gd name="T91" fmla="*/ 305 h 353"/>
                  <a:gd name="T92" fmla="*/ 5 w 66"/>
                  <a:gd name="T93" fmla="*/ 298 h 353"/>
                  <a:gd name="T94" fmla="*/ 9 w 66"/>
                  <a:gd name="T95" fmla="*/ 298 h 353"/>
                  <a:gd name="T96" fmla="*/ 9 w 66"/>
                  <a:gd name="T97" fmla="*/ 289 h 353"/>
                  <a:gd name="T98" fmla="*/ 3 w 66"/>
                  <a:gd name="T99" fmla="*/ 291 h 353"/>
                  <a:gd name="T100" fmla="*/ 3 w 66"/>
                  <a:gd name="T101" fmla="*/ 287 h 353"/>
                  <a:gd name="T102" fmla="*/ 1 w 66"/>
                  <a:gd name="T103" fmla="*/ 267 h 353"/>
                  <a:gd name="T104" fmla="*/ 7 w 66"/>
                  <a:gd name="T105" fmla="*/ 261 h 353"/>
                  <a:gd name="T106" fmla="*/ 5 w 66"/>
                  <a:gd name="T107" fmla="*/ 259 h 353"/>
                  <a:gd name="T108" fmla="*/ 9 w 66"/>
                  <a:gd name="T109" fmla="*/ 236 h 353"/>
                  <a:gd name="T110" fmla="*/ 12 w 66"/>
                  <a:gd name="T111" fmla="*/ 232 h 353"/>
                  <a:gd name="T112" fmla="*/ 19 w 66"/>
                  <a:gd name="T113" fmla="*/ 225 h 353"/>
                  <a:gd name="T114" fmla="*/ 13 w 66"/>
                  <a:gd name="T115" fmla="*/ 227 h 353"/>
                  <a:gd name="T116" fmla="*/ 14 w 66"/>
                  <a:gd name="T117" fmla="*/ 229 h 353"/>
                  <a:gd name="T118" fmla="*/ 12 w 66"/>
                  <a:gd name="T119" fmla="*/ 227 h 353"/>
                  <a:gd name="T120" fmla="*/ 13 w 66"/>
                  <a:gd name="T121" fmla="*/ 221 h 353"/>
                  <a:gd name="T122" fmla="*/ 56 w 66"/>
                  <a:gd name="T123" fmla="*/ 352 h 353"/>
                  <a:gd name="T124" fmla="*/ 60 w 66"/>
                  <a:gd name="T125" fmla="*/ 352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 h="353">
                    <a:moveTo>
                      <a:pt x="10" y="214"/>
                    </a:moveTo>
                    <a:cubicBezTo>
                      <a:pt x="10" y="214"/>
                      <a:pt x="10" y="214"/>
                      <a:pt x="10" y="213"/>
                    </a:cubicBezTo>
                    <a:cubicBezTo>
                      <a:pt x="10" y="213"/>
                      <a:pt x="10" y="213"/>
                      <a:pt x="10" y="213"/>
                    </a:cubicBezTo>
                    <a:cubicBezTo>
                      <a:pt x="10" y="213"/>
                      <a:pt x="11" y="213"/>
                      <a:pt x="11" y="212"/>
                    </a:cubicBezTo>
                    <a:cubicBezTo>
                      <a:pt x="11" y="212"/>
                      <a:pt x="11" y="212"/>
                      <a:pt x="11" y="211"/>
                    </a:cubicBezTo>
                    <a:cubicBezTo>
                      <a:pt x="11" y="211"/>
                      <a:pt x="11" y="211"/>
                      <a:pt x="11" y="211"/>
                    </a:cubicBezTo>
                    <a:cubicBezTo>
                      <a:pt x="11" y="210"/>
                      <a:pt x="11" y="210"/>
                      <a:pt x="11" y="210"/>
                    </a:cubicBezTo>
                    <a:cubicBezTo>
                      <a:pt x="11" y="210"/>
                      <a:pt x="11" y="209"/>
                      <a:pt x="11" y="209"/>
                    </a:cubicBezTo>
                    <a:cubicBezTo>
                      <a:pt x="11" y="209"/>
                      <a:pt x="11" y="209"/>
                      <a:pt x="11" y="209"/>
                    </a:cubicBezTo>
                    <a:cubicBezTo>
                      <a:pt x="11" y="208"/>
                      <a:pt x="12" y="208"/>
                      <a:pt x="12" y="208"/>
                    </a:cubicBezTo>
                    <a:cubicBezTo>
                      <a:pt x="12" y="208"/>
                      <a:pt x="12" y="208"/>
                      <a:pt x="11" y="207"/>
                    </a:cubicBezTo>
                    <a:cubicBezTo>
                      <a:pt x="11" y="207"/>
                      <a:pt x="11" y="207"/>
                      <a:pt x="11" y="207"/>
                    </a:cubicBezTo>
                    <a:cubicBezTo>
                      <a:pt x="11" y="207"/>
                      <a:pt x="11" y="207"/>
                      <a:pt x="11" y="207"/>
                    </a:cubicBezTo>
                    <a:cubicBezTo>
                      <a:pt x="11" y="206"/>
                      <a:pt x="11" y="206"/>
                      <a:pt x="11" y="205"/>
                    </a:cubicBezTo>
                    <a:cubicBezTo>
                      <a:pt x="11" y="205"/>
                      <a:pt x="11" y="205"/>
                      <a:pt x="11" y="204"/>
                    </a:cubicBezTo>
                    <a:cubicBezTo>
                      <a:pt x="11" y="204"/>
                      <a:pt x="12" y="204"/>
                      <a:pt x="12" y="204"/>
                    </a:cubicBezTo>
                    <a:cubicBezTo>
                      <a:pt x="12" y="204"/>
                      <a:pt x="12" y="203"/>
                      <a:pt x="12" y="203"/>
                    </a:cubicBezTo>
                    <a:cubicBezTo>
                      <a:pt x="12" y="203"/>
                      <a:pt x="12" y="202"/>
                      <a:pt x="12" y="202"/>
                    </a:cubicBezTo>
                    <a:cubicBezTo>
                      <a:pt x="12" y="202"/>
                      <a:pt x="12" y="201"/>
                      <a:pt x="12" y="201"/>
                    </a:cubicBezTo>
                    <a:cubicBezTo>
                      <a:pt x="12" y="201"/>
                      <a:pt x="12" y="201"/>
                      <a:pt x="12" y="201"/>
                    </a:cubicBezTo>
                    <a:cubicBezTo>
                      <a:pt x="12" y="201"/>
                      <a:pt x="12" y="200"/>
                      <a:pt x="12" y="200"/>
                    </a:cubicBezTo>
                    <a:cubicBezTo>
                      <a:pt x="12" y="200"/>
                      <a:pt x="12" y="200"/>
                      <a:pt x="12" y="200"/>
                    </a:cubicBezTo>
                    <a:cubicBezTo>
                      <a:pt x="13" y="200"/>
                      <a:pt x="13" y="200"/>
                      <a:pt x="13" y="200"/>
                    </a:cubicBezTo>
                    <a:cubicBezTo>
                      <a:pt x="13" y="200"/>
                      <a:pt x="13" y="201"/>
                      <a:pt x="13" y="201"/>
                    </a:cubicBezTo>
                    <a:cubicBezTo>
                      <a:pt x="13" y="201"/>
                      <a:pt x="13" y="201"/>
                      <a:pt x="13" y="201"/>
                    </a:cubicBezTo>
                    <a:cubicBezTo>
                      <a:pt x="13" y="201"/>
                      <a:pt x="13" y="201"/>
                      <a:pt x="13" y="201"/>
                    </a:cubicBezTo>
                    <a:cubicBezTo>
                      <a:pt x="14" y="201"/>
                      <a:pt x="14" y="201"/>
                      <a:pt x="14" y="201"/>
                    </a:cubicBezTo>
                    <a:cubicBezTo>
                      <a:pt x="14" y="201"/>
                      <a:pt x="14" y="201"/>
                      <a:pt x="14" y="201"/>
                    </a:cubicBezTo>
                    <a:cubicBezTo>
                      <a:pt x="14" y="201"/>
                      <a:pt x="14" y="201"/>
                      <a:pt x="14" y="201"/>
                    </a:cubicBezTo>
                    <a:cubicBezTo>
                      <a:pt x="14" y="201"/>
                      <a:pt x="14" y="201"/>
                      <a:pt x="14" y="201"/>
                    </a:cubicBezTo>
                    <a:cubicBezTo>
                      <a:pt x="14" y="201"/>
                      <a:pt x="14" y="201"/>
                      <a:pt x="14" y="201"/>
                    </a:cubicBezTo>
                    <a:cubicBezTo>
                      <a:pt x="14" y="201"/>
                      <a:pt x="14" y="201"/>
                      <a:pt x="15" y="200"/>
                    </a:cubicBezTo>
                    <a:cubicBezTo>
                      <a:pt x="15" y="200"/>
                      <a:pt x="15" y="201"/>
                      <a:pt x="15" y="201"/>
                    </a:cubicBezTo>
                    <a:cubicBezTo>
                      <a:pt x="15" y="201"/>
                      <a:pt x="15" y="201"/>
                      <a:pt x="16" y="201"/>
                    </a:cubicBezTo>
                    <a:cubicBezTo>
                      <a:pt x="16" y="201"/>
                      <a:pt x="16" y="200"/>
                      <a:pt x="16" y="200"/>
                    </a:cubicBezTo>
                    <a:cubicBezTo>
                      <a:pt x="16" y="200"/>
                      <a:pt x="16" y="201"/>
                      <a:pt x="16" y="201"/>
                    </a:cubicBezTo>
                    <a:cubicBezTo>
                      <a:pt x="16" y="201"/>
                      <a:pt x="16" y="201"/>
                      <a:pt x="16" y="201"/>
                    </a:cubicBezTo>
                    <a:cubicBezTo>
                      <a:pt x="16" y="201"/>
                      <a:pt x="16" y="201"/>
                      <a:pt x="16" y="201"/>
                    </a:cubicBezTo>
                    <a:cubicBezTo>
                      <a:pt x="16" y="201"/>
                      <a:pt x="16" y="201"/>
                      <a:pt x="16" y="202"/>
                    </a:cubicBezTo>
                    <a:cubicBezTo>
                      <a:pt x="16" y="202"/>
                      <a:pt x="16" y="202"/>
                      <a:pt x="16" y="202"/>
                    </a:cubicBezTo>
                    <a:cubicBezTo>
                      <a:pt x="16" y="202"/>
                      <a:pt x="17" y="203"/>
                      <a:pt x="17" y="203"/>
                    </a:cubicBezTo>
                    <a:cubicBezTo>
                      <a:pt x="17" y="203"/>
                      <a:pt x="17" y="203"/>
                      <a:pt x="16" y="203"/>
                    </a:cubicBezTo>
                    <a:cubicBezTo>
                      <a:pt x="16" y="203"/>
                      <a:pt x="16" y="203"/>
                      <a:pt x="16" y="203"/>
                    </a:cubicBezTo>
                    <a:cubicBezTo>
                      <a:pt x="16" y="204"/>
                      <a:pt x="16" y="204"/>
                      <a:pt x="16" y="204"/>
                    </a:cubicBezTo>
                    <a:cubicBezTo>
                      <a:pt x="16" y="204"/>
                      <a:pt x="16" y="204"/>
                      <a:pt x="16" y="204"/>
                    </a:cubicBezTo>
                    <a:cubicBezTo>
                      <a:pt x="16" y="204"/>
                      <a:pt x="17" y="204"/>
                      <a:pt x="17" y="204"/>
                    </a:cubicBezTo>
                    <a:cubicBezTo>
                      <a:pt x="17" y="204"/>
                      <a:pt x="17" y="204"/>
                      <a:pt x="17" y="204"/>
                    </a:cubicBezTo>
                    <a:cubicBezTo>
                      <a:pt x="17" y="204"/>
                      <a:pt x="17" y="204"/>
                      <a:pt x="17" y="204"/>
                    </a:cubicBezTo>
                    <a:cubicBezTo>
                      <a:pt x="17" y="204"/>
                      <a:pt x="17" y="205"/>
                      <a:pt x="17" y="205"/>
                    </a:cubicBezTo>
                    <a:cubicBezTo>
                      <a:pt x="17" y="205"/>
                      <a:pt x="17" y="205"/>
                      <a:pt x="17" y="205"/>
                    </a:cubicBezTo>
                    <a:cubicBezTo>
                      <a:pt x="17" y="205"/>
                      <a:pt x="17" y="205"/>
                      <a:pt x="16" y="205"/>
                    </a:cubicBezTo>
                    <a:cubicBezTo>
                      <a:pt x="16" y="205"/>
                      <a:pt x="16" y="205"/>
                      <a:pt x="16" y="205"/>
                    </a:cubicBezTo>
                    <a:cubicBezTo>
                      <a:pt x="16" y="205"/>
                      <a:pt x="16" y="205"/>
                      <a:pt x="16" y="205"/>
                    </a:cubicBezTo>
                    <a:cubicBezTo>
                      <a:pt x="15" y="206"/>
                      <a:pt x="16" y="206"/>
                      <a:pt x="16" y="206"/>
                    </a:cubicBezTo>
                    <a:cubicBezTo>
                      <a:pt x="16" y="206"/>
                      <a:pt x="16" y="206"/>
                      <a:pt x="16" y="206"/>
                    </a:cubicBezTo>
                    <a:cubicBezTo>
                      <a:pt x="16" y="206"/>
                      <a:pt x="16" y="206"/>
                      <a:pt x="16" y="207"/>
                    </a:cubicBezTo>
                    <a:cubicBezTo>
                      <a:pt x="16" y="207"/>
                      <a:pt x="16" y="207"/>
                      <a:pt x="16" y="207"/>
                    </a:cubicBezTo>
                    <a:cubicBezTo>
                      <a:pt x="16" y="207"/>
                      <a:pt x="16" y="207"/>
                      <a:pt x="16" y="207"/>
                    </a:cubicBezTo>
                    <a:cubicBezTo>
                      <a:pt x="16" y="207"/>
                      <a:pt x="16" y="206"/>
                      <a:pt x="15" y="206"/>
                    </a:cubicBezTo>
                    <a:cubicBezTo>
                      <a:pt x="15" y="206"/>
                      <a:pt x="15" y="206"/>
                      <a:pt x="15" y="206"/>
                    </a:cubicBezTo>
                    <a:cubicBezTo>
                      <a:pt x="15" y="206"/>
                      <a:pt x="15" y="206"/>
                      <a:pt x="15" y="206"/>
                    </a:cubicBezTo>
                    <a:cubicBezTo>
                      <a:pt x="15" y="206"/>
                      <a:pt x="15" y="207"/>
                      <a:pt x="15" y="207"/>
                    </a:cubicBezTo>
                    <a:cubicBezTo>
                      <a:pt x="15" y="207"/>
                      <a:pt x="15" y="207"/>
                      <a:pt x="15" y="207"/>
                    </a:cubicBezTo>
                    <a:cubicBezTo>
                      <a:pt x="15" y="207"/>
                      <a:pt x="15" y="207"/>
                      <a:pt x="15" y="207"/>
                    </a:cubicBezTo>
                    <a:cubicBezTo>
                      <a:pt x="15" y="207"/>
                      <a:pt x="15" y="207"/>
                      <a:pt x="15" y="207"/>
                    </a:cubicBezTo>
                    <a:cubicBezTo>
                      <a:pt x="14" y="208"/>
                      <a:pt x="14" y="208"/>
                      <a:pt x="14" y="208"/>
                    </a:cubicBezTo>
                    <a:cubicBezTo>
                      <a:pt x="14" y="208"/>
                      <a:pt x="14" y="208"/>
                      <a:pt x="14" y="208"/>
                    </a:cubicBezTo>
                    <a:cubicBezTo>
                      <a:pt x="14" y="208"/>
                      <a:pt x="14" y="208"/>
                      <a:pt x="14" y="208"/>
                    </a:cubicBezTo>
                    <a:cubicBezTo>
                      <a:pt x="15" y="209"/>
                      <a:pt x="15" y="209"/>
                      <a:pt x="16" y="209"/>
                    </a:cubicBezTo>
                    <a:cubicBezTo>
                      <a:pt x="16" y="210"/>
                      <a:pt x="16" y="210"/>
                      <a:pt x="16" y="210"/>
                    </a:cubicBezTo>
                    <a:cubicBezTo>
                      <a:pt x="16" y="211"/>
                      <a:pt x="16" y="211"/>
                      <a:pt x="16" y="211"/>
                    </a:cubicBezTo>
                    <a:cubicBezTo>
                      <a:pt x="16" y="211"/>
                      <a:pt x="16" y="211"/>
                      <a:pt x="15" y="211"/>
                    </a:cubicBezTo>
                    <a:cubicBezTo>
                      <a:pt x="15" y="211"/>
                      <a:pt x="15" y="211"/>
                      <a:pt x="15" y="211"/>
                    </a:cubicBezTo>
                    <a:cubicBezTo>
                      <a:pt x="15" y="211"/>
                      <a:pt x="15" y="211"/>
                      <a:pt x="15" y="211"/>
                    </a:cubicBezTo>
                    <a:cubicBezTo>
                      <a:pt x="16" y="211"/>
                      <a:pt x="16" y="211"/>
                      <a:pt x="16" y="212"/>
                    </a:cubicBezTo>
                    <a:cubicBezTo>
                      <a:pt x="16" y="212"/>
                      <a:pt x="16" y="212"/>
                      <a:pt x="16" y="212"/>
                    </a:cubicBezTo>
                    <a:cubicBezTo>
                      <a:pt x="16" y="212"/>
                      <a:pt x="16" y="212"/>
                      <a:pt x="16" y="212"/>
                    </a:cubicBezTo>
                    <a:cubicBezTo>
                      <a:pt x="16" y="213"/>
                      <a:pt x="16" y="213"/>
                      <a:pt x="16" y="213"/>
                    </a:cubicBezTo>
                    <a:cubicBezTo>
                      <a:pt x="16" y="213"/>
                      <a:pt x="15" y="213"/>
                      <a:pt x="15" y="213"/>
                    </a:cubicBezTo>
                    <a:cubicBezTo>
                      <a:pt x="15" y="213"/>
                      <a:pt x="15" y="213"/>
                      <a:pt x="15" y="213"/>
                    </a:cubicBezTo>
                    <a:cubicBezTo>
                      <a:pt x="15" y="213"/>
                      <a:pt x="14" y="213"/>
                      <a:pt x="14" y="213"/>
                    </a:cubicBezTo>
                    <a:cubicBezTo>
                      <a:pt x="14" y="213"/>
                      <a:pt x="14" y="213"/>
                      <a:pt x="14" y="213"/>
                    </a:cubicBezTo>
                    <a:cubicBezTo>
                      <a:pt x="14" y="214"/>
                      <a:pt x="14" y="214"/>
                      <a:pt x="14" y="214"/>
                    </a:cubicBezTo>
                    <a:cubicBezTo>
                      <a:pt x="15" y="214"/>
                      <a:pt x="15" y="214"/>
                      <a:pt x="15" y="214"/>
                    </a:cubicBezTo>
                    <a:cubicBezTo>
                      <a:pt x="15" y="214"/>
                      <a:pt x="15" y="214"/>
                      <a:pt x="15" y="214"/>
                    </a:cubicBezTo>
                    <a:cubicBezTo>
                      <a:pt x="15" y="215"/>
                      <a:pt x="15" y="215"/>
                      <a:pt x="15" y="215"/>
                    </a:cubicBezTo>
                    <a:cubicBezTo>
                      <a:pt x="15" y="215"/>
                      <a:pt x="15" y="215"/>
                      <a:pt x="15" y="215"/>
                    </a:cubicBezTo>
                    <a:cubicBezTo>
                      <a:pt x="15" y="215"/>
                      <a:pt x="15" y="215"/>
                      <a:pt x="15" y="216"/>
                    </a:cubicBezTo>
                    <a:cubicBezTo>
                      <a:pt x="15" y="216"/>
                      <a:pt x="15" y="216"/>
                      <a:pt x="15" y="216"/>
                    </a:cubicBezTo>
                    <a:cubicBezTo>
                      <a:pt x="15" y="216"/>
                      <a:pt x="15" y="216"/>
                      <a:pt x="15" y="216"/>
                    </a:cubicBezTo>
                    <a:cubicBezTo>
                      <a:pt x="14" y="216"/>
                      <a:pt x="14" y="216"/>
                      <a:pt x="14" y="216"/>
                    </a:cubicBezTo>
                    <a:cubicBezTo>
                      <a:pt x="14" y="216"/>
                      <a:pt x="14" y="216"/>
                      <a:pt x="14" y="216"/>
                    </a:cubicBezTo>
                    <a:cubicBezTo>
                      <a:pt x="13" y="216"/>
                      <a:pt x="13" y="215"/>
                      <a:pt x="13" y="215"/>
                    </a:cubicBezTo>
                    <a:cubicBezTo>
                      <a:pt x="13" y="215"/>
                      <a:pt x="13" y="215"/>
                      <a:pt x="13" y="215"/>
                    </a:cubicBezTo>
                    <a:cubicBezTo>
                      <a:pt x="13" y="215"/>
                      <a:pt x="13" y="215"/>
                      <a:pt x="12" y="215"/>
                    </a:cubicBezTo>
                    <a:cubicBezTo>
                      <a:pt x="12" y="215"/>
                      <a:pt x="12" y="215"/>
                      <a:pt x="12" y="215"/>
                    </a:cubicBezTo>
                    <a:cubicBezTo>
                      <a:pt x="12" y="215"/>
                      <a:pt x="12" y="216"/>
                      <a:pt x="12" y="216"/>
                    </a:cubicBezTo>
                    <a:cubicBezTo>
                      <a:pt x="12" y="216"/>
                      <a:pt x="12" y="216"/>
                      <a:pt x="12" y="215"/>
                    </a:cubicBezTo>
                    <a:cubicBezTo>
                      <a:pt x="11" y="215"/>
                      <a:pt x="11" y="215"/>
                      <a:pt x="11" y="215"/>
                    </a:cubicBezTo>
                    <a:cubicBezTo>
                      <a:pt x="10" y="215"/>
                      <a:pt x="10" y="215"/>
                      <a:pt x="10" y="214"/>
                    </a:cubicBezTo>
                    <a:close/>
                    <a:moveTo>
                      <a:pt x="60" y="40"/>
                    </a:moveTo>
                    <a:cubicBezTo>
                      <a:pt x="60" y="40"/>
                      <a:pt x="60" y="40"/>
                      <a:pt x="60" y="40"/>
                    </a:cubicBezTo>
                    <a:cubicBezTo>
                      <a:pt x="60" y="40"/>
                      <a:pt x="59" y="41"/>
                      <a:pt x="59" y="41"/>
                    </a:cubicBezTo>
                    <a:cubicBezTo>
                      <a:pt x="59" y="41"/>
                      <a:pt x="58" y="41"/>
                      <a:pt x="58" y="41"/>
                    </a:cubicBezTo>
                    <a:cubicBezTo>
                      <a:pt x="58" y="41"/>
                      <a:pt x="57" y="41"/>
                      <a:pt x="57" y="41"/>
                    </a:cubicBezTo>
                    <a:cubicBezTo>
                      <a:pt x="57" y="41"/>
                      <a:pt x="56" y="41"/>
                      <a:pt x="56" y="40"/>
                    </a:cubicBezTo>
                    <a:cubicBezTo>
                      <a:pt x="56" y="40"/>
                      <a:pt x="55" y="40"/>
                      <a:pt x="55" y="40"/>
                    </a:cubicBezTo>
                    <a:cubicBezTo>
                      <a:pt x="55" y="40"/>
                      <a:pt x="55" y="39"/>
                      <a:pt x="55" y="39"/>
                    </a:cubicBezTo>
                    <a:cubicBezTo>
                      <a:pt x="56" y="39"/>
                      <a:pt x="56" y="38"/>
                      <a:pt x="56" y="38"/>
                    </a:cubicBezTo>
                    <a:cubicBezTo>
                      <a:pt x="56" y="38"/>
                      <a:pt x="55" y="38"/>
                      <a:pt x="55" y="37"/>
                    </a:cubicBezTo>
                    <a:cubicBezTo>
                      <a:pt x="55" y="37"/>
                      <a:pt x="55" y="37"/>
                      <a:pt x="55" y="37"/>
                    </a:cubicBezTo>
                    <a:cubicBezTo>
                      <a:pt x="55" y="37"/>
                      <a:pt x="55" y="35"/>
                      <a:pt x="55" y="35"/>
                    </a:cubicBezTo>
                    <a:cubicBezTo>
                      <a:pt x="55" y="35"/>
                      <a:pt x="54" y="34"/>
                      <a:pt x="54" y="34"/>
                    </a:cubicBezTo>
                    <a:cubicBezTo>
                      <a:pt x="54" y="34"/>
                      <a:pt x="54" y="33"/>
                      <a:pt x="54" y="33"/>
                    </a:cubicBezTo>
                    <a:cubicBezTo>
                      <a:pt x="54" y="33"/>
                      <a:pt x="54" y="32"/>
                      <a:pt x="54" y="32"/>
                    </a:cubicBezTo>
                    <a:cubicBezTo>
                      <a:pt x="54" y="32"/>
                      <a:pt x="53" y="31"/>
                      <a:pt x="53" y="31"/>
                    </a:cubicBezTo>
                    <a:cubicBezTo>
                      <a:pt x="53" y="31"/>
                      <a:pt x="53" y="29"/>
                      <a:pt x="53" y="29"/>
                    </a:cubicBezTo>
                    <a:cubicBezTo>
                      <a:pt x="52" y="26"/>
                      <a:pt x="52" y="26"/>
                      <a:pt x="52" y="26"/>
                    </a:cubicBezTo>
                    <a:cubicBezTo>
                      <a:pt x="52" y="26"/>
                      <a:pt x="51" y="26"/>
                      <a:pt x="51" y="26"/>
                    </a:cubicBezTo>
                    <a:cubicBezTo>
                      <a:pt x="51" y="26"/>
                      <a:pt x="51" y="25"/>
                      <a:pt x="51" y="25"/>
                    </a:cubicBezTo>
                    <a:cubicBezTo>
                      <a:pt x="51" y="25"/>
                      <a:pt x="51" y="24"/>
                      <a:pt x="51" y="24"/>
                    </a:cubicBezTo>
                    <a:cubicBezTo>
                      <a:pt x="51" y="24"/>
                      <a:pt x="52" y="24"/>
                      <a:pt x="51" y="24"/>
                    </a:cubicBezTo>
                    <a:cubicBezTo>
                      <a:pt x="51" y="23"/>
                      <a:pt x="51" y="23"/>
                      <a:pt x="50" y="23"/>
                    </a:cubicBezTo>
                    <a:cubicBezTo>
                      <a:pt x="50" y="23"/>
                      <a:pt x="49" y="22"/>
                      <a:pt x="49" y="22"/>
                    </a:cubicBezTo>
                    <a:cubicBezTo>
                      <a:pt x="49" y="22"/>
                      <a:pt x="49" y="22"/>
                      <a:pt x="49" y="22"/>
                    </a:cubicBezTo>
                    <a:cubicBezTo>
                      <a:pt x="50" y="22"/>
                      <a:pt x="50" y="21"/>
                      <a:pt x="50" y="21"/>
                    </a:cubicBezTo>
                    <a:cubicBezTo>
                      <a:pt x="50" y="21"/>
                      <a:pt x="50" y="21"/>
                      <a:pt x="50" y="21"/>
                    </a:cubicBezTo>
                    <a:cubicBezTo>
                      <a:pt x="50" y="20"/>
                      <a:pt x="50" y="20"/>
                      <a:pt x="50" y="20"/>
                    </a:cubicBezTo>
                    <a:cubicBezTo>
                      <a:pt x="50" y="20"/>
                      <a:pt x="49" y="20"/>
                      <a:pt x="49" y="20"/>
                    </a:cubicBezTo>
                    <a:cubicBezTo>
                      <a:pt x="49" y="20"/>
                      <a:pt x="50" y="19"/>
                      <a:pt x="50" y="19"/>
                    </a:cubicBezTo>
                    <a:cubicBezTo>
                      <a:pt x="50" y="19"/>
                      <a:pt x="51" y="19"/>
                      <a:pt x="51" y="19"/>
                    </a:cubicBezTo>
                    <a:cubicBezTo>
                      <a:pt x="51" y="19"/>
                      <a:pt x="51" y="18"/>
                      <a:pt x="51" y="18"/>
                    </a:cubicBezTo>
                    <a:cubicBezTo>
                      <a:pt x="51" y="18"/>
                      <a:pt x="50" y="17"/>
                      <a:pt x="50" y="17"/>
                    </a:cubicBezTo>
                    <a:cubicBezTo>
                      <a:pt x="50" y="17"/>
                      <a:pt x="50" y="17"/>
                      <a:pt x="50" y="17"/>
                    </a:cubicBezTo>
                    <a:cubicBezTo>
                      <a:pt x="50" y="17"/>
                      <a:pt x="51" y="15"/>
                      <a:pt x="51" y="15"/>
                    </a:cubicBezTo>
                    <a:cubicBezTo>
                      <a:pt x="51" y="15"/>
                      <a:pt x="52" y="15"/>
                      <a:pt x="52" y="15"/>
                    </a:cubicBezTo>
                    <a:cubicBezTo>
                      <a:pt x="52" y="15"/>
                      <a:pt x="51" y="14"/>
                      <a:pt x="50" y="14"/>
                    </a:cubicBezTo>
                    <a:cubicBezTo>
                      <a:pt x="50" y="13"/>
                      <a:pt x="49" y="12"/>
                      <a:pt x="49" y="12"/>
                    </a:cubicBezTo>
                    <a:cubicBezTo>
                      <a:pt x="49" y="12"/>
                      <a:pt x="48" y="11"/>
                      <a:pt x="48" y="11"/>
                    </a:cubicBezTo>
                    <a:cubicBezTo>
                      <a:pt x="48" y="10"/>
                      <a:pt x="48" y="10"/>
                      <a:pt x="48" y="10"/>
                    </a:cubicBezTo>
                    <a:cubicBezTo>
                      <a:pt x="47" y="9"/>
                      <a:pt x="47" y="9"/>
                      <a:pt x="47" y="9"/>
                    </a:cubicBezTo>
                    <a:cubicBezTo>
                      <a:pt x="47" y="6"/>
                      <a:pt x="47" y="6"/>
                      <a:pt x="47" y="6"/>
                    </a:cubicBezTo>
                    <a:cubicBezTo>
                      <a:pt x="47" y="5"/>
                      <a:pt x="47" y="5"/>
                      <a:pt x="47" y="5"/>
                    </a:cubicBezTo>
                    <a:cubicBezTo>
                      <a:pt x="47" y="4"/>
                      <a:pt x="47" y="4"/>
                      <a:pt x="47" y="4"/>
                    </a:cubicBezTo>
                    <a:cubicBezTo>
                      <a:pt x="47" y="4"/>
                      <a:pt x="46" y="4"/>
                      <a:pt x="46" y="4"/>
                    </a:cubicBezTo>
                    <a:cubicBezTo>
                      <a:pt x="46" y="4"/>
                      <a:pt x="45" y="4"/>
                      <a:pt x="45" y="4"/>
                    </a:cubicBezTo>
                    <a:cubicBezTo>
                      <a:pt x="45" y="4"/>
                      <a:pt x="45" y="3"/>
                      <a:pt x="45" y="3"/>
                    </a:cubicBezTo>
                    <a:cubicBezTo>
                      <a:pt x="45" y="2"/>
                      <a:pt x="45" y="2"/>
                      <a:pt x="45" y="2"/>
                    </a:cubicBezTo>
                    <a:cubicBezTo>
                      <a:pt x="45" y="1"/>
                      <a:pt x="44" y="1"/>
                      <a:pt x="44" y="1"/>
                    </a:cubicBezTo>
                    <a:cubicBezTo>
                      <a:pt x="44" y="1"/>
                      <a:pt x="44" y="0"/>
                      <a:pt x="44" y="0"/>
                    </a:cubicBezTo>
                    <a:cubicBezTo>
                      <a:pt x="44" y="0"/>
                      <a:pt x="44" y="0"/>
                      <a:pt x="44" y="0"/>
                    </a:cubicBezTo>
                    <a:cubicBezTo>
                      <a:pt x="44" y="0"/>
                      <a:pt x="44" y="1"/>
                      <a:pt x="43" y="1"/>
                    </a:cubicBezTo>
                    <a:cubicBezTo>
                      <a:pt x="43" y="1"/>
                      <a:pt x="43" y="1"/>
                      <a:pt x="43" y="1"/>
                    </a:cubicBezTo>
                    <a:cubicBezTo>
                      <a:pt x="42" y="1"/>
                      <a:pt x="42" y="1"/>
                      <a:pt x="42" y="1"/>
                    </a:cubicBezTo>
                    <a:cubicBezTo>
                      <a:pt x="42" y="1"/>
                      <a:pt x="42" y="3"/>
                      <a:pt x="42" y="3"/>
                    </a:cubicBezTo>
                    <a:cubicBezTo>
                      <a:pt x="42" y="3"/>
                      <a:pt x="42" y="3"/>
                      <a:pt x="42" y="3"/>
                    </a:cubicBezTo>
                    <a:cubicBezTo>
                      <a:pt x="42" y="3"/>
                      <a:pt x="42" y="4"/>
                      <a:pt x="42" y="4"/>
                    </a:cubicBezTo>
                    <a:cubicBezTo>
                      <a:pt x="42" y="4"/>
                      <a:pt x="42" y="5"/>
                      <a:pt x="42" y="5"/>
                    </a:cubicBezTo>
                    <a:cubicBezTo>
                      <a:pt x="40" y="6"/>
                      <a:pt x="40" y="6"/>
                      <a:pt x="40" y="6"/>
                    </a:cubicBezTo>
                    <a:cubicBezTo>
                      <a:pt x="38" y="6"/>
                      <a:pt x="38" y="6"/>
                      <a:pt x="38" y="6"/>
                    </a:cubicBezTo>
                    <a:cubicBezTo>
                      <a:pt x="38" y="7"/>
                      <a:pt x="38" y="7"/>
                      <a:pt x="38" y="7"/>
                    </a:cubicBezTo>
                    <a:cubicBezTo>
                      <a:pt x="38" y="7"/>
                      <a:pt x="38" y="7"/>
                      <a:pt x="38" y="7"/>
                    </a:cubicBezTo>
                    <a:cubicBezTo>
                      <a:pt x="38" y="7"/>
                      <a:pt x="39" y="7"/>
                      <a:pt x="39" y="8"/>
                    </a:cubicBezTo>
                    <a:cubicBezTo>
                      <a:pt x="39" y="8"/>
                      <a:pt x="39" y="8"/>
                      <a:pt x="38" y="8"/>
                    </a:cubicBezTo>
                    <a:cubicBezTo>
                      <a:pt x="38" y="8"/>
                      <a:pt x="38" y="9"/>
                      <a:pt x="38" y="9"/>
                    </a:cubicBezTo>
                    <a:cubicBezTo>
                      <a:pt x="38" y="10"/>
                      <a:pt x="38" y="12"/>
                      <a:pt x="38" y="12"/>
                    </a:cubicBezTo>
                    <a:cubicBezTo>
                      <a:pt x="39" y="12"/>
                      <a:pt x="39" y="13"/>
                      <a:pt x="39" y="13"/>
                    </a:cubicBezTo>
                    <a:cubicBezTo>
                      <a:pt x="39" y="13"/>
                      <a:pt x="39" y="13"/>
                      <a:pt x="39" y="14"/>
                    </a:cubicBezTo>
                    <a:cubicBezTo>
                      <a:pt x="39" y="14"/>
                      <a:pt x="39" y="14"/>
                      <a:pt x="39" y="15"/>
                    </a:cubicBezTo>
                    <a:cubicBezTo>
                      <a:pt x="39" y="15"/>
                      <a:pt x="39" y="15"/>
                      <a:pt x="39" y="15"/>
                    </a:cubicBezTo>
                    <a:cubicBezTo>
                      <a:pt x="39" y="16"/>
                      <a:pt x="39" y="16"/>
                      <a:pt x="39" y="16"/>
                    </a:cubicBezTo>
                    <a:cubicBezTo>
                      <a:pt x="39" y="17"/>
                      <a:pt x="39" y="17"/>
                      <a:pt x="39" y="17"/>
                    </a:cubicBezTo>
                    <a:cubicBezTo>
                      <a:pt x="40" y="17"/>
                      <a:pt x="40" y="19"/>
                      <a:pt x="40" y="19"/>
                    </a:cubicBezTo>
                    <a:cubicBezTo>
                      <a:pt x="40" y="19"/>
                      <a:pt x="40" y="19"/>
                      <a:pt x="40" y="19"/>
                    </a:cubicBezTo>
                    <a:cubicBezTo>
                      <a:pt x="40" y="19"/>
                      <a:pt x="40" y="20"/>
                      <a:pt x="40" y="20"/>
                    </a:cubicBezTo>
                    <a:cubicBezTo>
                      <a:pt x="40" y="20"/>
                      <a:pt x="40" y="21"/>
                      <a:pt x="40" y="21"/>
                    </a:cubicBezTo>
                    <a:cubicBezTo>
                      <a:pt x="40" y="21"/>
                      <a:pt x="40" y="22"/>
                      <a:pt x="40" y="22"/>
                    </a:cubicBezTo>
                    <a:cubicBezTo>
                      <a:pt x="40" y="22"/>
                      <a:pt x="40" y="23"/>
                      <a:pt x="40" y="23"/>
                    </a:cubicBezTo>
                    <a:cubicBezTo>
                      <a:pt x="40" y="23"/>
                      <a:pt x="39" y="24"/>
                      <a:pt x="39" y="24"/>
                    </a:cubicBezTo>
                    <a:cubicBezTo>
                      <a:pt x="39" y="24"/>
                      <a:pt x="39" y="25"/>
                      <a:pt x="40" y="25"/>
                    </a:cubicBezTo>
                    <a:cubicBezTo>
                      <a:pt x="40" y="25"/>
                      <a:pt x="40" y="25"/>
                      <a:pt x="40" y="26"/>
                    </a:cubicBezTo>
                    <a:cubicBezTo>
                      <a:pt x="40" y="26"/>
                      <a:pt x="40" y="27"/>
                      <a:pt x="40" y="27"/>
                    </a:cubicBezTo>
                    <a:cubicBezTo>
                      <a:pt x="40" y="27"/>
                      <a:pt x="40" y="28"/>
                      <a:pt x="40" y="28"/>
                    </a:cubicBezTo>
                    <a:cubicBezTo>
                      <a:pt x="40" y="28"/>
                      <a:pt x="40" y="28"/>
                      <a:pt x="40" y="28"/>
                    </a:cubicBezTo>
                    <a:cubicBezTo>
                      <a:pt x="40" y="29"/>
                      <a:pt x="40" y="29"/>
                      <a:pt x="40" y="29"/>
                    </a:cubicBezTo>
                    <a:cubicBezTo>
                      <a:pt x="40" y="30"/>
                      <a:pt x="40" y="31"/>
                      <a:pt x="40" y="31"/>
                    </a:cubicBezTo>
                    <a:cubicBezTo>
                      <a:pt x="40" y="31"/>
                      <a:pt x="40" y="31"/>
                      <a:pt x="40" y="32"/>
                    </a:cubicBezTo>
                    <a:cubicBezTo>
                      <a:pt x="40" y="32"/>
                      <a:pt x="40" y="33"/>
                      <a:pt x="40" y="33"/>
                    </a:cubicBezTo>
                    <a:cubicBezTo>
                      <a:pt x="40" y="33"/>
                      <a:pt x="40" y="34"/>
                      <a:pt x="40" y="34"/>
                    </a:cubicBezTo>
                    <a:cubicBezTo>
                      <a:pt x="40" y="34"/>
                      <a:pt x="40" y="35"/>
                      <a:pt x="39" y="35"/>
                    </a:cubicBezTo>
                    <a:cubicBezTo>
                      <a:pt x="39" y="35"/>
                      <a:pt x="39" y="35"/>
                      <a:pt x="39" y="36"/>
                    </a:cubicBezTo>
                    <a:cubicBezTo>
                      <a:pt x="39" y="36"/>
                      <a:pt x="39" y="37"/>
                      <a:pt x="39" y="37"/>
                    </a:cubicBezTo>
                    <a:cubicBezTo>
                      <a:pt x="39" y="37"/>
                      <a:pt x="39" y="38"/>
                      <a:pt x="39" y="39"/>
                    </a:cubicBezTo>
                    <a:cubicBezTo>
                      <a:pt x="39" y="39"/>
                      <a:pt x="39" y="39"/>
                      <a:pt x="39" y="39"/>
                    </a:cubicBezTo>
                    <a:cubicBezTo>
                      <a:pt x="39" y="39"/>
                      <a:pt x="39" y="41"/>
                      <a:pt x="39" y="41"/>
                    </a:cubicBezTo>
                    <a:cubicBezTo>
                      <a:pt x="39" y="41"/>
                      <a:pt x="39" y="41"/>
                      <a:pt x="39" y="42"/>
                    </a:cubicBezTo>
                    <a:cubicBezTo>
                      <a:pt x="39" y="42"/>
                      <a:pt x="38" y="42"/>
                      <a:pt x="38" y="42"/>
                    </a:cubicBezTo>
                    <a:cubicBezTo>
                      <a:pt x="38" y="42"/>
                      <a:pt x="38" y="43"/>
                      <a:pt x="37" y="43"/>
                    </a:cubicBezTo>
                    <a:cubicBezTo>
                      <a:pt x="37" y="43"/>
                      <a:pt x="37" y="42"/>
                      <a:pt x="37" y="42"/>
                    </a:cubicBezTo>
                    <a:cubicBezTo>
                      <a:pt x="37" y="42"/>
                      <a:pt x="37" y="42"/>
                      <a:pt x="37" y="43"/>
                    </a:cubicBezTo>
                    <a:cubicBezTo>
                      <a:pt x="37" y="43"/>
                      <a:pt x="37" y="43"/>
                      <a:pt x="37" y="44"/>
                    </a:cubicBezTo>
                    <a:cubicBezTo>
                      <a:pt x="37" y="44"/>
                      <a:pt x="37" y="44"/>
                      <a:pt x="37" y="44"/>
                    </a:cubicBezTo>
                    <a:cubicBezTo>
                      <a:pt x="37" y="45"/>
                      <a:pt x="37" y="45"/>
                      <a:pt x="37" y="45"/>
                    </a:cubicBezTo>
                    <a:cubicBezTo>
                      <a:pt x="37" y="46"/>
                      <a:pt x="37" y="46"/>
                      <a:pt x="37" y="46"/>
                    </a:cubicBezTo>
                    <a:cubicBezTo>
                      <a:pt x="37" y="46"/>
                      <a:pt x="37" y="46"/>
                      <a:pt x="37" y="46"/>
                    </a:cubicBezTo>
                    <a:cubicBezTo>
                      <a:pt x="37" y="46"/>
                      <a:pt x="37" y="45"/>
                      <a:pt x="38" y="46"/>
                    </a:cubicBezTo>
                    <a:cubicBezTo>
                      <a:pt x="38" y="46"/>
                      <a:pt x="38" y="46"/>
                      <a:pt x="38" y="46"/>
                    </a:cubicBezTo>
                    <a:cubicBezTo>
                      <a:pt x="38" y="46"/>
                      <a:pt x="38" y="47"/>
                      <a:pt x="38" y="47"/>
                    </a:cubicBezTo>
                    <a:cubicBezTo>
                      <a:pt x="38" y="47"/>
                      <a:pt x="37" y="48"/>
                      <a:pt x="37" y="48"/>
                    </a:cubicBezTo>
                    <a:cubicBezTo>
                      <a:pt x="37" y="48"/>
                      <a:pt x="37" y="49"/>
                      <a:pt x="37" y="49"/>
                    </a:cubicBezTo>
                    <a:cubicBezTo>
                      <a:pt x="37" y="49"/>
                      <a:pt x="37" y="50"/>
                      <a:pt x="37" y="50"/>
                    </a:cubicBezTo>
                    <a:cubicBezTo>
                      <a:pt x="37" y="50"/>
                      <a:pt x="37" y="51"/>
                      <a:pt x="37" y="51"/>
                    </a:cubicBezTo>
                    <a:cubicBezTo>
                      <a:pt x="37" y="52"/>
                      <a:pt x="37" y="52"/>
                      <a:pt x="37" y="52"/>
                    </a:cubicBezTo>
                    <a:cubicBezTo>
                      <a:pt x="37" y="52"/>
                      <a:pt x="37" y="55"/>
                      <a:pt x="37" y="55"/>
                    </a:cubicBezTo>
                    <a:cubicBezTo>
                      <a:pt x="37" y="55"/>
                      <a:pt x="37" y="55"/>
                      <a:pt x="37" y="56"/>
                    </a:cubicBezTo>
                    <a:cubicBezTo>
                      <a:pt x="37" y="56"/>
                      <a:pt x="37" y="56"/>
                      <a:pt x="37" y="57"/>
                    </a:cubicBezTo>
                    <a:cubicBezTo>
                      <a:pt x="37" y="57"/>
                      <a:pt x="37" y="57"/>
                      <a:pt x="37" y="57"/>
                    </a:cubicBezTo>
                    <a:cubicBezTo>
                      <a:pt x="38" y="57"/>
                      <a:pt x="38" y="57"/>
                      <a:pt x="38" y="58"/>
                    </a:cubicBezTo>
                    <a:cubicBezTo>
                      <a:pt x="37" y="58"/>
                      <a:pt x="37" y="58"/>
                      <a:pt x="37" y="58"/>
                    </a:cubicBezTo>
                    <a:cubicBezTo>
                      <a:pt x="37" y="58"/>
                      <a:pt x="38" y="59"/>
                      <a:pt x="38" y="59"/>
                    </a:cubicBezTo>
                    <a:cubicBezTo>
                      <a:pt x="38" y="59"/>
                      <a:pt x="38" y="59"/>
                      <a:pt x="38" y="59"/>
                    </a:cubicBezTo>
                    <a:cubicBezTo>
                      <a:pt x="38" y="59"/>
                      <a:pt x="38" y="60"/>
                      <a:pt x="38" y="60"/>
                    </a:cubicBezTo>
                    <a:cubicBezTo>
                      <a:pt x="38" y="60"/>
                      <a:pt x="37" y="61"/>
                      <a:pt x="37" y="61"/>
                    </a:cubicBezTo>
                    <a:cubicBezTo>
                      <a:pt x="37" y="61"/>
                      <a:pt x="36" y="61"/>
                      <a:pt x="36" y="61"/>
                    </a:cubicBezTo>
                    <a:cubicBezTo>
                      <a:pt x="36" y="61"/>
                      <a:pt x="36" y="62"/>
                      <a:pt x="36" y="62"/>
                    </a:cubicBezTo>
                    <a:cubicBezTo>
                      <a:pt x="36" y="62"/>
                      <a:pt x="36" y="63"/>
                      <a:pt x="36" y="63"/>
                    </a:cubicBezTo>
                    <a:cubicBezTo>
                      <a:pt x="36" y="63"/>
                      <a:pt x="35" y="63"/>
                      <a:pt x="35" y="63"/>
                    </a:cubicBezTo>
                    <a:cubicBezTo>
                      <a:pt x="35" y="64"/>
                      <a:pt x="36" y="64"/>
                      <a:pt x="36" y="64"/>
                    </a:cubicBezTo>
                    <a:cubicBezTo>
                      <a:pt x="36" y="64"/>
                      <a:pt x="36" y="64"/>
                      <a:pt x="36" y="64"/>
                    </a:cubicBezTo>
                    <a:cubicBezTo>
                      <a:pt x="36" y="65"/>
                      <a:pt x="36" y="65"/>
                      <a:pt x="36" y="65"/>
                    </a:cubicBezTo>
                    <a:cubicBezTo>
                      <a:pt x="36" y="65"/>
                      <a:pt x="36" y="66"/>
                      <a:pt x="36" y="66"/>
                    </a:cubicBezTo>
                    <a:cubicBezTo>
                      <a:pt x="36" y="66"/>
                      <a:pt x="36" y="66"/>
                      <a:pt x="36" y="67"/>
                    </a:cubicBezTo>
                    <a:cubicBezTo>
                      <a:pt x="36" y="67"/>
                      <a:pt x="36" y="67"/>
                      <a:pt x="36" y="67"/>
                    </a:cubicBezTo>
                    <a:cubicBezTo>
                      <a:pt x="36" y="67"/>
                      <a:pt x="36" y="67"/>
                      <a:pt x="36" y="67"/>
                    </a:cubicBezTo>
                    <a:cubicBezTo>
                      <a:pt x="36" y="67"/>
                      <a:pt x="36" y="68"/>
                      <a:pt x="36" y="68"/>
                    </a:cubicBezTo>
                    <a:cubicBezTo>
                      <a:pt x="36" y="68"/>
                      <a:pt x="36" y="68"/>
                      <a:pt x="36" y="68"/>
                    </a:cubicBezTo>
                    <a:cubicBezTo>
                      <a:pt x="36" y="69"/>
                      <a:pt x="36" y="69"/>
                      <a:pt x="36" y="69"/>
                    </a:cubicBezTo>
                    <a:cubicBezTo>
                      <a:pt x="36" y="70"/>
                      <a:pt x="36" y="70"/>
                      <a:pt x="36" y="70"/>
                    </a:cubicBezTo>
                    <a:cubicBezTo>
                      <a:pt x="35" y="70"/>
                      <a:pt x="35" y="71"/>
                      <a:pt x="35" y="71"/>
                    </a:cubicBezTo>
                    <a:cubicBezTo>
                      <a:pt x="35" y="71"/>
                      <a:pt x="35" y="71"/>
                      <a:pt x="35" y="71"/>
                    </a:cubicBezTo>
                    <a:cubicBezTo>
                      <a:pt x="35" y="72"/>
                      <a:pt x="35" y="72"/>
                      <a:pt x="35" y="72"/>
                    </a:cubicBezTo>
                    <a:cubicBezTo>
                      <a:pt x="35" y="72"/>
                      <a:pt x="35" y="73"/>
                      <a:pt x="35" y="73"/>
                    </a:cubicBezTo>
                    <a:cubicBezTo>
                      <a:pt x="35" y="73"/>
                      <a:pt x="35" y="73"/>
                      <a:pt x="35" y="73"/>
                    </a:cubicBezTo>
                    <a:cubicBezTo>
                      <a:pt x="35" y="73"/>
                      <a:pt x="35" y="74"/>
                      <a:pt x="35" y="74"/>
                    </a:cubicBezTo>
                    <a:cubicBezTo>
                      <a:pt x="35" y="74"/>
                      <a:pt x="34" y="74"/>
                      <a:pt x="34" y="74"/>
                    </a:cubicBezTo>
                    <a:cubicBezTo>
                      <a:pt x="34" y="74"/>
                      <a:pt x="34" y="75"/>
                      <a:pt x="34" y="75"/>
                    </a:cubicBezTo>
                    <a:cubicBezTo>
                      <a:pt x="34" y="75"/>
                      <a:pt x="34" y="76"/>
                      <a:pt x="34" y="76"/>
                    </a:cubicBezTo>
                    <a:cubicBezTo>
                      <a:pt x="34" y="76"/>
                      <a:pt x="34" y="76"/>
                      <a:pt x="34" y="76"/>
                    </a:cubicBezTo>
                    <a:cubicBezTo>
                      <a:pt x="34" y="76"/>
                      <a:pt x="34" y="77"/>
                      <a:pt x="34" y="77"/>
                    </a:cubicBezTo>
                    <a:cubicBezTo>
                      <a:pt x="34" y="77"/>
                      <a:pt x="34" y="77"/>
                      <a:pt x="34" y="77"/>
                    </a:cubicBezTo>
                    <a:cubicBezTo>
                      <a:pt x="34" y="77"/>
                      <a:pt x="34" y="78"/>
                      <a:pt x="34" y="78"/>
                    </a:cubicBezTo>
                    <a:cubicBezTo>
                      <a:pt x="34" y="78"/>
                      <a:pt x="33" y="79"/>
                      <a:pt x="33" y="79"/>
                    </a:cubicBezTo>
                    <a:cubicBezTo>
                      <a:pt x="33" y="79"/>
                      <a:pt x="33" y="80"/>
                      <a:pt x="33" y="80"/>
                    </a:cubicBezTo>
                    <a:cubicBezTo>
                      <a:pt x="33" y="80"/>
                      <a:pt x="33" y="80"/>
                      <a:pt x="33" y="80"/>
                    </a:cubicBezTo>
                    <a:cubicBezTo>
                      <a:pt x="33" y="81"/>
                      <a:pt x="33" y="81"/>
                      <a:pt x="32" y="81"/>
                    </a:cubicBezTo>
                    <a:cubicBezTo>
                      <a:pt x="32" y="81"/>
                      <a:pt x="32" y="84"/>
                      <a:pt x="32" y="84"/>
                    </a:cubicBezTo>
                    <a:cubicBezTo>
                      <a:pt x="32" y="84"/>
                      <a:pt x="32" y="85"/>
                      <a:pt x="32" y="85"/>
                    </a:cubicBezTo>
                    <a:cubicBezTo>
                      <a:pt x="32" y="85"/>
                      <a:pt x="31" y="86"/>
                      <a:pt x="31" y="86"/>
                    </a:cubicBezTo>
                    <a:cubicBezTo>
                      <a:pt x="31" y="86"/>
                      <a:pt x="32" y="86"/>
                      <a:pt x="31" y="87"/>
                    </a:cubicBezTo>
                    <a:cubicBezTo>
                      <a:pt x="31" y="87"/>
                      <a:pt x="31" y="87"/>
                      <a:pt x="31" y="87"/>
                    </a:cubicBezTo>
                    <a:cubicBezTo>
                      <a:pt x="31" y="88"/>
                      <a:pt x="30" y="88"/>
                      <a:pt x="30" y="88"/>
                    </a:cubicBezTo>
                    <a:cubicBezTo>
                      <a:pt x="30" y="88"/>
                      <a:pt x="30" y="88"/>
                      <a:pt x="30" y="89"/>
                    </a:cubicBezTo>
                    <a:cubicBezTo>
                      <a:pt x="30" y="89"/>
                      <a:pt x="30" y="89"/>
                      <a:pt x="30" y="89"/>
                    </a:cubicBezTo>
                    <a:cubicBezTo>
                      <a:pt x="30" y="89"/>
                      <a:pt x="30" y="89"/>
                      <a:pt x="30" y="90"/>
                    </a:cubicBezTo>
                    <a:cubicBezTo>
                      <a:pt x="30" y="90"/>
                      <a:pt x="30" y="91"/>
                      <a:pt x="30" y="91"/>
                    </a:cubicBezTo>
                    <a:cubicBezTo>
                      <a:pt x="30" y="91"/>
                      <a:pt x="31" y="91"/>
                      <a:pt x="31" y="91"/>
                    </a:cubicBezTo>
                    <a:cubicBezTo>
                      <a:pt x="31" y="91"/>
                      <a:pt x="32" y="92"/>
                      <a:pt x="32" y="92"/>
                    </a:cubicBezTo>
                    <a:cubicBezTo>
                      <a:pt x="32" y="92"/>
                      <a:pt x="32" y="93"/>
                      <a:pt x="32" y="93"/>
                    </a:cubicBezTo>
                    <a:cubicBezTo>
                      <a:pt x="31" y="93"/>
                      <a:pt x="31" y="93"/>
                      <a:pt x="31" y="93"/>
                    </a:cubicBezTo>
                    <a:cubicBezTo>
                      <a:pt x="31" y="93"/>
                      <a:pt x="31" y="94"/>
                      <a:pt x="31" y="94"/>
                    </a:cubicBezTo>
                    <a:cubicBezTo>
                      <a:pt x="31" y="94"/>
                      <a:pt x="31" y="94"/>
                      <a:pt x="31" y="94"/>
                    </a:cubicBezTo>
                    <a:cubicBezTo>
                      <a:pt x="31" y="94"/>
                      <a:pt x="31" y="94"/>
                      <a:pt x="31" y="94"/>
                    </a:cubicBezTo>
                    <a:cubicBezTo>
                      <a:pt x="31" y="95"/>
                      <a:pt x="31" y="95"/>
                      <a:pt x="31" y="95"/>
                    </a:cubicBezTo>
                    <a:cubicBezTo>
                      <a:pt x="31" y="95"/>
                      <a:pt x="32" y="96"/>
                      <a:pt x="32" y="96"/>
                    </a:cubicBezTo>
                    <a:cubicBezTo>
                      <a:pt x="32" y="96"/>
                      <a:pt x="32" y="96"/>
                      <a:pt x="32" y="96"/>
                    </a:cubicBezTo>
                    <a:cubicBezTo>
                      <a:pt x="32" y="96"/>
                      <a:pt x="31" y="97"/>
                      <a:pt x="31" y="97"/>
                    </a:cubicBezTo>
                    <a:cubicBezTo>
                      <a:pt x="31" y="97"/>
                      <a:pt x="31" y="98"/>
                      <a:pt x="31" y="98"/>
                    </a:cubicBezTo>
                    <a:cubicBezTo>
                      <a:pt x="31" y="98"/>
                      <a:pt x="31" y="98"/>
                      <a:pt x="30" y="99"/>
                    </a:cubicBezTo>
                    <a:cubicBezTo>
                      <a:pt x="30" y="99"/>
                      <a:pt x="30" y="99"/>
                      <a:pt x="30" y="99"/>
                    </a:cubicBezTo>
                    <a:cubicBezTo>
                      <a:pt x="29" y="100"/>
                      <a:pt x="29" y="100"/>
                      <a:pt x="29" y="100"/>
                    </a:cubicBezTo>
                    <a:cubicBezTo>
                      <a:pt x="29" y="104"/>
                      <a:pt x="29" y="104"/>
                      <a:pt x="29" y="104"/>
                    </a:cubicBezTo>
                    <a:cubicBezTo>
                      <a:pt x="29" y="104"/>
                      <a:pt x="29" y="106"/>
                      <a:pt x="29" y="107"/>
                    </a:cubicBezTo>
                    <a:cubicBezTo>
                      <a:pt x="29" y="108"/>
                      <a:pt x="29" y="109"/>
                      <a:pt x="29" y="109"/>
                    </a:cubicBezTo>
                    <a:cubicBezTo>
                      <a:pt x="30" y="110"/>
                      <a:pt x="30" y="112"/>
                      <a:pt x="30" y="113"/>
                    </a:cubicBezTo>
                    <a:cubicBezTo>
                      <a:pt x="30" y="114"/>
                      <a:pt x="30" y="115"/>
                      <a:pt x="30" y="116"/>
                    </a:cubicBezTo>
                    <a:cubicBezTo>
                      <a:pt x="30" y="116"/>
                      <a:pt x="30" y="117"/>
                      <a:pt x="30" y="117"/>
                    </a:cubicBezTo>
                    <a:cubicBezTo>
                      <a:pt x="30" y="118"/>
                      <a:pt x="30" y="119"/>
                      <a:pt x="30" y="120"/>
                    </a:cubicBezTo>
                    <a:cubicBezTo>
                      <a:pt x="30" y="120"/>
                      <a:pt x="30" y="120"/>
                      <a:pt x="30" y="121"/>
                    </a:cubicBezTo>
                    <a:cubicBezTo>
                      <a:pt x="30" y="122"/>
                      <a:pt x="30" y="122"/>
                      <a:pt x="30" y="122"/>
                    </a:cubicBezTo>
                    <a:cubicBezTo>
                      <a:pt x="30" y="122"/>
                      <a:pt x="29" y="122"/>
                      <a:pt x="29" y="122"/>
                    </a:cubicBezTo>
                    <a:cubicBezTo>
                      <a:pt x="29" y="122"/>
                      <a:pt x="28" y="122"/>
                      <a:pt x="28" y="123"/>
                    </a:cubicBezTo>
                    <a:cubicBezTo>
                      <a:pt x="28" y="123"/>
                      <a:pt x="28" y="124"/>
                      <a:pt x="29" y="124"/>
                    </a:cubicBezTo>
                    <a:cubicBezTo>
                      <a:pt x="29" y="124"/>
                      <a:pt x="29" y="124"/>
                      <a:pt x="29" y="124"/>
                    </a:cubicBezTo>
                    <a:cubicBezTo>
                      <a:pt x="29" y="124"/>
                      <a:pt x="29" y="125"/>
                      <a:pt x="29" y="125"/>
                    </a:cubicBezTo>
                    <a:cubicBezTo>
                      <a:pt x="29" y="125"/>
                      <a:pt x="29" y="126"/>
                      <a:pt x="29" y="126"/>
                    </a:cubicBezTo>
                    <a:cubicBezTo>
                      <a:pt x="29" y="126"/>
                      <a:pt x="29" y="126"/>
                      <a:pt x="29" y="126"/>
                    </a:cubicBezTo>
                    <a:cubicBezTo>
                      <a:pt x="29" y="126"/>
                      <a:pt x="29" y="127"/>
                      <a:pt x="29" y="127"/>
                    </a:cubicBezTo>
                    <a:cubicBezTo>
                      <a:pt x="29" y="127"/>
                      <a:pt x="29" y="127"/>
                      <a:pt x="29" y="128"/>
                    </a:cubicBezTo>
                    <a:cubicBezTo>
                      <a:pt x="29" y="128"/>
                      <a:pt x="28" y="128"/>
                      <a:pt x="28" y="128"/>
                    </a:cubicBezTo>
                    <a:cubicBezTo>
                      <a:pt x="28" y="129"/>
                      <a:pt x="28" y="129"/>
                      <a:pt x="28" y="129"/>
                    </a:cubicBezTo>
                    <a:cubicBezTo>
                      <a:pt x="28" y="130"/>
                      <a:pt x="27" y="131"/>
                      <a:pt x="27" y="131"/>
                    </a:cubicBezTo>
                    <a:cubicBezTo>
                      <a:pt x="27" y="131"/>
                      <a:pt x="27" y="131"/>
                      <a:pt x="27" y="132"/>
                    </a:cubicBezTo>
                    <a:cubicBezTo>
                      <a:pt x="27" y="132"/>
                      <a:pt x="27" y="132"/>
                      <a:pt x="27" y="133"/>
                    </a:cubicBezTo>
                    <a:cubicBezTo>
                      <a:pt x="27" y="133"/>
                      <a:pt x="26" y="134"/>
                      <a:pt x="26" y="134"/>
                    </a:cubicBezTo>
                    <a:cubicBezTo>
                      <a:pt x="26" y="134"/>
                      <a:pt x="26" y="136"/>
                      <a:pt x="26" y="136"/>
                    </a:cubicBezTo>
                    <a:cubicBezTo>
                      <a:pt x="26" y="136"/>
                      <a:pt x="26" y="137"/>
                      <a:pt x="26" y="137"/>
                    </a:cubicBezTo>
                    <a:cubicBezTo>
                      <a:pt x="26" y="138"/>
                      <a:pt x="25" y="138"/>
                      <a:pt x="25" y="138"/>
                    </a:cubicBezTo>
                    <a:cubicBezTo>
                      <a:pt x="25" y="139"/>
                      <a:pt x="25" y="140"/>
                      <a:pt x="25" y="140"/>
                    </a:cubicBezTo>
                    <a:cubicBezTo>
                      <a:pt x="25" y="140"/>
                      <a:pt x="24" y="141"/>
                      <a:pt x="24" y="141"/>
                    </a:cubicBezTo>
                    <a:cubicBezTo>
                      <a:pt x="24" y="142"/>
                      <a:pt x="23" y="142"/>
                      <a:pt x="23" y="142"/>
                    </a:cubicBezTo>
                    <a:cubicBezTo>
                      <a:pt x="23" y="143"/>
                      <a:pt x="23" y="143"/>
                      <a:pt x="23" y="143"/>
                    </a:cubicBezTo>
                    <a:cubicBezTo>
                      <a:pt x="22" y="144"/>
                      <a:pt x="22" y="144"/>
                      <a:pt x="22" y="144"/>
                    </a:cubicBezTo>
                    <a:cubicBezTo>
                      <a:pt x="22" y="145"/>
                      <a:pt x="22" y="145"/>
                      <a:pt x="22" y="145"/>
                    </a:cubicBezTo>
                    <a:cubicBezTo>
                      <a:pt x="23" y="145"/>
                      <a:pt x="23" y="146"/>
                      <a:pt x="22" y="146"/>
                    </a:cubicBezTo>
                    <a:cubicBezTo>
                      <a:pt x="22" y="146"/>
                      <a:pt x="22" y="147"/>
                      <a:pt x="21" y="147"/>
                    </a:cubicBezTo>
                    <a:cubicBezTo>
                      <a:pt x="21" y="147"/>
                      <a:pt x="21" y="149"/>
                      <a:pt x="21" y="149"/>
                    </a:cubicBezTo>
                    <a:cubicBezTo>
                      <a:pt x="21" y="150"/>
                      <a:pt x="21" y="150"/>
                      <a:pt x="21" y="151"/>
                    </a:cubicBezTo>
                    <a:cubicBezTo>
                      <a:pt x="20" y="151"/>
                      <a:pt x="20" y="152"/>
                      <a:pt x="20" y="152"/>
                    </a:cubicBezTo>
                    <a:cubicBezTo>
                      <a:pt x="20" y="152"/>
                      <a:pt x="20" y="153"/>
                      <a:pt x="20" y="153"/>
                    </a:cubicBezTo>
                    <a:cubicBezTo>
                      <a:pt x="20" y="153"/>
                      <a:pt x="19" y="154"/>
                      <a:pt x="19" y="154"/>
                    </a:cubicBezTo>
                    <a:cubicBezTo>
                      <a:pt x="19" y="154"/>
                      <a:pt x="18" y="154"/>
                      <a:pt x="19" y="155"/>
                    </a:cubicBezTo>
                    <a:cubicBezTo>
                      <a:pt x="19" y="155"/>
                      <a:pt x="19" y="155"/>
                      <a:pt x="19" y="155"/>
                    </a:cubicBezTo>
                    <a:cubicBezTo>
                      <a:pt x="19" y="155"/>
                      <a:pt x="18" y="156"/>
                      <a:pt x="18" y="156"/>
                    </a:cubicBezTo>
                    <a:cubicBezTo>
                      <a:pt x="18" y="156"/>
                      <a:pt x="18" y="156"/>
                      <a:pt x="18" y="156"/>
                    </a:cubicBezTo>
                    <a:cubicBezTo>
                      <a:pt x="18" y="157"/>
                      <a:pt x="18" y="157"/>
                      <a:pt x="18" y="157"/>
                    </a:cubicBezTo>
                    <a:cubicBezTo>
                      <a:pt x="18" y="158"/>
                      <a:pt x="18" y="158"/>
                      <a:pt x="17" y="158"/>
                    </a:cubicBezTo>
                    <a:cubicBezTo>
                      <a:pt x="17" y="158"/>
                      <a:pt x="16" y="158"/>
                      <a:pt x="16" y="158"/>
                    </a:cubicBezTo>
                    <a:cubicBezTo>
                      <a:pt x="16" y="158"/>
                      <a:pt x="15" y="158"/>
                      <a:pt x="15" y="158"/>
                    </a:cubicBezTo>
                    <a:cubicBezTo>
                      <a:pt x="15" y="159"/>
                      <a:pt x="15" y="159"/>
                      <a:pt x="15" y="160"/>
                    </a:cubicBezTo>
                    <a:cubicBezTo>
                      <a:pt x="15" y="160"/>
                      <a:pt x="15" y="160"/>
                      <a:pt x="15" y="161"/>
                    </a:cubicBezTo>
                    <a:cubicBezTo>
                      <a:pt x="15" y="161"/>
                      <a:pt x="15" y="161"/>
                      <a:pt x="15" y="161"/>
                    </a:cubicBezTo>
                    <a:cubicBezTo>
                      <a:pt x="15" y="162"/>
                      <a:pt x="15" y="162"/>
                      <a:pt x="15" y="162"/>
                    </a:cubicBezTo>
                    <a:cubicBezTo>
                      <a:pt x="15" y="162"/>
                      <a:pt x="15" y="163"/>
                      <a:pt x="15" y="163"/>
                    </a:cubicBezTo>
                    <a:cubicBezTo>
                      <a:pt x="15" y="163"/>
                      <a:pt x="16" y="164"/>
                      <a:pt x="16" y="165"/>
                    </a:cubicBezTo>
                    <a:cubicBezTo>
                      <a:pt x="16" y="165"/>
                      <a:pt x="16" y="165"/>
                      <a:pt x="16" y="166"/>
                    </a:cubicBezTo>
                    <a:cubicBezTo>
                      <a:pt x="16" y="166"/>
                      <a:pt x="16" y="167"/>
                      <a:pt x="16" y="167"/>
                    </a:cubicBezTo>
                    <a:cubicBezTo>
                      <a:pt x="16" y="167"/>
                      <a:pt x="16" y="167"/>
                      <a:pt x="16" y="168"/>
                    </a:cubicBezTo>
                    <a:cubicBezTo>
                      <a:pt x="16" y="168"/>
                      <a:pt x="16" y="170"/>
                      <a:pt x="16" y="171"/>
                    </a:cubicBezTo>
                    <a:cubicBezTo>
                      <a:pt x="16" y="171"/>
                      <a:pt x="16" y="171"/>
                      <a:pt x="16" y="171"/>
                    </a:cubicBezTo>
                    <a:cubicBezTo>
                      <a:pt x="16" y="172"/>
                      <a:pt x="16" y="172"/>
                      <a:pt x="16" y="172"/>
                    </a:cubicBezTo>
                    <a:cubicBezTo>
                      <a:pt x="17" y="172"/>
                      <a:pt x="17" y="172"/>
                      <a:pt x="17" y="172"/>
                    </a:cubicBezTo>
                    <a:cubicBezTo>
                      <a:pt x="17" y="172"/>
                      <a:pt x="18" y="172"/>
                      <a:pt x="18" y="172"/>
                    </a:cubicBezTo>
                    <a:cubicBezTo>
                      <a:pt x="18" y="172"/>
                      <a:pt x="18" y="172"/>
                      <a:pt x="18" y="172"/>
                    </a:cubicBezTo>
                    <a:cubicBezTo>
                      <a:pt x="17" y="172"/>
                      <a:pt x="17" y="172"/>
                      <a:pt x="17" y="172"/>
                    </a:cubicBezTo>
                    <a:cubicBezTo>
                      <a:pt x="17" y="173"/>
                      <a:pt x="17" y="173"/>
                      <a:pt x="17" y="173"/>
                    </a:cubicBezTo>
                    <a:cubicBezTo>
                      <a:pt x="17" y="173"/>
                      <a:pt x="18" y="173"/>
                      <a:pt x="18" y="173"/>
                    </a:cubicBezTo>
                    <a:cubicBezTo>
                      <a:pt x="18" y="173"/>
                      <a:pt x="18" y="173"/>
                      <a:pt x="18" y="173"/>
                    </a:cubicBezTo>
                    <a:cubicBezTo>
                      <a:pt x="18" y="173"/>
                      <a:pt x="18" y="174"/>
                      <a:pt x="18" y="174"/>
                    </a:cubicBezTo>
                    <a:cubicBezTo>
                      <a:pt x="17" y="174"/>
                      <a:pt x="17" y="173"/>
                      <a:pt x="17" y="173"/>
                    </a:cubicBezTo>
                    <a:cubicBezTo>
                      <a:pt x="17" y="174"/>
                      <a:pt x="17" y="174"/>
                      <a:pt x="17" y="174"/>
                    </a:cubicBezTo>
                    <a:cubicBezTo>
                      <a:pt x="17" y="174"/>
                      <a:pt x="17" y="175"/>
                      <a:pt x="18" y="175"/>
                    </a:cubicBezTo>
                    <a:cubicBezTo>
                      <a:pt x="18" y="175"/>
                      <a:pt x="18" y="175"/>
                      <a:pt x="18" y="176"/>
                    </a:cubicBezTo>
                    <a:cubicBezTo>
                      <a:pt x="18" y="176"/>
                      <a:pt x="18" y="176"/>
                      <a:pt x="18" y="177"/>
                    </a:cubicBezTo>
                    <a:cubicBezTo>
                      <a:pt x="18" y="177"/>
                      <a:pt x="18" y="178"/>
                      <a:pt x="18" y="179"/>
                    </a:cubicBezTo>
                    <a:cubicBezTo>
                      <a:pt x="18" y="179"/>
                      <a:pt x="18" y="179"/>
                      <a:pt x="17" y="180"/>
                    </a:cubicBezTo>
                    <a:cubicBezTo>
                      <a:pt x="17" y="180"/>
                      <a:pt x="17" y="180"/>
                      <a:pt x="17" y="181"/>
                    </a:cubicBezTo>
                    <a:cubicBezTo>
                      <a:pt x="17" y="181"/>
                      <a:pt x="17" y="181"/>
                      <a:pt x="17" y="182"/>
                    </a:cubicBezTo>
                    <a:cubicBezTo>
                      <a:pt x="17" y="182"/>
                      <a:pt x="17" y="182"/>
                      <a:pt x="17" y="182"/>
                    </a:cubicBezTo>
                    <a:cubicBezTo>
                      <a:pt x="17" y="182"/>
                      <a:pt x="17" y="183"/>
                      <a:pt x="17" y="183"/>
                    </a:cubicBezTo>
                    <a:cubicBezTo>
                      <a:pt x="17" y="183"/>
                      <a:pt x="16" y="182"/>
                      <a:pt x="16" y="182"/>
                    </a:cubicBezTo>
                    <a:cubicBezTo>
                      <a:pt x="16" y="182"/>
                      <a:pt x="16" y="183"/>
                      <a:pt x="16" y="183"/>
                    </a:cubicBezTo>
                    <a:cubicBezTo>
                      <a:pt x="16" y="183"/>
                      <a:pt x="15" y="183"/>
                      <a:pt x="15" y="183"/>
                    </a:cubicBezTo>
                    <a:cubicBezTo>
                      <a:pt x="15" y="183"/>
                      <a:pt x="15" y="184"/>
                      <a:pt x="15" y="184"/>
                    </a:cubicBezTo>
                    <a:cubicBezTo>
                      <a:pt x="15" y="184"/>
                      <a:pt x="15" y="184"/>
                      <a:pt x="15" y="184"/>
                    </a:cubicBezTo>
                    <a:cubicBezTo>
                      <a:pt x="15" y="185"/>
                      <a:pt x="15" y="185"/>
                      <a:pt x="15" y="185"/>
                    </a:cubicBezTo>
                    <a:cubicBezTo>
                      <a:pt x="15" y="185"/>
                      <a:pt x="14" y="186"/>
                      <a:pt x="14" y="186"/>
                    </a:cubicBezTo>
                    <a:cubicBezTo>
                      <a:pt x="14" y="186"/>
                      <a:pt x="14" y="188"/>
                      <a:pt x="14" y="188"/>
                    </a:cubicBezTo>
                    <a:cubicBezTo>
                      <a:pt x="14" y="188"/>
                      <a:pt x="14" y="188"/>
                      <a:pt x="14" y="188"/>
                    </a:cubicBezTo>
                    <a:cubicBezTo>
                      <a:pt x="14" y="188"/>
                      <a:pt x="14" y="189"/>
                      <a:pt x="14" y="189"/>
                    </a:cubicBezTo>
                    <a:cubicBezTo>
                      <a:pt x="14" y="189"/>
                      <a:pt x="14" y="190"/>
                      <a:pt x="13" y="190"/>
                    </a:cubicBezTo>
                    <a:cubicBezTo>
                      <a:pt x="13" y="190"/>
                      <a:pt x="14" y="191"/>
                      <a:pt x="14" y="191"/>
                    </a:cubicBezTo>
                    <a:cubicBezTo>
                      <a:pt x="14" y="191"/>
                      <a:pt x="13" y="191"/>
                      <a:pt x="13" y="191"/>
                    </a:cubicBezTo>
                    <a:cubicBezTo>
                      <a:pt x="13" y="192"/>
                      <a:pt x="14" y="192"/>
                      <a:pt x="13" y="192"/>
                    </a:cubicBezTo>
                    <a:cubicBezTo>
                      <a:pt x="13" y="192"/>
                      <a:pt x="13" y="192"/>
                      <a:pt x="13" y="192"/>
                    </a:cubicBezTo>
                    <a:cubicBezTo>
                      <a:pt x="13" y="192"/>
                      <a:pt x="13" y="194"/>
                      <a:pt x="13" y="194"/>
                    </a:cubicBezTo>
                    <a:cubicBezTo>
                      <a:pt x="13" y="194"/>
                      <a:pt x="13" y="194"/>
                      <a:pt x="13" y="194"/>
                    </a:cubicBezTo>
                    <a:cubicBezTo>
                      <a:pt x="13" y="195"/>
                      <a:pt x="13" y="195"/>
                      <a:pt x="13" y="195"/>
                    </a:cubicBezTo>
                    <a:cubicBezTo>
                      <a:pt x="14" y="195"/>
                      <a:pt x="14" y="196"/>
                      <a:pt x="14" y="197"/>
                    </a:cubicBezTo>
                    <a:cubicBezTo>
                      <a:pt x="14" y="197"/>
                      <a:pt x="14" y="197"/>
                      <a:pt x="14" y="197"/>
                    </a:cubicBezTo>
                    <a:cubicBezTo>
                      <a:pt x="14" y="198"/>
                      <a:pt x="14" y="198"/>
                      <a:pt x="14" y="198"/>
                    </a:cubicBezTo>
                    <a:cubicBezTo>
                      <a:pt x="14" y="198"/>
                      <a:pt x="15" y="198"/>
                      <a:pt x="15" y="198"/>
                    </a:cubicBezTo>
                    <a:cubicBezTo>
                      <a:pt x="15" y="198"/>
                      <a:pt x="15" y="199"/>
                      <a:pt x="15" y="199"/>
                    </a:cubicBezTo>
                    <a:cubicBezTo>
                      <a:pt x="15" y="199"/>
                      <a:pt x="15" y="199"/>
                      <a:pt x="15" y="199"/>
                    </a:cubicBezTo>
                    <a:cubicBezTo>
                      <a:pt x="14" y="199"/>
                      <a:pt x="14" y="200"/>
                      <a:pt x="14" y="200"/>
                    </a:cubicBezTo>
                    <a:cubicBezTo>
                      <a:pt x="15" y="200"/>
                      <a:pt x="15" y="200"/>
                      <a:pt x="15" y="200"/>
                    </a:cubicBezTo>
                    <a:cubicBezTo>
                      <a:pt x="15" y="200"/>
                      <a:pt x="16" y="200"/>
                      <a:pt x="16" y="200"/>
                    </a:cubicBezTo>
                    <a:cubicBezTo>
                      <a:pt x="16" y="200"/>
                      <a:pt x="16" y="200"/>
                      <a:pt x="16" y="200"/>
                    </a:cubicBezTo>
                    <a:cubicBezTo>
                      <a:pt x="16" y="200"/>
                      <a:pt x="16" y="200"/>
                      <a:pt x="16" y="200"/>
                    </a:cubicBezTo>
                    <a:cubicBezTo>
                      <a:pt x="16" y="200"/>
                      <a:pt x="16" y="200"/>
                      <a:pt x="16" y="200"/>
                    </a:cubicBezTo>
                    <a:cubicBezTo>
                      <a:pt x="16" y="200"/>
                      <a:pt x="16" y="200"/>
                      <a:pt x="16" y="200"/>
                    </a:cubicBezTo>
                    <a:cubicBezTo>
                      <a:pt x="16" y="200"/>
                      <a:pt x="16" y="200"/>
                      <a:pt x="16" y="200"/>
                    </a:cubicBezTo>
                    <a:cubicBezTo>
                      <a:pt x="16" y="200"/>
                      <a:pt x="16" y="200"/>
                      <a:pt x="17" y="200"/>
                    </a:cubicBezTo>
                    <a:cubicBezTo>
                      <a:pt x="17" y="200"/>
                      <a:pt x="18" y="200"/>
                      <a:pt x="18" y="200"/>
                    </a:cubicBezTo>
                    <a:cubicBezTo>
                      <a:pt x="18" y="200"/>
                      <a:pt x="18" y="200"/>
                      <a:pt x="18" y="200"/>
                    </a:cubicBezTo>
                    <a:cubicBezTo>
                      <a:pt x="18" y="200"/>
                      <a:pt x="19" y="200"/>
                      <a:pt x="19" y="200"/>
                    </a:cubicBezTo>
                    <a:cubicBezTo>
                      <a:pt x="19" y="200"/>
                      <a:pt x="19" y="199"/>
                      <a:pt x="19" y="199"/>
                    </a:cubicBezTo>
                    <a:cubicBezTo>
                      <a:pt x="19" y="199"/>
                      <a:pt x="19" y="199"/>
                      <a:pt x="19" y="199"/>
                    </a:cubicBezTo>
                    <a:cubicBezTo>
                      <a:pt x="19" y="198"/>
                      <a:pt x="19" y="198"/>
                      <a:pt x="19" y="198"/>
                    </a:cubicBezTo>
                    <a:cubicBezTo>
                      <a:pt x="19" y="198"/>
                      <a:pt x="19" y="198"/>
                      <a:pt x="19" y="198"/>
                    </a:cubicBezTo>
                    <a:cubicBezTo>
                      <a:pt x="19" y="198"/>
                      <a:pt x="20" y="198"/>
                      <a:pt x="20" y="198"/>
                    </a:cubicBezTo>
                    <a:cubicBezTo>
                      <a:pt x="20" y="197"/>
                      <a:pt x="20" y="197"/>
                      <a:pt x="20" y="197"/>
                    </a:cubicBezTo>
                    <a:cubicBezTo>
                      <a:pt x="20" y="197"/>
                      <a:pt x="20" y="197"/>
                      <a:pt x="20" y="197"/>
                    </a:cubicBezTo>
                    <a:cubicBezTo>
                      <a:pt x="21" y="197"/>
                      <a:pt x="21" y="198"/>
                      <a:pt x="21" y="198"/>
                    </a:cubicBezTo>
                    <a:cubicBezTo>
                      <a:pt x="21" y="198"/>
                      <a:pt x="21" y="198"/>
                      <a:pt x="21" y="198"/>
                    </a:cubicBezTo>
                    <a:cubicBezTo>
                      <a:pt x="22" y="198"/>
                      <a:pt x="22" y="199"/>
                      <a:pt x="22" y="199"/>
                    </a:cubicBezTo>
                    <a:cubicBezTo>
                      <a:pt x="22" y="199"/>
                      <a:pt x="22" y="199"/>
                      <a:pt x="22" y="200"/>
                    </a:cubicBezTo>
                    <a:cubicBezTo>
                      <a:pt x="22" y="200"/>
                      <a:pt x="21" y="200"/>
                      <a:pt x="21" y="201"/>
                    </a:cubicBezTo>
                    <a:cubicBezTo>
                      <a:pt x="21" y="201"/>
                      <a:pt x="21" y="201"/>
                      <a:pt x="21" y="201"/>
                    </a:cubicBezTo>
                    <a:cubicBezTo>
                      <a:pt x="21" y="201"/>
                      <a:pt x="21" y="201"/>
                      <a:pt x="21" y="201"/>
                    </a:cubicBezTo>
                    <a:cubicBezTo>
                      <a:pt x="21" y="202"/>
                      <a:pt x="21" y="202"/>
                      <a:pt x="22" y="202"/>
                    </a:cubicBezTo>
                    <a:cubicBezTo>
                      <a:pt x="22" y="202"/>
                      <a:pt x="22" y="202"/>
                      <a:pt x="22" y="202"/>
                    </a:cubicBezTo>
                    <a:cubicBezTo>
                      <a:pt x="23" y="202"/>
                      <a:pt x="23" y="202"/>
                      <a:pt x="23" y="202"/>
                    </a:cubicBezTo>
                    <a:cubicBezTo>
                      <a:pt x="23" y="202"/>
                      <a:pt x="23" y="202"/>
                      <a:pt x="23" y="202"/>
                    </a:cubicBezTo>
                    <a:cubicBezTo>
                      <a:pt x="23" y="202"/>
                      <a:pt x="23" y="202"/>
                      <a:pt x="23" y="202"/>
                    </a:cubicBezTo>
                    <a:cubicBezTo>
                      <a:pt x="24" y="202"/>
                      <a:pt x="24" y="202"/>
                      <a:pt x="24" y="202"/>
                    </a:cubicBezTo>
                    <a:cubicBezTo>
                      <a:pt x="23" y="203"/>
                      <a:pt x="23" y="203"/>
                      <a:pt x="23" y="204"/>
                    </a:cubicBezTo>
                    <a:cubicBezTo>
                      <a:pt x="23" y="204"/>
                      <a:pt x="23" y="204"/>
                      <a:pt x="23" y="205"/>
                    </a:cubicBezTo>
                    <a:cubicBezTo>
                      <a:pt x="23" y="205"/>
                      <a:pt x="23" y="205"/>
                      <a:pt x="23" y="205"/>
                    </a:cubicBezTo>
                    <a:cubicBezTo>
                      <a:pt x="23" y="205"/>
                      <a:pt x="23" y="205"/>
                      <a:pt x="23" y="205"/>
                    </a:cubicBezTo>
                    <a:cubicBezTo>
                      <a:pt x="23" y="205"/>
                      <a:pt x="23" y="206"/>
                      <a:pt x="24" y="206"/>
                    </a:cubicBezTo>
                    <a:cubicBezTo>
                      <a:pt x="24" y="206"/>
                      <a:pt x="24" y="206"/>
                      <a:pt x="24" y="206"/>
                    </a:cubicBezTo>
                    <a:cubicBezTo>
                      <a:pt x="24" y="206"/>
                      <a:pt x="24" y="206"/>
                      <a:pt x="24" y="206"/>
                    </a:cubicBezTo>
                    <a:cubicBezTo>
                      <a:pt x="23" y="206"/>
                      <a:pt x="23" y="205"/>
                      <a:pt x="23" y="205"/>
                    </a:cubicBezTo>
                    <a:cubicBezTo>
                      <a:pt x="23" y="205"/>
                      <a:pt x="23" y="205"/>
                      <a:pt x="23" y="204"/>
                    </a:cubicBezTo>
                    <a:cubicBezTo>
                      <a:pt x="23" y="204"/>
                      <a:pt x="23" y="204"/>
                      <a:pt x="23" y="204"/>
                    </a:cubicBezTo>
                    <a:cubicBezTo>
                      <a:pt x="22" y="204"/>
                      <a:pt x="22" y="204"/>
                      <a:pt x="22" y="204"/>
                    </a:cubicBezTo>
                    <a:cubicBezTo>
                      <a:pt x="21" y="204"/>
                      <a:pt x="21" y="204"/>
                      <a:pt x="21" y="204"/>
                    </a:cubicBezTo>
                    <a:cubicBezTo>
                      <a:pt x="21" y="205"/>
                      <a:pt x="21" y="205"/>
                      <a:pt x="21" y="205"/>
                    </a:cubicBezTo>
                    <a:cubicBezTo>
                      <a:pt x="21" y="205"/>
                      <a:pt x="21" y="205"/>
                      <a:pt x="21" y="205"/>
                    </a:cubicBezTo>
                    <a:cubicBezTo>
                      <a:pt x="21" y="206"/>
                      <a:pt x="21" y="206"/>
                      <a:pt x="22" y="206"/>
                    </a:cubicBezTo>
                    <a:cubicBezTo>
                      <a:pt x="22" y="206"/>
                      <a:pt x="22" y="207"/>
                      <a:pt x="22" y="207"/>
                    </a:cubicBezTo>
                    <a:cubicBezTo>
                      <a:pt x="22" y="207"/>
                      <a:pt x="22" y="207"/>
                      <a:pt x="22" y="207"/>
                    </a:cubicBezTo>
                    <a:cubicBezTo>
                      <a:pt x="22" y="207"/>
                      <a:pt x="22" y="207"/>
                      <a:pt x="22" y="208"/>
                    </a:cubicBezTo>
                    <a:cubicBezTo>
                      <a:pt x="22" y="207"/>
                      <a:pt x="22" y="207"/>
                      <a:pt x="22" y="207"/>
                    </a:cubicBezTo>
                    <a:cubicBezTo>
                      <a:pt x="21" y="207"/>
                      <a:pt x="21" y="207"/>
                      <a:pt x="21" y="207"/>
                    </a:cubicBezTo>
                    <a:cubicBezTo>
                      <a:pt x="21" y="207"/>
                      <a:pt x="21" y="207"/>
                      <a:pt x="21" y="207"/>
                    </a:cubicBezTo>
                    <a:cubicBezTo>
                      <a:pt x="21" y="207"/>
                      <a:pt x="21" y="208"/>
                      <a:pt x="21" y="208"/>
                    </a:cubicBezTo>
                    <a:cubicBezTo>
                      <a:pt x="21" y="208"/>
                      <a:pt x="21" y="208"/>
                      <a:pt x="21" y="209"/>
                    </a:cubicBezTo>
                    <a:cubicBezTo>
                      <a:pt x="21" y="209"/>
                      <a:pt x="21" y="209"/>
                      <a:pt x="21" y="209"/>
                    </a:cubicBezTo>
                    <a:cubicBezTo>
                      <a:pt x="21" y="209"/>
                      <a:pt x="21" y="209"/>
                      <a:pt x="21" y="210"/>
                    </a:cubicBezTo>
                    <a:cubicBezTo>
                      <a:pt x="21" y="210"/>
                      <a:pt x="21" y="210"/>
                      <a:pt x="21" y="210"/>
                    </a:cubicBezTo>
                    <a:cubicBezTo>
                      <a:pt x="21" y="210"/>
                      <a:pt x="21" y="210"/>
                      <a:pt x="21" y="210"/>
                    </a:cubicBezTo>
                    <a:cubicBezTo>
                      <a:pt x="21" y="210"/>
                      <a:pt x="21" y="210"/>
                      <a:pt x="21" y="211"/>
                    </a:cubicBezTo>
                    <a:cubicBezTo>
                      <a:pt x="21" y="211"/>
                      <a:pt x="21" y="211"/>
                      <a:pt x="21" y="211"/>
                    </a:cubicBezTo>
                    <a:cubicBezTo>
                      <a:pt x="21" y="211"/>
                      <a:pt x="21" y="211"/>
                      <a:pt x="21" y="211"/>
                    </a:cubicBezTo>
                    <a:cubicBezTo>
                      <a:pt x="21" y="211"/>
                      <a:pt x="21" y="212"/>
                      <a:pt x="21" y="212"/>
                    </a:cubicBezTo>
                    <a:cubicBezTo>
                      <a:pt x="21" y="212"/>
                      <a:pt x="21" y="212"/>
                      <a:pt x="21" y="212"/>
                    </a:cubicBezTo>
                    <a:cubicBezTo>
                      <a:pt x="20" y="212"/>
                      <a:pt x="20" y="212"/>
                      <a:pt x="20" y="212"/>
                    </a:cubicBezTo>
                    <a:cubicBezTo>
                      <a:pt x="20" y="213"/>
                      <a:pt x="20" y="213"/>
                      <a:pt x="20" y="213"/>
                    </a:cubicBezTo>
                    <a:cubicBezTo>
                      <a:pt x="20" y="213"/>
                      <a:pt x="20" y="213"/>
                      <a:pt x="20" y="213"/>
                    </a:cubicBezTo>
                    <a:cubicBezTo>
                      <a:pt x="20" y="213"/>
                      <a:pt x="20" y="213"/>
                      <a:pt x="20" y="213"/>
                    </a:cubicBezTo>
                    <a:cubicBezTo>
                      <a:pt x="20" y="213"/>
                      <a:pt x="20" y="214"/>
                      <a:pt x="20" y="214"/>
                    </a:cubicBezTo>
                    <a:cubicBezTo>
                      <a:pt x="20" y="214"/>
                      <a:pt x="20" y="214"/>
                      <a:pt x="20" y="214"/>
                    </a:cubicBezTo>
                    <a:cubicBezTo>
                      <a:pt x="20" y="214"/>
                      <a:pt x="20" y="214"/>
                      <a:pt x="20" y="214"/>
                    </a:cubicBezTo>
                    <a:cubicBezTo>
                      <a:pt x="20" y="214"/>
                      <a:pt x="20" y="214"/>
                      <a:pt x="20" y="214"/>
                    </a:cubicBezTo>
                    <a:cubicBezTo>
                      <a:pt x="20" y="214"/>
                      <a:pt x="20" y="215"/>
                      <a:pt x="19" y="215"/>
                    </a:cubicBezTo>
                    <a:cubicBezTo>
                      <a:pt x="19" y="215"/>
                      <a:pt x="19" y="215"/>
                      <a:pt x="19" y="215"/>
                    </a:cubicBezTo>
                    <a:cubicBezTo>
                      <a:pt x="19" y="215"/>
                      <a:pt x="19" y="215"/>
                      <a:pt x="19" y="215"/>
                    </a:cubicBezTo>
                    <a:cubicBezTo>
                      <a:pt x="19" y="215"/>
                      <a:pt x="19" y="216"/>
                      <a:pt x="19" y="216"/>
                    </a:cubicBezTo>
                    <a:cubicBezTo>
                      <a:pt x="19" y="216"/>
                      <a:pt x="19" y="216"/>
                      <a:pt x="19" y="216"/>
                    </a:cubicBezTo>
                    <a:cubicBezTo>
                      <a:pt x="19" y="216"/>
                      <a:pt x="19" y="216"/>
                      <a:pt x="19" y="216"/>
                    </a:cubicBezTo>
                    <a:cubicBezTo>
                      <a:pt x="19" y="216"/>
                      <a:pt x="19" y="217"/>
                      <a:pt x="19" y="217"/>
                    </a:cubicBezTo>
                    <a:cubicBezTo>
                      <a:pt x="19" y="217"/>
                      <a:pt x="20" y="217"/>
                      <a:pt x="20" y="217"/>
                    </a:cubicBezTo>
                    <a:cubicBezTo>
                      <a:pt x="20" y="217"/>
                      <a:pt x="20" y="217"/>
                      <a:pt x="20" y="217"/>
                    </a:cubicBezTo>
                    <a:cubicBezTo>
                      <a:pt x="20" y="218"/>
                      <a:pt x="20" y="218"/>
                      <a:pt x="20" y="218"/>
                    </a:cubicBezTo>
                    <a:cubicBezTo>
                      <a:pt x="20" y="218"/>
                      <a:pt x="20" y="218"/>
                      <a:pt x="20" y="218"/>
                    </a:cubicBezTo>
                    <a:cubicBezTo>
                      <a:pt x="20" y="218"/>
                      <a:pt x="20" y="218"/>
                      <a:pt x="20" y="218"/>
                    </a:cubicBezTo>
                    <a:cubicBezTo>
                      <a:pt x="20" y="218"/>
                      <a:pt x="20" y="218"/>
                      <a:pt x="19" y="218"/>
                    </a:cubicBezTo>
                    <a:cubicBezTo>
                      <a:pt x="19" y="219"/>
                      <a:pt x="19" y="219"/>
                      <a:pt x="19" y="219"/>
                    </a:cubicBezTo>
                    <a:cubicBezTo>
                      <a:pt x="19" y="219"/>
                      <a:pt x="19" y="219"/>
                      <a:pt x="19" y="219"/>
                    </a:cubicBezTo>
                    <a:cubicBezTo>
                      <a:pt x="19" y="219"/>
                      <a:pt x="19" y="219"/>
                      <a:pt x="19" y="219"/>
                    </a:cubicBezTo>
                    <a:cubicBezTo>
                      <a:pt x="20" y="219"/>
                      <a:pt x="20" y="219"/>
                      <a:pt x="20" y="219"/>
                    </a:cubicBezTo>
                    <a:cubicBezTo>
                      <a:pt x="20" y="219"/>
                      <a:pt x="20" y="219"/>
                      <a:pt x="20" y="219"/>
                    </a:cubicBezTo>
                    <a:cubicBezTo>
                      <a:pt x="21" y="219"/>
                      <a:pt x="21" y="219"/>
                      <a:pt x="20" y="219"/>
                    </a:cubicBezTo>
                    <a:cubicBezTo>
                      <a:pt x="20" y="219"/>
                      <a:pt x="20" y="219"/>
                      <a:pt x="20" y="219"/>
                    </a:cubicBezTo>
                    <a:cubicBezTo>
                      <a:pt x="20" y="219"/>
                      <a:pt x="20" y="219"/>
                      <a:pt x="20" y="219"/>
                    </a:cubicBezTo>
                    <a:cubicBezTo>
                      <a:pt x="20" y="219"/>
                      <a:pt x="20" y="220"/>
                      <a:pt x="20" y="220"/>
                    </a:cubicBezTo>
                    <a:cubicBezTo>
                      <a:pt x="20" y="220"/>
                      <a:pt x="19" y="220"/>
                      <a:pt x="19" y="220"/>
                    </a:cubicBezTo>
                    <a:cubicBezTo>
                      <a:pt x="19" y="220"/>
                      <a:pt x="19" y="220"/>
                      <a:pt x="19" y="220"/>
                    </a:cubicBezTo>
                    <a:cubicBezTo>
                      <a:pt x="19" y="220"/>
                      <a:pt x="19" y="221"/>
                      <a:pt x="19" y="221"/>
                    </a:cubicBezTo>
                    <a:cubicBezTo>
                      <a:pt x="19" y="221"/>
                      <a:pt x="19" y="221"/>
                      <a:pt x="19" y="221"/>
                    </a:cubicBezTo>
                    <a:cubicBezTo>
                      <a:pt x="19" y="221"/>
                      <a:pt x="19" y="221"/>
                      <a:pt x="19" y="221"/>
                    </a:cubicBezTo>
                    <a:cubicBezTo>
                      <a:pt x="19" y="221"/>
                      <a:pt x="19" y="221"/>
                      <a:pt x="19" y="221"/>
                    </a:cubicBezTo>
                    <a:cubicBezTo>
                      <a:pt x="19" y="221"/>
                      <a:pt x="19" y="221"/>
                      <a:pt x="19" y="221"/>
                    </a:cubicBezTo>
                    <a:cubicBezTo>
                      <a:pt x="19" y="221"/>
                      <a:pt x="19" y="220"/>
                      <a:pt x="19" y="220"/>
                    </a:cubicBezTo>
                    <a:cubicBezTo>
                      <a:pt x="19" y="220"/>
                      <a:pt x="18" y="220"/>
                      <a:pt x="18" y="220"/>
                    </a:cubicBezTo>
                    <a:cubicBezTo>
                      <a:pt x="18" y="220"/>
                      <a:pt x="18" y="220"/>
                      <a:pt x="18" y="220"/>
                    </a:cubicBezTo>
                    <a:cubicBezTo>
                      <a:pt x="18" y="221"/>
                      <a:pt x="18" y="221"/>
                      <a:pt x="18" y="221"/>
                    </a:cubicBezTo>
                    <a:cubicBezTo>
                      <a:pt x="18" y="221"/>
                      <a:pt x="18" y="221"/>
                      <a:pt x="18" y="221"/>
                    </a:cubicBezTo>
                    <a:cubicBezTo>
                      <a:pt x="18" y="221"/>
                      <a:pt x="18" y="221"/>
                      <a:pt x="18" y="221"/>
                    </a:cubicBezTo>
                    <a:cubicBezTo>
                      <a:pt x="18" y="221"/>
                      <a:pt x="18" y="221"/>
                      <a:pt x="18" y="221"/>
                    </a:cubicBezTo>
                    <a:cubicBezTo>
                      <a:pt x="18" y="221"/>
                      <a:pt x="18" y="221"/>
                      <a:pt x="18" y="221"/>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2"/>
                      <a:pt x="18" y="222"/>
                      <a:pt x="18" y="222"/>
                    </a:cubicBezTo>
                    <a:cubicBezTo>
                      <a:pt x="18" y="223"/>
                      <a:pt x="18" y="223"/>
                      <a:pt x="18" y="223"/>
                    </a:cubicBezTo>
                    <a:cubicBezTo>
                      <a:pt x="18" y="223"/>
                      <a:pt x="18" y="223"/>
                      <a:pt x="18" y="223"/>
                    </a:cubicBezTo>
                    <a:cubicBezTo>
                      <a:pt x="18" y="223"/>
                      <a:pt x="18" y="223"/>
                      <a:pt x="18" y="223"/>
                    </a:cubicBezTo>
                    <a:cubicBezTo>
                      <a:pt x="17" y="223"/>
                      <a:pt x="18" y="223"/>
                      <a:pt x="18" y="223"/>
                    </a:cubicBezTo>
                    <a:cubicBezTo>
                      <a:pt x="18" y="223"/>
                      <a:pt x="18" y="223"/>
                      <a:pt x="18" y="223"/>
                    </a:cubicBezTo>
                    <a:cubicBezTo>
                      <a:pt x="18" y="223"/>
                      <a:pt x="18" y="223"/>
                      <a:pt x="18" y="223"/>
                    </a:cubicBezTo>
                    <a:cubicBezTo>
                      <a:pt x="18" y="223"/>
                      <a:pt x="18" y="223"/>
                      <a:pt x="18" y="223"/>
                    </a:cubicBezTo>
                    <a:cubicBezTo>
                      <a:pt x="18" y="224"/>
                      <a:pt x="18" y="224"/>
                      <a:pt x="18" y="224"/>
                    </a:cubicBezTo>
                    <a:cubicBezTo>
                      <a:pt x="18" y="224"/>
                      <a:pt x="18" y="224"/>
                      <a:pt x="18" y="224"/>
                    </a:cubicBezTo>
                    <a:cubicBezTo>
                      <a:pt x="18" y="224"/>
                      <a:pt x="19" y="224"/>
                      <a:pt x="19" y="224"/>
                    </a:cubicBezTo>
                    <a:cubicBezTo>
                      <a:pt x="19" y="224"/>
                      <a:pt x="19" y="224"/>
                      <a:pt x="19" y="224"/>
                    </a:cubicBezTo>
                    <a:cubicBezTo>
                      <a:pt x="19" y="224"/>
                      <a:pt x="19" y="224"/>
                      <a:pt x="19" y="224"/>
                    </a:cubicBezTo>
                    <a:cubicBezTo>
                      <a:pt x="19" y="224"/>
                      <a:pt x="19" y="224"/>
                      <a:pt x="20" y="224"/>
                    </a:cubicBezTo>
                    <a:cubicBezTo>
                      <a:pt x="20" y="224"/>
                      <a:pt x="20" y="224"/>
                      <a:pt x="20" y="224"/>
                    </a:cubicBezTo>
                    <a:cubicBezTo>
                      <a:pt x="20" y="224"/>
                      <a:pt x="20" y="224"/>
                      <a:pt x="20" y="224"/>
                    </a:cubicBezTo>
                    <a:cubicBezTo>
                      <a:pt x="20" y="225"/>
                      <a:pt x="20" y="225"/>
                      <a:pt x="20" y="225"/>
                    </a:cubicBezTo>
                    <a:cubicBezTo>
                      <a:pt x="20" y="225"/>
                      <a:pt x="20" y="225"/>
                      <a:pt x="20" y="225"/>
                    </a:cubicBezTo>
                    <a:cubicBezTo>
                      <a:pt x="20" y="225"/>
                      <a:pt x="20" y="225"/>
                      <a:pt x="21" y="225"/>
                    </a:cubicBezTo>
                    <a:cubicBezTo>
                      <a:pt x="21" y="226"/>
                      <a:pt x="21" y="226"/>
                      <a:pt x="22" y="226"/>
                    </a:cubicBezTo>
                    <a:cubicBezTo>
                      <a:pt x="22" y="226"/>
                      <a:pt x="22" y="226"/>
                      <a:pt x="22" y="226"/>
                    </a:cubicBezTo>
                    <a:cubicBezTo>
                      <a:pt x="22" y="226"/>
                      <a:pt x="22" y="226"/>
                      <a:pt x="22" y="226"/>
                    </a:cubicBezTo>
                    <a:cubicBezTo>
                      <a:pt x="22" y="226"/>
                      <a:pt x="22" y="225"/>
                      <a:pt x="22" y="225"/>
                    </a:cubicBezTo>
                    <a:cubicBezTo>
                      <a:pt x="22" y="225"/>
                      <a:pt x="22" y="226"/>
                      <a:pt x="22" y="226"/>
                    </a:cubicBezTo>
                    <a:cubicBezTo>
                      <a:pt x="23" y="226"/>
                      <a:pt x="23" y="226"/>
                      <a:pt x="23" y="226"/>
                    </a:cubicBezTo>
                    <a:cubicBezTo>
                      <a:pt x="23" y="226"/>
                      <a:pt x="22" y="227"/>
                      <a:pt x="22" y="227"/>
                    </a:cubicBezTo>
                    <a:cubicBezTo>
                      <a:pt x="22" y="227"/>
                      <a:pt x="22" y="227"/>
                      <a:pt x="22" y="227"/>
                    </a:cubicBezTo>
                    <a:cubicBezTo>
                      <a:pt x="22" y="227"/>
                      <a:pt x="22" y="227"/>
                      <a:pt x="22" y="227"/>
                    </a:cubicBezTo>
                    <a:cubicBezTo>
                      <a:pt x="22" y="227"/>
                      <a:pt x="22" y="228"/>
                      <a:pt x="22" y="228"/>
                    </a:cubicBezTo>
                    <a:cubicBezTo>
                      <a:pt x="22" y="228"/>
                      <a:pt x="22" y="228"/>
                      <a:pt x="22" y="229"/>
                    </a:cubicBezTo>
                    <a:cubicBezTo>
                      <a:pt x="21" y="229"/>
                      <a:pt x="21" y="229"/>
                      <a:pt x="21" y="229"/>
                    </a:cubicBezTo>
                    <a:cubicBezTo>
                      <a:pt x="21" y="229"/>
                      <a:pt x="21" y="229"/>
                      <a:pt x="21" y="229"/>
                    </a:cubicBezTo>
                    <a:cubicBezTo>
                      <a:pt x="20" y="230"/>
                      <a:pt x="20" y="230"/>
                      <a:pt x="20" y="230"/>
                    </a:cubicBezTo>
                    <a:cubicBezTo>
                      <a:pt x="20" y="230"/>
                      <a:pt x="19" y="230"/>
                      <a:pt x="19" y="231"/>
                    </a:cubicBezTo>
                    <a:cubicBezTo>
                      <a:pt x="19" y="231"/>
                      <a:pt x="19" y="231"/>
                      <a:pt x="19" y="231"/>
                    </a:cubicBezTo>
                    <a:cubicBezTo>
                      <a:pt x="19" y="231"/>
                      <a:pt x="19" y="231"/>
                      <a:pt x="19" y="231"/>
                    </a:cubicBezTo>
                    <a:cubicBezTo>
                      <a:pt x="19" y="231"/>
                      <a:pt x="19" y="231"/>
                      <a:pt x="18" y="231"/>
                    </a:cubicBezTo>
                    <a:cubicBezTo>
                      <a:pt x="18" y="231"/>
                      <a:pt x="18" y="231"/>
                      <a:pt x="17" y="231"/>
                    </a:cubicBezTo>
                    <a:cubicBezTo>
                      <a:pt x="17" y="231"/>
                      <a:pt x="17" y="231"/>
                      <a:pt x="17" y="231"/>
                    </a:cubicBezTo>
                    <a:cubicBezTo>
                      <a:pt x="17" y="231"/>
                      <a:pt x="17" y="231"/>
                      <a:pt x="17" y="231"/>
                    </a:cubicBezTo>
                    <a:cubicBezTo>
                      <a:pt x="17" y="231"/>
                      <a:pt x="17" y="231"/>
                      <a:pt x="17" y="232"/>
                    </a:cubicBezTo>
                    <a:cubicBezTo>
                      <a:pt x="17" y="232"/>
                      <a:pt x="17" y="232"/>
                      <a:pt x="17" y="232"/>
                    </a:cubicBezTo>
                    <a:cubicBezTo>
                      <a:pt x="17" y="232"/>
                      <a:pt x="17" y="232"/>
                      <a:pt x="17" y="232"/>
                    </a:cubicBezTo>
                    <a:cubicBezTo>
                      <a:pt x="17" y="232"/>
                      <a:pt x="17" y="232"/>
                      <a:pt x="17" y="232"/>
                    </a:cubicBezTo>
                    <a:cubicBezTo>
                      <a:pt x="17" y="232"/>
                      <a:pt x="17" y="232"/>
                      <a:pt x="17" y="232"/>
                    </a:cubicBezTo>
                    <a:cubicBezTo>
                      <a:pt x="17" y="232"/>
                      <a:pt x="17" y="233"/>
                      <a:pt x="17" y="233"/>
                    </a:cubicBezTo>
                    <a:cubicBezTo>
                      <a:pt x="17" y="233"/>
                      <a:pt x="17" y="233"/>
                      <a:pt x="17" y="233"/>
                    </a:cubicBezTo>
                    <a:cubicBezTo>
                      <a:pt x="17" y="233"/>
                      <a:pt x="17" y="233"/>
                      <a:pt x="17" y="233"/>
                    </a:cubicBezTo>
                    <a:cubicBezTo>
                      <a:pt x="17" y="233"/>
                      <a:pt x="17" y="232"/>
                      <a:pt x="17" y="232"/>
                    </a:cubicBezTo>
                    <a:cubicBezTo>
                      <a:pt x="17" y="232"/>
                      <a:pt x="17" y="232"/>
                      <a:pt x="17" y="232"/>
                    </a:cubicBezTo>
                    <a:cubicBezTo>
                      <a:pt x="17" y="232"/>
                      <a:pt x="17" y="232"/>
                      <a:pt x="17" y="232"/>
                    </a:cubicBezTo>
                    <a:cubicBezTo>
                      <a:pt x="17" y="232"/>
                      <a:pt x="17" y="233"/>
                      <a:pt x="17" y="233"/>
                    </a:cubicBezTo>
                    <a:cubicBezTo>
                      <a:pt x="17" y="233"/>
                      <a:pt x="17" y="233"/>
                      <a:pt x="17" y="233"/>
                    </a:cubicBezTo>
                    <a:cubicBezTo>
                      <a:pt x="17" y="233"/>
                      <a:pt x="17" y="233"/>
                      <a:pt x="17" y="234"/>
                    </a:cubicBezTo>
                    <a:cubicBezTo>
                      <a:pt x="17" y="234"/>
                      <a:pt x="17" y="234"/>
                      <a:pt x="17" y="234"/>
                    </a:cubicBezTo>
                    <a:cubicBezTo>
                      <a:pt x="17" y="234"/>
                      <a:pt x="17" y="234"/>
                      <a:pt x="17" y="234"/>
                    </a:cubicBezTo>
                    <a:cubicBezTo>
                      <a:pt x="17" y="234"/>
                      <a:pt x="17" y="234"/>
                      <a:pt x="17" y="234"/>
                    </a:cubicBezTo>
                    <a:cubicBezTo>
                      <a:pt x="17" y="234"/>
                      <a:pt x="17" y="234"/>
                      <a:pt x="17" y="234"/>
                    </a:cubicBezTo>
                    <a:cubicBezTo>
                      <a:pt x="18" y="234"/>
                      <a:pt x="18" y="234"/>
                      <a:pt x="18" y="234"/>
                    </a:cubicBezTo>
                    <a:cubicBezTo>
                      <a:pt x="19" y="234"/>
                      <a:pt x="19" y="234"/>
                      <a:pt x="19" y="235"/>
                    </a:cubicBezTo>
                    <a:cubicBezTo>
                      <a:pt x="19" y="235"/>
                      <a:pt x="20" y="235"/>
                      <a:pt x="20" y="235"/>
                    </a:cubicBezTo>
                    <a:cubicBezTo>
                      <a:pt x="20" y="235"/>
                      <a:pt x="20" y="235"/>
                      <a:pt x="20" y="235"/>
                    </a:cubicBezTo>
                    <a:cubicBezTo>
                      <a:pt x="20" y="235"/>
                      <a:pt x="20" y="235"/>
                      <a:pt x="20" y="235"/>
                    </a:cubicBezTo>
                    <a:cubicBezTo>
                      <a:pt x="21" y="235"/>
                      <a:pt x="21" y="235"/>
                      <a:pt x="21" y="235"/>
                    </a:cubicBezTo>
                    <a:cubicBezTo>
                      <a:pt x="21" y="235"/>
                      <a:pt x="21" y="235"/>
                      <a:pt x="21" y="235"/>
                    </a:cubicBezTo>
                    <a:cubicBezTo>
                      <a:pt x="21" y="235"/>
                      <a:pt x="21" y="235"/>
                      <a:pt x="21" y="235"/>
                    </a:cubicBezTo>
                    <a:cubicBezTo>
                      <a:pt x="21" y="236"/>
                      <a:pt x="21" y="236"/>
                      <a:pt x="20" y="236"/>
                    </a:cubicBezTo>
                    <a:cubicBezTo>
                      <a:pt x="20" y="236"/>
                      <a:pt x="20" y="236"/>
                      <a:pt x="20" y="236"/>
                    </a:cubicBezTo>
                    <a:cubicBezTo>
                      <a:pt x="20" y="236"/>
                      <a:pt x="20" y="236"/>
                      <a:pt x="20" y="236"/>
                    </a:cubicBezTo>
                    <a:cubicBezTo>
                      <a:pt x="19" y="236"/>
                      <a:pt x="19" y="235"/>
                      <a:pt x="19" y="235"/>
                    </a:cubicBezTo>
                    <a:cubicBezTo>
                      <a:pt x="19" y="235"/>
                      <a:pt x="18" y="235"/>
                      <a:pt x="18" y="235"/>
                    </a:cubicBezTo>
                    <a:cubicBezTo>
                      <a:pt x="18" y="234"/>
                      <a:pt x="18" y="234"/>
                      <a:pt x="18" y="234"/>
                    </a:cubicBezTo>
                    <a:cubicBezTo>
                      <a:pt x="18" y="234"/>
                      <a:pt x="17" y="234"/>
                      <a:pt x="17" y="235"/>
                    </a:cubicBezTo>
                    <a:cubicBezTo>
                      <a:pt x="17" y="235"/>
                      <a:pt x="17" y="235"/>
                      <a:pt x="17" y="235"/>
                    </a:cubicBezTo>
                    <a:cubicBezTo>
                      <a:pt x="17" y="235"/>
                      <a:pt x="17" y="235"/>
                      <a:pt x="17" y="235"/>
                    </a:cubicBezTo>
                    <a:cubicBezTo>
                      <a:pt x="17" y="236"/>
                      <a:pt x="17" y="236"/>
                      <a:pt x="17" y="236"/>
                    </a:cubicBezTo>
                    <a:cubicBezTo>
                      <a:pt x="16" y="236"/>
                      <a:pt x="16" y="236"/>
                      <a:pt x="16" y="236"/>
                    </a:cubicBezTo>
                    <a:cubicBezTo>
                      <a:pt x="16" y="236"/>
                      <a:pt x="16" y="236"/>
                      <a:pt x="16" y="236"/>
                    </a:cubicBezTo>
                    <a:cubicBezTo>
                      <a:pt x="16" y="236"/>
                      <a:pt x="16" y="236"/>
                      <a:pt x="16" y="237"/>
                    </a:cubicBezTo>
                    <a:cubicBezTo>
                      <a:pt x="16" y="237"/>
                      <a:pt x="16" y="237"/>
                      <a:pt x="16" y="238"/>
                    </a:cubicBezTo>
                    <a:cubicBezTo>
                      <a:pt x="16" y="238"/>
                      <a:pt x="16" y="238"/>
                      <a:pt x="16" y="238"/>
                    </a:cubicBezTo>
                    <a:cubicBezTo>
                      <a:pt x="16" y="238"/>
                      <a:pt x="16" y="238"/>
                      <a:pt x="16" y="238"/>
                    </a:cubicBezTo>
                    <a:cubicBezTo>
                      <a:pt x="16" y="238"/>
                      <a:pt x="16" y="238"/>
                      <a:pt x="16" y="238"/>
                    </a:cubicBezTo>
                    <a:cubicBezTo>
                      <a:pt x="16" y="239"/>
                      <a:pt x="16" y="239"/>
                      <a:pt x="16" y="239"/>
                    </a:cubicBezTo>
                    <a:cubicBezTo>
                      <a:pt x="16" y="239"/>
                      <a:pt x="16" y="239"/>
                      <a:pt x="16" y="239"/>
                    </a:cubicBezTo>
                    <a:cubicBezTo>
                      <a:pt x="16" y="238"/>
                      <a:pt x="17" y="238"/>
                      <a:pt x="17" y="238"/>
                    </a:cubicBezTo>
                    <a:cubicBezTo>
                      <a:pt x="17" y="238"/>
                      <a:pt x="17" y="237"/>
                      <a:pt x="17" y="238"/>
                    </a:cubicBezTo>
                    <a:cubicBezTo>
                      <a:pt x="17" y="238"/>
                      <a:pt x="17" y="238"/>
                      <a:pt x="17" y="238"/>
                    </a:cubicBezTo>
                    <a:cubicBezTo>
                      <a:pt x="18" y="238"/>
                      <a:pt x="18" y="238"/>
                      <a:pt x="18" y="238"/>
                    </a:cubicBezTo>
                    <a:cubicBezTo>
                      <a:pt x="18" y="238"/>
                      <a:pt x="17" y="238"/>
                      <a:pt x="17" y="238"/>
                    </a:cubicBezTo>
                    <a:cubicBezTo>
                      <a:pt x="17" y="238"/>
                      <a:pt x="17" y="238"/>
                      <a:pt x="17" y="238"/>
                    </a:cubicBezTo>
                    <a:cubicBezTo>
                      <a:pt x="17" y="238"/>
                      <a:pt x="17" y="238"/>
                      <a:pt x="17" y="238"/>
                    </a:cubicBezTo>
                    <a:cubicBezTo>
                      <a:pt x="16" y="239"/>
                      <a:pt x="16" y="239"/>
                      <a:pt x="16" y="239"/>
                    </a:cubicBezTo>
                    <a:cubicBezTo>
                      <a:pt x="16" y="240"/>
                      <a:pt x="16" y="240"/>
                      <a:pt x="16" y="240"/>
                    </a:cubicBezTo>
                    <a:cubicBezTo>
                      <a:pt x="16" y="240"/>
                      <a:pt x="16" y="240"/>
                      <a:pt x="16" y="240"/>
                    </a:cubicBezTo>
                    <a:cubicBezTo>
                      <a:pt x="16" y="240"/>
                      <a:pt x="16" y="240"/>
                      <a:pt x="16" y="240"/>
                    </a:cubicBezTo>
                    <a:cubicBezTo>
                      <a:pt x="16" y="240"/>
                      <a:pt x="16" y="240"/>
                      <a:pt x="16" y="240"/>
                    </a:cubicBezTo>
                    <a:cubicBezTo>
                      <a:pt x="16" y="240"/>
                      <a:pt x="15" y="240"/>
                      <a:pt x="15" y="241"/>
                    </a:cubicBezTo>
                    <a:cubicBezTo>
                      <a:pt x="15" y="241"/>
                      <a:pt x="15" y="242"/>
                      <a:pt x="15" y="243"/>
                    </a:cubicBezTo>
                    <a:cubicBezTo>
                      <a:pt x="15" y="243"/>
                      <a:pt x="15" y="243"/>
                      <a:pt x="15" y="244"/>
                    </a:cubicBezTo>
                    <a:cubicBezTo>
                      <a:pt x="15" y="244"/>
                      <a:pt x="15" y="244"/>
                      <a:pt x="15" y="244"/>
                    </a:cubicBezTo>
                    <a:cubicBezTo>
                      <a:pt x="15" y="244"/>
                      <a:pt x="15" y="244"/>
                      <a:pt x="15" y="244"/>
                    </a:cubicBezTo>
                    <a:cubicBezTo>
                      <a:pt x="15" y="244"/>
                      <a:pt x="15" y="244"/>
                      <a:pt x="15" y="244"/>
                    </a:cubicBezTo>
                    <a:cubicBezTo>
                      <a:pt x="15" y="243"/>
                      <a:pt x="15" y="243"/>
                      <a:pt x="16" y="243"/>
                    </a:cubicBezTo>
                    <a:cubicBezTo>
                      <a:pt x="16" y="243"/>
                      <a:pt x="16" y="242"/>
                      <a:pt x="16" y="242"/>
                    </a:cubicBezTo>
                    <a:cubicBezTo>
                      <a:pt x="16" y="242"/>
                      <a:pt x="16" y="242"/>
                      <a:pt x="17" y="242"/>
                    </a:cubicBezTo>
                    <a:cubicBezTo>
                      <a:pt x="17" y="242"/>
                      <a:pt x="17" y="242"/>
                      <a:pt x="17" y="242"/>
                    </a:cubicBezTo>
                    <a:cubicBezTo>
                      <a:pt x="17" y="242"/>
                      <a:pt x="17" y="242"/>
                      <a:pt x="17" y="242"/>
                    </a:cubicBezTo>
                    <a:cubicBezTo>
                      <a:pt x="17" y="242"/>
                      <a:pt x="17" y="243"/>
                      <a:pt x="16" y="243"/>
                    </a:cubicBezTo>
                    <a:cubicBezTo>
                      <a:pt x="16" y="243"/>
                      <a:pt x="16" y="243"/>
                      <a:pt x="16" y="244"/>
                    </a:cubicBezTo>
                    <a:cubicBezTo>
                      <a:pt x="16" y="244"/>
                      <a:pt x="16" y="244"/>
                      <a:pt x="15" y="244"/>
                    </a:cubicBezTo>
                    <a:cubicBezTo>
                      <a:pt x="15" y="245"/>
                      <a:pt x="15" y="245"/>
                      <a:pt x="15" y="245"/>
                    </a:cubicBezTo>
                    <a:cubicBezTo>
                      <a:pt x="15" y="245"/>
                      <a:pt x="14" y="246"/>
                      <a:pt x="14" y="246"/>
                    </a:cubicBezTo>
                    <a:cubicBezTo>
                      <a:pt x="14" y="246"/>
                      <a:pt x="14" y="247"/>
                      <a:pt x="14" y="247"/>
                    </a:cubicBezTo>
                    <a:cubicBezTo>
                      <a:pt x="14" y="247"/>
                      <a:pt x="14" y="247"/>
                      <a:pt x="13" y="247"/>
                    </a:cubicBezTo>
                    <a:cubicBezTo>
                      <a:pt x="13" y="247"/>
                      <a:pt x="13" y="247"/>
                      <a:pt x="13" y="247"/>
                    </a:cubicBezTo>
                    <a:cubicBezTo>
                      <a:pt x="13" y="246"/>
                      <a:pt x="13" y="246"/>
                      <a:pt x="14" y="246"/>
                    </a:cubicBezTo>
                    <a:cubicBezTo>
                      <a:pt x="14" y="246"/>
                      <a:pt x="14" y="245"/>
                      <a:pt x="14" y="245"/>
                    </a:cubicBezTo>
                    <a:cubicBezTo>
                      <a:pt x="14" y="245"/>
                      <a:pt x="14" y="245"/>
                      <a:pt x="14" y="244"/>
                    </a:cubicBezTo>
                    <a:cubicBezTo>
                      <a:pt x="14" y="244"/>
                      <a:pt x="14" y="244"/>
                      <a:pt x="14" y="244"/>
                    </a:cubicBezTo>
                    <a:cubicBezTo>
                      <a:pt x="14" y="244"/>
                      <a:pt x="14" y="244"/>
                      <a:pt x="14" y="244"/>
                    </a:cubicBezTo>
                    <a:cubicBezTo>
                      <a:pt x="14" y="244"/>
                      <a:pt x="14" y="243"/>
                      <a:pt x="14" y="243"/>
                    </a:cubicBezTo>
                    <a:cubicBezTo>
                      <a:pt x="14" y="243"/>
                      <a:pt x="13" y="243"/>
                      <a:pt x="13" y="243"/>
                    </a:cubicBezTo>
                    <a:cubicBezTo>
                      <a:pt x="13" y="242"/>
                      <a:pt x="13" y="242"/>
                      <a:pt x="13" y="242"/>
                    </a:cubicBezTo>
                    <a:cubicBezTo>
                      <a:pt x="13" y="242"/>
                      <a:pt x="13" y="242"/>
                      <a:pt x="13" y="242"/>
                    </a:cubicBezTo>
                    <a:cubicBezTo>
                      <a:pt x="13" y="242"/>
                      <a:pt x="13" y="242"/>
                      <a:pt x="13" y="242"/>
                    </a:cubicBezTo>
                    <a:cubicBezTo>
                      <a:pt x="13" y="242"/>
                      <a:pt x="13" y="243"/>
                      <a:pt x="13" y="243"/>
                    </a:cubicBezTo>
                    <a:cubicBezTo>
                      <a:pt x="13" y="243"/>
                      <a:pt x="13" y="243"/>
                      <a:pt x="13" y="243"/>
                    </a:cubicBezTo>
                    <a:cubicBezTo>
                      <a:pt x="13" y="243"/>
                      <a:pt x="12" y="243"/>
                      <a:pt x="12" y="243"/>
                    </a:cubicBezTo>
                    <a:cubicBezTo>
                      <a:pt x="12" y="243"/>
                      <a:pt x="12" y="243"/>
                      <a:pt x="12" y="243"/>
                    </a:cubicBezTo>
                    <a:cubicBezTo>
                      <a:pt x="12" y="243"/>
                      <a:pt x="12" y="243"/>
                      <a:pt x="12" y="243"/>
                    </a:cubicBezTo>
                    <a:cubicBezTo>
                      <a:pt x="12" y="243"/>
                      <a:pt x="12" y="243"/>
                      <a:pt x="12" y="243"/>
                    </a:cubicBezTo>
                    <a:cubicBezTo>
                      <a:pt x="13" y="243"/>
                      <a:pt x="13" y="243"/>
                      <a:pt x="13" y="242"/>
                    </a:cubicBezTo>
                    <a:cubicBezTo>
                      <a:pt x="13" y="242"/>
                      <a:pt x="13" y="242"/>
                      <a:pt x="13" y="242"/>
                    </a:cubicBezTo>
                    <a:cubicBezTo>
                      <a:pt x="13" y="242"/>
                      <a:pt x="13" y="242"/>
                      <a:pt x="13" y="242"/>
                    </a:cubicBezTo>
                    <a:cubicBezTo>
                      <a:pt x="13" y="241"/>
                      <a:pt x="12" y="242"/>
                      <a:pt x="12" y="242"/>
                    </a:cubicBezTo>
                    <a:cubicBezTo>
                      <a:pt x="12" y="242"/>
                      <a:pt x="12" y="242"/>
                      <a:pt x="12" y="242"/>
                    </a:cubicBezTo>
                    <a:cubicBezTo>
                      <a:pt x="12" y="242"/>
                      <a:pt x="12" y="242"/>
                      <a:pt x="12" y="242"/>
                    </a:cubicBezTo>
                    <a:cubicBezTo>
                      <a:pt x="12" y="242"/>
                      <a:pt x="12" y="242"/>
                      <a:pt x="12" y="241"/>
                    </a:cubicBezTo>
                    <a:cubicBezTo>
                      <a:pt x="12" y="241"/>
                      <a:pt x="12" y="241"/>
                      <a:pt x="12" y="241"/>
                    </a:cubicBezTo>
                    <a:cubicBezTo>
                      <a:pt x="12" y="241"/>
                      <a:pt x="13" y="240"/>
                      <a:pt x="13" y="240"/>
                    </a:cubicBezTo>
                    <a:cubicBezTo>
                      <a:pt x="13" y="240"/>
                      <a:pt x="13" y="240"/>
                      <a:pt x="13" y="240"/>
                    </a:cubicBezTo>
                    <a:cubicBezTo>
                      <a:pt x="13" y="239"/>
                      <a:pt x="13" y="239"/>
                      <a:pt x="13" y="240"/>
                    </a:cubicBezTo>
                    <a:cubicBezTo>
                      <a:pt x="13" y="240"/>
                      <a:pt x="13" y="240"/>
                      <a:pt x="13" y="240"/>
                    </a:cubicBezTo>
                    <a:cubicBezTo>
                      <a:pt x="13" y="240"/>
                      <a:pt x="14" y="240"/>
                      <a:pt x="14" y="239"/>
                    </a:cubicBezTo>
                    <a:cubicBezTo>
                      <a:pt x="14" y="239"/>
                      <a:pt x="14" y="239"/>
                      <a:pt x="14" y="239"/>
                    </a:cubicBezTo>
                    <a:cubicBezTo>
                      <a:pt x="14" y="239"/>
                      <a:pt x="14" y="239"/>
                      <a:pt x="14" y="239"/>
                    </a:cubicBezTo>
                    <a:cubicBezTo>
                      <a:pt x="14" y="239"/>
                      <a:pt x="14" y="239"/>
                      <a:pt x="14" y="239"/>
                    </a:cubicBezTo>
                    <a:cubicBezTo>
                      <a:pt x="13" y="239"/>
                      <a:pt x="13" y="239"/>
                      <a:pt x="13" y="239"/>
                    </a:cubicBezTo>
                    <a:cubicBezTo>
                      <a:pt x="13" y="239"/>
                      <a:pt x="13" y="239"/>
                      <a:pt x="13" y="239"/>
                    </a:cubicBezTo>
                    <a:cubicBezTo>
                      <a:pt x="13" y="239"/>
                      <a:pt x="12" y="239"/>
                      <a:pt x="12" y="239"/>
                    </a:cubicBezTo>
                    <a:cubicBezTo>
                      <a:pt x="12" y="239"/>
                      <a:pt x="12" y="239"/>
                      <a:pt x="12" y="239"/>
                    </a:cubicBezTo>
                    <a:cubicBezTo>
                      <a:pt x="12" y="239"/>
                      <a:pt x="12" y="239"/>
                      <a:pt x="12" y="239"/>
                    </a:cubicBezTo>
                    <a:cubicBezTo>
                      <a:pt x="12" y="239"/>
                      <a:pt x="12" y="239"/>
                      <a:pt x="12" y="239"/>
                    </a:cubicBezTo>
                    <a:cubicBezTo>
                      <a:pt x="12" y="239"/>
                      <a:pt x="11" y="239"/>
                      <a:pt x="11" y="239"/>
                    </a:cubicBezTo>
                    <a:cubicBezTo>
                      <a:pt x="11" y="239"/>
                      <a:pt x="11" y="238"/>
                      <a:pt x="11" y="239"/>
                    </a:cubicBezTo>
                    <a:cubicBezTo>
                      <a:pt x="10" y="239"/>
                      <a:pt x="10" y="239"/>
                      <a:pt x="10" y="239"/>
                    </a:cubicBezTo>
                    <a:cubicBezTo>
                      <a:pt x="10" y="239"/>
                      <a:pt x="10" y="239"/>
                      <a:pt x="10" y="239"/>
                    </a:cubicBezTo>
                    <a:cubicBezTo>
                      <a:pt x="10" y="239"/>
                      <a:pt x="9" y="240"/>
                      <a:pt x="9" y="240"/>
                    </a:cubicBezTo>
                    <a:cubicBezTo>
                      <a:pt x="9" y="240"/>
                      <a:pt x="9" y="240"/>
                      <a:pt x="10" y="241"/>
                    </a:cubicBezTo>
                    <a:cubicBezTo>
                      <a:pt x="9" y="241"/>
                      <a:pt x="9" y="241"/>
                      <a:pt x="9" y="241"/>
                    </a:cubicBezTo>
                    <a:cubicBezTo>
                      <a:pt x="9" y="241"/>
                      <a:pt x="9" y="240"/>
                      <a:pt x="9" y="240"/>
                    </a:cubicBezTo>
                    <a:cubicBezTo>
                      <a:pt x="9" y="240"/>
                      <a:pt x="8" y="240"/>
                      <a:pt x="8" y="240"/>
                    </a:cubicBezTo>
                    <a:cubicBezTo>
                      <a:pt x="7" y="240"/>
                      <a:pt x="7" y="240"/>
                      <a:pt x="7" y="240"/>
                    </a:cubicBezTo>
                    <a:cubicBezTo>
                      <a:pt x="7" y="240"/>
                      <a:pt x="7" y="240"/>
                      <a:pt x="7" y="240"/>
                    </a:cubicBezTo>
                    <a:cubicBezTo>
                      <a:pt x="7" y="240"/>
                      <a:pt x="6" y="240"/>
                      <a:pt x="6" y="240"/>
                    </a:cubicBezTo>
                    <a:cubicBezTo>
                      <a:pt x="6" y="240"/>
                      <a:pt x="5" y="240"/>
                      <a:pt x="5" y="240"/>
                    </a:cubicBezTo>
                    <a:cubicBezTo>
                      <a:pt x="5" y="240"/>
                      <a:pt x="5" y="240"/>
                      <a:pt x="5" y="240"/>
                    </a:cubicBezTo>
                    <a:cubicBezTo>
                      <a:pt x="5" y="241"/>
                      <a:pt x="5" y="241"/>
                      <a:pt x="5" y="241"/>
                    </a:cubicBezTo>
                    <a:cubicBezTo>
                      <a:pt x="5" y="241"/>
                      <a:pt x="5" y="241"/>
                      <a:pt x="5" y="241"/>
                    </a:cubicBezTo>
                    <a:cubicBezTo>
                      <a:pt x="5" y="241"/>
                      <a:pt x="6" y="242"/>
                      <a:pt x="6" y="242"/>
                    </a:cubicBezTo>
                    <a:cubicBezTo>
                      <a:pt x="5" y="242"/>
                      <a:pt x="5" y="242"/>
                      <a:pt x="5" y="242"/>
                    </a:cubicBezTo>
                    <a:cubicBezTo>
                      <a:pt x="5" y="242"/>
                      <a:pt x="6" y="243"/>
                      <a:pt x="6" y="243"/>
                    </a:cubicBezTo>
                    <a:cubicBezTo>
                      <a:pt x="6" y="243"/>
                      <a:pt x="6" y="242"/>
                      <a:pt x="6" y="242"/>
                    </a:cubicBezTo>
                    <a:cubicBezTo>
                      <a:pt x="7" y="242"/>
                      <a:pt x="7" y="242"/>
                      <a:pt x="7" y="242"/>
                    </a:cubicBezTo>
                    <a:cubicBezTo>
                      <a:pt x="7" y="241"/>
                      <a:pt x="7" y="241"/>
                      <a:pt x="8" y="241"/>
                    </a:cubicBezTo>
                    <a:cubicBezTo>
                      <a:pt x="8" y="241"/>
                      <a:pt x="8" y="242"/>
                      <a:pt x="7" y="242"/>
                    </a:cubicBezTo>
                    <a:cubicBezTo>
                      <a:pt x="7" y="242"/>
                      <a:pt x="7" y="242"/>
                      <a:pt x="7" y="242"/>
                    </a:cubicBezTo>
                    <a:cubicBezTo>
                      <a:pt x="7" y="243"/>
                      <a:pt x="7" y="243"/>
                      <a:pt x="7" y="243"/>
                    </a:cubicBezTo>
                    <a:cubicBezTo>
                      <a:pt x="7" y="243"/>
                      <a:pt x="7" y="243"/>
                      <a:pt x="7" y="243"/>
                    </a:cubicBezTo>
                    <a:cubicBezTo>
                      <a:pt x="7" y="243"/>
                      <a:pt x="7" y="243"/>
                      <a:pt x="7" y="243"/>
                    </a:cubicBezTo>
                    <a:cubicBezTo>
                      <a:pt x="7" y="243"/>
                      <a:pt x="7" y="243"/>
                      <a:pt x="7" y="243"/>
                    </a:cubicBezTo>
                    <a:cubicBezTo>
                      <a:pt x="7" y="243"/>
                      <a:pt x="7" y="243"/>
                      <a:pt x="7" y="243"/>
                    </a:cubicBezTo>
                    <a:cubicBezTo>
                      <a:pt x="6" y="243"/>
                      <a:pt x="6" y="243"/>
                      <a:pt x="6" y="243"/>
                    </a:cubicBezTo>
                    <a:cubicBezTo>
                      <a:pt x="6" y="244"/>
                      <a:pt x="6" y="244"/>
                      <a:pt x="6" y="244"/>
                    </a:cubicBezTo>
                    <a:cubicBezTo>
                      <a:pt x="6" y="244"/>
                      <a:pt x="6" y="244"/>
                      <a:pt x="5" y="244"/>
                    </a:cubicBezTo>
                    <a:cubicBezTo>
                      <a:pt x="5" y="244"/>
                      <a:pt x="5" y="244"/>
                      <a:pt x="5" y="244"/>
                    </a:cubicBezTo>
                    <a:cubicBezTo>
                      <a:pt x="5" y="243"/>
                      <a:pt x="5" y="244"/>
                      <a:pt x="5" y="244"/>
                    </a:cubicBezTo>
                    <a:cubicBezTo>
                      <a:pt x="5" y="244"/>
                      <a:pt x="5" y="244"/>
                      <a:pt x="5" y="244"/>
                    </a:cubicBezTo>
                    <a:cubicBezTo>
                      <a:pt x="5" y="244"/>
                      <a:pt x="4" y="244"/>
                      <a:pt x="4" y="245"/>
                    </a:cubicBezTo>
                    <a:cubicBezTo>
                      <a:pt x="4" y="245"/>
                      <a:pt x="4" y="245"/>
                      <a:pt x="4" y="245"/>
                    </a:cubicBezTo>
                    <a:cubicBezTo>
                      <a:pt x="4" y="245"/>
                      <a:pt x="4" y="245"/>
                      <a:pt x="3" y="246"/>
                    </a:cubicBezTo>
                    <a:cubicBezTo>
                      <a:pt x="3" y="246"/>
                      <a:pt x="3" y="246"/>
                      <a:pt x="3" y="246"/>
                    </a:cubicBezTo>
                    <a:cubicBezTo>
                      <a:pt x="3" y="246"/>
                      <a:pt x="3" y="246"/>
                      <a:pt x="3" y="246"/>
                    </a:cubicBezTo>
                    <a:cubicBezTo>
                      <a:pt x="3" y="247"/>
                      <a:pt x="3" y="247"/>
                      <a:pt x="3" y="247"/>
                    </a:cubicBezTo>
                    <a:cubicBezTo>
                      <a:pt x="3" y="247"/>
                      <a:pt x="3" y="247"/>
                      <a:pt x="3" y="247"/>
                    </a:cubicBezTo>
                    <a:cubicBezTo>
                      <a:pt x="3" y="247"/>
                      <a:pt x="3" y="247"/>
                      <a:pt x="2" y="247"/>
                    </a:cubicBezTo>
                    <a:cubicBezTo>
                      <a:pt x="2" y="247"/>
                      <a:pt x="2" y="247"/>
                      <a:pt x="2" y="247"/>
                    </a:cubicBezTo>
                    <a:cubicBezTo>
                      <a:pt x="2" y="247"/>
                      <a:pt x="2" y="247"/>
                      <a:pt x="2" y="247"/>
                    </a:cubicBezTo>
                    <a:cubicBezTo>
                      <a:pt x="2" y="247"/>
                      <a:pt x="2" y="247"/>
                      <a:pt x="2" y="247"/>
                    </a:cubicBezTo>
                    <a:cubicBezTo>
                      <a:pt x="1" y="248"/>
                      <a:pt x="1" y="249"/>
                      <a:pt x="1" y="249"/>
                    </a:cubicBezTo>
                    <a:cubicBezTo>
                      <a:pt x="1" y="249"/>
                      <a:pt x="1" y="249"/>
                      <a:pt x="1" y="250"/>
                    </a:cubicBezTo>
                    <a:cubicBezTo>
                      <a:pt x="1" y="250"/>
                      <a:pt x="1" y="250"/>
                      <a:pt x="1" y="250"/>
                    </a:cubicBezTo>
                    <a:cubicBezTo>
                      <a:pt x="1" y="250"/>
                      <a:pt x="2" y="250"/>
                      <a:pt x="2" y="250"/>
                    </a:cubicBezTo>
                    <a:cubicBezTo>
                      <a:pt x="2" y="251"/>
                      <a:pt x="2" y="251"/>
                      <a:pt x="2" y="251"/>
                    </a:cubicBezTo>
                    <a:cubicBezTo>
                      <a:pt x="2" y="251"/>
                      <a:pt x="3" y="251"/>
                      <a:pt x="3" y="251"/>
                    </a:cubicBezTo>
                    <a:cubicBezTo>
                      <a:pt x="3" y="251"/>
                      <a:pt x="3" y="251"/>
                      <a:pt x="4" y="250"/>
                    </a:cubicBezTo>
                    <a:cubicBezTo>
                      <a:pt x="4" y="250"/>
                      <a:pt x="4" y="250"/>
                      <a:pt x="4" y="250"/>
                    </a:cubicBezTo>
                    <a:cubicBezTo>
                      <a:pt x="3" y="249"/>
                      <a:pt x="3" y="249"/>
                      <a:pt x="3" y="249"/>
                    </a:cubicBezTo>
                    <a:cubicBezTo>
                      <a:pt x="3" y="249"/>
                      <a:pt x="3" y="249"/>
                      <a:pt x="3" y="249"/>
                    </a:cubicBezTo>
                    <a:cubicBezTo>
                      <a:pt x="3" y="249"/>
                      <a:pt x="3" y="249"/>
                      <a:pt x="3" y="249"/>
                    </a:cubicBezTo>
                    <a:cubicBezTo>
                      <a:pt x="2" y="249"/>
                      <a:pt x="2" y="249"/>
                      <a:pt x="2" y="248"/>
                    </a:cubicBezTo>
                    <a:cubicBezTo>
                      <a:pt x="2" y="248"/>
                      <a:pt x="2" y="248"/>
                      <a:pt x="3" y="248"/>
                    </a:cubicBezTo>
                    <a:cubicBezTo>
                      <a:pt x="3" y="248"/>
                      <a:pt x="3" y="248"/>
                      <a:pt x="3" y="248"/>
                    </a:cubicBezTo>
                    <a:cubicBezTo>
                      <a:pt x="3" y="248"/>
                      <a:pt x="3" y="248"/>
                      <a:pt x="3" y="248"/>
                    </a:cubicBezTo>
                    <a:cubicBezTo>
                      <a:pt x="4" y="248"/>
                      <a:pt x="4" y="248"/>
                      <a:pt x="4" y="248"/>
                    </a:cubicBezTo>
                    <a:cubicBezTo>
                      <a:pt x="4" y="248"/>
                      <a:pt x="5" y="247"/>
                      <a:pt x="6" y="247"/>
                    </a:cubicBezTo>
                    <a:cubicBezTo>
                      <a:pt x="6" y="246"/>
                      <a:pt x="6" y="246"/>
                      <a:pt x="6" y="246"/>
                    </a:cubicBezTo>
                    <a:cubicBezTo>
                      <a:pt x="6" y="246"/>
                      <a:pt x="6" y="247"/>
                      <a:pt x="6" y="247"/>
                    </a:cubicBezTo>
                    <a:cubicBezTo>
                      <a:pt x="6" y="247"/>
                      <a:pt x="6" y="247"/>
                      <a:pt x="5" y="247"/>
                    </a:cubicBezTo>
                    <a:cubicBezTo>
                      <a:pt x="5" y="248"/>
                      <a:pt x="5" y="248"/>
                      <a:pt x="5" y="248"/>
                    </a:cubicBezTo>
                    <a:cubicBezTo>
                      <a:pt x="5" y="249"/>
                      <a:pt x="6" y="249"/>
                      <a:pt x="6" y="249"/>
                    </a:cubicBezTo>
                    <a:cubicBezTo>
                      <a:pt x="6" y="249"/>
                      <a:pt x="7" y="249"/>
                      <a:pt x="7" y="249"/>
                    </a:cubicBezTo>
                    <a:cubicBezTo>
                      <a:pt x="7" y="249"/>
                      <a:pt x="7" y="249"/>
                      <a:pt x="7" y="249"/>
                    </a:cubicBezTo>
                    <a:cubicBezTo>
                      <a:pt x="7" y="250"/>
                      <a:pt x="8" y="250"/>
                      <a:pt x="8" y="250"/>
                    </a:cubicBezTo>
                    <a:cubicBezTo>
                      <a:pt x="8" y="250"/>
                      <a:pt x="8" y="250"/>
                      <a:pt x="8" y="250"/>
                    </a:cubicBezTo>
                    <a:cubicBezTo>
                      <a:pt x="8" y="250"/>
                      <a:pt x="8" y="250"/>
                      <a:pt x="8" y="250"/>
                    </a:cubicBezTo>
                    <a:cubicBezTo>
                      <a:pt x="8" y="250"/>
                      <a:pt x="9" y="250"/>
                      <a:pt x="9" y="250"/>
                    </a:cubicBezTo>
                    <a:cubicBezTo>
                      <a:pt x="9" y="250"/>
                      <a:pt x="9" y="250"/>
                      <a:pt x="10" y="250"/>
                    </a:cubicBezTo>
                    <a:cubicBezTo>
                      <a:pt x="9" y="250"/>
                      <a:pt x="9" y="250"/>
                      <a:pt x="9" y="250"/>
                    </a:cubicBezTo>
                    <a:cubicBezTo>
                      <a:pt x="8" y="250"/>
                      <a:pt x="8" y="250"/>
                      <a:pt x="8" y="250"/>
                    </a:cubicBezTo>
                    <a:cubicBezTo>
                      <a:pt x="8" y="250"/>
                      <a:pt x="8" y="250"/>
                      <a:pt x="8" y="250"/>
                    </a:cubicBezTo>
                    <a:cubicBezTo>
                      <a:pt x="8" y="249"/>
                      <a:pt x="8" y="249"/>
                      <a:pt x="8" y="249"/>
                    </a:cubicBezTo>
                    <a:cubicBezTo>
                      <a:pt x="9" y="249"/>
                      <a:pt x="10" y="249"/>
                      <a:pt x="10" y="249"/>
                    </a:cubicBezTo>
                    <a:cubicBezTo>
                      <a:pt x="10" y="249"/>
                      <a:pt x="10" y="249"/>
                      <a:pt x="11" y="249"/>
                    </a:cubicBezTo>
                    <a:cubicBezTo>
                      <a:pt x="11" y="249"/>
                      <a:pt x="11" y="249"/>
                      <a:pt x="11" y="249"/>
                    </a:cubicBezTo>
                    <a:cubicBezTo>
                      <a:pt x="11" y="250"/>
                      <a:pt x="11" y="250"/>
                      <a:pt x="11" y="250"/>
                    </a:cubicBezTo>
                    <a:cubicBezTo>
                      <a:pt x="11" y="250"/>
                      <a:pt x="11" y="250"/>
                      <a:pt x="11" y="251"/>
                    </a:cubicBezTo>
                    <a:cubicBezTo>
                      <a:pt x="11" y="251"/>
                      <a:pt x="12" y="251"/>
                      <a:pt x="12" y="251"/>
                    </a:cubicBezTo>
                    <a:cubicBezTo>
                      <a:pt x="12" y="251"/>
                      <a:pt x="12" y="251"/>
                      <a:pt x="12" y="251"/>
                    </a:cubicBezTo>
                    <a:cubicBezTo>
                      <a:pt x="12" y="251"/>
                      <a:pt x="12" y="251"/>
                      <a:pt x="12" y="251"/>
                    </a:cubicBezTo>
                    <a:cubicBezTo>
                      <a:pt x="12" y="252"/>
                      <a:pt x="12" y="252"/>
                      <a:pt x="12" y="252"/>
                    </a:cubicBezTo>
                    <a:cubicBezTo>
                      <a:pt x="12" y="252"/>
                      <a:pt x="12" y="252"/>
                      <a:pt x="12" y="252"/>
                    </a:cubicBezTo>
                    <a:cubicBezTo>
                      <a:pt x="12" y="252"/>
                      <a:pt x="11" y="252"/>
                      <a:pt x="11" y="252"/>
                    </a:cubicBezTo>
                    <a:cubicBezTo>
                      <a:pt x="11" y="252"/>
                      <a:pt x="11" y="252"/>
                      <a:pt x="11" y="252"/>
                    </a:cubicBezTo>
                    <a:cubicBezTo>
                      <a:pt x="11" y="252"/>
                      <a:pt x="11" y="252"/>
                      <a:pt x="11" y="252"/>
                    </a:cubicBezTo>
                    <a:cubicBezTo>
                      <a:pt x="11" y="252"/>
                      <a:pt x="11" y="253"/>
                      <a:pt x="11" y="253"/>
                    </a:cubicBezTo>
                    <a:cubicBezTo>
                      <a:pt x="11" y="253"/>
                      <a:pt x="11" y="253"/>
                      <a:pt x="11" y="253"/>
                    </a:cubicBezTo>
                    <a:cubicBezTo>
                      <a:pt x="11" y="253"/>
                      <a:pt x="11" y="254"/>
                      <a:pt x="11" y="254"/>
                    </a:cubicBezTo>
                    <a:cubicBezTo>
                      <a:pt x="11" y="254"/>
                      <a:pt x="11" y="254"/>
                      <a:pt x="11" y="254"/>
                    </a:cubicBezTo>
                    <a:cubicBezTo>
                      <a:pt x="10" y="254"/>
                      <a:pt x="10" y="255"/>
                      <a:pt x="9" y="256"/>
                    </a:cubicBezTo>
                    <a:cubicBezTo>
                      <a:pt x="9" y="256"/>
                      <a:pt x="9" y="256"/>
                      <a:pt x="9" y="256"/>
                    </a:cubicBezTo>
                    <a:cubicBezTo>
                      <a:pt x="9" y="256"/>
                      <a:pt x="9" y="257"/>
                      <a:pt x="10" y="257"/>
                    </a:cubicBezTo>
                    <a:cubicBezTo>
                      <a:pt x="10" y="257"/>
                      <a:pt x="10" y="257"/>
                      <a:pt x="11" y="257"/>
                    </a:cubicBezTo>
                    <a:cubicBezTo>
                      <a:pt x="11" y="257"/>
                      <a:pt x="11" y="257"/>
                      <a:pt x="11" y="257"/>
                    </a:cubicBezTo>
                    <a:cubicBezTo>
                      <a:pt x="11" y="257"/>
                      <a:pt x="12" y="257"/>
                      <a:pt x="12" y="258"/>
                    </a:cubicBezTo>
                    <a:cubicBezTo>
                      <a:pt x="12" y="258"/>
                      <a:pt x="12" y="258"/>
                      <a:pt x="12" y="258"/>
                    </a:cubicBezTo>
                    <a:cubicBezTo>
                      <a:pt x="12" y="258"/>
                      <a:pt x="11" y="258"/>
                      <a:pt x="11" y="258"/>
                    </a:cubicBezTo>
                    <a:cubicBezTo>
                      <a:pt x="11" y="258"/>
                      <a:pt x="11" y="258"/>
                      <a:pt x="11" y="258"/>
                    </a:cubicBezTo>
                    <a:cubicBezTo>
                      <a:pt x="11" y="258"/>
                      <a:pt x="11" y="258"/>
                      <a:pt x="11" y="258"/>
                    </a:cubicBezTo>
                    <a:cubicBezTo>
                      <a:pt x="11" y="258"/>
                      <a:pt x="11" y="258"/>
                      <a:pt x="11" y="258"/>
                    </a:cubicBezTo>
                    <a:cubicBezTo>
                      <a:pt x="10" y="258"/>
                      <a:pt x="10" y="258"/>
                      <a:pt x="10" y="258"/>
                    </a:cubicBezTo>
                    <a:cubicBezTo>
                      <a:pt x="10" y="258"/>
                      <a:pt x="10" y="258"/>
                      <a:pt x="10" y="258"/>
                    </a:cubicBezTo>
                    <a:cubicBezTo>
                      <a:pt x="10" y="258"/>
                      <a:pt x="10" y="258"/>
                      <a:pt x="10" y="258"/>
                    </a:cubicBezTo>
                    <a:cubicBezTo>
                      <a:pt x="10" y="258"/>
                      <a:pt x="10" y="258"/>
                      <a:pt x="10" y="258"/>
                    </a:cubicBezTo>
                    <a:cubicBezTo>
                      <a:pt x="10" y="258"/>
                      <a:pt x="10" y="258"/>
                      <a:pt x="10" y="258"/>
                    </a:cubicBezTo>
                    <a:cubicBezTo>
                      <a:pt x="9" y="257"/>
                      <a:pt x="9" y="257"/>
                      <a:pt x="9" y="257"/>
                    </a:cubicBezTo>
                    <a:cubicBezTo>
                      <a:pt x="9" y="257"/>
                      <a:pt x="8" y="257"/>
                      <a:pt x="8" y="258"/>
                    </a:cubicBezTo>
                    <a:cubicBezTo>
                      <a:pt x="8" y="258"/>
                      <a:pt x="8" y="258"/>
                      <a:pt x="8" y="258"/>
                    </a:cubicBezTo>
                    <a:cubicBezTo>
                      <a:pt x="8" y="258"/>
                      <a:pt x="8" y="258"/>
                      <a:pt x="8" y="259"/>
                    </a:cubicBezTo>
                    <a:cubicBezTo>
                      <a:pt x="8" y="259"/>
                      <a:pt x="8" y="259"/>
                      <a:pt x="8" y="259"/>
                    </a:cubicBezTo>
                    <a:cubicBezTo>
                      <a:pt x="8" y="259"/>
                      <a:pt x="8" y="260"/>
                      <a:pt x="9" y="260"/>
                    </a:cubicBezTo>
                    <a:cubicBezTo>
                      <a:pt x="9" y="260"/>
                      <a:pt x="9" y="260"/>
                      <a:pt x="9" y="259"/>
                    </a:cubicBezTo>
                    <a:cubicBezTo>
                      <a:pt x="10" y="259"/>
                      <a:pt x="10" y="259"/>
                      <a:pt x="10" y="259"/>
                    </a:cubicBezTo>
                    <a:cubicBezTo>
                      <a:pt x="10" y="259"/>
                      <a:pt x="10" y="260"/>
                      <a:pt x="10" y="260"/>
                    </a:cubicBezTo>
                    <a:cubicBezTo>
                      <a:pt x="10" y="260"/>
                      <a:pt x="10" y="260"/>
                      <a:pt x="10" y="260"/>
                    </a:cubicBezTo>
                    <a:cubicBezTo>
                      <a:pt x="10" y="260"/>
                      <a:pt x="9" y="260"/>
                      <a:pt x="9" y="260"/>
                    </a:cubicBezTo>
                    <a:cubicBezTo>
                      <a:pt x="9" y="260"/>
                      <a:pt x="9" y="260"/>
                      <a:pt x="9" y="261"/>
                    </a:cubicBezTo>
                    <a:cubicBezTo>
                      <a:pt x="9" y="261"/>
                      <a:pt x="10" y="261"/>
                      <a:pt x="10" y="261"/>
                    </a:cubicBezTo>
                    <a:cubicBezTo>
                      <a:pt x="10" y="261"/>
                      <a:pt x="10" y="261"/>
                      <a:pt x="11" y="261"/>
                    </a:cubicBezTo>
                    <a:cubicBezTo>
                      <a:pt x="11" y="261"/>
                      <a:pt x="11" y="261"/>
                      <a:pt x="11" y="261"/>
                    </a:cubicBezTo>
                    <a:cubicBezTo>
                      <a:pt x="11" y="261"/>
                      <a:pt x="11" y="261"/>
                      <a:pt x="12" y="261"/>
                    </a:cubicBezTo>
                    <a:cubicBezTo>
                      <a:pt x="12" y="261"/>
                      <a:pt x="12" y="261"/>
                      <a:pt x="12" y="261"/>
                    </a:cubicBezTo>
                    <a:cubicBezTo>
                      <a:pt x="12" y="261"/>
                      <a:pt x="12" y="261"/>
                      <a:pt x="12" y="261"/>
                    </a:cubicBezTo>
                    <a:cubicBezTo>
                      <a:pt x="12" y="261"/>
                      <a:pt x="12" y="261"/>
                      <a:pt x="12" y="261"/>
                    </a:cubicBezTo>
                    <a:cubicBezTo>
                      <a:pt x="12" y="261"/>
                      <a:pt x="12" y="261"/>
                      <a:pt x="12" y="261"/>
                    </a:cubicBezTo>
                    <a:cubicBezTo>
                      <a:pt x="12" y="260"/>
                      <a:pt x="12" y="260"/>
                      <a:pt x="12" y="260"/>
                    </a:cubicBezTo>
                    <a:cubicBezTo>
                      <a:pt x="12" y="261"/>
                      <a:pt x="12" y="261"/>
                      <a:pt x="12" y="261"/>
                    </a:cubicBezTo>
                    <a:cubicBezTo>
                      <a:pt x="13" y="261"/>
                      <a:pt x="13" y="261"/>
                      <a:pt x="13" y="261"/>
                    </a:cubicBezTo>
                    <a:cubicBezTo>
                      <a:pt x="13" y="261"/>
                      <a:pt x="13" y="261"/>
                      <a:pt x="13" y="261"/>
                    </a:cubicBezTo>
                    <a:cubicBezTo>
                      <a:pt x="13" y="261"/>
                      <a:pt x="13" y="261"/>
                      <a:pt x="13" y="261"/>
                    </a:cubicBezTo>
                    <a:cubicBezTo>
                      <a:pt x="13" y="261"/>
                      <a:pt x="13" y="261"/>
                      <a:pt x="13" y="261"/>
                    </a:cubicBezTo>
                    <a:cubicBezTo>
                      <a:pt x="14" y="261"/>
                      <a:pt x="14" y="261"/>
                      <a:pt x="14" y="261"/>
                    </a:cubicBezTo>
                    <a:cubicBezTo>
                      <a:pt x="14" y="261"/>
                      <a:pt x="14" y="261"/>
                      <a:pt x="14" y="261"/>
                    </a:cubicBezTo>
                    <a:cubicBezTo>
                      <a:pt x="14" y="261"/>
                      <a:pt x="14" y="261"/>
                      <a:pt x="14" y="261"/>
                    </a:cubicBezTo>
                    <a:cubicBezTo>
                      <a:pt x="13" y="260"/>
                      <a:pt x="13" y="260"/>
                      <a:pt x="12" y="260"/>
                    </a:cubicBezTo>
                    <a:cubicBezTo>
                      <a:pt x="12" y="260"/>
                      <a:pt x="12" y="260"/>
                      <a:pt x="12" y="260"/>
                    </a:cubicBezTo>
                    <a:cubicBezTo>
                      <a:pt x="12" y="260"/>
                      <a:pt x="12" y="260"/>
                      <a:pt x="12" y="260"/>
                    </a:cubicBezTo>
                    <a:cubicBezTo>
                      <a:pt x="13" y="260"/>
                      <a:pt x="13" y="260"/>
                      <a:pt x="13" y="260"/>
                    </a:cubicBezTo>
                    <a:cubicBezTo>
                      <a:pt x="14" y="260"/>
                      <a:pt x="14" y="260"/>
                      <a:pt x="14" y="260"/>
                    </a:cubicBezTo>
                    <a:cubicBezTo>
                      <a:pt x="14" y="259"/>
                      <a:pt x="14" y="259"/>
                      <a:pt x="15" y="258"/>
                    </a:cubicBezTo>
                    <a:cubicBezTo>
                      <a:pt x="15" y="258"/>
                      <a:pt x="15" y="258"/>
                      <a:pt x="15" y="258"/>
                    </a:cubicBezTo>
                    <a:cubicBezTo>
                      <a:pt x="15" y="258"/>
                      <a:pt x="15" y="258"/>
                      <a:pt x="15" y="258"/>
                    </a:cubicBezTo>
                    <a:cubicBezTo>
                      <a:pt x="15" y="258"/>
                      <a:pt x="15" y="258"/>
                      <a:pt x="15" y="258"/>
                    </a:cubicBezTo>
                    <a:cubicBezTo>
                      <a:pt x="15" y="258"/>
                      <a:pt x="15" y="258"/>
                      <a:pt x="15" y="258"/>
                    </a:cubicBezTo>
                    <a:cubicBezTo>
                      <a:pt x="15" y="258"/>
                      <a:pt x="15" y="258"/>
                      <a:pt x="15" y="258"/>
                    </a:cubicBezTo>
                    <a:cubicBezTo>
                      <a:pt x="15" y="259"/>
                      <a:pt x="15" y="259"/>
                      <a:pt x="15" y="260"/>
                    </a:cubicBezTo>
                    <a:cubicBezTo>
                      <a:pt x="15" y="260"/>
                      <a:pt x="15" y="260"/>
                      <a:pt x="16" y="260"/>
                    </a:cubicBezTo>
                    <a:cubicBezTo>
                      <a:pt x="16" y="260"/>
                      <a:pt x="16" y="260"/>
                      <a:pt x="16" y="260"/>
                    </a:cubicBezTo>
                    <a:cubicBezTo>
                      <a:pt x="16" y="260"/>
                      <a:pt x="16" y="261"/>
                      <a:pt x="16" y="261"/>
                    </a:cubicBezTo>
                    <a:cubicBezTo>
                      <a:pt x="16" y="261"/>
                      <a:pt x="16" y="261"/>
                      <a:pt x="16" y="261"/>
                    </a:cubicBezTo>
                    <a:cubicBezTo>
                      <a:pt x="15" y="261"/>
                      <a:pt x="15" y="261"/>
                      <a:pt x="14" y="261"/>
                    </a:cubicBezTo>
                    <a:cubicBezTo>
                      <a:pt x="14" y="261"/>
                      <a:pt x="15" y="262"/>
                      <a:pt x="15" y="262"/>
                    </a:cubicBezTo>
                    <a:cubicBezTo>
                      <a:pt x="15" y="262"/>
                      <a:pt x="15" y="262"/>
                      <a:pt x="15" y="262"/>
                    </a:cubicBezTo>
                    <a:cubicBezTo>
                      <a:pt x="15" y="262"/>
                      <a:pt x="15" y="262"/>
                      <a:pt x="15" y="262"/>
                    </a:cubicBezTo>
                    <a:cubicBezTo>
                      <a:pt x="16" y="262"/>
                      <a:pt x="16" y="262"/>
                      <a:pt x="16" y="263"/>
                    </a:cubicBezTo>
                    <a:cubicBezTo>
                      <a:pt x="16" y="263"/>
                      <a:pt x="16" y="263"/>
                      <a:pt x="17" y="263"/>
                    </a:cubicBezTo>
                    <a:cubicBezTo>
                      <a:pt x="17" y="264"/>
                      <a:pt x="17" y="264"/>
                      <a:pt x="17" y="264"/>
                    </a:cubicBezTo>
                    <a:cubicBezTo>
                      <a:pt x="17" y="264"/>
                      <a:pt x="17" y="264"/>
                      <a:pt x="17" y="264"/>
                    </a:cubicBezTo>
                    <a:cubicBezTo>
                      <a:pt x="17" y="264"/>
                      <a:pt x="17" y="264"/>
                      <a:pt x="17" y="264"/>
                    </a:cubicBezTo>
                    <a:cubicBezTo>
                      <a:pt x="17" y="264"/>
                      <a:pt x="17" y="264"/>
                      <a:pt x="16" y="264"/>
                    </a:cubicBezTo>
                    <a:cubicBezTo>
                      <a:pt x="16" y="264"/>
                      <a:pt x="16" y="264"/>
                      <a:pt x="16" y="264"/>
                    </a:cubicBezTo>
                    <a:cubicBezTo>
                      <a:pt x="16" y="264"/>
                      <a:pt x="16" y="264"/>
                      <a:pt x="16" y="264"/>
                    </a:cubicBezTo>
                    <a:cubicBezTo>
                      <a:pt x="16" y="264"/>
                      <a:pt x="16" y="264"/>
                      <a:pt x="16" y="264"/>
                    </a:cubicBezTo>
                    <a:cubicBezTo>
                      <a:pt x="16" y="263"/>
                      <a:pt x="15" y="263"/>
                      <a:pt x="15" y="263"/>
                    </a:cubicBezTo>
                    <a:cubicBezTo>
                      <a:pt x="15" y="263"/>
                      <a:pt x="15" y="263"/>
                      <a:pt x="14" y="263"/>
                    </a:cubicBezTo>
                    <a:cubicBezTo>
                      <a:pt x="14" y="263"/>
                      <a:pt x="14" y="262"/>
                      <a:pt x="14" y="262"/>
                    </a:cubicBezTo>
                    <a:cubicBezTo>
                      <a:pt x="14" y="262"/>
                      <a:pt x="14" y="262"/>
                      <a:pt x="14" y="262"/>
                    </a:cubicBezTo>
                    <a:cubicBezTo>
                      <a:pt x="13" y="262"/>
                      <a:pt x="13" y="262"/>
                      <a:pt x="13" y="262"/>
                    </a:cubicBezTo>
                    <a:cubicBezTo>
                      <a:pt x="13" y="262"/>
                      <a:pt x="13" y="262"/>
                      <a:pt x="12" y="262"/>
                    </a:cubicBezTo>
                    <a:cubicBezTo>
                      <a:pt x="12" y="262"/>
                      <a:pt x="11" y="262"/>
                      <a:pt x="11" y="262"/>
                    </a:cubicBezTo>
                    <a:cubicBezTo>
                      <a:pt x="11" y="262"/>
                      <a:pt x="11" y="262"/>
                      <a:pt x="11" y="262"/>
                    </a:cubicBezTo>
                    <a:cubicBezTo>
                      <a:pt x="10" y="262"/>
                      <a:pt x="10" y="262"/>
                      <a:pt x="10" y="262"/>
                    </a:cubicBezTo>
                    <a:cubicBezTo>
                      <a:pt x="10" y="261"/>
                      <a:pt x="9" y="261"/>
                      <a:pt x="9" y="261"/>
                    </a:cubicBezTo>
                    <a:cubicBezTo>
                      <a:pt x="9" y="261"/>
                      <a:pt x="9" y="261"/>
                      <a:pt x="9" y="261"/>
                    </a:cubicBezTo>
                    <a:cubicBezTo>
                      <a:pt x="9" y="262"/>
                      <a:pt x="9" y="262"/>
                      <a:pt x="9" y="262"/>
                    </a:cubicBezTo>
                    <a:cubicBezTo>
                      <a:pt x="8" y="262"/>
                      <a:pt x="8" y="262"/>
                      <a:pt x="8" y="262"/>
                    </a:cubicBezTo>
                    <a:cubicBezTo>
                      <a:pt x="8" y="263"/>
                      <a:pt x="9" y="263"/>
                      <a:pt x="9" y="263"/>
                    </a:cubicBezTo>
                    <a:cubicBezTo>
                      <a:pt x="9" y="264"/>
                      <a:pt x="9" y="264"/>
                      <a:pt x="9" y="264"/>
                    </a:cubicBezTo>
                    <a:cubicBezTo>
                      <a:pt x="9" y="264"/>
                      <a:pt x="9" y="265"/>
                      <a:pt x="9" y="265"/>
                    </a:cubicBezTo>
                    <a:cubicBezTo>
                      <a:pt x="9" y="265"/>
                      <a:pt x="9" y="265"/>
                      <a:pt x="9" y="265"/>
                    </a:cubicBezTo>
                    <a:cubicBezTo>
                      <a:pt x="9" y="265"/>
                      <a:pt x="9" y="265"/>
                      <a:pt x="9" y="265"/>
                    </a:cubicBezTo>
                    <a:cubicBezTo>
                      <a:pt x="9" y="266"/>
                      <a:pt x="10" y="266"/>
                      <a:pt x="10" y="266"/>
                    </a:cubicBezTo>
                    <a:cubicBezTo>
                      <a:pt x="10" y="266"/>
                      <a:pt x="10" y="266"/>
                      <a:pt x="10" y="267"/>
                    </a:cubicBezTo>
                    <a:cubicBezTo>
                      <a:pt x="10" y="267"/>
                      <a:pt x="10" y="266"/>
                      <a:pt x="10" y="266"/>
                    </a:cubicBezTo>
                    <a:cubicBezTo>
                      <a:pt x="10" y="266"/>
                      <a:pt x="10" y="266"/>
                      <a:pt x="10" y="267"/>
                    </a:cubicBezTo>
                    <a:cubicBezTo>
                      <a:pt x="9" y="267"/>
                      <a:pt x="10" y="267"/>
                      <a:pt x="10" y="267"/>
                    </a:cubicBezTo>
                    <a:cubicBezTo>
                      <a:pt x="10" y="268"/>
                      <a:pt x="10" y="268"/>
                      <a:pt x="10" y="268"/>
                    </a:cubicBezTo>
                    <a:cubicBezTo>
                      <a:pt x="10" y="267"/>
                      <a:pt x="11" y="267"/>
                      <a:pt x="11" y="267"/>
                    </a:cubicBezTo>
                    <a:cubicBezTo>
                      <a:pt x="11" y="267"/>
                      <a:pt x="11" y="267"/>
                      <a:pt x="12" y="267"/>
                    </a:cubicBezTo>
                    <a:cubicBezTo>
                      <a:pt x="12" y="267"/>
                      <a:pt x="13" y="267"/>
                      <a:pt x="13" y="268"/>
                    </a:cubicBezTo>
                    <a:cubicBezTo>
                      <a:pt x="13" y="268"/>
                      <a:pt x="13" y="268"/>
                      <a:pt x="13" y="268"/>
                    </a:cubicBezTo>
                    <a:cubicBezTo>
                      <a:pt x="13" y="268"/>
                      <a:pt x="12" y="268"/>
                      <a:pt x="12" y="268"/>
                    </a:cubicBezTo>
                    <a:cubicBezTo>
                      <a:pt x="12" y="268"/>
                      <a:pt x="12" y="268"/>
                      <a:pt x="12" y="267"/>
                    </a:cubicBezTo>
                    <a:cubicBezTo>
                      <a:pt x="12" y="267"/>
                      <a:pt x="11" y="267"/>
                      <a:pt x="11" y="267"/>
                    </a:cubicBezTo>
                    <a:cubicBezTo>
                      <a:pt x="11" y="267"/>
                      <a:pt x="11" y="267"/>
                      <a:pt x="11" y="267"/>
                    </a:cubicBezTo>
                    <a:cubicBezTo>
                      <a:pt x="11" y="268"/>
                      <a:pt x="11" y="268"/>
                      <a:pt x="10" y="268"/>
                    </a:cubicBezTo>
                    <a:cubicBezTo>
                      <a:pt x="10" y="268"/>
                      <a:pt x="10" y="268"/>
                      <a:pt x="10" y="269"/>
                    </a:cubicBezTo>
                    <a:cubicBezTo>
                      <a:pt x="10" y="269"/>
                      <a:pt x="10" y="269"/>
                      <a:pt x="10" y="269"/>
                    </a:cubicBezTo>
                    <a:cubicBezTo>
                      <a:pt x="10" y="269"/>
                      <a:pt x="11" y="269"/>
                      <a:pt x="10" y="269"/>
                    </a:cubicBezTo>
                    <a:cubicBezTo>
                      <a:pt x="11" y="269"/>
                      <a:pt x="11" y="270"/>
                      <a:pt x="11" y="270"/>
                    </a:cubicBezTo>
                    <a:cubicBezTo>
                      <a:pt x="11" y="270"/>
                      <a:pt x="10" y="270"/>
                      <a:pt x="10" y="270"/>
                    </a:cubicBezTo>
                    <a:cubicBezTo>
                      <a:pt x="10" y="270"/>
                      <a:pt x="10" y="270"/>
                      <a:pt x="10" y="270"/>
                    </a:cubicBezTo>
                    <a:cubicBezTo>
                      <a:pt x="10" y="271"/>
                      <a:pt x="10" y="271"/>
                      <a:pt x="10" y="271"/>
                    </a:cubicBezTo>
                    <a:cubicBezTo>
                      <a:pt x="10" y="271"/>
                      <a:pt x="10" y="272"/>
                      <a:pt x="10" y="272"/>
                    </a:cubicBezTo>
                    <a:cubicBezTo>
                      <a:pt x="9" y="272"/>
                      <a:pt x="9" y="271"/>
                      <a:pt x="9" y="271"/>
                    </a:cubicBezTo>
                    <a:cubicBezTo>
                      <a:pt x="9" y="271"/>
                      <a:pt x="9" y="270"/>
                      <a:pt x="9" y="270"/>
                    </a:cubicBezTo>
                    <a:cubicBezTo>
                      <a:pt x="9" y="270"/>
                      <a:pt x="9" y="270"/>
                      <a:pt x="9" y="270"/>
                    </a:cubicBezTo>
                    <a:cubicBezTo>
                      <a:pt x="9" y="270"/>
                      <a:pt x="8" y="270"/>
                      <a:pt x="8" y="270"/>
                    </a:cubicBezTo>
                    <a:cubicBezTo>
                      <a:pt x="8" y="270"/>
                      <a:pt x="8" y="270"/>
                      <a:pt x="8" y="269"/>
                    </a:cubicBezTo>
                    <a:cubicBezTo>
                      <a:pt x="8" y="269"/>
                      <a:pt x="8" y="269"/>
                      <a:pt x="8" y="269"/>
                    </a:cubicBezTo>
                    <a:cubicBezTo>
                      <a:pt x="7" y="269"/>
                      <a:pt x="7" y="269"/>
                      <a:pt x="7" y="269"/>
                    </a:cubicBezTo>
                    <a:cubicBezTo>
                      <a:pt x="7" y="269"/>
                      <a:pt x="7" y="269"/>
                      <a:pt x="7" y="269"/>
                    </a:cubicBezTo>
                    <a:cubicBezTo>
                      <a:pt x="6" y="269"/>
                      <a:pt x="6" y="269"/>
                      <a:pt x="6" y="269"/>
                    </a:cubicBezTo>
                    <a:cubicBezTo>
                      <a:pt x="6" y="269"/>
                      <a:pt x="5" y="269"/>
                      <a:pt x="5" y="269"/>
                    </a:cubicBezTo>
                    <a:cubicBezTo>
                      <a:pt x="5" y="269"/>
                      <a:pt x="4" y="270"/>
                      <a:pt x="4" y="270"/>
                    </a:cubicBezTo>
                    <a:cubicBezTo>
                      <a:pt x="4" y="271"/>
                      <a:pt x="4" y="271"/>
                      <a:pt x="4" y="271"/>
                    </a:cubicBezTo>
                    <a:cubicBezTo>
                      <a:pt x="3" y="271"/>
                      <a:pt x="3" y="271"/>
                      <a:pt x="3" y="271"/>
                    </a:cubicBezTo>
                    <a:cubicBezTo>
                      <a:pt x="3" y="271"/>
                      <a:pt x="3" y="271"/>
                      <a:pt x="3" y="271"/>
                    </a:cubicBezTo>
                    <a:cubicBezTo>
                      <a:pt x="3" y="270"/>
                      <a:pt x="3" y="270"/>
                      <a:pt x="2" y="270"/>
                    </a:cubicBezTo>
                    <a:cubicBezTo>
                      <a:pt x="2" y="270"/>
                      <a:pt x="2" y="270"/>
                      <a:pt x="2" y="271"/>
                    </a:cubicBezTo>
                    <a:cubicBezTo>
                      <a:pt x="2" y="271"/>
                      <a:pt x="2" y="270"/>
                      <a:pt x="1" y="270"/>
                    </a:cubicBezTo>
                    <a:cubicBezTo>
                      <a:pt x="1" y="271"/>
                      <a:pt x="1" y="271"/>
                      <a:pt x="1" y="271"/>
                    </a:cubicBezTo>
                    <a:cubicBezTo>
                      <a:pt x="1" y="271"/>
                      <a:pt x="1" y="272"/>
                      <a:pt x="2" y="273"/>
                    </a:cubicBezTo>
                    <a:cubicBezTo>
                      <a:pt x="1" y="273"/>
                      <a:pt x="1" y="273"/>
                      <a:pt x="0" y="272"/>
                    </a:cubicBezTo>
                    <a:cubicBezTo>
                      <a:pt x="0" y="273"/>
                      <a:pt x="1" y="273"/>
                      <a:pt x="1" y="273"/>
                    </a:cubicBezTo>
                    <a:cubicBezTo>
                      <a:pt x="1" y="273"/>
                      <a:pt x="1" y="273"/>
                      <a:pt x="1" y="273"/>
                    </a:cubicBezTo>
                    <a:cubicBezTo>
                      <a:pt x="2" y="273"/>
                      <a:pt x="2" y="273"/>
                      <a:pt x="2" y="273"/>
                    </a:cubicBezTo>
                    <a:cubicBezTo>
                      <a:pt x="2" y="273"/>
                      <a:pt x="2" y="273"/>
                      <a:pt x="2" y="273"/>
                    </a:cubicBezTo>
                    <a:cubicBezTo>
                      <a:pt x="2" y="273"/>
                      <a:pt x="2" y="273"/>
                      <a:pt x="2" y="273"/>
                    </a:cubicBezTo>
                    <a:cubicBezTo>
                      <a:pt x="2" y="273"/>
                      <a:pt x="2" y="273"/>
                      <a:pt x="2" y="273"/>
                    </a:cubicBezTo>
                    <a:cubicBezTo>
                      <a:pt x="2" y="273"/>
                      <a:pt x="2" y="273"/>
                      <a:pt x="2" y="273"/>
                    </a:cubicBezTo>
                    <a:cubicBezTo>
                      <a:pt x="2" y="274"/>
                      <a:pt x="1" y="274"/>
                      <a:pt x="1" y="275"/>
                    </a:cubicBezTo>
                    <a:cubicBezTo>
                      <a:pt x="1" y="275"/>
                      <a:pt x="1" y="275"/>
                      <a:pt x="1" y="275"/>
                    </a:cubicBezTo>
                    <a:cubicBezTo>
                      <a:pt x="1" y="275"/>
                      <a:pt x="1" y="275"/>
                      <a:pt x="1" y="275"/>
                    </a:cubicBezTo>
                    <a:cubicBezTo>
                      <a:pt x="2" y="275"/>
                      <a:pt x="2" y="275"/>
                      <a:pt x="2" y="275"/>
                    </a:cubicBezTo>
                    <a:cubicBezTo>
                      <a:pt x="3" y="275"/>
                      <a:pt x="3" y="274"/>
                      <a:pt x="3" y="274"/>
                    </a:cubicBezTo>
                    <a:cubicBezTo>
                      <a:pt x="3" y="274"/>
                      <a:pt x="3" y="274"/>
                      <a:pt x="4" y="274"/>
                    </a:cubicBezTo>
                    <a:cubicBezTo>
                      <a:pt x="4" y="273"/>
                      <a:pt x="4" y="273"/>
                      <a:pt x="4" y="272"/>
                    </a:cubicBezTo>
                    <a:cubicBezTo>
                      <a:pt x="5" y="272"/>
                      <a:pt x="5" y="272"/>
                      <a:pt x="5" y="272"/>
                    </a:cubicBezTo>
                    <a:cubicBezTo>
                      <a:pt x="5" y="272"/>
                      <a:pt x="5" y="272"/>
                      <a:pt x="5" y="272"/>
                    </a:cubicBezTo>
                    <a:cubicBezTo>
                      <a:pt x="5" y="272"/>
                      <a:pt x="5" y="272"/>
                      <a:pt x="5" y="272"/>
                    </a:cubicBezTo>
                    <a:cubicBezTo>
                      <a:pt x="5" y="271"/>
                      <a:pt x="5" y="270"/>
                      <a:pt x="6" y="270"/>
                    </a:cubicBezTo>
                    <a:cubicBezTo>
                      <a:pt x="6" y="270"/>
                      <a:pt x="6" y="270"/>
                      <a:pt x="6" y="271"/>
                    </a:cubicBezTo>
                    <a:cubicBezTo>
                      <a:pt x="5" y="271"/>
                      <a:pt x="5" y="271"/>
                      <a:pt x="6" y="272"/>
                    </a:cubicBezTo>
                    <a:cubicBezTo>
                      <a:pt x="6" y="272"/>
                      <a:pt x="6" y="272"/>
                      <a:pt x="6" y="272"/>
                    </a:cubicBezTo>
                    <a:cubicBezTo>
                      <a:pt x="6" y="272"/>
                      <a:pt x="6" y="272"/>
                      <a:pt x="6" y="272"/>
                    </a:cubicBezTo>
                    <a:cubicBezTo>
                      <a:pt x="6" y="272"/>
                      <a:pt x="6" y="272"/>
                      <a:pt x="6" y="273"/>
                    </a:cubicBezTo>
                    <a:cubicBezTo>
                      <a:pt x="6" y="273"/>
                      <a:pt x="6" y="273"/>
                      <a:pt x="5" y="273"/>
                    </a:cubicBezTo>
                    <a:cubicBezTo>
                      <a:pt x="5" y="273"/>
                      <a:pt x="5" y="273"/>
                      <a:pt x="5" y="273"/>
                    </a:cubicBezTo>
                    <a:cubicBezTo>
                      <a:pt x="4" y="273"/>
                      <a:pt x="4" y="274"/>
                      <a:pt x="4" y="274"/>
                    </a:cubicBezTo>
                    <a:cubicBezTo>
                      <a:pt x="4" y="274"/>
                      <a:pt x="5" y="274"/>
                      <a:pt x="5" y="274"/>
                    </a:cubicBezTo>
                    <a:cubicBezTo>
                      <a:pt x="5" y="274"/>
                      <a:pt x="4" y="274"/>
                      <a:pt x="4" y="274"/>
                    </a:cubicBezTo>
                    <a:cubicBezTo>
                      <a:pt x="4" y="275"/>
                      <a:pt x="4" y="275"/>
                      <a:pt x="3" y="275"/>
                    </a:cubicBezTo>
                    <a:cubicBezTo>
                      <a:pt x="3" y="275"/>
                      <a:pt x="3" y="275"/>
                      <a:pt x="3" y="275"/>
                    </a:cubicBezTo>
                    <a:cubicBezTo>
                      <a:pt x="3" y="275"/>
                      <a:pt x="3" y="275"/>
                      <a:pt x="3" y="275"/>
                    </a:cubicBezTo>
                    <a:cubicBezTo>
                      <a:pt x="3" y="275"/>
                      <a:pt x="2" y="275"/>
                      <a:pt x="2" y="276"/>
                    </a:cubicBezTo>
                    <a:cubicBezTo>
                      <a:pt x="2" y="276"/>
                      <a:pt x="2" y="276"/>
                      <a:pt x="3" y="277"/>
                    </a:cubicBezTo>
                    <a:cubicBezTo>
                      <a:pt x="3" y="277"/>
                      <a:pt x="3" y="277"/>
                      <a:pt x="3" y="277"/>
                    </a:cubicBezTo>
                    <a:cubicBezTo>
                      <a:pt x="3" y="277"/>
                      <a:pt x="3" y="278"/>
                      <a:pt x="3" y="278"/>
                    </a:cubicBezTo>
                    <a:cubicBezTo>
                      <a:pt x="3" y="278"/>
                      <a:pt x="3" y="278"/>
                      <a:pt x="4" y="278"/>
                    </a:cubicBezTo>
                    <a:cubicBezTo>
                      <a:pt x="4" y="278"/>
                      <a:pt x="4" y="278"/>
                      <a:pt x="4" y="278"/>
                    </a:cubicBezTo>
                    <a:cubicBezTo>
                      <a:pt x="4" y="279"/>
                      <a:pt x="4" y="279"/>
                      <a:pt x="3" y="279"/>
                    </a:cubicBezTo>
                    <a:cubicBezTo>
                      <a:pt x="3" y="279"/>
                      <a:pt x="3" y="279"/>
                      <a:pt x="4" y="279"/>
                    </a:cubicBezTo>
                    <a:cubicBezTo>
                      <a:pt x="4" y="279"/>
                      <a:pt x="4" y="279"/>
                      <a:pt x="4" y="279"/>
                    </a:cubicBezTo>
                    <a:cubicBezTo>
                      <a:pt x="4" y="280"/>
                      <a:pt x="4" y="280"/>
                      <a:pt x="4" y="280"/>
                    </a:cubicBezTo>
                    <a:cubicBezTo>
                      <a:pt x="4" y="280"/>
                      <a:pt x="4" y="281"/>
                      <a:pt x="4" y="281"/>
                    </a:cubicBezTo>
                    <a:cubicBezTo>
                      <a:pt x="5" y="282"/>
                      <a:pt x="5" y="282"/>
                      <a:pt x="5" y="282"/>
                    </a:cubicBezTo>
                    <a:cubicBezTo>
                      <a:pt x="6" y="282"/>
                      <a:pt x="6" y="281"/>
                      <a:pt x="6" y="280"/>
                    </a:cubicBezTo>
                    <a:cubicBezTo>
                      <a:pt x="6" y="280"/>
                      <a:pt x="6" y="279"/>
                      <a:pt x="6" y="279"/>
                    </a:cubicBezTo>
                    <a:cubicBezTo>
                      <a:pt x="6" y="279"/>
                      <a:pt x="6" y="278"/>
                      <a:pt x="7" y="278"/>
                    </a:cubicBezTo>
                    <a:cubicBezTo>
                      <a:pt x="7" y="279"/>
                      <a:pt x="6" y="279"/>
                      <a:pt x="6" y="280"/>
                    </a:cubicBezTo>
                    <a:cubicBezTo>
                      <a:pt x="6" y="280"/>
                      <a:pt x="6" y="280"/>
                      <a:pt x="6" y="280"/>
                    </a:cubicBezTo>
                    <a:cubicBezTo>
                      <a:pt x="6" y="281"/>
                      <a:pt x="7" y="281"/>
                      <a:pt x="7" y="282"/>
                    </a:cubicBezTo>
                    <a:cubicBezTo>
                      <a:pt x="7" y="282"/>
                      <a:pt x="7" y="282"/>
                      <a:pt x="7" y="282"/>
                    </a:cubicBezTo>
                    <a:cubicBezTo>
                      <a:pt x="7" y="282"/>
                      <a:pt x="7" y="282"/>
                      <a:pt x="6" y="282"/>
                    </a:cubicBezTo>
                    <a:cubicBezTo>
                      <a:pt x="6" y="282"/>
                      <a:pt x="6" y="282"/>
                      <a:pt x="6" y="282"/>
                    </a:cubicBezTo>
                    <a:cubicBezTo>
                      <a:pt x="6" y="282"/>
                      <a:pt x="6" y="283"/>
                      <a:pt x="6" y="283"/>
                    </a:cubicBezTo>
                    <a:cubicBezTo>
                      <a:pt x="6" y="283"/>
                      <a:pt x="6" y="283"/>
                      <a:pt x="6" y="283"/>
                    </a:cubicBezTo>
                    <a:cubicBezTo>
                      <a:pt x="6" y="283"/>
                      <a:pt x="6" y="284"/>
                      <a:pt x="6" y="284"/>
                    </a:cubicBezTo>
                    <a:cubicBezTo>
                      <a:pt x="6" y="284"/>
                      <a:pt x="7" y="284"/>
                      <a:pt x="7" y="284"/>
                    </a:cubicBezTo>
                    <a:cubicBezTo>
                      <a:pt x="8" y="284"/>
                      <a:pt x="8" y="284"/>
                      <a:pt x="9" y="284"/>
                    </a:cubicBezTo>
                    <a:cubicBezTo>
                      <a:pt x="9" y="283"/>
                      <a:pt x="9" y="283"/>
                      <a:pt x="9" y="283"/>
                    </a:cubicBezTo>
                    <a:cubicBezTo>
                      <a:pt x="9" y="283"/>
                      <a:pt x="9" y="283"/>
                      <a:pt x="9" y="283"/>
                    </a:cubicBezTo>
                    <a:cubicBezTo>
                      <a:pt x="10" y="282"/>
                      <a:pt x="9" y="282"/>
                      <a:pt x="9" y="281"/>
                    </a:cubicBezTo>
                    <a:cubicBezTo>
                      <a:pt x="9" y="281"/>
                      <a:pt x="10" y="281"/>
                      <a:pt x="10" y="281"/>
                    </a:cubicBezTo>
                    <a:cubicBezTo>
                      <a:pt x="10" y="280"/>
                      <a:pt x="10" y="280"/>
                      <a:pt x="10" y="280"/>
                    </a:cubicBezTo>
                    <a:cubicBezTo>
                      <a:pt x="10" y="280"/>
                      <a:pt x="9" y="280"/>
                      <a:pt x="9" y="280"/>
                    </a:cubicBezTo>
                    <a:cubicBezTo>
                      <a:pt x="9" y="280"/>
                      <a:pt x="9" y="279"/>
                      <a:pt x="9" y="279"/>
                    </a:cubicBezTo>
                    <a:cubicBezTo>
                      <a:pt x="9" y="279"/>
                      <a:pt x="9" y="279"/>
                      <a:pt x="10" y="279"/>
                    </a:cubicBezTo>
                    <a:cubicBezTo>
                      <a:pt x="10" y="279"/>
                      <a:pt x="10" y="279"/>
                      <a:pt x="10" y="279"/>
                    </a:cubicBezTo>
                    <a:cubicBezTo>
                      <a:pt x="11" y="279"/>
                      <a:pt x="11" y="278"/>
                      <a:pt x="11" y="278"/>
                    </a:cubicBezTo>
                    <a:cubicBezTo>
                      <a:pt x="11" y="278"/>
                      <a:pt x="11" y="278"/>
                      <a:pt x="11" y="278"/>
                    </a:cubicBezTo>
                    <a:cubicBezTo>
                      <a:pt x="12" y="278"/>
                      <a:pt x="12" y="277"/>
                      <a:pt x="12" y="276"/>
                    </a:cubicBezTo>
                    <a:cubicBezTo>
                      <a:pt x="12" y="276"/>
                      <a:pt x="12" y="275"/>
                      <a:pt x="12" y="275"/>
                    </a:cubicBezTo>
                    <a:cubicBezTo>
                      <a:pt x="12" y="275"/>
                      <a:pt x="12" y="274"/>
                      <a:pt x="12" y="274"/>
                    </a:cubicBezTo>
                    <a:cubicBezTo>
                      <a:pt x="12" y="274"/>
                      <a:pt x="12" y="275"/>
                      <a:pt x="12" y="275"/>
                    </a:cubicBezTo>
                    <a:cubicBezTo>
                      <a:pt x="13" y="275"/>
                      <a:pt x="13" y="275"/>
                      <a:pt x="13" y="275"/>
                    </a:cubicBezTo>
                    <a:cubicBezTo>
                      <a:pt x="13" y="275"/>
                      <a:pt x="13" y="275"/>
                      <a:pt x="13" y="275"/>
                    </a:cubicBezTo>
                    <a:cubicBezTo>
                      <a:pt x="13" y="275"/>
                      <a:pt x="13" y="275"/>
                      <a:pt x="13" y="275"/>
                    </a:cubicBezTo>
                    <a:cubicBezTo>
                      <a:pt x="13" y="275"/>
                      <a:pt x="13" y="275"/>
                      <a:pt x="12" y="275"/>
                    </a:cubicBezTo>
                    <a:cubicBezTo>
                      <a:pt x="12" y="275"/>
                      <a:pt x="12" y="276"/>
                      <a:pt x="12" y="276"/>
                    </a:cubicBezTo>
                    <a:cubicBezTo>
                      <a:pt x="12" y="276"/>
                      <a:pt x="12" y="277"/>
                      <a:pt x="12" y="277"/>
                    </a:cubicBezTo>
                    <a:cubicBezTo>
                      <a:pt x="12" y="278"/>
                      <a:pt x="12" y="278"/>
                      <a:pt x="12" y="278"/>
                    </a:cubicBezTo>
                    <a:cubicBezTo>
                      <a:pt x="13" y="278"/>
                      <a:pt x="13" y="278"/>
                      <a:pt x="13" y="278"/>
                    </a:cubicBezTo>
                    <a:cubicBezTo>
                      <a:pt x="13" y="278"/>
                      <a:pt x="13" y="278"/>
                      <a:pt x="14" y="278"/>
                    </a:cubicBezTo>
                    <a:cubicBezTo>
                      <a:pt x="14" y="279"/>
                      <a:pt x="14" y="279"/>
                      <a:pt x="14" y="280"/>
                    </a:cubicBezTo>
                    <a:cubicBezTo>
                      <a:pt x="13" y="279"/>
                      <a:pt x="13" y="279"/>
                      <a:pt x="13" y="279"/>
                    </a:cubicBezTo>
                    <a:cubicBezTo>
                      <a:pt x="13" y="278"/>
                      <a:pt x="12" y="279"/>
                      <a:pt x="12" y="279"/>
                    </a:cubicBezTo>
                    <a:cubicBezTo>
                      <a:pt x="11" y="279"/>
                      <a:pt x="11" y="279"/>
                      <a:pt x="11" y="279"/>
                    </a:cubicBezTo>
                    <a:cubicBezTo>
                      <a:pt x="11" y="279"/>
                      <a:pt x="10" y="279"/>
                      <a:pt x="10" y="280"/>
                    </a:cubicBezTo>
                    <a:cubicBezTo>
                      <a:pt x="10" y="280"/>
                      <a:pt x="11" y="280"/>
                      <a:pt x="11" y="281"/>
                    </a:cubicBezTo>
                    <a:cubicBezTo>
                      <a:pt x="11" y="281"/>
                      <a:pt x="11" y="281"/>
                      <a:pt x="11" y="281"/>
                    </a:cubicBezTo>
                    <a:cubicBezTo>
                      <a:pt x="10" y="282"/>
                      <a:pt x="10" y="282"/>
                      <a:pt x="10" y="282"/>
                    </a:cubicBezTo>
                    <a:cubicBezTo>
                      <a:pt x="10" y="282"/>
                      <a:pt x="11" y="282"/>
                      <a:pt x="11" y="282"/>
                    </a:cubicBezTo>
                    <a:cubicBezTo>
                      <a:pt x="11" y="282"/>
                      <a:pt x="11" y="282"/>
                      <a:pt x="11" y="282"/>
                    </a:cubicBezTo>
                    <a:cubicBezTo>
                      <a:pt x="11" y="282"/>
                      <a:pt x="12" y="282"/>
                      <a:pt x="12" y="282"/>
                    </a:cubicBezTo>
                    <a:cubicBezTo>
                      <a:pt x="12" y="283"/>
                      <a:pt x="12" y="283"/>
                      <a:pt x="12" y="283"/>
                    </a:cubicBezTo>
                    <a:cubicBezTo>
                      <a:pt x="12" y="283"/>
                      <a:pt x="12" y="283"/>
                      <a:pt x="12" y="283"/>
                    </a:cubicBezTo>
                    <a:cubicBezTo>
                      <a:pt x="12" y="283"/>
                      <a:pt x="12" y="282"/>
                      <a:pt x="12" y="282"/>
                    </a:cubicBezTo>
                    <a:cubicBezTo>
                      <a:pt x="12" y="282"/>
                      <a:pt x="12" y="281"/>
                      <a:pt x="13" y="281"/>
                    </a:cubicBezTo>
                    <a:cubicBezTo>
                      <a:pt x="13" y="281"/>
                      <a:pt x="13" y="281"/>
                      <a:pt x="13" y="282"/>
                    </a:cubicBezTo>
                    <a:cubicBezTo>
                      <a:pt x="13" y="282"/>
                      <a:pt x="13" y="282"/>
                      <a:pt x="14" y="282"/>
                    </a:cubicBezTo>
                    <a:cubicBezTo>
                      <a:pt x="14" y="282"/>
                      <a:pt x="14" y="282"/>
                      <a:pt x="14" y="282"/>
                    </a:cubicBezTo>
                    <a:cubicBezTo>
                      <a:pt x="14" y="282"/>
                      <a:pt x="13" y="282"/>
                      <a:pt x="13" y="282"/>
                    </a:cubicBezTo>
                    <a:cubicBezTo>
                      <a:pt x="13" y="282"/>
                      <a:pt x="13" y="283"/>
                      <a:pt x="13" y="283"/>
                    </a:cubicBezTo>
                    <a:cubicBezTo>
                      <a:pt x="13" y="283"/>
                      <a:pt x="13" y="283"/>
                      <a:pt x="13" y="283"/>
                    </a:cubicBezTo>
                    <a:cubicBezTo>
                      <a:pt x="13" y="283"/>
                      <a:pt x="13" y="283"/>
                      <a:pt x="13" y="284"/>
                    </a:cubicBezTo>
                    <a:cubicBezTo>
                      <a:pt x="14" y="284"/>
                      <a:pt x="13" y="284"/>
                      <a:pt x="13" y="284"/>
                    </a:cubicBezTo>
                    <a:cubicBezTo>
                      <a:pt x="13" y="284"/>
                      <a:pt x="13" y="284"/>
                      <a:pt x="13" y="284"/>
                    </a:cubicBezTo>
                    <a:cubicBezTo>
                      <a:pt x="13" y="284"/>
                      <a:pt x="13" y="284"/>
                      <a:pt x="12" y="284"/>
                    </a:cubicBezTo>
                    <a:cubicBezTo>
                      <a:pt x="12" y="283"/>
                      <a:pt x="11" y="283"/>
                      <a:pt x="11" y="283"/>
                    </a:cubicBezTo>
                    <a:cubicBezTo>
                      <a:pt x="11" y="283"/>
                      <a:pt x="10" y="283"/>
                      <a:pt x="10" y="283"/>
                    </a:cubicBezTo>
                    <a:cubicBezTo>
                      <a:pt x="10" y="283"/>
                      <a:pt x="10" y="283"/>
                      <a:pt x="10" y="283"/>
                    </a:cubicBezTo>
                    <a:cubicBezTo>
                      <a:pt x="10" y="283"/>
                      <a:pt x="10" y="283"/>
                      <a:pt x="10" y="283"/>
                    </a:cubicBezTo>
                    <a:cubicBezTo>
                      <a:pt x="10" y="284"/>
                      <a:pt x="10" y="284"/>
                      <a:pt x="10" y="284"/>
                    </a:cubicBezTo>
                    <a:cubicBezTo>
                      <a:pt x="10" y="284"/>
                      <a:pt x="11" y="284"/>
                      <a:pt x="11" y="285"/>
                    </a:cubicBezTo>
                    <a:cubicBezTo>
                      <a:pt x="11" y="285"/>
                      <a:pt x="11" y="285"/>
                      <a:pt x="11" y="285"/>
                    </a:cubicBezTo>
                    <a:cubicBezTo>
                      <a:pt x="11" y="285"/>
                      <a:pt x="11" y="286"/>
                      <a:pt x="11" y="286"/>
                    </a:cubicBezTo>
                    <a:cubicBezTo>
                      <a:pt x="11" y="286"/>
                      <a:pt x="11" y="286"/>
                      <a:pt x="11" y="286"/>
                    </a:cubicBezTo>
                    <a:cubicBezTo>
                      <a:pt x="11" y="285"/>
                      <a:pt x="11" y="285"/>
                      <a:pt x="11" y="285"/>
                    </a:cubicBezTo>
                    <a:cubicBezTo>
                      <a:pt x="11" y="285"/>
                      <a:pt x="10" y="285"/>
                      <a:pt x="10" y="285"/>
                    </a:cubicBezTo>
                    <a:cubicBezTo>
                      <a:pt x="10" y="284"/>
                      <a:pt x="10" y="284"/>
                      <a:pt x="9" y="284"/>
                    </a:cubicBezTo>
                    <a:cubicBezTo>
                      <a:pt x="9" y="284"/>
                      <a:pt x="8" y="284"/>
                      <a:pt x="8" y="285"/>
                    </a:cubicBezTo>
                    <a:cubicBezTo>
                      <a:pt x="8" y="285"/>
                      <a:pt x="8" y="285"/>
                      <a:pt x="8" y="285"/>
                    </a:cubicBezTo>
                    <a:cubicBezTo>
                      <a:pt x="8" y="285"/>
                      <a:pt x="8" y="285"/>
                      <a:pt x="8" y="285"/>
                    </a:cubicBezTo>
                    <a:cubicBezTo>
                      <a:pt x="8" y="286"/>
                      <a:pt x="7" y="286"/>
                      <a:pt x="8" y="286"/>
                    </a:cubicBezTo>
                    <a:cubicBezTo>
                      <a:pt x="8" y="286"/>
                      <a:pt x="8" y="286"/>
                      <a:pt x="8" y="286"/>
                    </a:cubicBezTo>
                    <a:cubicBezTo>
                      <a:pt x="8" y="286"/>
                      <a:pt x="8" y="286"/>
                      <a:pt x="8" y="286"/>
                    </a:cubicBezTo>
                    <a:cubicBezTo>
                      <a:pt x="8" y="287"/>
                      <a:pt x="9" y="287"/>
                      <a:pt x="9" y="287"/>
                    </a:cubicBezTo>
                    <a:cubicBezTo>
                      <a:pt x="9" y="287"/>
                      <a:pt x="9" y="287"/>
                      <a:pt x="9" y="287"/>
                    </a:cubicBezTo>
                    <a:cubicBezTo>
                      <a:pt x="9" y="287"/>
                      <a:pt x="9" y="288"/>
                      <a:pt x="10" y="288"/>
                    </a:cubicBezTo>
                    <a:cubicBezTo>
                      <a:pt x="10" y="288"/>
                      <a:pt x="10" y="287"/>
                      <a:pt x="10" y="287"/>
                    </a:cubicBezTo>
                    <a:cubicBezTo>
                      <a:pt x="10" y="287"/>
                      <a:pt x="10" y="288"/>
                      <a:pt x="11" y="288"/>
                    </a:cubicBezTo>
                    <a:cubicBezTo>
                      <a:pt x="11" y="288"/>
                      <a:pt x="11" y="288"/>
                      <a:pt x="11" y="288"/>
                    </a:cubicBezTo>
                    <a:cubicBezTo>
                      <a:pt x="11" y="288"/>
                      <a:pt x="12" y="289"/>
                      <a:pt x="12" y="289"/>
                    </a:cubicBezTo>
                    <a:cubicBezTo>
                      <a:pt x="12" y="289"/>
                      <a:pt x="11" y="289"/>
                      <a:pt x="11" y="289"/>
                    </a:cubicBezTo>
                    <a:cubicBezTo>
                      <a:pt x="11" y="289"/>
                      <a:pt x="11" y="289"/>
                      <a:pt x="11" y="289"/>
                    </a:cubicBezTo>
                    <a:cubicBezTo>
                      <a:pt x="11" y="289"/>
                      <a:pt x="11" y="289"/>
                      <a:pt x="11" y="289"/>
                    </a:cubicBezTo>
                    <a:cubicBezTo>
                      <a:pt x="11" y="289"/>
                      <a:pt x="11" y="289"/>
                      <a:pt x="11" y="289"/>
                    </a:cubicBezTo>
                    <a:cubicBezTo>
                      <a:pt x="11" y="290"/>
                      <a:pt x="11" y="290"/>
                      <a:pt x="11" y="290"/>
                    </a:cubicBezTo>
                    <a:cubicBezTo>
                      <a:pt x="11" y="290"/>
                      <a:pt x="11" y="290"/>
                      <a:pt x="11" y="290"/>
                    </a:cubicBezTo>
                    <a:cubicBezTo>
                      <a:pt x="11" y="291"/>
                      <a:pt x="12" y="291"/>
                      <a:pt x="12" y="291"/>
                    </a:cubicBezTo>
                    <a:cubicBezTo>
                      <a:pt x="12" y="291"/>
                      <a:pt x="12" y="291"/>
                      <a:pt x="12" y="291"/>
                    </a:cubicBezTo>
                    <a:cubicBezTo>
                      <a:pt x="12" y="291"/>
                      <a:pt x="12" y="291"/>
                      <a:pt x="12" y="291"/>
                    </a:cubicBezTo>
                    <a:cubicBezTo>
                      <a:pt x="12" y="291"/>
                      <a:pt x="12" y="291"/>
                      <a:pt x="12" y="292"/>
                    </a:cubicBezTo>
                    <a:cubicBezTo>
                      <a:pt x="12" y="292"/>
                      <a:pt x="12" y="292"/>
                      <a:pt x="12" y="292"/>
                    </a:cubicBezTo>
                    <a:cubicBezTo>
                      <a:pt x="12" y="292"/>
                      <a:pt x="12" y="292"/>
                      <a:pt x="12" y="292"/>
                    </a:cubicBezTo>
                    <a:cubicBezTo>
                      <a:pt x="12" y="292"/>
                      <a:pt x="12" y="292"/>
                      <a:pt x="13" y="292"/>
                    </a:cubicBezTo>
                    <a:cubicBezTo>
                      <a:pt x="13" y="293"/>
                      <a:pt x="13" y="293"/>
                      <a:pt x="13" y="293"/>
                    </a:cubicBezTo>
                    <a:cubicBezTo>
                      <a:pt x="13" y="293"/>
                      <a:pt x="13" y="293"/>
                      <a:pt x="13" y="293"/>
                    </a:cubicBezTo>
                    <a:cubicBezTo>
                      <a:pt x="13" y="292"/>
                      <a:pt x="13" y="292"/>
                      <a:pt x="13" y="292"/>
                    </a:cubicBezTo>
                    <a:cubicBezTo>
                      <a:pt x="13" y="292"/>
                      <a:pt x="14" y="292"/>
                      <a:pt x="14" y="292"/>
                    </a:cubicBezTo>
                    <a:cubicBezTo>
                      <a:pt x="14" y="292"/>
                      <a:pt x="14" y="292"/>
                      <a:pt x="14" y="292"/>
                    </a:cubicBezTo>
                    <a:cubicBezTo>
                      <a:pt x="14" y="291"/>
                      <a:pt x="14" y="291"/>
                      <a:pt x="14" y="291"/>
                    </a:cubicBezTo>
                    <a:cubicBezTo>
                      <a:pt x="14" y="291"/>
                      <a:pt x="14" y="291"/>
                      <a:pt x="14" y="290"/>
                    </a:cubicBezTo>
                    <a:cubicBezTo>
                      <a:pt x="14" y="290"/>
                      <a:pt x="14" y="290"/>
                      <a:pt x="14" y="290"/>
                    </a:cubicBezTo>
                    <a:cubicBezTo>
                      <a:pt x="14" y="290"/>
                      <a:pt x="14" y="290"/>
                      <a:pt x="14" y="289"/>
                    </a:cubicBezTo>
                    <a:cubicBezTo>
                      <a:pt x="14" y="289"/>
                      <a:pt x="15" y="289"/>
                      <a:pt x="15" y="290"/>
                    </a:cubicBezTo>
                    <a:cubicBezTo>
                      <a:pt x="15" y="290"/>
                      <a:pt x="15" y="290"/>
                      <a:pt x="15" y="290"/>
                    </a:cubicBezTo>
                    <a:cubicBezTo>
                      <a:pt x="16" y="290"/>
                      <a:pt x="16" y="290"/>
                      <a:pt x="16" y="291"/>
                    </a:cubicBezTo>
                    <a:cubicBezTo>
                      <a:pt x="16" y="291"/>
                      <a:pt x="16" y="291"/>
                      <a:pt x="16" y="291"/>
                    </a:cubicBezTo>
                    <a:cubicBezTo>
                      <a:pt x="15" y="291"/>
                      <a:pt x="15" y="291"/>
                      <a:pt x="14" y="291"/>
                    </a:cubicBezTo>
                    <a:cubicBezTo>
                      <a:pt x="14" y="291"/>
                      <a:pt x="14" y="291"/>
                      <a:pt x="14" y="291"/>
                    </a:cubicBezTo>
                    <a:cubicBezTo>
                      <a:pt x="14" y="291"/>
                      <a:pt x="14" y="291"/>
                      <a:pt x="14" y="291"/>
                    </a:cubicBezTo>
                    <a:cubicBezTo>
                      <a:pt x="14" y="291"/>
                      <a:pt x="14" y="292"/>
                      <a:pt x="14" y="292"/>
                    </a:cubicBezTo>
                    <a:cubicBezTo>
                      <a:pt x="14" y="292"/>
                      <a:pt x="14" y="292"/>
                      <a:pt x="14" y="292"/>
                    </a:cubicBezTo>
                    <a:cubicBezTo>
                      <a:pt x="14" y="292"/>
                      <a:pt x="14" y="292"/>
                      <a:pt x="14" y="292"/>
                    </a:cubicBezTo>
                    <a:cubicBezTo>
                      <a:pt x="13" y="293"/>
                      <a:pt x="14" y="293"/>
                      <a:pt x="14" y="293"/>
                    </a:cubicBezTo>
                    <a:cubicBezTo>
                      <a:pt x="14" y="293"/>
                      <a:pt x="14" y="294"/>
                      <a:pt x="14" y="294"/>
                    </a:cubicBezTo>
                    <a:cubicBezTo>
                      <a:pt x="14" y="294"/>
                      <a:pt x="14" y="294"/>
                      <a:pt x="14" y="294"/>
                    </a:cubicBezTo>
                    <a:cubicBezTo>
                      <a:pt x="13" y="294"/>
                      <a:pt x="13" y="293"/>
                      <a:pt x="14" y="293"/>
                    </a:cubicBezTo>
                    <a:cubicBezTo>
                      <a:pt x="13" y="293"/>
                      <a:pt x="13" y="293"/>
                      <a:pt x="13" y="293"/>
                    </a:cubicBezTo>
                    <a:cubicBezTo>
                      <a:pt x="13" y="293"/>
                      <a:pt x="13" y="293"/>
                      <a:pt x="13" y="293"/>
                    </a:cubicBezTo>
                    <a:cubicBezTo>
                      <a:pt x="13" y="293"/>
                      <a:pt x="13" y="293"/>
                      <a:pt x="13" y="293"/>
                    </a:cubicBezTo>
                    <a:cubicBezTo>
                      <a:pt x="13" y="293"/>
                      <a:pt x="12" y="293"/>
                      <a:pt x="12" y="293"/>
                    </a:cubicBezTo>
                    <a:cubicBezTo>
                      <a:pt x="12" y="293"/>
                      <a:pt x="11" y="293"/>
                      <a:pt x="11" y="294"/>
                    </a:cubicBezTo>
                    <a:cubicBezTo>
                      <a:pt x="11" y="294"/>
                      <a:pt x="11" y="294"/>
                      <a:pt x="11" y="294"/>
                    </a:cubicBezTo>
                    <a:cubicBezTo>
                      <a:pt x="11" y="294"/>
                      <a:pt x="11" y="294"/>
                      <a:pt x="11" y="294"/>
                    </a:cubicBezTo>
                    <a:cubicBezTo>
                      <a:pt x="11" y="294"/>
                      <a:pt x="10" y="294"/>
                      <a:pt x="10" y="294"/>
                    </a:cubicBezTo>
                    <a:cubicBezTo>
                      <a:pt x="10" y="294"/>
                      <a:pt x="10" y="294"/>
                      <a:pt x="10" y="294"/>
                    </a:cubicBezTo>
                    <a:cubicBezTo>
                      <a:pt x="10" y="294"/>
                      <a:pt x="10" y="294"/>
                      <a:pt x="10" y="294"/>
                    </a:cubicBezTo>
                    <a:cubicBezTo>
                      <a:pt x="10" y="294"/>
                      <a:pt x="10" y="294"/>
                      <a:pt x="10" y="294"/>
                    </a:cubicBezTo>
                    <a:cubicBezTo>
                      <a:pt x="10" y="294"/>
                      <a:pt x="10" y="294"/>
                      <a:pt x="10" y="294"/>
                    </a:cubicBezTo>
                    <a:cubicBezTo>
                      <a:pt x="10" y="295"/>
                      <a:pt x="10" y="295"/>
                      <a:pt x="10" y="295"/>
                    </a:cubicBezTo>
                    <a:cubicBezTo>
                      <a:pt x="10" y="296"/>
                      <a:pt x="10" y="296"/>
                      <a:pt x="11" y="296"/>
                    </a:cubicBezTo>
                    <a:cubicBezTo>
                      <a:pt x="11" y="296"/>
                      <a:pt x="11" y="297"/>
                      <a:pt x="11" y="297"/>
                    </a:cubicBezTo>
                    <a:cubicBezTo>
                      <a:pt x="11" y="297"/>
                      <a:pt x="11" y="297"/>
                      <a:pt x="11" y="297"/>
                    </a:cubicBezTo>
                    <a:cubicBezTo>
                      <a:pt x="11" y="297"/>
                      <a:pt x="11" y="297"/>
                      <a:pt x="11" y="297"/>
                    </a:cubicBezTo>
                    <a:cubicBezTo>
                      <a:pt x="11" y="297"/>
                      <a:pt x="11" y="297"/>
                      <a:pt x="11" y="297"/>
                    </a:cubicBezTo>
                    <a:cubicBezTo>
                      <a:pt x="11" y="297"/>
                      <a:pt x="12" y="297"/>
                      <a:pt x="11" y="297"/>
                    </a:cubicBezTo>
                    <a:cubicBezTo>
                      <a:pt x="11" y="297"/>
                      <a:pt x="11" y="296"/>
                      <a:pt x="11" y="296"/>
                    </a:cubicBezTo>
                    <a:cubicBezTo>
                      <a:pt x="11" y="296"/>
                      <a:pt x="11" y="296"/>
                      <a:pt x="11" y="295"/>
                    </a:cubicBezTo>
                    <a:cubicBezTo>
                      <a:pt x="11" y="295"/>
                      <a:pt x="11" y="295"/>
                      <a:pt x="12" y="295"/>
                    </a:cubicBezTo>
                    <a:cubicBezTo>
                      <a:pt x="12" y="295"/>
                      <a:pt x="12" y="295"/>
                      <a:pt x="12" y="295"/>
                    </a:cubicBezTo>
                    <a:cubicBezTo>
                      <a:pt x="12" y="296"/>
                      <a:pt x="12" y="296"/>
                      <a:pt x="12" y="296"/>
                    </a:cubicBezTo>
                    <a:cubicBezTo>
                      <a:pt x="12" y="296"/>
                      <a:pt x="12" y="296"/>
                      <a:pt x="12" y="296"/>
                    </a:cubicBezTo>
                    <a:cubicBezTo>
                      <a:pt x="12" y="296"/>
                      <a:pt x="12" y="297"/>
                      <a:pt x="12" y="297"/>
                    </a:cubicBezTo>
                    <a:cubicBezTo>
                      <a:pt x="13" y="297"/>
                      <a:pt x="13" y="297"/>
                      <a:pt x="13" y="296"/>
                    </a:cubicBezTo>
                    <a:cubicBezTo>
                      <a:pt x="13" y="297"/>
                      <a:pt x="13" y="297"/>
                      <a:pt x="13" y="297"/>
                    </a:cubicBezTo>
                    <a:cubicBezTo>
                      <a:pt x="14" y="297"/>
                      <a:pt x="14" y="298"/>
                      <a:pt x="14" y="298"/>
                    </a:cubicBezTo>
                    <a:cubicBezTo>
                      <a:pt x="14" y="298"/>
                      <a:pt x="14" y="298"/>
                      <a:pt x="14" y="298"/>
                    </a:cubicBezTo>
                    <a:cubicBezTo>
                      <a:pt x="14" y="298"/>
                      <a:pt x="14" y="298"/>
                      <a:pt x="14" y="298"/>
                    </a:cubicBezTo>
                    <a:cubicBezTo>
                      <a:pt x="14" y="298"/>
                      <a:pt x="14" y="298"/>
                      <a:pt x="14" y="299"/>
                    </a:cubicBezTo>
                    <a:cubicBezTo>
                      <a:pt x="14" y="299"/>
                      <a:pt x="14" y="299"/>
                      <a:pt x="14" y="299"/>
                    </a:cubicBezTo>
                    <a:cubicBezTo>
                      <a:pt x="15" y="299"/>
                      <a:pt x="15" y="298"/>
                      <a:pt x="15" y="298"/>
                    </a:cubicBezTo>
                    <a:cubicBezTo>
                      <a:pt x="14" y="298"/>
                      <a:pt x="14" y="298"/>
                      <a:pt x="14" y="298"/>
                    </a:cubicBezTo>
                    <a:cubicBezTo>
                      <a:pt x="14" y="298"/>
                      <a:pt x="14" y="297"/>
                      <a:pt x="14" y="297"/>
                    </a:cubicBezTo>
                    <a:cubicBezTo>
                      <a:pt x="14" y="297"/>
                      <a:pt x="14" y="297"/>
                      <a:pt x="14" y="297"/>
                    </a:cubicBezTo>
                    <a:cubicBezTo>
                      <a:pt x="14" y="297"/>
                      <a:pt x="15" y="297"/>
                      <a:pt x="15" y="297"/>
                    </a:cubicBezTo>
                    <a:cubicBezTo>
                      <a:pt x="15" y="297"/>
                      <a:pt x="15" y="297"/>
                      <a:pt x="15" y="298"/>
                    </a:cubicBezTo>
                    <a:cubicBezTo>
                      <a:pt x="15" y="298"/>
                      <a:pt x="15" y="298"/>
                      <a:pt x="15" y="298"/>
                    </a:cubicBezTo>
                    <a:cubicBezTo>
                      <a:pt x="15" y="298"/>
                      <a:pt x="15" y="298"/>
                      <a:pt x="15" y="299"/>
                    </a:cubicBezTo>
                    <a:cubicBezTo>
                      <a:pt x="15" y="299"/>
                      <a:pt x="15" y="299"/>
                      <a:pt x="15" y="300"/>
                    </a:cubicBezTo>
                    <a:cubicBezTo>
                      <a:pt x="15" y="300"/>
                      <a:pt x="15" y="300"/>
                      <a:pt x="15" y="300"/>
                    </a:cubicBezTo>
                    <a:cubicBezTo>
                      <a:pt x="15" y="300"/>
                      <a:pt x="15" y="300"/>
                      <a:pt x="15" y="300"/>
                    </a:cubicBezTo>
                    <a:cubicBezTo>
                      <a:pt x="15" y="300"/>
                      <a:pt x="15" y="300"/>
                      <a:pt x="14" y="300"/>
                    </a:cubicBezTo>
                    <a:cubicBezTo>
                      <a:pt x="14" y="300"/>
                      <a:pt x="14" y="300"/>
                      <a:pt x="14" y="300"/>
                    </a:cubicBezTo>
                    <a:cubicBezTo>
                      <a:pt x="14" y="299"/>
                      <a:pt x="14" y="299"/>
                      <a:pt x="14" y="299"/>
                    </a:cubicBezTo>
                    <a:cubicBezTo>
                      <a:pt x="14" y="299"/>
                      <a:pt x="14" y="299"/>
                      <a:pt x="13" y="299"/>
                    </a:cubicBezTo>
                    <a:cubicBezTo>
                      <a:pt x="13" y="299"/>
                      <a:pt x="13" y="300"/>
                      <a:pt x="13" y="300"/>
                    </a:cubicBezTo>
                    <a:cubicBezTo>
                      <a:pt x="13" y="301"/>
                      <a:pt x="13" y="301"/>
                      <a:pt x="13" y="301"/>
                    </a:cubicBezTo>
                    <a:cubicBezTo>
                      <a:pt x="13" y="301"/>
                      <a:pt x="13" y="301"/>
                      <a:pt x="13" y="302"/>
                    </a:cubicBezTo>
                    <a:cubicBezTo>
                      <a:pt x="13" y="302"/>
                      <a:pt x="14" y="302"/>
                      <a:pt x="14" y="302"/>
                    </a:cubicBezTo>
                    <a:cubicBezTo>
                      <a:pt x="14" y="302"/>
                      <a:pt x="14" y="302"/>
                      <a:pt x="14" y="302"/>
                    </a:cubicBezTo>
                    <a:cubicBezTo>
                      <a:pt x="14" y="302"/>
                      <a:pt x="14" y="302"/>
                      <a:pt x="14" y="302"/>
                    </a:cubicBezTo>
                    <a:cubicBezTo>
                      <a:pt x="14" y="302"/>
                      <a:pt x="14" y="302"/>
                      <a:pt x="14" y="302"/>
                    </a:cubicBezTo>
                    <a:cubicBezTo>
                      <a:pt x="14" y="302"/>
                      <a:pt x="14" y="302"/>
                      <a:pt x="14" y="302"/>
                    </a:cubicBezTo>
                    <a:cubicBezTo>
                      <a:pt x="14" y="302"/>
                      <a:pt x="14" y="302"/>
                      <a:pt x="14" y="302"/>
                    </a:cubicBezTo>
                    <a:cubicBezTo>
                      <a:pt x="14" y="303"/>
                      <a:pt x="14" y="303"/>
                      <a:pt x="14" y="303"/>
                    </a:cubicBezTo>
                    <a:cubicBezTo>
                      <a:pt x="14" y="303"/>
                      <a:pt x="14" y="303"/>
                      <a:pt x="14" y="303"/>
                    </a:cubicBezTo>
                    <a:cubicBezTo>
                      <a:pt x="14" y="303"/>
                      <a:pt x="14" y="303"/>
                      <a:pt x="14" y="303"/>
                    </a:cubicBezTo>
                    <a:cubicBezTo>
                      <a:pt x="13" y="303"/>
                      <a:pt x="14" y="303"/>
                      <a:pt x="13" y="302"/>
                    </a:cubicBezTo>
                    <a:cubicBezTo>
                      <a:pt x="13" y="303"/>
                      <a:pt x="13" y="303"/>
                      <a:pt x="13" y="303"/>
                    </a:cubicBezTo>
                    <a:cubicBezTo>
                      <a:pt x="13" y="303"/>
                      <a:pt x="13" y="303"/>
                      <a:pt x="14" y="304"/>
                    </a:cubicBezTo>
                    <a:cubicBezTo>
                      <a:pt x="14" y="304"/>
                      <a:pt x="14" y="304"/>
                      <a:pt x="14" y="304"/>
                    </a:cubicBezTo>
                    <a:cubicBezTo>
                      <a:pt x="14" y="303"/>
                      <a:pt x="14" y="303"/>
                      <a:pt x="15" y="303"/>
                    </a:cubicBezTo>
                    <a:cubicBezTo>
                      <a:pt x="15" y="303"/>
                      <a:pt x="15" y="303"/>
                      <a:pt x="15" y="303"/>
                    </a:cubicBezTo>
                    <a:cubicBezTo>
                      <a:pt x="15" y="303"/>
                      <a:pt x="15" y="303"/>
                      <a:pt x="15" y="303"/>
                    </a:cubicBezTo>
                    <a:cubicBezTo>
                      <a:pt x="15" y="303"/>
                      <a:pt x="15" y="303"/>
                      <a:pt x="15" y="303"/>
                    </a:cubicBezTo>
                    <a:cubicBezTo>
                      <a:pt x="16" y="303"/>
                      <a:pt x="16" y="304"/>
                      <a:pt x="16" y="304"/>
                    </a:cubicBezTo>
                    <a:cubicBezTo>
                      <a:pt x="16" y="304"/>
                      <a:pt x="16" y="304"/>
                      <a:pt x="16" y="305"/>
                    </a:cubicBezTo>
                    <a:cubicBezTo>
                      <a:pt x="16" y="305"/>
                      <a:pt x="16" y="305"/>
                      <a:pt x="16" y="305"/>
                    </a:cubicBezTo>
                    <a:cubicBezTo>
                      <a:pt x="16" y="305"/>
                      <a:pt x="16" y="305"/>
                      <a:pt x="16" y="305"/>
                    </a:cubicBezTo>
                    <a:cubicBezTo>
                      <a:pt x="16" y="305"/>
                      <a:pt x="16" y="305"/>
                      <a:pt x="16" y="305"/>
                    </a:cubicBezTo>
                    <a:cubicBezTo>
                      <a:pt x="16" y="305"/>
                      <a:pt x="16" y="305"/>
                      <a:pt x="16" y="305"/>
                    </a:cubicBezTo>
                    <a:cubicBezTo>
                      <a:pt x="16" y="305"/>
                      <a:pt x="16" y="304"/>
                      <a:pt x="15" y="304"/>
                    </a:cubicBezTo>
                    <a:cubicBezTo>
                      <a:pt x="15" y="304"/>
                      <a:pt x="15" y="304"/>
                      <a:pt x="15" y="304"/>
                    </a:cubicBezTo>
                    <a:cubicBezTo>
                      <a:pt x="15" y="304"/>
                      <a:pt x="15" y="304"/>
                      <a:pt x="15" y="304"/>
                    </a:cubicBezTo>
                    <a:cubicBezTo>
                      <a:pt x="15" y="305"/>
                      <a:pt x="16" y="305"/>
                      <a:pt x="16" y="305"/>
                    </a:cubicBezTo>
                    <a:cubicBezTo>
                      <a:pt x="16" y="306"/>
                      <a:pt x="15" y="306"/>
                      <a:pt x="15" y="306"/>
                    </a:cubicBezTo>
                    <a:cubicBezTo>
                      <a:pt x="16" y="306"/>
                      <a:pt x="16" y="306"/>
                      <a:pt x="16" y="306"/>
                    </a:cubicBezTo>
                    <a:cubicBezTo>
                      <a:pt x="16" y="307"/>
                      <a:pt x="17" y="307"/>
                      <a:pt x="17" y="307"/>
                    </a:cubicBezTo>
                    <a:cubicBezTo>
                      <a:pt x="17" y="307"/>
                      <a:pt x="17" y="307"/>
                      <a:pt x="17" y="307"/>
                    </a:cubicBezTo>
                    <a:cubicBezTo>
                      <a:pt x="17" y="308"/>
                      <a:pt x="17" y="307"/>
                      <a:pt x="18" y="307"/>
                    </a:cubicBezTo>
                    <a:cubicBezTo>
                      <a:pt x="18" y="307"/>
                      <a:pt x="18" y="307"/>
                      <a:pt x="18" y="307"/>
                    </a:cubicBezTo>
                    <a:cubicBezTo>
                      <a:pt x="18" y="307"/>
                      <a:pt x="18" y="307"/>
                      <a:pt x="18" y="307"/>
                    </a:cubicBezTo>
                    <a:cubicBezTo>
                      <a:pt x="18" y="307"/>
                      <a:pt x="18" y="307"/>
                      <a:pt x="18" y="307"/>
                    </a:cubicBezTo>
                    <a:cubicBezTo>
                      <a:pt x="18" y="307"/>
                      <a:pt x="18" y="307"/>
                      <a:pt x="18" y="307"/>
                    </a:cubicBezTo>
                    <a:cubicBezTo>
                      <a:pt x="19" y="306"/>
                      <a:pt x="19" y="306"/>
                      <a:pt x="19" y="306"/>
                    </a:cubicBezTo>
                    <a:cubicBezTo>
                      <a:pt x="19" y="306"/>
                      <a:pt x="18" y="306"/>
                      <a:pt x="18" y="305"/>
                    </a:cubicBezTo>
                    <a:cubicBezTo>
                      <a:pt x="18" y="305"/>
                      <a:pt x="19" y="305"/>
                      <a:pt x="19" y="305"/>
                    </a:cubicBezTo>
                    <a:cubicBezTo>
                      <a:pt x="18" y="305"/>
                      <a:pt x="18" y="305"/>
                      <a:pt x="18" y="304"/>
                    </a:cubicBezTo>
                    <a:cubicBezTo>
                      <a:pt x="18" y="304"/>
                      <a:pt x="19" y="304"/>
                      <a:pt x="19" y="304"/>
                    </a:cubicBezTo>
                    <a:cubicBezTo>
                      <a:pt x="19" y="304"/>
                      <a:pt x="19" y="305"/>
                      <a:pt x="19" y="305"/>
                    </a:cubicBezTo>
                    <a:cubicBezTo>
                      <a:pt x="19" y="305"/>
                      <a:pt x="19" y="305"/>
                      <a:pt x="19" y="305"/>
                    </a:cubicBezTo>
                    <a:cubicBezTo>
                      <a:pt x="19" y="305"/>
                      <a:pt x="19" y="305"/>
                      <a:pt x="19" y="305"/>
                    </a:cubicBezTo>
                    <a:cubicBezTo>
                      <a:pt x="19" y="306"/>
                      <a:pt x="19" y="306"/>
                      <a:pt x="19" y="306"/>
                    </a:cubicBezTo>
                    <a:cubicBezTo>
                      <a:pt x="19" y="307"/>
                      <a:pt x="19" y="307"/>
                      <a:pt x="19" y="307"/>
                    </a:cubicBezTo>
                    <a:cubicBezTo>
                      <a:pt x="19" y="307"/>
                      <a:pt x="18" y="307"/>
                      <a:pt x="18" y="307"/>
                    </a:cubicBezTo>
                    <a:cubicBezTo>
                      <a:pt x="18" y="307"/>
                      <a:pt x="18" y="308"/>
                      <a:pt x="18" y="308"/>
                    </a:cubicBezTo>
                    <a:cubicBezTo>
                      <a:pt x="18" y="308"/>
                      <a:pt x="17" y="308"/>
                      <a:pt x="17" y="308"/>
                    </a:cubicBezTo>
                    <a:cubicBezTo>
                      <a:pt x="17" y="308"/>
                      <a:pt x="17" y="308"/>
                      <a:pt x="17" y="308"/>
                    </a:cubicBezTo>
                    <a:cubicBezTo>
                      <a:pt x="17" y="308"/>
                      <a:pt x="17" y="308"/>
                      <a:pt x="17" y="308"/>
                    </a:cubicBezTo>
                    <a:cubicBezTo>
                      <a:pt x="17" y="308"/>
                      <a:pt x="16" y="308"/>
                      <a:pt x="16" y="308"/>
                    </a:cubicBezTo>
                    <a:cubicBezTo>
                      <a:pt x="16" y="308"/>
                      <a:pt x="16" y="308"/>
                      <a:pt x="16" y="308"/>
                    </a:cubicBezTo>
                    <a:cubicBezTo>
                      <a:pt x="15" y="307"/>
                      <a:pt x="15" y="307"/>
                      <a:pt x="15" y="307"/>
                    </a:cubicBezTo>
                    <a:cubicBezTo>
                      <a:pt x="15" y="307"/>
                      <a:pt x="15" y="307"/>
                      <a:pt x="15" y="307"/>
                    </a:cubicBezTo>
                    <a:cubicBezTo>
                      <a:pt x="15" y="307"/>
                      <a:pt x="14" y="307"/>
                      <a:pt x="14" y="307"/>
                    </a:cubicBezTo>
                    <a:cubicBezTo>
                      <a:pt x="14" y="307"/>
                      <a:pt x="14" y="307"/>
                      <a:pt x="14" y="307"/>
                    </a:cubicBezTo>
                    <a:cubicBezTo>
                      <a:pt x="15" y="307"/>
                      <a:pt x="15" y="307"/>
                      <a:pt x="15" y="307"/>
                    </a:cubicBezTo>
                    <a:cubicBezTo>
                      <a:pt x="15" y="308"/>
                      <a:pt x="15" y="308"/>
                      <a:pt x="15" y="308"/>
                    </a:cubicBezTo>
                    <a:cubicBezTo>
                      <a:pt x="15" y="309"/>
                      <a:pt x="15" y="309"/>
                      <a:pt x="15" y="309"/>
                    </a:cubicBezTo>
                    <a:cubicBezTo>
                      <a:pt x="15" y="309"/>
                      <a:pt x="15" y="310"/>
                      <a:pt x="15" y="310"/>
                    </a:cubicBezTo>
                    <a:cubicBezTo>
                      <a:pt x="15" y="310"/>
                      <a:pt x="15" y="310"/>
                      <a:pt x="15" y="311"/>
                    </a:cubicBezTo>
                    <a:cubicBezTo>
                      <a:pt x="15" y="311"/>
                      <a:pt x="15" y="311"/>
                      <a:pt x="15" y="311"/>
                    </a:cubicBezTo>
                    <a:cubicBezTo>
                      <a:pt x="15" y="311"/>
                      <a:pt x="15" y="311"/>
                      <a:pt x="15" y="311"/>
                    </a:cubicBezTo>
                    <a:cubicBezTo>
                      <a:pt x="15" y="311"/>
                      <a:pt x="16" y="311"/>
                      <a:pt x="16" y="311"/>
                    </a:cubicBezTo>
                    <a:cubicBezTo>
                      <a:pt x="16" y="312"/>
                      <a:pt x="15" y="312"/>
                      <a:pt x="15" y="312"/>
                    </a:cubicBezTo>
                    <a:cubicBezTo>
                      <a:pt x="15" y="312"/>
                      <a:pt x="16" y="312"/>
                      <a:pt x="16" y="312"/>
                    </a:cubicBezTo>
                    <a:cubicBezTo>
                      <a:pt x="16" y="312"/>
                      <a:pt x="16" y="313"/>
                      <a:pt x="15" y="313"/>
                    </a:cubicBezTo>
                    <a:cubicBezTo>
                      <a:pt x="15" y="313"/>
                      <a:pt x="15" y="313"/>
                      <a:pt x="15" y="313"/>
                    </a:cubicBezTo>
                    <a:cubicBezTo>
                      <a:pt x="15" y="313"/>
                      <a:pt x="15" y="314"/>
                      <a:pt x="15" y="314"/>
                    </a:cubicBezTo>
                    <a:cubicBezTo>
                      <a:pt x="15" y="314"/>
                      <a:pt x="15" y="314"/>
                      <a:pt x="15" y="314"/>
                    </a:cubicBezTo>
                    <a:cubicBezTo>
                      <a:pt x="15" y="315"/>
                      <a:pt x="15" y="315"/>
                      <a:pt x="15" y="315"/>
                    </a:cubicBezTo>
                    <a:cubicBezTo>
                      <a:pt x="15" y="314"/>
                      <a:pt x="16" y="314"/>
                      <a:pt x="16" y="314"/>
                    </a:cubicBezTo>
                    <a:cubicBezTo>
                      <a:pt x="16" y="314"/>
                      <a:pt x="16" y="314"/>
                      <a:pt x="16" y="314"/>
                    </a:cubicBezTo>
                    <a:cubicBezTo>
                      <a:pt x="16" y="314"/>
                      <a:pt x="16" y="314"/>
                      <a:pt x="16" y="314"/>
                    </a:cubicBezTo>
                    <a:cubicBezTo>
                      <a:pt x="16" y="314"/>
                      <a:pt x="17" y="314"/>
                      <a:pt x="17" y="313"/>
                    </a:cubicBezTo>
                    <a:cubicBezTo>
                      <a:pt x="17" y="313"/>
                      <a:pt x="17" y="313"/>
                      <a:pt x="17" y="313"/>
                    </a:cubicBezTo>
                    <a:cubicBezTo>
                      <a:pt x="17" y="313"/>
                      <a:pt x="17" y="313"/>
                      <a:pt x="17" y="313"/>
                    </a:cubicBezTo>
                    <a:cubicBezTo>
                      <a:pt x="17" y="313"/>
                      <a:pt x="17" y="314"/>
                      <a:pt x="17" y="314"/>
                    </a:cubicBezTo>
                    <a:cubicBezTo>
                      <a:pt x="17" y="314"/>
                      <a:pt x="17" y="314"/>
                      <a:pt x="17" y="314"/>
                    </a:cubicBezTo>
                    <a:cubicBezTo>
                      <a:pt x="17" y="314"/>
                      <a:pt x="17" y="314"/>
                      <a:pt x="17" y="314"/>
                    </a:cubicBezTo>
                    <a:cubicBezTo>
                      <a:pt x="17" y="314"/>
                      <a:pt x="17" y="314"/>
                      <a:pt x="17" y="314"/>
                    </a:cubicBezTo>
                    <a:cubicBezTo>
                      <a:pt x="17" y="314"/>
                      <a:pt x="17" y="314"/>
                      <a:pt x="17" y="314"/>
                    </a:cubicBezTo>
                    <a:cubicBezTo>
                      <a:pt x="17" y="314"/>
                      <a:pt x="17" y="314"/>
                      <a:pt x="17" y="314"/>
                    </a:cubicBezTo>
                    <a:cubicBezTo>
                      <a:pt x="17" y="314"/>
                      <a:pt x="17" y="314"/>
                      <a:pt x="17" y="314"/>
                    </a:cubicBezTo>
                    <a:cubicBezTo>
                      <a:pt x="17" y="315"/>
                      <a:pt x="17" y="315"/>
                      <a:pt x="18" y="315"/>
                    </a:cubicBezTo>
                    <a:cubicBezTo>
                      <a:pt x="18" y="315"/>
                      <a:pt x="18" y="315"/>
                      <a:pt x="18" y="315"/>
                    </a:cubicBezTo>
                    <a:cubicBezTo>
                      <a:pt x="18" y="315"/>
                      <a:pt x="18" y="315"/>
                      <a:pt x="18" y="315"/>
                    </a:cubicBezTo>
                    <a:cubicBezTo>
                      <a:pt x="18" y="315"/>
                      <a:pt x="17" y="315"/>
                      <a:pt x="17" y="315"/>
                    </a:cubicBezTo>
                    <a:cubicBezTo>
                      <a:pt x="17" y="315"/>
                      <a:pt x="17" y="315"/>
                      <a:pt x="17" y="315"/>
                    </a:cubicBezTo>
                    <a:cubicBezTo>
                      <a:pt x="17" y="315"/>
                      <a:pt x="17" y="315"/>
                      <a:pt x="17" y="315"/>
                    </a:cubicBezTo>
                    <a:cubicBezTo>
                      <a:pt x="17" y="315"/>
                      <a:pt x="17" y="315"/>
                      <a:pt x="17" y="315"/>
                    </a:cubicBezTo>
                    <a:cubicBezTo>
                      <a:pt x="17" y="315"/>
                      <a:pt x="17" y="315"/>
                      <a:pt x="16" y="315"/>
                    </a:cubicBezTo>
                    <a:cubicBezTo>
                      <a:pt x="16" y="315"/>
                      <a:pt x="16" y="315"/>
                      <a:pt x="16" y="315"/>
                    </a:cubicBezTo>
                    <a:cubicBezTo>
                      <a:pt x="16" y="315"/>
                      <a:pt x="16" y="316"/>
                      <a:pt x="16" y="316"/>
                    </a:cubicBezTo>
                    <a:cubicBezTo>
                      <a:pt x="16" y="316"/>
                      <a:pt x="16" y="316"/>
                      <a:pt x="16" y="316"/>
                    </a:cubicBezTo>
                    <a:cubicBezTo>
                      <a:pt x="16" y="316"/>
                      <a:pt x="16" y="316"/>
                      <a:pt x="16" y="316"/>
                    </a:cubicBezTo>
                    <a:cubicBezTo>
                      <a:pt x="16" y="316"/>
                      <a:pt x="15" y="316"/>
                      <a:pt x="15" y="316"/>
                    </a:cubicBezTo>
                    <a:cubicBezTo>
                      <a:pt x="15" y="316"/>
                      <a:pt x="15" y="316"/>
                      <a:pt x="15" y="316"/>
                    </a:cubicBezTo>
                    <a:cubicBezTo>
                      <a:pt x="15" y="316"/>
                      <a:pt x="14" y="316"/>
                      <a:pt x="15" y="316"/>
                    </a:cubicBezTo>
                    <a:cubicBezTo>
                      <a:pt x="15" y="316"/>
                      <a:pt x="15" y="316"/>
                      <a:pt x="15" y="316"/>
                    </a:cubicBezTo>
                    <a:cubicBezTo>
                      <a:pt x="15" y="316"/>
                      <a:pt x="15" y="316"/>
                      <a:pt x="15" y="316"/>
                    </a:cubicBezTo>
                    <a:cubicBezTo>
                      <a:pt x="15" y="316"/>
                      <a:pt x="16" y="316"/>
                      <a:pt x="16" y="316"/>
                    </a:cubicBezTo>
                    <a:cubicBezTo>
                      <a:pt x="16" y="316"/>
                      <a:pt x="16" y="317"/>
                      <a:pt x="16" y="317"/>
                    </a:cubicBezTo>
                    <a:cubicBezTo>
                      <a:pt x="16" y="317"/>
                      <a:pt x="16" y="317"/>
                      <a:pt x="16" y="317"/>
                    </a:cubicBezTo>
                    <a:cubicBezTo>
                      <a:pt x="16" y="317"/>
                      <a:pt x="16" y="317"/>
                      <a:pt x="16" y="317"/>
                    </a:cubicBezTo>
                    <a:cubicBezTo>
                      <a:pt x="17" y="317"/>
                      <a:pt x="17" y="317"/>
                      <a:pt x="16" y="318"/>
                    </a:cubicBezTo>
                    <a:cubicBezTo>
                      <a:pt x="16" y="318"/>
                      <a:pt x="16" y="318"/>
                      <a:pt x="16" y="318"/>
                    </a:cubicBezTo>
                    <a:cubicBezTo>
                      <a:pt x="16" y="318"/>
                      <a:pt x="17" y="318"/>
                      <a:pt x="17" y="318"/>
                    </a:cubicBezTo>
                    <a:cubicBezTo>
                      <a:pt x="17" y="318"/>
                      <a:pt x="17" y="319"/>
                      <a:pt x="17" y="319"/>
                    </a:cubicBezTo>
                    <a:cubicBezTo>
                      <a:pt x="18" y="319"/>
                      <a:pt x="18" y="319"/>
                      <a:pt x="18" y="319"/>
                    </a:cubicBezTo>
                    <a:cubicBezTo>
                      <a:pt x="18" y="319"/>
                      <a:pt x="18" y="319"/>
                      <a:pt x="18" y="319"/>
                    </a:cubicBezTo>
                    <a:cubicBezTo>
                      <a:pt x="18" y="319"/>
                      <a:pt x="18" y="319"/>
                      <a:pt x="18" y="319"/>
                    </a:cubicBezTo>
                    <a:cubicBezTo>
                      <a:pt x="18" y="319"/>
                      <a:pt x="18" y="318"/>
                      <a:pt x="18" y="318"/>
                    </a:cubicBezTo>
                    <a:cubicBezTo>
                      <a:pt x="19" y="318"/>
                      <a:pt x="19" y="318"/>
                      <a:pt x="19" y="318"/>
                    </a:cubicBezTo>
                    <a:cubicBezTo>
                      <a:pt x="19" y="318"/>
                      <a:pt x="19" y="318"/>
                      <a:pt x="19" y="318"/>
                    </a:cubicBezTo>
                    <a:cubicBezTo>
                      <a:pt x="19" y="318"/>
                      <a:pt x="19" y="318"/>
                      <a:pt x="19" y="318"/>
                    </a:cubicBezTo>
                    <a:cubicBezTo>
                      <a:pt x="20" y="318"/>
                      <a:pt x="20" y="318"/>
                      <a:pt x="20" y="318"/>
                    </a:cubicBezTo>
                    <a:cubicBezTo>
                      <a:pt x="20" y="318"/>
                      <a:pt x="20" y="318"/>
                      <a:pt x="20" y="318"/>
                    </a:cubicBezTo>
                    <a:cubicBezTo>
                      <a:pt x="20" y="318"/>
                      <a:pt x="20" y="318"/>
                      <a:pt x="20" y="318"/>
                    </a:cubicBezTo>
                    <a:cubicBezTo>
                      <a:pt x="20" y="318"/>
                      <a:pt x="20" y="317"/>
                      <a:pt x="20" y="316"/>
                    </a:cubicBezTo>
                    <a:cubicBezTo>
                      <a:pt x="20" y="316"/>
                      <a:pt x="20" y="316"/>
                      <a:pt x="20" y="316"/>
                    </a:cubicBezTo>
                    <a:cubicBezTo>
                      <a:pt x="20" y="315"/>
                      <a:pt x="20" y="315"/>
                      <a:pt x="20" y="315"/>
                    </a:cubicBezTo>
                    <a:cubicBezTo>
                      <a:pt x="21" y="315"/>
                      <a:pt x="21" y="314"/>
                      <a:pt x="22" y="314"/>
                    </a:cubicBezTo>
                    <a:cubicBezTo>
                      <a:pt x="22" y="314"/>
                      <a:pt x="22" y="314"/>
                      <a:pt x="22" y="314"/>
                    </a:cubicBezTo>
                    <a:cubicBezTo>
                      <a:pt x="22" y="314"/>
                      <a:pt x="22" y="314"/>
                      <a:pt x="22" y="313"/>
                    </a:cubicBezTo>
                    <a:cubicBezTo>
                      <a:pt x="22" y="313"/>
                      <a:pt x="21" y="313"/>
                      <a:pt x="21" y="313"/>
                    </a:cubicBezTo>
                    <a:cubicBezTo>
                      <a:pt x="20" y="313"/>
                      <a:pt x="21" y="313"/>
                      <a:pt x="21" y="313"/>
                    </a:cubicBezTo>
                    <a:cubicBezTo>
                      <a:pt x="21" y="312"/>
                      <a:pt x="21" y="312"/>
                      <a:pt x="21" y="312"/>
                    </a:cubicBezTo>
                    <a:cubicBezTo>
                      <a:pt x="21" y="312"/>
                      <a:pt x="21" y="313"/>
                      <a:pt x="22" y="313"/>
                    </a:cubicBezTo>
                    <a:cubicBezTo>
                      <a:pt x="22" y="312"/>
                      <a:pt x="22" y="312"/>
                      <a:pt x="22" y="312"/>
                    </a:cubicBezTo>
                    <a:cubicBezTo>
                      <a:pt x="22" y="312"/>
                      <a:pt x="22" y="312"/>
                      <a:pt x="22" y="312"/>
                    </a:cubicBezTo>
                    <a:cubicBezTo>
                      <a:pt x="22" y="313"/>
                      <a:pt x="23" y="313"/>
                      <a:pt x="24" y="313"/>
                    </a:cubicBezTo>
                    <a:cubicBezTo>
                      <a:pt x="24" y="313"/>
                      <a:pt x="24" y="313"/>
                      <a:pt x="24" y="313"/>
                    </a:cubicBezTo>
                    <a:cubicBezTo>
                      <a:pt x="24" y="312"/>
                      <a:pt x="24" y="312"/>
                      <a:pt x="24" y="312"/>
                    </a:cubicBezTo>
                    <a:cubicBezTo>
                      <a:pt x="25" y="312"/>
                      <a:pt x="25" y="312"/>
                      <a:pt x="26" y="312"/>
                    </a:cubicBezTo>
                    <a:cubicBezTo>
                      <a:pt x="26" y="312"/>
                      <a:pt x="26" y="312"/>
                      <a:pt x="27" y="312"/>
                    </a:cubicBezTo>
                    <a:cubicBezTo>
                      <a:pt x="27" y="312"/>
                      <a:pt x="27" y="312"/>
                      <a:pt x="28" y="312"/>
                    </a:cubicBezTo>
                    <a:cubicBezTo>
                      <a:pt x="28" y="312"/>
                      <a:pt x="29" y="312"/>
                      <a:pt x="29" y="313"/>
                    </a:cubicBezTo>
                    <a:cubicBezTo>
                      <a:pt x="29" y="313"/>
                      <a:pt x="30" y="313"/>
                      <a:pt x="30" y="313"/>
                    </a:cubicBezTo>
                    <a:cubicBezTo>
                      <a:pt x="30" y="313"/>
                      <a:pt x="30" y="313"/>
                      <a:pt x="30" y="313"/>
                    </a:cubicBezTo>
                    <a:cubicBezTo>
                      <a:pt x="30" y="314"/>
                      <a:pt x="30" y="314"/>
                      <a:pt x="30" y="314"/>
                    </a:cubicBezTo>
                    <a:cubicBezTo>
                      <a:pt x="29" y="314"/>
                      <a:pt x="29" y="314"/>
                      <a:pt x="29" y="314"/>
                    </a:cubicBezTo>
                    <a:cubicBezTo>
                      <a:pt x="28" y="314"/>
                      <a:pt x="28" y="314"/>
                      <a:pt x="27" y="314"/>
                    </a:cubicBezTo>
                    <a:cubicBezTo>
                      <a:pt x="27" y="314"/>
                      <a:pt x="27" y="314"/>
                      <a:pt x="27" y="314"/>
                    </a:cubicBezTo>
                    <a:cubicBezTo>
                      <a:pt x="27" y="313"/>
                      <a:pt x="27" y="314"/>
                      <a:pt x="26" y="314"/>
                    </a:cubicBezTo>
                    <a:cubicBezTo>
                      <a:pt x="26" y="314"/>
                      <a:pt x="26" y="314"/>
                      <a:pt x="26" y="314"/>
                    </a:cubicBezTo>
                    <a:cubicBezTo>
                      <a:pt x="26" y="314"/>
                      <a:pt x="25" y="314"/>
                      <a:pt x="25" y="314"/>
                    </a:cubicBezTo>
                    <a:cubicBezTo>
                      <a:pt x="25" y="314"/>
                      <a:pt x="25" y="314"/>
                      <a:pt x="25" y="314"/>
                    </a:cubicBezTo>
                    <a:cubicBezTo>
                      <a:pt x="25" y="314"/>
                      <a:pt x="25" y="314"/>
                      <a:pt x="25" y="314"/>
                    </a:cubicBezTo>
                    <a:cubicBezTo>
                      <a:pt x="25" y="315"/>
                      <a:pt x="24" y="315"/>
                      <a:pt x="24" y="315"/>
                    </a:cubicBezTo>
                    <a:cubicBezTo>
                      <a:pt x="23" y="316"/>
                      <a:pt x="23" y="316"/>
                      <a:pt x="23" y="316"/>
                    </a:cubicBezTo>
                    <a:cubicBezTo>
                      <a:pt x="23" y="316"/>
                      <a:pt x="23" y="316"/>
                      <a:pt x="23" y="316"/>
                    </a:cubicBezTo>
                    <a:cubicBezTo>
                      <a:pt x="23" y="315"/>
                      <a:pt x="22" y="315"/>
                      <a:pt x="22" y="314"/>
                    </a:cubicBezTo>
                    <a:cubicBezTo>
                      <a:pt x="22" y="314"/>
                      <a:pt x="21" y="314"/>
                      <a:pt x="21" y="314"/>
                    </a:cubicBezTo>
                    <a:cubicBezTo>
                      <a:pt x="21" y="314"/>
                      <a:pt x="21" y="315"/>
                      <a:pt x="21" y="315"/>
                    </a:cubicBezTo>
                    <a:cubicBezTo>
                      <a:pt x="21" y="315"/>
                      <a:pt x="21" y="315"/>
                      <a:pt x="21" y="315"/>
                    </a:cubicBezTo>
                    <a:cubicBezTo>
                      <a:pt x="20" y="316"/>
                      <a:pt x="20" y="316"/>
                      <a:pt x="20" y="316"/>
                    </a:cubicBezTo>
                    <a:cubicBezTo>
                      <a:pt x="20" y="316"/>
                      <a:pt x="20" y="316"/>
                      <a:pt x="20" y="316"/>
                    </a:cubicBezTo>
                    <a:cubicBezTo>
                      <a:pt x="20" y="317"/>
                      <a:pt x="20" y="317"/>
                      <a:pt x="20" y="317"/>
                    </a:cubicBezTo>
                    <a:cubicBezTo>
                      <a:pt x="20" y="318"/>
                      <a:pt x="20" y="318"/>
                      <a:pt x="20" y="318"/>
                    </a:cubicBezTo>
                    <a:cubicBezTo>
                      <a:pt x="20" y="319"/>
                      <a:pt x="20" y="319"/>
                      <a:pt x="20" y="319"/>
                    </a:cubicBezTo>
                    <a:cubicBezTo>
                      <a:pt x="20" y="319"/>
                      <a:pt x="20" y="319"/>
                      <a:pt x="21" y="319"/>
                    </a:cubicBezTo>
                    <a:cubicBezTo>
                      <a:pt x="21" y="319"/>
                      <a:pt x="21" y="319"/>
                      <a:pt x="21" y="319"/>
                    </a:cubicBezTo>
                    <a:cubicBezTo>
                      <a:pt x="21" y="319"/>
                      <a:pt x="21" y="319"/>
                      <a:pt x="21" y="320"/>
                    </a:cubicBezTo>
                    <a:cubicBezTo>
                      <a:pt x="21" y="320"/>
                      <a:pt x="21" y="320"/>
                      <a:pt x="21" y="320"/>
                    </a:cubicBezTo>
                    <a:cubicBezTo>
                      <a:pt x="21" y="320"/>
                      <a:pt x="22" y="320"/>
                      <a:pt x="22" y="320"/>
                    </a:cubicBezTo>
                    <a:cubicBezTo>
                      <a:pt x="22" y="320"/>
                      <a:pt x="22" y="321"/>
                      <a:pt x="22" y="321"/>
                    </a:cubicBezTo>
                    <a:cubicBezTo>
                      <a:pt x="21" y="321"/>
                      <a:pt x="21" y="320"/>
                      <a:pt x="21" y="320"/>
                    </a:cubicBezTo>
                    <a:cubicBezTo>
                      <a:pt x="21" y="320"/>
                      <a:pt x="20" y="320"/>
                      <a:pt x="20" y="320"/>
                    </a:cubicBezTo>
                    <a:cubicBezTo>
                      <a:pt x="19" y="320"/>
                      <a:pt x="19" y="320"/>
                      <a:pt x="18" y="320"/>
                    </a:cubicBezTo>
                    <a:cubicBezTo>
                      <a:pt x="18" y="320"/>
                      <a:pt x="18" y="320"/>
                      <a:pt x="18" y="320"/>
                    </a:cubicBezTo>
                    <a:cubicBezTo>
                      <a:pt x="18" y="320"/>
                      <a:pt x="18" y="320"/>
                      <a:pt x="19" y="320"/>
                    </a:cubicBezTo>
                    <a:cubicBezTo>
                      <a:pt x="19" y="321"/>
                      <a:pt x="19" y="321"/>
                      <a:pt x="20" y="321"/>
                    </a:cubicBezTo>
                    <a:cubicBezTo>
                      <a:pt x="20" y="322"/>
                      <a:pt x="21" y="322"/>
                      <a:pt x="22" y="323"/>
                    </a:cubicBezTo>
                    <a:cubicBezTo>
                      <a:pt x="22" y="323"/>
                      <a:pt x="22" y="323"/>
                      <a:pt x="22" y="323"/>
                    </a:cubicBezTo>
                    <a:cubicBezTo>
                      <a:pt x="22" y="323"/>
                      <a:pt x="22" y="323"/>
                      <a:pt x="22" y="323"/>
                    </a:cubicBezTo>
                    <a:cubicBezTo>
                      <a:pt x="23" y="324"/>
                      <a:pt x="23" y="324"/>
                      <a:pt x="23" y="324"/>
                    </a:cubicBezTo>
                    <a:cubicBezTo>
                      <a:pt x="23" y="324"/>
                      <a:pt x="23" y="324"/>
                      <a:pt x="23" y="324"/>
                    </a:cubicBezTo>
                    <a:cubicBezTo>
                      <a:pt x="24" y="324"/>
                      <a:pt x="24" y="323"/>
                      <a:pt x="23" y="323"/>
                    </a:cubicBezTo>
                    <a:cubicBezTo>
                      <a:pt x="23" y="323"/>
                      <a:pt x="23" y="322"/>
                      <a:pt x="23" y="322"/>
                    </a:cubicBezTo>
                    <a:cubicBezTo>
                      <a:pt x="23" y="322"/>
                      <a:pt x="23" y="322"/>
                      <a:pt x="23" y="322"/>
                    </a:cubicBezTo>
                    <a:cubicBezTo>
                      <a:pt x="22" y="322"/>
                      <a:pt x="23" y="322"/>
                      <a:pt x="23" y="322"/>
                    </a:cubicBezTo>
                    <a:cubicBezTo>
                      <a:pt x="23" y="321"/>
                      <a:pt x="23" y="321"/>
                      <a:pt x="23" y="321"/>
                    </a:cubicBezTo>
                    <a:cubicBezTo>
                      <a:pt x="23" y="321"/>
                      <a:pt x="23" y="321"/>
                      <a:pt x="23" y="320"/>
                    </a:cubicBezTo>
                    <a:cubicBezTo>
                      <a:pt x="23" y="320"/>
                      <a:pt x="23" y="320"/>
                      <a:pt x="23" y="320"/>
                    </a:cubicBezTo>
                    <a:cubicBezTo>
                      <a:pt x="23" y="320"/>
                      <a:pt x="24" y="320"/>
                      <a:pt x="24" y="320"/>
                    </a:cubicBezTo>
                    <a:cubicBezTo>
                      <a:pt x="24" y="320"/>
                      <a:pt x="24" y="320"/>
                      <a:pt x="24" y="320"/>
                    </a:cubicBezTo>
                    <a:cubicBezTo>
                      <a:pt x="24" y="320"/>
                      <a:pt x="24" y="320"/>
                      <a:pt x="24" y="320"/>
                    </a:cubicBezTo>
                    <a:cubicBezTo>
                      <a:pt x="24" y="320"/>
                      <a:pt x="25" y="320"/>
                      <a:pt x="25" y="320"/>
                    </a:cubicBezTo>
                    <a:cubicBezTo>
                      <a:pt x="25" y="319"/>
                      <a:pt x="25" y="319"/>
                      <a:pt x="24" y="319"/>
                    </a:cubicBezTo>
                    <a:cubicBezTo>
                      <a:pt x="24" y="319"/>
                      <a:pt x="24" y="319"/>
                      <a:pt x="24" y="319"/>
                    </a:cubicBezTo>
                    <a:cubicBezTo>
                      <a:pt x="24" y="319"/>
                      <a:pt x="23" y="318"/>
                      <a:pt x="24" y="318"/>
                    </a:cubicBezTo>
                    <a:cubicBezTo>
                      <a:pt x="24" y="318"/>
                      <a:pt x="24" y="318"/>
                      <a:pt x="24" y="318"/>
                    </a:cubicBezTo>
                    <a:cubicBezTo>
                      <a:pt x="24" y="318"/>
                      <a:pt x="24" y="318"/>
                      <a:pt x="24" y="319"/>
                    </a:cubicBezTo>
                    <a:cubicBezTo>
                      <a:pt x="25" y="319"/>
                      <a:pt x="25" y="318"/>
                      <a:pt x="25" y="318"/>
                    </a:cubicBezTo>
                    <a:cubicBezTo>
                      <a:pt x="25" y="318"/>
                      <a:pt x="25" y="318"/>
                      <a:pt x="25" y="319"/>
                    </a:cubicBezTo>
                    <a:cubicBezTo>
                      <a:pt x="25" y="319"/>
                      <a:pt x="25" y="319"/>
                      <a:pt x="26" y="319"/>
                    </a:cubicBezTo>
                    <a:cubicBezTo>
                      <a:pt x="26" y="319"/>
                      <a:pt x="26" y="319"/>
                      <a:pt x="26" y="319"/>
                    </a:cubicBezTo>
                    <a:cubicBezTo>
                      <a:pt x="26" y="319"/>
                      <a:pt x="27" y="319"/>
                      <a:pt x="27" y="318"/>
                    </a:cubicBezTo>
                    <a:cubicBezTo>
                      <a:pt x="27" y="318"/>
                      <a:pt x="27" y="318"/>
                      <a:pt x="27" y="317"/>
                    </a:cubicBezTo>
                    <a:cubicBezTo>
                      <a:pt x="28" y="317"/>
                      <a:pt x="28" y="317"/>
                      <a:pt x="28" y="317"/>
                    </a:cubicBezTo>
                    <a:cubicBezTo>
                      <a:pt x="29" y="317"/>
                      <a:pt x="29" y="316"/>
                      <a:pt x="30" y="316"/>
                    </a:cubicBezTo>
                    <a:cubicBezTo>
                      <a:pt x="30" y="316"/>
                      <a:pt x="31" y="315"/>
                      <a:pt x="32" y="315"/>
                    </a:cubicBezTo>
                    <a:cubicBezTo>
                      <a:pt x="32" y="315"/>
                      <a:pt x="32" y="315"/>
                      <a:pt x="32" y="316"/>
                    </a:cubicBezTo>
                    <a:cubicBezTo>
                      <a:pt x="32" y="316"/>
                      <a:pt x="32" y="316"/>
                      <a:pt x="32" y="316"/>
                    </a:cubicBezTo>
                    <a:cubicBezTo>
                      <a:pt x="33" y="316"/>
                      <a:pt x="33" y="316"/>
                      <a:pt x="33" y="316"/>
                    </a:cubicBezTo>
                    <a:cubicBezTo>
                      <a:pt x="33" y="317"/>
                      <a:pt x="32" y="317"/>
                      <a:pt x="32" y="317"/>
                    </a:cubicBezTo>
                    <a:cubicBezTo>
                      <a:pt x="32" y="317"/>
                      <a:pt x="32" y="318"/>
                      <a:pt x="32" y="318"/>
                    </a:cubicBezTo>
                    <a:cubicBezTo>
                      <a:pt x="31" y="318"/>
                      <a:pt x="31" y="319"/>
                      <a:pt x="31" y="319"/>
                    </a:cubicBezTo>
                    <a:cubicBezTo>
                      <a:pt x="31" y="319"/>
                      <a:pt x="31" y="319"/>
                      <a:pt x="30" y="319"/>
                    </a:cubicBezTo>
                    <a:cubicBezTo>
                      <a:pt x="30" y="319"/>
                      <a:pt x="30" y="319"/>
                      <a:pt x="30" y="319"/>
                    </a:cubicBezTo>
                    <a:cubicBezTo>
                      <a:pt x="30" y="319"/>
                      <a:pt x="30" y="319"/>
                      <a:pt x="29" y="320"/>
                    </a:cubicBezTo>
                    <a:cubicBezTo>
                      <a:pt x="29" y="320"/>
                      <a:pt x="29" y="320"/>
                      <a:pt x="29" y="320"/>
                    </a:cubicBezTo>
                    <a:cubicBezTo>
                      <a:pt x="29" y="320"/>
                      <a:pt x="29" y="320"/>
                      <a:pt x="29" y="320"/>
                    </a:cubicBezTo>
                    <a:cubicBezTo>
                      <a:pt x="28" y="320"/>
                      <a:pt x="28" y="321"/>
                      <a:pt x="28" y="321"/>
                    </a:cubicBezTo>
                    <a:cubicBezTo>
                      <a:pt x="28" y="321"/>
                      <a:pt x="28" y="322"/>
                      <a:pt x="28" y="322"/>
                    </a:cubicBezTo>
                    <a:cubicBezTo>
                      <a:pt x="28" y="322"/>
                      <a:pt x="28" y="321"/>
                      <a:pt x="28" y="321"/>
                    </a:cubicBezTo>
                    <a:cubicBezTo>
                      <a:pt x="27" y="320"/>
                      <a:pt x="27" y="320"/>
                      <a:pt x="27" y="320"/>
                    </a:cubicBezTo>
                    <a:cubicBezTo>
                      <a:pt x="27" y="320"/>
                      <a:pt x="27" y="320"/>
                      <a:pt x="26" y="320"/>
                    </a:cubicBezTo>
                    <a:cubicBezTo>
                      <a:pt x="26" y="321"/>
                      <a:pt x="26" y="321"/>
                      <a:pt x="26" y="321"/>
                    </a:cubicBezTo>
                    <a:cubicBezTo>
                      <a:pt x="26" y="322"/>
                      <a:pt x="26" y="322"/>
                      <a:pt x="25" y="323"/>
                    </a:cubicBezTo>
                    <a:cubicBezTo>
                      <a:pt x="25" y="323"/>
                      <a:pt x="25" y="322"/>
                      <a:pt x="25" y="322"/>
                    </a:cubicBezTo>
                    <a:cubicBezTo>
                      <a:pt x="25" y="322"/>
                      <a:pt x="26" y="322"/>
                      <a:pt x="26" y="322"/>
                    </a:cubicBezTo>
                    <a:cubicBezTo>
                      <a:pt x="26" y="322"/>
                      <a:pt x="26" y="322"/>
                      <a:pt x="26" y="321"/>
                    </a:cubicBezTo>
                    <a:cubicBezTo>
                      <a:pt x="26" y="321"/>
                      <a:pt x="26" y="321"/>
                      <a:pt x="26" y="321"/>
                    </a:cubicBezTo>
                    <a:cubicBezTo>
                      <a:pt x="26" y="321"/>
                      <a:pt x="26" y="321"/>
                      <a:pt x="26" y="321"/>
                    </a:cubicBezTo>
                    <a:cubicBezTo>
                      <a:pt x="26" y="321"/>
                      <a:pt x="25" y="321"/>
                      <a:pt x="25" y="321"/>
                    </a:cubicBezTo>
                    <a:cubicBezTo>
                      <a:pt x="25" y="321"/>
                      <a:pt x="25" y="321"/>
                      <a:pt x="24" y="321"/>
                    </a:cubicBezTo>
                    <a:cubicBezTo>
                      <a:pt x="24" y="321"/>
                      <a:pt x="23" y="321"/>
                      <a:pt x="23" y="322"/>
                    </a:cubicBezTo>
                    <a:cubicBezTo>
                      <a:pt x="23" y="323"/>
                      <a:pt x="24" y="323"/>
                      <a:pt x="24" y="324"/>
                    </a:cubicBezTo>
                    <a:cubicBezTo>
                      <a:pt x="24" y="324"/>
                      <a:pt x="24" y="324"/>
                      <a:pt x="24" y="324"/>
                    </a:cubicBezTo>
                    <a:cubicBezTo>
                      <a:pt x="24" y="324"/>
                      <a:pt x="24" y="324"/>
                      <a:pt x="24" y="324"/>
                    </a:cubicBezTo>
                    <a:cubicBezTo>
                      <a:pt x="25" y="324"/>
                      <a:pt x="25" y="324"/>
                      <a:pt x="25" y="325"/>
                    </a:cubicBezTo>
                    <a:cubicBezTo>
                      <a:pt x="25" y="325"/>
                      <a:pt x="25" y="325"/>
                      <a:pt x="25" y="325"/>
                    </a:cubicBezTo>
                    <a:cubicBezTo>
                      <a:pt x="25" y="325"/>
                      <a:pt x="25" y="325"/>
                      <a:pt x="25" y="325"/>
                    </a:cubicBezTo>
                    <a:cubicBezTo>
                      <a:pt x="25" y="325"/>
                      <a:pt x="26" y="325"/>
                      <a:pt x="26" y="326"/>
                    </a:cubicBezTo>
                    <a:cubicBezTo>
                      <a:pt x="26" y="326"/>
                      <a:pt x="27" y="326"/>
                      <a:pt x="27" y="326"/>
                    </a:cubicBezTo>
                    <a:cubicBezTo>
                      <a:pt x="27" y="326"/>
                      <a:pt x="27" y="326"/>
                      <a:pt x="27" y="326"/>
                    </a:cubicBezTo>
                    <a:cubicBezTo>
                      <a:pt x="27" y="326"/>
                      <a:pt x="28" y="327"/>
                      <a:pt x="28" y="327"/>
                    </a:cubicBezTo>
                    <a:cubicBezTo>
                      <a:pt x="28" y="327"/>
                      <a:pt x="28" y="327"/>
                      <a:pt x="28" y="327"/>
                    </a:cubicBezTo>
                    <a:cubicBezTo>
                      <a:pt x="28" y="327"/>
                      <a:pt x="29" y="327"/>
                      <a:pt x="29" y="327"/>
                    </a:cubicBezTo>
                    <a:cubicBezTo>
                      <a:pt x="29" y="327"/>
                      <a:pt x="29" y="327"/>
                      <a:pt x="30" y="327"/>
                    </a:cubicBezTo>
                    <a:cubicBezTo>
                      <a:pt x="30" y="327"/>
                      <a:pt x="30" y="328"/>
                      <a:pt x="31" y="328"/>
                    </a:cubicBezTo>
                    <a:cubicBezTo>
                      <a:pt x="32" y="328"/>
                      <a:pt x="32" y="328"/>
                      <a:pt x="33" y="327"/>
                    </a:cubicBezTo>
                    <a:cubicBezTo>
                      <a:pt x="33" y="327"/>
                      <a:pt x="33" y="327"/>
                      <a:pt x="34" y="327"/>
                    </a:cubicBezTo>
                    <a:cubicBezTo>
                      <a:pt x="34" y="326"/>
                      <a:pt x="34" y="326"/>
                      <a:pt x="34" y="326"/>
                    </a:cubicBezTo>
                    <a:cubicBezTo>
                      <a:pt x="34" y="326"/>
                      <a:pt x="34" y="326"/>
                      <a:pt x="34" y="325"/>
                    </a:cubicBezTo>
                    <a:cubicBezTo>
                      <a:pt x="34" y="325"/>
                      <a:pt x="34" y="325"/>
                      <a:pt x="34" y="324"/>
                    </a:cubicBezTo>
                    <a:cubicBezTo>
                      <a:pt x="34" y="323"/>
                      <a:pt x="34" y="322"/>
                      <a:pt x="34" y="321"/>
                    </a:cubicBezTo>
                    <a:cubicBezTo>
                      <a:pt x="34" y="321"/>
                      <a:pt x="34" y="321"/>
                      <a:pt x="34" y="321"/>
                    </a:cubicBezTo>
                    <a:cubicBezTo>
                      <a:pt x="34" y="320"/>
                      <a:pt x="34" y="319"/>
                      <a:pt x="34" y="319"/>
                    </a:cubicBezTo>
                    <a:cubicBezTo>
                      <a:pt x="35" y="319"/>
                      <a:pt x="35" y="318"/>
                      <a:pt x="35" y="318"/>
                    </a:cubicBezTo>
                    <a:cubicBezTo>
                      <a:pt x="35" y="318"/>
                      <a:pt x="35" y="317"/>
                      <a:pt x="35" y="317"/>
                    </a:cubicBezTo>
                    <a:cubicBezTo>
                      <a:pt x="35" y="317"/>
                      <a:pt x="35" y="317"/>
                      <a:pt x="35" y="316"/>
                    </a:cubicBezTo>
                    <a:cubicBezTo>
                      <a:pt x="35" y="316"/>
                      <a:pt x="35" y="316"/>
                      <a:pt x="35" y="316"/>
                    </a:cubicBezTo>
                    <a:cubicBezTo>
                      <a:pt x="35" y="316"/>
                      <a:pt x="35" y="316"/>
                      <a:pt x="35" y="315"/>
                    </a:cubicBezTo>
                    <a:cubicBezTo>
                      <a:pt x="35" y="315"/>
                      <a:pt x="35" y="315"/>
                      <a:pt x="35" y="315"/>
                    </a:cubicBezTo>
                    <a:cubicBezTo>
                      <a:pt x="35" y="315"/>
                      <a:pt x="35" y="315"/>
                      <a:pt x="35" y="315"/>
                    </a:cubicBezTo>
                    <a:cubicBezTo>
                      <a:pt x="35" y="315"/>
                      <a:pt x="35" y="315"/>
                      <a:pt x="35" y="315"/>
                    </a:cubicBezTo>
                    <a:cubicBezTo>
                      <a:pt x="36" y="314"/>
                      <a:pt x="36" y="314"/>
                      <a:pt x="36" y="314"/>
                    </a:cubicBezTo>
                    <a:cubicBezTo>
                      <a:pt x="36" y="314"/>
                      <a:pt x="36" y="314"/>
                      <a:pt x="36" y="314"/>
                    </a:cubicBezTo>
                    <a:cubicBezTo>
                      <a:pt x="36" y="314"/>
                      <a:pt x="36" y="314"/>
                      <a:pt x="36" y="314"/>
                    </a:cubicBezTo>
                    <a:cubicBezTo>
                      <a:pt x="37" y="314"/>
                      <a:pt x="37" y="314"/>
                      <a:pt x="37" y="314"/>
                    </a:cubicBezTo>
                    <a:cubicBezTo>
                      <a:pt x="37" y="314"/>
                      <a:pt x="37" y="314"/>
                      <a:pt x="37" y="314"/>
                    </a:cubicBezTo>
                    <a:cubicBezTo>
                      <a:pt x="37" y="314"/>
                      <a:pt x="38" y="314"/>
                      <a:pt x="38" y="314"/>
                    </a:cubicBezTo>
                    <a:cubicBezTo>
                      <a:pt x="38" y="314"/>
                      <a:pt x="38" y="314"/>
                      <a:pt x="38" y="314"/>
                    </a:cubicBezTo>
                    <a:cubicBezTo>
                      <a:pt x="39" y="313"/>
                      <a:pt x="39" y="313"/>
                      <a:pt x="39" y="313"/>
                    </a:cubicBezTo>
                    <a:cubicBezTo>
                      <a:pt x="39" y="313"/>
                      <a:pt x="39" y="313"/>
                      <a:pt x="39" y="313"/>
                    </a:cubicBezTo>
                    <a:cubicBezTo>
                      <a:pt x="39" y="313"/>
                      <a:pt x="40" y="313"/>
                      <a:pt x="40" y="313"/>
                    </a:cubicBezTo>
                    <a:cubicBezTo>
                      <a:pt x="40" y="312"/>
                      <a:pt x="41" y="312"/>
                      <a:pt x="42" y="312"/>
                    </a:cubicBezTo>
                    <a:cubicBezTo>
                      <a:pt x="42" y="312"/>
                      <a:pt x="42" y="312"/>
                      <a:pt x="42" y="312"/>
                    </a:cubicBezTo>
                    <a:cubicBezTo>
                      <a:pt x="42" y="312"/>
                      <a:pt x="42" y="312"/>
                      <a:pt x="42" y="312"/>
                    </a:cubicBezTo>
                    <a:cubicBezTo>
                      <a:pt x="42" y="312"/>
                      <a:pt x="42" y="312"/>
                      <a:pt x="43" y="312"/>
                    </a:cubicBezTo>
                    <a:cubicBezTo>
                      <a:pt x="43" y="312"/>
                      <a:pt x="43" y="312"/>
                      <a:pt x="43" y="312"/>
                    </a:cubicBezTo>
                    <a:cubicBezTo>
                      <a:pt x="43" y="312"/>
                      <a:pt x="43" y="312"/>
                      <a:pt x="43" y="312"/>
                    </a:cubicBezTo>
                    <a:cubicBezTo>
                      <a:pt x="44" y="312"/>
                      <a:pt x="44" y="311"/>
                      <a:pt x="44" y="310"/>
                    </a:cubicBezTo>
                    <a:cubicBezTo>
                      <a:pt x="44" y="310"/>
                      <a:pt x="44" y="309"/>
                      <a:pt x="45" y="309"/>
                    </a:cubicBezTo>
                    <a:cubicBezTo>
                      <a:pt x="45" y="309"/>
                      <a:pt x="45" y="309"/>
                      <a:pt x="45" y="309"/>
                    </a:cubicBezTo>
                    <a:cubicBezTo>
                      <a:pt x="45" y="309"/>
                      <a:pt x="46" y="308"/>
                      <a:pt x="46" y="308"/>
                    </a:cubicBezTo>
                    <a:cubicBezTo>
                      <a:pt x="46" y="308"/>
                      <a:pt x="46" y="308"/>
                      <a:pt x="47" y="308"/>
                    </a:cubicBezTo>
                    <a:cubicBezTo>
                      <a:pt x="47" y="308"/>
                      <a:pt x="47" y="308"/>
                      <a:pt x="47" y="309"/>
                    </a:cubicBezTo>
                    <a:cubicBezTo>
                      <a:pt x="47" y="309"/>
                      <a:pt x="47" y="309"/>
                      <a:pt x="47" y="309"/>
                    </a:cubicBezTo>
                    <a:cubicBezTo>
                      <a:pt x="47" y="309"/>
                      <a:pt x="47" y="309"/>
                      <a:pt x="47" y="309"/>
                    </a:cubicBezTo>
                    <a:cubicBezTo>
                      <a:pt x="48" y="309"/>
                      <a:pt x="48" y="309"/>
                      <a:pt x="48" y="309"/>
                    </a:cubicBezTo>
                    <a:cubicBezTo>
                      <a:pt x="48" y="309"/>
                      <a:pt x="48" y="309"/>
                      <a:pt x="48" y="309"/>
                    </a:cubicBezTo>
                    <a:cubicBezTo>
                      <a:pt x="48" y="309"/>
                      <a:pt x="48" y="309"/>
                      <a:pt x="48" y="309"/>
                    </a:cubicBezTo>
                    <a:cubicBezTo>
                      <a:pt x="48" y="309"/>
                      <a:pt x="49" y="309"/>
                      <a:pt x="49" y="309"/>
                    </a:cubicBezTo>
                    <a:cubicBezTo>
                      <a:pt x="50" y="309"/>
                      <a:pt x="50" y="309"/>
                      <a:pt x="50" y="309"/>
                    </a:cubicBezTo>
                    <a:cubicBezTo>
                      <a:pt x="50" y="309"/>
                      <a:pt x="49" y="309"/>
                      <a:pt x="49" y="309"/>
                    </a:cubicBezTo>
                    <a:cubicBezTo>
                      <a:pt x="48" y="309"/>
                      <a:pt x="47" y="308"/>
                      <a:pt x="46" y="308"/>
                    </a:cubicBezTo>
                    <a:cubicBezTo>
                      <a:pt x="45" y="308"/>
                      <a:pt x="45" y="308"/>
                      <a:pt x="44" y="308"/>
                    </a:cubicBezTo>
                    <a:cubicBezTo>
                      <a:pt x="43" y="307"/>
                      <a:pt x="43" y="307"/>
                      <a:pt x="42" y="306"/>
                    </a:cubicBezTo>
                    <a:cubicBezTo>
                      <a:pt x="42" y="306"/>
                      <a:pt x="41" y="306"/>
                      <a:pt x="41" y="306"/>
                    </a:cubicBezTo>
                    <a:cubicBezTo>
                      <a:pt x="27" y="306"/>
                      <a:pt x="27" y="306"/>
                      <a:pt x="27" y="306"/>
                    </a:cubicBezTo>
                    <a:cubicBezTo>
                      <a:pt x="27" y="306"/>
                      <a:pt x="26" y="306"/>
                      <a:pt x="26" y="305"/>
                    </a:cubicBezTo>
                    <a:cubicBezTo>
                      <a:pt x="26" y="305"/>
                      <a:pt x="26" y="305"/>
                      <a:pt x="26" y="305"/>
                    </a:cubicBezTo>
                    <a:cubicBezTo>
                      <a:pt x="26" y="305"/>
                      <a:pt x="26" y="305"/>
                      <a:pt x="26" y="305"/>
                    </a:cubicBezTo>
                    <a:cubicBezTo>
                      <a:pt x="26" y="305"/>
                      <a:pt x="27" y="305"/>
                      <a:pt x="27" y="305"/>
                    </a:cubicBezTo>
                    <a:cubicBezTo>
                      <a:pt x="27" y="305"/>
                      <a:pt x="27" y="305"/>
                      <a:pt x="27" y="305"/>
                    </a:cubicBezTo>
                    <a:cubicBezTo>
                      <a:pt x="27" y="305"/>
                      <a:pt x="27" y="304"/>
                      <a:pt x="27" y="304"/>
                    </a:cubicBezTo>
                    <a:cubicBezTo>
                      <a:pt x="27" y="304"/>
                      <a:pt x="27" y="304"/>
                      <a:pt x="26" y="304"/>
                    </a:cubicBezTo>
                    <a:cubicBezTo>
                      <a:pt x="26" y="303"/>
                      <a:pt x="25" y="303"/>
                      <a:pt x="25" y="303"/>
                    </a:cubicBezTo>
                    <a:cubicBezTo>
                      <a:pt x="25" y="302"/>
                      <a:pt x="25" y="302"/>
                      <a:pt x="24" y="302"/>
                    </a:cubicBezTo>
                    <a:cubicBezTo>
                      <a:pt x="24" y="302"/>
                      <a:pt x="24" y="301"/>
                      <a:pt x="24" y="301"/>
                    </a:cubicBezTo>
                    <a:cubicBezTo>
                      <a:pt x="24" y="301"/>
                      <a:pt x="24" y="301"/>
                      <a:pt x="23" y="301"/>
                    </a:cubicBezTo>
                    <a:cubicBezTo>
                      <a:pt x="23" y="301"/>
                      <a:pt x="23" y="301"/>
                      <a:pt x="24" y="300"/>
                    </a:cubicBezTo>
                    <a:cubicBezTo>
                      <a:pt x="24" y="300"/>
                      <a:pt x="24" y="300"/>
                      <a:pt x="24" y="300"/>
                    </a:cubicBezTo>
                    <a:cubicBezTo>
                      <a:pt x="24" y="299"/>
                      <a:pt x="24" y="299"/>
                      <a:pt x="24" y="299"/>
                    </a:cubicBezTo>
                    <a:cubicBezTo>
                      <a:pt x="24" y="298"/>
                      <a:pt x="24" y="298"/>
                      <a:pt x="24" y="298"/>
                    </a:cubicBezTo>
                    <a:cubicBezTo>
                      <a:pt x="24" y="298"/>
                      <a:pt x="24" y="298"/>
                      <a:pt x="24" y="298"/>
                    </a:cubicBezTo>
                    <a:cubicBezTo>
                      <a:pt x="24" y="298"/>
                      <a:pt x="24" y="298"/>
                      <a:pt x="25" y="297"/>
                    </a:cubicBezTo>
                    <a:cubicBezTo>
                      <a:pt x="25" y="297"/>
                      <a:pt x="25" y="297"/>
                      <a:pt x="25" y="297"/>
                    </a:cubicBezTo>
                    <a:cubicBezTo>
                      <a:pt x="25" y="297"/>
                      <a:pt x="25" y="297"/>
                      <a:pt x="25" y="297"/>
                    </a:cubicBezTo>
                    <a:cubicBezTo>
                      <a:pt x="24" y="297"/>
                      <a:pt x="24" y="296"/>
                      <a:pt x="24" y="296"/>
                    </a:cubicBezTo>
                    <a:cubicBezTo>
                      <a:pt x="23" y="295"/>
                      <a:pt x="24" y="295"/>
                      <a:pt x="24" y="295"/>
                    </a:cubicBezTo>
                    <a:cubicBezTo>
                      <a:pt x="24" y="295"/>
                      <a:pt x="24" y="295"/>
                      <a:pt x="25" y="295"/>
                    </a:cubicBezTo>
                    <a:cubicBezTo>
                      <a:pt x="25" y="295"/>
                      <a:pt x="25" y="295"/>
                      <a:pt x="25" y="295"/>
                    </a:cubicBezTo>
                    <a:cubicBezTo>
                      <a:pt x="25" y="295"/>
                      <a:pt x="25" y="295"/>
                      <a:pt x="25" y="294"/>
                    </a:cubicBezTo>
                    <a:cubicBezTo>
                      <a:pt x="25" y="294"/>
                      <a:pt x="25" y="293"/>
                      <a:pt x="25" y="293"/>
                    </a:cubicBezTo>
                    <a:cubicBezTo>
                      <a:pt x="25" y="293"/>
                      <a:pt x="24" y="292"/>
                      <a:pt x="24" y="292"/>
                    </a:cubicBezTo>
                    <a:cubicBezTo>
                      <a:pt x="24" y="292"/>
                      <a:pt x="24" y="291"/>
                      <a:pt x="24" y="291"/>
                    </a:cubicBezTo>
                    <a:cubicBezTo>
                      <a:pt x="24" y="291"/>
                      <a:pt x="24" y="291"/>
                      <a:pt x="24" y="291"/>
                    </a:cubicBezTo>
                    <a:cubicBezTo>
                      <a:pt x="24" y="291"/>
                      <a:pt x="24" y="290"/>
                      <a:pt x="24" y="290"/>
                    </a:cubicBezTo>
                    <a:cubicBezTo>
                      <a:pt x="24" y="290"/>
                      <a:pt x="23" y="290"/>
                      <a:pt x="23" y="290"/>
                    </a:cubicBezTo>
                    <a:cubicBezTo>
                      <a:pt x="23" y="290"/>
                      <a:pt x="23" y="290"/>
                      <a:pt x="23" y="290"/>
                    </a:cubicBezTo>
                    <a:cubicBezTo>
                      <a:pt x="22" y="291"/>
                      <a:pt x="22" y="291"/>
                      <a:pt x="22" y="291"/>
                    </a:cubicBezTo>
                    <a:cubicBezTo>
                      <a:pt x="22" y="291"/>
                      <a:pt x="21" y="290"/>
                      <a:pt x="21" y="290"/>
                    </a:cubicBezTo>
                    <a:cubicBezTo>
                      <a:pt x="21" y="290"/>
                      <a:pt x="19" y="291"/>
                      <a:pt x="19" y="292"/>
                    </a:cubicBezTo>
                    <a:cubicBezTo>
                      <a:pt x="19" y="292"/>
                      <a:pt x="18" y="292"/>
                      <a:pt x="18" y="292"/>
                    </a:cubicBezTo>
                    <a:cubicBezTo>
                      <a:pt x="18" y="291"/>
                      <a:pt x="18" y="291"/>
                      <a:pt x="18" y="291"/>
                    </a:cubicBezTo>
                    <a:cubicBezTo>
                      <a:pt x="18" y="291"/>
                      <a:pt x="18" y="291"/>
                      <a:pt x="18" y="291"/>
                    </a:cubicBezTo>
                    <a:cubicBezTo>
                      <a:pt x="18" y="291"/>
                      <a:pt x="18" y="290"/>
                      <a:pt x="18" y="290"/>
                    </a:cubicBezTo>
                    <a:cubicBezTo>
                      <a:pt x="18" y="290"/>
                      <a:pt x="17" y="290"/>
                      <a:pt x="17" y="290"/>
                    </a:cubicBezTo>
                    <a:cubicBezTo>
                      <a:pt x="17" y="290"/>
                      <a:pt x="17" y="289"/>
                      <a:pt x="17" y="289"/>
                    </a:cubicBezTo>
                    <a:cubicBezTo>
                      <a:pt x="17" y="289"/>
                      <a:pt x="17" y="288"/>
                      <a:pt x="17" y="288"/>
                    </a:cubicBezTo>
                    <a:cubicBezTo>
                      <a:pt x="17" y="287"/>
                      <a:pt x="16" y="287"/>
                      <a:pt x="16" y="287"/>
                    </a:cubicBezTo>
                    <a:cubicBezTo>
                      <a:pt x="16" y="287"/>
                      <a:pt x="17" y="287"/>
                      <a:pt x="17" y="287"/>
                    </a:cubicBezTo>
                    <a:cubicBezTo>
                      <a:pt x="17" y="286"/>
                      <a:pt x="16" y="286"/>
                      <a:pt x="16" y="286"/>
                    </a:cubicBezTo>
                    <a:cubicBezTo>
                      <a:pt x="16" y="286"/>
                      <a:pt x="16" y="285"/>
                      <a:pt x="16" y="285"/>
                    </a:cubicBezTo>
                    <a:cubicBezTo>
                      <a:pt x="16" y="285"/>
                      <a:pt x="16" y="285"/>
                      <a:pt x="16" y="285"/>
                    </a:cubicBezTo>
                    <a:cubicBezTo>
                      <a:pt x="16" y="285"/>
                      <a:pt x="16" y="284"/>
                      <a:pt x="16" y="284"/>
                    </a:cubicBezTo>
                    <a:cubicBezTo>
                      <a:pt x="16" y="284"/>
                      <a:pt x="16" y="284"/>
                      <a:pt x="16" y="284"/>
                    </a:cubicBezTo>
                    <a:cubicBezTo>
                      <a:pt x="16" y="283"/>
                      <a:pt x="16" y="283"/>
                      <a:pt x="16" y="283"/>
                    </a:cubicBezTo>
                    <a:cubicBezTo>
                      <a:pt x="16" y="283"/>
                      <a:pt x="16" y="283"/>
                      <a:pt x="16" y="283"/>
                    </a:cubicBezTo>
                    <a:cubicBezTo>
                      <a:pt x="16" y="281"/>
                      <a:pt x="16" y="281"/>
                      <a:pt x="16" y="281"/>
                    </a:cubicBezTo>
                    <a:cubicBezTo>
                      <a:pt x="16" y="281"/>
                      <a:pt x="18" y="279"/>
                      <a:pt x="18" y="278"/>
                    </a:cubicBezTo>
                    <a:cubicBezTo>
                      <a:pt x="18" y="278"/>
                      <a:pt x="19" y="276"/>
                      <a:pt x="19" y="276"/>
                    </a:cubicBezTo>
                    <a:cubicBezTo>
                      <a:pt x="19" y="276"/>
                      <a:pt x="18" y="275"/>
                      <a:pt x="18" y="275"/>
                    </a:cubicBezTo>
                    <a:cubicBezTo>
                      <a:pt x="18" y="275"/>
                      <a:pt x="19" y="274"/>
                      <a:pt x="19" y="274"/>
                    </a:cubicBezTo>
                    <a:cubicBezTo>
                      <a:pt x="20" y="272"/>
                      <a:pt x="20" y="272"/>
                      <a:pt x="20" y="272"/>
                    </a:cubicBezTo>
                    <a:cubicBezTo>
                      <a:pt x="21" y="272"/>
                      <a:pt x="21" y="272"/>
                      <a:pt x="21" y="272"/>
                    </a:cubicBezTo>
                    <a:cubicBezTo>
                      <a:pt x="23" y="270"/>
                      <a:pt x="23" y="270"/>
                      <a:pt x="23" y="270"/>
                    </a:cubicBezTo>
                    <a:cubicBezTo>
                      <a:pt x="23" y="270"/>
                      <a:pt x="23" y="269"/>
                      <a:pt x="23" y="269"/>
                    </a:cubicBezTo>
                    <a:cubicBezTo>
                      <a:pt x="23" y="268"/>
                      <a:pt x="22" y="267"/>
                      <a:pt x="22" y="267"/>
                    </a:cubicBezTo>
                    <a:cubicBezTo>
                      <a:pt x="24" y="267"/>
                      <a:pt x="24" y="267"/>
                      <a:pt x="24" y="267"/>
                    </a:cubicBezTo>
                    <a:cubicBezTo>
                      <a:pt x="24" y="265"/>
                      <a:pt x="24" y="265"/>
                      <a:pt x="24" y="265"/>
                    </a:cubicBezTo>
                    <a:cubicBezTo>
                      <a:pt x="24" y="265"/>
                      <a:pt x="25" y="265"/>
                      <a:pt x="25" y="265"/>
                    </a:cubicBezTo>
                    <a:cubicBezTo>
                      <a:pt x="25" y="265"/>
                      <a:pt x="25" y="265"/>
                      <a:pt x="25" y="265"/>
                    </a:cubicBezTo>
                    <a:cubicBezTo>
                      <a:pt x="25" y="265"/>
                      <a:pt x="24" y="264"/>
                      <a:pt x="24" y="264"/>
                    </a:cubicBezTo>
                    <a:cubicBezTo>
                      <a:pt x="24" y="263"/>
                      <a:pt x="24" y="263"/>
                      <a:pt x="24" y="263"/>
                    </a:cubicBezTo>
                    <a:cubicBezTo>
                      <a:pt x="24" y="263"/>
                      <a:pt x="24" y="263"/>
                      <a:pt x="24" y="263"/>
                    </a:cubicBezTo>
                    <a:cubicBezTo>
                      <a:pt x="23" y="263"/>
                      <a:pt x="23" y="262"/>
                      <a:pt x="23" y="262"/>
                    </a:cubicBezTo>
                    <a:cubicBezTo>
                      <a:pt x="23" y="262"/>
                      <a:pt x="23" y="261"/>
                      <a:pt x="23" y="261"/>
                    </a:cubicBezTo>
                    <a:cubicBezTo>
                      <a:pt x="23" y="261"/>
                      <a:pt x="23" y="261"/>
                      <a:pt x="23" y="261"/>
                    </a:cubicBezTo>
                    <a:cubicBezTo>
                      <a:pt x="23" y="261"/>
                      <a:pt x="23" y="261"/>
                      <a:pt x="23" y="261"/>
                    </a:cubicBezTo>
                    <a:cubicBezTo>
                      <a:pt x="23" y="260"/>
                      <a:pt x="23" y="260"/>
                      <a:pt x="23" y="260"/>
                    </a:cubicBezTo>
                    <a:cubicBezTo>
                      <a:pt x="23" y="260"/>
                      <a:pt x="23" y="260"/>
                      <a:pt x="23" y="259"/>
                    </a:cubicBezTo>
                    <a:cubicBezTo>
                      <a:pt x="23" y="259"/>
                      <a:pt x="23" y="259"/>
                      <a:pt x="23" y="259"/>
                    </a:cubicBezTo>
                    <a:cubicBezTo>
                      <a:pt x="23" y="259"/>
                      <a:pt x="24" y="259"/>
                      <a:pt x="24" y="259"/>
                    </a:cubicBezTo>
                    <a:cubicBezTo>
                      <a:pt x="24" y="259"/>
                      <a:pt x="24" y="258"/>
                      <a:pt x="24" y="258"/>
                    </a:cubicBezTo>
                    <a:cubicBezTo>
                      <a:pt x="24" y="258"/>
                      <a:pt x="24" y="257"/>
                      <a:pt x="24" y="257"/>
                    </a:cubicBezTo>
                    <a:cubicBezTo>
                      <a:pt x="24" y="257"/>
                      <a:pt x="24" y="256"/>
                      <a:pt x="24" y="256"/>
                    </a:cubicBezTo>
                    <a:cubicBezTo>
                      <a:pt x="24" y="256"/>
                      <a:pt x="25" y="256"/>
                      <a:pt x="25" y="256"/>
                    </a:cubicBezTo>
                    <a:cubicBezTo>
                      <a:pt x="25" y="256"/>
                      <a:pt x="26" y="255"/>
                      <a:pt x="26" y="255"/>
                    </a:cubicBezTo>
                    <a:cubicBezTo>
                      <a:pt x="26" y="253"/>
                      <a:pt x="26" y="253"/>
                      <a:pt x="26" y="253"/>
                    </a:cubicBezTo>
                    <a:cubicBezTo>
                      <a:pt x="27" y="254"/>
                      <a:pt x="27" y="254"/>
                      <a:pt x="27" y="254"/>
                    </a:cubicBezTo>
                    <a:cubicBezTo>
                      <a:pt x="27" y="254"/>
                      <a:pt x="28" y="254"/>
                      <a:pt x="28" y="253"/>
                    </a:cubicBezTo>
                    <a:cubicBezTo>
                      <a:pt x="28" y="253"/>
                      <a:pt x="28" y="253"/>
                      <a:pt x="27" y="253"/>
                    </a:cubicBezTo>
                    <a:cubicBezTo>
                      <a:pt x="27" y="252"/>
                      <a:pt x="27" y="252"/>
                      <a:pt x="27" y="252"/>
                    </a:cubicBezTo>
                    <a:cubicBezTo>
                      <a:pt x="27" y="252"/>
                      <a:pt x="27" y="252"/>
                      <a:pt x="27" y="252"/>
                    </a:cubicBezTo>
                    <a:cubicBezTo>
                      <a:pt x="27" y="251"/>
                      <a:pt x="27" y="251"/>
                      <a:pt x="27" y="251"/>
                    </a:cubicBezTo>
                    <a:cubicBezTo>
                      <a:pt x="27" y="251"/>
                      <a:pt x="27" y="249"/>
                      <a:pt x="27" y="249"/>
                    </a:cubicBezTo>
                    <a:cubicBezTo>
                      <a:pt x="27" y="249"/>
                      <a:pt x="27" y="249"/>
                      <a:pt x="27" y="249"/>
                    </a:cubicBezTo>
                    <a:cubicBezTo>
                      <a:pt x="28" y="249"/>
                      <a:pt x="28" y="249"/>
                      <a:pt x="28" y="249"/>
                    </a:cubicBezTo>
                    <a:cubicBezTo>
                      <a:pt x="28" y="249"/>
                      <a:pt x="29" y="248"/>
                      <a:pt x="29" y="248"/>
                    </a:cubicBezTo>
                    <a:cubicBezTo>
                      <a:pt x="29" y="248"/>
                      <a:pt x="29" y="247"/>
                      <a:pt x="29" y="247"/>
                    </a:cubicBezTo>
                    <a:cubicBezTo>
                      <a:pt x="29" y="247"/>
                      <a:pt x="29" y="247"/>
                      <a:pt x="28" y="246"/>
                    </a:cubicBezTo>
                    <a:cubicBezTo>
                      <a:pt x="28" y="246"/>
                      <a:pt x="28" y="245"/>
                      <a:pt x="28" y="245"/>
                    </a:cubicBezTo>
                    <a:cubicBezTo>
                      <a:pt x="28" y="245"/>
                      <a:pt x="28" y="244"/>
                      <a:pt x="28" y="244"/>
                    </a:cubicBezTo>
                    <a:cubicBezTo>
                      <a:pt x="28" y="244"/>
                      <a:pt x="28" y="244"/>
                      <a:pt x="28" y="244"/>
                    </a:cubicBezTo>
                    <a:cubicBezTo>
                      <a:pt x="28" y="243"/>
                      <a:pt x="27" y="243"/>
                      <a:pt x="27" y="243"/>
                    </a:cubicBezTo>
                    <a:cubicBezTo>
                      <a:pt x="28" y="242"/>
                      <a:pt x="28" y="242"/>
                      <a:pt x="28" y="242"/>
                    </a:cubicBezTo>
                    <a:cubicBezTo>
                      <a:pt x="28" y="242"/>
                      <a:pt x="29" y="242"/>
                      <a:pt x="29" y="241"/>
                    </a:cubicBezTo>
                    <a:cubicBezTo>
                      <a:pt x="29" y="241"/>
                      <a:pt x="29" y="241"/>
                      <a:pt x="29" y="240"/>
                    </a:cubicBezTo>
                    <a:cubicBezTo>
                      <a:pt x="29" y="240"/>
                      <a:pt x="29" y="240"/>
                      <a:pt x="29" y="240"/>
                    </a:cubicBezTo>
                    <a:cubicBezTo>
                      <a:pt x="28" y="240"/>
                      <a:pt x="28" y="240"/>
                      <a:pt x="28" y="240"/>
                    </a:cubicBezTo>
                    <a:cubicBezTo>
                      <a:pt x="28" y="237"/>
                      <a:pt x="28" y="237"/>
                      <a:pt x="28" y="237"/>
                    </a:cubicBezTo>
                    <a:cubicBezTo>
                      <a:pt x="28" y="237"/>
                      <a:pt x="28" y="237"/>
                      <a:pt x="28" y="237"/>
                    </a:cubicBezTo>
                    <a:cubicBezTo>
                      <a:pt x="28" y="237"/>
                      <a:pt x="29" y="236"/>
                      <a:pt x="29" y="236"/>
                    </a:cubicBezTo>
                    <a:cubicBezTo>
                      <a:pt x="29" y="236"/>
                      <a:pt x="30" y="236"/>
                      <a:pt x="30" y="236"/>
                    </a:cubicBezTo>
                    <a:cubicBezTo>
                      <a:pt x="30" y="236"/>
                      <a:pt x="30" y="236"/>
                      <a:pt x="30" y="236"/>
                    </a:cubicBezTo>
                    <a:cubicBezTo>
                      <a:pt x="30" y="236"/>
                      <a:pt x="30" y="235"/>
                      <a:pt x="30" y="235"/>
                    </a:cubicBezTo>
                    <a:cubicBezTo>
                      <a:pt x="30" y="235"/>
                      <a:pt x="30" y="235"/>
                      <a:pt x="31" y="235"/>
                    </a:cubicBezTo>
                    <a:cubicBezTo>
                      <a:pt x="31" y="235"/>
                      <a:pt x="31" y="234"/>
                      <a:pt x="31" y="234"/>
                    </a:cubicBezTo>
                    <a:cubicBezTo>
                      <a:pt x="31" y="234"/>
                      <a:pt x="31" y="234"/>
                      <a:pt x="31" y="233"/>
                    </a:cubicBezTo>
                    <a:cubicBezTo>
                      <a:pt x="31" y="233"/>
                      <a:pt x="30" y="232"/>
                      <a:pt x="30" y="232"/>
                    </a:cubicBezTo>
                    <a:cubicBezTo>
                      <a:pt x="30" y="231"/>
                      <a:pt x="30" y="231"/>
                      <a:pt x="30" y="231"/>
                    </a:cubicBezTo>
                    <a:cubicBezTo>
                      <a:pt x="30" y="231"/>
                      <a:pt x="28" y="231"/>
                      <a:pt x="28" y="231"/>
                    </a:cubicBezTo>
                    <a:cubicBezTo>
                      <a:pt x="28" y="230"/>
                      <a:pt x="27" y="230"/>
                      <a:pt x="27" y="230"/>
                    </a:cubicBezTo>
                    <a:cubicBezTo>
                      <a:pt x="27" y="230"/>
                      <a:pt x="26" y="230"/>
                      <a:pt x="26" y="230"/>
                    </a:cubicBezTo>
                    <a:cubicBezTo>
                      <a:pt x="26" y="230"/>
                      <a:pt x="26" y="229"/>
                      <a:pt x="26" y="229"/>
                    </a:cubicBezTo>
                    <a:cubicBezTo>
                      <a:pt x="26" y="229"/>
                      <a:pt x="27" y="229"/>
                      <a:pt x="27" y="229"/>
                    </a:cubicBezTo>
                    <a:cubicBezTo>
                      <a:pt x="27" y="229"/>
                      <a:pt x="28" y="229"/>
                      <a:pt x="28" y="229"/>
                    </a:cubicBezTo>
                    <a:cubicBezTo>
                      <a:pt x="28" y="229"/>
                      <a:pt x="29" y="229"/>
                      <a:pt x="29" y="229"/>
                    </a:cubicBezTo>
                    <a:cubicBezTo>
                      <a:pt x="29" y="229"/>
                      <a:pt x="29" y="229"/>
                      <a:pt x="29" y="229"/>
                    </a:cubicBezTo>
                    <a:cubicBezTo>
                      <a:pt x="29" y="229"/>
                      <a:pt x="30" y="228"/>
                      <a:pt x="30" y="228"/>
                    </a:cubicBezTo>
                    <a:cubicBezTo>
                      <a:pt x="31" y="229"/>
                      <a:pt x="31" y="229"/>
                      <a:pt x="31" y="229"/>
                    </a:cubicBezTo>
                    <a:cubicBezTo>
                      <a:pt x="32" y="229"/>
                      <a:pt x="32" y="229"/>
                      <a:pt x="32" y="229"/>
                    </a:cubicBezTo>
                    <a:cubicBezTo>
                      <a:pt x="32" y="229"/>
                      <a:pt x="32" y="227"/>
                      <a:pt x="32" y="227"/>
                    </a:cubicBezTo>
                    <a:cubicBezTo>
                      <a:pt x="33" y="227"/>
                      <a:pt x="33" y="227"/>
                      <a:pt x="33" y="227"/>
                    </a:cubicBezTo>
                    <a:cubicBezTo>
                      <a:pt x="33" y="227"/>
                      <a:pt x="33" y="226"/>
                      <a:pt x="33" y="226"/>
                    </a:cubicBezTo>
                    <a:cubicBezTo>
                      <a:pt x="33" y="226"/>
                      <a:pt x="32" y="226"/>
                      <a:pt x="32" y="225"/>
                    </a:cubicBezTo>
                    <a:cubicBezTo>
                      <a:pt x="32" y="225"/>
                      <a:pt x="32" y="225"/>
                      <a:pt x="31" y="225"/>
                    </a:cubicBezTo>
                    <a:cubicBezTo>
                      <a:pt x="31" y="225"/>
                      <a:pt x="29" y="225"/>
                      <a:pt x="29" y="225"/>
                    </a:cubicBezTo>
                    <a:cubicBezTo>
                      <a:pt x="29" y="225"/>
                      <a:pt x="28" y="225"/>
                      <a:pt x="28" y="225"/>
                    </a:cubicBezTo>
                    <a:cubicBezTo>
                      <a:pt x="28" y="225"/>
                      <a:pt x="27" y="225"/>
                      <a:pt x="28" y="225"/>
                    </a:cubicBezTo>
                    <a:cubicBezTo>
                      <a:pt x="28" y="225"/>
                      <a:pt x="28" y="225"/>
                      <a:pt x="28" y="224"/>
                    </a:cubicBezTo>
                    <a:cubicBezTo>
                      <a:pt x="28" y="224"/>
                      <a:pt x="28" y="224"/>
                      <a:pt x="28" y="223"/>
                    </a:cubicBezTo>
                    <a:cubicBezTo>
                      <a:pt x="28" y="223"/>
                      <a:pt x="28" y="222"/>
                      <a:pt x="28" y="222"/>
                    </a:cubicBezTo>
                    <a:cubicBezTo>
                      <a:pt x="28" y="222"/>
                      <a:pt x="28" y="222"/>
                      <a:pt x="28" y="222"/>
                    </a:cubicBezTo>
                    <a:cubicBezTo>
                      <a:pt x="29" y="221"/>
                      <a:pt x="29" y="221"/>
                      <a:pt x="29" y="221"/>
                    </a:cubicBezTo>
                    <a:cubicBezTo>
                      <a:pt x="29" y="221"/>
                      <a:pt x="29" y="220"/>
                      <a:pt x="28" y="220"/>
                    </a:cubicBezTo>
                    <a:cubicBezTo>
                      <a:pt x="28" y="220"/>
                      <a:pt x="28" y="219"/>
                      <a:pt x="28" y="219"/>
                    </a:cubicBezTo>
                    <a:cubicBezTo>
                      <a:pt x="28" y="219"/>
                      <a:pt x="29" y="218"/>
                      <a:pt x="29" y="218"/>
                    </a:cubicBezTo>
                    <a:cubicBezTo>
                      <a:pt x="29" y="218"/>
                      <a:pt x="29" y="218"/>
                      <a:pt x="29" y="217"/>
                    </a:cubicBezTo>
                    <a:cubicBezTo>
                      <a:pt x="28" y="217"/>
                      <a:pt x="28" y="217"/>
                      <a:pt x="28" y="217"/>
                    </a:cubicBezTo>
                    <a:cubicBezTo>
                      <a:pt x="28" y="216"/>
                      <a:pt x="27" y="216"/>
                      <a:pt x="27" y="216"/>
                    </a:cubicBezTo>
                    <a:cubicBezTo>
                      <a:pt x="27" y="216"/>
                      <a:pt x="27" y="215"/>
                      <a:pt x="27" y="215"/>
                    </a:cubicBezTo>
                    <a:cubicBezTo>
                      <a:pt x="27" y="215"/>
                      <a:pt x="28" y="215"/>
                      <a:pt x="28" y="214"/>
                    </a:cubicBezTo>
                    <a:cubicBezTo>
                      <a:pt x="28" y="214"/>
                      <a:pt x="28" y="214"/>
                      <a:pt x="28" y="214"/>
                    </a:cubicBezTo>
                    <a:cubicBezTo>
                      <a:pt x="28" y="214"/>
                      <a:pt x="28" y="213"/>
                      <a:pt x="28" y="213"/>
                    </a:cubicBezTo>
                    <a:cubicBezTo>
                      <a:pt x="28" y="213"/>
                      <a:pt x="27" y="213"/>
                      <a:pt x="27" y="212"/>
                    </a:cubicBezTo>
                    <a:cubicBezTo>
                      <a:pt x="27" y="212"/>
                      <a:pt x="27" y="212"/>
                      <a:pt x="26" y="212"/>
                    </a:cubicBezTo>
                    <a:cubicBezTo>
                      <a:pt x="26" y="211"/>
                      <a:pt x="26" y="211"/>
                      <a:pt x="26" y="211"/>
                    </a:cubicBezTo>
                    <a:cubicBezTo>
                      <a:pt x="26" y="210"/>
                      <a:pt x="25" y="210"/>
                      <a:pt x="25" y="210"/>
                    </a:cubicBezTo>
                    <a:cubicBezTo>
                      <a:pt x="26" y="209"/>
                      <a:pt x="26" y="209"/>
                      <a:pt x="26" y="209"/>
                    </a:cubicBezTo>
                    <a:cubicBezTo>
                      <a:pt x="26" y="209"/>
                      <a:pt x="25" y="208"/>
                      <a:pt x="25" y="208"/>
                    </a:cubicBezTo>
                    <a:cubicBezTo>
                      <a:pt x="25" y="208"/>
                      <a:pt x="26" y="208"/>
                      <a:pt x="26" y="208"/>
                    </a:cubicBezTo>
                    <a:cubicBezTo>
                      <a:pt x="26" y="208"/>
                      <a:pt x="26" y="207"/>
                      <a:pt x="26" y="207"/>
                    </a:cubicBezTo>
                    <a:cubicBezTo>
                      <a:pt x="26" y="207"/>
                      <a:pt x="26" y="206"/>
                      <a:pt x="26" y="206"/>
                    </a:cubicBezTo>
                    <a:cubicBezTo>
                      <a:pt x="26" y="206"/>
                      <a:pt x="26" y="206"/>
                      <a:pt x="26" y="206"/>
                    </a:cubicBezTo>
                    <a:cubicBezTo>
                      <a:pt x="25" y="205"/>
                      <a:pt x="25" y="205"/>
                      <a:pt x="25" y="205"/>
                    </a:cubicBezTo>
                    <a:cubicBezTo>
                      <a:pt x="25" y="205"/>
                      <a:pt x="25" y="205"/>
                      <a:pt x="25" y="204"/>
                    </a:cubicBezTo>
                    <a:cubicBezTo>
                      <a:pt x="25" y="204"/>
                      <a:pt x="25" y="204"/>
                      <a:pt x="25" y="203"/>
                    </a:cubicBezTo>
                    <a:cubicBezTo>
                      <a:pt x="25" y="203"/>
                      <a:pt x="26" y="203"/>
                      <a:pt x="26" y="203"/>
                    </a:cubicBezTo>
                    <a:cubicBezTo>
                      <a:pt x="26" y="203"/>
                      <a:pt x="26" y="203"/>
                      <a:pt x="26" y="203"/>
                    </a:cubicBezTo>
                    <a:cubicBezTo>
                      <a:pt x="27" y="204"/>
                      <a:pt x="27" y="204"/>
                      <a:pt x="27" y="204"/>
                    </a:cubicBezTo>
                    <a:cubicBezTo>
                      <a:pt x="27" y="204"/>
                      <a:pt x="27" y="203"/>
                      <a:pt x="28" y="203"/>
                    </a:cubicBezTo>
                    <a:cubicBezTo>
                      <a:pt x="28" y="203"/>
                      <a:pt x="28" y="203"/>
                      <a:pt x="28" y="203"/>
                    </a:cubicBezTo>
                    <a:cubicBezTo>
                      <a:pt x="28" y="200"/>
                      <a:pt x="28" y="200"/>
                      <a:pt x="28" y="200"/>
                    </a:cubicBezTo>
                    <a:cubicBezTo>
                      <a:pt x="28" y="199"/>
                      <a:pt x="28" y="199"/>
                      <a:pt x="28" y="199"/>
                    </a:cubicBezTo>
                    <a:cubicBezTo>
                      <a:pt x="28" y="199"/>
                      <a:pt x="27" y="198"/>
                      <a:pt x="27" y="198"/>
                    </a:cubicBezTo>
                    <a:cubicBezTo>
                      <a:pt x="27" y="198"/>
                      <a:pt x="28" y="198"/>
                      <a:pt x="28" y="198"/>
                    </a:cubicBezTo>
                    <a:cubicBezTo>
                      <a:pt x="28" y="198"/>
                      <a:pt x="28" y="198"/>
                      <a:pt x="28" y="197"/>
                    </a:cubicBezTo>
                    <a:cubicBezTo>
                      <a:pt x="28" y="197"/>
                      <a:pt x="27" y="197"/>
                      <a:pt x="27" y="197"/>
                    </a:cubicBezTo>
                    <a:cubicBezTo>
                      <a:pt x="27" y="196"/>
                      <a:pt x="27" y="196"/>
                      <a:pt x="27" y="196"/>
                    </a:cubicBezTo>
                    <a:cubicBezTo>
                      <a:pt x="27" y="196"/>
                      <a:pt x="27" y="195"/>
                      <a:pt x="27" y="195"/>
                    </a:cubicBezTo>
                    <a:cubicBezTo>
                      <a:pt x="27" y="195"/>
                      <a:pt x="28" y="195"/>
                      <a:pt x="28" y="194"/>
                    </a:cubicBezTo>
                    <a:cubicBezTo>
                      <a:pt x="28" y="194"/>
                      <a:pt x="28" y="194"/>
                      <a:pt x="28" y="193"/>
                    </a:cubicBezTo>
                    <a:cubicBezTo>
                      <a:pt x="28" y="193"/>
                      <a:pt x="28" y="193"/>
                      <a:pt x="28" y="193"/>
                    </a:cubicBezTo>
                    <a:cubicBezTo>
                      <a:pt x="27" y="193"/>
                      <a:pt x="27" y="192"/>
                      <a:pt x="27" y="192"/>
                    </a:cubicBezTo>
                    <a:cubicBezTo>
                      <a:pt x="27" y="192"/>
                      <a:pt x="27" y="192"/>
                      <a:pt x="27" y="192"/>
                    </a:cubicBezTo>
                    <a:cubicBezTo>
                      <a:pt x="27" y="192"/>
                      <a:pt x="27" y="191"/>
                      <a:pt x="27" y="191"/>
                    </a:cubicBezTo>
                    <a:cubicBezTo>
                      <a:pt x="27" y="191"/>
                      <a:pt x="27" y="190"/>
                      <a:pt x="27" y="190"/>
                    </a:cubicBezTo>
                    <a:cubicBezTo>
                      <a:pt x="27" y="190"/>
                      <a:pt x="27" y="190"/>
                      <a:pt x="27" y="189"/>
                    </a:cubicBezTo>
                    <a:cubicBezTo>
                      <a:pt x="27" y="189"/>
                      <a:pt x="27" y="189"/>
                      <a:pt x="27" y="189"/>
                    </a:cubicBezTo>
                    <a:cubicBezTo>
                      <a:pt x="27" y="188"/>
                      <a:pt x="27" y="188"/>
                      <a:pt x="27" y="188"/>
                    </a:cubicBezTo>
                    <a:cubicBezTo>
                      <a:pt x="27" y="188"/>
                      <a:pt x="28" y="187"/>
                      <a:pt x="28" y="187"/>
                    </a:cubicBezTo>
                    <a:cubicBezTo>
                      <a:pt x="28" y="187"/>
                      <a:pt x="28" y="187"/>
                      <a:pt x="28" y="187"/>
                    </a:cubicBezTo>
                    <a:cubicBezTo>
                      <a:pt x="28" y="187"/>
                      <a:pt x="29" y="187"/>
                      <a:pt x="29" y="187"/>
                    </a:cubicBezTo>
                    <a:cubicBezTo>
                      <a:pt x="29" y="187"/>
                      <a:pt x="29" y="186"/>
                      <a:pt x="29" y="186"/>
                    </a:cubicBezTo>
                    <a:cubicBezTo>
                      <a:pt x="28" y="186"/>
                      <a:pt x="28" y="185"/>
                      <a:pt x="28" y="185"/>
                    </a:cubicBezTo>
                    <a:cubicBezTo>
                      <a:pt x="28" y="185"/>
                      <a:pt x="27" y="185"/>
                      <a:pt x="28" y="184"/>
                    </a:cubicBezTo>
                    <a:cubicBezTo>
                      <a:pt x="28" y="184"/>
                      <a:pt x="28" y="184"/>
                      <a:pt x="28" y="184"/>
                    </a:cubicBezTo>
                    <a:cubicBezTo>
                      <a:pt x="28" y="184"/>
                      <a:pt x="29" y="184"/>
                      <a:pt x="29" y="184"/>
                    </a:cubicBezTo>
                    <a:cubicBezTo>
                      <a:pt x="29" y="184"/>
                      <a:pt x="29" y="183"/>
                      <a:pt x="29" y="183"/>
                    </a:cubicBezTo>
                    <a:cubicBezTo>
                      <a:pt x="29" y="183"/>
                      <a:pt x="29" y="182"/>
                      <a:pt x="29" y="182"/>
                    </a:cubicBezTo>
                    <a:cubicBezTo>
                      <a:pt x="29" y="182"/>
                      <a:pt x="29" y="182"/>
                      <a:pt x="29" y="182"/>
                    </a:cubicBezTo>
                    <a:cubicBezTo>
                      <a:pt x="29" y="179"/>
                      <a:pt x="29" y="179"/>
                      <a:pt x="29" y="179"/>
                    </a:cubicBezTo>
                    <a:cubicBezTo>
                      <a:pt x="29" y="179"/>
                      <a:pt x="29" y="179"/>
                      <a:pt x="29" y="179"/>
                    </a:cubicBezTo>
                    <a:cubicBezTo>
                      <a:pt x="29" y="179"/>
                      <a:pt x="30" y="180"/>
                      <a:pt x="30" y="180"/>
                    </a:cubicBezTo>
                    <a:cubicBezTo>
                      <a:pt x="30" y="180"/>
                      <a:pt x="30" y="180"/>
                      <a:pt x="30" y="180"/>
                    </a:cubicBezTo>
                    <a:cubicBezTo>
                      <a:pt x="30" y="180"/>
                      <a:pt x="30" y="179"/>
                      <a:pt x="30" y="179"/>
                    </a:cubicBezTo>
                    <a:cubicBezTo>
                      <a:pt x="30" y="179"/>
                      <a:pt x="30" y="178"/>
                      <a:pt x="30" y="178"/>
                    </a:cubicBezTo>
                    <a:cubicBezTo>
                      <a:pt x="30" y="178"/>
                      <a:pt x="31" y="177"/>
                      <a:pt x="31" y="177"/>
                    </a:cubicBezTo>
                    <a:cubicBezTo>
                      <a:pt x="31" y="173"/>
                      <a:pt x="31" y="173"/>
                      <a:pt x="31" y="173"/>
                    </a:cubicBezTo>
                    <a:cubicBezTo>
                      <a:pt x="33" y="172"/>
                      <a:pt x="33" y="172"/>
                      <a:pt x="33" y="172"/>
                    </a:cubicBezTo>
                    <a:cubicBezTo>
                      <a:pt x="34" y="172"/>
                      <a:pt x="34" y="172"/>
                      <a:pt x="34" y="172"/>
                    </a:cubicBezTo>
                    <a:cubicBezTo>
                      <a:pt x="34" y="172"/>
                      <a:pt x="35" y="171"/>
                      <a:pt x="35" y="171"/>
                    </a:cubicBezTo>
                    <a:cubicBezTo>
                      <a:pt x="35" y="171"/>
                      <a:pt x="35" y="170"/>
                      <a:pt x="35" y="170"/>
                    </a:cubicBezTo>
                    <a:cubicBezTo>
                      <a:pt x="34" y="170"/>
                      <a:pt x="34" y="170"/>
                      <a:pt x="34" y="170"/>
                    </a:cubicBezTo>
                    <a:cubicBezTo>
                      <a:pt x="34" y="169"/>
                      <a:pt x="34" y="169"/>
                      <a:pt x="34" y="169"/>
                    </a:cubicBezTo>
                    <a:cubicBezTo>
                      <a:pt x="33" y="169"/>
                      <a:pt x="33" y="168"/>
                      <a:pt x="33" y="168"/>
                    </a:cubicBezTo>
                    <a:cubicBezTo>
                      <a:pt x="33" y="167"/>
                      <a:pt x="33" y="167"/>
                      <a:pt x="33" y="167"/>
                    </a:cubicBezTo>
                    <a:cubicBezTo>
                      <a:pt x="33" y="167"/>
                      <a:pt x="33" y="166"/>
                      <a:pt x="33" y="166"/>
                    </a:cubicBezTo>
                    <a:cubicBezTo>
                      <a:pt x="33" y="166"/>
                      <a:pt x="34" y="166"/>
                      <a:pt x="34" y="166"/>
                    </a:cubicBezTo>
                    <a:cubicBezTo>
                      <a:pt x="34" y="166"/>
                      <a:pt x="32" y="164"/>
                      <a:pt x="32" y="164"/>
                    </a:cubicBezTo>
                    <a:cubicBezTo>
                      <a:pt x="32" y="164"/>
                      <a:pt x="32" y="164"/>
                      <a:pt x="32" y="163"/>
                    </a:cubicBezTo>
                    <a:cubicBezTo>
                      <a:pt x="32" y="163"/>
                      <a:pt x="33" y="163"/>
                      <a:pt x="32" y="163"/>
                    </a:cubicBezTo>
                    <a:cubicBezTo>
                      <a:pt x="32" y="163"/>
                      <a:pt x="32" y="163"/>
                      <a:pt x="32" y="162"/>
                    </a:cubicBezTo>
                    <a:cubicBezTo>
                      <a:pt x="32" y="162"/>
                      <a:pt x="32" y="162"/>
                      <a:pt x="32" y="162"/>
                    </a:cubicBezTo>
                    <a:cubicBezTo>
                      <a:pt x="32" y="162"/>
                      <a:pt x="32" y="161"/>
                      <a:pt x="32" y="161"/>
                    </a:cubicBezTo>
                    <a:cubicBezTo>
                      <a:pt x="32" y="161"/>
                      <a:pt x="33" y="160"/>
                      <a:pt x="33" y="160"/>
                    </a:cubicBezTo>
                    <a:cubicBezTo>
                      <a:pt x="33" y="160"/>
                      <a:pt x="32" y="160"/>
                      <a:pt x="32" y="160"/>
                    </a:cubicBezTo>
                    <a:cubicBezTo>
                      <a:pt x="32" y="159"/>
                      <a:pt x="32" y="159"/>
                      <a:pt x="32" y="159"/>
                    </a:cubicBezTo>
                    <a:cubicBezTo>
                      <a:pt x="32" y="159"/>
                      <a:pt x="32" y="158"/>
                      <a:pt x="32" y="158"/>
                    </a:cubicBezTo>
                    <a:cubicBezTo>
                      <a:pt x="33" y="158"/>
                      <a:pt x="33" y="157"/>
                      <a:pt x="33" y="157"/>
                    </a:cubicBezTo>
                    <a:cubicBezTo>
                      <a:pt x="33" y="157"/>
                      <a:pt x="33" y="157"/>
                      <a:pt x="33" y="157"/>
                    </a:cubicBezTo>
                    <a:cubicBezTo>
                      <a:pt x="32" y="157"/>
                      <a:pt x="32" y="156"/>
                      <a:pt x="32" y="156"/>
                    </a:cubicBezTo>
                    <a:cubicBezTo>
                      <a:pt x="32" y="156"/>
                      <a:pt x="32" y="156"/>
                      <a:pt x="32" y="156"/>
                    </a:cubicBezTo>
                    <a:cubicBezTo>
                      <a:pt x="32" y="156"/>
                      <a:pt x="33" y="155"/>
                      <a:pt x="33" y="155"/>
                    </a:cubicBezTo>
                    <a:cubicBezTo>
                      <a:pt x="33" y="155"/>
                      <a:pt x="33" y="155"/>
                      <a:pt x="33" y="155"/>
                    </a:cubicBezTo>
                    <a:cubicBezTo>
                      <a:pt x="32" y="155"/>
                      <a:pt x="32" y="155"/>
                      <a:pt x="32" y="155"/>
                    </a:cubicBezTo>
                    <a:cubicBezTo>
                      <a:pt x="32" y="154"/>
                      <a:pt x="32" y="154"/>
                      <a:pt x="32" y="154"/>
                    </a:cubicBezTo>
                    <a:cubicBezTo>
                      <a:pt x="32" y="154"/>
                      <a:pt x="33" y="154"/>
                      <a:pt x="33" y="153"/>
                    </a:cubicBezTo>
                    <a:cubicBezTo>
                      <a:pt x="33" y="153"/>
                      <a:pt x="34" y="153"/>
                      <a:pt x="34" y="153"/>
                    </a:cubicBezTo>
                    <a:cubicBezTo>
                      <a:pt x="34" y="153"/>
                      <a:pt x="34" y="153"/>
                      <a:pt x="33" y="153"/>
                    </a:cubicBezTo>
                    <a:cubicBezTo>
                      <a:pt x="33" y="152"/>
                      <a:pt x="33" y="152"/>
                      <a:pt x="33" y="152"/>
                    </a:cubicBezTo>
                    <a:cubicBezTo>
                      <a:pt x="33" y="152"/>
                      <a:pt x="33" y="152"/>
                      <a:pt x="33" y="152"/>
                    </a:cubicBezTo>
                    <a:cubicBezTo>
                      <a:pt x="34" y="152"/>
                      <a:pt x="34" y="152"/>
                      <a:pt x="34" y="152"/>
                    </a:cubicBezTo>
                    <a:cubicBezTo>
                      <a:pt x="34" y="151"/>
                      <a:pt x="34" y="151"/>
                      <a:pt x="34" y="151"/>
                    </a:cubicBezTo>
                    <a:cubicBezTo>
                      <a:pt x="34" y="151"/>
                      <a:pt x="35" y="151"/>
                      <a:pt x="35" y="151"/>
                    </a:cubicBezTo>
                    <a:cubicBezTo>
                      <a:pt x="35" y="151"/>
                      <a:pt x="36" y="151"/>
                      <a:pt x="36" y="151"/>
                    </a:cubicBezTo>
                    <a:cubicBezTo>
                      <a:pt x="36" y="150"/>
                      <a:pt x="36" y="150"/>
                      <a:pt x="36" y="150"/>
                    </a:cubicBezTo>
                    <a:cubicBezTo>
                      <a:pt x="36" y="150"/>
                      <a:pt x="36" y="149"/>
                      <a:pt x="36" y="149"/>
                    </a:cubicBezTo>
                    <a:cubicBezTo>
                      <a:pt x="36" y="149"/>
                      <a:pt x="37" y="149"/>
                      <a:pt x="37" y="149"/>
                    </a:cubicBezTo>
                    <a:cubicBezTo>
                      <a:pt x="37" y="149"/>
                      <a:pt x="37" y="149"/>
                      <a:pt x="37" y="149"/>
                    </a:cubicBezTo>
                    <a:cubicBezTo>
                      <a:pt x="37" y="149"/>
                      <a:pt x="38" y="148"/>
                      <a:pt x="38" y="148"/>
                    </a:cubicBezTo>
                    <a:cubicBezTo>
                      <a:pt x="38" y="148"/>
                      <a:pt x="38" y="148"/>
                      <a:pt x="38" y="148"/>
                    </a:cubicBezTo>
                    <a:cubicBezTo>
                      <a:pt x="38" y="148"/>
                      <a:pt x="38" y="147"/>
                      <a:pt x="38" y="147"/>
                    </a:cubicBezTo>
                    <a:cubicBezTo>
                      <a:pt x="38" y="147"/>
                      <a:pt x="38" y="147"/>
                      <a:pt x="38" y="147"/>
                    </a:cubicBezTo>
                    <a:cubicBezTo>
                      <a:pt x="38" y="147"/>
                      <a:pt x="38" y="146"/>
                      <a:pt x="38" y="146"/>
                    </a:cubicBezTo>
                    <a:cubicBezTo>
                      <a:pt x="38" y="146"/>
                      <a:pt x="38" y="146"/>
                      <a:pt x="38" y="146"/>
                    </a:cubicBezTo>
                    <a:cubicBezTo>
                      <a:pt x="38" y="146"/>
                      <a:pt x="38" y="145"/>
                      <a:pt x="38" y="145"/>
                    </a:cubicBezTo>
                    <a:cubicBezTo>
                      <a:pt x="38" y="145"/>
                      <a:pt x="38" y="144"/>
                      <a:pt x="38" y="144"/>
                    </a:cubicBezTo>
                    <a:cubicBezTo>
                      <a:pt x="38" y="144"/>
                      <a:pt x="38" y="144"/>
                      <a:pt x="38" y="144"/>
                    </a:cubicBezTo>
                    <a:cubicBezTo>
                      <a:pt x="38" y="143"/>
                      <a:pt x="38" y="143"/>
                      <a:pt x="38" y="143"/>
                    </a:cubicBezTo>
                    <a:cubicBezTo>
                      <a:pt x="38" y="143"/>
                      <a:pt x="37" y="142"/>
                      <a:pt x="37" y="142"/>
                    </a:cubicBezTo>
                    <a:cubicBezTo>
                      <a:pt x="37" y="142"/>
                      <a:pt x="37" y="141"/>
                      <a:pt x="37" y="141"/>
                    </a:cubicBezTo>
                    <a:cubicBezTo>
                      <a:pt x="37" y="141"/>
                      <a:pt x="37" y="141"/>
                      <a:pt x="37" y="140"/>
                    </a:cubicBezTo>
                    <a:cubicBezTo>
                      <a:pt x="38" y="140"/>
                      <a:pt x="38" y="140"/>
                      <a:pt x="38" y="140"/>
                    </a:cubicBezTo>
                    <a:cubicBezTo>
                      <a:pt x="38" y="139"/>
                      <a:pt x="38" y="139"/>
                      <a:pt x="38" y="139"/>
                    </a:cubicBezTo>
                    <a:cubicBezTo>
                      <a:pt x="38" y="138"/>
                      <a:pt x="39" y="138"/>
                      <a:pt x="39" y="138"/>
                    </a:cubicBezTo>
                    <a:cubicBezTo>
                      <a:pt x="39" y="137"/>
                      <a:pt x="39" y="137"/>
                      <a:pt x="39" y="137"/>
                    </a:cubicBezTo>
                    <a:cubicBezTo>
                      <a:pt x="38" y="137"/>
                      <a:pt x="39" y="136"/>
                      <a:pt x="39" y="136"/>
                    </a:cubicBezTo>
                    <a:cubicBezTo>
                      <a:pt x="39" y="136"/>
                      <a:pt x="40" y="134"/>
                      <a:pt x="40" y="134"/>
                    </a:cubicBezTo>
                    <a:cubicBezTo>
                      <a:pt x="40" y="134"/>
                      <a:pt x="40" y="133"/>
                      <a:pt x="40" y="133"/>
                    </a:cubicBezTo>
                    <a:cubicBezTo>
                      <a:pt x="41" y="133"/>
                      <a:pt x="41" y="133"/>
                      <a:pt x="41" y="133"/>
                    </a:cubicBezTo>
                    <a:cubicBezTo>
                      <a:pt x="41" y="133"/>
                      <a:pt x="42" y="132"/>
                      <a:pt x="42" y="132"/>
                    </a:cubicBezTo>
                    <a:cubicBezTo>
                      <a:pt x="42" y="132"/>
                      <a:pt x="41" y="131"/>
                      <a:pt x="41" y="131"/>
                    </a:cubicBezTo>
                    <a:cubicBezTo>
                      <a:pt x="41" y="131"/>
                      <a:pt x="42" y="131"/>
                      <a:pt x="42" y="131"/>
                    </a:cubicBezTo>
                    <a:cubicBezTo>
                      <a:pt x="42" y="130"/>
                      <a:pt x="41" y="130"/>
                      <a:pt x="41" y="130"/>
                    </a:cubicBezTo>
                    <a:cubicBezTo>
                      <a:pt x="41" y="130"/>
                      <a:pt x="41" y="128"/>
                      <a:pt x="41" y="128"/>
                    </a:cubicBezTo>
                    <a:cubicBezTo>
                      <a:pt x="41" y="128"/>
                      <a:pt x="41" y="127"/>
                      <a:pt x="42" y="127"/>
                    </a:cubicBezTo>
                    <a:cubicBezTo>
                      <a:pt x="42" y="127"/>
                      <a:pt x="42" y="126"/>
                      <a:pt x="42" y="126"/>
                    </a:cubicBezTo>
                    <a:cubicBezTo>
                      <a:pt x="42" y="126"/>
                      <a:pt x="42" y="125"/>
                      <a:pt x="42" y="125"/>
                    </a:cubicBezTo>
                    <a:cubicBezTo>
                      <a:pt x="42" y="125"/>
                      <a:pt x="42" y="125"/>
                      <a:pt x="42" y="125"/>
                    </a:cubicBezTo>
                    <a:cubicBezTo>
                      <a:pt x="42" y="124"/>
                      <a:pt x="42" y="124"/>
                      <a:pt x="42" y="124"/>
                    </a:cubicBezTo>
                    <a:cubicBezTo>
                      <a:pt x="41" y="124"/>
                      <a:pt x="41" y="124"/>
                      <a:pt x="41" y="124"/>
                    </a:cubicBezTo>
                    <a:cubicBezTo>
                      <a:pt x="41" y="124"/>
                      <a:pt x="41" y="125"/>
                      <a:pt x="40" y="124"/>
                    </a:cubicBezTo>
                    <a:cubicBezTo>
                      <a:pt x="40" y="124"/>
                      <a:pt x="40" y="124"/>
                      <a:pt x="40" y="123"/>
                    </a:cubicBezTo>
                    <a:cubicBezTo>
                      <a:pt x="40" y="123"/>
                      <a:pt x="40" y="123"/>
                      <a:pt x="40" y="122"/>
                    </a:cubicBezTo>
                    <a:cubicBezTo>
                      <a:pt x="40" y="122"/>
                      <a:pt x="40" y="122"/>
                      <a:pt x="40" y="121"/>
                    </a:cubicBezTo>
                    <a:cubicBezTo>
                      <a:pt x="41" y="121"/>
                      <a:pt x="40" y="120"/>
                      <a:pt x="40" y="120"/>
                    </a:cubicBezTo>
                    <a:cubicBezTo>
                      <a:pt x="40" y="118"/>
                      <a:pt x="40" y="118"/>
                      <a:pt x="40" y="118"/>
                    </a:cubicBezTo>
                    <a:cubicBezTo>
                      <a:pt x="40" y="118"/>
                      <a:pt x="39" y="117"/>
                      <a:pt x="39" y="117"/>
                    </a:cubicBezTo>
                    <a:cubicBezTo>
                      <a:pt x="39" y="116"/>
                      <a:pt x="38" y="116"/>
                      <a:pt x="38" y="116"/>
                    </a:cubicBezTo>
                    <a:cubicBezTo>
                      <a:pt x="38" y="115"/>
                      <a:pt x="39" y="115"/>
                      <a:pt x="38" y="114"/>
                    </a:cubicBezTo>
                    <a:cubicBezTo>
                      <a:pt x="38" y="114"/>
                      <a:pt x="38" y="114"/>
                      <a:pt x="38" y="114"/>
                    </a:cubicBezTo>
                    <a:cubicBezTo>
                      <a:pt x="38" y="114"/>
                      <a:pt x="38" y="114"/>
                      <a:pt x="38" y="114"/>
                    </a:cubicBezTo>
                    <a:cubicBezTo>
                      <a:pt x="38" y="114"/>
                      <a:pt x="39" y="114"/>
                      <a:pt x="39" y="114"/>
                    </a:cubicBezTo>
                    <a:cubicBezTo>
                      <a:pt x="39" y="114"/>
                      <a:pt x="39" y="113"/>
                      <a:pt x="39" y="113"/>
                    </a:cubicBezTo>
                    <a:cubicBezTo>
                      <a:pt x="38" y="113"/>
                      <a:pt x="38" y="113"/>
                      <a:pt x="38" y="112"/>
                    </a:cubicBezTo>
                    <a:cubicBezTo>
                      <a:pt x="37" y="112"/>
                      <a:pt x="37" y="112"/>
                      <a:pt x="37" y="112"/>
                    </a:cubicBezTo>
                    <a:cubicBezTo>
                      <a:pt x="37" y="112"/>
                      <a:pt x="37" y="112"/>
                      <a:pt x="37" y="111"/>
                    </a:cubicBezTo>
                    <a:cubicBezTo>
                      <a:pt x="37" y="111"/>
                      <a:pt x="37" y="110"/>
                      <a:pt x="37" y="110"/>
                    </a:cubicBezTo>
                    <a:cubicBezTo>
                      <a:pt x="37" y="109"/>
                      <a:pt x="37" y="109"/>
                      <a:pt x="37" y="108"/>
                    </a:cubicBezTo>
                    <a:cubicBezTo>
                      <a:pt x="37" y="108"/>
                      <a:pt x="37" y="107"/>
                      <a:pt x="37" y="107"/>
                    </a:cubicBezTo>
                    <a:cubicBezTo>
                      <a:pt x="37" y="106"/>
                      <a:pt x="37" y="106"/>
                      <a:pt x="37" y="106"/>
                    </a:cubicBezTo>
                    <a:cubicBezTo>
                      <a:pt x="37" y="106"/>
                      <a:pt x="37" y="106"/>
                      <a:pt x="38" y="106"/>
                    </a:cubicBezTo>
                    <a:cubicBezTo>
                      <a:pt x="38" y="106"/>
                      <a:pt x="38" y="106"/>
                      <a:pt x="38" y="106"/>
                    </a:cubicBezTo>
                    <a:cubicBezTo>
                      <a:pt x="38" y="106"/>
                      <a:pt x="38" y="106"/>
                      <a:pt x="38" y="106"/>
                    </a:cubicBezTo>
                    <a:cubicBezTo>
                      <a:pt x="38" y="106"/>
                      <a:pt x="38" y="106"/>
                      <a:pt x="39" y="106"/>
                    </a:cubicBezTo>
                    <a:cubicBezTo>
                      <a:pt x="39" y="106"/>
                      <a:pt x="39" y="106"/>
                      <a:pt x="39" y="105"/>
                    </a:cubicBezTo>
                    <a:cubicBezTo>
                      <a:pt x="39" y="105"/>
                      <a:pt x="39" y="105"/>
                      <a:pt x="38" y="105"/>
                    </a:cubicBezTo>
                    <a:cubicBezTo>
                      <a:pt x="38" y="104"/>
                      <a:pt x="38" y="104"/>
                      <a:pt x="39" y="104"/>
                    </a:cubicBezTo>
                    <a:cubicBezTo>
                      <a:pt x="39" y="103"/>
                      <a:pt x="39" y="103"/>
                      <a:pt x="39" y="102"/>
                    </a:cubicBezTo>
                    <a:cubicBezTo>
                      <a:pt x="39" y="102"/>
                      <a:pt x="39" y="101"/>
                      <a:pt x="39" y="101"/>
                    </a:cubicBezTo>
                    <a:cubicBezTo>
                      <a:pt x="40" y="101"/>
                      <a:pt x="40" y="101"/>
                      <a:pt x="40" y="100"/>
                    </a:cubicBezTo>
                    <a:cubicBezTo>
                      <a:pt x="40" y="100"/>
                      <a:pt x="39" y="100"/>
                      <a:pt x="39" y="100"/>
                    </a:cubicBezTo>
                    <a:cubicBezTo>
                      <a:pt x="40" y="100"/>
                      <a:pt x="40" y="100"/>
                      <a:pt x="40" y="100"/>
                    </a:cubicBezTo>
                    <a:cubicBezTo>
                      <a:pt x="41" y="100"/>
                      <a:pt x="41" y="100"/>
                      <a:pt x="41" y="99"/>
                    </a:cubicBezTo>
                    <a:cubicBezTo>
                      <a:pt x="41" y="99"/>
                      <a:pt x="41" y="99"/>
                      <a:pt x="42" y="99"/>
                    </a:cubicBezTo>
                    <a:cubicBezTo>
                      <a:pt x="42" y="99"/>
                      <a:pt x="42" y="98"/>
                      <a:pt x="42" y="98"/>
                    </a:cubicBezTo>
                    <a:cubicBezTo>
                      <a:pt x="42" y="98"/>
                      <a:pt x="41" y="98"/>
                      <a:pt x="41" y="98"/>
                    </a:cubicBezTo>
                    <a:cubicBezTo>
                      <a:pt x="41" y="98"/>
                      <a:pt x="41" y="97"/>
                      <a:pt x="41" y="97"/>
                    </a:cubicBezTo>
                    <a:cubicBezTo>
                      <a:pt x="42" y="96"/>
                      <a:pt x="41" y="94"/>
                      <a:pt x="41" y="93"/>
                    </a:cubicBezTo>
                    <a:cubicBezTo>
                      <a:pt x="40" y="92"/>
                      <a:pt x="40" y="91"/>
                      <a:pt x="41" y="90"/>
                    </a:cubicBezTo>
                    <a:cubicBezTo>
                      <a:pt x="41" y="90"/>
                      <a:pt x="42" y="90"/>
                      <a:pt x="42" y="90"/>
                    </a:cubicBezTo>
                    <a:cubicBezTo>
                      <a:pt x="42" y="90"/>
                      <a:pt x="42" y="89"/>
                      <a:pt x="42" y="88"/>
                    </a:cubicBezTo>
                    <a:cubicBezTo>
                      <a:pt x="43" y="87"/>
                      <a:pt x="43" y="86"/>
                      <a:pt x="43" y="84"/>
                    </a:cubicBezTo>
                    <a:cubicBezTo>
                      <a:pt x="43" y="84"/>
                      <a:pt x="43" y="84"/>
                      <a:pt x="43" y="84"/>
                    </a:cubicBezTo>
                    <a:cubicBezTo>
                      <a:pt x="43" y="84"/>
                      <a:pt x="44" y="84"/>
                      <a:pt x="44" y="83"/>
                    </a:cubicBezTo>
                    <a:cubicBezTo>
                      <a:pt x="44" y="83"/>
                      <a:pt x="44" y="82"/>
                      <a:pt x="44" y="82"/>
                    </a:cubicBezTo>
                    <a:cubicBezTo>
                      <a:pt x="45" y="82"/>
                      <a:pt x="45" y="82"/>
                      <a:pt x="45" y="82"/>
                    </a:cubicBezTo>
                    <a:cubicBezTo>
                      <a:pt x="45" y="82"/>
                      <a:pt x="45" y="82"/>
                      <a:pt x="45" y="82"/>
                    </a:cubicBezTo>
                    <a:cubicBezTo>
                      <a:pt x="45" y="81"/>
                      <a:pt x="45" y="81"/>
                      <a:pt x="46" y="81"/>
                    </a:cubicBezTo>
                    <a:cubicBezTo>
                      <a:pt x="46" y="81"/>
                      <a:pt x="46" y="81"/>
                      <a:pt x="46" y="80"/>
                    </a:cubicBezTo>
                    <a:cubicBezTo>
                      <a:pt x="46" y="80"/>
                      <a:pt x="46" y="80"/>
                      <a:pt x="46" y="80"/>
                    </a:cubicBezTo>
                    <a:cubicBezTo>
                      <a:pt x="47" y="80"/>
                      <a:pt x="47" y="80"/>
                      <a:pt x="47" y="79"/>
                    </a:cubicBezTo>
                    <a:cubicBezTo>
                      <a:pt x="47" y="79"/>
                      <a:pt x="47" y="78"/>
                      <a:pt x="48" y="77"/>
                    </a:cubicBezTo>
                    <a:cubicBezTo>
                      <a:pt x="48" y="77"/>
                      <a:pt x="48" y="77"/>
                      <a:pt x="48" y="77"/>
                    </a:cubicBezTo>
                    <a:cubicBezTo>
                      <a:pt x="48" y="77"/>
                      <a:pt x="48" y="77"/>
                      <a:pt x="48" y="76"/>
                    </a:cubicBezTo>
                    <a:cubicBezTo>
                      <a:pt x="48" y="76"/>
                      <a:pt x="49" y="76"/>
                      <a:pt x="49" y="75"/>
                    </a:cubicBezTo>
                    <a:cubicBezTo>
                      <a:pt x="49" y="75"/>
                      <a:pt x="48" y="75"/>
                      <a:pt x="49" y="74"/>
                    </a:cubicBezTo>
                    <a:cubicBezTo>
                      <a:pt x="49" y="74"/>
                      <a:pt x="50" y="74"/>
                      <a:pt x="50" y="74"/>
                    </a:cubicBezTo>
                    <a:cubicBezTo>
                      <a:pt x="50" y="74"/>
                      <a:pt x="50" y="74"/>
                      <a:pt x="51" y="74"/>
                    </a:cubicBezTo>
                    <a:cubicBezTo>
                      <a:pt x="51" y="74"/>
                      <a:pt x="51" y="74"/>
                      <a:pt x="51" y="74"/>
                    </a:cubicBezTo>
                    <a:cubicBezTo>
                      <a:pt x="51" y="74"/>
                      <a:pt x="52" y="74"/>
                      <a:pt x="52" y="73"/>
                    </a:cubicBezTo>
                    <a:cubicBezTo>
                      <a:pt x="52" y="73"/>
                      <a:pt x="53" y="73"/>
                      <a:pt x="53" y="73"/>
                    </a:cubicBezTo>
                    <a:cubicBezTo>
                      <a:pt x="53" y="73"/>
                      <a:pt x="53" y="72"/>
                      <a:pt x="53" y="72"/>
                    </a:cubicBezTo>
                    <a:cubicBezTo>
                      <a:pt x="52" y="71"/>
                      <a:pt x="52" y="71"/>
                      <a:pt x="51" y="70"/>
                    </a:cubicBezTo>
                    <a:cubicBezTo>
                      <a:pt x="51" y="69"/>
                      <a:pt x="50" y="68"/>
                      <a:pt x="51" y="67"/>
                    </a:cubicBezTo>
                    <a:cubicBezTo>
                      <a:pt x="51" y="67"/>
                      <a:pt x="52" y="66"/>
                      <a:pt x="52" y="66"/>
                    </a:cubicBezTo>
                    <a:cubicBezTo>
                      <a:pt x="52" y="66"/>
                      <a:pt x="52" y="65"/>
                      <a:pt x="52" y="65"/>
                    </a:cubicBezTo>
                    <a:cubicBezTo>
                      <a:pt x="51" y="64"/>
                      <a:pt x="51" y="63"/>
                      <a:pt x="51" y="61"/>
                    </a:cubicBezTo>
                    <a:cubicBezTo>
                      <a:pt x="51" y="61"/>
                      <a:pt x="51" y="61"/>
                      <a:pt x="51" y="61"/>
                    </a:cubicBezTo>
                    <a:cubicBezTo>
                      <a:pt x="51" y="60"/>
                      <a:pt x="51" y="60"/>
                      <a:pt x="51" y="60"/>
                    </a:cubicBezTo>
                    <a:cubicBezTo>
                      <a:pt x="51" y="59"/>
                      <a:pt x="51" y="59"/>
                      <a:pt x="51" y="58"/>
                    </a:cubicBezTo>
                    <a:cubicBezTo>
                      <a:pt x="52" y="58"/>
                      <a:pt x="52" y="58"/>
                      <a:pt x="52" y="58"/>
                    </a:cubicBezTo>
                    <a:cubicBezTo>
                      <a:pt x="52" y="58"/>
                      <a:pt x="52" y="58"/>
                      <a:pt x="52" y="58"/>
                    </a:cubicBezTo>
                    <a:cubicBezTo>
                      <a:pt x="52" y="57"/>
                      <a:pt x="51" y="56"/>
                      <a:pt x="51" y="56"/>
                    </a:cubicBezTo>
                    <a:cubicBezTo>
                      <a:pt x="51" y="55"/>
                      <a:pt x="51" y="54"/>
                      <a:pt x="51" y="54"/>
                    </a:cubicBezTo>
                    <a:cubicBezTo>
                      <a:pt x="51" y="54"/>
                      <a:pt x="52" y="54"/>
                      <a:pt x="52" y="54"/>
                    </a:cubicBezTo>
                    <a:cubicBezTo>
                      <a:pt x="52" y="54"/>
                      <a:pt x="52" y="53"/>
                      <a:pt x="52" y="53"/>
                    </a:cubicBezTo>
                    <a:cubicBezTo>
                      <a:pt x="52" y="53"/>
                      <a:pt x="52" y="53"/>
                      <a:pt x="52" y="53"/>
                    </a:cubicBezTo>
                    <a:cubicBezTo>
                      <a:pt x="53" y="53"/>
                      <a:pt x="53" y="53"/>
                      <a:pt x="53" y="53"/>
                    </a:cubicBezTo>
                    <a:cubicBezTo>
                      <a:pt x="53" y="52"/>
                      <a:pt x="53" y="52"/>
                      <a:pt x="54" y="52"/>
                    </a:cubicBezTo>
                    <a:cubicBezTo>
                      <a:pt x="54" y="52"/>
                      <a:pt x="55" y="52"/>
                      <a:pt x="55" y="52"/>
                    </a:cubicBezTo>
                    <a:cubicBezTo>
                      <a:pt x="56" y="51"/>
                      <a:pt x="58" y="50"/>
                      <a:pt x="59" y="50"/>
                    </a:cubicBezTo>
                    <a:cubicBezTo>
                      <a:pt x="59" y="50"/>
                      <a:pt x="59" y="50"/>
                      <a:pt x="59" y="49"/>
                    </a:cubicBezTo>
                    <a:cubicBezTo>
                      <a:pt x="59" y="49"/>
                      <a:pt x="60" y="49"/>
                      <a:pt x="60" y="49"/>
                    </a:cubicBezTo>
                    <a:cubicBezTo>
                      <a:pt x="60" y="47"/>
                      <a:pt x="61" y="44"/>
                      <a:pt x="62" y="42"/>
                    </a:cubicBezTo>
                    <a:lnTo>
                      <a:pt x="60" y="40"/>
                    </a:lnTo>
                    <a:close/>
                    <a:moveTo>
                      <a:pt x="50" y="313"/>
                    </a:moveTo>
                    <a:cubicBezTo>
                      <a:pt x="50" y="313"/>
                      <a:pt x="49" y="313"/>
                      <a:pt x="49" y="313"/>
                    </a:cubicBezTo>
                    <a:cubicBezTo>
                      <a:pt x="48" y="313"/>
                      <a:pt x="48" y="313"/>
                      <a:pt x="48" y="314"/>
                    </a:cubicBezTo>
                    <a:cubicBezTo>
                      <a:pt x="47" y="314"/>
                      <a:pt x="47" y="314"/>
                      <a:pt x="46" y="314"/>
                    </a:cubicBezTo>
                    <a:cubicBezTo>
                      <a:pt x="46" y="314"/>
                      <a:pt x="46" y="313"/>
                      <a:pt x="45" y="312"/>
                    </a:cubicBezTo>
                    <a:cubicBezTo>
                      <a:pt x="45" y="312"/>
                      <a:pt x="45" y="312"/>
                      <a:pt x="45" y="311"/>
                    </a:cubicBezTo>
                    <a:cubicBezTo>
                      <a:pt x="44" y="311"/>
                      <a:pt x="44" y="311"/>
                      <a:pt x="44" y="312"/>
                    </a:cubicBezTo>
                    <a:cubicBezTo>
                      <a:pt x="43" y="312"/>
                      <a:pt x="44" y="313"/>
                      <a:pt x="44" y="313"/>
                    </a:cubicBezTo>
                    <a:cubicBezTo>
                      <a:pt x="43" y="313"/>
                      <a:pt x="43" y="314"/>
                      <a:pt x="43" y="315"/>
                    </a:cubicBezTo>
                    <a:cubicBezTo>
                      <a:pt x="42" y="315"/>
                      <a:pt x="42" y="315"/>
                      <a:pt x="42" y="315"/>
                    </a:cubicBezTo>
                    <a:cubicBezTo>
                      <a:pt x="41" y="316"/>
                      <a:pt x="41" y="316"/>
                      <a:pt x="41" y="316"/>
                    </a:cubicBezTo>
                    <a:cubicBezTo>
                      <a:pt x="40" y="315"/>
                      <a:pt x="40" y="315"/>
                      <a:pt x="40" y="315"/>
                    </a:cubicBezTo>
                    <a:cubicBezTo>
                      <a:pt x="40" y="315"/>
                      <a:pt x="40" y="314"/>
                      <a:pt x="40" y="314"/>
                    </a:cubicBezTo>
                    <a:cubicBezTo>
                      <a:pt x="40" y="314"/>
                      <a:pt x="40" y="314"/>
                      <a:pt x="39" y="314"/>
                    </a:cubicBezTo>
                    <a:cubicBezTo>
                      <a:pt x="39" y="314"/>
                      <a:pt x="39" y="314"/>
                      <a:pt x="38" y="314"/>
                    </a:cubicBezTo>
                    <a:cubicBezTo>
                      <a:pt x="38" y="315"/>
                      <a:pt x="38" y="315"/>
                      <a:pt x="38" y="315"/>
                    </a:cubicBezTo>
                    <a:cubicBezTo>
                      <a:pt x="38" y="315"/>
                      <a:pt x="38" y="315"/>
                      <a:pt x="38" y="315"/>
                    </a:cubicBezTo>
                    <a:cubicBezTo>
                      <a:pt x="38" y="315"/>
                      <a:pt x="38" y="315"/>
                      <a:pt x="38" y="315"/>
                    </a:cubicBezTo>
                    <a:cubicBezTo>
                      <a:pt x="38" y="315"/>
                      <a:pt x="38" y="315"/>
                      <a:pt x="39" y="315"/>
                    </a:cubicBezTo>
                    <a:cubicBezTo>
                      <a:pt x="39" y="315"/>
                      <a:pt x="38" y="315"/>
                      <a:pt x="39" y="315"/>
                    </a:cubicBezTo>
                    <a:cubicBezTo>
                      <a:pt x="39" y="316"/>
                      <a:pt x="39" y="316"/>
                      <a:pt x="39" y="316"/>
                    </a:cubicBezTo>
                    <a:cubicBezTo>
                      <a:pt x="39" y="316"/>
                      <a:pt x="39" y="316"/>
                      <a:pt x="39" y="316"/>
                    </a:cubicBezTo>
                    <a:cubicBezTo>
                      <a:pt x="39" y="316"/>
                      <a:pt x="39" y="316"/>
                      <a:pt x="39" y="316"/>
                    </a:cubicBezTo>
                    <a:cubicBezTo>
                      <a:pt x="40" y="316"/>
                      <a:pt x="40" y="316"/>
                      <a:pt x="40" y="317"/>
                    </a:cubicBezTo>
                    <a:cubicBezTo>
                      <a:pt x="40" y="317"/>
                      <a:pt x="40" y="317"/>
                      <a:pt x="40" y="317"/>
                    </a:cubicBezTo>
                    <a:cubicBezTo>
                      <a:pt x="40" y="317"/>
                      <a:pt x="39" y="317"/>
                      <a:pt x="39" y="318"/>
                    </a:cubicBezTo>
                    <a:cubicBezTo>
                      <a:pt x="39" y="318"/>
                      <a:pt x="39" y="318"/>
                      <a:pt x="39" y="318"/>
                    </a:cubicBezTo>
                    <a:cubicBezTo>
                      <a:pt x="39" y="318"/>
                      <a:pt x="38" y="318"/>
                      <a:pt x="38" y="318"/>
                    </a:cubicBezTo>
                    <a:cubicBezTo>
                      <a:pt x="38" y="318"/>
                      <a:pt x="38" y="317"/>
                      <a:pt x="38" y="317"/>
                    </a:cubicBezTo>
                    <a:cubicBezTo>
                      <a:pt x="38" y="317"/>
                      <a:pt x="38" y="317"/>
                      <a:pt x="38" y="317"/>
                    </a:cubicBezTo>
                    <a:cubicBezTo>
                      <a:pt x="38" y="317"/>
                      <a:pt x="38" y="317"/>
                      <a:pt x="38" y="317"/>
                    </a:cubicBezTo>
                    <a:cubicBezTo>
                      <a:pt x="38" y="318"/>
                      <a:pt x="38" y="319"/>
                      <a:pt x="38" y="319"/>
                    </a:cubicBezTo>
                    <a:cubicBezTo>
                      <a:pt x="38" y="319"/>
                      <a:pt x="38" y="320"/>
                      <a:pt x="38" y="320"/>
                    </a:cubicBezTo>
                    <a:cubicBezTo>
                      <a:pt x="37" y="320"/>
                      <a:pt x="38" y="320"/>
                      <a:pt x="38" y="320"/>
                    </a:cubicBezTo>
                    <a:cubicBezTo>
                      <a:pt x="38" y="321"/>
                      <a:pt x="38" y="321"/>
                      <a:pt x="38" y="321"/>
                    </a:cubicBezTo>
                    <a:cubicBezTo>
                      <a:pt x="37" y="322"/>
                      <a:pt x="38" y="322"/>
                      <a:pt x="38" y="322"/>
                    </a:cubicBezTo>
                    <a:cubicBezTo>
                      <a:pt x="38" y="322"/>
                      <a:pt x="38" y="322"/>
                      <a:pt x="38" y="322"/>
                    </a:cubicBezTo>
                    <a:cubicBezTo>
                      <a:pt x="39" y="322"/>
                      <a:pt x="39" y="323"/>
                      <a:pt x="39" y="323"/>
                    </a:cubicBezTo>
                    <a:cubicBezTo>
                      <a:pt x="39" y="323"/>
                      <a:pt x="39" y="323"/>
                      <a:pt x="39" y="323"/>
                    </a:cubicBezTo>
                    <a:cubicBezTo>
                      <a:pt x="39" y="323"/>
                      <a:pt x="40" y="323"/>
                      <a:pt x="40" y="323"/>
                    </a:cubicBezTo>
                    <a:cubicBezTo>
                      <a:pt x="41" y="322"/>
                      <a:pt x="42" y="322"/>
                      <a:pt x="43" y="322"/>
                    </a:cubicBezTo>
                    <a:cubicBezTo>
                      <a:pt x="44" y="322"/>
                      <a:pt x="45" y="322"/>
                      <a:pt x="45" y="322"/>
                    </a:cubicBezTo>
                    <a:cubicBezTo>
                      <a:pt x="45" y="322"/>
                      <a:pt x="45" y="322"/>
                      <a:pt x="45" y="322"/>
                    </a:cubicBezTo>
                    <a:cubicBezTo>
                      <a:pt x="45" y="322"/>
                      <a:pt x="45" y="322"/>
                      <a:pt x="45" y="323"/>
                    </a:cubicBezTo>
                    <a:cubicBezTo>
                      <a:pt x="45" y="323"/>
                      <a:pt x="45" y="324"/>
                      <a:pt x="44" y="324"/>
                    </a:cubicBezTo>
                    <a:cubicBezTo>
                      <a:pt x="43" y="325"/>
                      <a:pt x="43" y="325"/>
                      <a:pt x="42" y="325"/>
                    </a:cubicBezTo>
                    <a:cubicBezTo>
                      <a:pt x="42" y="325"/>
                      <a:pt x="41" y="325"/>
                      <a:pt x="41" y="325"/>
                    </a:cubicBezTo>
                    <a:cubicBezTo>
                      <a:pt x="41" y="326"/>
                      <a:pt x="41" y="326"/>
                      <a:pt x="41" y="326"/>
                    </a:cubicBezTo>
                    <a:cubicBezTo>
                      <a:pt x="41" y="326"/>
                      <a:pt x="40" y="326"/>
                      <a:pt x="40" y="326"/>
                    </a:cubicBezTo>
                    <a:cubicBezTo>
                      <a:pt x="39" y="326"/>
                      <a:pt x="39" y="327"/>
                      <a:pt x="39" y="327"/>
                    </a:cubicBezTo>
                    <a:cubicBezTo>
                      <a:pt x="40" y="328"/>
                      <a:pt x="40" y="329"/>
                      <a:pt x="40" y="330"/>
                    </a:cubicBezTo>
                    <a:cubicBezTo>
                      <a:pt x="41" y="332"/>
                      <a:pt x="43" y="332"/>
                      <a:pt x="44" y="332"/>
                    </a:cubicBezTo>
                    <a:cubicBezTo>
                      <a:pt x="46" y="333"/>
                      <a:pt x="47" y="334"/>
                      <a:pt x="48" y="335"/>
                    </a:cubicBezTo>
                    <a:cubicBezTo>
                      <a:pt x="47" y="335"/>
                      <a:pt x="47" y="335"/>
                      <a:pt x="46" y="336"/>
                    </a:cubicBezTo>
                    <a:cubicBezTo>
                      <a:pt x="46" y="336"/>
                      <a:pt x="46" y="337"/>
                      <a:pt x="45" y="337"/>
                    </a:cubicBezTo>
                    <a:cubicBezTo>
                      <a:pt x="45" y="337"/>
                      <a:pt x="45" y="337"/>
                      <a:pt x="45" y="337"/>
                    </a:cubicBezTo>
                    <a:cubicBezTo>
                      <a:pt x="45" y="337"/>
                      <a:pt x="45" y="337"/>
                      <a:pt x="45" y="337"/>
                    </a:cubicBezTo>
                    <a:cubicBezTo>
                      <a:pt x="45" y="337"/>
                      <a:pt x="45" y="336"/>
                      <a:pt x="45" y="336"/>
                    </a:cubicBezTo>
                    <a:cubicBezTo>
                      <a:pt x="46" y="336"/>
                      <a:pt x="46" y="336"/>
                      <a:pt x="46" y="335"/>
                    </a:cubicBezTo>
                    <a:cubicBezTo>
                      <a:pt x="46" y="335"/>
                      <a:pt x="46" y="334"/>
                      <a:pt x="46" y="334"/>
                    </a:cubicBezTo>
                    <a:cubicBezTo>
                      <a:pt x="45" y="334"/>
                      <a:pt x="45" y="334"/>
                      <a:pt x="45" y="334"/>
                    </a:cubicBezTo>
                    <a:cubicBezTo>
                      <a:pt x="45" y="334"/>
                      <a:pt x="45" y="334"/>
                      <a:pt x="45" y="334"/>
                    </a:cubicBezTo>
                    <a:cubicBezTo>
                      <a:pt x="45" y="334"/>
                      <a:pt x="44" y="334"/>
                      <a:pt x="44" y="334"/>
                    </a:cubicBezTo>
                    <a:cubicBezTo>
                      <a:pt x="44" y="334"/>
                      <a:pt x="44" y="335"/>
                      <a:pt x="43" y="335"/>
                    </a:cubicBezTo>
                    <a:cubicBezTo>
                      <a:pt x="43" y="335"/>
                      <a:pt x="43" y="334"/>
                      <a:pt x="43" y="334"/>
                    </a:cubicBezTo>
                    <a:cubicBezTo>
                      <a:pt x="43" y="334"/>
                      <a:pt x="43" y="334"/>
                      <a:pt x="43" y="333"/>
                    </a:cubicBezTo>
                    <a:cubicBezTo>
                      <a:pt x="43" y="333"/>
                      <a:pt x="42" y="333"/>
                      <a:pt x="42" y="333"/>
                    </a:cubicBezTo>
                    <a:cubicBezTo>
                      <a:pt x="42" y="333"/>
                      <a:pt x="42" y="333"/>
                      <a:pt x="42" y="333"/>
                    </a:cubicBezTo>
                    <a:cubicBezTo>
                      <a:pt x="42" y="333"/>
                      <a:pt x="42" y="333"/>
                      <a:pt x="42" y="333"/>
                    </a:cubicBezTo>
                    <a:cubicBezTo>
                      <a:pt x="42" y="334"/>
                      <a:pt x="43" y="334"/>
                      <a:pt x="43" y="335"/>
                    </a:cubicBezTo>
                    <a:cubicBezTo>
                      <a:pt x="42" y="335"/>
                      <a:pt x="42" y="335"/>
                      <a:pt x="42" y="335"/>
                    </a:cubicBezTo>
                    <a:cubicBezTo>
                      <a:pt x="42" y="335"/>
                      <a:pt x="42" y="335"/>
                      <a:pt x="41" y="334"/>
                    </a:cubicBezTo>
                    <a:cubicBezTo>
                      <a:pt x="41" y="334"/>
                      <a:pt x="41" y="333"/>
                      <a:pt x="41" y="333"/>
                    </a:cubicBezTo>
                    <a:cubicBezTo>
                      <a:pt x="41" y="333"/>
                      <a:pt x="41" y="333"/>
                      <a:pt x="40" y="333"/>
                    </a:cubicBezTo>
                    <a:cubicBezTo>
                      <a:pt x="40" y="332"/>
                      <a:pt x="40" y="332"/>
                      <a:pt x="40" y="333"/>
                    </a:cubicBezTo>
                    <a:cubicBezTo>
                      <a:pt x="39" y="333"/>
                      <a:pt x="39" y="333"/>
                      <a:pt x="40" y="333"/>
                    </a:cubicBezTo>
                    <a:cubicBezTo>
                      <a:pt x="40" y="334"/>
                      <a:pt x="40" y="334"/>
                      <a:pt x="40" y="334"/>
                    </a:cubicBezTo>
                    <a:cubicBezTo>
                      <a:pt x="40" y="334"/>
                      <a:pt x="40" y="334"/>
                      <a:pt x="40" y="335"/>
                    </a:cubicBezTo>
                    <a:cubicBezTo>
                      <a:pt x="39" y="334"/>
                      <a:pt x="39" y="333"/>
                      <a:pt x="38" y="333"/>
                    </a:cubicBezTo>
                    <a:cubicBezTo>
                      <a:pt x="38" y="333"/>
                      <a:pt x="37" y="333"/>
                      <a:pt x="36" y="332"/>
                    </a:cubicBezTo>
                    <a:cubicBezTo>
                      <a:pt x="37" y="332"/>
                      <a:pt x="37" y="332"/>
                      <a:pt x="37" y="332"/>
                    </a:cubicBezTo>
                    <a:cubicBezTo>
                      <a:pt x="38" y="332"/>
                      <a:pt x="38" y="333"/>
                      <a:pt x="38" y="333"/>
                    </a:cubicBezTo>
                    <a:cubicBezTo>
                      <a:pt x="38" y="333"/>
                      <a:pt x="39" y="333"/>
                      <a:pt x="39" y="333"/>
                    </a:cubicBezTo>
                    <a:cubicBezTo>
                      <a:pt x="39" y="332"/>
                      <a:pt x="39" y="332"/>
                      <a:pt x="39" y="332"/>
                    </a:cubicBezTo>
                    <a:cubicBezTo>
                      <a:pt x="39" y="332"/>
                      <a:pt x="38" y="332"/>
                      <a:pt x="38" y="331"/>
                    </a:cubicBezTo>
                    <a:cubicBezTo>
                      <a:pt x="38" y="331"/>
                      <a:pt x="38" y="331"/>
                      <a:pt x="38" y="331"/>
                    </a:cubicBezTo>
                    <a:cubicBezTo>
                      <a:pt x="38" y="331"/>
                      <a:pt x="38" y="331"/>
                      <a:pt x="38" y="331"/>
                    </a:cubicBezTo>
                    <a:cubicBezTo>
                      <a:pt x="38" y="331"/>
                      <a:pt x="38" y="331"/>
                      <a:pt x="38" y="331"/>
                    </a:cubicBezTo>
                    <a:cubicBezTo>
                      <a:pt x="38" y="331"/>
                      <a:pt x="39" y="331"/>
                      <a:pt x="39" y="331"/>
                    </a:cubicBezTo>
                    <a:cubicBezTo>
                      <a:pt x="39" y="331"/>
                      <a:pt x="38" y="330"/>
                      <a:pt x="38" y="330"/>
                    </a:cubicBezTo>
                    <a:cubicBezTo>
                      <a:pt x="38" y="330"/>
                      <a:pt x="38" y="330"/>
                      <a:pt x="37" y="330"/>
                    </a:cubicBezTo>
                    <a:cubicBezTo>
                      <a:pt x="37" y="330"/>
                      <a:pt x="37" y="330"/>
                      <a:pt x="37" y="330"/>
                    </a:cubicBezTo>
                    <a:cubicBezTo>
                      <a:pt x="37" y="330"/>
                      <a:pt x="37" y="330"/>
                      <a:pt x="37" y="330"/>
                    </a:cubicBezTo>
                    <a:cubicBezTo>
                      <a:pt x="36" y="330"/>
                      <a:pt x="36" y="329"/>
                      <a:pt x="36" y="329"/>
                    </a:cubicBezTo>
                    <a:cubicBezTo>
                      <a:pt x="36" y="329"/>
                      <a:pt x="36" y="329"/>
                      <a:pt x="36" y="329"/>
                    </a:cubicBezTo>
                    <a:cubicBezTo>
                      <a:pt x="36" y="329"/>
                      <a:pt x="36" y="329"/>
                      <a:pt x="37" y="329"/>
                    </a:cubicBezTo>
                    <a:cubicBezTo>
                      <a:pt x="37" y="329"/>
                      <a:pt x="37" y="329"/>
                      <a:pt x="37" y="329"/>
                    </a:cubicBezTo>
                    <a:cubicBezTo>
                      <a:pt x="37" y="329"/>
                      <a:pt x="37" y="330"/>
                      <a:pt x="38" y="330"/>
                    </a:cubicBezTo>
                    <a:cubicBezTo>
                      <a:pt x="38" y="330"/>
                      <a:pt x="38" y="330"/>
                      <a:pt x="38" y="330"/>
                    </a:cubicBezTo>
                    <a:cubicBezTo>
                      <a:pt x="38" y="330"/>
                      <a:pt x="38" y="330"/>
                      <a:pt x="38" y="329"/>
                    </a:cubicBezTo>
                    <a:cubicBezTo>
                      <a:pt x="38" y="329"/>
                      <a:pt x="38" y="328"/>
                      <a:pt x="38" y="328"/>
                    </a:cubicBezTo>
                    <a:cubicBezTo>
                      <a:pt x="38" y="328"/>
                      <a:pt x="38" y="327"/>
                      <a:pt x="38" y="327"/>
                    </a:cubicBezTo>
                    <a:cubicBezTo>
                      <a:pt x="38" y="327"/>
                      <a:pt x="38" y="327"/>
                      <a:pt x="37" y="327"/>
                    </a:cubicBezTo>
                    <a:cubicBezTo>
                      <a:pt x="37" y="327"/>
                      <a:pt x="37" y="326"/>
                      <a:pt x="37" y="326"/>
                    </a:cubicBezTo>
                    <a:cubicBezTo>
                      <a:pt x="37" y="326"/>
                      <a:pt x="37" y="325"/>
                      <a:pt x="37" y="325"/>
                    </a:cubicBezTo>
                    <a:cubicBezTo>
                      <a:pt x="37" y="325"/>
                      <a:pt x="37" y="325"/>
                      <a:pt x="37" y="324"/>
                    </a:cubicBezTo>
                    <a:cubicBezTo>
                      <a:pt x="37" y="324"/>
                      <a:pt x="37" y="324"/>
                      <a:pt x="37" y="324"/>
                    </a:cubicBezTo>
                    <a:cubicBezTo>
                      <a:pt x="37" y="325"/>
                      <a:pt x="37" y="325"/>
                      <a:pt x="37" y="325"/>
                    </a:cubicBezTo>
                    <a:cubicBezTo>
                      <a:pt x="37" y="325"/>
                      <a:pt x="36" y="325"/>
                      <a:pt x="36" y="325"/>
                    </a:cubicBezTo>
                    <a:cubicBezTo>
                      <a:pt x="36" y="326"/>
                      <a:pt x="36" y="326"/>
                      <a:pt x="36" y="327"/>
                    </a:cubicBezTo>
                    <a:cubicBezTo>
                      <a:pt x="36" y="327"/>
                      <a:pt x="36" y="327"/>
                      <a:pt x="36" y="327"/>
                    </a:cubicBezTo>
                    <a:cubicBezTo>
                      <a:pt x="36" y="328"/>
                      <a:pt x="36" y="327"/>
                      <a:pt x="36" y="327"/>
                    </a:cubicBezTo>
                    <a:cubicBezTo>
                      <a:pt x="35" y="327"/>
                      <a:pt x="35" y="327"/>
                      <a:pt x="35" y="327"/>
                    </a:cubicBezTo>
                    <a:cubicBezTo>
                      <a:pt x="34" y="329"/>
                      <a:pt x="35" y="330"/>
                      <a:pt x="35" y="331"/>
                    </a:cubicBezTo>
                    <a:cubicBezTo>
                      <a:pt x="35" y="331"/>
                      <a:pt x="35" y="331"/>
                      <a:pt x="34" y="331"/>
                    </a:cubicBezTo>
                    <a:cubicBezTo>
                      <a:pt x="34" y="331"/>
                      <a:pt x="34" y="332"/>
                      <a:pt x="35" y="333"/>
                    </a:cubicBezTo>
                    <a:cubicBezTo>
                      <a:pt x="35" y="333"/>
                      <a:pt x="36" y="333"/>
                      <a:pt x="37" y="333"/>
                    </a:cubicBezTo>
                    <a:cubicBezTo>
                      <a:pt x="37" y="333"/>
                      <a:pt x="37" y="333"/>
                      <a:pt x="37" y="333"/>
                    </a:cubicBezTo>
                    <a:cubicBezTo>
                      <a:pt x="37" y="333"/>
                      <a:pt x="37" y="333"/>
                      <a:pt x="37" y="334"/>
                    </a:cubicBezTo>
                    <a:cubicBezTo>
                      <a:pt x="37" y="334"/>
                      <a:pt x="38" y="335"/>
                      <a:pt x="39" y="335"/>
                    </a:cubicBezTo>
                    <a:cubicBezTo>
                      <a:pt x="39" y="335"/>
                      <a:pt x="39" y="335"/>
                      <a:pt x="39" y="336"/>
                    </a:cubicBezTo>
                    <a:cubicBezTo>
                      <a:pt x="39" y="336"/>
                      <a:pt x="39" y="336"/>
                      <a:pt x="39" y="336"/>
                    </a:cubicBezTo>
                    <a:cubicBezTo>
                      <a:pt x="39" y="336"/>
                      <a:pt x="39" y="336"/>
                      <a:pt x="39" y="336"/>
                    </a:cubicBezTo>
                    <a:cubicBezTo>
                      <a:pt x="38" y="335"/>
                      <a:pt x="36" y="334"/>
                      <a:pt x="36" y="334"/>
                    </a:cubicBezTo>
                    <a:cubicBezTo>
                      <a:pt x="36" y="334"/>
                      <a:pt x="36" y="334"/>
                      <a:pt x="36" y="334"/>
                    </a:cubicBezTo>
                    <a:cubicBezTo>
                      <a:pt x="37" y="334"/>
                      <a:pt x="37" y="334"/>
                      <a:pt x="37" y="334"/>
                    </a:cubicBezTo>
                    <a:cubicBezTo>
                      <a:pt x="37" y="334"/>
                      <a:pt x="36" y="334"/>
                      <a:pt x="36" y="334"/>
                    </a:cubicBezTo>
                    <a:cubicBezTo>
                      <a:pt x="36" y="334"/>
                      <a:pt x="36" y="334"/>
                      <a:pt x="36" y="334"/>
                    </a:cubicBezTo>
                    <a:cubicBezTo>
                      <a:pt x="36" y="334"/>
                      <a:pt x="35" y="334"/>
                      <a:pt x="35" y="333"/>
                    </a:cubicBezTo>
                    <a:cubicBezTo>
                      <a:pt x="35" y="333"/>
                      <a:pt x="35" y="333"/>
                      <a:pt x="35" y="333"/>
                    </a:cubicBezTo>
                    <a:cubicBezTo>
                      <a:pt x="35" y="333"/>
                      <a:pt x="35" y="333"/>
                      <a:pt x="34" y="333"/>
                    </a:cubicBezTo>
                    <a:cubicBezTo>
                      <a:pt x="34" y="333"/>
                      <a:pt x="34" y="334"/>
                      <a:pt x="34" y="334"/>
                    </a:cubicBezTo>
                    <a:cubicBezTo>
                      <a:pt x="34" y="334"/>
                      <a:pt x="34" y="334"/>
                      <a:pt x="34" y="334"/>
                    </a:cubicBezTo>
                    <a:cubicBezTo>
                      <a:pt x="34" y="334"/>
                      <a:pt x="34" y="335"/>
                      <a:pt x="34" y="335"/>
                    </a:cubicBezTo>
                    <a:cubicBezTo>
                      <a:pt x="34" y="335"/>
                      <a:pt x="34" y="335"/>
                      <a:pt x="34" y="335"/>
                    </a:cubicBezTo>
                    <a:cubicBezTo>
                      <a:pt x="33" y="335"/>
                      <a:pt x="33" y="335"/>
                      <a:pt x="33" y="335"/>
                    </a:cubicBezTo>
                    <a:cubicBezTo>
                      <a:pt x="33" y="335"/>
                      <a:pt x="33" y="335"/>
                      <a:pt x="33" y="335"/>
                    </a:cubicBezTo>
                    <a:cubicBezTo>
                      <a:pt x="33" y="335"/>
                      <a:pt x="33" y="335"/>
                      <a:pt x="32" y="335"/>
                    </a:cubicBezTo>
                    <a:cubicBezTo>
                      <a:pt x="32" y="335"/>
                      <a:pt x="32" y="335"/>
                      <a:pt x="32" y="334"/>
                    </a:cubicBezTo>
                    <a:cubicBezTo>
                      <a:pt x="32" y="334"/>
                      <a:pt x="32" y="334"/>
                      <a:pt x="32" y="334"/>
                    </a:cubicBezTo>
                    <a:cubicBezTo>
                      <a:pt x="32" y="334"/>
                      <a:pt x="31" y="334"/>
                      <a:pt x="31" y="334"/>
                    </a:cubicBezTo>
                    <a:cubicBezTo>
                      <a:pt x="31" y="334"/>
                      <a:pt x="31" y="334"/>
                      <a:pt x="31" y="334"/>
                    </a:cubicBezTo>
                    <a:cubicBezTo>
                      <a:pt x="31" y="334"/>
                      <a:pt x="31" y="334"/>
                      <a:pt x="30" y="334"/>
                    </a:cubicBezTo>
                    <a:cubicBezTo>
                      <a:pt x="30" y="334"/>
                      <a:pt x="30" y="334"/>
                      <a:pt x="30" y="334"/>
                    </a:cubicBezTo>
                    <a:cubicBezTo>
                      <a:pt x="30" y="334"/>
                      <a:pt x="30" y="334"/>
                      <a:pt x="30" y="334"/>
                    </a:cubicBezTo>
                    <a:cubicBezTo>
                      <a:pt x="29" y="334"/>
                      <a:pt x="29" y="334"/>
                      <a:pt x="29" y="334"/>
                    </a:cubicBezTo>
                    <a:cubicBezTo>
                      <a:pt x="29" y="335"/>
                      <a:pt x="29" y="335"/>
                      <a:pt x="29" y="334"/>
                    </a:cubicBezTo>
                    <a:cubicBezTo>
                      <a:pt x="28" y="334"/>
                      <a:pt x="28" y="334"/>
                      <a:pt x="28" y="334"/>
                    </a:cubicBezTo>
                    <a:cubicBezTo>
                      <a:pt x="28" y="334"/>
                      <a:pt x="28" y="334"/>
                      <a:pt x="28" y="334"/>
                    </a:cubicBezTo>
                    <a:cubicBezTo>
                      <a:pt x="28" y="334"/>
                      <a:pt x="28" y="334"/>
                      <a:pt x="28" y="334"/>
                    </a:cubicBezTo>
                    <a:cubicBezTo>
                      <a:pt x="28" y="335"/>
                      <a:pt x="28" y="335"/>
                      <a:pt x="29" y="335"/>
                    </a:cubicBezTo>
                    <a:cubicBezTo>
                      <a:pt x="29" y="335"/>
                      <a:pt x="29" y="335"/>
                      <a:pt x="29" y="335"/>
                    </a:cubicBezTo>
                    <a:cubicBezTo>
                      <a:pt x="29" y="335"/>
                      <a:pt x="29" y="336"/>
                      <a:pt x="28" y="336"/>
                    </a:cubicBezTo>
                    <a:cubicBezTo>
                      <a:pt x="28" y="336"/>
                      <a:pt x="28" y="336"/>
                      <a:pt x="28" y="336"/>
                    </a:cubicBezTo>
                    <a:cubicBezTo>
                      <a:pt x="28" y="336"/>
                      <a:pt x="28" y="336"/>
                      <a:pt x="28" y="336"/>
                    </a:cubicBezTo>
                    <a:cubicBezTo>
                      <a:pt x="28" y="335"/>
                      <a:pt x="27" y="335"/>
                      <a:pt x="27" y="335"/>
                    </a:cubicBezTo>
                    <a:cubicBezTo>
                      <a:pt x="27" y="335"/>
                      <a:pt x="26" y="335"/>
                      <a:pt x="26" y="335"/>
                    </a:cubicBezTo>
                    <a:cubicBezTo>
                      <a:pt x="26" y="335"/>
                      <a:pt x="26" y="335"/>
                      <a:pt x="26" y="336"/>
                    </a:cubicBezTo>
                    <a:cubicBezTo>
                      <a:pt x="26" y="336"/>
                      <a:pt x="27" y="336"/>
                      <a:pt x="27" y="336"/>
                    </a:cubicBezTo>
                    <a:cubicBezTo>
                      <a:pt x="27" y="336"/>
                      <a:pt x="27" y="336"/>
                      <a:pt x="27" y="336"/>
                    </a:cubicBezTo>
                    <a:cubicBezTo>
                      <a:pt x="27" y="336"/>
                      <a:pt x="27" y="336"/>
                      <a:pt x="27" y="336"/>
                    </a:cubicBezTo>
                    <a:cubicBezTo>
                      <a:pt x="27" y="336"/>
                      <a:pt x="27" y="337"/>
                      <a:pt x="27" y="337"/>
                    </a:cubicBezTo>
                    <a:cubicBezTo>
                      <a:pt x="27" y="337"/>
                      <a:pt x="27" y="337"/>
                      <a:pt x="27" y="337"/>
                    </a:cubicBezTo>
                    <a:cubicBezTo>
                      <a:pt x="27" y="337"/>
                      <a:pt x="27" y="337"/>
                      <a:pt x="28" y="337"/>
                    </a:cubicBezTo>
                    <a:cubicBezTo>
                      <a:pt x="28" y="337"/>
                      <a:pt x="28" y="336"/>
                      <a:pt x="29" y="336"/>
                    </a:cubicBezTo>
                    <a:cubicBezTo>
                      <a:pt x="29" y="336"/>
                      <a:pt x="29" y="337"/>
                      <a:pt x="29" y="337"/>
                    </a:cubicBezTo>
                    <a:cubicBezTo>
                      <a:pt x="29" y="337"/>
                      <a:pt x="29" y="337"/>
                      <a:pt x="29" y="337"/>
                    </a:cubicBezTo>
                    <a:cubicBezTo>
                      <a:pt x="29" y="337"/>
                      <a:pt x="30" y="337"/>
                      <a:pt x="30" y="337"/>
                    </a:cubicBezTo>
                    <a:cubicBezTo>
                      <a:pt x="30" y="337"/>
                      <a:pt x="30" y="337"/>
                      <a:pt x="30" y="337"/>
                    </a:cubicBezTo>
                    <a:cubicBezTo>
                      <a:pt x="30" y="337"/>
                      <a:pt x="30" y="337"/>
                      <a:pt x="30" y="337"/>
                    </a:cubicBezTo>
                    <a:cubicBezTo>
                      <a:pt x="30" y="337"/>
                      <a:pt x="30" y="337"/>
                      <a:pt x="30" y="337"/>
                    </a:cubicBezTo>
                    <a:cubicBezTo>
                      <a:pt x="30" y="338"/>
                      <a:pt x="31" y="337"/>
                      <a:pt x="31" y="337"/>
                    </a:cubicBezTo>
                    <a:cubicBezTo>
                      <a:pt x="31" y="337"/>
                      <a:pt x="31" y="336"/>
                      <a:pt x="31" y="336"/>
                    </a:cubicBezTo>
                    <a:cubicBezTo>
                      <a:pt x="31" y="336"/>
                      <a:pt x="32" y="336"/>
                      <a:pt x="32" y="336"/>
                    </a:cubicBezTo>
                    <a:cubicBezTo>
                      <a:pt x="32" y="336"/>
                      <a:pt x="32" y="336"/>
                      <a:pt x="32" y="336"/>
                    </a:cubicBezTo>
                    <a:cubicBezTo>
                      <a:pt x="32" y="337"/>
                      <a:pt x="32" y="337"/>
                      <a:pt x="32" y="337"/>
                    </a:cubicBezTo>
                    <a:cubicBezTo>
                      <a:pt x="32" y="337"/>
                      <a:pt x="32" y="337"/>
                      <a:pt x="32" y="337"/>
                    </a:cubicBezTo>
                    <a:cubicBezTo>
                      <a:pt x="32" y="337"/>
                      <a:pt x="32" y="337"/>
                      <a:pt x="32" y="337"/>
                    </a:cubicBezTo>
                    <a:cubicBezTo>
                      <a:pt x="32" y="337"/>
                      <a:pt x="32" y="337"/>
                      <a:pt x="32" y="337"/>
                    </a:cubicBezTo>
                    <a:cubicBezTo>
                      <a:pt x="33" y="337"/>
                      <a:pt x="33" y="337"/>
                      <a:pt x="34" y="337"/>
                    </a:cubicBezTo>
                    <a:cubicBezTo>
                      <a:pt x="34" y="337"/>
                      <a:pt x="33" y="338"/>
                      <a:pt x="33" y="338"/>
                    </a:cubicBezTo>
                    <a:cubicBezTo>
                      <a:pt x="33" y="338"/>
                      <a:pt x="33" y="338"/>
                      <a:pt x="33" y="338"/>
                    </a:cubicBezTo>
                    <a:cubicBezTo>
                      <a:pt x="33" y="338"/>
                      <a:pt x="34" y="338"/>
                      <a:pt x="34" y="338"/>
                    </a:cubicBezTo>
                    <a:cubicBezTo>
                      <a:pt x="34" y="338"/>
                      <a:pt x="34" y="338"/>
                      <a:pt x="34" y="338"/>
                    </a:cubicBezTo>
                    <a:cubicBezTo>
                      <a:pt x="34" y="338"/>
                      <a:pt x="34" y="338"/>
                      <a:pt x="34" y="338"/>
                    </a:cubicBezTo>
                    <a:cubicBezTo>
                      <a:pt x="34" y="338"/>
                      <a:pt x="35" y="338"/>
                      <a:pt x="34" y="338"/>
                    </a:cubicBezTo>
                    <a:cubicBezTo>
                      <a:pt x="34" y="338"/>
                      <a:pt x="34" y="338"/>
                      <a:pt x="34" y="338"/>
                    </a:cubicBezTo>
                    <a:cubicBezTo>
                      <a:pt x="34" y="338"/>
                      <a:pt x="34" y="338"/>
                      <a:pt x="35" y="338"/>
                    </a:cubicBezTo>
                    <a:cubicBezTo>
                      <a:pt x="35" y="338"/>
                      <a:pt x="35" y="339"/>
                      <a:pt x="35" y="339"/>
                    </a:cubicBezTo>
                    <a:cubicBezTo>
                      <a:pt x="35" y="339"/>
                      <a:pt x="35" y="339"/>
                      <a:pt x="35" y="339"/>
                    </a:cubicBezTo>
                    <a:cubicBezTo>
                      <a:pt x="35" y="339"/>
                      <a:pt x="35" y="339"/>
                      <a:pt x="35" y="339"/>
                    </a:cubicBezTo>
                    <a:cubicBezTo>
                      <a:pt x="35" y="339"/>
                      <a:pt x="35" y="340"/>
                      <a:pt x="36" y="340"/>
                    </a:cubicBezTo>
                    <a:cubicBezTo>
                      <a:pt x="36" y="340"/>
                      <a:pt x="36" y="340"/>
                      <a:pt x="36" y="340"/>
                    </a:cubicBezTo>
                    <a:cubicBezTo>
                      <a:pt x="36" y="340"/>
                      <a:pt x="36" y="340"/>
                      <a:pt x="37" y="340"/>
                    </a:cubicBezTo>
                    <a:cubicBezTo>
                      <a:pt x="37" y="340"/>
                      <a:pt x="37" y="340"/>
                      <a:pt x="37" y="340"/>
                    </a:cubicBezTo>
                    <a:cubicBezTo>
                      <a:pt x="37" y="340"/>
                      <a:pt x="38" y="340"/>
                      <a:pt x="38" y="340"/>
                    </a:cubicBezTo>
                    <a:cubicBezTo>
                      <a:pt x="38" y="340"/>
                      <a:pt x="38" y="340"/>
                      <a:pt x="38" y="340"/>
                    </a:cubicBezTo>
                    <a:cubicBezTo>
                      <a:pt x="38" y="340"/>
                      <a:pt x="38" y="339"/>
                      <a:pt x="38" y="340"/>
                    </a:cubicBezTo>
                    <a:cubicBezTo>
                      <a:pt x="38" y="340"/>
                      <a:pt x="38" y="340"/>
                      <a:pt x="38" y="340"/>
                    </a:cubicBezTo>
                    <a:cubicBezTo>
                      <a:pt x="39" y="340"/>
                      <a:pt x="39" y="340"/>
                      <a:pt x="40" y="340"/>
                    </a:cubicBezTo>
                    <a:cubicBezTo>
                      <a:pt x="40" y="340"/>
                      <a:pt x="40" y="340"/>
                      <a:pt x="40" y="340"/>
                    </a:cubicBezTo>
                    <a:cubicBezTo>
                      <a:pt x="40" y="340"/>
                      <a:pt x="40" y="340"/>
                      <a:pt x="40" y="339"/>
                    </a:cubicBezTo>
                    <a:cubicBezTo>
                      <a:pt x="40" y="339"/>
                      <a:pt x="41" y="338"/>
                      <a:pt x="41" y="338"/>
                    </a:cubicBezTo>
                    <a:cubicBezTo>
                      <a:pt x="41" y="338"/>
                      <a:pt x="41" y="338"/>
                      <a:pt x="41" y="338"/>
                    </a:cubicBezTo>
                    <a:cubicBezTo>
                      <a:pt x="41" y="338"/>
                      <a:pt x="41" y="339"/>
                      <a:pt x="41" y="339"/>
                    </a:cubicBezTo>
                    <a:cubicBezTo>
                      <a:pt x="41" y="339"/>
                      <a:pt x="42" y="339"/>
                      <a:pt x="42" y="339"/>
                    </a:cubicBezTo>
                    <a:cubicBezTo>
                      <a:pt x="43" y="339"/>
                      <a:pt x="43" y="339"/>
                      <a:pt x="43" y="339"/>
                    </a:cubicBezTo>
                    <a:cubicBezTo>
                      <a:pt x="43" y="339"/>
                      <a:pt x="44" y="340"/>
                      <a:pt x="44" y="340"/>
                    </a:cubicBezTo>
                    <a:cubicBezTo>
                      <a:pt x="44" y="340"/>
                      <a:pt x="45" y="340"/>
                      <a:pt x="45" y="340"/>
                    </a:cubicBezTo>
                    <a:cubicBezTo>
                      <a:pt x="45" y="340"/>
                      <a:pt x="47" y="341"/>
                      <a:pt x="47" y="341"/>
                    </a:cubicBezTo>
                    <a:cubicBezTo>
                      <a:pt x="47" y="341"/>
                      <a:pt x="49" y="341"/>
                      <a:pt x="49" y="341"/>
                    </a:cubicBezTo>
                    <a:cubicBezTo>
                      <a:pt x="49" y="341"/>
                      <a:pt x="50" y="340"/>
                      <a:pt x="50" y="340"/>
                    </a:cubicBezTo>
                    <a:cubicBezTo>
                      <a:pt x="50" y="340"/>
                      <a:pt x="49" y="340"/>
                      <a:pt x="49" y="340"/>
                    </a:cubicBezTo>
                    <a:cubicBezTo>
                      <a:pt x="49" y="340"/>
                      <a:pt x="50" y="340"/>
                      <a:pt x="50" y="340"/>
                    </a:cubicBezTo>
                    <a:cubicBezTo>
                      <a:pt x="50" y="340"/>
                      <a:pt x="50" y="340"/>
                      <a:pt x="50" y="340"/>
                    </a:cubicBezTo>
                    <a:cubicBezTo>
                      <a:pt x="50" y="340"/>
                      <a:pt x="50" y="340"/>
                      <a:pt x="50" y="340"/>
                    </a:cubicBezTo>
                    <a:cubicBezTo>
                      <a:pt x="50" y="313"/>
                      <a:pt x="50" y="313"/>
                      <a:pt x="50" y="313"/>
                    </a:cubicBezTo>
                    <a:cubicBezTo>
                      <a:pt x="50" y="313"/>
                      <a:pt x="50" y="313"/>
                      <a:pt x="50" y="313"/>
                    </a:cubicBezTo>
                    <a:close/>
                    <a:moveTo>
                      <a:pt x="58" y="344"/>
                    </a:moveTo>
                    <a:cubicBezTo>
                      <a:pt x="58" y="344"/>
                      <a:pt x="58" y="344"/>
                      <a:pt x="58" y="344"/>
                    </a:cubicBezTo>
                    <a:cubicBezTo>
                      <a:pt x="59" y="344"/>
                      <a:pt x="59" y="344"/>
                      <a:pt x="59" y="344"/>
                    </a:cubicBezTo>
                    <a:cubicBezTo>
                      <a:pt x="59" y="344"/>
                      <a:pt x="59" y="345"/>
                      <a:pt x="59" y="345"/>
                    </a:cubicBezTo>
                    <a:cubicBezTo>
                      <a:pt x="59" y="345"/>
                      <a:pt x="59" y="345"/>
                      <a:pt x="58" y="345"/>
                    </a:cubicBezTo>
                    <a:cubicBezTo>
                      <a:pt x="58" y="345"/>
                      <a:pt x="58" y="345"/>
                      <a:pt x="58" y="345"/>
                    </a:cubicBezTo>
                    <a:cubicBezTo>
                      <a:pt x="59" y="345"/>
                      <a:pt x="59" y="345"/>
                      <a:pt x="59" y="345"/>
                    </a:cubicBezTo>
                    <a:cubicBezTo>
                      <a:pt x="59" y="345"/>
                      <a:pt x="59" y="345"/>
                      <a:pt x="59" y="345"/>
                    </a:cubicBezTo>
                    <a:cubicBezTo>
                      <a:pt x="59" y="345"/>
                      <a:pt x="59" y="345"/>
                      <a:pt x="59" y="345"/>
                    </a:cubicBezTo>
                    <a:cubicBezTo>
                      <a:pt x="59" y="345"/>
                      <a:pt x="60" y="345"/>
                      <a:pt x="60" y="345"/>
                    </a:cubicBezTo>
                    <a:cubicBezTo>
                      <a:pt x="60" y="345"/>
                      <a:pt x="60" y="345"/>
                      <a:pt x="60" y="345"/>
                    </a:cubicBezTo>
                    <a:cubicBezTo>
                      <a:pt x="61" y="345"/>
                      <a:pt x="61" y="345"/>
                      <a:pt x="61" y="345"/>
                    </a:cubicBezTo>
                    <a:cubicBezTo>
                      <a:pt x="61" y="344"/>
                      <a:pt x="61" y="344"/>
                      <a:pt x="61" y="344"/>
                    </a:cubicBezTo>
                    <a:cubicBezTo>
                      <a:pt x="61" y="344"/>
                      <a:pt x="61" y="344"/>
                      <a:pt x="62" y="343"/>
                    </a:cubicBezTo>
                    <a:cubicBezTo>
                      <a:pt x="62" y="342"/>
                      <a:pt x="61" y="341"/>
                      <a:pt x="60" y="341"/>
                    </a:cubicBezTo>
                    <a:cubicBezTo>
                      <a:pt x="59" y="341"/>
                      <a:pt x="58" y="341"/>
                      <a:pt x="57" y="341"/>
                    </a:cubicBezTo>
                    <a:cubicBezTo>
                      <a:pt x="57" y="341"/>
                      <a:pt x="57" y="341"/>
                      <a:pt x="56" y="341"/>
                    </a:cubicBezTo>
                    <a:cubicBezTo>
                      <a:pt x="56" y="340"/>
                      <a:pt x="56" y="340"/>
                      <a:pt x="56" y="340"/>
                    </a:cubicBezTo>
                    <a:cubicBezTo>
                      <a:pt x="56" y="340"/>
                      <a:pt x="55" y="340"/>
                      <a:pt x="55" y="340"/>
                    </a:cubicBezTo>
                    <a:cubicBezTo>
                      <a:pt x="55" y="340"/>
                      <a:pt x="54" y="340"/>
                      <a:pt x="54" y="340"/>
                    </a:cubicBezTo>
                    <a:cubicBezTo>
                      <a:pt x="54" y="340"/>
                      <a:pt x="54" y="340"/>
                      <a:pt x="53" y="340"/>
                    </a:cubicBezTo>
                    <a:cubicBezTo>
                      <a:pt x="53" y="340"/>
                      <a:pt x="53" y="341"/>
                      <a:pt x="53" y="341"/>
                    </a:cubicBezTo>
                    <a:cubicBezTo>
                      <a:pt x="53" y="341"/>
                      <a:pt x="53" y="341"/>
                      <a:pt x="53" y="341"/>
                    </a:cubicBezTo>
                    <a:cubicBezTo>
                      <a:pt x="53" y="341"/>
                      <a:pt x="53" y="341"/>
                      <a:pt x="53" y="342"/>
                    </a:cubicBezTo>
                    <a:cubicBezTo>
                      <a:pt x="54" y="342"/>
                      <a:pt x="54" y="342"/>
                      <a:pt x="54" y="342"/>
                    </a:cubicBezTo>
                    <a:cubicBezTo>
                      <a:pt x="54" y="343"/>
                      <a:pt x="54" y="343"/>
                      <a:pt x="54" y="343"/>
                    </a:cubicBezTo>
                    <a:cubicBezTo>
                      <a:pt x="54" y="343"/>
                      <a:pt x="54" y="344"/>
                      <a:pt x="54" y="344"/>
                    </a:cubicBezTo>
                    <a:cubicBezTo>
                      <a:pt x="54" y="344"/>
                      <a:pt x="54" y="344"/>
                      <a:pt x="54" y="344"/>
                    </a:cubicBezTo>
                    <a:cubicBezTo>
                      <a:pt x="55" y="344"/>
                      <a:pt x="55" y="345"/>
                      <a:pt x="55" y="344"/>
                    </a:cubicBezTo>
                    <a:cubicBezTo>
                      <a:pt x="55" y="344"/>
                      <a:pt x="55" y="344"/>
                      <a:pt x="55" y="344"/>
                    </a:cubicBezTo>
                    <a:cubicBezTo>
                      <a:pt x="55" y="344"/>
                      <a:pt x="55" y="344"/>
                      <a:pt x="55" y="344"/>
                    </a:cubicBezTo>
                    <a:cubicBezTo>
                      <a:pt x="55" y="344"/>
                      <a:pt x="55" y="344"/>
                      <a:pt x="56" y="344"/>
                    </a:cubicBezTo>
                    <a:cubicBezTo>
                      <a:pt x="56" y="344"/>
                      <a:pt x="56" y="344"/>
                      <a:pt x="56" y="344"/>
                    </a:cubicBezTo>
                    <a:cubicBezTo>
                      <a:pt x="56" y="344"/>
                      <a:pt x="56" y="344"/>
                      <a:pt x="56" y="344"/>
                    </a:cubicBezTo>
                    <a:cubicBezTo>
                      <a:pt x="57" y="344"/>
                      <a:pt x="57" y="344"/>
                      <a:pt x="57" y="345"/>
                    </a:cubicBezTo>
                    <a:cubicBezTo>
                      <a:pt x="57" y="345"/>
                      <a:pt x="57" y="345"/>
                      <a:pt x="58" y="345"/>
                    </a:cubicBezTo>
                    <a:cubicBezTo>
                      <a:pt x="58" y="344"/>
                      <a:pt x="58" y="344"/>
                      <a:pt x="58" y="344"/>
                    </a:cubicBezTo>
                    <a:close/>
                    <a:moveTo>
                      <a:pt x="62" y="345"/>
                    </a:moveTo>
                    <a:cubicBezTo>
                      <a:pt x="62" y="345"/>
                      <a:pt x="62" y="345"/>
                      <a:pt x="62" y="345"/>
                    </a:cubicBezTo>
                    <a:cubicBezTo>
                      <a:pt x="62" y="345"/>
                      <a:pt x="62" y="345"/>
                      <a:pt x="62" y="346"/>
                    </a:cubicBezTo>
                    <a:cubicBezTo>
                      <a:pt x="62" y="346"/>
                      <a:pt x="62" y="346"/>
                      <a:pt x="62" y="346"/>
                    </a:cubicBezTo>
                    <a:cubicBezTo>
                      <a:pt x="62" y="346"/>
                      <a:pt x="62" y="346"/>
                      <a:pt x="62" y="346"/>
                    </a:cubicBezTo>
                    <a:cubicBezTo>
                      <a:pt x="62" y="346"/>
                      <a:pt x="62" y="346"/>
                      <a:pt x="63" y="346"/>
                    </a:cubicBezTo>
                    <a:cubicBezTo>
                      <a:pt x="63" y="346"/>
                      <a:pt x="63" y="346"/>
                      <a:pt x="63" y="346"/>
                    </a:cubicBezTo>
                    <a:cubicBezTo>
                      <a:pt x="63" y="346"/>
                      <a:pt x="63" y="346"/>
                      <a:pt x="63" y="346"/>
                    </a:cubicBezTo>
                    <a:cubicBezTo>
                      <a:pt x="63" y="345"/>
                      <a:pt x="63" y="345"/>
                      <a:pt x="63" y="344"/>
                    </a:cubicBezTo>
                    <a:cubicBezTo>
                      <a:pt x="63" y="344"/>
                      <a:pt x="63" y="344"/>
                      <a:pt x="63" y="344"/>
                    </a:cubicBezTo>
                    <a:cubicBezTo>
                      <a:pt x="63" y="344"/>
                      <a:pt x="63" y="344"/>
                      <a:pt x="63" y="344"/>
                    </a:cubicBezTo>
                    <a:cubicBezTo>
                      <a:pt x="62" y="344"/>
                      <a:pt x="62" y="344"/>
                      <a:pt x="62" y="344"/>
                    </a:cubicBezTo>
                    <a:cubicBezTo>
                      <a:pt x="62" y="344"/>
                      <a:pt x="62" y="344"/>
                      <a:pt x="62" y="344"/>
                    </a:cubicBezTo>
                    <a:cubicBezTo>
                      <a:pt x="62" y="344"/>
                      <a:pt x="62" y="344"/>
                      <a:pt x="62" y="345"/>
                    </a:cubicBezTo>
                    <a:cubicBezTo>
                      <a:pt x="62" y="345"/>
                      <a:pt x="62" y="345"/>
                      <a:pt x="62" y="345"/>
                    </a:cubicBezTo>
                    <a:close/>
                    <a:moveTo>
                      <a:pt x="65" y="344"/>
                    </a:moveTo>
                    <a:cubicBezTo>
                      <a:pt x="65" y="344"/>
                      <a:pt x="64" y="344"/>
                      <a:pt x="64" y="344"/>
                    </a:cubicBezTo>
                    <a:cubicBezTo>
                      <a:pt x="64" y="344"/>
                      <a:pt x="64" y="345"/>
                      <a:pt x="64" y="345"/>
                    </a:cubicBezTo>
                    <a:cubicBezTo>
                      <a:pt x="64" y="345"/>
                      <a:pt x="64" y="345"/>
                      <a:pt x="64" y="345"/>
                    </a:cubicBezTo>
                    <a:cubicBezTo>
                      <a:pt x="64" y="345"/>
                      <a:pt x="64" y="345"/>
                      <a:pt x="64" y="345"/>
                    </a:cubicBezTo>
                    <a:cubicBezTo>
                      <a:pt x="65" y="345"/>
                      <a:pt x="65" y="345"/>
                      <a:pt x="65" y="345"/>
                    </a:cubicBezTo>
                    <a:cubicBezTo>
                      <a:pt x="65" y="345"/>
                      <a:pt x="65" y="345"/>
                      <a:pt x="65" y="345"/>
                    </a:cubicBezTo>
                    <a:cubicBezTo>
                      <a:pt x="65" y="345"/>
                      <a:pt x="65" y="345"/>
                      <a:pt x="65" y="345"/>
                    </a:cubicBezTo>
                    <a:cubicBezTo>
                      <a:pt x="65" y="344"/>
                      <a:pt x="66" y="344"/>
                      <a:pt x="66" y="344"/>
                    </a:cubicBezTo>
                    <a:cubicBezTo>
                      <a:pt x="66" y="344"/>
                      <a:pt x="66" y="344"/>
                      <a:pt x="66" y="344"/>
                    </a:cubicBezTo>
                    <a:cubicBezTo>
                      <a:pt x="66" y="344"/>
                      <a:pt x="65" y="344"/>
                      <a:pt x="65" y="344"/>
                    </a:cubicBezTo>
                    <a:cubicBezTo>
                      <a:pt x="65" y="344"/>
                      <a:pt x="65" y="344"/>
                      <a:pt x="65" y="344"/>
                    </a:cubicBezTo>
                    <a:cubicBezTo>
                      <a:pt x="65" y="344"/>
                      <a:pt x="65" y="344"/>
                      <a:pt x="65" y="344"/>
                    </a:cubicBezTo>
                    <a:cubicBezTo>
                      <a:pt x="65" y="344"/>
                      <a:pt x="65" y="344"/>
                      <a:pt x="65" y="344"/>
                    </a:cubicBezTo>
                    <a:close/>
                    <a:moveTo>
                      <a:pt x="42" y="343"/>
                    </a:moveTo>
                    <a:cubicBezTo>
                      <a:pt x="41" y="343"/>
                      <a:pt x="41" y="343"/>
                      <a:pt x="41" y="343"/>
                    </a:cubicBezTo>
                    <a:cubicBezTo>
                      <a:pt x="41" y="343"/>
                      <a:pt x="41" y="343"/>
                      <a:pt x="41" y="343"/>
                    </a:cubicBezTo>
                    <a:cubicBezTo>
                      <a:pt x="41" y="343"/>
                      <a:pt x="41" y="343"/>
                      <a:pt x="40" y="344"/>
                    </a:cubicBezTo>
                    <a:cubicBezTo>
                      <a:pt x="40" y="344"/>
                      <a:pt x="40" y="344"/>
                      <a:pt x="40" y="344"/>
                    </a:cubicBezTo>
                    <a:cubicBezTo>
                      <a:pt x="40" y="344"/>
                      <a:pt x="41" y="344"/>
                      <a:pt x="41" y="344"/>
                    </a:cubicBezTo>
                    <a:cubicBezTo>
                      <a:pt x="41" y="344"/>
                      <a:pt x="41" y="344"/>
                      <a:pt x="41" y="344"/>
                    </a:cubicBezTo>
                    <a:cubicBezTo>
                      <a:pt x="41" y="344"/>
                      <a:pt x="41" y="344"/>
                      <a:pt x="41" y="344"/>
                    </a:cubicBezTo>
                    <a:cubicBezTo>
                      <a:pt x="41" y="345"/>
                      <a:pt x="41" y="345"/>
                      <a:pt x="41" y="345"/>
                    </a:cubicBezTo>
                    <a:cubicBezTo>
                      <a:pt x="41" y="345"/>
                      <a:pt x="41" y="345"/>
                      <a:pt x="41" y="345"/>
                    </a:cubicBezTo>
                    <a:cubicBezTo>
                      <a:pt x="42" y="345"/>
                      <a:pt x="42" y="345"/>
                      <a:pt x="42" y="345"/>
                    </a:cubicBezTo>
                    <a:cubicBezTo>
                      <a:pt x="42" y="345"/>
                      <a:pt x="42" y="345"/>
                      <a:pt x="43" y="345"/>
                    </a:cubicBezTo>
                    <a:cubicBezTo>
                      <a:pt x="43" y="345"/>
                      <a:pt x="43" y="345"/>
                      <a:pt x="43" y="345"/>
                    </a:cubicBezTo>
                    <a:cubicBezTo>
                      <a:pt x="43" y="345"/>
                      <a:pt x="43" y="345"/>
                      <a:pt x="43" y="345"/>
                    </a:cubicBezTo>
                    <a:cubicBezTo>
                      <a:pt x="43" y="345"/>
                      <a:pt x="42" y="346"/>
                      <a:pt x="42" y="346"/>
                    </a:cubicBezTo>
                    <a:cubicBezTo>
                      <a:pt x="43" y="346"/>
                      <a:pt x="43" y="346"/>
                      <a:pt x="43" y="346"/>
                    </a:cubicBezTo>
                    <a:cubicBezTo>
                      <a:pt x="43" y="346"/>
                      <a:pt x="43" y="346"/>
                      <a:pt x="44" y="347"/>
                    </a:cubicBezTo>
                    <a:cubicBezTo>
                      <a:pt x="44" y="347"/>
                      <a:pt x="44" y="347"/>
                      <a:pt x="44" y="347"/>
                    </a:cubicBezTo>
                    <a:cubicBezTo>
                      <a:pt x="44" y="347"/>
                      <a:pt x="44" y="346"/>
                      <a:pt x="44" y="346"/>
                    </a:cubicBezTo>
                    <a:cubicBezTo>
                      <a:pt x="44" y="346"/>
                      <a:pt x="44" y="347"/>
                      <a:pt x="45" y="347"/>
                    </a:cubicBezTo>
                    <a:cubicBezTo>
                      <a:pt x="45" y="347"/>
                      <a:pt x="45" y="347"/>
                      <a:pt x="45" y="348"/>
                    </a:cubicBezTo>
                    <a:cubicBezTo>
                      <a:pt x="45" y="348"/>
                      <a:pt x="46" y="348"/>
                      <a:pt x="46" y="348"/>
                    </a:cubicBezTo>
                    <a:cubicBezTo>
                      <a:pt x="46" y="348"/>
                      <a:pt x="46" y="348"/>
                      <a:pt x="46" y="348"/>
                    </a:cubicBezTo>
                    <a:cubicBezTo>
                      <a:pt x="46" y="348"/>
                      <a:pt x="46" y="348"/>
                      <a:pt x="46" y="348"/>
                    </a:cubicBezTo>
                    <a:cubicBezTo>
                      <a:pt x="46" y="348"/>
                      <a:pt x="47" y="348"/>
                      <a:pt x="47" y="348"/>
                    </a:cubicBezTo>
                    <a:cubicBezTo>
                      <a:pt x="47" y="348"/>
                      <a:pt x="47" y="347"/>
                      <a:pt x="47" y="347"/>
                    </a:cubicBezTo>
                    <a:cubicBezTo>
                      <a:pt x="47" y="347"/>
                      <a:pt x="47" y="347"/>
                      <a:pt x="47" y="347"/>
                    </a:cubicBezTo>
                    <a:cubicBezTo>
                      <a:pt x="47" y="347"/>
                      <a:pt x="46" y="347"/>
                      <a:pt x="46" y="347"/>
                    </a:cubicBezTo>
                    <a:cubicBezTo>
                      <a:pt x="46" y="347"/>
                      <a:pt x="46" y="347"/>
                      <a:pt x="46" y="346"/>
                    </a:cubicBezTo>
                    <a:cubicBezTo>
                      <a:pt x="46" y="346"/>
                      <a:pt x="46" y="346"/>
                      <a:pt x="46" y="346"/>
                    </a:cubicBezTo>
                    <a:cubicBezTo>
                      <a:pt x="46" y="346"/>
                      <a:pt x="45" y="345"/>
                      <a:pt x="45" y="345"/>
                    </a:cubicBezTo>
                    <a:cubicBezTo>
                      <a:pt x="46" y="345"/>
                      <a:pt x="46" y="345"/>
                      <a:pt x="46" y="345"/>
                    </a:cubicBezTo>
                    <a:cubicBezTo>
                      <a:pt x="46" y="345"/>
                      <a:pt x="46" y="345"/>
                      <a:pt x="46" y="344"/>
                    </a:cubicBezTo>
                    <a:cubicBezTo>
                      <a:pt x="46" y="344"/>
                      <a:pt x="46" y="344"/>
                      <a:pt x="46" y="344"/>
                    </a:cubicBezTo>
                    <a:cubicBezTo>
                      <a:pt x="46" y="344"/>
                      <a:pt x="46" y="344"/>
                      <a:pt x="46" y="344"/>
                    </a:cubicBezTo>
                    <a:cubicBezTo>
                      <a:pt x="46" y="345"/>
                      <a:pt x="47" y="345"/>
                      <a:pt x="47" y="345"/>
                    </a:cubicBezTo>
                    <a:cubicBezTo>
                      <a:pt x="47" y="345"/>
                      <a:pt x="47" y="345"/>
                      <a:pt x="47" y="345"/>
                    </a:cubicBezTo>
                    <a:cubicBezTo>
                      <a:pt x="48" y="345"/>
                      <a:pt x="48" y="345"/>
                      <a:pt x="48" y="345"/>
                    </a:cubicBezTo>
                    <a:cubicBezTo>
                      <a:pt x="48" y="345"/>
                      <a:pt x="48" y="345"/>
                      <a:pt x="48" y="345"/>
                    </a:cubicBezTo>
                    <a:cubicBezTo>
                      <a:pt x="48" y="345"/>
                      <a:pt x="48" y="345"/>
                      <a:pt x="48" y="346"/>
                    </a:cubicBezTo>
                    <a:cubicBezTo>
                      <a:pt x="48" y="345"/>
                      <a:pt x="48" y="345"/>
                      <a:pt x="48" y="345"/>
                    </a:cubicBezTo>
                    <a:cubicBezTo>
                      <a:pt x="49" y="345"/>
                      <a:pt x="49" y="346"/>
                      <a:pt x="49" y="346"/>
                    </a:cubicBezTo>
                    <a:cubicBezTo>
                      <a:pt x="49" y="346"/>
                      <a:pt x="48" y="346"/>
                      <a:pt x="48" y="346"/>
                    </a:cubicBezTo>
                    <a:cubicBezTo>
                      <a:pt x="48" y="346"/>
                      <a:pt x="49" y="347"/>
                      <a:pt x="48" y="347"/>
                    </a:cubicBezTo>
                    <a:cubicBezTo>
                      <a:pt x="48" y="347"/>
                      <a:pt x="48" y="347"/>
                      <a:pt x="48" y="347"/>
                    </a:cubicBezTo>
                    <a:cubicBezTo>
                      <a:pt x="48" y="347"/>
                      <a:pt x="48" y="347"/>
                      <a:pt x="48" y="347"/>
                    </a:cubicBezTo>
                    <a:cubicBezTo>
                      <a:pt x="49" y="347"/>
                      <a:pt x="49" y="347"/>
                      <a:pt x="49" y="348"/>
                    </a:cubicBezTo>
                    <a:cubicBezTo>
                      <a:pt x="49" y="348"/>
                      <a:pt x="49" y="348"/>
                      <a:pt x="49" y="348"/>
                    </a:cubicBezTo>
                    <a:cubicBezTo>
                      <a:pt x="50" y="348"/>
                      <a:pt x="50" y="348"/>
                      <a:pt x="50" y="348"/>
                    </a:cubicBezTo>
                    <a:cubicBezTo>
                      <a:pt x="50" y="347"/>
                      <a:pt x="49" y="347"/>
                      <a:pt x="50" y="347"/>
                    </a:cubicBezTo>
                    <a:cubicBezTo>
                      <a:pt x="50" y="347"/>
                      <a:pt x="50" y="347"/>
                      <a:pt x="50" y="347"/>
                    </a:cubicBezTo>
                    <a:cubicBezTo>
                      <a:pt x="50" y="347"/>
                      <a:pt x="50" y="347"/>
                      <a:pt x="50" y="348"/>
                    </a:cubicBezTo>
                    <a:cubicBezTo>
                      <a:pt x="50" y="348"/>
                      <a:pt x="51" y="348"/>
                      <a:pt x="51" y="348"/>
                    </a:cubicBezTo>
                    <a:cubicBezTo>
                      <a:pt x="51" y="348"/>
                      <a:pt x="50" y="347"/>
                      <a:pt x="50" y="347"/>
                    </a:cubicBezTo>
                    <a:cubicBezTo>
                      <a:pt x="51" y="347"/>
                      <a:pt x="52" y="348"/>
                      <a:pt x="53" y="348"/>
                    </a:cubicBezTo>
                    <a:cubicBezTo>
                      <a:pt x="53" y="348"/>
                      <a:pt x="53" y="348"/>
                      <a:pt x="53" y="349"/>
                    </a:cubicBezTo>
                    <a:cubicBezTo>
                      <a:pt x="53" y="349"/>
                      <a:pt x="53" y="349"/>
                      <a:pt x="53" y="349"/>
                    </a:cubicBezTo>
                    <a:cubicBezTo>
                      <a:pt x="53" y="349"/>
                      <a:pt x="54" y="349"/>
                      <a:pt x="54" y="350"/>
                    </a:cubicBezTo>
                    <a:cubicBezTo>
                      <a:pt x="54" y="350"/>
                      <a:pt x="54" y="350"/>
                      <a:pt x="54" y="350"/>
                    </a:cubicBezTo>
                    <a:cubicBezTo>
                      <a:pt x="55" y="350"/>
                      <a:pt x="55" y="350"/>
                      <a:pt x="55" y="350"/>
                    </a:cubicBezTo>
                    <a:cubicBezTo>
                      <a:pt x="55" y="350"/>
                      <a:pt x="55" y="349"/>
                      <a:pt x="55" y="349"/>
                    </a:cubicBezTo>
                    <a:cubicBezTo>
                      <a:pt x="55" y="349"/>
                      <a:pt x="55" y="349"/>
                      <a:pt x="55" y="349"/>
                    </a:cubicBezTo>
                    <a:cubicBezTo>
                      <a:pt x="55" y="349"/>
                      <a:pt x="55" y="349"/>
                      <a:pt x="55" y="349"/>
                    </a:cubicBezTo>
                    <a:cubicBezTo>
                      <a:pt x="55" y="349"/>
                      <a:pt x="55" y="348"/>
                      <a:pt x="55" y="348"/>
                    </a:cubicBezTo>
                    <a:cubicBezTo>
                      <a:pt x="54" y="348"/>
                      <a:pt x="55" y="348"/>
                      <a:pt x="54" y="347"/>
                    </a:cubicBezTo>
                    <a:cubicBezTo>
                      <a:pt x="54" y="347"/>
                      <a:pt x="54" y="347"/>
                      <a:pt x="54" y="347"/>
                    </a:cubicBezTo>
                    <a:cubicBezTo>
                      <a:pt x="54" y="347"/>
                      <a:pt x="54" y="347"/>
                      <a:pt x="54" y="347"/>
                    </a:cubicBezTo>
                    <a:cubicBezTo>
                      <a:pt x="54" y="346"/>
                      <a:pt x="53" y="347"/>
                      <a:pt x="53" y="346"/>
                    </a:cubicBezTo>
                    <a:cubicBezTo>
                      <a:pt x="53" y="346"/>
                      <a:pt x="53" y="346"/>
                      <a:pt x="53" y="346"/>
                    </a:cubicBezTo>
                    <a:cubicBezTo>
                      <a:pt x="53" y="346"/>
                      <a:pt x="52" y="346"/>
                      <a:pt x="52" y="346"/>
                    </a:cubicBezTo>
                    <a:cubicBezTo>
                      <a:pt x="52" y="346"/>
                      <a:pt x="51" y="346"/>
                      <a:pt x="51" y="346"/>
                    </a:cubicBezTo>
                    <a:cubicBezTo>
                      <a:pt x="51" y="346"/>
                      <a:pt x="51" y="345"/>
                      <a:pt x="51" y="345"/>
                    </a:cubicBezTo>
                    <a:cubicBezTo>
                      <a:pt x="52" y="345"/>
                      <a:pt x="53" y="345"/>
                      <a:pt x="53" y="345"/>
                    </a:cubicBezTo>
                    <a:cubicBezTo>
                      <a:pt x="53" y="345"/>
                      <a:pt x="53" y="344"/>
                      <a:pt x="52" y="344"/>
                    </a:cubicBezTo>
                    <a:cubicBezTo>
                      <a:pt x="52" y="344"/>
                      <a:pt x="52" y="344"/>
                      <a:pt x="51" y="344"/>
                    </a:cubicBezTo>
                    <a:cubicBezTo>
                      <a:pt x="50" y="344"/>
                      <a:pt x="49" y="344"/>
                      <a:pt x="48" y="343"/>
                    </a:cubicBezTo>
                    <a:cubicBezTo>
                      <a:pt x="48" y="343"/>
                      <a:pt x="48" y="343"/>
                      <a:pt x="48" y="342"/>
                    </a:cubicBezTo>
                    <a:cubicBezTo>
                      <a:pt x="48" y="342"/>
                      <a:pt x="48" y="342"/>
                      <a:pt x="48" y="342"/>
                    </a:cubicBezTo>
                    <a:cubicBezTo>
                      <a:pt x="48" y="342"/>
                      <a:pt x="49" y="342"/>
                      <a:pt x="49" y="342"/>
                    </a:cubicBezTo>
                    <a:cubicBezTo>
                      <a:pt x="49" y="343"/>
                      <a:pt x="49" y="343"/>
                      <a:pt x="49" y="343"/>
                    </a:cubicBezTo>
                    <a:cubicBezTo>
                      <a:pt x="50" y="343"/>
                      <a:pt x="50" y="343"/>
                      <a:pt x="51" y="343"/>
                    </a:cubicBezTo>
                    <a:cubicBezTo>
                      <a:pt x="51" y="343"/>
                      <a:pt x="51" y="343"/>
                      <a:pt x="51" y="343"/>
                    </a:cubicBezTo>
                    <a:cubicBezTo>
                      <a:pt x="51" y="343"/>
                      <a:pt x="51" y="343"/>
                      <a:pt x="51" y="343"/>
                    </a:cubicBezTo>
                    <a:cubicBezTo>
                      <a:pt x="52" y="343"/>
                      <a:pt x="51" y="343"/>
                      <a:pt x="51" y="342"/>
                    </a:cubicBezTo>
                    <a:cubicBezTo>
                      <a:pt x="52" y="342"/>
                      <a:pt x="52" y="342"/>
                      <a:pt x="52" y="342"/>
                    </a:cubicBezTo>
                    <a:cubicBezTo>
                      <a:pt x="52" y="342"/>
                      <a:pt x="53" y="342"/>
                      <a:pt x="53" y="342"/>
                    </a:cubicBezTo>
                    <a:cubicBezTo>
                      <a:pt x="53" y="342"/>
                      <a:pt x="53" y="342"/>
                      <a:pt x="53" y="342"/>
                    </a:cubicBezTo>
                    <a:cubicBezTo>
                      <a:pt x="52" y="341"/>
                      <a:pt x="52" y="341"/>
                      <a:pt x="52" y="341"/>
                    </a:cubicBezTo>
                    <a:cubicBezTo>
                      <a:pt x="52" y="341"/>
                      <a:pt x="51" y="341"/>
                      <a:pt x="50" y="341"/>
                    </a:cubicBezTo>
                    <a:cubicBezTo>
                      <a:pt x="50" y="341"/>
                      <a:pt x="49" y="341"/>
                      <a:pt x="49" y="341"/>
                    </a:cubicBezTo>
                    <a:cubicBezTo>
                      <a:pt x="48" y="341"/>
                      <a:pt x="48" y="341"/>
                      <a:pt x="47" y="341"/>
                    </a:cubicBezTo>
                    <a:cubicBezTo>
                      <a:pt x="47" y="342"/>
                      <a:pt x="46" y="342"/>
                      <a:pt x="46" y="342"/>
                    </a:cubicBezTo>
                    <a:cubicBezTo>
                      <a:pt x="46" y="342"/>
                      <a:pt x="45" y="342"/>
                      <a:pt x="45" y="342"/>
                    </a:cubicBezTo>
                    <a:cubicBezTo>
                      <a:pt x="45" y="342"/>
                      <a:pt x="45" y="342"/>
                      <a:pt x="45" y="342"/>
                    </a:cubicBezTo>
                    <a:cubicBezTo>
                      <a:pt x="45" y="342"/>
                      <a:pt x="45" y="342"/>
                      <a:pt x="44" y="342"/>
                    </a:cubicBezTo>
                    <a:cubicBezTo>
                      <a:pt x="45" y="342"/>
                      <a:pt x="46" y="341"/>
                      <a:pt x="46" y="341"/>
                    </a:cubicBezTo>
                    <a:cubicBezTo>
                      <a:pt x="46" y="341"/>
                      <a:pt x="46" y="341"/>
                      <a:pt x="46" y="341"/>
                    </a:cubicBezTo>
                    <a:cubicBezTo>
                      <a:pt x="44" y="340"/>
                      <a:pt x="43" y="340"/>
                      <a:pt x="42" y="340"/>
                    </a:cubicBezTo>
                    <a:cubicBezTo>
                      <a:pt x="42" y="340"/>
                      <a:pt x="41" y="340"/>
                      <a:pt x="41" y="341"/>
                    </a:cubicBezTo>
                    <a:cubicBezTo>
                      <a:pt x="41" y="341"/>
                      <a:pt x="41" y="341"/>
                      <a:pt x="41" y="341"/>
                    </a:cubicBezTo>
                    <a:cubicBezTo>
                      <a:pt x="41" y="341"/>
                      <a:pt x="41" y="341"/>
                      <a:pt x="41" y="342"/>
                    </a:cubicBezTo>
                    <a:cubicBezTo>
                      <a:pt x="41" y="342"/>
                      <a:pt x="41" y="342"/>
                      <a:pt x="42" y="342"/>
                    </a:cubicBezTo>
                    <a:cubicBezTo>
                      <a:pt x="42" y="342"/>
                      <a:pt x="42" y="342"/>
                      <a:pt x="42" y="342"/>
                    </a:cubicBezTo>
                    <a:cubicBezTo>
                      <a:pt x="43" y="342"/>
                      <a:pt x="43" y="342"/>
                      <a:pt x="43" y="342"/>
                    </a:cubicBezTo>
                    <a:cubicBezTo>
                      <a:pt x="43" y="342"/>
                      <a:pt x="44" y="342"/>
                      <a:pt x="44" y="342"/>
                    </a:cubicBezTo>
                    <a:cubicBezTo>
                      <a:pt x="44" y="342"/>
                      <a:pt x="44" y="342"/>
                      <a:pt x="44" y="342"/>
                    </a:cubicBezTo>
                    <a:cubicBezTo>
                      <a:pt x="43" y="343"/>
                      <a:pt x="42" y="342"/>
                      <a:pt x="42" y="343"/>
                    </a:cubicBezTo>
                    <a:close/>
                    <a:moveTo>
                      <a:pt x="32" y="329"/>
                    </a:moveTo>
                    <a:cubicBezTo>
                      <a:pt x="31" y="329"/>
                      <a:pt x="31" y="329"/>
                      <a:pt x="31" y="329"/>
                    </a:cubicBezTo>
                    <a:cubicBezTo>
                      <a:pt x="31" y="329"/>
                      <a:pt x="31" y="329"/>
                      <a:pt x="31" y="329"/>
                    </a:cubicBezTo>
                    <a:cubicBezTo>
                      <a:pt x="31" y="329"/>
                      <a:pt x="31" y="329"/>
                      <a:pt x="31" y="329"/>
                    </a:cubicBezTo>
                    <a:cubicBezTo>
                      <a:pt x="31" y="329"/>
                      <a:pt x="31" y="329"/>
                      <a:pt x="31" y="329"/>
                    </a:cubicBezTo>
                    <a:cubicBezTo>
                      <a:pt x="31" y="329"/>
                      <a:pt x="31" y="329"/>
                      <a:pt x="31" y="329"/>
                    </a:cubicBezTo>
                    <a:cubicBezTo>
                      <a:pt x="30" y="329"/>
                      <a:pt x="30" y="329"/>
                      <a:pt x="30" y="329"/>
                    </a:cubicBezTo>
                    <a:cubicBezTo>
                      <a:pt x="30" y="329"/>
                      <a:pt x="30" y="329"/>
                      <a:pt x="29" y="329"/>
                    </a:cubicBezTo>
                    <a:cubicBezTo>
                      <a:pt x="29" y="329"/>
                      <a:pt x="29" y="329"/>
                      <a:pt x="29" y="329"/>
                    </a:cubicBezTo>
                    <a:cubicBezTo>
                      <a:pt x="29" y="329"/>
                      <a:pt x="29" y="329"/>
                      <a:pt x="29" y="329"/>
                    </a:cubicBezTo>
                    <a:cubicBezTo>
                      <a:pt x="29" y="329"/>
                      <a:pt x="29" y="330"/>
                      <a:pt x="29" y="330"/>
                    </a:cubicBezTo>
                    <a:cubicBezTo>
                      <a:pt x="29" y="330"/>
                      <a:pt x="29" y="330"/>
                      <a:pt x="29" y="330"/>
                    </a:cubicBezTo>
                    <a:cubicBezTo>
                      <a:pt x="29" y="330"/>
                      <a:pt x="29" y="330"/>
                      <a:pt x="29" y="330"/>
                    </a:cubicBezTo>
                    <a:cubicBezTo>
                      <a:pt x="29" y="330"/>
                      <a:pt x="29" y="330"/>
                      <a:pt x="29" y="329"/>
                    </a:cubicBezTo>
                    <a:cubicBezTo>
                      <a:pt x="29" y="329"/>
                      <a:pt x="29" y="329"/>
                      <a:pt x="29" y="329"/>
                    </a:cubicBezTo>
                    <a:cubicBezTo>
                      <a:pt x="29" y="329"/>
                      <a:pt x="29" y="329"/>
                      <a:pt x="29" y="329"/>
                    </a:cubicBezTo>
                    <a:cubicBezTo>
                      <a:pt x="29" y="329"/>
                      <a:pt x="29" y="328"/>
                      <a:pt x="29" y="328"/>
                    </a:cubicBezTo>
                    <a:cubicBezTo>
                      <a:pt x="29" y="328"/>
                      <a:pt x="29" y="328"/>
                      <a:pt x="28" y="328"/>
                    </a:cubicBezTo>
                    <a:cubicBezTo>
                      <a:pt x="28" y="328"/>
                      <a:pt x="28" y="328"/>
                      <a:pt x="28" y="328"/>
                    </a:cubicBezTo>
                    <a:cubicBezTo>
                      <a:pt x="28" y="328"/>
                      <a:pt x="28" y="328"/>
                      <a:pt x="28" y="328"/>
                    </a:cubicBezTo>
                    <a:cubicBezTo>
                      <a:pt x="28" y="328"/>
                      <a:pt x="28" y="328"/>
                      <a:pt x="28" y="329"/>
                    </a:cubicBezTo>
                    <a:cubicBezTo>
                      <a:pt x="28" y="329"/>
                      <a:pt x="28" y="329"/>
                      <a:pt x="28" y="329"/>
                    </a:cubicBezTo>
                    <a:cubicBezTo>
                      <a:pt x="28" y="328"/>
                      <a:pt x="28" y="328"/>
                      <a:pt x="28" y="328"/>
                    </a:cubicBezTo>
                    <a:cubicBezTo>
                      <a:pt x="28" y="328"/>
                      <a:pt x="28" y="328"/>
                      <a:pt x="28" y="328"/>
                    </a:cubicBezTo>
                    <a:cubicBezTo>
                      <a:pt x="27" y="328"/>
                      <a:pt x="27" y="328"/>
                      <a:pt x="27" y="328"/>
                    </a:cubicBezTo>
                    <a:cubicBezTo>
                      <a:pt x="27" y="328"/>
                      <a:pt x="27" y="328"/>
                      <a:pt x="27" y="328"/>
                    </a:cubicBezTo>
                    <a:cubicBezTo>
                      <a:pt x="26" y="328"/>
                      <a:pt x="26" y="328"/>
                      <a:pt x="26" y="328"/>
                    </a:cubicBezTo>
                    <a:cubicBezTo>
                      <a:pt x="26" y="328"/>
                      <a:pt x="26" y="329"/>
                      <a:pt x="26" y="328"/>
                    </a:cubicBezTo>
                    <a:cubicBezTo>
                      <a:pt x="26" y="328"/>
                      <a:pt x="26" y="328"/>
                      <a:pt x="26" y="328"/>
                    </a:cubicBezTo>
                    <a:cubicBezTo>
                      <a:pt x="26" y="328"/>
                      <a:pt x="26" y="328"/>
                      <a:pt x="26" y="328"/>
                    </a:cubicBezTo>
                    <a:cubicBezTo>
                      <a:pt x="26" y="328"/>
                      <a:pt x="26" y="328"/>
                      <a:pt x="26" y="328"/>
                    </a:cubicBezTo>
                    <a:cubicBezTo>
                      <a:pt x="26" y="328"/>
                      <a:pt x="26" y="327"/>
                      <a:pt x="26" y="327"/>
                    </a:cubicBezTo>
                    <a:cubicBezTo>
                      <a:pt x="26" y="327"/>
                      <a:pt x="26" y="327"/>
                      <a:pt x="26" y="327"/>
                    </a:cubicBezTo>
                    <a:cubicBezTo>
                      <a:pt x="25" y="328"/>
                      <a:pt x="25" y="328"/>
                      <a:pt x="25" y="328"/>
                    </a:cubicBezTo>
                    <a:cubicBezTo>
                      <a:pt x="25" y="328"/>
                      <a:pt x="25" y="328"/>
                      <a:pt x="26" y="328"/>
                    </a:cubicBezTo>
                    <a:cubicBezTo>
                      <a:pt x="26" y="328"/>
                      <a:pt x="25" y="328"/>
                      <a:pt x="25" y="328"/>
                    </a:cubicBezTo>
                    <a:cubicBezTo>
                      <a:pt x="25" y="328"/>
                      <a:pt x="25" y="328"/>
                      <a:pt x="25" y="328"/>
                    </a:cubicBezTo>
                    <a:cubicBezTo>
                      <a:pt x="25" y="328"/>
                      <a:pt x="25" y="329"/>
                      <a:pt x="25" y="329"/>
                    </a:cubicBezTo>
                    <a:cubicBezTo>
                      <a:pt x="25" y="329"/>
                      <a:pt x="25" y="329"/>
                      <a:pt x="25" y="329"/>
                    </a:cubicBezTo>
                    <a:cubicBezTo>
                      <a:pt x="25" y="330"/>
                      <a:pt x="25" y="330"/>
                      <a:pt x="25" y="330"/>
                    </a:cubicBezTo>
                    <a:cubicBezTo>
                      <a:pt x="25" y="330"/>
                      <a:pt x="25" y="330"/>
                      <a:pt x="25" y="330"/>
                    </a:cubicBezTo>
                    <a:cubicBezTo>
                      <a:pt x="26" y="330"/>
                      <a:pt x="26" y="330"/>
                      <a:pt x="26" y="330"/>
                    </a:cubicBezTo>
                    <a:cubicBezTo>
                      <a:pt x="26" y="330"/>
                      <a:pt x="26" y="330"/>
                      <a:pt x="26" y="331"/>
                    </a:cubicBezTo>
                    <a:cubicBezTo>
                      <a:pt x="26" y="331"/>
                      <a:pt x="26" y="331"/>
                      <a:pt x="26" y="331"/>
                    </a:cubicBezTo>
                    <a:cubicBezTo>
                      <a:pt x="25" y="331"/>
                      <a:pt x="26" y="331"/>
                      <a:pt x="26" y="331"/>
                    </a:cubicBezTo>
                    <a:cubicBezTo>
                      <a:pt x="26" y="331"/>
                      <a:pt x="26" y="332"/>
                      <a:pt x="27" y="332"/>
                    </a:cubicBezTo>
                    <a:cubicBezTo>
                      <a:pt x="27" y="332"/>
                      <a:pt x="27" y="332"/>
                      <a:pt x="27" y="332"/>
                    </a:cubicBezTo>
                    <a:cubicBezTo>
                      <a:pt x="27" y="332"/>
                      <a:pt x="27" y="332"/>
                      <a:pt x="27" y="332"/>
                    </a:cubicBezTo>
                    <a:cubicBezTo>
                      <a:pt x="27" y="332"/>
                      <a:pt x="27" y="333"/>
                      <a:pt x="27" y="333"/>
                    </a:cubicBezTo>
                    <a:cubicBezTo>
                      <a:pt x="27" y="333"/>
                      <a:pt x="27" y="333"/>
                      <a:pt x="27" y="333"/>
                    </a:cubicBezTo>
                    <a:cubicBezTo>
                      <a:pt x="27" y="333"/>
                      <a:pt x="27" y="333"/>
                      <a:pt x="27" y="333"/>
                    </a:cubicBezTo>
                    <a:cubicBezTo>
                      <a:pt x="27" y="333"/>
                      <a:pt x="28" y="333"/>
                      <a:pt x="28" y="333"/>
                    </a:cubicBezTo>
                    <a:cubicBezTo>
                      <a:pt x="28" y="333"/>
                      <a:pt x="28" y="333"/>
                      <a:pt x="28" y="333"/>
                    </a:cubicBezTo>
                    <a:cubicBezTo>
                      <a:pt x="28" y="333"/>
                      <a:pt x="28" y="333"/>
                      <a:pt x="28" y="333"/>
                    </a:cubicBezTo>
                    <a:cubicBezTo>
                      <a:pt x="28" y="333"/>
                      <a:pt x="28" y="332"/>
                      <a:pt x="28" y="332"/>
                    </a:cubicBezTo>
                    <a:cubicBezTo>
                      <a:pt x="28" y="332"/>
                      <a:pt x="28" y="332"/>
                      <a:pt x="28" y="332"/>
                    </a:cubicBezTo>
                    <a:cubicBezTo>
                      <a:pt x="28" y="332"/>
                      <a:pt x="28" y="331"/>
                      <a:pt x="27" y="331"/>
                    </a:cubicBezTo>
                    <a:cubicBezTo>
                      <a:pt x="27" y="331"/>
                      <a:pt x="27" y="331"/>
                      <a:pt x="27" y="331"/>
                    </a:cubicBezTo>
                    <a:cubicBezTo>
                      <a:pt x="27" y="330"/>
                      <a:pt x="27" y="330"/>
                      <a:pt x="27" y="330"/>
                    </a:cubicBezTo>
                    <a:cubicBezTo>
                      <a:pt x="27" y="330"/>
                      <a:pt x="28" y="330"/>
                      <a:pt x="28" y="330"/>
                    </a:cubicBezTo>
                    <a:cubicBezTo>
                      <a:pt x="28" y="330"/>
                      <a:pt x="28" y="330"/>
                      <a:pt x="28" y="331"/>
                    </a:cubicBezTo>
                    <a:cubicBezTo>
                      <a:pt x="28" y="331"/>
                      <a:pt x="28" y="331"/>
                      <a:pt x="28" y="331"/>
                    </a:cubicBezTo>
                    <a:cubicBezTo>
                      <a:pt x="28" y="331"/>
                      <a:pt x="28" y="331"/>
                      <a:pt x="29" y="331"/>
                    </a:cubicBezTo>
                    <a:cubicBezTo>
                      <a:pt x="29" y="331"/>
                      <a:pt x="29" y="331"/>
                      <a:pt x="29" y="331"/>
                    </a:cubicBezTo>
                    <a:cubicBezTo>
                      <a:pt x="29" y="331"/>
                      <a:pt x="29" y="332"/>
                      <a:pt x="29" y="332"/>
                    </a:cubicBezTo>
                    <a:cubicBezTo>
                      <a:pt x="29" y="332"/>
                      <a:pt x="30" y="332"/>
                      <a:pt x="30" y="332"/>
                    </a:cubicBezTo>
                    <a:cubicBezTo>
                      <a:pt x="30" y="332"/>
                      <a:pt x="30" y="333"/>
                      <a:pt x="30" y="333"/>
                    </a:cubicBezTo>
                    <a:cubicBezTo>
                      <a:pt x="30" y="333"/>
                      <a:pt x="30" y="333"/>
                      <a:pt x="30" y="333"/>
                    </a:cubicBezTo>
                    <a:cubicBezTo>
                      <a:pt x="30" y="333"/>
                      <a:pt x="30" y="333"/>
                      <a:pt x="30" y="333"/>
                    </a:cubicBezTo>
                    <a:cubicBezTo>
                      <a:pt x="30" y="333"/>
                      <a:pt x="30" y="333"/>
                      <a:pt x="30" y="333"/>
                    </a:cubicBezTo>
                    <a:cubicBezTo>
                      <a:pt x="31" y="333"/>
                      <a:pt x="31" y="333"/>
                      <a:pt x="31" y="333"/>
                    </a:cubicBezTo>
                    <a:cubicBezTo>
                      <a:pt x="31" y="333"/>
                      <a:pt x="31" y="333"/>
                      <a:pt x="31" y="333"/>
                    </a:cubicBezTo>
                    <a:cubicBezTo>
                      <a:pt x="31" y="333"/>
                      <a:pt x="31" y="333"/>
                      <a:pt x="31" y="332"/>
                    </a:cubicBezTo>
                    <a:cubicBezTo>
                      <a:pt x="31" y="332"/>
                      <a:pt x="31" y="332"/>
                      <a:pt x="31" y="332"/>
                    </a:cubicBezTo>
                    <a:cubicBezTo>
                      <a:pt x="32" y="332"/>
                      <a:pt x="32" y="332"/>
                      <a:pt x="32" y="332"/>
                    </a:cubicBezTo>
                    <a:cubicBezTo>
                      <a:pt x="32" y="332"/>
                      <a:pt x="32" y="333"/>
                      <a:pt x="32" y="333"/>
                    </a:cubicBezTo>
                    <a:cubicBezTo>
                      <a:pt x="32" y="333"/>
                      <a:pt x="31" y="333"/>
                      <a:pt x="31" y="333"/>
                    </a:cubicBezTo>
                    <a:cubicBezTo>
                      <a:pt x="31" y="333"/>
                      <a:pt x="31" y="333"/>
                      <a:pt x="31" y="333"/>
                    </a:cubicBezTo>
                    <a:cubicBezTo>
                      <a:pt x="31" y="333"/>
                      <a:pt x="31" y="333"/>
                      <a:pt x="31" y="333"/>
                    </a:cubicBezTo>
                    <a:cubicBezTo>
                      <a:pt x="32" y="333"/>
                      <a:pt x="32" y="333"/>
                      <a:pt x="32" y="334"/>
                    </a:cubicBezTo>
                    <a:cubicBezTo>
                      <a:pt x="32" y="334"/>
                      <a:pt x="32" y="334"/>
                      <a:pt x="33" y="334"/>
                    </a:cubicBezTo>
                    <a:cubicBezTo>
                      <a:pt x="33" y="334"/>
                      <a:pt x="33" y="334"/>
                      <a:pt x="33" y="334"/>
                    </a:cubicBezTo>
                    <a:cubicBezTo>
                      <a:pt x="33" y="334"/>
                      <a:pt x="33" y="334"/>
                      <a:pt x="33" y="334"/>
                    </a:cubicBezTo>
                    <a:cubicBezTo>
                      <a:pt x="33" y="333"/>
                      <a:pt x="33" y="333"/>
                      <a:pt x="34" y="333"/>
                    </a:cubicBezTo>
                    <a:cubicBezTo>
                      <a:pt x="34" y="333"/>
                      <a:pt x="34" y="333"/>
                      <a:pt x="34" y="332"/>
                    </a:cubicBezTo>
                    <a:cubicBezTo>
                      <a:pt x="34" y="332"/>
                      <a:pt x="34" y="332"/>
                      <a:pt x="34" y="332"/>
                    </a:cubicBezTo>
                    <a:cubicBezTo>
                      <a:pt x="34" y="332"/>
                      <a:pt x="34" y="331"/>
                      <a:pt x="34" y="331"/>
                    </a:cubicBezTo>
                    <a:cubicBezTo>
                      <a:pt x="34" y="331"/>
                      <a:pt x="34" y="331"/>
                      <a:pt x="34" y="331"/>
                    </a:cubicBezTo>
                    <a:cubicBezTo>
                      <a:pt x="33" y="331"/>
                      <a:pt x="33" y="331"/>
                      <a:pt x="33" y="330"/>
                    </a:cubicBezTo>
                    <a:cubicBezTo>
                      <a:pt x="33" y="330"/>
                      <a:pt x="33" y="331"/>
                      <a:pt x="33" y="331"/>
                    </a:cubicBezTo>
                    <a:cubicBezTo>
                      <a:pt x="33" y="331"/>
                      <a:pt x="33" y="331"/>
                      <a:pt x="33" y="331"/>
                    </a:cubicBezTo>
                    <a:cubicBezTo>
                      <a:pt x="32" y="331"/>
                      <a:pt x="32" y="331"/>
                      <a:pt x="32" y="331"/>
                    </a:cubicBezTo>
                    <a:cubicBezTo>
                      <a:pt x="32" y="331"/>
                      <a:pt x="32" y="331"/>
                      <a:pt x="32" y="331"/>
                    </a:cubicBezTo>
                    <a:cubicBezTo>
                      <a:pt x="32" y="331"/>
                      <a:pt x="32" y="330"/>
                      <a:pt x="32" y="330"/>
                    </a:cubicBezTo>
                    <a:cubicBezTo>
                      <a:pt x="32" y="330"/>
                      <a:pt x="32" y="330"/>
                      <a:pt x="32" y="330"/>
                    </a:cubicBezTo>
                    <a:cubicBezTo>
                      <a:pt x="32" y="329"/>
                      <a:pt x="32" y="329"/>
                      <a:pt x="32" y="329"/>
                    </a:cubicBezTo>
                    <a:cubicBezTo>
                      <a:pt x="32" y="329"/>
                      <a:pt x="32" y="329"/>
                      <a:pt x="32" y="329"/>
                    </a:cubicBezTo>
                    <a:close/>
                    <a:moveTo>
                      <a:pt x="25" y="331"/>
                    </a:moveTo>
                    <a:cubicBezTo>
                      <a:pt x="25" y="331"/>
                      <a:pt x="24" y="331"/>
                      <a:pt x="24" y="331"/>
                    </a:cubicBezTo>
                    <a:cubicBezTo>
                      <a:pt x="24" y="331"/>
                      <a:pt x="24" y="331"/>
                      <a:pt x="24" y="331"/>
                    </a:cubicBezTo>
                    <a:cubicBezTo>
                      <a:pt x="24" y="331"/>
                      <a:pt x="24" y="331"/>
                      <a:pt x="24" y="331"/>
                    </a:cubicBezTo>
                    <a:cubicBezTo>
                      <a:pt x="24" y="331"/>
                      <a:pt x="24" y="331"/>
                      <a:pt x="24" y="331"/>
                    </a:cubicBezTo>
                    <a:cubicBezTo>
                      <a:pt x="23" y="332"/>
                      <a:pt x="23" y="332"/>
                      <a:pt x="23" y="332"/>
                    </a:cubicBezTo>
                    <a:cubicBezTo>
                      <a:pt x="23" y="332"/>
                      <a:pt x="23" y="332"/>
                      <a:pt x="23" y="332"/>
                    </a:cubicBezTo>
                    <a:cubicBezTo>
                      <a:pt x="23" y="332"/>
                      <a:pt x="23" y="332"/>
                      <a:pt x="23" y="332"/>
                    </a:cubicBezTo>
                    <a:cubicBezTo>
                      <a:pt x="23" y="332"/>
                      <a:pt x="24" y="332"/>
                      <a:pt x="24" y="332"/>
                    </a:cubicBezTo>
                    <a:cubicBezTo>
                      <a:pt x="24" y="332"/>
                      <a:pt x="24" y="332"/>
                      <a:pt x="24" y="332"/>
                    </a:cubicBezTo>
                    <a:cubicBezTo>
                      <a:pt x="24" y="332"/>
                      <a:pt x="24" y="332"/>
                      <a:pt x="24" y="332"/>
                    </a:cubicBezTo>
                    <a:cubicBezTo>
                      <a:pt x="25" y="332"/>
                      <a:pt x="25" y="332"/>
                      <a:pt x="25" y="331"/>
                    </a:cubicBezTo>
                    <a:cubicBezTo>
                      <a:pt x="25" y="331"/>
                      <a:pt x="25" y="331"/>
                      <a:pt x="25" y="331"/>
                    </a:cubicBezTo>
                    <a:cubicBezTo>
                      <a:pt x="25" y="331"/>
                      <a:pt x="25" y="331"/>
                      <a:pt x="25" y="331"/>
                    </a:cubicBezTo>
                    <a:close/>
                    <a:moveTo>
                      <a:pt x="24" y="334"/>
                    </a:moveTo>
                    <a:cubicBezTo>
                      <a:pt x="24" y="334"/>
                      <a:pt x="24" y="334"/>
                      <a:pt x="24" y="334"/>
                    </a:cubicBezTo>
                    <a:cubicBezTo>
                      <a:pt x="24" y="334"/>
                      <a:pt x="24" y="334"/>
                      <a:pt x="24" y="334"/>
                    </a:cubicBezTo>
                    <a:cubicBezTo>
                      <a:pt x="24" y="334"/>
                      <a:pt x="24" y="334"/>
                      <a:pt x="24" y="334"/>
                    </a:cubicBezTo>
                    <a:cubicBezTo>
                      <a:pt x="24" y="334"/>
                      <a:pt x="24" y="334"/>
                      <a:pt x="24" y="333"/>
                    </a:cubicBezTo>
                    <a:cubicBezTo>
                      <a:pt x="25" y="333"/>
                      <a:pt x="25" y="333"/>
                      <a:pt x="25" y="333"/>
                    </a:cubicBezTo>
                    <a:cubicBezTo>
                      <a:pt x="25" y="333"/>
                      <a:pt x="25" y="333"/>
                      <a:pt x="24" y="333"/>
                    </a:cubicBezTo>
                    <a:cubicBezTo>
                      <a:pt x="24" y="333"/>
                      <a:pt x="24" y="333"/>
                      <a:pt x="24" y="333"/>
                    </a:cubicBezTo>
                    <a:cubicBezTo>
                      <a:pt x="24" y="333"/>
                      <a:pt x="24" y="333"/>
                      <a:pt x="23" y="334"/>
                    </a:cubicBezTo>
                    <a:cubicBezTo>
                      <a:pt x="23" y="334"/>
                      <a:pt x="23" y="334"/>
                      <a:pt x="23" y="334"/>
                    </a:cubicBezTo>
                    <a:cubicBezTo>
                      <a:pt x="23" y="334"/>
                      <a:pt x="23" y="334"/>
                      <a:pt x="23" y="334"/>
                    </a:cubicBezTo>
                    <a:cubicBezTo>
                      <a:pt x="23" y="334"/>
                      <a:pt x="23" y="334"/>
                      <a:pt x="23" y="334"/>
                    </a:cubicBezTo>
                    <a:cubicBezTo>
                      <a:pt x="23" y="334"/>
                      <a:pt x="23" y="334"/>
                      <a:pt x="23" y="334"/>
                    </a:cubicBezTo>
                    <a:cubicBezTo>
                      <a:pt x="23" y="334"/>
                      <a:pt x="23" y="334"/>
                      <a:pt x="23" y="334"/>
                    </a:cubicBezTo>
                    <a:cubicBezTo>
                      <a:pt x="23" y="334"/>
                      <a:pt x="23" y="334"/>
                      <a:pt x="24" y="334"/>
                    </a:cubicBezTo>
                    <a:close/>
                    <a:moveTo>
                      <a:pt x="37" y="342"/>
                    </a:moveTo>
                    <a:cubicBezTo>
                      <a:pt x="37" y="342"/>
                      <a:pt x="37" y="342"/>
                      <a:pt x="37" y="342"/>
                    </a:cubicBezTo>
                    <a:cubicBezTo>
                      <a:pt x="37" y="342"/>
                      <a:pt x="37" y="342"/>
                      <a:pt x="37" y="342"/>
                    </a:cubicBezTo>
                    <a:cubicBezTo>
                      <a:pt x="36" y="342"/>
                      <a:pt x="36" y="343"/>
                      <a:pt x="37" y="343"/>
                    </a:cubicBezTo>
                    <a:cubicBezTo>
                      <a:pt x="37" y="343"/>
                      <a:pt x="37" y="343"/>
                      <a:pt x="37" y="343"/>
                    </a:cubicBezTo>
                    <a:cubicBezTo>
                      <a:pt x="37" y="343"/>
                      <a:pt x="37" y="343"/>
                      <a:pt x="37" y="343"/>
                    </a:cubicBezTo>
                    <a:cubicBezTo>
                      <a:pt x="37" y="343"/>
                      <a:pt x="37" y="343"/>
                      <a:pt x="37" y="343"/>
                    </a:cubicBezTo>
                    <a:cubicBezTo>
                      <a:pt x="37" y="343"/>
                      <a:pt x="37" y="343"/>
                      <a:pt x="37" y="343"/>
                    </a:cubicBezTo>
                    <a:cubicBezTo>
                      <a:pt x="37" y="343"/>
                      <a:pt x="37" y="343"/>
                      <a:pt x="37" y="343"/>
                    </a:cubicBezTo>
                    <a:cubicBezTo>
                      <a:pt x="37" y="343"/>
                      <a:pt x="37" y="343"/>
                      <a:pt x="38" y="343"/>
                    </a:cubicBezTo>
                    <a:cubicBezTo>
                      <a:pt x="38" y="343"/>
                      <a:pt x="38" y="343"/>
                      <a:pt x="38" y="343"/>
                    </a:cubicBezTo>
                    <a:cubicBezTo>
                      <a:pt x="38" y="343"/>
                      <a:pt x="38" y="343"/>
                      <a:pt x="38" y="343"/>
                    </a:cubicBezTo>
                    <a:cubicBezTo>
                      <a:pt x="38" y="343"/>
                      <a:pt x="38" y="343"/>
                      <a:pt x="38" y="343"/>
                    </a:cubicBezTo>
                    <a:cubicBezTo>
                      <a:pt x="38" y="343"/>
                      <a:pt x="38" y="343"/>
                      <a:pt x="38" y="343"/>
                    </a:cubicBezTo>
                    <a:cubicBezTo>
                      <a:pt x="38" y="343"/>
                      <a:pt x="38" y="342"/>
                      <a:pt x="38" y="342"/>
                    </a:cubicBezTo>
                    <a:cubicBezTo>
                      <a:pt x="38" y="342"/>
                      <a:pt x="38" y="342"/>
                      <a:pt x="38" y="342"/>
                    </a:cubicBezTo>
                    <a:cubicBezTo>
                      <a:pt x="38" y="342"/>
                      <a:pt x="38" y="342"/>
                      <a:pt x="38" y="342"/>
                    </a:cubicBezTo>
                    <a:cubicBezTo>
                      <a:pt x="37" y="342"/>
                      <a:pt x="37" y="342"/>
                      <a:pt x="37" y="342"/>
                    </a:cubicBezTo>
                    <a:cubicBezTo>
                      <a:pt x="37" y="342"/>
                      <a:pt x="37" y="342"/>
                      <a:pt x="37" y="342"/>
                    </a:cubicBezTo>
                    <a:close/>
                    <a:moveTo>
                      <a:pt x="38" y="341"/>
                    </a:moveTo>
                    <a:cubicBezTo>
                      <a:pt x="38" y="340"/>
                      <a:pt x="38" y="340"/>
                      <a:pt x="38" y="340"/>
                    </a:cubicBezTo>
                    <a:cubicBezTo>
                      <a:pt x="38" y="340"/>
                      <a:pt x="37" y="340"/>
                      <a:pt x="37" y="340"/>
                    </a:cubicBezTo>
                    <a:cubicBezTo>
                      <a:pt x="37" y="340"/>
                      <a:pt x="37" y="340"/>
                      <a:pt x="37" y="341"/>
                    </a:cubicBezTo>
                    <a:cubicBezTo>
                      <a:pt x="37" y="341"/>
                      <a:pt x="37" y="341"/>
                      <a:pt x="37" y="341"/>
                    </a:cubicBezTo>
                    <a:cubicBezTo>
                      <a:pt x="37" y="341"/>
                      <a:pt x="36" y="341"/>
                      <a:pt x="36" y="341"/>
                    </a:cubicBezTo>
                    <a:cubicBezTo>
                      <a:pt x="36" y="341"/>
                      <a:pt x="36" y="341"/>
                      <a:pt x="36" y="341"/>
                    </a:cubicBezTo>
                    <a:cubicBezTo>
                      <a:pt x="36" y="341"/>
                      <a:pt x="36" y="341"/>
                      <a:pt x="36" y="341"/>
                    </a:cubicBezTo>
                    <a:cubicBezTo>
                      <a:pt x="36" y="341"/>
                      <a:pt x="36" y="341"/>
                      <a:pt x="36" y="341"/>
                    </a:cubicBezTo>
                    <a:cubicBezTo>
                      <a:pt x="36" y="341"/>
                      <a:pt x="36" y="341"/>
                      <a:pt x="36" y="341"/>
                    </a:cubicBezTo>
                    <a:cubicBezTo>
                      <a:pt x="36" y="341"/>
                      <a:pt x="35" y="341"/>
                      <a:pt x="35" y="341"/>
                    </a:cubicBezTo>
                    <a:cubicBezTo>
                      <a:pt x="35" y="341"/>
                      <a:pt x="35" y="341"/>
                      <a:pt x="35" y="341"/>
                    </a:cubicBezTo>
                    <a:cubicBezTo>
                      <a:pt x="35" y="341"/>
                      <a:pt x="35" y="341"/>
                      <a:pt x="34" y="341"/>
                    </a:cubicBezTo>
                    <a:cubicBezTo>
                      <a:pt x="34" y="341"/>
                      <a:pt x="34" y="341"/>
                      <a:pt x="34" y="341"/>
                    </a:cubicBezTo>
                    <a:cubicBezTo>
                      <a:pt x="34" y="341"/>
                      <a:pt x="34" y="341"/>
                      <a:pt x="34" y="341"/>
                    </a:cubicBezTo>
                    <a:cubicBezTo>
                      <a:pt x="34" y="341"/>
                      <a:pt x="34" y="341"/>
                      <a:pt x="34" y="342"/>
                    </a:cubicBezTo>
                    <a:cubicBezTo>
                      <a:pt x="34" y="342"/>
                      <a:pt x="34" y="342"/>
                      <a:pt x="34" y="342"/>
                    </a:cubicBezTo>
                    <a:cubicBezTo>
                      <a:pt x="34" y="342"/>
                      <a:pt x="34" y="342"/>
                      <a:pt x="34" y="342"/>
                    </a:cubicBezTo>
                    <a:cubicBezTo>
                      <a:pt x="34" y="342"/>
                      <a:pt x="34" y="342"/>
                      <a:pt x="34" y="342"/>
                    </a:cubicBezTo>
                    <a:cubicBezTo>
                      <a:pt x="34" y="342"/>
                      <a:pt x="34" y="342"/>
                      <a:pt x="34" y="342"/>
                    </a:cubicBezTo>
                    <a:cubicBezTo>
                      <a:pt x="35" y="342"/>
                      <a:pt x="35" y="342"/>
                      <a:pt x="35" y="342"/>
                    </a:cubicBezTo>
                    <a:cubicBezTo>
                      <a:pt x="35" y="342"/>
                      <a:pt x="35" y="342"/>
                      <a:pt x="36" y="342"/>
                    </a:cubicBezTo>
                    <a:cubicBezTo>
                      <a:pt x="36" y="342"/>
                      <a:pt x="36" y="343"/>
                      <a:pt x="36" y="343"/>
                    </a:cubicBezTo>
                    <a:cubicBezTo>
                      <a:pt x="36" y="343"/>
                      <a:pt x="36" y="343"/>
                      <a:pt x="36" y="343"/>
                    </a:cubicBezTo>
                    <a:cubicBezTo>
                      <a:pt x="36" y="343"/>
                      <a:pt x="36" y="343"/>
                      <a:pt x="36" y="342"/>
                    </a:cubicBezTo>
                    <a:cubicBezTo>
                      <a:pt x="36" y="342"/>
                      <a:pt x="36" y="342"/>
                      <a:pt x="36" y="342"/>
                    </a:cubicBezTo>
                    <a:cubicBezTo>
                      <a:pt x="36" y="342"/>
                      <a:pt x="36" y="342"/>
                      <a:pt x="36" y="342"/>
                    </a:cubicBezTo>
                    <a:cubicBezTo>
                      <a:pt x="36" y="342"/>
                      <a:pt x="36" y="342"/>
                      <a:pt x="36" y="342"/>
                    </a:cubicBezTo>
                    <a:cubicBezTo>
                      <a:pt x="36" y="342"/>
                      <a:pt x="36" y="342"/>
                      <a:pt x="37" y="342"/>
                    </a:cubicBezTo>
                    <a:cubicBezTo>
                      <a:pt x="37" y="342"/>
                      <a:pt x="37" y="342"/>
                      <a:pt x="37" y="342"/>
                    </a:cubicBezTo>
                    <a:cubicBezTo>
                      <a:pt x="37" y="342"/>
                      <a:pt x="37" y="341"/>
                      <a:pt x="37" y="341"/>
                    </a:cubicBezTo>
                    <a:cubicBezTo>
                      <a:pt x="37" y="341"/>
                      <a:pt x="37" y="341"/>
                      <a:pt x="37" y="341"/>
                    </a:cubicBezTo>
                    <a:cubicBezTo>
                      <a:pt x="37" y="341"/>
                      <a:pt x="37" y="341"/>
                      <a:pt x="38" y="341"/>
                    </a:cubicBezTo>
                    <a:cubicBezTo>
                      <a:pt x="38" y="342"/>
                      <a:pt x="38" y="342"/>
                      <a:pt x="38" y="342"/>
                    </a:cubicBezTo>
                    <a:cubicBezTo>
                      <a:pt x="38" y="342"/>
                      <a:pt x="38" y="342"/>
                      <a:pt x="38" y="342"/>
                    </a:cubicBezTo>
                    <a:cubicBezTo>
                      <a:pt x="38" y="342"/>
                      <a:pt x="38" y="342"/>
                      <a:pt x="38" y="342"/>
                    </a:cubicBezTo>
                    <a:cubicBezTo>
                      <a:pt x="38" y="341"/>
                      <a:pt x="38" y="341"/>
                      <a:pt x="38" y="341"/>
                    </a:cubicBezTo>
                    <a:cubicBezTo>
                      <a:pt x="38" y="341"/>
                      <a:pt x="39" y="341"/>
                      <a:pt x="38" y="341"/>
                    </a:cubicBezTo>
                    <a:cubicBezTo>
                      <a:pt x="38" y="341"/>
                      <a:pt x="38" y="341"/>
                      <a:pt x="38" y="341"/>
                    </a:cubicBezTo>
                    <a:cubicBezTo>
                      <a:pt x="38" y="341"/>
                      <a:pt x="38" y="341"/>
                      <a:pt x="38" y="341"/>
                    </a:cubicBezTo>
                    <a:close/>
                    <a:moveTo>
                      <a:pt x="30" y="340"/>
                    </a:moveTo>
                    <a:cubicBezTo>
                      <a:pt x="30" y="340"/>
                      <a:pt x="31" y="340"/>
                      <a:pt x="31" y="341"/>
                    </a:cubicBezTo>
                    <a:cubicBezTo>
                      <a:pt x="31" y="341"/>
                      <a:pt x="31" y="341"/>
                      <a:pt x="31" y="341"/>
                    </a:cubicBezTo>
                    <a:cubicBezTo>
                      <a:pt x="31" y="340"/>
                      <a:pt x="31" y="340"/>
                      <a:pt x="31" y="340"/>
                    </a:cubicBezTo>
                    <a:cubicBezTo>
                      <a:pt x="31" y="340"/>
                      <a:pt x="31" y="340"/>
                      <a:pt x="32" y="340"/>
                    </a:cubicBezTo>
                    <a:cubicBezTo>
                      <a:pt x="32" y="340"/>
                      <a:pt x="32" y="340"/>
                      <a:pt x="32" y="340"/>
                    </a:cubicBezTo>
                    <a:cubicBezTo>
                      <a:pt x="32" y="340"/>
                      <a:pt x="32" y="340"/>
                      <a:pt x="32" y="340"/>
                    </a:cubicBezTo>
                    <a:cubicBezTo>
                      <a:pt x="32" y="340"/>
                      <a:pt x="32" y="340"/>
                      <a:pt x="32" y="340"/>
                    </a:cubicBezTo>
                    <a:cubicBezTo>
                      <a:pt x="32" y="340"/>
                      <a:pt x="33" y="340"/>
                      <a:pt x="33" y="340"/>
                    </a:cubicBezTo>
                    <a:cubicBezTo>
                      <a:pt x="33" y="340"/>
                      <a:pt x="33" y="340"/>
                      <a:pt x="33" y="340"/>
                    </a:cubicBezTo>
                    <a:cubicBezTo>
                      <a:pt x="33" y="340"/>
                      <a:pt x="33" y="340"/>
                      <a:pt x="33" y="340"/>
                    </a:cubicBezTo>
                    <a:cubicBezTo>
                      <a:pt x="33" y="340"/>
                      <a:pt x="32" y="340"/>
                      <a:pt x="32" y="339"/>
                    </a:cubicBezTo>
                    <a:cubicBezTo>
                      <a:pt x="32" y="339"/>
                      <a:pt x="32" y="339"/>
                      <a:pt x="32" y="339"/>
                    </a:cubicBezTo>
                    <a:cubicBezTo>
                      <a:pt x="32" y="339"/>
                      <a:pt x="31" y="339"/>
                      <a:pt x="31" y="339"/>
                    </a:cubicBezTo>
                    <a:cubicBezTo>
                      <a:pt x="31" y="339"/>
                      <a:pt x="31" y="339"/>
                      <a:pt x="31" y="339"/>
                    </a:cubicBezTo>
                    <a:cubicBezTo>
                      <a:pt x="31" y="339"/>
                      <a:pt x="31" y="339"/>
                      <a:pt x="31" y="339"/>
                    </a:cubicBezTo>
                    <a:cubicBezTo>
                      <a:pt x="31" y="340"/>
                      <a:pt x="31" y="340"/>
                      <a:pt x="30" y="340"/>
                    </a:cubicBezTo>
                    <a:cubicBezTo>
                      <a:pt x="30" y="340"/>
                      <a:pt x="30" y="340"/>
                      <a:pt x="30" y="340"/>
                    </a:cubicBezTo>
                    <a:cubicBezTo>
                      <a:pt x="30" y="340"/>
                      <a:pt x="30" y="340"/>
                      <a:pt x="30" y="340"/>
                    </a:cubicBezTo>
                    <a:close/>
                    <a:moveTo>
                      <a:pt x="33" y="341"/>
                    </a:moveTo>
                    <a:cubicBezTo>
                      <a:pt x="33" y="341"/>
                      <a:pt x="33" y="341"/>
                      <a:pt x="33" y="341"/>
                    </a:cubicBezTo>
                    <a:cubicBezTo>
                      <a:pt x="33" y="341"/>
                      <a:pt x="34" y="341"/>
                      <a:pt x="34" y="340"/>
                    </a:cubicBezTo>
                    <a:cubicBezTo>
                      <a:pt x="34" y="340"/>
                      <a:pt x="34" y="340"/>
                      <a:pt x="34" y="340"/>
                    </a:cubicBezTo>
                    <a:cubicBezTo>
                      <a:pt x="33" y="340"/>
                      <a:pt x="33" y="340"/>
                      <a:pt x="33" y="340"/>
                    </a:cubicBezTo>
                    <a:cubicBezTo>
                      <a:pt x="33" y="340"/>
                      <a:pt x="33" y="340"/>
                      <a:pt x="33" y="340"/>
                    </a:cubicBezTo>
                    <a:cubicBezTo>
                      <a:pt x="33" y="341"/>
                      <a:pt x="33" y="341"/>
                      <a:pt x="32" y="341"/>
                    </a:cubicBezTo>
                    <a:cubicBezTo>
                      <a:pt x="32" y="341"/>
                      <a:pt x="32" y="341"/>
                      <a:pt x="32" y="341"/>
                    </a:cubicBezTo>
                    <a:cubicBezTo>
                      <a:pt x="32" y="341"/>
                      <a:pt x="32" y="342"/>
                      <a:pt x="32" y="342"/>
                    </a:cubicBezTo>
                    <a:cubicBezTo>
                      <a:pt x="32" y="342"/>
                      <a:pt x="32" y="342"/>
                      <a:pt x="33" y="341"/>
                    </a:cubicBezTo>
                    <a:cubicBezTo>
                      <a:pt x="33" y="341"/>
                      <a:pt x="33" y="341"/>
                      <a:pt x="33" y="341"/>
                    </a:cubicBezTo>
                    <a:close/>
                    <a:moveTo>
                      <a:pt x="17" y="324"/>
                    </a:moveTo>
                    <a:cubicBezTo>
                      <a:pt x="17" y="324"/>
                      <a:pt x="17" y="324"/>
                      <a:pt x="17" y="324"/>
                    </a:cubicBezTo>
                    <a:cubicBezTo>
                      <a:pt x="17" y="323"/>
                      <a:pt x="17" y="323"/>
                      <a:pt x="17" y="323"/>
                    </a:cubicBezTo>
                    <a:cubicBezTo>
                      <a:pt x="17" y="323"/>
                      <a:pt x="17" y="323"/>
                      <a:pt x="17" y="323"/>
                    </a:cubicBezTo>
                    <a:cubicBezTo>
                      <a:pt x="16" y="323"/>
                      <a:pt x="16" y="323"/>
                      <a:pt x="17" y="323"/>
                    </a:cubicBezTo>
                    <a:cubicBezTo>
                      <a:pt x="17" y="322"/>
                      <a:pt x="17" y="322"/>
                      <a:pt x="16" y="322"/>
                    </a:cubicBezTo>
                    <a:cubicBezTo>
                      <a:pt x="16" y="322"/>
                      <a:pt x="16" y="322"/>
                      <a:pt x="16" y="322"/>
                    </a:cubicBezTo>
                    <a:cubicBezTo>
                      <a:pt x="16" y="322"/>
                      <a:pt x="16" y="322"/>
                      <a:pt x="16" y="322"/>
                    </a:cubicBezTo>
                    <a:cubicBezTo>
                      <a:pt x="15" y="322"/>
                      <a:pt x="15" y="322"/>
                      <a:pt x="15" y="322"/>
                    </a:cubicBezTo>
                    <a:cubicBezTo>
                      <a:pt x="15" y="323"/>
                      <a:pt x="15" y="323"/>
                      <a:pt x="16" y="324"/>
                    </a:cubicBezTo>
                    <a:cubicBezTo>
                      <a:pt x="15" y="324"/>
                      <a:pt x="15" y="323"/>
                      <a:pt x="14" y="323"/>
                    </a:cubicBezTo>
                    <a:cubicBezTo>
                      <a:pt x="14" y="323"/>
                      <a:pt x="14" y="323"/>
                      <a:pt x="14" y="323"/>
                    </a:cubicBezTo>
                    <a:cubicBezTo>
                      <a:pt x="14" y="323"/>
                      <a:pt x="14" y="323"/>
                      <a:pt x="14" y="324"/>
                    </a:cubicBezTo>
                    <a:cubicBezTo>
                      <a:pt x="14" y="324"/>
                      <a:pt x="14" y="324"/>
                      <a:pt x="14" y="324"/>
                    </a:cubicBezTo>
                    <a:cubicBezTo>
                      <a:pt x="14" y="324"/>
                      <a:pt x="14" y="324"/>
                      <a:pt x="14" y="325"/>
                    </a:cubicBezTo>
                    <a:cubicBezTo>
                      <a:pt x="14" y="325"/>
                      <a:pt x="14" y="325"/>
                      <a:pt x="14" y="325"/>
                    </a:cubicBezTo>
                    <a:cubicBezTo>
                      <a:pt x="15" y="325"/>
                      <a:pt x="15" y="325"/>
                      <a:pt x="15" y="325"/>
                    </a:cubicBezTo>
                    <a:cubicBezTo>
                      <a:pt x="15" y="324"/>
                      <a:pt x="15" y="324"/>
                      <a:pt x="15" y="324"/>
                    </a:cubicBezTo>
                    <a:cubicBezTo>
                      <a:pt x="15" y="324"/>
                      <a:pt x="16" y="324"/>
                      <a:pt x="16" y="324"/>
                    </a:cubicBezTo>
                    <a:cubicBezTo>
                      <a:pt x="16" y="325"/>
                      <a:pt x="16" y="325"/>
                      <a:pt x="16" y="325"/>
                    </a:cubicBezTo>
                    <a:cubicBezTo>
                      <a:pt x="17" y="325"/>
                      <a:pt x="17" y="325"/>
                      <a:pt x="17" y="325"/>
                    </a:cubicBezTo>
                    <a:cubicBezTo>
                      <a:pt x="17" y="325"/>
                      <a:pt x="17" y="325"/>
                      <a:pt x="17" y="325"/>
                    </a:cubicBezTo>
                    <a:cubicBezTo>
                      <a:pt x="17" y="325"/>
                      <a:pt x="17" y="324"/>
                      <a:pt x="17" y="324"/>
                    </a:cubicBezTo>
                    <a:cubicBezTo>
                      <a:pt x="17" y="324"/>
                      <a:pt x="17" y="324"/>
                      <a:pt x="17" y="324"/>
                    </a:cubicBezTo>
                    <a:cubicBezTo>
                      <a:pt x="17" y="324"/>
                      <a:pt x="17" y="324"/>
                      <a:pt x="18" y="324"/>
                    </a:cubicBezTo>
                    <a:cubicBezTo>
                      <a:pt x="18" y="324"/>
                      <a:pt x="18" y="325"/>
                      <a:pt x="18" y="325"/>
                    </a:cubicBezTo>
                    <a:cubicBezTo>
                      <a:pt x="18" y="325"/>
                      <a:pt x="19" y="325"/>
                      <a:pt x="19" y="325"/>
                    </a:cubicBezTo>
                    <a:cubicBezTo>
                      <a:pt x="19" y="325"/>
                      <a:pt x="19" y="325"/>
                      <a:pt x="19" y="324"/>
                    </a:cubicBezTo>
                    <a:cubicBezTo>
                      <a:pt x="19" y="324"/>
                      <a:pt x="19" y="324"/>
                      <a:pt x="19" y="324"/>
                    </a:cubicBezTo>
                    <a:cubicBezTo>
                      <a:pt x="19" y="325"/>
                      <a:pt x="19" y="325"/>
                      <a:pt x="19" y="325"/>
                    </a:cubicBezTo>
                    <a:cubicBezTo>
                      <a:pt x="19" y="325"/>
                      <a:pt x="19" y="326"/>
                      <a:pt x="19" y="326"/>
                    </a:cubicBezTo>
                    <a:cubicBezTo>
                      <a:pt x="19" y="326"/>
                      <a:pt x="19" y="326"/>
                      <a:pt x="19" y="326"/>
                    </a:cubicBezTo>
                    <a:cubicBezTo>
                      <a:pt x="19" y="326"/>
                      <a:pt x="20" y="326"/>
                      <a:pt x="20" y="326"/>
                    </a:cubicBezTo>
                    <a:cubicBezTo>
                      <a:pt x="20" y="326"/>
                      <a:pt x="20" y="326"/>
                      <a:pt x="20" y="326"/>
                    </a:cubicBezTo>
                    <a:cubicBezTo>
                      <a:pt x="20" y="326"/>
                      <a:pt x="20" y="326"/>
                      <a:pt x="20" y="326"/>
                    </a:cubicBezTo>
                    <a:cubicBezTo>
                      <a:pt x="20" y="326"/>
                      <a:pt x="20" y="326"/>
                      <a:pt x="19" y="326"/>
                    </a:cubicBezTo>
                    <a:cubicBezTo>
                      <a:pt x="19" y="326"/>
                      <a:pt x="19" y="326"/>
                      <a:pt x="19" y="326"/>
                    </a:cubicBezTo>
                    <a:cubicBezTo>
                      <a:pt x="19" y="326"/>
                      <a:pt x="19" y="326"/>
                      <a:pt x="19" y="327"/>
                    </a:cubicBezTo>
                    <a:cubicBezTo>
                      <a:pt x="19" y="327"/>
                      <a:pt x="19" y="327"/>
                      <a:pt x="19" y="327"/>
                    </a:cubicBezTo>
                    <a:cubicBezTo>
                      <a:pt x="19" y="327"/>
                      <a:pt x="19" y="327"/>
                      <a:pt x="19" y="327"/>
                    </a:cubicBezTo>
                    <a:cubicBezTo>
                      <a:pt x="20" y="327"/>
                      <a:pt x="20" y="327"/>
                      <a:pt x="20" y="327"/>
                    </a:cubicBezTo>
                    <a:cubicBezTo>
                      <a:pt x="19" y="327"/>
                      <a:pt x="19" y="327"/>
                      <a:pt x="19" y="328"/>
                    </a:cubicBezTo>
                    <a:cubicBezTo>
                      <a:pt x="19" y="328"/>
                      <a:pt x="19" y="328"/>
                      <a:pt x="20" y="328"/>
                    </a:cubicBezTo>
                    <a:cubicBezTo>
                      <a:pt x="20" y="328"/>
                      <a:pt x="20" y="328"/>
                      <a:pt x="20" y="328"/>
                    </a:cubicBezTo>
                    <a:cubicBezTo>
                      <a:pt x="20" y="328"/>
                      <a:pt x="20" y="328"/>
                      <a:pt x="20" y="328"/>
                    </a:cubicBezTo>
                    <a:cubicBezTo>
                      <a:pt x="20" y="328"/>
                      <a:pt x="20" y="328"/>
                      <a:pt x="20" y="329"/>
                    </a:cubicBezTo>
                    <a:cubicBezTo>
                      <a:pt x="20" y="329"/>
                      <a:pt x="20" y="329"/>
                      <a:pt x="21" y="329"/>
                    </a:cubicBezTo>
                    <a:cubicBezTo>
                      <a:pt x="21" y="328"/>
                      <a:pt x="20" y="328"/>
                      <a:pt x="20" y="328"/>
                    </a:cubicBezTo>
                    <a:cubicBezTo>
                      <a:pt x="20" y="328"/>
                      <a:pt x="20" y="327"/>
                      <a:pt x="20" y="327"/>
                    </a:cubicBezTo>
                    <a:cubicBezTo>
                      <a:pt x="20" y="327"/>
                      <a:pt x="20" y="327"/>
                      <a:pt x="21" y="327"/>
                    </a:cubicBezTo>
                    <a:cubicBezTo>
                      <a:pt x="21" y="327"/>
                      <a:pt x="21" y="327"/>
                      <a:pt x="21" y="327"/>
                    </a:cubicBezTo>
                    <a:cubicBezTo>
                      <a:pt x="21" y="327"/>
                      <a:pt x="21" y="327"/>
                      <a:pt x="21" y="327"/>
                    </a:cubicBezTo>
                    <a:cubicBezTo>
                      <a:pt x="21" y="328"/>
                      <a:pt x="21" y="328"/>
                      <a:pt x="21" y="328"/>
                    </a:cubicBezTo>
                    <a:cubicBezTo>
                      <a:pt x="21" y="328"/>
                      <a:pt x="21" y="329"/>
                      <a:pt x="21" y="329"/>
                    </a:cubicBezTo>
                    <a:cubicBezTo>
                      <a:pt x="21" y="329"/>
                      <a:pt x="21" y="329"/>
                      <a:pt x="21" y="329"/>
                    </a:cubicBezTo>
                    <a:cubicBezTo>
                      <a:pt x="21" y="329"/>
                      <a:pt x="21" y="329"/>
                      <a:pt x="20" y="329"/>
                    </a:cubicBezTo>
                    <a:cubicBezTo>
                      <a:pt x="20" y="329"/>
                      <a:pt x="20" y="329"/>
                      <a:pt x="20" y="329"/>
                    </a:cubicBezTo>
                    <a:cubicBezTo>
                      <a:pt x="20" y="329"/>
                      <a:pt x="20" y="329"/>
                      <a:pt x="20" y="329"/>
                    </a:cubicBezTo>
                    <a:cubicBezTo>
                      <a:pt x="21" y="329"/>
                      <a:pt x="21" y="330"/>
                      <a:pt x="21" y="330"/>
                    </a:cubicBezTo>
                    <a:cubicBezTo>
                      <a:pt x="21" y="330"/>
                      <a:pt x="21" y="330"/>
                      <a:pt x="21" y="330"/>
                    </a:cubicBezTo>
                    <a:cubicBezTo>
                      <a:pt x="21" y="330"/>
                      <a:pt x="21" y="330"/>
                      <a:pt x="21" y="330"/>
                    </a:cubicBezTo>
                    <a:cubicBezTo>
                      <a:pt x="21" y="330"/>
                      <a:pt x="21" y="330"/>
                      <a:pt x="21" y="330"/>
                    </a:cubicBezTo>
                    <a:cubicBezTo>
                      <a:pt x="21" y="330"/>
                      <a:pt x="20" y="330"/>
                      <a:pt x="20" y="330"/>
                    </a:cubicBezTo>
                    <a:cubicBezTo>
                      <a:pt x="21" y="331"/>
                      <a:pt x="22" y="331"/>
                      <a:pt x="22" y="330"/>
                    </a:cubicBezTo>
                    <a:cubicBezTo>
                      <a:pt x="22" y="330"/>
                      <a:pt x="22" y="330"/>
                      <a:pt x="22" y="330"/>
                    </a:cubicBezTo>
                    <a:cubicBezTo>
                      <a:pt x="23" y="330"/>
                      <a:pt x="23" y="330"/>
                      <a:pt x="23" y="330"/>
                    </a:cubicBezTo>
                    <a:cubicBezTo>
                      <a:pt x="23" y="330"/>
                      <a:pt x="23" y="330"/>
                      <a:pt x="23" y="330"/>
                    </a:cubicBezTo>
                    <a:cubicBezTo>
                      <a:pt x="23" y="329"/>
                      <a:pt x="23" y="330"/>
                      <a:pt x="24" y="330"/>
                    </a:cubicBezTo>
                    <a:cubicBezTo>
                      <a:pt x="24" y="330"/>
                      <a:pt x="24" y="330"/>
                      <a:pt x="24" y="329"/>
                    </a:cubicBezTo>
                    <a:cubicBezTo>
                      <a:pt x="24" y="329"/>
                      <a:pt x="24" y="329"/>
                      <a:pt x="24" y="329"/>
                    </a:cubicBezTo>
                    <a:cubicBezTo>
                      <a:pt x="24" y="328"/>
                      <a:pt x="24" y="328"/>
                      <a:pt x="24" y="328"/>
                    </a:cubicBezTo>
                    <a:cubicBezTo>
                      <a:pt x="24" y="328"/>
                      <a:pt x="24" y="327"/>
                      <a:pt x="25" y="327"/>
                    </a:cubicBezTo>
                    <a:cubicBezTo>
                      <a:pt x="25" y="327"/>
                      <a:pt x="25" y="327"/>
                      <a:pt x="25" y="327"/>
                    </a:cubicBezTo>
                    <a:cubicBezTo>
                      <a:pt x="25" y="328"/>
                      <a:pt x="25" y="328"/>
                      <a:pt x="25" y="327"/>
                    </a:cubicBezTo>
                    <a:cubicBezTo>
                      <a:pt x="25" y="327"/>
                      <a:pt x="25" y="327"/>
                      <a:pt x="25" y="327"/>
                    </a:cubicBezTo>
                    <a:cubicBezTo>
                      <a:pt x="25" y="327"/>
                      <a:pt x="25" y="327"/>
                      <a:pt x="25" y="327"/>
                    </a:cubicBezTo>
                    <a:cubicBezTo>
                      <a:pt x="25" y="326"/>
                      <a:pt x="25" y="327"/>
                      <a:pt x="25" y="326"/>
                    </a:cubicBezTo>
                    <a:cubicBezTo>
                      <a:pt x="24" y="326"/>
                      <a:pt x="25" y="326"/>
                      <a:pt x="25" y="326"/>
                    </a:cubicBezTo>
                    <a:cubicBezTo>
                      <a:pt x="25" y="326"/>
                      <a:pt x="24" y="326"/>
                      <a:pt x="24" y="326"/>
                    </a:cubicBezTo>
                    <a:cubicBezTo>
                      <a:pt x="24" y="326"/>
                      <a:pt x="24" y="326"/>
                      <a:pt x="24" y="326"/>
                    </a:cubicBezTo>
                    <a:cubicBezTo>
                      <a:pt x="24" y="326"/>
                      <a:pt x="23" y="326"/>
                      <a:pt x="23" y="326"/>
                    </a:cubicBezTo>
                    <a:cubicBezTo>
                      <a:pt x="23" y="326"/>
                      <a:pt x="23" y="326"/>
                      <a:pt x="23" y="326"/>
                    </a:cubicBezTo>
                    <a:cubicBezTo>
                      <a:pt x="23" y="326"/>
                      <a:pt x="23" y="326"/>
                      <a:pt x="23" y="326"/>
                    </a:cubicBezTo>
                    <a:cubicBezTo>
                      <a:pt x="23" y="325"/>
                      <a:pt x="23" y="325"/>
                      <a:pt x="23" y="325"/>
                    </a:cubicBezTo>
                    <a:cubicBezTo>
                      <a:pt x="23" y="325"/>
                      <a:pt x="23" y="325"/>
                      <a:pt x="23" y="325"/>
                    </a:cubicBezTo>
                    <a:cubicBezTo>
                      <a:pt x="23" y="325"/>
                      <a:pt x="24" y="325"/>
                      <a:pt x="24" y="325"/>
                    </a:cubicBezTo>
                    <a:cubicBezTo>
                      <a:pt x="24" y="325"/>
                      <a:pt x="24" y="325"/>
                      <a:pt x="25" y="325"/>
                    </a:cubicBezTo>
                    <a:cubicBezTo>
                      <a:pt x="25" y="325"/>
                      <a:pt x="25" y="325"/>
                      <a:pt x="25" y="325"/>
                    </a:cubicBezTo>
                    <a:cubicBezTo>
                      <a:pt x="24" y="325"/>
                      <a:pt x="24" y="325"/>
                      <a:pt x="24" y="324"/>
                    </a:cubicBezTo>
                    <a:cubicBezTo>
                      <a:pt x="24" y="325"/>
                      <a:pt x="24" y="325"/>
                      <a:pt x="23" y="325"/>
                    </a:cubicBezTo>
                    <a:cubicBezTo>
                      <a:pt x="23" y="325"/>
                      <a:pt x="23" y="324"/>
                      <a:pt x="23" y="324"/>
                    </a:cubicBezTo>
                    <a:cubicBezTo>
                      <a:pt x="23" y="324"/>
                      <a:pt x="22" y="324"/>
                      <a:pt x="22" y="324"/>
                    </a:cubicBezTo>
                    <a:cubicBezTo>
                      <a:pt x="22" y="324"/>
                      <a:pt x="22" y="324"/>
                      <a:pt x="22" y="325"/>
                    </a:cubicBezTo>
                    <a:cubicBezTo>
                      <a:pt x="22" y="325"/>
                      <a:pt x="22" y="325"/>
                      <a:pt x="22" y="325"/>
                    </a:cubicBezTo>
                    <a:cubicBezTo>
                      <a:pt x="21" y="324"/>
                      <a:pt x="22" y="324"/>
                      <a:pt x="21" y="324"/>
                    </a:cubicBezTo>
                    <a:cubicBezTo>
                      <a:pt x="21" y="323"/>
                      <a:pt x="21" y="323"/>
                      <a:pt x="21" y="323"/>
                    </a:cubicBezTo>
                    <a:cubicBezTo>
                      <a:pt x="21" y="323"/>
                      <a:pt x="21" y="324"/>
                      <a:pt x="21" y="324"/>
                    </a:cubicBezTo>
                    <a:cubicBezTo>
                      <a:pt x="21" y="324"/>
                      <a:pt x="21" y="324"/>
                      <a:pt x="21" y="324"/>
                    </a:cubicBezTo>
                    <a:cubicBezTo>
                      <a:pt x="21" y="324"/>
                      <a:pt x="21" y="324"/>
                      <a:pt x="21" y="324"/>
                    </a:cubicBezTo>
                    <a:cubicBezTo>
                      <a:pt x="21" y="324"/>
                      <a:pt x="20" y="324"/>
                      <a:pt x="20" y="324"/>
                    </a:cubicBezTo>
                    <a:cubicBezTo>
                      <a:pt x="20" y="324"/>
                      <a:pt x="20" y="324"/>
                      <a:pt x="20" y="324"/>
                    </a:cubicBezTo>
                    <a:cubicBezTo>
                      <a:pt x="20" y="324"/>
                      <a:pt x="20" y="324"/>
                      <a:pt x="20" y="324"/>
                    </a:cubicBezTo>
                    <a:cubicBezTo>
                      <a:pt x="20" y="323"/>
                      <a:pt x="20" y="323"/>
                      <a:pt x="20" y="323"/>
                    </a:cubicBezTo>
                    <a:cubicBezTo>
                      <a:pt x="20" y="323"/>
                      <a:pt x="20" y="323"/>
                      <a:pt x="20" y="322"/>
                    </a:cubicBezTo>
                    <a:cubicBezTo>
                      <a:pt x="20" y="322"/>
                      <a:pt x="19" y="322"/>
                      <a:pt x="19" y="322"/>
                    </a:cubicBezTo>
                    <a:cubicBezTo>
                      <a:pt x="19" y="322"/>
                      <a:pt x="19" y="322"/>
                      <a:pt x="19" y="322"/>
                    </a:cubicBezTo>
                    <a:cubicBezTo>
                      <a:pt x="19" y="323"/>
                      <a:pt x="19" y="323"/>
                      <a:pt x="19" y="323"/>
                    </a:cubicBezTo>
                    <a:cubicBezTo>
                      <a:pt x="19" y="323"/>
                      <a:pt x="18" y="323"/>
                      <a:pt x="18" y="323"/>
                    </a:cubicBezTo>
                    <a:cubicBezTo>
                      <a:pt x="18" y="323"/>
                      <a:pt x="18" y="323"/>
                      <a:pt x="17" y="323"/>
                    </a:cubicBezTo>
                    <a:cubicBezTo>
                      <a:pt x="17" y="323"/>
                      <a:pt x="17" y="323"/>
                      <a:pt x="17" y="324"/>
                    </a:cubicBezTo>
                    <a:close/>
                    <a:moveTo>
                      <a:pt x="18" y="328"/>
                    </a:moveTo>
                    <a:cubicBezTo>
                      <a:pt x="18" y="328"/>
                      <a:pt x="18" y="328"/>
                      <a:pt x="18" y="328"/>
                    </a:cubicBezTo>
                    <a:cubicBezTo>
                      <a:pt x="18" y="328"/>
                      <a:pt x="18" y="328"/>
                      <a:pt x="18" y="328"/>
                    </a:cubicBezTo>
                    <a:cubicBezTo>
                      <a:pt x="18" y="328"/>
                      <a:pt x="18" y="328"/>
                      <a:pt x="18" y="328"/>
                    </a:cubicBezTo>
                    <a:cubicBezTo>
                      <a:pt x="18" y="328"/>
                      <a:pt x="18" y="328"/>
                      <a:pt x="19" y="328"/>
                    </a:cubicBezTo>
                    <a:cubicBezTo>
                      <a:pt x="19" y="328"/>
                      <a:pt x="19" y="328"/>
                      <a:pt x="19" y="328"/>
                    </a:cubicBezTo>
                    <a:cubicBezTo>
                      <a:pt x="19" y="328"/>
                      <a:pt x="19" y="328"/>
                      <a:pt x="19" y="328"/>
                    </a:cubicBezTo>
                    <a:cubicBezTo>
                      <a:pt x="19" y="328"/>
                      <a:pt x="19" y="327"/>
                      <a:pt x="19" y="327"/>
                    </a:cubicBezTo>
                    <a:cubicBezTo>
                      <a:pt x="19" y="327"/>
                      <a:pt x="19" y="327"/>
                      <a:pt x="19" y="327"/>
                    </a:cubicBezTo>
                    <a:cubicBezTo>
                      <a:pt x="19" y="327"/>
                      <a:pt x="19" y="327"/>
                      <a:pt x="19" y="327"/>
                    </a:cubicBezTo>
                    <a:cubicBezTo>
                      <a:pt x="18" y="327"/>
                      <a:pt x="18" y="327"/>
                      <a:pt x="18" y="327"/>
                    </a:cubicBezTo>
                    <a:cubicBezTo>
                      <a:pt x="18" y="327"/>
                      <a:pt x="18" y="327"/>
                      <a:pt x="18" y="327"/>
                    </a:cubicBezTo>
                    <a:cubicBezTo>
                      <a:pt x="18" y="327"/>
                      <a:pt x="18" y="327"/>
                      <a:pt x="18" y="327"/>
                    </a:cubicBezTo>
                    <a:cubicBezTo>
                      <a:pt x="18" y="327"/>
                      <a:pt x="18" y="327"/>
                      <a:pt x="18" y="328"/>
                    </a:cubicBezTo>
                    <a:close/>
                    <a:moveTo>
                      <a:pt x="18" y="330"/>
                    </a:moveTo>
                    <a:cubicBezTo>
                      <a:pt x="18" y="330"/>
                      <a:pt x="18" y="330"/>
                      <a:pt x="18" y="330"/>
                    </a:cubicBezTo>
                    <a:cubicBezTo>
                      <a:pt x="18" y="330"/>
                      <a:pt x="18" y="330"/>
                      <a:pt x="18" y="330"/>
                    </a:cubicBezTo>
                    <a:cubicBezTo>
                      <a:pt x="18" y="330"/>
                      <a:pt x="18" y="330"/>
                      <a:pt x="18" y="330"/>
                    </a:cubicBezTo>
                    <a:cubicBezTo>
                      <a:pt x="18" y="330"/>
                      <a:pt x="18" y="330"/>
                      <a:pt x="17" y="330"/>
                    </a:cubicBezTo>
                    <a:cubicBezTo>
                      <a:pt x="17" y="330"/>
                      <a:pt x="17" y="330"/>
                      <a:pt x="17" y="330"/>
                    </a:cubicBezTo>
                    <a:cubicBezTo>
                      <a:pt x="17" y="330"/>
                      <a:pt x="17" y="329"/>
                      <a:pt x="17" y="329"/>
                    </a:cubicBezTo>
                    <a:cubicBezTo>
                      <a:pt x="17" y="329"/>
                      <a:pt x="17" y="329"/>
                      <a:pt x="17" y="329"/>
                    </a:cubicBezTo>
                    <a:cubicBezTo>
                      <a:pt x="17" y="330"/>
                      <a:pt x="17" y="330"/>
                      <a:pt x="17" y="330"/>
                    </a:cubicBezTo>
                    <a:cubicBezTo>
                      <a:pt x="17" y="330"/>
                      <a:pt x="17" y="330"/>
                      <a:pt x="17" y="330"/>
                    </a:cubicBezTo>
                    <a:cubicBezTo>
                      <a:pt x="17" y="330"/>
                      <a:pt x="16" y="330"/>
                      <a:pt x="16" y="330"/>
                    </a:cubicBezTo>
                    <a:cubicBezTo>
                      <a:pt x="16" y="330"/>
                      <a:pt x="16" y="330"/>
                      <a:pt x="16" y="330"/>
                    </a:cubicBezTo>
                    <a:cubicBezTo>
                      <a:pt x="17" y="330"/>
                      <a:pt x="17" y="330"/>
                      <a:pt x="17" y="330"/>
                    </a:cubicBezTo>
                    <a:cubicBezTo>
                      <a:pt x="17" y="330"/>
                      <a:pt x="17" y="330"/>
                      <a:pt x="17" y="330"/>
                    </a:cubicBezTo>
                    <a:cubicBezTo>
                      <a:pt x="17" y="330"/>
                      <a:pt x="17" y="330"/>
                      <a:pt x="17" y="330"/>
                    </a:cubicBezTo>
                    <a:cubicBezTo>
                      <a:pt x="17" y="330"/>
                      <a:pt x="17" y="330"/>
                      <a:pt x="17" y="331"/>
                    </a:cubicBezTo>
                    <a:cubicBezTo>
                      <a:pt x="17" y="331"/>
                      <a:pt x="17" y="331"/>
                      <a:pt x="17" y="331"/>
                    </a:cubicBezTo>
                    <a:cubicBezTo>
                      <a:pt x="17" y="331"/>
                      <a:pt x="17" y="331"/>
                      <a:pt x="18" y="331"/>
                    </a:cubicBezTo>
                    <a:cubicBezTo>
                      <a:pt x="18" y="331"/>
                      <a:pt x="18" y="331"/>
                      <a:pt x="18" y="331"/>
                    </a:cubicBezTo>
                    <a:cubicBezTo>
                      <a:pt x="18" y="331"/>
                      <a:pt x="18" y="331"/>
                      <a:pt x="18" y="331"/>
                    </a:cubicBezTo>
                    <a:cubicBezTo>
                      <a:pt x="18" y="331"/>
                      <a:pt x="18" y="331"/>
                      <a:pt x="18" y="330"/>
                    </a:cubicBezTo>
                    <a:close/>
                    <a:moveTo>
                      <a:pt x="13" y="319"/>
                    </a:moveTo>
                    <a:cubicBezTo>
                      <a:pt x="13" y="319"/>
                      <a:pt x="13" y="319"/>
                      <a:pt x="13" y="319"/>
                    </a:cubicBezTo>
                    <a:cubicBezTo>
                      <a:pt x="13" y="319"/>
                      <a:pt x="13" y="319"/>
                      <a:pt x="13" y="319"/>
                    </a:cubicBezTo>
                    <a:cubicBezTo>
                      <a:pt x="13" y="320"/>
                      <a:pt x="14" y="320"/>
                      <a:pt x="14" y="320"/>
                    </a:cubicBezTo>
                    <a:cubicBezTo>
                      <a:pt x="14" y="320"/>
                      <a:pt x="14" y="320"/>
                      <a:pt x="14" y="320"/>
                    </a:cubicBezTo>
                    <a:cubicBezTo>
                      <a:pt x="14" y="320"/>
                      <a:pt x="14" y="320"/>
                      <a:pt x="14" y="320"/>
                    </a:cubicBezTo>
                    <a:cubicBezTo>
                      <a:pt x="14" y="320"/>
                      <a:pt x="14" y="319"/>
                      <a:pt x="14" y="319"/>
                    </a:cubicBezTo>
                    <a:cubicBezTo>
                      <a:pt x="14" y="319"/>
                      <a:pt x="14" y="319"/>
                      <a:pt x="14" y="319"/>
                    </a:cubicBezTo>
                    <a:cubicBezTo>
                      <a:pt x="14" y="320"/>
                      <a:pt x="15" y="320"/>
                      <a:pt x="15" y="320"/>
                    </a:cubicBezTo>
                    <a:cubicBezTo>
                      <a:pt x="15" y="320"/>
                      <a:pt x="15" y="320"/>
                      <a:pt x="15" y="320"/>
                    </a:cubicBezTo>
                    <a:cubicBezTo>
                      <a:pt x="15" y="321"/>
                      <a:pt x="15" y="321"/>
                      <a:pt x="15" y="321"/>
                    </a:cubicBezTo>
                    <a:cubicBezTo>
                      <a:pt x="15" y="321"/>
                      <a:pt x="15" y="321"/>
                      <a:pt x="15" y="321"/>
                    </a:cubicBezTo>
                    <a:cubicBezTo>
                      <a:pt x="15" y="321"/>
                      <a:pt x="16" y="322"/>
                      <a:pt x="16" y="321"/>
                    </a:cubicBezTo>
                    <a:cubicBezTo>
                      <a:pt x="16" y="321"/>
                      <a:pt x="16" y="321"/>
                      <a:pt x="16" y="321"/>
                    </a:cubicBezTo>
                    <a:cubicBezTo>
                      <a:pt x="17" y="321"/>
                      <a:pt x="17" y="322"/>
                      <a:pt x="17" y="322"/>
                    </a:cubicBezTo>
                    <a:cubicBezTo>
                      <a:pt x="17" y="322"/>
                      <a:pt x="18" y="322"/>
                      <a:pt x="18" y="322"/>
                    </a:cubicBezTo>
                    <a:cubicBezTo>
                      <a:pt x="18" y="322"/>
                      <a:pt x="18" y="322"/>
                      <a:pt x="19" y="322"/>
                    </a:cubicBezTo>
                    <a:cubicBezTo>
                      <a:pt x="19" y="321"/>
                      <a:pt x="18" y="321"/>
                      <a:pt x="18" y="321"/>
                    </a:cubicBezTo>
                    <a:cubicBezTo>
                      <a:pt x="18" y="321"/>
                      <a:pt x="18" y="321"/>
                      <a:pt x="18" y="321"/>
                    </a:cubicBezTo>
                    <a:cubicBezTo>
                      <a:pt x="17" y="321"/>
                      <a:pt x="17" y="320"/>
                      <a:pt x="17" y="320"/>
                    </a:cubicBezTo>
                    <a:cubicBezTo>
                      <a:pt x="17" y="320"/>
                      <a:pt x="17" y="320"/>
                      <a:pt x="17" y="320"/>
                    </a:cubicBezTo>
                    <a:cubicBezTo>
                      <a:pt x="17" y="320"/>
                      <a:pt x="16" y="319"/>
                      <a:pt x="16" y="319"/>
                    </a:cubicBezTo>
                    <a:cubicBezTo>
                      <a:pt x="16" y="319"/>
                      <a:pt x="16" y="319"/>
                      <a:pt x="16" y="320"/>
                    </a:cubicBezTo>
                    <a:cubicBezTo>
                      <a:pt x="16" y="320"/>
                      <a:pt x="16" y="320"/>
                      <a:pt x="16" y="320"/>
                    </a:cubicBezTo>
                    <a:cubicBezTo>
                      <a:pt x="16" y="320"/>
                      <a:pt x="16" y="320"/>
                      <a:pt x="16" y="320"/>
                    </a:cubicBezTo>
                    <a:cubicBezTo>
                      <a:pt x="16" y="320"/>
                      <a:pt x="16" y="320"/>
                      <a:pt x="16" y="320"/>
                    </a:cubicBezTo>
                    <a:cubicBezTo>
                      <a:pt x="16" y="320"/>
                      <a:pt x="16" y="319"/>
                      <a:pt x="16" y="319"/>
                    </a:cubicBezTo>
                    <a:cubicBezTo>
                      <a:pt x="16" y="319"/>
                      <a:pt x="16" y="319"/>
                      <a:pt x="16" y="319"/>
                    </a:cubicBezTo>
                    <a:cubicBezTo>
                      <a:pt x="16" y="319"/>
                      <a:pt x="15" y="319"/>
                      <a:pt x="15" y="319"/>
                    </a:cubicBezTo>
                    <a:cubicBezTo>
                      <a:pt x="15" y="319"/>
                      <a:pt x="15" y="318"/>
                      <a:pt x="14" y="318"/>
                    </a:cubicBezTo>
                    <a:cubicBezTo>
                      <a:pt x="14" y="318"/>
                      <a:pt x="14" y="318"/>
                      <a:pt x="14" y="318"/>
                    </a:cubicBezTo>
                    <a:cubicBezTo>
                      <a:pt x="14" y="318"/>
                      <a:pt x="14" y="318"/>
                      <a:pt x="13" y="318"/>
                    </a:cubicBezTo>
                    <a:cubicBezTo>
                      <a:pt x="13" y="317"/>
                      <a:pt x="12" y="317"/>
                      <a:pt x="12" y="317"/>
                    </a:cubicBezTo>
                    <a:cubicBezTo>
                      <a:pt x="12" y="317"/>
                      <a:pt x="12" y="317"/>
                      <a:pt x="12" y="317"/>
                    </a:cubicBezTo>
                    <a:cubicBezTo>
                      <a:pt x="12" y="317"/>
                      <a:pt x="12" y="317"/>
                      <a:pt x="12" y="317"/>
                    </a:cubicBezTo>
                    <a:cubicBezTo>
                      <a:pt x="12" y="317"/>
                      <a:pt x="11" y="317"/>
                      <a:pt x="11" y="317"/>
                    </a:cubicBezTo>
                    <a:cubicBezTo>
                      <a:pt x="11" y="317"/>
                      <a:pt x="11" y="317"/>
                      <a:pt x="11" y="317"/>
                    </a:cubicBezTo>
                    <a:cubicBezTo>
                      <a:pt x="11" y="317"/>
                      <a:pt x="11" y="317"/>
                      <a:pt x="11" y="317"/>
                    </a:cubicBezTo>
                    <a:cubicBezTo>
                      <a:pt x="10" y="317"/>
                      <a:pt x="10" y="317"/>
                      <a:pt x="10" y="317"/>
                    </a:cubicBezTo>
                    <a:cubicBezTo>
                      <a:pt x="10" y="317"/>
                      <a:pt x="10" y="316"/>
                      <a:pt x="10" y="316"/>
                    </a:cubicBezTo>
                    <a:cubicBezTo>
                      <a:pt x="10" y="316"/>
                      <a:pt x="10" y="315"/>
                      <a:pt x="9" y="315"/>
                    </a:cubicBezTo>
                    <a:cubicBezTo>
                      <a:pt x="9" y="315"/>
                      <a:pt x="9" y="315"/>
                      <a:pt x="9" y="315"/>
                    </a:cubicBezTo>
                    <a:cubicBezTo>
                      <a:pt x="9" y="315"/>
                      <a:pt x="8" y="315"/>
                      <a:pt x="8" y="315"/>
                    </a:cubicBezTo>
                    <a:cubicBezTo>
                      <a:pt x="8" y="315"/>
                      <a:pt x="8" y="315"/>
                      <a:pt x="8" y="315"/>
                    </a:cubicBezTo>
                    <a:cubicBezTo>
                      <a:pt x="8" y="315"/>
                      <a:pt x="8" y="315"/>
                      <a:pt x="8" y="315"/>
                    </a:cubicBezTo>
                    <a:cubicBezTo>
                      <a:pt x="8" y="315"/>
                      <a:pt x="8" y="315"/>
                      <a:pt x="8" y="316"/>
                    </a:cubicBezTo>
                    <a:cubicBezTo>
                      <a:pt x="8" y="316"/>
                      <a:pt x="8" y="316"/>
                      <a:pt x="8" y="316"/>
                    </a:cubicBezTo>
                    <a:cubicBezTo>
                      <a:pt x="8" y="316"/>
                      <a:pt x="8" y="316"/>
                      <a:pt x="8" y="316"/>
                    </a:cubicBezTo>
                    <a:cubicBezTo>
                      <a:pt x="8" y="316"/>
                      <a:pt x="8" y="316"/>
                      <a:pt x="8" y="317"/>
                    </a:cubicBezTo>
                    <a:cubicBezTo>
                      <a:pt x="8" y="317"/>
                      <a:pt x="9" y="317"/>
                      <a:pt x="9" y="317"/>
                    </a:cubicBezTo>
                    <a:cubicBezTo>
                      <a:pt x="9" y="317"/>
                      <a:pt x="9" y="318"/>
                      <a:pt x="9" y="318"/>
                    </a:cubicBezTo>
                    <a:cubicBezTo>
                      <a:pt x="9" y="318"/>
                      <a:pt x="10" y="318"/>
                      <a:pt x="10" y="318"/>
                    </a:cubicBezTo>
                    <a:cubicBezTo>
                      <a:pt x="10" y="318"/>
                      <a:pt x="10" y="319"/>
                      <a:pt x="10" y="319"/>
                    </a:cubicBezTo>
                    <a:cubicBezTo>
                      <a:pt x="10" y="319"/>
                      <a:pt x="11" y="319"/>
                      <a:pt x="11" y="319"/>
                    </a:cubicBezTo>
                    <a:cubicBezTo>
                      <a:pt x="11" y="319"/>
                      <a:pt x="11" y="319"/>
                      <a:pt x="11" y="319"/>
                    </a:cubicBezTo>
                    <a:cubicBezTo>
                      <a:pt x="11" y="319"/>
                      <a:pt x="11" y="319"/>
                      <a:pt x="11" y="319"/>
                    </a:cubicBezTo>
                    <a:cubicBezTo>
                      <a:pt x="11" y="319"/>
                      <a:pt x="12" y="319"/>
                      <a:pt x="12" y="319"/>
                    </a:cubicBezTo>
                    <a:cubicBezTo>
                      <a:pt x="12" y="319"/>
                      <a:pt x="12" y="319"/>
                      <a:pt x="12" y="319"/>
                    </a:cubicBezTo>
                    <a:cubicBezTo>
                      <a:pt x="12" y="319"/>
                      <a:pt x="12" y="319"/>
                      <a:pt x="12" y="320"/>
                    </a:cubicBezTo>
                    <a:cubicBezTo>
                      <a:pt x="13" y="319"/>
                      <a:pt x="12" y="319"/>
                      <a:pt x="12" y="319"/>
                    </a:cubicBezTo>
                    <a:cubicBezTo>
                      <a:pt x="12" y="319"/>
                      <a:pt x="13" y="319"/>
                      <a:pt x="13" y="319"/>
                    </a:cubicBezTo>
                    <a:cubicBezTo>
                      <a:pt x="13" y="319"/>
                      <a:pt x="13" y="319"/>
                      <a:pt x="13" y="319"/>
                    </a:cubicBezTo>
                    <a:close/>
                    <a:moveTo>
                      <a:pt x="14" y="313"/>
                    </a:moveTo>
                    <a:cubicBezTo>
                      <a:pt x="14" y="313"/>
                      <a:pt x="14" y="313"/>
                      <a:pt x="14" y="313"/>
                    </a:cubicBezTo>
                    <a:cubicBezTo>
                      <a:pt x="14" y="312"/>
                      <a:pt x="15" y="311"/>
                      <a:pt x="15" y="311"/>
                    </a:cubicBezTo>
                    <a:cubicBezTo>
                      <a:pt x="15" y="311"/>
                      <a:pt x="15" y="310"/>
                      <a:pt x="14" y="310"/>
                    </a:cubicBezTo>
                    <a:cubicBezTo>
                      <a:pt x="14" y="310"/>
                      <a:pt x="14" y="310"/>
                      <a:pt x="14" y="310"/>
                    </a:cubicBezTo>
                    <a:cubicBezTo>
                      <a:pt x="14" y="310"/>
                      <a:pt x="14" y="310"/>
                      <a:pt x="14" y="309"/>
                    </a:cubicBezTo>
                    <a:cubicBezTo>
                      <a:pt x="14" y="309"/>
                      <a:pt x="14" y="309"/>
                      <a:pt x="14" y="309"/>
                    </a:cubicBezTo>
                    <a:cubicBezTo>
                      <a:pt x="14" y="309"/>
                      <a:pt x="14" y="309"/>
                      <a:pt x="14" y="309"/>
                    </a:cubicBezTo>
                    <a:cubicBezTo>
                      <a:pt x="14" y="309"/>
                      <a:pt x="14" y="309"/>
                      <a:pt x="14" y="309"/>
                    </a:cubicBezTo>
                    <a:cubicBezTo>
                      <a:pt x="14" y="309"/>
                      <a:pt x="14" y="309"/>
                      <a:pt x="14" y="308"/>
                    </a:cubicBezTo>
                    <a:cubicBezTo>
                      <a:pt x="14" y="308"/>
                      <a:pt x="14" y="308"/>
                      <a:pt x="14" y="308"/>
                    </a:cubicBezTo>
                    <a:cubicBezTo>
                      <a:pt x="14" y="308"/>
                      <a:pt x="13" y="308"/>
                      <a:pt x="13" y="308"/>
                    </a:cubicBezTo>
                    <a:cubicBezTo>
                      <a:pt x="13" y="308"/>
                      <a:pt x="13" y="308"/>
                      <a:pt x="13" y="308"/>
                    </a:cubicBezTo>
                    <a:cubicBezTo>
                      <a:pt x="13" y="308"/>
                      <a:pt x="13" y="308"/>
                      <a:pt x="13" y="308"/>
                    </a:cubicBezTo>
                    <a:cubicBezTo>
                      <a:pt x="13" y="308"/>
                      <a:pt x="13" y="308"/>
                      <a:pt x="13" y="308"/>
                    </a:cubicBezTo>
                    <a:cubicBezTo>
                      <a:pt x="12" y="308"/>
                      <a:pt x="12" y="308"/>
                      <a:pt x="12" y="307"/>
                    </a:cubicBezTo>
                    <a:cubicBezTo>
                      <a:pt x="12" y="307"/>
                      <a:pt x="12" y="307"/>
                      <a:pt x="12" y="307"/>
                    </a:cubicBezTo>
                    <a:cubicBezTo>
                      <a:pt x="12" y="307"/>
                      <a:pt x="12" y="307"/>
                      <a:pt x="12" y="307"/>
                    </a:cubicBezTo>
                    <a:cubicBezTo>
                      <a:pt x="11" y="307"/>
                      <a:pt x="11" y="307"/>
                      <a:pt x="11" y="307"/>
                    </a:cubicBezTo>
                    <a:cubicBezTo>
                      <a:pt x="11" y="307"/>
                      <a:pt x="11" y="307"/>
                      <a:pt x="11" y="307"/>
                    </a:cubicBezTo>
                    <a:cubicBezTo>
                      <a:pt x="11" y="307"/>
                      <a:pt x="11" y="307"/>
                      <a:pt x="11" y="307"/>
                    </a:cubicBezTo>
                    <a:cubicBezTo>
                      <a:pt x="10" y="307"/>
                      <a:pt x="10" y="307"/>
                      <a:pt x="10" y="307"/>
                    </a:cubicBezTo>
                    <a:cubicBezTo>
                      <a:pt x="10" y="307"/>
                      <a:pt x="10" y="307"/>
                      <a:pt x="10" y="307"/>
                    </a:cubicBezTo>
                    <a:cubicBezTo>
                      <a:pt x="10" y="307"/>
                      <a:pt x="10" y="307"/>
                      <a:pt x="10" y="307"/>
                    </a:cubicBezTo>
                    <a:cubicBezTo>
                      <a:pt x="10" y="308"/>
                      <a:pt x="9" y="308"/>
                      <a:pt x="9" y="308"/>
                    </a:cubicBezTo>
                    <a:cubicBezTo>
                      <a:pt x="10" y="308"/>
                      <a:pt x="10" y="308"/>
                      <a:pt x="10" y="309"/>
                    </a:cubicBezTo>
                    <a:cubicBezTo>
                      <a:pt x="10" y="309"/>
                      <a:pt x="10" y="308"/>
                      <a:pt x="10" y="308"/>
                    </a:cubicBezTo>
                    <a:cubicBezTo>
                      <a:pt x="11" y="308"/>
                      <a:pt x="11" y="308"/>
                      <a:pt x="11" y="308"/>
                    </a:cubicBezTo>
                    <a:cubicBezTo>
                      <a:pt x="11" y="308"/>
                      <a:pt x="11" y="308"/>
                      <a:pt x="11" y="308"/>
                    </a:cubicBezTo>
                    <a:cubicBezTo>
                      <a:pt x="11" y="308"/>
                      <a:pt x="11" y="308"/>
                      <a:pt x="11" y="308"/>
                    </a:cubicBezTo>
                    <a:cubicBezTo>
                      <a:pt x="11" y="308"/>
                      <a:pt x="11" y="309"/>
                      <a:pt x="11" y="309"/>
                    </a:cubicBezTo>
                    <a:cubicBezTo>
                      <a:pt x="11" y="309"/>
                      <a:pt x="11" y="309"/>
                      <a:pt x="11" y="309"/>
                    </a:cubicBezTo>
                    <a:cubicBezTo>
                      <a:pt x="11" y="309"/>
                      <a:pt x="11" y="310"/>
                      <a:pt x="11" y="310"/>
                    </a:cubicBezTo>
                    <a:cubicBezTo>
                      <a:pt x="11" y="310"/>
                      <a:pt x="11" y="310"/>
                      <a:pt x="11" y="310"/>
                    </a:cubicBezTo>
                    <a:cubicBezTo>
                      <a:pt x="11" y="310"/>
                      <a:pt x="11" y="310"/>
                      <a:pt x="11" y="310"/>
                    </a:cubicBezTo>
                    <a:cubicBezTo>
                      <a:pt x="11" y="310"/>
                      <a:pt x="11" y="310"/>
                      <a:pt x="11" y="310"/>
                    </a:cubicBezTo>
                    <a:cubicBezTo>
                      <a:pt x="11" y="310"/>
                      <a:pt x="11" y="311"/>
                      <a:pt x="11" y="311"/>
                    </a:cubicBezTo>
                    <a:cubicBezTo>
                      <a:pt x="11" y="311"/>
                      <a:pt x="11" y="311"/>
                      <a:pt x="11" y="311"/>
                    </a:cubicBezTo>
                    <a:cubicBezTo>
                      <a:pt x="12" y="311"/>
                      <a:pt x="12" y="311"/>
                      <a:pt x="12" y="311"/>
                    </a:cubicBezTo>
                    <a:cubicBezTo>
                      <a:pt x="12" y="311"/>
                      <a:pt x="12" y="311"/>
                      <a:pt x="12" y="310"/>
                    </a:cubicBezTo>
                    <a:cubicBezTo>
                      <a:pt x="12" y="310"/>
                      <a:pt x="12" y="310"/>
                      <a:pt x="12" y="310"/>
                    </a:cubicBezTo>
                    <a:cubicBezTo>
                      <a:pt x="12" y="310"/>
                      <a:pt x="12" y="310"/>
                      <a:pt x="13" y="310"/>
                    </a:cubicBezTo>
                    <a:cubicBezTo>
                      <a:pt x="13" y="310"/>
                      <a:pt x="13" y="310"/>
                      <a:pt x="13" y="310"/>
                    </a:cubicBezTo>
                    <a:cubicBezTo>
                      <a:pt x="13" y="310"/>
                      <a:pt x="13" y="310"/>
                      <a:pt x="13" y="310"/>
                    </a:cubicBezTo>
                    <a:cubicBezTo>
                      <a:pt x="13" y="310"/>
                      <a:pt x="13" y="310"/>
                      <a:pt x="13" y="309"/>
                    </a:cubicBezTo>
                    <a:cubicBezTo>
                      <a:pt x="13" y="309"/>
                      <a:pt x="13" y="309"/>
                      <a:pt x="13" y="309"/>
                    </a:cubicBezTo>
                    <a:cubicBezTo>
                      <a:pt x="13" y="309"/>
                      <a:pt x="13" y="309"/>
                      <a:pt x="13" y="309"/>
                    </a:cubicBezTo>
                    <a:cubicBezTo>
                      <a:pt x="13" y="309"/>
                      <a:pt x="13" y="309"/>
                      <a:pt x="13" y="309"/>
                    </a:cubicBezTo>
                    <a:cubicBezTo>
                      <a:pt x="14" y="310"/>
                      <a:pt x="14" y="310"/>
                      <a:pt x="13" y="310"/>
                    </a:cubicBezTo>
                    <a:cubicBezTo>
                      <a:pt x="13" y="310"/>
                      <a:pt x="14" y="310"/>
                      <a:pt x="14" y="310"/>
                    </a:cubicBezTo>
                    <a:cubicBezTo>
                      <a:pt x="14" y="310"/>
                      <a:pt x="14" y="310"/>
                      <a:pt x="14" y="310"/>
                    </a:cubicBezTo>
                    <a:cubicBezTo>
                      <a:pt x="14" y="311"/>
                      <a:pt x="14" y="311"/>
                      <a:pt x="14" y="311"/>
                    </a:cubicBezTo>
                    <a:cubicBezTo>
                      <a:pt x="14" y="311"/>
                      <a:pt x="14" y="311"/>
                      <a:pt x="13" y="311"/>
                    </a:cubicBezTo>
                    <a:cubicBezTo>
                      <a:pt x="13" y="311"/>
                      <a:pt x="13" y="311"/>
                      <a:pt x="13" y="311"/>
                    </a:cubicBezTo>
                    <a:cubicBezTo>
                      <a:pt x="13" y="311"/>
                      <a:pt x="13" y="311"/>
                      <a:pt x="13" y="312"/>
                    </a:cubicBezTo>
                    <a:cubicBezTo>
                      <a:pt x="13" y="312"/>
                      <a:pt x="13" y="312"/>
                      <a:pt x="13" y="312"/>
                    </a:cubicBezTo>
                    <a:cubicBezTo>
                      <a:pt x="13" y="312"/>
                      <a:pt x="13" y="312"/>
                      <a:pt x="13" y="312"/>
                    </a:cubicBezTo>
                    <a:cubicBezTo>
                      <a:pt x="13" y="312"/>
                      <a:pt x="13" y="312"/>
                      <a:pt x="13" y="312"/>
                    </a:cubicBezTo>
                    <a:cubicBezTo>
                      <a:pt x="12" y="312"/>
                      <a:pt x="12" y="312"/>
                      <a:pt x="12" y="313"/>
                    </a:cubicBezTo>
                    <a:cubicBezTo>
                      <a:pt x="12" y="313"/>
                      <a:pt x="12" y="313"/>
                      <a:pt x="12" y="313"/>
                    </a:cubicBezTo>
                    <a:cubicBezTo>
                      <a:pt x="12" y="313"/>
                      <a:pt x="12" y="313"/>
                      <a:pt x="12" y="313"/>
                    </a:cubicBezTo>
                    <a:cubicBezTo>
                      <a:pt x="13" y="313"/>
                      <a:pt x="13" y="313"/>
                      <a:pt x="13" y="313"/>
                    </a:cubicBezTo>
                    <a:cubicBezTo>
                      <a:pt x="13" y="313"/>
                      <a:pt x="13" y="313"/>
                      <a:pt x="13" y="314"/>
                    </a:cubicBezTo>
                    <a:cubicBezTo>
                      <a:pt x="13" y="314"/>
                      <a:pt x="13" y="314"/>
                      <a:pt x="13" y="314"/>
                    </a:cubicBezTo>
                    <a:cubicBezTo>
                      <a:pt x="13" y="314"/>
                      <a:pt x="13" y="314"/>
                      <a:pt x="13" y="314"/>
                    </a:cubicBezTo>
                    <a:cubicBezTo>
                      <a:pt x="13" y="314"/>
                      <a:pt x="13" y="314"/>
                      <a:pt x="13" y="314"/>
                    </a:cubicBezTo>
                    <a:cubicBezTo>
                      <a:pt x="13" y="314"/>
                      <a:pt x="13" y="314"/>
                      <a:pt x="14" y="314"/>
                    </a:cubicBezTo>
                    <a:cubicBezTo>
                      <a:pt x="14" y="314"/>
                      <a:pt x="14" y="314"/>
                      <a:pt x="14" y="313"/>
                    </a:cubicBezTo>
                    <a:close/>
                    <a:moveTo>
                      <a:pt x="10" y="303"/>
                    </a:moveTo>
                    <a:cubicBezTo>
                      <a:pt x="10" y="303"/>
                      <a:pt x="10" y="303"/>
                      <a:pt x="10" y="303"/>
                    </a:cubicBezTo>
                    <a:cubicBezTo>
                      <a:pt x="10" y="303"/>
                      <a:pt x="9" y="303"/>
                      <a:pt x="9" y="303"/>
                    </a:cubicBezTo>
                    <a:cubicBezTo>
                      <a:pt x="9" y="303"/>
                      <a:pt x="9" y="302"/>
                      <a:pt x="9" y="303"/>
                    </a:cubicBezTo>
                    <a:cubicBezTo>
                      <a:pt x="9" y="303"/>
                      <a:pt x="9" y="303"/>
                      <a:pt x="9" y="303"/>
                    </a:cubicBezTo>
                    <a:cubicBezTo>
                      <a:pt x="9" y="303"/>
                      <a:pt x="9" y="303"/>
                      <a:pt x="9" y="303"/>
                    </a:cubicBezTo>
                    <a:cubicBezTo>
                      <a:pt x="9" y="303"/>
                      <a:pt x="10" y="304"/>
                      <a:pt x="10" y="304"/>
                    </a:cubicBezTo>
                    <a:cubicBezTo>
                      <a:pt x="10" y="304"/>
                      <a:pt x="10" y="305"/>
                      <a:pt x="10" y="305"/>
                    </a:cubicBezTo>
                    <a:cubicBezTo>
                      <a:pt x="10" y="305"/>
                      <a:pt x="11" y="305"/>
                      <a:pt x="11" y="305"/>
                    </a:cubicBezTo>
                    <a:cubicBezTo>
                      <a:pt x="11" y="305"/>
                      <a:pt x="11" y="306"/>
                      <a:pt x="12" y="306"/>
                    </a:cubicBezTo>
                    <a:cubicBezTo>
                      <a:pt x="12" y="306"/>
                      <a:pt x="12" y="306"/>
                      <a:pt x="12" y="306"/>
                    </a:cubicBezTo>
                    <a:cubicBezTo>
                      <a:pt x="12" y="306"/>
                      <a:pt x="12" y="306"/>
                      <a:pt x="12" y="306"/>
                    </a:cubicBezTo>
                    <a:cubicBezTo>
                      <a:pt x="12" y="306"/>
                      <a:pt x="12" y="306"/>
                      <a:pt x="12" y="306"/>
                    </a:cubicBezTo>
                    <a:cubicBezTo>
                      <a:pt x="13" y="307"/>
                      <a:pt x="13" y="307"/>
                      <a:pt x="14" y="308"/>
                    </a:cubicBezTo>
                    <a:cubicBezTo>
                      <a:pt x="14" y="308"/>
                      <a:pt x="14" y="308"/>
                      <a:pt x="14" y="308"/>
                    </a:cubicBezTo>
                    <a:cubicBezTo>
                      <a:pt x="14" y="308"/>
                      <a:pt x="14" y="308"/>
                      <a:pt x="14" y="307"/>
                    </a:cubicBezTo>
                    <a:cubicBezTo>
                      <a:pt x="14" y="307"/>
                      <a:pt x="14" y="307"/>
                      <a:pt x="14" y="306"/>
                    </a:cubicBezTo>
                    <a:cubicBezTo>
                      <a:pt x="14" y="306"/>
                      <a:pt x="14" y="306"/>
                      <a:pt x="14" y="306"/>
                    </a:cubicBezTo>
                    <a:cubicBezTo>
                      <a:pt x="13" y="306"/>
                      <a:pt x="13" y="306"/>
                      <a:pt x="13" y="306"/>
                    </a:cubicBezTo>
                    <a:cubicBezTo>
                      <a:pt x="13" y="306"/>
                      <a:pt x="13" y="306"/>
                      <a:pt x="13" y="306"/>
                    </a:cubicBezTo>
                    <a:cubicBezTo>
                      <a:pt x="13" y="305"/>
                      <a:pt x="13" y="306"/>
                      <a:pt x="13" y="305"/>
                    </a:cubicBezTo>
                    <a:cubicBezTo>
                      <a:pt x="13" y="305"/>
                      <a:pt x="13" y="305"/>
                      <a:pt x="13" y="305"/>
                    </a:cubicBezTo>
                    <a:cubicBezTo>
                      <a:pt x="12" y="305"/>
                      <a:pt x="12" y="305"/>
                      <a:pt x="12" y="305"/>
                    </a:cubicBezTo>
                    <a:cubicBezTo>
                      <a:pt x="12" y="305"/>
                      <a:pt x="12" y="305"/>
                      <a:pt x="12" y="305"/>
                    </a:cubicBezTo>
                    <a:cubicBezTo>
                      <a:pt x="12" y="305"/>
                      <a:pt x="12" y="304"/>
                      <a:pt x="12" y="305"/>
                    </a:cubicBezTo>
                    <a:cubicBezTo>
                      <a:pt x="12" y="305"/>
                      <a:pt x="12" y="305"/>
                      <a:pt x="12" y="305"/>
                    </a:cubicBezTo>
                    <a:cubicBezTo>
                      <a:pt x="11" y="305"/>
                      <a:pt x="11" y="305"/>
                      <a:pt x="11" y="304"/>
                    </a:cubicBezTo>
                    <a:cubicBezTo>
                      <a:pt x="11" y="304"/>
                      <a:pt x="11" y="304"/>
                      <a:pt x="11" y="304"/>
                    </a:cubicBezTo>
                    <a:cubicBezTo>
                      <a:pt x="11" y="304"/>
                      <a:pt x="11" y="304"/>
                      <a:pt x="11" y="304"/>
                    </a:cubicBezTo>
                    <a:cubicBezTo>
                      <a:pt x="11" y="304"/>
                      <a:pt x="10" y="304"/>
                      <a:pt x="10" y="303"/>
                    </a:cubicBezTo>
                    <a:cubicBezTo>
                      <a:pt x="10" y="303"/>
                      <a:pt x="10" y="303"/>
                      <a:pt x="10" y="303"/>
                    </a:cubicBezTo>
                    <a:close/>
                    <a:moveTo>
                      <a:pt x="14" y="304"/>
                    </a:moveTo>
                    <a:cubicBezTo>
                      <a:pt x="13" y="304"/>
                      <a:pt x="13" y="304"/>
                      <a:pt x="13" y="304"/>
                    </a:cubicBezTo>
                    <a:cubicBezTo>
                      <a:pt x="13" y="304"/>
                      <a:pt x="13" y="304"/>
                      <a:pt x="13" y="304"/>
                    </a:cubicBezTo>
                    <a:cubicBezTo>
                      <a:pt x="13" y="303"/>
                      <a:pt x="13" y="303"/>
                      <a:pt x="13" y="303"/>
                    </a:cubicBezTo>
                    <a:cubicBezTo>
                      <a:pt x="13" y="303"/>
                      <a:pt x="13" y="303"/>
                      <a:pt x="12" y="303"/>
                    </a:cubicBezTo>
                    <a:cubicBezTo>
                      <a:pt x="13" y="303"/>
                      <a:pt x="13" y="302"/>
                      <a:pt x="13" y="302"/>
                    </a:cubicBezTo>
                    <a:cubicBezTo>
                      <a:pt x="13" y="302"/>
                      <a:pt x="13" y="302"/>
                      <a:pt x="13" y="302"/>
                    </a:cubicBezTo>
                    <a:cubicBezTo>
                      <a:pt x="12" y="302"/>
                      <a:pt x="12" y="302"/>
                      <a:pt x="12" y="302"/>
                    </a:cubicBezTo>
                    <a:cubicBezTo>
                      <a:pt x="12" y="301"/>
                      <a:pt x="12" y="301"/>
                      <a:pt x="12" y="301"/>
                    </a:cubicBezTo>
                    <a:cubicBezTo>
                      <a:pt x="12" y="301"/>
                      <a:pt x="12" y="301"/>
                      <a:pt x="12" y="301"/>
                    </a:cubicBezTo>
                    <a:cubicBezTo>
                      <a:pt x="12" y="301"/>
                      <a:pt x="12" y="301"/>
                      <a:pt x="12" y="301"/>
                    </a:cubicBezTo>
                    <a:cubicBezTo>
                      <a:pt x="12" y="301"/>
                      <a:pt x="12" y="301"/>
                      <a:pt x="12" y="301"/>
                    </a:cubicBezTo>
                    <a:cubicBezTo>
                      <a:pt x="12" y="302"/>
                      <a:pt x="12" y="302"/>
                      <a:pt x="11" y="302"/>
                    </a:cubicBezTo>
                    <a:cubicBezTo>
                      <a:pt x="11" y="302"/>
                      <a:pt x="11" y="303"/>
                      <a:pt x="11" y="303"/>
                    </a:cubicBezTo>
                    <a:cubicBezTo>
                      <a:pt x="11" y="303"/>
                      <a:pt x="11" y="303"/>
                      <a:pt x="11" y="303"/>
                    </a:cubicBezTo>
                    <a:cubicBezTo>
                      <a:pt x="12" y="304"/>
                      <a:pt x="12" y="304"/>
                      <a:pt x="13" y="304"/>
                    </a:cubicBezTo>
                    <a:cubicBezTo>
                      <a:pt x="13" y="304"/>
                      <a:pt x="13" y="305"/>
                      <a:pt x="13" y="305"/>
                    </a:cubicBezTo>
                    <a:cubicBezTo>
                      <a:pt x="13" y="305"/>
                      <a:pt x="13" y="305"/>
                      <a:pt x="14" y="305"/>
                    </a:cubicBezTo>
                    <a:cubicBezTo>
                      <a:pt x="14" y="305"/>
                      <a:pt x="14" y="305"/>
                      <a:pt x="14" y="305"/>
                    </a:cubicBezTo>
                    <a:cubicBezTo>
                      <a:pt x="14" y="306"/>
                      <a:pt x="14" y="306"/>
                      <a:pt x="14" y="306"/>
                    </a:cubicBezTo>
                    <a:cubicBezTo>
                      <a:pt x="14" y="306"/>
                      <a:pt x="14" y="306"/>
                      <a:pt x="14" y="306"/>
                    </a:cubicBezTo>
                    <a:cubicBezTo>
                      <a:pt x="15" y="306"/>
                      <a:pt x="15" y="306"/>
                      <a:pt x="14" y="306"/>
                    </a:cubicBezTo>
                    <a:cubicBezTo>
                      <a:pt x="14" y="305"/>
                      <a:pt x="14" y="305"/>
                      <a:pt x="14" y="305"/>
                    </a:cubicBezTo>
                    <a:cubicBezTo>
                      <a:pt x="14" y="305"/>
                      <a:pt x="15" y="305"/>
                      <a:pt x="14" y="304"/>
                    </a:cubicBezTo>
                    <a:cubicBezTo>
                      <a:pt x="14" y="304"/>
                      <a:pt x="14" y="304"/>
                      <a:pt x="14" y="304"/>
                    </a:cubicBezTo>
                    <a:close/>
                    <a:moveTo>
                      <a:pt x="8" y="303"/>
                    </a:moveTo>
                    <a:cubicBezTo>
                      <a:pt x="8" y="303"/>
                      <a:pt x="8" y="303"/>
                      <a:pt x="8" y="303"/>
                    </a:cubicBezTo>
                    <a:cubicBezTo>
                      <a:pt x="8" y="303"/>
                      <a:pt x="8" y="303"/>
                      <a:pt x="8" y="303"/>
                    </a:cubicBezTo>
                    <a:cubicBezTo>
                      <a:pt x="8" y="303"/>
                      <a:pt x="8" y="302"/>
                      <a:pt x="8" y="302"/>
                    </a:cubicBezTo>
                    <a:cubicBezTo>
                      <a:pt x="8" y="302"/>
                      <a:pt x="7" y="302"/>
                      <a:pt x="7" y="303"/>
                    </a:cubicBezTo>
                    <a:cubicBezTo>
                      <a:pt x="7" y="303"/>
                      <a:pt x="7" y="303"/>
                      <a:pt x="7" y="303"/>
                    </a:cubicBezTo>
                    <a:cubicBezTo>
                      <a:pt x="7" y="303"/>
                      <a:pt x="7" y="304"/>
                      <a:pt x="7" y="304"/>
                    </a:cubicBezTo>
                    <a:cubicBezTo>
                      <a:pt x="7" y="304"/>
                      <a:pt x="7" y="304"/>
                      <a:pt x="7" y="304"/>
                    </a:cubicBezTo>
                    <a:cubicBezTo>
                      <a:pt x="7" y="303"/>
                      <a:pt x="7" y="303"/>
                      <a:pt x="7" y="302"/>
                    </a:cubicBezTo>
                    <a:cubicBezTo>
                      <a:pt x="7" y="302"/>
                      <a:pt x="7" y="302"/>
                      <a:pt x="7" y="302"/>
                    </a:cubicBezTo>
                    <a:cubicBezTo>
                      <a:pt x="7" y="302"/>
                      <a:pt x="7" y="302"/>
                      <a:pt x="7" y="302"/>
                    </a:cubicBezTo>
                    <a:cubicBezTo>
                      <a:pt x="7" y="302"/>
                      <a:pt x="7" y="302"/>
                      <a:pt x="7" y="302"/>
                    </a:cubicBezTo>
                    <a:cubicBezTo>
                      <a:pt x="7" y="302"/>
                      <a:pt x="7" y="302"/>
                      <a:pt x="6" y="302"/>
                    </a:cubicBezTo>
                    <a:cubicBezTo>
                      <a:pt x="6" y="302"/>
                      <a:pt x="6" y="302"/>
                      <a:pt x="6" y="302"/>
                    </a:cubicBezTo>
                    <a:cubicBezTo>
                      <a:pt x="6" y="302"/>
                      <a:pt x="6" y="302"/>
                      <a:pt x="6" y="302"/>
                    </a:cubicBezTo>
                    <a:cubicBezTo>
                      <a:pt x="6" y="302"/>
                      <a:pt x="6" y="302"/>
                      <a:pt x="6" y="302"/>
                    </a:cubicBezTo>
                    <a:cubicBezTo>
                      <a:pt x="6" y="302"/>
                      <a:pt x="6" y="302"/>
                      <a:pt x="6" y="303"/>
                    </a:cubicBezTo>
                    <a:cubicBezTo>
                      <a:pt x="6" y="303"/>
                      <a:pt x="6" y="303"/>
                      <a:pt x="6" y="303"/>
                    </a:cubicBezTo>
                    <a:cubicBezTo>
                      <a:pt x="6" y="303"/>
                      <a:pt x="7" y="303"/>
                      <a:pt x="7" y="303"/>
                    </a:cubicBezTo>
                    <a:cubicBezTo>
                      <a:pt x="7" y="303"/>
                      <a:pt x="7" y="303"/>
                      <a:pt x="7" y="303"/>
                    </a:cubicBezTo>
                    <a:cubicBezTo>
                      <a:pt x="7" y="303"/>
                      <a:pt x="7" y="303"/>
                      <a:pt x="7" y="303"/>
                    </a:cubicBezTo>
                    <a:cubicBezTo>
                      <a:pt x="7" y="303"/>
                      <a:pt x="7" y="303"/>
                      <a:pt x="7" y="303"/>
                    </a:cubicBezTo>
                    <a:cubicBezTo>
                      <a:pt x="6" y="303"/>
                      <a:pt x="6" y="303"/>
                      <a:pt x="6" y="303"/>
                    </a:cubicBezTo>
                    <a:cubicBezTo>
                      <a:pt x="6" y="304"/>
                      <a:pt x="6" y="304"/>
                      <a:pt x="7" y="304"/>
                    </a:cubicBezTo>
                    <a:cubicBezTo>
                      <a:pt x="7" y="304"/>
                      <a:pt x="7" y="304"/>
                      <a:pt x="7" y="304"/>
                    </a:cubicBezTo>
                    <a:cubicBezTo>
                      <a:pt x="7" y="304"/>
                      <a:pt x="7" y="304"/>
                      <a:pt x="7" y="304"/>
                    </a:cubicBezTo>
                    <a:cubicBezTo>
                      <a:pt x="7" y="304"/>
                      <a:pt x="6" y="304"/>
                      <a:pt x="6" y="304"/>
                    </a:cubicBezTo>
                    <a:cubicBezTo>
                      <a:pt x="6" y="304"/>
                      <a:pt x="6" y="304"/>
                      <a:pt x="6" y="304"/>
                    </a:cubicBezTo>
                    <a:cubicBezTo>
                      <a:pt x="6" y="304"/>
                      <a:pt x="6" y="304"/>
                      <a:pt x="6" y="304"/>
                    </a:cubicBezTo>
                    <a:cubicBezTo>
                      <a:pt x="6" y="304"/>
                      <a:pt x="6" y="303"/>
                      <a:pt x="6" y="303"/>
                    </a:cubicBezTo>
                    <a:cubicBezTo>
                      <a:pt x="6" y="303"/>
                      <a:pt x="6" y="303"/>
                      <a:pt x="6" y="303"/>
                    </a:cubicBezTo>
                    <a:cubicBezTo>
                      <a:pt x="6" y="303"/>
                      <a:pt x="6" y="303"/>
                      <a:pt x="6" y="303"/>
                    </a:cubicBezTo>
                    <a:cubicBezTo>
                      <a:pt x="5" y="303"/>
                      <a:pt x="5" y="303"/>
                      <a:pt x="5" y="303"/>
                    </a:cubicBezTo>
                    <a:cubicBezTo>
                      <a:pt x="5" y="303"/>
                      <a:pt x="5" y="303"/>
                      <a:pt x="5" y="303"/>
                    </a:cubicBezTo>
                    <a:cubicBezTo>
                      <a:pt x="5" y="303"/>
                      <a:pt x="5" y="303"/>
                      <a:pt x="5" y="303"/>
                    </a:cubicBezTo>
                    <a:cubicBezTo>
                      <a:pt x="5" y="304"/>
                      <a:pt x="5" y="304"/>
                      <a:pt x="5" y="304"/>
                    </a:cubicBezTo>
                    <a:cubicBezTo>
                      <a:pt x="5" y="304"/>
                      <a:pt x="5" y="304"/>
                      <a:pt x="5" y="305"/>
                    </a:cubicBezTo>
                    <a:cubicBezTo>
                      <a:pt x="5" y="305"/>
                      <a:pt x="5" y="305"/>
                      <a:pt x="5" y="305"/>
                    </a:cubicBezTo>
                    <a:cubicBezTo>
                      <a:pt x="5" y="305"/>
                      <a:pt x="5" y="304"/>
                      <a:pt x="5" y="304"/>
                    </a:cubicBezTo>
                    <a:cubicBezTo>
                      <a:pt x="6" y="304"/>
                      <a:pt x="6" y="304"/>
                      <a:pt x="6" y="304"/>
                    </a:cubicBezTo>
                    <a:cubicBezTo>
                      <a:pt x="6" y="304"/>
                      <a:pt x="6" y="304"/>
                      <a:pt x="6" y="305"/>
                    </a:cubicBezTo>
                    <a:cubicBezTo>
                      <a:pt x="6" y="305"/>
                      <a:pt x="6" y="305"/>
                      <a:pt x="5" y="305"/>
                    </a:cubicBezTo>
                    <a:cubicBezTo>
                      <a:pt x="5" y="305"/>
                      <a:pt x="5" y="305"/>
                      <a:pt x="5" y="305"/>
                    </a:cubicBezTo>
                    <a:cubicBezTo>
                      <a:pt x="5" y="305"/>
                      <a:pt x="5" y="305"/>
                      <a:pt x="5" y="305"/>
                    </a:cubicBezTo>
                    <a:cubicBezTo>
                      <a:pt x="5" y="306"/>
                      <a:pt x="5" y="306"/>
                      <a:pt x="5" y="306"/>
                    </a:cubicBezTo>
                    <a:cubicBezTo>
                      <a:pt x="5" y="306"/>
                      <a:pt x="5" y="307"/>
                      <a:pt x="5" y="307"/>
                    </a:cubicBezTo>
                    <a:cubicBezTo>
                      <a:pt x="5" y="307"/>
                      <a:pt x="5" y="307"/>
                      <a:pt x="5" y="307"/>
                    </a:cubicBezTo>
                    <a:cubicBezTo>
                      <a:pt x="5" y="307"/>
                      <a:pt x="5" y="307"/>
                      <a:pt x="5" y="307"/>
                    </a:cubicBezTo>
                    <a:cubicBezTo>
                      <a:pt x="5" y="307"/>
                      <a:pt x="5" y="307"/>
                      <a:pt x="5" y="307"/>
                    </a:cubicBezTo>
                    <a:cubicBezTo>
                      <a:pt x="6" y="307"/>
                      <a:pt x="6" y="307"/>
                      <a:pt x="6" y="307"/>
                    </a:cubicBezTo>
                    <a:cubicBezTo>
                      <a:pt x="6" y="307"/>
                      <a:pt x="6" y="307"/>
                      <a:pt x="6" y="307"/>
                    </a:cubicBezTo>
                    <a:cubicBezTo>
                      <a:pt x="6" y="307"/>
                      <a:pt x="6" y="307"/>
                      <a:pt x="6" y="307"/>
                    </a:cubicBezTo>
                    <a:cubicBezTo>
                      <a:pt x="6" y="307"/>
                      <a:pt x="6" y="307"/>
                      <a:pt x="6" y="307"/>
                    </a:cubicBezTo>
                    <a:cubicBezTo>
                      <a:pt x="6" y="307"/>
                      <a:pt x="7" y="307"/>
                      <a:pt x="7" y="307"/>
                    </a:cubicBezTo>
                    <a:cubicBezTo>
                      <a:pt x="7" y="307"/>
                      <a:pt x="7" y="307"/>
                      <a:pt x="7" y="307"/>
                    </a:cubicBezTo>
                    <a:cubicBezTo>
                      <a:pt x="7" y="307"/>
                      <a:pt x="7" y="307"/>
                      <a:pt x="7" y="307"/>
                    </a:cubicBezTo>
                    <a:cubicBezTo>
                      <a:pt x="7" y="307"/>
                      <a:pt x="7" y="307"/>
                      <a:pt x="7" y="307"/>
                    </a:cubicBezTo>
                    <a:cubicBezTo>
                      <a:pt x="7" y="307"/>
                      <a:pt x="7" y="307"/>
                      <a:pt x="7" y="307"/>
                    </a:cubicBezTo>
                    <a:cubicBezTo>
                      <a:pt x="7" y="307"/>
                      <a:pt x="7" y="307"/>
                      <a:pt x="7" y="307"/>
                    </a:cubicBezTo>
                    <a:cubicBezTo>
                      <a:pt x="7" y="307"/>
                      <a:pt x="8" y="307"/>
                      <a:pt x="8" y="307"/>
                    </a:cubicBezTo>
                    <a:cubicBezTo>
                      <a:pt x="8" y="307"/>
                      <a:pt x="8" y="307"/>
                      <a:pt x="8" y="307"/>
                    </a:cubicBezTo>
                    <a:cubicBezTo>
                      <a:pt x="9" y="307"/>
                      <a:pt x="9" y="307"/>
                      <a:pt x="9" y="306"/>
                    </a:cubicBezTo>
                    <a:cubicBezTo>
                      <a:pt x="9" y="306"/>
                      <a:pt x="9" y="306"/>
                      <a:pt x="9" y="306"/>
                    </a:cubicBezTo>
                    <a:cubicBezTo>
                      <a:pt x="9" y="306"/>
                      <a:pt x="9" y="306"/>
                      <a:pt x="9" y="306"/>
                    </a:cubicBezTo>
                    <a:cubicBezTo>
                      <a:pt x="9" y="305"/>
                      <a:pt x="9" y="305"/>
                      <a:pt x="9" y="305"/>
                    </a:cubicBezTo>
                    <a:cubicBezTo>
                      <a:pt x="9" y="305"/>
                      <a:pt x="8" y="305"/>
                      <a:pt x="8" y="305"/>
                    </a:cubicBezTo>
                    <a:cubicBezTo>
                      <a:pt x="8" y="306"/>
                      <a:pt x="8" y="306"/>
                      <a:pt x="8" y="306"/>
                    </a:cubicBezTo>
                    <a:cubicBezTo>
                      <a:pt x="8" y="305"/>
                      <a:pt x="8" y="305"/>
                      <a:pt x="8" y="305"/>
                    </a:cubicBezTo>
                    <a:cubicBezTo>
                      <a:pt x="8" y="305"/>
                      <a:pt x="8" y="305"/>
                      <a:pt x="9" y="305"/>
                    </a:cubicBezTo>
                    <a:cubicBezTo>
                      <a:pt x="9" y="305"/>
                      <a:pt x="8" y="304"/>
                      <a:pt x="8" y="304"/>
                    </a:cubicBezTo>
                    <a:cubicBezTo>
                      <a:pt x="8" y="304"/>
                      <a:pt x="8" y="304"/>
                      <a:pt x="8" y="304"/>
                    </a:cubicBezTo>
                    <a:cubicBezTo>
                      <a:pt x="8" y="304"/>
                      <a:pt x="8" y="304"/>
                      <a:pt x="8" y="303"/>
                    </a:cubicBezTo>
                    <a:cubicBezTo>
                      <a:pt x="8" y="303"/>
                      <a:pt x="8" y="303"/>
                      <a:pt x="8" y="303"/>
                    </a:cubicBezTo>
                    <a:cubicBezTo>
                      <a:pt x="8" y="303"/>
                      <a:pt x="8" y="303"/>
                      <a:pt x="8" y="303"/>
                    </a:cubicBezTo>
                    <a:close/>
                    <a:moveTo>
                      <a:pt x="8" y="307"/>
                    </a:moveTo>
                    <a:cubicBezTo>
                      <a:pt x="8" y="307"/>
                      <a:pt x="8" y="307"/>
                      <a:pt x="8" y="307"/>
                    </a:cubicBezTo>
                    <a:cubicBezTo>
                      <a:pt x="8" y="307"/>
                      <a:pt x="8" y="308"/>
                      <a:pt x="8" y="308"/>
                    </a:cubicBezTo>
                    <a:cubicBezTo>
                      <a:pt x="8" y="308"/>
                      <a:pt x="7" y="308"/>
                      <a:pt x="7" y="308"/>
                    </a:cubicBezTo>
                    <a:cubicBezTo>
                      <a:pt x="7" y="308"/>
                      <a:pt x="7" y="308"/>
                      <a:pt x="7" y="308"/>
                    </a:cubicBezTo>
                    <a:cubicBezTo>
                      <a:pt x="7" y="308"/>
                      <a:pt x="7" y="308"/>
                      <a:pt x="6" y="308"/>
                    </a:cubicBezTo>
                    <a:cubicBezTo>
                      <a:pt x="6" y="308"/>
                      <a:pt x="6" y="308"/>
                      <a:pt x="6" y="309"/>
                    </a:cubicBezTo>
                    <a:cubicBezTo>
                      <a:pt x="6" y="309"/>
                      <a:pt x="6" y="309"/>
                      <a:pt x="6" y="309"/>
                    </a:cubicBezTo>
                    <a:cubicBezTo>
                      <a:pt x="6" y="309"/>
                      <a:pt x="6" y="309"/>
                      <a:pt x="7" y="309"/>
                    </a:cubicBezTo>
                    <a:cubicBezTo>
                      <a:pt x="7" y="309"/>
                      <a:pt x="7" y="309"/>
                      <a:pt x="7" y="309"/>
                    </a:cubicBezTo>
                    <a:cubicBezTo>
                      <a:pt x="7" y="309"/>
                      <a:pt x="7" y="309"/>
                      <a:pt x="7" y="310"/>
                    </a:cubicBezTo>
                    <a:cubicBezTo>
                      <a:pt x="7" y="310"/>
                      <a:pt x="7" y="310"/>
                      <a:pt x="8" y="310"/>
                    </a:cubicBezTo>
                    <a:cubicBezTo>
                      <a:pt x="8" y="310"/>
                      <a:pt x="8" y="310"/>
                      <a:pt x="8" y="310"/>
                    </a:cubicBezTo>
                    <a:cubicBezTo>
                      <a:pt x="8" y="310"/>
                      <a:pt x="8" y="309"/>
                      <a:pt x="8" y="309"/>
                    </a:cubicBezTo>
                    <a:cubicBezTo>
                      <a:pt x="8" y="309"/>
                      <a:pt x="8" y="309"/>
                      <a:pt x="8" y="309"/>
                    </a:cubicBezTo>
                    <a:cubicBezTo>
                      <a:pt x="8" y="309"/>
                      <a:pt x="9" y="309"/>
                      <a:pt x="9" y="309"/>
                    </a:cubicBezTo>
                    <a:cubicBezTo>
                      <a:pt x="9" y="309"/>
                      <a:pt x="8" y="309"/>
                      <a:pt x="8" y="308"/>
                    </a:cubicBezTo>
                    <a:cubicBezTo>
                      <a:pt x="8" y="308"/>
                      <a:pt x="8" y="308"/>
                      <a:pt x="8" y="308"/>
                    </a:cubicBezTo>
                    <a:cubicBezTo>
                      <a:pt x="8" y="308"/>
                      <a:pt x="8" y="308"/>
                      <a:pt x="8" y="308"/>
                    </a:cubicBezTo>
                    <a:cubicBezTo>
                      <a:pt x="8" y="308"/>
                      <a:pt x="9" y="307"/>
                      <a:pt x="8" y="307"/>
                    </a:cubicBezTo>
                    <a:close/>
                    <a:moveTo>
                      <a:pt x="11" y="298"/>
                    </a:moveTo>
                    <a:cubicBezTo>
                      <a:pt x="11" y="298"/>
                      <a:pt x="11" y="298"/>
                      <a:pt x="11" y="298"/>
                    </a:cubicBezTo>
                    <a:cubicBezTo>
                      <a:pt x="11" y="298"/>
                      <a:pt x="11" y="298"/>
                      <a:pt x="11" y="298"/>
                    </a:cubicBezTo>
                    <a:cubicBezTo>
                      <a:pt x="11" y="298"/>
                      <a:pt x="11" y="299"/>
                      <a:pt x="11" y="299"/>
                    </a:cubicBezTo>
                    <a:cubicBezTo>
                      <a:pt x="11" y="299"/>
                      <a:pt x="11" y="299"/>
                      <a:pt x="11" y="299"/>
                    </a:cubicBezTo>
                    <a:cubicBezTo>
                      <a:pt x="11" y="299"/>
                      <a:pt x="11" y="299"/>
                      <a:pt x="11" y="299"/>
                    </a:cubicBezTo>
                    <a:cubicBezTo>
                      <a:pt x="11" y="299"/>
                      <a:pt x="11" y="299"/>
                      <a:pt x="11" y="299"/>
                    </a:cubicBezTo>
                    <a:cubicBezTo>
                      <a:pt x="11" y="299"/>
                      <a:pt x="11" y="299"/>
                      <a:pt x="11" y="299"/>
                    </a:cubicBezTo>
                    <a:cubicBezTo>
                      <a:pt x="11" y="299"/>
                      <a:pt x="11" y="299"/>
                      <a:pt x="12" y="299"/>
                    </a:cubicBezTo>
                    <a:cubicBezTo>
                      <a:pt x="12" y="299"/>
                      <a:pt x="12" y="299"/>
                      <a:pt x="12" y="299"/>
                    </a:cubicBezTo>
                    <a:cubicBezTo>
                      <a:pt x="12" y="299"/>
                      <a:pt x="12" y="299"/>
                      <a:pt x="12" y="299"/>
                    </a:cubicBezTo>
                    <a:cubicBezTo>
                      <a:pt x="12" y="299"/>
                      <a:pt x="12" y="299"/>
                      <a:pt x="12" y="299"/>
                    </a:cubicBezTo>
                    <a:cubicBezTo>
                      <a:pt x="12" y="299"/>
                      <a:pt x="12" y="299"/>
                      <a:pt x="12" y="299"/>
                    </a:cubicBezTo>
                    <a:cubicBezTo>
                      <a:pt x="12" y="298"/>
                      <a:pt x="12" y="298"/>
                      <a:pt x="12" y="298"/>
                    </a:cubicBezTo>
                    <a:cubicBezTo>
                      <a:pt x="13" y="298"/>
                      <a:pt x="13" y="298"/>
                      <a:pt x="13" y="298"/>
                    </a:cubicBezTo>
                    <a:cubicBezTo>
                      <a:pt x="13" y="298"/>
                      <a:pt x="13" y="298"/>
                      <a:pt x="13" y="298"/>
                    </a:cubicBezTo>
                    <a:cubicBezTo>
                      <a:pt x="13" y="298"/>
                      <a:pt x="13" y="298"/>
                      <a:pt x="13" y="298"/>
                    </a:cubicBezTo>
                    <a:cubicBezTo>
                      <a:pt x="13" y="298"/>
                      <a:pt x="13" y="298"/>
                      <a:pt x="13" y="298"/>
                    </a:cubicBezTo>
                    <a:cubicBezTo>
                      <a:pt x="13" y="297"/>
                      <a:pt x="13" y="297"/>
                      <a:pt x="13" y="297"/>
                    </a:cubicBezTo>
                    <a:cubicBezTo>
                      <a:pt x="13" y="297"/>
                      <a:pt x="13" y="297"/>
                      <a:pt x="13" y="297"/>
                    </a:cubicBezTo>
                    <a:cubicBezTo>
                      <a:pt x="12" y="297"/>
                      <a:pt x="12" y="297"/>
                      <a:pt x="12" y="297"/>
                    </a:cubicBezTo>
                    <a:cubicBezTo>
                      <a:pt x="12" y="298"/>
                      <a:pt x="12" y="298"/>
                      <a:pt x="12" y="298"/>
                    </a:cubicBezTo>
                    <a:cubicBezTo>
                      <a:pt x="12" y="298"/>
                      <a:pt x="12" y="298"/>
                      <a:pt x="12" y="298"/>
                    </a:cubicBezTo>
                    <a:cubicBezTo>
                      <a:pt x="12" y="298"/>
                      <a:pt x="12" y="298"/>
                      <a:pt x="12" y="298"/>
                    </a:cubicBezTo>
                    <a:cubicBezTo>
                      <a:pt x="12" y="298"/>
                      <a:pt x="11" y="298"/>
                      <a:pt x="11" y="298"/>
                    </a:cubicBezTo>
                    <a:cubicBezTo>
                      <a:pt x="11" y="298"/>
                      <a:pt x="11" y="298"/>
                      <a:pt x="11" y="298"/>
                    </a:cubicBezTo>
                    <a:close/>
                    <a:moveTo>
                      <a:pt x="5" y="299"/>
                    </a:moveTo>
                    <a:cubicBezTo>
                      <a:pt x="5" y="299"/>
                      <a:pt x="5" y="299"/>
                      <a:pt x="5" y="298"/>
                    </a:cubicBezTo>
                    <a:cubicBezTo>
                      <a:pt x="5" y="298"/>
                      <a:pt x="6" y="298"/>
                      <a:pt x="6" y="298"/>
                    </a:cubicBezTo>
                    <a:cubicBezTo>
                      <a:pt x="6" y="298"/>
                      <a:pt x="6" y="298"/>
                      <a:pt x="6" y="297"/>
                    </a:cubicBezTo>
                    <a:cubicBezTo>
                      <a:pt x="6" y="297"/>
                      <a:pt x="6" y="298"/>
                      <a:pt x="6" y="298"/>
                    </a:cubicBezTo>
                    <a:cubicBezTo>
                      <a:pt x="5" y="298"/>
                      <a:pt x="5" y="298"/>
                      <a:pt x="5" y="298"/>
                    </a:cubicBezTo>
                    <a:cubicBezTo>
                      <a:pt x="5" y="298"/>
                      <a:pt x="5" y="298"/>
                      <a:pt x="5" y="298"/>
                    </a:cubicBezTo>
                    <a:cubicBezTo>
                      <a:pt x="5" y="298"/>
                      <a:pt x="5" y="298"/>
                      <a:pt x="5" y="298"/>
                    </a:cubicBezTo>
                    <a:cubicBezTo>
                      <a:pt x="5" y="298"/>
                      <a:pt x="5" y="298"/>
                      <a:pt x="5" y="298"/>
                    </a:cubicBezTo>
                    <a:cubicBezTo>
                      <a:pt x="5" y="298"/>
                      <a:pt x="5" y="298"/>
                      <a:pt x="5" y="298"/>
                    </a:cubicBezTo>
                    <a:cubicBezTo>
                      <a:pt x="5" y="298"/>
                      <a:pt x="5" y="298"/>
                      <a:pt x="5" y="298"/>
                    </a:cubicBezTo>
                    <a:cubicBezTo>
                      <a:pt x="5" y="298"/>
                      <a:pt x="5" y="298"/>
                      <a:pt x="4" y="298"/>
                    </a:cubicBezTo>
                    <a:cubicBezTo>
                      <a:pt x="4" y="298"/>
                      <a:pt x="4" y="298"/>
                      <a:pt x="4" y="298"/>
                    </a:cubicBezTo>
                    <a:cubicBezTo>
                      <a:pt x="4" y="298"/>
                      <a:pt x="4" y="299"/>
                      <a:pt x="4" y="299"/>
                    </a:cubicBezTo>
                    <a:cubicBezTo>
                      <a:pt x="4" y="299"/>
                      <a:pt x="4" y="299"/>
                      <a:pt x="4" y="300"/>
                    </a:cubicBezTo>
                    <a:cubicBezTo>
                      <a:pt x="4" y="300"/>
                      <a:pt x="4" y="300"/>
                      <a:pt x="4" y="300"/>
                    </a:cubicBezTo>
                    <a:cubicBezTo>
                      <a:pt x="4" y="300"/>
                      <a:pt x="4" y="300"/>
                      <a:pt x="4" y="300"/>
                    </a:cubicBezTo>
                    <a:cubicBezTo>
                      <a:pt x="3" y="301"/>
                      <a:pt x="3" y="301"/>
                      <a:pt x="3" y="302"/>
                    </a:cubicBezTo>
                    <a:cubicBezTo>
                      <a:pt x="4" y="301"/>
                      <a:pt x="4" y="301"/>
                      <a:pt x="4" y="301"/>
                    </a:cubicBezTo>
                    <a:cubicBezTo>
                      <a:pt x="5" y="301"/>
                      <a:pt x="4" y="300"/>
                      <a:pt x="5" y="300"/>
                    </a:cubicBezTo>
                    <a:cubicBezTo>
                      <a:pt x="5" y="300"/>
                      <a:pt x="5" y="299"/>
                      <a:pt x="5" y="299"/>
                    </a:cubicBezTo>
                    <a:cubicBezTo>
                      <a:pt x="5" y="299"/>
                      <a:pt x="5" y="299"/>
                      <a:pt x="5" y="299"/>
                    </a:cubicBezTo>
                    <a:close/>
                    <a:moveTo>
                      <a:pt x="7" y="295"/>
                    </a:moveTo>
                    <a:cubicBezTo>
                      <a:pt x="7" y="295"/>
                      <a:pt x="7" y="295"/>
                      <a:pt x="7" y="295"/>
                    </a:cubicBezTo>
                    <a:cubicBezTo>
                      <a:pt x="7" y="295"/>
                      <a:pt x="7" y="295"/>
                      <a:pt x="7" y="295"/>
                    </a:cubicBezTo>
                    <a:cubicBezTo>
                      <a:pt x="7" y="295"/>
                      <a:pt x="7" y="296"/>
                      <a:pt x="7" y="296"/>
                    </a:cubicBezTo>
                    <a:cubicBezTo>
                      <a:pt x="8" y="296"/>
                      <a:pt x="8" y="296"/>
                      <a:pt x="8" y="296"/>
                    </a:cubicBezTo>
                    <a:cubicBezTo>
                      <a:pt x="8" y="296"/>
                      <a:pt x="8" y="296"/>
                      <a:pt x="8" y="296"/>
                    </a:cubicBezTo>
                    <a:cubicBezTo>
                      <a:pt x="8" y="296"/>
                      <a:pt x="8" y="296"/>
                      <a:pt x="8" y="296"/>
                    </a:cubicBezTo>
                    <a:cubicBezTo>
                      <a:pt x="8" y="296"/>
                      <a:pt x="7" y="296"/>
                      <a:pt x="7" y="296"/>
                    </a:cubicBezTo>
                    <a:cubicBezTo>
                      <a:pt x="7" y="296"/>
                      <a:pt x="7" y="297"/>
                      <a:pt x="7" y="297"/>
                    </a:cubicBezTo>
                    <a:cubicBezTo>
                      <a:pt x="7" y="297"/>
                      <a:pt x="7" y="297"/>
                      <a:pt x="7" y="297"/>
                    </a:cubicBezTo>
                    <a:cubicBezTo>
                      <a:pt x="7" y="297"/>
                      <a:pt x="7" y="297"/>
                      <a:pt x="7" y="297"/>
                    </a:cubicBezTo>
                    <a:cubicBezTo>
                      <a:pt x="7" y="297"/>
                      <a:pt x="7" y="297"/>
                      <a:pt x="7" y="296"/>
                    </a:cubicBezTo>
                    <a:cubicBezTo>
                      <a:pt x="7" y="296"/>
                      <a:pt x="7" y="296"/>
                      <a:pt x="7" y="296"/>
                    </a:cubicBezTo>
                    <a:cubicBezTo>
                      <a:pt x="7" y="296"/>
                      <a:pt x="7" y="296"/>
                      <a:pt x="7" y="296"/>
                    </a:cubicBezTo>
                    <a:cubicBezTo>
                      <a:pt x="6" y="296"/>
                      <a:pt x="6" y="296"/>
                      <a:pt x="6" y="296"/>
                    </a:cubicBezTo>
                    <a:cubicBezTo>
                      <a:pt x="6" y="296"/>
                      <a:pt x="6" y="296"/>
                      <a:pt x="6" y="296"/>
                    </a:cubicBezTo>
                    <a:cubicBezTo>
                      <a:pt x="6" y="296"/>
                      <a:pt x="6" y="296"/>
                      <a:pt x="6" y="296"/>
                    </a:cubicBezTo>
                    <a:cubicBezTo>
                      <a:pt x="6" y="296"/>
                      <a:pt x="6" y="296"/>
                      <a:pt x="6" y="296"/>
                    </a:cubicBezTo>
                    <a:cubicBezTo>
                      <a:pt x="6" y="296"/>
                      <a:pt x="6" y="296"/>
                      <a:pt x="6" y="297"/>
                    </a:cubicBezTo>
                    <a:cubicBezTo>
                      <a:pt x="6" y="297"/>
                      <a:pt x="6" y="297"/>
                      <a:pt x="6" y="297"/>
                    </a:cubicBezTo>
                    <a:cubicBezTo>
                      <a:pt x="6" y="297"/>
                      <a:pt x="6" y="297"/>
                      <a:pt x="6" y="297"/>
                    </a:cubicBezTo>
                    <a:cubicBezTo>
                      <a:pt x="6" y="297"/>
                      <a:pt x="7" y="297"/>
                      <a:pt x="7" y="297"/>
                    </a:cubicBezTo>
                    <a:cubicBezTo>
                      <a:pt x="7" y="298"/>
                      <a:pt x="6" y="298"/>
                      <a:pt x="6" y="298"/>
                    </a:cubicBezTo>
                    <a:cubicBezTo>
                      <a:pt x="6" y="298"/>
                      <a:pt x="6" y="298"/>
                      <a:pt x="6" y="298"/>
                    </a:cubicBezTo>
                    <a:cubicBezTo>
                      <a:pt x="6" y="298"/>
                      <a:pt x="6" y="298"/>
                      <a:pt x="6" y="299"/>
                    </a:cubicBezTo>
                    <a:cubicBezTo>
                      <a:pt x="6" y="299"/>
                      <a:pt x="6" y="299"/>
                      <a:pt x="6" y="299"/>
                    </a:cubicBezTo>
                    <a:cubicBezTo>
                      <a:pt x="6" y="299"/>
                      <a:pt x="6" y="299"/>
                      <a:pt x="5" y="300"/>
                    </a:cubicBezTo>
                    <a:cubicBezTo>
                      <a:pt x="5" y="300"/>
                      <a:pt x="5" y="300"/>
                      <a:pt x="5" y="300"/>
                    </a:cubicBezTo>
                    <a:cubicBezTo>
                      <a:pt x="5" y="300"/>
                      <a:pt x="6" y="300"/>
                      <a:pt x="6" y="300"/>
                    </a:cubicBezTo>
                    <a:cubicBezTo>
                      <a:pt x="6" y="300"/>
                      <a:pt x="6" y="300"/>
                      <a:pt x="6" y="300"/>
                    </a:cubicBezTo>
                    <a:cubicBezTo>
                      <a:pt x="6" y="300"/>
                      <a:pt x="6" y="300"/>
                      <a:pt x="6" y="301"/>
                    </a:cubicBezTo>
                    <a:cubicBezTo>
                      <a:pt x="6" y="301"/>
                      <a:pt x="6" y="301"/>
                      <a:pt x="6" y="301"/>
                    </a:cubicBezTo>
                    <a:cubicBezTo>
                      <a:pt x="6" y="301"/>
                      <a:pt x="6" y="301"/>
                      <a:pt x="6" y="301"/>
                    </a:cubicBezTo>
                    <a:cubicBezTo>
                      <a:pt x="6" y="300"/>
                      <a:pt x="6" y="300"/>
                      <a:pt x="6" y="300"/>
                    </a:cubicBezTo>
                    <a:cubicBezTo>
                      <a:pt x="6" y="300"/>
                      <a:pt x="6" y="300"/>
                      <a:pt x="6" y="300"/>
                    </a:cubicBezTo>
                    <a:cubicBezTo>
                      <a:pt x="7" y="299"/>
                      <a:pt x="7" y="299"/>
                      <a:pt x="7" y="299"/>
                    </a:cubicBezTo>
                    <a:cubicBezTo>
                      <a:pt x="7" y="299"/>
                      <a:pt x="7" y="299"/>
                      <a:pt x="7" y="299"/>
                    </a:cubicBezTo>
                    <a:cubicBezTo>
                      <a:pt x="7" y="299"/>
                      <a:pt x="7" y="299"/>
                      <a:pt x="8" y="299"/>
                    </a:cubicBezTo>
                    <a:cubicBezTo>
                      <a:pt x="8" y="299"/>
                      <a:pt x="7" y="299"/>
                      <a:pt x="7" y="299"/>
                    </a:cubicBezTo>
                    <a:cubicBezTo>
                      <a:pt x="7" y="299"/>
                      <a:pt x="7" y="299"/>
                      <a:pt x="7" y="299"/>
                    </a:cubicBezTo>
                    <a:cubicBezTo>
                      <a:pt x="8" y="298"/>
                      <a:pt x="8" y="299"/>
                      <a:pt x="9" y="299"/>
                    </a:cubicBezTo>
                    <a:cubicBezTo>
                      <a:pt x="9" y="299"/>
                      <a:pt x="9" y="299"/>
                      <a:pt x="9" y="299"/>
                    </a:cubicBezTo>
                    <a:cubicBezTo>
                      <a:pt x="8" y="298"/>
                      <a:pt x="8" y="298"/>
                      <a:pt x="8" y="298"/>
                    </a:cubicBezTo>
                    <a:cubicBezTo>
                      <a:pt x="8" y="298"/>
                      <a:pt x="8" y="298"/>
                      <a:pt x="9" y="298"/>
                    </a:cubicBezTo>
                    <a:cubicBezTo>
                      <a:pt x="9" y="298"/>
                      <a:pt x="9" y="298"/>
                      <a:pt x="9" y="298"/>
                    </a:cubicBezTo>
                    <a:cubicBezTo>
                      <a:pt x="9" y="298"/>
                      <a:pt x="9" y="298"/>
                      <a:pt x="9" y="298"/>
                    </a:cubicBezTo>
                    <a:cubicBezTo>
                      <a:pt x="9" y="298"/>
                      <a:pt x="9" y="298"/>
                      <a:pt x="9" y="298"/>
                    </a:cubicBezTo>
                    <a:cubicBezTo>
                      <a:pt x="9" y="297"/>
                      <a:pt x="9" y="297"/>
                      <a:pt x="8" y="297"/>
                    </a:cubicBezTo>
                    <a:cubicBezTo>
                      <a:pt x="8" y="297"/>
                      <a:pt x="8" y="297"/>
                      <a:pt x="8" y="297"/>
                    </a:cubicBezTo>
                    <a:cubicBezTo>
                      <a:pt x="8" y="297"/>
                      <a:pt x="9" y="297"/>
                      <a:pt x="9" y="297"/>
                    </a:cubicBezTo>
                    <a:cubicBezTo>
                      <a:pt x="9" y="297"/>
                      <a:pt x="9" y="297"/>
                      <a:pt x="9" y="297"/>
                    </a:cubicBezTo>
                    <a:cubicBezTo>
                      <a:pt x="9" y="297"/>
                      <a:pt x="9" y="297"/>
                      <a:pt x="9" y="297"/>
                    </a:cubicBezTo>
                    <a:cubicBezTo>
                      <a:pt x="9" y="297"/>
                      <a:pt x="9" y="297"/>
                      <a:pt x="9" y="297"/>
                    </a:cubicBezTo>
                    <a:cubicBezTo>
                      <a:pt x="10" y="297"/>
                      <a:pt x="10" y="297"/>
                      <a:pt x="10" y="296"/>
                    </a:cubicBezTo>
                    <a:cubicBezTo>
                      <a:pt x="10" y="296"/>
                      <a:pt x="10" y="296"/>
                      <a:pt x="10" y="296"/>
                    </a:cubicBezTo>
                    <a:cubicBezTo>
                      <a:pt x="10" y="296"/>
                      <a:pt x="10" y="296"/>
                      <a:pt x="10" y="296"/>
                    </a:cubicBezTo>
                    <a:cubicBezTo>
                      <a:pt x="9" y="296"/>
                      <a:pt x="9" y="296"/>
                      <a:pt x="9" y="295"/>
                    </a:cubicBezTo>
                    <a:cubicBezTo>
                      <a:pt x="9" y="295"/>
                      <a:pt x="9" y="295"/>
                      <a:pt x="9" y="295"/>
                    </a:cubicBezTo>
                    <a:cubicBezTo>
                      <a:pt x="10" y="295"/>
                      <a:pt x="10" y="295"/>
                      <a:pt x="10" y="295"/>
                    </a:cubicBezTo>
                    <a:cubicBezTo>
                      <a:pt x="10" y="295"/>
                      <a:pt x="10" y="295"/>
                      <a:pt x="10" y="294"/>
                    </a:cubicBezTo>
                    <a:cubicBezTo>
                      <a:pt x="10" y="294"/>
                      <a:pt x="10" y="293"/>
                      <a:pt x="10" y="293"/>
                    </a:cubicBezTo>
                    <a:cubicBezTo>
                      <a:pt x="10" y="293"/>
                      <a:pt x="10" y="293"/>
                      <a:pt x="10" y="293"/>
                    </a:cubicBezTo>
                    <a:cubicBezTo>
                      <a:pt x="10" y="293"/>
                      <a:pt x="10" y="293"/>
                      <a:pt x="10" y="293"/>
                    </a:cubicBezTo>
                    <a:cubicBezTo>
                      <a:pt x="9" y="293"/>
                      <a:pt x="9" y="292"/>
                      <a:pt x="9" y="292"/>
                    </a:cubicBezTo>
                    <a:cubicBezTo>
                      <a:pt x="9" y="292"/>
                      <a:pt x="9" y="292"/>
                      <a:pt x="9" y="292"/>
                    </a:cubicBezTo>
                    <a:cubicBezTo>
                      <a:pt x="9" y="292"/>
                      <a:pt x="9" y="292"/>
                      <a:pt x="9" y="292"/>
                    </a:cubicBezTo>
                    <a:cubicBezTo>
                      <a:pt x="9" y="292"/>
                      <a:pt x="9" y="292"/>
                      <a:pt x="9" y="292"/>
                    </a:cubicBezTo>
                    <a:cubicBezTo>
                      <a:pt x="9" y="292"/>
                      <a:pt x="9" y="292"/>
                      <a:pt x="9" y="292"/>
                    </a:cubicBezTo>
                    <a:cubicBezTo>
                      <a:pt x="9" y="292"/>
                      <a:pt x="8" y="292"/>
                      <a:pt x="8" y="292"/>
                    </a:cubicBezTo>
                    <a:cubicBezTo>
                      <a:pt x="8" y="292"/>
                      <a:pt x="8" y="292"/>
                      <a:pt x="8" y="292"/>
                    </a:cubicBezTo>
                    <a:cubicBezTo>
                      <a:pt x="8" y="292"/>
                      <a:pt x="8" y="292"/>
                      <a:pt x="8" y="292"/>
                    </a:cubicBezTo>
                    <a:cubicBezTo>
                      <a:pt x="8" y="293"/>
                      <a:pt x="8" y="293"/>
                      <a:pt x="8" y="293"/>
                    </a:cubicBezTo>
                    <a:cubicBezTo>
                      <a:pt x="8" y="292"/>
                      <a:pt x="8" y="292"/>
                      <a:pt x="8" y="292"/>
                    </a:cubicBezTo>
                    <a:cubicBezTo>
                      <a:pt x="8" y="292"/>
                      <a:pt x="7" y="292"/>
                      <a:pt x="7" y="292"/>
                    </a:cubicBezTo>
                    <a:cubicBezTo>
                      <a:pt x="7" y="292"/>
                      <a:pt x="7" y="291"/>
                      <a:pt x="7" y="291"/>
                    </a:cubicBezTo>
                    <a:cubicBezTo>
                      <a:pt x="7" y="291"/>
                      <a:pt x="7" y="291"/>
                      <a:pt x="7" y="291"/>
                    </a:cubicBezTo>
                    <a:cubicBezTo>
                      <a:pt x="7" y="291"/>
                      <a:pt x="7" y="291"/>
                      <a:pt x="7" y="291"/>
                    </a:cubicBezTo>
                    <a:cubicBezTo>
                      <a:pt x="7" y="291"/>
                      <a:pt x="6" y="291"/>
                      <a:pt x="6" y="291"/>
                    </a:cubicBezTo>
                    <a:cubicBezTo>
                      <a:pt x="6" y="291"/>
                      <a:pt x="6" y="291"/>
                      <a:pt x="6" y="292"/>
                    </a:cubicBezTo>
                    <a:cubicBezTo>
                      <a:pt x="6" y="292"/>
                      <a:pt x="6" y="292"/>
                      <a:pt x="6" y="292"/>
                    </a:cubicBezTo>
                    <a:cubicBezTo>
                      <a:pt x="6" y="292"/>
                      <a:pt x="6" y="292"/>
                      <a:pt x="6" y="292"/>
                    </a:cubicBezTo>
                    <a:cubicBezTo>
                      <a:pt x="6" y="292"/>
                      <a:pt x="6" y="292"/>
                      <a:pt x="6" y="293"/>
                    </a:cubicBezTo>
                    <a:cubicBezTo>
                      <a:pt x="6" y="293"/>
                      <a:pt x="6" y="293"/>
                      <a:pt x="6" y="293"/>
                    </a:cubicBezTo>
                    <a:cubicBezTo>
                      <a:pt x="6" y="293"/>
                      <a:pt x="6" y="293"/>
                      <a:pt x="6" y="293"/>
                    </a:cubicBezTo>
                    <a:cubicBezTo>
                      <a:pt x="6" y="293"/>
                      <a:pt x="6" y="293"/>
                      <a:pt x="6" y="293"/>
                    </a:cubicBezTo>
                    <a:cubicBezTo>
                      <a:pt x="6" y="293"/>
                      <a:pt x="7" y="293"/>
                      <a:pt x="7" y="293"/>
                    </a:cubicBezTo>
                    <a:cubicBezTo>
                      <a:pt x="7" y="293"/>
                      <a:pt x="7" y="293"/>
                      <a:pt x="7" y="293"/>
                    </a:cubicBezTo>
                    <a:cubicBezTo>
                      <a:pt x="7" y="293"/>
                      <a:pt x="7" y="293"/>
                      <a:pt x="7" y="293"/>
                    </a:cubicBezTo>
                    <a:cubicBezTo>
                      <a:pt x="6" y="293"/>
                      <a:pt x="6" y="293"/>
                      <a:pt x="6" y="293"/>
                    </a:cubicBezTo>
                    <a:cubicBezTo>
                      <a:pt x="6" y="293"/>
                      <a:pt x="6" y="293"/>
                      <a:pt x="6" y="293"/>
                    </a:cubicBezTo>
                    <a:cubicBezTo>
                      <a:pt x="6" y="294"/>
                      <a:pt x="6" y="294"/>
                      <a:pt x="6" y="294"/>
                    </a:cubicBezTo>
                    <a:cubicBezTo>
                      <a:pt x="6" y="294"/>
                      <a:pt x="6" y="294"/>
                      <a:pt x="5" y="294"/>
                    </a:cubicBezTo>
                    <a:cubicBezTo>
                      <a:pt x="5" y="294"/>
                      <a:pt x="5" y="294"/>
                      <a:pt x="5" y="294"/>
                    </a:cubicBezTo>
                    <a:cubicBezTo>
                      <a:pt x="5" y="294"/>
                      <a:pt x="5" y="295"/>
                      <a:pt x="5" y="295"/>
                    </a:cubicBezTo>
                    <a:cubicBezTo>
                      <a:pt x="6" y="295"/>
                      <a:pt x="6" y="295"/>
                      <a:pt x="6" y="295"/>
                    </a:cubicBezTo>
                    <a:cubicBezTo>
                      <a:pt x="6" y="295"/>
                      <a:pt x="6" y="295"/>
                      <a:pt x="6" y="295"/>
                    </a:cubicBezTo>
                    <a:cubicBezTo>
                      <a:pt x="6" y="295"/>
                      <a:pt x="6" y="295"/>
                      <a:pt x="6" y="295"/>
                    </a:cubicBezTo>
                    <a:cubicBezTo>
                      <a:pt x="6" y="295"/>
                      <a:pt x="7" y="295"/>
                      <a:pt x="7" y="295"/>
                    </a:cubicBezTo>
                    <a:cubicBezTo>
                      <a:pt x="7" y="295"/>
                      <a:pt x="7" y="295"/>
                      <a:pt x="7" y="295"/>
                    </a:cubicBezTo>
                    <a:cubicBezTo>
                      <a:pt x="7" y="296"/>
                      <a:pt x="7" y="295"/>
                      <a:pt x="7" y="295"/>
                    </a:cubicBezTo>
                    <a:close/>
                    <a:moveTo>
                      <a:pt x="8" y="290"/>
                    </a:moveTo>
                    <a:cubicBezTo>
                      <a:pt x="8" y="290"/>
                      <a:pt x="8" y="290"/>
                      <a:pt x="8" y="290"/>
                    </a:cubicBezTo>
                    <a:cubicBezTo>
                      <a:pt x="8" y="290"/>
                      <a:pt x="8" y="290"/>
                      <a:pt x="8" y="289"/>
                    </a:cubicBezTo>
                    <a:cubicBezTo>
                      <a:pt x="8" y="289"/>
                      <a:pt x="8" y="289"/>
                      <a:pt x="8" y="289"/>
                    </a:cubicBezTo>
                    <a:cubicBezTo>
                      <a:pt x="8" y="289"/>
                      <a:pt x="9" y="289"/>
                      <a:pt x="9" y="289"/>
                    </a:cubicBezTo>
                    <a:cubicBezTo>
                      <a:pt x="9" y="289"/>
                      <a:pt x="9" y="289"/>
                      <a:pt x="9" y="289"/>
                    </a:cubicBezTo>
                    <a:cubicBezTo>
                      <a:pt x="9" y="289"/>
                      <a:pt x="9" y="289"/>
                      <a:pt x="9" y="289"/>
                    </a:cubicBezTo>
                    <a:cubicBezTo>
                      <a:pt x="9" y="290"/>
                      <a:pt x="9" y="290"/>
                      <a:pt x="9" y="290"/>
                    </a:cubicBezTo>
                    <a:cubicBezTo>
                      <a:pt x="9" y="290"/>
                      <a:pt x="9" y="290"/>
                      <a:pt x="9" y="290"/>
                    </a:cubicBezTo>
                    <a:cubicBezTo>
                      <a:pt x="9" y="291"/>
                      <a:pt x="9" y="291"/>
                      <a:pt x="9" y="291"/>
                    </a:cubicBezTo>
                    <a:cubicBezTo>
                      <a:pt x="9" y="291"/>
                      <a:pt x="9" y="291"/>
                      <a:pt x="9" y="291"/>
                    </a:cubicBezTo>
                    <a:cubicBezTo>
                      <a:pt x="9" y="291"/>
                      <a:pt x="9" y="292"/>
                      <a:pt x="10" y="292"/>
                    </a:cubicBezTo>
                    <a:cubicBezTo>
                      <a:pt x="10" y="292"/>
                      <a:pt x="10" y="292"/>
                      <a:pt x="10" y="292"/>
                    </a:cubicBezTo>
                    <a:cubicBezTo>
                      <a:pt x="10" y="292"/>
                      <a:pt x="10" y="292"/>
                      <a:pt x="10" y="292"/>
                    </a:cubicBezTo>
                    <a:cubicBezTo>
                      <a:pt x="11" y="292"/>
                      <a:pt x="11" y="292"/>
                      <a:pt x="11" y="292"/>
                    </a:cubicBezTo>
                    <a:cubicBezTo>
                      <a:pt x="11" y="292"/>
                      <a:pt x="11" y="293"/>
                      <a:pt x="11" y="293"/>
                    </a:cubicBezTo>
                    <a:cubicBezTo>
                      <a:pt x="11" y="292"/>
                      <a:pt x="11" y="292"/>
                      <a:pt x="11" y="292"/>
                    </a:cubicBezTo>
                    <a:cubicBezTo>
                      <a:pt x="11" y="292"/>
                      <a:pt x="11" y="292"/>
                      <a:pt x="11" y="292"/>
                    </a:cubicBezTo>
                    <a:cubicBezTo>
                      <a:pt x="11" y="291"/>
                      <a:pt x="11" y="291"/>
                      <a:pt x="11" y="291"/>
                    </a:cubicBezTo>
                    <a:cubicBezTo>
                      <a:pt x="11" y="291"/>
                      <a:pt x="11" y="291"/>
                      <a:pt x="11" y="291"/>
                    </a:cubicBezTo>
                    <a:cubicBezTo>
                      <a:pt x="11" y="291"/>
                      <a:pt x="11" y="290"/>
                      <a:pt x="11" y="290"/>
                    </a:cubicBezTo>
                    <a:cubicBezTo>
                      <a:pt x="11" y="290"/>
                      <a:pt x="10" y="290"/>
                      <a:pt x="10" y="290"/>
                    </a:cubicBezTo>
                    <a:cubicBezTo>
                      <a:pt x="10" y="290"/>
                      <a:pt x="10" y="290"/>
                      <a:pt x="10" y="290"/>
                    </a:cubicBezTo>
                    <a:cubicBezTo>
                      <a:pt x="10" y="290"/>
                      <a:pt x="10" y="290"/>
                      <a:pt x="10" y="290"/>
                    </a:cubicBezTo>
                    <a:cubicBezTo>
                      <a:pt x="10" y="289"/>
                      <a:pt x="10" y="289"/>
                      <a:pt x="10" y="289"/>
                    </a:cubicBezTo>
                    <a:cubicBezTo>
                      <a:pt x="10" y="289"/>
                      <a:pt x="10" y="289"/>
                      <a:pt x="10" y="289"/>
                    </a:cubicBezTo>
                    <a:cubicBezTo>
                      <a:pt x="10" y="289"/>
                      <a:pt x="10" y="289"/>
                      <a:pt x="10" y="289"/>
                    </a:cubicBezTo>
                    <a:cubicBezTo>
                      <a:pt x="10" y="289"/>
                      <a:pt x="9" y="288"/>
                      <a:pt x="9" y="288"/>
                    </a:cubicBezTo>
                    <a:cubicBezTo>
                      <a:pt x="9" y="288"/>
                      <a:pt x="9" y="288"/>
                      <a:pt x="9" y="288"/>
                    </a:cubicBezTo>
                    <a:cubicBezTo>
                      <a:pt x="9" y="288"/>
                      <a:pt x="9" y="288"/>
                      <a:pt x="9" y="288"/>
                    </a:cubicBezTo>
                    <a:cubicBezTo>
                      <a:pt x="9" y="288"/>
                      <a:pt x="9" y="288"/>
                      <a:pt x="9" y="288"/>
                    </a:cubicBezTo>
                    <a:cubicBezTo>
                      <a:pt x="8" y="288"/>
                      <a:pt x="8" y="288"/>
                      <a:pt x="8" y="288"/>
                    </a:cubicBezTo>
                    <a:cubicBezTo>
                      <a:pt x="8" y="288"/>
                      <a:pt x="8" y="288"/>
                      <a:pt x="8" y="288"/>
                    </a:cubicBezTo>
                    <a:cubicBezTo>
                      <a:pt x="8" y="288"/>
                      <a:pt x="7" y="288"/>
                      <a:pt x="7" y="288"/>
                    </a:cubicBezTo>
                    <a:cubicBezTo>
                      <a:pt x="7" y="288"/>
                      <a:pt x="7" y="288"/>
                      <a:pt x="7" y="288"/>
                    </a:cubicBezTo>
                    <a:cubicBezTo>
                      <a:pt x="7" y="288"/>
                      <a:pt x="7" y="288"/>
                      <a:pt x="7" y="288"/>
                    </a:cubicBezTo>
                    <a:cubicBezTo>
                      <a:pt x="7" y="288"/>
                      <a:pt x="7" y="288"/>
                      <a:pt x="7" y="288"/>
                    </a:cubicBezTo>
                    <a:cubicBezTo>
                      <a:pt x="7" y="289"/>
                      <a:pt x="7" y="289"/>
                      <a:pt x="7" y="289"/>
                    </a:cubicBezTo>
                    <a:cubicBezTo>
                      <a:pt x="8" y="289"/>
                      <a:pt x="8" y="289"/>
                      <a:pt x="8" y="289"/>
                    </a:cubicBezTo>
                    <a:cubicBezTo>
                      <a:pt x="8" y="289"/>
                      <a:pt x="8" y="289"/>
                      <a:pt x="8" y="289"/>
                    </a:cubicBezTo>
                    <a:cubicBezTo>
                      <a:pt x="8" y="289"/>
                      <a:pt x="8" y="289"/>
                      <a:pt x="8" y="289"/>
                    </a:cubicBezTo>
                    <a:cubicBezTo>
                      <a:pt x="8" y="289"/>
                      <a:pt x="8" y="289"/>
                      <a:pt x="8" y="289"/>
                    </a:cubicBezTo>
                    <a:cubicBezTo>
                      <a:pt x="8" y="290"/>
                      <a:pt x="7" y="290"/>
                      <a:pt x="8" y="290"/>
                    </a:cubicBezTo>
                    <a:cubicBezTo>
                      <a:pt x="8" y="290"/>
                      <a:pt x="8" y="290"/>
                      <a:pt x="8" y="290"/>
                    </a:cubicBezTo>
                    <a:close/>
                    <a:moveTo>
                      <a:pt x="4" y="291"/>
                    </a:moveTo>
                    <a:cubicBezTo>
                      <a:pt x="4" y="291"/>
                      <a:pt x="4" y="291"/>
                      <a:pt x="3" y="291"/>
                    </a:cubicBezTo>
                    <a:cubicBezTo>
                      <a:pt x="3" y="290"/>
                      <a:pt x="3" y="290"/>
                      <a:pt x="3" y="290"/>
                    </a:cubicBezTo>
                    <a:cubicBezTo>
                      <a:pt x="3" y="290"/>
                      <a:pt x="3" y="290"/>
                      <a:pt x="3" y="290"/>
                    </a:cubicBezTo>
                    <a:cubicBezTo>
                      <a:pt x="4" y="290"/>
                      <a:pt x="4" y="290"/>
                      <a:pt x="4" y="290"/>
                    </a:cubicBezTo>
                    <a:cubicBezTo>
                      <a:pt x="4" y="290"/>
                      <a:pt x="4" y="290"/>
                      <a:pt x="4" y="290"/>
                    </a:cubicBezTo>
                    <a:cubicBezTo>
                      <a:pt x="4" y="290"/>
                      <a:pt x="4" y="290"/>
                      <a:pt x="4" y="290"/>
                    </a:cubicBezTo>
                    <a:cubicBezTo>
                      <a:pt x="4" y="290"/>
                      <a:pt x="5" y="289"/>
                      <a:pt x="5" y="289"/>
                    </a:cubicBezTo>
                    <a:cubicBezTo>
                      <a:pt x="5" y="289"/>
                      <a:pt x="5" y="289"/>
                      <a:pt x="5" y="289"/>
                    </a:cubicBezTo>
                    <a:cubicBezTo>
                      <a:pt x="5" y="289"/>
                      <a:pt x="5" y="289"/>
                      <a:pt x="5" y="289"/>
                    </a:cubicBezTo>
                    <a:cubicBezTo>
                      <a:pt x="4" y="289"/>
                      <a:pt x="4" y="289"/>
                      <a:pt x="3" y="289"/>
                    </a:cubicBezTo>
                    <a:cubicBezTo>
                      <a:pt x="3" y="289"/>
                      <a:pt x="3" y="289"/>
                      <a:pt x="3" y="289"/>
                    </a:cubicBezTo>
                    <a:cubicBezTo>
                      <a:pt x="3" y="289"/>
                      <a:pt x="3" y="289"/>
                      <a:pt x="3" y="289"/>
                    </a:cubicBezTo>
                    <a:cubicBezTo>
                      <a:pt x="3" y="289"/>
                      <a:pt x="3" y="289"/>
                      <a:pt x="3" y="289"/>
                    </a:cubicBezTo>
                    <a:cubicBezTo>
                      <a:pt x="2" y="289"/>
                      <a:pt x="2" y="289"/>
                      <a:pt x="2" y="289"/>
                    </a:cubicBezTo>
                    <a:cubicBezTo>
                      <a:pt x="2" y="289"/>
                      <a:pt x="2" y="289"/>
                      <a:pt x="2" y="289"/>
                    </a:cubicBezTo>
                    <a:cubicBezTo>
                      <a:pt x="2" y="289"/>
                      <a:pt x="2" y="289"/>
                      <a:pt x="2" y="289"/>
                    </a:cubicBezTo>
                    <a:cubicBezTo>
                      <a:pt x="2" y="289"/>
                      <a:pt x="2" y="289"/>
                      <a:pt x="2" y="289"/>
                    </a:cubicBezTo>
                    <a:cubicBezTo>
                      <a:pt x="2" y="289"/>
                      <a:pt x="2" y="290"/>
                      <a:pt x="2" y="290"/>
                    </a:cubicBezTo>
                    <a:cubicBezTo>
                      <a:pt x="2" y="290"/>
                      <a:pt x="3" y="290"/>
                      <a:pt x="3" y="290"/>
                    </a:cubicBezTo>
                    <a:cubicBezTo>
                      <a:pt x="3" y="290"/>
                      <a:pt x="3" y="290"/>
                      <a:pt x="3" y="290"/>
                    </a:cubicBezTo>
                    <a:cubicBezTo>
                      <a:pt x="2" y="290"/>
                      <a:pt x="2" y="290"/>
                      <a:pt x="2" y="291"/>
                    </a:cubicBezTo>
                    <a:cubicBezTo>
                      <a:pt x="2" y="291"/>
                      <a:pt x="3" y="291"/>
                      <a:pt x="3" y="291"/>
                    </a:cubicBezTo>
                    <a:cubicBezTo>
                      <a:pt x="3" y="291"/>
                      <a:pt x="3" y="291"/>
                      <a:pt x="3" y="291"/>
                    </a:cubicBezTo>
                    <a:cubicBezTo>
                      <a:pt x="3" y="291"/>
                      <a:pt x="3" y="291"/>
                      <a:pt x="2" y="291"/>
                    </a:cubicBezTo>
                    <a:cubicBezTo>
                      <a:pt x="2" y="291"/>
                      <a:pt x="2" y="291"/>
                      <a:pt x="2" y="292"/>
                    </a:cubicBezTo>
                    <a:cubicBezTo>
                      <a:pt x="2" y="292"/>
                      <a:pt x="2" y="292"/>
                      <a:pt x="3" y="292"/>
                    </a:cubicBezTo>
                    <a:cubicBezTo>
                      <a:pt x="3" y="292"/>
                      <a:pt x="3" y="292"/>
                      <a:pt x="3" y="292"/>
                    </a:cubicBezTo>
                    <a:cubicBezTo>
                      <a:pt x="3" y="292"/>
                      <a:pt x="3" y="292"/>
                      <a:pt x="3" y="292"/>
                    </a:cubicBezTo>
                    <a:cubicBezTo>
                      <a:pt x="3" y="292"/>
                      <a:pt x="3" y="292"/>
                      <a:pt x="3" y="292"/>
                    </a:cubicBezTo>
                    <a:cubicBezTo>
                      <a:pt x="3" y="292"/>
                      <a:pt x="3" y="292"/>
                      <a:pt x="4" y="292"/>
                    </a:cubicBezTo>
                    <a:cubicBezTo>
                      <a:pt x="4" y="292"/>
                      <a:pt x="4" y="291"/>
                      <a:pt x="4" y="291"/>
                    </a:cubicBezTo>
                    <a:close/>
                    <a:moveTo>
                      <a:pt x="3" y="288"/>
                    </a:moveTo>
                    <a:cubicBezTo>
                      <a:pt x="3" y="288"/>
                      <a:pt x="3" y="288"/>
                      <a:pt x="3" y="289"/>
                    </a:cubicBezTo>
                    <a:cubicBezTo>
                      <a:pt x="4" y="289"/>
                      <a:pt x="4" y="289"/>
                      <a:pt x="4" y="288"/>
                    </a:cubicBezTo>
                    <a:cubicBezTo>
                      <a:pt x="5" y="288"/>
                      <a:pt x="5" y="288"/>
                      <a:pt x="5" y="288"/>
                    </a:cubicBezTo>
                    <a:cubicBezTo>
                      <a:pt x="5" y="289"/>
                      <a:pt x="5" y="288"/>
                      <a:pt x="5" y="288"/>
                    </a:cubicBezTo>
                    <a:cubicBezTo>
                      <a:pt x="5" y="288"/>
                      <a:pt x="5" y="288"/>
                      <a:pt x="5" y="288"/>
                    </a:cubicBezTo>
                    <a:cubicBezTo>
                      <a:pt x="6" y="287"/>
                      <a:pt x="6" y="287"/>
                      <a:pt x="7" y="286"/>
                    </a:cubicBezTo>
                    <a:cubicBezTo>
                      <a:pt x="7" y="286"/>
                      <a:pt x="7" y="286"/>
                      <a:pt x="7" y="286"/>
                    </a:cubicBezTo>
                    <a:cubicBezTo>
                      <a:pt x="7" y="286"/>
                      <a:pt x="7" y="285"/>
                      <a:pt x="7" y="285"/>
                    </a:cubicBezTo>
                    <a:cubicBezTo>
                      <a:pt x="7" y="285"/>
                      <a:pt x="7" y="285"/>
                      <a:pt x="7" y="285"/>
                    </a:cubicBezTo>
                    <a:cubicBezTo>
                      <a:pt x="7" y="285"/>
                      <a:pt x="6" y="285"/>
                      <a:pt x="6" y="285"/>
                    </a:cubicBezTo>
                    <a:cubicBezTo>
                      <a:pt x="6" y="285"/>
                      <a:pt x="6" y="285"/>
                      <a:pt x="6" y="285"/>
                    </a:cubicBezTo>
                    <a:cubicBezTo>
                      <a:pt x="6" y="284"/>
                      <a:pt x="6" y="284"/>
                      <a:pt x="6" y="284"/>
                    </a:cubicBezTo>
                    <a:cubicBezTo>
                      <a:pt x="6" y="284"/>
                      <a:pt x="6" y="284"/>
                      <a:pt x="6" y="284"/>
                    </a:cubicBezTo>
                    <a:cubicBezTo>
                      <a:pt x="5" y="284"/>
                      <a:pt x="5" y="285"/>
                      <a:pt x="5" y="285"/>
                    </a:cubicBezTo>
                    <a:cubicBezTo>
                      <a:pt x="5" y="285"/>
                      <a:pt x="5" y="285"/>
                      <a:pt x="5" y="284"/>
                    </a:cubicBezTo>
                    <a:cubicBezTo>
                      <a:pt x="5" y="284"/>
                      <a:pt x="5" y="284"/>
                      <a:pt x="5" y="284"/>
                    </a:cubicBezTo>
                    <a:cubicBezTo>
                      <a:pt x="5" y="284"/>
                      <a:pt x="5" y="284"/>
                      <a:pt x="5" y="284"/>
                    </a:cubicBezTo>
                    <a:cubicBezTo>
                      <a:pt x="5" y="284"/>
                      <a:pt x="5" y="284"/>
                      <a:pt x="5" y="284"/>
                    </a:cubicBezTo>
                    <a:cubicBezTo>
                      <a:pt x="4" y="284"/>
                      <a:pt x="4" y="284"/>
                      <a:pt x="4" y="284"/>
                    </a:cubicBezTo>
                    <a:cubicBezTo>
                      <a:pt x="4" y="284"/>
                      <a:pt x="4" y="284"/>
                      <a:pt x="4" y="284"/>
                    </a:cubicBezTo>
                    <a:cubicBezTo>
                      <a:pt x="4" y="284"/>
                      <a:pt x="4" y="284"/>
                      <a:pt x="4" y="284"/>
                    </a:cubicBezTo>
                    <a:cubicBezTo>
                      <a:pt x="4" y="284"/>
                      <a:pt x="4" y="284"/>
                      <a:pt x="4" y="283"/>
                    </a:cubicBezTo>
                    <a:cubicBezTo>
                      <a:pt x="3" y="283"/>
                      <a:pt x="3" y="283"/>
                      <a:pt x="3" y="283"/>
                    </a:cubicBezTo>
                    <a:cubicBezTo>
                      <a:pt x="3" y="284"/>
                      <a:pt x="3" y="284"/>
                      <a:pt x="3" y="284"/>
                    </a:cubicBezTo>
                    <a:cubicBezTo>
                      <a:pt x="3" y="284"/>
                      <a:pt x="3" y="284"/>
                      <a:pt x="3" y="284"/>
                    </a:cubicBezTo>
                    <a:cubicBezTo>
                      <a:pt x="3" y="284"/>
                      <a:pt x="3" y="284"/>
                      <a:pt x="3" y="284"/>
                    </a:cubicBezTo>
                    <a:cubicBezTo>
                      <a:pt x="3" y="284"/>
                      <a:pt x="3" y="284"/>
                      <a:pt x="3" y="285"/>
                    </a:cubicBezTo>
                    <a:cubicBezTo>
                      <a:pt x="3" y="285"/>
                      <a:pt x="3" y="285"/>
                      <a:pt x="3" y="285"/>
                    </a:cubicBezTo>
                    <a:cubicBezTo>
                      <a:pt x="3" y="285"/>
                      <a:pt x="3" y="285"/>
                      <a:pt x="4" y="285"/>
                    </a:cubicBezTo>
                    <a:cubicBezTo>
                      <a:pt x="4" y="285"/>
                      <a:pt x="4" y="285"/>
                      <a:pt x="4" y="285"/>
                    </a:cubicBezTo>
                    <a:cubicBezTo>
                      <a:pt x="4" y="285"/>
                      <a:pt x="4" y="285"/>
                      <a:pt x="4" y="285"/>
                    </a:cubicBezTo>
                    <a:cubicBezTo>
                      <a:pt x="4" y="285"/>
                      <a:pt x="4" y="285"/>
                      <a:pt x="4" y="285"/>
                    </a:cubicBezTo>
                    <a:cubicBezTo>
                      <a:pt x="4" y="285"/>
                      <a:pt x="4" y="285"/>
                      <a:pt x="4" y="285"/>
                    </a:cubicBezTo>
                    <a:cubicBezTo>
                      <a:pt x="4" y="285"/>
                      <a:pt x="4" y="285"/>
                      <a:pt x="4" y="285"/>
                    </a:cubicBezTo>
                    <a:cubicBezTo>
                      <a:pt x="5" y="286"/>
                      <a:pt x="5" y="286"/>
                      <a:pt x="4" y="286"/>
                    </a:cubicBezTo>
                    <a:cubicBezTo>
                      <a:pt x="4" y="286"/>
                      <a:pt x="4" y="286"/>
                      <a:pt x="4" y="286"/>
                    </a:cubicBezTo>
                    <a:cubicBezTo>
                      <a:pt x="4" y="286"/>
                      <a:pt x="4" y="286"/>
                      <a:pt x="4" y="286"/>
                    </a:cubicBezTo>
                    <a:cubicBezTo>
                      <a:pt x="3" y="286"/>
                      <a:pt x="3" y="286"/>
                      <a:pt x="3" y="286"/>
                    </a:cubicBezTo>
                    <a:cubicBezTo>
                      <a:pt x="3" y="286"/>
                      <a:pt x="3" y="286"/>
                      <a:pt x="3" y="286"/>
                    </a:cubicBezTo>
                    <a:cubicBezTo>
                      <a:pt x="3" y="286"/>
                      <a:pt x="3" y="286"/>
                      <a:pt x="3" y="286"/>
                    </a:cubicBezTo>
                    <a:cubicBezTo>
                      <a:pt x="3" y="286"/>
                      <a:pt x="3" y="285"/>
                      <a:pt x="3" y="285"/>
                    </a:cubicBezTo>
                    <a:cubicBezTo>
                      <a:pt x="3" y="285"/>
                      <a:pt x="3" y="285"/>
                      <a:pt x="3" y="285"/>
                    </a:cubicBezTo>
                    <a:cubicBezTo>
                      <a:pt x="3" y="285"/>
                      <a:pt x="3" y="285"/>
                      <a:pt x="3" y="285"/>
                    </a:cubicBezTo>
                    <a:cubicBezTo>
                      <a:pt x="2" y="285"/>
                      <a:pt x="2" y="286"/>
                      <a:pt x="2" y="286"/>
                    </a:cubicBezTo>
                    <a:cubicBezTo>
                      <a:pt x="2" y="286"/>
                      <a:pt x="2" y="286"/>
                      <a:pt x="2" y="286"/>
                    </a:cubicBezTo>
                    <a:cubicBezTo>
                      <a:pt x="2" y="286"/>
                      <a:pt x="2" y="286"/>
                      <a:pt x="2" y="287"/>
                    </a:cubicBezTo>
                    <a:cubicBezTo>
                      <a:pt x="2" y="287"/>
                      <a:pt x="2" y="287"/>
                      <a:pt x="2" y="287"/>
                    </a:cubicBezTo>
                    <a:cubicBezTo>
                      <a:pt x="2" y="287"/>
                      <a:pt x="2" y="287"/>
                      <a:pt x="2" y="288"/>
                    </a:cubicBezTo>
                    <a:cubicBezTo>
                      <a:pt x="2" y="288"/>
                      <a:pt x="3" y="288"/>
                      <a:pt x="3" y="288"/>
                    </a:cubicBezTo>
                    <a:cubicBezTo>
                      <a:pt x="3" y="288"/>
                      <a:pt x="3" y="288"/>
                      <a:pt x="3" y="287"/>
                    </a:cubicBezTo>
                    <a:cubicBezTo>
                      <a:pt x="3" y="287"/>
                      <a:pt x="3" y="287"/>
                      <a:pt x="4" y="287"/>
                    </a:cubicBezTo>
                    <a:cubicBezTo>
                      <a:pt x="4" y="287"/>
                      <a:pt x="4" y="287"/>
                      <a:pt x="4" y="287"/>
                    </a:cubicBezTo>
                    <a:cubicBezTo>
                      <a:pt x="4" y="287"/>
                      <a:pt x="4" y="288"/>
                      <a:pt x="4" y="288"/>
                    </a:cubicBezTo>
                    <a:cubicBezTo>
                      <a:pt x="4" y="288"/>
                      <a:pt x="3" y="288"/>
                      <a:pt x="3" y="288"/>
                    </a:cubicBezTo>
                    <a:cubicBezTo>
                      <a:pt x="3" y="288"/>
                      <a:pt x="3" y="288"/>
                      <a:pt x="3" y="288"/>
                    </a:cubicBezTo>
                    <a:close/>
                    <a:moveTo>
                      <a:pt x="3" y="281"/>
                    </a:moveTo>
                    <a:cubicBezTo>
                      <a:pt x="3" y="281"/>
                      <a:pt x="3" y="281"/>
                      <a:pt x="3" y="281"/>
                    </a:cubicBezTo>
                    <a:cubicBezTo>
                      <a:pt x="3" y="281"/>
                      <a:pt x="3" y="281"/>
                      <a:pt x="3" y="281"/>
                    </a:cubicBezTo>
                    <a:cubicBezTo>
                      <a:pt x="3" y="281"/>
                      <a:pt x="3" y="281"/>
                      <a:pt x="3" y="281"/>
                    </a:cubicBezTo>
                    <a:cubicBezTo>
                      <a:pt x="3" y="281"/>
                      <a:pt x="3" y="281"/>
                      <a:pt x="3" y="281"/>
                    </a:cubicBezTo>
                    <a:cubicBezTo>
                      <a:pt x="3" y="281"/>
                      <a:pt x="3" y="281"/>
                      <a:pt x="3" y="282"/>
                    </a:cubicBezTo>
                    <a:cubicBezTo>
                      <a:pt x="3" y="282"/>
                      <a:pt x="3" y="282"/>
                      <a:pt x="3" y="282"/>
                    </a:cubicBezTo>
                    <a:cubicBezTo>
                      <a:pt x="3" y="282"/>
                      <a:pt x="3" y="282"/>
                      <a:pt x="4" y="282"/>
                    </a:cubicBezTo>
                    <a:cubicBezTo>
                      <a:pt x="4" y="282"/>
                      <a:pt x="4" y="282"/>
                      <a:pt x="4" y="282"/>
                    </a:cubicBezTo>
                    <a:cubicBezTo>
                      <a:pt x="4" y="282"/>
                      <a:pt x="4" y="282"/>
                      <a:pt x="4" y="281"/>
                    </a:cubicBezTo>
                    <a:cubicBezTo>
                      <a:pt x="4" y="281"/>
                      <a:pt x="4" y="281"/>
                      <a:pt x="4" y="281"/>
                    </a:cubicBezTo>
                    <a:cubicBezTo>
                      <a:pt x="4" y="281"/>
                      <a:pt x="3" y="280"/>
                      <a:pt x="3" y="280"/>
                    </a:cubicBezTo>
                    <a:cubicBezTo>
                      <a:pt x="3" y="280"/>
                      <a:pt x="3" y="280"/>
                      <a:pt x="3" y="280"/>
                    </a:cubicBezTo>
                    <a:cubicBezTo>
                      <a:pt x="3" y="280"/>
                      <a:pt x="3" y="280"/>
                      <a:pt x="3" y="280"/>
                    </a:cubicBezTo>
                    <a:cubicBezTo>
                      <a:pt x="3" y="280"/>
                      <a:pt x="3" y="280"/>
                      <a:pt x="3" y="279"/>
                    </a:cubicBezTo>
                    <a:cubicBezTo>
                      <a:pt x="3" y="279"/>
                      <a:pt x="3" y="279"/>
                      <a:pt x="3" y="279"/>
                    </a:cubicBezTo>
                    <a:cubicBezTo>
                      <a:pt x="3" y="279"/>
                      <a:pt x="3" y="279"/>
                      <a:pt x="3" y="279"/>
                    </a:cubicBezTo>
                    <a:cubicBezTo>
                      <a:pt x="2" y="279"/>
                      <a:pt x="2" y="279"/>
                      <a:pt x="2" y="279"/>
                    </a:cubicBezTo>
                    <a:cubicBezTo>
                      <a:pt x="2" y="279"/>
                      <a:pt x="2" y="279"/>
                      <a:pt x="2" y="279"/>
                    </a:cubicBezTo>
                    <a:cubicBezTo>
                      <a:pt x="1" y="279"/>
                      <a:pt x="1" y="279"/>
                      <a:pt x="1" y="279"/>
                    </a:cubicBezTo>
                    <a:cubicBezTo>
                      <a:pt x="1" y="279"/>
                      <a:pt x="1" y="279"/>
                      <a:pt x="1" y="279"/>
                    </a:cubicBezTo>
                    <a:cubicBezTo>
                      <a:pt x="1" y="280"/>
                      <a:pt x="1" y="280"/>
                      <a:pt x="1" y="280"/>
                    </a:cubicBezTo>
                    <a:cubicBezTo>
                      <a:pt x="1" y="280"/>
                      <a:pt x="1" y="280"/>
                      <a:pt x="1" y="280"/>
                    </a:cubicBezTo>
                    <a:cubicBezTo>
                      <a:pt x="1" y="280"/>
                      <a:pt x="2" y="280"/>
                      <a:pt x="2" y="280"/>
                    </a:cubicBezTo>
                    <a:cubicBezTo>
                      <a:pt x="2" y="280"/>
                      <a:pt x="2" y="280"/>
                      <a:pt x="2" y="280"/>
                    </a:cubicBezTo>
                    <a:cubicBezTo>
                      <a:pt x="2" y="281"/>
                      <a:pt x="1" y="281"/>
                      <a:pt x="1" y="281"/>
                    </a:cubicBezTo>
                    <a:cubicBezTo>
                      <a:pt x="1" y="281"/>
                      <a:pt x="1" y="281"/>
                      <a:pt x="1" y="281"/>
                    </a:cubicBezTo>
                    <a:cubicBezTo>
                      <a:pt x="1" y="282"/>
                      <a:pt x="1" y="282"/>
                      <a:pt x="1" y="282"/>
                    </a:cubicBezTo>
                    <a:cubicBezTo>
                      <a:pt x="2" y="282"/>
                      <a:pt x="2" y="282"/>
                      <a:pt x="2" y="282"/>
                    </a:cubicBezTo>
                    <a:cubicBezTo>
                      <a:pt x="2" y="281"/>
                      <a:pt x="2" y="281"/>
                      <a:pt x="2" y="281"/>
                    </a:cubicBezTo>
                    <a:cubicBezTo>
                      <a:pt x="2" y="281"/>
                      <a:pt x="2" y="281"/>
                      <a:pt x="2" y="281"/>
                    </a:cubicBezTo>
                    <a:cubicBezTo>
                      <a:pt x="2" y="281"/>
                      <a:pt x="2" y="281"/>
                      <a:pt x="2" y="281"/>
                    </a:cubicBezTo>
                    <a:cubicBezTo>
                      <a:pt x="2" y="281"/>
                      <a:pt x="2" y="281"/>
                      <a:pt x="3" y="281"/>
                    </a:cubicBezTo>
                    <a:cubicBezTo>
                      <a:pt x="3" y="281"/>
                      <a:pt x="3" y="281"/>
                      <a:pt x="3" y="281"/>
                    </a:cubicBezTo>
                    <a:close/>
                    <a:moveTo>
                      <a:pt x="2" y="264"/>
                    </a:moveTo>
                    <a:cubicBezTo>
                      <a:pt x="2" y="264"/>
                      <a:pt x="2" y="264"/>
                      <a:pt x="2" y="264"/>
                    </a:cubicBezTo>
                    <a:cubicBezTo>
                      <a:pt x="2" y="264"/>
                      <a:pt x="2" y="264"/>
                      <a:pt x="2" y="264"/>
                    </a:cubicBezTo>
                    <a:cubicBezTo>
                      <a:pt x="2" y="265"/>
                      <a:pt x="2" y="265"/>
                      <a:pt x="2" y="265"/>
                    </a:cubicBezTo>
                    <a:cubicBezTo>
                      <a:pt x="2" y="265"/>
                      <a:pt x="2" y="265"/>
                      <a:pt x="2" y="265"/>
                    </a:cubicBezTo>
                    <a:cubicBezTo>
                      <a:pt x="2" y="265"/>
                      <a:pt x="2" y="265"/>
                      <a:pt x="2" y="265"/>
                    </a:cubicBezTo>
                    <a:cubicBezTo>
                      <a:pt x="2" y="265"/>
                      <a:pt x="2" y="265"/>
                      <a:pt x="2" y="265"/>
                    </a:cubicBezTo>
                    <a:cubicBezTo>
                      <a:pt x="2" y="266"/>
                      <a:pt x="2" y="266"/>
                      <a:pt x="2" y="266"/>
                    </a:cubicBezTo>
                    <a:cubicBezTo>
                      <a:pt x="2" y="266"/>
                      <a:pt x="2" y="266"/>
                      <a:pt x="2" y="266"/>
                    </a:cubicBezTo>
                    <a:cubicBezTo>
                      <a:pt x="3" y="266"/>
                      <a:pt x="3" y="266"/>
                      <a:pt x="3" y="266"/>
                    </a:cubicBezTo>
                    <a:cubicBezTo>
                      <a:pt x="3" y="266"/>
                      <a:pt x="3" y="266"/>
                      <a:pt x="3" y="266"/>
                    </a:cubicBezTo>
                    <a:cubicBezTo>
                      <a:pt x="3" y="266"/>
                      <a:pt x="3" y="266"/>
                      <a:pt x="4" y="266"/>
                    </a:cubicBezTo>
                    <a:cubicBezTo>
                      <a:pt x="4" y="266"/>
                      <a:pt x="4" y="266"/>
                      <a:pt x="4" y="266"/>
                    </a:cubicBezTo>
                    <a:cubicBezTo>
                      <a:pt x="4" y="266"/>
                      <a:pt x="4" y="266"/>
                      <a:pt x="4" y="266"/>
                    </a:cubicBezTo>
                    <a:cubicBezTo>
                      <a:pt x="4" y="266"/>
                      <a:pt x="4" y="266"/>
                      <a:pt x="4" y="267"/>
                    </a:cubicBezTo>
                    <a:cubicBezTo>
                      <a:pt x="4" y="267"/>
                      <a:pt x="4" y="267"/>
                      <a:pt x="4" y="267"/>
                    </a:cubicBezTo>
                    <a:cubicBezTo>
                      <a:pt x="4" y="267"/>
                      <a:pt x="3" y="267"/>
                      <a:pt x="3" y="267"/>
                    </a:cubicBezTo>
                    <a:cubicBezTo>
                      <a:pt x="3" y="267"/>
                      <a:pt x="3" y="267"/>
                      <a:pt x="3" y="267"/>
                    </a:cubicBezTo>
                    <a:cubicBezTo>
                      <a:pt x="3" y="267"/>
                      <a:pt x="3" y="267"/>
                      <a:pt x="2" y="267"/>
                    </a:cubicBezTo>
                    <a:cubicBezTo>
                      <a:pt x="2" y="267"/>
                      <a:pt x="2" y="267"/>
                      <a:pt x="2" y="267"/>
                    </a:cubicBezTo>
                    <a:cubicBezTo>
                      <a:pt x="2" y="267"/>
                      <a:pt x="1" y="267"/>
                      <a:pt x="1" y="267"/>
                    </a:cubicBezTo>
                    <a:cubicBezTo>
                      <a:pt x="1" y="267"/>
                      <a:pt x="1" y="267"/>
                      <a:pt x="1" y="267"/>
                    </a:cubicBezTo>
                    <a:cubicBezTo>
                      <a:pt x="1" y="267"/>
                      <a:pt x="1" y="268"/>
                      <a:pt x="1" y="268"/>
                    </a:cubicBezTo>
                    <a:cubicBezTo>
                      <a:pt x="1" y="268"/>
                      <a:pt x="1" y="268"/>
                      <a:pt x="2" y="268"/>
                    </a:cubicBezTo>
                    <a:cubicBezTo>
                      <a:pt x="2" y="268"/>
                      <a:pt x="2" y="268"/>
                      <a:pt x="2" y="268"/>
                    </a:cubicBezTo>
                    <a:cubicBezTo>
                      <a:pt x="2" y="269"/>
                      <a:pt x="2" y="269"/>
                      <a:pt x="2" y="269"/>
                    </a:cubicBezTo>
                    <a:cubicBezTo>
                      <a:pt x="2" y="269"/>
                      <a:pt x="2" y="269"/>
                      <a:pt x="2" y="269"/>
                    </a:cubicBezTo>
                    <a:cubicBezTo>
                      <a:pt x="2" y="269"/>
                      <a:pt x="2" y="269"/>
                      <a:pt x="2" y="269"/>
                    </a:cubicBezTo>
                    <a:cubicBezTo>
                      <a:pt x="2" y="269"/>
                      <a:pt x="1" y="269"/>
                      <a:pt x="1" y="269"/>
                    </a:cubicBezTo>
                    <a:cubicBezTo>
                      <a:pt x="1" y="269"/>
                      <a:pt x="1" y="269"/>
                      <a:pt x="1" y="269"/>
                    </a:cubicBezTo>
                    <a:cubicBezTo>
                      <a:pt x="1" y="269"/>
                      <a:pt x="1" y="269"/>
                      <a:pt x="1" y="270"/>
                    </a:cubicBezTo>
                    <a:cubicBezTo>
                      <a:pt x="2" y="270"/>
                      <a:pt x="2" y="270"/>
                      <a:pt x="2" y="270"/>
                    </a:cubicBezTo>
                    <a:cubicBezTo>
                      <a:pt x="2" y="270"/>
                      <a:pt x="2" y="270"/>
                      <a:pt x="2" y="270"/>
                    </a:cubicBezTo>
                    <a:cubicBezTo>
                      <a:pt x="2" y="270"/>
                      <a:pt x="2" y="270"/>
                      <a:pt x="2" y="270"/>
                    </a:cubicBezTo>
                    <a:cubicBezTo>
                      <a:pt x="3" y="269"/>
                      <a:pt x="3" y="269"/>
                      <a:pt x="3" y="270"/>
                    </a:cubicBezTo>
                    <a:cubicBezTo>
                      <a:pt x="3" y="270"/>
                      <a:pt x="3" y="270"/>
                      <a:pt x="4" y="270"/>
                    </a:cubicBezTo>
                    <a:cubicBezTo>
                      <a:pt x="4" y="270"/>
                      <a:pt x="4" y="270"/>
                      <a:pt x="4" y="270"/>
                    </a:cubicBezTo>
                    <a:cubicBezTo>
                      <a:pt x="4" y="269"/>
                      <a:pt x="4" y="269"/>
                      <a:pt x="5" y="269"/>
                    </a:cubicBezTo>
                    <a:cubicBezTo>
                      <a:pt x="5" y="268"/>
                      <a:pt x="5" y="268"/>
                      <a:pt x="5" y="268"/>
                    </a:cubicBezTo>
                    <a:cubicBezTo>
                      <a:pt x="5" y="268"/>
                      <a:pt x="5" y="268"/>
                      <a:pt x="5" y="268"/>
                    </a:cubicBezTo>
                    <a:cubicBezTo>
                      <a:pt x="5" y="267"/>
                      <a:pt x="5" y="267"/>
                      <a:pt x="5" y="267"/>
                    </a:cubicBezTo>
                    <a:cubicBezTo>
                      <a:pt x="5" y="267"/>
                      <a:pt x="5" y="266"/>
                      <a:pt x="5" y="266"/>
                    </a:cubicBezTo>
                    <a:cubicBezTo>
                      <a:pt x="5" y="266"/>
                      <a:pt x="5" y="266"/>
                      <a:pt x="5" y="266"/>
                    </a:cubicBezTo>
                    <a:cubicBezTo>
                      <a:pt x="5" y="266"/>
                      <a:pt x="5" y="266"/>
                      <a:pt x="5" y="266"/>
                    </a:cubicBezTo>
                    <a:cubicBezTo>
                      <a:pt x="4" y="265"/>
                      <a:pt x="4" y="265"/>
                      <a:pt x="4" y="264"/>
                    </a:cubicBezTo>
                    <a:cubicBezTo>
                      <a:pt x="4" y="264"/>
                      <a:pt x="4" y="264"/>
                      <a:pt x="4" y="263"/>
                    </a:cubicBezTo>
                    <a:cubicBezTo>
                      <a:pt x="4" y="263"/>
                      <a:pt x="4" y="263"/>
                      <a:pt x="4" y="263"/>
                    </a:cubicBezTo>
                    <a:cubicBezTo>
                      <a:pt x="4" y="263"/>
                      <a:pt x="4" y="263"/>
                      <a:pt x="4" y="263"/>
                    </a:cubicBezTo>
                    <a:cubicBezTo>
                      <a:pt x="4" y="263"/>
                      <a:pt x="3" y="263"/>
                      <a:pt x="3" y="263"/>
                    </a:cubicBezTo>
                    <a:cubicBezTo>
                      <a:pt x="3" y="263"/>
                      <a:pt x="3" y="263"/>
                      <a:pt x="3" y="262"/>
                    </a:cubicBezTo>
                    <a:cubicBezTo>
                      <a:pt x="3" y="262"/>
                      <a:pt x="3" y="262"/>
                      <a:pt x="3" y="262"/>
                    </a:cubicBezTo>
                    <a:cubicBezTo>
                      <a:pt x="3" y="262"/>
                      <a:pt x="3" y="262"/>
                      <a:pt x="3" y="262"/>
                    </a:cubicBezTo>
                    <a:cubicBezTo>
                      <a:pt x="3" y="263"/>
                      <a:pt x="3" y="262"/>
                      <a:pt x="3" y="262"/>
                    </a:cubicBezTo>
                    <a:cubicBezTo>
                      <a:pt x="3" y="262"/>
                      <a:pt x="3" y="262"/>
                      <a:pt x="3" y="262"/>
                    </a:cubicBezTo>
                    <a:cubicBezTo>
                      <a:pt x="2" y="262"/>
                      <a:pt x="2" y="262"/>
                      <a:pt x="2" y="262"/>
                    </a:cubicBezTo>
                    <a:cubicBezTo>
                      <a:pt x="2" y="263"/>
                      <a:pt x="2" y="263"/>
                      <a:pt x="2" y="263"/>
                    </a:cubicBezTo>
                    <a:cubicBezTo>
                      <a:pt x="2" y="263"/>
                      <a:pt x="2" y="263"/>
                      <a:pt x="2" y="263"/>
                    </a:cubicBezTo>
                    <a:cubicBezTo>
                      <a:pt x="2" y="263"/>
                      <a:pt x="2" y="263"/>
                      <a:pt x="2" y="263"/>
                    </a:cubicBezTo>
                    <a:cubicBezTo>
                      <a:pt x="2" y="264"/>
                      <a:pt x="2" y="264"/>
                      <a:pt x="2" y="264"/>
                    </a:cubicBezTo>
                    <a:close/>
                    <a:moveTo>
                      <a:pt x="9" y="267"/>
                    </a:moveTo>
                    <a:cubicBezTo>
                      <a:pt x="9" y="267"/>
                      <a:pt x="9" y="267"/>
                      <a:pt x="9" y="267"/>
                    </a:cubicBezTo>
                    <a:cubicBezTo>
                      <a:pt x="8" y="267"/>
                      <a:pt x="8" y="267"/>
                      <a:pt x="8" y="267"/>
                    </a:cubicBezTo>
                    <a:cubicBezTo>
                      <a:pt x="8" y="266"/>
                      <a:pt x="8" y="266"/>
                      <a:pt x="9" y="266"/>
                    </a:cubicBezTo>
                    <a:cubicBezTo>
                      <a:pt x="9" y="266"/>
                      <a:pt x="9" y="266"/>
                      <a:pt x="8" y="266"/>
                    </a:cubicBezTo>
                    <a:cubicBezTo>
                      <a:pt x="8" y="265"/>
                      <a:pt x="8" y="265"/>
                      <a:pt x="8" y="265"/>
                    </a:cubicBezTo>
                    <a:cubicBezTo>
                      <a:pt x="8" y="265"/>
                      <a:pt x="8" y="265"/>
                      <a:pt x="8" y="265"/>
                    </a:cubicBezTo>
                    <a:cubicBezTo>
                      <a:pt x="8" y="265"/>
                      <a:pt x="8" y="265"/>
                      <a:pt x="8" y="264"/>
                    </a:cubicBezTo>
                    <a:cubicBezTo>
                      <a:pt x="8" y="264"/>
                      <a:pt x="8" y="264"/>
                      <a:pt x="8" y="264"/>
                    </a:cubicBezTo>
                    <a:cubicBezTo>
                      <a:pt x="8" y="264"/>
                      <a:pt x="8" y="264"/>
                      <a:pt x="8" y="264"/>
                    </a:cubicBezTo>
                    <a:cubicBezTo>
                      <a:pt x="8" y="264"/>
                      <a:pt x="7" y="264"/>
                      <a:pt x="7" y="264"/>
                    </a:cubicBezTo>
                    <a:cubicBezTo>
                      <a:pt x="7" y="264"/>
                      <a:pt x="8" y="264"/>
                      <a:pt x="8" y="264"/>
                    </a:cubicBezTo>
                    <a:cubicBezTo>
                      <a:pt x="8" y="264"/>
                      <a:pt x="8" y="264"/>
                      <a:pt x="7" y="264"/>
                    </a:cubicBezTo>
                    <a:cubicBezTo>
                      <a:pt x="7" y="265"/>
                      <a:pt x="7" y="265"/>
                      <a:pt x="7" y="265"/>
                    </a:cubicBezTo>
                    <a:cubicBezTo>
                      <a:pt x="7" y="265"/>
                      <a:pt x="7" y="265"/>
                      <a:pt x="7" y="265"/>
                    </a:cubicBezTo>
                    <a:cubicBezTo>
                      <a:pt x="7" y="265"/>
                      <a:pt x="7" y="265"/>
                      <a:pt x="7" y="264"/>
                    </a:cubicBezTo>
                    <a:cubicBezTo>
                      <a:pt x="7" y="264"/>
                      <a:pt x="7" y="264"/>
                      <a:pt x="7" y="264"/>
                    </a:cubicBezTo>
                    <a:cubicBezTo>
                      <a:pt x="7" y="264"/>
                      <a:pt x="7" y="264"/>
                      <a:pt x="7" y="264"/>
                    </a:cubicBezTo>
                    <a:cubicBezTo>
                      <a:pt x="7" y="263"/>
                      <a:pt x="7" y="263"/>
                      <a:pt x="7" y="263"/>
                    </a:cubicBezTo>
                    <a:cubicBezTo>
                      <a:pt x="7" y="263"/>
                      <a:pt x="8" y="262"/>
                      <a:pt x="8" y="262"/>
                    </a:cubicBezTo>
                    <a:cubicBezTo>
                      <a:pt x="8" y="262"/>
                      <a:pt x="8" y="262"/>
                      <a:pt x="7" y="261"/>
                    </a:cubicBezTo>
                    <a:cubicBezTo>
                      <a:pt x="7" y="261"/>
                      <a:pt x="7" y="261"/>
                      <a:pt x="7" y="261"/>
                    </a:cubicBezTo>
                    <a:cubicBezTo>
                      <a:pt x="7" y="261"/>
                      <a:pt x="7" y="261"/>
                      <a:pt x="7" y="261"/>
                    </a:cubicBezTo>
                    <a:cubicBezTo>
                      <a:pt x="7" y="261"/>
                      <a:pt x="7" y="261"/>
                      <a:pt x="7" y="261"/>
                    </a:cubicBezTo>
                    <a:cubicBezTo>
                      <a:pt x="7" y="261"/>
                      <a:pt x="7" y="261"/>
                      <a:pt x="7" y="260"/>
                    </a:cubicBezTo>
                    <a:cubicBezTo>
                      <a:pt x="7" y="260"/>
                      <a:pt x="7" y="260"/>
                      <a:pt x="7" y="260"/>
                    </a:cubicBezTo>
                    <a:cubicBezTo>
                      <a:pt x="7" y="260"/>
                      <a:pt x="7" y="260"/>
                      <a:pt x="6" y="260"/>
                    </a:cubicBezTo>
                    <a:cubicBezTo>
                      <a:pt x="6" y="260"/>
                      <a:pt x="6" y="260"/>
                      <a:pt x="6" y="261"/>
                    </a:cubicBezTo>
                    <a:cubicBezTo>
                      <a:pt x="6" y="261"/>
                      <a:pt x="6" y="261"/>
                      <a:pt x="6" y="261"/>
                    </a:cubicBezTo>
                    <a:cubicBezTo>
                      <a:pt x="6" y="261"/>
                      <a:pt x="5" y="261"/>
                      <a:pt x="5" y="261"/>
                    </a:cubicBezTo>
                    <a:cubicBezTo>
                      <a:pt x="5" y="261"/>
                      <a:pt x="5" y="261"/>
                      <a:pt x="4" y="261"/>
                    </a:cubicBezTo>
                    <a:cubicBezTo>
                      <a:pt x="4" y="261"/>
                      <a:pt x="4" y="261"/>
                      <a:pt x="4" y="261"/>
                    </a:cubicBezTo>
                    <a:cubicBezTo>
                      <a:pt x="4" y="261"/>
                      <a:pt x="4" y="261"/>
                      <a:pt x="4" y="261"/>
                    </a:cubicBezTo>
                    <a:cubicBezTo>
                      <a:pt x="4" y="261"/>
                      <a:pt x="4" y="261"/>
                      <a:pt x="4" y="262"/>
                    </a:cubicBezTo>
                    <a:cubicBezTo>
                      <a:pt x="4" y="262"/>
                      <a:pt x="4" y="262"/>
                      <a:pt x="4" y="262"/>
                    </a:cubicBezTo>
                    <a:cubicBezTo>
                      <a:pt x="4" y="262"/>
                      <a:pt x="4" y="262"/>
                      <a:pt x="4" y="262"/>
                    </a:cubicBezTo>
                    <a:cubicBezTo>
                      <a:pt x="4" y="262"/>
                      <a:pt x="4" y="262"/>
                      <a:pt x="4" y="262"/>
                    </a:cubicBezTo>
                    <a:cubicBezTo>
                      <a:pt x="4" y="262"/>
                      <a:pt x="4" y="262"/>
                      <a:pt x="4" y="262"/>
                    </a:cubicBezTo>
                    <a:cubicBezTo>
                      <a:pt x="5" y="262"/>
                      <a:pt x="5" y="263"/>
                      <a:pt x="5" y="263"/>
                    </a:cubicBezTo>
                    <a:cubicBezTo>
                      <a:pt x="6" y="263"/>
                      <a:pt x="5" y="263"/>
                      <a:pt x="5" y="263"/>
                    </a:cubicBezTo>
                    <a:cubicBezTo>
                      <a:pt x="5" y="263"/>
                      <a:pt x="5" y="263"/>
                      <a:pt x="5" y="263"/>
                    </a:cubicBezTo>
                    <a:cubicBezTo>
                      <a:pt x="5" y="263"/>
                      <a:pt x="5" y="263"/>
                      <a:pt x="4" y="263"/>
                    </a:cubicBezTo>
                    <a:cubicBezTo>
                      <a:pt x="4" y="263"/>
                      <a:pt x="4" y="263"/>
                      <a:pt x="4" y="263"/>
                    </a:cubicBezTo>
                    <a:cubicBezTo>
                      <a:pt x="4" y="263"/>
                      <a:pt x="4" y="263"/>
                      <a:pt x="4" y="263"/>
                    </a:cubicBezTo>
                    <a:cubicBezTo>
                      <a:pt x="4" y="264"/>
                      <a:pt x="4" y="264"/>
                      <a:pt x="4" y="264"/>
                    </a:cubicBezTo>
                    <a:cubicBezTo>
                      <a:pt x="4" y="264"/>
                      <a:pt x="5" y="265"/>
                      <a:pt x="5" y="265"/>
                    </a:cubicBezTo>
                    <a:cubicBezTo>
                      <a:pt x="5" y="265"/>
                      <a:pt x="5" y="265"/>
                      <a:pt x="5" y="265"/>
                    </a:cubicBezTo>
                    <a:cubicBezTo>
                      <a:pt x="5" y="265"/>
                      <a:pt x="5" y="265"/>
                      <a:pt x="5" y="265"/>
                    </a:cubicBezTo>
                    <a:cubicBezTo>
                      <a:pt x="5" y="266"/>
                      <a:pt x="5" y="266"/>
                      <a:pt x="5" y="266"/>
                    </a:cubicBezTo>
                    <a:cubicBezTo>
                      <a:pt x="5" y="266"/>
                      <a:pt x="5" y="266"/>
                      <a:pt x="5" y="266"/>
                    </a:cubicBezTo>
                    <a:cubicBezTo>
                      <a:pt x="5" y="266"/>
                      <a:pt x="6" y="266"/>
                      <a:pt x="6" y="267"/>
                    </a:cubicBezTo>
                    <a:cubicBezTo>
                      <a:pt x="6" y="266"/>
                      <a:pt x="6" y="266"/>
                      <a:pt x="6" y="266"/>
                    </a:cubicBezTo>
                    <a:cubicBezTo>
                      <a:pt x="6" y="267"/>
                      <a:pt x="6" y="267"/>
                      <a:pt x="6" y="267"/>
                    </a:cubicBezTo>
                    <a:cubicBezTo>
                      <a:pt x="6" y="267"/>
                      <a:pt x="6" y="267"/>
                      <a:pt x="6" y="267"/>
                    </a:cubicBezTo>
                    <a:cubicBezTo>
                      <a:pt x="6" y="267"/>
                      <a:pt x="6" y="267"/>
                      <a:pt x="6" y="267"/>
                    </a:cubicBezTo>
                    <a:cubicBezTo>
                      <a:pt x="6" y="268"/>
                      <a:pt x="6" y="268"/>
                      <a:pt x="6" y="268"/>
                    </a:cubicBezTo>
                    <a:cubicBezTo>
                      <a:pt x="6" y="268"/>
                      <a:pt x="7" y="268"/>
                      <a:pt x="7" y="268"/>
                    </a:cubicBezTo>
                    <a:cubicBezTo>
                      <a:pt x="7" y="268"/>
                      <a:pt x="7" y="268"/>
                      <a:pt x="7" y="269"/>
                    </a:cubicBezTo>
                    <a:cubicBezTo>
                      <a:pt x="8" y="269"/>
                      <a:pt x="8" y="269"/>
                      <a:pt x="9" y="269"/>
                    </a:cubicBezTo>
                    <a:cubicBezTo>
                      <a:pt x="9" y="269"/>
                      <a:pt x="9" y="269"/>
                      <a:pt x="9" y="269"/>
                    </a:cubicBezTo>
                    <a:cubicBezTo>
                      <a:pt x="9" y="269"/>
                      <a:pt x="9" y="269"/>
                      <a:pt x="9" y="269"/>
                    </a:cubicBezTo>
                    <a:cubicBezTo>
                      <a:pt x="9" y="269"/>
                      <a:pt x="9" y="269"/>
                      <a:pt x="9" y="269"/>
                    </a:cubicBezTo>
                    <a:cubicBezTo>
                      <a:pt x="9" y="268"/>
                      <a:pt x="9" y="268"/>
                      <a:pt x="9" y="268"/>
                    </a:cubicBezTo>
                    <a:cubicBezTo>
                      <a:pt x="9" y="268"/>
                      <a:pt x="9" y="268"/>
                      <a:pt x="9" y="267"/>
                    </a:cubicBezTo>
                    <a:close/>
                    <a:moveTo>
                      <a:pt x="6" y="259"/>
                    </a:moveTo>
                    <a:cubicBezTo>
                      <a:pt x="6" y="259"/>
                      <a:pt x="6" y="259"/>
                      <a:pt x="6" y="259"/>
                    </a:cubicBezTo>
                    <a:cubicBezTo>
                      <a:pt x="6" y="259"/>
                      <a:pt x="5" y="259"/>
                      <a:pt x="5" y="259"/>
                    </a:cubicBezTo>
                    <a:cubicBezTo>
                      <a:pt x="5" y="259"/>
                      <a:pt x="5" y="259"/>
                      <a:pt x="5" y="259"/>
                    </a:cubicBezTo>
                    <a:cubicBezTo>
                      <a:pt x="5" y="259"/>
                      <a:pt x="5" y="259"/>
                      <a:pt x="5" y="259"/>
                    </a:cubicBezTo>
                    <a:cubicBezTo>
                      <a:pt x="5" y="259"/>
                      <a:pt x="4" y="259"/>
                      <a:pt x="4" y="259"/>
                    </a:cubicBezTo>
                    <a:cubicBezTo>
                      <a:pt x="4" y="259"/>
                      <a:pt x="4" y="259"/>
                      <a:pt x="4" y="259"/>
                    </a:cubicBezTo>
                    <a:cubicBezTo>
                      <a:pt x="4" y="259"/>
                      <a:pt x="4" y="259"/>
                      <a:pt x="4" y="259"/>
                    </a:cubicBezTo>
                    <a:cubicBezTo>
                      <a:pt x="4" y="259"/>
                      <a:pt x="4" y="259"/>
                      <a:pt x="4" y="259"/>
                    </a:cubicBezTo>
                    <a:cubicBezTo>
                      <a:pt x="4" y="259"/>
                      <a:pt x="4" y="259"/>
                      <a:pt x="3" y="259"/>
                    </a:cubicBezTo>
                    <a:cubicBezTo>
                      <a:pt x="3" y="259"/>
                      <a:pt x="3" y="259"/>
                      <a:pt x="3" y="260"/>
                    </a:cubicBezTo>
                    <a:cubicBezTo>
                      <a:pt x="3" y="260"/>
                      <a:pt x="3" y="260"/>
                      <a:pt x="3" y="260"/>
                    </a:cubicBezTo>
                    <a:cubicBezTo>
                      <a:pt x="4" y="260"/>
                      <a:pt x="4" y="260"/>
                      <a:pt x="4" y="260"/>
                    </a:cubicBezTo>
                    <a:cubicBezTo>
                      <a:pt x="4" y="260"/>
                      <a:pt x="4" y="260"/>
                      <a:pt x="5" y="260"/>
                    </a:cubicBezTo>
                    <a:cubicBezTo>
                      <a:pt x="5" y="260"/>
                      <a:pt x="5" y="260"/>
                      <a:pt x="5" y="260"/>
                    </a:cubicBezTo>
                    <a:cubicBezTo>
                      <a:pt x="5" y="260"/>
                      <a:pt x="5" y="260"/>
                      <a:pt x="5" y="260"/>
                    </a:cubicBezTo>
                    <a:cubicBezTo>
                      <a:pt x="5" y="260"/>
                      <a:pt x="5" y="260"/>
                      <a:pt x="5" y="260"/>
                    </a:cubicBezTo>
                    <a:cubicBezTo>
                      <a:pt x="5" y="259"/>
                      <a:pt x="5" y="259"/>
                      <a:pt x="5" y="259"/>
                    </a:cubicBezTo>
                    <a:cubicBezTo>
                      <a:pt x="5" y="259"/>
                      <a:pt x="5" y="259"/>
                      <a:pt x="6" y="259"/>
                    </a:cubicBezTo>
                    <a:cubicBezTo>
                      <a:pt x="6" y="260"/>
                      <a:pt x="6" y="260"/>
                      <a:pt x="6" y="260"/>
                    </a:cubicBezTo>
                    <a:cubicBezTo>
                      <a:pt x="6" y="260"/>
                      <a:pt x="6" y="260"/>
                      <a:pt x="6" y="260"/>
                    </a:cubicBezTo>
                    <a:cubicBezTo>
                      <a:pt x="6" y="260"/>
                      <a:pt x="6" y="260"/>
                      <a:pt x="6" y="259"/>
                    </a:cubicBezTo>
                    <a:cubicBezTo>
                      <a:pt x="6" y="259"/>
                      <a:pt x="6" y="259"/>
                      <a:pt x="6" y="259"/>
                    </a:cubicBezTo>
                    <a:cubicBezTo>
                      <a:pt x="6" y="259"/>
                      <a:pt x="6" y="259"/>
                      <a:pt x="6" y="259"/>
                    </a:cubicBezTo>
                    <a:close/>
                    <a:moveTo>
                      <a:pt x="11" y="252"/>
                    </a:moveTo>
                    <a:cubicBezTo>
                      <a:pt x="10" y="252"/>
                      <a:pt x="10" y="252"/>
                      <a:pt x="10" y="252"/>
                    </a:cubicBezTo>
                    <a:cubicBezTo>
                      <a:pt x="10" y="252"/>
                      <a:pt x="10" y="252"/>
                      <a:pt x="10" y="252"/>
                    </a:cubicBezTo>
                    <a:cubicBezTo>
                      <a:pt x="10" y="252"/>
                      <a:pt x="10" y="252"/>
                      <a:pt x="10" y="252"/>
                    </a:cubicBezTo>
                    <a:cubicBezTo>
                      <a:pt x="10" y="252"/>
                      <a:pt x="10" y="252"/>
                      <a:pt x="9" y="252"/>
                    </a:cubicBezTo>
                    <a:cubicBezTo>
                      <a:pt x="9" y="252"/>
                      <a:pt x="9" y="253"/>
                      <a:pt x="9" y="253"/>
                    </a:cubicBezTo>
                    <a:cubicBezTo>
                      <a:pt x="9" y="253"/>
                      <a:pt x="9" y="253"/>
                      <a:pt x="9" y="253"/>
                    </a:cubicBezTo>
                    <a:cubicBezTo>
                      <a:pt x="9" y="253"/>
                      <a:pt x="10" y="253"/>
                      <a:pt x="10" y="253"/>
                    </a:cubicBezTo>
                    <a:cubicBezTo>
                      <a:pt x="10" y="253"/>
                      <a:pt x="10" y="253"/>
                      <a:pt x="10" y="253"/>
                    </a:cubicBezTo>
                    <a:cubicBezTo>
                      <a:pt x="10" y="253"/>
                      <a:pt x="10" y="253"/>
                      <a:pt x="10" y="253"/>
                    </a:cubicBezTo>
                    <a:cubicBezTo>
                      <a:pt x="10" y="253"/>
                      <a:pt x="10" y="253"/>
                      <a:pt x="10" y="253"/>
                    </a:cubicBezTo>
                    <a:cubicBezTo>
                      <a:pt x="10" y="253"/>
                      <a:pt x="10" y="253"/>
                      <a:pt x="10" y="253"/>
                    </a:cubicBezTo>
                    <a:cubicBezTo>
                      <a:pt x="10" y="252"/>
                      <a:pt x="11" y="252"/>
                      <a:pt x="11" y="252"/>
                    </a:cubicBezTo>
                    <a:cubicBezTo>
                      <a:pt x="11" y="252"/>
                      <a:pt x="11" y="252"/>
                      <a:pt x="11" y="252"/>
                    </a:cubicBezTo>
                    <a:cubicBezTo>
                      <a:pt x="11" y="252"/>
                      <a:pt x="11" y="252"/>
                      <a:pt x="11" y="252"/>
                    </a:cubicBezTo>
                    <a:close/>
                    <a:moveTo>
                      <a:pt x="14" y="242"/>
                    </a:moveTo>
                    <a:cubicBezTo>
                      <a:pt x="14" y="242"/>
                      <a:pt x="14" y="242"/>
                      <a:pt x="14" y="242"/>
                    </a:cubicBezTo>
                    <a:cubicBezTo>
                      <a:pt x="14" y="242"/>
                      <a:pt x="14" y="243"/>
                      <a:pt x="14" y="243"/>
                    </a:cubicBezTo>
                    <a:cubicBezTo>
                      <a:pt x="14" y="243"/>
                      <a:pt x="14" y="243"/>
                      <a:pt x="14" y="243"/>
                    </a:cubicBezTo>
                    <a:cubicBezTo>
                      <a:pt x="14" y="243"/>
                      <a:pt x="15" y="243"/>
                      <a:pt x="15" y="243"/>
                    </a:cubicBezTo>
                    <a:cubicBezTo>
                      <a:pt x="15" y="243"/>
                      <a:pt x="15" y="243"/>
                      <a:pt x="15" y="243"/>
                    </a:cubicBezTo>
                    <a:cubicBezTo>
                      <a:pt x="15" y="242"/>
                      <a:pt x="15" y="242"/>
                      <a:pt x="14" y="242"/>
                    </a:cubicBezTo>
                    <a:cubicBezTo>
                      <a:pt x="14" y="242"/>
                      <a:pt x="15" y="242"/>
                      <a:pt x="15" y="241"/>
                    </a:cubicBezTo>
                    <a:cubicBezTo>
                      <a:pt x="15" y="241"/>
                      <a:pt x="15" y="241"/>
                      <a:pt x="15" y="241"/>
                    </a:cubicBezTo>
                    <a:cubicBezTo>
                      <a:pt x="15" y="241"/>
                      <a:pt x="15" y="240"/>
                      <a:pt x="15" y="240"/>
                    </a:cubicBezTo>
                    <a:cubicBezTo>
                      <a:pt x="15" y="240"/>
                      <a:pt x="15" y="240"/>
                      <a:pt x="15" y="240"/>
                    </a:cubicBezTo>
                    <a:cubicBezTo>
                      <a:pt x="15" y="240"/>
                      <a:pt x="15" y="240"/>
                      <a:pt x="14" y="240"/>
                    </a:cubicBezTo>
                    <a:cubicBezTo>
                      <a:pt x="14" y="240"/>
                      <a:pt x="14" y="240"/>
                      <a:pt x="14" y="240"/>
                    </a:cubicBezTo>
                    <a:cubicBezTo>
                      <a:pt x="14" y="240"/>
                      <a:pt x="14" y="240"/>
                      <a:pt x="14" y="240"/>
                    </a:cubicBezTo>
                    <a:cubicBezTo>
                      <a:pt x="14" y="240"/>
                      <a:pt x="14" y="240"/>
                      <a:pt x="13" y="241"/>
                    </a:cubicBezTo>
                    <a:cubicBezTo>
                      <a:pt x="13" y="241"/>
                      <a:pt x="13" y="242"/>
                      <a:pt x="14" y="242"/>
                    </a:cubicBezTo>
                    <a:close/>
                    <a:moveTo>
                      <a:pt x="15" y="238"/>
                    </a:moveTo>
                    <a:cubicBezTo>
                      <a:pt x="15" y="238"/>
                      <a:pt x="15" y="237"/>
                      <a:pt x="15" y="237"/>
                    </a:cubicBezTo>
                    <a:cubicBezTo>
                      <a:pt x="15" y="237"/>
                      <a:pt x="15" y="237"/>
                      <a:pt x="15" y="237"/>
                    </a:cubicBezTo>
                    <a:cubicBezTo>
                      <a:pt x="15" y="237"/>
                      <a:pt x="16" y="236"/>
                      <a:pt x="16" y="236"/>
                    </a:cubicBezTo>
                    <a:cubicBezTo>
                      <a:pt x="16" y="236"/>
                      <a:pt x="15" y="236"/>
                      <a:pt x="15" y="236"/>
                    </a:cubicBezTo>
                    <a:cubicBezTo>
                      <a:pt x="15" y="236"/>
                      <a:pt x="15" y="236"/>
                      <a:pt x="15" y="236"/>
                    </a:cubicBezTo>
                    <a:cubicBezTo>
                      <a:pt x="15" y="236"/>
                      <a:pt x="15" y="236"/>
                      <a:pt x="15" y="236"/>
                    </a:cubicBezTo>
                    <a:cubicBezTo>
                      <a:pt x="15" y="236"/>
                      <a:pt x="14" y="236"/>
                      <a:pt x="14" y="237"/>
                    </a:cubicBezTo>
                    <a:cubicBezTo>
                      <a:pt x="14" y="237"/>
                      <a:pt x="14" y="237"/>
                      <a:pt x="14" y="237"/>
                    </a:cubicBezTo>
                    <a:cubicBezTo>
                      <a:pt x="14" y="237"/>
                      <a:pt x="14" y="238"/>
                      <a:pt x="14" y="238"/>
                    </a:cubicBezTo>
                    <a:cubicBezTo>
                      <a:pt x="14" y="238"/>
                      <a:pt x="15" y="238"/>
                      <a:pt x="15" y="239"/>
                    </a:cubicBezTo>
                    <a:cubicBezTo>
                      <a:pt x="15" y="239"/>
                      <a:pt x="15" y="238"/>
                      <a:pt x="15" y="238"/>
                    </a:cubicBezTo>
                    <a:cubicBezTo>
                      <a:pt x="15" y="238"/>
                      <a:pt x="15" y="238"/>
                      <a:pt x="15" y="238"/>
                    </a:cubicBezTo>
                    <a:close/>
                    <a:moveTo>
                      <a:pt x="11" y="238"/>
                    </a:moveTo>
                    <a:cubicBezTo>
                      <a:pt x="11" y="238"/>
                      <a:pt x="11" y="238"/>
                      <a:pt x="11" y="238"/>
                    </a:cubicBezTo>
                    <a:cubicBezTo>
                      <a:pt x="11" y="237"/>
                      <a:pt x="11" y="237"/>
                      <a:pt x="11" y="237"/>
                    </a:cubicBezTo>
                    <a:cubicBezTo>
                      <a:pt x="11" y="237"/>
                      <a:pt x="11" y="237"/>
                      <a:pt x="11" y="237"/>
                    </a:cubicBezTo>
                    <a:cubicBezTo>
                      <a:pt x="11" y="236"/>
                      <a:pt x="11" y="236"/>
                      <a:pt x="11" y="236"/>
                    </a:cubicBezTo>
                    <a:cubicBezTo>
                      <a:pt x="11" y="236"/>
                      <a:pt x="11" y="236"/>
                      <a:pt x="11" y="236"/>
                    </a:cubicBezTo>
                    <a:cubicBezTo>
                      <a:pt x="11" y="236"/>
                      <a:pt x="10" y="236"/>
                      <a:pt x="10" y="236"/>
                    </a:cubicBezTo>
                    <a:cubicBezTo>
                      <a:pt x="10" y="236"/>
                      <a:pt x="10" y="236"/>
                      <a:pt x="10" y="236"/>
                    </a:cubicBezTo>
                    <a:cubicBezTo>
                      <a:pt x="10" y="236"/>
                      <a:pt x="10" y="236"/>
                      <a:pt x="10" y="236"/>
                    </a:cubicBezTo>
                    <a:cubicBezTo>
                      <a:pt x="9" y="236"/>
                      <a:pt x="9" y="236"/>
                      <a:pt x="9" y="236"/>
                    </a:cubicBezTo>
                    <a:cubicBezTo>
                      <a:pt x="9" y="236"/>
                      <a:pt x="9" y="236"/>
                      <a:pt x="9" y="236"/>
                    </a:cubicBezTo>
                    <a:cubicBezTo>
                      <a:pt x="9" y="236"/>
                      <a:pt x="9" y="237"/>
                      <a:pt x="9" y="237"/>
                    </a:cubicBezTo>
                    <a:cubicBezTo>
                      <a:pt x="9" y="237"/>
                      <a:pt x="8" y="237"/>
                      <a:pt x="8" y="238"/>
                    </a:cubicBezTo>
                    <a:cubicBezTo>
                      <a:pt x="8" y="238"/>
                      <a:pt x="8" y="238"/>
                      <a:pt x="8" y="239"/>
                    </a:cubicBezTo>
                    <a:cubicBezTo>
                      <a:pt x="8" y="239"/>
                      <a:pt x="8" y="239"/>
                      <a:pt x="9" y="239"/>
                    </a:cubicBezTo>
                    <a:cubicBezTo>
                      <a:pt x="9" y="239"/>
                      <a:pt x="9" y="239"/>
                      <a:pt x="9" y="239"/>
                    </a:cubicBezTo>
                    <a:cubicBezTo>
                      <a:pt x="9" y="239"/>
                      <a:pt x="9" y="239"/>
                      <a:pt x="9" y="239"/>
                    </a:cubicBezTo>
                    <a:cubicBezTo>
                      <a:pt x="9" y="239"/>
                      <a:pt x="9" y="239"/>
                      <a:pt x="9" y="239"/>
                    </a:cubicBezTo>
                    <a:cubicBezTo>
                      <a:pt x="9" y="239"/>
                      <a:pt x="9" y="239"/>
                      <a:pt x="10" y="239"/>
                    </a:cubicBezTo>
                    <a:cubicBezTo>
                      <a:pt x="10" y="239"/>
                      <a:pt x="10" y="239"/>
                      <a:pt x="10" y="239"/>
                    </a:cubicBezTo>
                    <a:cubicBezTo>
                      <a:pt x="10" y="239"/>
                      <a:pt x="10" y="238"/>
                      <a:pt x="10" y="238"/>
                    </a:cubicBezTo>
                    <a:cubicBezTo>
                      <a:pt x="10" y="238"/>
                      <a:pt x="11" y="238"/>
                      <a:pt x="11" y="238"/>
                    </a:cubicBezTo>
                    <a:close/>
                    <a:moveTo>
                      <a:pt x="12" y="238"/>
                    </a:moveTo>
                    <a:cubicBezTo>
                      <a:pt x="12" y="238"/>
                      <a:pt x="12" y="239"/>
                      <a:pt x="13" y="238"/>
                    </a:cubicBezTo>
                    <a:cubicBezTo>
                      <a:pt x="13" y="238"/>
                      <a:pt x="13" y="238"/>
                      <a:pt x="13" y="238"/>
                    </a:cubicBezTo>
                    <a:cubicBezTo>
                      <a:pt x="13" y="238"/>
                      <a:pt x="13" y="238"/>
                      <a:pt x="13" y="238"/>
                    </a:cubicBezTo>
                    <a:cubicBezTo>
                      <a:pt x="13" y="238"/>
                      <a:pt x="13" y="238"/>
                      <a:pt x="13" y="238"/>
                    </a:cubicBezTo>
                    <a:cubicBezTo>
                      <a:pt x="13" y="238"/>
                      <a:pt x="13" y="237"/>
                      <a:pt x="13" y="237"/>
                    </a:cubicBezTo>
                    <a:cubicBezTo>
                      <a:pt x="13" y="237"/>
                      <a:pt x="13" y="237"/>
                      <a:pt x="13" y="237"/>
                    </a:cubicBezTo>
                    <a:cubicBezTo>
                      <a:pt x="13" y="237"/>
                      <a:pt x="13" y="237"/>
                      <a:pt x="13" y="237"/>
                    </a:cubicBezTo>
                    <a:cubicBezTo>
                      <a:pt x="13" y="237"/>
                      <a:pt x="13" y="237"/>
                      <a:pt x="13" y="237"/>
                    </a:cubicBezTo>
                    <a:cubicBezTo>
                      <a:pt x="14" y="237"/>
                      <a:pt x="14" y="236"/>
                      <a:pt x="14" y="236"/>
                    </a:cubicBezTo>
                    <a:cubicBezTo>
                      <a:pt x="14" y="236"/>
                      <a:pt x="14" y="236"/>
                      <a:pt x="14" y="236"/>
                    </a:cubicBezTo>
                    <a:cubicBezTo>
                      <a:pt x="13" y="236"/>
                      <a:pt x="13" y="236"/>
                      <a:pt x="13" y="236"/>
                    </a:cubicBezTo>
                    <a:cubicBezTo>
                      <a:pt x="13" y="236"/>
                      <a:pt x="13" y="235"/>
                      <a:pt x="13" y="235"/>
                    </a:cubicBezTo>
                    <a:cubicBezTo>
                      <a:pt x="13" y="235"/>
                      <a:pt x="14" y="235"/>
                      <a:pt x="14" y="235"/>
                    </a:cubicBezTo>
                    <a:cubicBezTo>
                      <a:pt x="14" y="235"/>
                      <a:pt x="14" y="235"/>
                      <a:pt x="14" y="235"/>
                    </a:cubicBezTo>
                    <a:cubicBezTo>
                      <a:pt x="14" y="235"/>
                      <a:pt x="14" y="235"/>
                      <a:pt x="14" y="235"/>
                    </a:cubicBezTo>
                    <a:cubicBezTo>
                      <a:pt x="14" y="235"/>
                      <a:pt x="14" y="235"/>
                      <a:pt x="14" y="235"/>
                    </a:cubicBezTo>
                    <a:cubicBezTo>
                      <a:pt x="14" y="235"/>
                      <a:pt x="14" y="234"/>
                      <a:pt x="14" y="234"/>
                    </a:cubicBezTo>
                    <a:cubicBezTo>
                      <a:pt x="14" y="234"/>
                      <a:pt x="14" y="234"/>
                      <a:pt x="14" y="234"/>
                    </a:cubicBezTo>
                    <a:cubicBezTo>
                      <a:pt x="14" y="234"/>
                      <a:pt x="14" y="234"/>
                      <a:pt x="14" y="234"/>
                    </a:cubicBezTo>
                    <a:cubicBezTo>
                      <a:pt x="14" y="234"/>
                      <a:pt x="14" y="234"/>
                      <a:pt x="14" y="234"/>
                    </a:cubicBezTo>
                    <a:cubicBezTo>
                      <a:pt x="14" y="234"/>
                      <a:pt x="14" y="233"/>
                      <a:pt x="15" y="233"/>
                    </a:cubicBezTo>
                    <a:cubicBezTo>
                      <a:pt x="15" y="233"/>
                      <a:pt x="15" y="233"/>
                      <a:pt x="15" y="233"/>
                    </a:cubicBezTo>
                    <a:cubicBezTo>
                      <a:pt x="15" y="233"/>
                      <a:pt x="15" y="233"/>
                      <a:pt x="14" y="233"/>
                    </a:cubicBezTo>
                    <a:cubicBezTo>
                      <a:pt x="14" y="232"/>
                      <a:pt x="15" y="232"/>
                      <a:pt x="15" y="232"/>
                    </a:cubicBezTo>
                    <a:cubicBezTo>
                      <a:pt x="14" y="232"/>
                      <a:pt x="14" y="232"/>
                      <a:pt x="14" y="232"/>
                    </a:cubicBezTo>
                    <a:cubicBezTo>
                      <a:pt x="14" y="232"/>
                      <a:pt x="14" y="232"/>
                      <a:pt x="14" y="232"/>
                    </a:cubicBezTo>
                    <a:cubicBezTo>
                      <a:pt x="14" y="231"/>
                      <a:pt x="14" y="231"/>
                      <a:pt x="14" y="231"/>
                    </a:cubicBezTo>
                    <a:cubicBezTo>
                      <a:pt x="13" y="231"/>
                      <a:pt x="13" y="231"/>
                      <a:pt x="13" y="230"/>
                    </a:cubicBezTo>
                    <a:cubicBezTo>
                      <a:pt x="13" y="230"/>
                      <a:pt x="13" y="230"/>
                      <a:pt x="12" y="230"/>
                    </a:cubicBezTo>
                    <a:cubicBezTo>
                      <a:pt x="12" y="230"/>
                      <a:pt x="12" y="230"/>
                      <a:pt x="12" y="230"/>
                    </a:cubicBezTo>
                    <a:cubicBezTo>
                      <a:pt x="12" y="230"/>
                      <a:pt x="12" y="230"/>
                      <a:pt x="12" y="230"/>
                    </a:cubicBezTo>
                    <a:cubicBezTo>
                      <a:pt x="12" y="230"/>
                      <a:pt x="12" y="230"/>
                      <a:pt x="12" y="230"/>
                    </a:cubicBezTo>
                    <a:cubicBezTo>
                      <a:pt x="12" y="230"/>
                      <a:pt x="11" y="230"/>
                      <a:pt x="11" y="230"/>
                    </a:cubicBezTo>
                    <a:cubicBezTo>
                      <a:pt x="11" y="230"/>
                      <a:pt x="11" y="230"/>
                      <a:pt x="11" y="230"/>
                    </a:cubicBezTo>
                    <a:cubicBezTo>
                      <a:pt x="11" y="230"/>
                      <a:pt x="11" y="230"/>
                      <a:pt x="11" y="230"/>
                    </a:cubicBezTo>
                    <a:cubicBezTo>
                      <a:pt x="11" y="231"/>
                      <a:pt x="11" y="231"/>
                      <a:pt x="11" y="231"/>
                    </a:cubicBezTo>
                    <a:cubicBezTo>
                      <a:pt x="10" y="231"/>
                      <a:pt x="10" y="231"/>
                      <a:pt x="10" y="231"/>
                    </a:cubicBezTo>
                    <a:cubicBezTo>
                      <a:pt x="10" y="231"/>
                      <a:pt x="10" y="231"/>
                      <a:pt x="10" y="231"/>
                    </a:cubicBezTo>
                    <a:cubicBezTo>
                      <a:pt x="10" y="231"/>
                      <a:pt x="10" y="231"/>
                      <a:pt x="10" y="231"/>
                    </a:cubicBezTo>
                    <a:cubicBezTo>
                      <a:pt x="11" y="231"/>
                      <a:pt x="11" y="231"/>
                      <a:pt x="12" y="231"/>
                    </a:cubicBezTo>
                    <a:cubicBezTo>
                      <a:pt x="12" y="231"/>
                      <a:pt x="12" y="231"/>
                      <a:pt x="12" y="231"/>
                    </a:cubicBezTo>
                    <a:cubicBezTo>
                      <a:pt x="12" y="231"/>
                      <a:pt x="12" y="231"/>
                      <a:pt x="12" y="231"/>
                    </a:cubicBezTo>
                    <a:cubicBezTo>
                      <a:pt x="12" y="231"/>
                      <a:pt x="13" y="231"/>
                      <a:pt x="13" y="231"/>
                    </a:cubicBezTo>
                    <a:cubicBezTo>
                      <a:pt x="13" y="231"/>
                      <a:pt x="13" y="231"/>
                      <a:pt x="13" y="231"/>
                    </a:cubicBezTo>
                    <a:cubicBezTo>
                      <a:pt x="13" y="231"/>
                      <a:pt x="13" y="231"/>
                      <a:pt x="13" y="231"/>
                    </a:cubicBezTo>
                    <a:cubicBezTo>
                      <a:pt x="13" y="231"/>
                      <a:pt x="13" y="232"/>
                      <a:pt x="13" y="232"/>
                    </a:cubicBezTo>
                    <a:cubicBezTo>
                      <a:pt x="13" y="232"/>
                      <a:pt x="12" y="232"/>
                      <a:pt x="12" y="232"/>
                    </a:cubicBezTo>
                    <a:cubicBezTo>
                      <a:pt x="12" y="232"/>
                      <a:pt x="11" y="232"/>
                      <a:pt x="11" y="232"/>
                    </a:cubicBezTo>
                    <a:cubicBezTo>
                      <a:pt x="11" y="232"/>
                      <a:pt x="11" y="232"/>
                      <a:pt x="11" y="232"/>
                    </a:cubicBezTo>
                    <a:cubicBezTo>
                      <a:pt x="11" y="232"/>
                      <a:pt x="11" y="232"/>
                      <a:pt x="11" y="233"/>
                    </a:cubicBezTo>
                    <a:cubicBezTo>
                      <a:pt x="11" y="233"/>
                      <a:pt x="11" y="233"/>
                      <a:pt x="11" y="233"/>
                    </a:cubicBezTo>
                    <a:cubicBezTo>
                      <a:pt x="12" y="233"/>
                      <a:pt x="12" y="233"/>
                      <a:pt x="13" y="233"/>
                    </a:cubicBezTo>
                    <a:cubicBezTo>
                      <a:pt x="13" y="233"/>
                      <a:pt x="13" y="233"/>
                      <a:pt x="13" y="233"/>
                    </a:cubicBezTo>
                    <a:cubicBezTo>
                      <a:pt x="13" y="233"/>
                      <a:pt x="12" y="234"/>
                      <a:pt x="12" y="234"/>
                    </a:cubicBezTo>
                    <a:cubicBezTo>
                      <a:pt x="12" y="234"/>
                      <a:pt x="12" y="234"/>
                      <a:pt x="12" y="233"/>
                    </a:cubicBezTo>
                    <a:cubicBezTo>
                      <a:pt x="12" y="233"/>
                      <a:pt x="12" y="233"/>
                      <a:pt x="12" y="233"/>
                    </a:cubicBezTo>
                    <a:cubicBezTo>
                      <a:pt x="11" y="234"/>
                      <a:pt x="11" y="234"/>
                      <a:pt x="12" y="235"/>
                    </a:cubicBezTo>
                    <a:cubicBezTo>
                      <a:pt x="12" y="235"/>
                      <a:pt x="12" y="235"/>
                      <a:pt x="12" y="235"/>
                    </a:cubicBezTo>
                    <a:cubicBezTo>
                      <a:pt x="12" y="235"/>
                      <a:pt x="12" y="235"/>
                      <a:pt x="12" y="235"/>
                    </a:cubicBezTo>
                    <a:cubicBezTo>
                      <a:pt x="12" y="235"/>
                      <a:pt x="12" y="235"/>
                      <a:pt x="12" y="235"/>
                    </a:cubicBezTo>
                    <a:cubicBezTo>
                      <a:pt x="12" y="236"/>
                      <a:pt x="12" y="236"/>
                      <a:pt x="12" y="237"/>
                    </a:cubicBezTo>
                    <a:cubicBezTo>
                      <a:pt x="12" y="237"/>
                      <a:pt x="12" y="237"/>
                      <a:pt x="12" y="237"/>
                    </a:cubicBezTo>
                    <a:cubicBezTo>
                      <a:pt x="12" y="237"/>
                      <a:pt x="12" y="237"/>
                      <a:pt x="12" y="237"/>
                    </a:cubicBezTo>
                    <a:cubicBezTo>
                      <a:pt x="12" y="237"/>
                      <a:pt x="12" y="237"/>
                      <a:pt x="12" y="237"/>
                    </a:cubicBezTo>
                    <a:cubicBezTo>
                      <a:pt x="12" y="237"/>
                      <a:pt x="12" y="237"/>
                      <a:pt x="12" y="237"/>
                    </a:cubicBezTo>
                    <a:cubicBezTo>
                      <a:pt x="12" y="238"/>
                      <a:pt x="12" y="238"/>
                      <a:pt x="12" y="238"/>
                    </a:cubicBezTo>
                    <a:cubicBezTo>
                      <a:pt x="12" y="238"/>
                      <a:pt x="12" y="238"/>
                      <a:pt x="12" y="238"/>
                    </a:cubicBezTo>
                    <a:close/>
                    <a:moveTo>
                      <a:pt x="18" y="227"/>
                    </a:moveTo>
                    <a:cubicBezTo>
                      <a:pt x="18" y="227"/>
                      <a:pt x="19" y="227"/>
                      <a:pt x="18" y="227"/>
                    </a:cubicBezTo>
                    <a:cubicBezTo>
                      <a:pt x="18" y="227"/>
                      <a:pt x="18" y="227"/>
                      <a:pt x="18" y="227"/>
                    </a:cubicBezTo>
                    <a:cubicBezTo>
                      <a:pt x="18" y="227"/>
                      <a:pt x="18" y="227"/>
                      <a:pt x="18" y="227"/>
                    </a:cubicBezTo>
                    <a:cubicBezTo>
                      <a:pt x="18" y="227"/>
                      <a:pt x="18" y="227"/>
                      <a:pt x="18" y="227"/>
                    </a:cubicBezTo>
                    <a:cubicBezTo>
                      <a:pt x="18" y="227"/>
                      <a:pt x="18" y="227"/>
                      <a:pt x="18" y="227"/>
                    </a:cubicBezTo>
                    <a:cubicBezTo>
                      <a:pt x="17" y="227"/>
                      <a:pt x="17" y="227"/>
                      <a:pt x="17" y="227"/>
                    </a:cubicBezTo>
                    <a:cubicBezTo>
                      <a:pt x="17" y="228"/>
                      <a:pt x="17" y="228"/>
                      <a:pt x="17" y="228"/>
                    </a:cubicBezTo>
                    <a:cubicBezTo>
                      <a:pt x="16" y="228"/>
                      <a:pt x="16" y="228"/>
                      <a:pt x="16" y="228"/>
                    </a:cubicBezTo>
                    <a:cubicBezTo>
                      <a:pt x="16" y="228"/>
                      <a:pt x="16" y="228"/>
                      <a:pt x="16" y="229"/>
                    </a:cubicBezTo>
                    <a:cubicBezTo>
                      <a:pt x="17" y="229"/>
                      <a:pt x="17" y="229"/>
                      <a:pt x="17" y="229"/>
                    </a:cubicBezTo>
                    <a:cubicBezTo>
                      <a:pt x="17" y="229"/>
                      <a:pt x="17" y="229"/>
                      <a:pt x="17" y="229"/>
                    </a:cubicBezTo>
                    <a:cubicBezTo>
                      <a:pt x="17" y="229"/>
                      <a:pt x="17" y="229"/>
                      <a:pt x="17" y="229"/>
                    </a:cubicBezTo>
                    <a:cubicBezTo>
                      <a:pt x="17" y="230"/>
                      <a:pt x="17" y="230"/>
                      <a:pt x="18" y="230"/>
                    </a:cubicBezTo>
                    <a:cubicBezTo>
                      <a:pt x="18" y="230"/>
                      <a:pt x="18" y="230"/>
                      <a:pt x="18" y="230"/>
                    </a:cubicBezTo>
                    <a:cubicBezTo>
                      <a:pt x="18" y="230"/>
                      <a:pt x="18" y="230"/>
                      <a:pt x="19" y="230"/>
                    </a:cubicBezTo>
                    <a:cubicBezTo>
                      <a:pt x="19" y="230"/>
                      <a:pt x="19" y="230"/>
                      <a:pt x="19" y="230"/>
                    </a:cubicBezTo>
                    <a:cubicBezTo>
                      <a:pt x="19" y="230"/>
                      <a:pt x="20" y="229"/>
                      <a:pt x="21" y="229"/>
                    </a:cubicBezTo>
                    <a:cubicBezTo>
                      <a:pt x="21" y="229"/>
                      <a:pt x="21" y="229"/>
                      <a:pt x="21" y="229"/>
                    </a:cubicBezTo>
                    <a:cubicBezTo>
                      <a:pt x="21" y="229"/>
                      <a:pt x="21" y="228"/>
                      <a:pt x="21" y="228"/>
                    </a:cubicBezTo>
                    <a:cubicBezTo>
                      <a:pt x="21" y="228"/>
                      <a:pt x="21" y="228"/>
                      <a:pt x="21" y="228"/>
                    </a:cubicBezTo>
                    <a:cubicBezTo>
                      <a:pt x="21" y="228"/>
                      <a:pt x="21" y="228"/>
                      <a:pt x="21" y="228"/>
                    </a:cubicBezTo>
                    <a:cubicBezTo>
                      <a:pt x="21" y="228"/>
                      <a:pt x="21" y="228"/>
                      <a:pt x="21" y="228"/>
                    </a:cubicBezTo>
                    <a:cubicBezTo>
                      <a:pt x="20" y="228"/>
                      <a:pt x="20" y="228"/>
                      <a:pt x="20" y="228"/>
                    </a:cubicBezTo>
                    <a:cubicBezTo>
                      <a:pt x="20" y="228"/>
                      <a:pt x="20" y="228"/>
                      <a:pt x="20" y="228"/>
                    </a:cubicBezTo>
                    <a:cubicBezTo>
                      <a:pt x="20" y="227"/>
                      <a:pt x="20" y="227"/>
                      <a:pt x="20" y="227"/>
                    </a:cubicBezTo>
                    <a:cubicBezTo>
                      <a:pt x="20" y="227"/>
                      <a:pt x="20" y="227"/>
                      <a:pt x="20" y="227"/>
                    </a:cubicBezTo>
                    <a:cubicBezTo>
                      <a:pt x="21" y="228"/>
                      <a:pt x="21" y="228"/>
                      <a:pt x="21" y="228"/>
                    </a:cubicBezTo>
                    <a:cubicBezTo>
                      <a:pt x="21" y="228"/>
                      <a:pt x="21" y="228"/>
                      <a:pt x="21" y="227"/>
                    </a:cubicBezTo>
                    <a:cubicBezTo>
                      <a:pt x="21" y="227"/>
                      <a:pt x="21" y="227"/>
                      <a:pt x="21" y="227"/>
                    </a:cubicBezTo>
                    <a:cubicBezTo>
                      <a:pt x="21" y="227"/>
                      <a:pt x="21" y="227"/>
                      <a:pt x="21" y="227"/>
                    </a:cubicBezTo>
                    <a:cubicBezTo>
                      <a:pt x="21" y="227"/>
                      <a:pt x="21" y="226"/>
                      <a:pt x="21" y="226"/>
                    </a:cubicBezTo>
                    <a:cubicBezTo>
                      <a:pt x="21" y="226"/>
                      <a:pt x="21" y="226"/>
                      <a:pt x="21" y="226"/>
                    </a:cubicBezTo>
                    <a:cubicBezTo>
                      <a:pt x="21" y="226"/>
                      <a:pt x="20" y="226"/>
                      <a:pt x="20" y="226"/>
                    </a:cubicBezTo>
                    <a:cubicBezTo>
                      <a:pt x="20" y="226"/>
                      <a:pt x="20" y="226"/>
                      <a:pt x="20" y="226"/>
                    </a:cubicBezTo>
                    <a:cubicBezTo>
                      <a:pt x="20" y="226"/>
                      <a:pt x="20" y="226"/>
                      <a:pt x="20" y="225"/>
                    </a:cubicBezTo>
                    <a:cubicBezTo>
                      <a:pt x="20" y="225"/>
                      <a:pt x="20" y="225"/>
                      <a:pt x="20" y="225"/>
                    </a:cubicBezTo>
                    <a:cubicBezTo>
                      <a:pt x="20" y="225"/>
                      <a:pt x="20" y="225"/>
                      <a:pt x="20" y="225"/>
                    </a:cubicBezTo>
                    <a:cubicBezTo>
                      <a:pt x="20" y="225"/>
                      <a:pt x="20" y="225"/>
                      <a:pt x="20" y="225"/>
                    </a:cubicBezTo>
                    <a:cubicBezTo>
                      <a:pt x="19" y="225"/>
                      <a:pt x="19" y="225"/>
                      <a:pt x="19" y="225"/>
                    </a:cubicBezTo>
                    <a:cubicBezTo>
                      <a:pt x="19" y="225"/>
                      <a:pt x="19" y="225"/>
                      <a:pt x="19" y="225"/>
                    </a:cubicBezTo>
                    <a:cubicBezTo>
                      <a:pt x="19" y="226"/>
                      <a:pt x="19" y="226"/>
                      <a:pt x="18" y="226"/>
                    </a:cubicBezTo>
                    <a:cubicBezTo>
                      <a:pt x="18" y="226"/>
                      <a:pt x="18" y="226"/>
                      <a:pt x="18" y="226"/>
                    </a:cubicBezTo>
                    <a:cubicBezTo>
                      <a:pt x="18" y="226"/>
                      <a:pt x="18" y="226"/>
                      <a:pt x="18" y="226"/>
                    </a:cubicBezTo>
                    <a:cubicBezTo>
                      <a:pt x="18" y="226"/>
                      <a:pt x="18" y="226"/>
                      <a:pt x="18" y="226"/>
                    </a:cubicBezTo>
                    <a:cubicBezTo>
                      <a:pt x="18" y="226"/>
                      <a:pt x="18" y="226"/>
                      <a:pt x="18" y="227"/>
                    </a:cubicBezTo>
                    <a:cubicBezTo>
                      <a:pt x="18" y="227"/>
                      <a:pt x="18" y="227"/>
                      <a:pt x="18" y="227"/>
                    </a:cubicBezTo>
                    <a:close/>
                    <a:moveTo>
                      <a:pt x="9" y="234"/>
                    </a:moveTo>
                    <a:cubicBezTo>
                      <a:pt x="9" y="234"/>
                      <a:pt x="9" y="234"/>
                      <a:pt x="9" y="234"/>
                    </a:cubicBezTo>
                    <a:cubicBezTo>
                      <a:pt x="9" y="234"/>
                      <a:pt x="9" y="234"/>
                      <a:pt x="9" y="234"/>
                    </a:cubicBezTo>
                    <a:cubicBezTo>
                      <a:pt x="9" y="235"/>
                      <a:pt x="9" y="235"/>
                      <a:pt x="9" y="235"/>
                    </a:cubicBezTo>
                    <a:cubicBezTo>
                      <a:pt x="9" y="235"/>
                      <a:pt x="9" y="235"/>
                      <a:pt x="10" y="235"/>
                    </a:cubicBezTo>
                    <a:cubicBezTo>
                      <a:pt x="10" y="235"/>
                      <a:pt x="10" y="235"/>
                      <a:pt x="10" y="235"/>
                    </a:cubicBezTo>
                    <a:cubicBezTo>
                      <a:pt x="10" y="235"/>
                      <a:pt x="10" y="235"/>
                      <a:pt x="10" y="235"/>
                    </a:cubicBezTo>
                    <a:cubicBezTo>
                      <a:pt x="10" y="235"/>
                      <a:pt x="10" y="235"/>
                      <a:pt x="10" y="235"/>
                    </a:cubicBezTo>
                    <a:cubicBezTo>
                      <a:pt x="10" y="235"/>
                      <a:pt x="10" y="235"/>
                      <a:pt x="10" y="235"/>
                    </a:cubicBezTo>
                    <a:cubicBezTo>
                      <a:pt x="10" y="235"/>
                      <a:pt x="10" y="235"/>
                      <a:pt x="10" y="235"/>
                    </a:cubicBezTo>
                    <a:cubicBezTo>
                      <a:pt x="10" y="235"/>
                      <a:pt x="10" y="234"/>
                      <a:pt x="10" y="234"/>
                    </a:cubicBezTo>
                    <a:cubicBezTo>
                      <a:pt x="10" y="233"/>
                      <a:pt x="10" y="233"/>
                      <a:pt x="10" y="233"/>
                    </a:cubicBezTo>
                    <a:cubicBezTo>
                      <a:pt x="10" y="233"/>
                      <a:pt x="10" y="233"/>
                      <a:pt x="10" y="233"/>
                    </a:cubicBezTo>
                    <a:cubicBezTo>
                      <a:pt x="10" y="233"/>
                      <a:pt x="10" y="233"/>
                      <a:pt x="10" y="233"/>
                    </a:cubicBezTo>
                    <a:cubicBezTo>
                      <a:pt x="10" y="233"/>
                      <a:pt x="10" y="233"/>
                      <a:pt x="10" y="233"/>
                    </a:cubicBezTo>
                    <a:cubicBezTo>
                      <a:pt x="10" y="233"/>
                      <a:pt x="10" y="233"/>
                      <a:pt x="10" y="233"/>
                    </a:cubicBezTo>
                    <a:cubicBezTo>
                      <a:pt x="10" y="233"/>
                      <a:pt x="10" y="233"/>
                      <a:pt x="10" y="233"/>
                    </a:cubicBezTo>
                    <a:cubicBezTo>
                      <a:pt x="10" y="233"/>
                      <a:pt x="10" y="233"/>
                      <a:pt x="10" y="233"/>
                    </a:cubicBezTo>
                    <a:cubicBezTo>
                      <a:pt x="10" y="233"/>
                      <a:pt x="10" y="234"/>
                      <a:pt x="10" y="234"/>
                    </a:cubicBezTo>
                    <a:cubicBezTo>
                      <a:pt x="10" y="234"/>
                      <a:pt x="10" y="234"/>
                      <a:pt x="10" y="234"/>
                    </a:cubicBezTo>
                    <a:cubicBezTo>
                      <a:pt x="10" y="234"/>
                      <a:pt x="10" y="234"/>
                      <a:pt x="10" y="234"/>
                    </a:cubicBezTo>
                    <a:cubicBezTo>
                      <a:pt x="10" y="234"/>
                      <a:pt x="10" y="234"/>
                      <a:pt x="10" y="234"/>
                    </a:cubicBezTo>
                    <a:cubicBezTo>
                      <a:pt x="10" y="234"/>
                      <a:pt x="10" y="234"/>
                      <a:pt x="10" y="234"/>
                    </a:cubicBezTo>
                    <a:cubicBezTo>
                      <a:pt x="9" y="234"/>
                      <a:pt x="9" y="234"/>
                      <a:pt x="9" y="234"/>
                    </a:cubicBezTo>
                    <a:close/>
                    <a:moveTo>
                      <a:pt x="10" y="230"/>
                    </a:moveTo>
                    <a:cubicBezTo>
                      <a:pt x="10" y="230"/>
                      <a:pt x="10" y="230"/>
                      <a:pt x="10" y="230"/>
                    </a:cubicBezTo>
                    <a:cubicBezTo>
                      <a:pt x="10" y="230"/>
                      <a:pt x="10" y="230"/>
                      <a:pt x="10" y="230"/>
                    </a:cubicBezTo>
                    <a:cubicBezTo>
                      <a:pt x="10" y="230"/>
                      <a:pt x="10" y="230"/>
                      <a:pt x="10" y="230"/>
                    </a:cubicBezTo>
                    <a:cubicBezTo>
                      <a:pt x="10" y="230"/>
                      <a:pt x="10" y="230"/>
                      <a:pt x="10" y="229"/>
                    </a:cubicBezTo>
                    <a:cubicBezTo>
                      <a:pt x="10" y="229"/>
                      <a:pt x="10" y="229"/>
                      <a:pt x="10" y="229"/>
                    </a:cubicBezTo>
                    <a:cubicBezTo>
                      <a:pt x="10" y="229"/>
                      <a:pt x="10" y="229"/>
                      <a:pt x="10" y="229"/>
                    </a:cubicBezTo>
                    <a:cubicBezTo>
                      <a:pt x="10" y="229"/>
                      <a:pt x="9" y="229"/>
                      <a:pt x="9" y="229"/>
                    </a:cubicBezTo>
                    <a:cubicBezTo>
                      <a:pt x="9" y="229"/>
                      <a:pt x="9" y="229"/>
                      <a:pt x="9" y="229"/>
                    </a:cubicBezTo>
                    <a:cubicBezTo>
                      <a:pt x="9" y="229"/>
                      <a:pt x="9" y="229"/>
                      <a:pt x="9" y="229"/>
                    </a:cubicBezTo>
                    <a:cubicBezTo>
                      <a:pt x="9" y="229"/>
                      <a:pt x="9" y="229"/>
                      <a:pt x="9" y="229"/>
                    </a:cubicBezTo>
                    <a:cubicBezTo>
                      <a:pt x="9" y="229"/>
                      <a:pt x="9" y="229"/>
                      <a:pt x="9" y="229"/>
                    </a:cubicBezTo>
                    <a:cubicBezTo>
                      <a:pt x="9" y="229"/>
                      <a:pt x="9" y="229"/>
                      <a:pt x="9" y="229"/>
                    </a:cubicBezTo>
                    <a:cubicBezTo>
                      <a:pt x="9" y="229"/>
                      <a:pt x="9" y="229"/>
                      <a:pt x="10" y="230"/>
                    </a:cubicBezTo>
                    <a:close/>
                    <a:moveTo>
                      <a:pt x="10" y="229"/>
                    </a:moveTo>
                    <a:cubicBezTo>
                      <a:pt x="10" y="229"/>
                      <a:pt x="11" y="229"/>
                      <a:pt x="11" y="229"/>
                    </a:cubicBezTo>
                    <a:cubicBezTo>
                      <a:pt x="11" y="229"/>
                      <a:pt x="11" y="229"/>
                      <a:pt x="12" y="229"/>
                    </a:cubicBezTo>
                    <a:cubicBezTo>
                      <a:pt x="12" y="229"/>
                      <a:pt x="12" y="229"/>
                      <a:pt x="12" y="229"/>
                    </a:cubicBezTo>
                    <a:cubicBezTo>
                      <a:pt x="12" y="229"/>
                      <a:pt x="12" y="229"/>
                      <a:pt x="12" y="229"/>
                    </a:cubicBezTo>
                    <a:cubicBezTo>
                      <a:pt x="12" y="229"/>
                      <a:pt x="12" y="228"/>
                      <a:pt x="13" y="228"/>
                    </a:cubicBezTo>
                    <a:cubicBezTo>
                      <a:pt x="13" y="228"/>
                      <a:pt x="13" y="228"/>
                      <a:pt x="13" y="228"/>
                    </a:cubicBezTo>
                    <a:cubicBezTo>
                      <a:pt x="13" y="228"/>
                      <a:pt x="13" y="228"/>
                      <a:pt x="13" y="228"/>
                    </a:cubicBezTo>
                    <a:cubicBezTo>
                      <a:pt x="13" y="228"/>
                      <a:pt x="13" y="228"/>
                      <a:pt x="13" y="228"/>
                    </a:cubicBezTo>
                    <a:cubicBezTo>
                      <a:pt x="14" y="228"/>
                      <a:pt x="13" y="228"/>
                      <a:pt x="13" y="228"/>
                    </a:cubicBezTo>
                    <a:cubicBezTo>
                      <a:pt x="13" y="228"/>
                      <a:pt x="13" y="228"/>
                      <a:pt x="13" y="228"/>
                    </a:cubicBezTo>
                    <a:cubicBezTo>
                      <a:pt x="13" y="228"/>
                      <a:pt x="13" y="227"/>
                      <a:pt x="13" y="227"/>
                    </a:cubicBezTo>
                    <a:cubicBezTo>
                      <a:pt x="13" y="227"/>
                      <a:pt x="13" y="227"/>
                      <a:pt x="13" y="227"/>
                    </a:cubicBezTo>
                    <a:cubicBezTo>
                      <a:pt x="13" y="227"/>
                      <a:pt x="13" y="227"/>
                      <a:pt x="13" y="227"/>
                    </a:cubicBezTo>
                    <a:cubicBezTo>
                      <a:pt x="13" y="227"/>
                      <a:pt x="13" y="227"/>
                      <a:pt x="13" y="227"/>
                    </a:cubicBezTo>
                    <a:cubicBezTo>
                      <a:pt x="12" y="227"/>
                      <a:pt x="12" y="227"/>
                      <a:pt x="12" y="227"/>
                    </a:cubicBezTo>
                    <a:cubicBezTo>
                      <a:pt x="12" y="227"/>
                      <a:pt x="12" y="227"/>
                      <a:pt x="12" y="227"/>
                    </a:cubicBezTo>
                    <a:cubicBezTo>
                      <a:pt x="11" y="227"/>
                      <a:pt x="11" y="227"/>
                      <a:pt x="11" y="227"/>
                    </a:cubicBezTo>
                    <a:cubicBezTo>
                      <a:pt x="11" y="227"/>
                      <a:pt x="11" y="227"/>
                      <a:pt x="10" y="227"/>
                    </a:cubicBezTo>
                    <a:cubicBezTo>
                      <a:pt x="10" y="227"/>
                      <a:pt x="10" y="227"/>
                      <a:pt x="10" y="227"/>
                    </a:cubicBezTo>
                    <a:cubicBezTo>
                      <a:pt x="10" y="227"/>
                      <a:pt x="10" y="228"/>
                      <a:pt x="10" y="228"/>
                    </a:cubicBezTo>
                    <a:cubicBezTo>
                      <a:pt x="10" y="228"/>
                      <a:pt x="10" y="228"/>
                      <a:pt x="10" y="228"/>
                    </a:cubicBezTo>
                    <a:cubicBezTo>
                      <a:pt x="10" y="228"/>
                      <a:pt x="10" y="228"/>
                      <a:pt x="10" y="228"/>
                    </a:cubicBezTo>
                    <a:cubicBezTo>
                      <a:pt x="10" y="228"/>
                      <a:pt x="10" y="228"/>
                      <a:pt x="10" y="228"/>
                    </a:cubicBezTo>
                    <a:cubicBezTo>
                      <a:pt x="10" y="228"/>
                      <a:pt x="10" y="228"/>
                      <a:pt x="10" y="228"/>
                    </a:cubicBezTo>
                    <a:cubicBezTo>
                      <a:pt x="10" y="228"/>
                      <a:pt x="10" y="228"/>
                      <a:pt x="10" y="228"/>
                    </a:cubicBezTo>
                    <a:cubicBezTo>
                      <a:pt x="10" y="228"/>
                      <a:pt x="10" y="229"/>
                      <a:pt x="10" y="229"/>
                    </a:cubicBezTo>
                    <a:cubicBezTo>
                      <a:pt x="10" y="229"/>
                      <a:pt x="10" y="229"/>
                      <a:pt x="10" y="229"/>
                    </a:cubicBezTo>
                    <a:cubicBezTo>
                      <a:pt x="10" y="229"/>
                      <a:pt x="10" y="229"/>
                      <a:pt x="10" y="229"/>
                    </a:cubicBezTo>
                    <a:cubicBezTo>
                      <a:pt x="10" y="229"/>
                      <a:pt x="10" y="229"/>
                      <a:pt x="10" y="229"/>
                    </a:cubicBezTo>
                    <a:close/>
                    <a:moveTo>
                      <a:pt x="13" y="229"/>
                    </a:moveTo>
                    <a:cubicBezTo>
                      <a:pt x="13" y="229"/>
                      <a:pt x="12" y="229"/>
                      <a:pt x="12" y="229"/>
                    </a:cubicBezTo>
                    <a:cubicBezTo>
                      <a:pt x="12" y="229"/>
                      <a:pt x="12" y="229"/>
                      <a:pt x="12" y="229"/>
                    </a:cubicBezTo>
                    <a:cubicBezTo>
                      <a:pt x="12" y="229"/>
                      <a:pt x="12" y="229"/>
                      <a:pt x="12" y="229"/>
                    </a:cubicBezTo>
                    <a:cubicBezTo>
                      <a:pt x="12" y="230"/>
                      <a:pt x="12" y="230"/>
                      <a:pt x="12" y="230"/>
                    </a:cubicBezTo>
                    <a:cubicBezTo>
                      <a:pt x="12" y="230"/>
                      <a:pt x="12" y="230"/>
                      <a:pt x="12" y="230"/>
                    </a:cubicBezTo>
                    <a:cubicBezTo>
                      <a:pt x="12" y="230"/>
                      <a:pt x="12" y="230"/>
                      <a:pt x="12" y="230"/>
                    </a:cubicBezTo>
                    <a:cubicBezTo>
                      <a:pt x="12" y="230"/>
                      <a:pt x="12" y="230"/>
                      <a:pt x="12" y="230"/>
                    </a:cubicBezTo>
                    <a:cubicBezTo>
                      <a:pt x="12" y="230"/>
                      <a:pt x="12" y="230"/>
                      <a:pt x="12" y="230"/>
                    </a:cubicBezTo>
                    <a:cubicBezTo>
                      <a:pt x="12" y="230"/>
                      <a:pt x="12" y="230"/>
                      <a:pt x="12" y="230"/>
                    </a:cubicBezTo>
                    <a:cubicBezTo>
                      <a:pt x="12" y="230"/>
                      <a:pt x="13" y="230"/>
                      <a:pt x="13" y="230"/>
                    </a:cubicBezTo>
                    <a:cubicBezTo>
                      <a:pt x="13" y="229"/>
                      <a:pt x="13" y="229"/>
                      <a:pt x="13" y="229"/>
                    </a:cubicBezTo>
                    <a:close/>
                    <a:moveTo>
                      <a:pt x="15" y="227"/>
                    </a:moveTo>
                    <a:cubicBezTo>
                      <a:pt x="15" y="226"/>
                      <a:pt x="15" y="226"/>
                      <a:pt x="15" y="226"/>
                    </a:cubicBezTo>
                    <a:cubicBezTo>
                      <a:pt x="15" y="226"/>
                      <a:pt x="15" y="226"/>
                      <a:pt x="15" y="226"/>
                    </a:cubicBezTo>
                    <a:cubicBezTo>
                      <a:pt x="15" y="226"/>
                      <a:pt x="15" y="226"/>
                      <a:pt x="15" y="226"/>
                    </a:cubicBezTo>
                    <a:cubicBezTo>
                      <a:pt x="15" y="227"/>
                      <a:pt x="14" y="227"/>
                      <a:pt x="14" y="227"/>
                    </a:cubicBezTo>
                    <a:cubicBezTo>
                      <a:pt x="14" y="227"/>
                      <a:pt x="14" y="227"/>
                      <a:pt x="14" y="227"/>
                    </a:cubicBezTo>
                    <a:cubicBezTo>
                      <a:pt x="14" y="227"/>
                      <a:pt x="14" y="227"/>
                      <a:pt x="14" y="227"/>
                    </a:cubicBezTo>
                    <a:cubicBezTo>
                      <a:pt x="14" y="227"/>
                      <a:pt x="14" y="227"/>
                      <a:pt x="14" y="227"/>
                    </a:cubicBezTo>
                    <a:cubicBezTo>
                      <a:pt x="14" y="227"/>
                      <a:pt x="14" y="227"/>
                      <a:pt x="14" y="227"/>
                    </a:cubicBezTo>
                    <a:cubicBezTo>
                      <a:pt x="14" y="228"/>
                      <a:pt x="14" y="228"/>
                      <a:pt x="14" y="228"/>
                    </a:cubicBezTo>
                    <a:cubicBezTo>
                      <a:pt x="14" y="228"/>
                      <a:pt x="14" y="228"/>
                      <a:pt x="14" y="228"/>
                    </a:cubicBezTo>
                    <a:cubicBezTo>
                      <a:pt x="14" y="228"/>
                      <a:pt x="14" y="228"/>
                      <a:pt x="14" y="228"/>
                    </a:cubicBezTo>
                    <a:cubicBezTo>
                      <a:pt x="14" y="229"/>
                      <a:pt x="14" y="229"/>
                      <a:pt x="14" y="229"/>
                    </a:cubicBezTo>
                    <a:cubicBezTo>
                      <a:pt x="14" y="229"/>
                      <a:pt x="14" y="229"/>
                      <a:pt x="15" y="229"/>
                    </a:cubicBezTo>
                    <a:cubicBezTo>
                      <a:pt x="15" y="229"/>
                      <a:pt x="15" y="229"/>
                      <a:pt x="15" y="229"/>
                    </a:cubicBezTo>
                    <a:cubicBezTo>
                      <a:pt x="15" y="229"/>
                      <a:pt x="15" y="229"/>
                      <a:pt x="15" y="229"/>
                    </a:cubicBezTo>
                    <a:cubicBezTo>
                      <a:pt x="15" y="229"/>
                      <a:pt x="15" y="229"/>
                      <a:pt x="15" y="229"/>
                    </a:cubicBezTo>
                    <a:cubicBezTo>
                      <a:pt x="15" y="229"/>
                      <a:pt x="15" y="229"/>
                      <a:pt x="15" y="229"/>
                    </a:cubicBezTo>
                    <a:cubicBezTo>
                      <a:pt x="15" y="229"/>
                      <a:pt x="15" y="229"/>
                      <a:pt x="15" y="229"/>
                    </a:cubicBezTo>
                    <a:cubicBezTo>
                      <a:pt x="15" y="229"/>
                      <a:pt x="15" y="229"/>
                      <a:pt x="15" y="229"/>
                    </a:cubicBezTo>
                    <a:cubicBezTo>
                      <a:pt x="15" y="229"/>
                      <a:pt x="15" y="229"/>
                      <a:pt x="15" y="229"/>
                    </a:cubicBezTo>
                    <a:cubicBezTo>
                      <a:pt x="15" y="229"/>
                      <a:pt x="15" y="229"/>
                      <a:pt x="15" y="229"/>
                    </a:cubicBezTo>
                    <a:cubicBezTo>
                      <a:pt x="15" y="228"/>
                      <a:pt x="15" y="228"/>
                      <a:pt x="15" y="228"/>
                    </a:cubicBezTo>
                    <a:cubicBezTo>
                      <a:pt x="15" y="228"/>
                      <a:pt x="15" y="228"/>
                      <a:pt x="15" y="228"/>
                    </a:cubicBezTo>
                    <a:cubicBezTo>
                      <a:pt x="15" y="228"/>
                      <a:pt x="15" y="228"/>
                      <a:pt x="15" y="228"/>
                    </a:cubicBezTo>
                    <a:cubicBezTo>
                      <a:pt x="15" y="228"/>
                      <a:pt x="15" y="228"/>
                      <a:pt x="15" y="228"/>
                    </a:cubicBezTo>
                    <a:cubicBezTo>
                      <a:pt x="15" y="227"/>
                      <a:pt x="15" y="227"/>
                      <a:pt x="15" y="227"/>
                    </a:cubicBezTo>
                    <a:cubicBezTo>
                      <a:pt x="15" y="227"/>
                      <a:pt x="15" y="227"/>
                      <a:pt x="15" y="227"/>
                    </a:cubicBezTo>
                    <a:cubicBezTo>
                      <a:pt x="15" y="227"/>
                      <a:pt x="15" y="227"/>
                      <a:pt x="15" y="227"/>
                    </a:cubicBezTo>
                    <a:cubicBezTo>
                      <a:pt x="15" y="227"/>
                      <a:pt x="15" y="227"/>
                      <a:pt x="15" y="227"/>
                    </a:cubicBezTo>
                    <a:close/>
                    <a:moveTo>
                      <a:pt x="14" y="230"/>
                    </a:moveTo>
                    <a:cubicBezTo>
                      <a:pt x="14" y="230"/>
                      <a:pt x="14" y="230"/>
                      <a:pt x="14" y="230"/>
                    </a:cubicBezTo>
                    <a:cubicBezTo>
                      <a:pt x="14" y="230"/>
                      <a:pt x="14" y="230"/>
                      <a:pt x="14" y="229"/>
                    </a:cubicBezTo>
                    <a:cubicBezTo>
                      <a:pt x="14" y="229"/>
                      <a:pt x="14" y="229"/>
                      <a:pt x="14" y="229"/>
                    </a:cubicBezTo>
                    <a:cubicBezTo>
                      <a:pt x="14" y="229"/>
                      <a:pt x="13" y="229"/>
                      <a:pt x="13" y="229"/>
                    </a:cubicBezTo>
                    <a:cubicBezTo>
                      <a:pt x="13" y="229"/>
                      <a:pt x="13" y="230"/>
                      <a:pt x="13" y="230"/>
                    </a:cubicBezTo>
                    <a:cubicBezTo>
                      <a:pt x="13" y="230"/>
                      <a:pt x="14" y="230"/>
                      <a:pt x="14" y="230"/>
                    </a:cubicBezTo>
                    <a:cubicBezTo>
                      <a:pt x="14" y="230"/>
                      <a:pt x="13" y="230"/>
                      <a:pt x="13" y="230"/>
                    </a:cubicBezTo>
                    <a:cubicBezTo>
                      <a:pt x="13" y="230"/>
                      <a:pt x="13" y="230"/>
                      <a:pt x="13" y="230"/>
                    </a:cubicBezTo>
                    <a:cubicBezTo>
                      <a:pt x="13" y="230"/>
                      <a:pt x="14" y="230"/>
                      <a:pt x="14" y="231"/>
                    </a:cubicBezTo>
                    <a:cubicBezTo>
                      <a:pt x="14" y="231"/>
                      <a:pt x="14" y="231"/>
                      <a:pt x="14" y="231"/>
                    </a:cubicBezTo>
                    <a:cubicBezTo>
                      <a:pt x="14" y="231"/>
                      <a:pt x="14" y="231"/>
                      <a:pt x="14" y="231"/>
                    </a:cubicBezTo>
                    <a:cubicBezTo>
                      <a:pt x="14" y="231"/>
                      <a:pt x="14" y="231"/>
                      <a:pt x="14" y="231"/>
                    </a:cubicBezTo>
                    <a:cubicBezTo>
                      <a:pt x="14" y="231"/>
                      <a:pt x="14" y="231"/>
                      <a:pt x="14" y="231"/>
                    </a:cubicBezTo>
                    <a:cubicBezTo>
                      <a:pt x="14" y="231"/>
                      <a:pt x="14" y="231"/>
                      <a:pt x="14" y="231"/>
                    </a:cubicBezTo>
                    <a:cubicBezTo>
                      <a:pt x="14" y="231"/>
                      <a:pt x="14" y="231"/>
                      <a:pt x="14" y="231"/>
                    </a:cubicBezTo>
                    <a:cubicBezTo>
                      <a:pt x="14" y="230"/>
                      <a:pt x="14" y="230"/>
                      <a:pt x="14" y="230"/>
                    </a:cubicBezTo>
                    <a:cubicBezTo>
                      <a:pt x="14" y="230"/>
                      <a:pt x="14" y="230"/>
                      <a:pt x="14" y="230"/>
                    </a:cubicBezTo>
                    <a:cubicBezTo>
                      <a:pt x="14" y="230"/>
                      <a:pt x="14" y="230"/>
                      <a:pt x="14" y="230"/>
                    </a:cubicBezTo>
                    <a:cubicBezTo>
                      <a:pt x="14" y="230"/>
                      <a:pt x="14" y="230"/>
                      <a:pt x="14" y="230"/>
                    </a:cubicBezTo>
                    <a:close/>
                    <a:moveTo>
                      <a:pt x="9" y="226"/>
                    </a:moveTo>
                    <a:cubicBezTo>
                      <a:pt x="9" y="226"/>
                      <a:pt x="9" y="226"/>
                      <a:pt x="9" y="226"/>
                    </a:cubicBezTo>
                    <a:cubicBezTo>
                      <a:pt x="9" y="225"/>
                      <a:pt x="9" y="225"/>
                      <a:pt x="9" y="226"/>
                    </a:cubicBezTo>
                    <a:cubicBezTo>
                      <a:pt x="9" y="226"/>
                      <a:pt x="9" y="226"/>
                      <a:pt x="9" y="226"/>
                    </a:cubicBezTo>
                    <a:cubicBezTo>
                      <a:pt x="9" y="226"/>
                      <a:pt x="9" y="226"/>
                      <a:pt x="9" y="226"/>
                    </a:cubicBezTo>
                    <a:cubicBezTo>
                      <a:pt x="9" y="226"/>
                      <a:pt x="9" y="226"/>
                      <a:pt x="9" y="226"/>
                    </a:cubicBezTo>
                    <a:cubicBezTo>
                      <a:pt x="9" y="226"/>
                      <a:pt x="9" y="226"/>
                      <a:pt x="9" y="226"/>
                    </a:cubicBezTo>
                    <a:cubicBezTo>
                      <a:pt x="9" y="226"/>
                      <a:pt x="9" y="226"/>
                      <a:pt x="9" y="226"/>
                    </a:cubicBezTo>
                    <a:cubicBezTo>
                      <a:pt x="9" y="226"/>
                      <a:pt x="9" y="226"/>
                      <a:pt x="10" y="226"/>
                    </a:cubicBezTo>
                    <a:cubicBezTo>
                      <a:pt x="10" y="226"/>
                      <a:pt x="10" y="226"/>
                      <a:pt x="10" y="227"/>
                    </a:cubicBezTo>
                    <a:cubicBezTo>
                      <a:pt x="10" y="227"/>
                      <a:pt x="10" y="227"/>
                      <a:pt x="10" y="227"/>
                    </a:cubicBezTo>
                    <a:cubicBezTo>
                      <a:pt x="10" y="227"/>
                      <a:pt x="10" y="227"/>
                      <a:pt x="10" y="227"/>
                    </a:cubicBezTo>
                    <a:cubicBezTo>
                      <a:pt x="10" y="227"/>
                      <a:pt x="10" y="227"/>
                      <a:pt x="10" y="227"/>
                    </a:cubicBezTo>
                    <a:cubicBezTo>
                      <a:pt x="10" y="227"/>
                      <a:pt x="10" y="227"/>
                      <a:pt x="10" y="227"/>
                    </a:cubicBezTo>
                    <a:cubicBezTo>
                      <a:pt x="11" y="227"/>
                      <a:pt x="11" y="227"/>
                      <a:pt x="11" y="227"/>
                    </a:cubicBezTo>
                    <a:cubicBezTo>
                      <a:pt x="11" y="227"/>
                      <a:pt x="11" y="227"/>
                      <a:pt x="11" y="227"/>
                    </a:cubicBezTo>
                    <a:cubicBezTo>
                      <a:pt x="11" y="227"/>
                      <a:pt x="11" y="227"/>
                      <a:pt x="11" y="227"/>
                    </a:cubicBezTo>
                    <a:cubicBezTo>
                      <a:pt x="11" y="227"/>
                      <a:pt x="11" y="226"/>
                      <a:pt x="11" y="226"/>
                    </a:cubicBezTo>
                    <a:cubicBezTo>
                      <a:pt x="11" y="226"/>
                      <a:pt x="11" y="226"/>
                      <a:pt x="11" y="226"/>
                    </a:cubicBezTo>
                    <a:cubicBezTo>
                      <a:pt x="11" y="226"/>
                      <a:pt x="11" y="226"/>
                      <a:pt x="11" y="226"/>
                    </a:cubicBezTo>
                    <a:cubicBezTo>
                      <a:pt x="11" y="226"/>
                      <a:pt x="11" y="226"/>
                      <a:pt x="11" y="226"/>
                    </a:cubicBezTo>
                    <a:cubicBezTo>
                      <a:pt x="11" y="226"/>
                      <a:pt x="11" y="225"/>
                      <a:pt x="11" y="225"/>
                    </a:cubicBezTo>
                    <a:cubicBezTo>
                      <a:pt x="11" y="225"/>
                      <a:pt x="11" y="225"/>
                      <a:pt x="11" y="225"/>
                    </a:cubicBezTo>
                    <a:cubicBezTo>
                      <a:pt x="11" y="225"/>
                      <a:pt x="11" y="225"/>
                      <a:pt x="11" y="225"/>
                    </a:cubicBezTo>
                    <a:cubicBezTo>
                      <a:pt x="11" y="225"/>
                      <a:pt x="10" y="225"/>
                      <a:pt x="10" y="225"/>
                    </a:cubicBezTo>
                    <a:cubicBezTo>
                      <a:pt x="10" y="225"/>
                      <a:pt x="10" y="224"/>
                      <a:pt x="10" y="224"/>
                    </a:cubicBezTo>
                    <a:cubicBezTo>
                      <a:pt x="10" y="224"/>
                      <a:pt x="10" y="225"/>
                      <a:pt x="10" y="225"/>
                    </a:cubicBezTo>
                    <a:cubicBezTo>
                      <a:pt x="10" y="225"/>
                      <a:pt x="10" y="225"/>
                      <a:pt x="10" y="225"/>
                    </a:cubicBezTo>
                    <a:cubicBezTo>
                      <a:pt x="10" y="225"/>
                      <a:pt x="10" y="225"/>
                      <a:pt x="10" y="225"/>
                    </a:cubicBezTo>
                    <a:cubicBezTo>
                      <a:pt x="10" y="225"/>
                      <a:pt x="10" y="225"/>
                      <a:pt x="10" y="225"/>
                    </a:cubicBezTo>
                    <a:cubicBezTo>
                      <a:pt x="10" y="225"/>
                      <a:pt x="10" y="225"/>
                      <a:pt x="10" y="226"/>
                    </a:cubicBezTo>
                    <a:cubicBezTo>
                      <a:pt x="10" y="226"/>
                      <a:pt x="10" y="226"/>
                      <a:pt x="10" y="226"/>
                    </a:cubicBezTo>
                    <a:cubicBezTo>
                      <a:pt x="10" y="226"/>
                      <a:pt x="10" y="226"/>
                      <a:pt x="10" y="226"/>
                    </a:cubicBezTo>
                    <a:cubicBezTo>
                      <a:pt x="10" y="226"/>
                      <a:pt x="9" y="226"/>
                      <a:pt x="9" y="226"/>
                    </a:cubicBezTo>
                    <a:cubicBezTo>
                      <a:pt x="9" y="226"/>
                      <a:pt x="9" y="226"/>
                      <a:pt x="9" y="226"/>
                    </a:cubicBezTo>
                    <a:cubicBezTo>
                      <a:pt x="9" y="226"/>
                      <a:pt x="9" y="226"/>
                      <a:pt x="9" y="226"/>
                    </a:cubicBezTo>
                    <a:close/>
                    <a:moveTo>
                      <a:pt x="12" y="226"/>
                    </a:moveTo>
                    <a:cubicBezTo>
                      <a:pt x="12" y="226"/>
                      <a:pt x="12" y="226"/>
                      <a:pt x="12" y="226"/>
                    </a:cubicBezTo>
                    <a:cubicBezTo>
                      <a:pt x="12" y="226"/>
                      <a:pt x="12" y="226"/>
                      <a:pt x="12" y="226"/>
                    </a:cubicBezTo>
                    <a:cubicBezTo>
                      <a:pt x="12" y="226"/>
                      <a:pt x="12" y="226"/>
                      <a:pt x="12" y="226"/>
                    </a:cubicBezTo>
                    <a:cubicBezTo>
                      <a:pt x="12" y="226"/>
                      <a:pt x="12" y="226"/>
                      <a:pt x="12" y="227"/>
                    </a:cubicBezTo>
                    <a:cubicBezTo>
                      <a:pt x="12" y="227"/>
                      <a:pt x="12" y="227"/>
                      <a:pt x="12" y="227"/>
                    </a:cubicBezTo>
                    <a:cubicBezTo>
                      <a:pt x="12" y="227"/>
                      <a:pt x="12" y="227"/>
                      <a:pt x="12" y="227"/>
                    </a:cubicBezTo>
                    <a:cubicBezTo>
                      <a:pt x="12" y="227"/>
                      <a:pt x="13" y="227"/>
                      <a:pt x="13" y="227"/>
                    </a:cubicBezTo>
                    <a:cubicBezTo>
                      <a:pt x="13" y="227"/>
                      <a:pt x="13" y="227"/>
                      <a:pt x="13" y="227"/>
                    </a:cubicBezTo>
                    <a:cubicBezTo>
                      <a:pt x="13" y="226"/>
                      <a:pt x="13" y="226"/>
                      <a:pt x="13" y="226"/>
                    </a:cubicBezTo>
                    <a:cubicBezTo>
                      <a:pt x="13" y="226"/>
                      <a:pt x="12" y="226"/>
                      <a:pt x="12" y="226"/>
                    </a:cubicBezTo>
                    <a:cubicBezTo>
                      <a:pt x="12" y="226"/>
                      <a:pt x="12" y="226"/>
                      <a:pt x="12" y="226"/>
                    </a:cubicBezTo>
                    <a:close/>
                    <a:moveTo>
                      <a:pt x="12" y="223"/>
                    </a:moveTo>
                    <a:cubicBezTo>
                      <a:pt x="12" y="223"/>
                      <a:pt x="12" y="223"/>
                      <a:pt x="12" y="223"/>
                    </a:cubicBezTo>
                    <a:cubicBezTo>
                      <a:pt x="12" y="223"/>
                      <a:pt x="12" y="224"/>
                      <a:pt x="12" y="224"/>
                    </a:cubicBezTo>
                    <a:cubicBezTo>
                      <a:pt x="12" y="224"/>
                      <a:pt x="12" y="224"/>
                      <a:pt x="12" y="224"/>
                    </a:cubicBezTo>
                    <a:cubicBezTo>
                      <a:pt x="12" y="224"/>
                      <a:pt x="12" y="224"/>
                      <a:pt x="12" y="224"/>
                    </a:cubicBezTo>
                    <a:cubicBezTo>
                      <a:pt x="12" y="224"/>
                      <a:pt x="12" y="224"/>
                      <a:pt x="12" y="224"/>
                    </a:cubicBezTo>
                    <a:cubicBezTo>
                      <a:pt x="12" y="224"/>
                      <a:pt x="12" y="224"/>
                      <a:pt x="12" y="224"/>
                    </a:cubicBezTo>
                    <a:cubicBezTo>
                      <a:pt x="12" y="225"/>
                      <a:pt x="12" y="225"/>
                      <a:pt x="12" y="225"/>
                    </a:cubicBezTo>
                    <a:cubicBezTo>
                      <a:pt x="12" y="225"/>
                      <a:pt x="12" y="225"/>
                      <a:pt x="12" y="225"/>
                    </a:cubicBezTo>
                    <a:cubicBezTo>
                      <a:pt x="12" y="225"/>
                      <a:pt x="12" y="225"/>
                      <a:pt x="12" y="225"/>
                    </a:cubicBezTo>
                    <a:cubicBezTo>
                      <a:pt x="12" y="225"/>
                      <a:pt x="12" y="225"/>
                      <a:pt x="12" y="225"/>
                    </a:cubicBezTo>
                    <a:cubicBezTo>
                      <a:pt x="12" y="225"/>
                      <a:pt x="12" y="225"/>
                      <a:pt x="12" y="225"/>
                    </a:cubicBezTo>
                    <a:cubicBezTo>
                      <a:pt x="12" y="225"/>
                      <a:pt x="13" y="225"/>
                      <a:pt x="13" y="225"/>
                    </a:cubicBezTo>
                    <a:cubicBezTo>
                      <a:pt x="13" y="225"/>
                      <a:pt x="13" y="226"/>
                      <a:pt x="13" y="226"/>
                    </a:cubicBezTo>
                    <a:cubicBezTo>
                      <a:pt x="13" y="226"/>
                      <a:pt x="14" y="226"/>
                      <a:pt x="14" y="226"/>
                    </a:cubicBezTo>
                    <a:cubicBezTo>
                      <a:pt x="14" y="226"/>
                      <a:pt x="14" y="226"/>
                      <a:pt x="14" y="226"/>
                    </a:cubicBezTo>
                    <a:cubicBezTo>
                      <a:pt x="14" y="226"/>
                      <a:pt x="14" y="226"/>
                      <a:pt x="14" y="226"/>
                    </a:cubicBezTo>
                    <a:cubicBezTo>
                      <a:pt x="14" y="226"/>
                      <a:pt x="14" y="226"/>
                      <a:pt x="14" y="225"/>
                    </a:cubicBezTo>
                    <a:cubicBezTo>
                      <a:pt x="14" y="225"/>
                      <a:pt x="14" y="225"/>
                      <a:pt x="14" y="225"/>
                    </a:cubicBezTo>
                    <a:cubicBezTo>
                      <a:pt x="14" y="225"/>
                      <a:pt x="14" y="225"/>
                      <a:pt x="14" y="225"/>
                    </a:cubicBezTo>
                    <a:cubicBezTo>
                      <a:pt x="13" y="225"/>
                      <a:pt x="13" y="225"/>
                      <a:pt x="13" y="225"/>
                    </a:cubicBezTo>
                    <a:cubicBezTo>
                      <a:pt x="13" y="225"/>
                      <a:pt x="13" y="225"/>
                      <a:pt x="13" y="225"/>
                    </a:cubicBezTo>
                    <a:cubicBezTo>
                      <a:pt x="13" y="225"/>
                      <a:pt x="13" y="225"/>
                      <a:pt x="13" y="225"/>
                    </a:cubicBezTo>
                    <a:cubicBezTo>
                      <a:pt x="13" y="225"/>
                      <a:pt x="13" y="225"/>
                      <a:pt x="13" y="225"/>
                    </a:cubicBezTo>
                    <a:cubicBezTo>
                      <a:pt x="13" y="225"/>
                      <a:pt x="13" y="225"/>
                      <a:pt x="13" y="225"/>
                    </a:cubicBezTo>
                    <a:cubicBezTo>
                      <a:pt x="13" y="225"/>
                      <a:pt x="14" y="225"/>
                      <a:pt x="14" y="225"/>
                    </a:cubicBezTo>
                    <a:cubicBezTo>
                      <a:pt x="14" y="225"/>
                      <a:pt x="14" y="225"/>
                      <a:pt x="14" y="225"/>
                    </a:cubicBezTo>
                    <a:cubicBezTo>
                      <a:pt x="14" y="225"/>
                      <a:pt x="14" y="225"/>
                      <a:pt x="14" y="225"/>
                    </a:cubicBezTo>
                    <a:cubicBezTo>
                      <a:pt x="14" y="224"/>
                      <a:pt x="14" y="224"/>
                      <a:pt x="14" y="224"/>
                    </a:cubicBezTo>
                    <a:cubicBezTo>
                      <a:pt x="14" y="224"/>
                      <a:pt x="14" y="224"/>
                      <a:pt x="14" y="224"/>
                    </a:cubicBezTo>
                    <a:cubicBezTo>
                      <a:pt x="14" y="224"/>
                      <a:pt x="14" y="224"/>
                      <a:pt x="14" y="224"/>
                    </a:cubicBezTo>
                    <a:cubicBezTo>
                      <a:pt x="14" y="224"/>
                      <a:pt x="14" y="224"/>
                      <a:pt x="14" y="224"/>
                    </a:cubicBezTo>
                    <a:cubicBezTo>
                      <a:pt x="14" y="224"/>
                      <a:pt x="14" y="224"/>
                      <a:pt x="14" y="224"/>
                    </a:cubicBezTo>
                    <a:cubicBezTo>
                      <a:pt x="13" y="224"/>
                      <a:pt x="13" y="224"/>
                      <a:pt x="13" y="224"/>
                    </a:cubicBezTo>
                    <a:cubicBezTo>
                      <a:pt x="13" y="224"/>
                      <a:pt x="13" y="224"/>
                      <a:pt x="13" y="224"/>
                    </a:cubicBezTo>
                    <a:cubicBezTo>
                      <a:pt x="13" y="224"/>
                      <a:pt x="13" y="224"/>
                      <a:pt x="13" y="224"/>
                    </a:cubicBezTo>
                    <a:cubicBezTo>
                      <a:pt x="13" y="224"/>
                      <a:pt x="13" y="224"/>
                      <a:pt x="13" y="224"/>
                    </a:cubicBezTo>
                    <a:cubicBezTo>
                      <a:pt x="13" y="224"/>
                      <a:pt x="13" y="223"/>
                      <a:pt x="13" y="223"/>
                    </a:cubicBezTo>
                    <a:cubicBezTo>
                      <a:pt x="13" y="223"/>
                      <a:pt x="14" y="223"/>
                      <a:pt x="14" y="223"/>
                    </a:cubicBezTo>
                    <a:cubicBezTo>
                      <a:pt x="14" y="223"/>
                      <a:pt x="13" y="223"/>
                      <a:pt x="13" y="223"/>
                    </a:cubicBezTo>
                    <a:cubicBezTo>
                      <a:pt x="13" y="223"/>
                      <a:pt x="13" y="223"/>
                      <a:pt x="13" y="222"/>
                    </a:cubicBezTo>
                    <a:cubicBezTo>
                      <a:pt x="13" y="222"/>
                      <a:pt x="13" y="223"/>
                      <a:pt x="13" y="223"/>
                    </a:cubicBezTo>
                    <a:cubicBezTo>
                      <a:pt x="13" y="223"/>
                      <a:pt x="13" y="223"/>
                      <a:pt x="13" y="223"/>
                    </a:cubicBezTo>
                    <a:cubicBezTo>
                      <a:pt x="13" y="223"/>
                      <a:pt x="13" y="223"/>
                      <a:pt x="13" y="223"/>
                    </a:cubicBezTo>
                    <a:cubicBezTo>
                      <a:pt x="13" y="223"/>
                      <a:pt x="13" y="223"/>
                      <a:pt x="12" y="223"/>
                    </a:cubicBezTo>
                    <a:cubicBezTo>
                      <a:pt x="12" y="223"/>
                      <a:pt x="12" y="223"/>
                      <a:pt x="12" y="223"/>
                    </a:cubicBezTo>
                    <a:cubicBezTo>
                      <a:pt x="12" y="223"/>
                      <a:pt x="12" y="223"/>
                      <a:pt x="12" y="223"/>
                    </a:cubicBezTo>
                    <a:cubicBezTo>
                      <a:pt x="12" y="223"/>
                      <a:pt x="12" y="223"/>
                      <a:pt x="12" y="223"/>
                    </a:cubicBezTo>
                    <a:close/>
                    <a:moveTo>
                      <a:pt x="12" y="220"/>
                    </a:moveTo>
                    <a:cubicBezTo>
                      <a:pt x="12" y="220"/>
                      <a:pt x="12" y="220"/>
                      <a:pt x="12" y="220"/>
                    </a:cubicBezTo>
                    <a:cubicBezTo>
                      <a:pt x="12" y="220"/>
                      <a:pt x="12" y="220"/>
                      <a:pt x="12" y="220"/>
                    </a:cubicBezTo>
                    <a:cubicBezTo>
                      <a:pt x="12" y="220"/>
                      <a:pt x="12" y="220"/>
                      <a:pt x="12" y="220"/>
                    </a:cubicBezTo>
                    <a:cubicBezTo>
                      <a:pt x="12" y="221"/>
                      <a:pt x="12" y="220"/>
                      <a:pt x="13" y="221"/>
                    </a:cubicBezTo>
                    <a:cubicBezTo>
                      <a:pt x="13" y="221"/>
                      <a:pt x="13" y="221"/>
                      <a:pt x="13" y="221"/>
                    </a:cubicBezTo>
                    <a:cubicBezTo>
                      <a:pt x="13" y="221"/>
                      <a:pt x="13" y="221"/>
                      <a:pt x="13" y="221"/>
                    </a:cubicBezTo>
                    <a:cubicBezTo>
                      <a:pt x="13" y="221"/>
                      <a:pt x="13" y="221"/>
                      <a:pt x="13" y="221"/>
                    </a:cubicBezTo>
                    <a:cubicBezTo>
                      <a:pt x="13" y="221"/>
                      <a:pt x="13" y="221"/>
                      <a:pt x="13" y="221"/>
                    </a:cubicBezTo>
                    <a:cubicBezTo>
                      <a:pt x="14" y="221"/>
                      <a:pt x="14" y="221"/>
                      <a:pt x="14" y="221"/>
                    </a:cubicBezTo>
                    <a:cubicBezTo>
                      <a:pt x="14" y="221"/>
                      <a:pt x="14" y="221"/>
                      <a:pt x="14" y="221"/>
                    </a:cubicBezTo>
                    <a:cubicBezTo>
                      <a:pt x="14" y="220"/>
                      <a:pt x="14" y="220"/>
                      <a:pt x="14" y="220"/>
                    </a:cubicBezTo>
                    <a:cubicBezTo>
                      <a:pt x="14" y="220"/>
                      <a:pt x="14" y="220"/>
                      <a:pt x="14" y="220"/>
                    </a:cubicBezTo>
                    <a:cubicBezTo>
                      <a:pt x="14" y="220"/>
                      <a:pt x="14" y="220"/>
                      <a:pt x="14" y="219"/>
                    </a:cubicBezTo>
                    <a:cubicBezTo>
                      <a:pt x="14" y="219"/>
                      <a:pt x="14" y="219"/>
                      <a:pt x="14" y="219"/>
                    </a:cubicBezTo>
                    <a:cubicBezTo>
                      <a:pt x="14" y="219"/>
                      <a:pt x="14" y="219"/>
                      <a:pt x="14" y="219"/>
                    </a:cubicBezTo>
                    <a:cubicBezTo>
                      <a:pt x="14" y="219"/>
                      <a:pt x="14" y="219"/>
                      <a:pt x="14" y="219"/>
                    </a:cubicBezTo>
                    <a:cubicBezTo>
                      <a:pt x="14" y="219"/>
                      <a:pt x="14" y="219"/>
                      <a:pt x="14" y="219"/>
                    </a:cubicBezTo>
                    <a:cubicBezTo>
                      <a:pt x="13" y="220"/>
                      <a:pt x="13" y="220"/>
                      <a:pt x="13" y="220"/>
                    </a:cubicBezTo>
                    <a:cubicBezTo>
                      <a:pt x="13" y="220"/>
                      <a:pt x="13" y="220"/>
                      <a:pt x="13" y="220"/>
                    </a:cubicBezTo>
                    <a:cubicBezTo>
                      <a:pt x="13" y="220"/>
                      <a:pt x="13" y="220"/>
                      <a:pt x="13" y="220"/>
                    </a:cubicBezTo>
                    <a:cubicBezTo>
                      <a:pt x="13" y="220"/>
                      <a:pt x="13" y="220"/>
                      <a:pt x="13" y="220"/>
                    </a:cubicBezTo>
                    <a:cubicBezTo>
                      <a:pt x="13" y="220"/>
                      <a:pt x="13" y="220"/>
                      <a:pt x="13" y="220"/>
                    </a:cubicBezTo>
                    <a:cubicBezTo>
                      <a:pt x="13" y="220"/>
                      <a:pt x="13" y="220"/>
                      <a:pt x="13" y="220"/>
                    </a:cubicBezTo>
                    <a:cubicBezTo>
                      <a:pt x="13" y="220"/>
                      <a:pt x="13" y="220"/>
                      <a:pt x="13" y="220"/>
                    </a:cubicBezTo>
                    <a:cubicBezTo>
                      <a:pt x="13" y="219"/>
                      <a:pt x="13" y="219"/>
                      <a:pt x="13" y="219"/>
                    </a:cubicBezTo>
                    <a:cubicBezTo>
                      <a:pt x="13" y="219"/>
                      <a:pt x="12" y="219"/>
                      <a:pt x="12" y="219"/>
                    </a:cubicBezTo>
                    <a:cubicBezTo>
                      <a:pt x="12" y="219"/>
                      <a:pt x="12" y="219"/>
                      <a:pt x="12" y="219"/>
                    </a:cubicBezTo>
                    <a:cubicBezTo>
                      <a:pt x="12" y="219"/>
                      <a:pt x="12" y="220"/>
                      <a:pt x="12" y="220"/>
                    </a:cubicBezTo>
                    <a:cubicBezTo>
                      <a:pt x="12" y="220"/>
                      <a:pt x="12" y="220"/>
                      <a:pt x="12" y="220"/>
                    </a:cubicBezTo>
                    <a:close/>
                    <a:moveTo>
                      <a:pt x="15" y="222"/>
                    </a:moveTo>
                    <a:cubicBezTo>
                      <a:pt x="15" y="222"/>
                      <a:pt x="15" y="222"/>
                      <a:pt x="15" y="222"/>
                    </a:cubicBezTo>
                    <a:cubicBezTo>
                      <a:pt x="15" y="222"/>
                      <a:pt x="15" y="222"/>
                      <a:pt x="15" y="222"/>
                    </a:cubicBezTo>
                    <a:cubicBezTo>
                      <a:pt x="15" y="222"/>
                      <a:pt x="15" y="222"/>
                      <a:pt x="15" y="222"/>
                    </a:cubicBezTo>
                    <a:cubicBezTo>
                      <a:pt x="15" y="222"/>
                      <a:pt x="15" y="221"/>
                      <a:pt x="15" y="221"/>
                    </a:cubicBezTo>
                    <a:cubicBezTo>
                      <a:pt x="15" y="221"/>
                      <a:pt x="15" y="221"/>
                      <a:pt x="15" y="221"/>
                    </a:cubicBezTo>
                    <a:cubicBezTo>
                      <a:pt x="15" y="221"/>
                      <a:pt x="15" y="221"/>
                      <a:pt x="15" y="221"/>
                    </a:cubicBezTo>
                    <a:cubicBezTo>
                      <a:pt x="15" y="221"/>
                      <a:pt x="15" y="221"/>
                      <a:pt x="15" y="221"/>
                    </a:cubicBezTo>
                    <a:cubicBezTo>
                      <a:pt x="15" y="221"/>
                      <a:pt x="15" y="221"/>
                      <a:pt x="14" y="221"/>
                    </a:cubicBezTo>
                    <a:cubicBezTo>
                      <a:pt x="14" y="221"/>
                      <a:pt x="14" y="221"/>
                      <a:pt x="14" y="221"/>
                    </a:cubicBezTo>
                    <a:cubicBezTo>
                      <a:pt x="15" y="222"/>
                      <a:pt x="15" y="222"/>
                      <a:pt x="15" y="222"/>
                    </a:cubicBezTo>
                    <a:cubicBezTo>
                      <a:pt x="15" y="222"/>
                      <a:pt x="15" y="222"/>
                      <a:pt x="15" y="222"/>
                    </a:cubicBezTo>
                    <a:close/>
                    <a:moveTo>
                      <a:pt x="27" y="338"/>
                    </a:moveTo>
                    <a:cubicBezTo>
                      <a:pt x="27" y="338"/>
                      <a:pt x="27" y="338"/>
                      <a:pt x="27" y="338"/>
                    </a:cubicBezTo>
                    <a:cubicBezTo>
                      <a:pt x="27" y="338"/>
                      <a:pt x="27" y="338"/>
                      <a:pt x="27" y="338"/>
                    </a:cubicBezTo>
                    <a:cubicBezTo>
                      <a:pt x="27" y="338"/>
                      <a:pt x="27" y="338"/>
                      <a:pt x="27" y="337"/>
                    </a:cubicBezTo>
                    <a:cubicBezTo>
                      <a:pt x="27" y="337"/>
                      <a:pt x="27" y="337"/>
                      <a:pt x="27" y="337"/>
                    </a:cubicBezTo>
                    <a:cubicBezTo>
                      <a:pt x="27" y="337"/>
                      <a:pt x="27" y="337"/>
                      <a:pt x="26" y="337"/>
                    </a:cubicBezTo>
                    <a:cubicBezTo>
                      <a:pt x="26" y="337"/>
                      <a:pt x="26" y="337"/>
                      <a:pt x="26" y="337"/>
                    </a:cubicBezTo>
                    <a:cubicBezTo>
                      <a:pt x="26" y="337"/>
                      <a:pt x="26" y="337"/>
                      <a:pt x="26" y="337"/>
                    </a:cubicBezTo>
                    <a:cubicBezTo>
                      <a:pt x="26" y="338"/>
                      <a:pt x="27" y="338"/>
                      <a:pt x="27" y="338"/>
                    </a:cubicBezTo>
                    <a:cubicBezTo>
                      <a:pt x="27" y="338"/>
                      <a:pt x="27" y="338"/>
                      <a:pt x="27" y="338"/>
                    </a:cubicBezTo>
                    <a:cubicBezTo>
                      <a:pt x="27" y="338"/>
                      <a:pt x="27" y="338"/>
                      <a:pt x="27" y="338"/>
                    </a:cubicBezTo>
                    <a:cubicBezTo>
                      <a:pt x="27" y="338"/>
                      <a:pt x="27" y="338"/>
                      <a:pt x="27" y="338"/>
                    </a:cubicBezTo>
                    <a:close/>
                    <a:moveTo>
                      <a:pt x="57" y="352"/>
                    </a:moveTo>
                    <a:cubicBezTo>
                      <a:pt x="57" y="352"/>
                      <a:pt x="57" y="352"/>
                      <a:pt x="57" y="352"/>
                    </a:cubicBezTo>
                    <a:cubicBezTo>
                      <a:pt x="57" y="352"/>
                      <a:pt x="57" y="352"/>
                      <a:pt x="57" y="352"/>
                    </a:cubicBezTo>
                    <a:cubicBezTo>
                      <a:pt x="57" y="352"/>
                      <a:pt x="57" y="353"/>
                      <a:pt x="58" y="353"/>
                    </a:cubicBezTo>
                    <a:cubicBezTo>
                      <a:pt x="58" y="353"/>
                      <a:pt x="58" y="353"/>
                      <a:pt x="58" y="353"/>
                    </a:cubicBezTo>
                    <a:cubicBezTo>
                      <a:pt x="58" y="353"/>
                      <a:pt x="58" y="353"/>
                      <a:pt x="58" y="352"/>
                    </a:cubicBezTo>
                    <a:cubicBezTo>
                      <a:pt x="58" y="352"/>
                      <a:pt x="58" y="352"/>
                      <a:pt x="58" y="352"/>
                    </a:cubicBezTo>
                    <a:cubicBezTo>
                      <a:pt x="58" y="352"/>
                      <a:pt x="58" y="352"/>
                      <a:pt x="58" y="352"/>
                    </a:cubicBezTo>
                    <a:cubicBezTo>
                      <a:pt x="58" y="352"/>
                      <a:pt x="58" y="352"/>
                      <a:pt x="58" y="352"/>
                    </a:cubicBezTo>
                    <a:cubicBezTo>
                      <a:pt x="57" y="352"/>
                      <a:pt x="57" y="352"/>
                      <a:pt x="56" y="352"/>
                    </a:cubicBezTo>
                    <a:cubicBezTo>
                      <a:pt x="56" y="352"/>
                      <a:pt x="56" y="352"/>
                      <a:pt x="56" y="352"/>
                    </a:cubicBezTo>
                    <a:cubicBezTo>
                      <a:pt x="56" y="352"/>
                      <a:pt x="56" y="352"/>
                      <a:pt x="56" y="352"/>
                    </a:cubicBezTo>
                    <a:cubicBezTo>
                      <a:pt x="56" y="352"/>
                      <a:pt x="56" y="352"/>
                      <a:pt x="56" y="352"/>
                    </a:cubicBezTo>
                    <a:cubicBezTo>
                      <a:pt x="56" y="352"/>
                      <a:pt x="56" y="352"/>
                      <a:pt x="56" y="352"/>
                    </a:cubicBezTo>
                    <a:cubicBezTo>
                      <a:pt x="56" y="352"/>
                      <a:pt x="56" y="352"/>
                      <a:pt x="56" y="352"/>
                    </a:cubicBezTo>
                    <a:cubicBezTo>
                      <a:pt x="56" y="352"/>
                      <a:pt x="56" y="352"/>
                      <a:pt x="55" y="352"/>
                    </a:cubicBezTo>
                    <a:cubicBezTo>
                      <a:pt x="55" y="352"/>
                      <a:pt x="55" y="352"/>
                      <a:pt x="55" y="352"/>
                    </a:cubicBezTo>
                    <a:cubicBezTo>
                      <a:pt x="55" y="352"/>
                      <a:pt x="56" y="352"/>
                      <a:pt x="56" y="352"/>
                    </a:cubicBezTo>
                    <a:cubicBezTo>
                      <a:pt x="56" y="352"/>
                      <a:pt x="56" y="353"/>
                      <a:pt x="56" y="353"/>
                    </a:cubicBezTo>
                    <a:cubicBezTo>
                      <a:pt x="56" y="353"/>
                      <a:pt x="56" y="353"/>
                      <a:pt x="56" y="353"/>
                    </a:cubicBezTo>
                    <a:cubicBezTo>
                      <a:pt x="56" y="352"/>
                      <a:pt x="56" y="352"/>
                      <a:pt x="56" y="352"/>
                    </a:cubicBezTo>
                    <a:cubicBezTo>
                      <a:pt x="56" y="352"/>
                      <a:pt x="56" y="352"/>
                      <a:pt x="56" y="352"/>
                    </a:cubicBezTo>
                    <a:cubicBezTo>
                      <a:pt x="56" y="352"/>
                      <a:pt x="57" y="352"/>
                      <a:pt x="57" y="352"/>
                    </a:cubicBezTo>
                    <a:close/>
                    <a:moveTo>
                      <a:pt x="57" y="349"/>
                    </a:moveTo>
                    <a:cubicBezTo>
                      <a:pt x="57" y="349"/>
                      <a:pt x="57" y="349"/>
                      <a:pt x="57" y="349"/>
                    </a:cubicBezTo>
                    <a:cubicBezTo>
                      <a:pt x="57" y="349"/>
                      <a:pt x="58" y="349"/>
                      <a:pt x="58" y="348"/>
                    </a:cubicBezTo>
                    <a:cubicBezTo>
                      <a:pt x="58" y="348"/>
                      <a:pt x="57" y="348"/>
                      <a:pt x="57" y="348"/>
                    </a:cubicBezTo>
                    <a:cubicBezTo>
                      <a:pt x="57" y="348"/>
                      <a:pt x="57" y="348"/>
                      <a:pt x="57" y="348"/>
                    </a:cubicBezTo>
                    <a:cubicBezTo>
                      <a:pt x="57" y="348"/>
                      <a:pt x="57" y="348"/>
                      <a:pt x="57" y="348"/>
                    </a:cubicBezTo>
                    <a:cubicBezTo>
                      <a:pt x="57" y="348"/>
                      <a:pt x="57" y="348"/>
                      <a:pt x="57" y="348"/>
                    </a:cubicBezTo>
                    <a:cubicBezTo>
                      <a:pt x="57" y="348"/>
                      <a:pt x="57" y="348"/>
                      <a:pt x="57" y="348"/>
                    </a:cubicBezTo>
                    <a:cubicBezTo>
                      <a:pt x="57" y="348"/>
                      <a:pt x="57" y="348"/>
                      <a:pt x="57" y="348"/>
                    </a:cubicBezTo>
                    <a:cubicBezTo>
                      <a:pt x="57" y="348"/>
                      <a:pt x="57" y="349"/>
                      <a:pt x="57" y="349"/>
                    </a:cubicBezTo>
                    <a:cubicBezTo>
                      <a:pt x="57" y="349"/>
                      <a:pt x="57" y="349"/>
                      <a:pt x="57" y="349"/>
                    </a:cubicBezTo>
                    <a:cubicBezTo>
                      <a:pt x="57" y="349"/>
                      <a:pt x="57" y="349"/>
                      <a:pt x="57" y="349"/>
                    </a:cubicBezTo>
                    <a:cubicBezTo>
                      <a:pt x="57" y="349"/>
                      <a:pt x="57" y="349"/>
                      <a:pt x="57" y="349"/>
                    </a:cubicBezTo>
                    <a:cubicBezTo>
                      <a:pt x="57" y="349"/>
                      <a:pt x="57" y="349"/>
                      <a:pt x="57" y="349"/>
                    </a:cubicBezTo>
                    <a:close/>
                    <a:moveTo>
                      <a:pt x="60" y="351"/>
                    </a:moveTo>
                    <a:cubicBezTo>
                      <a:pt x="60" y="351"/>
                      <a:pt x="60" y="351"/>
                      <a:pt x="60" y="351"/>
                    </a:cubicBezTo>
                    <a:cubicBezTo>
                      <a:pt x="60" y="351"/>
                      <a:pt x="60" y="351"/>
                      <a:pt x="60" y="351"/>
                    </a:cubicBezTo>
                    <a:cubicBezTo>
                      <a:pt x="60" y="351"/>
                      <a:pt x="60" y="351"/>
                      <a:pt x="60" y="351"/>
                    </a:cubicBezTo>
                    <a:cubicBezTo>
                      <a:pt x="60" y="351"/>
                      <a:pt x="60" y="351"/>
                      <a:pt x="60" y="351"/>
                    </a:cubicBezTo>
                    <a:cubicBezTo>
                      <a:pt x="60" y="351"/>
                      <a:pt x="60" y="351"/>
                      <a:pt x="60" y="351"/>
                    </a:cubicBezTo>
                    <a:cubicBezTo>
                      <a:pt x="60" y="351"/>
                      <a:pt x="60" y="351"/>
                      <a:pt x="60" y="351"/>
                    </a:cubicBezTo>
                    <a:cubicBezTo>
                      <a:pt x="60" y="350"/>
                      <a:pt x="60" y="350"/>
                      <a:pt x="60" y="350"/>
                    </a:cubicBezTo>
                    <a:cubicBezTo>
                      <a:pt x="60" y="350"/>
                      <a:pt x="60" y="350"/>
                      <a:pt x="60" y="350"/>
                    </a:cubicBezTo>
                    <a:cubicBezTo>
                      <a:pt x="60" y="350"/>
                      <a:pt x="59" y="350"/>
                      <a:pt x="59" y="350"/>
                    </a:cubicBezTo>
                    <a:cubicBezTo>
                      <a:pt x="59" y="350"/>
                      <a:pt x="59" y="350"/>
                      <a:pt x="59" y="350"/>
                    </a:cubicBezTo>
                    <a:cubicBezTo>
                      <a:pt x="59" y="350"/>
                      <a:pt x="59" y="350"/>
                      <a:pt x="59" y="350"/>
                    </a:cubicBezTo>
                    <a:cubicBezTo>
                      <a:pt x="59" y="350"/>
                      <a:pt x="59" y="350"/>
                      <a:pt x="59" y="350"/>
                    </a:cubicBezTo>
                    <a:cubicBezTo>
                      <a:pt x="59" y="350"/>
                      <a:pt x="59" y="350"/>
                      <a:pt x="59" y="350"/>
                    </a:cubicBezTo>
                    <a:cubicBezTo>
                      <a:pt x="59" y="349"/>
                      <a:pt x="59" y="349"/>
                      <a:pt x="59" y="349"/>
                    </a:cubicBezTo>
                    <a:cubicBezTo>
                      <a:pt x="59" y="349"/>
                      <a:pt x="59" y="349"/>
                      <a:pt x="59" y="349"/>
                    </a:cubicBezTo>
                    <a:cubicBezTo>
                      <a:pt x="59" y="349"/>
                      <a:pt x="59" y="349"/>
                      <a:pt x="59" y="349"/>
                    </a:cubicBezTo>
                    <a:cubicBezTo>
                      <a:pt x="59" y="348"/>
                      <a:pt x="59" y="349"/>
                      <a:pt x="59" y="349"/>
                    </a:cubicBezTo>
                    <a:cubicBezTo>
                      <a:pt x="59" y="349"/>
                      <a:pt x="59" y="349"/>
                      <a:pt x="59" y="349"/>
                    </a:cubicBezTo>
                    <a:cubicBezTo>
                      <a:pt x="59" y="349"/>
                      <a:pt x="59" y="349"/>
                      <a:pt x="59" y="349"/>
                    </a:cubicBezTo>
                    <a:cubicBezTo>
                      <a:pt x="59" y="349"/>
                      <a:pt x="59" y="349"/>
                      <a:pt x="59" y="349"/>
                    </a:cubicBezTo>
                    <a:cubicBezTo>
                      <a:pt x="59" y="349"/>
                      <a:pt x="59" y="349"/>
                      <a:pt x="59" y="349"/>
                    </a:cubicBezTo>
                    <a:cubicBezTo>
                      <a:pt x="59" y="349"/>
                      <a:pt x="59" y="349"/>
                      <a:pt x="59" y="349"/>
                    </a:cubicBezTo>
                    <a:cubicBezTo>
                      <a:pt x="59" y="349"/>
                      <a:pt x="59" y="350"/>
                      <a:pt x="59" y="350"/>
                    </a:cubicBezTo>
                    <a:cubicBezTo>
                      <a:pt x="59" y="350"/>
                      <a:pt x="59" y="350"/>
                      <a:pt x="59" y="350"/>
                    </a:cubicBezTo>
                    <a:cubicBezTo>
                      <a:pt x="59" y="350"/>
                      <a:pt x="59" y="350"/>
                      <a:pt x="59" y="350"/>
                    </a:cubicBezTo>
                    <a:cubicBezTo>
                      <a:pt x="58" y="350"/>
                      <a:pt x="58" y="350"/>
                      <a:pt x="58" y="350"/>
                    </a:cubicBezTo>
                    <a:cubicBezTo>
                      <a:pt x="58" y="350"/>
                      <a:pt x="58" y="350"/>
                      <a:pt x="58" y="350"/>
                    </a:cubicBezTo>
                    <a:cubicBezTo>
                      <a:pt x="58" y="350"/>
                      <a:pt x="59" y="350"/>
                      <a:pt x="59" y="351"/>
                    </a:cubicBezTo>
                    <a:cubicBezTo>
                      <a:pt x="59" y="351"/>
                      <a:pt x="59" y="351"/>
                      <a:pt x="59" y="351"/>
                    </a:cubicBezTo>
                    <a:cubicBezTo>
                      <a:pt x="59" y="351"/>
                      <a:pt x="59" y="351"/>
                      <a:pt x="59" y="351"/>
                    </a:cubicBezTo>
                    <a:cubicBezTo>
                      <a:pt x="59" y="351"/>
                      <a:pt x="59" y="351"/>
                      <a:pt x="59" y="351"/>
                    </a:cubicBezTo>
                    <a:cubicBezTo>
                      <a:pt x="59" y="351"/>
                      <a:pt x="59" y="351"/>
                      <a:pt x="60" y="351"/>
                    </a:cubicBezTo>
                    <a:close/>
                    <a:moveTo>
                      <a:pt x="60" y="352"/>
                    </a:moveTo>
                    <a:cubicBezTo>
                      <a:pt x="60" y="352"/>
                      <a:pt x="60" y="352"/>
                      <a:pt x="60" y="352"/>
                    </a:cubicBezTo>
                    <a:cubicBezTo>
                      <a:pt x="60" y="352"/>
                      <a:pt x="60" y="352"/>
                      <a:pt x="60" y="352"/>
                    </a:cubicBezTo>
                    <a:cubicBezTo>
                      <a:pt x="60" y="352"/>
                      <a:pt x="60" y="352"/>
                      <a:pt x="60" y="352"/>
                    </a:cubicBezTo>
                    <a:cubicBezTo>
                      <a:pt x="59" y="352"/>
                      <a:pt x="59" y="352"/>
                      <a:pt x="59" y="352"/>
                    </a:cubicBezTo>
                    <a:cubicBezTo>
                      <a:pt x="59" y="352"/>
                      <a:pt x="59" y="352"/>
                      <a:pt x="59" y="352"/>
                    </a:cubicBezTo>
                    <a:cubicBezTo>
                      <a:pt x="59" y="352"/>
                      <a:pt x="59" y="352"/>
                      <a:pt x="59" y="352"/>
                    </a:cubicBezTo>
                    <a:cubicBezTo>
                      <a:pt x="59" y="352"/>
                      <a:pt x="59" y="352"/>
                      <a:pt x="59" y="352"/>
                    </a:cubicBezTo>
                    <a:cubicBezTo>
                      <a:pt x="59" y="352"/>
                      <a:pt x="60" y="352"/>
                      <a:pt x="60" y="352"/>
                    </a:cubicBezTo>
                    <a:cubicBezTo>
                      <a:pt x="60" y="352"/>
                      <a:pt x="60" y="352"/>
                      <a:pt x="60" y="352"/>
                    </a:cubicBezTo>
                    <a:cubicBezTo>
                      <a:pt x="60" y="352"/>
                      <a:pt x="60" y="352"/>
                      <a:pt x="60" y="352"/>
                    </a:cubicBezTo>
                    <a:cubicBezTo>
                      <a:pt x="60" y="352"/>
                      <a:pt x="60" y="352"/>
                      <a:pt x="60" y="352"/>
                    </a:cubicBezTo>
                    <a:cubicBezTo>
                      <a:pt x="61" y="352"/>
                      <a:pt x="60" y="352"/>
                      <a:pt x="60" y="352"/>
                    </a:cubicBezTo>
                    <a:cubicBezTo>
                      <a:pt x="60" y="352"/>
                      <a:pt x="60" y="352"/>
                      <a:pt x="60" y="352"/>
                    </a:cubicBezTo>
                    <a:close/>
                    <a:moveTo>
                      <a:pt x="4" y="229"/>
                    </a:moveTo>
                    <a:cubicBezTo>
                      <a:pt x="4" y="229"/>
                      <a:pt x="4" y="230"/>
                      <a:pt x="4" y="230"/>
                    </a:cubicBezTo>
                    <a:cubicBezTo>
                      <a:pt x="4" y="230"/>
                      <a:pt x="4" y="230"/>
                      <a:pt x="4" y="230"/>
                    </a:cubicBezTo>
                    <a:cubicBezTo>
                      <a:pt x="4" y="230"/>
                      <a:pt x="5" y="230"/>
                      <a:pt x="5" y="230"/>
                    </a:cubicBezTo>
                    <a:cubicBezTo>
                      <a:pt x="5" y="230"/>
                      <a:pt x="5" y="230"/>
                      <a:pt x="5" y="230"/>
                    </a:cubicBezTo>
                    <a:cubicBezTo>
                      <a:pt x="5" y="230"/>
                      <a:pt x="5" y="230"/>
                      <a:pt x="5" y="230"/>
                    </a:cubicBezTo>
                    <a:cubicBezTo>
                      <a:pt x="5" y="230"/>
                      <a:pt x="5" y="230"/>
                      <a:pt x="5" y="230"/>
                    </a:cubicBezTo>
                    <a:cubicBezTo>
                      <a:pt x="5" y="230"/>
                      <a:pt x="5" y="230"/>
                      <a:pt x="5" y="230"/>
                    </a:cubicBezTo>
                    <a:cubicBezTo>
                      <a:pt x="5" y="230"/>
                      <a:pt x="5" y="230"/>
                      <a:pt x="5" y="230"/>
                    </a:cubicBezTo>
                    <a:cubicBezTo>
                      <a:pt x="5" y="229"/>
                      <a:pt x="5" y="229"/>
                      <a:pt x="5" y="229"/>
                    </a:cubicBezTo>
                    <a:cubicBezTo>
                      <a:pt x="5" y="229"/>
                      <a:pt x="5" y="229"/>
                      <a:pt x="5" y="229"/>
                    </a:cubicBezTo>
                    <a:cubicBezTo>
                      <a:pt x="4" y="229"/>
                      <a:pt x="4" y="229"/>
                      <a:pt x="4" y="229"/>
                    </a:cubicBezTo>
                    <a:cubicBezTo>
                      <a:pt x="4" y="229"/>
                      <a:pt x="4" y="229"/>
                      <a:pt x="4" y="229"/>
                    </a:cubicBezTo>
                    <a:close/>
                    <a:moveTo>
                      <a:pt x="7" y="228"/>
                    </a:moveTo>
                    <a:cubicBezTo>
                      <a:pt x="7" y="228"/>
                      <a:pt x="7" y="228"/>
                      <a:pt x="7" y="228"/>
                    </a:cubicBezTo>
                    <a:cubicBezTo>
                      <a:pt x="7" y="227"/>
                      <a:pt x="7" y="227"/>
                      <a:pt x="7" y="227"/>
                    </a:cubicBezTo>
                    <a:cubicBezTo>
                      <a:pt x="7" y="227"/>
                      <a:pt x="7" y="227"/>
                      <a:pt x="7" y="227"/>
                    </a:cubicBezTo>
                    <a:cubicBezTo>
                      <a:pt x="7" y="227"/>
                      <a:pt x="7" y="227"/>
                      <a:pt x="7" y="227"/>
                    </a:cubicBezTo>
                    <a:cubicBezTo>
                      <a:pt x="7" y="227"/>
                      <a:pt x="7" y="227"/>
                      <a:pt x="7" y="227"/>
                    </a:cubicBezTo>
                    <a:cubicBezTo>
                      <a:pt x="7" y="227"/>
                      <a:pt x="7" y="227"/>
                      <a:pt x="7" y="227"/>
                    </a:cubicBezTo>
                    <a:cubicBezTo>
                      <a:pt x="7" y="227"/>
                      <a:pt x="7" y="227"/>
                      <a:pt x="7" y="227"/>
                    </a:cubicBezTo>
                    <a:cubicBezTo>
                      <a:pt x="7" y="228"/>
                      <a:pt x="7" y="228"/>
                      <a:pt x="7" y="228"/>
                    </a:cubicBezTo>
                    <a:cubicBezTo>
                      <a:pt x="7" y="228"/>
                      <a:pt x="7" y="228"/>
                      <a:pt x="7" y="228"/>
                    </a:cubicBezTo>
                    <a:close/>
                    <a:moveTo>
                      <a:pt x="7" y="218"/>
                    </a:moveTo>
                    <a:cubicBezTo>
                      <a:pt x="7" y="218"/>
                      <a:pt x="7" y="218"/>
                      <a:pt x="7" y="218"/>
                    </a:cubicBezTo>
                    <a:cubicBezTo>
                      <a:pt x="7" y="218"/>
                      <a:pt x="7" y="218"/>
                      <a:pt x="7" y="218"/>
                    </a:cubicBezTo>
                    <a:cubicBezTo>
                      <a:pt x="7" y="218"/>
                      <a:pt x="7" y="218"/>
                      <a:pt x="7" y="218"/>
                    </a:cubicBezTo>
                    <a:cubicBezTo>
                      <a:pt x="7" y="218"/>
                      <a:pt x="7" y="218"/>
                      <a:pt x="7" y="218"/>
                    </a:cubicBezTo>
                    <a:cubicBezTo>
                      <a:pt x="7" y="218"/>
                      <a:pt x="7" y="218"/>
                      <a:pt x="7" y="218"/>
                    </a:cubicBezTo>
                    <a:cubicBezTo>
                      <a:pt x="8" y="218"/>
                      <a:pt x="8" y="218"/>
                      <a:pt x="8" y="218"/>
                    </a:cubicBezTo>
                    <a:cubicBezTo>
                      <a:pt x="8" y="218"/>
                      <a:pt x="8" y="218"/>
                      <a:pt x="8" y="218"/>
                    </a:cubicBezTo>
                    <a:cubicBezTo>
                      <a:pt x="8" y="218"/>
                      <a:pt x="8" y="218"/>
                      <a:pt x="8" y="218"/>
                    </a:cubicBezTo>
                    <a:cubicBezTo>
                      <a:pt x="8" y="218"/>
                      <a:pt x="8" y="217"/>
                      <a:pt x="8" y="217"/>
                    </a:cubicBezTo>
                    <a:cubicBezTo>
                      <a:pt x="8" y="217"/>
                      <a:pt x="8" y="217"/>
                      <a:pt x="8" y="217"/>
                    </a:cubicBezTo>
                    <a:cubicBezTo>
                      <a:pt x="8" y="217"/>
                      <a:pt x="8" y="217"/>
                      <a:pt x="8" y="217"/>
                    </a:cubicBezTo>
                    <a:cubicBezTo>
                      <a:pt x="8" y="217"/>
                      <a:pt x="8" y="217"/>
                      <a:pt x="8" y="217"/>
                    </a:cubicBezTo>
                    <a:cubicBezTo>
                      <a:pt x="8" y="217"/>
                      <a:pt x="8" y="217"/>
                      <a:pt x="8" y="217"/>
                    </a:cubicBezTo>
                    <a:cubicBezTo>
                      <a:pt x="8" y="217"/>
                      <a:pt x="8" y="217"/>
                      <a:pt x="8" y="217"/>
                    </a:cubicBezTo>
                    <a:cubicBezTo>
                      <a:pt x="8" y="217"/>
                      <a:pt x="8" y="217"/>
                      <a:pt x="7" y="217"/>
                    </a:cubicBezTo>
                    <a:cubicBezTo>
                      <a:pt x="7" y="217"/>
                      <a:pt x="7" y="217"/>
                      <a:pt x="7" y="217"/>
                    </a:cubicBezTo>
                    <a:cubicBezTo>
                      <a:pt x="7" y="217"/>
                      <a:pt x="7" y="217"/>
                      <a:pt x="7" y="217"/>
                    </a:cubicBezTo>
                    <a:cubicBezTo>
                      <a:pt x="7" y="217"/>
                      <a:pt x="7" y="217"/>
                      <a:pt x="7" y="217"/>
                    </a:cubicBezTo>
                    <a:cubicBezTo>
                      <a:pt x="7" y="217"/>
                      <a:pt x="7" y="217"/>
                      <a:pt x="7" y="21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24" name="Freeform 689">
                <a:extLst>
                  <a:ext uri="{FF2B5EF4-FFF2-40B4-BE49-F238E27FC236}">
                    <a16:creationId xmlns:a16="http://schemas.microsoft.com/office/drawing/2014/main" id="{EA5877F0-0C45-E119-DC50-2F5A31226DB0}"/>
                  </a:ext>
                </a:extLst>
              </p:cNvPr>
              <p:cNvSpPr>
                <a:spLocks/>
              </p:cNvSpPr>
              <p:nvPr/>
            </p:nvSpPr>
            <p:spPr bwMode="auto">
              <a:xfrm>
                <a:off x="3065463" y="4826000"/>
                <a:ext cx="171450" cy="187325"/>
              </a:xfrm>
              <a:custGeom>
                <a:avLst/>
                <a:gdLst>
                  <a:gd name="T0" fmla="*/ 6 w 41"/>
                  <a:gd name="T1" fmla="*/ 38 h 45"/>
                  <a:gd name="T2" fmla="*/ 4 w 41"/>
                  <a:gd name="T3" fmla="*/ 39 h 45"/>
                  <a:gd name="T4" fmla="*/ 5 w 41"/>
                  <a:gd name="T5" fmla="*/ 40 h 45"/>
                  <a:gd name="T6" fmla="*/ 4 w 41"/>
                  <a:gd name="T7" fmla="*/ 41 h 45"/>
                  <a:gd name="T8" fmla="*/ 6 w 41"/>
                  <a:gd name="T9" fmla="*/ 40 h 45"/>
                  <a:gd name="T10" fmla="*/ 9 w 41"/>
                  <a:gd name="T11" fmla="*/ 41 h 45"/>
                  <a:gd name="T12" fmla="*/ 11 w 41"/>
                  <a:gd name="T13" fmla="*/ 43 h 45"/>
                  <a:gd name="T14" fmla="*/ 13 w 41"/>
                  <a:gd name="T15" fmla="*/ 45 h 45"/>
                  <a:gd name="T16" fmla="*/ 14 w 41"/>
                  <a:gd name="T17" fmla="*/ 45 h 45"/>
                  <a:gd name="T18" fmla="*/ 16 w 41"/>
                  <a:gd name="T19" fmla="*/ 43 h 45"/>
                  <a:gd name="T20" fmla="*/ 17 w 41"/>
                  <a:gd name="T21" fmla="*/ 40 h 45"/>
                  <a:gd name="T22" fmla="*/ 17 w 41"/>
                  <a:gd name="T23" fmla="*/ 38 h 45"/>
                  <a:gd name="T24" fmla="*/ 18 w 41"/>
                  <a:gd name="T25" fmla="*/ 35 h 45"/>
                  <a:gd name="T26" fmla="*/ 20 w 41"/>
                  <a:gd name="T27" fmla="*/ 34 h 45"/>
                  <a:gd name="T28" fmla="*/ 20 w 41"/>
                  <a:gd name="T29" fmla="*/ 33 h 45"/>
                  <a:gd name="T30" fmla="*/ 31 w 41"/>
                  <a:gd name="T31" fmla="*/ 28 h 45"/>
                  <a:gd name="T32" fmla="*/ 40 w 41"/>
                  <a:gd name="T33" fmla="*/ 16 h 45"/>
                  <a:gd name="T34" fmla="*/ 41 w 41"/>
                  <a:gd name="T35" fmla="*/ 16 h 45"/>
                  <a:gd name="T36" fmla="*/ 40 w 41"/>
                  <a:gd name="T37" fmla="*/ 13 h 45"/>
                  <a:gd name="T38" fmla="*/ 38 w 41"/>
                  <a:gd name="T39" fmla="*/ 11 h 45"/>
                  <a:gd name="T40" fmla="*/ 40 w 41"/>
                  <a:gd name="T41" fmla="*/ 11 h 45"/>
                  <a:gd name="T42" fmla="*/ 36 w 41"/>
                  <a:gd name="T43" fmla="*/ 9 h 45"/>
                  <a:gd name="T44" fmla="*/ 32 w 41"/>
                  <a:gd name="T45" fmla="*/ 7 h 45"/>
                  <a:gd name="T46" fmla="*/ 30 w 41"/>
                  <a:gd name="T47" fmla="*/ 8 h 45"/>
                  <a:gd name="T48" fmla="*/ 25 w 41"/>
                  <a:gd name="T49" fmla="*/ 7 h 45"/>
                  <a:gd name="T50" fmla="*/ 24 w 41"/>
                  <a:gd name="T51" fmla="*/ 5 h 45"/>
                  <a:gd name="T52" fmla="*/ 21 w 41"/>
                  <a:gd name="T53" fmla="*/ 4 h 45"/>
                  <a:gd name="T54" fmla="*/ 19 w 41"/>
                  <a:gd name="T55" fmla="*/ 2 h 45"/>
                  <a:gd name="T56" fmla="*/ 16 w 41"/>
                  <a:gd name="T57" fmla="*/ 0 h 45"/>
                  <a:gd name="T58" fmla="*/ 14 w 41"/>
                  <a:gd name="T59" fmla="*/ 2 h 45"/>
                  <a:gd name="T60" fmla="*/ 11 w 41"/>
                  <a:gd name="T61" fmla="*/ 2 h 45"/>
                  <a:gd name="T62" fmla="*/ 8 w 41"/>
                  <a:gd name="T63" fmla="*/ 4 h 45"/>
                  <a:gd name="T64" fmla="*/ 7 w 41"/>
                  <a:gd name="T65" fmla="*/ 5 h 45"/>
                  <a:gd name="T66" fmla="*/ 7 w 41"/>
                  <a:gd name="T67" fmla="*/ 7 h 45"/>
                  <a:gd name="T68" fmla="*/ 7 w 41"/>
                  <a:gd name="T69" fmla="*/ 8 h 45"/>
                  <a:gd name="T70" fmla="*/ 4 w 41"/>
                  <a:gd name="T71" fmla="*/ 12 h 45"/>
                  <a:gd name="T72" fmla="*/ 4 w 41"/>
                  <a:gd name="T73" fmla="*/ 15 h 45"/>
                  <a:gd name="T74" fmla="*/ 3 w 41"/>
                  <a:gd name="T75" fmla="*/ 17 h 45"/>
                  <a:gd name="T76" fmla="*/ 1 w 41"/>
                  <a:gd name="T77" fmla="*/ 17 h 45"/>
                  <a:gd name="T78" fmla="*/ 2 w 41"/>
                  <a:gd name="T79" fmla="*/ 19 h 45"/>
                  <a:gd name="T80" fmla="*/ 2 w 41"/>
                  <a:gd name="T81" fmla="*/ 22 h 45"/>
                  <a:gd name="T82" fmla="*/ 1 w 41"/>
                  <a:gd name="T83" fmla="*/ 25 h 45"/>
                  <a:gd name="T84" fmla="*/ 1 w 41"/>
                  <a:gd name="T85" fmla="*/ 27 h 45"/>
                  <a:gd name="T86" fmla="*/ 4 w 41"/>
                  <a:gd name="T87" fmla="*/ 29 h 45"/>
                  <a:gd name="T88" fmla="*/ 6 w 41"/>
                  <a:gd name="T89" fmla="*/ 28 h 45"/>
                  <a:gd name="T90" fmla="*/ 8 w 41"/>
                  <a:gd name="T91" fmla="*/ 26 h 45"/>
                  <a:gd name="T92" fmla="*/ 7 w 41"/>
                  <a:gd name="T93" fmla="*/ 28 h 45"/>
                  <a:gd name="T94" fmla="*/ 7 w 41"/>
                  <a:gd name="T95" fmla="*/ 29 h 45"/>
                  <a:gd name="T96" fmla="*/ 8 w 41"/>
                  <a:gd name="T97" fmla="*/ 27 h 45"/>
                  <a:gd name="T98" fmla="*/ 9 w 41"/>
                  <a:gd name="T99" fmla="*/ 25 h 45"/>
                  <a:gd name="T100" fmla="*/ 10 w 41"/>
                  <a:gd name="T101" fmla="*/ 23 h 45"/>
                  <a:gd name="T102" fmla="*/ 9 w 41"/>
                  <a:gd name="T103" fmla="*/ 25 h 45"/>
                  <a:gd name="T104" fmla="*/ 9 w 41"/>
                  <a:gd name="T105" fmla="*/ 28 h 45"/>
                  <a:gd name="T106" fmla="*/ 8 w 41"/>
                  <a:gd name="T107" fmla="*/ 31 h 45"/>
                  <a:gd name="T108" fmla="*/ 7 w 41"/>
                  <a:gd name="T109" fmla="*/ 33 h 45"/>
                  <a:gd name="T110" fmla="*/ 6 w 41"/>
                  <a:gd name="T111" fmla="*/ 34 h 45"/>
                  <a:gd name="T112" fmla="*/ 5 w 41"/>
                  <a:gd name="T113" fmla="*/ 3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 h="45">
                    <a:moveTo>
                      <a:pt x="6" y="36"/>
                    </a:moveTo>
                    <a:cubicBezTo>
                      <a:pt x="6" y="37"/>
                      <a:pt x="6" y="37"/>
                      <a:pt x="6" y="37"/>
                    </a:cubicBezTo>
                    <a:cubicBezTo>
                      <a:pt x="6" y="37"/>
                      <a:pt x="6" y="38"/>
                      <a:pt x="6" y="38"/>
                    </a:cubicBezTo>
                    <a:cubicBezTo>
                      <a:pt x="6" y="38"/>
                      <a:pt x="5" y="38"/>
                      <a:pt x="5" y="38"/>
                    </a:cubicBezTo>
                    <a:cubicBezTo>
                      <a:pt x="5" y="38"/>
                      <a:pt x="4" y="38"/>
                      <a:pt x="4" y="38"/>
                    </a:cubicBezTo>
                    <a:cubicBezTo>
                      <a:pt x="4" y="39"/>
                      <a:pt x="4" y="39"/>
                      <a:pt x="4" y="39"/>
                    </a:cubicBezTo>
                    <a:cubicBezTo>
                      <a:pt x="4" y="39"/>
                      <a:pt x="4" y="39"/>
                      <a:pt x="4" y="39"/>
                    </a:cubicBezTo>
                    <a:cubicBezTo>
                      <a:pt x="4" y="39"/>
                      <a:pt x="4" y="39"/>
                      <a:pt x="4" y="39"/>
                    </a:cubicBezTo>
                    <a:cubicBezTo>
                      <a:pt x="5" y="40"/>
                      <a:pt x="5" y="40"/>
                      <a:pt x="5" y="40"/>
                    </a:cubicBezTo>
                    <a:cubicBezTo>
                      <a:pt x="4" y="40"/>
                      <a:pt x="4" y="40"/>
                      <a:pt x="4" y="40"/>
                    </a:cubicBezTo>
                    <a:cubicBezTo>
                      <a:pt x="4" y="41"/>
                      <a:pt x="4" y="41"/>
                      <a:pt x="4" y="41"/>
                    </a:cubicBezTo>
                    <a:cubicBezTo>
                      <a:pt x="4" y="41"/>
                      <a:pt x="4" y="41"/>
                      <a:pt x="4" y="41"/>
                    </a:cubicBezTo>
                    <a:cubicBezTo>
                      <a:pt x="4" y="41"/>
                      <a:pt x="4" y="41"/>
                      <a:pt x="4" y="41"/>
                    </a:cubicBezTo>
                    <a:cubicBezTo>
                      <a:pt x="5" y="41"/>
                      <a:pt x="5" y="41"/>
                      <a:pt x="5" y="41"/>
                    </a:cubicBezTo>
                    <a:cubicBezTo>
                      <a:pt x="5" y="41"/>
                      <a:pt x="6" y="40"/>
                      <a:pt x="6" y="40"/>
                    </a:cubicBezTo>
                    <a:cubicBezTo>
                      <a:pt x="6" y="40"/>
                      <a:pt x="7" y="41"/>
                      <a:pt x="7" y="41"/>
                    </a:cubicBezTo>
                    <a:cubicBezTo>
                      <a:pt x="7" y="41"/>
                      <a:pt x="8" y="41"/>
                      <a:pt x="8" y="41"/>
                    </a:cubicBezTo>
                    <a:cubicBezTo>
                      <a:pt x="8" y="41"/>
                      <a:pt x="9" y="41"/>
                      <a:pt x="9" y="41"/>
                    </a:cubicBezTo>
                    <a:cubicBezTo>
                      <a:pt x="9" y="41"/>
                      <a:pt x="10" y="41"/>
                      <a:pt x="10" y="41"/>
                    </a:cubicBezTo>
                    <a:cubicBezTo>
                      <a:pt x="10" y="42"/>
                      <a:pt x="11" y="42"/>
                      <a:pt x="11" y="42"/>
                    </a:cubicBezTo>
                    <a:cubicBezTo>
                      <a:pt x="11" y="42"/>
                      <a:pt x="11" y="43"/>
                      <a:pt x="11" y="43"/>
                    </a:cubicBezTo>
                    <a:cubicBezTo>
                      <a:pt x="11" y="43"/>
                      <a:pt x="11" y="44"/>
                      <a:pt x="11" y="44"/>
                    </a:cubicBezTo>
                    <a:cubicBezTo>
                      <a:pt x="11" y="44"/>
                      <a:pt x="12" y="45"/>
                      <a:pt x="12" y="45"/>
                    </a:cubicBezTo>
                    <a:cubicBezTo>
                      <a:pt x="12" y="45"/>
                      <a:pt x="13" y="45"/>
                      <a:pt x="13" y="45"/>
                    </a:cubicBezTo>
                    <a:cubicBezTo>
                      <a:pt x="13" y="45"/>
                      <a:pt x="14" y="45"/>
                      <a:pt x="14" y="45"/>
                    </a:cubicBezTo>
                    <a:cubicBezTo>
                      <a:pt x="14" y="45"/>
                      <a:pt x="14" y="45"/>
                      <a:pt x="14" y="45"/>
                    </a:cubicBezTo>
                    <a:cubicBezTo>
                      <a:pt x="14" y="45"/>
                      <a:pt x="14" y="45"/>
                      <a:pt x="14" y="45"/>
                    </a:cubicBezTo>
                    <a:cubicBezTo>
                      <a:pt x="14" y="45"/>
                      <a:pt x="15" y="44"/>
                      <a:pt x="15" y="44"/>
                    </a:cubicBezTo>
                    <a:cubicBezTo>
                      <a:pt x="15" y="44"/>
                      <a:pt x="15" y="43"/>
                      <a:pt x="15" y="43"/>
                    </a:cubicBezTo>
                    <a:cubicBezTo>
                      <a:pt x="15" y="43"/>
                      <a:pt x="16" y="43"/>
                      <a:pt x="16" y="43"/>
                    </a:cubicBezTo>
                    <a:cubicBezTo>
                      <a:pt x="16" y="43"/>
                      <a:pt x="17" y="42"/>
                      <a:pt x="17" y="42"/>
                    </a:cubicBezTo>
                    <a:cubicBezTo>
                      <a:pt x="17" y="42"/>
                      <a:pt x="17" y="41"/>
                      <a:pt x="17" y="41"/>
                    </a:cubicBezTo>
                    <a:cubicBezTo>
                      <a:pt x="17" y="41"/>
                      <a:pt x="17" y="41"/>
                      <a:pt x="17" y="40"/>
                    </a:cubicBezTo>
                    <a:cubicBezTo>
                      <a:pt x="17" y="40"/>
                      <a:pt x="16" y="40"/>
                      <a:pt x="17" y="40"/>
                    </a:cubicBezTo>
                    <a:cubicBezTo>
                      <a:pt x="17" y="40"/>
                      <a:pt x="17" y="39"/>
                      <a:pt x="17" y="39"/>
                    </a:cubicBezTo>
                    <a:cubicBezTo>
                      <a:pt x="17" y="39"/>
                      <a:pt x="17" y="38"/>
                      <a:pt x="17" y="38"/>
                    </a:cubicBezTo>
                    <a:cubicBezTo>
                      <a:pt x="17" y="38"/>
                      <a:pt x="18" y="37"/>
                      <a:pt x="18" y="37"/>
                    </a:cubicBezTo>
                    <a:cubicBezTo>
                      <a:pt x="18" y="37"/>
                      <a:pt x="18" y="37"/>
                      <a:pt x="18" y="36"/>
                    </a:cubicBezTo>
                    <a:cubicBezTo>
                      <a:pt x="18" y="36"/>
                      <a:pt x="18" y="35"/>
                      <a:pt x="18" y="35"/>
                    </a:cubicBezTo>
                    <a:cubicBezTo>
                      <a:pt x="18" y="35"/>
                      <a:pt x="19" y="34"/>
                      <a:pt x="19" y="34"/>
                    </a:cubicBezTo>
                    <a:cubicBezTo>
                      <a:pt x="19" y="34"/>
                      <a:pt x="19" y="34"/>
                      <a:pt x="19" y="34"/>
                    </a:cubicBezTo>
                    <a:cubicBezTo>
                      <a:pt x="19" y="34"/>
                      <a:pt x="20" y="34"/>
                      <a:pt x="20" y="34"/>
                    </a:cubicBezTo>
                    <a:cubicBezTo>
                      <a:pt x="20" y="35"/>
                      <a:pt x="20" y="35"/>
                      <a:pt x="20" y="35"/>
                    </a:cubicBezTo>
                    <a:cubicBezTo>
                      <a:pt x="20" y="34"/>
                      <a:pt x="20" y="34"/>
                      <a:pt x="20" y="34"/>
                    </a:cubicBezTo>
                    <a:cubicBezTo>
                      <a:pt x="20" y="33"/>
                      <a:pt x="20" y="33"/>
                      <a:pt x="20" y="33"/>
                    </a:cubicBezTo>
                    <a:cubicBezTo>
                      <a:pt x="22" y="31"/>
                      <a:pt x="22" y="31"/>
                      <a:pt x="22" y="31"/>
                    </a:cubicBezTo>
                    <a:cubicBezTo>
                      <a:pt x="27" y="30"/>
                      <a:pt x="27" y="30"/>
                      <a:pt x="27" y="30"/>
                    </a:cubicBezTo>
                    <a:cubicBezTo>
                      <a:pt x="31" y="28"/>
                      <a:pt x="31" y="28"/>
                      <a:pt x="31" y="28"/>
                    </a:cubicBezTo>
                    <a:cubicBezTo>
                      <a:pt x="35" y="25"/>
                      <a:pt x="35" y="25"/>
                      <a:pt x="35" y="25"/>
                    </a:cubicBezTo>
                    <a:cubicBezTo>
                      <a:pt x="38" y="21"/>
                      <a:pt x="38" y="21"/>
                      <a:pt x="38" y="21"/>
                    </a:cubicBezTo>
                    <a:cubicBezTo>
                      <a:pt x="40" y="16"/>
                      <a:pt x="40" y="16"/>
                      <a:pt x="40" y="16"/>
                    </a:cubicBezTo>
                    <a:cubicBezTo>
                      <a:pt x="40" y="16"/>
                      <a:pt x="40" y="17"/>
                      <a:pt x="40" y="17"/>
                    </a:cubicBezTo>
                    <a:cubicBezTo>
                      <a:pt x="40" y="17"/>
                      <a:pt x="41" y="17"/>
                      <a:pt x="41" y="17"/>
                    </a:cubicBezTo>
                    <a:cubicBezTo>
                      <a:pt x="41" y="16"/>
                      <a:pt x="41" y="16"/>
                      <a:pt x="41" y="16"/>
                    </a:cubicBezTo>
                    <a:cubicBezTo>
                      <a:pt x="40" y="15"/>
                      <a:pt x="40" y="15"/>
                      <a:pt x="40" y="15"/>
                    </a:cubicBezTo>
                    <a:cubicBezTo>
                      <a:pt x="41" y="14"/>
                      <a:pt x="41" y="14"/>
                      <a:pt x="41" y="14"/>
                    </a:cubicBezTo>
                    <a:cubicBezTo>
                      <a:pt x="41" y="14"/>
                      <a:pt x="40" y="13"/>
                      <a:pt x="40" y="13"/>
                    </a:cubicBezTo>
                    <a:cubicBezTo>
                      <a:pt x="39" y="13"/>
                      <a:pt x="39" y="12"/>
                      <a:pt x="39" y="12"/>
                    </a:cubicBezTo>
                    <a:cubicBezTo>
                      <a:pt x="39" y="12"/>
                      <a:pt x="38" y="11"/>
                      <a:pt x="38" y="11"/>
                    </a:cubicBezTo>
                    <a:cubicBezTo>
                      <a:pt x="38" y="11"/>
                      <a:pt x="38" y="11"/>
                      <a:pt x="38" y="11"/>
                    </a:cubicBezTo>
                    <a:cubicBezTo>
                      <a:pt x="39" y="11"/>
                      <a:pt x="39" y="11"/>
                      <a:pt x="39" y="11"/>
                    </a:cubicBezTo>
                    <a:cubicBezTo>
                      <a:pt x="39" y="11"/>
                      <a:pt x="39" y="11"/>
                      <a:pt x="39" y="11"/>
                    </a:cubicBezTo>
                    <a:cubicBezTo>
                      <a:pt x="40" y="11"/>
                      <a:pt x="40" y="11"/>
                      <a:pt x="40" y="11"/>
                    </a:cubicBezTo>
                    <a:cubicBezTo>
                      <a:pt x="40" y="11"/>
                      <a:pt x="38" y="10"/>
                      <a:pt x="38" y="10"/>
                    </a:cubicBezTo>
                    <a:cubicBezTo>
                      <a:pt x="38" y="10"/>
                      <a:pt x="37" y="10"/>
                      <a:pt x="37" y="10"/>
                    </a:cubicBezTo>
                    <a:cubicBezTo>
                      <a:pt x="37" y="10"/>
                      <a:pt x="36" y="9"/>
                      <a:pt x="36" y="9"/>
                    </a:cubicBezTo>
                    <a:cubicBezTo>
                      <a:pt x="36" y="8"/>
                      <a:pt x="34" y="7"/>
                      <a:pt x="34" y="7"/>
                    </a:cubicBezTo>
                    <a:cubicBezTo>
                      <a:pt x="34" y="7"/>
                      <a:pt x="33" y="7"/>
                      <a:pt x="33" y="7"/>
                    </a:cubicBezTo>
                    <a:cubicBezTo>
                      <a:pt x="33" y="7"/>
                      <a:pt x="32" y="7"/>
                      <a:pt x="32" y="7"/>
                    </a:cubicBezTo>
                    <a:cubicBezTo>
                      <a:pt x="32" y="7"/>
                      <a:pt x="32" y="8"/>
                      <a:pt x="32" y="8"/>
                    </a:cubicBezTo>
                    <a:cubicBezTo>
                      <a:pt x="32" y="8"/>
                      <a:pt x="31" y="8"/>
                      <a:pt x="31" y="8"/>
                    </a:cubicBezTo>
                    <a:cubicBezTo>
                      <a:pt x="31" y="8"/>
                      <a:pt x="30" y="8"/>
                      <a:pt x="30" y="8"/>
                    </a:cubicBezTo>
                    <a:cubicBezTo>
                      <a:pt x="28" y="8"/>
                      <a:pt x="28" y="8"/>
                      <a:pt x="28" y="8"/>
                    </a:cubicBezTo>
                    <a:cubicBezTo>
                      <a:pt x="27" y="7"/>
                      <a:pt x="27" y="7"/>
                      <a:pt x="27" y="7"/>
                    </a:cubicBezTo>
                    <a:cubicBezTo>
                      <a:pt x="27" y="7"/>
                      <a:pt x="25" y="7"/>
                      <a:pt x="25" y="7"/>
                    </a:cubicBezTo>
                    <a:cubicBezTo>
                      <a:pt x="25" y="7"/>
                      <a:pt x="25" y="7"/>
                      <a:pt x="25" y="7"/>
                    </a:cubicBezTo>
                    <a:cubicBezTo>
                      <a:pt x="25" y="6"/>
                      <a:pt x="25" y="6"/>
                      <a:pt x="25" y="5"/>
                    </a:cubicBezTo>
                    <a:cubicBezTo>
                      <a:pt x="25" y="5"/>
                      <a:pt x="24" y="5"/>
                      <a:pt x="24" y="5"/>
                    </a:cubicBezTo>
                    <a:cubicBezTo>
                      <a:pt x="24" y="5"/>
                      <a:pt x="23" y="5"/>
                      <a:pt x="23" y="4"/>
                    </a:cubicBezTo>
                    <a:cubicBezTo>
                      <a:pt x="23" y="4"/>
                      <a:pt x="24" y="4"/>
                      <a:pt x="24" y="4"/>
                    </a:cubicBezTo>
                    <a:cubicBezTo>
                      <a:pt x="23" y="4"/>
                      <a:pt x="21" y="4"/>
                      <a:pt x="21" y="4"/>
                    </a:cubicBezTo>
                    <a:cubicBezTo>
                      <a:pt x="21" y="4"/>
                      <a:pt x="20" y="4"/>
                      <a:pt x="20" y="3"/>
                    </a:cubicBezTo>
                    <a:cubicBezTo>
                      <a:pt x="20" y="3"/>
                      <a:pt x="19" y="2"/>
                      <a:pt x="19" y="2"/>
                    </a:cubicBezTo>
                    <a:cubicBezTo>
                      <a:pt x="19" y="2"/>
                      <a:pt x="19" y="2"/>
                      <a:pt x="19" y="2"/>
                    </a:cubicBezTo>
                    <a:cubicBezTo>
                      <a:pt x="18" y="2"/>
                      <a:pt x="18" y="2"/>
                      <a:pt x="18" y="2"/>
                    </a:cubicBezTo>
                    <a:cubicBezTo>
                      <a:pt x="18" y="2"/>
                      <a:pt x="17" y="2"/>
                      <a:pt x="17" y="1"/>
                    </a:cubicBezTo>
                    <a:cubicBezTo>
                      <a:pt x="17" y="1"/>
                      <a:pt x="16" y="0"/>
                      <a:pt x="16" y="0"/>
                    </a:cubicBezTo>
                    <a:cubicBezTo>
                      <a:pt x="16" y="0"/>
                      <a:pt x="16" y="0"/>
                      <a:pt x="15" y="0"/>
                    </a:cubicBezTo>
                    <a:cubicBezTo>
                      <a:pt x="15" y="0"/>
                      <a:pt x="15" y="1"/>
                      <a:pt x="15" y="1"/>
                    </a:cubicBezTo>
                    <a:cubicBezTo>
                      <a:pt x="15" y="1"/>
                      <a:pt x="14" y="2"/>
                      <a:pt x="14" y="2"/>
                    </a:cubicBezTo>
                    <a:cubicBezTo>
                      <a:pt x="14" y="2"/>
                      <a:pt x="14" y="2"/>
                      <a:pt x="13" y="2"/>
                    </a:cubicBezTo>
                    <a:cubicBezTo>
                      <a:pt x="13" y="2"/>
                      <a:pt x="13" y="2"/>
                      <a:pt x="13" y="2"/>
                    </a:cubicBezTo>
                    <a:cubicBezTo>
                      <a:pt x="12" y="2"/>
                      <a:pt x="12" y="2"/>
                      <a:pt x="11" y="2"/>
                    </a:cubicBezTo>
                    <a:cubicBezTo>
                      <a:pt x="11" y="2"/>
                      <a:pt x="10" y="3"/>
                      <a:pt x="10" y="3"/>
                    </a:cubicBezTo>
                    <a:cubicBezTo>
                      <a:pt x="10" y="3"/>
                      <a:pt x="9" y="3"/>
                      <a:pt x="9" y="3"/>
                    </a:cubicBezTo>
                    <a:cubicBezTo>
                      <a:pt x="9" y="3"/>
                      <a:pt x="8" y="4"/>
                      <a:pt x="8" y="4"/>
                    </a:cubicBezTo>
                    <a:cubicBezTo>
                      <a:pt x="8" y="4"/>
                      <a:pt x="8" y="4"/>
                      <a:pt x="8" y="4"/>
                    </a:cubicBezTo>
                    <a:cubicBezTo>
                      <a:pt x="8" y="4"/>
                      <a:pt x="7" y="4"/>
                      <a:pt x="7" y="4"/>
                    </a:cubicBezTo>
                    <a:cubicBezTo>
                      <a:pt x="7" y="4"/>
                      <a:pt x="6" y="5"/>
                      <a:pt x="7" y="5"/>
                    </a:cubicBezTo>
                    <a:cubicBezTo>
                      <a:pt x="7" y="5"/>
                      <a:pt x="7" y="6"/>
                      <a:pt x="7" y="6"/>
                    </a:cubicBezTo>
                    <a:cubicBezTo>
                      <a:pt x="7" y="6"/>
                      <a:pt x="7" y="6"/>
                      <a:pt x="7" y="6"/>
                    </a:cubicBezTo>
                    <a:cubicBezTo>
                      <a:pt x="7" y="6"/>
                      <a:pt x="7" y="6"/>
                      <a:pt x="7" y="7"/>
                    </a:cubicBezTo>
                    <a:cubicBezTo>
                      <a:pt x="7" y="7"/>
                      <a:pt x="7" y="7"/>
                      <a:pt x="7" y="7"/>
                    </a:cubicBezTo>
                    <a:cubicBezTo>
                      <a:pt x="7" y="7"/>
                      <a:pt x="7" y="8"/>
                      <a:pt x="7" y="8"/>
                    </a:cubicBezTo>
                    <a:cubicBezTo>
                      <a:pt x="7" y="8"/>
                      <a:pt x="7" y="8"/>
                      <a:pt x="7" y="8"/>
                    </a:cubicBezTo>
                    <a:cubicBezTo>
                      <a:pt x="7" y="9"/>
                      <a:pt x="7" y="10"/>
                      <a:pt x="7" y="10"/>
                    </a:cubicBezTo>
                    <a:cubicBezTo>
                      <a:pt x="7" y="10"/>
                      <a:pt x="5" y="11"/>
                      <a:pt x="5" y="11"/>
                    </a:cubicBezTo>
                    <a:cubicBezTo>
                      <a:pt x="5" y="11"/>
                      <a:pt x="4" y="12"/>
                      <a:pt x="4" y="12"/>
                    </a:cubicBezTo>
                    <a:cubicBezTo>
                      <a:pt x="4" y="12"/>
                      <a:pt x="3" y="13"/>
                      <a:pt x="4" y="13"/>
                    </a:cubicBezTo>
                    <a:cubicBezTo>
                      <a:pt x="4" y="13"/>
                      <a:pt x="4" y="14"/>
                      <a:pt x="4" y="14"/>
                    </a:cubicBezTo>
                    <a:cubicBezTo>
                      <a:pt x="4" y="14"/>
                      <a:pt x="4" y="15"/>
                      <a:pt x="4" y="15"/>
                    </a:cubicBezTo>
                    <a:cubicBezTo>
                      <a:pt x="4" y="15"/>
                      <a:pt x="3" y="15"/>
                      <a:pt x="3" y="16"/>
                    </a:cubicBezTo>
                    <a:cubicBezTo>
                      <a:pt x="3" y="16"/>
                      <a:pt x="3" y="16"/>
                      <a:pt x="3" y="17"/>
                    </a:cubicBezTo>
                    <a:cubicBezTo>
                      <a:pt x="3" y="17"/>
                      <a:pt x="3" y="17"/>
                      <a:pt x="3" y="17"/>
                    </a:cubicBezTo>
                    <a:cubicBezTo>
                      <a:pt x="3" y="17"/>
                      <a:pt x="2" y="17"/>
                      <a:pt x="2" y="17"/>
                    </a:cubicBezTo>
                    <a:cubicBezTo>
                      <a:pt x="2" y="17"/>
                      <a:pt x="1" y="16"/>
                      <a:pt x="1" y="17"/>
                    </a:cubicBezTo>
                    <a:cubicBezTo>
                      <a:pt x="1" y="17"/>
                      <a:pt x="1" y="17"/>
                      <a:pt x="1" y="17"/>
                    </a:cubicBezTo>
                    <a:cubicBezTo>
                      <a:pt x="1" y="17"/>
                      <a:pt x="1" y="17"/>
                      <a:pt x="1" y="18"/>
                    </a:cubicBezTo>
                    <a:cubicBezTo>
                      <a:pt x="1" y="18"/>
                      <a:pt x="1" y="18"/>
                      <a:pt x="1" y="18"/>
                    </a:cubicBezTo>
                    <a:cubicBezTo>
                      <a:pt x="1" y="19"/>
                      <a:pt x="2" y="19"/>
                      <a:pt x="2" y="19"/>
                    </a:cubicBezTo>
                    <a:cubicBezTo>
                      <a:pt x="2" y="19"/>
                      <a:pt x="2" y="20"/>
                      <a:pt x="1" y="20"/>
                    </a:cubicBezTo>
                    <a:cubicBezTo>
                      <a:pt x="1" y="21"/>
                      <a:pt x="1" y="21"/>
                      <a:pt x="1" y="21"/>
                    </a:cubicBezTo>
                    <a:cubicBezTo>
                      <a:pt x="1" y="22"/>
                      <a:pt x="1" y="22"/>
                      <a:pt x="2" y="22"/>
                    </a:cubicBezTo>
                    <a:cubicBezTo>
                      <a:pt x="2" y="23"/>
                      <a:pt x="2" y="24"/>
                      <a:pt x="2" y="24"/>
                    </a:cubicBezTo>
                    <a:cubicBezTo>
                      <a:pt x="2" y="25"/>
                      <a:pt x="1" y="25"/>
                      <a:pt x="1" y="25"/>
                    </a:cubicBezTo>
                    <a:cubicBezTo>
                      <a:pt x="1" y="25"/>
                      <a:pt x="1" y="26"/>
                      <a:pt x="1" y="25"/>
                    </a:cubicBezTo>
                    <a:cubicBezTo>
                      <a:pt x="0" y="25"/>
                      <a:pt x="0" y="25"/>
                      <a:pt x="0" y="25"/>
                    </a:cubicBezTo>
                    <a:cubicBezTo>
                      <a:pt x="0" y="25"/>
                      <a:pt x="0" y="26"/>
                      <a:pt x="1" y="26"/>
                    </a:cubicBezTo>
                    <a:cubicBezTo>
                      <a:pt x="1" y="26"/>
                      <a:pt x="1" y="27"/>
                      <a:pt x="1" y="27"/>
                    </a:cubicBezTo>
                    <a:cubicBezTo>
                      <a:pt x="1" y="27"/>
                      <a:pt x="2" y="27"/>
                      <a:pt x="2" y="27"/>
                    </a:cubicBezTo>
                    <a:cubicBezTo>
                      <a:pt x="3" y="27"/>
                      <a:pt x="3" y="28"/>
                      <a:pt x="3" y="28"/>
                    </a:cubicBezTo>
                    <a:cubicBezTo>
                      <a:pt x="4" y="28"/>
                      <a:pt x="4" y="29"/>
                      <a:pt x="4" y="29"/>
                    </a:cubicBezTo>
                    <a:cubicBezTo>
                      <a:pt x="4" y="29"/>
                      <a:pt x="5" y="29"/>
                      <a:pt x="5" y="29"/>
                    </a:cubicBezTo>
                    <a:cubicBezTo>
                      <a:pt x="5" y="29"/>
                      <a:pt x="5" y="29"/>
                      <a:pt x="5" y="29"/>
                    </a:cubicBezTo>
                    <a:cubicBezTo>
                      <a:pt x="5" y="29"/>
                      <a:pt x="6" y="28"/>
                      <a:pt x="6" y="28"/>
                    </a:cubicBezTo>
                    <a:cubicBezTo>
                      <a:pt x="6" y="28"/>
                      <a:pt x="6" y="28"/>
                      <a:pt x="7" y="28"/>
                    </a:cubicBezTo>
                    <a:cubicBezTo>
                      <a:pt x="7" y="27"/>
                      <a:pt x="7" y="27"/>
                      <a:pt x="7" y="27"/>
                    </a:cubicBezTo>
                    <a:cubicBezTo>
                      <a:pt x="7" y="26"/>
                      <a:pt x="8" y="26"/>
                      <a:pt x="8" y="26"/>
                    </a:cubicBezTo>
                    <a:cubicBezTo>
                      <a:pt x="8" y="26"/>
                      <a:pt x="8" y="26"/>
                      <a:pt x="8" y="27"/>
                    </a:cubicBezTo>
                    <a:cubicBezTo>
                      <a:pt x="7" y="27"/>
                      <a:pt x="7" y="27"/>
                      <a:pt x="7" y="27"/>
                    </a:cubicBezTo>
                    <a:cubicBezTo>
                      <a:pt x="7" y="27"/>
                      <a:pt x="7" y="27"/>
                      <a:pt x="7" y="28"/>
                    </a:cubicBezTo>
                    <a:cubicBezTo>
                      <a:pt x="7" y="28"/>
                      <a:pt x="7" y="28"/>
                      <a:pt x="7" y="28"/>
                    </a:cubicBezTo>
                    <a:cubicBezTo>
                      <a:pt x="7" y="28"/>
                      <a:pt x="7" y="28"/>
                      <a:pt x="7" y="28"/>
                    </a:cubicBezTo>
                    <a:cubicBezTo>
                      <a:pt x="7" y="28"/>
                      <a:pt x="7" y="29"/>
                      <a:pt x="7" y="29"/>
                    </a:cubicBezTo>
                    <a:cubicBezTo>
                      <a:pt x="7" y="29"/>
                      <a:pt x="8" y="29"/>
                      <a:pt x="8" y="29"/>
                    </a:cubicBezTo>
                    <a:cubicBezTo>
                      <a:pt x="8" y="28"/>
                      <a:pt x="8" y="28"/>
                      <a:pt x="8" y="28"/>
                    </a:cubicBezTo>
                    <a:cubicBezTo>
                      <a:pt x="8" y="28"/>
                      <a:pt x="8" y="27"/>
                      <a:pt x="8" y="27"/>
                    </a:cubicBezTo>
                    <a:cubicBezTo>
                      <a:pt x="8" y="27"/>
                      <a:pt x="8" y="26"/>
                      <a:pt x="8" y="26"/>
                    </a:cubicBezTo>
                    <a:cubicBezTo>
                      <a:pt x="8" y="26"/>
                      <a:pt x="8" y="25"/>
                      <a:pt x="8" y="25"/>
                    </a:cubicBezTo>
                    <a:cubicBezTo>
                      <a:pt x="8" y="25"/>
                      <a:pt x="8" y="25"/>
                      <a:pt x="9" y="25"/>
                    </a:cubicBezTo>
                    <a:cubicBezTo>
                      <a:pt x="9" y="24"/>
                      <a:pt x="9" y="24"/>
                      <a:pt x="9" y="24"/>
                    </a:cubicBezTo>
                    <a:cubicBezTo>
                      <a:pt x="9" y="24"/>
                      <a:pt x="10" y="23"/>
                      <a:pt x="10" y="23"/>
                    </a:cubicBezTo>
                    <a:cubicBezTo>
                      <a:pt x="10" y="23"/>
                      <a:pt x="10" y="23"/>
                      <a:pt x="10" y="23"/>
                    </a:cubicBezTo>
                    <a:cubicBezTo>
                      <a:pt x="10" y="23"/>
                      <a:pt x="10" y="24"/>
                      <a:pt x="10" y="24"/>
                    </a:cubicBezTo>
                    <a:cubicBezTo>
                      <a:pt x="10" y="24"/>
                      <a:pt x="9" y="25"/>
                      <a:pt x="9" y="25"/>
                    </a:cubicBezTo>
                    <a:cubicBezTo>
                      <a:pt x="9" y="25"/>
                      <a:pt x="9" y="25"/>
                      <a:pt x="9" y="25"/>
                    </a:cubicBezTo>
                    <a:cubicBezTo>
                      <a:pt x="9" y="26"/>
                      <a:pt x="9" y="26"/>
                      <a:pt x="9" y="26"/>
                    </a:cubicBezTo>
                    <a:cubicBezTo>
                      <a:pt x="9" y="27"/>
                      <a:pt x="9" y="27"/>
                      <a:pt x="9" y="27"/>
                    </a:cubicBezTo>
                    <a:cubicBezTo>
                      <a:pt x="9" y="27"/>
                      <a:pt x="9" y="28"/>
                      <a:pt x="9" y="28"/>
                    </a:cubicBezTo>
                    <a:cubicBezTo>
                      <a:pt x="9" y="28"/>
                      <a:pt x="9" y="29"/>
                      <a:pt x="9" y="29"/>
                    </a:cubicBezTo>
                    <a:cubicBezTo>
                      <a:pt x="9" y="30"/>
                      <a:pt x="9" y="30"/>
                      <a:pt x="9" y="30"/>
                    </a:cubicBezTo>
                    <a:cubicBezTo>
                      <a:pt x="9" y="30"/>
                      <a:pt x="8" y="31"/>
                      <a:pt x="8" y="31"/>
                    </a:cubicBezTo>
                    <a:cubicBezTo>
                      <a:pt x="8" y="31"/>
                      <a:pt x="8" y="32"/>
                      <a:pt x="8" y="32"/>
                    </a:cubicBezTo>
                    <a:cubicBezTo>
                      <a:pt x="8" y="32"/>
                      <a:pt x="8" y="33"/>
                      <a:pt x="7" y="33"/>
                    </a:cubicBezTo>
                    <a:cubicBezTo>
                      <a:pt x="7" y="33"/>
                      <a:pt x="7" y="33"/>
                      <a:pt x="7" y="33"/>
                    </a:cubicBezTo>
                    <a:cubicBezTo>
                      <a:pt x="6" y="33"/>
                      <a:pt x="6" y="34"/>
                      <a:pt x="6" y="34"/>
                    </a:cubicBezTo>
                    <a:cubicBezTo>
                      <a:pt x="6" y="34"/>
                      <a:pt x="5" y="34"/>
                      <a:pt x="5" y="34"/>
                    </a:cubicBezTo>
                    <a:cubicBezTo>
                      <a:pt x="6" y="34"/>
                      <a:pt x="6" y="34"/>
                      <a:pt x="6" y="34"/>
                    </a:cubicBezTo>
                    <a:cubicBezTo>
                      <a:pt x="6" y="34"/>
                      <a:pt x="6" y="34"/>
                      <a:pt x="6" y="34"/>
                    </a:cubicBezTo>
                    <a:cubicBezTo>
                      <a:pt x="6" y="34"/>
                      <a:pt x="6" y="34"/>
                      <a:pt x="6" y="34"/>
                    </a:cubicBezTo>
                    <a:cubicBezTo>
                      <a:pt x="6" y="34"/>
                      <a:pt x="6" y="34"/>
                      <a:pt x="5" y="34"/>
                    </a:cubicBezTo>
                    <a:cubicBezTo>
                      <a:pt x="6" y="36"/>
                      <a:pt x="6" y="36"/>
                      <a:pt x="6" y="3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25" name="Freeform 691">
                <a:extLst>
                  <a:ext uri="{FF2B5EF4-FFF2-40B4-BE49-F238E27FC236}">
                    <a16:creationId xmlns:a16="http://schemas.microsoft.com/office/drawing/2014/main" id="{71549F97-DE63-247E-5A71-52BEAB8F929A}"/>
                  </a:ext>
                </a:extLst>
              </p:cNvPr>
              <p:cNvSpPr>
                <a:spLocks noEditPoints="1"/>
              </p:cNvSpPr>
              <p:nvPr/>
            </p:nvSpPr>
            <p:spPr bwMode="auto">
              <a:xfrm>
                <a:off x="3270251" y="4713288"/>
                <a:ext cx="1152525" cy="1208088"/>
              </a:xfrm>
              <a:custGeom>
                <a:avLst/>
                <a:gdLst>
                  <a:gd name="T0" fmla="*/ 266 w 277"/>
                  <a:gd name="T1" fmla="*/ 110 h 290"/>
                  <a:gd name="T2" fmla="*/ 251 w 277"/>
                  <a:gd name="T3" fmla="*/ 129 h 290"/>
                  <a:gd name="T4" fmla="*/ 248 w 277"/>
                  <a:gd name="T5" fmla="*/ 136 h 290"/>
                  <a:gd name="T6" fmla="*/ 246 w 277"/>
                  <a:gd name="T7" fmla="*/ 158 h 290"/>
                  <a:gd name="T8" fmla="*/ 239 w 277"/>
                  <a:gd name="T9" fmla="*/ 180 h 290"/>
                  <a:gd name="T10" fmla="*/ 219 w 277"/>
                  <a:gd name="T11" fmla="*/ 204 h 290"/>
                  <a:gd name="T12" fmla="*/ 202 w 277"/>
                  <a:gd name="T13" fmla="*/ 210 h 290"/>
                  <a:gd name="T14" fmla="*/ 180 w 277"/>
                  <a:gd name="T15" fmla="*/ 223 h 290"/>
                  <a:gd name="T16" fmla="*/ 181 w 277"/>
                  <a:gd name="T17" fmla="*/ 238 h 290"/>
                  <a:gd name="T18" fmla="*/ 172 w 277"/>
                  <a:gd name="T19" fmla="*/ 254 h 290"/>
                  <a:gd name="T20" fmla="*/ 157 w 277"/>
                  <a:gd name="T21" fmla="*/ 274 h 290"/>
                  <a:gd name="T22" fmla="*/ 162 w 277"/>
                  <a:gd name="T23" fmla="*/ 261 h 290"/>
                  <a:gd name="T24" fmla="*/ 154 w 277"/>
                  <a:gd name="T25" fmla="*/ 276 h 290"/>
                  <a:gd name="T26" fmla="*/ 136 w 277"/>
                  <a:gd name="T27" fmla="*/ 271 h 290"/>
                  <a:gd name="T28" fmla="*/ 118 w 277"/>
                  <a:gd name="T29" fmla="*/ 258 h 290"/>
                  <a:gd name="T30" fmla="*/ 134 w 277"/>
                  <a:gd name="T31" fmla="*/ 241 h 290"/>
                  <a:gd name="T32" fmla="*/ 143 w 277"/>
                  <a:gd name="T33" fmla="*/ 231 h 290"/>
                  <a:gd name="T34" fmla="*/ 139 w 277"/>
                  <a:gd name="T35" fmla="*/ 213 h 290"/>
                  <a:gd name="T36" fmla="*/ 123 w 277"/>
                  <a:gd name="T37" fmla="*/ 198 h 290"/>
                  <a:gd name="T38" fmla="*/ 114 w 277"/>
                  <a:gd name="T39" fmla="*/ 187 h 290"/>
                  <a:gd name="T40" fmla="*/ 110 w 277"/>
                  <a:gd name="T41" fmla="*/ 157 h 290"/>
                  <a:gd name="T42" fmla="*/ 89 w 277"/>
                  <a:gd name="T43" fmla="*/ 133 h 290"/>
                  <a:gd name="T44" fmla="*/ 68 w 277"/>
                  <a:gd name="T45" fmla="*/ 125 h 290"/>
                  <a:gd name="T46" fmla="*/ 61 w 277"/>
                  <a:gd name="T47" fmla="*/ 106 h 290"/>
                  <a:gd name="T48" fmla="*/ 37 w 277"/>
                  <a:gd name="T49" fmla="*/ 116 h 290"/>
                  <a:gd name="T50" fmla="*/ 6 w 277"/>
                  <a:gd name="T51" fmla="*/ 104 h 290"/>
                  <a:gd name="T52" fmla="*/ 6 w 277"/>
                  <a:gd name="T53" fmla="*/ 81 h 290"/>
                  <a:gd name="T54" fmla="*/ 26 w 277"/>
                  <a:gd name="T55" fmla="*/ 66 h 290"/>
                  <a:gd name="T56" fmla="*/ 32 w 277"/>
                  <a:gd name="T57" fmla="*/ 32 h 290"/>
                  <a:gd name="T58" fmla="*/ 42 w 277"/>
                  <a:gd name="T59" fmla="*/ 24 h 290"/>
                  <a:gd name="T60" fmla="*/ 60 w 277"/>
                  <a:gd name="T61" fmla="*/ 30 h 290"/>
                  <a:gd name="T62" fmla="*/ 74 w 277"/>
                  <a:gd name="T63" fmla="*/ 22 h 290"/>
                  <a:gd name="T64" fmla="*/ 74 w 277"/>
                  <a:gd name="T65" fmla="*/ 10 h 290"/>
                  <a:gd name="T66" fmla="*/ 89 w 277"/>
                  <a:gd name="T67" fmla="*/ 6 h 290"/>
                  <a:gd name="T68" fmla="*/ 102 w 277"/>
                  <a:gd name="T69" fmla="*/ 8 h 290"/>
                  <a:gd name="T70" fmla="*/ 112 w 277"/>
                  <a:gd name="T71" fmla="*/ 26 h 290"/>
                  <a:gd name="T72" fmla="*/ 134 w 277"/>
                  <a:gd name="T73" fmla="*/ 19 h 290"/>
                  <a:gd name="T74" fmla="*/ 159 w 277"/>
                  <a:gd name="T75" fmla="*/ 7 h 290"/>
                  <a:gd name="T76" fmla="*/ 170 w 277"/>
                  <a:gd name="T77" fmla="*/ 30 h 290"/>
                  <a:gd name="T78" fmla="*/ 159 w 277"/>
                  <a:gd name="T79" fmla="*/ 42 h 290"/>
                  <a:gd name="T80" fmla="*/ 139 w 277"/>
                  <a:gd name="T81" fmla="*/ 53 h 290"/>
                  <a:gd name="T82" fmla="*/ 126 w 277"/>
                  <a:gd name="T83" fmla="*/ 52 h 290"/>
                  <a:gd name="T84" fmla="*/ 122 w 277"/>
                  <a:gd name="T85" fmla="*/ 56 h 290"/>
                  <a:gd name="T86" fmla="*/ 134 w 277"/>
                  <a:gd name="T87" fmla="*/ 54 h 290"/>
                  <a:gd name="T88" fmla="*/ 144 w 277"/>
                  <a:gd name="T89" fmla="*/ 52 h 290"/>
                  <a:gd name="T90" fmla="*/ 156 w 277"/>
                  <a:gd name="T91" fmla="*/ 57 h 290"/>
                  <a:gd name="T92" fmla="*/ 163 w 277"/>
                  <a:gd name="T93" fmla="*/ 43 h 290"/>
                  <a:gd name="T94" fmla="*/ 179 w 277"/>
                  <a:gd name="T95" fmla="*/ 45 h 290"/>
                  <a:gd name="T96" fmla="*/ 173 w 277"/>
                  <a:gd name="T97" fmla="*/ 50 h 290"/>
                  <a:gd name="T98" fmla="*/ 179 w 277"/>
                  <a:gd name="T99" fmla="*/ 47 h 290"/>
                  <a:gd name="T100" fmla="*/ 184 w 277"/>
                  <a:gd name="T101" fmla="*/ 42 h 290"/>
                  <a:gd name="T102" fmla="*/ 191 w 277"/>
                  <a:gd name="T103" fmla="*/ 43 h 290"/>
                  <a:gd name="T104" fmla="*/ 203 w 277"/>
                  <a:gd name="T105" fmla="*/ 47 h 290"/>
                  <a:gd name="T106" fmla="*/ 209 w 277"/>
                  <a:gd name="T107" fmla="*/ 53 h 290"/>
                  <a:gd name="T108" fmla="*/ 211 w 277"/>
                  <a:gd name="T109" fmla="*/ 55 h 290"/>
                  <a:gd name="T110" fmla="*/ 222 w 277"/>
                  <a:gd name="T111" fmla="*/ 56 h 290"/>
                  <a:gd name="T112" fmla="*/ 251 w 277"/>
                  <a:gd name="T113" fmla="*/ 63 h 290"/>
                  <a:gd name="T114" fmla="*/ 276 w 277"/>
                  <a:gd name="T115" fmla="*/ 86 h 290"/>
                  <a:gd name="T116" fmla="*/ 169 w 277"/>
                  <a:gd name="T117" fmla="*/ 35 h 290"/>
                  <a:gd name="T118" fmla="*/ 173 w 277"/>
                  <a:gd name="T119" fmla="*/ 35 h 290"/>
                  <a:gd name="T120" fmla="*/ 163 w 277"/>
                  <a:gd name="T121" fmla="*/ 40 h 290"/>
                  <a:gd name="T122" fmla="*/ 166 w 277"/>
                  <a:gd name="T123" fmla="*/ 35 h 290"/>
                  <a:gd name="T124" fmla="*/ 167 w 277"/>
                  <a:gd name="T125" fmla="*/ 2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7" h="290">
                    <a:moveTo>
                      <a:pt x="277" y="90"/>
                    </a:moveTo>
                    <a:cubicBezTo>
                      <a:pt x="277" y="90"/>
                      <a:pt x="277" y="90"/>
                      <a:pt x="277" y="90"/>
                    </a:cubicBezTo>
                    <a:cubicBezTo>
                      <a:pt x="277" y="90"/>
                      <a:pt x="277" y="90"/>
                      <a:pt x="277" y="91"/>
                    </a:cubicBezTo>
                    <a:cubicBezTo>
                      <a:pt x="277" y="92"/>
                      <a:pt x="277" y="92"/>
                      <a:pt x="277" y="92"/>
                    </a:cubicBezTo>
                    <a:cubicBezTo>
                      <a:pt x="277" y="92"/>
                      <a:pt x="277" y="92"/>
                      <a:pt x="277" y="92"/>
                    </a:cubicBezTo>
                    <a:cubicBezTo>
                      <a:pt x="277" y="92"/>
                      <a:pt x="277" y="93"/>
                      <a:pt x="277" y="93"/>
                    </a:cubicBezTo>
                    <a:cubicBezTo>
                      <a:pt x="277" y="93"/>
                      <a:pt x="277" y="94"/>
                      <a:pt x="277" y="94"/>
                    </a:cubicBezTo>
                    <a:cubicBezTo>
                      <a:pt x="276" y="94"/>
                      <a:pt x="276" y="94"/>
                      <a:pt x="276" y="94"/>
                    </a:cubicBezTo>
                    <a:cubicBezTo>
                      <a:pt x="276" y="95"/>
                      <a:pt x="276" y="95"/>
                      <a:pt x="276" y="95"/>
                    </a:cubicBezTo>
                    <a:cubicBezTo>
                      <a:pt x="276" y="96"/>
                      <a:pt x="276" y="96"/>
                      <a:pt x="276" y="96"/>
                    </a:cubicBezTo>
                    <a:cubicBezTo>
                      <a:pt x="276" y="96"/>
                      <a:pt x="276" y="97"/>
                      <a:pt x="276" y="97"/>
                    </a:cubicBezTo>
                    <a:cubicBezTo>
                      <a:pt x="275" y="97"/>
                      <a:pt x="275" y="98"/>
                      <a:pt x="275" y="98"/>
                    </a:cubicBezTo>
                    <a:cubicBezTo>
                      <a:pt x="275" y="98"/>
                      <a:pt x="275" y="99"/>
                      <a:pt x="275" y="99"/>
                    </a:cubicBezTo>
                    <a:cubicBezTo>
                      <a:pt x="275" y="99"/>
                      <a:pt x="275" y="100"/>
                      <a:pt x="274" y="100"/>
                    </a:cubicBezTo>
                    <a:cubicBezTo>
                      <a:pt x="274" y="100"/>
                      <a:pt x="274" y="101"/>
                      <a:pt x="274" y="101"/>
                    </a:cubicBezTo>
                    <a:cubicBezTo>
                      <a:pt x="274" y="101"/>
                      <a:pt x="274" y="102"/>
                      <a:pt x="273" y="102"/>
                    </a:cubicBezTo>
                    <a:cubicBezTo>
                      <a:pt x="273" y="102"/>
                      <a:pt x="273" y="103"/>
                      <a:pt x="273" y="103"/>
                    </a:cubicBezTo>
                    <a:cubicBezTo>
                      <a:pt x="273" y="103"/>
                      <a:pt x="272" y="103"/>
                      <a:pt x="272" y="103"/>
                    </a:cubicBezTo>
                    <a:cubicBezTo>
                      <a:pt x="272" y="103"/>
                      <a:pt x="272" y="104"/>
                      <a:pt x="272" y="104"/>
                    </a:cubicBezTo>
                    <a:cubicBezTo>
                      <a:pt x="272" y="104"/>
                      <a:pt x="271" y="104"/>
                      <a:pt x="271" y="105"/>
                    </a:cubicBezTo>
                    <a:cubicBezTo>
                      <a:pt x="271" y="105"/>
                      <a:pt x="271" y="106"/>
                      <a:pt x="271" y="106"/>
                    </a:cubicBezTo>
                    <a:cubicBezTo>
                      <a:pt x="271" y="106"/>
                      <a:pt x="270" y="106"/>
                      <a:pt x="270" y="106"/>
                    </a:cubicBezTo>
                    <a:cubicBezTo>
                      <a:pt x="270" y="106"/>
                      <a:pt x="269" y="107"/>
                      <a:pt x="269" y="108"/>
                    </a:cubicBezTo>
                    <a:cubicBezTo>
                      <a:pt x="269" y="108"/>
                      <a:pt x="268" y="109"/>
                      <a:pt x="268" y="109"/>
                    </a:cubicBezTo>
                    <a:cubicBezTo>
                      <a:pt x="268" y="109"/>
                      <a:pt x="267" y="110"/>
                      <a:pt x="266" y="110"/>
                    </a:cubicBezTo>
                    <a:cubicBezTo>
                      <a:pt x="266" y="111"/>
                      <a:pt x="266" y="111"/>
                      <a:pt x="266" y="111"/>
                    </a:cubicBezTo>
                    <a:cubicBezTo>
                      <a:pt x="266" y="111"/>
                      <a:pt x="266" y="111"/>
                      <a:pt x="266" y="112"/>
                    </a:cubicBezTo>
                    <a:cubicBezTo>
                      <a:pt x="265" y="112"/>
                      <a:pt x="265" y="112"/>
                      <a:pt x="265" y="112"/>
                    </a:cubicBezTo>
                    <a:cubicBezTo>
                      <a:pt x="265" y="112"/>
                      <a:pt x="264" y="112"/>
                      <a:pt x="264" y="112"/>
                    </a:cubicBezTo>
                    <a:cubicBezTo>
                      <a:pt x="264" y="112"/>
                      <a:pt x="263" y="113"/>
                      <a:pt x="263" y="113"/>
                    </a:cubicBezTo>
                    <a:cubicBezTo>
                      <a:pt x="263" y="113"/>
                      <a:pt x="262" y="114"/>
                      <a:pt x="262" y="114"/>
                    </a:cubicBezTo>
                    <a:cubicBezTo>
                      <a:pt x="262" y="114"/>
                      <a:pt x="261" y="114"/>
                      <a:pt x="261" y="114"/>
                    </a:cubicBezTo>
                    <a:cubicBezTo>
                      <a:pt x="261" y="114"/>
                      <a:pt x="261" y="114"/>
                      <a:pt x="261" y="114"/>
                    </a:cubicBezTo>
                    <a:cubicBezTo>
                      <a:pt x="261" y="114"/>
                      <a:pt x="261" y="115"/>
                      <a:pt x="261" y="115"/>
                    </a:cubicBezTo>
                    <a:cubicBezTo>
                      <a:pt x="261" y="115"/>
                      <a:pt x="261" y="115"/>
                      <a:pt x="261" y="115"/>
                    </a:cubicBezTo>
                    <a:cubicBezTo>
                      <a:pt x="261" y="116"/>
                      <a:pt x="260" y="116"/>
                      <a:pt x="260" y="116"/>
                    </a:cubicBezTo>
                    <a:cubicBezTo>
                      <a:pt x="260" y="116"/>
                      <a:pt x="260" y="117"/>
                      <a:pt x="260" y="117"/>
                    </a:cubicBezTo>
                    <a:cubicBezTo>
                      <a:pt x="260" y="117"/>
                      <a:pt x="259" y="118"/>
                      <a:pt x="259" y="118"/>
                    </a:cubicBezTo>
                    <a:cubicBezTo>
                      <a:pt x="259" y="118"/>
                      <a:pt x="259" y="118"/>
                      <a:pt x="259" y="118"/>
                    </a:cubicBezTo>
                    <a:cubicBezTo>
                      <a:pt x="259" y="118"/>
                      <a:pt x="259" y="118"/>
                      <a:pt x="259" y="118"/>
                    </a:cubicBezTo>
                    <a:cubicBezTo>
                      <a:pt x="259" y="118"/>
                      <a:pt x="258" y="120"/>
                      <a:pt x="258" y="120"/>
                    </a:cubicBezTo>
                    <a:cubicBezTo>
                      <a:pt x="258" y="120"/>
                      <a:pt x="258" y="121"/>
                      <a:pt x="258" y="121"/>
                    </a:cubicBezTo>
                    <a:cubicBezTo>
                      <a:pt x="257" y="121"/>
                      <a:pt x="256" y="123"/>
                      <a:pt x="256" y="123"/>
                    </a:cubicBezTo>
                    <a:cubicBezTo>
                      <a:pt x="256" y="124"/>
                      <a:pt x="255" y="125"/>
                      <a:pt x="255" y="125"/>
                    </a:cubicBezTo>
                    <a:cubicBezTo>
                      <a:pt x="255" y="126"/>
                      <a:pt x="254" y="127"/>
                      <a:pt x="254" y="127"/>
                    </a:cubicBezTo>
                    <a:cubicBezTo>
                      <a:pt x="254" y="127"/>
                      <a:pt x="253" y="128"/>
                      <a:pt x="253" y="128"/>
                    </a:cubicBezTo>
                    <a:cubicBezTo>
                      <a:pt x="253" y="128"/>
                      <a:pt x="252" y="129"/>
                      <a:pt x="251" y="130"/>
                    </a:cubicBezTo>
                    <a:cubicBezTo>
                      <a:pt x="251" y="130"/>
                      <a:pt x="251" y="130"/>
                      <a:pt x="251" y="130"/>
                    </a:cubicBezTo>
                    <a:cubicBezTo>
                      <a:pt x="251" y="129"/>
                      <a:pt x="251" y="129"/>
                      <a:pt x="251" y="129"/>
                    </a:cubicBezTo>
                    <a:cubicBezTo>
                      <a:pt x="250" y="129"/>
                      <a:pt x="251" y="129"/>
                      <a:pt x="251" y="129"/>
                    </a:cubicBezTo>
                    <a:cubicBezTo>
                      <a:pt x="251" y="129"/>
                      <a:pt x="251" y="128"/>
                      <a:pt x="251" y="128"/>
                    </a:cubicBezTo>
                    <a:cubicBezTo>
                      <a:pt x="251" y="128"/>
                      <a:pt x="251" y="128"/>
                      <a:pt x="251" y="128"/>
                    </a:cubicBezTo>
                    <a:cubicBezTo>
                      <a:pt x="251" y="128"/>
                      <a:pt x="251" y="127"/>
                      <a:pt x="251" y="127"/>
                    </a:cubicBezTo>
                    <a:cubicBezTo>
                      <a:pt x="251" y="127"/>
                      <a:pt x="251" y="128"/>
                      <a:pt x="251" y="128"/>
                    </a:cubicBezTo>
                    <a:cubicBezTo>
                      <a:pt x="250" y="128"/>
                      <a:pt x="250" y="128"/>
                      <a:pt x="250" y="128"/>
                    </a:cubicBezTo>
                    <a:cubicBezTo>
                      <a:pt x="250" y="128"/>
                      <a:pt x="250" y="127"/>
                      <a:pt x="250" y="127"/>
                    </a:cubicBezTo>
                    <a:cubicBezTo>
                      <a:pt x="250" y="127"/>
                      <a:pt x="250" y="127"/>
                      <a:pt x="250" y="127"/>
                    </a:cubicBezTo>
                    <a:cubicBezTo>
                      <a:pt x="249" y="127"/>
                      <a:pt x="249" y="127"/>
                      <a:pt x="249" y="127"/>
                    </a:cubicBezTo>
                    <a:cubicBezTo>
                      <a:pt x="249" y="127"/>
                      <a:pt x="249" y="128"/>
                      <a:pt x="249" y="128"/>
                    </a:cubicBezTo>
                    <a:cubicBezTo>
                      <a:pt x="249" y="128"/>
                      <a:pt x="249" y="128"/>
                      <a:pt x="249" y="128"/>
                    </a:cubicBezTo>
                    <a:cubicBezTo>
                      <a:pt x="249" y="129"/>
                      <a:pt x="249" y="129"/>
                      <a:pt x="249" y="129"/>
                    </a:cubicBezTo>
                    <a:cubicBezTo>
                      <a:pt x="249" y="129"/>
                      <a:pt x="249" y="129"/>
                      <a:pt x="250" y="129"/>
                    </a:cubicBezTo>
                    <a:cubicBezTo>
                      <a:pt x="250" y="129"/>
                      <a:pt x="250" y="129"/>
                      <a:pt x="250" y="129"/>
                    </a:cubicBezTo>
                    <a:cubicBezTo>
                      <a:pt x="250" y="129"/>
                      <a:pt x="250" y="130"/>
                      <a:pt x="250" y="130"/>
                    </a:cubicBezTo>
                    <a:cubicBezTo>
                      <a:pt x="250" y="130"/>
                      <a:pt x="249" y="130"/>
                      <a:pt x="249" y="130"/>
                    </a:cubicBezTo>
                    <a:cubicBezTo>
                      <a:pt x="249" y="131"/>
                      <a:pt x="248" y="131"/>
                      <a:pt x="248" y="131"/>
                    </a:cubicBezTo>
                    <a:cubicBezTo>
                      <a:pt x="248" y="131"/>
                      <a:pt x="248" y="131"/>
                      <a:pt x="248" y="131"/>
                    </a:cubicBezTo>
                    <a:cubicBezTo>
                      <a:pt x="248" y="131"/>
                      <a:pt x="248" y="132"/>
                      <a:pt x="248" y="132"/>
                    </a:cubicBezTo>
                    <a:cubicBezTo>
                      <a:pt x="248" y="132"/>
                      <a:pt x="248" y="132"/>
                      <a:pt x="248" y="133"/>
                    </a:cubicBezTo>
                    <a:cubicBezTo>
                      <a:pt x="248" y="133"/>
                      <a:pt x="248" y="133"/>
                      <a:pt x="248" y="134"/>
                    </a:cubicBezTo>
                    <a:cubicBezTo>
                      <a:pt x="248" y="134"/>
                      <a:pt x="248" y="134"/>
                      <a:pt x="247" y="134"/>
                    </a:cubicBezTo>
                    <a:cubicBezTo>
                      <a:pt x="247" y="135"/>
                      <a:pt x="247" y="135"/>
                      <a:pt x="247" y="136"/>
                    </a:cubicBezTo>
                    <a:cubicBezTo>
                      <a:pt x="247" y="136"/>
                      <a:pt x="247" y="136"/>
                      <a:pt x="247" y="136"/>
                    </a:cubicBezTo>
                    <a:cubicBezTo>
                      <a:pt x="247" y="137"/>
                      <a:pt x="247" y="136"/>
                      <a:pt x="247" y="136"/>
                    </a:cubicBezTo>
                    <a:cubicBezTo>
                      <a:pt x="247" y="136"/>
                      <a:pt x="248" y="136"/>
                      <a:pt x="248" y="136"/>
                    </a:cubicBezTo>
                    <a:cubicBezTo>
                      <a:pt x="248" y="136"/>
                      <a:pt x="248" y="137"/>
                      <a:pt x="248" y="137"/>
                    </a:cubicBezTo>
                    <a:cubicBezTo>
                      <a:pt x="247" y="137"/>
                      <a:pt x="247" y="137"/>
                      <a:pt x="247" y="137"/>
                    </a:cubicBezTo>
                    <a:cubicBezTo>
                      <a:pt x="247" y="138"/>
                      <a:pt x="247" y="138"/>
                      <a:pt x="247" y="138"/>
                    </a:cubicBezTo>
                    <a:cubicBezTo>
                      <a:pt x="247" y="139"/>
                      <a:pt x="247" y="139"/>
                      <a:pt x="247" y="139"/>
                    </a:cubicBezTo>
                    <a:cubicBezTo>
                      <a:pt x="247" y="140"/>
                      <a:pt x="247" y="140"/>
                      <a:pt x="247" y="140"/>
                    </a:cubicBezTo>
                    <a:cubicBezTo>
                      <a:pt x="247" y="140"/>
                      <a:pt x="247" y="141"/>
                      <a:pt x="247" y="141"/>
                    </a:cubicBezTo>
                    <a:cubicBezTo>
                      <a:pt x="247" y="141"/>
                      <a:pt x="247" y="142"/>
                      <a:pt x="247" y="142"/>
                    </a:cubicBezTo>
                    <a:cubicBezTo>
                      <a:pt x="247" y="142"/>
                      <a:pt x="247" y="142"/>
                      <a:pt x="247" y="143"/>
                    </a:cubicBezTo>
                    <a:cubicBezTo>
                      <a:pt x="247" y="143"/>
                      <a:pt x="247" y="143"/>
                      <a:pt x="247" y="144"/>
                    </a:cubicBezTo>
                    <a:cubicBezTo>
                      <a:pt x="247" y="144"/>
                      <a:pt x="247" y="145"/>
                      <a:pt x="247" y="145"/>
                    </a:cubicBezTo>
                    <a:cubicBezTo>
                      <a:pt x="247" y="145"/>
                      <a:pt x="247" y="146"/>
                      <a:pt x="247" y="146"/>
                    </a:cubicBezTo>
                    <a:cubicBezTo>
                      <a:pt x="247" y="146"/>
                      <a:pt x="247" y="147"/>
                      <a:pt x="248" y="147"/>
                    </a:cubicBezTo>
                    <a:cubicBezTo>
                      <a:pt x="248" y="148"/>
                      <a:pt x="248" y="149"/>
                      <a:pt x="248" y="149"/>
                    </a:cubicBezTo>
                    <a:cubicBezTo>
                      <a:pt x="248" y="149"/>
                      <a:pt x="248" y="150"/>
                      <a:pt x="248" y="150"/>
                    </a:cubicBezTo>
                    <a:cubicBezTo>
                      <a:pt x="248" y="150"/>
                      <a:pt x="248" y="150"/>
                      <a:pt x="248" y="150"/>
                    </a:cubicBezTo>
                    <a:cubicBezTo>
                      <a:pt x="248" y="151"/>
                      <a:pt x="248" y="151"/>
                      <a:pt x="248" y="151"/>
                    </a:cubicBezTo>
                    <a:cubicBezTo>
                      <a:pt x="248" y="151"/>
                      <a:pt x="248" y="151"/>
                      <a:pt x="248" y="152"/>
                    </a:cubicBezTo>
                    <a:cubicBezTo>
                      <a:pt x="248" y="152"/>
                      <a:pt x="248" y="152"/>
                      <a:pt x="248" y="152"/>
                    </a:cubicBezTo>
                    <a:cubicBezTo>
                      <a:pt x="248" y="153"/>
                      <a:pt x="247" y="153"/>
                      <a:pt x="247" y="153"/>
                    </a:cubicBezTo>
                    <a:cubicBezTo>
                      <a:pt x="247" y="153"/>
                      <a:pt x="247" y="153"/>
                      <a:pt x="247" y="153"/>
                    </a:cubicBezTo>
                    <a:cubicBezTo>
                      <a:pt x="247" y="154"/>
                      <a:pt x="247" y="154"/>
                      <a:pt x="247" y="154"/>
                    </a:cubicBezTo>
                    <a:cubicBezTo>
                      <a:pt x="247" y="154"/>
                      <a:pt x="247" y="155"/>
                      <a:pt x="247" y="155"/>
                    </a:cubicBezTo>
                    <a:cubicBezTo>
                      <a:pt x="247" y="155"/>
                      <a:pt x="247" y="156"/>
                      <a:pt x="247" y="157"/>
                    </a:cubicBezTo>
                    <a:cubicBezTo>
                      <a:pt x="247" y="157"/>
                      <a:pt x="246" y="157"/>
                      <a:pt x="246" y="157"/>
                    </a:cubicBezTo>
                    <a:cubicBezTo>
                      <a:pt x="246" y="157"/>
                      <a:pt x="246" y="158"/>
                      <a:pt x="246" y="158"/>
                    </a:cubicBezTo>
                    <a:cubicBezTo>
                      <a:pt x="246" y="159"/>
                      <a:pt x="246" y="159"/>
                      <a:pt x="246" y="159"/>
                    </a:cubicBezTo>
                    <a:cubicBezTo>
                      <a:pt x="246" y="159"/>
                      <a:pt x="246" y="160"/>
                      <a:pt x="246" y="160"/>
                    </a:cubicBezTo>
                    <a:cubicBezTo>
                      <a:pt x="246" y="160"/>
                      <a:pt x="246" y="162"/>
                      <a:pt x="246" y="162"/>
                    </a:cubicBezTo>
                    <a:cubicBezTo>
                      <a:pt x="246" y="162"/>
                      <a:pt x="246" y="163"/>
                      <a:pt x="246" y="163"/>
                    </a:cubicBezTo>
                    <a:cubicBezTo>
                      <a:pt x="246" y="163"/>
                      <a:pt x="246" y="164"/>
                      <a:pt x="246" y="164"/>
                    </a:cubicBezTo>
                    <a:cubicBezTo>
                      <a:pt x="246" y="164"/>
                      <a:pt x="246" y="164"/>
                      <a:pt x="245" y="164"/>
                    </a:cubicBezTo>
                    <a:cubicBezTo>
                      <a:pt x="245" y="164"/>
                      <a:pt x="245" y="164"/>
                      <a:pt x="245" y="164"/>
                    </a:cubicBezTo>
                    <a:cubicBezTo>
                      <a:pt x="245" y="164"/>
                      <a:pt x="246" y="165"/>
                      <a:pt x="246" y="165"/>
                    </a:cubicBezTo>
                    <a:cubicBezTo>
                      <a:pt x="246" y="165"/>
                      <a:pt x="245" y="165"/>
                      <a:pt x="245" y="165"/>
                    </a:cubicBezTo>
                    <a:cubicBezTo>
                      <a:pt x="245" y="165"/>
                      <a:pt x="245" y="165"/>
                      <a:pt x="245" y="166"/>
                    </a:cubicBezTo>
                    <a:cubicBezTo>
                      <a:pt x="244" y="166"/>
                      <a:pt x="244" y="166"/>
                      <a:pt x="244" y="166"/>
                    </a:cubicBezTo>
                    <a:cubicBezTo>
                      <a:pt x="244" y="166"/>
                      <a:pt x="243" y="167"/>
                      <a:pt x="243" y="167"/>
                    </a:cubicBezTo>
                    <a:cubicBezTo>
                      <a:pt x="243" y="167"/>
                      <a:pt x="243" y="168"/>
                      <a:pt x="243" y="168"/>
                    </a:cubicBezTo>
                    <a:cubicBezTo>
                      <a:pt x="243" y="168"/>
                      <a:pt x="243" y="168"/>
                      <a:pt x="243" y="169"/>
                    </a:cubicBezTo>
                    <a:cubicBezTo>
                      <a:pt x="243" y="169"/>
                      <a:pt x="242" y="169"/>
                      <a:pt x="242" y="169"/>
                    </a:cubicBezTo>
                    <a:cubicBezTo>
                      <a:pt x="242" y="169"/>
                      <a:pt x="242" y="170"/>
                      <a:pt x="242" y="170"/>
                    </a:cubicBezTo>
                    <a:cubicBezTo>
                      <a:pt x="242" y="170"/>
                      <a:pt x="242" y="171"/>
                      <a:pt x="242" y="171"/>
                    </a:cubicBezTo>
                    <a:cubicBezTo>
                      <a:pt x="242" y="172"/>
                      <a:pt x="242" y="173"/>
                      <a:pt x="242" y="173"/>
                    </a:cubicBezTo>
                    <a:cubicBezTo>
                      <a:pt x="242" y="174"/>
                      <a:pt x="242" y="174"/>
                      <a:pt x="242" y="174"/>
                    </a:cubicBezTo>
                    <a:cubicBezTo>
                      <a:pt x="242" y="174"/>
                      <a:pt x="242" y="176"/>
                      <a:pt x="242" y="176"/>
                    </a:cubicBezTo>
                    <a:cubicBezTo>
                      <a:pt x="242" y="176"/>
                      <a:pt x="242" y="177"/>
                      <a:pt x="242" y="177"/>
                    </a:cubicBezTo>
                    <a:cubicBezTo>
                      <a:pt x="242" y="177"/>
                      <a:pt x="242" y="178"/>
                      <a:pt x="242" y="178"/>
                    </a:cubicBezTo>
                    <a:cubicBezTo>
                      <a:pt x="242" y="178"/>
                      <a:pt x="241" y="179"/>
                      <a:pt x="241" y="179"/>
                    </a:cubicBezTo>
                    <a:cubicBezTo>
                      <a:pt x="241" y="179"/>
                      <a:pt x="241" y="179"/>
                      <a:pt x="240" y="179"/>
                    </a:cubicBezTo>
                    <a:cubicBezTo>
                      <a:pt x="240" y="180"/>
                      <a:pt x="240" y="180"/>
                      <a:pt x="239" y="180"/>
                    </a:cubicBezTo>
                    <a:cubicBezTo>
                      <a:pt x="239" y="180"/>
                      <a:pt x="239" y="181"/>
                      <a:pt x="239" y="181"/>
                    </a:cubicBezTo>
                    <a:cubicBezTo>
                      <a:pt x="239" y="181"/>
                      <a:pt x="239" y="182"/>
                      <a:pt x="239" y="183"/>
                    </a:cubicBezTo>
                    <a:cubicBezTo>
                      <a:pt x="239" y="184"/>
                      <a:pt x="238" y="184"/>
                      <a:pt x="238" y="184"/>
                    </a:cubicBezTo>
                    <a:cubicBezTo>
                      <a:pt x="238" y="185"/>
                      <a:pt x="237" y="187"/>
                      <a:pt x="236" y="187"/>
                    </a:cubicBezTo>
                    <a:cubicBezTo>
                      <a:pt x="236" y="187"/>
                      <a:pt x="236" y="187"/>
                      <a:pt x="235" y="188"/>
                    </a:cubicBezTo>
                    <a:cubicBezTo>
                      <a:pt x="235" y="188"/>
                      <a:pt x="234" y="189"/>
                      <a:pt x="234" y="189"/>
                    </a:cubicBezTo>
                    <a:cubicBezTo>
                      <a:pt x="234" y="189"/>
                      <a:pt x="234" y="190"/>
                      <a:pt x="234" y="190"/>
                    </a:cubicBezTo>
                    <a:cubicBezTo>
                      <a:pt x="233" y="191"/>
                      <a:pt x="233" y="191"/>
                      <a:pt x="233" y="191"/>
                    </a:cubicBezTo>
                    <a:cubicBezTo>
                      <a:pt x="233" y="191"/>
                      <a:pt x="233" y="192"/>
                      <a:pt x="233" y="192"/>
                    </a:cubicBezTo>
                    <a:cubicBezTo>
                      <a:pt x="233" y="193"/>
                      <a:pt x="233" y="193"/>
                      <a:pt x="233" y="193"/>
                    </a:cubicBezTo>
                    <a:cubicBezTo>
                      <a:pt x="233" y="194"/>
                      <a:pt x="233" y="195"/>
                      <a:pt x="233" y="195"/>
                    </a:cubicBezTo>
                    <a:cubicBezTo>
                      <a:pt x="234" y="196"/>
                      <a:pt x="233" y="196"/>
                      <a:pt x="233" y="197"/>
                    </a:cubicBezTo>
                    <a:cubicBezTo>
                      <a:pt x="233" y="197"/>
                      <a:pt x="231" y="197"/>
                      <a:pt x="231" y="198"/>
                    </a:cubicBezTo>
                    <a:cubicBezTo>
                      <a:pt x="230" y="198"/>
                      <a:pt x="229" y="198"/>
                      <a:pt x="228" y="199"/>
                    </a:cubicBezTo>
                    <a:cubicBezTo>
                      <a:pt x="227" y="199"/>
                      <a:pt x="227" y="200"/>
                      <a:pt x="227" y="200"/>
                    </a:cubicBezTo>
                    <a:cubicBezTo>
                      <a:pt x="227" y="200"/>
                      <a:pt x="226" y="201"/>
                      <a:pt x="226" y="201"/>
                    </a:cubicBezTo>
                    <a:cubicBezTo>
                      <a:pt x="226" y="201"/>
                      <a:pt x="226" y="202"/>
                      <a:pt x="226" y="202"/>
                    </a:cubicBezTo>
                    <a:cubicBezTo>
                      <a:pt x="226" y="203"/>
                      <a:pt x="226" y="203"/>
                      <a:pt x="226" y="204"/>
                    </a:cubicBezTo>
                    <a:cubicBezTo>
                      <a:pt x="226" y="204"/>
                      <a:pt x="226" y="203"/>
                      <a:pt x="226" y="203"/>
                    </a:cubicBezTo>
                    <a:cubicBezTo>
                      <a:pt x="226" y="202"/>
                      <a:pt x="225" y="203"/>
                      <a:pt x="225" y="203"/>
                    </a:cubicBezTo>
                    <a:cubicBezTo>
                      <a:pt x="224" y="203"/>
                      <a:pt x="224" y="203"/>
                      <a:pt x="224" y="203"/>
                    </a:cubicBezTo>
                    <a:cubicBezTo>
                      <a:pt x="224" y="204"/>
                      <a:pt x="223" y="203"/>
                      <a:pt x="223" y="204"/>
                    </a:cubicBezTo>
                    <a:cubicBezTo>
                      <a:pt x="222" y="204"/>
                      <a:pt x="222" y="203"/>
                      <a:pt x="222" y="203"/>
                    </a:cubicBezTo>
                    <a:cubicBezTo>
                      <a:pt x="222" y="203"/>
                      <a:pt x="221" y="203"/>
                      <a:pt x="220" y="204"/>
                    </a:cubicBezTo>
                    <a:cubicBezTo>
                      <a:pt x="220" y="204"/>
                      <a:pt x="219" y="204"/>
                      <a:pt x="219" y="204"/>
                    </a:cubicBezTo>
                    <a:cubicBezTo>
                      <a:pt x="218" y="204"/>
                      <a:pt x="218" y="203"/>
                      <a:pt x="218" y="203"/>
                    </a:cubicBezTo>
                    <a:cubicBezTo>
                      <a:pt x="218" y="203"/>
                      <a:pt x="219" y="202"/>
                      <a:pt x="219" y="202"/>
                    </a:cubicBezTo>
                    <a:cubicBezTo>
                      <a:pt x="219" y="201"/>
                      <a:pt x="218" y="202"/>
                      <a:pt x="218" y="202"/>
                    </a:cubicBezTo>
                    <a:cubicBezTo>
                      <a:pt x="217" y="202"/>
                      <a:pt x="217" y="202"/>
                      <a:pt x="217" y="203"/>
                    </a:cubicBezTo>
                    <a:cubicBezTo>
                      <a:pt x="217" y="203"/>
                      <a:pt x="218" y="204"/>
                      <a:pt x="218" y="204"/>
                    </a:cubicBezTo>
                    <a:cubicBezTo>
                      <a:pt x="218" y="204"/>
                      <a:pt x="217" y="204"/>
                      <a:pt x="216" y="204"/>
                    </a:cubicBezTo>
                    <a:cubicBezTo>
                      <a:pt x="216" y="204"/>
                      <a:pt x="216" y="204"/>
                      <a:pt x="215" y="204"/>
                    </a:cubicBezTo>
                    <a:cubicBezTo>
                      <a:pt x="214" y="205"/>
                      <a:pt x="214" y="204"/>
                      <a:pt x="214" y="204"/>
                    </a:cubicBezTo>
                    <a:cubicBezTo>
                      <a:pt x="214" y="203"/>
                      <a:pt x="213" y="203"/>
                      <a:pt x="213" y="203"/>
                    </a:cubicBezTo>
                    <a:cubicBezTo>
                      <a:pt x="212" y="203"/>
                      <a:pt x="212" y="203"/>
                      <a:pt x="211" y="204"/>
                    </a:cubicBezTo>
                    <a:cubicBezTo>
                      <a:pt x="211" y="204"/>
                      <a:pt x="210" y="204"/>
                      <a:pt x="210" y="204"/>
                    </a:cubicBezTo>
                    <a:cubicBezTo>
                      <a:pt x="210" y="204"/>
                      <a:pt x="210" y="204"/>
                      <a:pt x="209" y="204"/>
                    </a:cubicBezTo>
                    <a:cubicBezTo>
                      <a:pt x="209" y="203"/>
                      <a:pt x="209" y="204"/>
                      <a:pt x="209" y="204"/>
                    </a:cubicBezTo>
                    <a:cubicBezTo>
                      <a:pt x="209" y="204"/>
                      <a:pt x="208" y="204"/>
                      <a:pt x="208" y="204"/>
                    </a:cubicBezTo>
                    <a:cubicBezTo>
                      <a:pt x="207" y="204"/>
                      <a:pt x="207" y="205"/>
                      <a:pt x="207" y="205"/>
                    </a:cubicBezTo>
                    <a:cubicBezTo>
                      <a:pt x="207" y="205"/>
                      <a:pt x="207" y="206"/>
                      <a:pt x="208" y="206"/>
                    </a:cubicBezTo>
                    <a:cubicBezTo>
                      <a:pt x="209" y="206"/>
                      <a:pt x="208" y="206"/>
                      <a:pt x="208" y="207"/>
                    </a:cubicBezTo>
                    <a:cubicBezTo>
                      <a:pt x="208" y="207"/>
                      <a:pt x="207" y="207"/>
                      <a:pt x="207" y="207"/>
                    </a:cubicBezTo>
                    <a:cubicBezTo>
                      <a:pt x="207" y="207"/>
                      <a:pt x="206" y="207"/>
                      <a:pt x="206" y="207"/>
                    </a:cubicBezTo>
                    <a:cubicBezTo>
                      <a:pt x="205" y="207"/>
                      <a:pt x="205" y="207"/>
                      <a:pt x="205" y="207"/>
                    </a:cubicBezTo>
                    <a:cubicBezTo>
                      <a:pt x="205" y="207"/>
                      <a:pt x="204" y="208"/>
                      <a:pt x="204" y="208"/>
                    </a:cubicBezTo>
                    <a:cubicBezTo>
                      <a:pt x="204" y="208"/>
                      <a:pt x="203" y="208"/>
                      <a:pt x="203" y="208"/>
                    </a:cubicBezTo>
                    <a:cubicBezTo>
                      <a:pt x="203" y="208"/>
                      <a:pt x="202" y="209"/>
                      <a:pt x="202" y="209"/>
                    </a:cubicBezTo>
                    <a:cubicBezTo>
                      <a:pt x="202" y="209"/>
                      <a:pt x="202" y="210"/>
                      <a:pt x="202" y="210"/>
                    </a:cubicBezTo>
                    <a:cubicBezTo>
                      <a:pt x="202" y="210"/>
                      <a:pt x="202" y="210"/>
                      <a:pt x="202" y="210"/>
                    </a:cubicBezTo>
                    <a:cubicBezTo>
                      <a:pt x="201" y="210"/>
                      <a:pt x="201" y="210"/>
                      <a:pt x="201" y="210"/>
                    </a:cubicBezTo>
                    <a:cubicBezTo>
                      <a:pt x="200" y="210"/>
                      <a:pt x="200" y="210"/>
                      <a:pt x="199" y="210"/>
                    </a:cubicBezTo>
                    <a:cubicBezTo>
                      <a:pt x="199" y="210"/>
                      <a:pt x="199" y="210"/>
                      <a:pt x="198" y="210"/>
                    </a:cubicBezTo>
                    <a:cubicBezTo>
                      <a:pt x="198" y="210"/>
                      <a:pt x="197" y="210"/>
                      <a:pt x="197" y="211"/>
                    </a:cubicBezTo>
                    <a:cubicBezTo>
                      <a:pt x="197" y="211"/>
                      <a:pt x="196" y="211"/>
                      <a:pt x="196" y="211"/>
                    </a:cubicBezTo>
                    <a:cubicBezTo>
                      <a:pt x="196" y="211"/>
                      <a:pt x="196" y="211"/>
                      <a:pt x="195" y="212"/>
                    </a:cubicBezTo>
                    <a:cubicBezTo>
                      <a:pt x="195" y="212"/>
                      <a:pt x="195" y="212"/>
                      <a:pt x="194" y="212"/>
                    </a:cubicBezTo>
                    <a:cubicBezTo>
                      <a:pt x="194" y="212"/>
                      <a:pt x="193" y="212"/>
                      <a:pt x="193" y="213"/>
                    </a:cubicBezTo>
                    <a:cubicBezTo>
                      <a:pt x="192" y="213"/>
                      <a:pt x="191" y="214"/>
                      <a:pt x="191" y="214"/>
                    </a:cubicBezTo>
                    <a:cubicBezTo>
                      <a:pt x="191" y="215"/>
                      <a:pt x="191" y="215"/>
                      <a:pt x="190" y="215"/>
                    </a:cubicBezTo>
                    <a:cubicBezTo>
                      <a:pt x="190" y="215"/>
                      <a:pt x="189" y="216"/>
                      <a:pt x="189" y="216"/>
                    </a:cubicBezTo>
                    <a:cubicBezTo>
                      <a:pt x="188" y="217"/>
                      <a:pt x="187" y="217"/>
                      <a:pt x="187" y="217"/>
                    </a:cubicBezTo>
                    <a:cubicBezTo>
                      <a:pt x="187" y="218"/>
                      <a:pt x="186" y="218"/>
                      <a:pt x="186" y="219"/>
                    </a:cubicBezTo>
                    <a:cubicBezTo>
                      <a:pt x="185" y="219"/>
                      <a:pt x="185" y="219"/>
                      <a:pt x="185" y="219"/>
                    </a:cubicBezTo>
                    <a:cubicBezTo>
                      <a:pt x="185" y="219"/>
                      <a:pt x="185" y="219"/>
                      <a:pt x="185" y="219"/>
                    </a:cubicBezTo>
                    <a:cubicBezTo>
                      <a:pt x="184" y="219"/>
                      <a:pt x="184" y="219"/>
                      <a:pt x="184" y="220"/>
                    </a:cubicBezTo>
                    <a:cubicBezTo>
                      <a:pt x="185" y="220"/>
                      <a:pt x="185" y="220"/>
                      <a:pt x="185" y="220"/>
                    </a:cubicBezTo>
                    <a:cubicBezTo>
                      <a:pt x="185" y="220"/>
                      <a:pt x="184" y="221"/>
                      <a:pt x="184" y="221"/>
                    </a:cubicBezTo>
                    <a:cubicBezTo>
                      <a:pt x="184" y="221"/>
                      <a:pt x="183" y="221"/>
                      <a:pt x="183" y="221"/>
                    </a:cubicBezTo>
                    <a:cubicBezTo>
                      <a:pt x="183" y="221"/>
                      <a:pt x="183" y="222"/>
                      <a:pt x="183" y="222"/>
                    </a:cubicBezTo>
                    <a:cubicBezTo>
                      <a:pt x="183" y="222"/>
                      <a:pt x="182" y="222"/>
                      <a:pt x="182" y="223"/>
                    </a:cubicBezTo>
                    <a:cubicBezTo>
                      <a:pt x="182" y="223"/>
                      <a:pt x="182" y="223"/>
                      <a:pt x="182" y="222"/>
                    </a:cubicBezTo>
                    <a:cubicBezTo>
                      <a:pt x="181" y="222"/>
                      <a:pt x="182" y="222"/>
                      <a:pt x="182" y="222"/>
                    </a:cubicBezTo>
                    <a:cubicBezTo>
                      <a:pt x="181" y="221"/>
                      <a:pt x="181" y="222"/>
                      <a:pt x="181" y="222"/>
                    </a:cubicBezTo>
                    <a:cubicBezTo>
                      <a:pt x="181" y="222"/>
                      <a:pt x="180" y="223"/>
                      <a:pt x="180" y="223"/>
                    </a:cubicBezTo>
                    <a:cubicBezTo>
                      <a:pt x="179" y="223"/>
                      <a:pt x="180" y="223"/>
                      <a:pt x="180" y="223"/>
                    </a:cubicBezTo>
                    <a:cubicBezTo>
                      <a:pt x="180" y="224"/>
                      <a:pt x="181" y="224"/>
                      <a:pt x="181" y="224"/>
                    </a:cubicBezTo>
                    <a:cubicBezTo>
                      <a:pt x="181" y="224"/>
                      <a:pt x="181" y="224"/>
                      <a:pt x="181" y="225"/>
                    </a:cubicBezTo>
                    <a:cubicBezTo>
                      <a:pt x="181" y="225"/>
                      <a:pt x="180" y="226"/>
                      <a:pt x="180" y="226"/>
                    </a:cubicBezTo>
                    <a:cubicBezTo>
                      <a:pt x="180" y="226"/>
                      <a:pt x="180" y="227"/>
                      <a:pt x="180" y="227"/>
                    </a:cubicBezTo>
                    <a:cubicBezTo>
                      <a:pt x="180" y="227"/>
                      <a:pt x="180" y="228"/>
                      <a:pt x="180" y="228"/>
                    </a:cubicBezTo>
                    <a:cubicBezTo>
                      <a:pt x="179" y="228"/>
                      <a:pt x="179" y="229"/>
                      <a:pt x="179" y="229"/>
                    </a:cubicBezTo>
                    <a:cubicBezTo>
                      <a:pt x="178" y="229"/>
                      <a:pt x="178" y="230"/>
                      <a:pt x="179" y="230"/>
                    </a:cubicBezTo>
                    <a:cubicBezTo>
                      <a:pt x="179" y="230"/>
                      <a:pt x="179" y="229"/>
                      <a:pt x="179" y="229"/>
                    </a:cubicBezTo>
                    <a:cubicBezTo>
                      <a:pt x="180" y="229"/>
                      <a:pt x="180" y="229"/>
                      <a:pt x="180" y="229"/>
                    </a:cubicBezTo>
                    <a:cubicBezTo>
                      <a:pt x="180" y="229"/>
                      <a:pt x="180" y="229"/>
                      <a:pt x="180" y="230"/>
                    </a:cubicBezTo>
                    <a:cubicBezTo>
                      <a:pt x="180" y="230"/>
                      <a:pt x="180" y="231"/>
                      <a:pt x="180" y="231"/>
                    </a:cubicBezTo>
                    <a:cubicBezTo>
                      <a:pt x="179" y="232"/>
                      <a:pt x="179" y="232"/>
                      <a:pt x="179" y="232"/>
                    </a:cubicBezTo>
                    <a:cubicBezTo>
                      <a:pt x="179" y="233"/>
                      <a:pt x="179" y="233"/>
                      <a:pt x="179" y="233"/>
                    </a:cubicBezTo>
                    <a:cubicBezTo>
                      <a:pt x="179" y="233"/>
                      <a:pt x="180" y="235"/>
                      <a:pt x="180" y="235"/>
                    </a:cubicBezTo>
                    <a:cubicBezTo>
                      <a:pt x="180" y="235"/>
                      <a:pt x="180" y="236"/>
                      <a:pt x="180" y="236"/>
                    </a:cubicBezTo>
                    <a:cubicBezTo>
                      <a:pt x="180" y="236"/>
                      <a:pt x="180" y="237"/>
                      <a:pt x="180" y="237"/>
                    </a:cubicBezTo>
                    <a:cubicBezTo>
                      <a:pt x="179" y="237"/>
                      <a:pt x="180" y="237"/>
                      <a:pt x="180" y="237"/>
                    </a:cubicBezTo>
                    <a:cubicBezTo>
                      <a:pt x="180" y="237"/>
                      <a:pt x="180" y="237"/>
                      <a:pt x="180" y="238"/>
                    </a:cubicBezTo>
                    <a:cubicBezTo>
                      <a:pt x="180" y="238"/>
                      <a:pt x="180" y="238"/>
                      <a:pt x="180" y="238"/>
                    </a:cubicBezTo>
                    <a:cubicBezTo>
                      <a:pt x="180" y="238"/>
                      <a:pt x="180" y="239"/>
                      <a:pt x="180" y="239"/>
                    </a:cubicBezTo>
                    <a:cubicBezTo>
                      <a:pt x="180" y="239"/>
                      <a:pt x="180" y="239"/>
                      <a:pt x="180" y="239"/>
                    </a:cubicBezTo>
                    <a:cubicBezTo>
                      <a:pt x="180" y="239"/>
                      <a:pt x="180" y="239"/>
                      <a:pt x="180" y="239"/>
                    </a:cubicBezTo>
                    <a:cubicBezTo>
                      <a:pt x="180" y="239"/>
                      <a:pt x="180" y="239"/>
                      <a:pt x="180" y="239"/>
                    </a:cubicBezTo>
                    <a:cubicBezTo>
                      <a:pt x="180" y="239"/>
                      <a:pt x="180" y="238"/>
                      <a:pt x="181" y="238"/>
                    </a:cubicBezTo>
                    <a:cubicBezTo>
                      <a:pt x="181" y="238"/>
                      <a:pt x="181" y="238"/>
                      <a:pt x="181" y="238"/>
                    </a:cubicBezTo>
                    <a:cubicBezTo>
                      <a:pt x="181" y="238"/>
                      <a:pt x="181" y="239"/>
                      <a:pt x="181" y="239"/>
                    </a:cubicBezTo>
                    <a:cubicBezTo>
                      <a:pt x="181" y="239"/>
                      <a:pt x="181" y="239"/>
                      <a:pt x="181" y="240"/>
                    </a:cubicBezTo>
                    <a:cubicBezTo>
                      <a:pt x="181" y="240"/>
                      <a:pt x="181" y="240"/>
                      <a:pt x="181" y="240"/>
                    </a:cubicBezTo>
                    <a:cubicBezTo>
                      <a:pt x="180" y="240"/>
                      <a:pt x="180" y="241"/>
                      <a:pt x="180" y="241"/>
                    </a:cubicBezTo>
                    <a:cubicBezTo>
                      <a:pt x="180" y="241"/>
                      <a:pt x="180" y="241"/>
                      <a:pt x="180" y="241"/>
                    </a:cubicBezTo>
                    <a:cubicBezTo>
                      <a:pt x="180" y="241"/>
                      <a:pt x="180" y="241"/>
                      <a:pt x="180" y="240"/>
                    </a:cubicBezTo>
                    <a:cubicBezTo>
                      <a:pt x="180" y="240"/>
                      <a:pt x="180" y="240"/>
                      <a:pt x="180" y="240"/>
                    </a:cubicBezTo>
                    <a:cubicBezTo>
                      <a:pt x="180" y="240"/>
                      <a:pt x="180" y="239"/>
                      <a:pt x="180" y="239"/>
                    </a:cubicBezTo>
                    <a:cubicBezTo>
                      <a:pt x="180" y="239"/>
                      <a:pt x="180" y="240"/>
                      <a:pt x="180" y="240"/>
                    </a:cubicBezTo>
                    <a:cubicBezTo>
                      <a:pt x="179" y="240"/>
                      <a:pt x="180" y="240"/>
                      <a:pt x="180" y="240"/>
                    </a:cubicBezTo>
                    <a:cubicBezTo>
                      <a:pt x="180" y="240"/>
                      <a:pt x="179" y="241"/>
                      <a:pt x="179" y="241"/>
                    </a:cubicBezTo>
                    <a:cubicBezTo>
                      <a:pt x="179" y="241"/>
                      <a:pt x="179" y="242"/>
                      <a:pt x="180" y="242"/>
                    </a:cubicBezTo>
                    <a:cubicBezTo>
                      <a:pt x="180" y="242"/>
                      <a:pt x="180" y="242"/>
                      <a:pt x="180" y="243"/>
                    </a:cubicBezTo>
                    <a:cubicBezTo>
                      <a:pt x="180" y="243"/>
                      <a:pt x="179" y="243"/>
                      <a:pt x="179" y="244"/>
                    </a:cubicBezTo>
                    <a:cubicBezTo>
                      <a:pt x="179" y="244"/>
                      <a:pt x="179" y="245"/>
                      <a:pt x="179" y="245"/>
                    </a:cubicBezTo>
                    <a:cubicBezTo>
                      <a:pt x="179" y="245"/>
                      <a:pt x="178" y="245"/>
                      <a:pt x="178" y="245"/>
                    </a:cubicBezTo>
                    <a:cubicBezTo>
                      <a:pt x="178" y="246"/>
                      <a:pt x="178" y="246"/>
                      <a:pt x="178" y="246"/>
                    </a:cubicBezTo>
                    <a:cubicBezTo>
                      <a:pt x="178" y="247"/>
                      <a:pt x="178" y="246"/>
                      <a:pt x="178" y="246"/>
                    </a:cubicBezTo>
                    <a:cubicBezTo>
                      <a:pt x="178" y="246"/>
                      <a:pt x="179" y="247"/>
                      <a:pt x="178" y="247"/>
                    </a:cubicBezTo>
                    <a:cubicBezTo>
                      <a:pt x="178" y="247"/>
                      <a:pt x="178" y="247"/>
                      <a:pt x="178" y="248"/>
                    </a:cubicBezTo>
                    <a:cubicBezTo>
                      <a:pt x="177" y="248"/>
                      <a:pt x="176" y="249"/>
                      <a:pt x="176" y="249"/>
                    </a:cubicBezTo>
                    <a:cubicBezTo>
                      <a:pt x="175" y="250"/>
                      <a:pt x="174" y="251"/>
                      <a:pt x="174" y="251"/>
                    </a:cubicBezTo>
                    <a:cubicBezTo>
                      <a:pt x="173" y="251"/>
                      <a:pt x="173" y="252"/>
                      <a:pt x="172" y="253"/>
                    </a:cubicBezTo>
                    <a:cubicBezTo>
                      <a:pt x="172" y="253"/>
                      <a:pt x="172" y="253"/>
                      <a:pt x="172" y="254"/>
                    </a:cubicBezTo>
                    <a:cubicBezTo>
                      <a:pt x="172" y="254"/>
                      <a:pt x="171" y="254"/>
                      <a:pt x="171" y="254"/>
                    </a:cubicBezTo>
                    <a:cubicBezTo>
                      <a:pt x="171" y="255"/>
                      <a:pt x="171" y="255"/>
                      <a:pt x="171" y="255"/>
                    </a:cubicBezTo>
                    <a:cubicBezTo>
                      <a:pt x="170" y="256"/>
                      <a:pt x="170" y="257"/>
                      <a:pt x="170" y="257"/>
                    </a:cubicBezTo>
                    <a:cubicBezTo>
                      <a:pt x="169" y="258"/>
                      <a:pt x="169" y="259"/>
                      <a:pt x="169" y="259"/>
                    </a:cubicBezTo>
                    <a:cubicBezTo>
                      <a:pt x="169" y="259"/>
                      <a:pt x="168" y="261"/>
                      <a:pt x="168" y="261"/>
                    </a:cubicBezTo>
                    <a:cubicBezTo>
                      <a:pt x="168" y="261"/>
                      <a:pt x="168" y="262"/>
                      <a:pt x="167" y="263"/>
                    </a:cubicBezTo>
                    <a:cubicBezTo>
                      <a:pt x="167" y="263"/>
                      <a:pt x="167" y="264"/>
                      <a:pt x="167" y="265"/>
                    </a:cubicBezTo>
                    <a:cubicBezTo>
                      <a:pt x="166" y="265"/>
                      <a:pt x="166" y="266"/>
                      <a:pt x="165" y="266"/>
                    </a:cubicBezTo>
                    <a:cubicBezTo>
                      <a:pt x="165" y="267"/>
                      <a:pt x="165" y="267"/>
                      <a:pt x="165" y="268"/>
                    </a:cubicBezTo>
                    <a:cubicBezTo>
                      <a:pt x="165" y="268"/>
                      <a:pt x="164" y="269"/>
                      <a:pt x="164" y="269"/>
                    </a:cubicBezTo>
                    <a:cubicBezTo>
                      <a:pt x="163" y="269"/>
                      <a:pt x="163" y="269"/>
                      <a:pt x="163" y="270"/>
                    </a:cubicBezTo>
                    <a:cubicBezTo>
                      <a:pt x="162" y="270"/>
                      <a:pt x="162" y="270"/>
                      <a:pt x="162" y="271"/>
                    </a:cubicBezTo>
                    <a:cubicBezTo>
                      <a:pt x="162" y="271"/>
                      <a:pt x="161" y="272"/>
                      <a:pt x="161" y="272"/>
                    </a:cubicBezTo>
                    <a:cubicBezTo>
                      <a:pt x="161" y="272"/>
                      <a:pt x="160" y="273"/>
                      <a:pt x="160" y="273"/>
                    </a:cubicBezTo>
                    <a:cubicBezTo>
                      <a:pt x="159" y="273"/>
                      <a:pt x="159" y="274"/>
                      <a:pt x="158" y="274"/>
                    </a:cubicBezTo>
                    <a:cubicBezTo>
                      <a:pt x="158" y="274"/>
                      <a:pt x="157" y="275"/>
                      <a:pt x="157" y="275"/>
                    </a:cubicBezTo>
                    <a:cubicBezTo>
                      <a:pt x="157" y="275"/>
                      <a:pt x="156" y="276"/>
                      <a:pt x="156" y="276"/>
                    </a:cubicBezTo>
                    <a:cubicBezTo>
                      <a:pt x="156" y="276"/>
                      <a:pt x="155" y="276"/>
                      <a:pt x="155" y="276"/>
                    </a:cubicBezTo>
                    <a:cubicBezTo>
                      <a:pt x="155" y="276"/>
                      <a:pt x="155" y="276"/>
                      <a:pt x="155" y="275"/>
                    </a:cubicBezTo>
                    <a:cubicBezTo>
                      <a:pt x="155" y="275"/>
                      <a:pt x="155" y="275"/>
                      <a:pt x="155" y="275"/>
                    </a:cubicBezTo>
                    <a:cubicBezTo>
                      <a:pt x="156" y="275"/>
                      <a:pt x="155" y="275"/>
                      <a:pt x="155" y="275"/>
                    </a:cubicBezTo>
                    <a:cubicBezTo>
                      <a:pt x="155" y="275"/>
                      <a:pt x="155" y="274"/>
                      <a:pt x="155" y="274"/>
                    </a:cubicBezTo>
                    <a:cubicBezTo>
                      <a:pt x="155" y="274"/>
                      <a:pt x="156" y="274"/>
                      <a:pt x="156" y="274"/>
                    </a:cubicBezTo>
                    <a:cubicBezTo>
                      <a:pt x="156" y="274"/>
                      <a:pt x="156" y="274"/>
                      <a:pt x="156" y="274"/>
                    </a:cubicBezTo>
                    <a:cubicBezTo>
                      <a:pt x="156" y="274"/>
                      <a:pt x="157" y="274"/>
                      <a:pt x="157" y="274"/>
                    </a:cubicBezTo>
                    <a:cubicBezTo>
                      <a:pt x="157" y="274"/>
                      <a:pt x="158" y="273"/>
                      <a:pt x="158" y="273"/>
                    </a:cubicBezTo>
                    <a:cubicBezTo>
                      <a:pt x="158" y="273"/>
                      <a:pt x="159" y="273"/>
                      <a:pt x="159" y="273"/>
                    </a:cubicBezTo>
                    <a:cubicBezTo>
                      <a:pt x="159" y="272"/>
                      <a:pt x="159" y="272"/>
                      <a:pt x="159" y="272"/>
                    </a:cubicBezTo>
                    <a:cubicBezTo>
                      <a:pt x="160" y="272"/>
                      <a:pt x="160" y="272"/>
                      <a:pt x="160" y="272"/>
                    </a:cubicBezTo>
                    <a:cubicBezTo>
                      <a:pt x="160" y="271"/>
                      <a:pt x="161" y="270"/>
                      <a:pt x="161" y="270"/>
                    </a:cubicBezTo>
                    <a:cubicBezTo>
                      <a:pt x="161" y="270"/>
                      <a:pt x="161" y="268"/>
                      <a:pt x="161" y="268"/>
                    </a:cubicBezTo>
                    <a:cubicBezTo>
                      <a:pt x="161" y="268"/>
                      <a:pt x="162" y="268"/>
                      <a:pt x="162" y="268"/>
                    </a:cubicBezTo>
                    <a:cubicBezTo>
                      <a:pt x="162" y="268"/>
                      <a:pt x="162" y="268"/>
                      <a:pt x="162" y="268"/>
                    </a:cubicBezTo>
                    <a:cubicBezTo>
                      <a:pt x="163" y="268"/>
                      <a:pt x="163" y="268"/>
                      <a:pt x="163" y="267"/>
                    </a:cubicBezTo>
                    <a:cubicBezTo>
                      <a:pt x="163" y="267"/>
                      <a:pt x="163" y="267"/>
                      <a:pt x="163" y="267"/>
                    </a:cubicBezTo>
                    <a:cubicBezTo>
                      <a:pt x="163" y="267"/>
                      <a:pt x="163" y="267"/>
                      <a:pt x="163" y="267"/>
                    </a:cubicBezTo>
                    <a:cubicBezTo>
                      <a:pt x="164" y="267"/>
                      <a:pt x="164" y="266"/>
                      <a:pt x="164" y="266"/>
                    </a:cubicBezTo>
                    <a:cubicBezTo>
                      <a:pt x="164" y="266"/>
                      <a:pt x="164" y="266"/>
                      <a:pt x="164" y="266"/>
                    </a:cubicBezTo>
                    <a:cubicBezTo>
                      <a:pt x="165" y="266"/>
                      <a:pt x="165" y="265"/>
                      <a:pt x="165" y="265"/>
                    </a:cubicBezTo>
                    <a:cubicBezTo>
                      <a:pt x="165" y="265"/>
                      <a:pt x="165" y="263"/>
                      <a:pt x="165" y="262"/>
                    </a:cubicBezTo>
                    <a:cubicBezTo>
                      <a:pt x="165" y="262"/>
                      <a:pt x="165" y="263"/>
                      <a:pt x="165" y="263"/>
                    </a:cubicBezTo>
                    <a:cubicBezTo>
                      <a:pt x="165" y="263"/>
                      <a:pt x="166" y="263"/>
                      <a:pt x="166" y="263"/>
                    </a:cubicBezTo>
                    <a:cubicBezTo>
                      <a:pt x="166" y="263"/>
                      <a:pt x="166" y="262"/>
                      <a:pt x="166" y="262"/>
                    </a:cubicBezTo>
                    <a:cubicBezTo>
                      <a:pt x="166" y="262"/>
                      <a:pt x="166" y="261"/>
                      <a:pt x="166" y="261"/>
                    </a:cubicBezTo>
                    <a:cubicBezTo>
                      <a:pt x="166" y="261"/>
                      <a:pt x="165" y="261"/>
                      <a:pt x="165" y="261"/>
                    </a:cubicBezTo>
                    <a:cubicBezTo>
                      <a:pt x="165" y="261"/>
                      <a:pt x="165" y="261"/>
                      <a:pt x="165" y="261"/>
                    </a:cubicBezTo>
                    <a:cubicBezTo>
                      <a:pt x="165" y="262"/>
                      <a:pt x="164" y="262"/>
                      <a:pt x="164" y="262"/>
                    </a:cubicBezTo>
                    <a:cubicBezTo>
                      <a:pt x="164" y="262"/>
                      <a:pt x="163" y="262"/>
                      <a:pt x="163" y="262"/>
                    </a:cubicBezTo>
                    <a:cubicBezTo>
                      <a:pt x="163" y="262"/>
                      <a:pt x="163" y="262"/>
                      <a:pt x="162" y="262"/>
                    </a:cubicBezTo>
                    <a:cubicBezTo>
                      <a:pt x="162" y="262"/>
                      <a:pt x="162" y="261"/>
                      <a:pt x="162" y="261"/>
                    </a:cubicBezTo>
                    <a:cubicBezTo>
                      <a:pt x="162" y="261"/>
                      <a:pt x="162" y="261"/>
                      <a:pt x="161" y="261"/>
                    </a:cubicBezTo>
                    <a:cubicBezTo>
                      <a:pt x="161" y="261"/>
                      <a:pt x="161" y="260"/>
                      <a:pt x="161" y="260"/>
                    </a:cubicBezTo>
                    <a:cubicBezTo>
                      <a:pt x="161" y="260"/>
                      <a:pt x="161" y="259"/>
                      <a:pt x="161" y="259"/>
                    </a:cubicBezTo>
                    <a:cubicBezTo>
                      <a:pt x="161" y="259"/>
                      <a:pt x="161" y="259"/>
                      <a:pt x="161" y="260"/>
                    </a:cubicBezTo>
                    <a:cubicBezTo>
                      <a:pt x="160" y="260"/>
                      <a:pt x="160" y="261"/>
                      <a:pt x="161" y="261"/>
                    </a:cubicBezTo>
                    <a:cubicBezTo>
                      <a:pt x="161" y="261"/>
                      <a:pt x="161" y="262"/>
                      <a:pt x="161" y="262"/>
                    </a:cubicBezTo>
                    <a:cubicBezTo>
                      <a:pt x="161" y="262"/>
                      <a:pt x="161" y="262"/>
                      <a:pt x="161" y="263"/>
                    </a:cubicBezTo>
                    <a:cubicBezTo>
                      <a:pt x="161" y="263"/>
                      <a:pt x="161" y="263"/>
                      <a:pt x="161" y="263"/>
                    </a:cubicBezTo>
                    <a:cubicBezTo>
                      <a:pt x="161" y="263"/>
                      <a:pt x="161" y="264"/>
                      <a:pt x="160" y="264"/>
                    </a:cubicBezTo>
                    <a:cubicBezTo>
                      <a:pt x="160" y="264"/>
                      <a:pt x="160" y="264"/>
                      <a:pt x="160" y="265"/>
                    </a:cubicBezTo>
                    <a:cubicBezTo>
                      <a:pt x="160" y="265"/>
                      <a:pt x="160" y="266"/>
                      <a:pt x="160" y="266"/>
                    </a:cubicBezTo>
                    <a:cubicBezTo>
                      <a:pt x="160" y="266"/>
                      <a:pt x="160" y="266"/>
                      <a:pt x="160" y="266"/>
                    </a:cubicBezTo>
                    <a:cubicBezTo>
                      <a:pt x="159" y="266"/>
                      <a:pt x="159" y="267"/>
                      <a:pt x="159" y="267"/>
                    </a:cubicBezTo>
                    <a:cubicBezTo>
                      <a:pt x="159" y="267"/>
                      <a:pt x="159" y="268"/>
                      <a:pt x="159" y="268"/>
                    </a:cubicBezTo>
                    <a:cubicBezTo>
                      <a:pt x="159" y="268"/>
                      <a:pt x="159" y="268"/>
                      <a:pt x="159" y="268"/>
                    </a:cubicBezTo>
                    <a:cubicBezTo>
                      <a:pt x="158" y="269"/>
                      <a:pt x="158" y="269"/>
                      <a:pt x="158" y="269"/>
                    </a:cubicBezTo>
                    <a:cubicBezTo>
                      <a:pt x="158" y="269"/>
                      <a:pt x="158" y="269"/>
                      <a:pt x="158" y="269"/>
                    </a:cubicBezTo>
                    <a:cubicBezTo>
                      <a:pt x="157" y="270"/>
                      <a:pt x="157" y="270"/>
                      <a:pt x="156" y="270"/>
                    </a:cubicBezTo>
                    <a:cubicBezTo>
                      <a:pt x="156" y="270"/>
                      <a:pt x="156" y="270"/>
                      <a:pt x="156" y="271"/>
                    </a:cubicBezTo>
                    <a:cubicBezTo>
                      <a:pt x="155" y="271"/>
                      <a:pt x="156" y="272"/>
                      <a:pt x="156" y="272"/>
                    </a:cubicBezTo>
                    <a:cubicBezTo>
                      <a:pt x="156" y="273"/>
                      <a:pt x="155" y="273"/>
                      <a:pt x="155" y="273"/>
                    </a:cubicBezTo>
                    <a:cubicBezTo>
                      <a:pt x="155" y="273"/>
                      <a:pt x="155" y="273"/>
                      <a:pt x="154" y="273"/>
                    </a:cubicBezTo>
                    <a:cubicBezTo>
                      <a:pt x="154" y="274"/>
                      <a:pt x="154" y="274"/>
                      <a:pt x="154" y="274"/>
                    </a:cubicBezTo>
                    <a:cubicBezTo>
                      <a:pt x="154" y="274"/>
                      <a:pt x="154" y="275"/>
                      <a:pt x="154" y="275"/>
                    </a:cubicBezTo>
                    <a:cubicBezTo>
                      <a:pt x="154" y="275"/>
                      <a:pt x="154" y="275"/>
                      <a:pt x="154" y="276"/>
                    </a:cubicBezTo>
                    <a:cubicBezTo>
                      <a:pt x="154" y="276"/>
                      <a:pt x="154" y="276"/>
                      <a:pt x="154" y="276"/>
                    </a:cubicBezTo>
                    <a:cubicBezTo>
                      <a:pt x="154" y="276"/>
                      <a:pt x="154" y="276"/>
                      <a:pt x="155" y="276"/>
                    </a:cubicBezTo>
                    <a:cubicBezTo>
                      <a:pt x="155" y="276"/>
                      <a:pt x="155" y="277"/>
                      <a:pt x="155" y="277"/>
                    </a:cubicBezTo>
                    <a:cubicBezTo>
                      <a:pt x="155" y="277"/>
                      <a:pt x="154" y="277"/>
                      <a:pt x="154" y="278"/>
                    </a:cubicBezTo>
                    <a:cubicBezTo>
                      <a:pt x="154" y="278"/>
                      <a:pt x="153" y="279"/>
                      <a:pt x="153" y="279"/>
                    </a:cubicBezTo>
                    <a:cubicBezTo>
                      <a:pt x="153" y="280"/>
                      <a:pt x="153" y="281"/>
                      <a:pt x="152" y="282"/>
                    </a:cubicBezTo>
                    <a:cubicBezTo>
                      <a:pt x="152" y="282"/>
                      <a:pt x="152" y="284"/>
                      <a:pt x="151" y="284"/>
                    </a:cubicBezTo>
                    <a:cubicBezTo>
                      <a:pt x="151" y="285"/>
                      <a:pt x="151" y="286"/>
                      <a:pt x="150" y="286"/>
                    </a:cubicBezTo>
                    <a:cubicBezTo>
                      <a:pt x="150" y="286"/>
                      <a:pt x="149" y="287"/>
                      <a:pt x="149" y="287"/>
                    </a:cubicBezTo>
                    <a:cubicBezTo>
                      <a:pt x="149" y="288"/>
                      <a:pt x="148" y="288"/>
                      <a:pt x="148" y="288"/>
                    </a:cubicBezTo>
                    <a:cubicBezTo>
                      <a:pt x="148" y="288"/>
                      <a:pt x="147" y="289"/>
                      <a:pt x="147" y="289"/>
                    </a:cubicBezTo>
                    <a:cubicBezTo>
                      <a:pt x="147" y="290"/>
                      <a:pt x="146" y="290"/>
                      <a:pt x="146" y="290"/>
                    </a:cubicBezTo>
                    <a:cubicBezTo>
                      <a:pt x="145" y="290"/>
                      <a:pt x="145" y="290"/>
                      <a:pt x="145" y="290"/>
                    </a:cubicBezTo>
                    <a:cubicBezTo>
                      <a:pt x="145" y="285"/>
                      <a:pt x="145" y="285"/>
                      <a:pt x="145" y="285"/>
                    </a:cubicBezTo>
                    <a:cubicBezTo>
                      <a:pt x="148" y="282"/>
                      <a:pt x="148" y="282"/>
                      <a:pt x="148" y="282"/>
                    </a:cubicBezTo>
                    <a:cubicBezTo>
                      <a:pt x="147" y="281"/>
                      <a:pt x="147" y="281"/>
                      <a:pt x="147" y="281"/>
                    </a:cubicBezTo>
                    <a:cubicBezTo>
                      <a:pt x="147" y="281"/>
                      <a:pt x="144" y="278"/>
                      <a:pt x="144" y="278"/>
                    </a:cubicBezTo>
                    <a:cubicBezTo>
                      <a:pt x="144" y="278"/>
                      <a:pt x="144" y="276"/>
                      <a:pt x="144" y="276"/>
                    </a:cubicBezTo>
                    <a:cubicBezTo>
                      <a:pt x="144" y="276"/>
                      <a:pt x="143" y="276"/>
                      <a:pt x="143" y="276"/>
                    </a:cubicBezTo>
                    <a:cubicBezTo>
                      <a:pt x="143" y="276"/>
                      <a:pt x="142" y="275"/>
                      <a:pt x="142" y="275"/>
                    </a:cubicBezTo>
                    <a:cubicBezTo>
                      <a:pt x="142" y="275"/>
                      <a:pt x="141" y="275"/>
                      <a:pt x="141" y="275"/>
                    </a:cubicBezTo>
                    <a:cubicBezTo>
                      <a:pt x="141" y="275"/>
                      <a:pt x="141" y="275"/>
                      <a:pt x="141" y="275"/>
                    </a:cubicBezTo>
                    <a:cubicBezTo>
                      <a:pt x="138" y="273"/>
                      <a:pt x="138" y="273"/>
                      <a:pt x="138" y="273"/>
                    </a:cubicBezTo>
                    <a:cubicBezTo>
                      <a:pt x="138" y="272"/>
                      <a:pt x="138" y="272"/>
                      <a:pt x="138" y="272"/>
                    </a:cubicBezTo>
                    <a:cubicBezTo>
                      <a:pt x="138" y="272"/>
                      <a:pt x="137" y="271"/>
                      <a:pt x="136" y="271"/>
                    </a:cubicBezTo>
                    <a:cubicBezTo>
                      <a:pt x="136" y="271"/>
                      <a:pt x="135" y="271"/>
                      <a:pt x="135" y="271"/>
                    </a:cubicBezTo>
                    <a:cubicBezTo>
                      <a:pt x="135" y="271"/>
                      <a:pt x="134" y="269"/>
                      <a:pt x="134" y="269"/>
                    </a:cubicBezTo>
                    <a:cubicBezTo>
                      <a:pt x="134" y="270"/>
                      <a:pt x="134" y="270"/>
                      <a:pt x="134" y="270"/>
                    </a:cubicBezTo>
                    <a:cubicBezTo>
                      <a:pt x="134" y="270"/>
                      <a:pt x="133" y="270"/>
                      <a:pt x="133" y="270"/>
                    </a:cubicBezTo>
                    <a:cubicBezTo>
                      <a:pt x="133" y="270"/>
                      <a:pt x="132" y="269"/>
                      <a:pt x="132" y="269"/>
                    </a:cubicBezTo>
                    <a:cubicBezTo>
                      <a:pt x="132" y="269"/>
                      <a:pt x="132" y="267"/>
                      <a:pt x="132" y="267"/>
                    </a:cubicBezTo>
                    <a:cubicBezTo>
                      <a:pt x="132" y="267"/>
                      <a:pt x="131" y="267"/>
                      <a:pt x="131" y="267"/>
                    </a:cubicBezTo>
                    <a:cubicBezTo>
                      <a:pt x="130" y="266"/>
                      <a:pt x="130" y="266"/>
                      <a:pt x="130" y="266"/>
                    </a:cubicBezTo>
                    <a:cubicBezTo>
                      <a:pt x="130" y="266"/>
                      <a:pt x="130" y="267"/>
                      <a:pt x="130" y="267"/>
                    </a:cubicBezTo>
                    <a:cubicBezTo>
                      <a:pt x="129" y="267"/>
                      <a:pt x="128" y="268"/>
                      <a:pt x="128" y="268"/>
                    </a:cubicBezTo>
                    <a:cubicBezTo>
                      <a:pt x="127" y="268"/>
                      <a:pt x="127" y="268"/>
                      <a:pt x="127" y="268"/>
                    </a:cubicBezTo>
                    <a:cubicBezTo>
                      <a:pt x="127" y="266"/>
                      <a:pt x="127" y="266"/>
                      <a:pt x="127" y="266"/>
                    </a:cubicBezTo>
                    <a:cubicBezTo>
                      <a:pt x="127" y="266"/>
                      <a:pt x="126" y="264"/>
                      <a:pt x="125" y="264"/>
                    </a:cubicBezTo>
                    <a:cubicBezTo>
                      <a:pt x="125" y="263"/>
                      <a:pt x="121" y="260"/>
                      <a:pt x="121" y="260"/>
                    </a:cubicBezTo>
                    <a:cubicBezTo>
                      <a:pt x="121" y="260"/>
                      <a:pt x="120" y="260"/>
                      <a:pt x="120" y="260"/>
                    </a:cubicBezTo>
                    <a:cubicBezTo>
                      <a:pt x="120" y="260"/>
                      <a:pt x="120" y="260"/>
                      <a:pt x="119" y="260"/>
                    </a:cubicBezTo>
                    <a:cubicBezTo>
                      <a:pt x="119" y="260"/>
                      <a:pt x="119" y="261"/>
                      <a:pt x="119" y="261"/>
                    </a:cubicBezTo>
                    <a:cubicBezTo>
                      <a:pt x="119" y="261"/>
                      <a:pt x="118" y="261"/>
                      <a:pt x="118" y="261"/>
                    </a:cubicBezTo>
                    <a:cubicBezTo>
                      <a:pt x="118" y="261"/>
                      <a:pt x="117" y="261"/>
                      <a:pt x="117" y="261"/>
                    </a:cubicBezTo>
                    <a:cubicBezTo>
                      <a:pt x="117" y="261"/>
                      <a:pt x="116" y="261"/>
                      <a:pt x="116" y="261"/>
                    </a:cubicBezTo>
                    <a:cubicBezTo>
                      <a:pt x="116" y="261"/>
                      <a:pt x="116" y="261"/>
                      <a:pt x="116" y="261"/>
                    </a:cubicBezTo>
                    <a:cubicBezTo>
                      <a:pt x="116" y="261"/>
                      <a:pt x="117" y="260"/>
                      <a:pt x="117" y="260"/>
                    </a:cubicBezTo>
                    <a:cubicBezTo>
                      <a:pt x="117" y="260"/>
                      <a:pt x="117" y="259"/>
                      <a:pt x="117" y="259"/>
                    </a:cubicBezTo>
                    <a:cubicBezTo>
                      <a:pt x="117" y="259"/>
                      <a:pt x="118" y="259"/>
                      <a:pt x="118" y="259"/>
                    </a:cubicBezTo>
                    <a:cubicBezTo>
                      <a:pt x="118" y="259"/>
                      <a:pt x="118" y="258"/>
                      <a:pt x="118" y="258"/>
                    </a:cubicBezTo>
                    <a:cubicBezTo>
                      <a:pt x="118" y="257"/>
                      <a:pt x="119" y="257"/>
                      <a:pt x="119" y="257"/>
                    </a:cubicBezTo>
                    <a:cubicBezTo>
                      <a:pt x="119" y="257"/>
                      <a:pt x="119" y="257"/>
                      <a:pt x="120" y="257"/>
                    </a:cubicBezTo>
                    <a:cubicBezTo>
                      <a:pt x="120" y="256"/>
                      <a:pt x="120" y="256"/>
                      <a:pt x="121" y="256"/>
                    </a:cubicBezTo>
                    <a:cubicBezTo>
                      <a:pt x="121" y="255"/>
                      <a:pt x="122" y="254"/>
                      <a:pt x="122" y="254"/>
                    </a:cubicBezTo>
                    <a:cubicBezTo>
                      <a:pt x="122" y="254"/>
                      <a:pt x="122" y="253"/>
                      <a:pt x="123" y="253"/>
                    </a:cubicBezTo>
                    <a:cubicBezTo>
                      <a:pt x="123" y="252"/>
                      <a:pt x="123" y="252"/>
                      <a:pt x="124" y="252"/>
                    </a:cubicBezTo>
                    <a:cubicBezTo>
                      <a:pt x="124" y="252"/>
                      <a:pt x="124" y="252"/>
                      <a:pt x="124" y="252"/>
                    </a:cubicBezTo>
                    <a:cubicBezTo>
                      <a:pt x="124" y="252"/>
                      <a:pt x="124" y="251"/>
                      <a:pt x="124" y="251"/>
                    </a:cubicBezTo>
                    <a:cubicBezTo>
                      <a:pt x="124" y="251"/>
                      <a:pt x="125" y="250"/>
                      <a:pt x="125" y="250"/>
                    </a:cubicBezTo>
                    <a:cubicBezTo>
                      <a:pt x="125" y="250"/>
                      <a:pt x="126" y="249"/>
                      <a:pt x="126" y="249"/>
                    </a:cubicBezTo>
                    <a:cubicBezTo>
                      <a:pt x="126" y="249"/>
                      <a:pt x="127" y="248"/>
                      <a:pt x="127" y="248"/>
                    </a:cubicBezTo>
                    <a:cubicBezTo>
                      <a:pt x="127" y="248"/>
                      <a:pt x="127" y="247"/>
                      <a:pt x="128" y="247"/>
                    </a:cubicBezTo>
                    <a:cubicBezTo>
                      <a:pt x="128" y="247"/>
                      <a:pt x="128" y="247"/>
                      <a:pt x="128" y="246"/>
                    </a:cubicBezTo>
                    <a:cubicBezTo>
                      <a:pt x="128" y="246"/>
                      <a:pt x="128" y="246"/>
                      <a:pt x="128" y="246"/>
                    </a:cubicBezTo>
                    <a:cubicBezTo>
                      <a:pt x="128" y="246"/>
                      <a:pt x="129" y="246"/>
                      <a:pt x="129" y="246"/>
                    </a:cubicBezTo>
                    <a:cubicBezTo>
                      <a:pt x="129" y="246"/>
                      <a:pt x="129" y="246"/>
                      <a:pt x="129" y="246"/>
                    </a:cubicBezTo>
                    <a:cubicBezTo>
                      <a:pt x="130" y="246"/>
                      <a:pt x="130" y="245"/>
                      <a:pt x="130" y="245"/>
                    </a:cubicBezTo>
                    <a:cubicBezTo>
                      <a:pt x="129" y="245"/>
                      <a:pt x="129" y="245"/>
                      <a:pt x="129" y="245"/>
                    </a:cubicBezTo>
                    <a:cubicBezTo>
                      <a:pt x="129" y="245"/>
                      <a:pt x="129" y="244"/>
                      <a:pt x="129" y="244"/>
                    </a:cubicBezTo>
                    <a:cubicBezTo>
                      <a:pt x="130" y="244"/>
                      <a:pt x="130" y="244"/>
                      <a:pt x="130" y="244"/>
                    </a:cubicBezTo>
                    <a:cubicBezTo>
                      <a:pt x="130" y="244"/>
                      <a:pt x="131" y="244"/>
                      <a:pt x="131" y="244"/>
                    </a:cubicBezTo>
                    <a:cubicBezTo>
                      <a:pt x="131" y="244"/>
                      <a:pt x="132" y="243"/>
                      <a:pt x="132" y="243"/>
                    </a:cubicBezTo>
                    <a:cubicBezTo>
                      <a:pt x="132" y="242"/>
                      <a:pt x="133" y="242"/>
                      <a:pt x="133" y="242"/>
                    </a:cubicBezTo>
                    <a:cubicBezTo>
                      <a:pt x="133" y="242"/>
                      <a:pt x="134" y="242"/>
                      <a:pt x="134" y="242"/>
                    </a:cubicBezTo>
                    <a:cubicBezTo>
                      <a:pt x="134" y="242"/>
                      <a:pt x="134" y="241"/>
                      <a:pt x="134" y="241"/>
                    </a:cubicBezTo>
                    <a:cubicBezTo>
                      <a:pt x="134" y="241"/>
                      <a:pt x="135" y="241"/>
                      <a:pt x="135" y="241"/>
                    </a:cubicBezTo>
                    <a:cubicBezTo>
                      <a:pt x="135" y="241"/>
                      <a:pt x="135" y="240"/>
                      <a:pt x="135" y="240"/>
                    </a:cubicBezTo>
                    <a:cubicBezTo>
                      <a:pt x="135" y="240"/>
                      <a:pt x="135" y="239"/>
                      <a:pt x="135" y="239"/>
                    </a:cubicBezTo>
                    <a:cubicBezTo>
                      <a:pt x="135" y="239"/>
                      <a:pt x="136" y="239"/>
                      <a:pt x="136" y="239"/>
                    </a:cubicBezTo>
                    <a:cubicBezTo>
                      <a:pt x="136" y="239"/>
                      <a:pt x="136" y="239"/>
                      <a:pt x="136" y="239"/>
                    </a:cubicBezTo>
                    <a:cubicBezTo>
                      <a:pt x="137" y="239"/>
                      <a:pt x="137" y="239"/>
                      <a:pt x="137" y="239"/>
                    </a:cubicBezTo>
                    <a:cubicBezTo>
                      <a:pt x="137" y="239"/>
                      <a:pt x="137" y="238"/>
                      <a:pt x="137" y="238"/>
                    </a:cubicBezTo>
                    <a:cubicBezTo>
                      <a:pt x="137" y="238"/>
                      <a:pt x="138" y="239"/>
                      <a:pt x="138" y="239"/>
                    </a:cubicBezTo>
                    <a:cubicBezTo>
                      <a:pt x="138" y="239"/>
                      <a:pt x="138" y="238"/>
                      <a:pt x="138" y="238"/>
                    </a:cubicBezTo>
                    <a:cubicBezTo>
                      <a:pt x="138" y="238"/>
                      <a:pt x="139" y="238"/>
                      <a:pt x="139" y="238"/>
                    </a:cubicBezTo>
                    <a:cubicBezTo>
                      <a:pt x="139" y="238"/>
                      <a:pt x="139" y="238"/>
                      <a:pt x="139" y="238"/>
                    </a:cubicBezTo>
                    <a:cubicBezTo>
                      <a:pt x="139" y="238"/>
                      <a:pt x="139" y="238"/>
                      <a:pt x="140" y="238"/>
                    </a:cubicBezTo>
                    <a:cubicBezTo>
                      <a:pt x="140" y="238"/>
                      <a:pt x="140" y="237"/>
                      <a:pt x="140" y="237"/>
                    </a:cubicBezTo>
                    <a:cubicBezTo>
                      <a:pt x="140" y="237"/>
                      <a:pt x="141" y="237"/>
                      <a:pt x="141" y="237"/>
                    </a:cubicBezTo>
                    <a:cubicBezTo>
                      <a:pt x="141" y="237"/>
                      <a:pt x="141" y="237"/>
                      <a:pt x="141" y="237"/>
                    </a:cubicBezTo>
                    <a:cubicBezTo>
                      <a:pt x="141" y="237"/>
                      <a:pt x="141" y="236"/>
                      <a:pt x="141" y="236"/>
                    </a:cubicBezTo>
                    <a:cubicBezTo>
                      <a:pt x="141" y="236"/>
                      <a:pt x="142" y="236"/>
                      <a:pt x="143" y="236"/>
                    </a:cubicBezTo>
                    <a:cubicBezTo>
                      <a:pt x="143" y="236"/>
                      <a:pt x="143" y="236"/>
                      <a:pt x="143" y="236"/>
                    </a:cubicBezTo>
                    <a:cubicBezTo>
                      <a:pt x="143" y="236"/>
                      <a:pt x="143" y="235"/>
                      <a:pt x="143" y="235"/>
                    </a:cubicBezTo>
                    <a:cubicBezTo>
                      <a:pt x="143" y="235"/>
                      <a:pt x="144" y="235"/>
                      <a:pt x="144" y="235"/>
                    </a:cubicBezTo>
                    <a:cubicBezTo>
                      <a:pt x="144" y="235"/>
                      <a:pt x="144" y="234"/>
                      <a:pt x="144" y="234"/>
                    </a:cubicBezTo>
                    <a:cubicBezTo>
                      <a:pt x="144" y="234"/>
                      <a:pt x="143" y="233"/>
                      <a:pt x="143" y="233"/>
                    </a:cubicBezTo>
                    <a:cubicBezTo>
                      <a:pt x="143" y="233"/>
                      <a:pt x="143" y="233"/>
                      <a:pt x="143" y="233"/>
                    </a:cubicBezTo>
                    <a:cubicBezTo>
                      <a:pt x="143" y="233"/>
                      <a:pt x="143" y="232"/>
                      <a:pt x="143" y="232"/>
                    </a:cubicBezTo>
                    <a:cubicBezTo>
                      <a:pt x="143" y="232"/>
                      <a:pt x="143" y="231"/>
                      <a:pt x="143" y="231"/>
                    </a:cubicBezTo>
                    <a:cubicBezTo>
                      <a:pt x="143" y="231"/>
                      <a:pt x="144" y="231"/>
                      <a:pt x="144" y="230"/>
                    </a:cubicBezTo>
                    <a:cubicBezTo>
                      <a:pt x="144" y="230"/>
                      <a:pt x="144" y="230"/>
                      <a:pt x="144" y="230"/>
                    </a:cubicBezTo>
                    <a:cubicBezTo>
                      <a:pt x="144" y="230"/>
                      <a:pt x="144" y="229"/>
                      <a:pt x="144" y="229"/>
                    </a:cubicBezTo>
                    <a:cubicBezTo>
                      <a:pt x="144" y="229"/>
                      <a:pt x="143" y="228"/>
                      <a:pt x="143" y="228"/>
                    </a:cubicBezTo>
                    <a:cubicBezTo>
                      <a:pt x="143" y="228"/>
                      <a:pt x="143" y="227"/>
                      <a:pt x="143" y="227"/>
                    </a:cubicBezTo>
                    <a:cubicBezTo>
                      <a:pt x="142" y="227"/>
                      <a:pt x="142" y="226"/>
                      <a:pt x="142" y="226"/>
                    </a:cubicBezTo>
                    <a:cubicBezTo>
                      <a:pt x="142" y="226"/>
                      <a:pt x="142" y="225"/>
                      <a:pt x="142" y="225"/>
                    </a:cubicBezTo>
                    <a:cubicBezTo>
                      <a:pt x="142" y="224"/>
                      <a:pt x="142" y="224"/>
                      <a:pt x="142" y="224"/>
                    </a:cubicBezTo>
                    <a:cubicBezTo>
                      <a:pt x="142" y="224"/>
                      <a:pt x="142" y="224"/>
                      <a:pt x="141" y="224"/>
                    </a:cubicBezTo>
                    <a:cubicBezTo>
                      <a:pt x="141" y="224"/>
                      <a:pt x="141" y="224"/>
                      <a:pt x="141" y="224"/>
                    </a:cubicBezTo>
                    <a:cubicBezTo>
                      <a:pt x="141" y="224"/>
                      <a:pt x="141" y="223"/>
                      <a:pt x="141" y="223"/>
                    </a:cubicBezTo>
                    <a:cubicBezTo>
                      <a:pt x="141" y="223"/>
                      <a:pt x="140" y="223"/>
                      <a:pt x="140" y="223"/>
                    </a:cubicBezTo>
                    <a:cubicBezTo>
                      <a:pt x="140" y="224"/>
                      <a:pt x="140" y="224"/>
                      <a:pt x="140" y="224"/>
                    </a:cubicBezTo>
                    <a:cubicBezTo>
                      <a:pt x="139" y="224"/>
                      <a:pt x="139" y="224"/>
                      <a:pt x="139" y="224"/>
                    </a:cubicBezTo>
                    <a:cubicBezTo>
                      <a:pt x="138" y="225"/>
                      <a:pt x="138" y="225"/>
                      <a:pt x="138" y="225"/>
                    </a:cubicBezTo>
                    <a:cubicBezTo>
                      <a:pt x="138" y="224"/>
                      <a:pt x="138" y="224"/>
                      <a:pt x="138" y="224"/>
                    </a:cubicBezTo>
                    <a:cubicBezTo>
                      <a:pt x="137" y="224"/>
                      <a:pt x="137" y="224"/>
                      <a:pt x="137" y="224"/>
                    </a:cubicBezTo>
                    <a:cubicBezTo>
                      <a:pt x="137" y="222"/>
                      <a:pt x="137" y="222"/>
                      <a:pt x="137" y="222"/>
                    </a:cubicBezTo>
                    <a:cubicBezTo>
                      <a:pt x="137" y="222"/>
                      <a:pt x="138" y="222"/>
                      <a:pt x="138" y="222"/>
                    </a:cubicBezTo>
                    <a:cubicBezTo>
                      <a:pt x="138" y="222"/>
                      <a:pt x="138" y="221"/>
                      <a:pt x="138" y="221"/>
                    </a:cubicBezTo>
                    <a:cubicBezTo>
                      <a:pt x="138" y="221"/>
                      <a:pt x="138" y="220"/>
                      <a:pt x="138" y="220"/>
                    </a:cubicBezTo>
                    <a:cubicBezTo>
                      <a:pt x="138" y="220"/>
                      <a:pt x="138" y="219"/>
                      <a:pt x="138" y="219"/>
                    </a:cubicBezTo>
                    <a:cubicBezTo>
                      <a:pt x="138" y="219"/>
                      <a:pt x="139" y="216"/>
                      <a:pt x="139" y="215"/>
                    </a:cubicBezTo>
                    <a:cubicBezTo>
                      <a:pt x="139" y="215"/>
                      <a:pt x="140" y="214"/>
                      <a:pt x="140" y="214"/>
                    </a:cubicBezTo>
                    <a:cubicBezTo>
                      <a:pt x="140" y="214"/>
                      <a:pt x="139" y="214"/>
                      <a:pt x="139" y="213"/>
                    </a:cubicBezTo>
                    <a:cubicBezTo>
                      <a:pt x="139" y="213"/>
                      <a:pt x="139" y="213"/>
                      <a:pt x="139" y="213"/>
                    </a:cubicBezTo>
                    <a:cubicBezTo>
                      <a:pt x="139" y="213"/>
                      <a:pt x="139" y="212"/>
                      <a:pt x="139" y="212"/>
                    </a:cubicBezTo>
                    <a:cubicBezTo>
                      <a:pt x="139" y="212"/>
                      <a:pt x="139" y="212"/>
                      <a:pt x="139" y="212"/>
                    </a:cubicBezTo>
                    <a:cubicBezTo>
                      <a:pt x="139" y="212"/>
                      <a:pt x="137" y="210"/>
                      <a:pt x="137" y="210"/>
                    </a:cubicBezTo>
                    <a:cubicBezTo>
                      <a:pt x="134" y="211"/>
                      <a:pt x="134" y="211"/>
                      <a:pt x="134" y="211"/>
                    </a:cubicBezTo>
                    <a:cubicBezTo>
                      <a:pt x="131" y="211"/>
                      <a:pt x="131" y="211"/>
                      <a:pt x="131" y="211"/>
                    </a:cubicBezTo>
                    <a:cubicBezTo>
                      <a:pt x="131" y="211"/>
                      <a:pt x="131" y="210"/>
                      <a:pt x="131" y="210"/>
                    </a:cubicBezTo>
                    <a:cubicBezTo>
                      <a:pt x="131" y="210"/>
                      <a:pt x="131" y="209"/>
                      <a:pt x="131" y="209"/>
                    </a:cubicBezTo>
                    <a:cubicBezTo>
                      <a:pt x="131" y="209"/>
                      <a:pt x="131" y="209"/>
                      <a:pt x="131" y="209"/>
                    </a:cubicBezTo>
                    <a:cubicBezTo>
                      <a:pt x="131" y="205"/>
                      <a:pt x="131" y="205"/>
                      <a:pt x="131" y="205"/>
                    </a:cubicBezTo>
                    <a:cubicBezTo>
                      <a:pt x="131" y="205"/>
                      <a:pt x="130" y="205"/>
                      <a:pt x="130" y="205"/>
                    </a:cubicBezTo>
                    <a:cubicBezTo>
                      <a:pt x="130" y="205"/>
                      <a:pt x="130" y="205"/>
                      <a:pt x="130" y="205"/>
                    </a:cubicBezTo>
                    <a:cubicBezTo>
                      <a:pt x="130" y="203"/>
                      <a:pt x="130" y="203"/>
                      <a:pt x="130" y="203"/>
                    </a:cubicBezTo>
                    <a:cubicBezTo>
                      <a:pt x="130" y="203"/>
                      <a:pt x="130" y="203"/>
                      <a:pt x="130" y="203"/>
                    </a:cubicBezTo>
                    <a:cubicBezTo>
                      <a:pt x="130" y="203"/>
                      <a:pt x="130" y="202"/>
                      <a:pt x="130" y="202"/>
                    </a:cubicBezTo>
                    <a:cubicBezTo>
                      <a:pt x="130" y="202"/>
                      <a:pt x="130" y="202"/>
                      <a:pt x="130" y="202"/>
                    </a:cubicBezTo>
                    <a:cubicBezTo>
                      <a:pt x="130" y="202"/>
                      <a:pt x="130" y="201"/>
                      <a:pt x="130" y="201"/>
                    </a:cubicBezTo>
                    <a:cubicBezTo>
                      <a:pt x="129" y="200"/>
                      <a:pt x="129" y="200"/>
                      <a:pt x="129" y="200"/>
                    </a:cubicBezTo>
                    <a:cubicBezTo>
                      <a:pt x="129" y="199"/>
                      <a:pt x="129" y="199"/>
                      <a:pt x="129" y="199"/>
                    </a:cubicBezTo>
                    <a:cubicBezTo>
                      <a:pt x="128" y="198"/>
                      <a:pt x="128" y="198"/>
                      <a:pt x="128" y="198"/>
                    </a:cubicBezTo>
                    <a:cubicBezTo>
                      <a:pt x="126" y="198"/>
                      <a:pt x="126" y="198"/>
                      <a:pt x="126" y="198"/>
                    </a:cubicBezTo>
                    <a:cubicBezTo>
                      <a:pt x="125" y="198"/>
                      <a:pt x="125" y="198"/>
                      <a:pt x="125" y="198"/>
                    </a:cubicBezTo>
                    <a:cubicBezTo>
                      <a:pt x="125" y="197"/>
                      <a:pt x="125" y="197"/>
                      <a:pt x="125" y="197"/>
                    </a:cubicBezTo>
                    <a:cubicBezTo>
                      <a:pt x="124" y="197"/>
                      <a:pt x="124" y="197"/>
                      <a:pt x="124" y="197"/>
                    </a:cubicBezTo>
                    <a:cubicBezTo>
                      <a:pt x="123" y="198"/>
                      <a:pt x="123" y="198"/>
                      <a:pt x="123" y="198"/>
                    </a:cubicBezTo>
                    <a:cubicBezTo>
                      <a:pt x="123" y="198"/>
                      <a:pt x="122" y="198"/>
                      <a:pt x="122" y="198"/>
                    </a:cubicBezTo>
                    <a:cubicBezTo>
                      <a:pt x="122" y="198"/>
                      <a:pt x="122" y="198"/>
                      <a:pt x="122" y="198"/>
                    </a:cubicBezTo>
                    <a:cubicBezTo>
                      <a:pt x="120" y="198"/>
                      <a:pt x="120" y="198"/>
                      <a:pt x="120" y="198"/>
                    </a:cubicBezTo>
                    <a:cubicBezTo>
                      <a:pt x="117" y="198"/>
                      <a:pt x="117" y="198"/>
                      <a:pt x="117" y="198"/>
                    </a:cubicBezTo>
                    <a:cubicBezTo>
                      <a:pt x="116" y="198"/>
                      <a:pt x="116" y="198"/>
                      <a:pt x="116" y="198"/>
                    </a:cubicBezTo>
                    <a:cubicBezTo>
                      <a:pt x="116" y="197"/>
                      <a:pt x="116" y="197"/>
                      <a:pt x="116" y="197"/>
                    </a:cubicBezTo>
                    <a:cubicBezTo>
                      <a:pt x="116" y="197"/>
                      <a:pt x="116" y="197"/>
                      <a:pt x="116" y="197"/>
                    </a:cubicBezTo>
                    <a:cubicBezTo>
                      <a:pt x="115" y="197"/>
                      <a:pt x="115" y="197"/>
                      <a:pt x="115" y="197"/>
                    </a:cubicBezTo>
                    <a:cubicBezTo>
                      <a:pt x="114" y="197"/>
                      <a:pt x="114" y="197"/>
                      <a:pt x="114" y="197"/>
                    </a:cubicBezTo>
                    <a:cubicBezTo>
                      <a:pt x="114" y="197"/>
                      <a:pt x="113" y="196"/>
                      <a:pt x="113" y="196"/>
                    </a:cubicBezTo>
                    <a:cubicBezTo>
                      <a:pt x="113" y="196"/>
                      <a:pt x="114" y="196"/>
                      <a:pt x="114" y="195"/>
                    </a:cubicBezTo>
                    <a:cubicBezTo>
                      <a:pt x="114" y="195"/>
                      <a:pt x="114" y="195"/>
                      <a:pt x="114" y="195"/>
                    </a:cubicBezTo>
                    <a:cubicBezTo>
                      <a:pt x="114" y="195"/>
                      <a:pt x="113" y="195"/>
                      <a:pt x="113" y="195"/>
                    </a:cubicBezTo>
                    <a:cubicBezTo>
                      <a:pt x="113" y="195"/>
                      <a:pt x="114" y="195"/>
                      <a:pt x="114" y="194"/>
                    </a:cubicBezTo>
                    <a:cubicBezTo>
                      <a:pt x="114" y="194"/>
                      <a:pt x="114" y="194"/>
                      <a:pt x="114" y="194"/>
                    </a:cubicBezTo>
                    <a:cubicBezTo>
                      <a:pt x="114" y="193"/>
                      <a:pt x="114" y="193"/>
                      <a:pt x="114" y="193"/>
                    </a:cubicBezTo>
                    <a:cubicBezTo>
                      <a:pt x="114" y="193"/>
                      <a:pt x="114" y="193"/>
                      <a:pt x="113" y="192"/>
                    </a:cubicBezTo>
                    <a:cubicBezTo>
                      <a:pt x="113" y="192"/>
                      <a:pt x="114" y="192"/>
                      <a:pt x="114" y="192"/>
                    </a:cubicBezTo>
                    <a:cubicBezTo>
                      <a:pt x="114" y="192"/>
                      <a:pt x="114" y="191"/>
                      <a:pt x="114" y="191"/>
                    </a:cubicBezTo>
                    <a:cubicBezTo>
                      <a:pt x="114" y="191"/>
                      <a:pt x="114" y="191"/>
                      <a:pt x="114" y="191"/>
                    </a:cubicBezTo>
                    <a:cubicBezTo>
                      <a:pt x="114" y="191"/>
                      <a:pt x="114" y="190"/>
                      <a:pt x="114" y="190"/>
                    </a:cubicBezTo>
                    <a:cubicBezTo>
                      <a:pt x="114" y="190"/>
                      <a:pt x="115" y="188"/>
                      <a:pt x="115" y="188"/>
                    </a:cubicBezTo>
                    <a:cubicBezTo>
                      <a:pt x="115" y="188"/>
                      <a:pt x="114" y="188"/>
                      <a:pt x="114" y="188"/>
                    </a:cubicBezTo>
                    <a:cubicBezTo>
                      <a:pt x="114" y="188"/>
                      <a:pt x="114" y="188"/>
                      <a:pt x="114" y="187"/>
                    </a:cubicBezTo>
                    <a:cubicBezTo>
                      <a:pt x="114" y="187"/>
                      <a:pt x="114" y="187"/>
                      <a:pt x="114" y="187"/>
                    </a:cubicBezTo>
                    <a:cubicBezTo>
                      <a:pt x="114" y="187"/>
                      <a:pt x="114" y="187"/>
                      <a:pt x="114" y="187"/>
                    </a:cubicBezTo>
                    <a:cubicBezTo>
                      <a:pt x="114" y="186"/>
                      <a:pt x="114" y="186"/>
                      <a:pt x="114" y="186"/>
                    </a:cubicBezTo>
                    <a:cubicBezTo>
                      <a:pt x="114" y="186"/>
                      <a:pt x="113" y="186"/>
                      <a:pt x="113" y="186"/>
                    </a:cubicBezTo>
                    <a:cubicBezTo>
                      <a:pt x="113" y="184"/>
                      <a:pt x="113" y="184"/>
                      <a:pt x="113" y="184"/>
                    </a:cubicBezTo>
                    <a:cubicBezTo>
                      <a:pt x="112" y="182"/>
                      <a:pt x="112" y="182"/>
                      <a:pt x="112" y="182"/>
                    </a:cubicBezTo>
                    <a:cubicBezTo>
                      <a:pt x="112" y="182"/>
                      <a:pt x="112" y="182"/>
                      <a:pt x="112" y="182"/>
                    </a:cubicBezTo>
                    <a:cubicBezTo>
                      <a:pt x="114" y="181"/>
                      <a:pt x="114" y="181"/>
                      <a:pt x="114" y="181"/>
                    </a:cubicBezTo>
                    <a:cubicBezTo>
                      <a:pt x="112" y="179"/>
                      <a:pt x="112" y="179"/>
                      <a:pt x="112" y="179"/>
                    </a:cubicBezTo>
                    <a:cubicBezTo>
                      <a:pt x="115" y="174"/>
                      <a:pt x="115" y="174"/>
                      <a:pt x="115" y="174"/>
                    </a:cubicBezTo>
                    <a:cubicBezTo>
                      <a:pt x="115" y="174"/>
                      <a:pt x="115" y="173"/>
                      <a:pt x="115" y="173"/>
                    </a:cubicBezTo>
                    <a:cubicBezTo>
                      <a:pt x="115" y="173"/>
                      <a:pt x="115" y="173"/>
                      <a:pt x="115" y="172"/>
                    </a:cubicBezTo>
                    <a:cubicBezTo>
                      <a:pt x="115" y="172"/>
                      <a:pt x="115" y="172"/>
                      <a:pt x="115" y="172"/>
                    </a:cubicBezTo>
                    <a:cubicBezTo>
                      <a:pt x="115" y="172"/>
                      <a:pt x="115" y="171"/>
                      <a:pt x="115" y="171"/>
                    </a:cubicBezTo>
                    <a:cubicBezTo>
                      <a:pt x="115" y="171"/>
                      <a:pt x="116" y="169"/>
                      <a:pt x="116" y="169"/>
                    </a:cubicBezTo>
                    <a:cubicBezTo>
                      <a:pt x="116" y="169"/>
                      <a:pt x="116" y="168"/>
                      <a:pt x="116" y="168"/>
                    </a:cubicBezTo>
                    <a:cubicBezTo>
                      <a:pt x="117" y="168"/>
                      <a:pt x="117" y="168"/>
                      <a:pt x="117" y="168"/>
                    </a:cubicBezTo>
                    <a:cubicBezTo>
                      <a:pt x="117" y="168"/>
                      <a:pt x="115" y="165"/>
                      <a:pt x="115" y="165"/>
                    </a:cubicBezTo>
                    <a:cubicBezTo>
                      <a:pt x="115" y="165"/>
                      <a:pt x="115" y="163"/>
                      <a:pt x="115" y="163"/>
                    </a:cubicBezTo>
                    <a:cubicBezTo>
                      <a:pt x="114" y="162"/>
                      <a:pt x="114" y="162"/>
                      <a:pt x="114" y="162"/>
                    </a:cubicBezTo>
                    <a:cubicBezTo>
                      <a:pt x="114" y="162"/>
                      <a:pt x="114" y="162"/>
                      <a:pt x="113" y="162"/>
                    </a:cubicBezTo>
                    <a:cubicBezTo>
                      <a:pt x="113" y="162"/>
                      <a:pt x="113" y="162"/>
                      <a:pt x="113" y="162"/>
                    </a:cubicBezTo>
                    <a:cubicBezTo>
                      <a:pt x="113" y="162"/>
                      <a:pt x="110" y="160"/>
                      <a:pt x="110" y="160"/>
                    </a:cubicBezTo>
                    <a:cubicBezTo>
                      <a:pt x="110" y="160"/>
                      <a:pt x="110" y="159"/>
                      <a:pt x="110" y="159"/>
                    </a:cubicBezTo>
                    <a:cubicBezTo>
                      <a:pt x="110" y="159"/>
                      <a:pt x="110" y="158"/>
                      <a:pt x="110" y="158"/>
                    </a:cubicBezTo>
                    <a:cubicBezTo>
                      <a:pt x="110" y="158"/>
                      <a:pt x="110" y="157"/>
                      <a:pt x="110" y="157"/>
                    </a:cubicBezTo>
                    <a:cubicBezTo>
                      <a:pt x="110" y="157"/>
                      <a:pt x="110" y="156"/>
                      <a:pt x="110" y="155"/>
                    </a:cubicBezTo>
                    <a:cubicBezTo>
                      <a:pt x="110" y="155"/>
                      <a:pt x="111" y="153"/>
                      <a:pt x="111" y="153"/>
                    </a:cubicBezTo>
                    <a:cubicBezTo>
                      <a:pt x="111" y="153"/>
                      <a:pt x="111" y="153"/>
                      <a:pt x="111" y="153"/>
                    </a:cubicBezTo>
                    <a:cubicBezTo>
                      <a:pt x="110" y="154"/>
                      <a:pt x="110" y="154"/>
                      <a:pt x="110" y="154"/>
                    </a:cubicBezTo>
                    <a:cubicBezTo>
                      <a:pt x="98" y="153"/>
                      <a:pt x="98" y="153"/>
                      <a:pt x="98" y="153"/>
                    </a:cubicBezTo>
                    <a:cubicBezTo>
                      <a:pt x="97" y="147"/>
                      <a:pt x="97" y="147"/>
                      <a:pt x="97" y="147"/>
                    </a:cubicBezTo>
                    <a:cubicBezTo>
                      <a:pt x="95" y="145"/>
                      <a:pt x="95" y="145"/>
                      <a:pt x="95" y="145"/>
                    </a:cubicBezTo>
                    <a:cubicBezTo>
                      <a:pt x="97" y="145"/>
                      <a:pt x="97" y="145"/>
                      <a:pt x="97" y="145"/>
                    </a:cubicBezTo>
                    <a:cubicBezTo>
                      <a:pt x="97" y="141"/>
                      <a:pt x="97" y="141"/>
                      <a:pt x="97" y="141"/>
                    </a:cubicBezTo>
                    <a:cubicBezTo>
                      <a:pt x="97" y="141"/>
                      <a:pt x="97" y="141"/>
                      <a:pt x="97" y="141"/>
                    </a:cubicBezTo>
                    <a:cubicBezTo>
                      <a:pt x="96" y="138"/>
                      <a:pt x="96" y="138"/>
                      <a:pt x="96" y="138"/>
                    </a:cubicBezTo>
                    <a:cubicBezTo>
                      <a:pt x="96" y="138"/>
                      <a:pt x="96" y="138"/>
                      <a:pt x="96" y="138"/>
                    </a:cubicBezTo>
                    <a:cubicBezTo>
                      <a:pt x="96" y="138"/>
                      <a:pt x="96" y="137"/>
                      <a:pt x="96" y="137"/>
                    </a:cubicBezTo>
                    <a:cubicBezTo>
                      <a:pt x="96" y="137"/>
                      <a:pt x="96" y="137"/>
                      <a:pt x="96" y="137"/>
                    </a:cubicBezTo>
                    <a:cubicBezTo>
                      <a:pt x="96" y="136"/>
                      <a:pt x="96" y="136"/>
                      <a:pt x="96" y="136"/>
                    </a:cubicBezTo>
                    <a:cubicBezTo>
                      <a:pt x="96" y="136"/>
                      <a:pt x="96" y="135"/>
                      <a:pt x="96" y="135"/>
                    </a:cubicBezTo>
                    <a:cubicBezTo>
                      <a:pt x="96" y="135"/>
                      <a:pt x="95" y="135"/>
                      <a:pt x="95" y="135"/>
                    </a:cubicBezTo>
                    <a:cubicBezTo>
                      <a:pt x="95" y="135"/>
                      <a:pt x="94" y="135"/>
                      <a:pt x="94" y="135"/>
                    </a:cubicBezTo>
                    <a:cubicBezTo>
                      <a:pt x="94" y="134"/>
                      <a:pt x="94" y="134"/>
                      <a:pt x="93" y="134"/>
                    </a:cubicBezTo>
                    <a:cubicBezTo>
                      <a:pt x="93" y="134"/>
                      <a:pt x="92" y="133"/>
                      <a:pt x="92" y="133"/>
                    </a:cubicBezTo>
                    <a:cubicBezTo>
                      <a:pt x="91" y="133"/>
                      <a:pt x="91" y="133"/>
                      <a:pt x="91" y="133"/>
                    </a:cubicBezTo>
                    <a:cubicBezTo>
                      <a:pt x="91" y="133"/>
                      <a:pt x="91" y="133"/>
                      <a:pt x="91" y="133"/>
                    </a:cubicBezTo>
                    <a:cubicBezTo>
                      <a:pt x="91" y="133"/>
                      <a:pt x="90" y="133"/>
                      <a:pt x="90" y="133"/>
                    </a:cubicBezTo>
                    <a:cubicBezTo>
                      <a:pt x="90" y="133"/>
                      <a:pt x="90" y="133"/>
                      <a:pt x="90" y="133"/>
                    </a:cubicBezTo>
                    <a:cubicBezTo>
                      <a:pt x="90" y="133"/>
                      <a:pt x="89" y="133"/>
                      <a:pt x="89" y="133"/>
                    </a:cubicBezTo>
                    <a:cubicBezTo>
                      <a:pt x="89" y="133"/>
                      <a:pt x="89" y="134"/>
                      <a:pt x="89" y="134"/>
                    </a:cubicBezTo>
                    <a:cubicBezTo>
                      <a:pt x="89" y="134"/>
                      <a:pt x="88" y="133"/>
                      <a:pt x="88" y="133"/>
                    </a:cubicBezTo>
                    <a:cubicBezTo>
                      <a:pt x="88" y="133"/>
                      <a:pt x="88" y="133"/>
                      <a:pt x="87" y="133"/>
                    </a:cubicBezTo>
                    <a:cubicBezTo>
                      <a:pt x="87" y="133"/>
                      <a:pt x="86" y="133"/>
                      <a:pt x="86" y="133"/>
                    </a:cubicBezTo>
                    <a:cubicBezTo>
                      <a:pt x="86" y="133"/>
                      <a:pt x="86" y="133"/>
                      <a:pt x="86" y="133"/>
                    </a:cubicBezTo>
                    <a:cubicBezTo>
                      <a:pt x="86" y="133"/>
                      <a:pt x="86" y="132"/>
                      <a:pt x="86" y="132"/>
                    </a:cubicBezTo>
                    <a:cubicBezTo>
                      <a:pt x="84" y="131"/>
                      <a:pt x="84" y="131"/>
                      <a:pt x="84" y="131"/>
                    </a:cubicBezTo>
                    <a:cubicBezTo>
                      <a:pt x="84" y="131"/>
                      <a:pt x="84" y="130"/>
                      <a:pt x="84" y="130"/>
                    </a:cubicBezTo>
                    <a:cubicBezTo>
                      <a:pt x="84" y="130"/>
                      <a:pt x="83" y="130"/>
                      <a:pt x="83" y="130"/>
                    </a:cubicBezTo>
                    <a:cubicBezTo>
                      <a:pt x="83" y="130"/>
                      <a:pt x="83" y="131"/>
                      <a:pt x="82" y="131"/>
                    </a:cubicBezTo>
                    <a:cubicBezTo>
                      <a:pt x="82" y="131"/>
                      <a:pt x="82" y="130"/>
                      <a:pt x="82" y="130"/>
                    </a:cubicBezTo>
                    <a:cubicBezTo>
                      <a:pt x="81" y="130"/>
                      <a:pt x="81" y="129"/>
                      <a:pt x="81" y="129"/>
                    </a:cubicBezTo>
                    <a:cubicBezTo>
                      <a:pt x="81" y="129"/>
                      <a:pt x="80" y="129"/>
                      <a:pt x="80" y="129"/>
                    </a:cubicBezTo>
                    <a:cubicBezTo>
                      <a:pt x="80" y="130"/>
                      <a:pt x="79" y="129"/>
                      <a:pt x="79" y="129"/>
                    </a:cubicBezTo>
                    <a:cubicBezTo>
                      <a:pt x="79" y="129"/>
                      <a:pt x="79" y="128"/>
                      <a:pt x="79" y="128"/>
                    </a:cubicBezTo>
                    <a:cubicBezTo>
                      <a:pt x="78" y="128"/>
                      <a:pt x="78" y="128"/>
                      <a:pt x="78" y="128"/>
                    </a:cubicBezTo>
                    <a:cubicBezTo>
                      <a:pt x="78" y="128"/>
                      <a:pt x="78" y="127"/>
                      <a:pt x="77" y="127"/>
                    </a:cubicBezTo>
                    <a:cubicBezTo>
                      <a:pt x="77" y="127"/>
                      <a:pt x="77" y="127"/>
                      <a:pt x="77" y="127"/>
                    </a:cubicBezTo>
                    <a:cubicBezTo>
                      <a:pt x="77" y="127"/>
                      <a:pt x="77" y="127"/>
                      <a:pt x="76" y="127"/>
                    </a:cubicBezTo>
                    <a:cubicBezTo>
                      <a:pt x="76" y="127"/>
                      <a:pt x="76" y="127"/>
                      <a:pt x="76" y="127"/>
                    </a:cubicBezTo>
                    <a:cubicBezTo>
                      <a:pt x="75" y="127"/>
                      <a:pt x="75" y="127"/>
                      <a:pt x="75" y="127"/>
                    </a:cubicBezTo>
                    <a:cubicBezTo>
                      <a:pt x="75" y="126"/>
                      <a:pt x="73" y="125"/>
                      <a:pt x="73" y="125"/>
                    </a:cubicBezTo>
                    <a:cubicBezTo>
                      <a:pt x="71" y="126"/>
                      <a:pt x="71" y="126"/>
                      <a:pt x="71" y="126"/>
                    </a:cubicBezTo>
                    <a:cubicBezTo>
                      <a:pt x="71" y="126"/>
                      <a:pt x="70" y="126"/>
                      <a:pt x="70" y="126"/>
                    </a:cubicBezTo>
                    <a:cubicBezTo>
                      <a:pt x="70" y="126"/>
                      <a:pt x="68" y="125"/>
                      <a:pt x="68" y="125"/>
                    </a:cubicBezTo>
                    <a:cubicBezTo>
                      <a:pt x="68" y="125"/>
                      <a:pt x="67" y="125"/>
                      <a:pt x="67" y="125"/>
                    </a:cubicBezTo>
                    <a:cubicBezTo>
                      <a:pt x="67" y="125"/>
                      <a:pt x="68" y="124"/>
                      <a:pt x="67" y="124"/>
                    </a:cubicBezTo>
                    <a:cubicBezTo>
                      <a:pt x="67" y="124"/>
                      <a:pt x="67" y="124"/>
                      <a:pt x="66" y="123"/>
                    </a:cubicBezTo>
                    <a:cubicBezTo>
                      <a:pt x="66" y="123"/>
                      <a:pt x="66" y="123"/>
                      <a:pt x="66" y="123"/>
                    </a:cubicBezTo>
                    <a:cubicBezTo>
                      <a:pt x="66" y="123"/>
                      <a:pt x="65" y="123"/>
                      <a:pt x="65" y="123"/>
                    </a:cubicBezTo>
                    <a:cubicBezTo>
                      <a:pt x="65" y="123"/>
                      <a:pt x="65" y="122"/>
                      <a:pt x="65" y="122"/>
                    </a:cubicBezTo>
                    <a:cubicBezTo>
                      <a:pt x="65" y="122"/>
                      <a:pt x="64" y="122"/>
                      <a:pt x="64" y="122"/>
                    </a:cubicBezTo>
                    <a:cubicBezTo>
                      <a:pt x="64" y="122"/>
                      <a:pt x="64" y="122"/>
                      <a:pt x="64" y="121"/>
                    </a:cubicBezTo>
                    <a:cubicBezTo>
                      <a:pt x="63" y="121"/>
                      <a:pt x="63" y="121"/>
                      <a:pt x="63" y="120"/>
                    </a:cubicBezTo>
                    <a:cubicBezTo>
                      <a:pt x="63" y="120"/>
                      <a:pt x="62" y="120"/>
                      <a:pt x="62" y="120"/>
                    </a:cubicBezTo>
                    <a:cubicBezTo>
                      <a:pt x="62" y="120"/>
                      <a:pt x="62" y="119"/>
                      <a:pt x="62" y="119"/>
                    </a:cubicBezTo>
                    <a:cubicBezTo>
                      <a:pt x="62" y="119"/>
                      <a:pt x="62" y="119"/>
                      <a:pt x="62" y="119"/>
                    </a:cubicBezTo>
                    <a:cubicBezTo>
                      <a:pt x="62" y="119"/>
                      <a:pt x="62" y="119"/>
                      <a:pt x="62" y="119"/>
                    </a:cubicBezTo>
                    <a:cubicBezTo>
                      <a:pt x="62" y="119"/>
                      <a:pt x="62" y="118"/>
                      <a:pt x="62" y="118"/>
                    </a:cubicBezTo>
                    <a:cubicBezTo>
                      <a:pt x="62" y="117"/>
                      <a:pt x="61" y="116"/>
                      <a:pt x="61" y="116"/>
                    </a:cubicBezTo>
                    <a:cubicBezTo>
                      <a:pt x="61" y="116"/>
                      <a:pt x="62" y="116"/>
                      <a:pt x="62" y="115"/>
                    </a:cubicBezTo>
                    <a:cubicBezTo>
                      <a:pt x="62" y="115"/>
                      <a:pt x="62" y="115"/>
                      <a:pt x="62" y="115"/>
                    </a:cubicBezTo>
                    <a:cubicBezTo>
                      <a:pt x="62" y="114"/>
                      <a:pt x="62" y="114"/>
                      <a:pt x="62" y="114"/>
                    </a:cubicBezTo>
                    <a:cubicBezTo>
                      <a:pt x="61" y="113"/>
                      <a:pt x="61" y="113"/>
                      <a:pt x="61" y="112"/>
                    </a:cubicBezTo>
                    <a:cubicBezTo>
                      <a:pt x="61" y="112"/>
                      <a:pt x="61" y="111"/>
                      <a:pt x="61" y="111"/>
                    </a:cubicBezTo>
                    <a:cubicBezTo>
                      <a:pt x="61" y="111"/>
                      <a:pt x="61" y="111"/>
                      <a:pt x="61" y="111"/>
                    </a:cubicBezTo>
                    <a:cubicBezTo>
                      <a:pt x="61" y="111"/>
                      <a:pt x="62" y="110"/>
                      <a:pt x="62" y="110"/>
                    </a:cubicBezTo>
                    <a:cubicBezTo>
                      <a:pt x="62" y="107"/>
                      <a:pt x="62" y="107"/>
                      <a:pt x="62" y="107"/>
                    </a:cubicBezTo>
                    <a:cubicBezTo>
                      <a:pt x="62" y="107"/>
                      <a:pt x="61" y="106"/>
                      <a:pt x="61" y="106"/>
                    </a:cubicBezTo>
                    <a:cubicBezTo>
                      <a:pt x="61" y="106"/>
                      <a:pt x="61" y="106"/>
                      <a:pt x="61" y="106"/>
                    </a:cubicBezTo>
                    <a:cubicBezTo>
                      <a:pt x="60" y="106"/>
                      <a:pt x="60" y="106"/>
                      <a:pt x="60" y="106"/>
                    </a:cubicBezTo>
                    <a:cubicBezTo>
                      <a:pt x="60" y="106"/>
                      <a:pt x="60" y="107"/>
                      <a:pt x="60" y="107"/>
                    </a:cubicBezTo>
                    <a:cubicBezTo>
                      <a:pt x="60" y="107"/>
                      <a:pt x="60" y="107"/>
                      <a:pt x="59" y="106"/>
                    </a:cubicBezTo>
                    <a:cubicBezTo>
                      <a:pt x="59" y="106"/>
                      <a:pt x="59" y="106"/>
                      <a:pt x="59" y="106"/>
                    </a:cubicBezTo>
                    <a:cubicBezTo>
                      <a:pt x="59" y="106"/>
                      <a:pt x="58" y="106"/>
                      <a:pt x="58" y="106"/>
                    </a:cubicBezTo>
                    <a:cubicBezTo>
                      <a:pt x="58" y="106"/>
                      <a:pt x="58" y="107"/>
                      <a:pt x="58" y="106"/>
                    </a:cubicBezTo>
                    <a:cubicBezTo>
                      <a:pt x="58" y="106"/>
                      <a:pt x="57" y="106"/>
                      <a:pt x="57" y="106"/>
                    </a:cubicBezTo>
                    <a:cubicBezTo>
                      <a:pt x="57" y="106"/>
                      <a:pt x="57" y="106"/>
                      <a:pt x="57" y="106"/>
                    </a:cubicBezTo>
                    <a:cubicBezTo>
                      <a:pt x="56" y="106"/>
                      <a:pt x="55" y="106"/>
                      <a:pt x="55" y="106"/>
                    </a:cubicBezTo>
                    <a:cubicBezTo>
                      <a:pt x="55" y="106"/>
                      <a:pt x="54" y="107"/>
                      <a:pt x="54" y="107"/>
                    </a:cubicBezTo>
                    <a:cubicBezTo>
                      <a:pt x="54" y="107"/>
                      <a:pt x="52" y="107"/>
                      <a:pt x="52" y="107"/>
                    </a:cubicBezTo>
                    <a:cubicBezTo>
                      <a:pt x="52" y="107"/>
                      <a:pt x="50" y="110"/>
                      <a:pt x="50" y="110"/>
                    </a:cubicBezTo>
                    <a:cubicBezTo>
                      <a:pt x="50" y="110"/>
                      <a:pt x="49" y="110"/>
                      <a:pt x="49" y="110"/>
                    </a:cubicBezTo>
                    <a:cubicBezTo>
                      <a:pt x="49" y="110"/>
                      <a:pt x="48" y="110"/>
                      <a:pt x="48" y="110"/>
                    </a:cubicBezTo>
                    <a:cubicBezTo>
                      <a:pt x="48" y="110"/>
                      <a:pt x="48" y="110"/>
                      <a:pt x="48" y="110"/>
                    </a:cubicBezTo>
                    <a:cubicBezTo>
                      <a:pt x="47" y="111"/>
                      <a:pt x="47" y="111"/>
                      <a:pt x="47" y="111"/>
                    </a:cubicBezTo>
                    <a:cubicBezTo>
                      <a:pt x="47" y="111"/>
                      <a:pt x="45" y="112"/>
                      <a:pt x="45" y="112"/>
                    </a:cubicBezTo>
                    <a:cubicBezTo>
                      <a:pt x="45" y="112"/>
                      <a:pt x="45" y="113"/>
                      <a:pt x="45" y="113"/>
                    </a:cubicBezTo>
                    <a:cubicBezTo>
                      <a:pt x="45" y="113"/>
                      <a:pt x="44" y="113"/>
                      <a:pt x="44" y="113"/>
                    </a:cubicBezTo>
                    <a:cubicBezTo>
                      <a:pt x="44" y="113"/>
                      <a:pt x="44" y="112"/>
                      <a:pt x="44" y="112"/>
                    </a:cubicBezTo>
                    <a:cubicBezTo>
                      <a:pt x="42" y="112"/>
                      <a:pt x="42" y="112"/>
                      <a:pt x="42" y="112"/>
                    </a:cubicBezTo>
                    <a:cubicBezTo>
                      <a:pt x="41" y="115"/>
                      <a:pt x="41" y="115"/>
                      <a:pt x="41" y="115"/>
                    </a:cubicBezTo>
                    <a:cubicBezTo>
                      <a:pt x="39" y="116"/>
                      <a:pt x="39" y="116"/>
                      <a:pt x="39" y="116"/>
                    </a:cubicBezTo>
                    <a:cubicBezTo>
                      <a:pt x="39" y="116"/>
                      <a:pt x="38" y="116"/>
                      <a:pt x="38" y="116"/>
                    </a:cubicBezTo>
                    <a:cubicBezTo>
                      <a:pt x="38" y="116"/>
                      <a:pt x="37" y="116"/>
                      <a:pt x="37" y="116"/>
                    </a:cubicBezTo>
                    <a:cubicBezTo>
                      <a:pt x="37" y="115"/>
                      <a:pt x="37" y="115"/>
                      <a:pt x="37" y="115"/>
                    </a:cubicBezTo>
                    <a:cubicBezTo>
                      <a:pt x="37" y="115"/>
                      <a:pt x="36" y="115"/>
                      <a:pt x="36" y="115"/>
                    </a:cubicBezTo>
                    <a:cubicBezTo>
                      <a:pt x="35" y="115"/>
                      <a:pt x="34" y="115"/>
                      <a:pt x="33" y="115"/>
                    </a:cubicBezTo>
                    <a:cubicBezTo>
                      <a:pt x="33" y="115"/>
                      <a:pt x="32" y="114"/>
                      <a:pt x="32" y="114"/>
                    </a:cubicBezTo>
                    <a:cubicBezTo>
                      <a:pt x="29" y="114"/>
                      <a:pt x="29" y="114"/>
                      <a:pt x="29" y="114"/>
                    </a:cubicBezTo>
                    <a:cubicBezTo>
                      <a:pt x="27" y="115"/>
                      <a:pt x="27" y="115"/>
                      <a:pt x="27" y="115"/>
                    </a:cubicBezTo>
                    <a:cubicBezTo>
                      <a:pt x="26" y="115"/>
                      <a:pt x="26" y="115"/>
                      <a:pt x="26" y="115"/>
                    </a:cubicBezTo>
                    <a:cubicBezTo>
                      <a:pt x="25" y="115"/>
                      <a:pt x="25" y="115"/>
                      <a:pt x="25" y="115"/>
                    </a:cubicBezTo>
                    <a:cubicBezTo>
                      <a:pt x="24" y="115"/>
                      <a:pt x="24" y="115"/>
                      <a:pt x="24" y="115"/>
                    </a:cubicBezTo>
                    <a:cubicBezTo>
                      <a:pt x="24" y="106"/>
                      <a:pt x="24" y="106"/>
                      <a:pt x="24" y="106"/>
                    </a:cubicBezTo>
                    <a:cubicBezTo>
                      <a:pt x="25" y="106"/>
                      <a:pt x="25" y="106"/>
                      <a:pt x="25" y="106"/>
                    </a:cubicBezTo>
                    <a:cubicBezTo>
                      <a:pt x="25" y="106"/>
                      <a:pt x="25" y="105"/>
                      <a:pt x="25" y="105"/>
                    </a:cubicBezTo>
                    <a:cubicBezTo>
                      <a:pt x="25" y="105"/>
                      <a:pt x="24" y="105"/>
                      <a:pt x="24" y="105"/>
                    </a:cubicBezTo>
                    <a:cubicBezTo>
                      <a:pt x="24" y="105"/>
                      <a:pt x="24" y="105"/>
                      <a:pt x="24" y="105"/>
                    </a:cubicBezTo>
                    <a:cubicBezTo>
                      <a:pt x="25" y="104"/>
                      <a:pt x="25" y="104"/>
                      <a:pt x="25" y="104"/>
                    </a:cubicBezTo>
                    <a:cubicBezTo>
                      <a:pt x="24" y="104"/>
                      <a:pt x="24" y="104"/>
                      <a:pt x="24" y="104"/>
                    </a:cubicBezTo>
                    <a:cubicBezTo>
                      <a:pt x="20" y="108"/>
                      <a:pt x="20" y="108"/>
                      <a:pt x="20" y="108"/>
                    </a:cubicBezTo>
                    <a:cubicBezTo>
                      <a:pt x="13" y="108"/>
                      <a:pt x="13" y="108"/>
                      <a:pt x="13" y="108"/>
                    </a:cubicBezTo>
                    <a:cubicBezTo>
                      <a:pt x="13" y="107"/>
                      <a:pt x="13" y="107"/>
                      <a:pt x="13" y="107"/>
                    </a:cubicBezTo>
                    <a:cubicBezTo>
                      <a:pt x="14" y="107"/>
                      <a:pt x="14" y="107"/>
                      <a:pt x="14" y="107"/>
                    </a:cubicBezTo>
                    <a:cubicBezTo>
                      <a:pt x="14" y="106"/>
                      <a:pt x="14" y="106"/>
                      <a:pt x="14" y="106"/>
                    </a:cubicBezTo>
                    <a:cubicBezTo>
                      <a:pt x="13" y="106"/>
                      <a:pt x="13" y="106"/>
                      <a:pt x="13" y="106"/>
                    </a:cubicBezTo>
                    <a:cubicBezTo>
                      <a:pt x="13" y="105"/>
                      <a:pt x="13" y="105"/>
                      <a:pt x="13" y="105"/>
                    </a:cubicBezTo>
                    <a:cubicBezTo>
                      <a:pt x="10" y="104"/>
                      <a:pt x="10" y="104"/>
                      <a:pt x="10" y="104"/>
                    </a:cubicBezTo>
                    <a:cubicBezTo>
                      <a:pt x="6" y="104"/>
                      <a:pt x="6" y="104"/>
                      <a:pt x="6" y="104"/>
                    </a:cubicBezTo>
                    <a:cubicBezTo>
                      <a:pt x="8" y="102"/>
                      <a:pt x="8" y="102"/>
                      <a:pt x="8" y="102"/>
                    </a:cubicBezTo>
                    <a:cubicBezTo>
                      <a:pt x="8" y="101"/>
                      <a:pt x="8" y="101"/>
                      <a:pt x="8" y="101"/>
                    </a:cubicBezTo>
                    <a:cubicBezTo>
                      <a:pt x="7" y="100"/>
                      <a:pt x="7" y="100"/>
                      <a:pt x="7" y="100"/>
                    </a:cubicBezTo>
                    <a:cubicBezTo>
                      <a:pt x="6" y="98"/>
                      <a:pt x="6" y="98"/>
                      <a:pt x="6" y="98"/>
                    </a:cubicBezTo>
                    <a:cubicBezTo>
                      <a:pt x="5" y="98"/>
                      <a:pt x="5" y="98"/>
                      <a:pt x="5" y="98"/>
                    </a:cubicBezTo>
                    <a:cubicBezTo>
                      <a:pt x="5" y="97"/>
                      <a:pt x="5" y="97"/>
                      <a:pt x="5" y="97"/>
                    </a:cubicBezTo>
                    <a:cubicBezTo>
                      <a:pt x="4" y="96"/>
                      <a:pt x="4" y="96"/>
                      <a:pt x="4" y="96"/>
                    </a:cubicBezTo>
                    <a:cubicBezTo>
                      <a:pt x="4" y="96"/>
                      <a:pt x="4" y="96"/>
                      <a:pt x="4" y="96"/>
                    </a:cubicBezTo>
                    <a:cubicBezTo>
                      <a:pt x="3" y="95"/>
                      <a:pt x="3" y="95"/>
                      <a:pt x="3" y="95"/>
                    </a:cubicBezTo>
                    <a:cubicBezTo>
                      <a:pt x="3" y="95"/>
                      <a:pt x="3" y="95"/>
                      <a:pt x="3" y="95"/>
                    </a:cubicBezTo>
                    <a:cubicBezTo>
                      <a:pt x="3" y="95"/>
                      <a:pt x="3" y="94"/>
                      <a:pt x="3" y="94"/>
                    </a:cubicBezTo>
                    <a:cubicBezTo>
                      <a:pt x="3" y="94"/>
                      <a:pt x="2" y="93"/>
                      <a:pt x="2" y="93"/>
                    </a:cubicBezTo>
                    <a:cubicBezTo>
                      <a:pt x="3" y="92"/>
                      <a:pt x="3" y="92"/>
                      <a:pt x="3" y="92"/>
                    </a:cubicBezTo>
                    <a:cubicBezTo>
                      <a:pt x="3" y="92"/>
                      <a:pt x="3" y="92"/>
                      <a:pt x="3" y="92"/>
                    </a:cubicBezTo>
                    <a:cubicBezTo>
                      <a:pt x="0" y="90"/>
                      <a:pt x="0" y="90"/>
                      <a:pt x="0" y="90"/>
                    </a:cubicBezTo>
                    <a:cubicBezTo>
                      <a:pt x="1" y="90"/>
                      <a:pt x="1" y="90"/>
                      <a:pt x="1" y="90"/>
                    </a:cubicBezTo>
                    <a:cubicBezTo>
                      <a:pt x="1" y="89"/>
                      <a:pt x="1" y="89"/>
                      <a:pt x="1" y="89"/>
                    </a:cubicBezTo>
                    <a:cubicBezTo>
                      <a:pt x="2" y="89"/>
                      <a:pt x="2" y="89"/>
                      <a:pt x="2" y="89"/>
                    </a:cubicBezTo>
                    <a:cubicBezTo>
                      <a:pt x="2" y="88"/>
                      <a:pt x="2" y="88"/>
                      <a:pt x="2" y="88"/>
                    </a:cubicBezTo>
                    <a:cubicBezTo>
                      <a:pt x="2" y="87"/>
                      <a:pt x="2" y="87"/>
                      <a:pt x="2" y="87"/>
                    </a:cubicBezTo>
                    <a:cubicBezTo>
                      <a:pt x="3" y="85"/>
                      <a:pt x="3" y="85"/>
                      <a:pt x="3" y="85"/>
                    </a:cubicBezTo>
                    <a:cubicBezTo>
                      <a:pt x="3" y="85"/>
                      <a:pt x="3" y="85"/>
                      <a:pt x="3" y="85"/>
                    </a:cubicBezTo>
                    <a:cubicBezTo>
                      <a:pt x="7" y="83"/>
                      <a:pt x="7" y="83"/>
                      <a:pt x="7" y="83"/>
                    </a:cubicBezTo>
                    <a:cubicBezTo>
                      <a:pt x="7" y="82"/>
                      <a:pt x="7" y="82"/>
                      <a:pt x="7" y="82"/>
                    </a:cubicBezTo>
                    <a:cubicBezTo>
                      <a:pt x="6" y="81"/>
                      <a:pt x="6" y="81"/>
                      <a:pt x="6" y="81"/>
                    </a:cubicBezTo>
                    <a:cubicBezTo>
                      <a:pt x="6" y="80"/>
                      <a:pt x="6" y="80"/>
                      <a:pt x="6" y="80"/>
                    </a:cubicBezTo>
                    <a:cubicBezTo>
                      <a:pt x="8" y="77"/>
                      <a:pt x="8" y="77"/>
                      <a:pt x="8" y="77"/>
                    </a:cubicBezTo>
                    <a:cubicBezTo>
                      <a:pt x="8" y="76"/>
                      <a:pt x="8" y="76"/>
                      <a:pt x="8" y="76"/>
                    </a:cubicBezTo>
                    <a:cubicBezTo>
                      <a:pt x="8" y="76"/>
                      <a:pt x="8" y="75"/>
                      <a:pt x="8" y="75"/>
                    </a:cubicBezTo>
                    <a:cubicBezTo>
                      <a:pt x="8" y="75"/>
                      <a:pt x="8" y="73"/>
                      <a:pt x="8" y="73"/>
                    </a:cubicBezTo>
                    <a:cubicBezTo>
                      <a:pt x="10" y="73"/>
                      <a:pt x="10" y="73"/>
                      <a:pt x="10" y="73"/>
                    </a:cubicBezTo>
                    <a:cubicBezTo>
                      <a:pt x="12" y="71"/>
                      <a:pt x="12" y="71"/>
                      <a:pt x="12" y="71"/>
                    </a:cubicBezTo>
                    <a:cubicBezTo>
                      <a:pt x="12" y="71"/>
                      <a:pt x="12" y="71"/>
                      <a:pt x="12" y="71"/>
                    </a:cubicBezTo>
                    <a:cubicBezTo>
                      <a:pt x="13" y="71"/>
                      <a:pt x="13" y="71"/>
                      <a:pt x="13" y="71"/>
                    </a:cubicBezTo>
                    <a:cubicBezTo>
                      <a:pt x="15" y="69"/>
                      <a:pt x="15" y="69"/>
                      <a:pt x="15" y="69"/>
                    </a:cubicBezTo>
                    <a:cubicBezTo>
                      <a:pt x="17" y="69"/>
                      <a:pt x="17" y="69"/>
                      <a:pt x="17" y="69"/>
                    </a:cubicBezTo>
                    <a:cubicBezTo>
                      <a:pt x="17" y="69"/>
                      <a:pt x="17" y="69"/>
                      <a:pt x="17" y="69"/>
                    </a:cubicBezTo>
                    <a:cubicBezTo>
                      <a:pt x="18" y="69"/>
                      <a:pt x="18" y="69"/>
                      <a:pt x="18" y="69"/>
                    </a:cubicBezTo>
                    <a:cubicBezTo>
                      <a:pt x="18" y="68"/>
                      <a:pt x="18" y="68"/>
                      <a:pt x="18" y="68"/>
                    </a:cubicBezTo>
                    <a:cubicBezTo>
                      <a:pt x="19" y="68"/>
                      <a:pt x="19" y="68"/>
                      <a:pt x="19" y="68"/>
                    </a:cubicBezTo>
                    <a:cubicBezTo>
                      <a:pt x="20" y="68"/>
                      <a:pt x="20" y="68"/>
                      <a:pt x="20" y="68"/>
                    </a:cubicBezTo>
                    <a:cubicBezTo>
                      <a:pt x="22" y="68"/>
                      <a:pt x="22" y="68"/>
                      <a:pt x="22" y="68"/>
                    </a:cubicBezTo>
                    <a:cubicBezTo>
                      <a:pt x="23" y="67"/>
                      <a:pt x="23" y="67"/>
                      <a:pt x="23" y="67"/>
                    </a:cubicBezTo>
                    <a:cubicBezTo>
                      <a:pt x="24" y="67"/>
                      <a:pt x="24" y="67"/>
                      <a:pt x="24" y="67"/>
                    </a:cubicBezTo>
                    <a:cubicBezTo>
                      <a:pt x="24" y="66"/>
                      <a:pt x="24" y="66"/>
                      <a:pt x="24" y="66"/>
                    </a:cubicBezTo>
                    <a:cubicBezTo>
                      <a:pt x="24" y="66"/>
                      <a:pt x="24" y="66"/>
                      <a:pt x="24" y="66"/>
                    </a:cubicBezTo>
                    <a:cubicBezTo>
                      <a:pt x="25" y="67"/>
                      <a:pt x="25" y="67"/>
                      <a:pt x="25" y="67"/>
                    </a:cubicBezTo>
                    <a:cubicBezTo>
                      <a:pt x="25" y="66"/>
                      <a:pt x="25" y="66"/>
                      <a:pt x="25" y="66"/>
                    </a:cubicBezTo>
                    <a:cubicBezTo>
                      <a:pt x="25" y="66"/>
                      <a:pt x="26" y="66"/>
                      <a:pt x="26" y="66"/>
                    </a:cubicBezTo>
                    <a:cubicBezTo>
                      <a:pt x="26" y="66"/>
                      <a:pt x="26" y="66"/>
                      <a:pt x="26" y="66"/>
                    </a:cubicBezTo>
                    <a:cubicBezTo>
                      <a:pt x="26" y="67"/>
                      <a:pt x="26" y="67"/>
                      <a:pt x="26" y="67"/>
                    </a:cubicBezTo>
                    <a:cubicBezTo>
                      <a:pt x="26" y="67"/>
                      <a:pt x="27" y="67"/>
                      <a:pt x="27" y="67"/>
                    </a:cubicBezTo>
                    <a:cubicBezTo>
                      <a:pt x="27" y="67"/>
                      <a:pt x="27" y="68"/>
                      <a:pt x="27" y="68"/>
                    </a:cubicBezTo>
                    <a:cubicBezTo>
                      <a:pt x="28" y="67"/>
                      <a:pt x="28" y="67"/>
                      <a:pt x="28" y="67"/>
                    </a:cubicBezTo>
                    <a:cubicBezTo>
                      <a:pt x="28" y="67"/>
                      <a:pt x="28" y="67"/>
                      <a:pt x="28" y="67"/>
                    </a:cubicBezTo>
                    <a:cubicBezTo>
                      <a:pt x="28" y="68"/>
                      <a:pt x="28" y="68"/>
                      <a:pt x="28" y="68"/>
                    </a:cubicBezTo>
                    <a:cubicBezTo>
                      <a:pt x="28" y="68"/>
                      <a:pt x="29" y="67"/>
                      <a:pt x="29" y="67"/>
                    </a:cubicBezTo>
                    <a:cubicBezTo>
                      <a:pt x="29" y="67"/>
                      <a:pt x="29" y="67"/>
                      <a:pt x="29" y="67"/>
                    </a:cubicBezTo>
                    <a:cubicBezTo>
                      <a:pt x="33" y="47"/>
                      <a:pt x="33" y="47"/>
                      <a:pt x="33" y="47"/>
                    </a:cubicBezTo>
                    <a:cubicBezTo>
                      <a:pt x="33" y="45"/>
                      <a:pt x="33" y="45"/>
                      <a:pt x="33" y="45"/>
                    </a:cubicBezTo>
                    <a:cubicBezTo>
                      <a:pt x="33" y="45"/>
                      <a:pt x="32" y="43"/>
                      <a:pt x="32" y="43"/>
                    </a:cubicBezTo>
                    <a:cubicBezTo>
                      <a:pt x="32" y="43"/>
                      <a:pt x="31" y="42"/>
                      <a:pt x="31" y="42"/>
                    </a:cubicBezTo>
                    <a:cubicBezTo>
                      <a:pt x="31" y="42"/>
                      <a:pt x="31" y="42"/>
                      <a:pt x="31" y="42"/>
                    </a:cubicBezTo>
                    <a:cubicBezTo>
                      <a:pt x="31" y="42"/>
                      <a:pt x="32" y="41"/>
                      <a:pt x="32" y="41"/>
                    </a:cubicBezTo>
                    <a:cubicBezTo>
                      <a:pt x="32" y="41"/>
                      <a:pt x="31" y="41"/>
                      <a:pt x="31" y="40"/>
                    </a:cubicBezTo>
                    <a:cubicBezTo>
                      <a:pt x="31" y="40"/>
                      <a:pt x="31" y="40"/>
                      <a:pt x="31" y="40"/>
                    </a:cubicBezTo>
                    <a:cubicBezTo>
                      <a:pt x="31" y="40"/>
                      <a:pt x="30" y="39"/>
                      <a:pt x="30" y="39"/>
                    </a:cubicBezTo>
                    <a:cubicBezTo>
                      <a:pt x="30" y="39"/>
                      <a:pt x="29" y="39"/>
                      <a:pt x="29" y="39"/>
                    </a:cubicBezTo>
                    <a:cubicBezTo>
                      <a:pt x="29" y="38"/>
                      <a:pt x="28" y="38"/>
                      <a:pt x="28" y="38"/>
                    </a:cubicBezTo>
                    <a:cubicBezTo>
                      <a:pt x="28" y="33"/>
                      <a:pt x="28" y="33"/>
                      <a:pt x="28" y="33"/>
                    </a:cubicBezTo>
                    <a:cubicBezTo>
                      <a:pt x="30" y="33"/>
                      <a:pt x="30" y="33"/>
                      <a:pt x="30" y="33"/>
                    </a:cubicBezTo>
                    <a:cubicBezTo>
                      <a:pt x="31" y="32"/>
                      <a:pt x="31" y="32"/>
                      <a:pt x="31" y="32"/>
                    </a:cubicBezTo>
                    <a:cubicBezTo>
                      <a:pt x="31" y="33"/>
                      <a:pt x="31" y="33"/>
                      <a:pt x="31" y="33"/>
                    </a:cubicBezTo>
                    <a:cubicBezTo>
                      <a:pt x="31" y="33"/>
                      <a:pt x="32" y="32"/>
                      <a:pt x="32" y="32"/>
                    </a:cubicBezTo>
                    <a:cubicBezTo>
                      <a:pt x="32" y="32"/>
                      <a:pt x="32" y="32"/>
                      <a:pt x="32" y="32"/>
                    </a:cubicBezTo>
                    <a:cubicBezTo>
                      <a:pt x="33" y="33"/>
                      <a:pt x="33" y="33"/>
                      <a:pt x="33" y="33"/>
                    </a:cubicBezTo>
                    <a:cubicBezTo>
                      <a:pt x="33" y="33"/>
                      <a:pt x="34" y="33"/>
                      <a:pt x="34" y="33"/>
                    </a:cubicBezTo>
                    <a:cubicBezTo>
                      <a:pt x="35" y="33"/>
                      <a:pt x="35" y="32"/>
                      <a:pt x="35" y="32"/>
                    </a:cubicBezTo>
                    <a:cubicBezTo>
                      <a:pt x="35" y="32"/>
                      <a:pt x="35" y="32"/>
                      <a:pt x="35" y="32"/>
                    </a:cubicBezTo>
                    <a:cubicBezTo>
                      <a:pt x="35" y="32"/>
                      <a:pt x="34" y="31"/>
                      <a:pt x="34" y="31"/>
                    </a:cubicBezTo>
                    <a:cubicBezTo>
                      <a:pt x="34" y="31"/>
                      <a:pt x="35" y="31"/>
                      <a:pt x="35" y="31"/>
                    </a:cubicBezTo>
                    <a:cubicBezTo>
                      <a:pt x="35" y="31"/>
                      <a:pt x="34" y="30"/>
                      <a:pt x="34" y="30"/>
                    </a:cubicBezTo>
                    <a:cubicBezTo>
                      <a:pt x="34" y="30"/>
                      <a:pt x="34" y="30"/>
                      <a:pt x="34" y="30"/>
                    </a:cubicBezTo>
                    <a:cubicBezTo>
                      <a:pt x="34" y="30"/>
                      <a:pt x="34" y="30"/>
                      <a:pt x="34" y="30"/>
                    </a:cubicBezTo>
                    <a:cubicBezTo>
                      <a:pt x="31" y="30"/>
                      <a:pt x="31" y="30"/>
                      <a:pt x="31" y="30"/>
                    </a:cubicBezTo>
                    <a:cubicBezTo>
                      <a:pt x="31" y="30"/>
                      <a:pt x="31" y="29"/>
                      <a:pt x="31" y="29"/>
                    </a:cubicBezTo>
                    <a:cubicBezTo>
                      <a:pt x="31" y="29"/>
                      <a:pt x="30" y="29"/>
                      <a:pt x="30" y="29"/>
                    </a:cubicBezTo>
                    <a:cubicBezTo>
                      <a:pt x="30" y="29"/>
                      <a:pt x="30" y="29"/>
                      <a:pt x="30" y="29"/>
                    </a:cubicBezTo>
                    <a:cubicBezTo>
                      <a:pt x="30" y="25"/>
                      <a:pt x="30" y="25"/>
                      <a:pt x="30" y="25"/>
                    </a:cubicBezTo>
                    <a:cubicBezTo>
                      <a:pt x="30" y="25"/>
                      <a:pt x="30" y="25"/>
                      <a:pt x="30" y="25"/>
                    </a:cubicBezTo>
                    <a:cubicBezTo>
                      <a:pt x="30" y="25"/>
                      <a:pt x="31" y="25"/>
                      <a:pt x="31" y="25"/>
                    </a:cubicBezTo>
                    <a:cubicBezTo>
                      <a:pt x="31" y="25"/>
                      <a:pt x="32" y="24"/>
                      <a:pt x="32" y="24"/>
                    </a:cubicBezTo>
                    <a:cubicBezTo>
                      <a:pt x="32" y="24"/>
                      <a:pt x="32" y="24"/>
                      <a:pt x="32" y="24"/>
                    </a:cubicBezTo>
                    <a:cubicBezTo>
                      <a:pt x="33" y="24"/>
                      <a:pt x="33" y="25"/>
                      <a:pt x="33" y="25"/>
                    </a:cubicBezTo>
                    <a:cubicBezTo>
                      <a:pt x="42" y="25"/>
                      <a:pt x="42" y="25"/>
                      <a:pt x="42" y="25"/>
                    </a:cubicBezTo>
                    <a:cubicBezTo>
                      <a:pt x="41" y="24"/>
                      <a:pt x="41" y="24"/>
                      <a:pt x="41" y="24"/>
                    </a:cubicBezTo>
                    <a:cubicBezTo>
                      <a:pt x="41" y="24"/>
                      <a:pt x="41" y="24"/>
                      <a:pt x="41" y="24"/>
                    </a:cubicBezTo>
                    <a:cubicBezTo>
                      <a:pt x="41" y="24"/>
                      <a:pt x="41" y="23"/>
                      <a:pt x="41" y="23"/>
                    </a:cubicBezTo>
                    <a:cubicBezTo>
                      <a:pt x="41" y="23"/>
                      <a:pt x="41" y="23"/>
                      <a:pt x="41" y="22"/>
                    </a:cubicBezTo>
                    <a:cubicBezTo>
                      <a:pt x="41" y="22"/>
                      <a:pt x="42" y="23"/>
                      <a:pt x="42" y="24"/>
                    </a:cubicBezTo>
                    <a:cubicBezTo>
                      <a:pt x="42" y="24"/>
                      <a:pt x="42" y="24"/>
                      <a:pt x="42" y="24"/>
                    </a:cubicBezTo>
                    <a:cubicBezTo>
                      <a:pt x="42" y="24"/>
                      <a:pt x="43" y="24"/>
                      <a:pt x="43" y="24"/>
                    </a:cubicBezTo>
                    <a:cubicBezTo>
                      <a:pt x="43" y="24"/>
                      <a:pt x="43" y="24"/>
                      <a:pt x="43" y="24"/>
                    </a:cubicBezTo>
                    <a:cubicBezTo>
                      <a:pt x="43" y="23"/>
                      <a:pt x="44" y="23"/>
                      <a:pt x="44" y="23"/>
                    </a:cubicBezTo>
                    <a:cubicBezTo>
                      <a:pt x="44" y="23"/>
                      <a:pt x="44" y="23"/>
                      <a:pt x="44" y="23"/>
                    </a:cubicBezTo>
                    <a:cubicBezTo>
                      <a:pt x="44" y="23"/>
                      <a:pt x="45" y="23"/>
                      <a:pt x="45" y="23"/>
                    </a:cubicBezTo>
                    <a:cubicBezTo>
                      <a:pt x="45" y="23"/>
                      <a:pt x="45" y="22"/>
                      <a:pt x="45" y="22"/>
                    </a:cubicBezTo>
                    <a:cubicBezTo>
                      <a:pt x="45" y="22"/>
                      <a:pt x="46" y="22"/>
                      <a:pt x="46" y="22"/>
                    </a:cubicBezTo>
                    <a:cubicBezTo>
                      <a:pt x="47" y="22"/>
                      <a:pt x="47" y="22"/>
                      <a:pt x="47" y="22"/>
                    </a:cubicBezTo>
                    <a:cubicBezTo>
                      <a:pt x="47" y="21"/>
                      <a:pt x="47" y="21"/>
                      <a:pt x="47" y="21"/>
                    </a:cubicBezTo>
                    <a:cubicBezTo>
                      <a:pt x="47" y="23"/>
                      <a:pt x="47" y="23"/>
                      <a:pt x="47" y="23"/>
                    </a:cubicBezTo>
                    <a:cubicBezTo>
                      <a:pt x="49" y="24"/>
                      <a:pt x="49" y="24"/>
                      <a:pt x="49" y="24"/>
                    </a:cubicBezTo>
                    <a:cubicBezTo>
                      <a:pt x="49" y="24"/>
                      <a:pt x="49" y="25"/>
                      <a:pt x="49" y="25"/>
                    </a:cubicBezTo>
                    <a:cubicBezTo>
                      <a:pt x="49" y="25"/>
                      <a:pt x="49" y="26"/>
                      <a:pt x="49" y="26"/>
                    </a:cubicBezTo>
                    <a:cubicBezTo>
                      <a:pt x="49" y="26"/>
                      <a:pt x="49" y="27"/>
                      <a:pt x="49" y="27"/>
                    </a:cubicBezTo>
                    <a:cubicBezTo>
                      <a:pt x="49" y="27"/>
                      <a:pt x="49" y="28"/>
                      <a:pt x="49" y="28"/>
                    </a:cubicBezTo>
                    <a:cubicBezTo>
                      <a:pt x="49" y="28"/>
                      <a:pt x="49" y="28"/>
                      <a:pt x="49" y="28"/>
                    </a:cubicBezTo>
                    <a:cubicBezTo>
                      <a:pt x="49" y="29"/>
                      <a:pt x="49" y="29"/>
                      <a:pt x="49" y="29"/>
                    </a:cubicBezTo>
                    <a:cubicBezTo>
                      <a:pt x="49" y="29"/>
                      <a:pt x="50" y="29"/>
                      <a:pt x="50" y="29"/>
                    </a:cubicBezTo>
                    <a:cubicBezTo>
                      <a:pt x="51" y="28"/>
                      <a:pt x="51" y="28"/>
                      <a:pt x="51" y="28"/>
                    </a:cubicBezTo>
                    <a:cubicBezTo>
                      <a:pt x="54" y="32"/>
                      <a:pt x="54" y="32"/>
                      <a:pt x="54" y="32"/>
                    </a:cubicBezTo>
                    <a:cubicBezTo>
                      <a:pt x="56" y="32"/>
                      <a:pt x="56" y="32"/>
                      <a:pt x="56" y="32"/>
                    </a:cubicBezTo>
                    <a:cubicBezTo>
                      <a:pt x="58" y="30"/>
                      <a:pt x="58" y="30"/>
                      <a:pt x="58" y="30"/>
                    </a:cubicBezTo>
                    <a:cubicBezTo>
                      <a:pt x="58" y="30"/>
                      <a:pt x="58" y="30"/>
                      <a:pt x="58" y="30"/>
                    </a:cubicBezTo>
                    <a:cubicBezTo>
                      <a:pt x="58" y="30"/>
                      <a:pt x="60" y="30"/>
                      <a:pt x="60" y="30"/>
                    </a:cubicBezTo>
                    <a:cubicBezTo>
                      <a:pt x="60" y="30"/>
                      <a:pt x="60" y="30"/>
                      <a:pt x="60" y="30"/>
                    </a:cubicBezTo>
                    <a:cubicBezTo>
                      <a:pt x="60" y="30"/>
                      <a:pt x="60" y="31"/>
                      <a:pt x="60" y="31"/>
                    </a:cubicBezTo>
                    <a:cubicBezTo>
                      <a:pt x="60" y="32"/>
                      <a:pt x="60" y="32"/>
                      <a:pt x="60" y="32"/>
                    </a:cubicBezTo>
                    <a:cubicBezTo>
                      <a:pt x="60" y="32"/>
                      <a:pt x="60" y="32"/>
                      <a:pt x="60" y="32"/>
                    </a:cubicBezTo>
                    <a:cubicBezTo>
                      <a:pt x="60" y="32"/>
                      <a:pt x="60" y="32"/>
                      <a:pt x="60" y="32"/>
                    </a:cubicBezTo>
                    <a:cubicBezTo>
                      <a:pt x="60" y="32"/>
                      <a:pt x="61" y="32"/>
                      <a:pt x="61" y="32"/>
                    </a:cubicBezTo>
                    <a:cubicBezTo>
                      <a:pt x="61" y="31"/>
                      <a:pt x="62" y="30"/>
                      <a:pt x="62" y="30"/>
                    </a:cubicBezTo>
                    <a:cubicBezTo>
                      <a:pt x="63" y="30"/>
                      <a:pt x="63" y="30"/>
                      <a:pt x="63" y="30"/>
                    </a:cubicBezTo>
                    <a:cubicBezTo>
                      <a:pt x="63" y="30"/>
                      <a:pt x="63" y="30"/>
                      <a:pt x="63" y="30"/>
                    </a:cubicBezTo>
                    <a:cubicBezTo>
                      <a:pt x="63" y="30"/>
                      <a:pt x="63" y="29"/>
                      <a:pt x="63" y="29"/>
                    </a:cubicBezTo>
                    <a:cubicBezTo>
                      <a:pt x="64" y="29"/>
                      <a:pt x="64" y="29"/>
                      <a:pt x="64" y="29"/>
                    </a:cubicBezTo>
                    <a:cubicBezTo>
                      <a:pt x="64" y="29"/>
                      <a:pt x="64" y="28"/>
                      <a:pt x="64" y="28"/>
                    </a:cubicBezTo>
                    <a:cubicBezTo>
                      <a:pt x="64" y="28"/>
                      <a:pt x="65" y="28"/>
                      <a:pt x="65" y="28"/>
                    </a:cubicBezTo>
                    <a:cubicBezTo>
                      <a:pt x="65" y="28"/>
                      <a:pt x="65" y="28"/>
                      <a:pt x="65" y="28"/>
                    </a:cubicBezTo>
                    <a:cubicBezTo>
                      <a:pt x="66" y="28"/>
                      <a:pt x="66" y="28"/>
                      <a:pt x="66" y="28"/>
                    </a:cubicBezTo>
                    <a:cubicBezTo>
                      <a:pt x="66" y="28"/>
                      <a:pt x="66" y="28"/>
                      <a:pt x="66" y="28"/>
                    </a:cubicBezTo>
                    <a:cubicBezTo>
                      <a:pt x="67" y="28"/>
                      <a:pt x="68" y="26"/>
                      <a:pt x="68" y="26"/>
                    </a:cubicBezTo>
                    <a:cubicBezTo>
                      <a:pt x="68" y="26"/>
                      <a:pt x="68" y="26"/>
                      <a:pt x="68" y="26"/>
                    </a:cubicBezTo>
                    <a:cubicBezTo>
                      <a:pt x="68" y="26"/>
                      <a:pt x="68" y="27"/>
                      <a:pt x="68" y="27"/>
                    </a:cubicBezTo>
                    <a:cubicBezTo>
                      <a:pt x="68" y="27"/>
                      <a:pt x="69" y="27"/>
                      <a:pt x="69" y="27"/>
                    </a:cubicBezTo>
                    <a:cubicBezTo>
                      <a:pt x="69" y="27"/>
                      <a:pt x="69" y="27"/>
                      <a:pt x="69" y="27"/>
                    </a:cubicBezTo>
                    <a:cubicBezTo>
                      <a:pt x="70" y="26"/>
                      <a:pt x="70" y="26"/>
                      <a:pt x="70" y="26"/>
                    </a:cubicBezTo>
                    <a:cubicBezTo>
                      <a:pt x="70" y="23"/>
                      <a:pt x="70" y="23"/>
                      <a:pt x="70" y="23"/>
                    </a:cubicBezTo>
                    <a:cubicBezTo>
                      <a:pt x="72" y="23"/>
                      <a:pt x="72" y="23"/>
                      <a:pt x="72" y="23"/>
                    </a:cubicBezTo>
                    <a:cubicBezTo>
                      <a:pt x="74" y="22"/>
                      <a:pt x="74" y="22"/>
                      <a:pt x="74" y="22"/>
                    </a:cubicBezTo>
                    <a:cubicBezTo>
                      <a:pt x="75" y="22"/>
                      <a:pt x="75" y="22"/>
                      <a:pt x="75" y="22"/>
                    </a:cubicBezTo>
                    <a:cubicBezTo>
                      <a:pt x="75" y="21"/>
                      <a:pt x="75" y="21"/>
                      <a:pt x="75" y="21"/>
                    </a:cubicBezTo>
                    <a:cubicBezTo>
                      <a:pt x="75" y="20"/>
                      <a:pt x="75" y="20"/>
                      <a:pt x="75" y="20"/>
                    </a:cubicBezTo>
                    <a:cubicBezTo>
                      <a:pt x="75" y="20"/>
                      <a:pt x="74" y="20"/>
                      <a:pt x="74" y="20"/>
                    </a:cubicBezTo>
                    <a:cubicBezTo>
                      <a:pt x="74" y="20"/>
                      <a:pt x="72" y="20"/>
                      <a:pt x="72" y="20"/>
                    </a:cubicBezTo>
                    <a:cubicBezTo>
                      <a:pt x="71" y="19"/>
                      <a:pt x="71" y="19"/>
                      <a:pt x="71" y="19"/>
                    </a:cubicBezTo>
                    <a:cubicBezTo>
                      <a:pt x="71" y="19"/>
                      <a:pt x="71" y="19"/>
                      <a:pt x="71" y="19"/>
                    </a:cubicBezTo>
                    <a:cubicBezTo>
                      <a:pt x="71" y="18"/>
                      <a:pt x="71" y="18"/>
                      <a:pt x="71" y="18"/>
                    </a:cubicBezTo>
                    <a:cubicBezTo>
                      <a:pt x="69" y="15"/>
                      <a:pt x="69" y="15"/>
                      <a:pt x="69" y="15"/>
                    </a:cubicBezTo>
                    <a:cubicBezTo>
                      <a:pt x="69" y="15"/>
                      <a:pt x="69" y="15"/>
                      <a:pt x="69" y="15"/>
                    </a:cubicBezTo>
                    <a:cubicBezTo>
                      <a:pt x="70" y="14"/>
                      <a:pt x="70" y="14"/>
                      <a:pt x="70" y="14"/>
                    </a:cubicBezTo>
                    <a:cubicBezTo>
                      <a:pt x="70" y="12"/>
                      <a:pt x="70" y="12"/>
                      <a:pt x="70" y="12"/>
                    </a:cubicBezTo>
                    <a:cubicBezTo>
                      <a:pt x="67" y="10"/>
                      <a:pt x="67" y="10"/>
                      <a:pt x="67" y="10"/>
                    </a:cubicBezTo>
                    <a:cubicBezTo>
                      <a:pt x="67" y="10"/>
                      <a:pt x="66" y="8"/>
                      <a:pt x="66" y="8"/>
                    </a:cubicBezTo>
                    <a:cubicBezTo>
                      <a:pt x="66" y="8"/>
                      <a:pt x="65" y="8"/>
                      <a:pt x="65" y="8"/>
                    </a:cubicBezTo>
                    <a:cubicBezTo>
                      <a:pt x="65" y="7"/>
                      <a:pt x="65" y="7"/>
                      <a:pt x="65" y="7"/>
                    </a:cubicBezTo>
                    <a:cubicBezTo>
                      <a:pt x="65" y="7"/>
                      <a:pt x="65" y="7"/>
                      <a:pt x="65" y="7"/>
                    </a:cubicBezTo>
                    <a:cubicBezTo>
                      <a:pt x="66" y="7"/>
                      <a:pt x="66" y="7"/>
                      <a:pt x="66" y="7"/>
                    </a:cubicBezTo>
                    <a:cubicBezTo>
                      <a:pt x="67" y="8"/>
                      <a:pt x="67" y="8"/>
                      <a:pt x="67" y="8"/>
                    </a:cubicBezTo>
                    <a:cubicBezTo>
                      <a:pt x="70" y="8"/>
                      <a:pt x="70" y="8"/>
                      <a:pt x="70" y="8"/>
                    </a:cubicBezTo>
                    <a:cubicBezTo>
                      <a:pt x="71" y="10"/>
                      <a:pt x="71" y="10"/>
                      <a:pt x="71" y="10"/>
                    </a:cubicBezTo>
                    <a:cubicBezTo>
                      <a:pt x="72" y="9"/>
                      <a:pt x="72" y="9"/>
                      <a:pt x="72" y="9"/>
                    </a:cubicBezTo>
                    <a:cubicBezTo>
                      <a:pt x="72" y="9"/>
                      <a:pt x="73" y="9"/>
                      <a:pt x="73" y="9"/>
                    </a:cubicBezTo>
                    <a:cubicBezTo>
                      <a:pt x="73" y="9"/>
                      <a:pt x="73" y="9"/>
                      <a:pt x="73" y="9"/>
                    </a:cubicBezTo>
                    <a:cubicBezTo>
                      <a:pt x="74" y="10"/>
                      <a:pt x="74" y="10"/>
                      <a:pt x="74" y="10"/>
                    </a:cubicBezTo>
                    <a:cubicBezTo>
                      <a:pt x="74" y="10"/>
                      <a:pt x="75" y="9"/>
                      <a:pt x="75" y="9"/>
                    </a:cubicBezTo>
                    <a:cubicBezTo>
                      <a:pt x="75" y="9"/>
                      <a:pt x="75" y="9"/>
                      <a:pt x="75" y="9"/>
                    </a:cubicBezTo>
                    <a:cubicBezTo>
                      <a:pt x="76" y="9"/>
                      <a:pt x="76" y="9"/>
                      <a:pt x="76" y="9"/>
                    </a:cubicBezTo>
                    <a:cubicBezTo>
                      <a:pt x="76" y="9"/>
                      <a:pt x="76" y="9"/>
                      <a:pt x="76" y="9"/>
                    </a:cubicBezTo>
                    <a:cubicBezTo>
                      <a:pt x="76" y="10"/>
                      <a:pt x="76" y="10"/>
                      <a:pt x="77" y="10"/>
                    </a:cubicBezTo>
                    <a:cubicBezTo>
                      <a:pt x="77" y="10"/>
                      <a:pt x="77" y="10"/>
                      <a:pt x="77" y="10"/>
                    </a:cubicBezTo>
                    <a:cubicBezTo>
                      <a:pt x="77" y="10"/>
                      <a:pt x="77" y="11"/>
                      <a:pt x="77" y="11"/>
                    </a:cubicBezTo>
                    <a:cubicBezTo>
                      <a:pt x="78" y="11"/>
                      <a:pt x="78" y="11"/>
                      <a:pt x="78" y="11"/>
                    </a:cubicBezTo>
                    <a:cubicBezTo>
                      <a:pt x="78" y="11"/>
                      <a:pt x="79" y="11"/>
                      <a:pt x="79" y="11"/>
                    </a:cubicBezTo>
                    <a:cubicBezTo>
                      <a:pt x="79" y="11"/>
                      <a:pt x="79" y="11"/>
                      <a:pt x="79" y="11"/>
                    </a:cubicBezTo>
                    <a:cubicBezTo>
                      <a:pt x="79" y="11"/>
                      <a:pt x="80" y="11"/>
                      <a:pt x="80" y="11"/>
                    </a:cubicBezTo>
                    <a:cubicBezTo>
                      <a:pt x="80" y="11"/>
                      <a:pt x="80" y="10"/>
                      <a:pt x="80" y="10"/>
                    </a:cubicBezTo>
                    <a:cubicBezTo>
                      <a:pt x="80" y="10"/>
                      <a:pt x="80" y="10"/>
                      <a:pt x="80" y="10"/>
                    </a:cubicBezTo>
                    <a:cubicBezTo>
                      <a:pt x="80" y="9"/>
                      <a:pt x="80" y="9"/>
                      <a:pt x="80" y="9"/>
                    </a:cubicBezTo>
                    <a:cubicBezTo>
                      <a:pt x="81" y="9"/>
                      <a:pt x="81" y="9"/>
                      <a:pt x="81" y="9"/>
                    </a:cubicBezTo>
                    <a:cubicBezTo>
                      <a:pt x="82" y="7"/>
                      <a:pt x="82" y="7"/>
                      <a:pt x="82" y="7"/>
                    </a:cubicBezTo>
                    <a:cubicBezTo>
                      <a:pt x="83" y="8"/>
                      <a:pt x="83" y="8"/>
                      <a:pt x="83" y="8"/>
                    </a:cubicBezTo>
                    <a:cubicBezTo>
                      <a:pt x="84" y="8"/>
                      <a:pt x="84" y="8"/>
                      <a:pt x="84" y="8"/>
                    </a:cubicBezTo>
                    <a:cubicBezTo>
                      <a:pt x="85" y="7"/>
                      <a:pt x="85" y="7"/>
                      <a:pt x="85" y="7"/>
                    </a:cubicBezTo>
                    <a:cubicBezTo>
                      <a:pt x="86" y="8"/>
                      <a:pt x="86" y="8"/>
                      <a:pt x="86" y="8"/>
                    </a:cubicBezTo>
                    <a:cubicBezTo>
                      <a:pt x="86" y="8"/>
                      <a:pt x="86" y="8"/>
                      <a:pt x="86" y="8"/>
                    </a:cubicBezTo>
                    <a:cubicBezTo>
                      <a:pt x="86" y="7"/>
                      <a:pt x="87" y="7"/>
                      <a:pt x="87" y="7"/>
                    </a:cubicBezTo>
                    <a:cubicBezTo>
                      <a:pt x="88" y="7"/>
                      <a:pt x="88" y="7"/>
                      <a:pt x="88" y="7"/>
                    </a:cubicBezTo>
                    <a:cubicBezTo>
                      <a:pt x="89" y="6"/>
                      <a:pt x="89" y="6"/>
                      <a:pt x="89" y="6"/>
                    </a:cubicBezTo>
                    <a:cubicBezTo>
                      <a:pt x="89" y="6"/>
                      <a:pt x="89" y="6"/>
                      <a:pt x="89" y="6"/>
                    </a:cubicBezTo>
                    <a:cubicBezTo>
                      <a:pt x="90" y="5"/>
                      <a:pt x="90" y="5"/>
                      <a:pt x="90" y="5"/>
                    </a:cubicBezTo>
                    <a:cubicBezTo>
                      <a:pt x="90" y="5"/>
                      <a:pt x="90" y="5"/>
                      <a:pt x="90" y="5"/>
                    </a:cubicBezTo>
                    <a:cubicBezTo>
                      <a:pt x="91" y="5"/>
                      <a:pt x="91" y="5"/>
                      <a:pt x="91" y="5"/>
                    </a:cubicBezTo>
                    <a:cubicBezTo>
                      <a:pt x="92" y="5"/>
                      <a:pt x="92" y="5"/>
                      <a:pt x="92" y="5"/>
                    </a:cubicBezTo>
                    <a:cubicBezTo>
                      <a:pt x="92" y="5"/>
                      <a:pt x="92" y="5"/>
                      <a:pt x="92" y="5"/>
                    </a:cubicBezTo>
                    <a:cubicBezTo>
                      <a:pt x="93" y="5"/>
                      <a:pt x="93" y="5"/>
                      <a:pt x="93" y="5"/>
                    </a:cubicBezTo>
                    <a:cubicBezTo>
                      <a:pt x="93" y="4"/>
                      <a:pt x="93" y="4"/>
                      <a:pt x="93" y="4"/>
                    </a:cubicBezTo>
                    <a:cubicBezTo>
                      <a:pt x="94" y="3"/>
                      <a:pt x="94" y="3"/>
                      <a:pt x="94" y="3"/>
                    </a:cubicBezTo>
                    <a:cubicBezTo>
                      <a:pt x="94" y="3"/>
                      <a:pt x="95" y="3"/>
                      <a:pt x="95" y="3"/>
                    </a:cubicBezTo>
                    <a:cubicBezTo>
                      <a:pt x="95" y="3"/>
                      <a:pt x="95" y="2"/>
                      <a:pt x="95" y="2"/>
                    </a:cubicBezTo>
                    <a:cubicBezTo>
                      <a:pt x="95" y="2"/>
                      <a:pt x="94" y="0"/>
                      <a:pt x="94" y="0"/>
                    </a:cubicBezTo>
                    <a:cubicBezTo>
                      <a:pt x="96" y="0"/>
                      <a:pt x="96" y="0"/>
                      <a:pt x="96" y="0"/>
                    </a:cubicBezTo>
                    <a:cubicBezTo>
                      <a:pt x="97" y="0"/>
                      <a:pt x="97" y="0"/>
                      <a:pt x="97" y="0"/>
                    </a:cubicBezTo>
                    <a:cubicBezTo>
                      <a:pt x="98" y="0"/>
                      <a:pt x="98" y="0"/>
                      <a:pt x="98" y="0"/>
                    </a:cubicBezTo>
                    <a:cubicBezTo>
                      <a:pt x="99" y="1"/>
                      <a:pt x="99" y="1"/>
                      <a:pt x="99" y="1"/>
                    </a:cubicBezTo>
                    <a:cubicBezTo>
                      <a:pt x="99" y="3"/>
                      <a:pt x="99" y="3"/>
                      <a:pt x="99" y="3"/>
                    </a:cubicBezTo>
                    <a:cubicBezTo>
                      <a:pt x="99" y="4"/>
                      <a:pt x="99" y="4"/>
                      <a:pt x="99" y="4"/>
                    </a:cubicBezTo>
                    <a:cubicBezTo>
                      <a:pt x="98" y="5"/>
                      <a:pt x="98" y="5"/>
                      <a:pt x="98" y="5"/>
                    </a:cubicBezTo>
                    <a:cubicBezTo>
                      <a:pt x="100" y="5"/>
                      <a:pt x="100" y="5"/>
                      <a:pt x="100" y="5"/>
                    </a:cubicBezTo>
                    <a:cubicBezTo>
                      <a:pt x="101" y="6"/>
                      <a:pt x="101" y="6"/>
                      <a:pt x="101" y="6"/>
                    </a:cubicBezTo>
                    <a:cubicBezTo>
                      <a:pt x="101" y="7"/>
                      <a:pt x="101" y="7"/>
                      <a:pt x="101" y="7"/>
                    </a:cubicBezTo>
                    <a:cubicBezTo>
                      <a:pt x="101" y="7"/>
                      <a:pt x="101" y="7"/>
                      <a:pt x="101" y="7"/>
                    </a:cubicBezTo>
                    <a:cubicBezTo>
                      <a:pt x="101" y="8"/>
                      <a:pt x="101" y="8"/>
                      <a:pt x="101" y="8"/>
                    </a:cubicBezTo>
                    <a:cubicBezTo>
                      <a:pt x="102" y="8"/>
                      <a:pt x="102" y="8"/>
                      <a:pt x="102" y="8"/>
                    </a:cubicBezTo>
                    <a:cubicBezTo>
                      <a:pt x="102" y="8"/>
                      <a:pt x="102" y="8"/>
                      <a:pt x="102" y="8"/>
                    </a:cubicBezTo>
                    <a:cubicBezTo>
                      <a:pt x="102" y="9"/>
                      <a:pt x="102" y="9"/>
                      <a:pt x="102" y="9"/>
                    </a:cubicBezTo>
                    <a:cubicBezTo>
                      <a:pt x="102" y="11"/>
                      <a:pt x="102" y="11"/>
                      <a:pt x="102" y="11"/>
                    </a:cubicBezTo>
                    <a:cubicBezTo>
                      <a:pt x="100" y="12"/>
                      <a:pt x="100" y="12"/>
                      <a:pt x="100" y="12"/>
                    </a:cubicBezTo>
                    <a:cubicBezTo>
                      <a:pt x="100" y="12"/>
                      <a:pt x="100" y="12"/>
                      <a:pt x="100" y="12"/>
                    </a:cubicBezTo>
                    <a:cubicBezTo>
                      <a:pt x="100" y="12"/>
                      <a:pt x="100" y="12"/>
                      <a:pt x="100" y="12"/>
                    </a:cubicBezTo>
                    <a:cubicBezTo>
                      <a:pt x="101" y="13"/>
                      <a:pt x="101" y="13"/>
                      <a:pt x="101" y="13"/>
                    </a:cubicBezTo>
                    <a:cubicBezTo>
                      <a:pt x="99" y="16"/>
                      <a:pt x="99" y="16"/>
                      <a:pt x="99" y="16"/>
                    </a:cubicBezTo>
                    <a:cubicBezTo>
                      <a:pt x="99" y="18"/>
                      <a:pt x="99" y="18"/>
                      <a:pt x="99" y="18"/>
                    </a:cubicBezTo>
                    <a:cubicBezTo>
                      <a:pt x="100" y="20"/>
                      <a:pt x="100" y="20"/>
                      <a:pt x="100" y="20"/>
                    </a:cubicBezTo>
                    <a:cubicBezTo>
                      <a:pt x="101" y="21"/>
                      <a:pt x="101" y="21"/>
                      <a:pt x="101" y="21"/>
                    </a:cubicBezTo>
                    <a:cubicBezTo>
                      <a:pt x="101" y="24"/>
                      <a:pt x="101" y="24"/>
                      <a:pt x="101" y="24"/>
                    </a:cubicBezTo>
                    <a:cubicBezTo>
                      <a:pt x="101" y="24"/>
                      <a:pt x="101" y="24"/>
                      <a:pt x="101" y="24"/>
                    </a:cubicBezTo>
                    <a:cubicBezTo>
                      <a:pt x="101" y="25"/>
                      <a:pt x="101" y="25"/>
                      <a:pt x="101" y="25"/>
                    </a:cubicBezTo>
                    <a:cubicBezTo>
                      <a:pt x="102" y="25"/>
                      <a:pt x="102" y="25"/>
                      <a:pt x="102" y="25"/>
                    </a:cubicBezTo>
                    <a:cubicBezTo>
                      <a:pt x="104" y="27"/>
                      <a:pt x="104" y="27"/>
                      <a:pt x="104" y="27"/>
                    </a:cubicBezTo>
                    <a:cubicBezTo>
                      <a:pt x="106" y="27"/>
                      <a:pt x="106" y="27"/>
                      <a:pt x="106" y="27"/>
                    </a:cubicBezTo>
                    <a:cubicBezTo>
                      <a:pt x="106" y="27"/>
                      <a:pt x="107" y="28"/>
                      <a:pt x="107" y="28"/>
                    </a:cubicBezTo>
                    <a:cubicBezTo>
                      <a:pt x="107" y="28"/>
                      <a:pt x="107" y="29"/>
                      <a:pt x="107" y="29"/>
                    </a:cubicBezTo>
                    <a:cubicBezTo>
                      <a:pt x="108" y="28"/>
                      <a:pt x="108" y="28"/>
                      <a:pt x="108" y="28"/>
                    </a:cubicBezTo>
                    <a:cubicBezTo>
                      <a:pt x="109" y="28"/>
                      <a:pt x="109" y="28"/>
                      <a:pt x="109" y="28"/>
                    </a:cubicBezTo>
                    <a:cubicBezTo>
                      <a:pt x="110" y="28"/>
                      <a:pt x="110" y="28"/>
                      <a:pt x="110" y="28"/>
                    </a:cubicBezTo>
                    <a:cubicBezTo>
                      <a:pt x="110" y="27"/>
                      <a:pt x="110" y="27"/>
                      <a:pt x="110" y="27"/>
                    </a:cubicBezTo>
                    <a:cubicBezTo>
                      <a:pt x="110" y="27"/>
                      <a:pt x="110" y="27"/>
                      <a:pt x="110" y="27"/>
                    </a:cubicBezTo>
                    <a:cubicBezTo>
                      <a:pt x="111" y="26"/>
                      <a:pt x="111" y="26"/>
                      <a:pt x="111" y="26"/>
                    </a:cubicBezTo>
                    <a:cubicBezTo>
                      <a:pt x="112" y="26"/>
                      <a:pt x="112" y="26"/>
                      <a:pt x="112" y="26"/>
                    </a:cubicBezTo>
                    <a:cubicBezTo>
                      <a:pt x="113" y="26"/>
                      <a:pt x="113" y="26"/>
                      <a:pt x="113" y="26"/>
                    </a:cubicBezTo>
                    <a:cubicBezTo>
                      <a:pt x="113" y="26"/>
                      <a:pt x="113" y="26"/>
                      <a:pt x="113" y="26"/>
                    </a:cubicBezTo>
                    <a:cubicBezTo>
                      <a:pt x="113" y="25"/>
                      <a:pt x="113" y="25"/>
                      <a:pt x="113" y="25"/>
                    </a:cubicBezTo>
                    <a:cubicBezTo>
                      <a:pt x="116" y="25"/>
                      <a:pt x="116" y="25"/>
                      <a:pt x="116" y="25"/>
                    </a:cubicBezTo>
                    <a:cubicBezTo>
                      <a:pt x="118" y="23"/>
                      <a:pt x="118" y="23"/>
                      <a:pt x="118" y="23"/>
                    </a:cubicBezTo>
                    <a:cubicBezTo>
                      <a:pt x="118" y="23"/>
                      <a:pt x="118" y="23"/>
                      <a:pt x="118" y="23"/>
                    </a:cubicBezTo>
                    <a:cubicBezTo>
                      <a:pt x="119" y="23"/>
                      <a:pt x="119" y="23"/>
                      <a:pt x="119" y="23"/>
                    </a:cubicBezTo>
                    <a:cubicBezTo>
                      <a:pt x="119" y="23"/>
                      <a:pt x="119" y="23"/>
                      <a:pt x="119" y="23"/>
                    </a:cubicBezTo>
                    <a:cubicBezTo>
                      <a:pt x="122" y="24"/>
                      <a:pt x="122" y="24"/>
                      <a:pt x="122" y="24"/>
                    </a:cubicBezTo>
                    <a:cubicBezTo>
                      <a:pt x="122" y="23"/>
                      <a:pt x="122" y="23"/>
                      <a:pt x="122" y="23"/>
                    </a:cubicBezTo>
                    <a:cubicBezTo>
                      <a:pt x="124" y="23"/>
                      <a:pt x="124" y="23"/>
                      <a:pt x="124" y="23"/>
                    </a:cubicBezTo>
                    <a:cubicBezTo>
                      <a:pt x="124" y="23"/>
                      <a:pt x="126" y="24"/>
                      <a:pt x="126" y="24"/>
                    </a:cubicBezTo>
                    <a:cubicBezTo>
                      <a:pt x="126" y="24"/>
                      <a:pt x="128" y="24"/>
                      <a:pt x="128" y="24"/>
                    </a:cubicBezTo>
                    <a:cubicBezTo>
                      <a:pt x="128" y="23"/>
                      <a:pt x="128" y="23"/>
                      <a:pt x="128" y="23"/>
                    </a:cubicBezTo>
                    <a:cubicBezTo>
                      <a:pt x="128" y="23"/>
                      <a:pt x="128" y="22"/>
                      <a:pt x="128" y="22"/>
                    </a:cubicBezTo>
                    <a:cubicBezTo>
                      <a:pt x="128" y="22"/>
                      <a:pt x="128" y="22"/>
                      <a:pt x="128" y="22"/>
                    </a:cubicBezTo>
                    <a:cubicBezTo>
                      <a:pt x="127" y="22"/>
                      <a:pt x="126" y="21"/>
                      <a:pt x="126" y="21"/>
                    </a:cubicBezTo>
                    <a:cubicBezTo>
                      <a:pt x="126" y="21"/>
                      <a:pt x="126" y="21"/>
                      <a:pt x="126" y="21"/>
                    </a:cubicBezTo>
                    <a:cubicBezTo>
                      <a:pt x="127" y="20"/>
                      <a:pt x="127" y="20"/>
                      <a:pt x="127" y="20"/>
                    </a:cubicBezTo>
                    <a:cubicBezTo>
                      <a:pt x="127" y="20"/>
                      <a:pt x="127" y="20"/>
                      <a:pt x="127" y="20"/>
                    </a:cubicBezTo>
                    <a:cubicBezTo>
                      <a:pt x="127" y="20"/>
                      <a:pt x="127" y="19"/>
                      <a:pt x="127" y="19"/>
                    </a:cubicBezTo>
                    <a:cubicBezTo>
                      <a:pt x="129" y="20"/>
                      <a:pt x="129" y="20"/>
                      <a:pt x="129" y="20"/>
                    </a:cubicBezTo>
                    <a:cubicBezTo>
                      <a:pt x="132" y="20"/>
                      <a:pt x="132" y="20"/>
                      <a:pt x="132" y="20"/>
                    </a:cubicBezTo>
                    <a:cubicBezTo>
                      <a:pt x="132" y="19"/>
                      <a:pt x="132" y="19"/>
                      <a:pt x="132" y="19"/>
                    </a:cubicBezTo>
                    <a:cubicBezTo>
                      <a:pt x="134" y="19"/>
                      <a:pt x="134" y="19"/>
                      <a:pt x="134" y="19"/>
                    </a:cubicBezTo>
                    <a:cubicBezTo>
                      <a:pt x="135" y="19"/>
                      <a:pt x="135" y="19"/>
                      <a:pt x="135" y="19"/>
                    </a:cubicBezTo>
                    <a:cubicBezTo>
                      <a:pt x="135" y="20"/>
                      <a:pt x="135" y="20"/>
                      <a:pt x="135" y="20"/>
                    </a:cubicBezTo>
                    <a:cubicBezTo>
                      <a:pt x="136" y="20"/>
                      <a:pt x="136" y="20"/>
                      <a:pt x="136" y="20"/>
                    </a:cubicBezTo>
                    <a:cubicBezTo>
                      <a:pt x="136" y="21"/>
                      <a:pt x="136" y="21"/>
                      <a:pt x="136" y="21"/>
                    </a:cubicBezTo>
                    <a:cubicBezTo>
                      <a:pt x="137" y="21"/>
                      <a:pt x="137" y="21"/>
                      <a:pt x="137" y="21"/>
                    </a:cubicBezTo>
                    <a:cubicBezTo>
                      <a:pt x="138" y="21"/>
                      <a:pt x="138" y="21"/>
                      <a:pt x="138" y="21"/>
                    </a:cubicBezTo>
                    <a:cubicBezTo>
                      <a:pt x="138" y="21"/>
                      <a:pt x="139" y="22"/>
                      <a:pt x="139" y="22"/>
                    </a:cubicBezTo>
                    <a:cubicBezTo>
                      <a:pt x="139" y="22"/>
                      <a:pt x="140" y="22"/>
                      <a:pt x="140" y="22"/>
                    </a:cubicBezTo>
                    <a:cubicBezTo>
                      <a:pt x="141" y="22"/>
                      <a:pt x="141" y="22"/>
                      <a:pt x="141" y="22"/>
                    </a:cubicBezTo>
                    <a:cubicBezTo>
                      <a:pt x="141" y="21"/>
                      <a:pt x="141" y="21"/>
                      <a:pt x="141" y="21"/>
                    </a:cubicBezTo>
                    <a:cubicBezTo>
                      <a:pt x="142" y="21"/>
                      <a:pt x="142" y="21"/>
                      <a:pt x="142" y="21"/>
                    </a:cubicBezTo>
                    <a:cubicBezTo>
                      <a:pt x="143" y="20"/>
                      <a:pt x="143" y="20"/>
                      <a:pt x="143" y="20"/>
                    </a:cubicBezTo>
                    <a:cubicBezTo>
                      <a:pt x="145" y="21"/>
                      <a:pt x="145" y="21"/>
                      <a:pt x="145" y="21"/>
                    </a:cubicBezTo>
                    <a:cubicBezTo>
                      <a:pt x="145" y="21"/>
                      <a:pt x="145" y="21"/>
                      <a:pt x="145" y="21"/>
                    </a:cubicBezTo>
                    <a:cubicBezTo>
                      <a:pt x="146" y="20"/>
                      <a:pt x="146" y="20"/>
                      <a:pt x="146" y="20"/>
                    </a:cubicBezTo>
                    <a:cubicBezTo>
                      <a:pt x="147" y="20"/>
                      <a:pt x="147" y="20"/>
                      <a:pt x="147" y="20"/>
                    </a:cubicBezTo>
                    <a:cubicBezTo>
                      <a:pt x="147" y="22"/>
                      <a:pt x="147" y="22"/>
                      <a:pt x="147" y="22"/>
                    </a:cubicBezTo>
                    <a:cubicBezTo>
                      <a:pt x="149" y="22"/>
                      <a:pt x="149" y="22"/>
                      <a:pt x="149" y="22"/>
                    </a:cubicBezTo>
                    <a:cubicBezTo>
                      <a:pt x="152" y="19"/>
                      <a:pt x="152" y="19"/>
                      <a:pt x="152" y="19"/>
                    </a:cubicBezTo>
                    <a:cubicBezTo>
                      <a:pt x="152" y="18"/>
                      <a:pt x="152" y="18"/>
                      <a:pt x="152" y="18"/>
                    </a:cubicBezTo>
                    <a:cubicBezTo>
                      <a:pt x="153" y="16"/>
                      <a:pt x="153" y="16"/>
                      <a:pt x="153" y="16"/>
                    </a:cubicBezTo>
                    <a:cubicBezTo>
                      <a:pt x="153" y="15"/>
                      <a:pt x="153" y="15"/>
                      <a:pt x="153" y="15"/>
                    </a:cubicBezTo>
                    <a:cubicBezTo>
                      <a:pt x="158" y="8"/>
                      <a:pt x="158" y="8"/>
                      <a:pt x="158" y="8"/>
                    </a:cubicBezTo>
                    <a:cubicBezTo>
                      <a:pt x="158" y="8"/>
                      <a:pt x="159" y="8"/>
                      <a:pt x="159" y="7"/>
                    </a:cubicBezTo>
                    <a:cubicBezTo>
                      <a:pt x="159" y="7"/>
                      <a:pt x="159" y="7"/>
                      <a:pt x="159" y="7"/>
                    </a:cubicBezTo>
                    <a:cubicBezTo>
                      <a:pt x="159" y="7"/>
                      <a:pt x="159" y="7"/>
                      <a:pt x="159" y="7"/>
                    </a:cubicBezTo>
                    <a:cubicBezTo>
                      <a:pt x="159" y="7"/>
                      <a:pt x="159" y="6"/>
                      <a:pt x="159" y="6"/>
                    </a:cubicBezTo>
                    <a:cubicBezTo>
                      <a:pt x="159" y="6"/>
                      <a:pt x="160" y="6"/>
                      <a:pt x="160" y="7"/>
                    </a:cubicBezTo>
                    <a:cubicBezTo>
                      <a:pt x="161" y="7"/>
                      <a:pt x="161" y="8"/>
                      <a:pt x="161" y="8"/>
                    </a:cubicBezTo>
                    <a:cubicBezTo>
                      <a:pt x="161" y="9"/>
                      <a:pt x="161" y="9"/>
                      <a:pt x="161" y="10"/>
                    </a:cubicBezTo>
                    <a:cubicBezTo>
                      <a:pt x="161" y="10"/>
                      <a:pt x="161" y="10"/>
                      <a:pt x="162" y="11"/>
                    </a:cubicBezTo>
                    <a:cubicBezTo>
                      <a:pt x="162" y="10"/>
                      <a:pt x="162" y="10"/>
                      <a:pt x="162" y="10"/>
                    </a:cubicBezTo>
                    <a:cubicBezTo>
                      <a:pt x="162" y="11"/>
                      <a:pt x="162" y="13"/>
                      <a:pt x="162" y="14"/>
                    </a:cubicBezTo>
                    <a:cubicBezTo>
                      <a:pt x="162" y="15"/>
                      <a:pt x="163" y="16"/>
                      <a:pt x="163" y="17"/>
                    </a:cubicBezTo>
                    <a:cubicBezTo>
                      <a:pt x="163" y="17"/>
                      <a:pt x="163" y="17"/>
                      <a:pt x="164" y="18"/>
                    </a:cubicBezTo>
                    <a:cubicBezTo>
                      <a:pt x="164" y="18"/>
                      <a:pt x="164" y="19"/>
                      <a:pt x="164" y="19"/>
                    </a:cubicBezTo>
                    <a:cubicBezTo>
                      <a:pt x="164" y="20"/>
                      <a:pt x="165" y="21"/>
                      <a:pt x="165" y="22"/>
                    </a:cubicBezTo>
                    <a:cubicBezTo>
                      <a:pt x="165" y="23"/>
                      <a:pt x="166" y="24"/>
                      <a:pt x="166" y="24"/>
                    </a:cubicBezTo>
                    <a:cubicBezTo>
                      <a:pt x="167" y="24"/>
                      <a:pt x="167" y="24"/>
                      <a:pt x="167" y="24"/>
                    </a:cubicBezTo>
                    <a:cubicBezTo>
                      <a:pt x="168" y="24"/>
                      <a:pt x="169" y="24"/>
                      <a:pt x="170" y="25"/>
                    </a:cubicBezTo>
                    <a:cubicBezTo>
                      <a:pt x="170" y="25"/>
                      <a:pt x="170" y="25"/>
                      <a:pt x="170" y="25"/>
                    </a:cubicBezTo>
                    <a:cubicBezTo>
                      <a:pt x="170" y="25"/>
                      <a:pt x="170" y="26"/>
                      <a:pt x="170" y="26"/>
                    </a:cubicBezTo>
                    <a:cubicBezTo>
                      <a:pt x="171" y="26"/>
                      <a:pt x="171" y="27"/>
                      <a:pt x="170" y="28"/>
                    </a:cubicBezTo>
                    <a:cubicBezTo>
                      <a:pt x="170" y="28"/>
                      <a:pt x="170" y="28"/>
                      <a:pt x="170" y="28"/>
                    </a:cubicBezTo>
                    <a:cubicBezTo>
                      <a:pt x="170" y="28"/>
                      <a:pt x="170" y="28"/>
                      <a:pt x="169" y="28"/>
                    </a:cubicBezTo>
                    <a:cubicBezTo>
                      <a:pt x="170" y="29"/>
                      <a:pt x="170" y="29"/>
                      <a:pt x="170" y="29"/>
                    </a:cubicBezTo>
                    <a:cubicBezTo>
                      <a:pt x="170" y="29"/>
                      <a:pt x="170" y="29"/>
                      <a:pt x="170" y="29"/>
                    </a:cubicBezTo>
                    <a:cubicBezTo>
                      <a:pt x="170" y="29"/>
                      <a:pt x="170" y="29"/>
                      <a:pt x="170" y="29"/>
                    </a:cubicBezTo>
                    <a:cubicBezTo>
                      <a:pt x="170" y="29"/>
                      <a:pt x="170" y="30"/>
                      <a:pt x="170" y="30"/>
                    </a:cubicBezTo>
                    <a:cubicBezTo>
                      <a:pt x="170" y="30"/>
                      <a:pt x="170" y="30"/>
                      <a:pt x="170" y="30"/>
                    </a:cubicBezTo>
                    <a:cubicBezTo>
                      <a:pt x="170" y="30"/>
                      <a:pt x="170" y="30"/>
                      <a:pt x="169" y="30"/>
                    </a:cubicBezTo>
                    <a:cubicBezTo>
                      <a:pt x="169" y="30"/>
                      <a:pt x="169" y="30"/>
                      <a:pt x="168" y="30"/>
                    </a:cubicBezTo>
                    <a:cubicBezTo>
                      <a:pt x="168" y="30"/>
                      <a:pt x="168" y="31"/>
                      <a:pt x="168" y="31"/>
                    </a:cubicBezTo>
                    <a:cubicBezTo>
                      <a:pt x="168" y="31"/>
                      <a:pt x="168" y="31"/>
                      <a:pt x="168" y="31"/>
                    </a:cubicBezTo>
                    <a:cubicBezTo>
                      <a:pt x="168" y="31"/>
                      <a:pt x="167" y="32"/>
                      <a:pt x="167" y="32"/>
                    </a:cubicBezTo>
                    <a:cubicBezTo>
                      <a:pt x="167" y="32"/>
                      <a:pt x="166" y="33"/>
                      <a:pt x="166" y="33"/>
                    </a:cubicBezTo>
                    <a:cubicBezTo>
                      <a:pt x="166" y="34"/>
                      <a:pt x="165" y="35"/>
                      <a:pt x="165" y="35"/>
                    </a:cubicBezTo>
                    <a:cubicBezTo>
                      <a:pt x="164" y="35"/>
                      <a:pt x="164" y="35"/>
                      <a:pt x="164" y="36"/>
                    </a:cubicBezTo>
                    <a:cubicBezTo>
                      <a:pt x="163" y="36"/>
                      <a:pt x="163" y="36"/>
                      <a:pt x="163" y="36"/>
                    </a:cubicBezTo>
                    <a:cubicBezTo>
                      <a:pt x="162" y="37"/>
                      <a:pt x="162" y="37"/>
                      <a:pt x="162" y="37"/>
                    </a:cubicBezTo>
                    <a:cubicBezTo>
                      <a:pt x="161" y="38"/>
                      <a:pt x="161" y="38"/>
                      <a:pt x="161" y="38"/>
                    </a:cubicBezTo>
                    <a:cubicBezTo>
                      <a:pt x="160" y="39"/>
                      <a:pt x="160" y="39"/>
                      <a:pt x="160" y="39"/>
                    </a:cubicBezTo>
                    <a:cubicBezTo>
                      <a:pt x="161" y="39"/>
                      <a:pt x="161" y="39"/>
                      <a:pt x="161" y="39"/>
                    </a:cubicBezTo>
                    <a:cubicBezTo>
                      <a:pt x="161" y="39"/>
                      <a:pt x="161" y="39"/>
                      <a:pt x="161" y="38"/>
                    </a:cubicBezTo>
                    <a:cubicBezTo>
                      <a:pt x="161" y="38"/>
                      <a:pt x="162" y="38"/>
                      <a:pt x="162" y="38"/>
                    </a:cubicBezTo>
                    <a:cubicBezTo>
                      <a:pt x="162" y="39"/>
                      <a:pt x="162" y="39"/>
                      <a:pt x="162" y="39"/>
                    </a:cubicBezTo>
                    <a:cubicBezTo>
                      <a:pt x="162" y="39"/>
                      <a:pt x="161" y="39"/>
                      <a:pt x="161" y="39"/>
                    </a:cubicBezTo>
                    <a:cubicBezTo>
                      <a:pt x="161" y="40"/>
                      <a:pt x="161" y="40"/>
                      <a:pt x="160" y="40"/>
                    </a:cubicBezTo>
                    <a:cubicBezTo>
                      <a:pt x="160" y="40"/>
                      <a:pt x="160" y="40"/>
                      <a:pt x="160" y="40"/>
                    </a:cubicBezTo>
                    <a:cubicBezTo>
                      <a:pt x="160" y="41"/>
                      <a:pt x="159" y="41"/>
                      <a:pt x="159" y="41"/>
                    </a:cubicBezTo>
                    <a:cubicBezTo>
                      <a:pt x="159" y="41"/>
                      <a:pt x="159" y="41"/>
                      <a:pt x="158" y="41"/>
                    </a:cubicBezTo>
                    <a:cubicBezTo>
                      <a:pt x="158" y="42"/>
                      <a:pt x="158" y="42"/>
                      <a:pt x="158" y="42"/>
                    </a:cubicBezTo>
                    <a:cubicBezTo>
                      <a:pt x="158" y="43"/>
                      <a:pt x="158" y="43"/>
                      <a:pt x="158" y="44"/>
                    </a:cubicBezTo>
                    <a:cubicBezTo>
                      <a:pt x="158" y="44"/>
                      <a:pt x="158" y="44"/>
                      <a:pt x="158" y="43"/>
                    </a:cubicBezTo>
                    <a:cubicBezTo>
                      <a:pt x="158" y="43"/>
                      <a:pt x="159" y="42"/>
                      <a:pt x="159" y="42"/>
                    </a:cubicBezTo>
                    <a:cubicBezTo>
                      <a:pt x="159" y="41"/>
                      <a:pt x="159" y="41"/>
                      <a:pt x="159" y="41"/>
                    </a:cubicBezTo>
                    <a:cubicBezTo>
                      <a:pt x="159" y="41"/>
                      <a:pt x="159" y="41"/>
                      <a:pt x="159" y="41"/>
                    </a:cubicBezTo>
                    <a:cubicBezTo>
                      <a:pt x="160" y="41"/>
                      <a:pt x="160" y="41"/>
                      <a:pt x="161" y="41"/>
                    </a:cubicBezTo>
                    <a:cubicBezTo>
                      <a:pt x="161" y="41"/>
                      <a:pt x="161" y="41"/>
                      <a:pt x="161" y="41"/>
                    </a:cubicBezTo>
                    <a:cubicBezTo>
                      <a:pt x="161" y="41"/>
                      <a:pt x="161" y="41"/>
                      <a:pt x="161" y="41"/>
                    </a:cubicBezTo>
                    <a:cubicBezTo>
                      <a:pt x="161" y="42"/>
                      <a:pt x="161" y="42"/>
                      <a:pt x="161" y="43"/>
                    </a:cubicBezTo>
                    <a:cubicBezTo>
                      <a:pt x="161" y="43"/>
                      <a:pt x="161" y="44"/>
                      <a:pt x="160" y="44"/>
                    </a:cubicBezTo>
                    <a:cubicBezTo>
                      <a:pt x="160" y="44"/>
                      <a:pt x="160" y="45"/>
                      <a:pt x="160" y="45"/>
                    </a:cubicBezTo>
                    <a:cubicBezTo>
                      <a:pt x="160" y="45"/>
                      <a:pt x="160" y="45"/>
                      <a:pt x="159" y="46"/>
                    </a:cubicBezTo>
                    <a:cubicBezTo>
                      <a:pt x="159" y="46"/>
                      <a:pt x="158" y="46"/>
                      <a:pt x="158" y="47"/>
                    </a:cubicBezTo>
                    <a:cubicBezTo>
                      <a:pt x="158" y="47"/>
                      <a:pt x="157" y="47"/>
                      <a:pt x="157" y="47"/>
                    </a:cubicBezTo>
                    <a:cubicBezTo>
                      <a:pt x="157" y="47"/>
                      <a:pt x="157" y="47"/>
                      <a:pt x="156" y="47"/>
                    </a:cubicBezTo>
                    <a:cubicBezTo>
                      <a:pt x="156" y="47"/>
                      <a:pt x="155" y="47"/>
                      <a:pt x="155" y="47"/>
                    </a:cubicBezTo>
                    <a:cubicBezTo>
                      <a:pt x="154" y="47"/>
                      <a:pt x="153" y="48"/>
                      <a:pt x="152" y="48"/>
                    </a:cubicBezTo>
                    <a:cubicBezTo>
                      <a:pt x="152" y="48"/>
                      <a:pt x="152" y="48"/>
                      <a:pt x="152" y="48"/>
                    </a:cubicBezTo>
                    <a:cubicBezTo>
                      <a:pt x="152" y="48"/>
                      <a:pt x="152" y="48"/>
                      <a:pt x="151" y="48"/>
                    </a:cubicBezTo>
                    <a:cubicBezTo>
                      <a:pt x="151" y="48"/>
                      <a:pt x="150" y="48"/>
                      <a:pt x="150" y="48"/>
                    </a:cubicBezTo>
                    <a:cubicBezTo>
                      <a:pt x="149" y="48"/>
                      <a:pt x="149" y="49"/>
                      <a:pt x="148" y="49"/>
                    </a:cubicBezTo>
                    <a:cubicBezTo>
                      <a:pt x="147" y="49"/>
                      <a:pt x="147" y="49"/>
                      <a:pt x="147" y="49"/>
                    </a:cubicBezTo>
                    <a:cubicBezTo>
                      <a:pt x="146" y="49"/>
                      <a:pt x="146" y="50"/>
                      <a:pt x="146" y="50"/>
                    </a:cubicBezTo>
                    <a:cubicBezTo>
                      <a:pt x="145" y="50"/>
                      <a:pt x="143" y="50"/>
                      <a:pt x="142" y="51"/>
                    </a:cubicBezTo>
                    <a:cubicBezTo>
                      <a:pt x="142" y="51"/>
                      <a:pt x="142" y="51"/>
                      <a:pt x="141" y="52"/>
                    </a:cubicBezTo>
                    <a:cubicBezTo>
                      <a:pt x="141" y="52"/>
                      <a:pt x="141" y="52"/>
                      <a:pt x="140" y="52"/>
                    </a:cubicBezTo>
                    <a:cubicBezTo>
                      <a:pt x="140" y="52"/>
                      <a:pt x="141" y="52"/>
                      <a:pt x="141" y="52"/>
                    </a:cubicBezTo>
                    <a:cubicBezTo>
                      <a:pt x="140" y="52"/>
                      <a:pt x="139" y="52"/>
                      <a:pt x="139" y="53"/>
                    </a:cubicBezTo>
                    <a:cubicBezTo>
                      <a:pt x="139" y="53"/>
                      <a:pt x="139" y="53"/>
                      <a:pt x="139" y="53"/>
                    </a:cubicBezTo>
                    <a:cubicBezTo>
                      <a:pt x="139" y="53"/>
                      <a:pt x="139" y="54"/>
                      <a:pt x="138" y="54"/>
                    </a:cubicBezTo>
                    <a:cubicBezTo>
                      <a:pt x="138" y="54"/>
                      <a:pt x="138" y="54"/>
                      <a:pt x="137" y="54"/>
                    </a:cubicBezTo>
                    <a:cubicBezTo>
                      <a:pt x="137" y="54"/>
                      <a:pt x="136" y="53"/>
                      <a:pt x="137" y="53"/>
                    </a:cubicBezTo>
                    <a:cubicBezTo>
                      <a:pt x="137" y="53"/>
                      <a:pt x="137" y="53"/>
                      <a:pt x="138" y="52"/>
                    </a:cubicBezTo>
                    <a:cubicBezTo>
                      <a:pt x="137" y="52"/>
                      <a:pt x="136" y="51"/>
                      <a:pt x="135" y="52"/>
                    </a:cubicBezTo>
                    <a:cubicBezTo>
                      <a:pt x="136" y="51"/>
                      <a:pt x="135" y="51"/>
                      <a:pt x="135" y="51"/>
                    </a:cubicBezTo>
                    <a:cubicBezTo>
                      <a:pt x="134" y="51"/>
                      <a:pt x="134" y="51"/>
                      <a:pt x="133" y="51"/>
                    </a:cubicBezTo>
                    <a:cubicBezTo>
                      <a:pt x="133" y="51"/>
                      <a:pt x="134" y="52"/>
                      <a:pt x="134" y="52"/>
                    </a:cubicBezTo>
                    <a:cubicBezTo>
                      <a:pt x="135" y="52"/>
                      <a:pt x="135" y="52"/>
                      <a:pt x="136" y="52"/>
                    </a:cubicBezTo>
                    <a:cubicBezTo>
                      <a:pt x="136" y="52"/>
                      <a:pt x="135" y="53"/>
                      <a:pt x="135" y="53"/>
                    </a:cubicBezTo>
                    <a:cubicBezTo>
                      <a:pt x="134" y="53"/>
                      <a:pt x="134" y="53"/>
                      <a:pt x="134" y="52"/>
                    </a:cubicBezTo>
                    <a:cubicBezTo>
                      <a:pt x="133" y="52"/>
                      <a:pt x="132" y="52"/>
                      <a:pt x="132" y="52"/>
                    </a:cubicBezTo>
                    <a:cubicBezTo>
                      <a:pt x="131" y="52"/>
                      <a:pt x="131" y="52"/>
                      <a:pt x="131" y="52"/>
                    </a:cubicBezTo>
                    <a:cubicBezTo>
                      <a:pt x="131" y="52"/>
                      <a:pt x="131" y="52"/>
                      <a:pt x="131" y="52"/>
                    </a:cubicBezTo>
                    <a:cubicBezTo>
                      <a:pt x="131" y="52"/>
                      <a:pt x="130" y="52"/>
                      <a:pt x="130" y="52"/>
                    </a:cubicBezTo>
                    <a:cubicBezTo>
                      <a:pt x="130" y="52"/>
                      <a:pt x="130" y="51"/>
                      <a:pt x="130" y="51"/>
                    </a:cubicBezTo>
                    <a:cubicBezTo>
                      <a:pt x="130" y="50"/>
                      <a:pt x="129" y="50"/>
                      <a:pt x="128" y="50"/>
                    </a:cubicBezTo>
                    <a:cubicBezTo>
                      <a:pt x="128" y="50"/>
                      <a:pt x="128" y="50"/>
                      <a:pt x="128" y="50"/>
                    </a:cubicBezTo>
                    <a:cubicBezTo>
                      <a:pt x="128" y="50"/>
                      <a:pt x="128" y="50"/>
                      <a:pt x="128" y="50"/>
                    </a:cubicBezTo>
                    <a:cubicBezTo>
                      <a:pt x="128" y="51"/>
                      <a:pt x="127" y="51"/>
                      <a:pt x="127" y="50"/>
                    </a:cubicBezTo>
                    <a:cubicBezTo>
                      <a:pt x="127" y="50"/>
                      <a:pt x="127" y="50"/>
                      <a:pt x="127" y="50"/>
                    </a:cubicBezTo>
                    <a:cubicBezTo>
                      <a:pt x="127" y="50"/>
                      <a:pt x="127" y="50"/>
                      <a:pt x="126" y="50"/>
                    </a:cubicBezTo>
                    <a:cubicBezTo>
                      <a:pt x="126" y="50"/>
                      <a:pt x="125" y="50"/>
                      <a:pt x="125" y="51"/>
                    </a:cubicBezTo>
                    <a:cubicBezTo>
                      <a:pt x="126" y="51"/>
                      <a:pt x="126" y="51"/>
                      <a:pt x="126" y="52"/>
                    </a:cubicBezTo>
                    <a:cubicBezTo>
                      <a:pt x="126" y="52"/>
                      <a:pt x="125" y="52"/>
                      <a:pt x="125" y="53"/>
                    </a:cubicBezTo>
                    <a:cubicBezTo>
                      <a:pt x="125" y="53"/>
                      <a:pt x="124" y="54"/>
                      <a:pt x="124" y="54"/>
                    </a:cubicBezTo>
                    <a:cubicBezTo>
                      <a:pt x="124" y="53"/>
                      <a:pt x="125" y="53"/>
                      <a:pt x="125" y="52"/>
                    </a:cubicBezTo>
                    <a:cubicBezTo>
                      <a:pt x="125" y="52"/>
                      <a:pt x="124" y="52"/>
                      <a:pt x="124" y="52"/>
                    </a:cubicBezTo>
                    <a:cubicBezTo>
                      <a:pt x="123" y="52"/>
                      <a:pt x="123" y="53"/>
                      <a:pt x="123" y="53"/>
                    </a:cubicBezTo>
                    <a:cubicBezTo>
                      <a:pt x="122" y="53"/>
                      <a:pt x="122" y="54"/>
                      <a:pt x="123" y="55"/>
                    </a:cubicBezTo>
                    <a:cubicBezTo>
                      <a:pt x="122" y="55"/>
                      <a:pt x="121" y="55"/>
                      <a:pt x="120" y="55"/>
                    </a:cubicBezTo>
                    <a:cubicBezTo>
                      <a:pt x="119" y="55"/>
                      <a:pt x="119" y="54"/>
                      <a:pt x="118" y="54"/>
                    </a:cubicBezTo>
                    <a:cubicBezTo>
                      <a:pt x="117" y="54"/>
                      <a:pt x="117" y="54"/>
                      <a:pt x="117" y="54"/>
                    </a:cubicBezTo>
                    <a:cubicBezTo>
                      <a:pt x="116" y="54"/>
                      <a:pt x="116" y="55"/>
                      <a:pt x="116" y="55"/>
                    </a:cubicBezTo>
                    <a:cubicBezTo>
                      <a:pt x="115" y="56"/>
                      <a:pt x="114" y="57"/>
                      <a:pt x="112" y="58"/>
                    </a:cubicBezTo>
                    <a:cubicBezTo>
                      <a:pt x="114" y="57"/>
                      <a:pt x="116" y="57"/>
                      <a:pt x="116" y="55"/>
                    </a:cubicBezTo>
                    <a:cubicBezTo>
                      <a:pt x="116" y="55"/>
                      <a:pt x="117" y="55"/>
                      <a:pt x="117" y="55"/>
                    </a:cubicBezTo>
                    <a:cubicBezTo>
                      <a:pt x="117" y="55"/>
                      <a:pt x="117" y="55"/>
                      <a:pt x="117" y="55"/>
                    </a:cubicBezTo>
                    <a:cubicBezTo>
                      <a:pt x="117" y="55"/>
                      <a:pt x="118" y="55"/>
                      <a:pt x="118" y="55"/>
                    </a:cubicBezTo>
                    <a:cubicBezTo>
                      <a:pt x="118" y="55"/>
                      <a:pt x="118" y="55"/>
                      <a:pt x="118" y="55"/>
                    </a:cubicBezTo>
                    <a:cubicBezTo>
                      <a:pt x="118" y="55"/>
                      <a:pt x="118" y="55"/>
                      <a:pt x="118" y="55"/>
                    </a:cubicBezTo>
                    <a:cubicBezTo>
                      <a:pt x="118" y="55"/>
                      <a:pt x="118" y="55"/>
                      <a:pt x="118" y="56"/>
                    </a:cubicBezTo>
                    <a:cubicBezTo>
                      <a:pt x="118" y="56"/>
                      <a:pt x="119" y="56"/>
                      <a:pt x="119" y="56"/>
                    </a:cubicBezTo>
                    <a:cubicBezTo>
                      <a:pt x="120" y="56"/>
                      <a:pt x="120" y="56"/>
                      <a:pt x="120" y="56"/>
                    </a:cubicBezTo>
                    <a:cubicBezTo>
                      <a:pt x="120" y="56"/>
                      <a:pt x="120" y="56"/>
                      <a:pt x="120" y="56"/>
                    </a:cubicBezTo>
                    <a:cubicBezTo>
                      <a:pt x="120" y="56"/>
                      <a:pt x="120" y="56"/>
                      <a:pt x="120" y="56"/>
                    </a:cubicBezTo>
                    <a:cubicBezTo>
                      <a:pt x="120" y="56"/>
                      <a:pt x="121" y="56"/>
                      <a:pt x="121" y="56"/>
                    </a:cubicBezTo>
                    <a:cubicBezTo>
                      <a:pt x="121" y="56"/>
                      <a:pt x="121" y="56"/>
                      <a:pt x="121" y="56"/>
                    </a:cubicBezTo>
                    <a:cubicBezTo>
                      <a:pt x="121" y="56"/>
                      <a:pt x="122" y="56"/>
                      <a:pt x="122" y="56"/>
                    </a:cubicBezTo>
                    <a:cubicBezTo>
                      <a:pt x="122" y="56"/>
                      <a:pt x="122" y="56"/>
                      <a:pt x="122" y="56"/>
                    </a:cubicBezTo>
                    <a:cubicBezTo>
                      <a:pt x="122" y="56"/>
                      <a:pt x="123" y="56"/>
                      <a:pt x="123" y="56"/>
                    </a:cubicBezTo>
                    <a:cubicBezTo>
                      <a:pt x="123" y="56"/>
                      <a:pt x="123" y="56"/>
                      <a:pt x="123" y="56"/>
                    </a:cubicBezTo>
                    <a:cubicBezTo>
                      <a:pt x="123" y="55"/>
                      <a:pt x="124" y="54"/>
                      <a:pt x="124" y="54"/>
                    </a:cubicBezTo>
                    <a:cubicBezTo>
                      <a:pt x="125" y="54"/>
                      <a:pt x="125" y="54"/>
                      <a:pt x="125" y="54"/>
                    </a:cubicBezTo>
                    <a:cubicBezTo>
                      <a:pt x="125" y="54"/>
                      <a:pt x="125" y="54"/>
                      <a:pt x="125" y="54"/>
                    </a:cubicBezTo>
                    <a:cubicBezTo>
                      <a:pt x="125" y="54"/>
                      <a:pt x="125" y="54"/>
                      <a:pt x="125" y="54"/>
                    </a:cubicBezTo>
                    <a:cubicBezTo>
                      <a:pt x="126" y="54"/>
                      <a:pt x="126" y="54"/>
                      <a:pt x="126" y="54"/>
                    </a:cubicBezTo>
                    <a:cubicBezTo>
                      <a:pt x="126" y="54"/>
                      <a:pt x="126" y="54"/>
                      <a:pt x="126" y="54"/>
                    </a:cubicBezTo>
                    <a:cubicBezTo>
                      <a:pt x="126" y="54"/>
                      <a:pt x="126" y="54"/>
                      <a:pt x="126" y="54"/>
                    </a:cubicBezTo>
                    <a:cubicBezTo>
                      <a:pt x="126" y="54"/>
                      <a:pt x="126" y="54"/>
                      <a:pt x="126" y="54"/>
                    </a:cubicBezTo>
                    <a:cubicBezTo>
                      <a:pt x="126" y="54"/>
                      <a:pt x="126" y="54"/>
                      <a:pt x="126" y="54"/>
                    </a:cubicBezTo>
                    <a:cubicBezTo>
                      <a:pt x="126" y="53"/>
                      <a:pt x="126" y="53"/>
                      <a:pt x="126" y="53"/>
                    </a:cubicBezTo>
                    <a:cubicBezTo>
                      <a:pt x="126" y="53"/>
                      <a:pt x="126" y="53"/>
                      <a:pt x="126" y="53"/>
                    </a:cubicBezTo>
                    <a:cubicBezTo>
                      <a:pt x="127" y="52"/>
                      <a:pt x="127" y="52"/>
                      <a:pt x="128" y="52"/>
                    </a:cubicBezTo>
                    <a:cubicBezTo>
                      <a:pt x="128" y="51"/>
                      <a:pt x="129" y="51"/>
                      <a:pt x="129" y="51"/>
                    </a:cubicBezTo>
                    <a:cubicBezTo>
                      <a:pt x="130" y="51"/>
                      <a:pt x="130" y="51"/>
                      <a:pt x="130" y="51"/>
                    </a:cubicBezTo>
                    <a:cubicBezTo>
                      <a:pt x="130" y="51"/>
                      <a:pt x="130" y="51"/>
                      <a:pt x="130" y="52"/>
                    </a:cubicBezTo>
                    <a:cubicBezTo>
                      <a:pt x="130" y="52"/>
                      <a:pt x="130" y="52"/>
                      <a:pt x="130" y="53"/>
                    </a:cubicBezTo>
                    <a:cubicBezTo>
                      <a:pt x="130" y="52"/>
                      <a:pt x="130" y="53"/>
                      <a:pt x="131" y="53"/>
                    </a:cubicBezTo>
                    <a:cubicBezTo>
                      <a:pt x="131" y="53"/>
                      <a:pt x="131" y="53"/>
                      <a:pt x="132" y="53"/>
                    </a:cubicBezTo>
                    <a:cubicBezTo>
                      <a:pt x="132" y="53"/>
                      <a:pt x="133" y="53"/>
                      <a:pt x="133" y="53"/>
                    </a:cubicBezTo>
                    <a:cubicBezTo>
                      <a:pt x="133" y="53"/>
                      <a:pt x="134" y="53"/>
                      <a:pt x="134" y="53"/>
                    </a:cubicBezTo>
                    <a:cubicBezTo>
                      <a:pt x="134" y="53"/>
                      <a:pt x="134" y="53"/>
                      <a:pt x="134" y="53"/>
                    </a:cubicBezTo>
                    <a:cubicBezTo>
                      <a:pt x="134" y="54"/>
                      <a:pt x="134" y="54"/>
                      <a:pt x="134" y="54"/>
                    </a:cubicBezTo>
                    <a:cubicBezTo>
                      <a:pt x="134" y="54"/>
                      <a:pt x="134" y="54"/>
                      <a:pt x="134" y="54"/>
                    </a:cubicBezTo>
                    <a:cubicBezTo>
                      <a:pt x="134" y="54"/>
                      <a:pt x="134" y="54"/>
                      <a:pt x="134" y="54"/>
                    </a:cubicBezTo>
                    <a:cubicBezTo>
                      <a:pt x="134" y="55"/>
                      <a:pt x="134" y="55"/>
                      <a:pt x="134" y="56"/>
                    </a:cubicBezTo>
                    <a:cubicBezTo>
                      <a:pt x="133" y="56"/>
                      <a:pt x="133" y="57"/>
                      <a:pt x="133" y="57"/>
                    </a:cubicBezTo>
                    <a:cubicBezTo>
                      <a:pt x="133" y="58"/>
                      <a:pt x="133" y="59"/>
                      <a:pt x="132" y="60"/>
                    </a:cubicBezTo>
                    <a:cubicBezTo>
                      <a:pt x="132" y="62"/>
                      <a:pt x="131" y="64"/>
                      <a:pt x="130" y="65"/>
                    </a:cubicBezTo>
                    <a:cubicBezTo>
                      <a:pt x="130" y="65"/>
                      <a:pt x="130" y="65"/>
                      <a:pt x="130" y="66"/>
                    </a:cubicBezTo>
                    <a:cubicBezTo>
                      <a:pt x="131" y="65"/>
                      <a:pt x="132" y="63"/>
                      <a:pt x="132" y="62"/>
                    </a:cubicBezTo>
                    <a:cubicBezTo>
                      <a:pt x="133" y="61"/>
                      <a:pt x="133" y="60"/>
                      <a:pt x="133" y="60"/>
                    </a:cubicBezTo>
                    <a:cubicBezTo>
                      <a:pt x="134" y="58"/>
                      <a:pt x="135" y="57"/>
                      <a:pt x="135" y="55"/>
                    </a:cubicBezTo>
                    <a:cubicBezTo>
                      <a:pt x="135" y="55"/>
                      <a:pt x="135" y="55"/>
                      <a:pt x="135" y="55"/>
                    </a:cubicBezTo>
                    <a:cubicBezTo>
                      <a:pt x="136" y="55"/>
                      <a:pt x="136" y="55"/>
                      <a:pt x="136" y="55"/>
                    </a:cubicBezTo>
                    <a:cubicBezTo>
                      <a:pt x="137" y="55"/>
                      <a:pt x="137" y="55"/>
                      <a:pt x="138" y="55"/>
                    </a:cubicBezTo>
                    <a:cubicBezTo>
                      <a:pt x="138" y="55"/>
                      <a:pt x="138" y="55"/>
                      <a:pt x="138" y="55"/>
                    </a:cubicBezTo>
                    <a:cubicBezTo>
                      <a:pt x="138" y="55"/>
                      <a:pt x="139" y="54"/>
                      <a:pt x="139" y="54"/>
                    </a:cubicBezTo>
                    <a:cubicBezTo>
                      <a:pt x="139" y="55"/>
                      <a:pt x="139" y="55"/>
                      <a:pt x="139" y="55"/>
                    </a:cubicBezTo>
                    <a:cubicBezTo>
                      <a:pt x="139" y="55"/>
                      <a:pt x="140" y="54"/>
                      <a:pt x="141" y="54"/>
                    </a:cubicBezTo>
                    <a:cubicBezTo>
                      <a:pt x="141" y="55"/>
                      <a:pt x="141" y="55"/>
                      <a:pt x="141" y="55"/>
                    </a:cubicBezTo>
                    <a:cubicBezTo>
                      <a:pt x="141" y="55"/>
                      <a:pt x="141" y="55"/>
                      <a:pt x="141" y="55"/>
                    </a:cubicBezTo>
                    <a:cubicBezTo>
                      <a:pt x="141" y="55"/>
                      <a:pt x="141" y="55"/>
                      <a:pt x="141" y="55"/>
                    </a:cubicBezTo>
                    <a:cubicBezTo>
                      <a:pt x="141" y="55"/>
                      <a:pt x="141" y="54"/>
                      <a:pt x="141" y="54"/>
                    </a:cubicBezTo>
                    <a:cubicBezTo>
                      <a:pt x="141" y="54"/>
                      <a:pt x="141" y="54"/>
                      <a:pt x="141" y="54"/>
                    </a:cubicBezTo>
                    <a:cubicBezTo>
                      <a:pt x="141" y="54"/>
                      <a:pt x="141" y="54"/>
                      <a:pt x="142" y="53"/>
                    </a:cubicBezTo>
                    <a:cubicBezTo>
                      <a:pt x="142" y="53"/>
                      <a:pt x="143" y="53"/>
                      <a:pt x="143" y="53"/>
                    </a:cubicBezTo>
                    <a:cubicBezTo>
                      <a:pt x="143" y="53"/>
                      <a:pt x="143" y="52"/>
                      <a:pt x="144" y="52"/>
                    </a:cubicBezTo>
                    <a:cubicBezTo>
                      <a:pt x="144" y="52"/>
                      <a:pt x="144" y="52"/>
                      <a:pt x="144" y="52"/>
                    </a:cubicBezTo>
                    <a:cubicBezTo>
                      <a:pt x="143" y="52"/>
                      <a:pt x="143" y="52"/>
                      <a:pt x="142" y="52"/>
                    </a:cubicBezTo>
                    <a:cubicBezTo>
                      <a:pt x="143" y="51"/>
                      <a:pt x="144" y="51"/>
                      <a:pt x="145" y="51"/>
                    </a:cubicBezTo>
                    <a:cubicBezTo>
                      <a:pt x="146" y="50"/>
                      <a:pt x="147" y="50"/>
                      <a:pt x="148" y="50"/>
                    </a:cubicBezTo>
                    <a:cubicBezTo>
                      <a:pt x="148" y="50"/>
                      <a:pt x="148" y="50"/>
                      <a:pt x="149" y="50"/>
                    </a:cubicBezTo>
                    <a:cubicBezTo>
                      <a:pt x="149" y="49"/>
                      <a:pt x="149" y="49"/>
                      <a:pt x="149" y="49"/>
                    </a:cubicBezTo>
                    <a:cubicBezTo>
                      <a:pt x="150" y="49"/>
                      <a:pt x="151" y="49"/>
                      <a:pt x="151" y="48"/>
                    </a:cubicBezTo>
                    <a:cubicBezTo>
                      <a:pt x="152" y="48"/>
                      <a:pt x="152" y="48"/>
                      <a:pt x="152" y="48"/>
                    </a:cubicBezTo>
                    <a:cubicBezTo>
                      <a:pt x="152" y="48"/>
                      <a:pt x="152" y="48"/>
                      <a:pt x="153" y="48"/>
                    </a:cubicBezTo>
                    <a:cubicBezTo>
                      <a:pt x="153" y="48"/>
                      <a:pt x="153" y="48"/>
                      <a:pt x="154" y="48"/>
                    </a:cubicBezTo>
                    <a:cubicBezTo>
                      <a:pt x="154" y="48"/>
                      <a:pt x="154" y="48"/>
                      <a:pt x="154" y="49"/>
                    </a:cubicBezTo>
                    <a:cubicBezTo>
                      <a:pt x="154" y="49"/>
                      <a:pt x="154" y="49"/>
                      <a:pt x="154" y="49"/>
                    </a:cubicBezTo>
                    <a:cubicBezTo>
                      <a:pt x="154" y="49"/>
                      <a:pt x="154" y="49"/>
                      <a:pt x="154" y="49"/>
                    </a:cubicBezTo>
                    <a:cubicBezTo>
                      <a:pt x="154" y="50"/>
                      <a:pt x="154" y="50"/>
                      <a:pt x="154" y="50"/>
                    </a:cubicBezTo>
                    <a:cubicBezTo>
                      <a:pt x="154" y="50"/>
                      <a:pt x="154" y="51"/>
                      <a:pt x="154" y="51"/>
                    </a:cubicBezTo>
                    <a:cubicBezTo>
                      <a:pt x="154" y="51"/>
                      <a:pt x="154" y="51"/>
                      <a:pt x="154" y="51"/>
                    </a:cubicBezTo>
                    <a:cubicBezTo>
                      <a:pt x="154" y="52"/>
                      <a:pt x="154" y="52"/>
                      <a:pt x="154" y="52"/>
                    </a:cubicBezTo>
                    <a:cubicBezTo>
                      <a:pt x="154" y="53"/>
                      <a:pt x="154" y="53"/>
                      <a:pt x="155" y="54"/>
                    </a:cubicBezTo>
                    <a:cubicBezTo>
                      <a:pt x="155" y="54"/>
                      <a:pt x="155" y="54"/>
                      <a:pt x="155" y="55"/>
                    </a:cubicBezTo>
                    <a:cubicBezTo>
                      <a:pt x="156" y="55"/>
                      <a:pt x="155" y="56"/>
                      <a:pt x="155" y="57"/>
                    </a:cubicBezTo>
                    <a:cubicBezTo>
                      <a:pt x="155" y="57"/>
                      <a:pt x="155" y="57"/>
                      <a:pt x="156" y="57"/>
                    </a:cubicBezTo>
                    <a:cubicBezTo>
                      <a:pt x="156" y="57"/>
                      <a:pt x="156" y="57"/>
                      <a:pt x="156" y="58"/>
                    </a:cubicBezTo>
                    <a:cubicBezTo>
                      <a:pt x="156" y="58"/>
                      <a:pt x="156" y="58"/>
                      <a:pt x="157" y="58"/>
                    </a:cubicBezTo>
                    <a:cubicBezTo>
                      <a:pt x="157" y="58"/>
                      <a:pt x="156" y="57"/>
                      <a:pt x="156" y="57"/>
                    </a:cubicBezTo>
                    <a:cubicBezTo>
                      <a:pt x="156" y="57"/>
                      <a:pt x="156" y="57"/>
                      <a:pt x="156" y="57"/>
                    </a:cubicBezTo>
                    <a:cubicBezTo>
                      <a:pt x="156" y="57"/>
                      <a:pt x="156" y="56"/>
                      <a:pt x="156" y="56"/>
                    </a:cubicBezTo>
                    <a:cubicBezTo>
                      <a:pt x="156" y="56"/>
                      <a:pt x="156" y="56"/>
                      <a:pt x="156" y="56"/>
                    </a:cubicBezTo>
                    <a:cubicBezTo>
                      <a:pt x="156" y="55"/>
                      <a:pt x="156" y="54"/>
                      <a:pt x="155" y="54"/>
                    </a:cubicBezTo>
                    <a:cubicBezTo>
                      <a:pt x="155" y="54"/>
                      <a:pt x="155" y="54"/>
                      <a:pt x="155" y="54"/>
                    </a:cubicBezTo>
                    <a:cubicBezTo>
                      <a:pt x="155" y="53"/>
                      <a:pt x="155" y="53"/>
                      <a:pt x="155" y="53"/>
                    </a:cubicBezTo>
                    <a:cubicBezTo>
                      <a:pt x="155" y="53"/>
                      <a:pt x="155" y="53"/>
                      <a:pt x="155" y="53"/>
                    </a:cubicBezTo>
                    <a:cubicBezTo>
                      <a:pt x="155" y="52"/>
                      <a:pt x="154" y="51"/>
                      <a:pt x="154" y="51"/>
                    </a:cubicBezTo>
                    <a:cubicBezTo>
                      <a:pt x="154" y="50"/>
                      <a:pt x="154" y="49"/>
                      <a:pt x="155" y="49"/>
                    </a:cubicBezTo>
                    <a:cubicBezTo>
                      <a:pt x="155" y="49"/>
                      <a:pt x="155" y="49"/>
                      <a:pt x="155" y="49"/>
                    </a:cubicBezTo>
                    <a:cubicBezTo>
                      <a:pt x="155" y="48"/>
                      <a:pt x="155" y="48"/>
                      <a:pt x="155" y="48"/>
                    </a:cubicBezTo>
                    <a:cubicBezTo>
                      <a:pt x="155" y="48"/>
                      <a:pt x="156" y="48"/>
                      <a:pt x="156" y="48"/>
                    </a:cubicBezTo>
                    <a:cubicBezTo>
                      <a:pt x="156" y="48"/>
                      <a:pt x="157" y="48"/>
                      <a:pt x="157" y="48"/>
                    </a:cubicBezTo>
                    <a:cubicBezTo>
                      <a:pt x="158" y="47"/>
                      <a:pt x="159" y="47"/>
                      <a:pt x="159" y="47"/>
                    </a:cubicBezTo>
                    <a:cubicBezTo>
                      <a:pt x="159" y="46"/>
                      <a:pt x="160" y="46"/>
                      <a:pt x="160" y="46"/>
                    </a:cubicBezTo>
                    <a:cubicBezTo>
                      <a:pt x="160" y="46"/>
                      <a:pt x="160" y="46"/>
                      <a:pt x="161" y="46"/>
                    </a:cubicBezTo>
                    <a:cubicBezTo>
                      <a:pt x="161" y="45"/>
                      <a:pt x="161" y="45"/>
                      <a:pt x="160" y="45"/>
                    </a:cubicBezTo>
                    <a:cubicBezTo>
                      <a:pt x="160" y="45"/>
                      <a:pt x="161" y="44"/>
                      <a:pt x="161" y="44"/>
                    </a:cubicBezTo>
                    <a:cubicBezTo>
                      <a:pt x="161" y="45"/>
                      <a:pt x="161" y="45"/>
                      <a:pt x="162" y="45"/>
                    </a:cubicBezTo>
                    <a:cubicBezTo>
                      <a:pt x="162" y="45"/>
                      <a:pt x="162" y="45"/>
                      <a:pt x="162" y="45"/>
                    </a:cubicBezTo>
                    <a:cubicBezTo>
                      <a:pt x="162" y="44"/>
                      <a:pt x="162" y="44"/>
                      <a:pt x="162" y="44"/>
                    </a:cubicBezTo>
                    <a:cubicBezTo>
                      <a:pt x="162" y="44"/>
                      <a:pt x="162" y="44"/>
                      <a:pt x="162" y="45"/>
                    </a:cubicBezTo>
                    <a:cubicBezTo>
                      <a:pt x="162" y="45"/>
                      <a:pt x="162" y="44"/>
                      <a:pt x="162" y="44"/>
                    </a:cubicBezTo>
                    <a:cubicBezTo>
                      <a:pt x="162" y="44"/>
                      <a:pt x="162" y="44"/>
                      <a:pt x="162" y="44"/>
                    </a:cubicBezTo>
                    <a:cubicBezTo>
                      <a:pt x="162" y="44"/>
                      <a:pt x="162" y="43"/>
                      <a:pt x="163" y="43"/>
                    </a:cubicBezTo>
                    <a:cubicBezTo>
                      <a:pt x="163" y="43"/>
                      <a:pt x="163" y="43"/>
                      <a:pt x="163" y="43"/>
                    </a:cubicBezTo>
                    <a:cubicBezTo>
                      <a:pt x="163" y="43"/>
                      <a:pt x="163" y="43"/>
                      <a:pt x="163" y="43"/>
                    </a:cubicBezTo>
                    <a:cubicBezTo>
                      <a:pt x="163" y="42"/>
                      <a:pt x="162" y="43"/>
                      <a:pt x="162" y="42"/>
                    </a:cubicBezTo>
                    <a:cubicBezTo>
                      <a:pt x="162" y="42"/>
                      <a:pt x="162" y="42"/>
                      <a:pt x="162" y="42"/>
                    </a:cubicBezTo>
                    <a:cubicBezTo>
                      <a:pt x="163" y="41"/>
                      <a:pt x="163" y="41"/>
                      <a:pt x="163" y="40"/>
                    </a:cubicBezTo>
                    <a:cubicBezTo>
                      <a:pt x="164" y="40"/>
                      <a:pt x="164" y="40"/>
                      <a:pt x="164" y="40"/>
                    </a:cubicBezTo>
                    <a:cubicBezTo>
                      <a:pt x="164" y="40"/>
                      <a:pt x="164" y="40"/>
                      <a:pt x="164" y="40"/>
                    </a:cubicBezTo>
                    <a:cubicBezTo>
                      <a:pt x="164" y="41"/>
                      <a:pt x="164" y="41"/>
                      <a:pt x="164" y="41"/>
                    </a:cubicBezTo>
                    <a:cubicBezTo>
                      <a:pt x="163" y="41"/>
                      <a:pt x="163" y="41"/>
                      <a:pt x="164" y="41"/>
                    </a:cubicBezTo>
                    <a:cubicBezTo>
                      <a:pt x="164" y="42"/>
                      <a:pt x="164" y="43"/>
                      <a:pt x="164" y="44"/>
                    </a:cubicBezTo>
                    <a:cubicBezTo>
                      <a:pt x="164" y="43"/>
                      <a:pt x="164" y="42"/>
                      <a:pt x="164" y="41"/>
                    </a:cubicBezTo>
                    <a:cubicBezTo>
                      <a:pt x="165" y="41"/>
                      <a:pt x="165" y="40"/>
                      <a:pt x="165" y="40"/>
                    </a:cubicBezTo>
                    <a:cubicBezTo>
                      <a:pt x="165" y="40"/>
                      <a:pt x="165" y="39"/>
                      <a:pt x="165" y="39"/>
                    </a:cubicBezTo>
                    <a:cubicBezTo>
                      <a:pt x="165" y="39"/>
                      <a:pt x="166" y="39"/>
                      <a:pt x="166" y="39"/>
                    </a:cubicBezTo>
                    <a:cubicBezTo>
                      <a:pt x="166" y="39"/>
                      <a:pt x="166" y="38"/>
                      <a:pt x="166" y="38"/>
                    </a:cubicBezTo>
                    <a:cubicBezTo>
                      <a:pt x="167" y="38"/>
                      <a:pt x="167" y="38"/>
                      <a:pt x="168" y="38"/>
                    </a:cubicBezTo>
                    <a:cubicBezTo>
                      <a:pt x="169" y="38"/>
                      <a:pt x="170" y="38"/>
                      <a:pt x="172" y="39"/>
                    </a:cubicBezTo>
                    <a:cubicBezTo>
                      <a:pt x="172" y="39"/>
                      <a:pt x="172" y="39"/>
                      <a:pt x="173" y="39"/>
                    </a:cubicBezTo>
                    <a:cubicBezTo>
                      <a:pt x="174" y="38"/>
                      <a:pt x="175" y="38"/>
                      <a:pt x="176" y="38"/>
                    </a:cubicBezTo>
                    <a:cubicBezTo>
                      <a:pt x="177" y="38"/>
                      <a:pt x="177" y="38"/>
                      <a:pt x="177" y="39"/>
                    </a:cubicBezTo>
                    <a:cubicBezTo>
                      <a:pt x="177" y="39"/>
                      <a:pt x="177" y="39"/>
                      <a:pt x="177" y="39"/>
                    </a:cubicBezTo>
                    <a:cubicBezTo>
                      <a:pt x="177" y="39"/>
                      <a:pt x="178" y="39"/>
                      <a:pt x="178" y="39"/>
                    </a:cubicBezTo>
                    <a:cubicBezTo>
                      <a:pt x="179" y="39"/>
                      <a:pt x="180" y="39"/>
                      <a:pt x="181" y="39"/>
                    </a:cubicBezTo>
                    <a:cubicBezTo>
                      <a:pt x="181" y="40"/>
                      <a:pt x="180" y="40"/>
                      <a:pt x="180" y="41"/>
                    </a:cubicBezTo>
                    <a:cubicBezTo>
                      <a:pt x="180" y="42"/>
                      <a:pt x="180" y="42"/>
                      <a:pt x="180" y="43"/>
                    </a:cubicBezTo>
                    <a:cubicBezTo>
                      <a:pt x="180" y="44"/>
                      <a:pt x="179" y="44"/>
                      <a:pt x="179" y="45"/>
                    </a:cubicBezTo>
                    <a:cubicBezTo>
                      <a:pt x="178" y="46"/>
                      <a:pt x="178" y="47"/>
                      <a:pt x="178" y="47"/>
                    </a:cubicBezTo>
                    <a:cubicBezTo>
                      <a:pt x="177" y="48"/>
                      <a:pt x="177" y="48"/>
                      <a:pt x="177" y="48"/>
                    </a:cubicBezTo>
                    <a:cubicBezTo>
                      <a:pt x="176" y="48"/>
                      <a:pt x="175" y="48"/>
                      <a:pt x="175" y="49"/>
                    </a:cubicBezTo>
                    <a:cubicBezTo>
                      <a:pt x="174" y="49"/>
                      <a:pt x="174" y="49"/>
                      <a:pt x="174" y="49"/>
                    </a:cubicBezTo>
                    <a:cubicBezTo>
                      <a:pt x="174" y="48"/>
                      <a:pt x="174" y="48"/>
                      <a:pt x="173" y="48"/>
                    </a:cubicBezTo>
                    <a:cubicBezTo>
                      <a:pt x="173" y="48"/>
                      <a:pt x="173" y="48"/>
                      <a:pt x="173" y="49"/>
                    </a:cubicBezTo>
                    <a:cubicBezTo>
                      <a:pt x="174" y="49"/>
                      <a:pt x="174" y="49"/>
                      <a:pt x="173" y="49"/>
                    </a:cubicBezTo>
                    <a:cubicBezTo>
                      <a:pt x="173" y="49"/>
                      <a:pt x="173" y="49"/>
                      <a:pt x="172" y="49"/>
                    </a:cubicBezTo>
                    <a:cubicBezTo>
                      <a:pt x="172" y="49"/>
                      <a:pt x="172" y="50"/>
                      <a:pt x="172" y="50"/>
                    </a:cubicBezTo>
                    <a:cubicBezTo>
                      <a:pt x="171" y="50"/>
                      <a:pt x="171" y="50"/>
                      <a:pt x="170" y="50"/>
                    </a:cubicBezTo>
                    <a:cubicBezTo>
                      <a:pt x="170" y="50"/>
                      <a:pt x="169" y="50"/>
                      <a:pt x="168" y="50"/>
                    </a:cubicBezTo>
                    <a:cubicBezTo>
                      <a:pt x="168" y="50"/>
                      <a:pt x="167" y="50"/>
                      <a:pt x="166" y="50"/>
                    </a:cubicBezTo>
                    <a:cubicBezTo>
                      <a:pt x="166" y="50"/>
                      <a:pt x="165" y="50"/>
                      <a:pt x="165" y="50"/>
                    </a:cubicBezTo>
                    <a:cubicBezTo>
                      <a:pt x="165" y="50"/>
                      <a:pt x="165" y="50"/>
                      <a:pt x="165" y="50"/>
                    </a:cubicBezTo>
                    <a:cubicBezTo>
                      <a:pt x="164" y="50"/>
                      <a:pt x="164" y="50"/>
                      <a:pt x="163" y="51"/>
                    </a:cubicBezTo>
                    <a:cubicBezTo>
                      <a:pt x="164" y="51"/>
                      <a:pt x="164" y="51"/>
                      <a:pt x="164" y="51"/>
                    </a:cubicBezTo>
                    <a:cubicBezTo>
                      <a:pt x="165" y="50"/>
                      <a:pt x="165" y="50"/>
                      <a:pt x="165" y="50"/>
                    </a:cubicBezTo>
                    <a:cubicBezTo>
                      <a:pt x="166" y="50"/>
                      <a:pt x="166" y="51"/>
                      <a:pt x="166" y="51"/>
                    </a:cubicBezTo>
                    <a:cubicBezTo>
                      <a:pt x="167" y="51"/>
                      <a:pt x="167" y="51"/>
                      <a:pt x="167" y="51"/>
                    </a:cubicBezTo>
                    <a:cubicBezTo>
                      <a:pt x="168" y="51"/>
                      <a:pt x="168" y="50"/>
                      <a:pt x="169" y="50"/>
                    </a:cubicBezTo>
                    <a:cubicBezTo>
                      <a:pt x="169" y="50"/>
                      <a:pt x="170" y="50"/>
                      <a:pt x="170" y="50"/>
                    </a:cubicBezTo>
                    <a:cubicBezTo>
                      <a:pt x="170" y="50"/>
                      <a:pt x="171" y="50"/>
                      <a:pt x="171" y="51"/>
                    </a:cubicBezTo>
                    <a:cubicBezTo>
                      <a:pt x="171" y="51"/>
                      <a:pt x="172" y="51"/>
                      <a:pt x="172" y="50"/>
                    </a:cubicBezTo>
                    <a:cubicBezTo>
                      <a:pt x="172" y="50"/>
                      <a:pt x="172" y="50"/>
                      <a:pt x="173" y="50"/>
                    </a:cubicBezTo>
                    <a:cubicBezTo>
                      <a:pt x="173" y="50"/>
                      <a:pt x="173" y="50"/>
                      <a:pt x="173" y="50"/>
                    </a:cubicBezTo>
                    <a:cubicBezTo>
                      <a:pt x="173" y="50"/>
                      <a:pt x="174" y="50"/>
                      <a:pt x="174" y="50"/>
                    </a:cubicBezTo>
                    <a:cubicBezTo>
                      <a:pt x="174" y="49"/>
                      <a:pt x="174" y="49"/>
                      <a:pt x="175" y="50"/>
                    </a:cubicBezTo>
                    <a:cubicBezTo>
                      <a:pt x="174" y="51"/>
                      <a:pt x="174" y="52"/>
                      <a:pt x="174" y="53"/>
                    </a:cubicBezTo>
                    <a:cubicBezTo>
                      <a:pt x="174" y="54"/>
                      <a:pt x="174" y="54"/>
                      <a:pt x="173" y="54"/>
                    </a:cubicBezTo>
                    <a:cubicBezTo>
                      <a:pt x="173" y="55"/>
                      <a:pt x="172" y="55"/>
                      <a:pt x="172" y="56"/>
                    </a:cubicBezTo>
                    <a:cubicBezTo>
                      <a:pt x="172" y="56"/>
                      <a:pt x="171" y="57"/>
                      <a:pt x="172" y="57"/>
                    </a:cubicBezTo>
                    <a:cubicBezTo>
                      <a:pt x="172" y="57"/>
                      <a:pt x="172" y="58"/>
                      <a:pt x="172" y="58"/>
                    </a:cubicBezTo>
                    <a:cubicBezTo>
                      <a:pt x="172" y="59"/>
                      <a:pt x="172" y="59"/>
                      <a:pt x="172" y="60"/>
                    </a:cubicBezTo>
                    <a:cubicBezTo>
                      <a:pt x="172" y="60"/>
                      <a:pt x="172" y="60"/>
                      <a:pt x="172" y="60"/>
                    </a:cubicBezTo>
                    <a:cubicBezTo>
                      <a:pt x="172" y="59"/>
                      <a:pt x="172" y="59"/>
                      <a:pt x="172" y="58"/>
                    </a:cubicBezTo>
                    <a:cubicBezTo>
                      <a:pt x="172" y="57"/>
                      <a:pt x="172" y="56"/>
                      <a:pt x="172" y="56"/>
                    </a:cubicBezTo>
                    <a:cubicBezTo>
                      <a:pt x="172" y="56"/>
                      <a:pt x="173" y="56"/>
                      <a:pt x="173" y="55"/>
                    </a:cubicBezTo>
                    <a:cubicBezTo>
                      <a:pt x="173" y="55"/>
                      <a:pt x="174" y="55"/>
                      <a:pt x="174" y="55"/>
                    </a:cubicBezTo>
                    <a:cubicBezTo>
                      <a:pt x="174" y="55"/>
                      <a:pt x="174" y="54"/>
                      <a:pt x="174" y="54"/>
                    </a:cubicBezTo>
                    <a:cubicBezTo>
                      <a:pt x="174" y="52"/>
                      <a:pt x="176" y="50"/>
                      <a:pt x="177" y="49"/>
                    </a:cubicBezTo>
                    <a:cubicBezTo>
                      <a:pt x="177" y="49"/>
                      <a:pt x="177" y="48"/>
                      <a:pt x="177" y="48"/>
                    </a:cubicBezTo>
                    <a:cubicBezTo>
                      <a:pt x="177" y="48"/>
                      <a:pt x="177" y="48"/>
                      <a:pt x="177" y="49"/>
                    </a:cubicBezTo>
                    <a:cubicBezTo>
                      <a:pt x="177" y="49"/>
                      <a:pt x="177" y="49"/>
                      <a:pt x="177" y="49"/>
                    </a:cubicBezTo>
                    <a:cubicBezTo>
                      <a:pt x="177" y="49"/>
                      <a:pt x="177" y="49"/>
                      <a:pt x="177" y="50"/>
                    </a:cubicBezTo>
                    <a:cubicBezTo>
                      <a:pt x="177" y="50"/>
                      <a:pt x="176" y="50"/>
                      <a:pt x="176" y="50"/>
                    </a:cubicBezTo>
                    <a:cubicBezTo>
                      <a:pt x="176" y="50"/>
                      <a:pt x="176" y="50"/>
                      <a:pt x="176" y="50"/>
                    </a:cubicBezTo>
                    <a:cubicBezTo>
                      <a:pt x="177" y="50"/>
                      <a:pt x="178" y="49"/>
                      <a:pt x="179" y="48"/>
                    </a:cubicBezTo>
                    <a:cubicBezTo>
                      <a:pt x="179" y="48"/>
                      <a:pt x="179" y="48"/>
                      <a:pt x="179" y="48"/>
                    </a:cubicBezTo>
                    <a:cubicBezTo>
                      <a:pt x="179" y="48"/>
                      <a:pt x="179" y="48"/>
                      <a:pt x="179" y="47"/>
                    </a:cubicBezTo>
                    <a:cubicBezTo>
                      <a:pt x="179" y="47"/>
                      <a:pt x="179" y="47"/>
                      <a:pt x="179" y="47"/>
                    </a:cubicBezTo>
                    <a:cubicBezTo>
                      <a:pt x="179" y="47"/>
                      <a:pt x="179" y="47"/>
                      <a:pt x="179" y="47"/>
                    </a:cubicBezTo>
                    <a:cubicBezTo>
                      <a:pt x="179" y="47"/>
                      <a:pt x="179" y="47"/>
                      <a:pt x="179" y="47"/>
                    </a:cubicBezTo>
                    <a:cubicBezTo>
                      <a:pt x="180" y="47"/>
                      <a:pt x="180" y="47"/>
                      <a:pt x="180" y="47"/>
                    </a:cubicBezTo>
                    <a:cubicBezTo>
                      <a:pt x="180" y="47"/>
                      <a:pt x="180" y="47"/>
                      <a:pt x="180" y="47"/>
                    </a:cubicBezTo>
                    <a:cubicBezTo>
                      <a:pt x="180" y="47"/>
                      <a:pt x="180" y="47"/>
                      <a:pt x="180" y="47"/>
                    </a:cubicBezTo>
                    <a:cubicBezTo>
                      <a:pt x="180" y="48"/>
                      <a:pt x="180" y="48"/>
                      <a:pt x="181" y="48"/>
                    </a:cubicBezTo>
                    <a:cubicBezTo>
                      <a:pt x="181" y="47"/>
                      <a:pt x="181" y="47"/>
                      <a:pt x="180" y="47"/>
                    </a:cubicBezTo>
                    <a:cubicBezTo>
                      <a:pt x="180" y="47"/>
                      <a:pt x="180" y="47"/>
                      <a:pt x="180" y="46"/>
                    </a:cubicBezTo>
                    <a:cubicBezTo>
                      <a:pt x="180" y="46"/>
                      <a:pt x="181" y="46"/>
                      <a:pt x="181" y="46"/>
                    </a:cubicBezTo>
                    <a:cubicBezTo>
                      <a:pt x="181" y="46"/>
                      <a:pt x="181" y="46"/>
                      <a:pt x="181" y="46"/>
                    </a:cubicBezTo>
                    <a:cubicBezTo>
                      <a:pt x="181" y="46"/>
                      <a:pt x="181" y="45"/>
                      <a:pt x="181" y="45"/>
                    </a:cubicBezTo>
                    <a:cubicBezTo>
                      <a:pt x="181" y="45"/>
                      <a:pt x="181" y="45"/>
                      <a:pt x="181" y="45"/>
                    </a:cubicBezTo>
                    <a:cubicBezTo>
                      <a:pt x="181" y="45"/>
                      <a:pt x="182" y="45"/>
                      <a:pt x="182" y="44"/>
                    </a:cubicBezTo>
                    <a:cubicBezTo>
                      <a:pt x="182" y="44"/>
                      <a:pt x="182" y="44"/>
                      <a:pt x="182" y="44"/>
                    </a:cubicBezTo>
                    <a:cubicBezTo>
                      <a:pt x="182" y="44"/>
                      <a:pt x="182" y="43"/>
                      <a:pt x="182" y="43"/>
                    </a:cubicBezTo>
                    <a:cubicBezTo>
                      <a:pt x="182" y="43"/>
                      <a:pt x="182" y="43"/>
                      <a:pt x="182" y="43"/>
                    </a:cubicBezTo>
                    <a:cubicBezTo>
                      <a:pt x="182" y="43"/>
                      <a:pt x="182" y="43"/>
                      <a:pt x="182" y="43"/>
                    </a:cubicBezTo>
                    <a:cubicBezTo>
                      <a:pt x="182" y="43"/>
                      <a:pt x="182" y="43"/>
                      <a:pt x="182" y="43"/>
                    </a:cubicBezTo>
                    <a:cubicBezTo>
                      <a:pt x="182" y="43"/>
                      <a:pt x="182" y="43"/>
                      <a:pt x="182" y="44"/>
                    </a:cubicBezTo>
                    <a:cubicBezTo>
                      <a:pt x="182" y="44"/>
                      <a:pt x="183" y="44"/>
                      <a:pt x="183" y="44"/>
                    </a:cubicBezTo>
                    <a:cubicBezTo>
                      <a:pt x="183" y="43"/>
                      <a:pt x="183" y="43"/>
                      <a:pt x="183" y="43"/>
                    </a:cubicBezTo>
                    <a:cubicBezTo>
                      <a:pt x="183" y="43"/>
                      <a:pt x="183" y="42"/>
                      <a:pt x="183" y="42"/>
                    </a:cubicBezTo>
                    <a:cubicBezTo>
                      <a:pt x="183" y="42"/>
                      <a:pt x="183" y="42"/>
                      <a:pt x="183" y="42"/>
                    </a:cubicBezTo>
                    <a:cubicBezTo>
                      <a:pt x="183" y="42"/>
                      <a:pt x="183" y="42"/>
                      <a:pt x="183" y="42"/>
                    </a:cubicBezTo>
                    <a:cubicBezTo>
                      <a:pt x="183" y="42"/>
                      <a:pt x="183" y="42"/>
                      <a:pt x="184" y="42"/>
                    </a:cubicBezTo>
                    <a:cubicBezTo>
                      <a:pt x="184" y="42"/>
                      <a:pt x="184" y="42"/>
                      <a:pt x="184" y="42"/>
                    </a:cubicBezTo>
                    <a:cubicBezTo>
                      <a:pt x="184" y="41"/>
                      <a:pt x="185" y="41"/>
                      <a:pt x="185" y="41"/>
                    </a:cubicBezTo>
                    <a:cubicBezTo>
                      <a:pt x="185" y="42"/>
                      <a:pt x="185" y="42"/>
                      <a:pt x="185" y="42"/>
                    </a:cubicBezTo>
                    <a:cubicBezTo>
                      <a:pt x="185" y="42"/>
                      <a:pt x="185" y="42"/>
                      <a:pt x="185" y="42"/>
                    </a:cubicBezTo>
                    <a:cubicBezTo>
                      <a:pt x="185" y="42"/>
                      <a:pt x="185" y="41"/>
                      <a:pt x="185" y="41"/>
                    </a:cubicBezTo>
                    <a:cubicBezTo>
                      <a:pt x="185" y="41"/>
                      <a:pt x="185" y="41"/>
                      <a:pt x="186" y="41"/>
                    </a:cubicBezTo>
                    <a:cubicBezTo>
                      <a:pt x="186" y="41"/>
                      <a:pt x="186" y="42"/>
                      <a:pt x="186" y="42"/>
                    </a:cubicBezTo>
                    <a:cubicBezTo>
                      <a:pt x="186" y="42"/>
                      <a:pt x="186" y="42"/>
                      <a:pt x="186" y="42"/>
                    </a:cubicBezTo>
                    <a:cubicBezTo>
                      <a:pt x="186" y="42"/>
                      <a:pt x="186" y="41"/>
                      <a:pt x="186" y="41"/>
                    </a:cubicBezTo>
                    <a:cubicBezTo>
                      <a:pt x="186" y="41"/>
                      <a:pt x="186" y="41"/>
                      <a:pt x="186" y="41"/>
                    </a:cubicBezTo>
                    <a:cubicBezTo>
                      <a:pt x="186" y="42"/>
                      <a:pt x="186" y="42"/>
                      <a:pt x="187" y="42"/>
                    </a:cubicBezTo>
                    <a:cubicBezTo>
                      <a:pt x="187" y="42"/>
                      <a:pt x="187" y="42"/>
                      <a:pt x="187" y="42"/>
                    </a:cubicBezTo>
                    <a:cubicBezTo>
                      <a:pt x="187" y="42"/>
                      <a:pt x="187" y="42"/>
                      <a:pt x="188" y="42"/>
                    </a:cubicBezTo>
                    <a:cubicBezTo>
                      <a:pt x="188" y="42"/>
                      <a:pt x="188" y="42"/>
                      <a:pt x="188" y="42"/>
                    </a:cubicBezTo>
                    <a:cubicBezTo>
                      <a:pt x="188" y="42"/>
                      <a:pt x="188" y="42"/>
                      <a:pt x="188" y="42"/>
                    </a:cubicBezTo>
                    <a:cubicBezTo>
                      <a:pt x="188" y="42"/>
                      <a:pt x="188" y="42"/>
                      <a:pt x="188" y="42"/>
                    </a:cubicBezTo>
                    <a:cubicBezTo>
                      <a:pt x="188" y="41"/>
                      <a:pt x="188" y="41"/>
                      <a:pt x="189" y="41"/>
                    </a:cubicBezTo>
                    <a:cubicBezTo>
                      <a:pt x="189" y="41"/>
                      <a:pt x="189" y="41"/>
                      <a:pt x="189" y="42"/>
                    </a:cubicBezTo>
                    <a:cubicBezTo>
                      <a:pt x="189" y="42"/>
                      <a:pt x="189" y="42"/>
                      <a:pt x="189" y="42"/>
                    </a:cubicBezTo>
                    <a:cubicBezTo>
                      <a:pt x="189" y="42"/>
                      <a:pt x="189" y="42"/>
                      <a:pt x="189" y="42"/>
                    </a:cubicBezTo>
                    <a:cubicBezTo>
                      <a:pt x="190" y="42"/>
                      <a:pt x="190" y="42"/>
                      <a:pt x="190" y="42"/>
                    </a:cubicBezTo>
                    <a:cubicBezTo>
                      <a:pt x="190" y="42"/>
                      <a:pt x="190" y="43"/>
                      <a:pt x="190" y="43"/>
                    </a:cubicBezTo>
                    <a:cubicBezTo>
                      <a:pt x="190" y="43"/>
                      <a:pt x="191" y="43"/>
                      <a:pt x="191" y="43"/>
                    </a:cubicBezTo>
                    <a:cubicBezTo>
                      <a:pt x="191" y="43"/>
                      <a:pt x="191" y="43"/>
                      <a:pt x="191" y="43"/>
                    </a:cubicBezTo>
                    <a:cubicBezTo>
                      <a:pt x="191" y="43"/>
                      <a:pt x="191" y="43"/>
                      <a:pt x="191" y="43"/>
                    </a:cubicBezTo>
                    <a:cubicBezTo>
                      <a:pt x="192" y="43"/>
                      <a:pt x="192" y="43"/>
                      <a:pt x="192" y="43"/>
                    </a:cubicBezTo>
                    <a:cubicBezTo>
                      <a:pt x="192" y="43"/>
                      <a:pt x="192" y="43"/>
                      <a:pt x="192" y="43"/>
                    </a:cubicBezTo>
                    <a:cubicBezTo>
                      <a:pt x="192" y="43"/>
                      <a:pt x="192" y="43"/>
                      <a:pt x="192" y="43"/>
                    </a:cubicBezTo>
                    <a:cubicBezTo>
                      <a:pt x="192" y="43"/>
                      <a:pt x="193" y="43"/>
                      <a:pt x="193" y="43"/>
                    </a:cubicBezTo>
                    <a:cubicBezTo>
                      <a:pt x="193" y="43"/>
                      <a:pt x="194" y="43"/>
                      <a:pt x="194" y="43"/>
                    </a:cubicBezTo>
                    <a:cubicBezTo>
                      <a:pt x="194" y="43"/>
                      <a:pt x="193" y="44"/>
                      <a:pt x="193" y="44"/>
                    </a:cubicBezTo>
                    <a:cubicBezTo>
                      <a:pt x="193" y="44"/>
                      <a:pt x="194" y="44"/>
                      <a:pt x="194" y="44"/>
                    </a:cubicBezTo>
                    <a:cubicBezTo>
                      <a:pt x="194" y="44"/>
                      <a:pt x="194" y="44"/>
                      <a:pt x="194" y="44"/>
                    </a:cubicBezTo>
                    <a:cubicBezTo>
                      <a:pt x="194" y="43"/>
                      <a:pt x="195" y="44"/>
                      <a:pt x="195" y="44"/>
                    </a:cubicBezTo>
                    <a:cubicBezTo>
                      <a:pt x="195" y="44"/>
                      <a:pt x="195" y="44"/>
                      <a:pt x="195" y="44"/>
                    </a:cubicBezTo>
                    <a:cubicBezTo>
                      <a:pt x="195" y="45"/>
                      <a:pt x="195" y="44"/>
                      <a:pt x="195" y="44"/>
                    </a:cubicBezTo>
                    <a:cubicBezTo>
                      <a:pt x="196" y="44"/>
                      <a:pt x="196" y="44"/>
                      <a:pt x="196" y="44"/>
                    </a:cubicBezTo>
                    <a:cubicBezTo>
                      <a:pt x="196" y="44"/>
                      <a:pt x="196" y="44"/>
                      <a:pt x="196" y="44"/>
                    </a:cubicBezTo>
                    <a:cubicBezTo>
                      <a:pt x="197" y="44"/>
                      <a:pt x="197" y="44"/>
                      <a:pt x="197" y="44"/>
                    </a:cubicBezTo>
                    <a:cubicBezTo>
                      <a:pt x="197" y="44"/>
                      <a:pt x="197" y="45"/>
                      <a:pt x="197" y="45"/>
                    </a:cubicBezTo>
                    <a:cubicBezTo>
                      <a:pt x="197" y="45"/>
                      <a:pt x="198" y="45"/>
                      <a:pt x="198" y="45"/>
                    </a:cubicBezTo>
                    <a:cubicBezTo>
                      <a:pt x="198" y="45"/>
                      <a:pt x="198" y="45"/>
                      <a:pt x="199" y="45"/>
                    </a:cubicBezTo>
                    <a:cubicBezTo>
                      <a:pt x="199" y="45"/>
                      <a:pt x="199" y="45"/>
                      <a:pt x="199" y="45"/>
                    </a:cubicBezTo>
                    <a:cubicBezTo>
                      <a:pt x="199" y="45"/>
                      <a:pt x="200" y="46"/>
                      <a:pt x="200" y="46"/>
                    </a:cubicBezTo>
                    <a:cubicBezTo>
                      <a:pt x="201" y="46"/>
                      <a:pt x="201" y="46"/>
                      <a:pt x="201" y="47"/>
                    </a:cubicBezTo>
                    <a:cubicBezTo>
                      <a:pt x="201" y="47"/>
                      <a:pt x="202" y="46"/>
                      <a:pt x="202" y="46"/>
                    </a:cubicBezTo>
                    <a:cubicBezTo>
                      <a:pt x="202" y="46"/>
                      <a:pt x="202" y="47"/>
                      <a:pt x="202" y="47"/>
                    </a:cubicBezTo>
                    <a:cubicBezTo>
                      <a:pt x="202" y="47"/>
                      <a:pt x="202" y="47"/>
                      <a:pt x="202" y="47"/>
                    </a:cubicBezTo>
                    <a:cubicBezTo>
                      <a:pt x="203" y="47"/>
                      <a:pt x="203" y="47"/>
                      <a:pt x="203" y="47"/>
                    </a:cubicBezTo>
                    <a:cubicBezTo>
                      <a:pt x="203" y="47"/>
                      <a:pt x="203" y="47"/>
                      <a:pt x="203" y="47"/>
                    </a:cubicBezTo>
                    <a:cubicBezTo>
                      <a:pt x="203" y="47"/>
                      <a:pt x="203" y="48"/>
                      <a:pt x="203" y="48"/>
                    </a:cubicBezTo>
                    <a:cubicBezTo>
                      <a:pt x="203" y="48"/>
                      <a:pt x="203" y="48"/>
                      <a:pt x="203" y="48"/>
                    </a:cubicBezTo>
                    <a:cubicBezTo>
                      <a:pt x="203" y="48"/>
                      <a:pt x="204" y="48"/>
                      <a:pt x="204" y="48"/>
                    </a:cubicBezTo>
                    <a:cubicBezTo>
                      <a:pt x="204" y="48"/>
                      <a:pt x="205" y="48"/>
                      <a:pt x="205" y="48"/>
                    </a:cubicBezTo>
                    <a:cubicBezTo>
                      <a:pt x="205" y="48"/>
                      <a:pt x="205" y="48"/>
                      <a:pt x="205" y="48"/>
                    </a:cubicBezTo>
                    <a:cubicBezTo>
                      <a:pt x="205" y="48"/>
                      <a:pt x="206" y="47"/>
                      <a:pt x="206" y="47"/>
                    </a:cubicBezTo>
                    <a:cubicBezTo>
                      <a:pt x="206" y="47"/>
                      <a:pt x="206" y="47"/>
                      <a:pt x="206" y="47"/>
                    </a:cubicBezTo>
                    <a:cubicBezTo>
                      <a:pt x="206" y="47"/>
                      <a:pt x="207" y="48"/>
                      <a:pt x="207" y="48"/>
                    </a:cubicBezTo>
                    <a:cubicBezTo>
                      <a:pt x="207" y="48"/>
                      <a:pt x="207" y="48"/>
                      <a:pt x="207" y="48"/>
                    </a:cubicBezTo>
                    <a:cubicBezTo>
                      <a:pt x="207" y="48"/>
                      <a:pt x="207" y="49"/>
                      <a:pt x="207" y="49"/>
                    </a:cubicBezTo>
                    <a:cubicBezTo>
                      <a:pt x="207" y="49"/>
                      <a:pt x="207" y="49"/>
                      <a:pt x="207" y="49"/>
                    </a:cubicBezTo>
                    <a:cubicBezTo>
                      <a:pt x="207" y="49"/>
                      <a:pt x="207" y="49"/>
                      <a:pt x="207" y="49"/>
                    </a:cubicBezTo>
                    <a:cubicBezTo>
                      <a:pt x="207" y="50"/>
                      <a:pt x="207" y="50"/>
                      <a:pt x="208" y="50"/>
                    </a:cubicBezTo>
                    <a:cubicBezTo>
                      <a:pt x="208" y="50"/>
                      <a:pt x="208" y="50"/>
                      <a:pt x="208" y="50"/>
                    </a:cubicBezTo>
                    <a:cubicBezTo>
                      <a:pt x="209" y="51"/>
                      <a:pt x="209" y="51"/>
                      <a:pt x="209" y="51"/>
                    </a:cubicBezTo>
                    <a:cubicBezTo>
                      <a:pt x="209" y="51"/>
                      <a:pt x="208" y="52"/>
                      <a:pt x="208" y="52"/>
                    </a:cubicBezTo>
                    <a:cubicBezTo>
                      <a:pt x="208" y="52"/>
                      <a:pt x="207" y="52"/>
                      <a:pt x="207" y="53"/>
                    </a:cubicBezTo>
                    <a:cubicBezTo>
                      <a:pt x="207" y="53"/>
                      <a:pt x="207" y="53"/>
                      <a:pt x="207" y="53"/>
                    </a:cubicBezTo>
                    <a:cubicBezTo>
                      <a:pt x="207" y="53"/>
                      <a:pt x="207" y="54"/>
                      <a:pt x="207" y="54"/>
                    </a:cubicBezTo>
                    <a:cubicBezTo>
                      <a:pt x="207" y="54"/>
                      <a:pt x="207" y="54"/>
                      <a:pt x="207" y="54"/>
                    </a:cubicBezTo>
                    <a:cubicBezTo>
                      <a:pt x="207" y="54"/>
                      <a:pt x="207" y="54"/>
                      <a:pt x="207" y="54"/>
                    </a:cubicBezTo>
                    <a:cubicBezTo>
                      <a:pt x="208" y="54"/>
                      <a:pt x="208" y="53"/>
                      <a:pt x="208" y="53"/>
                    </a:cubicBezTo>
                    <a:cubicBezTo>
                      <a:pt x="208" y="53"/>
                      <a:pt x="208" y="53"/>
                      <a:pt x="208" y="52"/>
                    </a:cubicBezTo>
                    <a:cubicBezTo>
                      <a:pt x="208" y="52"/>
                      <a:pt x="209" y="52"/>
                      <a:pt x="209" y="52"/>
                    </a:cubicBezTo>
                    <a:cubicBezTo>
                      <a:pt x="209" y="52"/>
                      <a:pt x="209" y="53"/>
                      <a:pt x="209" y="53"/>
                    </a:cubicBezTo>
                    <a:cubicBezTo>
                      <a:pt x="209" y="53"/>
                      <a:pt x="210" y="53"/>
                      <a:pt x="210" y="54"/>
                    </a:cubicBezTo>
                    <a:cubicBezTo>
                      <a:pt x="210" y="54"/>
                      <a:pt x="209" y="54"/>
                      <a:pt x="209" y="54"/>
                    </a:cubicBezTo>
                    <a:cubicBezTo>
                      <a:pt x="209" y="54"/>
                      <a:pt x="209" y="54"/>
                      <a:pt x="209" y="54"/>
                    </a:cubicBezTo>
                    <a:cubicBezTo>
                      <a:pt x="208" y="55"/>
                      <a:pt x="208" y="55"/>
                      <a:pt x="208" y="55"/>
                    </a:cubicBezTo>
                    <a:cubicBezTo>
                      <a:pt x="208" y="56"/>
                      <a:pt x="208" y="56"/>
                      <a:pt x="208" y="56"/>
                    </a:cubicBezTo>
                    <a:cubicBezTo>
                      <a:pt x="207" y="57"/>
                      <a:pt x="207" y="57"/>
                      <a:pt x="207" y="57"/>
                    </a:cubicBezTo>
                    <a:cubicBezTo>
                      <a:pt x="207" y="57"/>
                      <a:pt x="207" y="58"/>
                      <a:pt x="207" y="58"/>
                    </a:cubicBezTo>
                    <a:cubicBezTo>
                      <a:pt x="207" y="58"/>
                      <a:pt x="207" y="59"/>
                      <a:pt x="207" y="59"/>
                    </a:cubicBezTo>
                    <a:cubicBezTo>
                      <a:pt x="207" y="59"/>
                      <a:pt x="207" y="59"/>
                      <a:pt x="207" y="59"/>
                    </a:cubicBezTo>
                    <a:cubicBezTo>
                      <a:pt x="207" y="59"/>
                      <a:pt x="207" y="59"/>
                      <a:pt x="206" y="60"/>
                    </a:cubicBezTo>
                    <a:cubicBezTo>
                      <a:pt x="206" y="60"/>
                      <a:pt x="206" y="60"/>
                      <a:pt x="206" y="60"/>
                    </a:cubicBezTo>
                    <a:cubicBezTo>
                      <a:pt x="206" y="60"/>
                      <a:pt x="207" y="61"/>
                      <a:pt x="207" y="61"/>
                    </a:cubicBezTo>
                    <a:cubicBezTo>
                      <a:pt x="207" y="61"/>
                      <a:pt x="207" y="60"/>
                      <a:pt x="207" y="60"/>
                    </a:cubicBezTo>
                    <a:cubicBezTo>
                      <a:pt x="207" y="60"/>
                      <a:pt x="207" y="60"/>
                      <a:pt x="207" y="60"/>
                    </a:cubicBezTo>
                    <a:cubicBezTo>
                      <a:pt x="207" y="60"/>
                      <a:pt x="208" y="59"/>
                      <a:pt x="208" y="59"/>
                    </a:cubicBezTo>
                    <a:cubicBezTo>
                      <a:pt x="208" y="59"/>
                      <a:pt x="209" y="58"/>
                      <a:pt x="209" y="58"/>
                    </a:cubicBezTo>
                    <a:cubicBezTo>
                      <a:pt x="209" y="58"/>
                      <a:pt x="209" y="58"/>
                      <a:pt x="209" y="57"/>
                    </a:cubicBezTo>
                    <a:cubicBezTo>
                      <a:pt x="209" y="57"/>
                      <a:pt x="209" y="57"/>
                      <a:pt x="209" y="57"/>
                    </a:cubicBezTo>
                    <a:cubicBezTo>
                      <a:pt x="209" y="57"/>
                      <a:pt x="209" y="56"/>
                      <a:pt x="209" y="56"/>
                    </a:cubicBezTo>
                    <a:cubicBezTo>
                      <a:pt x="209" y="56"/>
                      <a:pt x="209" y="56"/>
                      <a:pt x="209" y="56"/>
                    </a:cubicBezTo>
                    <a:cubicBezTo>
                      <a:pt x="210" y="56"/>
                      <a:pt x="209" y="55"/>
                      <a:pt x="209" y="55"/>
                    </a:cubicBezTo>
                    <a:cubicBezTo>
                      <a:pt x="209" y="55"/>
                      <a:pt x="210" y="55"/>
                      <a:pt x="210" y="55"/>
                    </a:cubicBezTo>
                    <a:cubicBezTo>
                      <a:pt x="210" y="55"/>
                      <a:pt x="210" y="54"/>
                      <a:pt x="211" y="54"/>
                    </a:cubicBezTo>
                    <a:cubicBezTo>
                      <a:pt x="211" y="54"/>
                      <a:pt x="211" y="54"/>
                      <a:pt x="211" y="54"/>
                    </a:cubicBezTo>
                    <a:cubicBezTo>
                      <a:pt x="211" y="54"/>
                      <a:pt x="212" y="55"/>
                      <a:pt x="211" y="55"/>
                    </a:cubicBezTo>
                    <a:cubicBezTo>
                      <a:pt x="211" y="55"/>
                      <a:pt x="211" y="55"/>
                      <a:pt x="211" y="55"/>
                    </a:cubicBezTo>
                    <a:cubicBezTo>
                      <a:pt x="211" y="55"/>
                      <a:pt x="211" y="56"/>
                      <a:pt x="211" y="56"/>
                    </a:cubicBezTo>
                    <a:cubicBezTo>
                      <a:pt x="210" y="56"/>
                      <a:pt x="210" y="56"/>
                      <a:pt x="210" y="56"/>
                    </a:cubicBezTo>
                    <a:cubicBezTo>
                      <a:pt x="209" y="57"/>
                      <a:pt x="209" y="57"/>
                      <a:pt x="209" y="57"/>
                    </a:cubicBezTo>
                    <a:cubicBezTo>
                      <a:pt x="209" y="57"/>
                      <a:pt x="211" y="57"/>
                      <a:pt x="211" y="57"/>
                    </a:cubicBezTo>
                    <a:cubicBezTo>
                      <a:pt x="211" y="57"/>
                      <a:pt x="211" y="56"/>
                      <a:pt x="212" y="56"/>
                    </a:cubicBezTo>
                    <a:cubicBezTo>
                      <a:pt x="212" y="56"/>
                      <a:pt x="212" y="55"/>
                      <a:pt x="212" y="55"/>
                    </a:cubicBezTo>
                    <a:cubicBezTo>
                      <a:pt x="213" y="55"/>
                      <a:pt x="213" y="55"/>
                      <a:pt x="213" y="55"/>
                    </a:cubicBezTo>
                    <a:cubicBezTo>
                      <a:pt x="213" y="55"/>
                      <a:pt x="213" y="54"/>
                      <a:pt x="213" y="54"/>
                    </a:cubicBezTo>
                    <a:cubicBezTo>
                      <a:pt x="213" y="54"/>
                      <a:pt x="214" y="54"/>
                      <a:pt x="214" y="54"/>
                    </a:cubicBezTo>
                    <a:cubicBezTo>
                      <a:pt x="214" y="54"/>
                      <a:pt x="214" y="54"/>
                      <a:pt x="214" y="54"/>
                    </a:cubicBezTo>
                    <a:cubicBezTo>
                      <a:pt x="214" y="54"/>
                      <a:pt x="214" y="54"/>
                      <a:pt x="214" y="54"/>
                    </a:cubicBezTo>
                    <a:cubicBezTo>
                      <a:pt x="214" y="54"/>
                      <a:pt x="214" y="54"/>
                      <a:pt x="214" y="55"/>
                    </a:cubicBezTo>
                    <a:cubicBezTo>
                      <a:pt x="214" y="55"/>
                      <a:pt x="215" y="55"/>
                      <a:pt x="215" y="55"/>
                    </a:cubicBezTo>
                    <a:cubicBezTo>
                      <a:pt x="215" y="55"/>
                      <a:pt x="215" y="55"/>
                      <a:pt x="215" y="55"/>
                    </a:cubicBezTo>
                    <a:cubicBezTo>
                      <a:pt x="215" y="55"/>
                      <a:pt x="215" y="55"/>
                      <a:pt x="216" y="55"/>
                    </a:cubicBezTo>
                    <a:cubicBezTo>
                      <a:pt x="216" y="55"/>
                      <a:pt x="216" y="55"/>
                      <a:pt x="216" y="55"/>
                    </a:cubicBezTo>
                    <a:cubicBezTo>
                      <a:pt x="216" y="55"/>
                      <a:pt x="216" y="55"/>
                      <a:pt x="216" y="54"/>
                    </a:cubicBezTo>
                    <a:cubicBezTo>
                      <a:pt x="216" y="54"/>
                      <a:pt x="216" y="54"/>
                      <a:pt x="216" y="54"/>
                    </a:cubicBezTo>
                    <a:cubicBezTo>
                      <a:pt x="216" y="54"/>
                      <a:pt x="216" y="54"/>
                      <a:pt x="217" y="54"/>
                    </a:cubicBezTo>
                    <a:cubicBezTo>
                      <a:pt x="217" y="54"/>
                      <a:pt x="217" y="54"/>
                      <a:pt x="218" y="54"/>
                    </a:cubicBezTo>
                    <a:cubicBezTo>
                      <a:pt x="218" y="54"/>
                      <a:pt x="218" y="54"/>
                      <a:pt x="219" y="55"/>
                    </a:cubicBezTo>
                    <a:cubicBezTo>
                      <a:pt x="219" y="55"/>
                      <a:pt x="219" y="55"/>
                      <a:pt x="220" y="55"/>
                    </a:cubicBezTo>
                    <a:cubicBezTo>
                      <a:pt x="220" y="55"/>
                      <a:pt x="221" y="55"/>
                      <a:pt x="221" y="55"/>
                    </a:cubicBezTo>
                    <a:cubicBezTo>
                      <a:pt x="221" y="55"/>
                      <a:pt x="222" y="56"/>
                      <a:pt x="222" y="56"/>
                    </a:cubicBezTo>
                    <a:cubicBezTo>
                      <a:pt x="222" y="56"/>
                      <a:pt x="224" y="56"/>
                      <a:pt x="224" y="56"/>
                    </a:cubicBezTo>
                    <a:cubicBezTo>
                      <a:pt x="224" y="56"/>
                      <a:pt x="225" y="56"/>
                      <a:pt x="225" y="56"/>
                    </a:cubicBezTo>
                    <a:cubicBezTo>
                      <a:pt x="225" y="56"/>
                      <a:pt x="225" y="56"/>
                      <a:pt x="225" y="56"/>
                    </a:cubicBezTo>
                    <a:cubicBezTo>
                      <a:pt x="225" y="56"/>
                      <a:pt x="226" y="56"/>
                      <a:pt x="226" y="56"/>
                    </a:cubicBezTo>
                    <a:cubicBezTo>
                      <a:pt x="226" y="56"/>
                      <a:pt x="227" y="56"/>
                      <a:pt x="227" y="56"/>
                    </a:cubicBezTo>
                    <a:cubicBezTo>
                      <a:pt x="227" y="56"/>
                      <a:pt x="228" y="56"/>
                      <a:pt x="228" y="57"/>
                    </a:cubicBezTo>
                    <a:cubicBezTo>
                      <a:pt x="228" y="57"/>
                      <a:pt x="228" y="57"/>
                      <a:pt x="228" y="57"/>
                    </a:cubicBezTo>
                    <a:cubicBezTo>
                      <a:pt x="229" y="57"/>
                      <a:pt x="229" y="58"/>
                      <a:pt x="229" y="58"/>
                    </a:cubicBezTo>
                    <a:cubicBezTo>
                      <a:pt x="229" y="58"/>
                      <a:pt x="230" y="58"/>
                      <a:pt x="231" y="58"/>
                    </a:cubicBezTo>
                    <a:cubicBezTo>
                      <a:pt x="231" y="58"/>
                      <a:pt x="231" y="58"/>
                      <a:pt x="231" y="58"/>
                    </a:cubicBezTo>
                    <a:cubicBezTo>
                      <a:pt x="231" y="58"/>
                      <a:pt x="231" y="57"/>
                      <a:pt x="231" y="57"/>
                    </a:cubicBezTo>
                    <a:cubicBezTo>
                      <a:pt x="231" y="57"/>
                      <a:pt x="234" y="58"/>
                      <a:pt x="234" y="58"/>
                    </a:cubicBezTo>
                    <a:cubicBezTo>
                      <a:pt x="235" y="57"/>
                      <a:pt x="235" y="57"/>
                      <a:pt x="235" y="57"/>
                    </a:cubicBezTo>
                    <a:cubicBezTo>
                      <a:pt x="235" y="57"/>
                      <a:pt x="236" y="57"/>
                      <a:pt x="237" y="57"/>
                    </a:cubicBezTo>
                    <a:cubicBezTo>
                      <a:pt x="237" y="57"/>
                      <a:pt x="241" y="57"/>
                      <a:pt x="241" y="57"/>
                    </a:cubicBezTo>
                    <a:cubicBezTo>
                      <a:pt x="241" y="57"/>
                      <a:pt x="241" y="57"/>
                      <a:pt x="241" y="58"/>
                    </a:cubicBezTo>
                    <a:cubicBezTo>
                      <a:pt x="241" y="58"/>
                      <a:pt x="242" y="58"/>
                      <a:pt x="242" y="58"/>
                    </a:cubicBezTo>
                    <a:cubicBezTo>
                      <a:pt x="242" y="58"/>
                      <a:pt x="243" y="58"/>
                      <a:pt x="243" y="58"/>
                    </a:cubicBezTo>
                    <a:cubicBezTo>
                      <a:pt x="243" y="58"/>
                      <a:pt x="243" y="59"/>
                      <a:pt x="243" y="59"/>
                    </a:cubicBezTo>
                    <a:cubicBezTo>
                      <a:pt x="243" y="59"/>
                      <a:pt x="244" y="59"/>
                      <a:pt x="244" y="59"/>
                    </a:cubicBezTo>
                    <a:cubicBezTo>
                      <a:pt x="244" y="60"/>
                      <a:pt x="245" y="59"/>
                      <a:pt x="246" y="60"/>
                    </a:cubicBezTo>
                    <a:cubicBezTo>
                      <a:pt x="246" y="61"/>
                      <a:pt x="246" y="61"/>
                      <a:pt x="247" y="61"/>
                    </a:cubicBezTo>
                    <a:cubicBezTo>
                      <a:pt x="247" y="61"/>
                      <a:pt x="248" y="61"/>
                      <a:pt x="248" y="62"/>
                    </a:cubicBezTo>
                    <a:cubicBezTo>
                      <a:pt x="248" y="62"/>
                      <a:pt x="249" y="63"/>
                      <a:pt x="249" y="63"/>
                    </a:cubicBezTo>
                    <a:cubicBezTo>
                      <a:pt x="250" y="63"/>
                      <a:pt x="250" y="63"/>
                      <a:pt x="251" y="63"/>
                    </a:cubicBezTo>
                    <a:cubicBezTo>
                      <a:pt x="251" y="63"/>
                      <a:pt x="251" y="64"/>
                      <a:pt x="252" y="64"/>
                    </a:cubicBezTo>
                    <a:cubicBezTo>
                      <a:pt x="252" y="65"/>
                      <a:pt x="253" y="66"/>
                      <a:pt x="253" y="66"/>
                    </a:cubicBezTo>
                    <a:cubicBezTo>
                      <a:pt x="253" y="66"/>
                      <a:pt x="255" y="68"/>
                      <a:pt x="255" y="68"/>
                    </a:cubicBezTo>
                    <a:cubicBezTo>
                      <a:pt x="255" y="68"/>
                      <a:pt x="257" y="70"/>
                      <a:pt x="258" y="70"/>
                    </a:cubicBezTo>
                    <a:cubicBezTo>
                      <a:pt x="258" y="70"/>
                      <a:pt x="259" y="70"/>
                      <a:pt x="259" y="71"/>
                    </a:cubicBezTo>
                    <a:cubicBezTo>
                      <a:pt x="259" y="71"/>
                      <a:pt x="259" y="71"/>
                      <a:pt x="259" y="71"/>
                    </a:cubicBezTo>
                    <a:cubicBezTo>
                      <a:pt x="260" y="71"/>
                      <a:pt x="260" y="72"/>
                      <a:pt x="260" y="72"/>
                    </a:cubicBezTo>
                    <a:cubicBezTo>
                      <a:pt x="261" y="72"/>
                      <a:pt x="262" y="72"/>
                      <a:pt x="262" y="72"/>
                    </a:cubicBezTo>
                    <a:cubicBezTo>
                      <a:pt x="263" y="72"/>
                      <a:pt x="263" y="73"/>
                      <a:pt x="263" y="73"/>
                    </a:cubicBezTo>
                    <a:cubicBezTo>
                      <a:pt x="264" y="73"/>
                      <a:pt x="264" y="73"/>
                      <a:pt x="264" y="73"/>
                    </a:cubicBezTo>
                    <a:cubicBezTo>
                      <a:pt x="264" y="73"/>
                      <a:pt x="264" y="73"/>
                      <a:pt x="264" y="73"/>
                    </a:cubicBezTo>
                    <a:cubicBezTo>
                      <a:pt x="264" y="73"/>
                      <a:pt x="264" y="73"/>
                      <a:pt x="265" y="73"/>
                    </a:cubicBezTo>
                    <a:cubicBezTo>
                      <a:pt x="265" y="73"/>
                      <a:pt x="266" y="73"/>
                      <a:pt x="266" y="73"/>
                    </a:cubicBezTo>
                    <a:cubicBezTo>
                      <a:pt x="266" y="73"/>
                      <a:pt x="267" y="73"/>
                      <a:pt x="267" y="73"/>
                    </a:cubicBezTo>
                    <a:cubicBezTo>
                      <a:pt x="267" y="73"/>
                      <a:pt x="268" y="73"/>
                      <a:pt x="268" y="73"/>
                    </a:cubicBezTo>
                    <a:cubicBezTo>
                      <a:pt x="268" y="73"/>
                      <a:pt x="269" y="73"/>
                      <a:pt x="270" y="73"/>
                    </a:cubicBezTo>
                    <a:cubicBezTo>
                      <a:pt x="271" y="73"/>
                      <a:pt x="272" y="74"/>
                      <a:pt x="273" y="75"/>
                    </a:cubicBezTo>
                    <a:cubicBezTo>
                      <a:pt x="273" y="75"/>
                      <a:pt x="274" y="77"/>
                      <a:pt x="274" y="77"/>
                    </a:cubicBezTo>
                    <a:cubicBezTo>
                      <a:pt x="274" y="77"/>
                      <a:pt x="274" y="79"/>
                      <a:pt x="275" y="79"/>
                    </a:cubicBezTo>
                    <a:cubicBezTo>
                      <a:pt x="275" y="79"/>
                      <a:pt x="275" y="80"/>
                      <a:pt x="275" y="80"/>
                    </a:cubicBezTo>
                    <a:cubicBezTo>
                      <a:pt x="275" y="80"/>
                      <a:pt x="275" y="81"/>
                      <a:pt x="275" y="81"/>
                    </a:cubicBezTo>
                    <a:cubicBezTo>
                      <a:pt x="275" y="82"/>
                      <a:pt x="275" y="82"/>
                      <a:pt x="275" y="82"/>
                    </a:cubicBezTo>
                    <a:cubicBezTo>
                      <a:pt x="275" y="82"/>
                      <a:pt x="276" y="83"/>
                      <a:pt x="276" y="83"/>
                    </a:cubicBezTo>
                    <a:cubicBezTo>
                      <a:pt x="276" y="83"/>
                      <a:pt x="276" y="84"/>
                      <a:pt x="276" y="84"/>
                    </a:cubicBezTo>
                    <a:cubicBezTo>
                      <a:pt x="276" y="85"/>
                      <a:pt x="276" y="85"/>
                      <a:pt x="276" y="86"/>
                    </a:cubicBezTo>
                    <a:cubicBezTo>
                      <a:pt x="276" y="86"/>
                      <a:pt x="277" y="87"/>
                      <a:pt x="277" y="87"/>
                    </a:cubicBezTo>
                    <a:cubicBezTo>
                      <a:pt x="277" y="87"/>
                      <a:pt x="277" y="87"/>
                      <a:pt x="277" y="88"/>
                    </a:cubicBezTo>
                    <a:cubicBezTo>
                      <a:pt x="277" y="88"/>
                      <a:pt x="277" y="89"/>
                      <a:pt x="277" y="89"/>
                    </a:cubicBezTo>
                    <a:cubicBezTo>
                      <a:pt x="277" y="90"/>
                      <a:pt x="277" y="90"/>
                      <a:pt x="277" y="90"/>
                    </a:cubicBezTo>
                    <a:close/>
                    <a:moveTo>
                      <a:pt x="172" y="37"/>
                    </a:moveTo>
                    <a:cubicBezTo>
                      <a:pt x="172" y="37"/>
                      <a:pt x="172" y="37"/>
                      <a:pt x="172" y="37"/>
                    </a:cubicBezTo>
                    <a:cubicBezTo>
                      <a:pt x="172" y="37"/>
                      <a:pt x="171" y="37"/>
                      <a:pt x="171" y="37"/>
                    </a:cubicBezTo>
                    <a:cubicBezTo>
                      <a:pt x="171" y="37"/>
                      <a:pt x="171" y="38"/>
                      <a:pt x="171" y="38"/>
                    </a:cubicBezTo>
                    <a:cubicBezTo>
                      <a:pt x="171" y="38"/>
                      <a:pt x="171" y="38"/>
                      <a:pt x="171" y="38"/>
                    </a:cubicBezTo>
                    <a:cubicBezTo>
                      <a:pt x="172" y="38"/>
                      <a:pt x="172" y="38"/>
                      <a:pt x="172" y="38"/>
                    </a:cubicBezTo>
                    <a:cubicBezTo>
                      <a:pt x="172" y="38"/>
                      <a:pt x="172" y="38"/>
                      <a:pt x="172" y="38"/>
                    </a:cubicBezTo>
                    <a:cubicBezTo>
                      <a:pt x="172" y="38"/>
                      <a:pt x="172" y="38"/>
                      <a:pt x="172" y="38"/>
                    </a:cubicBezTo>
                    <a:cubicBezTo>
                      <a:pt x="172" y="38"/>
                      <a:pt x="172" y="38"/>
                      <a:pt x="172" y="38"/>
                    </a:cubicBezTo>
                    <a:cubicBezTo>
                      <a:pt x="173" y="38"/>
                      <a:pt x="173" y="38"/>
                      <a:pt x="173" y="38"/>
                    </a:cubicBezTo>
                    <a:cubicBezTo>
                      <a:pt x="173" y="38"/>
                      <a:pt x="173" y="38"/>
                      <a:pt x="173" y="38"/>
                    </a:cubicBezTo>
                    <a:cubicBezTo>
                      <a:pt x="173" y="38"/>
                      <a:pt x="173" y="38"/>
                      <a:pt x="174" y="38"/>
                    </a:cubicBezTo>
                    <a:cubicBezTo>
                      <a:pt x="174" y="38"/>
                      <a:pt x="174" y="38"/>
                      <a:pt x="174" y="38"/>
                    </a:cubicBezTo>
                    <a:cubicBezTo>
                      <a:pt x="174" y="38"/>
                      <a:pt x="174" y="37"/>
                      <a:pt x="174" y="37"/>
                    </a:cubicBezTo>
                    <a:cubicBezTo>
                      <a:pt x="174" y="37"/>
                      <a:pt x="174" y="37"/>
                      <a:pt x="174" y="37"/>
                    </a:cubicBezTo>
                    <a:cubicBezTo>
                      <a:pt x="174" y="37"/>
                      <a:pt x="174" y="37"/>
                      <a:pt x="174" y="37"/>
                    </a:cubicBezTo>
                    <a:cubicBezTo>
                      <a:pt x="174" y="37"/>
                      <a:pt x="174" y="37"/>
                      <a:pt x="174" y="37"/>
                    </a:cubicBezTo>
                    <a:cubicBezTo>
                      <a:pt x="173" y="37"/>
                      <a:pt x="173" y="37"/>
                      <a:pt x="173" y="37"/>
                    </a:cubicBezTo>
                    <a:cubicBezTo>
                      <a:pt x="172" y="37"/>
                      <a:pt x="172" y="37"/>
                      <a:pt x="172" y="37"/>
                    </a:cubicBezTo>
                    <a:close/>
                    <a:moveTo>
                      <a:pt x="169" y="35"/>
                    </a:moveTo>
                    <a:cubicBezTo>
                      <a:pt x="169" y="35"/>
                      <a:pt x="169" y="35"/>
                      <a:pt x="169" y="35"/>
                    </a:cubicBezTo>
                    <a:cubicBezTo>
                      <a:pt x="169" y="35"/>
                      <a:pt x="168" y="35"/>
                      <a:pt x="168" y="35"/>
                    </a:cubicBezTo>
                    <a:cubicBezTo>
                      <a:pt x="168" y="35"/>
                      <a:pt x="168" y="35"/>
                      <a:pt x="168" y="35"/>
                    </a:cubicBezTo>
                    <a:cubicBezTo>
                      <a:pt x="168" y="35"/>
                      <a:pt x="168" y="35"/>
                      <a:pt x="168" y="35"/>
                    </a:cubicBezTo>
                    <a:cubicBezTo>
                      <a:pt x="168" y="36"/>
                      <a:pt x="167" y="36"/>
                      <a:pt x="167" y="36"/>
                    </a:cubicBezTo>
                    <a:cubicBezTo>
                      <a:pt x="167" y="36"/>
                      <a:pt x="167" y="37"/>
                      <a:pt x="167" y="37"/>
                    </a:cubicBezTo>
                    <a:cubicBezTo>
                      <a:pt x="167" y="37"/>
                      <a:pt x="167" y="37"/>
                      <a:pt x="167" y="37"/>
                    </a:cubicBezTo>
                    <a:cubicBezTo>
                      <a:pt x="167" y="37"/>
                      <a:pt x="167" y="37"/>
                      <a:pt x="168" y="37"/>
                    </a:cubicBezTo>
                    <a:cubicBezTo>
                      <a:pt x="168" y="37"/>
                      <a:pt x="169" y="37"/>
                      <a:pt x="169" y="37"/>
                    </a:cubicBezTo>
                    <a:cubicBezTo>
                      <a:pt x="169" y="37"/>
                      <a:pt x="170" y="37"/>
                      <a:pt x="170" y="37"/>
                    </a:cubicBezTo>
                    <a:cubicBezTo>
                      <a:pt x="170" y="37"/>
                      <a:pt x="170" y="37"/>
                      <a:pt x="170" y="37"/>
                    </a:cubicBezTo>
                    <a:cubicBezTo>
                      <a:pt x="170" y="37"/>
                      <a:pt x="170" y="37"/>
                      <a:pt x="170" y="37"/>
                    </a:cubicBezTo>
                    <a:cubicBezTo>
                      <a:pt x="170" y="37"/>
                      <a:pt x="170" y="37"/>
                      <a:pt x="170" y="37"/>
                    </a:cubicBezTo>
                    <a:cubicBezTo>
                      <a:pt x="170" y="37"/>
                      <a:pt x="170" y="37"/>
                      <a:pt x="171" y="37"/>
                    </a:cubicBezTo>
                    <a:cubicBezTo>
                      <a:pt x="171" y="37"/>
                      <a:pt x="171" y="37"/>
                      <a:pt x="171" y="37"/>
                    </a:cubicBezTo>
                    <a:cubicBezTo>
                      <a:pt x="171" y="37"/>
                      <a:pt x="171" y="37"/>
                      <a:pt x="171" y="37"/>
                    </a:cubicBezTo>
                    <a:cubicBezTo>
                      <a:pt x="171" y="37"/>
                      <a:pt x="171" y="37"/>
                      <a:pt x="171" y="36"/>
                    </a:cubicBezTo>
                    <a:cubicBezTo>
                      <a:pt x="171" y="36"/>
                      <a:pt x="171" y="36"/>
                      <a:pt x="171" y="36"/>
                    </a:cubicBezTo>
                    <a:cubicBezTo>
                      <a:pt x="172" y="36"/>
                      <a:pt x="172" y="36"/>
                      <a:pt x="172" y="36"/>
                    </a:cubicBezTo>
                    <a:cubicBezTo>
                      <a:pt x="172" y="36"/>
                      <a:pt x="172" y="36"/>
                      <a:pt x="172" y="36"/>
                    </a:cubicBezTo>
                    <a:cubicBezTo>
                      <a:pt x="172" y="36"/>
                      <a:pt x="172" y="36"/>
                      <a:pt x="172" y="36"/>
                    </a:cubicBezTo>
                    <a:cubicBezTo>
                      <a:pt x="172" y="36"/>
                      <a:pt x="172" y="36"/>
                      <a:pt x="172" y="36"/>
                    </a:cubicBezTo>
                    <a:cubicBezTo>
                      <a:pt x="172" y="35"/>
                      <a:pt x="172" y="35"/>
                      <a:pt x="172" y="35"/>
                    </a:cubicBezTo>
                    <a:cubicBezTo>
                      <a:pt x="172" y="35"/>
                      <a:pt x="173" y="35"/>
                      <a:pt x="173" y="35"/>
                    </a:cubicBezTo>
                    <a:cubicBezTo>
                      <a:pt x="173" y="35"/>
                      <a:pt x="173" y="35"/>
                      <a:pt x="173" y="35"/>
                    </a:cubicBezTo>
                    <a:cubicBezTo>
                      <a:pt x="173" y="35"/>
                      <a:pt x="173" y="35"/>
                      <a:pt x="173" y="35"/>
                    </a:cubicBezTo>
                    <a:cubicBezTo>
                      <a:pt x="173" y="35"/>
                      <a:pt x="173" y="35"/>
                      <a:pt x="173" y="35"/>
                    </a:cubicBezTo>
                    <a:cubicBezTo>
                      <a:pt x="173" y="35"/>
                      <a:pt x="172" y="34"/>
                      <a:pt x="172" y="34"/>
                    </a:cubicBezTo>
                    <a:cubicBezTo>
                      <a:pt x="172" y="34"/>
                      <a:pt x="172" y="34"/>
                      <a:pt x="172" y="34"/>
                    </a:cubicBezTo>
                    <a:cubicBezTo>
                      <a:pt x="172" y="35"/>
                      <a:pt x="172" y="35"/>
                      <a:pt x="172" y="35"/>
                    </a:cubicBezTo>
                    <a:cubicBezTo>
                      <a:pt x="172" y="35"/>
                      <a:pt x="172" y="35"/>
                      <a:pt x="171" y="35"/>
                    </a:cubicBezTo>
                    <a:cubicBezTo>
                      <a:pt x="171" y="35"/>
                      <a:pt x="170" y="35"/>
                      <a:pt x="169" y="35"/>
                    </a:cubicBezTo>
                    <a:close/>
                    <a:moveTo>
                      <a:pt x="163" y="39"/>
                    </a:moveTo>
                    <a:cubicBezTo>
                      <a:pt x="164" y="39"/>
                      <a:pt x="164" y="39"/>
                      <a:pt x="165" y="38"/>
                    </a:cubicBezTo>
                    <a:cubicBezTo>
                      <a:pt x="165" y="38"/>
                      <a:pt x="165" y="38"/>
                      <a:pt x="165" y="38"/>
                    </a:cubicBezTo>
                    <a:cubicBezTo>
                      <a:pt x="165" y="38"/>
                      <a:pt x="165" y="37"/>
                      <a:pt x="165" y="37"/>
                    </a:cubicBezTo>
                    <a:cubicBezTo>
                      <a:pt x="165" y="37"/>
                      <a:pt x="165" y="37"/>
                      <a:pt x="165" y="37"/>
                    </a:cubicBezTo>
                    <a:cubicBezTo>
                      <a:pt x="164" y="37"/>
                      <a:pt x="164" y="37"/>
                      <a:pt x="164" y="37"/>
                    </a:cubicBezTo>
                    <a:cubicBezTo>
                      <a:pt x="163" y="37"/>
                      <a:pt x="163" y="37"/>
                      <a:pt x="163" y="37"/>
                    </a:cubicBezTo>
                    <a:cubicBezTo>
                      <a:pt x="163" y="38"/>
                      <a:pt x="163" y="38"/>
                      <a:pt x="163" y="38"/>
                    </a:cubicBezTo>
                    <a:cubicBezTo>
                      <a:pt x="163" y="38"/>
                      <a:pt x="163" y="39"/>
                      <a:pt x="163" y="39"/>
                    </a:cubicBezTo>
                    <a:cubicBezTo>
                      <a:pt x="162" y="39"/>
                      <a:pt x="162" y="40"/>
                      <a:pt x="162" y="40"/>
                    </a:cubicBezTo>
                    <a:cubicBezTo>
                      <a:pt x="162" y="40"/>
                      <a:pt x="162" y="40"/>
                      <a:pt x="162" y="40"/>
                    </a:cubicBezTo>
                    <a:cubicBezTo>
                      <a:pt x="161" y="40"/>
                      <a:pt x="162" y="40"/>
                      <a:pt x="162" y="40"/>
                    </a:cubicBezTo>
                    <a:cubicBezTo>
                      <a:pt x="162" y="40"/>
                      <a:pt x="162" y="40"/>
                      <a:pt x="162" y="40"/>
                    </a:cubicBezTo>
                    <a:cubicBezTo>
                      <a:pt x="162" y="40"/>
                      <a:pt x="162" y="40"/>
                      <a:pt x="162" y="40"/>
                    </a:cubicBezTo>
                    <a:cubicBezTo>
                      <a:pt x="162" y="40"/>
                      <a:pt x="162" y="40"/>
                      <a:pt x="162" y="41"/>
                    </a:cubicBezTo>
                    <a:cubicBezTo>
                      <a:pt x="162" y="41"/>
                      <a:pt x="162" y="41"/>
                      <a:pt x="162" y="41"/>
                    </a:cubicBezTo>
                    <a:cubicBezTo>
                      <a:pt x="163" y="40"/>
                      <a:pt x="163" y="40"/>
                      <a:pt x="163" y="40"/>
                    </a:cubicBezTo>
                    <a:cubicBezTo>
                      <a:pt x="163" y="40"/>
                      <a:pt x="163" y="40"/>
                      <a:pt x="163" y="40"/>
                    </a:cubicBezTo>
                    <a:cubicBezTo>
                      <a:pt x="163" y="40"/>
                      <a:pt x="163" y="40"/>
                      <a:pt x="163" y="40"/>
                    </a:cubicBezTo>
                    <a:cubicBezTo>
                      <a:pt x="163" y="40"/>
                      <a:pt x="163" y="39"/>
                      <a:pt x="163" y="39"/>
                    </a:cubicBezTo>
                    <a:cubicBezTo>
                      <a:pt x="163" y="39"/>
                      <a:pt x="163" y="39"/>
                      <a:pt x="163" y="39"/>
                    </a:cubicBezTo>
                    <a:cubicBezTo>
                      <a:pt x="163" y="39"/>
                      <a:pt x="163" y="39"/>
                      <a:pt x="163" y="39"/>
                    </a:cubicBezTo>
                    <a:cubicBezTo>
                      <a:pt x="163" y="39"/>
                      <a:pt x="163" y="39"/>
                      <a:pt x="163" y="39"/>
                    </a:cubicBezTo>
                    <a:cubicBezTo>
                      <a:pt x="163" y="39"/>
                      <a:pt x="163" y="39"/>
                      <a:pt x="163" y="39"/>
                    </a:cubicBezTo>
                    <a:close/>
                    <a:moveTo>
                      <a:pt x="167" y="36"/>
                    </a:moveTo>
                    <a:cubicBezTo>
                      <a:pt x="167" y="35"/>
                      <a:pt x="167" y="35"/>
                      <a:pt x="167" y="35"/>
                    </a:cubicBezTo>
                    <a:cubicBezTo>
                      <a:pt x="168" y="35"/>
                      <a:pt x="168" y="35"/>
                      <a:pt x="168" y="35"/>
                    </a:cubicBezTo>
                    <a:cubicBezTo>
                      <a:pt x="168" y="34"/>
                      <a:pt x="168" y="34"/>
                      <a:pt x="169" y="34"/>
                    </a:cubicBezTo>
                    <a:cubicBezTo>
                      <a:pt x="169" y="34"/>
                      <a:pt x="169" y="34"/>
                      <a:pt x="169" y="33"/>
                    </a:cubicBezTo>
                    <a:cubicBezTo>
                      <a:pt x="169" y="33"/>
                      <a:pt x="170" y="33"/>
                      <a:pt x="170" y="33"/>
                    </a:cubicBezTo>
                    <a:cubicBezTo>
                      <a:pt x="170" y="33"/>
                      <a:pt x="170" y="33"/>
                      <a:pt x="169" y="33"/>
                    </a:cubicBezTo>
                    <a:cubicBezTo>
                      <a:pt x="169" y="33"/>
                      <a:pt x="169" y="33"/>
                      <a:pt x="169" y="33"/>
                    </a:cubicBezTo>
                    <a:cubicBezTo>
                      <a:pt x="169" y="33"/>
                      <a:pt x="169" y="33"/>
                      <a:pt x="169" y="33"/>
                    </a:cubicBezTo>
                    <a:cubicBezTo>
                      <a:pt x="168" y="33"/>
                      <a:pt x="168" y="33"/>
                      <a:pt x="168" y="33"/>
                    </a:cubicBezTo>
                    <a:cubicBezTo>
                      <a:pt x="168" y="33"/>
                      <a:pt x="168" y="32"/>
                      <a:pt x="168" y="33"/>
                    </a:cubicBezTo>
                    <a:cubicBezTo>
                      <a:pt x="168" y="33"/>
                      <a:pt x="168" y="33"/>
                      <a:pt x="168" y="33"/>
                    </a:cubicBezTo>
                    <a:cubicBezTo>
                      <a:pt x="167" y="33"/>
                      <a:pt x="167" y="33"/>
                      <a:pt x="167" y="33"/>
                    </a:cubicBezTo>
                    <a:cubicBezTo>
                      <a:pt x="167" y="33"/>
                      <a:pt x="167" y="33"/>
                      <a:pt x="167" y="33"/>
                    </a:cubicBezTo>
                    <a:cubicBezTo>
                      <a:pt x="167" y="33"/>
                      <a:pt x="167" y="33"/>
                      <a:pt x="167" y="34"/>
                    </a:cubicBezTo>
                    <a:cubicBezTo>
                      <a:pt x="167" y="34"/>
                      <a:pt x="167" y="34"/>
                      <a:pt x="167" y="34"/>
                    </a:cubicBezTo>
                    <a:cubicBezTo>
                      <a:pt x="167" y="34"/>
                      <a:pt x="167" y="34"/>
                      <a:pt x="167" y="34"/>
                    </a:cubicBezTo>
                    <a:cubicBezTo>
                      <a:pt x="166" y="35"/>
                      <a:pt x="166" y="35"/>
                      <a:pt x="166" y="35"/>
                    </a:cubicBezTo>
                    <a:cubicBezTo>
                      <a:pt x="166" y="35"/>
                      <a:pt x="166" y="35"/>
                      <a:pt x="166" y="35"/>
                    </a:cubicBezTo>
                    <a:cubicBezTo>
                      <a:pt x="166" y="35"/>
                      <a:pt x="166" y="35"/>
                      <a:pt x="166" y="35"/>
                    </a:cubicBezTo>
                    <a:cubicBezTo>
                      <a:pt x="166" y="36"/>
                      <a:pt x="166" y="36"/>
                      <a:pt x="166" y="36"/>
                    </a:cubicBezTo>
                    <a:cubicBezTo>
                      <a:pt x="166" y="36"/>
                      <a:pt x="166" y="36"/>
                      <a:pt x="166" y="36"/>
                    </a:cubicBezTo>
                    <a:cubicBezTo>
                      <a:pt x="166" y="36"/>
                      <a:pt x="166" y="36"/>
                      <a:pt x="166" y="36"/>
                    </a:cubicBezTo>
                    <a:cubicBezTo>
                      <a:pt x="166" y="36"/>
                      <a:pt x="165" y="36"/>
                      <a:pt x="165" y="36"/>
                    </a:cubicBezTo>
                    <a:cubicBezTo>
                      <a:pt x="165" y="36"/>
                      <a:pt x="165" y="36"/>
                      <a:pt x="165" y="36"/>
                    </a:cubicBezTo>
                    <a:cubicBezTo>
                      <a:pt x="165" y="36"/>
                      <a:pt x="165" y="36"/>
                      <a:pt x="166" y="37"/>
                    </a:cubicBezTo>
                    <a:cubicBezTo>
                      <a:pt x="166" y="37"/>
                      <a:pt x="166" y="37"/>
                      <a:pt x="166" y="37"/>
                    </a:cubicBezTo>
                    <a:cubicBezTo>
                      <a:pt x="166" y="37"/>
                      <a:pt x="166" y="37"/>
                      <a:pt x="166" y="37"/>
                    </a:cubicBezTo>
                    <a:cubicBezTo>
                      <a:pt x="167" y="37"/>
                      <a:pt x="167" y="37"/>
                      <a:pt x="167" y="37"/>
                    </a:cubicBezTo>
                    <a:cubicBezTo>
                      <a:pt x="167" y="37"/>
                      <a:pt x="167" y="37"/>
                      <a:pt x="167" y="37"/>
                    </a:cubicBezTo>
                    <a:cubicBezTo>
                      <a:pt x="166" y="36"/>
                      <a:pt x="166" y="36"/>
                      <a:pt x="167" y="36"/>
                    </a:cubicBezTo>
                    <a:cubicBezTo>
                      <a:pt x="167" y="36"/>
                      <a:pt x="167" y="36"/>
                      <a:pt x="167" y="36"/>
                    </a:cubicBezTo>
                    <a:close/>
                    <a:moveTo>
                      <a:pt x="166" y="22"/>
                    </a:moveTo>
                    <a:cubicBezTo>
                      <a:pt x="166" y="22"/>
                      <a:pt x="166" y="22"/>
                      <a:pt x="166" y="22"/>
                    </a:cubicBezTo>
                    <a:cubicBezTo>
                      <a:pt x="166" y="22"/>
                      <a:pt x="166" y="22"/>
                      <a:pt x="166" y="22"/>
                    </a:cubicBezTo>
                    <a:cubicBezTo>
                      <a:pt x="166" y="23"/>
                      <a:pt x="166" y="23"/>
                      <a:pt x="166" y="23"/>
                    </a:cubicBezTo>
                    <a:cubicBezTo>
                      <a:pt x="166" y="23"/>
                      <a:pt x="166" y="23"/>
                      <a:pt x="166" y="23"/>
                    </a:cubicBezTo>
                    <a:cubicBezTo>
                      <a:pt x="166" y="23"/>
                      <a:pt x="166" y="23"/>
                      <a:pt x="166" y="23"/>
                    </a:cubicBezTo>
                    <a:cubicBezTo>
                      <a:pt x="167" y="24"/>
                      <a:pt x="167" y="24"/>
                      <a:pt x="167" y="24"/>
                    </a:cubicBezTo>
                    <a:cubicBezTo>
                      <a:pt x="167" y="24"/>
                      <a:pt x="167" y="24"/>
                      <a:pt x="167" y="24"/>
                    </a:cubicBezTo>
                    <a:cubicBezTo>
                      <a:pt x="167" y="24"/>
                      <a:pt x="167" y="24"/>
                      <a:pt x="167" y="23"/>
                    </a:cubicBezTo>
                    <a:cubicBezTo>
                      <a:pt x="167" y="23"/>
                      <a:pt x="167" y="23"/>
                      <a:pt x="167" y="23"/>
                    </a:cubicBezTo>
                    <a:cubicBezTo>
                      <a:pt x="167" y="23"/>
                      <a:pt x="167" y="23"/>
                      <a:pt x="167" y="23"/>
                    </a:cubicBezTo>
                    <a:cubicBezTo>
                      <a:pt x="167" y="23"/>
                      <a:pt x="167" y="23"/>
                      <a:pt x="167" y="23"/>
                    </a:cubicBezTo>
                    <a:cubicBezTo>
                      <a:pt x="167" y="23"/>
                      <a:pt x="167" y="23"/>
                      <a:pt x="167" y="23"/>
                    </a:cubicBezTo>
                    <a:cubicBezTo>
                      <a:pt x="167" y="22"/>
                      <a:pt x="167" y="22"/>
                      <a:pt x="167" y="22"/>
                    </a:cubicBezTo>
                    <a:cubicBezTo>
                      <a:pt x="167" y="22"/>
                      <a:pt x="167" y="22"/>
                      <a:pt x="167" y="22"/>
                    </a:cubicBezTo>
                    <a:cubicBezTo>
                      <a:pt x="166" y="22"/>
                      <a:pt x="166" y="22"/>
                      <a:pt x="166" y="22"/>
                    </a:cubicBezTo>
                    <a:cubicBezTo>
                      <a:pt x="166" y="22"/>
                      <a:pt x="166" y="22"/>
                      <a:pt x="166" y="22"/>
                    </a:cubicBezTo>
                    <a:cubicBezTo>
                      <a:pt x="166" y="22"/>
                      <a:pt x="166" y="22"/>
                      <a:pt x="166" y="2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26" name="Freeform 692">
                <a:extLst>
                  <a:ext uri="{FF2B5EF4-FFF2-40B4-BE49-F238E27FC236}">
                    <a16:creationId xmlns:a16="http://schemas.microsoft.com/office/drawing/2014/main" id="{DA667401-9CB0-A016-36E3-F52206BBF351}"/>
                  </a:ext>
                </a:extLst>
              </p:cNvPr>
              <p:cNvSpPr>
                <a:spLocks/>
              </p:cNvSpPr>
              <p:nvPr/>
            </p:nvSpPr>
            <p:spPr bwMode="auto">
              <a:xfrm>
                <a:off x="3398838" y="5154613"/>
                <a:ext cx="357187" cy="403225"/>
              </a:xfrm>
              <a:custGeom>
                <a:avLst/>
                <a:gdLst>
                  <a:gd name="T0" fmla="*/ 84 w 86"/>
                  <a:gd name="T1" fmla="*/ 66 h 97"/>
                  <a:gd name="T2" fmla="*/ 85 w 86"/>
                  <a:gd name="T3" fmla="*/ 62 h 97"/>
                  <a:gd name="T4" fmla="*/ 83 w 86"/>
                  <a:gd name="T5" fmla="*/ 56 h 97"/>
                  <a:gd name="T6" fmla="*/ 79 w 86"/>
                  <a:gd name="T7" fmla="*/ 53 h 97"/>
                  <a:gd name="T8" fmla="*/ 80 w 86"/>
                  <a:gd name="T9" fmla="*/ 47 h 97"/>
                  <a:gd name="T10" fmla="*/ 66 w 86"/>
                  <a:gd name="T11" fmla="*/ 41 h 97"/>
                  <a:gd name="T12" fmla="*/ 66 w 86"/>
                  <a:gd name="T13" fmla="*/ 35 h 97"/>
                  <a:gd name="T14" fmla="*/ 65 w 86"/>
                  <a:gd name="T15" fmla="*/ 31 h 97"/>
                  <a:gd name="T16" fmla="*/ 62 w 86"/>
                  <a:gd name="T17" fmla="*/ 28 h 97"/>
                  <a:gd name="T18" fmla="*/ 59 w 86"/>
                  <a:gd name="T19" fmla="*/ 27 h 97"/>
                  <a:gd name="T20" fmla="*/ 57 w 86"/>
                  <a:gd name="T21" fmla="*/ 27 h 97"/>
                  <a:gd name="T22" fmla="*/ 55 w 86"/>
                  <a:gd name="T23" fmla="*/ 26 h 97"/>
                  <a:gd name="T24" fmla="*/ 51 w 86"/>
                  <a:gd name="T25" fmla="*/ 25 h 97"/>
                  <a:gd name="T26" fmla="*/ 48 w 86"/>
                  <a:gd name="T27" fmla="*/ 23 h 97"/>
                  <a:gd name="T28" fmla="*/ 46 w 86"/>
                  <a:gd name="T29" fmla="*/ 21 h 97"/>
                  <a:gd name="T30" fmla="*/ 42 w 86"/>
                  <a:gd name="T31" fmla="*/ 19 h 97"/>
                  <a:gd name="T32" fmla="*/ 36 w 86"/>
                  <a:gd name="T33" fmla="*/ 19 h 97"/>
                  <a:gd name="T34" fmla="*/ 34 w 86"/>
                  <a:gd name="T35" fmla="*/ 17 h 97"/>
                  <a:gd name="T36" fmla="*/ 32 w 86"/>
                  <a:gd name="T37" fmla="*/ 14 h 97"/>
                  <a:gd name="T38" fmla="*/ 31 w 86"/>
                  <a:gd name="T39" fmla="*/ 13 h 97"/>
                  <a:gd name="T40" fmla="*/ 31 w 86"/>
                  <a:gd name="T41" fmla="*/ 9 h 97"/>
                  <a:gd name="T42" fmla="*/ 30 w 86"/>
                  <a:gd name="T43" fmla="*/ 5 h 97"/>
                  <a:gd name="T44" fmla="*/ 30 w 86"/>
                  <a:gd name="T45" fmla="*/ 0 h 97"/>
                  <a:gd name="T46" fmla="*/ 28 w 86"/>
                  <a:gd name="T47" fmla="*/ 0 h 97"/>
                  <a:gd name="T48" fmla="*/ 26 w 86"/>
                  <a:gd name="T49" fmla="*/ 0 h 97"/>
                  <a:gd name="T50" fmla="*/ 19 w 86"/>
                  <a:gd name="T51" fmla="*/ 4 h 97"/>
                  <a:gd name="T52" fmla="*/ 16 w 86"/>
                  <a:gd name="T53" fmla="*/ 5 h 97"/>
                  <a:gd name="T54" fmla="*/ 13 w 86"/>
                  <a:gd name="T55" fmla="*/ 6 h 97"/>
                  <a:gd name="T56" fmla="*/ 7 w 86"/>
                  <a:gd name="T57" fmla="*/ 10 h 97"/>
                  <a:gd name="T58" fmla="*/ 2 w 86"/>
                  <a:gd name="T59" fmla="*/ 9 h 97"/>
                  <a:gd name="T60" fmla="*/ 7 w 86"/>
                  <a:gd name="T61" fmla="*/ 20 h 97"/>
                  <a:gd name="T62" fmla="*/ 6 w 86"/>
                  <a:gd name="T63" fmla="*/ 26 h 97"/>
                  <a:gd name="T64" fmla="*/ 5 w 86"/>
                  <a:gd name="T65" fmla="*/ 29 h 97"/>
                  <a:gd name="T66" fmla="*/ 5 w 86"/>
                  <a:gd name="T67" fmla="*/ 32 h 97"/>
                  <a:gd name="T68" fmla="*/ 2 w 86"/>
                  <a:gd name="T69" fmla="*/ 36 h 97"/>
                  <a:gd name="T70" fmla="*/ 2 w 86"/>
                  <a:gd name="T71" fmla="*/ 44 h 97"/>
                  <a:gd name="T72" fmla="*/ 4 w 86"/>
                  <a:gd name="T73" fmla="*/ 47 h 97"/>
                  <a:gd name="T74" fmla="*/ 5 w 86"/>
                  <a:gd name="T75" fmla="*/ 50 h 97"/>
                  <a:gd name="T76" fmla="*/ 1 w 86"/>
                  <a:gd name="T77" fmla="*/ 54 h 97"/>
                  <a:gd name="T78" fmla="*/ 1 w 86"/>
                  <a:gd name="T79" fmla="*/ 57 h 97"/>
                  <a:gd name="T80" fmla="*/ 3 w 86"/>
                  <a:gd name="T81" fmla="*/ 60 h 97"/>
                  <a:gd name="T82" fmla="*/ 4 w 86"/>
                  <a:gd name="T83" fmla="*/ 65 h 97"/>
                  <a:gd name="T84" fmla="*/ 7 w 86"/>
                  <a:gd name="T85" fmla="*/ 70 h 97"/>
                  <a:gd name="T86" fmla="*/ 7 w 86"/>
                  <a:gd name="T87" fmla="*/ 73 h 97"/>
                  <a:gd name="T88" fmla="*/ 6 w 86"/>
                  <a:gd name="T89" fmla="*/ 76 h 97"/>
                  <a:gd name="T90" fmla="*/ 6 w 86"/>
                  <a:gd name="T91" fmla="*/ 78 h 97"/>
                  <a:gd name="T92" fmla="*/ 8 w 86"/>
                  <a:gd name="T93" fmla="*/ 80 h 97"/>
                  <a:gd name="T94" fmla="*/ 10 w 86"/>
                  <a:gd name="T95" fmla="*/ 85 h 97"/>
                  <a:gd name="T96" fmla="*/ 11 w 86"/>
                  <a:gd name="T97" fmla="*/ 90 h 97"/>
                  <a:gd name="T98" fmla="*/ 13 w 86"/>
                  <a:gd name="T99" fmla="*/ 94 h 97"/>
                  <a:gd name="T100" fmla="*/ 14 w 86"/>
                  <a:gd name="T101" fmla="*/ 97 h 97"/>
                  <a:gd name="T102" fmla="*/ 17 w 86"/>
                  <a:gd name="T103" fmla="*/ 96 h 97"/>
                  <a:gd name="T104" fmla="*/ 20 w 86"/>
                  <a:gd name="T105" fmla="*/ 92 h 97"/>
                  <a:gd name="T106" fmla="*/ 24 w 86"/>
                  <a:gd name="T107" fmla="*/ 88 h 97"/>
                  <a:gd name="T108" fmla="*/ 27 w 86"/>
                  <a:gd name="T109" fmla="*/ 91 h 97"/>
                  <a:gd name="T110" fmla="*/ 36 w 86"/>
                  <a:gd name="T111" fmla="*/ 92 h 97"/>
                  <a:gd name="T112" fmla="*/ 38 w 86"/>
                  <a:gd name="T113" fmla="*/ 97 h 97"/>
                  <a:gd name="T114" fmla="*/ 42 w 86"/>
                  <a:gd name="T115" fmla="*/ 90 h 97"/>
                  <a:gd name="T116" fmla="*/ 48 w 86"/>
                  <a:gd name="T117" fmla="*/ 91 h 97"/>
                  <a:gd name="T118" fmla="*/ 55 w 86"/>
                  <a:gd name="T119" fmla="*/ 75 h 97"/>
                  <a:gd name="T120" fmla="*/ 81 w 86"/>
                  <a:gd name="T121" fmla="*/ 74 h 97"/>
                  <a:gd name="T122" fmla="*/ 81 w 86"/>
                  <a:gd name="T123" fmla="*/ 7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6" h="97">
                    <a:moveTo>
                      <a:pt x="81" y="73"/>
                    </a:moveTo>
                    <a:cubicBezTo>
                      <a:pt x="84" y="68"/>
                      <a:pt x="84" y="68"/>
                      <a:pt x="84" y="68"/>
                    </a:cubicBezTo>
                    <a:cubicBezTo>
                      <a:pt x="84" y="68"/>
                      <a:pt x="84" y="67"/>
                      <a:pt x="84" y="67"/>
                    </a:cubicBezTo>
                    <a:cubicBezTo>
                      <a:pt x="84" y="67"/>
                      <a:pt x="84" y="67"/>
                      <a:pt x="84" y="66"/>
                    </a:cubicBezTo>
                    <a:cubicBezTo>
                      <a:pt x="84" y="66"/>
                      <a:pt x="84" y="66"/>
                      <a:pt x="84" y="66"/>
                    </a:cubicBezTo>
                    <a:cubicBezTo>
                      <a:pt x="84" y="66"/>
                      <a:pt x="84" y="65"/>
                      <a:pt x="84" y="65"/>
                    </a:cubicBezTo>
                    <a:cubicBezTo>
                      <a:pt x="84" y="65"/>
                      <a:pt x="85" y="63"/>
                      <a:pt x="85" y="63"/>
                    </a:cubicBezTo>
                    <a:cubicBezTo>
                      <a:pt x="85" y="63"/>
                      <a:pt x="85" y="62"/>
                      <a:pt x="85" y="62"/>
                    </a:cubicBezTo>
                    <a:cubicBezTo>
                      <a:pt x="86" y="62"/>
                      <a:pt x="86" y="62"/>
                      <a:pt x="86" y="62"/>
                    </a:cubicBezTo>
                    <a:cubicBezTo>
                      <a:pt x="86" y="62"/>
                      <a:pt x="84" y="59"/>
                      <a:pt x="84" y="59"/>
                    </a:cubicBezTo>
                    <a:cubicBezTo>
                      <a:pt x="84" y="59"/>
                      <a:pt x="84" y="57"/>
                      <a:pt x="84" y="57"/>
                    </a:cubicBezTo>
                    <a:cubicBezTo>
                      <a:pt x="83" y="56"/>
                      <a:pt x="83" y="56"/>
                      <a:pt x="83" y="56"/>
                    </a:cubicBezTo>
                    <a:cubicBezTo>
                      <a:pt x="83" y="56"/>
                      <a:pt x="83" y="56"/>
                      <a:pt x="82" y="56"/>
                    </a:cubicBezTo>
                    <a:cubicBezTo>
                      <a:pt x="82" y="56"/>
                      <a:pt x="82" y="56"/>
                      <a:pt x="82" y="56"/>
                    </a:cubicBezTo>
                    <a:cubicBezTo>
                      <a:pt x="82" y="56"/>
                      <a:pt x="79" y="54"/>
                      <a:pt x="79" y="54"/>
                    </a:cubicBezTo>
                    <a:cubicBezTo>
                      <a:pt x="79" y="54"/>
                      <a:pt x="79" y="53"/>
                      <a:pt x="79" y="53"/>
                    </a:cubicBezTo>
                    <a:cubicBezTo>
                      <a:pt x="79" y="53"/>
                      <a:pt x="79" y="52"/>
                      <a:pt x="79" y="52"/>
                    </a:cubicBezTo>
                    <a:cubicBezTo>
                      <a:pt x="79" y="52"/>
                      <a:pt x="79" y="51"/>
                      <a:pt x="79" y="51"/>
                    </a:cubicBezTo>
                    <a:cubicBezTo>
                      <a:pt x="79" y="51"/>
                      <a:pt x="79" y="50"/>
                      <a:pt x="79" y="49"/>
                    </a:cubicBezTo>
                    <a:cubicBezTo>
                      <a:pt x="79" y="49"/>
                      <a:pt x="80" y="47"/>
                      <a:pt x="80" y="47"/>
                    </a:cubicBezTo>
                    <a:cubicBezTo>
                      <a:pt x="80" y="47"/>
                      <a:pt x="80" y="47"/>
                      <a:pt x="80" y="47"/>
                    </a:cubicBezTo>
                    <a:cubicBezTo>
                      <a:pt x="79" y="48"/>
                      <a:pt x="79" y="48"/>
                      <a:pt x="79" y="48"/>
                    </a:cubicBezTo>
                    <a:cubicBezTo>
                      <a:pt x="67" y="47"/>
                      <a:pt x="67" y="47"/>
                      <a:pt x="67" y="47"/>
                    </a:cubicBezTo>
                    <a:cubicBezTo>
                      <a:pt x="66" y="41"/>
                      <a:pt x="66" y="41"/>
                      <a:pt x="66" y="41"/>
                    </a:cubicBezTo>
                    <a:cubicBezTo>
                      <a:pt x="64" y="39"/>
                      <a:pt x="64" y="39"/>
                      <a:pt x="64" y="39"/>
                    </a:cubicBezTo>
                    <a:cubicBezTo>
                      <a:pt x="66" y="39"/>
                      <a:pt x="66" y="39"/>
                      <a:pt x="66" y="39"/>
                    </a:cubicBezTo>
                    <a:cubicBezTo>
                      <a:pt x="66" y="35"/>
                      <a:pt x="66" y="35"/>
                      <a:pt x="66" y="35"/>
                    </a:cubicBezTo>
                    <a:cubicBezTo>
                      <a:pt x="66" y="35"/>
                      <a:pt x="66" y="35"/>
                      <a:pt x="66" y="35"/>
                    </a:cubicBezTo>
                    <a:cubicBezTo>
                      <a:pt x="65" y="32"/>
                      <a:pt x="65" y="32"/>
                      <a:pt x="65" y="32"/>
                    </a:cubicBezTo>
                    <a:cubicBezTo>
                      <a:pt x="65" y="32"/>
                      <a:pt x="65" y="32"/>
                      <a:pt x="65" y="32"/>
                    </a:cubicBezTo>
                    <a:cubicBezTo>
                      <a:pt x="65" y="32"/>
                      <a:pt x="65" y="31"/>
                      <a:pt x="65" y="31"/>
                    </a:cubicBezTo>
                    <a:cubicBezTo>
                      <a:pt x="65" y="31"/>
                      <a:pt x="65" y="31"/>
                      <a:pt x="65" y="31"/>
                    </a:cubicBezTo>
                    <a:cubicBezTo>
                      <a:pt x="65" y="30"/>
                      <a:pt x="65" y="30"/>
                      <a:pt x="65" y="30"/>
                    </a:cubicBezTo>
                    <a:cubicBezTo>
                      <a:pt x="65" y="30"/>
                      <a:pt x="65" y="29"/>
                      <a:pt x="65" y="29"/>
                    </a:cubicBezTo>
                    <a:cubicBezTo>
                      <a:pt x="65" y="29"/>
                      <a:pt x="64" y="29"/>
                      <a:pt x="64" y="29"/>
                    </a:cubicBezTo>
                    <a:cubicBezTo>
                      <a:pt x="64" y="29"/>
                      <a:pt x="63" y="28"/>
                      <a:pt x="62" y="28"/>
                    </a:cubicBezTo>
                    <a:cubicBezTo>
                      <a:pt x="62" y="28"/>
                      <a:pt x="61" y="27"/>
                      <a:pt x="61" y="27"/>
                    </a:cubicBezTo>
                    <a:cubicBezTo>
                      <a:pt x="60" y="27"/>
                      <a:pt x="60" y="27"/>
                      <a:pt x="60" y="27"/>
                    </a:cubicBezTo>
                    <a:cubicBezTo>
                      <a:pt x="60" y="27"/>
                      <a:pt x="60" y="27"/>
                      <a:pt x="60" y="27"/>
                    </a:cubicBezTo>
                    <a:cubicBezTo>
                      <a:pt x="60" y="27"/>
                      <a:pt x="59" y="27"/>
                      <a:pt x="59" y="27"/>
                    </a:cubicBezTo>
                    <a:cubicBezTo>
                      <a:pt x="59" y="27"/>
                      <a:pt x="59" y="27"/>
                      <a:pt x="59" y="27"/>
                    </a:cubicBezTo>
                    <a:cubicBezTo>
                      <a:pt x="59" y="27"/>
                      <a:pt x="58" y="27"/>
                      <a:pt x="58" y="27"/>
                    </a:cubicBezTo>
                    <a:cubicBezTo>
                      <a:pt x="58" y="27"/>
                      <a:pt x="58" y="28"/>
                      <a:pt x="58" y="28"/>
                    </a:cubicBezTo>
                    <a:cubicBezTo>
                      <a:pt x="58" y="28"/>
                      <a:pt x="57" y="27"/>
                      <a:pt x="57" y="27"/>
                    </a:cubicBezTo>
                    <a:cubicBezTo>
                      <a:pt x="57" y="27"/>
                      <a:pt x="57" y="27"/>
                      <a:pt x="56" y="27"/>
                    </a:cubicBezTo>
                    <a:cubicBezTo>
                      <a:pt x="56" y="27"/>
                      <a:pt x="55" y="27"/>
                      <a:pt x="55" y="27"/>
                    </a:cubicBezTo>
                    <a:cubicBezTo>
                      <a:pt x="55" y="27"/>
                      <a:pt x="55" y="27"/>
                      <a:pt x="55" y="27"/>
                    </a:cubicBezTo>
                    <a:cubicBezTo>
                      <a:pt x="55" y="27"/>
                      <a:pt x="55" y="26"/>
                      <a:pt x="55" y="26"/>
                    </a:cubicBezTo>
                    <a:cubicBezTo>
                      <a:pt x="53" y="25"/>
                      <a:pt x="53" y="25"/>
                      <a:pt x="53" y="25"/>
                    </a:cubicBezTo>
                    <a:cubicBezTo>
                      <a:pt x="53" y="25"/>
                      <a:pt x="53" y="24"/>
                      <a:pt x="53" y="24"/>
                    </a:cubicBezTo>
                    <a:cubicBezTo>
                      <a:pt x="53" y="24"/>
                      <a:pt x="52" y="24"/>
                      <a:pt x="52" y="24"/>
                    </a:cubicBezTo>
                    <a:cubicBezTo>
                      <a:pt x="52" y="24"/>
                      <a:pt x="52" y="25"/>
                      <a:pt x="51" y="25"/>
                    </a:cubicBezTo>
                    <a:cubicBezTo>
                      <a:pt x="51" y="25"/>
                      <a:pt x="51" y="24"/>
                      <a:pt x="51" y="24"/>
                    </a:cubicBezTo>
                    <a:cubicBezTo>
                      <a:pt x="50" y="24"/>
                      <a:pt x="50" y="23"/>
                      <a:pt x="50" y="23"/>
                    </a:cubicBezTo>
                    <a:cubicBezTo>
                      <a:pt x="50" y="23"/>
                      <a:pt x="49" y="23"/>
                      <a:pt x="49" y="23"/>
                    </a:cubicBezTo>
                    <a:cubicBezTo>
                      <a:pt x="49" y="24"/>
                      <a:pt x="48" y="23"/>
                      <a:pt x="48" y="23"/>
                    </a:cubicBezTo>
                    <a:cubicBezTo>
                      <a:pt x="48" y="23"/>
                      <a:pt x="48" y="22"/>
                      <a:pt x="48" y="22"/>
                    </a:cubicBezTo>
                    <a:cubicBezTo>
                      <a:pt x="47" y="22"/>
                      <a:pt x="47" y="22"/>
                      <a:pt x="47" y="22"/>
                    </a:cubicBezTo>
                    <a:cubicBezTo>
                      <a:pt x="47" y="22"/>
                      <a:pt x="47" y="21"/>
                      <a:pt x="46" y="21"/>
                    </a:cubicBezTo>
                    <a:cubicBezTo>
                      <a:pt x="46" y="21"/>
                      <a:pt x="46" y="21"/>
                      <a:pt x="46" y="21"/>
                    </a:cubicBezTo>
                    <a:cubicBezTo>
                      <a:pt x="46" y="21"/>
                      <a:pt x="46" y="21"/>
                      <a:pt x="45" y="21"/>
                    </a:cubicBezTo>
                    <a:cubicBezTo>
                      <a:pt x="45" y="21"/>
                      <a:pt x="45" y="21"/>
                      <a:pt x="45" y="21"/>
                    </a:cubicBezTo>
                    <a:cubicBezTo>
                      <a:pt x="44" y="21"/>
                      <a:pt x="44" y="21"/>
                      <a:pt x="44" y="21"/>
                    </a:cubicBezTo>
                    <a:cubicBezTo>
                      <a:pt x="44" y="20"/>
                      <a:pt x="42" y="19"/>
                      <a:pt x="42" y="19"/>
                    </a:cubicBezTo>
                    <a:cubicBezTo>
                      <a:pt x="40" y="20"/>
                      <a:pt x="40" y="20"/>
                      <a:pt x="40" y="20"/>
                    </a:cubicBezTo>
                    <a:cubicBezTo>
                      <a:pt x="40" y="20"/>
                      <a:pt x="39" y="20"/>
                      <a:pt x="39" y="20"/>
                    </a:cubicBezTo>
                    <a:cubicBezTo>
                      <a:pt x="39" y="20"/>
                      <a:pt x="37" y="19"/>
                      <a:pt x="37" y="19"/>
                    </a:cubicBezTo>
                    <a:cubicBezTo>
                      <a:pt x="37" y="19"/>
                      <a:pt x="36" y="19"/>
                      <a:pt x="36" y="19"/>
                    </a:cubicBezTo>
                    <a:cubicBezTo>
                      <a:pt x="36" y="19"/>
                      <a:pt x="37" y="18"/>
                      <a:pt x="36" y="18"/>
                    </a:cubicBezTo>
                    <a:cubicBezTo>
                      <a:pt x="36" y="18"/>
                      <a:pt x="36" y="18"/>
                      <a:pt x="35" y="17"/>
                    </a:cubicBezTo>
                    <a:cubicBezTo>
                      <a:pt x="35" y="17"/>
                      <a:pt x="35" y="17"/>
                      <a:pt x="35" y="17"/>
                    </a:cubicBezTo>
                    <a:cubicBezTo>
                      <a:pt x="35" y="17"/>
                      <a:pt x="34" y="17"/>
                      <a:pt x="34" y="17"/>
                    </a:cubicBezTo>
                    <a:cubicBezTo>
                      <a:pt x="34" y="17"/>
                      <a:pt x="34" y="16"/>
                      <a:pt x="34" y="16"/>
                    </a:cubicBezTo>
                    <a:cubicBezTo>
                      <a:pt x="34" y="16"/>
                      <a:pt x="33" y="16"/>
                      <a:pt x="33" y="16"/>
                    </a:cubicBezTo>
                    <a:cubicBezTo>
                      <a:pt x="33" y="16"/>
                      <a:pt x="33" y="16"/>
                      <a:pt x="33" y="15"/>
                    </a:cubicBezTo>
                    <a:cubicBezTo>
                      <a:pt x="32" y="15"/>
                      <a:pt x="32" y="15"/>
                      <a:pt x="32" y="14"/>
                    </a:cubicBezTo>
                    <a:cubicBezTo>
                      <a:pt x="32" y="14"/>
                      <a:pt x="31" y="14"/>
                      <a:pt x="31" y="14"/>
                    </a:cubicBezTo>
                    <a:cubicBezTo>
                      <a:pt x="31" y="14"/>
                      <a:pt x="31" y="13"/>
                      <a:pt x="31" y="13"/>
                    </a:cubicBezTo>
                    <a:cubicBezTo>
                      <a:pt x="31" y="13"/>
                      <a:pt x="31" y="13"/>
                      <a:pt x="31" y="13"/>
                    </a:cubicBezTo>
                    <a:cubicBezTo>
                      <a:pt x="31" y="13"/>
                      <a:pt x="31" y="13"/>
                      <a:pt x="31" y="13"/>
                    </a:cubicBezTo>
                    <a:cubicBezTo>
                      <a:pt x="31" y="13"/>
                      <a:pt x="31" y="12"/>
                      <a:pt x="31" y="12"/>
                    </a:cubicBezTo>
                    <a:cubicBezTo>
                      <a:pt x="31" y="11"/>
                      <a:pt x="30" y="10"/>
                      <a:pt x="30" y="10"/>
                    </a:cubicBezTo>
                    <a:cubicBezTo>
                      <a:pt x="30" y="10"/>
                      <a:pt x="31" y="10"/>
                      <a:pt x="31" y="9"/>
                    </a:cubicBezTo>
                    <a:cubicBezTo>
                      <a:pt x="31" y="9"/>
                      <a:pt x="31" y="9"/>
                      <a:pt x="31" y="9"/>
                    </a:cubicBezTo>
                    <a:cubicBezTo>
                      <a:pt x="31" y="8"/>
                      <a:pt x="31" y="8"/>
                      <a:pt x="31" y="8"/>
                    </a:cubicBezTo>
                    <a:cubicBezTo>
                      <a:pt x="30" y="7"/>
                      <a:pt x="30" y="7"/>
                      <a:pt x="30" y="6"/>
                    </a:cubicBezTo>
                    <a:cubicBezTo>
                      <a:pt x="30" y="6"/>
                      <a:pt x="30" y="5"/>
                      <a:pt x="30" y="5"/>
                    </a:cubicBezTo>
                    <a:cubicBezTo>
                      <a:pt x="30" y="5"/>
                      <a:pt x="30" y="5"/>
                      <a:pt x="30" y="5"/>
                    </a:cubicBezTo>
                    <a:cubicBezTo>
                      <a:pt x="30" y="5"/>
                      <a:pt x="31" y="4"/>
                      <a:pt x="31" y="4"/>
                    </a:cubicBezTo>
                    <a:cubicBezTo>
                      <a:pt x="31" y="1"/>
                      <a:pt x="31" y="1"/>
                      <a:pt x="31" y="1"/>
                    </a:cubicBezTo>
                    <a:cubicBezTo>
                      <a:pt x="31" y="1"/>
                      <a:pt x="30" y="0"/>
                      <a:pt x="30" y="0"/>
                    </a:cubicBezTo>
                    <a:cubicBezTo>
                      <a:pt x="30" y="0"/>
                      <a:pt x="30" y="0"/>
                      <a:pt x="30" y="0"/>
                    </a:cubicBezTo>
                    <a:cubicBezTo>
                      <a:pt x="29" y="0"/>
                      <a:pt x="29" y="0"/>
                      <a:pt x="29" y="0"/>
                    </a:cubicBezTo>
                    <a:cubicBezTo>
                      <a:pt x="29" y="0"/>
                      <a:pt x="29" y="1"/>
                      <a:pt x="29" y="1"/>
                    </a:cubicBezTo>
                    <a:cubicBezTo>
                      <a:pt x="29" y="1"/>
                      <a:pt x="29" y="1"/>
                      <a:pt x="28" y="0"/>
                    </a:cubicBezTo>
                    <a:cubicBezTo>
                      <a:pt x="28" y="0"/>
                      <a:pt x="28" y="0"/>
                      <a:pt x="28" y="0"/>
                    </a:cubicBezTo>
                    <a:cubicBezTo>
                      <a:pt x="28" y="0"/>
                      <a:pt x="27" y="0"/>
                      <a:pt x="27" y="0"/>
                    </a:cubicBezTo>
                    <a:cubicBezTo>
                      <a:pt x="27" y="0"/>
                      <a:pt x="27" y="1"/>
                      <a:pt x="27" y="0"/>
                    </a:cubicBezTo>
                    <a:cubicBezTo>
                      <a:pt x="27" y="0"/>
                      <a:pt x="26" y="0"/>
                      <a:pt x="26" y="0"/>
                    </a:cubicBezTo>
                    <a:cubicBezTo>
                      <a:pt x="26" y="0"/>
                      <a:pt x="26" y="0"/>
                      <a:pt x="26" y="0"/>
                    </a:cubicBezTo>
                    <a:cubicBezTo>
                      <a:pt x="25" y="0"/>
                      <a:pt x="24" y="0"/>
                      <a:pt x="24" y="0"/>
                    </a:cubicBezTo>
                    <a:cubicBezTo>
                      <a:pt x="24" y="0"/>
                      <a:pt x="23" y="1"/>
                      <a:pt x="23" y="1"/>
                    </a:cubicBezTo>
                    <a:cubicBezTo>
                      <a:pt x="23" y="1"/>
                      <a:pt x="21" y="1"/>
                      <a:pt x="21" y="1"/>
                    </a:cubicBezTo>
                    <a:cubicBezTo>
                      <a:pt x="21" y="1"/>
                      <a:pt x="19" y="4"/>
                      <a:pt x="19" y="4"/>
                    </a:cubicBezTo>
                    <a:cubicBezTo>
                      <a:pt x="19" y="4"/>
                      <a:pt x="18" y="4"/>
                      <a:pt x="18" y="4"/>
                    </a:cubicBezTo>
                    <a:cubicBezTo>
                      <a:pt x="18" y="4"/>
                      <a:pt x="17" y="4"/>
                      <a:pt x="17" y="4"/>
                    </a:cubicBezTo>
                    <a:cubicBezTo>
                      <a:pt x="17" y="4"/>
                      <a:pt x="17" y="4"/>
                      <a:pt x="17" y="4"/>
                    </a:cubicBezTo>
                    <a:cubicBezTo>
                      <a:pt x="16" y="5"/>
                      <a:pt x="16" y="5"/>
                      <a:pt x="16" y="5"/>
                    </a:cubicBezTo>
                    <a:cubicBezTo>
                      <a:pt x="16" y="5"/>
                      <a:pt x="14" y="6"/>
                      <a:pt x="14" y="6"/>
                    </a:cubicBezTo>
                    <a:cubicBezTo>
                      <a:pt x="14" y="6"/>
                      <a:pt x="14" y="7"/>
                      <a:pt x="14" y="7"/>
                    </a:cubicBezTo>
                    <a:cubicBezTo>
                      <a:pt x="14" y="7"/>
                      <a:pt x="13" y="7"/>
                      <a:pt x="13" y="7"/>
                    </a:cubicBezTo>
                    <a:cubicBezTo>
                      <a:pt x="13" y="7"/>
                      <a:pt x="13" y="6"/>
                      <a:pt x="13" y="6"/>
                    </a:cubicBezTo>
                    <a:cubicBezTo>
                      <a:pt x="11" y="6"/>
                      <a:pt x="11" y="6"/>
                      <a:pt x="11" y="6"/>
                    </a:cubicBezTo>
                    <a:cubicBezTo>
                      <a:pt x="10" y="9"/>
                      <a:pt x="10" y="9"/>
                      <a:pt x="10" y="9"/>
                    </a:cubicBezTo>
                    <a:cubicBezTo>
                      <a:pt x="8" y="10"/>
                      <a:pt x="8" y="10"/>
                      <a:pt x="8" y="10"/>
                    </a:cubicBezTo>
                    <a:cubicBezTo>
                      <a:pt x="8" y="10"/>
                      <a:pt x="7" y="10"/>
                      <a:pt x="7" y="10"/>
                    </a:cubicBezTo>
                    <a:cubicBezTo>
                      <a:pt x="7" y="10"/>
                      <a:pt x="6" y="10"/>
                      <a:pt x="6" y="10"/>
                    </a:cubicBezTo>
                    <a:cubicBezTo>
                      <a:pt x="6" y="9"/>
                      <a:pt x="6" y="9"/>
                      <a:pt x="6" y="9"/>
                    </a:cubicBezTo>
                    <a:cubicBezTo>
                      <a:pt x="6" y="9"/>
                      <a:pt x="5" y="9"/>
                      <a:pt x="5" y="9"/>
                    </a:cubicBezTo>
                    <a:cubicBezTo>
                      <a:pt x="4" y="9"/>
                      <a:pt x="3" y="9"/>
                      <a:pt x="2" y="9"/>
                    </a:cubicBezTo>
                    <a:cubicBezTo>
                      <a:pt x="2" y="9"/>
                      <a:pt x="1" y="9"/>
                      <a:pt x="1" y="9"/>
                    </a:cubicBezTo>
                    <a:cubicBezTo>
                      <a:pt x="6" y="18"/>
                      <a:pt x="6" y="18"/>
                      <a:pt x="6" y="18"/>
                    </a:cubicBezTo>
                    <a:cubicBezTo>
                      <a:pt x="7" y="19"/>
                      <a:pt x="7" y="19"/>
                      <a:pt x="7" y="19"/>
                    </a:cubicBezTo>
                    <a:cubicBezTo>
                      <a:pt x="7" y="20"/>
                      <a:pt x="7" y="20"/>
                      <a:pt x="7" y="20"/>
                    </a:cubicBezTo>
                    <a:cubicBezTo>
                      <a:pt x="6" y="21"/>
                      <a:pt x="6" y="21"/>
                      <a:pt x="6" y="21"/>
                    </a:cubicBezTo>
                    <a:cubicBezTo>
                      <a:pt x="7" y="21"/>
                      <a:pt x="7" y="21"/>
                      <a:pt x="7" y="21"/>
                    </a:cubicBezTo>
                    <a:cubicBezTo>
                      <a:pt x="6" y="22"/>
                      <a:pt x="6" y="22"/>
                      <a:pt x="6" y="22"/>
                    </a:cubicBezTo>
                    <a:cubicBezTo>
                      <a:pt x="6" y="26"/>
                      <a:pt x="6" y="26"/>
                      <a:pt x="6" y="26"/>
                    </a:cubicBezTo>
                    <a:cubicBezTo>
                      <a:pt x="6" y="26"/>
                      <a:pt x="5" y="28"/>
                      <a:pt x="5" y="28"/>
                    </a:cubicBezTo>
                    <a:cubicBezTo>
                      <a:pt x="5" y="28"/>
                      <a:pt x="4" y="28"/>
                      <a:pt x="4" y="28"/>
                    </a:cubicBezTo>
                    <a:cubicBezTo>
                      <a:pt x="4" y="29"/>
                      <a:pt x="4" y="29"/>
                      <a:pt x="4" y="29"/>
                    </a:cubicBezTo>
                    <a:cubicBezTo>
                      <a:pt x="5" y="29"/>
                      <a:pt x="5" y="29"/>
                      <a:pt x="5" y="29"/>
                    </a:cubicBezTo>
                    <a:cubicBezTo>
                      <a:pt x="5" y="30"/>
                      <a:pt x="5" y="30"/>
                      <a:pt x="5" y="30"/>
                    </a:cubicBezTo>
                    <a:cubicBezTo>
                      <a:pt x="5" y="31"/>
                      <a:pt x="5" y="31"/>
                      <a:pt x="5" y="31"/>
                    </a:cubicBezTo>
                    <a:cubicBezTo>
                      <a:pt x="6" y="32"/>
                      <a:pt x="6" y="32"/>
                      <a:pt x="6" y="32"/>
                    </a:cubicBezTo>
                    <a:cubicBezTo>
                      <a:pt x="5" y="32"/>
                      <a:pt x="5" y="32"/>
                      <a:pt x="5" y="32"/>
                    </a:cubicBezTo>
                    <a:cubicBezTo>
                      <a:pt x="5" y="34"/>
                      <a:pt x="5" y="34"/>
                      <a:pt x="5" y="34"/>
                    </a:cubicBezTo>
                    <a:cubicBezTo>
                      <a:pt x="3" y="35"/>
                      <a:pt x="3" y="35"/>
                      <a:pt x="3" y="35"/>
                    </a:cubicBezTo>
                    <a:cubicBezTo>
                      <a:pt x="3" y="36"/>
                      <a:pt x="3" y="36"/>
                      <a:pt x="3" y="36"/>
                    </a:cubicBezTo>
                    <a:cubicBezTo>
                      <a:pt x="2" y="36"/>
                      <a:pt x="2" y="36"/>
                      <a:pt x="2" y="36"/>
                    </a:cubicBezTo>
                    <a:cubicBezTo>
                      <a:pt x="2" y="38"/>
                      <a:pt x="2" y="38"/>
                      <a:pt x="2" y="38"/>
                    </a:cubicBezTo>
                    <a:cubicBezTo>
                      <a:pt x="4" y="40"/>
                      <a:pt x="4" y="40"/>
                      <a:pt x="4" y="40"/>
                    </a:cubicBezTo>
                    <a:cubicBezTo>
                      <a:pt x="2" y="42"/>
                      <a:pt x="2" y="42"/>
                      <a:pt x="2" y="42"/>
                    </a:cubicBezTo>
                    <a:cubicBezTo>
                      <a:pt x="2" y="42"/>
                      <a:pt x="2" y="44"/>
                      <a:pt x="2" y="44"/>
                    </a:cubicBezTo>
                    <a:cubicBezTo>
                      <a:pt x="2" y="44"/>
                      <a:pt x="2" y="45"/>
                      <a:pt x="2" y="45"/>
                    </a:cubicBezTo>
                    <a:cubicBezTo>
                      <a:pt x="2" y="45"/>
                      <a:pt x="3" y="46"/>
                      <a:pt x="3" y="46"/>
                    </a:cubicBezTo>
                    <a:cubicBezTo>
                      <a:pt x="3" y="46"/>
                      <a:pt x="4" y="47"/>
                      <a:pt x="4" y="47"/>
                    </a:cubicBezTo>
                    <a:cubicBezTo>
                      <a:pt x="4" y="47"/>
                      <a:pt x="4" y="47"/>
                      <a:pt x="4" y="47"/>
                    </a:cubicBezTo>
                    <a:cubicBezTo>
                      <a:pt x="5" y="47"/>
                      <a:pt x="5" y="47"/>
                      <a:pt x="5" y="47"/>
                    </a:cubicBezTo>
                    <a:cubicBezTo>
                      <a:pt x="6" y="48"/>
                      <a:pt x="6" y="48"/>
                      <a:pt x="6" y="48"/>
                    </a:cubicBezTo>
                    <a:cubicBezTo>
                      <a:pt x="5" y="48"/>
                      <a:pt x="5" y="48"/>
                      <a:pt x="5" y="48"/>
                    </a:cubicBezTo>
                    <a:cubicBezTo>
                      <a:pt x="5" y="50"/>
                      <a:pt x="5" y="50"/>
                      <a:pt x="5" y="50"/>
                    </a:cubicBezTo>
                    <a:cubicBezTo>
                      <a:pt x="5" y="50"/>
                      <a:pt x="4" y="50"/>
                      <a:pt x="4" y="50"/>
                    </a:cubicBezTo>
                    <a:cubicBezTo>
                      <a:pt x="4" y="51"/>
                      <a:pt x="3" y="51"/>
                      <a:pt x="3" y="51"/>
                    </a:cubicBezTo>
                    <a:cubicBezTo>
                      <a:pt x="3" y="51"/>
                      <a:pt x="2" y="53"/>
                      <a:pt x="2" y="53"/>
                    </a:cubicBezTo>
                    <a:cubicBezTo>
                      <a:pt x="2" y="53"/>
                      <a:pt x="1" y="54"/>
                      <a:pt x="1" y="54"/>
                    </a:cubicBezTo>
                    <a:cubicBezTo>
                      <a:pt x="0" y="55"/>
                      <a:pt x="0" y="55"/>
                      <a:pt x="0" y="55"/>
                    </a:cubicBezTo>
                    <a:cubicBezTo>
                      <a:pt x="0" y="55"/>
                      <a:pt x="1" y="55"/>
                      <a:pt x="1" y="55"/>
                    </a:cubicBezTo>
                    <a:cubicBezTo>
                      <a:pt x="2" y="55"/>
                      <a:pt x="1" y="56"/>
                      <a:pt x="1" y="56"/>
                    </a:cubicBezTo>
                    <a:cubicBezTo>
                      <a:pt x="1" y="56"/>
                      <a:pt x="1" y="57"/>
                      <a:pt x="1" y="57"/>
                    </a:cubicBezTo>
                    <a:cubicBezTo>
                      <a:pt x="1" y="57"/>
                      <a:pt x="2" y="57"/>
                      <a:pt x="2" y="58"/>
                    </a:cubicBezTo>
                    <a:cubicBezTo>
                      <a:pt x="2" y="58"/>
                      <a:pt x="2" y="58"/>
                      <a:pt x="2" y="59"/>
                    </a:cubicBezTo>
                    <a:cubicBezTo>
                      <a:pt x="2" y="59"/>
                      <a:pt x="2" y="60"/>
                      <a:pt x="2" y="60"/>
                    </a:cubicBezTo>
                    <a:cubicBezTo>
                      <a:pt x="2" y="60"/>
                      <a:pt x="3" y="60"/>
                      <a:pt x="3" y="60"/>
                    </a:cubicBezTo>
                    <a:cubicBezTo>
                      <a:pt x="3" y="60"/>
                      <a:pt x="4" y="60"/>
                      <a:pt x="4" y="60"/>
                    </a:cubicBezTo>
                    <a:cubicBezTo>
                      <a:pt x="4" y="61"/>
                      <a:pt x="4" y="61"/>
                      <a:pt x="4" y="61"/>
                    </a:cubicBezTo>
                    <a:cubicBezTo>
                      <a:pt x="4" y="62"/>
                      <a:pt x="4" y="62"/>
                      <a:pt x="4" y="62"/>
                    </a:cubicBezTo>
                    <a:cubicBezTo>
                      <a:pt x="4" y="65"/>
                      <a:pt x="4" y="65"/>
                      <a:pt x="4" y="65"/>
                    </a:cubicBezTo>
                    <a:cubicBezTo>
                      <a:pt x="5" y="66"/>
                      <a:pt x="5" y="66"/>
                      <a:pt x="5" y="66"/>
                    </a:cubicBezTo>
                    <a:cubicBezTo>
                      <a:pt x="5" y="67"/>
                      <a:pt x="5" y="67"/>
                      <a:pt x="5" y="67"/>
                    </a:cubicBezTo>
                    <a:cubicBezTo>
                      <a:pt x="5" y="67"/>
                      <a:pt x="6" y="68"/>
                      <a:pt x="6" y="68"/>
                    </a:cubicBezTo>
                    <a:cubicBezTo>
                      <a:pt x="6" y="68"/>
                      <a:pt x="7" y="69"/>
                      <a:pt x="7" y="70"/>
                    </a:cubicBezTo>
                    <a:cubicBezTo>
                      <a:pt x="8" y="70"/>
                      <a:pt x="9" y="71"/>
                      <a:pt x="9" y="71"/>
                    </a:cubicBezTo>
                    <a:cubicBezTo>
                      <a:pt x="9" y="71"/>
                      <a:pt x="8" y="71"/>
                      <a:pt x="8" y="71"/>
                    </a:cubicBezTo>
                    <a:cubicBezTo>
                      <a:pt x="8" y="71"/>
                      <a:pt x="7" y="73"/>
                      <a:pt x="7" y="73"/>
                    </a:cubicBezTo>
                    <a:cubicBezTo>
                      <a:pt x="7" y="73"/>
                      <a:pt x="7" y="73"/>
                      <a:pt x="7" y="73"/>
                    </a:cubicBezTo>
                    <a:cubicBezTo>
                      <a:pt x="7" y="73"/>
                      <a:pt x="8" y="74"/>
                      <a:pt x="8" y="74"/>
                    </a:cubicBezTo>
                    <a:cubicBezTo>
                      <a:pt x="8" y="74"/>
                      <a:pt x="8" y="75"/>
                      <a:pt x="8" y="75"/>
                    </a:cubicBezTo>
                    <a:cubicBezTo>
                      <a:pt x="8" y="75"/>
                      <a:pt x="7" y="75"/>
                      <a:pt x="7" y="75"/>
                    </a:cubicBezTo>
                    <a:cubicBezTo>
                      <a:pt x="7" y="75"/>
                      <a:pt x="6" y="76"/>
                      <a:pt x="6" y="76"/>
                    </a:cubicBezTo>
                    <a:cubicBezTo>
                      <a:pt x="6" y="76"/>
                      <a:pt x="7" y="76"/>
                      <a:pt x="7" y="76"/>
                    </a:cubicBezTo>
                    <a:cubicBezTo>
                      <a:pt x="7" y="76"/>
                      <a:pt x="7" y="76"/>
                      <a:pt x="7" y="77"/>
                    </a:cubicBezTo>
                    <a:cubicBezTo>
                      <a:pt x="7" y="77"/>
                      <a:pt x="7" y="77"/>
                      <a:pt x="7" y="77"/>
                    </a:cubicBezTo>
                    <a:cubicBezTo>
                      <a:pt x="7" y="77"/>
                      <a:pt x="7" y="78"/>
                      <a:pt x="6" y="78"/>
                    </a:cubicBezTo>
                    <a:cubicBezTo>
                      <a:pt x="6" y="78"/>
                      <a:pt x="6" y="78"/>
                      <a:pt x="6" y="78"/>
                    </a:cubicBezTo>
                    <a:cubicBezTo>
                      <a:pt x="6" y="78"/>
                      <a:pt x="7" y="79"/>
                      <a:pt x="7" y="79"/>
                    </a:cubicBezTo>
                    <a:cubicBezTo>
                      <a:pt x="8" y="79"/>
                      <a:pt x="8" y="79"/>
                      <a:pt x="8" y="80"/>
                    </a:cubicBezTo>
                    <a:cubicBezTo>
                      <a:pt x="9" y="80"/>
                      <a:pt x="8" y="80"/>
                      <a:pt x="8" y="80"/>
                    </a:cubicBezTo>
                    <a:cubicBezTo>
                      <a:pt x="8" y="80"/>
                      <a:pt x="8" y="81"/>
                      <a:pt x="8" y="81"/>
                    </a:cubicBezTo>
                    <a:cubicBezTo>
                      <a:pt x="8" y="81"/>
                      <a:pt x="8" y="82"/>
                      <a:pt x="8" y="82"/>
                    </a:cubicBezTo>
                    <a:cubicBezTo>
                      <a:pt x="8" y="82"/>
                      <a:pt x="9" y="82"/>
                      <a:pt x="9" y="82"/>
                    </a:cubicBezTo>
                    <a:cubicBezTo>
                      <a:pt x="10" y="85"/>
                      <a:pt x="10" y="85"/>
                      <a:pt x="10" y="85"/>
                    </a:cubicBezTo>
                    <a:cubicBezTo>
                      <a:pt x="10" y="85"/>
                      <a:pt x="10" y="87"/>
                      <a:pt x="10" y="87"/>
                    </a:cubicBezTo>
                    <a:cubicBezTo>
                      <a:pt x="10" y="87"/>
                      <a:pt x="11" y="88"/>
                      <a:pt x="11" y="88"/>
                    </a:cubicBezTo>
                    <a:cubicBezTo>
                      <a:pt x="11" y="88"/>
                      <a:pt x="11" y="89"/>
                      <a:pt x="11" y="89"/>
                    </a:cubicBezTo>
                    <a:cubicBezTo>
                      <a:pt x="11" y="89"/>
                      <a:pt x="11" y="90"/>
                      <a:pt x="11" y="90"/>
                    </a:cubicBezTo>
                    <a:cubicBezTo>
                      <a:pt x="11" y="90"/>
                      <a:pt x="12" y="91"/>
                      <a:pt x="12" y="91"/>
                    </a:cubicBezTo>
                    <a:cubicBezTo>
                      <a:pt x="12" y="91"/>
                      <a:pt x="12" y="93"/>
                      <a:pt x="12" y="93"/>
                    </a:cubicBezTo>
                    <a:cubicBezTo>
                      <a:pt x="12" y="93"/>
                      <a:pt x="12" y="93"/>
                      <a:pt x="12" y="93"/>
                    </a:cubicBezTo>
                    <a:cubicBezTo>
                      <a:pt x="12" y="94"/>
                      <a:pt x="13" y="94"/>
                      <a:pt x="13" y="94"/>
                    </a:cubicBezTo>
                    <a:cubicBezTo>
                      <a:pt x="13" y="94"/>
                      <a:pt x="13" y="95"/>
                      <a:pt x="12" y="95"/>
                    </a:cubicBezTo>
                    <a:cubicBezTo>
                      <a:pt x="12" y="95"/>
                      <a:pt x="12" y="96"/>
                      <a:pt x="12" y="96"/>
                    </a:cubicBezTo>
                    <a:cubicBezTo>
                      <a:pt x="12" y="96"/>
                      <a:pt x="13" y="96"/>
                      <a:pt x="13" y="96"/>
                    </a:cubicBezTo>
                    <a:cubicBezTo>
                      <a:pt x="13" y="97"/>
                      <a:pt x="14" y="97"/>
                      <a:pt x="14" y="97"/>
                    </a:cubicBezTo>
                    <a:cubicBezTo>
                      <a:pt x="14" y="97"/>
                      <a:pt x="15" y="97"/>
                      <a:pt x="15" y="97"/>
                    </a:cubicBezTo>
                    <a:cubicBezTo>
                      <a:pt x="15" y="97"/>
                      <a:pt x="16" y="97"/>
                      <a:pt x="16" y="97"/>
                    </a:cubicBezTo>
                    <a:cubicBezTo>
                      <a:pt x="16" y="97"/>
                      <a:pt x="17" y="96"/>
                      <a:pt x="17" y="96"/>
                    </a:cubicBezTo>
                    <a:cubicBezTo>
                      <a:pt x="17" y="96"/>
                      <a:pt x="17" y="96"/>
                      <a:pt x="17" y="96"/>
                    </a:cubicBezTo>
                    <a:cubicBezTo>
                      <a:pt x="19" y="95"/>
                      <a:pt x="19" y="95"/>
                      <a:pt x="19" y="95"/>
                    </a:cubicBezTo>
                    <a:cubicBezTo>
                      <a:pt x="19" y="94"/>
                      <a:pt x="19" y="94"/>
                      <a:pt x="19" y="94"/>
                    </a:cubicBezTo>
                    <a:cubicBezTo>
                      <a:pt x="21" y="93"/>
                      <a:pt x="21" y="93"/>
                      <a:pt x="21" y="93"/>
                    </a:cubicBezTo>
                    <a:cubicBezTo>
                      <a:pt x="20" y="92"/>
                      <a:pt x="20" y="92"/>
                      <a:pt x="20" y="92"/>
                    </a:cubicBezTo>
                    <a:cubicBezTo>
                      <a:pt x="20" y="92"/>
                      <a:pt x="22" y="91"/>
                      <a:pt x="22" y="91"/>
                    </a:cubicBezTo>
                    <a:cubicBezTo>
                      <a:pt x="22" y="91"/>
                      <a:pt x="23" y="91"/>
                      <a:pt x="23" y="91"/>
                    </a:cubicBezTo>
                    <a:cubicBezTo>
                      <a:pt x="23" y="91"/>
                      <a:pt x="24" y="90"/>
                      <a:pt x="24" y="90"/>
                    </a:cubicBezTo>
                    <a:cubicBezTo>
                      <a:pt x="24" y="90"/>
                      <a:pt x="24" y="88"/>
                      <a:pt x="24" y="88"/>
                    </a:cubicBezTo>
                    <a:cubicBezTo>
                      <a:pt x="25" y="89"/>
                      <a:pt x="25" y="89"/>
                      <a:pt x="25" y="89"/>
                    </a:cubicBezTo>
                    <a:cubicBezTo>
                      <a:pt x="25" y="89"/>
                      <a:pt x="25" y="90"/>
                      <a:pt x="26" y="90"/>
                    </a:cubicBezTo>
                    <a:cubicBezTo>
                      <a:pt x="26" y="90"/>
                      <a:pt x="26" y="90"/>
                      <a:pt x="26" y="90"/>
                    </a:cubicBezTo>
                    <a:cubicBezTo>
                      <a:pt x="26" y="90"/>
                      <a:pt x="27" y="91"/>
                      <a:pt x="27" y="91"/>
                    </a:cubicBezTo>
                    <a:cubicBezTo>
                      <a:pt x="27" y="91"/>
                      <a:pt x="34" y="91"/>
                      <a:pt x="34" y="91"/>
                    </a:cubicBezTo>
                    <a:cubicBezTo>
                      <a:pt x="34" y="91"/>
                      <a:pt x="34" y="91"/>
                      <a:pt x="34" y="91"/>
                    </a:cubicBezTo>
                    <a:cubicBezTo>
                      <a:pt x="35" y="92"/>
                      <a:pt x="36" y="92"/>
                      <a:pt x="36" y="92"/>
                    </a:cubicBezTo>
                    <a:cubicBezTo>
                      <a:pt x="36" y="92"/>
                      <a:pt x="36" y="92"/>
                      <a:pt x="36" y="92"/>
                    </a:cubicBezTo>
                    <a:cubicBezTo>
                      <a:pt x="36" y="93"/>
                      <a:pt x="36" y="93"/>
                      <a:pt x="36" y="93"/>
                    </a:cubicBezTo>
                    <a:cubicBezTo>
                      <a:pt x="36" y="93"/>
                      <a:pt x="37" y="94"/>
                      <a:pt x="37" y="94"/>
                    </a:cubicBezTo>
                    <a:cubicBezTo>
                      <a:pt x="37" y="94"/>
                      <a:pt x="37" y="95"/>
                      <a:pt x="37" y="95"/>
                    </a:cubicBezTo>
                    <a:cubicBezTo>
                      <a:pt x="37" y="95"/>
                      <a:pt x="38" y="97"/>
                      <a:pt x="38" y="97"/>
                    </a:cubicBezTo>
                    <a:cubicBezTo>
                      <a:pt x="38" y="97"/>
                      <a:pt x="38" y="95"/>
                      <a:pt x="38" y="95"/>
                    </a:cubicBezTo>
                    <a:cubicBezTo>
                      <a:pt x="38" y="95"/>
                      <a:pt x="39" y="94"/>
                      <a:pt x="39" y="93"/>
                    </a:cubicBezTo>
                    <a:cubicBezTo>
                      <a:pt x="39" y="93"/>
                      <a:pt x="40" y="90"/>
                      <a:pt x="40" y="90"/>
                    </a:cubicBezTo>
                    <a:cubicBezTo>
                      <a:pt x="42" y="90"/>
                      <a:pt x="42" y="90"/>
                      <a:pt x="42" y="90"/>
                    </a:cubicBezTo>
                    <a:cubicBezTo>
                      <a:pt x="42" y="91"/>
                      <a:pt x="42" y="91"/>
                      <a:pt x="42" y="91"/>
                    </a:cubicBezTo>
                    <a:cubicBezTo>
                      <a:pt x="42" y="91"/>
                      <a:pt x="45" y="90"/>
                      <a:pt x="45" y="90"/>
                    </a:cubicBezTo>
                    <a:cubicBezTo>
                      <a:pt x="45" y="90"/>
                      <a:pt x="48" y="90"/>
                      <a:pt x="48" y="90"/>
                    </a:cubicBezTo>
                    <a:cubicBezTo>
                      <a:pt x="48" y="91"/>
                      <a:pt x="48" y="91"/>
                      <a:pt x="48" y="91"/>
                    </a:cubicBezTo>
                    <a:cubicBezTo>
                      <a:pt x="49" y="92"/>
                      <a:pt x="49" y="92"/>
                      <a:pt x="49" y="92"/>
                    </a:cubicBezTo>
                    <a:cubicBezTo>
                      <a:pt x="52" y="83"/>
                      <a:pt x="52" y="83"/>
                      <a:pt x="52" y="83"/>
                    </a:cubicBezTo>
                    <a:cubicBezTo>
                      <a:pt x="52" y="79"/>
                      <a:pt x="52" y="79"/>
                      <a:pt x="52" y="79"/>
                    </a:cubicBezTo>
                    <a:cubicBezTo>
                      <a:pt x="55" y="75"/>
                      <a:pt x="55" y="75"/>
                      <a:pt x="55" y="75"/>
                    </a:cubicBezTo>
                    <a:cubicBezTo>
                      <a:pt x="56" y="72"/>
                      <a:pt x="56" y="72"/>
                      <a:pt x="56" y="72"/>
                    </a:cubicBezTo>
                    <a:cubicBezTo>
                      <a:pt x="68" y="70"/>
                      <a:pt x="68" y="70"/>
                      <a:pt x="68" y="70"/>
                    </a:cubicBezTo>
                    <a:cubicBezTo>
                      <a:pt x="75" y="70"/>
                      <a:pt x="75" y="70"/>
                      <a:pt x="75" y="70"/>
                    </a:cubicBezTo>
                    <a:cubicBezTo>
                      <a:pt x="81" y="74"/>
                      <a:pt x="81" y="74"/>
                      <a:pt x="81" y="74"/>
                    </a:cubicBezTo>
                    <a:cubicBezTo>
                      <a:pt x="81" y="74"/>
                      <a:pt x="81" y="74"/>
                      <a:pt x="81" y="74"/>
                    </a:cubicBezTo>
                    <a:cubicBezTo>
                      <a:pt x="81" y="74"/>
                      <a:pt x="81" y="74"/>
                      <a:pt x="81" y="74"/>
                    </a:cubicBezTo>
                    <a:cubicBezTo>
                      <a:pt x="81" y="74"/>
                      <a:pt x="81" y="75"/>
                      <a:pt x="81" y="75"/>
                    </a:cubicBezTo>
                    <a:cubicBezTo>
                      <a:pt x="81" y="75"/>
                      <a:pt x="81" y="76"/>
                      <a:pt x="81" y="76"/>
                    </a:cubicBezTo>
                    <a:cubicBezTo>
                      <a:pt x="83" y="75"/>
                      <a:pt x="83" y="75"/>
                      <a:pt x="83" y="75"/>
                    </a:cubicBezTo>
                    <a:lnTo>
                      <a:pt x="81" y="7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27" name="Freeform 693">
                <a:extLst>
                  <a:ext uri="{FF2B5EF4-FFF2-40B4-BE49-F238E27FC236}">
                    <a16:creationId xmlns:a16="http://schemas.microsoft.com/office/drawing/2014/main" id="{BB020AA3-06B2-3F04-09D5-238B2652D6D2}"/>
                  </a:ext>
                </a:extLst>
              </p:cNvPr>
              <p:cNvSpPr>
                <a:spLocks noEditPoints="1"/>
              </p:cNvSpPr>
              <p:nvPr/>
            </p:nvSpPr>
            <p:spPr bwMode="auto">
              <a:xfrm>
                <a:off x="3286126" y="5521325"/>
                <a:ext cx="582612" cy="1290638"/>
              </a:xfrm>
              <a:custGeom>
                <a:avLst/>
                <a:gdLst>
                  <a:gd name="T0" fmla="*/ 38 w 140"/>
                  <a:gd name="T1" fmla="*/ 308 h 310"/>
                  <a:gd name="T2" fmla="*/ 46 w 140"/>
                  <a:gd name="T3" fmla="*/ 299 h 310"/>
                  <a:gd name="T4" fmla="*/ 64 w 140"/>
                  <a:gd name="T5" fmla="*/ 307 h 310"/>
                  <a:gd name="T6" fmla="*/ 62 w 140"/>
                  <a:gd name="T7" fmla="*/ 308 h 310"/>
                  <a:gd name="T8" fmla="*/ 65 w 140"/>
                  <a:gd name="T9" fmla="*/ 307 h 310"/>
                  <a:gd name="T10" fmla="*/ 68 w 140"/>
                  <a:gd name="T11" fmla="*/ 307 h 310"/>
                  <a:gd name="T12" fmla="*/ 135 w 140"/>
                  <a:gd name="T13" fmla="*/ 30 h 310"/>
                  <a:gd name="T14" fmla="*/ 130 w 140"/>
                  <a:gd name="T15" fmla="*/ 40 h 310"/>
                  <a:gd name="T16" fmla="*/ 118 w 140"/>
                  <a:gd name="T17" fmla="*/ 45 h 310"/>
                  <a:gd name="T18" fmla="*/ 107 w 140"/>
                  <a:gd name="T19" fmla="*/ 39 h 310"/>
                  <a:gd name="T20" fmla="*/ 108 w 140"/>
                  <a:gd name="T21" fmla="*/ 25 h 310"/>
                  <a:gd name="T22" fmla="*/ 79 w 140"/>
                  <a:gd name="T23" fmla="*/ 7 h 310"/>
                  <a:gd name="T24" fmla="*/ 63 w 140"/>
                  <a:gd name="T25" fmla="*/ 4 h 310"/>
                  <a:gd name="T26" fmla="*/ 46 w 140"/>
                  <a:gd name="T27" fmla="*/ 7 h 310"/>
                  <a:gd name="T28" fmla="*/ 36 w 140"/>
                  <a:gd name="T29" fmla="*/ 26 h 310"/>
                  <a:gd name="T30" fmla="*/ 33 w 140"/>
                  <a:gd name="T31" fmla="*/ 43 h 310"/>
                  <a:gd name="T32" fmla="*/ 26 w 140"/>
                  <a:gd name="T33" fmla="*/ 58 h 310"/>
                  <a:gd name="T34" fmla="*/ 23 w 140"/>
                  <a:gd name="T35" fmla="*/ 74 h 310"/>
                  <a:gd name="T36" fmla="*/ 22 w 140"/>
                  <a:gd name="T37" fmla="*/ 84 h 310"/>
                  <a:gd name="T38" fmla="*/ 26 w 140"/>
                  <a:gd name="T39" fmla="*/ 99 h 310"/>
                  <a:gd name="T40" fmla="*/ 22 w 140"/>
                  <a:gd name="T41" fmla="*/ 112 h 310"/>
                  <a:gd name="T42" fmla="*/ 18 w 140"/>
                  <a:gd name="T43" fmla="*/ 120 h 310"/>
                  <a:gd name="T44" fmla="*/ 16 w 140"/>
                  <a:gd name="T45" fmla="*/ 128 h 310"/>
                  <a:gd name="T46" fmla="*/ 18 w 140"/>
                  <a:gd name="T47" fmla="*/ 140 h 310"/>
                  <a:gd name="T48" fmla="*/ 12 w 140"/>
                  <a:gd name="T49" fmla="*/ 153 h 310"/>
                  <a:gd name="T50" fmla="*/ 11 w 140"/>
                  <a:gd name="T51" fmla="*/ 163 h 310"/>
                  <a:gd name="T52" fmla="*/ 10 w 140"/>
                  <a:gd name="T53" fmla="*/ 174 h 310"/>
                  <a:gd name="T54" fmla="*/ 13 w 140"/>
                  <a:gd name="T55" fmla="*/ 185 h 310"/>
                  <a:gd name="T56" fmla="*/ 16 w 140"/>
                  <a:gd name="T57" fmla="*/ 195 h 310"/>
                  <a:gd name="T58" fmla="*/ 15 w 140"/>
                  <a:gd name="T59" fmla="*/ 203 h 310"/>
                  <a:gd name="T60" fmla="*/ 12 w 140"/>
                  <a:gd name="T61" fmla="*/ 213 h 310"/>
                  <a:gd name="T62" fmla="*/ 8 w 140"/>
                  <a:gd name="T63" fmla="*/ 224 h 310"/>
                  <a:gd name="T64" fmla="*/ 8 w 140"/>
                  <a:gd name="T65" fmla="*/ 233 h 310"/>
                  <a:gd name="T66" fmla="*/ 0 w 140"/>
                  <a:gd name="T67" fmla="*/ 253 h 310"/>
                  <a:gd name="T68" fmla="*/ 7 w 140"/>
                  <a:gd name="T69" fmla="*/ 258 h 310"/>
                  <a:gd name="T70" fmla="*/ 8 w 140"/>
                  <a:gd name="T71" fmla="*/ 267 h 310"/>
                  <a:gd name="T72" fmla="*/ 26 w 140"/>
                  <a:gd name="T73" fmla="*/ 274 h 310"/>
                  <a:gd name="T74" fmla="*/ 28 w 140"/>
                  <a:gd name="T75" fmla="*/ 269 h 310"/>
                  <a:gd name="T76" fmla="*/ 33 w 140"/>
                  <a:gd name="T77" fmla="*/ 255 h 310"/>
                  <a:gd name="T78" fmla="*/ 41 w 140"/>
                  <a:gd name="T79" fmla="*/ 247 h 310"/>
                  <a:gd name="T80" fmla="*/ 44 w 140"/>
                  <a:gd name="T81" fmla="*/ 239 h 310"/>
                  <a:gd name="T82" fmla="*/ 53 w 140"/>
                  <a:gd name="T83" fmla="*/ 231 h 310"/>
                  <a:gd name="T84" fmla="*/ 44 w 140"/>
                  <a:gd name="T85" fmla="*/ 216 h 310"/>
                  <a:gd name="T86" fmla="*/ 49 w 140"/>
                  <a:gd name="T87" fmla="*/ 202 h 310"/>
                  <a:gd name="T88" fmla="*/ 55 w 140"/>
                  <a:gd name="T89" fmla="*/ 198 h 310"/>
                  <a:gd name="T90" fmla="*/ 58 w 140"/>
                  <a:gd name="T91" fmla="*/ 186 h 310"/>
                  <a:gd name="T92" fmla="*/ 60 w 140"/>
                  <a:gd name="T93" fmla="*/ 176 h 310"/>
                  <a:gd name="T94" fmla="*/ 69 w 140"/>
                  <a:gd name="T95" fmla="*/ 178 h 310"/>
                  <a:gd name="T96" fmla="*/ 67 w 140"/>
                  <a:gd name="T97" fmla="*/ 174 h 310"/>
                  <a:gd name="T98" fmla="*/ 59 w 140"/>
                  <a:gd name="T99" fmla="*/ 159 h 310"/>
                  <a:gd name="T100" fmla="*/ 78 w 140"/>
                  <a:gd name="T101" fmla="*/ 157 h 310"/>
                  <a:gd name="T102" fmla="*/ 80 w 140"/>
                  <a:gd name="T103" fmla="*/ 145 h 310"/>
                  <a:gd name="T104" fmla="*/ 102 w 140"/>
                  <a:gd name="T105" fmla="*/ 139 h 310"/>
                  <a:gd name="T106" fmla="*/ 114 w 140"/>
                  <a:gd name="T107" fmla="*/ 114 h 310"/>
                  <a:gd name="T108" fmla="*/ 106 w 140"/>
                  <a:gd name="T109" fmla="*/ 92 h 310"/>
                  <a:gd name="T110" fmla="*/ 108 w 140"/>
                  <a:gd name="T111" fmla="*/ 81 h 310"/>
                  <a:gd name="T112" fmla="*/ 110 w 140"/>
                  <a:gd name="T113" fmla="*/ 71 h 310"/>
                  <a:gd name="T114" fmla="*/ 120 w 140"/>
                  <a:gd name="T115" fmla="*/ 58 h 310"/>
                  <a:gd name="T116" fmla="*/ 128 w 140"/>
                  <a:gd name="T117" fmla="*/ 49 h 310"/>
                  <a:gd name="T118" fmla="*/ 136 w 140"/>
                  <a:gd name="T119" fmla="*/ 43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0" h="310">
                    <a:moveTo>
                      <a:pt x="59" y="306"/>
                    </a:moveTo>
                    <a:cubicBezTo>
                      <a:pt x="59" y="306"/>
                      <a:pt x="58" y="307"/>
                      <a:pt x="58" y="307"/>
                    </a:cubicBezTo>
                    <a:cubicBezTo>
                      <a:pt x="58" y="308"/>
                      <a:pt x="58" y="308"/>
                      <a:pt x="57" y="308"/>
                    </a:cubicBezTo>
                    <a:cubicBezTo>
                      <a:pt x="57" y="309"/>
                      <a:pt x="56" y="309"/>
                      <a:pt x="56" y="309"/>
                    </a:cubicBezTo>
                    <a:cubicBezTo>
                      <a:pt x="56" y="309"/>
                      <a:pt x="55" y="309"/>
                      <a:pt x="55" y="309"/>
                    </a:cubicBezTo>
                    <a:cubicBezTo>
                      <a:pt x="55" y="309"/>
                      <a:pt x="55" y="308"/>
                      <a:pt x="54" y="308"/>
                    </a:cubicBezTo>
                    <a:cubicBezTo>
                      <a:pt x="54" y="309"/>
                      <a:pt x="53" y="309"/>
                      <a:pt x="53" y="309"/>
                    </a:cubicBezTo>
                    <a:cubicBezTo>
                      <a:pt x="53" y="309"/>
                      <a:pt x="52" y="309"/>
                      <a:pt x="51" y="309"/>
                    </a:cubicBezTo>
                    <a:cubicBezTo>
                      <a:pt x="51" y="309"/>
                      <a:pt x="50" y="310"/>
                      <a:pt x="50" y="310"/>
                    </a:cubicBezTo>
                    <a:cubicBezTo>
                      <a:pt x="49" y="310"/>
                      <a:pt x="49" y="310"/>
                      <a:pt x="49" y="310"/>
                    </a:cubicBezTo>
                    <a:cubicBezTo>
                      <a:pt x="49" y="310"/>
                      <a:pt x="47" y="309"/>
                      <a:pt x="47" y="309"/>
                    </a:cubicBezTo>
                    <a:cubicBezTo>
                      <a:pt x="47" y="309"/>
                      <a:pt x="46" y="309"/>
                      <a:pt x="46" y="309"/>
                    </a:cubicBezTo>
                    <a:cubicBezTo>
                      <a:pt x="46" y="308"/>
                      <a:pt x="45" y="308"/>
                      <a:pt x="44" y="308"/>
                    </a:cubicBezTo>
                    <a:cubicBezTo>
                      <a:pt x="44" y="308"/>
                      <a:pt x="43" y="308"/>
                      <a:pt x="43" y="308"/>
                    </a:cubicBezTo>
                    <a:cubicBezTo>
                      <a:pt x="43" y="308"/>
                      <a:pt x="42" y="308"/>
                      <a:pt x="41" y="308"/>
                    </a:cubicBezTo>
                    <a:cubicBezTo>
                      <a:pt x="40" y="308"/>
                      <a:pt x="38" y="308"/>
                      <a:pt x="38" y="308"/>
                    </a:cubicBezTo>
                    <a:cubicBezTo>
                      <a:pt x="38" y="307"/>
                      <a:pt x="37" y="307"/>
                      <a:pt x="37" y="307"/>
                    </a:cubicBezTo>
                    <a:cubicBezTo>
                      <a:pt x="36" y="307"/>
                      <a:pt x="35" y="307"/>
                      <a:pt x="35" y="308"/>
                    </a:cubicBezTo>
                    <a:cubicBezTo>
                      <a:pt x="35" y="308"/>
                      <a:pt x="35" y="308"/>
                      <a:pt x="34" y="308"/>
                    </a:cubicBezTo>
                    <a:cubicBezTo>
                      <a:pt x="34" y="281"/>
                      <a:pt x="34" y="281"/>
                      <a:pt x="34" y="281"/>
                    </a:cubicBezTo>
                    <a:cubicBezTo>
                      <a:pt x="35" y="282"/>
                      <a:pt x="37" y="285"/>
                      <a:pt x="37" y="285"/>
                    </a:cubicBezTo>
                    <a:cubicBezTo>
                      <a:pt x="37" y="285"/>
                      <a:pt x="36" y="286"/>
                      <a:pt x="36" y="286"/>
                    </a:cubicBezTo>
                    <a:cubicBezTo>
                      <a:pt x="35" y="287"/>
                      <a:pt x="35" y="288"/>
                      <a:pt x="35" y="288"/>
                    </a:cubicBezTo>
                    <a:cubicBezTo>
                      <a:pt x="35" y="288"/>
                      <a:pt x="36" y="289"/>
                      <a:pt x="36" y="289"/>
                    </a:cubicBezTo>
                    <a:cubicBezTo>
                      <a:pt x="36" y="289"/>
                      <a:pt x="38" y="289"/>
                      <a:pt x="38" y="289"/>
                    </a:cubicBezTo>
                    <a:cubicBezTo>
                      <a:pt x="38" y="290"/>
                      <a:pt x="38" y="290"/>
                      <a:pt x="38" y="291"/>
                    </a:cubicBezTo>
                    <a:cubicBezTo>
                      <a:pt x="38" y="291"/>
                      <a:pt x="39" y="293"/>
                      <a:pt x="39" y="293"/>
                    </a:cubicBezTo>
                    <a:cubicBezTo>
                      <a:pt x="40" y="293"/>
                      <a:pt x="41" y="295"/>
                      <a:pt x="41" y="295"/>
                    </a:cubicBezTo>
                    <a:cubicBezTo>
                      <a:pt x="41" y="295"/>
                      <a:pt x="42" y="295"/>
                      <a:pt x="42" y="295"/>
                    </a:cubicBezTo>
                    <a:cubicBezTo>
                      <a:pt x="42" y="296"/>
                      <a:pt x="42" y="296"/>
                      <a:pt x="42" y="296"/>
                    </a:cubicBezTo>
                    <a:cubicBezTo>
                      <a:pt x="42" y="296"/>
                      <a:pt x="44" y="298"/>
                      <a:pt x="44" y="298"/>
                    </a:cubicBezTo>
                    <a:cubicBezTo>
                      <a:pt x="45" y="298"/>
                      <a:pt x="45" y="299"/>
                      <a:pt x="46" y="299"/>
                    </a:cubicBezTo>
                    <a:cubicBezTo>
                      <a:pt x="46" y="299"/>
                      <a:pt x="47" y="300"/>
                      <a:pt x="47" y="300"/>
                    </a:cubicBezTo>
                    <a:cubicBezTo>
                      <a:pt x="47" y="300"/>
                      <a:pt x="47" y="300"/>
                      <a:pt x="48" y="301"/>
                    </a:cubicBezTo>
                    <a:cubicBezTo>
                      <a:pt x="48" y="301"/>
                      <a:pt x="49" y="302"/>
                      <a:pt x="49" y="302"/>
                    </a:cubicBezTo>
                    <a:cubicBezTo>
                      <a:pt x="49" y="302"/>
                      <a:pt x="49" y="303"/>
                      <a:pt x="50" y="303"/>
                    </a:cubicBezTo>
                    <a:cubicBezTo>
                      <a:pt x="50" y="303"/>
                      <a:pt x="52" y="304"/>
                      <a:pt x="53" y="305"/>
                    </a:cubicBezTo>
                    <a:cubicBezTo>
                      <a:pt x="53" y="305"/>
                      <a:pt x="54" y="305"/>
                      <a:pt x="55" y="305"/>
                    </a:cubicBezTo>
                    <a:cubicBezTo>
                      <a:pt x="55" y="305"/>
                      <a:pt x="56" y="305"/>
                      <a:pt x="57" y="305"/>
                    </a:cubicBezTo>
                    <a:cubicBezTo>
                      <a:pt x="57" y="305"/>
                      <a:pt x="58" y="305"/>
                      <a:pt x="58" y="305"/>
                    </a:cubicBezTo>
                    <a:cubicBezTo>
                      <a:pt x="58" y="305"/>
                      <a:pt x="59" y="305"/>
                      <a:pt x="59" y="306"/>
                    </a:cubicBezTo>
                    <a:close/>
                    <a:moveTo>
                      <a:pt x="68" y="306"/>
                    </a:moveTo>
                    <a:cubicBezTo>
                      <a:pt x="68" y="306"/>
                      <a:pt x="68" y="306"/>
                      <a:pt x="68" y="306"/>
                    </a:cubicBezTo>
                    <a:cubicBezTo>
                      <a:pt x="67" y="306"/>
                      <a:pt x="66" y="306"/>
                      <a:pt x="66" y="306"/>
                    </a:cubicBezTo>
                    <a:cubicBezTo>
                      <a:pt x="65" y="306"/>
                      <a:pt x="65" y="306"/>
                      <a:pt x="65" y="306"/>
                    </a:cubicBezTo>
                    <a:cubicBezTo>
                      <a:pt x="65" y="306"/>
                      <a:pt x="65" y="306"/>
                      <a:pt x="65" y="306"/>
                    </a:cubicBezTo>
                    <a:cubicBezTo>
                      <a:pt x="64" y="306"/>
                      <a:pt x="64" y="307"/>
                      <a:pt x="64" y="307"/>
                    </a:cubicBezTo>
                    <a:cubicBezTo>
                      <a:pt x="64" y="307"/>
                      <a:pt x="64" y="307"/>
                      <a:pt x="64" y="307"/>
                    </a:cubicBezTo>
                    <a:cubicBezTo>
                      <a:pt x="64" y="307"/>
                      <a:pt x="64" y="307"/>
                      <a:pt x="64" y="307"/>
                    </a:cubicBezTo>
                    <a:cubicBezTo>
                      <a:pt x="64" y="307"/>
                      <a:pt x="64" y="307"/>
                      <a:pt x="64" y="307"/>
                    </a:cubicBezTo>
                    <a:cubicBezTo>
                      <a:pt x="64" y="307"/>
                      <a:pt x="64" y="307"/>
                      <a:pt x="64" y="307"/>
                    </a:cubicBezTo>
                    <a:cubicBezTo>
                      <a:pt x="64" y="307"/>
                      <a:pt x="64" y="306"/>
                      <a:pt x="63" y="306"/>
                    </a:cubicBezTo>
                    <a:cubicBezTo>
                      <a:pt x="63" y="306"/>
                      <a:pt x="63" y="306"/>
                      <a:pt x="63" y="306"/>
                    </a:cubicBezTo>
                    <a:cubicBezTo>
                      <a:pt x="63" y="307"/>
                      <a:pt x="63" y="307"/>
                      <a:pt x="63" y="307"/>
                    </a:cubicBezTo>
                    <a:cubicBezTo>
                      <a:pt x="63" y="307"/>
                      <a:pt x="63" y="307"/>
                      <a:pt x="63" y="307"/>
                    </a:cubicBezTo>
                    <a:cubicBezTo>
                      <a:pt x="63" y="307"/>
                      <a:pt x="63" y="307"/>
                      <a:pt x="63" y="307"/>
                    </a:cubicBezTo>
                    <a:cubicBezTo>
                      <a:pt x="63" y="307"/>
                      <a:pt x="62" y="307"/>
                      <a:pt x="62" y="307"/>
                    </a:cubicBezTo>
                    <a:cubicBezTo>
                      <a:pt x="62" y="307"/>
                      <a:pt x="62" y="307"/>
                      <a:pt x="62" y="307"/>
                    </a:cubicBezTo>
                    <a:cubicBezTo>
                      <a:pt x="62" y="307"/>
                      <a:pt x="62" y="307"/>
                      <a:pt x="62" y="307"/>
                    </a:cubicBezTo>
                    <a:cubicBezTo>
                      <a:pt x="62" y="307"/>
                      <a:pt x="62" y="308"/>
                      <a:pt x="62" y="308"/>
                    </a:cubicBezTo>
                    <a:cubicBezTo>
                      <a:pt x="62" y="308"/>
                      <a:pt x="62" y="308"/>
                      <a:pt x="62" y="308"/>
                    </a:cubicBezTo>
                    <a:cubicBezTo>
                      <a:pt x="62" y="308"/>
                      <a:pt x="62" y="308"/>
                      <a:pt x="62" y="308"/>
                    </a:cubicBezTo>
                    <a:cubicBezTo>
                      <a:pt x="62" y="308"/>
                      <a:pt x="62" y="308"/>
                      <a:pt x="62" y="308"/>
                    </a:cubicBezTo>
                    <a:cubicBezTo>
                      <a:pt x="62" y="308"/>
                      <a:pt x="62" y="308"/>
                      <a:pt x="62" y="308"/>
                    </a:cubicBezTo>
                    <a:cubicBezTo>
                      <a:pt x="63" y="308"/>
                      <a:pt x="63" y="308"/>
                      <a:pt x="63" y="308"/>
                    </a:cubicBezTo>
                    <a:cubicBezTo>
                      <a:pt x="63" y="308"/>
                      <a:pt x="63" y="308"/>
                      <a:pt x="63" y="308"/>
                    </a:cubicBezTo>
                    <a:cubicBezTo>
                      <a:pt x="63" y="308"/>
                      <a:pt x="63" y="308"/>
                      <a:pt x="63" y="308"/>
                    </a:cubicBezTo>
                    <a:cubicBezTo>
                      <a:pt x="63" y="308"/>
                      <a:pt x="63" y="308"/>
                      <a:pt x="63" y="308"/>
                    </a:cubicBezTo>
                    <a:cubicBezTo>
                      <a:pt x="63" y="308"/>
                      <a:pt x="63" y="308"/>
                      <a:pt x="63" y="308"/>
                    </a:cubicBezTo>
                    <a:cubicBezTo>
                      <a:pt x="64" y="308"/>
                      <a:pt x="64" y="308"/>
                      <a:pt x="64" y="308"/>
                    </a:cubicBezTo>
                    <a:cubicBezTo>
                      <a:pt x="64" y="308"/>
                      <a:pt x="64" y="308"/>
                      <a:pt x="64" y="308"/>
                    </a:cubicBezTo>
                    <a:cubicBezTo>
                      <a:pt x="64" y="308"/>
                      <a:pt x="64" y="308"/>
                      <a:pt x="65" y="308"/>
                    </a:cubicBezTo>
                    <a:cubicBezTo>
                      <a:pt x="65" y="308"/>
                      <a:pt x="65" y="308"/>
                      <a:pt x="65" y="307"/>
                    </a:cubicBezTo>
                    <a:cubicBezTo>
                      <a:pt x="65" y="307"/>
                      <a:pt x="65" y="307"/>
                      <a:pt x="65" y="307"/>
                    </a:cubicBezTo>
                    <a:cubicBezTo>
                      <a:pt x="65" y="307"/>
                      <a:pt x="65" y="307"/>
                      <a:pt x="65" y="307"/>
                    </a:cubicBezTo>
                    <a:cubicBezTo>
                      <a:pt x="65" y="307"/>
                      <a:pt x="65" y="307"/>
                      <a:pt x="65" y="307"/>
                    </a:cubicBezTo>
                    <a:cubicBezTo>
                      <a:pt x="65" y="307"/>
                      <a:pt x="65" y="307"/>
                      <a:pt x="65" y="307"/>
                    </a:cubicBezTo>
                    <a:cubicBezTo>
                      <a:pt x="65" y="307"/>
                      <a:pt x="65" y="307"/>
                      <a:pt x="65" y="307"/>
                    </a:cubicBezTo>
                    <a:cubicBezTo>
                      <a:pt x="65" y="307"/>
                      <a:pt x="65" y="307"/>
                      <a:pt x="65" y="307"/>
                    </a:cubicBezTo>
                    <a:cubicBezTo>
                      <a:pt x="65" y="307"/>
                      <a:pt x="65" y="307"/>
                      <a:pt x="65" y="307"/>
                    </a:cubicBezTo>
                    <a:cubicBezTo>
                      <a:pt x="66" y="308"/>
                      <a:pt x="66" y="308"/>
                      <a:pt x="66" y="307"/>
                    </a:cubicBezTo>
                    <a:cubicBezTo>
                      <a:pt x="66" y="307"/>
                      <a:pt x="66" y="307"/>
                      <a:pt x="66" y="307"/>
                    </a:cubicBezTo>
                    <a:cubicBezTo>
                      <a:pt x="66" y="307"/>
                      <a:pt x="66" y="307"/>
                      <a:pt x="66" y="307"/>
                    </a:cubicBezTo>
                    <a:cubicBezTo>
                      <a:pt x="66" y="307"/>
                      <a:pt x="66" y="307"/>
                      <a:pt x="66"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7" y="307"/>
                      <a:pt x="67" y="307"/>
                      <a:pt x="67" y="307"/>
                    </a:cubicBezTo>
                    <a:cubicBezTo>
                      <a:pt x="68" y="307"/>
                      <a:pt x="68" y="307"/>
                      <a:pt x="68" y="307"/>
                    </a:cubicBezTo>
                    <a:cubicBezTo>
                      <a:pt x="68" y="307"/>
                      <a:pt x="68" y="307"/>
                      <a:pt x="68" y="307"/>
                    </a:cubicBezTo>
                    <a:cubicBezTo>
                      <a:pt x="68" y="307"/>
                      <a:pt x="68" y="307"/>
                      <a:pt x="68" y="307"/>
                    </a:cubicBezTo>
                    <a:cubicBezTo>
                      <a:pt x="68" y="307"/>
                      <a:pt x="68" y="307"/>
                      <a:pt x="68" y="307"/>
                    </a:cubicBezTo>
                    <a:cubicBezTo>
                      <a:pt x="68" y="307"/>
                      <a:pt x="68" y="307"/>
                      <a:pt x="68" y="307"/>
                    </a:cubicBezTo>
                    <a:cubicBezTo>
                      <a:pt x="68" y="307"/>
                      <a:pt x="68" y="307"/>
                      <a:pt x="68" y="307"/>
                    </a:cubicBezTo>
                    <a:cubicBezTo>
                      <a:pt x="68" y="306"/>
                      <a:pt x="68" y="306"/>
                      <a:pt x="68" y="306"/>
                    </a:cubicBezTo>
                    <a:close/>
                    <a:moveTo>
                      <a:pt x="139" y="37"/>
                    </a:moveTo>
                    <a:cubicBezTo>
                      <a:pt x="139" y="37"/>
                      <a:pt x="140" y="37"/>
                      <a:pt x="140" y="36"/>
                    </a:cubicBezTo>
                    <a:cubicBezTo>
                      <a:pt x="140" y="36"/>
                      <a:pt x="140" y="36"/>
                      <a:pt x="140" y="36"/>
                    </a:cubicBezTo>
                    <a:cubicBezTo>
                      <a:pt x="140" y="36"/>
                      <a:pt x="140" y="35"/>
                      <a:pt x="140" y="35"/>
                    </a:cubicBezTo>
                    <a:cubicBezTo>
                      <a:pt x="140" y="35"/>
                      <a:pt x="139" y="34"/>
                      <a:pt x="139" y="34"/>
                    </a:cubicBezTo>
                    <a:cubicBezTo>
                      <a:pt x="139" y="34"/>
                      <a:pt x="139" y="33"/>
                      <a:pt x="139" y="33"/>
                    </a:cubicBezTo>
                    <a:cubicBezTo>
                      <a:pt x="138" y="33"/>
                      <a:pt x="138" y="32"/>
                      <a:pt x="138" y="32"/>
                    </a:cubicBezTo>
                    <a:cubicBezTo>
                      <a:pt x="138" y="32"/>
                      <a:pt x="138" y="31"/>
                      <a:pt x="138" y="31"/>
                    </a:cubicBezTo>
                    <a:cubicBezTo>
                      <a:pt x="138" y="30"/>
                      <a:pt x="138" y="30"/>
                      <a:pt x="138" y="30"/>
                    </a:cubicBezTo>
                    <a:cubicBezTo>
                      <a:pt x="138" y="30"/>
                      <a:pt x="138" y="30"/>
                      <a:pt x="137" y="30"/>
                    </a:cubicBezTo>
                    <a:cubicBezTo>
                      <a:pt x="137" y="30"/>
                      <a:pt x="137" y="30"/>
                      <a:pt x="137" y="30"/>
                    </a:cubicBezTo>
                    <a:cubicBezTo>
                      <a:pt x="137" y="30"/>
                      <a:pt x="137" y="29"/>
                      <a:pt x="137" y="29"/>
                    </a:cubicBezTo>
                    <a:cubicBezTo>
                      <a:pt x="137" y="29"/>
                      <a:pt x="136" y="29"/>
                      <a:pt x="136" y="29"/>
                    </a:cubicBezTo>
                    <a:cubicBezTo>
                      <a:pt x="136" y="30"/>
                      <a:pt x="136" y="30"/>
                      <a:pt x="136" y="30"/>
                    </a:cubicBezTo>
                    <a:cubicBezTo>
                      <a:pt x="135" y="30"/>
                      <a:pt x="135" y="30"/>
                      <a:pt x="135" y="30"/>
                    </a:cubicBezTo>
                    <a:cubicBezTo>
                      <a:pt x="134" y="31"/>
                      <a:pt x="134" y="31"/>
                      <a:pt x="134" y="31"/>
                    </a:cubicBezTo>
                    <a:cubicBezTo>
                      <a:pt x="134" y="30"/>
                      <a:pt x="134" y="30"/>
                      <a:pt x="134" y="30"/>
                    </a:cubicBezTo>
                    <a:cubicBezTo>
                      <a:pt x="133" y="30"/>
                      <a:pt x="133" y="30"/>
                      <a:pt x="133" y="30"/>
                    </a:cubicBezTo>
                    <a:cubicBezTo>
                      <a:pt x="133" y="30"/>
                      <a:pt x="133" y="30"/>
                      <a:pt x="133" y="30"/>
                    </a:cubicBezTo>
                    <a:cubicBezTo>
                      <a:pt x="133" y="30"/>
                      <a:pt x="133" y="31"/>
                      <a:pt x="133" y="31"/>
                    </a:cubicBezTo>
                    <a:cubicBezTo>
                      <a:pt x="133" y="31"/>
                      <a:pt x="133" y="31"/>
                      <a:pt x="133" y="31"/>
                    </a:cubicBezTo>
                    <a:cubicBezTo>
                      <a:pt x="133" y="31"/>
                      <a:pt x="133" y="32"/>
                      <a:pt x="133" y="32"/>
                    </a:cubicBezTo>
                    <a:cubicBezTo>
                      <a:pt x="133" y="32"/>
                      <a:pt x="133" y="33"/>
                      <a:pt x="133" y="33"/>
                    </a:cubicBezTo>
                    <a:cubicBezTo>
                      <a:pt x="133" y="33"/>
                      <a:pt x="133" y="33"/>
                      <a:pt x="133" y="33"/>
                    </a:cubicBezTo>
                    <a:cubicBezTo>
                      <a:pt x="133" y="33"/>
                      <a:pt x="133" y="34"/>
                      <a:pt x="133" y="34"/>
                    </a:cubicBezTo>
                    <a:cubicBezTo>
                      <a:pt x="133" y="34"/>
                      <a:pt x="133" y="35"/>
                      <a:pt x="133" y="35"/>
                    </a:cubicBezTo>
                    <a:cubicBezTo>
                      <a:pt x="132" y="38"/>
                      <a:pt x="132" y="38"/>
                      <a:pt x="132" y="38"/>
                    </a:cubicBezTo>
                    <a:cubicBezTo>
                      <a:pt x="131" y="38"/>
                      <a:pt x="131" y="38"/>
                      <a:pt x="131" y="38"/>
                    </a:cubicBezTo>
                    <a:cubicBezTo>
                      <a:pt x="131" y="38"/>
                      <a:pt x="131" y="38"/>
                      <a:pt x="130" y="39"/>
                    </a:cubicBezTo>
                    <a:cubicBezTo>
                      <a:pt x="130" y="39"/>
                      <a:pt x="131" y="39"/>
                      <a:pt x="130" y="39"/>
                    </a:cubicBezTo>
                    <a:cubicBezTo>
                      <a:pt x="130" y="39"/>
                      <a:pt x="130" y="39"/>
                      <a:pt x="130" y="40"/>
                    </a:cubicBezTo>
                    <a:cubicBezTo>
                      <a:pt x="129" y="40"/>
                      <a:pt x="129" y="40"/>
                      <a:pt x="129" y="40"/>
                    </a:cubicBezTo>
                    <a:cubicBezTo>
                      <a:pt x="129" y="40"/>
                      <a:pt x="128" y="40"/>
                      <a:pt x="128" y="41"/>
                    </a:cubicBezTo>
                    <a:cubicBezTo>
                      <a:pt x="128" y="41"/>
                      <a:pt x="127" y="41"/>
                      <a:pt x="127" y="41"/>
                    </a:cubicBezTo>
                    <a:cubicBezTo>
                      <a:pt x="127" y="42"/>
                      <a:pt x="127" y="42"/>
                      <a:pt x="127" y="42"/>
                    </a:cubicBezTo>
                    <a:cubicBezTo>
                      <a:pt x="127" y="42"/>
                      <a:pt x="126" y="42"/>
                      <a:pt x="126" y="42"/>
                    </a:cubicBezTo>
                    <a:cubicBezTo>
                      <a:pt x="126" y="42"/>
                      <a:pt x="126" y="43"/>
                      <a:pt x="126" y="43"/>
                    </a:cubicBezTo>
                    <a:cubicBezTo>
                      <a:pt x="126" y="43"/>
                      <a:pt x="126" y="44"/>
                      <a:pt x="126" y="44"/>
                    </a:cubicBezTo>
                    <a:cubicBezTo>
                      <a:pt x="126" y="44"/>
                      <a:pt x="125" y="44"/>
                      <a:pt x="125" y="44"/>
                    </a:cubicBezTo>
                    <a:cubicBezTo>
                      <a:pt x="125" y="44"/>
                      <a:pt x="124" y="44"/>
                      <a:pt x="124" y="44"/>
                    </a:cubicBezTo>
                    <a:cubicBezTo>
                      <a:pt x="124" y="44"/>
                      <a:pt x="123" y="44"/>
                      <a:pt x="123" y="43"/>
                    </a:cubicBezTo>
                    <a:cubicBezTo>
                      <a:pt x="123" y="43"/>
                      <a:pt x="122" y="43"/>
                      <a:pt x="122" y="43"/>
                    </a:cubicBezTo>
                    <a:cubicBezTo>
                      <a:pt x="122" y="43"/>
                      <a:pt x="121" y="44"/>
                      <a:pt x="121" y="44"/>
                    </a:cubicBezTo>
                    <a:cubicBezTo>
                      <a:pt x="121" y="44"/>
                      <a:pt x="121" y="45"/>
                      <a:pt x="120" y="45"/>
                    </a:cubicBezTo>
                    <a:cubicBezTo>
                      <a:pt x="120" y="45"/>
                      <a:pt x="120" y="45"/>
                      <a:pt x="120" y="45"/>
                    </a:cubicBezTo>
                    <a:cubicBezTo>
                      <a:pt x="120" y="45"/>
                      <a:pt x="119" y="44"/>
                      <a:pt x="119" y="44"/>
                    </a:cubicBezTo>
                    <a:cubicBezTo>
                      <a:pt x="119" y="44"/>
                      <a:pt x="118" y="45"/>
                      <a:pt x="118" y="45"/>
                    </a:cubicBezTo>
                    <a:cubicBezTo>
                      <a:pt x="118" y="45"/>
                      <a:pt x="117" y="45"/>
                      <a:pt x="117" y="44"/>
                    </a:cubicBezTo>
                    <a:cubicBezTo>
                      <a:pt x="117" y="44"/>
                      <a:pt x="117" y="44"/>
                      <a:pt x="117" y="44"/>
                    </a:cubicBezTo>
                    <a:cubicBezTo>
                      <a:pt x="116" y="45"/>
                      <a:pt x="116" y="45"/>
                      <a:pt x="116" y="45"/>
                    </a:cubicBezTo>
                    <a:cubicBezTo>
                      <a:pt x="115" y="45"/>
                      <a:pt x="115" y="45"/>
                      <a:pt x="115" y="45"/>
                    </a:cubicBezTo>
                    <a:cubicBezTo>
                      <a:pt x="109" y="43"/>
                      <a:pt x="109" y="43"/>
                      <a:pt x="109" y="43"/>
                    </a:cubicBezTo>
                    <a:cubicBezTo>
                      <a:pt x="105" y="43"/>
                      <a:pt x="105" y="43"/>
                      <a:pt x="105" y="43"/>
                    </a:cubicBezTo>
                    <a:cubicBezTo>
                      <a:pt x="105" y="43"/>
                      <a:pt x="105" y="43"/>
                      <a:pt x="105" y="43"/>
                    </a:cubicBezTo>
                    <a:cubicBezTo>
                      <a:pt x="105" y="43"/>
                      <a:pt x="104" y="42"/>
                      <a:pt x="104" y="42"/>
                    </a:cubicBezTo>
                    <a:cubicBezTo>
                      <a:pt x="104" y="42"/>
                      <a:pt x="105" y="42"/>
                      <a:pt x="105" y="42"/>
                    </a:cubicBezTo>
                    <a:cubicBezTo>
                      <a:pt x="105" y="42"/>
                      <a:pt x="105" y="41"/>
                      <a:pt x="105" y="41"/>
                    </a:cubicBezTo>
                    <a:cubicBezTo>
                      <a:pt x="105" y="41"/>
                      <a:pt x="106" y="41"/>
                      <a:pt x="106" y="41"/>
                    </a:cubicBezTo>
                    <a:cubicBezTo>
                      <a:pt x="106" y="40"/>
                      <a:pt x="106" y="40"/>
                      <a:pt x="106" y="40"/>
                    </a:cubicBezTo>
                    <a:cubicBezTo>
                      <a:pt x="106" y="40"/>
                      <a:pt x="106" y="40"/>
                      <a:pt x="106" y="40"/>
                    </a:cubicBezTo>
                    <a:cubicBezTo>
                      <a:pt x="106" y="40"/>
                      <a:pt x="107" y="40"/>
                      <a:pt x="107" y="40"/>
                    </a:cubicBezTo>
                    <a:cubicBezTo>
                      <a:pt x="107" y="40"/>
                      <a:pt x="107" y="40"/>
                      <a:pt x="107" y="40"/>
                    </a:cubicBezTo>
                    <a:cubicBezTo>
                      <a:pt x="107" y="40"/>
                      <a:pt x="107" y="39"/>
                      <a:pt x="107" y="39"/>
                    </a:cubicBezTo>
                    <a:cubicBezTo>
                      <a:pt x="107" y="39"/>
                      <a:pt x="107" y="39"/>
                      <a:pt x="107" y="39"/>
                    </a:cubicBezTo>
                    <a:cubicBezTo>
                      <a:pt x="107" y="39"/>
                      <a:pt x="107" y="38"/>
                      <a:pt x="108" y="38"/>
                    </a:cubicBezTo>
                    <a:cubicBezTo>
                      <a:pt x="108" y="38"/>
                      <a:pt x="108" y="38"/>
                      <a:pt x="108" y="38"/>
                    </a:cubicBezTo>
                    <a:cubicBezTo>
                      <a:pt x="108" y="36"/>
                      <a:pt x="108" y="36"/>
                      <a:pt x="108" y="36"/>
                    </a:cubicBezTo>
                    <a:cubicBezTo>
                      <a:pt x="108" y="36"/>
                      <a:pt x="108" y="35"/>
                      <a:pt x="108" y="35"/>
                    </a:cubicBezTo>
                    <a:cubicBezTo>
                      <a:pt x="108" y="35"/>
                      <a:pt x="108" y="35"/>
                      <a:pt x="108" y="35"/>
                    </a:cubicBezTo>
                    <a:cubicBezTo>
                      <a:pt x="108" y="35"/>
                      <a:pt x="108" y="35"/>
                      <a:pt x="108" y="34"/>
                    </a:cubicBezTo>
                    <a:cubicBezTo>
                      <a:pt x="108" y="34"/>
                      <a:pt x="108" y="34"/>
                      <a:pt x="108" y="34"/>
                    </a:cubicBezTo>
                    <a:cubicBezTo>
                      <a:pt x="108" y="34"/>
                      <a:pt x="110" y="33"/>
                      <a:pt x="110" y="33"/>
                    </a:cubicBezTo>
                    <a:cubicBezTo>
                      <a:pt x="110" y="33"/>
                      <a:pt x="110" y="32"/>
                      <a:pt x="110" y="32"/>
                    </a:cubicBezTo>
                    <a:cubicBezTo>
                      <a:pt x="110" y="32"/>
                      <a:pt x="111" y="32"/>
                      <a:pt x="111" y="32"/>
                    </a:cubicBezTo>
                    <a:cubicBezTo>
                      <a:pt x="111" y="32"/>
                      <a:pt x="111" y="31"/>
                      <a:pt x="111" y="31"/>
                    </a:cubicBezTo>
                    <a:cubicBezTo>
                      <a:pt x="112" y="29"/>
                      <a:pt x="112" y="29"/>
                      <a:pt x="112" y="29"/>
                    </a:cubicBezTo>
                    <a:cubicBezTo>
                      <a:pt x="112" y="28"/>
                      <a:pt x="112" y="28"/>
                      <a:pt x="112" y="28"/>
                    </a:cubicBezTo>
                    <a:cubicBezTo>
                      <a:pt x="110" y="26"/>
                      <a:pt x="110" y="26"/>
                      <a:pt x="110" y="26"/>
                    </a:cubicBezTo>
                    <a:cubicBezTo>
                      <a:pt x="108" y="25"/>
                      <a:pt x="108" y="25"/>
                      <a:pt x="108" y="25"/>
                    </a:cubicBezTo>
                    <a:cubicBezTo>
                      <a:pt x="107" y="25"/>
                      <a:pt x="107" y="25"/>
                      <a:pt x="107" y="25"/>
                    </a:cubicBezTo>
                    <a:cubicBezTo>
                      <a:pt x="106" y="24"/>
                      <a:pt x="106" y="24"/>
                      <a:pt x="106" y="24"/>
                    </a:cubicBezTo>
                    <a:cubicBezTo>
                      <a:pt x="105" y="24"/>
                      <a:pt x="105" y="24"/>
                      <a:pt x="105" y="24"/>
                    </a:cubicBezTo>
                    <a:cubicBezTo>
                      <a:pt x="101" y="22"/>
                      <a:pt x="101" y="22"/>
                      <a:pt x="101" y="22"/>
                    </a:cubicBezTo>
                    <a:cubicBezTo>
                      <a:pt x="99" y="20"/>
                      <a:pt x="99" y="20"/>
                      <a:pt x="99" y="20"/>
                    </a:cubicBezTo>
                    <a:cubicBezTo>
                      <a:pt x="95" y="18"/>
                      <a:pt x="95" y="18"/>
                      <a:pt x="95" y="18"/>
                    </a:cubicBezTo>
                    <a:cubicBezTo>
                      <a:pt x="92" y="18"/>
                      <a:pt x="92" y="18"/>
                      <a:pt x="92" y="18"/>
                    </a:cubicBezTo>
                    <a:cubicBezTo>
                      <a:pt x="88" y="16"/>
                      <a:pt x="88" y="16"/>
                      <a:pt x="88" y="16"/>
                    </a:cubicBezTo>
                    <a:cubicBezTo>
                      <a:pt x="88" y="16"/>
                      <a:pt x="88" y="15"/>
                      <a:pt x="88" y="15"/>
                    </a:cubicBezTo>
                    <a:cubicBezTo>
                      <a:pt x="88" y="15"/>
                      <a:pt x="86" y="13"/>
                      <a:pt x="86" y="13"/>
                    </a:cubicBezTo>
                    <a:cubicBezTo>
                      <a:pt x="85" y="13"/>
                      <a:pt x="85" y="13"/>
                      <a:pt x="85" y="13"/>
                    </a:cubicBezTo>
                    <a:cubicBezTo>
                      <a:pt x="84" y="12"/>
                      <a:pt x="84" y="12"/>
                      <a:pt x="84" y="12"/>
                    </a:cubicBezTo>
                    <a:cubicBezTo>
                      <a:pt x="83" y="12"/>
                      <a:pt x="83" y="12"/>
                      <a:pt x="83" y="12"/>
                    </a:cubicBezTo>
                    <a:cubicBezTo>
                      <a:pt x="81" y="10"/>
                      <a:pt x="81" y="10"/>
                      <a:pt x="81" y="10"/>
                    </a:cubicBezTo>
                    <a:cubicBezTo>
                      <a:pt x="81" y="9"/>
                      <a:pt x="81" y="9"/>
                      <a:pt x="81" y="9"/>
                    </a:cubicBezTo>
                    <a:cubicBezTo>
                      <a:pt x="79" y="7"/>
                      <a:pt x="79" y="7"/>
                      <a:pt x="79" y="7"/>
                    </a:cubicBezTo>
                    <a:cubicBezTo>
                      <a:pt x="79" y="6"/>
                      <a:pt x="79" y="6"/>
                      <a:pt x="79" y="6"/>
                    </a:cubicBezTo>
                    <a:cubicBezTo>
                      <a:pt x="79" y="6"/>
                      <a:pt x="79" y="6"/>
                      <a:pt x="79" y="6"/>
                    </a:cubicBezTo>
                    <a:cubicBezTo>
                      <a:pt x="76" y="4"/>
                      <a:pt x="76" y="4"/>
                      <a:pt x="76" y="4"/>
                    </a:cubicBezTo>
                    <a:cubicBezTo>
                      <a:pt x="75" y="3"/>
                      <a:pt x="75" y="3"/>
                      <a:pt x="75" y="3"/>
                    </a:cubicBezTo>
                    <a:cubicBezTo>
                      <a:pt x="75" y="2"/>
                      <a:pt x="75" y="2"/>
                      <a:pt x="75" y="2"/>
                    </a:cubicBezTo>
                    <a:cubicBezTo>
                      <a:pt x="75" y="2"/>
                      <a:pt x="72" y="2"/>
                      <a:pt x="72" y="2"/>
                    </a:cubicBezTo>
                    <a:cubicBezTo>
                      <a:pt x="72" y="2"/>
                      <a:pt x="69" y="3"/>
                      <a:pt x="69" y="3"/>
                    </a:cubicBezTo>
                    <a:cubicBezTo>
                      <a:pt x="69" y="2"/>
                      <a:pt x="69" y="2"/>
                      <a:pt x="69" y="2"/>
                    </a:cubicBezTo>
                    <a:cubicBezTo>
                      <a:pt x="67" y="2"/>
                      <a:pt x="67" y="2"/>
                      <a:pt x="67" y="2"/>
                    </a:cubicBezTo>
                    <a:cubicBezTo>
                      <a:pt x="67" y="2"/>
                      <a:pt x="66" y="5"/>
                      <a:pt x="66" y="5"/>
                    </a:cubicBezTo>
                    <a:cubicBezTo>
                      <a:pt x="66" y="6"/>
                      <a:pt x="65" y="7"/>
                      <a:pt x="65" y="7"/>
                    </a:cubicBezTo>
                    <a:cubicBezTo>
                      <a:pt x="65" y="7"/>
                      <a:pt x="65" y="9"/>
                      <a:pt x="65" y="9"/>
                    </a:cubicBezTo>
                    <a:cubicBezTo>
                      <a:pt x="65" y="9"/>
                      <a:pt x="64" y="7"/>
                      <a:pt x="64" y="7"/>
                    </a:cubicBezTo>
                    <a:cubicBezTo>
                      <a:pt x="64" y="7"/>
                      <a:pt x="64" y="6"/>
                      <a:pt x="64" y="6"/>
                    </a:cubicBezTo>
                    <a:cubicBezTo>
                      <a:pt x="64" y="6"/>
                      <a:pt x="63" y="5"/>
                      <a:pt x="63" y="5"/>
                    </a:cubicBezTo>
                    <a:cubicBezTo>
                      <a:pt x="63" y="5"/>
                      <a:pt x="63" y="5"/>
                      <a:pt x="63" y="4"/>
                    </a:cubicBezTo>
                    <a:cubicBezTo>
                      <a:pt x="63" y="4"/>
                      <a:pt x="63" y="4"/>
                      <a:pt x="63" y="4"/>
                    </a:cubicBezTo>
                    <a:cubicBezTo>
                      <a:pt x="63" y="4"/>
                      <a:pt x="62" y="4"/>
                      <a:pt x="61" y="3"/>
                    </a:cubicBezTo>
                    <a:cubicBezTo>
                      <a:pt x="61" y="3"/>
                      <a:pt x="61" y="3"/>
                      <a:pt x="61" y="3"/>
                    </a:cubicBezTo>
                    <a:cubicBezTo>
                      <a:pt x="61" y="3"/>
                      <a:pt x="60" y="3"/>
                      <a:pt x="58" y="3"/>
                    </a:cubicBezTo>
                    <a:cubicBezTo>
                      <a:pt x="57" y="3"/>
                      <a:pt x="54" y="3"/>
                      <a:pt x="54" y="3"/>
                    </a:cubicBezTo>
                    <a:cubicBezTo>
                      <a:pt x="54" y="3"/>
                      <a:pt x="53" y="2"/>
                      <a:pt x="53" y="2"/>
                    </a:cubicBezTo>
                    <a:cubicBezTo>
                      <a:pt x="53" y="2"/>
                      <a:pt x="53" y="2"/>
                      <a:pt x="53" y="2"/>
                    </a:cubicBezTo>
                    <a:cubicBezTo>
                      <a:pt x="53" y="2"/>
                      <a:pt x="52" y="1"/>
                      <a:pt x="52" y="1"/>
                    </a:cubicBezTo>
                    <a:cubicBezTo>
                      <a:pt x="51" y="0"/>
                      <a:pt x="51" y="0"/>
                      <a:pt x="51" y="0"/>
                    </a:cubicBezTo>
                    <a:cubicBezTo>
                      <a:pt x="51" y="0"/>
                      <a:pt x="51" y="2"/>
                      <a:pt x="51" y="2"/>
                    </a:cubicBezTo>
                    <a:cubicBezTo>
                      <a:pt x="51" y="2"/>
                      <a:pt x="50" y="3"/>
                      <a:pt x="50" y="3"/>
                    </a:cubicBezTo>
                    <a:cubicBezTo>
                      <a:pt x="50" y="3"/>
                      <a:pt x="49" y="3"/>
                      <a:pt x="49" y="3"/>
                    </a:cubicBezTo>
                    <a:cubicBezTo>
                      <a:pt x="49" y="3"/>
                      <a:pt x="47" y="4"/>
                      <a:pt x="47" y="4"/>
                    </a:cubicBezTo>
                    <a:cubicBezTo>
                      <a:pt x="48" y="5"/>
                      <a:pt x="48" y="5"/>
                      <a:pt x="48" y="5"/>
                    </a:cubicBezTo>
                    <a:cubicBezTo>
                      <a:pt x="46" y="6"/>
                      <a:pt x="46" y="6"/>
                      <a:pt x="46" y="6"/>
                    </a:cubicBezTo>
                    <a:cubicBezTo>
                      <a:pt x="46" y="7"/>
                      <a:pt x="46" y="7"/>
                      <a:pt x="46" y="7"/>
                    </a:cubicBezTo>
                    <a:cubicBezTo>
                      <a:pt x="44" y="8"/>
                      <a:pt x="44" y="8"/>
                      <a:pt x="44" y="8"/>
                    </a:cubicBezTo>
                    <a:cubicBezTo>
                      <a:pt x="46" y="10"/>
                      <a:pt x="46" y="10"/>
                      <a:pt x="46" y="10"/>
                    </a:cubicBezTo>
                    <a:cubicBezTo>
                      <a:pt x="45" y="11"/>
                      <a:pt x="45" y="13"/>
                      <a:pt x="44" y="15"/>
                    </a:cubicBezTo>
                    <a:cubicBezTo>
                      <a:pt x="44" y="15"/>
                      <a:pt x="44" y="16"/>
                      <a:pt x="44" y="17"/>
                    </a:cubicBezTo>
                    <a:cubicBezTo>
                      <a:pt x="44" y="17"/>
                      <a:pt x="43" y="17"/>
                      <a:pt x="43" y="17"/>
                    </a:cubicBezTo>
                    <a:cubicBezTo>
                      <a:pt x="43" y="18"/>
                      <a:pt x="43" y="18"/>
                      <a:pt x="43" y="18"/>
                    </a:cubicBezTo>
                    <a:cubicBezTo>
                      <a:pt x="42" y="18"/>
                      <a:pt x="40" y="19"/>
                      <a:pt x="39" y="20"/>
                    </a:cubicBezTo>
                    <a:cubicBezTo>
                      <a:pt x="39" y="20"/>
                      <a:pt x="38" y="20"/>
                      <a:pt x="38" y="20"/>
                    </a:cubicBezTo>
                    <a:cubicBezTo>
                      <a:pt x="37" y="20"/>
                      <a:pt x="37" y="20"/>
                      <a:pt x="37" y="21"/>
                    </a:cubicBezTo>
                    <a:cubicBezTo>
                      <a:pt x="37" y="21"/>
                      <a:pt x="37" y="21"/>
                      <a:pt x="36" y="21"/>
                    </a:cubicBezTo>
                    <a:cubicBezTo>
                      <a:pt x="36" y="21"/>
                      <a:pt x="36" y="21"/>
                      <a:pt x="36" y="21"/>
                    </a:cubicBezTo>
                    <a:cubicBezTo>
                      <a:pt x="36" y="21"/>
                      <a:pt x="36" y="22"/>
                      <a:pt x="36" y="22"/>
                    </a:cubicBezTo>
                    <a:cubicBezTo>
                      <a:pt x="36" y="22"/>
                      <a:pt x="35" y="22"/>
                      <a:pt x="35" y="22"/>
                    </a:cubicBezTo>
                    <a:cubicBezTo>
                      <a:pt x="35" y="22"/>
                      <a:pt x="35" y="23"/>
                      <a:pt x="35" y="24"/>
                    </a:cubicBezTo>
                    <a:cubicBezTo>
                      <a:pt x="35" y="24"/>
                      <a:pt x="36" y="25"/>
                      <a:pt x="36" y="26"/>
                    </a:cubicBezTo>
                    <a:cubicBezTo>
                      <a:pt x="36" y="26"/>
                      <a:pt x="36" y="26"/>
                      <a:pt x="36" y="26"/>
                    </a:cubicBezTo>
                    <a:cubicBezTo>
                      <a:pt x="36" y="26"/>
                      <a:pt x="36" y="26"/>
                      <a:pt x="35" y="26"/>
                    </a:cubicBezTo>
                    <a:cubicBezTo>
                      <a:pt x="35" y="27"/>
                      <a:pt x="35" y="27"/>
                      <a:pt x="35" y="28"/>
                    </a:cubicBezTo>
                    <a:cubicBezTo>
                      <a:pt x="35" y="28"/>
                      <a:pt x="35" y="28"/>
                      <a:pt x="35" y="29"/>
                    </a:cubicBezTo>
                    <a:cubicBezTo>
                      <a:pt x="35" y="29"/>
                      <a:pt x="35" y="29"/>
                      <a:pt x="35" y="29"/>
                    </a:cubicBezTo>
                    <a:cubicBezTo>
                      <a:pt x="35" y="31"/>
                      <a:pt x="35" y="32"/>
                      <a:pt x="36" y="33"/>
                    </a:cubicBezTo>
                    <a:cubicBezTo>
                      <a:pt x="36" y="33"/>
                      <a:pt x="36" y="34"/>
                      <a:pt x="36" y="34"/>
                    </a:cubicBezTo>
                    <a:cubicBezTo>
                      <a:pt x="36" y="34"/>
                      <a:pt x="35" y="35"/>
                      <a:pt x="35" y="35"/>
                    </a:cubicBezTo>
                    <a:cubicBezTo>
                      <a:pt x="34" y="36"/>
                      <a:pt x="35" y="37"/>
                      <a:pt x="35" y="38"/>
                    </a:cubicBezTo>
                    <a:cubicBezTo>
                      <a:pt x="36" y="39"/>
                      <a:pt x="36" y="39"/>
                      <a:pt x="37" y="40"/>
                    </a:cubicBezTo>
                    <a:cubicBezTo>
                      <a:pt x="37" y="40"/>
                      <a:pt x="37" y="41"/>
                      <a:pt x="37" y="41"/>
                    </a:cubicBezTo>
                    <a:cubicBezTo>
                      <a:pt x="37" y="41"/>
                      <a:pt x="36" y="41"/>
                      <a:pt x="36" y="41"/>
                    </a:cubicBezTo>
                    <a:cubicBezTo>
                      <a:pt x="36" y="42"/>
                      <a:pt x="35" y="42"/>
                      <a:pt x="35" y="42"/>
                    </a:cubicBezTo>
                    <a:cubicBezTo>
                      <a:pt x="35" y="42"/>
                      <a:pt x="35" y="42"/>
                      <a:pt x="35" y="42"/>
                    </a:cubicBezTo>
                    <a:cubicBezTo>
                      <a:pt x="34" y="42"/>
                      <a:pt x="34" y="42"/>
                      <a:pt x="34" y="42"/>
                    </a:cubicBezTo>
                    <a:cubicBezTo>
                      <a:pt x="34" y="42"/>
                      <a:pt x="33" y="42"/>
                      <a:pt x="33" y="42"/>
                    </a:cubicBezTo>
                    <a:cubicBezTo>
                      <a:pt x="32" y="43"/>
                      <a:pt x="33" y="43"/>
                      <a:pt x="33" y="43"/>
                    </a:cubicBezTo>
                    <a:cubicBezTo>
                      <a:pt x="33" y="44"/>
                      <a:pt x="32" y="44"/>
                      <a:pt x="32" y="44"/>
                    </a:cubicBezTo>
                    <a:cubicBezTo>
                      <a:pt x="32" y="45"/>
                      <a:pt x="32" y="45"/>
                      <a:pt x="32" y="45"/>
                    </a:cubicBezTo>
                    <a:cubicBezTo>
                      <a:pt x="32" y="45"/>
                      <a:pt x="32" y="45"/>
                      <a:pt x="32" y="45"/>
                    </a:cubicBezTo>
                    <a:cubicBezTo>
                      <a:pt x="31" y="46"/>
                      <a:pt x="31" y="46"/>
                      <a:pt x="31" y="47"/>
                    </a:cubicBezTo>
                    <a:cubicBezTo>
                      <a:pt x="31" y="47"/>
                      <a:pt x="31" y="47"/>
                      <a:pt x="31" y="47"/>
                    </a:cubicBezTo>
                    <a:cubicBezTo>
                      <a:pt x="31" y="48"/>
                      <a:pt x="31" y="48"/>
                      <a:pt x="30" y="48"/>
                    </a:cubicBezTo>
                    <a:cubicBezTo>
                      <a:pt x="30" y="48"/>
                      <a:pt x="30" y="48"/>
                      <a:pt x="30" y="48"/>
                    </a:cubicBezTo>
                    <a:cubicBezTo>
                      <a:pt x="30" y="49"/>
                      <a:pt x="30" y="49"/>
                      <a:pt x="30" y="49"/>
                    </a:cubicBezTo>
                    <a:cubicBezTo>
                      <a:pt x="29" y="49"/>
                      <a:pt x="29" y="49"/>
                      <a:pt x="29" y="50"/>
                    </a:cubicBezTo>
                    <a:cubicBezTo>
                      <a:pt x="29" y="50"/>
                      <a:pt x="29" y="50"/>
                      <a:pt x="29" y="50"/>
                    </a:cubicBezTo>
                    <a:cubicBezTo>
                      <a:pt x="29" y="50"/>
                      <a:pt x="29" y="50"/>
                      <a:pt x="28" y="50"/>
                    </a:cubicBezTo>
                    <a:cubicBezTo>
                      <a:pt x="28" y="50"/>
                      <a:pt x="28" y="51"/>
                      <a:pt x="28" y="51"/>
                    </a:cubicBezTo>
                    <a:cubicBezTo>
                      <a:pt x="28" y="52"/>
                      <a:pt x="27" y="52"/>
                      <a:pt x="27" y="52"/>
                    </a:cubicBezTo>
                    <a:cubicBezTo>
                      <a:pt x="27" y="52"/>
                      <a:pt x="27" y="52"/>
                      <a:pt x="27" y="52"/>
                    </a:cubicBezTo>
                    <a:cubicBezTo>
                      <a:pt x="27" y="54"/>
                      <a:pt x="27" y="55"/>
                      <a:pt x="26" y="56"/>
                    </a:cubicBezTo>
                    <a:cubicBezTo>
                      <a:pt x="26" y="57"/>
                      <a:pt x="26" y="58"/>
                      <a:pt x="26" y="58"/>
                    </a:cubicBezTo>
                    <a:cubicBezTo>
                      <a:pt x="26" y="58"/>
                      <a:pt x="25" y="58"/>
                      <a:pt x="25" y="58"/>
                    </a:cubicBezTo>
                    <a:cubicBezTo>
                      <a:pt x="24" y="59"/>
                      <a:pt x="24" y="60"/>
                      <a:pt x="25" y="61"/>
                    </a:cubicBezTo>
                    <a:cubicBezTo>
                      <a:pt x="25" y="62"/>
                      <a:pt x="26" y="64"/>
                      <a:pt x="25" y="65"/>
                    </a:cubicBezTo>
                    <a:cubicBezTo>
                      <a:pt x="25" y="65"/>
                      <a:pt x="25" y="66"/>
                      <a:pt x="25" y="66"/>
                    </a:cubicBezTo>
                    <a:cubicBezTo>
                      <a:pt x="25" y="66"/>
                      <a:pt x="26" y="66"/>
                      <a:pt x="26" y="66"/>
                    </a:cubicBezTo>
                    <a:cubicBezTo>
                      <a:pt x="26" y="66"/>
                      <a:pt x="26" y="67"/>
                      <a:pt x="26" y="67"/>
                    </a:cubicBezTo>
                    <a:cubicBezTo>
                      <a:pt x="25" y="67"/>
                      <a:pt x="25" y="67"/>
                      <a:pt x="25" y="67"/>
                    </a:cubicBezTo>
                    <a:cubicBezTo>
                      <a:pt x="25" y="68"/>
                      <a:pt x="25" y="68"/>
                      <a:pt x="24" y="68"/>
                    </a:cubicBezTo>
                    <a:cubicBezTo>
                      <a:pt x="24" y="68"/>
                      <a:pt x="24" y="68"/>
                      <a:pt x="23" y="68"/>
                    </a:cubicBezTo>
                    <a:cubicBezTo>
                      <a:pt x="23" y="68"/>
                      <a:pt x="24" y="68"/>
                      <a:pt x="24" y="68"/>
                    </a:cubicBezTo>
                    <a:cubicBezTo>
                      <a:pt x="24" y="69"/>
                      <a:pt x="24" y="69"/>
                      <a:pt x="24" y="69"/>
                    </a:cubicBezTo>
                    <a:cubicBezTo>
                      <a:pt x="23" y="69"/>
                      <a:pt x="23" y="70"/>
                      <a:pt x="23" y="70"/>
                    </a:cubicBezTo>
                    <a:cubicBezTo>
                      <a:pt x="23" y="71"/>
                      <a:pt x="23" y="71"/>
                      <a:pt x="23" y="72"/>
                    </a:cubicBezTo>
                    <a:cubicBezTo>
                      <a:pt x="22" y="72"/>
                      <a:pt x="22" y="72"/>
                      <a:pt x="22" y="73"/>
                    </a:cubicBezTo>
                    <a:cubicBezTo>
                      <a:pt x="23" y="73"/>
                      <a:pt x="23" y="73"/>
                      <a:pt x="23" y="73"/>
                    </a:cubicBezTo>
                    <a:cubicBezTo>
                      <a:pt x="23" y="74"/>
                      <a:pt x="23" y="74"/>
                      <a:pt x="23" y="74"/>
                    </a:cubicBezTo>
                    <a:cubicBezTo>
                      <a:pt x="22" y="74"/>
                      <a:pt x="22" y="74"/>
                      <a:pt x="22" y="74"/>
                    </a:cubicBezTo>
                    <a:cubicBezTo>
                      <a:pt x="22" y="74"/>
                      <a:pt x="22" y="74"/>
                      <a:pt x="22" y="74"/>
                    </a:cubicBezTo>
                    <a:cubicBezTo>
                      <a:pt x="22" y="74"/>
                      <a:pt x="22" y="74"/>
                      <a:pt x="22" y="74"/>
                    </a:cubicBezTo>
                    <a:cubicBezTo>
                      <a:pt x="21" y="74"/>
                      <a:pt x="21" y="74"/>
                      <a:pt x="21" y="74"/>
                    </a:cubicBezTo>
                    <a:cubicBezTo>
                      <a:pt x="21" y="74"/>
                      <a:pt x="21" y="74"/>
                      <a:pt x="21" y="75"/>
                    </a:cubicBezTo>
                    <a:cubicBezTo>
                      <a:pt x="21" y="75"/>
                      <a:pt x="21" y="76"/>
                      <a:pt x="21" y="76"/>
                    </a:cubicBezTo>
                    <a:cubicBezTo>
                      <a:pt x="21" y="77"/>
                      <a:pt x="21" y="77"/>
                      <a:pt x="21" y="78"/>
                    </a:cubicBezTo>
                    <a:cubicBezTo>
                      <a:pt x="21" y="78"/>
                      <a:pt x="21" y="79"/>
                      <a:pt x="21" y="79"/>
                    </a:cubicBezTo>
                    <a:cubicBezTo>
                      <a:pt x="21" y="80"/>
                      <a:pt x="21" y="80"/>
                      <a:pt x="21" y="80"/>
                    </a:cubicBezTo>
                    <a:cubicBezTo>
                      <a:pt x="21" y="80"/>
                      <a:pt x="21" y="80"/>
                      <a:pt x="22" y="80"/>
                    </a:cubicBezTo>
                    <a:cubicBezTo>
                      <a:pt x="22" y="81"/>
                      <a:pt x="22" y="81"/>
                      <a:pt x="23" y="81"/>
                    </a:cubicBezTo>
                    <a:cubicBezTo>
                      <a:pt x="23" y="81"/>
                      <a:pt x="23" y="82"/>
                      <a:pt x="23" y="82"/>
                    </a:cubicBezTo>
                    <a:cubicBezTo>
                      <a:pt x="23" y="82"/>
                      <a:pt x="22" y="82"/>
                      <a:pt x="22" y="82"/>
                    </a:cubicBezTo>
                    <a:cubicBezTo>
                      <a:pt x="22" y="82"/>
                      <a:pt x="22" y="82"/>
                      <a:pt x="22" y="82"/>
                    </a:cubicBezTo>
                    <a:cubicBezTo>
                      <a:pt x="22" y="82"/>
                      <a:pt x="22" y="82"/>
                      <a:pt x="22" y="82"/>
                    </a:cubicBezTo>
                    <a:cubicBezTo>
                      <a:pt x="22" y="83"/>
                      <a:pt x="22" y="83"/>
                      <a:pt x="22" y="84"/>
                    </a:cubicBezTo>
                    <a:cubicBezTo>
                      <a:pt x="22" y="84"/>
                      <a:pt x="23" y="84"/>
                      <a:pt x="23" y="85"/>
                    </a:cubicBezTo>
                    <a:cubicBezTo>
                      <a:pt x="23" y="85"/>
                      <a:pt x="24" y="86"/>
                      <a:pt x="24" y="86"/>
                    </a:cubicBezTo>
                    <a:cubicBezTo>
                      <a:pt x="24" y="88"/>
                      <a:pt x="24" y="88"/>
                      <a:pt x="24" y="88"/>
                    </a:cubicBezTo>
                    <a:cubicBezTo>
                      <a:pt x="24" y="88"/>
                      <a:pt x="25" y="89"/>
                      <a:pt x="24" y="89"/>
                    </a:cubicBezTo>
                    <a:cubicBezTo>
                      <a:pt x="24" y="90"/>
                      <a:pt x="24" y="90"/>
                      <a:pt x="24" y="90"/>
                    </a:cubicBezTo>
                    <a:cubicBezTo>
                      <a:pt x="24" y="91"/>
                      <a:pt x="24" y="91"/>
                      <a:pt x="24" y="91"/>
                    </a:cubicBezTo>
                    <a:cubicBezTo>
                      <a:pt x="24" y="92"/>
                      <a:pt x="24" y="92"/>
                      <a:pt x="24" y="92"/>
                    </a:cubicBezTo>
                    <a:cubicBezTo>
                      <a:pt x="25" y="93"/>
                      <a:pt x="25" y="92"/>
                      <a:pt x="25" y="92"/>
                    </a:cubicBezTo>
                    <a:cubicBezTo>
                      <a:pt x="25" y="92"/>
                      <a:pt x="25" y="92"/>
                      <a:pt x="26" y="92"/>
                    </a:cubicBezTo>
                    <a:cubicBezTo>
                      <a:pt x="26" y="92"/>
                      <a:pt x="26" y="92"/>
                      <a:pt x="26" y="93"/>
                    </a:cubicBezTo>
                    <a:cubicBezTo>
                      <a:pt x="26" y="93"/>
                      <a:pt x="26" y="93"/>
                      <a:pt x="26" y="93"/>
                    </a:cubicBezTo>
                    <a:cubicBezTo>
                      <a:pt x="26" y="93"/>
                      <a:pt x="26" y="94"/>
                      <a:pt x="26" y="94"/>
                    </a:cubicBezTo>
                    <a:cubicBezTo>
                      <a:pt x="26" y="94"/>
                      <a:pt x="26" y="95"/>
                      <a:pt x="26" y="95"/>
                    </a:cubicBezTo>
                    <a:cubicBezTo>
                      <a:pt x="25" y="95"/>
                      <a:pt x="25" y="96"/>
                      <a:pt x="25" y="96"/>
                    </a:cubicBezTo>
                    <a:cubicBezTo>
                      <a:pt x="25" y="96"/>
                      <a:pt x="25" y="98"/>
                      <a:pt x="25" y="98"/>
                    </a:cubicBezTo>
                    <a:cubicBezTo>
                      <a:pt x="25" y="98"/>
                      <a:pt x="26" y="98"/>
                      <a:pt x="26" y="99"/>
                    </a:cubicBezTo>
                    <a:cubicBezTo>
                      <a:pt x="26" y="99"/>
                      <a:pt x="25" y="99"/>
                      <a:pt x="25" y="99"/>
                    </a:cubicBezTo>
                    <a:cubicBezTo>
                      <a:pt x="25" y="99"/>
                      <a:pt x="26" y="100"/>
                      <a:pt x="26" y="100"/>
                    </a:cubicBezTo>
                    <a:cubicBezTo>
                      <a:pt x="26" y="100"/>
                      <a:pt x="25" y="101"/>
                      <a:pt x="25" y="101"/>
                    </a:cubicBezTo>
                    <a:cubicBezTo>
                      <a:pt x="24" y="101"/>
                      <a:pt x="24" y="101"/>
                      <a:pt x="24" y="101"/>
                    </a:cubicBezTo>
                    <a:cubicBezTo>
                      <a:pt x="24" y="101"/>
                      <a:pt x="24" y="102"/>
                      <a:pt x="24" y="102"/>
                    </a:cubicBezTo>
                    <a:cubicBezTo>
                      <a:pt x="24" y="102"/>
                      <a:pt x="23" y="104"/>
                      <a:pt x="23" y="104"/>
                    </a:cubicBezTo>
                    <a:cubicBezTo>
                      <a:pt x="23" y="104"/>
                      <a:pt x="23" y="105"/>
                      <a:pt x="23" y="105"/>
                    </a:cubicBezTo>
                    <a:cubicBezTo>
                      <a:pt x="23" y="105"/>
                      <a:pt x="23" y="105"/>
                      <a:pt x="23" y="106"/>
                    </a:cubicBezTo>
                    <a:cubicBezTo>
                      <a:pt x="23" y="106"/>
                      <a:pt x="22" y="106"/>
                      <a:pt x="22" y="107"/>
                    </a:cubicBezTo>
                    <a:cubicBezTo>
                      <a:pt x="22" y="107"/>
                      <a:pt x="22" y="107"/>
                      <a:pt x="22" y="108"/>
                    </a:cubicBezTo>
                    <a:cubicBezTo>
                      <a:pt x="22" y="108"/>
                      <a:pt x="22" y="108"/>
                      <a:pt x="21" y="108"/>
                    </a:cubicBezTo>
                    <a:cubicBezTo>
                      <a:pt x="21" y="109"/>
                      <a:pt x="21" y="109"/>
                      <a:pt x="21" y="109"/>
                    </a:cubicBezTo>
                    <a:cubicBezTo>
                      <a:pt x="21" y="109"/>
                      <a:pt x="21" y="110"/>
                      <a:pt x="21" y="110"/>
                    </a:cubicBezTo>
                    <a:cubicBezTo>
                      <a:pt x="21" y="110"/>
                      <a:pt x="22" y="111"/>
                      <a:pt x="22" y="111"/>
                    </a:cubicBezTo>
                    <a:cubicBezTo>
                      <a:pt x="22" y="111"/>
                      <a:pt x="22" y="111"/>
                      <a:pt x="22" y="112"/>
                    </a:cubicBezTo>
                    <a:cubicBezTo>
                      <a:pt x="22" y="112"/>
                      <a:pt x="22" y="112"/>
                      <a:pt x="22" y="112"/>
                    </a:cubicBezTo>
                    <a:cubicBezTo>
                      <a:pt x="22" y="112"/>
                      <a:pt x="22" y="113"/>
                      <a:pt x="22" y="113"/>
                    </a:cubicBezTo>
                    <a:cubicBezTo>
                      <a:pt x="22" y="113"/>
                      <a:pt x="22" y="114"/>
                      <a:pt x="22" y="114"/>
                    </a:cubicBezTo>
                    <a:cubicBezTo>
                      <a:pt x="22" y="114"/>
                      <a:pt x="22" y="114"/>
                      <a:pt x="22" y="114"/>
                    </a:cubicBezTo>
                    <a:cubicBezTo>
                      <a:pt x="22" y="114"/>
                      <a:pt x="22" y="115"/>
                      <a:pt x="22" y="115"/>
                    </a:cubicBezTo>
                    <a:cubicBezTo>
                      <a:pt x="22" y="115"/>
                      <a:pt x="22" y="115"/>
                      <a:pt x="22" y="115"/>
                    </a:cubicBezTo>
                    <a:cubicBezTo>
                      <a:pt x="22" y="115"/>
                      <a:pt x="22" y="116"/>
                      <a:pt x="22" y="116"/>
                    </a:cubicBezTo>
                    <a:cubicBezTo>
                      <a:pt x="22" y="116"/>
                      <a:pt x="22" y="116"/>
                      <a:pt x="22" y="116"/>
                    </a:cubicBezTo>
                    <a:cubicBezTo>
                      <a:pt x="22" y="116"/>
                      <a:pt x="21" y="117"/>
                      <a:pt x="21" y="117"/>
                    </a:cubicBezTo>
                    <a:cubicBezTo>
                      <a:pt x="21" y="117"/>
                      <a:pt x="21" y="117"/>
                      <a:pt x="21" y="117"/>
                    </a:cubicBezTo>
                    <a:cubicBezTo>
                      <a:pt x="21" y="117"/>
                      <a:pt x="21" y="117"/>
                      <a:pt x="21" y="117"/>
                    </a:cubicBezTo>
                    <a:cubicBezTo>
                      <a:pt x="21" y="117"/>
                      <a:pt x="20" y="117"/>
                      <a:pt x="20" y="117"/>
                    </a:cubicBezTo>
                    <a:cubicBezTo>
                      <a:pt x="20" y="117"/>
                      <a:pt x="20" y="118"/>
                      <a:pt x="20" y="118"/>
                    </a:cubicBezTo>
                    <a:cubicBezTo>
                      <a:pt x="20" y="119"/>
                      <a:pt x="20" y="119"/>
                      <a:pt x="20" y="119"/>
                    </a:cubicBezTo>
                    <a:cubicBezTo>
                      <a:pt x="20" y="119"/>
                      <a:pt x="19" y="119"/>
                      <a:pt x="19" y="119"/>
                    </a:cubicBezTo>
                    <a:cubicBezTo>
                      <a:pt x="19" y="119"/>
                      <a:pt x="18" y="119"/>
                      <a:pt x="18" y="119"/>
                    </a:cubicBezTo>
                    <a:cubicBezTo>
                      <a:pt x="18" y="120"/>
                      <a:pt x="18" y="120"/>
                      <a:pt x="18" y="120"/>
                    </a:cubicBezTo>
                    <a:cubicBezTo>
                      <a:pt x="17" y="120"/>
                      <a:pt x="17" y="120"/>
                      <a:pt x="17" y="120"/>
                    </a:cubicBezTo>
                    <a:cubicBezTo>
                      <a:pt x="17" y="120"/>
                      <a:pt x="17" y="120"/>
                      <a:pt x="17" y="120"/>
                    </a:cubicBezTo>
                    <a:cubicBezTo>
                      <a:pt x="17" y="120"/>
                      <a:pt x="17" y="121"/>
                      <a:pt x="17" y="121"/>
                    </a:cubicBezTo>
                    <a:cubicBezTo>
                      <a:pt x="18" y="121"/>
                      <a:pt x="18" y="121"/>
                      <a:pt x="18" y="121"/>
                    </a:cubicBezTo>
                    <a:cubicBezTo>
                      <a:pt x="18" y="121"/>
                      <a:pt x="17" y="121"/>
                      <a:pt x="17" y="121"/>
                    </a:cubicBezTo>
                    <a:cubicBezTo>
                      <a:pt x="17" y="122"/>
                      <a:pt x="16" y="122"/>
                      <a:pt x="16" y="122"/>
                    </a:cubicBezTo>
                    <a:cubicBezTo>
                      <a:pt x="16" y="122"/>
                      <a:pt x="16" y="122"/>
                      <a:pt x="16" y="123"/>
                    </a:cubicBezTo>
                    <a:cubicBezTo>
                      <a:pt x="16" y="123"/>
                      <a:pt x="16" y="123"/>
                      <a:pt x="17" y="123"/>
                    </a:cubicBezTo>
                    <a:cubicBezTo>
                      <a:pt x="17" y="123"/>
                      <a:pt x="17" y="123"/>
                      <a:pt x="17" y="123"/>
                    </a:cubicBezTo>
                    <a:cubicBezTo>
                      <a:pt x="17" y="123"/>
                      <a:pt x="16" y="124"/>
                      <a:pt x="16" y="124"/>
                    </a:cubicBezTo>
                    <a:cubicBezTo>
                      <a:pt x="16" y="124"/>
                      <a:pt x="16" y="124"/>
                      <a:pt x="16" y="124"/>
                    </a:cubicBezTo>
                    <a:cubicBezTo>
                      <a:pt x="16" y="124"/>
                      <a:pt x="16" y="125"/>
                      <a:pt x="17" y="125"/>
                    </a:cubicBezTo>
                    <a:cubicBezTo>
                      <a:pt x="17" y="125"/>
                      <a:pt x="17" y="126"/>
                      <a:pt x="17" y="126"/>
                    </a:cubicBezTo>
                    <a:cubicBezTo>
                      <a:pt x="17" y="126"/>
                      <a:pt x="17" y="126"/>
                      <a:pt x="16" y="126"/>
                    </a:cubicBezTo>
                    <a:cubicBezTo>
                      <a:pt x="16" y="126"/>
                      <a:pt x="16" y="127"/>
                      <a:pt x="16" y="127"/>
                    </a:cubicBezTo>
                    <a:cubicBezTo>
                      <a:pt x="16" y="127"/>
                      <a:pt x="16" y="127"/>
                      <a:pt x="16" y="128"/>
                    </a:cubicBezTo>
                    <a:cubicBezTo>
                      <a:pt x="16" y="128"/>
                      <a:pt x="17" y="128"/>
                      <a:pt x="17" y="128"/>
                    </a:cubicBezTo>
                    <a:cubicBezTo>
                      <a:pt x="17" y="128"/>
                      <a:pt x="16" y="129"/>
                      <a:pt x="16" y="129"/>
                    </a:cubicBezTo>
                    <a:cubicBezTo>
                      <a:pt x="16" y="129"/>
                      <a:pt x="16" y="130"/>
                      <a:pt x="16" y="130"/>
                    </a:cubicBezTo>
                    <a:cubicBezTo>
                      <a:pt x="16" y="130"/>
                      <a:pt x="16" y="130"/>
                      <a:pt x="16" y="130"/>
                    </a:cubicBezTo>
                    <a:cubicBezTo>
                      <a:pt x="16" y="131"/>
                      <a:pt x="16" y="131"/>
                      <a:pt x="16" y="131"/>
                    </a:cubicBezTo>
                    <a:cubicBezTo>
                      <a:pt x="17" y="131"/>
                      <a:pt x="16" y="131"/>
                      <a:pt x="16" y="131"/>
                    </a:cubicBezTo>
                    <a:cubicBezTo>
                      <a:pt x="16" y="132"/>
                      <a:pt x="16" y="132"/>
                      <a:pt x="16" y="132"/>
                    </a:cubicBezTo>
                    <a:cubicBezTo>
                      <a:pt x="16" y="132"/>
                      <a:pt x="18" y="134"/>
                      <a:pt x="18" y="134"/>
                    </a:cubicBezTo>
                    <a:cubicBezTo>
                      <a:pt x="18" y="134"/>
                      <a:pt x="17" y="134"/>
                      <a:pt x="17" y="134"/>
                    </a:cubicBezTo>
                    <a:cubicBezTo>
                      <a:pt x="17" y="134"/>
                      <a:pt x="17" y="135"/>
                      <a:pt x="17" y="135"/>
                    </a:cubicBezTo>
                    <a:cubicBezTo>
                      <a:pt x="17" y="135"/>
                      <a:pt x="17" y="136"/>
                      <a:pt x="17" y="136"/>
                    </a:cubicBezTo>
                    <a:cubicBezTo>
                      <a:pt x="17" y="136"/>
                      <a:pt x="17" y="137"/>
                      <a:pt x="18" y="137"/>
                    </a:cubicBezTo>
                    <a:cubicBezTo>
                      <a:pt x="18" y="137"/>
                      <a:pt x="18" y="137"/>
                      <a:pt x="18" y="138"/>
                    </a:cubicBezTo>
                    <a:cubicBezTo>
                      <a:pt x="18" y="138"/>
                      <a:pt x="18" y="138"/>
                      <a:pt x="19" y="138"/>
                    </a:cubicBezTo>
                    <a:cubicBezTo>
                      <a:pt x="19" y="138"/>
                      <a:pt x="19" y="139"/>
                      <a:pt x="19" y="139"/>
                    </a:cubicBezTo>
                    <a:cubicBezTo>
                      <a:pt x="19" y="139"/>
                      <a:pt x="18" y="140"/>
                      <a:pt x="18" y="140"/>
                    </a:cubicBezTo>
                    <a:cubicBezTo>
                      <a:pt x="17" y="140"/>
                      <a:pt x="17" y="140"/>
                      <a:pt x="17" y="140"/>
                    </a:cubicBezTo>
                    <a:cubicBezTo>
                      <a:pt x="15" y="141"/>
                      <a:pt x="15" y="141"/>
                      <a:pt x="15" y="141"/>
                    </a:cubicBezTo>
                    <a:cubicBezTo>
                      <a:pt x="15" y="145"/>
                      <a:pt x="15" y="145"/>
                      <a:pt x="15" y="145"/>
                    </a:cubicBezTo>
                    <a:cubicBezTo>
                      <a:pt x="15" y="145"/>
                      <a:pt x="14" y="146"/>
                      <a:pt x="14" y="146"/>
                    </a:cubicBezTo>
                    <a:cubicBezTo>
                      <a:pt x="14" y="146"/>
                      <a:pt x="14" y="147"/>
                      <a:pt x="14" y="147"/>
                    </a:cubicBezTo>
                    <a:cubicBezTo>
                      <a:pt x="14" y="147"/>
                      <a:pt x="14" y="148"/>
                      <a:pt x="14" y="148"/>
                    </a:cubicBezTo>
                    <a:cubicBezTo>
                      <a:pt x="14" y="148"/>
                      <a:pt x="14" y="148"/>
                      <a:pt x="14" y="148"/>
                    </a:cubicBezTo>
                    <a:cubicBezTo>
                      <a:pt x="14" y="148"/>
                      <a:pt x="13" y="147"/>
                      <a:pt x="13" y="147"/>
                    </a:cubicBezTo>
                    <a:cubicBezTo>
                      <a:pt x="13" y="147"/>
                      <a:pt x="13" y="147"/>
                      <a:pt x="13" y="147"/>
                    </a:cubicBezTo>
                    <a:cubicBezTo>
                      <a:pt x="13" y="150"/>
                      <a:pt x="13" y="150"/>
                      <a:pt x="13" y="150"/>
                    </a:cubicBezTo>
                    <a:cubicBezTo>
                      <a:pt x="13" y="150"/>
                      <a:pt x="13" y="150"/>
                      <a:pt x="13" y="150"/>
                    </a:cubicBezTo>
                    <a:cubicBezTo>
                      <a:pt x="13" y="150"/>
                      <a:pt x="13" y="151"/>
                      <a:pt x="13" y="151"/>
                    </a:cubicBezTo>
                    <a:cubicBezTo>
                      <a:pt x="13" y="151"/>
                      <a:pt x="13" y="152"/>
                      <a:pt x="13" y="152"/>
                    </a:cubicBezTo>
                    <a:cubicBezTo>
                      <a:pt x="13" y="152"/>
                      <a:pt x="12" y="152"/>
                      <a:pt x="12" y="152"/>
                    </a:cubicBezTo>
                    <a:cubicBezTo>
                      <a:pt x="12" y="152"/>
                      <a:pt x="12" y="152"/>
                      <a:pt x="12" y="152"/>
                    </a:cubicBezTo>
                    <a:cubicBezTo>
                      <a:pt x="11" y="153"/>
                      <a:pt x="12" y="153"/>
                      <a:pt x="12" y="153"/>
                    </a:cubicBezTo>
                    <a:cubicBezTo>
                      <a:pt x="12" y="153"/>
                      <a:pt x="12" y="154"/>
                      <a:pt x="13" y="154"/>
                    </a:cubicBezTo>
                    <a:cubicBezTo>
                      <a:pt x="13" y="154"/>
                      <a:pt x="13" y="155"/>
                      <a:pt x="13" y="155"/>
                    </a:cubicBezTo>
                    <a:cubicBezTo>
                      <a:pt x="13" y="155"/>
                      <a:pt x="12" y="155"/>
                      <a:pt x="12" y="155"/>
                    </a:cubicBezTo>
                    <a:cubicBezTo>
                      <a:pt x="12" y="155"/>
                      <a:pt x="12" y="155"/>
                      <a:pt x="12" y="155"/>
                    </a:cubicBezTo>
                    <a:cubicBezTo>
                      <a:pt x="12" y="155"/>
                      <a:pt x="11" y="156"/>
                      <a:pt x="11" y="156"/>
                    </a:cubicBezTo>
                    <a:cubicBezTo>
                      <a:pt x="11" y="156"/>
                      <a:pt x="11" y="156"/>
                      <a:pt x="11" y="157"/>
                    </a:cubicBezTo>
                    <a:cubicBezTo>
                      <a:pt x="11" y="157"/>
                      <a:pt x="11" y="157"/>
                      <a:pt x="11" y="157"/>
                    </a:cubicBezTo>
                    <a:cubicBezTo>
                      <a:pt x="11" y="158"/>
                      <a:pt x="11" y="158"/>
                      <a:pt x="11" y="158"/>
                    </a:cubicBezTo>
                    <a:cubicBezTo>
                      <a:pt x="11" y="158"/>
                      <a:pt x="11" y="159"/>
                      <a:pt x="11" y="159"/>
                    </a:cubicBezTo>
                    <a:cubicBezTo>
                      <a:pt x="11" y="159"/>
                      <a:pt x="11" y="160"/>
                      <a:pt x="11" y="160"/>
                    </a:cubicBezTo>
                    <a:cubicBezTo>
                      <a:pt x="11" y="160"/>
                      <a:pt x="11" y="160"/>
                      <a:pt x="11" y="160"/>
                    </a:cubicBezTo>
                    <a:cubicBezTo>
                      <a:pt x="11" y="160"/>
                      <a:pt x="11" y="161"/>
                      <a:pt x="12" y="161"/>
                    </a:cubicBezTo>
                    <a:cubicBezTo>
                      <a:pt x="12" y="161"/>
                      <a:pt x="12" y="161"/>
                      <a:pt x="12" y="161"/>
                    </a:cubicBezTo>
                    <a:cubicBezTo>
                      <a:pt x="12" y="161"/>
                      <a:pt x="12" y="161"/>
                      <a:pt x="12" y="161"/>
                    </a:cubicBezTo>
                    <a:cubicBezTo>
                      <a:pt x="12" y="162"/>
                      <a:pt x="12" y="162"/>
                      <a:pt x="12" y="162"/>
                    </a:cubicBezTo>
                    <a:cubicBezTo>
                      <a:pt x="12" y="163"/>
                      <a:pt x="11" y="163"/>
                      <a:pt x="11" y="163"/>
                    </a:cubicBezTo>
                    <a:cubicBezTo>
                      <a:pt x="11" y="163"/>
                      <a:pt x="11" y="164"/>
                      <a:pt x="11" y="164"/>
                    </a:cubicBezTo>
                    <a:cubicBezTo>
                      <a:pt x="11" y="164"/>
                      <a:pt x="11" y="164"/>
                      <a:pt x="11" y="165"/>
                    </a:cubicBezTo>
                    <a:cubicBezTo>
                      <a:pt x="11" y="165"/>
                      <a:pt x="12" y="165"/>
                      <a:pt x="12" y="165"/>
                    </a:cubicBezTo>
                    <a:cubicBezTo>
                      <a:pt x="12" y="166"/>
                      <a:pt x="12" y="166"/>
                      <a:pt x="12" y="166"/>
                    </a:cubicBezTo>
                    <a:cubicBezTo>
                      <a:pt x="12" y="166"/>
                      <a:pt x="11" y="166"/>
                      <a:pt x="11" y="166"/>
                    </a:cubicBezTo>
                    <a:cubicBezTo>
                      <a:pt x="11" y="166"/>
                      <a:pt x="12" y="167"/>
                      <a:pt x="12" y="167"/>
                    </a:cubicBezTo>
                    <a:cubicBezTo>
                      <a:pt x="12" y="168"/>
                      <a:pt x="12" y="168"/>
                      <a:pt x="12" y="168"/>
                    </a:cubicBezTo>
                    <a:cubicBezTo>
                      <a:pt x="12" y="171"/>
                      <a:pt x="12" y="171"/>
                      <a:pt x="12" y="171"/>
                    </a:cubicBezTo>
                    <a:cubicBezTo>
                      <a:pt x="12" y="171"/>
                      <a:pt x="12" y="171"/>
                      <a:pt x="12" y="171"/>
                    </a:cubicBezTo>
                    <a:cubicBezTo>
                      <a:pt x="11" y="171"/>
                      <a:pt x="11" y="172"/>
                      <a:pt x="11" y="172"/>
                    </a:cubicBezTo>
                    <a:cubicBezTo>
                      <a:pt x="11" y="172"/>
                      <a:pt x="11" y="172"/>
                      <a:pt x="10" y="171"/>
                    </a:cubicBezTo>
                    <a:cubicBezTo>
                      <a:pt x="10" y="171"/>
                      <a:pt x="10" y="171"/>
                      <a:pt x="10" y="171"/>
                    </a:cubicBezTo>
                    <a:cubicBezTo>
                      <a:pt x="10" y="171"/>
                      <a:pt x="9" y="171"/>
                      <a:pt x="9" y="171"/>
                    </a:cubicBezTo>
                    <a:cubicBezTo>
                      <a:pt x="9" y="172"/>
                      <a:pt x="9" y="172"/>
                      <a:pt x="9" y="172"/>
                    </a:cubicBezTo>
                    <a:cubicBezTo>
                      <a:pt x="9" y="173"/>
                      <a:pt x="9" y="173"/>
                      <a:pt x="9" y="173"/>
                    </a:cubicBezTo>
                    <a:cubicBezTo>
                      <a:pt x="9" y="173"/>
                      <a:pt x="9" y="173"/>
                      <a:pt x="10" y="174"/>
                    </a:cubicBezTo>
                    <a:cubicBezTo>
                      <a:pt x="10" y="174"/>
                      <a:pt x="10" y="174"/>
                      <a:pt x="10" y="174"/>
                    </a:cubicBezTo>
                    <a:cubicBezTo>
                      <a:pt x="10" y="174"/>
                      <a:pt x="10" y="175"/>
                      <a:pt x="10" y="175"/>
                    </a:cubicBezTo>
                    <a:cubicBezTo>
                      <a:pt x="10" y="175"/>
                      <a:pt x="10" y="176"/>
                      <a:pt x="10" y="176"/>
                    </a:cubicBezTo>
                    <a:cubicBezTo>
                      <a:pt x="10" y="176"/>
                      <a:pt x="9" y="176"/>
                      <a:pt x="9" y="176"/>
                    </a:cubicBezTo>
                    <a:cubicBezTo>
                      <a:pt x="9" y="176"/>
                      <a:pt x="10" y="177"/>
                      <a:pt x="10" y="177"/>
                    </a:cubicBezTo>
                    <a:cubicBezTo>
                      <a:pt x="10" y="177"/>
                      <a:pt x="10" y="177"/>
                      <a:pt x="9" y="178"/>
                    </a:cubicBezTo>
                    <a:cubicBezTo>
                      <a:pt x="9" y="178"/>
                      <a:pt x="10" y="178"/>
                      <a:pt x="10" y="179"/>
                    </a:cubicBezTo>
                    <a:cubicBezTo>
                      <a:pt x="10" y="179"/>
                      <a:pt x="10" y="179"/>
                      <a:pt x="10" y="180"/>
                    </a:cubicBezTo>
                    <a:cubicBezTo>
                      <a:pt x="11" y="180"/>
                      <a:pt x="11" y="180"/>
                      <a:pt x="11" y="180"/>
                    </a:cubicBezTo>
                    <a:cubicBezTo>
                      <a:pt x="11" y="181"/>
                      <a:pt x="12" y="181"/>
                      <a:pt x="12" y="181"/>
                    </a:cubicBezTo>
                    <a:cubicBezTo>
                      <a:pt x="12" y="181"/>
                      <a:pt x="12" y="182"/>
                      <a:pt x="12" y="182"/>
                    </a:cubicBezTo>
                    <a:cubicBezTo>
                      <a:pt x="12" y="182"/>
                      <a:pt x="12" y="182"/>
                      <a:pt x="12" y="182"/>
                    </a:cubicBezTo>
                    <a:cubicBezTo>
                      <a:pt x="12" y="183"/>
                      <a:pt x="11" y="183"/>
                      <a:pt x="11" y="183"/>
                    </a:cubicBezTo>
                    <a:cubicBezTo>
                      <a:pt x="11" y="183"/>
                      <a:pt x="11" y="184"/>
                      <a:pt x="11" y="184"/>
                    </a:cubicBezTo>
                    <a:cubicBezTo>
                      <a:pt x="11" y="184"/>
                      <a:pt x="12" y="184"/>
                      <a:pt x="12" y="185"/>
                    </a:cubicBezTo>
                    <a:cubicBezTo>
                      <a:pt x="12" y="185"/>
                      <a:pt x="12" y="185"/>
                      <a:pt x="13" y="185"/>
                    </a:cubicBezTo>
                    <a:cubicBezTo>
                      <a:pt x="13" y="186"/>
                      <a:pt x="13" y="186"/>
                      <a:pt x="13" y="186"/>
                    </a:cubicBezTo>
                    <a:cubicBezTo>
                      <a:pt x="13" y="186"/>
                      <a:pt x="12" y="187"/>
                      <a:pt x="12" y="187"/>
                    </a:cubicBezTo>
                    <a:cubicBezTo>
                      <a:pt x="12" y="187"/>
                      <a:pt x="12" y="188"/>
                      <a:pt x="12" y="188"/>
                    </a:cubicBezTo>
                    <a:cubicBezTo>
                      <a:pt x="13" y="188"/>
                      <a:pt x="13" y="189"/>
                      <a:pt x="13" y="189"/>
                    </a:cubicBezTo>
                    <a:cubicBezTo>
                      <a:pt x="12" y="190"/>
                      <a:pt x="12" y="190"/>
                      <a:pt x="12" y="190"/>
                    </a:cubicBezTo>
                    <a:cubicBezTo>
                      <a:pt x="12" y="190"/>
                      <a:pt x="12" y="190"/>
                      <a:pt x="12" y="190"/>
                    </a:cubicBezTo>
                    <a:cubicBezTo>
                      <a:pt x="12" y="190"/>
                      <a:pt x="12" y="191"/>
                      <a:pt x="12" y="191"/>
                    </a:cubicBezTo>
                    <a:cubicBezTo>
                      <a:pt x="12" y="192"/>
                      <a:pt x="12" y="192"/>
                      <a:pt x="12" y="192"/>
                    </a:cubicBezTo>
                    <a:cubicBezTo>
                      <a:pt x="12" y="193"/>
                      <a:pt x="12" y="193"/>
                      <a:pt x="12" y="193"/>
                    </a:cubicBezTo>
                    <a:cubicBezTo>
                      <a:pt x="11" y="193"/>
                      <a:pt x="12" y="193"/>
                      <a:pt x="12" y="193"/>
                    </a:cubicBezTo>
                    <a:cubicBezTo>
                      <a:pt x="12" y="193"/>
                      <a:pt x="13" y="193"/>
                      <a:pt x="13" y="193"/>
                    </a:cubicBezTo>
                    <a:cubicBezTo>
                      <a:pt x="13" y="193"/>
                      <a:pt x="15" y="193"/>
                      <a:pt x="15" y="193"/>
                    </a:cubicBezTo>
                    <a:cubicBezTo>
                      <a:pt x="16" y="193"/>
                      <a:pt x="16" y="193"/>
                      <a:pt x="16" y="193"/>
                    </a:cubicBezTo>
                    <a:cubicBezTo>
                      <a:pt x="16" y="194"/>
                      <a:pt x="17" y="194"/>
                      <a:pt x="17" y="194"/>
                    </a:cubicBezTo>
                    <a:cubicBezTo>
                      <a:pt x="17" y="194"/>
                      <a:pt x="17" y="195"/>
                      <a:pt x="17" y="195"/>
                    </a:cubicBezTo>
                    <a:cubicBezTo>
                      <a:pt x="16" y="195"/>
                      <a:pt x="16" y="195"/>
                      <a:pt x="16" y="195"/>
                    </a:cubicBezTo>
                    <a:cubicBezTo>
                      <a:pt x="16" y="195"/>
                      <a:pt x="16" y="197"/>
                      <a:pt x="16" y="197"/>
                    </a:cubicBezTo>
                    <a:cubicBezTo>
                      <a:pt x="16" y="197"/>
                      <a:pt x="16" y="197"/>
                      <a:pt x="15" y="197"/>
                    </a:cubicBezTo>
                    <a:cubicBezTo>
                      <a:pt x="15" y="197"/>
                      <a:pt x="15" y="197"/>
                      <a:pt x="14" y="196"/>
                    </a:cubicBezTo>
                    <a:cubicBezTo>
                      <a:pt x="14" y="196"/>
                      <a:pt x="13" y="197"/>
                      <a:pt x="13" y="197"/>
                    </a:cubicBezTo>
                    <a:cubicBezTo>
                      <a:pt x="13" y="197"/>
                      <a:pt x="13" y="197"/>
                      <a:pt x="13" y="197"/>
                    </a:cubicBezTo>
                    <a:cubicBezTo>
                      <a:pt x="13" y="197"/>
                      <a:pt x="12" y="197"/>
                      <a:pt x="12" y="197"/>
                    </a:cubicBezTo>
                    <a:cubicBezTo>
                      <a:pt x="12" y="197"/>
                      <a:pt x="11" y="197"/>
                      <a:pt x="11" y="197"/>
                    </a:cubicBezTo>
                    <a:cubicBezTo>
                      <a:pt x="11" y="197"/>
                      <a:pt x="10" y="197"/>
                      <a:pt x="10" y="197"/>
                    </a:cubicBezTo>
                    <a:cubicBezTo>
                      <a:pt x="10" y="197"/>
                      <a:pt x="10" y="198"/>
                      <a:pt x="10" y="198"/>
                    </a:cubicBezTo>
                    <a:cubicBezTo>
                      <a:pt x="10" y="198"/>
                      <a:pt x="11" y="198"/>
                      <a:pt x="11" y="198"/>
                    </a:cubicBezTo>
                    <a:cubicBezTo>
                      <a:pt x="11" y="198"/>
                      <a:pt x="12" y="198"/>
                      <a:pt x="12" y="199"/>
                    </a:cubicBezTo>
                    <a:cubicBezTo>
                      <a:pt x="12" y="199"/>
                      <a:pt x="14" y="199"/>
                      <a:pt x="14" y="199"/>
                    </a:cubicBezTo>
                    <a:cubicBezTo>
                      <a:pt x="14" y="199"/>
                      <a:pt x="14" y="199"/>
                      <a:pt x="14" y="200"/>
                    </a:cubicBezTo>
                    <a:cubicBezTo>
                      <a:pt x="14" y="200"/>
                      <a:pt x="15" y="201"/>
                      <a:pt x="15" y="201"/>
                    </a:cubicBezTo>
                    <a:cubicBezTo>
                      <a:pt x="15" y="202"/>
                      <a:pt x="15" y="202"/>
                      <a:pt x="15" y="202"/>
                    </a:cubicBezTo>
                    <a:cubicBezTo>
                      <a:pt x="15" y="202"/>
                      <a:pt x="15" y="203"/>
                      <a:pt x="15" y="203"/>
                    </a:cubicBezTo>
                    <a:cubicBezTo>
                      <a:pt x="14" y="203"/>
                      <a:pt x="14" y="203"/>
                      <a:pt x="14" y="203"/>
                    </a:cubicBezTo>
                    <a:cubicBezTo>
                      <a:pt x="14" y="203"/>
                      <a:pt x="14" y="204"/>
                      <a:pt x="14" y="204"/>
                    </a:cubicBezTo>
                    <a:cubicBezTo>
                      <a:pt x="14" y="204"/>
                      <a:pt x="14" y="204"/>
                      <a:pt x="14" y="204"/>
                    </a:cubicBezTo>
                    <a:cubicBezTo>
                      <a:pt x="14" y="204"/>
                      <a:pt x="13" y="204"/>
                      <a:pt x="13" y="204"/>
                    </a:cubicBezTo>
                    <a:cubicBezTo>
                      <a:pt x="13" y="204"/>
                      <a:pt x="12" y="205"/>
                      <a:pt x="12" y="205"/>
                    </a:cubicBezTo>
                    <a:cubicBezTo>
                      <a:pt x="12" y="205"/>
                      <a:pt x="12" y="205"/>
                      <a:pt x="12" y="205"/>
                    </a:cubicBezTo>
                    <a:cubicBezTo>
                      <a:pt x="12" y="208"/>
                      <a:pt x="12" y="208"/>
                      <a:pt x="12" y="208"/>
                    </a:cubicBezTo>
                    <a:cubicBezTo>
                      <a:pt x="12" y="208"/>
                      <a:pt x="12" y="208"/>
                      <a:pt x="13" y="208"/>
                    </a:cubicBezTo>
                    <a:cubicBezTo>
                      <a:pt x="13" y="208"/>
                      <a:pt x="13" y="208"/>
                      <a:pt x="13" y="209"/>
                    </a:cubicBezTo>
                    <a:cubicBezTo>
                      <a:pt x="13" y="209"/>
                      <a:pt x="13" y="209"/>
                      <a:pt x="13" y="209"/>
                    </a:cubicBezTo>
                    <a:cubicBezTo>
                      <a:pt x="13" y="209"/>
                      <a:pt x="13" y="209"/>
                      <a:pt x="13" y="209"/>
                    </a:cubicBezTo>
                    <a:cubicBezTo>
                      <a:pt x="13" y="210"/>
                      <a:pt x="12" y="210"/>
                      <a:pt x="12" y="210"/>
                    </a:cubicBezTo>
                    <a:cubicBezTo>
                      <a:pt x="11" y="211"/>
                      <a:pt x="11" y="211"/>
                      <a:pt x="11" y="211"/>
                    </a:cubicBezTo>
                    <a:cubicBezTo>
                      <a:pt x="11" y="211"/>
                      <a:pt x="12" y="211"/>
                      <a:pt x="12" y="212"/>
                    </a:cubicBezTo>
                    <a:cubicBezTo>
                      <a:pt x="12" y="212"/>
                      <a:pt x="12" y="212"/>
                      <a:pt x="12" y="212"/>
                    </a:cubicBezTo>
                    <a:cubicBezTo>
                      <a:pt x="12" y="212"/>
                      <a:pt x="12" y="213"/>
                      <a:pt x="12" y="213"/>
                    </a:cubicBezTo>
                    <a:cubicBezTo>
                      <a:pt x="12" y="213"/>
                      <a:pt x="12" y="214"/>
                      <a:pt x="12" y="214"/>
                    </a:cubicBezTo>
                    <a:cubicBezTo>
                      <a:pt x="13" y="215"/>
                      <a:pt x="13" y="215"/>
                      <a:pt x="13" y="215"/>
                    </a:cubicBezTo>
                    <a:cubicBezTo>
                      <a:pt x="13" y="215"/>
                      <a:pt x="13" y="216"/>
                      <a:pt x="13" y="216"/>
                    </a:cubicBezTo>
                    <a:cubicBezTo>
                      <a:pt x="13" y="216"/>
                      <a:pt x="12" y="217"/>
                      <a:pt x="12" y="217"/>
                    </a:cubicBezTo>
                    <a:cubicBezTo>
                      <a:pt x="12" y="217"/>
                      <a:pt x="12" y="217"/>
                      <a:pt x="11" y="217"/>
                    </a:cubicBezTo>
                    <a:cubicBezTo>
                      <a:pt x="11" y="217"/>
                      <a:pt x="11" y="217"/>
                      <a:pt x="11" y="217"/>
                    </a:cubicBezTo>
                    <a:cubicBezTo>
                      <a:pt x="11" y="217"/>
                      <a:pt x="11" y="219"/>
                      <a:pt x="11" y="219"/>
                    </a:cubicBezTo>
                    <a:cubicBezTo>
                      <a:pt x="11" y="219"/>
                      <a:pt x="11" y="219"/>
                      <a:pt x="11" y="220"/>
                    </a:cubicBezTo>
                    <a:cubicBezTo>
                      <a:pt x="11" y="220"/>
                      <a:pt x="11" y="220"/>
                      <a:pt x="11" y="220"/>
                    </a:cubicBezTo>
                    <a:cubicBezTo>
                      <a:pt x="11" y="220"/>
                      <a:pt x="11" y="220"/>
                      <a:pt x="11" y="221"/>
                    </a:cubicBezTo>
                    <a:cubicBezTo>
                      <a:pt x="12" y="221"/>
                      <a:pt x="12" y="221"/>
                      <a:pt x="12" y="221"/>
                    </a:cubicBezTo>
                    <a:cubicBezTo>
                      <a:pt x="12" y="222"/>
                      <a:pt x="11" y="222"/>
                      <a:pt x="11" y="222"/>
                    </a:cubicBezTo>
                    <a:cubicBezTo>
                      <a:pt x="10" y="221"/>
                      <a:pt x="10" y="221"/>
                      <a:pt x="10" y="221"/>
                    </a:cubicBezTo>
                    <a:cubicBezTo>
                      <a:pt x="10" y="223"/>
                      <a:pt x="10" y="223"/>
                      <a:pt x="10" y="223"/>
                    </a:cubicBezTo>
                    <a:cubicBezTo>
                      <a:pt x="10" y="223"/>
                      <a:pt x="9" y="224"/>
                      <a:pt x="9" y="224"/>
                    </a:cubicBezTo>
                    <a:cubicBezTo>
                      <a:pt x="9" y="224"/>
                      <a:pt x="8" y="224"/>
                      <a:pt x="8" y="224"/>
                    </a:cubicBezTo>
                    <a:cubicBezTo>
                      <a:pt x="8" y="224"/>
                      <a:pt x="8" y="225"/>
                      <a:pt x="8" y="225"/>
                    </a:cubicBezTo>
                    <a:cubicBezTo>
                      <a:pt x="8" y="225"/>
                      <a:pt x="8" y="226"/>
                      <a:pt x="8" y="226"/>
                    </a:cubicBezTo>
                    <a:cubicBezTo>
                      <a:pt x="8" y="226"/>
                      <a:pt x="8" y="227"/>
                      <a:pt x="8" y="227"/>
                    </a:cubicBezTo>
                    <a:cubicBezTo>
                      <a:pt x="8" y="227"/>
                      <a:pt x="7" y="227"/>
                      <a:pt x="7" y="227"/>
                    </a:cubicBezTo>
                    <a:cubicBezTo>
                      <a:pt x="7" y="227"/>
                      <a:pt x="7" y="227"/>
                      <a:pt x="7" y="227"/>
                    </a:cubicBezTo>
                    <a:cubicBezTo>
                      <a:pt x="7" y="228"/>
                      <a:pt x="7" y="228"/>
                      <a:pt x="7" y="228"/>
                    </a:cubicBezTo>
                    <a:cubicBezTo>
                      <a:pt x="7" y="228"/>
                      <a:pt x="7" y="228"/>
                      <a:pt x="7" y="229"/>
                    </a:cubicBezTo>
                    <a:cubicBezTo>
                      <a:pt x="7" y="229"/>
                      <a:pt x="7" y="229"/>
                      <a:pt x="7" y="229"/>
                    </a:cubicBezTo>
                    <a:cubicBezTo>
                      <a:pt x="7" y="229"/>
                      <a:pt x="7" y="229"/>
                      <a:pt x="7" y="229"/>
                    </a:cubicBezTo>
                    <a:cubicBezTo>
                      <a:pt x="7" y="229"/>
                      <a:pt x="7" y="230"/>
                      <a:pt x="7" y="230"/>
                    </a:cubicBezTo>
                    <a:cubicBezTo>
                      <a:pt x="7" y="230"/>
                      <a:pt x="7" y="231"/>
                      <a:pt x="8" y="231"/>
                    </a:cubicBezTo>
                    <a:cubicBezTo>
                      <a:pt x="8" y="231"/>
                      <a:pt x="8" y="231"/>
                      <a:pt x="8" y="231"/>
                    </a:cubicBezTo>
                    <a:cubicBezTo>
                      <a:pt x="8" y="232"/>
                      <a:pt x="8" y="232"/>
                      <a:pt x="8" y="232"/>
                    </a:cubicBezTo>
                    <a:cubicBezTo>
                      <a:pt x="8" y="232"/>
                      <a:pt x="9" y="233"/>
                      <a:pt x="9" y="233"/>
                    </a:cubicBezTo>
                    <a:cubicBezTo>
                      <a:pt x="9" y="233"/>
                      <a:pt x="9" y="233"/>
                      <a:pt x="9" y="233"/>
                    </a:cubicBezTo>
                    <a:cubicBezTo>
                      <a:pt x="9" y="233"/>
                      <a:pt x="8" y="233"/>
                      <a:pt x="8" y="233"/>
                    </a:cubicBezTo>
                    <a:cubicBezTo>
                      <a:pt x="8" y="235"/>
                      <a:pt x="8" y="235"/>
                      <a:pt x="8" y="235"/>
                    </a:cubicBezTo>
                    <a:cubicBezTo>
                      <a:pt x="6" y="235"/>
                      <a:pt x="6" y="235"/>
                      <a:pt x="6" y="235"/>
                    </a:cubicBezTo>
                    <a:cubicBezTo>
                      <a:pt x="6" y="235"/>
                      <a:pt x="7" y="236"/>
                      <a:pt x="7" y="237"/>
                    </a:cubicBezTo>
                    <a:cubicBezTo>
                      <a:pt x="7" y="237"/>
                      <a:pt x="7" y="238"/>
                      <a:pt x="7" y="238"/>
                    </a:cubicBezTo>
                    <a:cubicBezTo>
                      <a:pt x="5" y="240"/>
                      <a:pt x="5" y="240"/>
                      <a:pt x="5" y="240"/>
                    </a:cubicBezTo>
                    <a:cubicBezTo>
                      <a:pt x="4" y="240"/>
                      <a:pt x="4" y="240"/>
                      <a:pt x="4" y="240"/>
                    </a:cubicBezTo>
                    <a:cubicBezTo>
                      <a:pt x="3" y="242"/>
                      <a:pt x="3" y="242"/>
                      <a:pt x="3" y="242"/>
                    </a:cubicBezTo>
                    <a:cubicBezTo>
                      <a:pt x="3" y="242"/>
                      <a:pt x="2" y="243"/>
                      <a:pt x="2" y="243"/>
                    </a:cubicBezTo>
                    <a:cubicBezTo>
                      <a:pt x="2" y="243"/>
                      <a:pt x="3" y="244"/>
                      <a:pt x="3" y="244"/>
                    </a:cubicBezTo>
                    <a:cubicBezTo>
                      <a:pt x="3" y="244"/>
                      <a:pt x="2" y="246"/>
                      <a:pt x="2" y="246"/>
                    </a:cubicBezTo>
                    <a:cubicBezTo>
                      <a:pt x="2" y="247"/>
                      <a:pt x="0" y="249"/>
                      <a:pt x="0" y="249"/>
                    </a:cubicBezTo>
                    <a:cubicBezTo>
                      <a:pt x="0" y="251"/>
                      <a:pt x="0" y="251"/>
                      <a:pt x="0" y="251"/>
                    </a:cubicBezTo>
                    <a:cubicBezTo>
                      <a:pt x="0" y="251"/>
                      <a:pt x="0" y="251"/>
                      <a:pt x="0" y="251"/>
                    </a:cubicBezTo>
                    <a:cubicBezTo>
                      <a:pt x="0" y="252"/>
                      <a:pt x="0" y="252"/>
                      <a:pt x="0" y="252"/>
                    </a:cubicBezTo>
                    <a:cubicBezTo>
                      <a:pt x="0" y="252"/>
                      <a:pt x="0" y="252"/>
                      <a:pt x="0" y="252"/>
                    </a:cubicBezTo>
                    <a:cubicBezTo>
                      <a:pt x="0" y="252"/>
                      <a:pt x="0" y="253"/>
                      <a:pt x="0" y="253"/>
                    </a:cubicBezTo>
                    <a:cubicBezTo>
                      <a:pt x="0" y="253"/>
                      <a:pt x="0" y="253"/>
                      <a:pt x="0" y="253"/>
                    </a:cubicBezTo>
                    <a:cubicBezTo>
                      <a:pt x="0" y="253"/>
                      <a:pt x="0" y="254"/>
                      <a:pt x="0" y="254"/>
                    </a:cubicBezTo>
                    <a:cubicBezTo>
                      <a:pt x="0" y="254"/>
                      <a:pt x="1" y="254"/>
                      <a:pt x="1" y="255"/>
                    </a:cubicBezTo>
                    <a:cubicBezTo>
                      <a:pt x="1" y="255"/>
                      <a:pt x="1" y="255"/>
                      <a:pt x="0" y="255"/>
                    </a:cubicBezTo>
                    <a:cubicBezTo>
                      <a:pt x="0" y="255"/>
                      <a:pt x="1" y="255"/>
                      <a:pt x="1" y="256"/>
                    </a:cubicBezTo>
                    <a:cubicBezTo>
                      <a:pt x="1" y="256"/>
                      <a:pt x="1" y="257"/>
                      <a:pt x="1" y="257"/>
                    </a:cubicBezTo>
                    <a:cubicBezTo>
                      <a:pt x="1" y="257"/>
                      <a:pt x="1" y="258"/>
                      <a:pt x="1" y="258"/>
                    </a:cubicBezTo>
                    <a:cubicBezTo>
                      <a:pt x="1" y="258"/>
                      <a:pt x="2" y="258"/>
                      <a:pt x="2" y="258"/>
                    </a:cubicBezTo>
                    <a:cubicBezTo>
                      <a:pt x="2" y="258"/>
                      <a:pt x="2" y="259"/>
                      <a:pt x="2" y="259"/>
                    </a:cubicBezTo>
                    <a:cubicBezTo>
                      <a:pt x="2" y="259"/>
                      <a:pt x="2" y="259"/>
                      <a:pt x="2" y="259"/>
                    </a:cubicBezTo>
                    <a:cubicBezTo>
                      <a:pt x="2" y="260"/>
                      <a:pt x="2" y="260"/>
                      <a:pt x="2" y="260"/>
                    </a:cubicBezTo>
                    <a:cubicBezTo>
                      <a:pt x="2" y="260"/>
                      <a:pt x="3" y="260"/>
                      <a:pt x="3" y="260"/>
                    </a:cubicBezTo>
                    <a:cubicBezTo>
                      <a:pt x="3" y="259"/>
                      <a:pt x="5" y="258"/>
                      <a:pt x="5" y="258"/>
                    </a:cubicBezTo>
                    <a:cubicBezTo>
                      <a:pt x="5" y="258"/>
                      <a:pt x="6" y="259"/>
                      <a:pt x="6" y="259"/>
                    </a:cubicBezTo>
                    <a:cubicBezTo>
                      <a:pt x="6" y="259"/>
                      <a:pt x="6" y="259"/>
                      <a:pt x="7" y="258"/>
                    </a:cubicBezTo>
                    <a:cubicBezTo>
                      <a:pt x="7" y="258"/>
                      <a:pt x="7" y="258"/>
                      <a:pt x="7" y="258"/>
                    </a:cubicBezTo>
                    <a:cubicBezTo>
                      <a:pt x="7" y="258"/>
                      <a:pt x="8" y="258"/>
                      <a:pt x="8" y="258"/>
                    </a:cubicBezTo>
                    <a:cubicBezTo>
                      <a:pt x="8" y="258"/>
                      <a:pt x="8" y="259"/>
                      <a:pt x="8" y="259"/>
                    </a:cubicBezTo>
                    <a:cubicBezTo>
                      <a:pt x="8" y="259"/>
                      <a:pt x="8" y="259"/>
                      <a:pt x="8" y="259"/>
                    </a:cubicBezTo>
                    <a:cubicBezTo>
                      <a:pt x="8" y="259"/>
                      <a:pt x="8" y="260"/>
                      <a:pt x="8" y="260"/>
                    </a:cubicBezTo>
                    <a:cubicBezTo>
                      <a:pt x="8" y="260"/>
                      <a:pt x="9" y="261"/>
                      <a:pt x="9" y="261"/>
                    </a:cubicBezTo>
                    <a:cubicBezTo>
                      <a:pt x="9" y="261"/>
                      <a:pt x="9" y="262"/>
                      <a:pt x="9" y="262"/>
                    </a:cubicBezTo>
                    <a:cubicBezTo>
                      <a:pt x="9" y="263"/>
                      <a:pt x="9" y="263"/>
                      <a:pt x="9" y="263"/>
                    </a:cubicBezTo>
                    <a:cubicBezTo>
                      <a:pt x="9" y="263"/>
                      <a:pt x="9" y="263"/>
                      <a:pt x="8" y="263"/>
                    </a:cubicBezTo>
                    <a:cubicBezTo>
                      <a:pt x="8" y="263"/>
                      <a:pt x="8" y="263"/>
                      <a:pt x="8" y="263"/>
                    </a:cubicBezTo>
                    <a:cubicBezTo>
                      <a:pt x="8" y="263"/>
                      <a:pt x="7" y="263"/>
                      <a:pt x="8" y="264"/>
                    </a:cubicBezTo>
                    <a:cubicBezTo>
                      <a:pt x="8" y="264"/>
                      <a:pt x="8" y="265"/>
                      <a:pt x="9" y="265"/>
                    </a:cubicBezTo>
                    <a:cubicBezTo>
                      <a:pt x="9" y="265"/>
                      <a:pt x="9" y="265"/>
                      <a:pt x="9" y="265"/>
                    </a:cubicBezTo>
                    <a:cubicBezTo>
                      <a:pt x="9" y="265"/>
                      <a:pt x="9" y="265"/>
                      <a:pt x="9" y="265"/>
                    </a:cubicBezTo>
                    <a:cubicBezTo>
                      <a:pt x="8" y="266"/>
                      <a:pt x="8" y="266"/>
                      <a:pt x="8" y="266"/>
                    </a:cubicBezTo>
                    <a:cubicBezTo>
                      <a:pt x="8" y="266"/>
                      <a:pt x="8" y="266"/>
                      <a:pt x="8" y="266"/>
                    </a:cubicBezTo>
                    <a:cubicBezTo>
                      <a:pt x="8" y="266"/>
                      <a:pt x="8" y="266"/>
                      <a:pt x="8" y="267"/>
                    </a:cubicBezTo>
                    <a:cubicBezTo>
                      <a:pt x="8" y="267"/>
                      <a:pt x="8" y="267"/>
                      <a:pt x="8" y="268"/>
                    </a:cubicBezTo>
                    <a:cubicBezTo>
                      <a:pt x="8" y="268"/>
                      <a:pt x="8" y="268"/>
                      <a:pt x="8" y="268"/>
                    </a:cubicBezTo>
                    <a:cubicBezTo>
                      <a:pt x="7" y="269"/>
                      <a:pt x="7" y="269"/>
                      <a:pt x="7" y="269"/>
                    </a:cubicBezTo>
                    <a:cubicBezTo>
                      <a:pt x="8" y="269"/>
                      <a:pt x="8" y="269"/>
                      <a:pt x="8" y="269"/>
                    </a:cubicBezTo>
                    <a:cubicBezTo>
                      <a:pt x="8" y="269"/>
                      <a:pt x="8" y="270"/>
                      <a:pt x="8" y="270"/>
                    </a:cubicBezTo>
                    <a:cubicBezTo>
                      <a:pt x="9" y="270"/>
                      <a:pt x="9" y="270"/>
                      <a:pt x="9" y="271"/>
                    </a:cubicBezTo>
                    <a:cubicBezTo>
                      <a:pt x="9" y="271"/>
                      <a:pt x="10" y="271"/>
                      <a:pt x="10" y="272"/>
                    </a:cubicBezTo>
                    <a:cubicBezTo>
                      <a:pt x="11" y="272"/>
                      <a:pt x="11" y="272"/>
                      <a:pt x="11" y="272"/>
                    </a:cubicBezTo>
                    <a:cubicBezTo>
                      <a:pt x="11" y="272"/>
                      <a:pt x="11" y="273"/>
                      <a:pt x="11" y="273"/>
                    </a:cubicBezTo>
                    <a:cubicBezTo>
                      <a:pt x="11" y="273"/>
                      <a:pt x="11" y="273"/>
                      <a:pt x="11" y="273"/>
                    </a:cubicBezTo>
                    <a:cubicBezTo>
                      <a:pt x="11" y="273"/>
                      <a:pt x="10" y="273"/>
                      <a:pt x="10" y="273"/>
                    </a:cubicBezTo>
                    <a:cubicBezTo>
                      <a:pt x="10" y="273"/>
                      <a:pt x="10" y="273"/>
                      <a:pt x="10" y="273"/>
                    </a:cubicBezTo>
                    <a:cubicBezTo>
                      <a:pt x="10" y="273"/>
                      <a:pt x="10" y="273"/>
                      <a:pt x="10" y="273"/>
                    </a:cubicBezTo>
                    <a:cubicBezTo>
                      <a:pt x="10" y="274"/>
                      <a:pt x="11" y="274"/>
                      <a:pt x="11" y="274"/>
                    </a:cubicBezTo>
                    <a:cubicBezTo>
                      <a:pt x="25" y="274"/>
                      <a:pt x="25" y="274"/>
                      <a:pt x="25" y="274"/>
                    </a:cubicBezTo>
                    <a:cubicBezTo>
                      <a:pt x="25" y="274"/>
                      <a:pt x="26" y="274"/>
                      <a:pt x="26" y="274"/>
                    </a:cubicBezTo>
                    <a:cubicBezTo>
                      <a:pt x="27" y="275"/>
                      <a:pt x="27" y="275"/>
                      <a:pt x="28" y="276"/>
                    </a:cubicBezTo>
                    <a:cubicBezTo>
                      <a:pt x="29" y="276"/>
                      <a:pt x="29" y="276"/>
                      <a:pt x="30" y="276"/>
                    </a:cubicBezTo>
                    <a:cubicBezTo>
                      <a:pt x="31" y="276"/>
                      <a:pt x="32" y="277"/>
                      <a:pt x="33" y="277"/>
                    </a:cubicBezTo>
                    <a:cubicBezTo>
                      <a:pt x="34" y="277"/>
                      <a:pt x="35" y="277"/>
                      <a:pt x="36" y="278"/>
                    </a:cubicBezTo>
                    <a:cubicBezTo>
                      <a:pt x="36" y="278"/>
                      <a:pt x="36" y="278"/>
                      <a:pt x="36" y="278"/>
                    </a:cubicBezTo>
                    <a:cubicBezTo>
                      <a:pt x="36" y="278"/>
                      <a:pt x="36" y="278"/>
                      <a:pt x="36" y="278"/>
                    </a:cubicBezTo>
                    <a:cubicBezTo>
                      <a:pt x="36" y="278"/>
                      <a:pt x="36" y="277"/>
                      <a:pt x="36" y="277"/>
                    </a:cubicBezTo>
                    <a:cubicBezTo>
                      <a:pt x="35" y="276"/>
                      <a:pt x="35" y="275"/>
                      <a:pt x="34" y="274"/>
                    </a:cubicBezTo>
                    <a:cubicBezTo>
                      <a:pt x="34" y="273"/>
                      <a:pt x="33" y="273"/>
                      <a:pt x="33" y="272"/>
                    </a:cubicBezTo>
                    <a:cubicBezTo>
                      <a:pt x="33" y="272"/>
                      <a:pt x="33" y="271"/>
                      <a:pt x="32" y="271"/>
                    </a:cubicBezTo>
                    <a:cubicBezTo>
                      <a:pt x="32" y="270"/>
                      <a:pt x="32" y="270"/>
                      <a:pt x="32" y="270"/>
                    </a:cubicBezTo>
                    <a:cubicBezTo>
                      <a:pt x="32" y="270"/>
                      <a:pt x="32" y="270"/>
                      <a:pt x="32" y="270"/>
                    </a:cubicBezTo>
                    <a:cubicBezTo>
                      <a:pt x="32" y="270"/>
                      <a:pt x="31" y="270"/>
                      <a:pt x="31" y="270"/>
                    </a:cubicBezTo>
                    <a:cubicBezTo>
                      <a:pt x="30" y="270"/>
                      <a:pt x="30" y="270"/>
                      <a:pt x="30" y="270"/>
                    </a:cubicBezTo>
                    <a:cubicBezTo>
                      <a:pt x="29" y="270"/>
                      <a:pt x="28" y="269"/>
                      <a:pt x="28" y="269"/>
                    </a:cubicBezTo>
                    <a:cubicBezTo>
                      <a:pt x="28" y="269"/>
                      <a:pt x="28" y="269"/>
                      <a:pt x="28" y="269"/>
                    </a:cubicBezTo>
                    <a:cubicBezTo>
                      <a:pt x="29" y="269"/>
                      <a:pt x="30" y="269"/>
                      <a:pt x="30" y="269"/>
                    </a:cubicBezTo>
                    <a:cubicBezTo>
                      <a:pt x="30" y="269"/>
                      <a:pt x="30" y="269"/>
                      <a:pt x="31" y="269"/>
                    </a:cubicBezTo>
                    <a:cubicBezTo>
                      <a:pt x="31" y="269"/>
                      <a:pt x="32" y="269"/>
                      <a:pt x="32" y="269"/>
                    </a:cubicBezTo>
                    <a:cubicBezTo>
                      <a:pt x="32" y="269"/>
                      <a:pt x="32" y="268"/>
                      <a:pt x="32" y="267"/>
                    </a:cubicBezTo>
                    <a:cubicBezTo>
                      <a:pt x="32" y="267"/>
                      <a:pt x="31" y="267"/>
                      <a:pt x="31" y="266"/>
                    </a:cubicBezTo>
                    <a:cubicBezTo>
                      <a:pt x="31" y="266"/>
                      <a:pt x="31" y="266"/>
                      <a:pt x="31" y="265"/>
                    </a:cubicBezTo>
                    <a:cubicBezTo>
                      <a:pt x="31" y="265"/>
                      <a:pt x="31" y="264"/>
                      <a:pt x="31" y="264"/>
                    </a:cubicBezTo>
                    <a:cubicBezTo>
                      <a:pt x="31" y="263"/>
                      <a:pt x="31" y="263"/>
                      <a:pt x="31" y="263"/>
                    </a:cubicBezTo>
                    <a:cubicBezTo>
                      <a:pt x="31" y="263"/>
                      <a:pt x="31" y="262"/>
                      <a:pt x="30" y="262"/>
                    </a:cubicBezTo>
                    <a:cubicBezTo>
                      <a:pt x="30" y="262"/>
                      <a:pt x="30" y="263"/>
                      <a:pt x="30" y="263"/>
                    </a:cubicBezTo>
                    <a:cubicBezTo>
                      <a:pt x="30" y="263"/>
                      <a:pt x="29" y="263"/>
                      <a:pt x="29" y="264"/>
                    </a:cubicBezTo>
                    <a:cubicBezTo>
                      <a:pt x="29" y="264"/>
                      <a:pt x="29" y="264"/>
                      <a:pt x="29" y="263"/>
                    </a:cubicBezTo>
                    <a:cubicBezTo>
                      <a:pt x="29" y="263"/>
                      <a:pt x="30" y="262"/>
                      <a:pt x="30" y="262"/>
                    </a:cubicBezTo>
                    <a:cubicBezTo>
                      <a:pt x="30" y="262"/>
                      <a:pt x="31" y="260"/>
                      <a:pt x="31" y="260"/>
                    </a:cubicBezTo>
                    <a:cubicBezTo>
                      <a:pt x="31" y="259"/>
                      <a:pt x="31" y="258"/>
                      <a:pt x="31" y="258"/>
                    </a:cubicBezTo>
                    <a:cubicBezTo>
                      <a:pt x="32" y="257"/>
                      <a:pt x="32" y="255"/>
                      <a:pt x="33" y="255"/>
                    </a:cubicBezTo>
                    <a:cubicBezTo>
                      <a:pt x="34" y="254"/>
                      <a:pt x="36" y="254"/>
                      <a:pt x="36" y="254"/>
                    </a:cubicBezTo>
                    <a:cubicBezTo>
                      <a:pt x="36" y="253"/>
                      <a:pt x="36" y="253"/>
                      <a:pt x="35" y="252"/>
                    </a:cubicBezTo>
                    <a:cubicBezTo>
                      <a:pt x="35" y="252"/>
                      <a:pt x="35" y="252"/>
                      <a:pt x="35" y="252"/>
                    </a:cubicBezTo>
                    <a:cubicBezTo>
                      <a:pt x="34" y="251"/>
                      <a:pt x="34" y="252"/>
                      <a:pt x="34" y="251"/>
                    </a:cubicBezTo>
                    <a:cubicBezTo>
                      <a:pt x="33" y="251"/>
                      <a:pt x="34" y="251"/>
                      <a:pt x="34" y="251"/>
                    </a:cubicBezTo>
                    <a:cubicBezTo>
                      <a:pt x="34" y="251"/>
                      <a:pt x="34" y="251"/>
                      <a:pt x="34" y="251"/>
                    </a:cubicBezTo>
                    <a:cubicBezTo>
                      <a:pt x="35" y="251"/>
                      <a:pt x="35" y="251"/>
                      <a:pt x="35" y="250"/>
                    </a:cubicBezTo>
                    <a:cubicBezTo>
                      <a:pt x="35" y="250"/>
                      <a:pt x="35" y="250"/>
                      <a:pt x="35" y="250"/>
                    </a:cubicBezTo>
                    <a:cubicBezTo>
                      <a:pt x="35" y="250"/>
                      <a:pt x="36" y="251"/>
                      <a:pt x="36" y="252"/>
                    </a:cubicBezTo>
                    <a:cubicBezTo>
                      <a:pt x="36" y="252"/>
                      <a:pt x="36" y="252"/>
                      <a:pt x="37" y="252"/>
                    </a:cubicBezTo>
                    <a:cubicBezTo>
                      <a:pt x="37" y="253"/>
                      <a:pt x="38" y="252"/>
                      <a:pt x="39" y="252"/>
                    </a:cubicBezTo>
                    <a:cubicBezTo>
                      <a:pt x="39" y="252"/>
                      <a:pt x="39" y="252"/>
                      <a:pt x="40" y="251"/>
                    </a:cubicBezTo>
                    <a:cubicBezTo>
                      <a:pt x="40" y="251"/>
                      <a:pt x="40" y="250"/>
                      <a:pt x="40" y="250"/>
                    </a:cubicBezTo>
                    <a:cubicBezTo>
                      <a:pt x="40" y="249"/>
                      <a:pt x="40" y="249"/>
                      <a:pt x="40" y="249"/>
                    </a:cubicBezTo>
                    <a:cubicBezTo>
                      <a:pt x="41" y="248"/>
                      <a:pt x="41" y="248"/>
                      <a:pt x="41" y="248"/>
                    </a:cubicBezTo>
                    <a:cubicBezTo>
                      <a:pt x="41" y="247"/>
                      <a:pt x="41" y="247"/>
                      <a:pt x="41" y="247"/>
                    </a:cubicBezTo>
                    <a:cubicBezTo>
                      <a:pt x="41" y="247"/>
                      <a:pt x="41" y="246"/>
                      <a:pt x="41" y="246"/>
                    </a:cubicBezTo>
                    <a:cubicBezTo>
                      <a:pt x="41" y="245"/>
                      <a:pt x="41" y="245"/>
                      <a:pt x="41" y="245"/>
                    </a:cubicBezTo>
                    <a:cubicBezTo>
                      <a:pt x="41" y="245"/>
                      <a:pt x="42" y="244"/>
                      <a:pt x="42" y="244"/>
                    </a:cubicBezTo>
                    <a:cubicBezTo>
                      <a:pt x="42" y="244"/>
                      <a:pt x="42" y="244"/>
                      <a:pt x="41" y="244"/>
                    </a:cubicBezTo>
                    <a:cubicBezTo>
                      <a:pt x="41" y="244"/>
                      <a:pt x="41" y="244"/>
                      <a:pt x="41" y="244"/>
                    </a:cubicBezTo>
                    <a:cubicBezTo>
                      <a:pt x="41" y="244"/>
                      <a:pt x="41" y="244"/>
                      <a:pt x="41" y="245"/>
                    </a:cubicBezTo>
                    <a:cubicBezTo>
                      <a:pt x="41" y="245"/>
                      <a:pt x="40" y="245"/>
                      <a:pt x="40" y="245"/>
                    </a:cubicBezTo>
                    <a:cubicBezTo>
                      <a:pt x="40" y="245"/>
                      <a:pt x="40" y="244"/>
                      <a:pt x="40" y="244"/>
                    </a:cubicBezTo>
                    <a:cubicBezTo>
                      <a:pt x="40" y="244"/>
                      <a:pt x="40" y="244"/>
                      <a:pt x="41" y="244"/>
                    </a:cubicBezTo>
                    <a:cubicBezTo>
                      <a:pt x="41" y="244"/>
                      <a:pt x="41" y="243"/>
                      <a:pt x="41" y="243"/>
                    </a:cubicBezTo>
                    <a:cubicBezTo>
                      <a:pt x="41" y="243"/>
                      <a:pt x="41" y="243"/>
                      <a:pt x="41" y="243"/>
                    </a:cubicBezTo>
                    <a:cubicBezTo>
                      <a:pt x="41" y="243"/>
                      <a:pt x="41" y="242"/>
                      <a:pt x="41" y="242"/>
                    </a:cubicBezTo>
                    <a:cubicBezTo>
                      <a:pt x="42" y="242"/>
                      <a:pt x="42" y="241"/>
                      <a:pt x="42" y="241"/>
                    </a:cubicBezTo>
                    <a:cubicBezTo>
                      <a:pt x="42" y="241"/>
                      <a:pt x="42" y="241"/>
                      <a:pt x="42" y="241"/>
                    </a:cubicBezTo>
                    <a:cubicBezTo>
                      <a:pt x="42" y="240"/>
                      <a:pt x="43" y="240"/>
                      <a:pt x="43" y="240"/>
                    </a:cubicBezTo>
                    <a:cubicBezTo>
                      <a:pt x="43" y="239"/>
                      <a:pt x="43" y="239"/>
                      <a:pt x="44" y="239"/>
                    </a:cubicBezTo>
                    <a:cubicBezTo>
                      <a:pt x="44" y="239"/>
                      <a:pt x="44" y="239"/>
                      <a:pt x="44" y="239"/>
                    </a:cubicBezTo>
                    <a:cubicBezTo>
                      <a:pt x="44" y="239"/>
                      <a:pt x="44" y="238"/>
                      <a:pt x="45" y="238"/>
                    </a:cubicBezTo>
                    <a:cubicBezTo>
                      <a:pt x="45" y="238"/>
                      <a:pt x="45" y="238"/>
                      <a:pt x="45" y="237"/>
                    </a:cubicBezTo>
                    <a:cubicBezTo>
                      <a:pt x="45" y="237"/>
                      <a:pt x="46" y="237"/>
                      <a:pt x="46" y="236"/>
                    </a:cubicBezTo>
                    <a:cubicBezTo>
                      <a:pt x="46" y="236"/>
                      <a:pt x="47" y="236"/>
                      <a:pt x="47" y="236"/>
                    </a:cubicBezTo>
                    <a:cubicBezTo>
                      <a:pt x="47" y="236"/>
                      <a:pt x="47" y="235"/>
                      <a:pt x="48" y="235"/>
                    </a:cubicBezTo>
                    <a:cubicBezTo>
                      <a:pt x="48" y="235"/>
                      <a:pt x="48" y="235"/>
                      <a:pt x="48" y="235"/>
                    </a:cubicBezTo>
                    <a:cubicBezTo>
                      <a:pt x="49" y="234"/>
                      <a:pt x="49" y="235"/>
                      <a:pt x="50" y="234"/>
                    </a:cubicBezTo>
                    <a:cubicBezTo>
                      <a:pt x="50" y="234"/>
                      <a:pt x="50" y="234"/>
                      <a:pt x="50" y="234"/>
                    </a:cubicBezTo>
                    <a:cubicBezTo>
                      <a:pt x="50" y="234"/>
                      <a:pt x="50" y="233"/>
                      <a:pt x="51" y="233"/>
                    </a:cubicBezTo>
                    <a:cubicBezTo>
                      <a:pt x="51" y="233"/>
                      <a:pt x="51" y="233"/>
                      <a:pt x="51" y="233"/>
                    </a:cubicBezTo>
                    <a:cubicBezTo>
                      <a:pt x="51" y="232"/>
                      <a:pt x="51" y="232"/>
                      <a:pt x="51" y="232"/>
                    </a:cubicBezTo>
                    <a:cubicBezTo>
                      <a:pt x="51" y="232"/>
                      <a:pt x="52" y="232"/>
                      <a:pt x="52" y="232"/>
                    </a:cubicBezTo>
                    <a:cubicBezTo>
                      <a:pt x="52" y="232"/>
                      <a:pt x="52" y="232"/>
                      <a:pt x="52" y="232"/>
                    </a:cubicBezTo>
                    <a:cubicBezTo>
                      <a:pt x="52" y="231"/>
                      <a:pt x="52" y="231"/>
                      <a:pt x="53" y="231"/>
                    </a:cubicBezTo>
                    <a:cubicBezTo>
                      <a:pt x="53" y="231"/>
                      <a:pt x="53" y="231"/>
                      <a:pt x="53" y="231"/>
                    </a:cubicBezTo>
                    <a:cubicBezTo>
                      <a:pt x="53" y="231"/>
                      <a:pt x="53" y="230"/>
                      <a:pt x="53" y="230"/>
                    </a:cubicBezTo>
                    <a:cubicBezTo>
                      <a:pt x="53" y="230"/>
                      <a:pt x="53" y="230"/>
                      <a:pt x="53" y="229"/>
                    </a:cubicBezTo>
                    <a:cubicBezTo>
                      <a:pt x="54" y="229"/>
                      <a:pt x="54" y="229"/>
                      <a:pt x="54" y="229"/>
                    </a:cubicBezTo>
                    <a:cubicBezTo>
                      <a:pt x="54" y="229"/>
                      <a:pt x="54" y="229"/>
                      <a:pt x="54" y="229"/>
                    </a:cubicBezTo>
                    <a:cubicBezTo>
                      <a:pt x="54" y="229"/>
                      <a:pt x="54" y="229"/>
                      <a:pt x="54" y="228"/>
                    </a:cubicBezTo>
                    <a:cubicBezTo>
                      <a:pt x="54" y="228"/>
                      <a:pt x="54" y="228"/>
                      <a:pt x="54" y="228"/>
                    </a:cubicBezTo>
                    <a:cubicBezTo>
                      <a:pt x="54" y="227"/>
                      <a:pt x="54" y="227"/>
                      <a:pt x="54" y="227"/>
                    </a:cubicBezTo>
                    <a:cubicBezTo>
                      <a:pt x="55" y="226"/>
                      <a:pt x="55" y="226"/>
                      <a:pt x="55" y="225"/>
                    </a:cubicBezTo>
                    <a:cubicBezTo>
                      <a:pt x="55" y="225"/>
                      <a:pt x="55" y="223"/>
                      <a:pt x="55" y="223"/>
                    </a:cubicBezTo>
                    <a:cubicBezTo>
                      <a:pt x="55" y="223"/>
                      <a:pt x="55" y="222"/>
                      <a:pt x="54" y="221"/>
                    </a:cubicBezTo>
                    <a:cubicBezTo>
                      <a:pt x="54" y="220"/>
                      <a:pt x="53" y="221"/>
                      <a:pt x="52" y="221"/>
                    </a:cubicBezTo>
                    <a:cubicBezTo>
                      <a:pt x="52" y="220"/>
                      <a:pt x="51" y="221"/>
                      <a:pt x="50" y="220"/>
                    </a:cubicBezTo>
                    <a:cubicBezTo>
                      <a:pt x="49" y="220"/>
                      <a:pt x="48" y="220"/>
                      <a:pt x="48" y="220"/>
                    </a:cubicBezTo>
                    <a:cubicBezTo>
                      <a:pt x="47" y="220"/>
                      <a:pt x="47" y="219"/>
                      <a:pt x="46" y="219"/>
                    </a:cubicBezTo>
                    <a:cubicBezTo>
                      <a:pt x="46" y="218"/>
                      <a:pt x="45" y="218"/>
                      <a:pt x="45" y="217"/>
                    </a:cubicBezTo>
                    <a:cubicBezTo>
                      <a:pt x="45" y="217"/>
                      <a:pt x="45" y="216"/>
                      <a:pt x="44" y="216"/>
                    </a:cubicBezTo>
                    <a:cubicBezTo>
                      <a:pt x="44" y="216"/>
                      <a:pt x="43" y="215"/>
                      <a:pt x="43" y="215"/>
                    </a:cubicBezTo>
                    <a:cubicBezTo>
                      <a:pt x="42" y="215"/>
                      <a:pt x="43" y="214"/>
                      <a:pt x="42" y="214"/>
                    </a:cubicBezTo>
                    <a:cubicBezTo>
                      <a:pt x="42" y="213"/>
                      <a:pt x="42" y="213"/>
                      <a:pt x="42" y="212"/>
                    </a:cubicBezTo>
                    <a:cubicBezTo>
                      <a:pt x="41" y="212"/>
                      <a:pt x="41" y="211"/>
                      <a:pt x="41" y="211"/>
                    </a:cubicBezTo>
                    <a:cubicBezTo>
                      <a:pt x="41" y="211"/>
                      <a:pt x="41" y="211"/>
                      <a:pt x="41" y="210"/>
                    </a:cubicBezTo>
                    <a:cubicBezTo>
                      <a:pt x="41" y="210"/>
                      <a:pt x="42" y="209"/>
                      <a:pt x="42" y="209"/>
                    </a:cubicBezTo>
                    <a:cubicBezTo>
                      <a:pt x="42" y="209"/>
                      <a:pt x="42" y="209"/>
                      <a:pt x="42" y="209"/>
                    </a:cubicBezTo>
                    <a:cubicBezTo>
                      <a:pt x="42" y="209"/>
                      <a:pt x="42" y="208"/>
                      <a:pt x="43" y="208"/>
                    </a:cubicBezTo>
                    <a:cubicBezTo>
                      <a:pt x="43" y="207"/>
                      <a:pt x="43" y="207"/>
                      <a:pt x="43" y="207"/>
                    </a:cubicBezTo>
                    <a:cubicBezTo>
                      <a:pt x="43" y="207"/>
                      <a:pt x="43" y="206"/>
                      <a:pt x="43" y="206"/>
                    </a:cubicBezTo>
                    <a:cubicBezTo>
                      <a:pt x="43" y="206"/>
                      <a:pt x="43" y="205"/>
                      <a:pt x="44" y="205"/>
                    </a:cubicBezTo>
                    <a:cubicBezTo>
                      <a:pt x="44" y="205"/>
                      <a:pt x="44" y="205"/>
                      <a:pt x="44" y="205"/>
                    </a:cubicBezTo>
                    <a:cubicBezTo>
                      <a:pt x="44" y="205"/>
                      <a:pt x="45" y="204"/>
                      <a:pt x="45" y="204"/>
                    </a:cubicBezTo>
                    <a:cubicBezTo>
                      <a:pt x="45" y="203"/>
                      <a:pt x="45" y="203"/>
                      <a:pt x="45" y="203"/>
                    </a:cubicBezTo>
                    <a:cubicBezTo>
                      <a:pt x="46" y="203"/>
                      <a:pt x="47" y="202"/>
                      <a:pt x="47" y="202"/>
                    </a:cubicBezTo>
                    <a:cubicBezTo>
                      <a:pt x="47" y="201"/>
                      <a:pt x="49" y="202"/>
                      <a:pt x="49" y="202"/>
                    </a:cubicBezTo>
                    <a:cubicBezTo>
                      <a:pt x="49" y="202"/>
                      <a:pt x="49" y="201"/>
                      <a:pt x="49" y="201"/>
                    </a:cubicBezTo>
                    <a:cubicBezTo>
                      <a:pt x="49" y="200"/>
                      <a:pt x="50" y="200"/>
                      <a:pt x="50" y="200"/>
                    </a:cubicBezTo>
                    <a:cubicBezTo>
                      <a:pt x="50" y="200"/>
                      <a:pt x="50" y="200"/>
                      <a:pt x="50" y="200"/>
                    </a:cubicBezTo>
                    <a:cubicBezTo>
                      <a:pt x="50" y="200"/>
                      <a:pt x="51" y="200"/>
                      <a:pt x="51" y="200"/>
                    </a:cubicBezTo>
                    <a:cubicBezTo>
                      <a:pt x="51" y="200"/>
                      <a:pt x="51" y="199"/>
                      <a:pt x="52" y="199"/>
                    </a:cubicBezTo>
                    <a:cubicBezTo>
                      <a:pt x="52" y="199"/>
                      <a:pt x="52" y="199"/>
                      <a:pt x="52" y="199"/>
                    </a:cubicBezTo>
                    <a:cubicBezTo>
                      <a:pt x="52" y="199"/>
                      <a:pt x="52" y="199"/>
                      <a:pt x="53" y="199"/>
                    </a:cubicBezTo>
                    <a:cubicBezTo>
                      <a:pt x="53" y="200"/>
                      <a:pt x="53" y="199"/>
                      <a:pt x="53" y="199"/>
                    </a:cubicBezTo>
                    <a:cubicBezTo>
                      <a:pt x="53" y="199"/>
                      <a:pt x="53" y="200"/>
                      <a:pt x="54" y="200"/>
                    </a:cubicBezTo>
                    <a:cubicBezTo>
                      <a:pt x="54" y="200"/>
                      <a:pt x="54" y="199"/>
                      <a:pt x="54" y="199"/>
                    </a:cubicBezTo>
                    <a:cubicBezTo>
                      <a:pt x="54" y="199"/>
                      <a:pt x="55" y="200"/>
                      <a:pt x="55" y="200"/>
                    </a:cubicBezTo>
                    <a:cubicBezTo>
                      <a:pt x="55" y="200"/>
                      <a:pt x="55" y="200"/>
                      <a:pt x="55" y="200"/>
                    </a:cubicBezTo>
                    <a:cubicBezTo>
                      <a:pt x="56" y="200"/>
                      <a:pt x="56" y="199"/>
                      <a:pt x="56" y="199"/>
                    </a:cubicBezTo>
                    <a:cubicBezTo>
                      <a:pt x="56" y="199"/>
                      <a:pt x="56" y="199"/>
                      <a:pt x="56" y="198"/>
                    </a:cubicBezTo>
                    <a:cubicBezTo>
                      <a:pt x="56" y="198"/>
                      <a:pt x="56" y="198"/>
                      <a:pt x="56" y="198"/>
                    </a:cubicBezTo>
                    <a:cubicBezTo>
                      <a:pt x="55" y="198"/>
                      <a:pt x="55" y="198"/>
                      <a:pt x="55" y="198"/>
                    </a:cubicBezTo>
                    <a:cubicBezTo>
                      <a:pt x="55" y="198"/>
                      <a:pt x="55" y="197"/>
                      <a:pt x="55" y="197"/>
                    </a:cubicBezTo>
                    <a:cubicBezTo>
                      <a:pt x="55" y="197"/>
                      <a:pt x="55" y="196"/>
                      <a:pt x="55" y="196"/>
                    </a:cubicBezTo>
                    <a:cubicBezTo>
                      <a:pt x="56" y="196"/>
                      <a:pt x="56" y="195"/>
                      <a:pt x="56" y="195"/>
                    </a:cubicBezTo>
                    <a:cubicBezTo>
                      <a:pt x="57" y="195"/>
                      <a:pt x="57" y="195"/>
                      <a:pt x="57" y="195"/>
                    </a:cubicBezTo>
                    <a:cubicBezTo>
                      <a:pt x="57" y="195"/>
                      <a:pt x="57" y="194"/>
                      <a:pt x="58" y="194"/>
                    </a:cubicBezTo>
                    <a:cubicBezTo>
                      <a:pt x="58" y="194"/>
                      <a:pt x="58" y="193"/>
                      <a:pt x="58" y="193"/>
                    </a:cubicBezTo>
                    <a:cubicBezTo>
                      <a:pt x="58" y="193"/>
                      <a:pt x="58" y="193"/>
                      <a:pt x="58" y="193"/>
                    </a:cubicBezTo>
                    <a:cubicBezTo>
                      <a:pt x="58" y="192"/>
                      <a:pt x="58" y="192"/>
                      <a:pt x="58" y="192"/>
                    </a:cubicBezTo>
                    <a:cubicBezTo>
                      <a:pt x="58" y="192"/>
                      <a:pt x="58" y="191"/>
                      <a:pt x="58" y="191"/>
                    </a:cubicBezTo>
                    <a:cubicBezTo>
                      <a:pt x="58" y="191"/>
                      <a:pt x="58" y="191"/>
                      <a:pt x="58" y="191"/>
                    </a:cubicBezTo>
                    <a:cubicBezTo>
                      <a:pt x="58" y="191"/>
                      <a:pt x="58" y="190"/>
                      <a:pt x="58" y="190"/>
                    </a:cubicBezTo>
                    <a:cubicBezTo>
                      <a:pt x="58" y="190"/>
                      <a:pt x="58" y="189"/>
                      <a:pt x="58" y="189"/>
                    </a:cubicBezTo>
                    <a:cubicBezTo>
                      <a:pt x="58" y="189"/>
                      <a:pt x="58" y="189"/>
                      <a:pt x="58" y="189"/>
                    </a:cubicBezTo>
                    <a:cubicBezTo>
                      <a:pt x="58" y="188"/>
                      <a:pt x="58" y="188"/>
                      <a:pt x="58" y="188"/>
                    </a:cubicBezTo>
                    <a:cubicBezTo>
                      <a:pt x="57" y="187"/>
                      <a:pt x="57" y="187"/>
                      <a:pt x="57" y="187"/>
                    </a:cubicBezTo>
                    <a:cubicBezTo>
                      <a:pt x="57" y="187"/>
                      <a:pt x="58" y="186"/>
                      <a:pt x="58" y="186"/>
                    </a:cubicBezTo>
                    <a:cubicBezTo>
                      <a:pt x="58" y="186"/>
                      <a:pt x="58" y="185"/>
                      <a:pt x="59" y="185"/>
                    </a:cubicBezTo>
                    <a:cubicBezTo>
                      <a:pt x="59" y="185"/>
                      <a:pt x="59" y="184"/>
                      <a:pt x="59" y="184"/>
                    </a:cubicBezTo>
                    <a:cubicBezTo>
                      <a:pt x="60" y="184"/>
                      <a:pt x="60" y="183"/>
                      <a:pt x="60" y="183"/>
                    </a:cubicBezTo>
                    <a:cubicBezTo>
                      <a:pt x="60" y="182"/>
                      <a:pt x="60" y="182"/>
                      <a:pt x="60" y="182"/>
                    </a:cubicBezTo>
                    <a:cubicBezTo>
                      <a:pt x="61" y="181"/>
                      <a:pt x="62" y="181"/>
                      <a:pt x="62" y="181"/>
                    </a:cubicBezTo>
                    <a:cubicBezTo>
                      <a:pt x="63" y="180"/>
                      <a:pt x="64" y="180"/>
                      <a:pt x="64" y="180"/>
                    </a:cubicBezTo>
                    <a:cubicBezTo>
                      <a:pt x="65" y="180"/>
                      <a:pt x="65" y="180"/>
                      <a:pt x="65" y="180"/>
                    </a:cubicBezTo>
                    <a:cubicBezTo>
                      <a:pt x="65" y="179"/>
                      <a:pt x="65" y="179"/>
                      <a:pt x="65" y="179"/>
                    </a:cubicBezTo>
                    <a:cubicBezTo>
                      <a:pt x="65" y="179"/>
                      <a:pt x="64" y="179"/>
                      <a:pt x="64" y="179"/>
                    </a:cubicBezTo>
                    <a:cubicBezTo>
                      <a:pt x="64" y="179"/>
                      <a:pt x="64" y="179"/>
                      <a:pt x="63" y="179"/>
                    </a:cubicBezTo>
                    <a:cubicBezTo>
                      <a:pt x="63" y="179"/>
                      <a:pt x="62" y="179"/>
                      <a:pt x="62" y="179"/>
                    </a:cubicBezTo>
                    <a:cubicBezTo>
                      <a:pt x="62" y="179"/>
                      <a:pt x="62" y="178"/>
                      <a:pt x="62" y="178"/>
                    </a:cubicBezTo>
                    <a:cubicBezTo>
                      <a:pt x="61" y="178"/>
                      <a:pt x="61" y="178"/>
                      <a:pt x="61" y="178"/>
                    </a:cubicBezTo>
                    <a:cubicBezTo>
                      <a:pt x="60" y="178"/>
                      <a:pt x="60" y="178"/>
                      <a:pt x="60" y="177"/>
                    </a:cubicBezTo>
                    <a:cubicBezTo>
                      <a:pt x="60" y="177"/>
                      <a:pt x="60" y="177"/>
                      <a:pt x="60" y="177"/>
                    </a:cubicBezTo>
                    <a:cubicBezTo>
                      <a:pt x="60" y="177"/>
                      <a:pt x="60" y="177"/>
                      <a:pt x="60" y="176"/>
                    </a:cubicBezTo>
                    <a:cubicBezTo>
                      <a:pt x="60" y="176"/>
                      <a:pt x="60" y="176"/>
                      <a:pt x="60" y="176"/>
                    </a:cubicBezTo>
                    <a:cubicBezTo>
                      <a:pt x="61" y="176"/>
                      <a:pt x="61" y="176"/>
                      <a:pt x="61" y="176"/>
                    </a:cubicBezTo>
                    <a:cubicBezTo>
                      <a:pt x="62" y="176"/>
                      <a:pt x="62" y="175"/>
                      <a:pt x="62" y="175"/>
                    </a:cubicBezTo>
                    <a:cubicBezTo>
                      <a:pt x="62" y="175"/>
                      <a:pt x="63" y="175"/>
                      <a:pt x="63" y="175"/>
                    </a:cubicBezTo>
                    <a:cubicBezTo>
                      <a:pt x="63" y="175"/>
                      <a:pt x="64" y="175"/>
                      <a:pt x="64" y="175"/>
                    </a:cubicBezTo>
                    <a:cubicBezTo>
                      <a:pt x="64" y="175"/>
                      <a:pt x="65" y="175"/>
                      <a:pt x="65" y="175"/>
                    </a:cubicBezTo>
                    <a:cubicBezTo>
                      <a:pt x="65" y="175"/>
                      <a:pt x="65" y="176"/>
                      <a:pt x="65" y="176"/>
                    </a:cubicBezTo>
                    <a:cubicBezTo>
                      <a:pt x="65" y="176"/>
                      <a:pt x="66" y="176"/>
                      <a:pt x="66" y="176"/>
                    </a:cubicBezTo>
                    <a:cubicBezTo>
                      <a:pt x="66" y="177"/>
                      <a:pt x="65" y="177"/>
                      <a:pt x="65" y="177"/>
                    </a:cubicBezTo>
                    <a:cubicBezTo>
                      <a:pt x="65" y="177"/>
                      <a:pt x="65" y="177"/>
                      <a:pt x="65" y="177"/>
                    </a:cubicBezTo>
                    <a:cubicBezTo>
                      <a:pt x="66" y="178"/>
                      <a:pt x="65" y="178"/>
                      <a:pt x="65" y="178"/>
                    </a:cubicBezTo>
                    <a:cubicBezTo>
                      <a:pt x="65" y="178"/>
                      <a:pt x="66" y="178"/>
                      <a:pt x="66" y="178"/>
                    </a:cubicBezTo>
                    <a:cubicBezTo>
                      <a:pt x="66" y="178"/>
                      <a:pt x="67" y="178"/>
                      <a:pt x="67" y="178"/>
                    </a:cubicBezTo>
                    <a:cubicBezTo>
                      <a:pt x="67" y="178"/>
                      <a:pt x="68" y="178"/>
                      <a:pt x="68" y="178"/>
                    </a:cubicBezTo>
                    <a:cubicBezTo>
                      <a:pt x="68" y="178"/>
                      <a:pt x="69" y="178"/>
                      <a:pt x="69" y="178"/>
                    </a:cubicBezTo>
                    <a:cubicBezTo>
                      <a:pt x="69" y="178"/>
                      <a:pt x="69" y="178"/>
                      <a:pt x="69" y="178"/>
                    </a:cubicBezTo>
                    <a:cubicBezTo>
                      <a:pt x="69" y="178"/>
                      <a:pt x="69" y="178"/>
                      <a:pt x="69" y="177"/>
                    </a:cubicBezTo>
                    <a:cubicBezTo>
                      <a:pt x="69" y="177"/>
                      <a:pt x="69" y="177"/>
                      <a:pt x="69" y="177"/>
                    </a:cubicBezTo>
                    <a:cubicBezTo>
                      <a:pt x="69" y="177"/>
                      <a:pt x="70" y="176"/>
                      <a:pt x="70" y="176"/>
                    </a:cubicBezTo>
                    <a:cubicBezTo>
                      <a:pt x="70" y="176"/>
                      <a:pt x="70" y="175"/>
                      <a:pt x="70" y="174"/>
                    </a:cubicBezTo>
                    <a:cubicBezTo>
                      <a:pt x="70" y="174"/>
                      <a:pt x="70" y="174"/>
                      <a:pt x="69" y="174"/>
                    </a:cubicBezTo>
                    <a:cubicBezTo>
                      <a:pt x="69" y="173"/>
                      <a:pt x="70" y="173"/>
                      <a:pt x="70" y="173"/>
                    </a:cubicBezTo>
                    <a:cubicBezTo>
                      <a:pt x="70" y="173"/>
                      <a:pt x="70" y="173"/>
                      <a:pt x="70" y="173"/>
                    </a:cubicBezTo>
                    <a:cubicBezTo>
                      <a:pt x="69" y="172"/>
                      <a:pt x="69" y="172"/>
                      <a:pt x="69" y="172"/>
                    </a:cubicBezTo>
                    <a:cubicBezTo>
                      <a:pt x="69" y="172"/>
                      <a:pt x="69" y="171"/>
                      <a:pt x="69" y="171"/>
                    </a:cubicBezTo>
                    <a:cubicBezTo>
                      <a:pt x="68" y="171"/>
                      <a:pt x="68" y="171"/>
                      <a:pt x="67" y="171"/>
                    </a:cubicBezTo>
                    <a:cubicBezTo>
                      <a:pt x="67" y="171"/>
                      <a:pt x="67" y="172"/>
                      <a:pt x="66" y="172"/>
                    </a:cubicBezTo>
                    <a:cubicBezTo>
                      <a:pt x="66" y="172"/>
                      <a:pt x="65" y="172"/>
                      <a:pt x="65" y="172"/>
                    </a:cubicBezTo>
                    <a:cubicBezTo>
                      <a:pt x="65" y="172"/>
                      <a:pt x="65" y="172"/>
                      <a:pt x="65" y="172"/>
                    </a:cubicBezTo>
                    <a:cubicBezTo>
                      <a:pt x="65" y="172"/>
                      <a:pt x="66" y="172"/>
                      <a:pt x="66" y="173"/>
                    </a:cubicBezTo>
                    <a:cubicBezTo>
                      <a:pt x="67" y="173"/>
                      <a:pt x="67" y="173"/>
                      <a:pt x="67" y="173"/>
                    </a:cubicBezTo>
                    <a:cubicBezTo>
                      <a:pt x="67" y="173"/>
                      <a:pt x="67" y="174"/>
                      <a:pt x="67" y="174"/>
                    </a:cubicBezTo>
                    <a:cubicBezTo>
                      <a:pt x="66" y="174"/>
                      <a:pt x="66" y="174"/>
                      <a:pt x="66" y="174"/>
                    </a:cubicBezTo>
                    <a:cubicBezTo>
                      <a:pt x="66" y="174"/>
                      <a:pt x="66" y="174"/>
                      <a:pt x="66" y="174"/>
                    </a:cubicBezTo>
                    <a:cubicBezTo>
                      <a:pt x="66" y="174"/>
                      <a:pt x="65" y="174"/>
                      <a:pt x="65" y="174"/>
                    </a:cubicBezTo>
                    <a:cubicBezTo>
                      <a:pt x="65" y="174"/>
                      <a:pt x="65" y="174"/>
                      <a:pt x="65" y="174"/>
                    </a:cubicBezTo>
                    <a:cubicBezTo>
                      <a:pt x="65" y="174"/>
                      <a:pt x="64" y="174"/>
                      <a:pt x="63" y="174"/>
                    </a:cubicBezTo>
                    <a:cubicBezTo>
                      <a:pt x="63" y="174"/>
                      <a:pt x="64" y="172"/>
                      <a:pt x="64" y="172"/>
                    </a:cubicBezTo>
                    <a:cubicBezTo>
                      <a:pt x="64" y="172"/>
                      <a:pt x="63" y="172"/>
                      <a:pt x="63" y="172"/>
                    </a:cubicBezTo>
                    <a:cubicBezTo>
                      <a:pt x="62" y="172"/>
                      <a:pt x="62" y="172"/>
                      <a:pt x="61" y="172"/>
                    </a:cubicBezTo>
                    <a:cubicBezTo>
                      <a:pt x="61" y="172"/>
                      <a:pt x="60" y="171"/>
                      <a:pt x="60" y="171"/>
                    </a:cubicBezTo>
                    <a:cubicBezTo>
                      <a:pt x="60" y="171"/>
                      <a:pt x="60" y="170"/>
                      <a:pt x="60" y="170"/>
                    </a:cubicBezTo>
                    <a:cubicBezTo>
                      <a:pt x="59" y="170"/>
                      <a:pt x="59" y="170"/>
                      <a:pt x="59" y="170"/>
                    </a:cubicBezTo>
                    <a:cubicBezTo>
                      <a:pt x="59" y="169"/>
                      <a:pt x="60" y="168"/>
                      <a:pt x="60" y="168"/>
                    </a:cubicBezTo>
                    <a:cubicBezTo>
                      <a:pt x="60" y="167"/>
                      <a:pt x="60" y="166"/>
                      <a:pt x="60" y="166"/>
                    </a:cubicBezTo>
                    <a:cubicBezTo>
                      <a:pt x="60" y="165"/>
                      <a:pt x="60" y="165"/>
                      <a:pt x="60" y="165"/>
                    </a:cubicBezTo>
                    <a:cubicBezTo>
                      <a:pt x="59" y="164"/>
                      <a:pt x="59" y="163"/>
                      <a:pt x="59" y="162"/>
                    </a:cubicBezTo>
                    <a:cubicBezTo>
                      <a:pt x="59" y="162"/>
                      <a:pt x="59" y="160"/>
                      <a:pt x="59" y="159"/>
                    </a:cubicBezTo>
                    <a:cubicBezTo>
                      <a:pt x="59" y="159"/>
                      <a:pt x="59" y="159"/>
                      <a:pt x="60" y="159"/>
                    </a:cubicBezTo>
                    <a:cubicBezTo>
                      <a:pt x="60" y="158"/>
                      <a:pt x="61" y="158"/>
                      <a:pt x="61" y="158"/>
                    </a:cubicBezTo>
                    <a:cubicBezTo>
                      <a:pt x="61" y="158"/>
                      <a:pt x="61" y="159"/>
                      <a:pt x="61" y="159"/>
                    </a:cubicBezTo>
                    <a:cubicBezTo>
                      <a:pt x="61" y="159"/>
                      <a:pt x="61" y="159"/>
                      <a:pt x="62" y="159"/>
                    </a:cubicBezTo>
                    <a:cubicBezTo>
                      <a:pt x="62" y="159"/>
                      <a:pt x="63" y="159"/>
                      <a:pt x="64" y="160"/>
                    </a:cubicBezTo>
                    <a:cubicBezTo>
                      <a:pt x="64" y="160"/>
                      <a:pt x="65" y="160"/>
                      <a:pt x="65" y="161"/>
                    </a:cubicBezTo>
                    <a:cubicBezTo>
                      <a:pt x="66" y="161"/>
                      <a:pt x="66" y="161"/>
                      <a:pt x="67" y="161"/>
                    </a:cubicBezTo>
                    <a:cubicBezTo>
                      <a:pt x="67" y="161"/>
                      <a:pt x="68" y="162"/>
                      <a:pt x="69" y="162"/>
                    </a:cubicBezTo>
                    <a:cubicBezTo>
                      <a:pt x="69" y="162"/>
                      <a:pt x="73" y="162"/>
                      <a:pt x="73" y="162"/>
                    </a:cubicBezTo>
                    <a:cubicBezTo>
                      <a:pt x="74" y="162"/>
                      <a:pt x="74" y="162"/>
                      <a:pt x="75" y="161"/>
                    </a:cubicBezTo>
                    <a:cubicBezTo>
                      <a:pt x="75" y="161"/>
                      <a:pt x="75" y="161"/>
                      <a:pt x="75" y="161"/>
                    </a:cubicBezTo>
                    <a:cubicBezTo>
                      <a:pt x="76" y="161"/>
                      <a:pt x="77" y="161"/>
                      <a:pt x="77" y="160"/>
                    </a:cubicBezTo>
                    <a:cubicBezTo>
                      <a:pt x="77" y="160"/>
                      <a:pt x="79" y="160"/>
                      <a:pt x="79" y="160"/>
                    </a:cubicBezTo>
                    <a:cubicBezTo>
                      <a:pt x="79" y="159"/>
                      <a:pt x="79" y="158"/>
                      <a:pt x="79" y="158"/>
                    </a:cubicBezTo>
                    <a:cubicBezTo>
                      <a:pt x="79" y="158"/>
                      <a:pt x="79" y="158"/>
                      <a:pt x="78" y="158"/>
                    </a:cubicBezTo>
                    <a:cubicBezTo>
                      <a:pt x="78" y="158"/>
                      <a:pt x="78" y="158"/>
                      <a:pt x="78" y="157"/>
                    </a:cubicBezTo>
                    <a:cubicBezTo>
                      <a:pt x="78" y="157"/>
                      <a:pt x="78" y="157"/>
                      <a:pt x="79" y="157"/>
                    </a:cubicBezTo>
                    <a:cubicBezTo>
                      <a:pt x="79" y="157"/>
                      <a:pt x="80" y="157"/>
                      <a:pt x="80" y="157"/>
                    </a:cubicBezTo>
                    <a:cubicBezTo>
                      <a:pt x="80" y="157"/>
                      <a:pt x="80" y="157"/>
                      <a:pt x="80" y="156"/>
                    </a:cubicBezTo>
                    <a:cubicBezTo>
                      <a:pt x="80" y="156"/>
                      <a:pt x="79" y="156"/>
                      <a:pt x="79" y="156"/>
                    </a:cubicBezTo>
                    <a:cubicBezTo>
                      <a:pt x="78" y="156"/>
                      <a:pt x="78" y="155"/>
                      <a:pt x="78" y="155"/>
                    </a:cubicBezTo>
                    <a:cubicBezTo>
                      <a:pt x="78" y="155"/>
                      <a:pt x="78" y="154"/>
                      <a:pt x="78" y="154"/>
                    </a:cubicBezTo>
                    <a:cubicBezTo>
                      <a:pt x="79" y="154"/>
                      <a:pt x="79" y="154"/>
                      <a:pt x="79" y="154"/>
                    </a:cubicBezTo>
                    <a:cubicBezTo>
                      <a:pt x="79" y="154"/>
                      <a:pt x="79" y="154"/>
                      <a:pt x="79" y="153"/>
                    </a:cubicBezTo>
                    <a:cubicBezTo>
                      <a:pt x="79" y="153"/>
                      <a:pt x="79" y="151"/>
                      <a:pt x="79" y="151"/>
                    </a:cubicBezTo>
                    <a:cubicBezTo>
                      <a:pt x="79" y="151"/>
                      <a:pt x="79" y="150"/>
                      <a:pt x="79" y="150"/>
                    </a:cubicBezTo>
                    <a:cubicBezTo>
                      <a:pt x="79" y="150"/>
                      <a:pt x="80" y="150"/>
                      <a:pt x="80" y="150"/>
                    </a:cubicBezTo>
                    <a:cubicBezTo>
                      <a:pt x="80" y="150"/>
                      <a:pt x="80" y="149"/>
                      <a:pt x="80" y="149"/>
                    </a:cubicBezTo>
                    <a:cubicBezTo>
                      <a:pt x="80" y="149"/>
                      <a:pt x="80" y="148"/>
                      <a:pt x="80" y="148"/>
                    </a:cubicBezTo>
                    <a:cubicBezTo>
                      <a:pt x="80" y="148"/>
                      <a:pt x="81" y="147"/>
                      <a:pt x="81" y="147"/>
                    </a:cubicBezTo>
                    <a:cubicBezTo>
                      <a:pt x="81" y="147"/>
                      <a:pt x="81" y="146"/>
                      <a:pt x="81" y="146"/>
                    </a:cubicBezTo>
                    <a:cubicBezTo>
                      <a:pt x="81" y="146"/>
                      <a:pt x="80" y="146"/>
                      <a:pt x="80" y="145"/>
                    </a:cubicBezTo>
                    <a:cubicBezTo>
                      <a:pt x="79" y="145"/>
                      <a:pt x="79" y="145"/>
                      <a:pt x="79" y="144"/>
                    </a:cubicBezTo>
                    <a:cubicBezTo>
                      <a:pt x="79" y="144"/>
                      <a:pt x="79" y="143"/>
                      <a:pt x="79" y="143"/>
                    </a:cubicBezTo>
                    <a:cubicBezTo>
                      <a:pt x="79" y="143"/>
                      <a:pt x="80" y="142"/>
                      <a:pt x="80" y="142"/>
                    </a:cubicBezTo>
                    <a:cubicBezTo>
                      <a:pt x="80" y="142"/>
                      <a:pt x="80" y="142"/>
                      <a:pt x="80" y="141"/>
                    </a:cubicBezTo>
                    <a:cubicBezTo>
                      <a:pt x="80" y="141"/>
                      <a:pt x="79" y="142"/>
                      <a:pt x="79" y="142"/>
                    </a:cubicBezTo>
                    <a:cubicBezTo>
                      <a:pt x="79" y="142"/>
                      <a:pt x="79" y="141"/>
                      <a:pt x="79" y="141"/>
                    </a:cubicBezTo>
                    <a:cubicBezTo>
                      <a:pt x="79" y="141"/>
                      <a:pt x="79" y="141"/>
                      <a:pt x="79" y="141"/>
                    </a:cubicBezTo>
                    <a:cubicBezTo>
                      <a:pt x="78" y="141"/>
                      <a:pt x="78" y="141"/>
                      <a:pt x="77" y="141"/>
                    </a:cubicBezTo>
                    <a:cubicBezTo>
                      <a:pt x="77" y="141"/>
                      <a:pt x="77" y="140"/>
                      <a:pt x="77" y="140"/>
                    </a:cubicBezTo>
                    <a:cubicBezTo>
                      <a:pt x="77" y="140"/>
                      <a:pt x="78" y="139"/>
                      <a:pt x="78" y="140"/>
                    </a:cubicBezTo>
                    <a:cubicBezTo>
                      <a:pt x="79" y="140"/>
                      <a:pt x="79" y="140"/>
                      <a:pt x="80" y="141"/>
                    </a:cubicBezTo>
                    <a:cubicBezTo>
                      <a:pt x="81" y="142"/>
                      <a:pt x="81" y="142"/>
                      <a:pt x="82" y="142"/>
                    </a:cubicBezTo>
                    <a:cubicBezTo>
                      <a:pt x="83" y="142"/>
                      <a:pt x="86" y="142"/>
                      <a:pt x="87" y="142"/>
                    </a:cubicBezTo>
                    <a:cubicBezTo>
                      <a:pt x="88" y="142"/>
                      <a:pt x="90" y="142"/>
                      <a:pt x="91" y="142"/>
                    </a:cubicBezTo>
                    <a:cubicBezTo>
                      <a:pt x="91" y="141"/>
                      <a:pt x="94" y="141"/>
                      <a:pt x="95" y="141"/>
                    </a:cubicBezTo>
                    <a:cubicBezTo>
                      <a:pt x="95" y="141"/>
                      <a:pt x="101" y="140"/>
                      <a:pt x="102" y="139"/>
                    </a:cubicBezTo>
                    <a:cubicBezTo>
                      <a:pt x="103" y="139"/>
                      <a:pt x="106" y="138"/>
                      <a:pt x="106" y="138"/>
                    </a:cubicBezTo>
                    <a:cubicBezTo>
                      <a:pt x="107" y="138"/>
                      <a:pt x="111" y="136"/>
                      <a:pt x="111" y="136"/>
                    </a:cubicBezTo>
                    <a:cubicBezTo>
                      <a:pt x="112" y="135"/>
                      <a:pt x="112" y="134"/>
                      <a:pt x="112" y="134"/>
                    </a:cubicBezTo>
                    <a:cubicBezTo>
                      <a:pt x="112" y="134"/>
                      <a:pt x="113" y="133"/>
                      <a:pt x="113" y="132"/>
                    </a:cubicBezTo>
                    <a:cubicBezTo>
                      <a:pt x="113" y="132"/>
                      <a:pt x="113" y="132"/>
                      <a:pt x="113" y="131"/>
                    </a:cubicBezTo>
                    <a:cubicBezTo>
                      <a:pt x="114" y="131"/>
                      <a:pt x="114" y="130"/>
                      <a:pt x="115" y="130"/>
                    </a:cubicBezTo>
                    <a:cubicBezTo>
                      <a:pt x="115" y="130"/>
                      <a:pt x="116" y="129"/>
                      <a:pt x="116" y="128"/>
                    </a:cubicBezTo>
                    <a:cubicBezTo>
                      <a:pt x="116" y="128"/>
                      <a:pt x="116" y="127"/>
                      <a:pt x="116" y="127"/>
                    </a:cubicBezTo>
                    <a:cubicBezTo>
                      <a:pt x="116" y="127"/>
                      <a:pt x="117" y="126"/>
                      <a:pt x="117" y="126"/>
                    </a:cubicBezTo>
                    <a:cubicBezTo>
                      <a:pt x="117" y="125"/>
                      <a:pt x="118" y="125"/>
                      <a:pt x="118" y="125"/>
                    </a:cubicBezTo>
                    <a:cubicBezTo>
                      <a:pt x="118" y="124"/>
                      <a:pt x="119" y="123"/>
                      <a:pt x="119" y="123"/>
                    </a:cubicBezTo>
                    <a:cubicBezTo>
                      <a:pt x="119" y="119"/>
                      <a:pt x="119" y="119"/>
                      <a:pt x="119" y="119"/>
                    </a:cubicBezTo>
                    <a:cubicBezTo>
                      <a:pt x="119" y="119"/>
                      <a:pt x="117" y="119"/>
                      <a:pt x="116" y="118"/>
                    </a:cubicBezTo>
                    <a:cubicBezTo>
                      <a:pt x="116" y="118"/>
                      <a:pt x="115" y="118"/>
                      <a:pt x="115" y="117"/>
                    </a:cubicBezTo>
                    <a:cubicBezTo>
                      <a:pt x="115" y="117"/>
                      <a:pt x="114" y="116"/>
                      <a:pt x="114" y="116"/>
                    </a:cubicBezTo>
                    <a:cubicBezTo>
                      <a:pt x="114" y="116"/>
                      <a:pt x="114" y="115"/>
                      <a:pt x="114" y="114"/>
                    </a:cubicBezTo>
                    <a:cubicBezTo>
                      <a:pt x="114" y="113"/>
                      <a:pt x="114" y="113"/>
                      <a:pt x="115" y="112"/>
                    </a:cubicBezTo>
                    <a:cubicBezTo>
                      <a:pt x="115" y="112"/>
                      <a:pt x="115" y="111"/>
                      <a:pt x="115" y="111"/>
                    </a:cubicBezTo>
                    <a:cubicBezTo>
                      <a:pt x="115" y="111"/>
                      <a:pt x="115" y="110"/>
                      <a:pt x="115" y="109"/>
                    </a:cubicBezTo>
                    <a:cubicBezTo>
                      <a:pt x="115" y="109"/>
                      <a:pt x="114" y="108"/>
                      <a:pt x="114" y="108"/>
                    </a:cubicBezTo>
                    <a:cubicBezTo>
                      <a:pt x="113" y="107"/>
                      <a:pt x="112" y="107"/>
                      <a:pt x="111" y="107"/>
                    </a:cubicBezTo>
                    <a:cubicBezTo>
                      <a:pt x="111" y="106"/>
                      <a:pt x="109" y="106"/>
                      <a:pt x="109" y="105"/>
                    </a:cubicBezTo>
                    <a:cubicBezTo>
                      <a:pt x="109" y="105"/>
                      <a:pt x="107" y="104"/>
                      <a:pt x="107" y="104"/>
                    </a:cubicBezTo>
                    <a:cubicBezTo>
                      <a:pt x="107" y="104"/>
                      <a:pt x="106" y="103"/>
                      <a:pt x="106" y="102"/>
                    </a:cubicBezTo>
                    <a:cubicBezTo>
                      <a:pt x="106" y="102"/>
                      <a:pt x="106" y="101"/>
                      <a:pt x="106" y="101"/>
                    </a:cubicBezTo>
                    <a:cubicBezTo>
                      <a:pt x="106" y="101"/>
                      <a:pt x="107" y="100"/>
                      <a:pt x="107" y="100"/>
                    </a:cubicBezTo>
                    <a:cubicBezTo>
                      <a:pt x="107" y="100"/>
                      <a:pt x="107" y="99"/>
                      <a:pt x="107" y="99"/>
                    </a:cubicBezTo>
                    <a:cubicBezTo>
                      <a:pt x="107" y="98"/>
                      <a:pt x="107" y="98"/>
                      <a:pt x="107" y="98"/>
                    </a:cubicBezTo>
                    <a:cubicBezTo>
                      <a:pt x="107" y="98"/>
                      <a:pt x="106" y="97"/>
                      <a:pt x="106" y="96"/>
                    </a:cubicBezTo>
                    <a:cubicBezTo>
                      <a:pt x="106" y="96"/>
                      <a:pt x="106" y="96"/>
                      <a:pt x="106" y="95"/>
                    </a:cubicBezTo>
                    <a:cubicBezTo>
                      <a:pt x="106" y="95"/>
                      <a:pt x="106" y="94"/>
                      <a:pt x="106" y="94"/>
                    </a:cubicBezTo>
                    <a:cubicBezTo>
                      <a:pt x="106" y="94"/>
                      <a:pt x="106" y="93"/>
                      <a:pt x="106" y="92"/>
                    </a:cubicBezTo>
                    <a:cubicBezTo>
                      <a:pt x="106" y="92"/>
                      <a:pt x="106" y="91"/>
                      <a:pt x="106" y="91"/>
                    </a:cubicBezTo>
                    <a:cubicBezTo>
                      <a:pt x="107" y="91"/>
                      <a:pt x="107" y="91"/>
                      <a:pt x="107" y="91"/>
                    </a:cubicBezTo>
                    <a:cubicBezTo>
                      <a:pt x="107" y="91"/>
                      <a:pt x="108" y="91"/>
                      <a:pt x="108" y="90"/>
                    </a:cubicBezTo>
                    <a:cubicBezTo>
                      <a:pt x="108" y="90"/>
                      <a:pt x="108" y="90"/>
                      <a:pt x="108" y="89"/>
                    </a:cubicBezTo>
                    <a:cubicBezTo>
                      <a:pt x="108" y="89"/>
                      <a:pt x="108" y="89"/>
                      <a:pt x="108" y="89"/>
                    </a:cubicBezTo>
                    <a:cubicBezTo>
                      <a:pt x="108" y="88"/>
                      <a:pt x="108" y="88"/>
                      <a:pt x="108" y="88"/>
                    </a:cubicBezTo>
                    <a:cubicBezTo>
                      <a:pt x="108" y="88"/>
                      <a:pt x="108" y="87"/>
                      <a:pt x="108" y="87"/>
                    </a:cubicBezTo>
                    <a:cubicBezTo>
                      <a:pt x="108" y="87"/>
                      <a:pt x="108" y="86"/>
                      <a:pt x="108" y="86"/>
                    </a:cubicBezTo>
                    <a:cubicBezTo>
                      <a:pt x="108" y="86"/>
                      <a:pt x="108" y="85"/>
                      <a:pt x="108" y="85"/>
                    </a:cubicBezTo>
                    <a:cubicBezTo>
                      <a:pt x="108" y="85"/>
                      <a:pt x="108" y="85"/>
                      <a:pt x="108" y="85"/>
                    </a:cubicBezTo>
                    <a:cubicBezTo>
                      <a:pt x="108" y="84"/>
                      <a:pt x="108" y="84"/>
                      <a:pt x="108" y="84"/>
                    </a:cubicBezTo>
                    <a:cubicBezTo>
                      <a:pt x="108" y="84"/>
                      <a:pt x="108" y="84"/>
                      <a:pt x="108" y="84"/>
                    </a:cubicBezTo>
                    <a:cubicBezTo>
                      <a:pt x="108" y="83"/>
                      <a:pt x="108" y="83"/>
                      <a:pt x="108" y="83"/>
                    </a:cubicBezTo>
                    <a:cubicBezTo>
                      <a:pt x="108" y="83"/>
                      <a:pt x="108" y="83"/>
                      <a:pt x="108" y="83"/>
                    </a:cubicBezTo>
                    <a:cubicBezTo>
                      <a:pt x="108" y="82"/>
                      <a:pt x="108" y="82"/>
                      <a:pt x="108" y="82"/>
                    </a:cubicBezTo>
                    <a:cubicBezTo>
                      <a:pt x="108" y="82"/>
                      <a:pt x="108" y="82"/>
                      <a:pt x="108" y="81"/>
                    </a:cubicBezTo>
                    <a:cubicBezTo>
                      <a:pt x="108" y="81"/>
                      <a:pt x="108" y="81"/>
                      <a:pt x="108" y="81"/>
                    </a:cubicBezTo>
                    <a:cubicBezTo>
                      <a:pt x="108" y="80"/>
                      <a:pt x="108" y="80"/>
                      <a:pt x="108" y="80"/>
                    </a:cubicBezTo>
                    <a:cubicBezTo>
                      <a:pt x="108" y="80"/>
                      <a:pt x="109" y="80"/>
                      <a:pt x="109" y="80"/>
                    </a:cubicBezTo>
                    <a:cubicBezTo>
                      <a:pt x="109" y="80"/>
                      <a:pt x="109" y="80"/>
                      <a:pt x="109" y="79"/>
                    </a:cubicBezTo>
                    <a:cubicBezTo>
                      <a:pt x="109" y="79"/>
                      <a:pt x="109" y="79"/>
                      <a:pt x="109" y="78"/>
                    </a:cubicBezTo>
                    <a:cubicBezTo>
                      <a:pt x="109" y="78"/>
                      <a:pt x="109" y="78"/>
                      <a:pt x="109" y="78"/>
                    </a:cubicBezTo>
                    <a:cubicBezTo>
                      <a:pt x="109" y="78"/>
                      <a:pt x="109" y="77"/>
                      <a:pt x="109" y="77"/>
                    </a:cubicBezTo>
                    <a:cubicBezTo>
                      <a:pt x="109" y="77"/>
                      <a:pt x="109" y="77"/>
                      <a:pt x="109" y="77"/>
                    </a:cubicBezTo>
                    <a:cubicBezTo>
                      <a:pt x="109" y="77"/>
                      <a:pt x="109" y="76"/>
                      <a:pt x="109" y="76"/>
                    </a:cubicBezTo>
                    <a:cubicBezTo>
                      <a:pt x="109" y="76"/>
                      <a:pt x="110" y="76"/>
                      <a:pt x="110" y="76"/>
                    </a:cubicBezTo>
                    <a:cubicBezTo>
                      <a:pt x="110" y="75"/>
                      <a:pt x="110" y="75"/>
                      <a:pt x="110" y="75"/>
                    </a:cubicBezTo>
                    <a:cubicBezTo>
                      <a:pt x="110" y="73"/>
                      <a:pt x="110" y="73"/>
                      <a:pt x="110" y="73"/>
                    </a:cubicBezTo>
                    <a:cubicBezTo>
                      <a:pt x="110" y="73"/>
                      <a:pt x="110" y="73"/>
                      <a:pt x="110" y="73"/>
                    </a:cubicBezTo>
                    <a:cubicBezTo>
                      <a:pt x="111" y="72"/>
                      <a:pt x="111" y="72"/>
                      <a:pt x="111" y="72"/>
                    </a:cubicBezTo>
                    <a:cubicBezTo>
                      <a:pt x="111" y="72"/>
                      <a:pt x="110" y="72"/>
                      <a:pt x="110" y="72"/>
                    </a:cubicBezTo>
                    <a:cubicBezTo>
                      <a:pt x="110" y="71"/>
                      <a:pt x="110" y="71"/>
                      <a:pt x="110" y="71"/>
                    </a:cubicBezTo>
                    <a:cubicBezTo>
                      <a:pt x="110" y="70"/>
                      <a:pt x="110" y="70"/>
                      <a:pt x="110" y="70"/>
                    </a:cubicBezTo>
                    <a:cubicBezTo>
                      <a:pt x="110" y="70"/>
                      <a:pt x="110" y="69"/>
                      <a:pt x="110" y="69"/>
                    </a:cubicBezTo>
                    <a:cubicBezTo>
                      <a:pt x="110" y="69"/>
                      <a:pt x="112" y="68"/>
                      <a:pt x="112" y="68"/>
                    </a:cubicBezTo>
                    <a:cubicBezTo>
                      <a:pt x="112" y="67"/>
                      <a:pt x="112" y="67"/>
                      <a:pt x="112" y="67"/>
                    </a:cubicBezTo>
                    <a:cubicBezTo>
                      <a:pt x="112" y="67"/>
                      <a:pt x="112" y="67"/>
                      <a:pt x="112" y="67"/>
                    </a:cubicBezTo>
                    <a:cubicBezTo>
                      <a:pt x="112" y="67"/>
                      <a:pt x="113" y="66"/>
                      <a:pt x="113" y="66"/>
                    </a:cubicBezTo>
                    <a:cubicBezTo>
                      <a:pt x="113" y="66"/>
                      <a:pt x="113" y="65"/>
                      <a:pt x="113" y="65"/>
                    </a:cubicBezTo>
                    <a:cubicBezTo>
                      <a:pt x="113" y="65"/>
                      <a:pt x="114" y="65"/>
                      <a:pt x="114" y="65"/>
                    </a:cubicBezTo>
                    <a:cubicBezTo>
                      <a:pt x="114" y="65"/>
                      <a:pt x="114" y="64"/>
                      <a:pt x="114" y="64"/>
                    </a:cubicBezTo>
                    <a:cubicBezTo>
                      <a:pt x="114" y="63"/>
                      <a:pt x="115" y="63"/>
                      <a:pt x="115" y="63"/>
                    </a:cubicBezTo>
                    <a:cubicBezTo>
                      <a:pt x="115" y="63"/>
                      <a:pt x="115" y="63"/>
                      <a:pt x="116" y="63"/>
                    </a:cubicBezTo>
                    <a:cubicBezTo>
                      <a:pt x="116" y="62"/>
                      <a:pt x="116" y="62"/>
                      <a:pt x="117" y="62"/>
                    </a:cubicBezTo>
                    <a:cubicBezTo>
                      <a:pt x="117" y="61"/>
                      <a:pt x="118" y="60"/>
                      <a:pt x="118" y="60"/>
                    </a:cubicBezTo>
                    <a:cubicBezTo>
                      <a:pt x="118" y="60"/>
                      <a:pt x="118" y="59"/>
                      <a:pt x="119" y="59"/>
                    </a:cubicBezTo>
                    <a:cubicBezTo>
                      <a:pt x="119" y="58"/>
                      <a:pt x="119" y="58"/>
                      <a:pt x="120" y="58"/>
                    </a:cubicBezTo>
                    <a:cubicBezTo>
                      <a:pt x="120" y="58"/>
                      <a:pt x="120" y="58"/>
                      <a:pt x="120" y="58"/>
                    </a:cubicBezTo>
                    <a:cubicBezTo>
                      <a:pt x="120" y="58"/>
                      <a:pt x="120" y="57"/>
                      <a:pt x="120" y="57"/>
                    </a:cubicBezTo>
                    <a:cubicBezTo>
                      <a:pt x="120" y="57"/>
                      <a:pt x="121" y="56"/>
                      <a:pt x="121" y="56"/>
                    </a:cubicBezTo>
                    <a:cubicBezTo>
                      <a:pt x="121" y="56"/>
                      <a:pt x="122" y="55"/>
                      <a:pt x="122" y="55"/>
                    </a:cubicBezTo>
                    <a:cubicBezTo>
                      <a:pt x="122" y="55"/>
                      <a:pt x="123" y="54"/>
                      <a:pt x="123" y="54"/>
                    </a:cubicBezTo>
                    <a:cubicBezTo>
                      <a:pt x="123" y="54"/>
                      <a:pt x="123" y="53"/>
                      <a:pt x="124" y="53"/>
                    </a:cubicBezTo>
                    <a:cubicBezTo>
                      <a:pt x="124" y="53"/>
                      <a:pt x="124" y="53"/>
                      <a:pt x="124" y="52"/>
                    </a:cubicBezTo>
                    <a:cubicBezTo>
                      <a:pt x="124" y="52"/>
                      <a:pt x="124" y="52"/>
                      <a:pt x="124" y="52"/>
                    </a:cubicBezTo>
                    <a:cubicBezTo>
                      <a:pt x="124" y="52"/>
                      <a:pt x="125" y="52"/>
                      <a:pt x="125" y="52"/>
                    </a:cubicBezTo>
                    <a:cubicBezTo>
                      <a:pt x="125" y="52"/>
                      <a:pt x="125" y="52"/>
                      <a:pt x="125" y="52"/>
                    </a:cubicBezTo>
                    <a:cubicBezTo>
                      <a:pt x="126" y="52"/>
                      <a:pt x="126" y="51"/>
                      <a:pt x="126" y="51"/>
                    </a:cubicBezTo>
                    <a:cubicBezTo>
                      <a:pt x="125" y="51"/>
                      <a:pt x="125" y="51"/>
                      <a:pt x="125" y="51"/>
                    </a:cubicBezTo>
                    <a:cubicBezTo>
                      <a:pt x="125" y="51"/>
                      <a:pt x="125" y="50"/>
                      <a:pt x="125" y="50"/>
                    </a:cubicBezTo>
                    <a:cubicBezTo>
                      <a:pt x="126" y="50"/>
                      <a:pt x="126" y="50"/>
                      <a:pt x="126" y="50"/>
                    </a:cubicBezTo>
                    <a:cubicBezTo>
                      <a:pt x="126" y="50"/>
                      <a:pt x="126" y="50"/>
                      <a:pt x="126" y="50"/>
                    </a:cubicBezTo>
                    <a:cubicBezTo>
                      <a:pt x="126" y="50"/>
                      <a:pt x="127" y="50"/>
                      <a:pt x="127" y="50"/>
                    </a:cubicBezTo>
                    <a:cubicBezTo>
                      <a:pt x="127" y="50"/>
                      <a:pt x="128" y="49"/>
                      <a:pt x="128" y="49"/>
                    </a:cubicBezTo>
                    <a:cubicBezTo>
                      <a:pt x="128" y="48"/>
                      <a:pt x="129" y="48"/>
                      <a:pt x="129" y="48"/>
                    </a:cubicBezTo>
                    <a:cubicBezTo>
                      <a:pt x="129" y="48"/>
                      <a:pt x="130" y="48"/>
                      <a:pt x="130" y="48"/>
                    </a:cubicBezTo>
                    <a:cubicBezTo>
                      <a:pt x="130" y="48"/>
                      <a:pt x="130" y="47"/>
                      <a:pt x="130" y="47"/>
                    </a:cubicBezTo>
                    <a:cubicBezTo>
                      <a:pt x="130" y="47"/>
                      <a:pt x="131" y="47"/>
                      <a:pt x="131" y="47"/>
                    </a:cubicBezTo>
                    <a:cubicBezTo>
                      <a:pt x="131" y="47"/>
                      <a:pt x="131" y="46"/>
                      <a:pt x="131" y="46"/>
                    </a:cubicBezTo>
                    <a:cubicBezTo>
                      <a:pt x="131" y="46"/>
                      <a:pt x="131" y="45"/>
                      <a:pt x="131" y="45"/>
                    </a:cubicBezTo>
                    <a:cubicBezTo>
                      <a:pt x="131" y="45"/>
                      <a:pt x="132" y="45"/>
                      <a:pt x="132" y="45"/>
                    </a:cubicBezTo>
                    <a:cubicBezTo>
                      <a:pt x="132" y="45"/>
                      <a:pt x="132" y="45"/>
                      <a:pt x="132" y="45"/>
                    </a:cubicBezTo>
                    <a:cubicBezTo>
                      <a:pt x="133" y="45"/>
                      <a:pt x="133" y="45"/>
                      <a:pt x="133" y="45"/>
                    </a:cubicBezTo>
                    <a:cubicBezTo>
                      <a:pt x="133" y="45"/>
                      <a:pt x="133" y="44"/>
                      <a:pt x="133" y="44"/>
                    </a:cubicBezTo>
                    <a:cubicBezTo>
                      <a:pt x="133" y="44"/>
                      <a:pt x="134" y="45"/>
                      <a:pt x="134" y="45"/>
                    </a:cubicBezTo>
                    <a:cubicBezTo>
                      <a:pt x="134" y="45"/>
                      <a:pt x="134" y="44"/>
                      <a:pt x="134" y="44"/>
                    </a:cubicBezTo>
                    <a:cubicBezTo>
                      <a:pt x="134" y="44"/>
                      <a:pt x="135" y="44"/>
                      <a:pt x="135" y="44"/>
                    </a:cubicBezTo>
                    <a:cubicBezTo>
                      <a:pt x="135" y="44"/>
                      <a:pt x="135" y="44"/>
                      <a:pt x="135" y="44"/>
                    </a:cubicBezTo>
                    <a:cubicBezTo>
                      <a:pt x="135" y="44"/>
                      <a:pt x="135" y="44"/>
                      <a:pt x="136" y="44"/>
                    </a:cubicBezTo>
                    <a:cubicBezTo>
                      <a:pt x="136" y="44"/>
                      <a:pt x="136" y="43"/>
                      <a:pt x="136" y="43"/>
                    </a:cubicBezTo>
                    <a:cubicBezTo>
                      <a:pt x="136" y="43"/>
                      <a:pt x="137" y="43"/>
                      <a:pt x="137" y="43"/>
                    </a:cubicBezTo>
                    <a:cubicBezTo>
                      <a:pt x="137" y="43"/>
                      <a:pt x="137" y="43"/>
                      <a:pt x="137" y="43"/>
                    </a:cubicBezTo>
                    <a:cubicBezTo>
                      <a:pt x="137" y="43"/>
                      <a:pt x="137" y="42"/>
                      <a:pt x="137" y="42"/>
                    </a:cubicBezTo>
                    <a:cubicBezTo>
                      <a:pt x="137" y="42"/>
                      <a:pt x="138" y="42"/>
                      <a:pt x="139" y="42"/>
                    </a:cubicBezTo>
                    <a:cubicBezTo>
                      <a:pt x="139" y="42"/>
                      <a:pt x="139" y="42"/>
                      <a:pt x="139" y="42"/>
                    </a:cubicBezTo>
                    <a:cubicBezTo>
                      <a:pt x="139" y="42"/>
                      <a:pt x="139" y="41"/>
                      <a:pt x="139" y="41"/>
                    </a:cubicBezTo>
                    <a:cubicBezTo>
                      <a:pt x="139" y="41"/>
                      <a:pt x="140" y="41"/>
                      <a:pt x="140" y="41"/>
                    </a:cubicBezTo>
                    <a:cubicBezTo>
                      <a:pt x="140" y="41"/>
                      <a:pt x="140" y="40"/>
                      <a:pt x="140" y="40"/>
                    </a:cubicBezTo>
                    <a:cubicBezTo>
                      <a:pt x="140" y="40"/>
                      <a:pt x="139" y="39"/>
                      <a:pt x="139" y="39"/>
                    </a:cubicBezTo>
                    <a:cubicBezTo>
                      <a:pt x="139" y="39"/>
                      <a:pt x="139" y="39"/>
                      <a:pt x="139" y="39"/>
                    </a:cubicBezTo>
                    <a:cubicBezTo>
                      <a:pt x="139" y="39"/>
                      <a:pt x="139" y="38"/>
                      <a:pt x="139" y="38"/>
                    </a:cubicBezTo>
                    <a:cubicBezTo>
                      <a:pt x="139" y="38"/>
                      <a:pt x="139" y="37"/>
                      <a:pt x="139" y="3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28" name="Freeform 694">
                <a:extLst>
                  <a:ext uri="{FF2B5EF4-FFF2-40B4-BE49-F238E27FC236}">
                    <a16:creationId xmlns:a16="http://schemas.microsoft.com/office/drawing/2014/main" id="{7A3F9552-CD95-4581-412D-A451B14D0858}"/>
                  </a:ext>
                </a:extLst>
              </p:cNvPr>
              <p:cNvSpPr>
                <a:spLocks/>
              </p:cNvSpPr>
              <p:nvPr/>
            </p:nvSpPr>
            <p:spPr bwMode="auto">
              <a:xfrm>
                <a:off x="3124201" y="4500563"/>
                <a:ext cx="357187" cy="492125"/>
              </a:xfrm>
              <a:custGeom>
                <a:avLst/>
                <a:gdLst>
                  <a:gd name="T0" fmla="*/ 83 w 86"/>
                  <a:gd name="T1" fmla="*/ 73 h 118"/>
                  <a:gd name="T2" fmla="*/ 79 w 86"/>
                  <a:gd name="T3" fmla="*/ 68 h 118"/>
                  <a:gd name="T4" fmla="*/ 80 w 86"/>
                  <a:gd name="T5" fmla="*/ 60 h 118"/>
                  <a:gd name="T6" fmla="*/ 79 w 86"/>
                  <a:gd name="T7" fmla="*/ 52 h 118"/>
                  <a:gd name="T8" fmla="*/ 82 w 86"/>
                  <a:gd name="T9" fmla="*/ 45 h 118"/>
                  <a:gd name="T10" fmla="*/ 75 w 86"/>
                  <a:gd name="T11" fmla="*/ 45 h 118"/>
                  <a:gd name="T12" fmla="*/ 68 w 86"/>
                  <a:gd name="T13" fmla="*/ 45 h 118"/>
                  <a:gd name="T14" fmla="*/ 57 w 86"/>
                  <a:gd name="T15" fmla="*/ 39 h 118"/>
                  <a:gd name="T16" fmla="*/ 49 w 86"/>
                  <a:gd name="T17" fmla="*/ 38 h 118"/>
                  <a:gd name="T18" fmla="*/ 47 w 86"/>
                  <a:gd name="T19" fmla="*/ 30 h 118"/>
                  <a:gd name="T20" fmla="*/ 41 w 86"/>
                  <a:gd name="T21" fmla="*/ 23 h 118"/>
                  <a:gd name="T22" fmla="*/ 43 w 86"/>
                  <a:gd name="T23" fmla="*/ 14 h 118"/>
                  <a:gd name="T24" fmla="*/ 55 w 86"/>
                  <a:gd name="T25" fmla="*/ 3 h 118"/>
                  <a:gd name="T26" fmla="*/ 50 w 86"/>
                  <a:gd name="T27" fmla="*/ 1 h 118"/>
                  <a:gd name="T28" fmla="*/ 44 w 86"/>
                  <a:gd name="T29" fmla="*/ 5 h 118"/>
                  <a:gd name="T30" fmla="*/ 34 w 86"/>
                  <a:gd name="T31" fmla="*/ 9 h 118"/>
                  <a:gd name="T32" fmla="*/ 28 w 86"/>
                  <a:gd name="T33" fmla="*/ 10 h 118"/>
                  <a:gd name="T34" fmla="*/ 25 w 86"/>
                  <a:gd name="T35" fmla="*/ 17 h 118"/>
                  <a:gd name="T36" fmla="*/ 22 w 86"/>
                  <a:gd name="T37" fmla="*/ 21 h 118"/>
                  <a:gd name="T38" fmla="*/ 16 w 86"/>
                  <a:gd name="T39" fmla="*/ 27 h 118"/>
                  <a:gd name="T40" fmla="*/ 16 w 86"/>
                  <a:gd name="T41" fmla="*/ 31 h 118"/>
                  <a:gd name="T42" fmla="*/ 13 w 86"/>
                  <a:gd name="T43" fmla="*/ 29 h 118"/>
                  <a:gd name="T44" fmla="*/ 11 w 86"/>
                  <a:gd name="T45" fmla="*/ 33 h 118"/>
                  <a:gd name="T46" fmla="*/ 8 w 86"/>
                  <a:gd name="T47" fmla="*/ 37 h 118"/>
                  <a:gd name="T48" fmla="*/ 11 w 86"/>
                  <a:gd name="T49" fmla="*/ 41 h 118"/>
                  <a:gd name="T50" fmla="*/ 13 w 86"/>
                  <a:gd name="T51" fmla="*/ 47 h 118"/>
                  <a:gd name="T52" fmla="*/ 12 w 86"/>
                  <a:gd name="T53" fmla="*/ 53 h 118"/>
                  <a:gd name="T54" fmla="*/ 12 w 86"/>
                  <a:gd name="T55" fmla="*/ 61 h 118"/>
                  <a:gd name="T56" fmla="*/ 11 w 86"/>
                  <a:gd name="T57" fmla="*/ 65 h 118"/>
                  <a:gd name="T58" fmla="*/ 6 w 86"/>
                  <a:gd name="T59" fmla="*/ 69 h 118"/>
                  <a:gd name="T60" fmla="*/ 4 w 86"/>
                  <a:gd name="T61" fmla="*/ 76 h 118"/>
                  <a:gd name="T62" fmla="*/ 3 w 86"/>
                  <a:gd name="T63" fmla="*/ 79 h 118"/>
                  <a:gd name="T64" fmla="*/ 9 w 86"/>
                  <a:gd name="T65" fmla="*/ 82 h 118"/>
                  <a:gd name="T66" fmla="*/ 16 w 86"/>
                  <a:gd name="T67" fmla="*/ 86 h 118"/>
                  <a:gd name="T68" fmla="*/ 23 w 86"/>
                  <a:gd name="T69" fmla="*/ 88 h 118"/>
                  <a:gd name="T70" fmla="*/ 29 w 86"/>
                  <a:gd name="T71" fmla="*/ 89 h 118"/>
                  <a:gd name="T72" fmla="*/ 33 w 86"/>
                  <a:gd name="T73" fmla="*/ 94 h 118"/>
                  <a:gd name="T74" fmla="*/ 35 w 86"/>
                  <a:gd name="T75" fmla="*/ 95 h 118"/>
                  <a:gd name="T76" fmla="*/ 38 w 86"/>
                  <a:gd name="T77" fmla="*/ 98 h 118"/>
                  <a:gd name="T78" fmla="*/ 41 w 86"/>
                  <a:gd name="T79" fmla="*/ 101 h 118"/>
                  <a:gd name="T80" fmla="*/ 42 w 86"/>
                  <a:gd name="T81" fmla="*/ 105 h 118"/>
                  <a:gd name="T82" fmla="*/ 45 w 86"/>
                  <a:gd name="T83" fmla="*/ 104 h 118"/>
                  <a:gd name="T84" fmla="*/ 49 w 86"/>
                  <a:gd name="T85" fmla="*/ 104 h 118"/>
                  <a:gd name="T86" fmla="*/ 53 w 86"/>
                  <a:gd name="T87" fmla="*/ 104 h 118"/>
                  <a:gd name="T88" fmla="*/ 55 w 86"/>
                  <a:gd name="T89" fmla="*/ 105 h 118"/>
                  <a:gd name="T90" fmla="*/ 59 w 86"/>
                  <a:gd name="T91" fmla="*/ 105 h 118"/>
                  <a:gd name="T92" fmla="*/ 62 w 86"/>
                  <a:gd name="T93" fmla="*/ 106 h 118"/>
                  <a:gd name="T94" fmla="*/ 61 w 86"/>
                  <a:gd name="T95" fmla="*/ 115 h 118"/>
                  <a:gd name="T96" fmla="*/ 66 w 86"/>
                  <a:gd name="T97" fmla="*/ 93 h 118"/>
                  <a:gd name="T98" fmla="*/ 63 w 86"/>
                  <a:gd name="T99" fmla="*/ 89 h 118"/>
                  <a:gd name="T100" fmla="*/ 68 w 86"/>
                  <a:gd name="T101" fmla="*/ 84 h 118"/>
                  <a:gd name="T102" fmla="*/ 69 w 86"/>
                  <a:gd name="T103" fmla="*/ 81 h 118"/>
                  <a:gd name="T104" fmla="*/ 65 w 86"/>
                  <a:gd name="T105" fmla="*/ 76 h 118"/>
                  <a:gd name="T106" fmla="*/ 76 w 86"/>
                  <a:gd name="T107" fmla="*/ 75 h 118"/>
                  <a:gd name="T108" fmla="*/ 79 w 86"/>
                  <a:gd name="T109" fmla="*/ 74 h 118"/>
                  <a:gd name="T110" fmla="*/ 82 w 86"/>
                  <a:gd name="T111" fmla="*/ 74 h 118"/>
                  <a:gd name="T112" fmla="*/ 84 w 86"/>
                  <a:gd name="T113" fmla="*/ 8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6" h="118">
                    <a:moveTo>
                      <a:pt x="86" y="78"/>
                    </a:moveTo>
                    <a:cubicBezTo>
                      <a:pt x="86" y="78"/>
                      <a:pt x="86" y="78"/>
                      <a:pt x="86" y="78"/>
                    </a:cubicBezTo>
                    <a:cubicBezTo>
                      <a:pt x="85" y="77"/>
                      <a:pt x="85" y="76"/>
                      <a:pt x="85" y="76"/>
                    </a:cubicBezTo>
                    <a:cubicBezTo>
                      <a:pt x="85" y="76"/>
                      <a:pt x="84" y="75"/>
                      <a:pt x="84" y="75"/>
                    </a:cubicBezTo>
                    <a:cubicBezTo>
                      <a:pt x="84" y="75"/>
                      <a:pt x="84" y="74"/>
                      <a:pt x="84" y="74"/>
                    </a:cubicBezTo>
                    <a:cubicBezTo>
                      <a:pt x="84" y="74"/>
                      <a:pt x="84" y="73"/>
                      <a:pt x="84" y="73"/>
                    </a:cubicBezTo>
                    <a:cubicBezTo>
                      <a:pt x="84" y="73"/>
                      <a:pt x="84" y="73"/>
                      <a:pt x="83" y="73"/>
                    </a:cubicBezTo>
                    <a:cubicBezTo>
                      <a:pt x="83" y="72"/>
                      <a:pt x="83" y="72"/>
                      <a:pt x="83" y="72"/>
                    </a:cubicBezTo>
                    <a:cubicBezTo>
                      <a:pt x="83" y="71"/>
                      <a:pt x="83" y="71"/>
                      <a:pt x="83" y="71"/>
                    </a:cubicBezTo>
                    <a:cubicBezTo>
                      <a:pt x="83" y="71"/>
                      <a:pt x="82" y="70"/>
                      <a:pt x="82" y="69"/>
                    </a:cubicBezTo>
                    <a:cubicBezTo>
                      <a:pt x="82" y="69"/>
                      <a:pt x="81" y="69"/>
                      <a:pt x="81" y="69"/>
                    </a:cubicBezTo>
                    <a:cubicBezTo>
                      <a:pt x="81" y="69"/>
                      <a:pt x="80" y="68"/>
                      <a:pt x="80" y="68"/>
                    </a:cubicBezTo>
                    <a:cubicBezTo>
                      <a:pt x="80" y="68"/>
                      <a:pt x="79" y="68"/>
                      <a:pt x="79" y="68"/>
                    </a:cubicBezTo>
                    <a:cubicBezTo>
                      <a:pt x="79" y="68"/>
                      <a:pt x="79" y="68"/>
                      <a:pt x="79" y="68"/>
                    </a:cubicBezTo>
                    <a:cubicBezTo>
                      <a:pt x="81" y="66"/>
                      <a:pt x="81" y="66"/>
                      <a:pt x="81" y="66"/>
                    </a:cubicBezTo>
                    <a:cubicBezTo>
                      <a:pt x="82" y="65"/>
                      <a:pt x="82" y="65"/>
                      <a:pt x="82" y="65"/>
                    </a:cubicBezTo>
                    <a:cubicBezTo>
                      <a:pt x="82" y="65"/>
                      <a:pt x="83" y="64"/>
                      <a:pt x="83" y="64"/>
                    </a:cubicBezTo>
                    <a:cubicBezTo>
                      <a:pt x="83" y="64"/>
                      <a:pt x="82" y="63"/>
                      <a:pt x="82" y="63"/>
                    </a:cubicBezTo>
                    <a:cubicBezTo>
                      <a:pt x="82" y="63"/>
                      <a:pt x="81" y="61"/>
                      <a:pt x="81" y="61"/>
                    </a:cubicBezTo>
                    <a:cubicBezTo>
                      <a:pt x="80" y="61"/>
                      <a:pt x="80" y="61"/>
                      <a:pt x="80" y="61"/>
                    </a:cubicBezTo>
                    <a:cubicBezTo>
                      <a:pt x="80" y="61"/>
                      <a:pt x="80" y="60"/>
                      <a:pt x="80" y="60"/>
                    </a:cubicBezTo>
                    <a:cubicBezTo>
                      <a:pt x="80" y="60"/>
                      <a:pt x="79" y="58"/>
                      <a:pt x="79" y="58"/>
                    </a:cubicBezTo>
                    <a:cubicBezTo>
                      <a:pt x="79" y="57"/>
                      <a:pt x="79" y="57"/>
                      <a:pt x="79" y="57"/>
                    </a:cubicBezTo>
                    <a:cubicBezTo>
                      <a:pt x="79" y="57"/>
                      <a:pt x="79" y="56"/>
                      <a:pt x="79" y="56"/>
                    </a:cubicBezTo>
                    <a:cubicBezTo>
                      <a:pt x="79" y="56"/>
                      <a:pt x="79" y="56"/>
                      <a:pt x="79" y="55"/>
                    </a:cubicBezTo>
                    <a:cubicBezTo>
                      <a:pt x="79" y="55"/>
                      <a:pt x="79" y="55"/>
                      <a:pt x="79" y="55"/>
                    </a:cubicBezTo>
                    <a:cubicBezTo>
                      <a:pt x="79" y="52"/>
                      <a:pt x="79" y="52"/>
                      <a:pt x="79" y="52"/>
                    </a:cubicBezTo>
                    <a:cubicBezTo>
                      <a:pt x="79" y="52"/>
                      <a:pt x="79" y="52"/>
                      <a:pt x="79" y="52"/>
                    </a:cubicBezTo>
                    <a:cubicBezTo>
                      <a:pt x="79" y="52"/>
                      <a:pt x="79" y="51"/>
                      <a:pt x="79" y="51"/>
                    </a:cubicBezTo>
                    <a:cubicBezTo>
                      <a:pt x="79" y="51"/>
                      <a:pt x="79" y="51"/>
                      <a:pt x="79" y="51"/>
                    </a:cubicBezTo>
                    <a:cubicBezTo>
                      <a:pt x="79" y="50"/>
                      <a:pt x="79" y="50"/>
                      <a:pt x="80" y="50"/>
                    </a:cubicBezTo>
                    <a:cubicBezTo>
                      <a:pt x="80" y="50"/>
                      <a:pt x="80" y="49"/>
                      <a:pt x="80" y="49"/>
                    </a:cubicBezTo>
                    <a:cubicBezTo>
                      <a:pt x="80" y="47"/>
                      <a:pt x="80" y="47"/>
                      <a:pt x="80" y="47"/>
                    </a:cubicBezTo>
                    <a:cubicBezTo>
                      <a:pt x="82" y="46"/>
                      <a:pt x="82" y="46"/>
                      <a:pt x="82" y="46"/>
                    </a:cubicBezTo>
                    <a:cubicBezTo>
                      <a:pt x="82" y="45"/>
                      <a:pt x="82" y="45"/>
                      <a:pt x="82" y="45"/>
                    </a:cubicBezTo>
                    <a:cubicBezTo>
                      <a:pt x="81" y="44"/>
                      <a:pt x="81" y="44"/>
                      <a:pt x="81" y="44"/>
                    </a:cubicBezTo>
                    <a:cubicBezTo>
                      <a:pt x="81" y="44"/>
                      <a:pt x="81" y="44"/>
                      <a:pt x="81" y="44"/>
                    </a:cubicBezTo>
                    <a:cubicBezTo>
                      <a:pt x="81" y="44"/>
                      <a:pt x="80" y="44"/>
                      <a:pt x="80" y="44"/>
                    </a:cubicBezTo>
                    <a:cubicBezTo>
                      <a:pt x="80" y="44"/>
                      <a:pt x="80" y="44"/>
                      <a:pt x="80" y="43"/>
                    </a:cubicBezTo>
                    <a:cubicBezTo>
                      <a:pt x="79" y="43"/>
                      <a:pt x="79" y="43"/>
                      <a:pt x="79" y="43"/>
                    </a:cubicBezTo>
                    <a:cubicBezTo>
                      <a:pt x="79" y="43"/>
                      <a:pt x="78" y="44"/>
                      <a:pt x="78" y="44"/>
                    </a:cubicBezTo>
                    <a:cubicBezTo>
                      <a:pt x="77" y="44"/>
                      <a:pt x="75" y="45"/>
                      <a:pt x="75" y="45"/>
                    </a:cubicBezTo>
                    <a:cubicBezTo>
                      <a:pt x="75" y="45"/>
                      <a:pt x="74" y="45"/>
                      <a:pt x="74" y="45"/>
                    </a:cubicBezTo>
                    <a:cubicBezTo>
                      <a:pt x="72" y="45"/>
                      <a:pt x="72" y="45"/>
                      <a:pt x="72" y="45"/>
                    </a:cubicBezTo>
                    <a:cubicBezTo>
                      <a:pt x="72" y="45"/>
                      <a:pt x="71" y="44"/>
                      <a:pt x="71" y="44"/>
                    </a:cubicBezTo>
                    <a:cubicBezTo>
                      <a:pt x="70" y="44"/>
                      <a:pt x="70" y="44"/>
                      <a:pt x="70" y="44"/>
                    </a:cubicBezTo>
                    <a:cubicBezTo>
                      <a:pt x="70" y="44"/>
                      <a:pt x="69" y="45"/>
                      <a:pt x="69" y="45"/>
                    </a:cubicBezTo>
                    <a:cubicBezTo>
                      <a:pt x="69" y="45"/>
                      <a:pt x="69" y="45"/>
                      <a:pt x="69" y="45"/>
                    </a:cubicBezTo>
                    <a:cubicBezTo>
                      <a:pt x="68" y="45"/>
                      <a:pt x="68" y="45"/>
                      <a:pt x="68" y="45"/>
                    </a:cubicBezTo>
                    <a:cubicBezTo>
                      <a:pt x="68" y="45"/>
                      <a:pt x="68" y="45"/>
                      <a:pt x="68" y="45"/>
                    </a:cubicBezTo>
                    <a:cubicBezTo>
                      <a:pt x="63" y="39"/>
                      <a:pt x="63" y="39"/>
                      <a:pt x="63" y="39"/>
                    </a:cubicBezTo>
                    <a:cubicBezTo>
                      <a:pt x="62" y="39"/>
                      <a:pt x="62" y="39"/>
                      <a:pt x="62" y="39"/>
                    </a:cubicBezTo>
                    <a:cubicBezTo>
                      <a:pt x="61" y="39"/>
                      <a:pt x="61" y="39"/>
                      <a:pt x="61" y="39"/>
                    </a:cubicBezTo>
                    <a:cubicBezTo>
                      <a:pt x="59" y="38"/>
                      <a:pt x="59" y="38"/>
                      <a:pt x="59" y="38"/>
                    </a:cubicBezTo>
                    <a:cubicBezTo>
                      <a:pt x="58" y="38"/>
                      <a:pt x="58" y="38"/>
                      <a:pt x="58" y="38"/>
                    </a:cubicBezTo>
                    <a:cubicBezTo>
                      <a:pt x="57" y="39"/>
                      <a:pt x="57" y="39"/>
                      <a:pt x="57" y="39"/>
                    </a:cubicBezTo>
                    <a:cubicBezTo>
                      <a:pt x="56" y="39"/>
                      <a:pt x="56" y="39"/>
                      <a:pt x="56" y="39"/>
                    </a:cubicBezTo>
                    <a:cubicBezTo>
                      <a:pt x="56" y="38"/>
                      <a:pt x="56" y="38"/>
                      <a:pt x="56" y="38"/>
                    </a:cubicBezTo>
                    <a:cubicBezTo>
                      <a:pt x="52" y="38"/>
                      <a:pt x="52" y="38"/>
                      <a:pt x="52" y="38"/>
                    </a:cubicBezTo>
                    <a:cubicBezTo>
                      <a:pt x="52" y="38"/>
                      <a:pt x="51" y="38"/>
                      <a:pt x="51" y="38"/>
                    </a:cubicBezTo>
                    <a:cubicBezTo>
                      <a:pt x="51" y="38"/>
                      <a:pt x="51" y="38"/>
                      <a:pt x="51" y="38"/>
                    </a:cubicBezTo>
                    <a:cubicBezTo>
                      <a:pt x="50" y="38"/>
                      <a:pt x="50" y="38"/>
                      <a:pt x="50" y="38"/>
                    </a:cubicBezTo>
                    <a:cubicBezTo>
                      <a:pt x="49" y="38"/>
                      <a:pt x="49" y="38"/>
                      <a:pt x="49" y="38"/>
                    </a:cubicBezTo>
                    <a:cubicBezTo>
                      <a:pt x="49" y="38"/>
                      <a:pt x="49" y="38"/>
                      <a:pt x="49" y="38"/>
                    </a:cubicBezTo>
                    <a:cubicBezTo>
                      <a:pt x="49" y="37"/>
                      <a:pt x="48" y="36"/>
                      <a:pt x="48" y="36"/>
                    </a:cubicBezTo>
                    <a:cubicBezTo>
                      <a:pt x="47" y="36"/>
                      <a:pt x="47" y="36"/>
                      <a:pt x="47" y="36"/>
                    </a:cubicBezTo>
                    <a:cubicBezTo>
                      <a:pt x="47" y="36"/>
                      <a:pt x="46" y="35"/>
                      <a:pt x="46" y="35"/>
                    </a:cubicBezTo>
                    <a:cubicBezTo>
                      <a:pt x="46" y="34"/>
                      <a:pt x="46" y="32"/>
                      <a:pt x="46" y="32"/>
                    </a:cubicBezTo>
                    <a:cubicBezTo>
                      <a:pt x="46" y="32"/>
                      <a:pt x="47" y="31"/>
                      <a:pt x="47" y="31"/>
                    </a:cubicBezTo>
                    <a:cubicBezTo>
                      <a:pt x="47" y="31"/>
                      <a:pt x="47" y="30"/>
                      <a:pt x="47" y="30"/>
                    </a:cubicBezTo>
                    <a:cubicBezTo>
                      <a:pt x="47" y="30"/>
                      <a:pt x="47" y="29"/>
                      <a:pt x="46" y="29"/>
                    </a:cubicBezTo>
                    <a:cubicBezTo>
                      <a:pt x="46" y="29"/>
                      <a:pt x="45" y="27"/>
                      <a:pt x="45" y="27"/>
                    </a:cubicBezTo>
                    <a:cubicBezTo>
                      <a:pt x="45" y="27"/>
                      <a:pt x="45" y="26"/>
                      <a:pt x="45" y="26"/>
                    </a:cubicBezTo>
                    <a:cubicBezTo>
                      <a:pt x="45" y="25"/>
                      <a:pt x="44" y="24"/>
                      <a:pt x="44" y="24"/>
                    </a:cubicBezTo>
                    <a:cubicBezTo>
                      <a:pt x="43" y="24"/>
                      <a:pt x="43" y="24"/>
                      <a:pt x="43" y="24"/>
                    </a:cubicBezTo>
                    <a:cubicBezTo>
                      <a:pt x="42" y="22"/>
                      <a:pt x="42" y="22"/>
                      <a:pt x="42" y="22"/>
                    </a:cubicBezTo>
                    <a:cubicBezTo>
                      <a:pt x="41" y="23"/>
                      <a:pt x="41" y="23"/>
                      <a:pt x="41" y="23"/>
                    </a:cubicBezTo>
                    <a:cubicBezTo>
                      <a:pt x="40" y="23"/>
                      <a:pt x="40" y="23"/>
                      <a:pt x="40" y="23"/>
                    </a:cubicBezTo>
                    <a:cubicBezTo>
                      <a:pt x="40" y="23"/>
                      <a:pt x="43" y="19"/>
                      <a:pt x="43" y="19"/>
                    </a:cubicBezTo>
                    <a:cubicBezTo>
                      <a:pt x="43" y="19"/>
                      <a:pt x="43" y="18"/>
                      <a:pt x="43" y="18"/>
                    </a:cubicBezTo>
                    <a:cubicBezTo>
                      <a:pt x="43" y="18"/>
                      <a:pt x="42" y="18"/>
                      <a:pt x="42" y="17"/>
                    </a:cubicBezTo>
                    <a:cubicBezTo>
                      <a:pt x="42" y="17"/>
                      <a:pt x="43" y="17"/>
                      <a:pt x="43" y="16"/>
                    </a:cubicBezTo>
                    <a:cubicBezTo>
                      <a:pt x="43" y="16"/>
                      <a:pt x="43" y="15"/>
                      <a:pt x="43" y="15"/>
                    </a:cubicBezTo>
                    <a:cubicBezTo>
                      <a:pt x="43" y="15"/>
                      <a:pt x="43" y="14"/>
                      <a:pt x="43" y="14"/>
                    </a:cubicBezTo>
                    <a:cubicBezTo>
                      <a:pt x="43" y="14"/>
                      <a:pt x="46" y="9"/>
                      <a:pt x="46" y="9"/>
                    </a:cubicBezTo>
                    <a:cubicBezTo>
                      <a:pt x="46" y="9"/>
                      <a:pt x="47" y="9"/>
                      <a:pt x="47" y="9"/>
                    </a:cubicBezTo>
                    <a:cubicBezTo>
                      <a:pt x="48" y="9"/>
                      <a:pt x="48" y="8"/>
                      <a:pt x="48" y="8"/>
                    </a:cubicBezTo>
                    <a:cubicBezTo>
                      <a:pt x="49" y="6"/>
                      <a:pt x="49" y="6"/>
                      <a:pt x="49" y="6"/>
                    </a:cubicBezTo>
                    <a:cubicBezTo>
                      <a:pt x="50" y="5"/>
                      <a:pt x="50" y="5"/>
                      <a:pt x="50" y="5"/>
                    </a:cubicBezTo>
                    <a:cubicBezTo>
                      <a:pt x="54" y="4"/>
                      <a:pt x="54" y="4"/>
                      <a:pt x="54" y="4"/>
                    </a:cubicBezTo>
                    <a:cubicBezTo>
                      <a:pt x="54" y="4"/>
                      <a:pt x="55" y="4"/>
                      <a:pt x="55" y="3"/>
                    </a:cubicBezTo>
                    <a:cubicBezTo>
                      <a:pt x="55" y="3"/>
                      <a:pt x="56" y="3"/>
                      <a:pt x="56" y="3"/>
                    </a:cubicBezTo>
                    <a:cubicBezTo>
                      <a:pt x="56" y="2"/>
                      <a:pt x="56" y="2"/>
                      <a:pt x="55" y="1"/>
                    </a:cubicBezTo>
                    <a:cubicBezTo>
                      <a:pt x="55" y="1"/>
                      <a:pt x="54" y="0"/>
                      <a:pt x="54" y="0"/>
                    </a:cubicBezTo>
                    <a:cubicBezTo>
                      <a:pt x="53" y="0"/>
                      <a:pt x="53" y="0"/>
                      <a:pt x="52" y="0"/>
                    </a:cubicBezTo>
                    <a:cubicBezTo>
                      <a:pt x="52" y="0"/>
                      <a:pt x="52" y="0"/>
                      <a:pt x="51" y="0"/>
                    </a:cubicBezTo>
                    <a:cubicBezTo>
                      <a:pt x="51" y="1"/>
                      <a:pt x="51" y="1"/>
                      <a:pt x="50" y="1"/>
                    </a:cubicBezTo>
                    <a:cubicBezTo>
                      <a:pt x="50" y="1"/>
                      <a:pt x="50" y="1"/>
                      <a:pt x="50" y="1"/>
                    </a:cubicBezTo>
                    <a:cubicBezTo>
                      <a:pt x="50" y="1"/>
                      <a:pt x="50" y="2"/>
                      <a:pt x="50" y="2"/>
                    </a:cubicBezTo>
                    <a:cubicBezTo>
                      <a:pt x="50" y="2"/>
                      <a:pt x="50" y="1"/>
                      <a:pt x="50" y="1"/>
                    </a:cubicBezTo>
                    <a:cubicBezTo>
                      <a:pt x="49" y="1"/>
                      <a:pt x="49" y="1"/>
                      <a:pt x="49" y="1"/>
                    </a:cubicBezTo>
                    <a:cubicBezTo>
                      <a:pt x="49" y="2"/>
                      <a:pt x="49" y="2"/>
                      <a:pt x="49" y="2"/>
                    </a:cubicBezTo>
                    <a:cubicBezTo>
                      <a:pt x="48" y="3"/>
                      <a:pt x="48" y="4"/>
                      <a:pt x="47" y="4"/>
                    </a:cubicBezTo>
                    <a:cubicBezTo>
                      <a:pt x="47" y="4"/>
                      <a:pt x="47" y="5"/>
                      <a:pt x="46" y="5"/>
                    </a:cubicBezTo>
                    <a:cubicBezTo>
                      <a:pt x="45" y="5"/>
                      <a:pt x="44" y="5"/>
                      <a:pt x="44" y="5"/>
                    </a:cubicBezTo>
                    <a:cubicBezTo>
                      <a:pt x="44" y="5"/>
                      <a:pt x="43" y="6"/>
                      <a:pt x="43" y="6"/>
                    </a:cubicBezTo>
                    <a:cubicBezTo>
                      <a:pt x="43" y="7"/>
                      <a:pt x="42" y="7"/>
                      <a:pt x="41" y="8"/>
                    </a:cubicBezTo>
                    <a:cubicBezTo>
                      <a:pt x="41" y="8"/>
                      <a:pt x="40" y="8"/>
                      <a:pt x="39" y="8"/>
                    </a:cubicBezTo>
                    <a:cubicBezTo>
                      <a:pt x="39" y="8"/>
                      <a:pt x="38" y="8"/>
                      <a:pt x="37" y="8"/>
                    </a:cubicBezTo>
                    <a:cubicBezTo>
                      <a:pt x="37" y="8"/>
                      <a:pt x="36" y="8"/>
                      <a:pt x="36" y="8"/>
                    </a:cubicBezTo>
                    <a:cubicBezTo>
                      <a:pt x="35" y="8"/>
                      <a:pt x="35" y="8"/>
                      <a:pt x="34" y="8"/>
                    </a:cubicBezTo>
                    <a:cubicBezTo>
                      <a:pt x="34" y="8"/>
                      <a:pt x="34" y="9"/>
                      <a:pt x="34" y="9"/>
                    </a:cubicBezTo>
                    <a:cubicBezTo>
                      <a:pt x="34" y="9"/>
                      <a:pt x="34" y="10"/>
                      <a:pt x="34" y="10"/>
                    </a:cubicBezTo>
                    <a:cubicBezTo>
                      <a:pt x="34" y="10"/>
                      <a:pt x="34" y="11"/>
                      <a:pt x="33" y="11"/>
                    </a:cubicBezTo>
                    <a:cubicBezTo>
                      <a:pt x="33" y="12"/>
                      <a:pt x="32" y="12"/>
                      <a:pt x="32" y="12"/>
                    </a:cubicBezTo>
                    <a:cubicBezTo>
                      <a:pt x="32" y="11"/>
                      <a:pt x="32" y="11"/>
                      <a:pt x="32" y="11"/>
                    </a:cubicBezTo>
                    <a:cubicBezTo>
                      <a:pt x="32" y="11"/>
                      <a:pt x="32" y="10"/>
                      <a:pt x="31" y="10"/>
                    </a:cubicBezTo>
                    <a:cubicBezTo>
                      <a:pt x="31" y="10"/>
                      <a:pt x="30" y="9"/>
                      <a:pt x="30" y="9"/>
                    </a:cubicBezTo>
                    <a:cubicBezTo>
                      <a:pt x="30" y="9"/>
                      <a:pt x="29" y="10"/>
                      <a:pt x="28" y="10"/>
                    </a:cubicBezTo>
                    <a:cubicBezTo>
                      <a:pt x="28" y="10"/>
                      <a:pt x="27" y="11"/>
                      <a:pt x="27" y="11"/>
                    </a:cubicBezTo>
                    <a:cubicBezTo>
                      <a:pt x="27" y="12"/>
                      <a:pt x="26" y="12"/>
                      <a:pt x="26" y="12"/>
                    </a:cubicBezTo>
                    <a:cubicBezTo>
                      <a:pt x="26" y="12"/>
                      <a:pt x="25" y="13"/>
                      <a:pt x="25" y="13"/>
                    </a:cubicBezTo>
                    <a:cubicBezTo>
                      <a:pt x="25" y="14"/>
                      <a:pt x="25" y="14"/>
                      <a:pt x="25" y="14"/>
                    </a:cubicBezTo>
                    <a:cubicBezTo>
                      <a:pt x="25" y="15"/>
                      <a:pt x="25" y="15"/>
                      <a:pt x="25" y="15"/>
                    </a:cubicBezTo>
                    <a:cubicBezTo>
                      <a:pt x="24" y="15"/>
                      <a:pt x="24" y="16"/>
                      <a:pt x="24" y="16"/>
                    </a:cubicBezTo>
                    <a:cubicBezTo>
                      <a:pt x="24" y="16"/>
                      <a:pt x="25" y="16"/>
                      <a:pt x="25" y="17"/>
                    </a:cubicBezTo>
                    <a:cubicBezTo>
                      <a:pt x="25" y="17"/>
                      <a:pt x="25" y="17"/>
                      <a:pt x="24" y="18"/>
                    </a:cubicBezTo>
                    <a:cubicBezTo>
                      <a:pt x="24" y="18"/>
                      <a:pt x="24" y="18"/>
                      <a:pt x="24" y="19"/>
                    </a:cubicBezTo>
                    <a:cubicBezTo>
                      <a:pt x="24" y="19"/>
                      <a:pt x="24" y="19"/>
                      <a:pt x="24" y="19"/>
                    </a:cubicBezTo>
                    <a:cubicBezTo>
                      <a:pt x="24" y="19"/>
                      <a:pt x="24" y="19"/>
                      <a:pt x="24" y="19"/>
                    </a:cubicBezTo>
                    <a:cubicBezTo>
                      <a:pt x="24" y="20"/>
                      <a:pt x="24" y="20"/>
                      <a:pt x="24" y="20"/>
                    </a:cubicBezTo>
                    <a:cubicBezTo>
                      <a:pt x="24" y="21"/>
                      <a:pt x="24" y="21"/>
                      <a:pt x="24" y="21"/>
                    </a:cubicBezTo>
                    <a:cubicBezTo>
                      <a:pt x="23" y="21"/>
                      <a:pt x="22" y="21"/>
                      <a:pt x="22" y="21"/>
                    </a:cubicBezTo>
                    <a:cubicBezTo>
                      <a:pt x="22" y="21"/>
                      <a:pt x="21" y="22"/>
                      <a:pt x="21" y="22"/>
                    </a:cubicBezTo>
                    <a:cubicBezTo>
                      <a:pt x="21" y="22"/>
                      <a:pt x="21" y="22"/>
                      <a:pt x="21" y="22"/>
                    </a:cubicBezTo>
                    <a:cubicBezTo>
                      <a:pt x="20" y="22"/>
                      <a:pt x="20" y="23"/>
                      <a:pt x="20" y="23"/>
                    </a:cubicBezTo>
                    <a:cubicBezTo>
                      <a:pt x="20" y="23"/>
                      <a:pt x="20" y="24"/>
                      <a:pt x="20" y="24"/>
                    </a:cubicBezTo>
                    <a:cubicBezTo>
                      <a:pt x="20" y="24"/>
                      <a:pt x="19" y="25"/>
                      <a:pt x="19" y="25"/>
                    </a:cubicBezTo>
                    <a:cubicBezTo>
                      <a:pt x="19" y="25"/>
                      <a:pt x="18" y="26"/>
                      <a:pt x="18" y="26"/>
                    </a:cubicBezTo>
                    <a:cubicBezTo>
                      <a:pt x="17" y="26"/>
                      <a:pt x="17" y="27"/>
                      <a:pt x="16" y="27"/>
                    </a:cubicBezTo>
                    <a:cubicBezTo>
                      <a:pt x="16" y="27"/>
                      <a:pt x="16" y="27"/>
                      <a:pt x="16" y="27"/>
                    </a:cubicBezTo>
                    <a:cubicBezTo>
                      <a:pt x="15" y="27"/>
                      <a:pt x="15" y="27"/>
                      <a:pt x="15" y="28"/>
                    </a:cubicBezTo>
                    <a:cubicBezTo>
                      <a:pt x="15" y="28"/>
                      <a:pt x="15" y="28"/>
                      <a:pt x="16" y="28"/>
                    </a:cubicBezTo>
                    <a:cubicBezTo>
                      <a:pt x="16" y="28"/>
                      <a:pt x="16" y="29"/>
                      <a:pt x="16" y="29"/>
                    </a:cubicBezTo>
                    <a:cubicBezTo>
                      <a:pt x="16" y="29"/>
                      <a:pt x="16" y="30"/>
                      <a:pt x="16" y="30"/>
                    </a:cubicBezTo>
                    <a:cubicBezTo>
                      <a:pt x="16" y="30"/>
                      <a:pt x="16" y="30"/>
                      <a:pt x="16" y="30"/>
                    </a:cubicBezTo>
                    <a:cubicBezTo>
                      <a:pt x="16" y="30"/>
                      <a:pt x="16" y="31"/>
                      <a:pt x="16" y="31"/>
                    </a:cubicBezTo>
                    <a:cubicBezTo>
                      <a:pt x="16" y="31"/>
                      <a:pt x="16" y="32"/>
                      <a:pt x="16" y="32"/>
                    </a:cubicBezTo>
                    <a:cubicBezTo>
                      <a:pt x="16" y="32"/>
                      <a:pt x="16" y="32"/>
                      <a:pt x="15" y="32"/>
                    </a:cubicBezTo>
                    <a:cubicBezTo>
                      <a:pt x="15" y="32"/>
                      <a:pt x="15" y="32"/>
                      <a:pt x="15" y="32"/>
                    </a:cubicBezTo>
                    <a:cubicBezTo>
                      <a:pt x="15" y="32"/>
                      <a:pt x="15" y="31"/>
                      <a:pt x="15" y="31"/>
                    </a:cubicBezTo>
                    <a:cubicBezTo>
                      <a:pt x="16" y="31"/>
                      <a:pt x="16" y="31"/>
                      <a:pt x="15" y="31"/>
                    </a:cubicBezTo>
                    <a:cubicBezTo>
                      <a:pt x="15" y="31"/>
                      <a:pt x="14" y="30"/>
                      <a:pt x="14" y="30"/>
                    </a:cubicBezTo>
                    <a:cubicBezTo>
                      <a:pt x="14" y="30"/>
                      <a:pt x="14" y="29"/>
                      <a:pt x="13" y="29"/>
                    </a:cubicBezTo>
                    <a:cubicBezTo>
                      <a:pt x="13" y="28"/>
                      <a:pt x="13" y="28"/>
                      <a:pt x="12" y="28"/>
                    </a:cubicBezTo>
                    <a:cubicBezTo>
                      <a:pt x="12" y="28"/>
                      <a:pt x="12" y="27"/>
                      <a:pt x="12" y="27"/>
                    </a:cubicBezTo>
                    <a:cubicBezTo>
                      <a:pt x="11" y="27"/>
                      <a:pt x="11" y="27"/>
                      <a:pt x="11" y="27"/>
                    </a:cubicBezTo>
                    <a:cubicBezTo>
                      <a:pt x="11" y="27"/>
                      <a:pt x="11" y="27"/>
                      <a:pt x="11" y="27"/>
                    </a:cubicBezTo>
                    <a:cubicBezTo>
                      <a:pt x="12" y="29"/>
                      <a:pt x="12" y="31"/>
                      <a:pt x="13" y="32"/>
                    </a:cubicBezTo>
                    <a:cubicBezTo>
                      <a:pt x="13" y="32"/>
                      <a:pt x="12" y="32"/>
                      <a:pt x="12" y="32"/>
                    </a:cubicBezTo>
                    <a:cubicBezTo>
                      <a:pt x="11" y="32"/>
                      <a:pt x="11" y="32"/>
                      <a:pt x="11" y="33"/>
                    </a:cubicBezTo>
                    <a:cubicBezTo>
                      <a:pt x="11" y="33"/>
                      <a:pt x="11" y="33"/>
                      <a:pt x="11" y="33"/>
                    </a:cubicBezTo>
                    <a:cubicBezTo>
                      <a:pt x="11" y="34"/>
                      <a:pt x="10" y="34"/>
                      <a:pt x="10" y="35"/>
                    </a:cubicBezTo>
                    <a:cubicBezTo>
                      <a:pt x="10" y="34"/>
                      <a:pt x="9" y="34"/>
                      <a:pt x="9" y="34"/>
                    </a:cubicBezTo>
                    <a:cubicBezTo>
                      <a:pt x="9" y="34"/>
                      <a:pt x="9" y="35"/>
                      <a:pt x="9" y="36"/>
                    </a:cubicBezTo>
                    <a:cubicBezTo>
                      <a:pt x="8" y="35"/>
                      <a:pt x="8" y="36"/>
                      <a:pt x="8" y="36"/>
                    </a:cubicBezTo>
                    <a:cubicBezTo>
                      <a:pt x="8" y="36"/>
                      <a:pt x="8" y="37"/>
                      <a:pt x="8" y="37"/>
                    </a:cubicBezTo>
                    <a:cubicBezTo>
                      <a:pt x="8" y="37"/>
                      <a:pt x="8" y="37"/>
                      <a:pt x="8" y="37"/>
                    </a:cubicBezTo>
                    <a:cubicBezTo>
                      <a:pt x="8" y="37"/>
                      <a:pt x="8" y="37"/>
                      <a:pt x="8" y="37"/>
                    </a:cubicBezTo>
                    <a:cubicBezTo>
                      <a:pt x="8" y="37"/>
                      <a:pt x="9" y="37"/>
                      <a:pt x="9" y="38"/>
                    </a:cubicBezTo>
                    <a:cubicBezTo>
                      <a:pt x="9" y="38"/>
                      <a:pt x="9" y="38"/>
                      <a:pt x="9" y="38"/>
                    </a:cubicBezTo>
                    <a:cubicBezTo>
                      <a:pt x="9" y="39"/>
                      <a:pt x="10" y="39"/>
                      <a:pt x="10" y="39"/>
                    </a:cubicBezTo>
                    <a:cubicBezTo>
                      <a:pt x="10" y="39"/>
                      <a:pt x="10" y="40"/>
                      <a:pt x="10" y="40"/>
                    </a:cubicBezTo>
                    <a:cubicBezTo>
                      <a:pt x="10" y="40"/>
                      <a:pt x="10" y="40"/>
                      <a:pt x="10" y="40"/>
                    </a:cubicBezTo>
                    <a:cubicBezTo>
                      <a:pt x="10" y="41"/>
                      <a:pt x="10" y="41"/>
                      <a:pt x="11" y="41"/>
                    </a:cubicBezTo>
                    <a:cubicBezTo>
                      <a:pt x="11" y="41"/>
                      <a:pt x="12" y="42"/>
                      <a:pt x="12" y="42"/>
                    </a:cubicBezTo>
                    <a:cubicBezTo>
                      <a:pt x="12" y="42"/>
                      <a:pt x="12" y="43"/>
                      <a:pt x="12" y="43"/>
                    </a:cubicBezTo>
                    <a:cubicBezTo>
                      <a:pt x="12" y="43"/>
                      <a:pt x="12" y="44"/>
                      <a:pt x="12" y="44"/>
                    </a:cubicBezTo>
                    <a:cubicBezTo>
                      <a:pt x="11" y="44"/>
                      <a:pt x="11" y="45"/>
                      <a:pt x="11" y="45"/>
                    </a:cubicBezTo>
                    <a:cubicBezTo>
                      <a:pt x="11" y="45"/>
                      <a:pt x="12" y="45"/>
                      <a:pt x="12" y="46"/>
                    </a:cubicBezTo>
                    <a:cubicBezTo>
                      <a:pt x="12" y="46"/>
                      <a:pt x="12" y="47"/>
                      <a:pt x="12" y="47"/>
                    </a:cubicBezTo>
                    <a:cubicBezTo>
                      <a:pt x="13" y="47"/>
                      <a:pt x="13" y="47"/>
                      <a:pt x="13" y="47"/>
                    </a:cubicBezTo>
                    <a:cubicBezTo>
                      <a:pt x="13" y="48"/>
                      <a:pt x="12" y="48"/>
                      <a:pt x="12" y="48"/>
                    </a:cubicBezTo>
                    <a:cubicBezTo>
                      <a:pt x="12" y="48"/>
                      <a:pt x="12" y="48"/>
                      <a:pt x="12" y="49"/>
                    </a:cubicBezTo>
                    <a:cubicBezTo>
                      <a:pt x="11" y="49"/>
                      <a:pt x="11" y="49"/>
                      <a:pt x="11" y="49"/>
                    </a:cubicBezTo>
                    <a:cubicBezTo>
                      <a:pt x="11" y="49"/>
                      <a:pt x="11" y="50"/>
                      <a:pt x="11" y="50"/>
                    </a:cubicBezTo>
                    <a:cubicBezTo>
                      <a:pt x="11" y="50"/>
                      <a:pt x="12" y="51"/>
                      <a:pt x="12" y="51"/>
                    </a:cubicBezTo>
                    <a:cubicBezTo>
                      <a:pt x="12" y="52"/>
                      <a:pt x="11" y="52"/>
                      <a:pt x="12" y="52"/>
                    </a:cubicBezTo>
                    <a:cubicBezTo>
                      <a:pt x="12" y="53"/>
                      <a:pt x="12" y="53"/>
                      <a:pt x="12" y="53"/>
                    </a:cubicBezTo>
                    <a:cubicBezTo>
                      <a:pt x="12" y="54"/>
                      <a:pt x="12" y="55"/>
                      <a:pt x="12" y="55"/>
                    </a:cubicBezTo>
                    <a:cubicBezTo>
                      <a:pt x="12" y="56"/>
                      <a:pt x="12" y="56"/>
                      <a:pt x="12" y="56"/>
                    </a:cubicBezTo>
                    <a:cubicBezTo>
                      <a:pt x="12" y="57"/>
                      <a:pt x="12" y="57"/>
                      <a:pt x="12" y="58"/>
                    </a:cubicBezTo>
                    <a:cubicBezTo>
                      <a:pt x="11" y="58"/>
                      <a:pt x="11" y="58"/>
                      <a:pt x="11" y="58"/>
                    </a:cubicBezTo>
                    <a:cubicBezTo>
                      <a:pt x="11" y="58"/>
                      <a:pt x="11" y="59"/>
                      <a:pt x="11" y="59"/>
                    </a:cubicBezTo>
                    <a:cubicBezTo>
                      <a:pt x="11" y="59"/>
                      <a:pt x="11" y="60"/>
                      <a:pt x="11" y="60"/>
                    </a:cubicBezTo>
                    <a:cubicBezTo>
                      <a:pt x="12" y="60"/>
                      <a:pt x="12" y="60"/>
                      <a:pt x="12" y="61"/>
                    </a:cubicBezTo>
                    <a:cubicBezTo>
                      <a:pt x="12" y="61"/>
                      <a:pt x="12" y="61"/>
                      <a:pt x="13" y="61"/>
                    </a:cubicBezTo>
                    <a:cubicBezTo>
                      <a:pt x="13" y="61"/>
                      <a:pt x="14" y="61"/>
                      <a:pt x="14" y="61"/>
                    </a:cubicBezTo>
                    <a:cubicBezTo>
                      <a:pt x="14" y="61"/>
                      <a:pt x="14" y="61"/>
                      <a:pt x="14" y="61"/>
                    </a:cubicBezTo>
                    <a:cubicBezTo>
                      <a:pt x="14" y="61"/>
                      <a:pt x="13" y="62"/>
                      <a:pt x="13" y="62"/>
                    </a:cubicBezTo>
                    <a:cubicBezTo>
                      <a:pt x="13" y="62"/>
                      <a:pt x="12" y="63"/>
                      <a:pt x="12" y="63"/>
                    </a:cubicBezTo>
                    <a:cubicBezTo>
                      <a:pt x="12" y="63"/>
                      <a:pt x="12" y="63"/>
                      <a:pt x="12" y="64"/>
                    </a:cubicBezTo>
                    <a:cubicBezTo>
                      <a:pt x="12" y="64"/>
                      <a:pt x="11" y="64"/>
                      <a:pt x="11" y="65"/>
                    </a:cubicBezTo>
                    <a:cubicBezTo>
                      <a:pt x="11" y="65"/>
                      <a:pt x="11" y="65"/>
                      <a:pt x="11" y="65"/>
                    </a:cubicBezTo>
                    <a:cubicBezTo>
                      <a:pt x="10" y="65"/>
                      <a:pt x="10" y="66"/>
                      <a:pt x="10" y="66"/>
                    </a:cubicBezTo>
                    <a:cubicBezTo>
                      <a:pt x="10" y="66"/>
                      <a:pt x="10" y="66"/>
                      <a:pt x="10" y="67"/>
                    </a:cubicBezTo>
                    <a:cubicBezTo>
                      <a:pt x="10" y="67"/>
                      <a:pt x="10" y="68"/>
                      <a:pt x="9" y="68"/>
                    </a:cubicBezTo>
                    <a:cubicBezTo>
                      <a:pt x="9" y="68"/>
                      <a:pt x="9" y="69"/>
                      <a:pt x="8" y="69"/>
                    </a:cubicBezTo>
                    <a:cubicBezTo>
                      <a:pt x="8" y="69"/>
                      <a:pt x="8" y="70"/>
                      <a:pt x="8" y="70"/>
                    </a:cubicBezTo>
                    <a:cubicBezTo>
                      <a:pt x="7" y="70"/>
                      <a:pt x="6" y="69"/>
                      <a:pt x="6" y="69"/>
                    </a:cubicBezTo>
                    <a:cubicBezTo>
                      <a:pt x="5" y="69"/>
                      <a:pt x="4" y="70"/>
                      <a:pt x="4" y="70"/>
                    </a:cubicBezTo>
                    <a:cubicBezTo>
                      <a:pt x="4" y="70"/>
                      <a:pt x="3" y="71"/>
                      <a:pt x="3" y="71"/>
                    </a:cubicBezTo>
                    <a:cubicBezTo>
                      <a:pt x="3" y="71"/>
                      <a:pt x="3" y="72"/>
                      <a:pt x="3" y="72"/>
                    </a:cubicBezTo>
                    <a:cubicBezTo>
                      <a:pt x="2" y="73"/>
                      <a:pt x="2" y="73"/>
                      <a:pt x="2" y="73"/>
                    </a:cubicBezTo>
                    <a:cubicBezTo>
                      <a:pt x="2" y="74"/>
                      <a:pt x="3" y="74"/>
                      <a:pt x="3" y="74"/>
                    </a:cubicBezTo>
                    <a:cubicBezTo>
                      <a:pt x="3" y="74"/>
                      <a:pt x="3" y="74"/>
                      <a:pt x="3" y="74"/>
                    </a:cubicBezTo>
                    <a:cubicBezTo>
                      <a:pt x="4" y="75"/>
                      <a:pt x="4" y="75"/>
                      <a:pt x="4" y="76"/>
                    </a:cubicBezTo>
                    <a:cubicBezTo>
                      <a:pt x="3" y="76"/>
                      <a:pt x="3" y="76"/>
                      <a:pt x="3" y="76"/>
                    </a:cubicBezTo>
                    <a:cubicBezTo>
                      <a:pt x="2" y="76"/>
                      <a:pt x="2" y="76"/>
                      <a:pt x="2" y="76"/>
                    </a:cubicBezTo>
                    <a:cubicBezTo>
                      <a:pt x="2" y="75"/>
                      <a:pt x="2" y="75"/>
                      <a:pt x="1" y="75"/>
                    </a:cubicBezTo>
                    <a:cubicBezTo>
                      <a:pt x="1" y="76"/>
                      <a:pt x="1" y="76"/>
                      <a:pt x="0" y="76"/>
                    </a:cubicBezTo>
                    <a:cubicBezTo>
                      <a:pt x="0" y="76"/>
                      <a:pt x="0" y="76"/>
                      <a:pt x="0" y="77"/>
                    </a:cubicBezTo>
                    <a:cubicBezTo>
                      <a:pt x="1" y="77"/>
                      <a:pt x="2" y="78"/>
                      <a:pt x="2" y="78"/>
                    </a:cubicBezTo>
                    <a:cubicBezTo>
                      <a:pt x="2" y="78"/>
                      <a:pt x="3" y="79"/>
                      <a:pt x="3" y="79"/>
                    </a:cubicBezTo>
                    <a:cubicBezTo>
                      <a:pt x="3" y="80"/>
                      <a:pt x="4" y="80"/>
                      <a:pt x="4" y="80"/>
                    </a:cubicBezTo>
                    <a:cubicBezTo>
                      <a:pt x="5" y="80"/>
                      <a:pt x="5" y="80"/>
                      <a:pt x="5" y="80"/>
                    </a:cubicBezTo>
                    <a:cubicBezTo>
                      <a:pt x="5" y="80"/>
                      <a:pt x="5" y="80"/>
                      <a:pt x="5" y="80"/>
                    </a:cubicBezTo>
                    <a:cubicBezTo>
                      <a:pt x="5" y="80"/>
                      <a:pt x="6" y="81"/>
                      <a:pt x="6" y="82"/>
                    </a:cubicBezTo>
                    <a:cubicBezTo>
                      <a:pt x="6" y="82"/>
                      <a:pt x="7" y="82"/>
                      <a:pt x="7" y="82"/>
                    </a:cubicBezTo>
                    <a:cubicBezTo>
                      <a:pt x="7" y="82"/>
                      <a:pt x="9" y="82"/>
                      <a:pt x="10" y="82"/>
                    </a:cubicBezTo>
                    <a:cubicBezTo>
                      <a:pt x="10" y="82"/>
                      <a:pt x="9" y="82"/>
                      <a:pt x="9" y="82"/>
                    </a:cubicBezTo>
                    <a:cubicBezTo>
                      <a:pt x="9" y="83"/>
                      <a:pt x="10" y="83"/>
                      <a:pt x="10" y="83"/>
                    </a:cubicBezTo>
                    <a:cubicBezTo>
                      <a:pt x="10" y="83"/>
                      <a:pt x="11" y="83"/>
                      <a:pt x="11" y="83"/>
                    </a:cubicBezTo>
                    <a:cubicBezTo>
                      <a:pt x="11" y="84"/>
                      <a:pt x="11" y="84"/>
                      <a:pt x="11" y="85"/>
                    </a:cubicBezTo>
                    <a:cubicBezTo>
                      <a:pt x="11" y="85"/>
                      <a:pt x="11" y="85"/>
                      <a:pt x="11" y="85"/>
                    </a:cubicBezTo>
                    <a:cubicBezTo>
                      <a:pt x="11" y="85"/>
                      <a:pt x="13" y="85"/>
                      <a:pt x="13" y="85"/>
                    </a:cubicBezTo>
                    <a:cubicBezTo>
                      <a:pt x="14" y="86"/>
                      <a:pt x="14" y="86"/>
                      <a:pt x="14" y="86"/>
                    </a:cubicBezTo>
                    <a:cubicBezTo>
                      <a:pt x="16" y="86"/>
                      <a:pt x="16" y="86"/>
                      <a:pt x="16" y="86"/>
                    </a:cubicBezTo>
                    <a:cubicBezTo>
                      <a:pt x="16" y="86"/>
                      <a:pt x="17" y="86"/>
                      <a:pt x="17" y="86"/>
                    </a:cubicBezTo>
                    <a:cubicBezTo>
                      <a:pt x="17" y="86"/>
                      <a:pt x="18" y="86"/>
                      <a:pt x="18" y="86"/>
                    </a:cubicBezTo>
                    <a:cubicBezTo>
                      <a:pt x="18" y="86"/>
                      <a:pt x="18" y="85"/>
                      <a:pt x="18" y="85"/>
                    </a:cubicBezTo>
                    <a:cubicBezTo>
                      <a:pt x="18" y="85"/>
                      <a:pt x="19" y="85"/>
                      <a:pt x="19" y="85"/>
                    </a:cubicBezTo>
                    <a:cubicBezTo>
                      <a:pt x="19" y="85"/>
                      <a:pt x="20" y="85"/>
                      <a:pt x="20" y="85"/>
                    </a:cubicBezTo>
                    <a:cubicBezTo>
                      <a:pt x="20" y="85"/>
                      <a:pt x="22" y="86"/>
                      <a:pt x="22" y="87"/>
                    </a:cubicBezTo>
                    <a:cubicBezTo>
                      <a:pt x="22" y="87"/>
                      <a:pt x="23" y="88"/>
                      <a:pt x="23" y="88"/>
                    </a:cubicBezTo>
                    <a:cubicBezTo>
                      <a:pt x="23" y="88"/>
                      <a:pt x="24" y="88"/>
                      <a:pt x="24" y="88"/>
                    </a:cubicBezTo>
                    <a:cubicBezTo>
                      <a:pt x="24" y="88"/>
                      <a:pt x="26" y="89"/>
                      <a:pt x="26" y="89"/>
                    </a:cubicBezTo>
                    <a:cubicBezTo>
                      <a:pt x="27" y="88"/>
                      <a:pt x="27" y="88"/>
                      <a:pt x="27" y="88"/>
                    </a:cubicBezTo>
                    <a:cubicBezTo>
                      <a:pt x="28" y="89"/>
                      <a:pt x="28" y="89"/>
                      <a:pt x="28" y="89"/>
                    </a:cubicBezTo>
                    <a:cubicBezTo>
                      <a:pt x="28" y="89"/>
                      <a:pt x="29" y="89"/>
                      <a:pt x="29" y="90"/>
                    </a:cubicBezTo>
                    <a:cubicBezTo>
                      <a:pt x="29" y="90"/>
                      <a:pt x="29" y="90"/>
                      <a:pt x="29" y="90"/>
                    </a:cubicBezTo>
                    <a:cubicBezTo>
                      <a:pt x="29" y="89"/>
                      <a:pt x="29" y="89"/>
                      <a:pt x="29" y="89"/>
                    </a:cubicBezTo>
                    <a:cubicBezTo>
                      <a:pt x="30" y="89"/>
                      <a:pt x="30" y="89"/>
                      <a:pt x="30" y="89"/>
                    </a:cubicBezTo>
                    <a:cubicBezTo>
                      <a:pt x="30" y="90"/>
                      <a:pt x="30" y="90"/>
                      <a:pt x="30" y="90"/>
                    </a:cubicBezTo>
                    <a:cubicBezTo>
                      <a:pt x="30" y="90"/>
                      <a:pt x="30" y="90"/>
                      <a:pt x="30" y="90"/>
                    </a:cubicBezTo>
                    <a:cubicBezTo>
                      <a:pt x="31" y="90"/>
                      <a:pt x="31" y="90"/>
                      <a:pt x="31" y="90"/>
                    </a:cubicBezTo>
                    <a:cubicBezTo>
                      <a:pt x="33" y="93"/>
                      <a:pt x="33" y="93"/>
                      <a:pt x="33" y="93"/>
                    </a:cubicBezTo>
                    <a:cubicBezTo>
                      <a:pt x="33" y="93"/>
                      <a:pt x="33" y="93"/>
                      <a:pt x="33" y="93"/>
                    </a:cubicBezTo>
                    <a:cubicBezTo>
                      <a:pt x="33" y="93"/>
                      <a:pt x="33" y="93"/>
                      <a:pt x="33" y="94"/>
                    </a:cubicBezTo>
                    <a:cubicBezTo>
                      <a:pt x="33" y="94"/>
                      <a:pt x="33" y="94"/>
                      <a:pt x="33" y="94"/>
                    </a:cubicBezTo>
                    <a:cubicBezTo>
                      <a:pt x="33" y="94"/>
                      <a:pt x="33" y="94"/>
                      <a:pt x="33" y="94"/>
                    </a:cubicBezTo>
                    <a:cubicBezTo>
                      <a:pt x="33" y="94"/>
                      <a:pt x="33" y="95"/>
                      <a:pt x="33" y="95"/>
                    </a:cubicBezTo>
                    <a:cubicBezTo>
                      <a:pt x="34" y="95"/>
                      <a:pt x="34" y="95"/>
                      <a:pt x="34" y="95"/>
                    </a:cubicBezTo>
                    <a:cubicBezTo>
                      <a:pt x="35" y="95"/>
                      <a:pt x="35" y="95"/>
                      <a:pt x="35" y="95"/>
                    </a:cubicBezTo>
                    <a:cubicBezTo>
                      <a:pt x="35" y="95"/>
                      <a:pt x="35" y="95"/>
                      <a:pt x="35" y="95"/>
                    </a:cubicBezTo>
                    <a:cubicBezTo>
                      <a:pt x="35" y="95"/>
                      <a:pt x="35" y="95"/>
                      <a:pt x="35" y="95"/>
                    </a:cubicBezTo>
                    <a:cubicBezTo>
                      <a:pt x="35" y="95"/>
                      <a:pt x="36" y="96"/>
                      <a:pt x="36" y="96"/>
                    </a:cubicBezTo>
                    <a:cubicBezTo>
                      <a:pt x="36" y="96"/>
                      <a:pt x="36" y="97"/>
                      <a:pt x="36" y="97"/>
                    </a:cubicBezTo>
                    <a:cubicBezTo>
                      <a:pt x="36" y="97"/>
                      <a:pt x="37" y="97"/>
                      <a:pt x="37" y="97"/>
                    </a:cubicBezTo>
                    <a:cubicBezTo>
                      <a:pt x="37" y="97"/>
                      <a:pt x="38" y="96"/>
                      <a:pt x="38" y="96"/>
                    </a:cubicBezTo>
                    <a:cubicBezTo>
                      <a:pt x="38" y="96"/>
                      <a:pt x="38" y="97"/>
                      <a:pt x="38" y="97"/>
                    </a:cubicBezTo>
                    <a:cubicBezTo>
                      <a:pt x="38" y="97"/>
                      <a:pt x="38" y="97"/>
                      <a:pt x="38" y="98"/>
                    </a:cubicBezTo>
                    <a:cubicBezTo>
                      <a:pt x="38" y="98"/>
                      <a:pt x="38" y="98"/>
                      <a:pt x="38" y="98"/>
                    </a:cubicBezTo>
                    <a:cubicBezTo>
                      <a:pt x="38" y="98"/>
                      <a:pt x="39" y="99"/>
                      <a:pt x="39" y="99"/>
                    </a:cubicBezTo>
                    <a:cubicBezTo>
                      <a:pt x="39" y="100"/>
                      <a:pt x="39" y="100"/>
                      <a:pt x="39" y="100"/>
                    </a:cubicBezTo>
                    <a:cubicBezTo>
                      <a:pt x="39" y="100"/>
                      <a:pt x="39" y="100"/>
                      <a:pt x="39" y="100"/>
                    </a:cubicBezTo>
                    <a:cubicBezTo>
                      <a:pt x="39" y="101"/>
                      <a:pt x="40" y="101"/>
                      <a:pt x="40" y="101"/>
                    </a:cubicBezTo>
                    <a:cubicBezTo>
                      <a:pt x="40" y="101"/>
                      <a:pt x="40" y="101"/>
                      <a:pt x="40" y="101"/>
                    </a:cubicBezTo>
                    <a:cubicBezTo>
                      <a:pt x="41" y="100"/>
                      <a:pt x="41" y="100"/>
                      <a:pt x="41" y="100"/>
                    </a:cubicBezTo>
                    <a:cubicBezTo>
                      <a:pt x="41" y="100"/>
                      <a:pt x="41" y="101"/>
                      <a:pt x="41" y="101"/>
                    </a:cubicBezTo>
                    <a:cubicBezTo>
                      <a:pt x="41" y="101"/>
                      <a:pt x="42" y="101"/>
                      <a:pt x="42" y="101"/>
                    </a:cubicBezTo>
                    <a:cubicBezTo>
                      <a:pt x="42" y="101"/>
                      <a:pt x="42" y="102"/>
                      <a:pt x="42" y="102"/>
                    </a:cubicBezTo>
                    <a:cubicBezTo>
                      <a:pt x="42" y="102"/>
                      <a:pt x="42" y="102"/>
                      <a:pt x="42" y="102"/>
                    </a:cubicBezTo>
                    <a:cubicBezTo>
                      <a:pt x="42" y="102"/>
                      <a:pt x="42" y="103"/>
                      <a:pt x="42" y="103"/>
                    </a:cubicBezTo>
                    <a:cubicBezTo>
                      <a:pt x="42" y="103"/>
                      <a:pt x="41" y="103"/>
                      <a:pt x="41" y="103"/>
                    </a:cubicBezTo>
                    <a:cubicBezTo>
                      <a:pt x="41" y="104"/>
                      <a:pt x="41" y="104"/>
                      <a:pt x="41" y="104"/>
                    </a:cubicBezTo>
                    <a:cubicBezTo>
                      <a:pt x="41" y="104"/>
                      <a:pt x="42" y="104"/>
                      <a:pt x="42" y="105"/>
                    </a:cubicBezTo>
                    <a:cubicBezTo>
                      <a:pt x="42" y="105"/>
                      <a:pt x="42" y="104"/>
                      <a:pt x="42" y="104"/>
                    </a:cubicBezTo>
                    <a:cubicBezTo>
                      <a:pt x="42" y="104"/>
                      <a:pt x="43" y="105"/>
                      <a:pt x="43" y="105"/>
                    </a:cubicBezTo>
                    <a:cubicBezTo>
                      <a:pt x="43" y="105"/>
                      <a:pt x="43" y="105"/>
                      <a:pt x="43" y="105"/>
                    </a:cubicBezTo>
                    <a:cubicBezTo>
                      <a:pt x="43" y="105"/>
                      <a:pt x="44" y="105"/>
                      <a:pt x="44" y="105"/>
                    </a:cubicBezTo>
                    <a:cubicBezTo>
                      <a:pt x="44" y="105"/>
                      <a:pt x="44" y="105"/>
                      <a:pt x="44" y="105"/>
                    </a:cubicBezTo>
                    <a:cubicBezTo>
                      <a:pt x="44" y="105"/>
                      <a:pt x="45" y="105"/>
                      <a:pt x="45" y="105"/>
                    </a:cubicBezTo>
                    <a:cubicBezTo>
                      <a:pt x="45" y="105"/>
                      <a:pt x="45" y="105"/>
                      <a:pt x="45" y="104"/>
                    </a:cubicBezTo>
                    <a:cubicBezTo>
                      <a:pt x="46" y="104"/>
                      <a:pt x="46" y="105"/>
                      <a:pt x="46" y="105"/>
                    </a:cubicBezTo>
                    <a:cubicBezTo>
                      <a:pt x="47" y="105"/>
                      <a:pt x="47" y="106"/>
                      <a:pt x="47" y="106"/>
                    </a:cubicBezTo>
                    <a:cubicBezTo>
                      <a:pt x="47" y="106"/>
                      <a:pt x="48" y="105"/>
                      <a:pt x="48" y="105"/>
                    </a:cubicBezTo>
                    <a:cubicBezTo>
                      <a:pt x="48" y="105"/>
                      <a:pt x="48" y="105"/>
                      <a:pt x="48" y="105"/>
                    </a:cubicBezTo>
                    <a:cubicBezTo>
                      <a:pt x="48" y="105"/>
                      <a:pt x="48" y="105"/>
                      <a:pt x="49" y="105"/>
                    </a:cubicBezTo>
                    <a:cubicBezTo>
                      <a:pt x="49" y="105"/>
                      <a:pt x="49" y="105"/>
                      <a:pt x="49" y="105"/>
                    </a:cubicBezTo>
                    <a:cubicBezTo>
                      <a:pt x="49" y="105"/>
                      <a:pt x="49" y="104"/>
                      <a:pt x="49" y="104"/>
                    </a:cubicBezTo>
                    <a:cubicBezTo>
                      <a:pt x="49" y="104"/>
                      <a:pt x="49" y="105"/>
                      <a:pt x="49" y="105"/>
                    </a:cubicBezTo>
                    <a:cubicBezTo>
                      <a:pt x="49" y="105"/>
                      <a:pt x="50" y="105"/>
                      <a:pt x="50" y="105"/>
                    </a:cubicBezTo>
                    <a:cubicBezTo>
                      <a:pt x="50" y="105"/>
                      <a:pt x="50" y="104"/>
                      <a:pt x="50" y="104"/>
                    </a:cubicBezTo>
                    <a:cubicBezTo>
                      <a:pt x="50" y="104"/>
                      <a:pt x="51" y="103"/>
                      <a:pt x="51" y="103"/>
                    </a:cubicBezTo>
                    <a:cubicBezTo>
                      <a:pt x="51" y="103"/>
                      <a:pt x="51" y="103"/>
                      <a:pt x="51" y="103"/>
                    </a:cubicBezTo>
                    <a:cubicBezTo>
                      <a:pt x="51" y="104"/>
                      <a:pt x="51" y="104"/>
                      <a:pt x="51" y="104"/>
                    </a:cubicBezTo>
                    <a:cubicBezTo>
                      <a:pt x="51" y="104"/>
                      <a:pt x="52" y="104"/>
                      <a:pt x="53" y="104"/>
                    </a:cubicBezTo>
                    <a:cubicBezTo>
                      <a:pt x="53" y="104"/>
                      <a:pt x="53" y="104"/>
                      <a:pt x="53" y="104"/>
                    </a:cubicBezTo>
                    <a:cubicBezTo>
                      <a:pt x="53" y="104"/>
                      <a:pt x="53" y="104"/>
                      <a:pt x="53" y="104"/>
                    </a:cubicBezTo>
                    <a:cubicBezTo>
                      <a:pt x="53" y="104"/>
                      <a:pt x="54" y="105"/>
                      <a:pt x="54" y="105"/>
                    </a:cubicBezTo>
                    <a:cubicBezTo>
                      <a:pt x="54" y="105"/>
                      <a:pt x="54" y="105"/>
                      <a:pt x="54" y="105"/>
                    </a:cubicBezTo>
                    <a:cubicBezTo>
                      <a:pt x="54" y="105"/>
                      <a:pt x="54" y="105"/>
                      <a:pt x="54" y="105"/>
                    </a:cubicBezTo>
                    <a:cubicBezTo>
                      <a:pt x="54" y="105"/>
                      <a:pt x="55" y="105"/>
                      <a:pt x="55" y="105"/>
                    </a:cubicBezTo>
                    <a:cubicBezTo>
                      <a:pt x="55" y="105"/>
                      <a:pt x="55" y="105"/>
                      <a:pt x="55" y="105"/>
                    </a:cubicBezTo>
                    <a:cubicBezTo>
                      <a:pt x="55" y="105"/>
                      <a:pt x="56" y="105"/>
                      <a:pt x="56" y="104"/>
                    </a:cubicBezTo>
                    <a:cubicBezTo>
                      <a:pt x="56" y="104"/>
                      <a:pt x="56" y="104"/>
                      <a:pt x="56" y="104"/>
                    </a:cubicBezTo>
                    <a:cubicBezTo>
                      <a:pt x="57" y="104"/>
                      <a:pt x="57" y="104"/>
                      <a:pt x="57" y="104"/>
                    </a:cubicBezTo>
                    <a:cubicBezTo>
                      <a:pt x="57" y="103"/>
                      <a:pt x="57" y="103"/>
                      <a:pt x="57" y="103"/>
                    </a:cubicBezTo>
                    <a:cubicBezTo>
                      <a:pt x="57" y="103"/>
                      <a:pt x="57" y="103"/>
                      <a:pt x="57" y="103"/>
                    </a:cubicBezTo>
                    <a:cubicBezTo>
                      <a:pt x="58" y="104"/>
                      <a:pt x="58" y="104"/>
                      <a:pt x="58" y="104"/>
                    </a:cubicBezTo>
                    <a:cubicBezTo>
                      <a:pt x="59" y="105"/>
                      <a:pt x="59" y="105"/>
                      <a:pt x="59" y="105"/>
                    </a:cubicBezTo>
                    <a:cubicBezTo>
                      <a:pt x="59" y="105"/>
                      <a:pt x="59" y="105"/>
                      <a:pt x="59" y="105"/>
                    </a:cubicBezTo>
                    <a:cubicBezTo>
                      <a:pt x="60" y="105"/>
                      <a:pt x="60" y="105"/>
                      <a:pt x="60" y="105"/>
                    </a:cubicBezTo>
                    <a:cubicBezTo>
                      <a:pt x="60" y="105"/>
                      <a:pt x="60" y="105"/>
                      <a:pt x="60" y="105"/>
                    </a:cubicBezTo>
                    <a:cubicBezTo>
                      <a:pt x="60" y="105"/>
                      <a:pt x="61" y="106"/>
                      <a:pt x="61" y="106"/>
                    </a:cubicBezTo>
                    <a:cubicBezTo>
                      <a:pt x="61" y="106"/>
                      <a:pt x="61" y="106"/>
                      <a:pt x="61" y="106"/>
                    </a:cubicBezTo>
                    <a:cubicBezTo>
                      <a:pt x="61" y="106"/>
                      <a:pt x="61" y="106"/>
                      <a:pt x="62" y="106"/>
                    </a:cubicBezTo>
                    <a:cubicBezTo>
                      <a:pt x="62" y="106"/>
                      <a:pt x="62" y="106"/>
                      <a:pt x="62" y="106"/>
                    </a:cubicBezTo>
                    <a:cubicBezTo>
                      <a:pt x="62" y="106"/>
                      <a:pt x="62" y="106"/>
                      <a:pt x="62" y="106"/>
                    </a:cubicBezTo>
                    <a:cubicBezTo>
                      <a:pt x="62" y="106"/>
                      <a:pt x="62" y="107"/>
                      <a:pt x="62" y="107"/>
                    </a:cubicBezTo>
                    <a:cubicBezTo>
                      <a:pt x="63" y="107"/>
                      <a:pt x="63" y="107"/>
                      <a:pt x="63" y="107"/>
                    </a:cubicBezTo>
                    <a:cubicBezTo>
                      <a:pt x="63" y="108"/>
                      <a:pt x="63" y="108"/>
                      <a:pt x="63" y="108"/>
                    </a:cubicBezTo>
                    <a:cubicBezTo>
                      <a:pt x="58" y="115"/>
                      <a:pt x="58" y="115"/>
                      <a:pt x="58" y="115"/>
                    </a:cubicBezTo>
                    <a:cubicBezTo>
                      <a:pt x="58" y="115"/>
                      <a:pt x="60" y="115"/>
                      <a:pt x="60" y="115"/>
                    </a:cubicBezTo>
                    <a:cubicBezTo>
                      <a:pt x="60" y="115"/>
                      <a:pt x="60" y="115"/>
                      <a:pt x="61" y="115"/>
                    </a:cubicBezTo>
                    <a:cubicBezTo>
                      <a:pt x="61" y="115"/>
                      <a:pt x="61" y="115"/>
                      <a:pt x="61" y="115"/>
                    </a:cubicBezTo>
                    <a:cubicBezTo>
                      <a:pt x="62" y="115"/>
                      <a:pt x="62" y="115"/>
                      <a:pt x="62" y="115"/>
                    </a:cubicBezTo>
                    <a:cubicBezTo>
                      <a:pt x="64" y="118"/>
                      <a:pt x="64" y="118"/>
                      <a:pt x="64" y="118"/>
                    </a:cubicBezTo>
                    <a:cubicBezTo>
                      <a:pt x="68" y="98"/>
                      <a:pt x="68" y="98"/>
                      <a:pt x="68" y="98"/>
                    </a:cubicBezTo>
                    <a:cubicBezTo>
                      <a:pt x="68" y="96"/>
                      <a:pt x="68" y="96"/>
                      <a:pt x="68" y="96"/>
                    </a:cubicBezTo>
                    <a:cubicBezTo>
                      <a:pt x="68" y="96"/>
                      <a:pt x="67" y="94"/>
                      <a:pt x="67" y="94"/>
                    </a:cubicBezTo>
                    <a:cubicBezTo>
                      <a:pt x="67" y="94"/>
                      <a:pt x="66" y="93"/>
                      <a:pt x="66" y="93"/>
                    </a:cubicBezTo>
                    <a:cubicBezTo>
                      <a:pt x="66" y="93"/>
                      <a:pt x="66" y="93"/>
                      <a:pt x="66" y="93"/>
                    </a:cubicBezTo>
                    <a:cubicBezTo>
                      <a:pt x="66" y="93"/>
                      <a:pt x="67" y="92"/>
                      <a:pt x="67" y="92"/>
                    </a:cubicBezTo>
                    <a:cubicBezTo>
                      <a:pt x="67" y="92"/>
                      <a:pt x="66" y="92"/>
                      <a:pt x="66" y="91"/>
                    </a:cubicBezTo>
                    <a:cubicBezTo>
                      <a:pt x="66" y="91"/>
                      <a:pt x="66" y="91"/>
                      <a:pt x="66" y="91"/>
                    </a:cubicBezTo>
                    <a:cubicBezTo>
                      <a:pt x="66" y="91"/>
                      <a:pt x="65" y="90"/>
                      <a:pt x="65" y="90"/>
                    </a:cubicBezTo>
                    <a:cubicBezTo>
                      <a:pt x="65" y="90"/>
                      <a:pt x="64" y="90"/>
                      <a:pt x="64" y="90"/>
                    </a:cubicBezTo>
                    <a:cubicBezTo>
                      <a:pt x="64" y="89"/>
                      <a:pt x="63" y="89"/>
                      <a:pt x="63" y="89"/>
                    </a:cubicBezTo>
                    <a:cubicBezTo>
                      <a:pt x="63" y="84"/>
                      <a:pt x="63" y="84"/>
                      <a:pt x="63" y="84"/>
                    </a:cubicBezTo>
                    <a:cubicBezTo>
                      <a:pt x="65" y="84"/>
                      <a:pt x="65" y="84"/>
                      <a:pt x="65" y="84"/>
                    </a:cubicBezTo>
                    <a:cubicBezTo>
                      <a:pt x="66" y="83"/>
                      <a:pt x="66" y="83"/>
                      <a:pt x="66" y="83"/>
                    </a:cubicBezTo>
                    <a:cubicBezTo>
                      <a:pt x="66" y="84"/>
                      <a:pt x="66" y="84"/>
                      <a:pt x="66" y="84"/>
                    </a:cubicBezTo>
                    <a:cubicBezTo>
                      <a:pt x="66" y="84"/>
                      <a:pt x="67" y="83"/>
                      <a:pt x="67" y="83"/>
                    </a:cubicBezTo>
                    <a:cubicBezTo>
                      <a:pt x="67" y="83"/>
                      <a:pt x="67" y="83"/>
                      <a:pt x="67" y="83"/>
                    </a:cubicBezTo>
                    <a:cubicBezTo>
                      <a:pt x="68" y="84"/>
                      <a:pt x="68" y="84"/>
                      <a:pt x="68" y="84"/>
                    </a:cubicBezTo>
                    <a:cubicBezTo>
                      <a:pt x="68" y="84"/>
                      <a:pt x="69" y="84"/>
                      <a:pt x="69" y="84"/>
                    </a:cubicBezTo>
                    <a:cubicBezTo>
                      <a:pt x="70" y="84"/>
                      <a:pt x="70" y="83"/>
                      <a:pt x="70" y="83"/>
                    </a:cubicBezTo>
                    <a:cubicBezTo>
                      <a:pt x="70" y="83"/>
                      <a:pt x="70" y="83"/>
                      <a:pt x="70" y="83"/>
                    </a:cubicBezTo>
                    <a:cubicBezTo>
                      <a:pt x="70" y="83"/>
                      <a:pt x="69" y="82"/>
                      <a:pt x="69" y="82"/>
                    </a:cubicBezTo>
                    <a:cubicBezTo>
                      <a:pt x="69" y="82"/>
                      <a:pt x="70" y="82"/>
                      <a:pt x="70" y="82"/>
                    </a:cubicBezTo>
                    <a:cubicBezTo>
                      <a:pt x="70" y="82"/>
                      <a:pt x="69" y="81"/>
                      <a:pt x="69" y="81"/>
                    </a:cubicBezTo>
                    <a:cubicBezTo>
                      <a:pt x="69" y="81"/>
                      <a:pt x="69" y="81"/>
                      <a:pt x="69" y="81"/>
                    </a:cubicBezTo>
                    <a:cubicBezTo>
                      <a:pt x="69" y="81"/>
                      <a:pt x="69" y="81"/>
                      <a:pt x="69" y="81"/>
                    </a:cubicBezTo>
                    <a:cubicBezTo>
                      <a:pt x="66" y="81"/>
                      <a:pt x="66" y="81"/>
                      <a:pt x="66" y="81"/>
                    </a:cubicBezTo>
                    <a:cubicBezTo>
                      <a:pt x="66" y="81"/>
                      <a:pt x="66" y="80"/>
                      <a:pt x="66" y="80"/>
                    </a:cubicBezTo>
                    <a:cubicBezTo>
                      <a:pt x="66" y="80"/>
                      <a:pt x="65" y="80"/>
                      <a:pt x="65" y="80"/>
                    </a:cubicBezTo>
                    <a:cubicBezTo>
                      <a:pt x="65" y="80"/>
                      <a:pt x="65" y="80"/>
                      <a:pt x="65" y="80"/>
                    </a:cubicBezTo>
                    <a:cubicBezTo>
                      <a:pt x="65" y="76"/>
                      <a:pt x="65" y="76"/>
                      <a:pt x="65" y="76"/>
                    </a:cubicBezTo>
                    <a:cubicBezTo>
                      <a:pt x="65" y="76"/>
                      <a:pt x="65" y="76"/>
                      <a:pt x="65" y="76"/>
                    </a:cubicBezTo>
                    <a:cubicBezTo>
                      <a:pt x="65" y="76"/>
                      <a:pt x="66" y="76"/>
                      <a:pt x="66" y="76"/>
                    </a:cubicBezTo>
                    <a:cubicBezTo>
                      <a:pt x="66" y="76"/>
                      <a:pt x="67" y="75"/>
                      <a:pt x="67" y="75"/>
                    </a:cubicBezTo>
                    <a:cubicBezTo>
                      <a:pt x="67" y="75"/>
                      <a:pt x="67" y="75"/>
                      <a:pt x="67" y="75"/>
                    </a:cubicBezTo>
                    <a:cubicBezTo>
                      <a:pt x="67" y="75"/>
                      <a:pt x="68" y="76"/>
                      <a:pt x="68" y="76"/>
                    </a:cubicBezTo>
                    <a:cubicBezTo>
                      <a:pt x="77" y="76"/>
                      <a:pt x="77" y="76"/>
                      <a:pt x="77" y="76"/>
                    </a:cubicBezTo>
                    <a:cubicBezTo>
                      <a:pt x="76" y="75"/>
                      <a:pt x="76" y="75"/>
                      <a:pt x="76" y="75"/>
                    </a:cubicBezTo>
                    <a:cubicBezTo>
                      <a:pt x="76" y="75"/>
                      <a:pt x="76" y="75"/>
                      <a:pt x="76" y="75"/>
                    </a:cubicBezTo>
                    <a:cubicBezTo>
                      <a:pt x="76" y="75"/>
                      <a:pt x="76" y="74"/>
                      <a:pt x="76" y="74"/>
                    </a:cubicBezTo>
                    <a:cubicBezTo>
                      <a:pt x="76" y="74"/>
                      <a:pt x="76" y="74"/>
                      <a:pt x="76" y="73"/>
                    </a:cubicBezTo>
                    <a:cubicBezTo>
                      <a:pt x="76" y="73"/>
                      <a:pt x="77" y="74"/>
                      <a:pt x="77" y="75"/>
                    </a:cubicBezTo>
                    <a:cubicBezTo>
                      <a:pt x="78" y="75"/>
                      <a:pt x="77" y="75"/>
                      <a:pt x="77" y="75"/>
                    </a:cubicBezTo>
                    <a:cubicBezTo>
                      <a:pt x="78" y="75"/>
                      <a:pt x="78" y="75"/>
                      <a:pt x="78" y="75"/>
                    </a:cubicBezTo>
                    <a:cubicBezTo>
                      <a:pt x="78" y="75"/>
                      <a:pt x="78" y="75"/>
                      <a:pt x="78" y="75"/>
                    </a:cubicBezTo>
                    <a:cubicBezTo>
                      <a:pt x="78" y="74"/>
                      <a:pt x="79" y="74"/>
                      <a:pt x="79" y="74"/>
                    </a:cubicBezTo>
                    <a:cubicBezTo>
                      <a:pt x="79" y="74"/>
                      <a:pt x="79" y="74"/>
                      <a:pt x="79" y="74"/>
                    </a:cubicBezTo>
                    <a:cubicBezTo>
                      <a:pt x="79" y="74"/>
                      <a:pt x="80" y="74"/>
                      <a:pt x="80" y="74"/>
                    </a:cubicBezTo>
                    <a:cubicBezTo>
                      <a:pt x="80" y="74"/>
                      <a:pt x="80" y="73"/>
                      <a:pt x="80" y="73"/>
                    </a:cubicBezTo>
                    <a:cubicBezTo>
                      <a:pt x="80" y="73"/>
                      <a:pt x="81" y="73"/>
                      <a:pt x="81" y="73"/>
                    </a:cubicBezTo>
                    <a:cubicBezTo>
                      <a:pt x="82" y="73"/>
                      <a:pt x="82" y="73"/>
                      <a:pt x="82" y="73"/>
                    </a:cubicBezTo>
                    <a:cubicBezTo>
                      <a:pt x="82" y="72"/>
                      <a:pt x="82" y="72"/>
                      <a:pt x="82" y="72"/>
                    </a:cubicBezTo>
                    <a:cubicBezTo>
                      <a:pt x="82" y="74"/>
                      <a:pt x="82" y="74"/>
                      <a:pt x="82" y="74"/>
                    </a:cubicBezTo>
                    <a:cubicBezTo>
                      <a:pt x="84" y="75"/>
                      <a:pt x="84" y="75"/>
                      <a:pt x="84" y="75"/>
                    </a:cubicBezTo>
                    <a:cubicBezTo>
                      <a:pt x="84" y="75"/>
                      <a:pt x="84" y="76"/>
                      <a:pt x="84" y="76"/>
                    </a:cubicBezTo>
                    <a:cubicBezTo>
                      <a:pt x="84" y="76"/>
                      <a:pt x="84" y="77"/>
                      <a:pt x="84" y="77"/>
                    </a:cubicBezTo>
                    <a:cubicBezTo>
                      <a:pt x="84" y="77"/>
                      <a:pt x="84" y="78"/>
                      <a:pt x="84" y="78"/>
                    </a:cubicBezTo>
                    <a:cubicBezTo>
                      <a:pt x="84" y="78"/>
                      <a:pt x="84" y="79"/>
                      <a:pt x="84" y="79"/>
                    </a:cubicBezTo>
                    <a:cubicBezTo>
                      <a:pt x="84" y="79"/>
                      <a:pt x="84" y="79"/>
                      <a:pt x="84" y="79"/>
                    </a:cubicBezTo>
                    <a:cubicBezTo>
                      <a:pt x="84" y="80"/>
                      <a:pt x="84" y="80"/>
                      <a:pt x="84" y="80"/>
                    </a:cubicBezTo>
                    <a:cubicBezTo>
                      <a:pt x="84" y="80"/>
                      <a:pt x="85" y="80"/>
                      <a:pt x="85" y="80"/>
                    </a:cubicBezTo>
                    <a:cubicBezTo>
                      <a:pt x="86" y="79"/>
                      <a:pt x="86" y="79"/>
                      <a:pt x="86" y="79"/>
                    </a:cubicBezTo>
                    <a:cubicBezTo>
                      <a:pt x="86" y="79"/>
                      <a:pt x="86" y="78"/>
                      <a:pt x="86" y="7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29" name="Freeform 759">
                <a:extLst>
                  <a:ext uri="{FF2B5EF4-FFF2-40B4-BE49-F238E27FC236}">
                    <a16:creationId xmlns:a16="http://schemas.microsoft.com/office/drawing/2014/main" id="{0A1EB981-18E0-E13D-464E-4E56F71E2E6C}"/>
                  </a:ext>
                </a:extLst>
              </p:cNvPr>
              <p:cNvSpPr>
                <a:spLocks noEditPoints="1"/>
              </p:cNvSpPr>
              <p:nvPr/>
            </p:nvSpPr>
            <p:spPr bwMode="auto">
              <a:xfrm>
                <a:off x="3627438" y="4529138"/>
                <a:ext cx="38100" cy="42863"/>
              </a:xfrm>
              <a:custGeom>
                <a:avLst/>
                <a:gdLst>
                  <a:gd name="T0" fmla="*/ 9 w 9"/>
                  <a:gd name="T1" fmla="*/ 0 h 10"/>
                  <a:gd name="T2" fmla="*/ 7 w 9"/>
                  <a:gd name="T3" fmla="*/ 1 h 10"/>
                  <a:gd name="T4" fmla="*/ 8 w 9"/>
                  <a:gd name="T5" fmla="*/ 1 h 10"/>
                  <a:gd name="T6" fmla="*/ 8 w 9"/>
                  <a:gd name="T7" fmla="*/ 1 h 10"/>
                  <a:gd name="T8" fmla="*/ 9 w 9"/>
                  <a:gd name="T9" fmla="*/ 1 h 10"/>
                  <a:gd name="T10" fmla="*/ 9 w 9"/>
                  <a:gd name="T11" fmla="*/ 0 h 10"/>
                  <a:gd name="T12" fmla="*/ 7 w 9"/>
                  <a:gd name="T13" fmla="*/ 4 h 10"/>
                  <a:gd name="T14" fmla="*/ 6 w 9"/>
                  <a:gd name="T15" fmla="*/ 5 h 10"/>
                  <a:gd name="T16" fmla="*/ 6 w 9"/>
                  <a:gd name="T17" fmla="*/ 5 h 10"/>
                  <a:gd name="T18" fmla="*/ 6 w 9"/>
                  <a:gd name="T19" fmla="*/ 6 h 10"/>
                  <a:gd name="T20" fmla="*/ 6 w 9"/>
                  <a:gd name="T21" fmla="*/ 8 h 10"/>
                  <a:gd name="T22" fmla="*/ 6 w 9"/>
                  <a:gd name="T23" fmla="*/ 8 h 10"/>
                  <a:gd name="T24" fmla="*/ 5 w 9"/>
                  <a:gd name="T25" fmla="*/ 9 h 10"/>
                  <a:gd name="T26" fmla="*/ 2 w 9"/>
                  <a:gd name="T27" fmla="*/ 10 h 10"/>
                  <a:gd name="T28" fmla="*/ 2 w 9"/>
                  <a:gd name="T29" fmla="*/ 10 h 10"/>
                  <a:gd name="T30" fmla="*/ 2 w 9"/>
                  <a:gd name="T31" fmla="*/ 10 h 10"/>
                  <a:gd name="T32" fmla="*/ 1 w 9"/>
                  <a:gd name="T33" fmla="*/ 10 h 10"/>
                  <a:gd name="T34" fmla="*/ 0 w 9"/>
                  <a:gd name="T35" fmla="*/ 10 h 10"/>
                  <a:gd name="T36" fmla="*/ 0 w 9"/>
                  <a:gd name="T37" fmla="*/ 9 h 10"/>
                  <a:gd name="T38" fmla="*/ 0 w 9"/>
                  <a:gd name="T39" fmla="*/ 10 h 10"/>
                  <a:gd name="T40" fmla="*/ 0 w 9"/>
                  <a:gd name="T41" fmla="*/ 9 h 10"/>
                  <a:gd name="T42" fmla="*/ 2 w 9"/>
                  <a:gd name="T43" fmla="*/ 9 h 10"/>
                  <a:gd name="T44" fmla="*/ 2 w 9"/>
                  <a:gd name="T45" fmla="*/ 8 h 10"/>
                  <a:gd name="T46" fmla="*/ 3 w 9"/>
                  <a:gd name="T47" fmla="*/ 8 h 10"/>
                  <a:gd name="T48" fmla="*/ 3 w 9"/>
                  <a:gd name="T49" fmla="*/ 7 h 10"/>
                  <a:gd name="T50" fmla="*/ 3 w 9"/>
                  <a:gd name="T51" fmla="*/ 6 h 10"/>
                  <a:gd name="T52" fmla="*/ 2 w 9"/>
                  <a:gd name="T53" fmla="*/ 5 h 10"/>
                  <a:gd name="T54" fmla="*/ 2 w 9"/>
                  <a:gd name="T55" fmla="*/ 5 h 10"/>
                  <a:gd name="T56" fmla="*/ 2 w 9"/>
                  <a:gd name="T57" fmla="*/ 5 h 10"/>
                  <a:gd name="T58" fmla="*/ 2 w 9"/>
                  <a:gd name="T59" fmla="*/ 5 h 10"/>
                  <a:gd name="T60" fmla="*/ 2 w 9"/>
                  <a:gd name="T61" fmla="*/ 5 h 10"/>
                  <a:gd name="T62" fmla="*/ 2 w 9"/>
                  <a:gd name="T63" fmla="*/ 5 h 10"/>
                  <a:gd name="T64" fmla="*/ 4 w 9"/>
                  <a:gd name="T65" fmla="*/ 5 h 10"/>
                  <a:gd name="T66" fmla="*/ 4 w 9"/>
                  <a:gd name="T67" fmla="*/ 5 h 10"/>
                  <a:gd name="T68" fmla="*/ 6 w 9"/>
                  <a:gd name="T69" fmla="*/ 4 h 10"/>
                  <a:gd name="T70" fmla="*/ 7 w 9"/>
                  <a:gd name="T71" fmla="*/ 4 h 10"/>
                  <a:gd name="T72" fmla="*/ 7 w 9"/>
                  <a:gd name="T7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 h="10">
                    <a:moveTo>
                      <a:pt x="9" y="0"/>
                    </a:moveTo>
                    <a:cubicBezTo>
                      <a:pt x="9" y="1"/>
                      <a:pt x="8" y="1"/>
                      <a:pt x="7" y="1"/>
                    </a:cubicBezTo>
                    <a:cubicBezTo>
                      <a:pt x="7" y="1"/>
                      <a:pt x="8" y="1"/>
                      <a:pt x="8" y="1"/>
                    </a:cubicBezTo>
                    <a:cubicBezTo>
                      <a:pt x="8" y="1"/>
                      <a:pt x="8" y="1"/>
                      <a:pt x="8" y="1"/>
                    </a:cubicBezTo>
                    <a:cubicBezTo>
                      <a:pt x="8" y="0"/>
                      <a:pt x="9" y="0"/>
                      <a:pt x="9" y="1"/>
                    </a:cubicBezTo>
                    <a:cubicBezTo>
                      <a:pt x="9" y="0"/>
                      <a:pt x="9" y="0"/>
                      <a:pt x="9" y="0"/>
                    </a:cubicBezTo>
                    <a:close/>
                    <a:moveTo>
                      <a:pt x="7" y="4"/>
                    </a:moveTo>
                    <a:cubicBezTo>
                      <a:pt x="7" y="5"/>
                      <a:pt x="7" y="5"/>
                      <a:pt x="6" y="5"/>
                    </a:cubicBezTo>
                    <a:cubicBezTo>
                      <a:pt x="6" y="5"/>
                      <a:pt x="6" y="5"/>
                      <a:pt x="6" y="5"/>
                    </a:cubicBezTo>
                    <a:cubicBezTo>
                      <a:pt x="6" y="6"/>
                      <a:pt x="6" y="6"/>
                      <a:pt x="6" y="6"/>
                    </a:cubicBezTo>
                    <a:cubicBezTo>
                      <a:pt x="6" y="7"/>
                      <a:pt x="6" y="7"/>
                      <a:pt x="6" y="8"/>
                    </a:cubicBezTo>
                    <a:cubicBezTo>
                      <a:pt x="6" y="8"/>
                      <a:pt x="6" y="8"/>
                      <a:pt x="6" y="8"/>
                    </a:cubicBezTo>
                    <a:cubicBezTo>
                      <a:pt x="6" y="9"/>
                      <a:pt x="6" y="9"/>
                      <a:pt x="5" y="9"/>
                    </a:cubicBezTo>
                    <a:cubicBezTo>
                      <a:pt x="4" y="9"/>
                      <a:pt x="3" y="10"/>
                      <a:pt x="2" y="10"/>
                    </a:cubicBezTo>
                    <a:cubicBezTo>
                      <a:pt x="2" y="10"/>
                      <a:pt x="2" y="10"/>
                      <a:pt x="2" y="10"/>
                    </a:cubicBezTo>
                    <a:cubicBezTo>
                      <a:pt x="2" y="10"/>
                      <a:pt x="2" y="10"/>
                      <a:pt x="2" y="10"/>
                    </a:cubicBezTo>
                    <a:cubicBezTo>
                      <a:pt x="1" y="10"/>
                      <a:pt x="1" y="9"/>
                      <a:pt x="1" y="10"/>
                    </a:cubicBezTo>
                    <a:cubicBezTo>
                      <a:pt x="0" y="10"/>
                      <a:pt x="0" y="10"/>
                      <a:pt x="0" y="10"/>
                    </a:cubicBezTo>
                    <a:cubicBezTo>
                      <a:pt x="0" y="10"/>
                      <a:pt x="0" y="9"/>
                      <a:pt x="0" y="9"/>
                    </a:cubicBezTo>
                    <a:cubicBezTo>
                      <a:pt x="0" y="9"/>
                      <a:pt x="0" y="10"/>
                      <a:pt x="0" y="10"/>
                    </a:cubicBezTo>
                    <a:cubicBezTo>
                      <a:pt x="0" y="10"/>
                      <a:pt x="0" y="9"/>
                      <a:pt x="0" y="9"/>
                    </a:cubicBezTo>
                    <a:cubicBezTo>
                      <a:pt x="1" y="9"/>
                      <a:pt x="1" y="9"/>
                      <a:pt x="2" y="9"/>
                    </a:cubicBezTo>
                    <a:cubicBezTo>
                      <a:pt x="2" y="8"/>
                      <a:pt x="2" y="8"/>
                      <a:pt x="2" y="8"/>
                    </a:cubicBezTo>
                    <a:cubicBezTo>
                      <a:pt x="3" y="8"/>
                      <a:pt x="3" y="8"/>
                      <a:pt x="3" y="8"/>
                    </a:cubicBezTo>
                    <a:cubicBezTo>
                      <a:pt x="3" y="8"/>
                      <a:pt x="3" y="7"/>
                      <a:pt x="3" y="7"/>
                    </a:cubicBezTo>
                    <a:cubicBezTo>
                      <a:pt x="3" y="6"/>
                      <a:pt x="3" y="6"/>
                      <a:pt x="3" y="6"/>
                    </a:cubicBezTo>
                    <a:cubicBezTo>
                      <a:pt x="3" y="6"/>
                      <a:pt x="2" y="6"/>
                      <a:pt x="2" y="5"/>
                    </a:cubicBezTo>
                    <a:cubicBezTo>
                      <a:pt x="2" y="5"/>
                      <a:pt x="2" y="6"/>
                      <a:pt x="2" y="5"/>
                    </a:cubicBezTo>
                    <a:cubicBezTo>
                      <a:pt x="2" y="5"/>
                      <a:pt x="2" y="5"/>
                      <a:pt x="2" y="5"/>
                    </a:cubicBezTo>
                    <a:cubicBezTo>
                      <a:pt x="2" y="5"/>
                      <a:pt x="2" y="5"/>
                      <a:pt x="2" y="5"/>
                    </a:cubicBezTo>
                    <a:cubicBezTo>
                      <a:pt x="2" y="5"/>
                      <a:pt x="2" y="5"/>
                      <a:pt x="2" y="5"/>
                    </a:cubicBezTo>
                    <a:cubicBezTo>
                      <a:pt x="2" y="5"/>
                      <a:pt x="2" y="5"/>
                      <a:pt x="2" y="5"/>
                    </a:cubicBezTo>
                    <a:cubicBezTo>
                      <a:pt x="3" y="5"/>
                      <a:pt x="3" y="5"/>
                      <a:pt x="4" y="5"/>
                    </a:cubicBezTo>
                    <a:cubicBezTo>
                      <a:pt x="4" y="5"/>
                      <a:pt x="4" y="5"/>
                      <a:pt x="4" y="5"/>
                    </a:cubicBezTo>
                    <a:cubicBezTo>
                      <a:pt x="5" y="5"/>
                      <a:pt x="5" y="5"/>
                      <a:pt x="6" y="4"/>
                    </a:cubicBezTo>
                    <a:cubicBezTo>
                      <a:pt x="6" y="4"/>
                      <a:pt x="6" y="4"/>
                      <a:pt x="7" y="4"/>
                    </a:cubicBezTo>
                    <a:cubicBezTo>
                      <a:pt x="7" y="4"/>
                      <a:pt x="7" y="4"/>
                      <a:pt x="7" y="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30" name="Freeform 760">
                <a:extLst>
                  <a:ext uri="{FF2B5EF4-FFF2-40B4-BE49-F238E27FC236}">
                    <a16:creationId xmlns:a16="http://schemas.microsoft.com/office/drawing/2014/main" id="{BF016170-A74E-8A46-2D38-68EEFF8794DC}"/>
                  </a:ext>
                </a:extLst>
              </p:cNvPr>
              <p:cNvSpPr>
                <a:spLocks/>
              </p:cNvSpPr>
              <p:nvPr/>
            </p:nvSpPr>
            <p:spPr bwMode="auto">
              <a:xfrm>
                <a:off x="3632201" y="4505325"/>
                <a:ext cx="3175" cy="7938"/>
              </a:xfrm>
              <a:custGeom>
                <a:avLst/>
                <a:gdLst>
                  <a:gd name="T0" fmla="*/ 1 w 1"/>
                  <a:gd name="T1" fmla="*/ 0 h 2"/>
                  <a:gd name="T2" fmla="*/ 0 w 1"/>
                  <a:gd name="T3" fmla="*/ 1 h 2"/>
                  <a:gd name="T4" fmla="*/ 0 w 1"/>
                  <a:gd name="T5" fmla="*/ 1 h 2"/>
                  <a:gd name="T6" fmla="*/ 0 w 1"/>
                  <a:gd name="T7" fmla="*/ 1 h 2"/>
                  <a:gd name="T8" fmla="*/ 1 w 1"/>
                  <a:gd name="T9" fmla="*/ 1 h 2"/>
                  <a:gd name="T10" fmla="*/ 1 w 1"/>
                  <a:gd name="T11" fmla="*/ 1 h 2"/>
                  <a:gd name="T12" fmla="*/ 1 w 1"/>
                  <a:gd name="T13" fmla="*/ 0 h 2"/>
                  <a:gd name="T14" fmla="*/ 1 w 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0"/>
                    </a:moveTo>
                    <a:cubicBezTo>
                      <a:pt x="0" y="0"/>
                      <a:pt x="0" y="1"/>
                      <a:pt x="0" y="1"/>
                    </a:cubicBezTo>
                    <a:cubicBezTo>
                      <a:pt x="0" y="1"/>
                      <a:pt x="0" y="1"/>
                      <a:pt x="0" y="1"/>
                    </a:cubicBezTo>
                    <a:cubicBezTo>
                      <a:pt x="0" y="1"/>
                      <a:pt x="0" y="1"/>
                      <a:pt x="0" y="1"/>
                    </a:cubicBezTo>
                    <a:cubicBezTo>
                      <a:pt x="0" y="2"/>
                      <a:pt x="1" y="2"/>
                      <a:pt x="1" y="1"/>
                    </a:cubicBezTo>
                    <a:cubicBezTo>
                      <a:pt x="1" y="1"/>
                      <a:pt x="1" y="1"/>
                      <a:pt x="1" y="1"/>
                    </a:cubicBezTo>
                    <a:cubicBezTo>
                      <a:pt x="1" y="0"/>
                      <a:pt x="1" y="0"/>
                      <a:pt x="1" y="0"/>
                    </a:cubicBezTo>
                    <a:cubicBezTo>
                      <a:pt x="1" y="0"/>
                      <a:pt x="1" y="0"/>
                      <a:pt x="1"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grpSp>
          <p:nvGrpSpPr>
            <p:cNvPr id="24" name="South_America">
              <a:extLst>
                <a:ext uri="{FF2B5EF4-FFF2-40B4-BE49-F238E27FC236}">
                  <a16:creationId xmlns:a16="http://schemas.microsoft.com/office/drawing/2014/main" id="{D124D6E8-CCE0-530D-6F9E-7A86B18AA090}"/>
                </a:ext>
              </a:extLst>
            </p:cNvPr>
            <p:cNvGrpSpPr/>
            <p:nvPr/>
          </p:nvGrpSpPr>
          <p:grpSpPr>
            <a:xfrm>
              <a:off x="101601" y="373063"/>
              <a:ext cx="3759200" cy="4286250"/>
              <a:chOff x="101601" y="373063"/>
              <a:chExt cx="3759200" cy="4286250"/>
            </a:xfrm>
            <a:grpFill/>
          </p:grpSpPr>
          <p:sp>
            <p:nvSpPr>
              <p:cNvPr id="183" name="Freeform 745">
                <a:extLst>
                  <a:ext uri="{FF2B5EF4-FFF2-40B4-BE49-F238E27FC236}">
                    <a16:creationId xmlns:a16="http://schemas.microsoft.com/office/drawing/2014/main" id="{85885523-CB80-1E4A-C89F-78006982D7BB}"/>
                  </a:ext>
                </a:extLst>
              </p:cNvPr>
              <p:cNvSpPr>
                <a:spLocks noEditPoints="1"/>
              </p:cNvSpPr>
              <p:nvPr/>
            </p:nvSpPr>
            <p:spPr bwMode="auto">
              <a:xfrm>
                <a:off x="3062288" y="4292600"/>
                <a:ext cx="44450" cy="15875"/>
              </a:xfrm>
              <a:custGeom>
                <a:avLst/>
                <a:gdLst>
                  <a:gd name="T0" fmla="*/ 2 w 11"/>
                  <a:gd name="T1" fmla="*/ 4 h 4"/>
                  <a:gd name="T2" fmla="*/ 1 w 11"/>
                  <a:gd name="T3" fmla="*/ 4 h 4"/>
                  <a:gd name="T4" fmla="*/ 0 w 11"/>
                  <a:gd name="T5" fmla="*/ 4 h 4"/>
                  <a:gd name="T6" fmla="*/ 0 w 11"/>
                  <a:gd name="T7" fmla="*/ 4 h 4"/>
                  <a:gd name="T8" fmla="*/ 0 w 11"/>
                  <a:gd name="T9" fmla="*/ 4 h 4"/>
                  <a:gd name="T10" fmla="*/ 0 w 11"/>
                  <a:gd name="T11" fmla="*/ 3 h 4"/>
                  <a:gd name="T12" fmla="*/ 1 w 11"/>
                  <a:gd name="T13" fmla="*/ 4 h 4"/>
                  <a:gd name="T14" fmla="*/ 1 w 11"/>
                  <a:gd name="T15" fmla="*/ 4 h 4"/>
                  <a:gd name="T16" fmla="*/ 2 w 11"/>
                  <a:gd name="T17" fmla="*/ 4 h 4"/>
                  <a:gd name="T18" fmla="*/ 10 w 11"/>
                  <a:gd name="T19" fmla="*/ 0 h 4"/>
                  <a:gd name="T20" fmla="*/ 10 w 11"/>
                  <a:gd name="T21" fmla="*/ 1 h 4"/>
                  <a:gd name="T22" fmla="*/ 10 w 11"/>
                  <a:gd name="T23" fmla="*/ 1 h 4"/>
                  <a:gd name="T24" fmla="*/ 10 w 11"/>
                  <a:gd name="T25" fmla="*/ 1 h 4"/>
                  <a:gd name="T26" fmla="*/ 10 w 11"/>
                  <a:gd name="T27" fmla="*/ 1 h 4"/>
                  <a:gd name="T28" fmla="*/ 10 w 11"/>
                  <a:gd name="T29" fmla="*/ 1 h 4"/>
                  <a:gd name="T30" fmla="*/ 10 w 11"/>
                  <a:gd name="T31" fmla="*/ 0 h 4"/>
                  <a:gd name="T32" fmla="*/ 10 w 11"/>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4">
                    <a:moveTo>
                      <a:pt x="2" y="4"/>
                    </a:moveTo>
                    <a:cubicBezTo>
                      <a:pt x="2" y="4"/>
                      <a:pt x="1" y="4"/>
                      <a:pt x="1" y="4"/>
                    </a:cubicBezTo>
                    <a:cubicBezTo>
                      <a:pt x="1" y="4"/>
                      <a:pt x="1" y="4"/>
                      <a:pt x="0" y="4"/>
                    </a:cubicBezTo>
                    <a:cubicBezTo>
                      <a:pt x="0" y="4"/>
                      <a:pt x="0" y="4"/>
                      <a:pt x="0" y="4"/>
                    </a:cubicBezTo>
                    <a:cubicBezTo>
                      <a:pt x="0" y="4"/>
                      <a:pt x="0" y="4"/>
                      <a:pt x="0" y="4"/>
                    </a:cubicBezTo>
                    <a:cubicBezTo>
                      <a:pt x="0" y="3"/>
                      <a:pt x="0" y="3"/>
                      <a:pt x="0" y="3"/>
                    </a:cubicBezTo>
                    <a:cubicBezTo>
                      <a:pt x="0" y="3"/>
                      <a:pt x="0" y="3"/>
                      <a:pt x="1" y="4"/>
                    </a:cubicBezTo>
                    <a:cubicBezTo>
                      <a:pt x="1" y="4"/>
                      <a:pt x="1" y="4"/>
                      <a:pt x="1" y="4"/>
                    </a:cubicBezTo>
                    <a:cubicBezTo>
                      <a:pt x="1" y="4"/>
                      <a:pt x="2" y="4"/>
                      <a:pt x="2" y="4"/>
                    </a:cubicBezTo>
                    <a:close/>
                    <a:moveTo>
                      <a:pt x="10" y="0"/>
                    </a:moveTo>
                    <a:cubicBezTo>
                      <a:pt x="10" y="0"/>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1" y="1"/>
                      <a:pt x="10" y="0"/>
                    </a:cubicBezTo>
                    <a:cubicBezTo>
                      <a:pt x="10" y="0"/>
                      <a:pt x="10" y="0"/>
                      <a:pt x="10" y="0"/>
                    </a:cubicBezTo>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84" name="Freeform 746">
                <a:extLst>
                  <a:ext uri="{FF2B5EF4-FFF2-40B4-BE49-F238E27FC236}">
                    <a16:creationId xmlns:a16="http://schemas.microsoft.com/office/drawing/2014/main" id="{6B6BEE8C-FF44-A966-3E2B-13C0AF671A32}"/>
                  </a:ext>
                </a:extLst>
              </p:cNvPr>
              <p:cNvSpPr>
                <a:spLocks noEditPoints="1"/>
              </p:cNvSpPr>
              <p:nvPr/>
            </p:nvSpPr>
            <p:spPr bwMode="auto">
              <a:xfrm>
                <a:off x="3062288" y="4292600"/>
                <a:ext cx="44450" cy="15875"/>
              </a:xfrm>
              <a:custGeom>
                <a:avLst/>
                <a:gdLst>
                  <a:gd name="T0" fmla="*/ 2 w 11"/>
                  <a:gd name="T1" fmla="*/ 4 h 4"/>
                  <a:gd name="T2" fmla="*/ 1 w 11"/>
                  <a:gd name="T3" fmla="*/ 4 h 4"/>
                  <a:gd name="T4" fmla="*/ 0 w 11"/>
                  <a:gd name="T5" fmla="*/ 4 h 4"/>
                  <a:gd name="T6" fmla="*/ 0 w 11"/>
                  <a:gd name="T7" fmla="*/ 4 h 4"/>
                  <a:gd name="T8" fmla="*/ 0 w 11"/>
                  <a:gd name="T9" fmla="*/ 4 h 4"/>
                  <a:gd name="T10" fmla="*/ 0 w 11"/>
                  <a:gd name="T11" fmla="*/ 3 h 4"/>
                  <a:gd name="T12" fmla="*/ 1 w 11"/>
                  <a:gd name="T13" fmla="*/ 4 h 4"/>
                  <a:gd name="T14" fmla="*/ 1 w 11"/>
                  <a:gd name="T15" fmla="*/ 4 h 4"/>
                  <a:gd name="T16" fmla="*/ 2 w 11"/>
                  <a:gd name="T17" fmla="*/ 4 h 4"/>
                  <a:gd name="T18" fmla="*/ 10 w 11"/>
                  <a:gd name="T19" fmla="*/ 0 h 4"/>
                  <a:gd name="T20" fmla="*/ 10 w 11"/>
                  <a:gd name="T21" fmla="*/ 1 h 4"/>
                  <a:gd name="T22" fmla="*/ 10 w 11"/>
                  <a:gd name="T23" fmla="*/ 1 h 4"/>
                  <a:gd name="T24" fmla="*/ 10 w 11"/>
                  <a:gd name="T25" fmla="*/ 1 h 4"/>
                  <a:gd name="T26" fmla="*/ 10 w 11"/>
                  <a:gd name="T27" fmla="*/ 1 h 4"/>
                  <a:gd name="T28" fmla="*/ 10 w 11"/>
                  <a:gd name="T29" fmla="*/ 1 h 4"/>
                  <a:gd name="T30" fmla="*/ 10 w 11"/>
                  <a:gd name="T31" fmla="*/ 0 h 4"/>
                  <a:gd name="T32" fmla="*/ 10 w 11"/>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4">
                    <a:moveTo>
                      <a:pt x="2" y="4"/>
                    </a:moveTo>
                    <a:cubicBezTo>
                      <a:pt x="2" y="4"/>
                      <a:pt x="1" y="4"/>
                      <a:pt x="1" y="4"/>
                    </a:cubicBezTo>
                    <a:cubicBezTo>
                      <a:pt x="1" y="4"/>
                      <a:pt x="1" y="4"/>
                      <a:pt x="0" y="4"/>
                    </a:cubicBezTo>
                    <a:cubicBezTo>
                      <a:pt x="0" y="4"/>
                      <a:pt x="0" y="4"/>
                      <a:pt x="0" y="4"/>
                    </a:cubicBezTo>
                    <a:cubicBezTo>
                      <a:pt x="0" y="4"/>
                      <a:pt x="0" y="4"/>
                      <a:pt x="0" y="4"/>
                    </a:cubicBezTo>
                    <a:cubicBezTo>
                      <a:pt x="0" y="3"/>
                      <a:pt x="0" y="3"/>
                      <a:pt x="0" y="3"/>
                    </a:cubicBezTo>
                    <a:cubicBezTo>
                      <a:pt x="0" y="3"/>
                      <a:pt x="0" y="3"/>
                      <a:pt x="1" y="4"/>
                    </a:cubicBezTo>
                    <a:cubicBezTo>
                      <a:pt x="1" y="4"/>
                      <a:pt x="1" y="4"/>
                      <a:pt x="1" y="4"/>
                    </a:cubicBezTo>
                    <a:cubicBezTo>
                      <a:pt x="1" y="4"/>
                      <a:pt x="2" y="4"/>
                      <a:pt x="2" y="4"/>
                    </a:cubicBezTo>
                    <a:close/>
                    <a:moveTo>
                      <a:pt x="10" y="0"/>
                    </a:moveTo>
                    <a:cubicBezTo>
                      <a:pt x="10" y="0"/>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1" y="1"/>
                      <a:pt x="10" y="0"/>
                    </a:cubicBezTo>
                    <a:cubicBezTo>
                      <a:pt x="10" y="0"/>
                      <a:pt x="10" y="0"/>
                      <a:pt x="10" y="0"/>
                    </a:cubicBezTo>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85" name="Freeform 747">
                <a:extLst>
                  <a:ext uri="{FF2B5EF4-FFF2-40B4-BE49-F238E27FC236}">
                    <a16:creationId xmlns:a16="http://schemas.microsoft.com/office/drawing/2014/main" id="{1E17E4DE-989F-3EE2-4853-665E011C7720}"/>
                  </a:ext>
                </a:extLst>
              </p:cNvPr>
              <p:cNvSpPr>
                <a:spLocks/>
              </p:cNvSpPr>
              <p:nvPr/>
            </p:nvSpPr>
            <p:spPr bwMode="auto">
              <a:xfrm>
                <a:off x="3652838" y="4449763"/>
                <a:ext cx="4762" cy="12700"/>
              </a:xfrm>
              <a:custGeom>
                <a:avLst/>
                <a:gdLst>
                  <a:gd name="T0" fmla="*/ 1 w 1"/>
                  <a:gd name="T1" fmla="*/ 1 h 3"/>
                  <a:gd name="T2" fmla="*/ 1 w 1"/>
                  <a:gd name="T3" fmla="*/ 1 h 3"/>
                  <a:gd name="T4" fmla="*/ 1 w 1"/>
                  <a:gd name="T5" fmla="*/ 1 h 3"/>
                  <a:gd name="T6" fmla="*/ 0 w 1"/>
                  <a:gd name="T7" fmla="*/ 1 h 3"/>
                  <a:gd name="T8" fmla="*/ 0 w 1"/>
                  <a:gd name="T9" fmla="*/ 2 h 3"/>
                  <a:gd name="T10" fmla="*/ 0 w 1"/>
                  <a:gd name="T11" fmla="*/ 2 h 3"/>
                  <a:gd name="T12" fmla="*/ 1 w 1"/>
                  <a:gd name="T13" fmla="*/ 2 h 3"/>
                  <a:gd name="T14" fmla="*/ 1 w 1"/>
                  <a:gd name="T15" fmla="*/ 2 h 3"/>
                  <a:gd name="T16" fmla="*/ 1 w 1"/>
                  <a:gd name="T17" fmla="*/ 1 h 3"/>
                  <a:gd name="T18" fmla="*/ 1 w 1"/>
                  <a:gd name="T1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3">
                    <a:moveTo>
                      <a:pt x="1" y="1"/>
                    </a:moveTo>
                    <a:cubicBezTo>
                      <a:pt x="1" y="1"/>
                      <a:pt x="1" y="1"/>
                      <a:pt x="1" y="1"/>
                    </a:cubicBezTo>
                    <a:cubicBezTo>
                      <a:pt x="1" y="0"/>
                      <a:pt x="1" y="1"/>
                      <a:pt x="1" y="1"/>
                    </a:cubicBezTo>
                    <a:cubicBezTo>
                      <a:pt x="0" y="1"/>
                      <a:pt x="0" y="1"/>
                      <a:pt x="0" y="1"/>
                    </a:cubicBezTo>
                    <a:cubicBezTo>
                      <a:pt x="0" y="2"/>
                      <a:pt x="0" y="2"/>
                      <a:pt x="0" y="2"/>
                    </a:cubicBezTo>
                    <a:cubicBezTo>
                      <a:pt x="0" y="2"/>
                      <a:pt x="0" y="2"/>
                      <a:pt x="0" y="2"/>
                    </a:cubicBezTo>
                    <a:cubicBezTo>
                      <a:pt x="0" y="3"/>
                      <a:pt x="0" y="2"/>
                      <a:pt x="1" y="2"/>
                    </a:cubicBezTo>
                    <a:cubicBezTo>
                      <a:pt x="1" y="2"/>
                      <a:pt x="1" y="2"/>
                      <a:pt x="1" y="2"/>
                    </a:cubicBezTo>
                    <a:cubicBezTo>
                      <a:pt x="1" y="2"/>
                      <a:pt x="1" y="1"/>
                      <a:pt x="1" y="1"/>
                    </a:cubicBezTo>
                    <a:cubicBezTo>
                      <a:pt x="1" y="1"/>
                      <a:pt x="1" y="1"/>
                      <a:pt x="1"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86" name="Freeform 748">
                <a:extLst>
                  <a:ext uri="{FF2B5EF4-FFF2-40B4-BE49-F238E27FC236}">
                    <a16:creationId xmlns:a16="http://schemas.microsoft.com/office/drawing/2014/main" id="{F3B20501-DA24-4AE7-2AC7-05556F39F1EF}"/>
                  </a:ext>
                </a:extLst>
              </p:cNvPr>
              <p:cNvSpPr>
                <a:spLocks noEditPoints="1"/>
              </p:cNvSpPr>
              <p:nvPr/>
            </p:nvSpPr>
            <p:spPr bwMode="auto">
              <a:xfrm>
                <a:off x="3648076" y="4429125"/>
                <a:ext cx="9525" cy="12700"/>
              </a:xfrm>
              <a:custGeom>
                <a:avLst/>
                <a:gdLst>
                  <a:gd name="T0" fmla="*/ 2 w 2"/>
                  <a:gd name="T1" fmla="*/ 1 h 3"/>
                  <a:gd name="T2" fmla="*/ 2 w 2"/>
                  <a:gd name="T3" fmla="*/ 1 h 3"/>
                  <a:gd name="T4" fmla="*/ 1 w 2"/>
                  <a:gd name="T5" fmla="*/ 0 h 3"/>
                  <a:gd name="T6" fmla="*/ 1 w 2"/>
                  <a:gd name="T7" fmla="*/ 0 h 3"/>
                  <a:gd name="T8" fmla="*/ 0 w 2"/>
                  <a:gd name="T9" fmla="*/ 0 h 3"/>
                  <a:gd name="T10" fmla="*/ 0 w 2"/>
                  <a:gd name="T11" fmla="*/ 0 h 3"/>
                  <a:gd name="T12" fmla="*/ 0 w 2"/>
                  <a:gd name="T13" fmla="*/ 0 h 3"/>
                  <a:gd name="T14" fmla="*/ 0 w 2"/>
                  <a:gd name="T15" fmla="*/ 1 h 3"/>
                  <a:gd name="T16" fmla="*/ 1 w 2"/>
                  <a:gd name="T17" fmla="*/ 1 h 3"/>
                  <a:gd name="T18" fmla="*/ 1 w 2"/>
                  <a:gd name="T19" fmla="*/ 2 h 3"/>
                  <a:gd name="T20" fmla="*/ 1 w 2"/>
                  <a:gd name="T21" fmla="*/ 2 h 3"/>
                  <a:gd name="T22" fmla="*/ 1 w 2"/>
                  <a:gd name="T23" fmla="*/ 2 h 3"/>
                  <a:gd name="T24" fmla="*/ 2 w 2"/>
                  <a:gd name="T25" fmla="*/ 3 h 3"/>
                  <a:gd name="T26" fmla="*/ 2 w 2"/>
                  <a:gd name="T27" fmla="*/ 3 h 3"/>
                  <a:gd name="T28" fmla="*/ 2 w 2"/>
                  <a:gd name="T29" fmla="*/ 2 h 3"/>
                  <a:gd name="T30" fmla="*/ 2 w 2"/>
                  <a:gd name="T31" fmla="*/ 1 h 3"/>
                  <a:gd name="T32" fmla="*/ 1 w 2"/>
                  <a:gd name="T33" fmla="*/ 0 h 3"/>
                  <a:gd name="T34" fmla="*/ 1 w 2"/>
                  <a:gd name="T35" fmla="*/ 0 h 3"/>
                  <a:gd name="T36" fmla="*/ 1 w 2"/>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3">
                    <a:moveTo>
                      <a:pt x="2" y="1"/>
                    </a:moveTo>
                    <a:cubicBezTo>
                      <a:pt x="2" y="1"/>
                      <a:pt x="1" y="1"/>
                      <a:pt x="2" y="1"/>
                    </a:cubicBezTo>
                    <a:cubicBezTo>
                      <a:pt x="2" y="1"/>
                      <a:pt x="1" y="0"/>
                      <a:pt x="1"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1" y="2"/>
                      <a:pt x="1" y="1"/>
                      <a:pt x="1" y="2"/>
                    </a:cubicBezTo>
                    <a:cubicBezTo>
                      <a:pt x="1" y="2"/>
                      <a:pt x="1" y="2"/>
                      <a:pt x="1" y="2"/>
                    </a:cubicBezTo>
                    <a:cubicBezTo>
                      <a:pt x="1" y="3"/>
                      <a:pt x="1" y="2"/>
                      <a:pt x="1" y="2"/>
                    </a:cubicBezTo>
                    <a:cubicBezTo>
                      <a:pt x="1" y="2"/>
                      <a:pt x="1" y="2"/>
                      <a:pt x="2" y="3"/>
                    </a:cubicBezTo>
                    <a:cubicBezTo>
                      <a:pt x="1" y="3"/>
                      <a:pt x="2" y="3"/>
                      <a:pt x="2" y="3"/>
                    </a:cubicBezTo>
                    <a:cubicBezTo>
                      <a:pt x="2" y="3"/>
                      <a:pt x="2" y="3"/>
                      <a:pt x="2" y="2"/>
                    </a:cubicBezTo>
                    <a:cubicBezTo>
                      <a:pt x="2" y="2"/>
                      <a:pt x="2" y="2"/>
                      <a:pt x="2" y="1"/>
                    </a:cubicBezTo>
                    <a:close/>
                    <a:moveTo>
                      <a:pt x="1" y="0"/>
                    </a:moveTo>
                    <a:cubicBezTo>
                      <a:pt x="1" y="0"/>
                      <a:pt x="1" y="0"/>
                      <a:pt x="1" y="0"/>
                    </a:cubicBezTo>
                    <a:cubicBezTo>
                      <a:pt x="1" y="0"/>
                      <a:pt x="1" y="0"/>
                      <a:pt x="1"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87" name="Freeform 749">
                <a:extLst>
                  <a:ext uri="{FF2B5EF4-FFF2-40B4-BE49-F238E27FC236}">
                    <a16:creationId xmlns:a16="http://schemas.microsoft.com/office/drawing/2014/main" id="{E99973DC-28FE-BB37-C130-E10AD4FA355C}"/>
                  </a:ext>
                </a:extLst>
              </p:cNvPr>
              <p:cNvSpPr>
                <a:spLocks/>
              </p:cNvSpPr>
              <p:nvPr/>
            </p:nvSpPr>
            <p:spPr bwMode="auto">
              <a:xfrm>
                <a:off x="3640138" y="4405313"/>
                <a:ext cx="7937" cy="11113"/>
              </a:xfrm>
              <a:custGeom>
                <a:avLst/>
                <a:gdLst>
                  <a:gd name="T0" fmla="*/ 0 w 2"/>
                  <a:gd name="T1" fmla="*/ 1 h 3"/>
                  <a:gd name="T2" fmla="*/ 0 w 2"/>
                  <a:gd name="T3" fmla="*/ 2 h 3"/>
                  <a:gd name="T4" fmla="*/ 0 w 2"/>
                  <a:gd name="T5" fmla="*/ 2 h 3"/>
                  <a:gd name="T6" fmla="*/ 1 w 2"/>
                  <a:gd name="T7" fmla="*/ 3 h 3"/>
                  <a:gd name="T8" fmla="*/ 1 w 2"/>
                  <a:gd name="T9" fmla="*/ 3 h 3"/>
                  <a:gd name="T10" fmla="*/ 1 w 2"/>
                  <a:gd name="T11" fmla="*/ 3 h 3"/>
                  <a:gd name="T12" fmla="*/ 2 w 2"/>
                  <a:gd name="T13" fmla="*/ 2 h 3"/>
                  <a:gd name="T14" fmla="*/ 2 w 2"/>
                  <a:gd name="T15" fmla="*/ 2 h 3"/>
                  <a:gd name="T16" fmla="*/ 1 w 2"/>
                  <a:gd name="T17" fmla="*/ 1 h 3"/>
                  <a:gd name="T18" fmla="*/ 0 w 2"/>
                  <a:gd name="T19" fmla="*/ 1 h 3"/>
                  <a:gd name="T20" fmla="*/ 0 w 2"/>
                  <a:gd name="T21" fmla="*/ 1 h 3"/>
                  <a:gd name="T22" fmla="*/ 0 w 2"/>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3">
                    <a:moveTo>
                      <a:pt x="0" y="1"/>
                    </a:moveTo>
                    <a:cubicBezTo>
                      <a:pt x="0" y="2"/>
                      <a:pt x="0" y="2"/>
                      <a:pt x="0" y="2"/>
                    </a:cubicBezTo>
                    <a:cubicBezTo>
                      <a:pt x="0" y="2"/>
                      <a:pt x="0" y="2"/>
                      <a:pt x="0" y="2"/>
                    </a:cubicBezTo>
                    <a:cubicBezTo>
                      <a:pt x="0" y="2"/>
                      <a:pt x="0" y="3"/>
                      <a:pt x="1" y="3"/>
                    </a:cubicBezTo>
                    <a:cubicBezTo>
                      <a:pt x="1" y="3"/>
                      <a:pt x="1" y="3"/>
                      <a:pt x="1" y="3"/>
                    </a:cubicBezTo>
                    <a:cubicBezTo>
                      <a:pt x="1" y="3"/>
                      <a:pt x="1" y="3"/>
                      <a:pt x="1" y="3"/>
                    </a:cubicBezTo>
                    <a:cubicBezTo>
                      <a:pt x="1" y="3"/>
                      <a:pt x="2" y="2"/>
                      <a:pt x="2" y="2"/>
                    </a:cubicBezTo>
                    <a:cubicBezTo>
                      <a:pt x="2" y="2"/>
                      <a:pt x="2" y="2"/>
                      <a:pt x="2" y="2"/>
                    </a:cubicBezTo>
                    <a:cubicBezTo>
                      <a:pt x="2" y="2"/>
                      <a:pt x="2" y="1"/>
                      <a:pt x="1" y="1"/>
                    </a:cubicBezTo>
                    <a:cubicBezTo>
                      <a:pt x="1" y="0"/>
                      <a:pt x="1" y="1"/>
                      <a:pt x="0" y="1"/>
                    </a:cubicBezTo>
                    <a:cubicBezTo>
                      <a:pt x="0" y="1"/>
                      <a:pt x="0" y="1"/>
                      <a:pt x="0" y="1"/>
                    </a:cubicBezTo>
                    <a:cubicBezTo>
                      <a:pt x="0" y="1"/>
                      <a:pt x="0" y="1"/>
                      <a:pt x="0"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88" name="Freeform 750">
                <a:extLst>
                  <a:ext uri="{FF2B5EF4-FFF2-40B4-BE49-F238E27FC236}">
                    <a16:creationId xmlns:a16="http://schemas.microsoft.com/office/drawing/2014/main" id="{26905B02-BE08-B9AC-3EB6-6DB11800182F}"/>
                  </a:ext>
                </a:extLst>
              </p:cNvPr>
              <p:cNvSpPr>
                <a:spLocks/>
              </p:cNvSpPr>
              <p:nvPr/>
            </p:nvSpPr>
            <p:spPr bwMode="auto">
              <a:xfrm>
                <a:off x="3544888" y="4341813"/>
                <a:ext cx="7937" cy="4763"/>
              </a:xfrm>
              <a:custGeom>
                <a:avLst/>
                <a:gdLst>
                  <a:gd name="T0" fmla="*/ 0 w 2"/>
                  <a:gd name="T1" fmla="*/ 0 h 1"/>
                  <a:gd name="T2" fmla="*/ 0 w 2"/>
                  <a:gd name="T3" fmla="*/ 1 h 1"/>
                  <a:gd name="T4" fmla="*/ 2 w 2"/>
                  <a:gd name="T5" fmla="*/ 0 h 1"/>
                  <a:gd name="T6" fmla="*/ 1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0" y="1"/>
                      <a:pt x="0" y="1"/>
                      <a:pt x="0" y="1"/>
                    </a:cubicBezTo>
                    <a:cubicBezTo>
                      <a:pt x="1" y="1"/>
                      <a:pt x="2" y="1"/>
                      <a:pt x="2" y="0"/>
                    </a:cubicBezTo>
                    <a:cubicBezTo>
                      <a:pt x="2" y="0"/>
                      <a:pt x="1" y="0"/>
                      <a:pt x="1" y="0"/>
                    </a:cubicBezTo>
                    <a:cubicBezTo>
                      <a:pt x="1" y="0"/>
                      <a:pt x="0" y="0"/>
                      <a:pt x="0"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89" name="Freeform 751">
                <a:extLst>
                  <a:ext uri="{FF2B5EF4-FFF2-40B4-BE49-F238E27FC236}">
                    <a16:creationId xmlns:a16="http://schemas.microsoft.com/office/drawing/2014/main" id="{F4940189-6447-83CD-FC3D-39D3B2F58DC8}"/>
                  </a:ext>
                </a:extLst>
              </p:cNvPr>
              <p:cNvSpPr>
                <a:spLocks noEditPoints="1"/>
              </p:cNvSpPr>
              <p:nvPr/>
            </p:nvSpPr>
            <p:spPr bwMode="auto">
              <a:xfrm>
                <a:off x="3627438" y="4346575"/>
                <a:ext cx="7937" cy="20638"/>
              </a:xfrm>
              <a:custGeom>
                <a:avLst/>
                <a:gdLst>
                  <a:gd name="T0" fmla="*/ 0 w 2"/>
                  <a:gd name="T1" fmla="*/ 4 h 5"/>
                  <a:gd name="T2" fmla="*/ 1 w 2"/>
                  <a:gd name="T3" fmla="*/ 4 h 5"/>
                  <a:gd name="T4" fmla="*/ 2 w 2"/>
                  <a:gd name="T5" fmla="*/ 4 h 5"/>
                  <a:gd name="T6" fmla="*/ 1 w 2"/>
                  <a:gd name="T7" fmla="*/ 5 h 5"/>
                  <a:gd name="T8" fmla="*/ 0 w 2"/>
                  <a:gd name="T9" fmla="*/ 4 h 5"/>
                  <a:gd name="T10" fmla="*/ 1 w 2"/>
                  <a:gd name="T11" fmla="*/ 1 h 5"/>
                  <a:gd name="T12" fmla="*/ 1 w 2"/>
                  <a:gd name="T13" fmla="*/ 1 h 5"/>
                  <a:gd name="T14" fmla="*/ 1 w 2"/>
                  <a:gd name="T15" fmla="*/ 1 h 5"/>
                  <a:gd name="T16" fmla="*/ 1 w 2"/>
                  <a:gd name="T17" fmla="*/ 0 h 5"/>
                  <a:gd name="T18" fmla="*/ 1 w 2"/>
                  <a:gd name="T19" fmla="*/ 0 h 5"/>
                  <a:gd name="T20" fmla="*/ 1 w 2"/>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5">
                    <a:moveTo>
                      <a:pt x="0" y="4"/>
                    </a:moveTo>
                    <a:cubicBezTo>
                      <a:pt x="0" y="4"/>
                      <a:pt x="0" y="4"/>
                      <a:pt x="1" y="4"/>
                    </a:cubicBezTo>
                    <a:cubicBezTo>
                      <a:pt x="1" y="4"/>
                      <a:pt x="2" y="4"/>
                      <a:pt x="2" y="4"/>
                    </a:cubicBezTo>
                    <a:cubicBezTo>
                      <a:pt x="2" y="4"/>
                      <a:pt x="1" y="5"/>
                      <a:pt x="1" y="5"/>
                    </a:cubicBezTo>
                    <a:cubicBezTo>
                      <a:pt x="1" y="5"/>
                      <a:pt x="0" y="5"/>
                      <a:pt x="0" y="4"/>
                    </a:cubicBezTo>
                    <a:close/>
                    <a:moveTo>
                      <a:pt x="1" y="1"/>
                    </a:moveTo>
                    <a:cubicBezTo>
                      <a:pt x="1" y="1"/>
                      <a:pt x="1" y="1"/>
                      <a:pt x="1" y="1"/>
                    </a:cubicBezTo>
                    <a:cubicBezTo>
                      <a:pt x="1" y="1"/>
                      <a:pt x="1" y="1"/>
                      <a:pt x="1" y="1"/>
                    </a:cubicBezTo>
                    <a:cubicBezTo>
                      <a:pt x="1" y="1"/>
                      <a:pt x="1" y="0"/>
                      <a:pt x="1" y="0"/>
                    </a:cubicBezTo>
                    <a:cubicBezTo>
                      <a:pt x="1" y="0"/>
                      <a:pt x="1" y="0"/>
                      <a:pt x="1" y="0"/>
                    </a:cubicBezTo>
                    <a:cubicBezTo>
                      <a:pt x="1" y="0"/>
                      <a:pt x="1" y="1"/>
                      <a:pt x="1"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90" name="Freeform 752">
                <a:extLst>
                  <a:ext uri="{FF2B5EF4-FFF2-40B4-BE49-F238E27FC236}">
                    <a16:creationId xmlns:a16="http://schemas.microsoft.com/office/drawing/2014/main" id="{8D27B423-5798-31CA-9FAD-0DB8C1ECF6DA}"/>
                  </a:ext>
                </a:extLst>
              </p:cNvPr>
              <p:cNvSpPr>
                <a:spLocks/>
              </p:cNvSpPr>
              <p:nvPr/>
            </p:nvSpPr>
            <p:spPr bwMode="auto">
              <a:xfrm>
                <a:off x="3619501" y="4371975"/>
                <a:ext cx="4762" cy="3175"/>
              </a:xfrm>
              <a:custGeom>
                <a:avLst/>
                <a:gdLst>
                  <a:gd name="T0" fmla="*/ 1 w 1"/>
                  <a:gd name="T1" fmla="*/ 1 h 1"/>
                  <a:gd name="T2" fmla="*/ 0 w 1"/>
                  <a:gd name="T3" fmla="*/ 1 h 1"/>
                  <a:gd name="T4" fmla="*/ 0 w 1"/>
                  <a:gd name="T5" fmla="*/ 1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0" y="1"/>
                      <a:pt x="0" y="1"/>
                      <a:pt x="0" y="1"/>
                    </a:cubicBezTo>
                    <a:cubicBezTo>
                      <a:pt x="0" y="1"/>
                      <a:pt x="0" y="1"/>
                      <a:pt x="0" y="1"/>
                    </a:cubicBezTo>
                    <a:cubicBezTo>
                      <a:pt x="0" y="0"/>
                      <a:pt x="0" y="0"/>
                      <a:pt x="0" y="0"/>
                    </a:cubicBezTo>
                    <a:cubicBezTo>
                      <a:pt x="0" y="0"/>
                      <a:pt x="0" y="0"/>
                      <a:pt x="1"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91" name="Freeform 753">
                <a:extLst>
                  <a:ext uri="{FF2B5EF4-FFF2-40B4-BE49-F238E27FC236}">
                    <a16:creationId xmlns:a16="http://schemas.microsoft.com/office/drawing/2014/main" id="{4A0278A6-1E8D-5204-96BE-29DFB80AE371}"/>
                  </a:ext>
                </a:extLst>
              </p:cNvPr>
              <p:cNvSpPr>
                <a:spLocks/>
              </p:cNvSpPr>
              <p:nvPr/>
            </p:nvSpPr>
            <p:spPr bwMode="auto">
              <a:xfrm>
                <a:off x="3689351" y="4471988"/>
                <a:ext cx="9525" cy="7938"/>
              </a:xfrm>
              <a:custGeom>
                <a:avLst/>
                <a:gdLst>
                  <a:gd name="T0" fmla="*/ 1 w 2"/>
                  <a:gd name="T1" fmla="*/ 2 h 2"/>
                  <a:gd name="T2" fmla="*/ 1 w 2"/>
                  <a:gd name="T3" fmla="*/ 2 h 2"/>
                  <a:gd name="T4" fmla="*/ 0 w 2"/>
                  <a:gd name="T5" fmla="*/ 1 h 2"/>
                  <a:gd name="T6" fmla="*/ 0 w 2"/>
                  <a:gd name="T7" fmla="*/ 1 h 2"/>
                  <a:gd name="T8" fmla="*/ 1 w 2"/>
                  <a:gd name="T9" fmla="*/ 1 h 2"/>
                  <a:gd name="T10" fmla="*/ 1 w 2"/>
                  <a:gd name="T11" fmla="*/ 1 h 2"/>
                  <a:gd name="T12" fmla="*/ 1 w 2"/>
                  <a:gd name="T13" fmla="*/ 1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1" y="2"/>
                      <a:pt x="0" y="2"/>
                      <a:pt x="0" y="1"/>
                    </a:cubicBezTo>
                    <a:cubicBezTo>
                      <a:pt x="0" y="1"/>
                      <a:pt x="0" y="1"/>
                      <a:pt x="0" y="1"/>
                    </a:cubicBezTo>
                    <a:cubicBezTo>
                      <a:pt x="0" y="1"/>
                      <a:pt x="0" y="1"/>
                      <a:pt x="1" y="1"/>
                    </a:cubicBezTo>
                    <a:cubicBezTo>
                      <a:pt x="1" y="0"/>
                      <a:pt x="1" y="1"/>
                      <a:pt x="1" y="1"/>
                    </a:cubicBezTo>
                    <a:cubicBezTo>
                      <a:pt x="1" y="1"/>
                      <a:pt x="1" y="1"/>
                      <a:pt x="1" y="1"/>
                    </a:cubicBezTo>
                    <a:cubicBezTo>
                      <a:pt x="2" y="2"/>
                      <a:pt x="1" y="2"/>
                      <a:pt x="1" y="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92" name="Freeform 754">
                <a:extLst>
                  <a:ext uri="{FF2B5EF4-FFF2-40B4-BE49-F238E27FC236}">
                    <a16:creationId xmlns:a16="http://schemas.microsoft.com/office/drawing/2014/main" id="{F697309A-B6F6-5C34-D39C-564537486C16}"/>
                  </a:ext>
                </a:extLst>
              </p:cNvPr>
              <p:cNvSpPr>
                <a:spLocks noEditPoints="1"/>
              </p:cNvSpPr>
              <p:nvPr/>
            </p:nvSpPr>
            <p:spPr bwMode="auto">
              <a:xfrm>
                <a:off x="3627438" y="4379913"/>
                <a:ext cx="20637" cy="20638"/>
              </a:xfrm>
              <a:custGeom>
                <a:avLst/>
                <a:gdLst>
                  <a:gd name="T0" fmla="*/ 1 w 5"/>
                  <a:gd name="T1" fmla="*/ 1 h 5"/>
                  <a:gd name="T2" fmla="*/ 2 w 5"/>
                  <a:gd name="T3" fmla="*/ 2 h 5"/>
                  <a:gd name="T4" fmla="*/ 3 w 5"/>
                  <a:gd name="T5" fmla="*/ 2 h 5"/>
                  <a:gd name="T6" fmla="*/ 3 w 5"/>
                  <a:gd name="T7" fmla="*/ 1 h 5"/>
                  <a:gd name="T8" fmla="*/ 3 w 5"/>
                  <a:gd name="T9" fmla="*/ 1 h 5"/>
                  <a:gd name="T10" fmla="*/ 3 w 5"/>
                  <a:gd name="T11" fmla="*/ 0 h 5"/>
                  <a:gd name="T12" fmla="*/ 3 w 5"/>
                  <a:gd name="T13" fmla="*/ 0 h 5"/>
                  <a:gd name="T14" fmla="*/ 4 w 5"/>
                  <a:gd name="T15" fmla="*/ 1 h 5"/>
                  <a:gd name="T16" fmla="*/ 4 w 5"/>
                  <a:gd name="T17" fmla="*/ 2 h 5"/>
                  <a:gd name="T18" fmla="*/ 4 w 5"/>
                  <a:gd name="T19" fmla="*/ 2 h 5"/>
                  <a:gd name="T20" fmla="*/ 3 w 5"/>
                  <a:gd name="T21" fmla="*/ 2 h 5"/>
                  <a:gd name="T22" fmla="*/ 3 w 5"/>
                  <a:gd name="T23" fmla="*/ 2 h 5"/>
                  <a:gd name="T24" fmla="*/ 2 w 5"/>
                  <a:gd name="T25" fmla="*/ 3 h 5"/>
                  <a:gd name="T26" fmla="*/ 2 w 5"/>
                  <a:gd name="T27" fmla="*/ 3 h 5"/>
                  <a:gd name="T28" fmla="*/ 2 w 5"/>
                  <a:gd name="T29" fmla="*/ 3 h 5"/>
                  <a:gd name="T30" fmla="*/ 2 w 5"/>
                  <a:gd name="T31" fmla="*/ 3 h 5"/>
                  <a:gd name="T32" fmla="*/ 2 w 5"/>
                  <a:gd name="T33" fmla="*/ 4 h 5"/>
                  <a:gd name="T34" fmla="*/ 1 w 5"/>
                  <a:gd name="T35" fmla="*/ 4 h 5"/>
                  <a:gd name="T36" fmla="*/ 1 w 5"/>
                  <a:gd name="T37" fmla="*/ 4 h 5"/>
                  <a:gd name="T38" fmla="*/ 1 w 5"/>
                  <a:gd name="T39" fmla="*/ 3 h 5"/>
                  <a:gd name="T40" fmla="*/ 1 w 5"/>
                  <a:gd name="T41" fmla="*/ 3 h 5"/>
                  <a:gd name="T42" fmla="*/ 1 w 5"/>
                  <a:gd name="T43" fmla="*/ 2 h 5"/>
                  <a:gd name="T44" fmla="*/ 1 w 5"/>
                  <a:gd name="T45" fmla="*/ 2 h 5"/>
                  <a:gd name="T46" fmla="*/ 1 w 5"/>
                  <a:gd name="T47" fmla="*/ 1 h 5"/>
                  <a:gd name="T48" fmla="*/ 1 w 5"/>
                  <a:gd name="T49" fmla="*/ 1 h 5"/>
                  <a:gd name="T50" fmla="*/ 1 w 5"/>
                  <a:gd name="T51" fmla="*/ 1 h 5"/>
                  <a:gd name="T52" fmla="*/ 4 w 5"/>
                  <a:gd name="T53" fmla="*/ 4 h 5"/>
                  <a:gd name="T54" fmla="*/ 4 w 5"/>
                  <a:gd name="T55" fmla="*/ 5 h 5"/>
                  <a:gd name="T56" fmla="*/ 5 w 5"/>
                  <a:gd name="T57" fmla="*/ 5 h 5"/>
                  <a:gd name="T58" fmla="*/ 5 w 5"/>
                  <a:gd name="T59" fmla="*/ 4 h 5"/>
                  <a:gd name="T60" fmla="*/ 4 w 5"/>
                  <a:gd name="T6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 h="5">
                    <a:moveTo>
                      <a:pt x="1" y="1"/>
                    </a:moveTo>
                    <a:cubicBezTo>
                      <a:pt x="2" y="2"/>
                      <a:pt x="2" y="2"/>
                      <a:pt x="2" y="2"/>
                    </a:cubicBezTo>
                    <a:cubicBezTo>
                      <a:pt x="3" y="2"/>
                      <a:pt x="3" y="2"/>
                      <a:pt x="3" y="2"/>
                    </a:cubicBezTo>
                    <a:cubicBezTo>
                      <a:pt x="3" y="1"/>
                      <a:pt x="3" y="1"/>
                      <a:pt x="3" y="1"/>
                    </a:cubicBezTo>
                    <a:cubicBezTo>
                      <a:pt x="3" y="1"/>
                      <a:pt x="2" y="1"/>
                      <a:pt x="3" y="1"/>
                    </a:cubicBezTo>
                    <a:cubicBezTo>
                      <a:pt x="3" y="1"/>
                      <a:pt x="3" y="1"/>
                      <a:pt x="3" y="0"/>
                    </a:cubicBezTo>
                    <a:cubicBezTo>
                      <a:pt x="3" y="0"/>
                      <a:pt x="3" y="0"/>
                      <a:pt x="3" y="0"/>
                    </a:cubicBezTo>
                    <a:cubicBezTo>
                      <a:pt x="3" y="1"/>
                      <a:pt x="4" y="1"/>
                      <a:pt x="4" y="1"/>
                    </a:cubicBezTo>
                    <a:cubicBezTo>
                      <a:pt x="4" y="1"/>
                      <a:pt x="4" y="1"/>
                      <a:pt x="4" y="2"/>
                    </a:cubicBezTo>
                    <a:cubicBezTo>
                      <a:pt x="5" y="2"/>
                      <a:pt x="5" y="2"/>
                      <a:pt x="4" y="2"/>
                    </a:cubicBezTo>
                    <a:cubicBezTo>
                      <a:pt x="4" y="2"/>
                      <a:pt x="4" y="2"/>
                      <a:pt x="3" y="2"/>
                    </a:cubicBezTo>
                    <a:cubicBezTo>
                      <a:pt x="3" y="2"/>
                      <a:pt x="3" y="2"/>
                      <a:pt x="3" y="2"/>
                    </a:cubicBezTo>
                    <a:cubicBezTo>
                      <a:pt x="3" y="2"/>
                      <a:pt x="2" y="2"/>
                      <a:pt x="2" y="3"/>
                    </a:cubicBezTo>
                    <a:cubicBezTo>
                      <a:pt x="2" y="3"/>
                      <a:pt x="2" y="3"/>
                      <a:pt x="2" y="3"/>
                    </a:cubicBezTo>
                    <a:cubicBezTo>
                      <a:pt x="2" y="3"/>
                      <a:pt x="2" y="3"/>
                      <a:pt x="2" y="3"/>
                    </a:cubicBezTo>
                    <a:cubicBezTo>
                      <a:pt x="3" y="3"/>
                      <a:pt x="3" y="3"/>
                      <a:pt x="2" y="3"/>
                    </a:cubicBezTo>
                    <a:cubicBezTo>
                      <a:pt x="2" y="4"/>
                      <a:pt x="2" y="4"/>
                      <a:pt x="2" y="4"/>
                    </a:cubicBezTo>
                    <a:cubicBezTo>
                      <a:pt x="2" y="4"/>
                      <a:pt x="2" y="4"/>
                      <a:pt x="1" y="4"/>
                    </a:cubicBezTo>
                    <a:cubicBezTo>
                      <a:pt x="1" y="4"/>
                      <a:pt x="1" y="4"/>
                      <a:pt x="1" y="4"/>
                    </a:cubicBezTo>
                    <a:cubicBezTo>
                      <a:pt x="1" y="4"/>
                      <a:pt x="1" y="3"/>
                      <a:pt x="1" y="3"/>
                    </a:cubicBezTo>
                    <a:cubicBezTo>
                      <a:pt x="1" y="3"/>
                      <a:pt x="1" y="3"/>
                      <a:pt x="1" y="3"/>
                    </a:cubicBezTo>
                    <a:cubicBezTo>
                      <a:pt x="1" y="3"/>
                      <a:pt x="1" y="2"/>
                      <a:pt x="1" y="2"/>
                    </a:cubicBezTo>
                    <a:cubicBezTo>
                      <a:pt x="1" y="2"/>
                      <a:pt x="1" y="2"/>
                      <a:pt x="1" y="2"/>
                    </a:cubicBezTo>
                    <a:cubicBezTo>
                      <a:pt x="0" y="2"/>
                      <a:pt x="0" y="1"/>
                      <a:pt x="1" y="1"/>
                    </a:cubicBezTo>
                    <a:cubicBezTo>
                      <a:pt x="1" y="1"/>
                      <a:pt x="1" y="1"/>
                      <a:pt x="1" y="1"/>
                    </a:cubicBezTo>
                    <a:cubicBezTo>
                      <a:pt x="1" y="1"/>
                      <a:pt x="1" y="1"/>
                      <a:pt x="1" y="1"/>
                    </a:cubicBezTo>
                    <a:close/>
                    <a:moveTo>
                      <a:pt x="4" y="4"/>
                    </a:moveTo>
                    <a:cubicBezTo>
                      <a:pt x="4" y="4"/>
                      <a:pt x="4" y="4"/>
                      <a:pt x="4" y="5"/>
                    </a:cubicBezTo>
                    <a:cubicBezTo>
                      <a:pt x="4" y="5"/>
                      <a:pt x="4" y="5"/>
                      <a:pt x="5" y="5"/>
                    </a:cubicBezTo>
                    <a:cubicBezTo>
                      <a:pt x="5" y="4"/>
                      <a:pt x="5" y="4"/>
                      <a:pt x="5" y="4"/>
                    </a:cubicBezTo>
                    <a:cubicBezTo>
                      <a:pt x="5" y="4"/>
                      <a:pt x="4" y="4"/>
                      <a:pt x="4" y="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93" name="Freeform 755">
                <a:extLst>
                  <a:ext uri="{FF2B5EF4-FFF2-40B4-BE49-F238E27FC236}">
                    <a16:creationId xmlns:a16="http://schemas.microsoft.com/office/drawing/2014/main" id="{98E85DAB-5C27-BE0C-E355-E1E87D827974}"/>
                  </a:ext>
                </a:extLst>
              </p:cNvPr>
              <p:cNvSpPr>
                <a:spLocks noEditPoints="1"/>
              </p:cNvSpPr>
              <p:nvPr/>
            </p:nvSpPr>
            <p:spPr bwMode="auto">
              <a:xfrm>
                <a:off x="3594101" y="4329113"/>
                <a:ext cx="4762" cy="9525"/>
              </a:xfrm>
              <a:custGeom>
                <a:avLst/>
                <a:gdLst>
                  <a:gd name="T0" fmla="*/ 1 w 1"/>
                  <a:gd name="T1" fmla="*/ 1 h 2"/>
                  <a:gd name="T2" fmla="*/ 1 w 1"/>
                  <a:gd name="T3" fmla="*/ 1 h 2"/>
                  <a:gd name="T4" fmla="*/ 1 w 1"/>
                  <a:gd name="T5" fmla="*/ 1 h 2"/>
                  <a:gd name="T6" fmla="*/ 1 w 1"/>
                  <a:gd name="T7" fmla="*/ 1 h 2"/>
                  <a:gd name="T8" fmla="*/ 0 w 1"/>
                  <a:gd name="T9" fmla="*/ 1 h 2"/>
                  <a:gd name="T10" fmla="*/ 0 w 1"/>
                  <a:gd name="T11" fmla="*/ 1 h 2"/>
                  <a:gd name="T12" fmla="*/ 0 w 1"/>
                  <a:gd name="T13" fmla="*/ 1 h 2"/>
                  <a:gd name="T14" fmla="*/ 1 w 1"/>
                  <a:gd name="T15" fmla="*/ 1 h 2"/>
                  <a:gd name="T16" fmla="*/ 1 w 1"/>
                  <a:gd name="T17" fmla="*/ 1 h 2"/>
                  <a:gd name="T18" fmla="*/ 1 w 1"/>
                  <a:gd name="T19" fmla="*/ 0 h 2"/>
                  <a:gd name="T20" fmla="*/ 1 w 1"/>
                  <a:gd name="T21" fmla="*/ 0 h 2"/>
                  <a:gd name="T22" fmla="*/ 0 w 1"/>
                  <a:gd name="T23" fmla="*/ 0 h 2"/>
                  <a:gd name="T24" fmla="*/ 0 w 1"/>
                  <a:gd name="T25" fmla="*/ 1 h 2"/>
                  <a:gd name="T26" fmla="*/ 0 w 1"/>
                  <a:gd name="T27" fmla="*/ 0 h 2"/>
                  <a:gd name="T28" fmla="*/ 1 w 1"/>
                  <a:gd name="T29" fmla="*/ 0 h 2"/>
                  <a:gd name="T30" fmla="*/ 1 w 1"/>
                  <a:gd name="T31" fmla="*/ 0 h 2"/>
                  <a:gd name="T32" fmla="*/ 1 w 1"/>
                  <a:gd name="T33" fmla="*/ 0 h 2"/>
                  <a:gd name="T34" fmla="*/ 1 w 1"/>
                  <a:gd name="T35" fmla="*/ 0 h 2"/>
                  <a:gd name="T36" fmla="*/ 1 w 1"/>
                  <a:gd name="T3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 h="2">
                    <a:moveTo>
                      <a:pt x="1" y="1"/>
                    </a:moveTo>
                    <a:cubicBezTo>
                      <a:pt x="1" y="1"/>
                      <a:pt x="1" y="1"/>
                      <a:pt x="1" y="1"/>
                    </a:cubicBezTo>
                    <a:cubicBezTo>
                      <a:pt x="1" y="1"/>
                      <a:pt x="1" y="1"/>
                      <a:pt x="1" y="1"/>
                    </a:cubicBezTo>
                    <a:cubicBezTo>
                      <a:pt x="1" y="1"/>
                      <a:pt x="1" y="1"/>
                      <a:pt x="1" y="1"/>
                    </a:cubicBezTo>
                    <a:cubicBezTo>
                      <a:pt x="0" y="2"/>
                      <a:pt x="0" y="2"/>
                      <a:pt x="0" y="1"/>
                    </a:cubicBezTo>
                    <a:cubicBezTo>
                      <a:pt x="0" y="1"/>
                      <a:pt x="0" y="1"/>
                      <a:pt x="0" y="1"/>
                    </a:cubicBezTo>
                    <a:cubicBezTo>
                      <a:pt x="0" y="1"/>
                      <a:pt x="0" y="1"/>
                      <a:pt x="0" y="1"/>
                    </a:cubicBezTo>
                    <a:cubicBezTo>
                      <a:pt x="0" y="1"/>
                      <a:pt x="0" y="1"/>
                      <a:pt x="1" y="1"/>
                    </a:cubicBezTo>
                    <a:cubicBezTo>
                      <a:pt x="1" y="1"/>
                      <a:pt x="1" y="1"/>
                      <a:pt x="1" y="1"/>
                    </a:cubicBezTo>
                    <a:close/>
                    <a:moveTo>
                      <a:pt x="1" y="0"/>
                    </a:moveTo>
                    <a:cubicBezTo>
                      <a:pt x="1" y="0"/>
                      <a:pt x="1" y="0"/>
                      <a:pt x="1" y="0"/>
                    </a:cubicBezTo>
                    <a:cubicBezTo>
                      <a:pt x="0" y="0"/>
                      <a:pt x="0" y="0"/>
                      <a:pt x="0" y="0"/>
                    </a:cubicBezTo>
                    <a:cubicBezTo>
                      <a:pt x="0" y="0"/>
                      <a:pt x="0" y="0"/>
                      <a:pt x="0" y="1"/>
                    </a:cubicBezTo>
                    <a:cubicBezTo>
                      <a:pt x="0" y="1"/>
                      <a:pt x="0" y="0"/>
                      <a:pt x="0" y="0"/>
                    </a:cubicBezTo>
                    <a:cubicBezTo>
                      <a:pt x="0" y="1"/>
                      <a:pt x="0"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94" name="Freeform 756">
                <a:extLst>
                  <a:ext uri="{FF2B5EF4-FFF2-40B4-BE49-F238E27FC236}">
                    <a16:creationId xmlns:a16="http://schemas.microsoft.com/office/drawing/2014/main" id="{4E27DB0B-AEB5-D54C-B556-644BAA233026}"/>
                  </a:ext>
                </a:extLst>
              </p:cNvPr>
              <p:cNvSpPr>
                <a:spLocks noEditPoints="1"/>
              </p:cNvSpPr>
              <p:nvPr/>
            </p:nvSpPr>
            <p:spPr bwMode="auto">
              <a:xfrm>
                <a:off x="3602038" y="4354513"/>
                <a:ext cx="9525" cy="7938"/>
              </a:xfrm>
              <a:custGeom>
                <a:avLst/>
                <a:gdLst>
                  <a:gd name="T0" fmla="*/ 1 w 2"/>
                  <a:gd name="T1" fmla="*/ 1 h 2"/>
                  <a:gd name="T2" fmla="*/ 1 w 2"/>
                  <a:gd name="T3" fmla="*/ 1 h 2"/>
                  <a:gd name="T4" fmla="*/ 0 w 2"/>
                  <a:gd name="T5" fmla="*/ 0 h 2"/>
                  <a:gd name="T6" fmla="*/ 0 w 2"/>
                  <a:gd name="T7" fmla="*/ 0 h 2"/>
                  <a:gd name="T8" fmla="*/ 0 w 2"/>
                  <a:gd name="T9" fmla="*/ 0 h 2"/>
                  <a:gd name="T10" fmla="*/ 1 w 2"/>
                  <a:gd name="T11" fmla="*/ 1 h 2"/>
                  <a:gd name="T12" fmla="*/ 1 w 2"/>
                  <a:gd name="T13" fmla="*/ 2 h 2"/>
                  <a:gd name="T14" fmla="*/ 2 w 2"/>
                  <a:gd name="T15" fmla="*/ 2 h 2"/>
                  <a:gd name="T16" fmla="*/ 1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1"/>
                    </a:moveTo>
                    <a:cubicBezTo>
                      <a:pt x="1" y="1"/>
                      <a:pt x="1" y="1"/>
                      <a:pt x="1" y="1"/>
                    </a:cubicBezTo>
                    <a:cubicBezTo>
                      <a:pt x="1" y="1"/>
                      <a:pt x="0" y="1"/>
                      <a:pt x="0" y="0"/>
                    </a:cubicBezTo>
                    <a:cubicBezTo>
                      <a:pt x="0" y="0"/>
                      <a:pt x="0" y="0"/>
                      <a:pt x="0" y="0"/>
                    </a:cubicBezTo>
                    <a:cubicBezTo>
                      <a:pt x="0" y="0"/>
                      <a:pt x="0" y="0"/>
                      <a:pt x="0" y="0"/>
                    </a:cubicBezTo>
                    <a:cubicBezTo>
                      <a:pt x="0" y="0"/>
                      <a:pt x="1" y="1"/>
                      <a:pt x="1" y="1"/>
                    </a:cubicBezTo>
                    <a:close/>
                    <a:moveTo>
                      <a:pt x="1" y="2"/>
                    </a:moveTo>
                    <a:cubicBezTo>
                      <a:pt x="1" y="2"/>
                      <a:pt x="2" y="2"/>
                      <a:pt x="2" y="2"/>
                    </a:cubicBezTo>
                    <a:cubicBezTo>
                      <a:pt x="2" y="2"/>
                      <a:pt x="2" y="2"/>
                      <a:pt x="1" y="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95" name="Freeform 757">
                <a:extLst>
                  <a:ext uri="{FF2B5EF4-FFF2-40B4-BE49-F238E27FC236}">
                    <a16:creationId xmlns:a16="http://schemas.microsoft.com/office/drawing/2014/main" id="{56BC1F64-04AF-7BCD-6648-1D12A24A9F8D}"/>
                  </a:ext>
                </a:extLst>
              </p:cNvPr>
              <p:cNvSpPr>
                <a:spLocks noEditPoints="1"/>
              </p:cNvSpPr>
              <p:nvPr/>
            </p:nvSpPr>
            <p:spPr bwMode="auto">
              <a:xfrm>
                <a:off x="3540126" y="4325938"/>
                <a:ext cx="12700" cy="3175"/>
              </a:xfrm>
              <a:custGeom>
                <a:avLst/>
                <a:gdLst>
                  <a:gd name="T0" fmla="*/ 3 w 3"/>
                  <a:gd name="T1" fmla="*/ 0 h 1"/>
                  <a:gd name="T2" fmla="*/ 3 w 3"/>
                  <a:gd name="T3" fmla="*/ 0 h 1"/>
                  <a:gd name="T4" fmla="*/ 3 w 3"/>
                  <a:gd name="T5" fmla="*/ 0 h 1"/>
                  <a:gd name="T6" fmla="*/ 3 w 3"/>
                  <a:gd name="T7" fmla="*/ 0 h 1"/>
                  <a:gd name="T8" fmla="*/ 3 w 3"/>
                  <a:gd name="T9" fmla="*/ 0 h 1"/>
                  <a:gd name="T10" fmla="*/ 3 w 3"/>
                  <a:gd name="T11" fmla="*/ 1 h 1"/>
                  <a:gd name="T12" fmla="*/ 3 w 3"/>
                  <a:gd name="T13" fmla="*/ 0 h 1"/>
                  <a:gd name="T14" fmla="*/ 2 w 3"/>
                  <a:gd name="T15" fmla="*/ 0 h 1"/>
                  <a:gd name="T16" fmla="*/ 2 w 3"/>
                  <a:gd name="T17" fmla="*/ 0 h 1"/>
                  <a:gd name="T18" fmla="*/ 2 w 3"/>
                  <a:gd name="T19" fmla="*/ 1 h 1"/>
                  <a:gd name="T20" fmla="*/ 2 w 3"/>
                  <a:gd name="T21" fmla="*/ 0 h 1"/>
                  <a:gd name="T22" fmla="*/ 2 w 3"/>
                  <a:gd name="T23" fmla="*/ 0 h 1"/>
                  <a:gd name="T24" fmla="*/ 2 w 3"/>
                  <a:gd name="T25" fmla="*/ 0 h 1"/>
                  <a:gd name="T26" fmla="*/ 1 w 3"/>
                  <a:gd name="T27" fmla="*/ 0 h 1"/>
                  <a:gd name="T28" fmla="*/ 2 w 3"/>
                  <a:gd name="T29" fmla="*/ 0 h 1"/>
                  <a:gd name="T30" fmla="*/ 2 w 3"/>
                  <a:gd name="T31" fmla="*/ 0 h 1"/>
                  <a:gd name="T32" fmla="*/ 3 w 3"/>
                  <a:gd name="T33" fmla="*/ 0 h 1"/>
                  <a:gd name="T34" fmla="*/ 3 w 3"/>
                  <a:gd name="T35" fmla="*/ 0 h 1"/>
                  <a:gd name="T36" fmla="*/ 1 w 3"/>
                  <a:gd name="T37" fmla="*/ 0 h 1"/>
                  <a:gd name="T38" fmla="*/ 0 w 3"/>
                  <a:gd name="T39" fmla="*/ 0 h 1"/>
                  <a:gd name="T40" fmla="*/ 1 w 3"/>
                  <a:gd name="T41" fmla="*/ 0 h 1"/>
                  <a:gd name="T42" fmla="*/ 1 w 3"/>
                  <a:gd name="T43" fmla="*/ 0 h 1"/>
                  <a:gd name="T44" fmla="*/ 1 w 3"/>
                  <a:gd name="T45" fmla="*/ 0 h 1"/>
                  <a:gd name="T46" fmla="*/ 1 w 3"/>
                  <a:gd name="T4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1">
                    <a:moveTo>
                      <a:pt x="3" y="0"/>
                    </a:moveTo>
                    <a:cubicBezTo>
                      <a:pt x="3" y="0"/>
                      <a:pt x="3" y="0"/>
                      <a:pt x="3" y="0"/>
                    </a:cubicBezTo>
                    <a:cubicBezTo>
                      <a:pt x="3" y="0"/>
                      <a:pt x="3" y="0"/>
                      <a:pt x="3" y="0"/>
                    </a:cubicBezTo>
                    <a:cubicBezTo>
                      <a:pt x="3" y="0"/>
                      <a:pt x="3" y="0"/>
                      <a:pt x="3" y="0"/>
                    </a:cubicBezTo>
                    <a:cubicBezTo>
                      <a:pt x="3" y="0"/>
                      <a:pt x="3" y="0"/>
                      <a:pt x="3" y="0"/>
                    </a:cubicBezTo>
                    <a:cubicBezTo>
                      <a:pt x="3" y="0"/>
                      <a:pt x="3" y="0"/>
                      <a:pt x="3" y="1"/>
                    </a:cubicBezTo>
                    <a:cubicBezTo>
                      <a:pt x="2" y="0"/>
                      <a:pt x="3" y="0"/>
                      <a:pt x="3" y="0"/>
                    </a:cubicBezTo>
                    <a:cubicBezTo>
                      <a:pt x="2" y="0"/>
                      <a:pt x="2" y="0"/>
                      <a:pt x="2" y="0"/>
                    </a:cubicBezTo>
                    <a:cubicBezTo>
                      <a:pt x="2" y="0"/>
                      <a:pt x="2" y="0"/>
                      <a:pt x="2" y="0"/>
                    </a:cubicBezTo>
                    <a:cubicBezTo>
                      <a:pt x="2" y="0"/>
                      <a:pt x="2" y="0"/>
                      <a:pt x="2" y="1"/>
                    </a:cubicBezTo>
                    <a:cubicBezTo>
                      <a:pt x="2" y="1"/>
                      <a:pt x="2" y="1"/>
                      <a:pt x="2" y="0"/>
                    </a:cubicBezTo>
                    <a:cubicBezTo>
                      <a:pt x="2" y="0"/>
                      <a:pt x="2" y="0"/>
                      <a:pt x="2" y="0"/>
                    </a:cubicBezTo>
                    <a:cubicBezTo>
                      <a:pt x="2" y="0"/>
                      <a:pt x="2" y="0"/>
                      <a:pt x="2" y="0"/>
                    </a:cubicBezTo>
                    <a:cubicBezTo>
                      <a:pt x="2" y="0"/>
                      <a:pt x="1" y="0"/>
                      <a:pt x="1" y="0"/>
                    </a:cubicBezTo>
                    <a:cubicBezTo>
                      <a:pt x="1" y="0"/>
                      <a:pt x="2" y="0"/>
                      <a:pt x="2" y="0"/>
                    </a:cubicBezTo>
                    <a:cubicBezTo>
                      <a:pt x="2" y="0"/>
                      <a:pt x="2" y="0"/>
                      <a:pt x="2" y="0"/>
                    </a:cubicBezTo>
                    <a:cubicBezTo>
                      <a:pt x="2" y="0"/>
                      <a:pt x="2" y="0"/>
                      <a:pt x="3" y="0"/>
                    </a:cubicBezTo>
                    <a:cubicBezTo>
                      <a:pt x="3" y="0"/>
                      <a:pt x="3" y="0"/>
                      <a:pt x="3" y="0"/>
                    </a:cubicBezTo>
                    <a:close/>
                    <a:moveTo>
                      <a:pt x="1" y="0"/>
                    </a:moveTo>
                    <a:cubicBezTo>
                      <a:pt x="1" y="0"/>
                      <a:pt x="1"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96" name="Freeform 758">
                <a:extLst>
                  <a:ext uri="{FF2B5EF4-FFF2-40B4-BE49-F238E27FC236}">
                    <a16:creationId xmlns:a16="http://schemas.microsoft.com/office/drawing/2014/main" id="{A6A8443E-E03A-3244-D43A-6D62C4DCF4A8}"/>
                  </a:ext>
                </a:extLst>
              </p:cNvPr>
              <p:cNvSpPr>
                <a:spLocks/>
              </p:cNvSpPr>
              <p:nvPr/>
            </p:nvSpPr>
            <p:spPr bwMode="auto">
              <a:xfrm>
                <a:off x="3644901" y="4471988"/>
                <a:ext cx="7937" cy="7938"/>
              </a:xfrm>
              <a:custGeom>
                <a:avLst/>
                <a:gdLst>
                  <a:gd name="T0" fmla="*/ 1 w 2"/>
                  <a:gd name="T1" fmla="*/ 2 h 2"/>
                  <a:gd name="T2" fmla="*/ 1 w 2"/>
                  <a:gd name="T3" fmla="*/ 2 h 2"/>
                  <a:gd name="T4" fmla="*/ 1 w 2"/>
                  <a:gd name="T5" fmla="*/ 0 h 2"/>
                  <a:gd name="T6" fmla="*/ 1 w 2"/>
                  <a:gd name="T7" fmla="*/ 0 h 2"/>
                  <a:gd name="T8" fmla="*/ 1 w 2"/>
                  <a:gd name="T9" fmla="*/ 2 h 2"/>
                  <a:gd name="T10" fmla="*/ 1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1" y="2"/>
                    </a:moveTo>
                    <a:cubicBezTo>
                      <a:pt x="1" y="2"/>
                      <a:pt x="1" y="2"/>
                      <a:pt x="1" y="2"/>
                    </a:cubicBezTo>
                    <a:cubicBezTo>
                      <a:pt x="1" y="1"/>
                      <a:pt x="2" y="1"/>
                      <a:pt x="1" y="0"/>
                    </a:cubicBezTo>
                    <a:cubicBezTo>
                      <a:pt x="1" y="0"/>
                      <a:pt x="1" y="0"/>
                      <a:pt x="1" y="0"/>
                    </a:cubicBezTo>
                    <a:cubicBezTo>
                      <a:pt x="0" y="0"/>
                      <a:pt x="0" y="1"/>
                      <a:pt x="1" y="2"/>
                    </a:cubicBezTo>
                    <a:cubicBezTo>
                      <a:pt x="1" y="2"/>
                      <a:pt x="1" y="2"/>
                      <a:pt x="1" y="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97" name="Freeform 761">
                <a:extLst>
                  <a:ext uri="{FF2B5EF4-FFF2-40B4-BE49-F238E27FC236}">
                    <a16:creationId xmlns:a16="http://schemas.microsoft.com/office/drawing/2014/main" id="{5A1B1AF5-4144-30FB-193F-716677A638FB}"/>
                  </a:ext>
                </a:extLst>
              </p:cNvPr>
              <p:cNvSpPr>
                <a:spLocks noEditPoints="1"/>
              </p:cNvSpPr>
              <p:nvPr/>
            </p:nvSpPr>
            <p:spPr bwMode="auto">
              <a:xfrm>
                <a:off x="3436938" y="4329113"/>
                <a:ext cx="74612" cy="20638"/>
              </a:xfrm>
              <a:custGeom>
                <a:avLst/>
                <a:gdLst>
                  <a:gd name="T0" fmla="*/ 18 w 18"/>
                  <a:gd name="T1" fmla="*/ 3 h 5"/>
                  <a:gd name="T2" fmla="*/ 16 w 18"/>
                  <a:gd name="T3" fmla="*/ 3 h 5"/>
                  <a:gd name="T4" fmla="*/ 18 w 18"/>
                  <a:gd name="T5" fmla="*/ 3 h 5"/>
                  <a:gd name="T6" fmla="*/ 15 w 18"/>
                  <a:gd name="T7" fmla="*/ 1 h 5"/>
                  <a:gd name="T8" fmla="*/ 15 w 18"/>
                  <a:gd name="T9" fmla="*/ 1 h 5"/>
                  <a:gd name="T10" fmla="*/ 15 w 18"/>
                  <a:gd name="T11" fmla="*/ 1 h 5"/>
                  <a:gd name="T12" fmla="*/ 15 w 18"/>
                  <a:gd name="T13" fmla="*/ 1 h 5"/>
                  <a:gd name="T14" fmla="*/ 13 w 18"/>
                  <a:gd name="T15" fmla="*/ 1 h 5"/>
                  <a:gd name="T16" fmla="*/ 13 w 18"/>
                  <a:gd name="T17" fmla="*/ 1 h 5"/>
                  <a:gd name="T18" fmla="*/ 12 w 18"/>
                  <a:gd name="T19" fmla="*/ 1 h 5"/>
                  <a:gd name="T20" fmla="*/ 11 w 18"/>
                  <a:gd name="T21" fmla="*/ 1 h 5"/>
                  <a:gd name="T22" fmla="*/ 9 w 18"/>
                  <a:gd name="T23" fmla="*/ 1 h 5"/>
                  <a:gd name="T24" fmla="*/ 8 w 18"/>
                  <a:gd name="T25" fmla="*/ 1 h 5"/>
                  <a:gd name="T26" fmla="*/ 8 w 18"/>
                  <a:gd name="T27" fmla="*/ 1 h 5"/>
                  <a:gd name="T28" fmla="*/ 6 w 18"/>
                  <a:gd name="T29" fmla="*/ 1 h 5"/>
                  <a:gd name="T30" fmla="*/ 6 w 18"/>
                  <a:gd name="T31" fmla="*/ 1 h 5"/>
                  <a:gd name="T32" fmla="*/ 6 w 18"/>
                  <a:gd name="T33" fmla="*/ 1 h 5"/>
                  <a:gd name="T34" fmla="*/ 5 w 18"/>
                  <a:gd name="T35" fmla="*/ 1 h 5"/>
                  <a:gd name="T36" fmla="*/ 5 w 18"/>
                  <a:gd name="T37" fmla="*/ 2 h 5"/>
                  <a:gd name="T38" fmla="*/ 5 w 18"/>
                  <a:gd name="T39" fmla="*/ 3 h 5"/>
                  <a:gd name="T40" fmla="*/ 5 w 18"/>
                  <a:gd name="T41" fmla="*/ 4 h 5"/>
                  <a:gd name="T42" fmla="*/ 6 w 18"/>
                  <a:gd name="T43" fmla="*/ 4 h 5"/>
                  <a:gd name="T44" fmla="*/ 6 w 18"/>
                  <a:gd name="T45" fmla="*/ 4 h 5"/>
                  <a:gd name="T46" fmla="*/ 7 w 18"/>
                  <a:gd name="T47" fmla="*/ 4 h 5"/>
                  <a:gd name="T48" fmla="*/ 8 w 18"/>
                  <a:gd name="T49" fmla="*/ 4 h 5"/>
                  <a:gd name="T50" fmla="*/ 9 w 18"/>
                  <a:gd name="T51" fmla="*/ 4 h 5"/>
                  <a:gd name="T52" fmla="*/ 9 w 18"/>
                  <a:gd name="T53" fmla="*/ 4 h 5"/>
                  <a:gd name="T54" fmla="*/ 9 w 18"/>
                  <a:gd name="T55" fmla="*/ 4 h 5"/>
                  <a:gd name="T56" fmla="*/ 11 w 18"/>
                  <a:gd name="T57" fmla="*/ 5 h 5"/>
                  <a:gd name="T58" fmla="*/ 11 w 18"/>
                  <a:gd name="T59" fmla="*/ 5 h 5"/>
                  <a:gd name="T60" fmla="*/ 14 w 18"/>
                  <a:gd name="T61" fmla="*/ 4 h 5"/>
                  <a:gd name="T62" fmla="*/ 15 w 18"/>
                  <a:gd name="T63" fmla="*/ 4 h 5"/>
                  <a:gd name="T64" fmla="*/ 15 w 18"/>
                  <a:gd name="T65" fmla="*/ 3 h 5"/>
                  <a:gd name="T66" fmla="*/ 16 w 18"/>
                  <a:gd name="T67" fmla="*/ 2 h 5"/>
                  <a:gd name="T68" fmla="*/ 15 w 18"/>
                  <a:gd name="T69" fmla="*/ 1 h 5"/>
                  <a:gd name="T70" fmla="*/ 1 w 18"/>
                  <a:gd name="T71" fmla="*/ 3 h 5"/>
                  <a:gd name="T72" fmla="*/ 0 w 18"/>
                  <a:gd name="T73" fmla="*/ 4 h 5"/>
                  <a:gd name="T74" fmla="*/ 1 w 18"/>
                  <a:gd name="T75" fmla="*/ 4 h 5"/>
                  <a:gd name="T76" fmla="*/ 1 w 18"/>
                  <a:gd name="T77" fmla="*/ 3 h 5"/>
                  <a:gd name="T78" fmla="*/ 1 w 18"/>
                  <a:gd name="T7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5">
                    <a:moveTo>
                      <a:pt x="18" y="3"/>
                    </a:moveTo>
                    <a:cubicBezTo>
                      <a:pt x="17" y="3"/>
                      <a:pt x="17" y="4"/>
                      <a:pt x="16" y="3"/>
                    </a:cubicBezTo>
                    <a:cubicBezTo>
                      <a:pt x="17" y="3"/>
                      <a:pt x="17" y="3"/>
                      <a:pt x="18" y="3"/>
                    </a:cubicBezTo>
                    <a:close/>
                    <a:moveTo>
                      <a:pt x="15" y="1"/>
                    </a:moveTo>
                    <a:cubicBezTo>
                      <a:pt x="15" y="1"/>
                      <a:pt x="15" y="1"/>
                      <a:pt x="15" y="1"/>
                    </a:cubicBezTo>
                    <a:cubicBezTo>
                      <a:pt x="15" y="1"/>
                      <a:pt x="15" y="1"/>
                      <a:pt x="15" y="1"/>
                    </a:cubicBezTo>
                    <a:cubicBezTo>
                      <a:pt x="15" y="1"/>
                      <a:pt x="15" y="1"/>
                      <a:pt x="15" y="1"/>
                    </a:cubicBezTo>
                    <a:cubicBezTo>
                      <a:pt x="14" y="1"/>
                      <a:pt x="14" y="1"/>
                      <a:pt x="13" y="1"/>
                    </a:cubicBezTo>
                    <a:cubicBezTo>
                      <a:pt x="13" y="1"/>
                      <a:pt x="13" y="1"/>
                      <a:pt x="13" y="1"/>
                    </a:cubicBezTo>
                    <a:cubicBezTo>
                      <a:pt x="13" y="1"/>
                      <a:pt x="13" y="1"/>
                      <a:pt x="12" y="1"/>
                    </a:cubicBezTo>
                    <a:cubicBezTo>
                      <a:pt x="12" y="1"/>
                      <a:pt x="11" y="1"/>
                      <a:pt x="11" y="1"/>
                    </a:cubicBezTo>
                    <a:cubicBezTo>
                      <a:pt x="10" y="1"/>
                      <a:pt x="9" y="1"/>
                      <a:pt x="9" y="1"/>
                    </a:cubicBezTo>
                    <a:cubicBezTo>
                      <a:pt x="9" y="1"/>
                      <a:pt x="8" y="1"/>
                      <a:pt x="8" y="1"/>
                    </a:cubicBezTo>
                    <a:cubicBezTo>
                      <a:pt x="8" y="0"/>
                      <a:pt x="8" y="1"/>
                      <a:pt x="8" y="1"/>
                    </a:cubicBezTo>
                    <a:cubicBezTo>
                      <a:pt x="7" y="1"/>
                      <a:pt x="7" y="1"/>
                      <a:pt x="6" y="1"/>
                    </a:cubicBezTo>
                    <a:cubicBezTo>
                      <a:pt x="6" y="0"/>
                      <a:pt x="6" y="1"/>
                      <a:pt x="6" y="1"/>
                    </a:cubicBezTo>
                    <a:cubicBezTo>
                      <a:pt x="5" y="1"/>
                      <a:pt x="6" y="1"/>
                      <a:pt x="6" y="1"/>
                    </a:cubicBezTo>
                    <a:cubicBezTo>
                      <a:pt x="6" y="1"/>
                      <a:pt x="5" y="1"/>
                      <a:pt x="5" y="1"/>
                    </a:cubicBezTo>
                    <a:cubicBezTo>
                      <a:pt x="5" y="2"/>
                      <a:pt x="5" y="2"/>
                      <a:pt x="5" y="2"/>
                    </a:cubicBezTo>
                    <a:cubicBezTo>
                      <a:pt x="5" y="2"/>
                      <a:pt x="6" y="3"/>
                      <a:pt x="5" y="3"/>
                    </a:cubicBezTo>
                    <a:cubicBezTo>
                      <a:pt x="5" y="3"/>
                      <a:pt x="5" y="4"/>
                      <a:pt x="5" y="4"/>
                    </a:cubicBezTo>
                    <a:cubicBezTo>
                      <a:pt x="5" y="4"/>
                      <a:pt x="5" y="4"/>
                      <a:pt x="6" y="4"/>
                    </a:cubicBezTo>
                    <a:cubicBezTo>
                      <a:pt x="6" y="4"/>
                      <a:pt x="6" y="5"/>
                      <a:pt x="6" y="4"/>
                    </a:cubicBezTo>
                    <a:cubicBezTo>
                      <a:pt x="7" y="4"/>
                      <a:pt x="7" y="4"/>
                      <a:pt x="7" y="4"/>
                    </a:cubicBezTo>
                    <a:cubicBezTo>
                      <a:pt x="7" y="5"/>
                      <a:pt x="8" y="5"/>
                      <a:pt x="8" y="4"/>
                    </a:cubicBezTo>
                    <a:cubicBezTo>
                      <a:pt x="8" y="4"/>
                      <a:pt x="8" y="4"/>
                      <a:pt x="9" y="4"/>
                    </a:cubicBezTo>
                    <a:cubicBezTo>
                      <a:pt x="9" y="4"/>
                      <a:pt x="9" y="4"/>
                      <a:pt x="9" y="4"/>
                    </a:cubicBezTo>
                    <a:cubicBezTo>
                      <a:pt x="9" y="4"/>
                      <a:pt x="9" y="4"/>
                      <a:pt x="9" y="4"/>
                    </a:cubicBezTo>
                    <a:cubicBezTo>
                      <a:pt x="10" y="4"/>
                      <a:pt x="10" y="4"/>
                      <a:pt x="11" y="5"/>
                    </a:cubicBezTo>
                    <a:cubicBezTo>
                      <a:pt x="11" y="5"/>
                      <a:pt x="11" y="5"/>
                      <a:pt x="11" y="5"/>
                    </a:cubicBezTo>
                    <a:cubicBezTo>
                      <a:pt x="12" y="5"/>
                      <a:pt x="13" y="4"/>
                      <a:pt x="14" y="4"/>
                    </a:cubicBezTo>
                    <a:cubicBezTo>
                      <a:pt x="14" y="4"/>
                      <a:pt x="14" y="4"/>
                      <a:pt x="15" y="4"/>
                    </a:cubicBezTo>
                    <a:cubicBezTo>
                      <a:pt x="15" y="3"/>
                      <a:pt x="15" y="3"/>
                      <a:pt x="15" y="3"/>
                    </a:cubicBezTo>
                    <a:cubicBezTo>
                      <a:pt x="16" y="3"/>
                      <a:pt x="16" y="2"/>
                      <a:pt x="16" y="2"/>
                    </a:cubicBezTo>
                    <a:cubicBezTo>
                      <a:pt x="16" y="2"/>
                      <a:pt x="16" y="1"/>
                      <a:pt x="15" y="1"/>
                    </a:cubicBezTo>
                    <a:close/>
                    <a:moveTo>
                      <a:pt x="1" y="3"/>
                    </a:moveTo>
                    <a:cubicBezTo>
                      <a:pt x="1" y="3"/>
                      <a:pt x="0" y="3"/>
                      <a:pt x="0" y="4"/>
                    </a:cubicBezTo>
                    <a:cubicBezTo>
                      <a:pt x="0" y="4"/>
                      <a:pt x="0" y="4"/>
                      <a:pt x="1" y="4"/>
                    </a:cubicBezTo>
                    <a:cubicBezTo>
                      <a:pt x="1" y="4"/>
                      <a:pt x="1" y="4"/>
                      <a:pt x="1" y="3"/>
                    </a:cubicBezTo>
                    <a:cubicBezTo>
                      <a:pt x="1" y="3"/>
                      <a:pt x="1" y="3"/>
                      <a:pt x="1" y="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98" name="Freeform 762">
                <a:extLst>
                  <a:ext uri="{FF2B5EF4-FFF2-40B4-BE49-F238E27FC236}">
                    <a16:creationId xmlns:a16="http://schemas.microsoft.com/office/drawing/2014/main" id="{01FB2EC0-02CD-C4ED-826F-36F68814A547}"/>
                  </a:ext>
                </a:extLst>
              </p:cNvPr>
              <p:cNvSpPr>
                <a:spLocks/>
              </p:cNvSpPr>
              <p:nvPr/>
            </p:nvSpPr>
            <p:spPr bwMode="auto">
              <a:xfrm>
                <a:off x="3011488" y="4587875"/>
                <a:ext cx="166687" cy="71438"/>
              </a:xfrm>
              <a:custGeom>
                <a:avLst/>
                <a:gdLst>
                  <a:gd name="T0" fmla="*/ 36 w 40"/>
                  <a:gd name="T1" fmla="*/ 13 h 17"/>
                  <a:gd name="T2" fmla="*/ 38 w 40"/>
                  <a:gd name="T3" fmla="*/ 12 h 17"/>
                  <a:gd name="T4" fmla="*/ 39 w 40"/>
                  <a:gd name="T5" fmla="*/ 11 h 17"/>
                  <a:gd name="T6" fmla="*/ 38 w 40"/>
                  <a:gd name="T7" fmla="*/ 6 h 17"/>
                  <a:gd name="T8" fmla="*/ 38 w 40"/>
                  <a:gd name="T9" fmla="*/ 6 h 17"/>
                  <a:gd name="T10" fmla="*/ 35 w 40"/>
                  <a:gd name="T11" fmla="*/ 4 h 17"/>
                  <a:gd name="T12" fmla="*/ 33 w 40"/>
                  <a:gd name="T13" fmla="*/ 2 h 17"/>
                  <a:gd name="T14" fmla="*/ 32 w 40"/>
                  <a:gd name="T15" fmla="*/ 2 h 17"/>
                  <a:gd name="T16" fmla="*/ 29 w 40"/>
                  <a:gd name="T17" fmla="*/ 1 h 17"/>
                  <a:gd name="T18" fmla="*/ 27 w 40"/>
                  <a:gd name="T19" fmla="*/ 0 h 17"/>
                  <a:gd name="T20" fmla="*/ 24 w 40"/>
                  <a:gd name="T21" fmla="*/ 0 h 17"/>
                  <a:gd name="T22" fmla="*/ 21 w 40"/>
                  <a:gd name="T23" fmla="*/ 2 h 17"/>
                  <a:gd name="T24" fmla="*/ 18 w 40"/>
                  <a:gd name="T25" fmla="*/ 3 h 17"/>
                  <a:gd name="T26" fmla="*/ 14 w 40"/>
                  <a:gd name="T27" fmla="*/ 6 h 17"/>
                  <a:gd name="T28" fmla="*/ 9 w 40"/>
                  <a:gd name="T29" fmla="*/ 4 h 17"/>
                  <a:gd name="T30" fmla="*/ 9 w 40"/>
                  <a:gd name="T31" fmla="*/ 3 h 17"/>
                  <a:gd name="T32" fmla="*/ 9 w 40"/>
                  <a:gd name="T33" fmla="*/ 4 h 17"/>
                  <a:gd name="T34" fmla="*/ 6 w 40"/>
                  <a:gd name="T35" fmla="*/ 4 h 17"/>
                  <a:gd name="T36" fmla="*/ 5 w 40"/>
                  <a:gd name="T37" fmla="*/ 3 h 17"/>
                  <a:gd name="T38" fmla="*/ 4 w 40"/>
                  <a:gd name="T39" fmla="*/ 0 h 17"/>
                  <a:gd name="T40" fmla="*/ 3 w 40"/>
                  <a:gd name="T41" fmla="*/ 1 h 17"/>
                  <a:gd name="T42" fmla="*/ 2 w 40"/>
                  <a:gd name="T43" fmla="*/ 1 h 17"/>
                  <a:gd name="T44" fmla="*/ 1 w 40"/>
                  <a:gd name="T45" fmla="*/ 3 h 17"/>
                  <a:gd name="T46" fmla="*/ 2 w 40"/>
                  <a:gd name="T47" fmla="*/ 5 h 17"/>
                  <a:gd name="T48" fmla="*/ 2 w 40"/>
                  <a:gd name="T49" fmla="*/ 6 h 17"/>
                  <a:gd name="T50" fmla="*/ 0 w 40"/>
                  <a:gd name="T51" fmla="*/ 9 h 17"/>
                  <a:gd name="T52" fmla="*/ 1 w 40"/>
                  <a:gd name="T53" fmla="*/ 10 h 17"/>
                  <a:gd name="T54" fmla="*/ 2 w 40"/>
                  <a:gd name="T55" fmla="*/ 10 h 17"/>
                  <a:gd name="T56" fmla="*/ 3 w 40"/>
                  <a:gd name="T57" fmla="*/ 9 h 17"/>
                  <a:gd name="T58" fmla="*/ 5 w 40"/>
                  <a:gd name="T59" fmla="*/ 8 h 17"/>
                  <a:gd name="T60" fmla="*/ 6 w 40"/>
                  <a:gd name="T61" fmla="*/ 9 h 17"/>
                  <a:gd name="T62" fmla="*/ 9 w 40"/>
                  <a:gd name="T63" fmla="*/ 10 h 17"/>
                  <a:gd name="T64" fmla="*/ 12 w 40"/>
                  <a:gd name="T65" fmla="*/ 13 h 17"/>
                  <a:gd name="T66" fmla="*/ 13 w 40"/>
                  <a:gd name="T67" fmla="*/ 12 h 17"/>
                  <a:gd name="T68" fmla="*/ 15 w 40"/>
                  <a:gd name="T69" fmla="*/ 14 h 17"/>
                  <a:gd name="T70" fmla="*/ 16 w 40"/>
                  <a:gd name="T71" fmla="*/ 16 h 17"/>
                  <a:gd name="T72" fmla="*/ 18 w 40"/>
                  <a:gd name="T73" fmla="*/ 16 h 17"/>
                  <a:gd name="T74" fmla="*/ 19 w 40"/>
                  <a:gd name="T75" fmla="*/ 15 h 17"/>
                  <a:gd name="T76" fmla="*/ 21 w 40"/>
                  <a:gd name="T77" fmla="*/ 14 h 17"/>
                  <a:gd name="T78" fmla="*/ 18 w 40"/>
                  <a:gd name="T79" fmla="*/ 11 h 17"/>
                  <a:gd name="T80" fmla="*/ 18 w 40"/>
                  <a:gd name="T81" fmla="*/ 9 h 17"/>
                  <a:gd name="T82" fmla="*/ 22 w 40"/>
                  <a:gd name="T83" fmla="*/ 7 h 17"/>
                  <a:gd name="T84" fmla="*/ 23 w 40"/>
                  <a:gd name="T85" fmla="*/ 5 h 17"/>
                  <a:gd name="T86" fmla="*/ 26 w 40"/>
                  <a:gd name="T87" fmla="*/ 4 h 17"/>
                  <a:gd name="T88" fmla="*/ 29 w 40"/>
                  <a:gd name="T89" fmla="*/ 5 h 17"/>
                  <a:gd name="T90" fmla="*/ 31 w 40"/>
                  <a:gd name="T91" fmla="*/ 8 h 17"/>
                  <a:gd name="T92" fmla="*/ 32 w 40"/>
                  <a:gd name="T93" fmla="*/ 8 h 17"/>
                  <a:gd name="T94" fmla="*/ 33 w 40"/>
                  <a:gd name="T95" fmla="*/ 8 h 17"/>
                  <a:gd name="T96" fmla="*/ 34 w 40"/>
                  <a:gd name="T97" fmla="*/ 8 h 17"/>
                  <a:gd name="T98" fmla="*/ 33 w 40"/>
                  <a:gd name="T99" fmla="*/ 9 h 17"/>
                  <a:gd name="T100" fmla="*/ 32 w 40"/>
                  <a:gd name="T101" fmla="*/ 10 h 17"/>
                  <a:gd name="T102" fmla="*/ 32 w 40"/>
                  <a:gd name="T103" fmla="*/ 12 h 17"/>
                  <a:gd name="T104" fmla="*/ 33 w 40"/>
                  <a:gd name="T105" fmla="*/ 15 h 17"/>
                  <a:gd name="T106" fmla="*/ 35 w 40"/>
                  <a:gd name="T107"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 h="17">
                    <a:moveTo>
                      <a:pt x="36" y="15"/>
                    </a:moveTo>
                    <a:cubicBezTo>
                      <a:pt x="36" y="14"/>
                      <a:pt x="36" y="13"/>
                      <a:pt x="36" y="13"/>
                    </a:cubicBezTo>
                    <a:cubicBezTo>
                      <a:pt x="36" y="13"/>
                      <a:pt x="37" y="13"/>
                      <a:pt x="37" y="14"/>
                    </a:cubicBezTo>
                    <a:cubicBezTo>
                      <a:pt x="37" y="13"/>
                      <a:pt x="38" y="13"/>
                      <a:pt x="38" y="12"/>
                    </a:cubicBezTo>
                    <a:cubicBezTo>
                      <a:pt x="38" y="12"/>
                      <a:pt x="38" y="12"/>
                      <a:pt x="38" y="12"/>
                    </a:cubicBezTo>
                    <a:cubicBezTo>
                      <a:pt x="38" y="11"/>
                      <a:pt x="38" y="11"/>
                      <a:pt x="39" y="11"/>
                    </a:cubicBezTo>
                    <a:cubicBezTo>
                      <a:pt x="39" y="11"/>
                      <a:pt x="40" y="11"/>
                      <a:pt x="40" y="11"/>
                    </a:cubicBezTo>
                    <a:cubicBezTo>
                      <a:pt x="39" y="10"/>
                      <a:pt x="39" y="8"/>
                      <a:pt x="38" y="6"/>
                    </a:cubicBezTo>
                    <a:cubicBezTo>
                      <a:pt x="38" y="6"/>
                      <a:pt x="38" y="6"/>
                      <a:pt x="38" y="7"/>
                    </a:cubicBezTo>
                    <a:cubicBezTo>
                      <a:pt x="38" y="6"/>
                      <a:pt x="38" y="6"/>
                      <a:pt x="38" y="6"/>
                    </a:cubicBezTo>
                    <a:cubicBezTo>
                      <a:pt x="38" y="6"/>
                      <a:pt x="37" y="6"/>
                      <a:pt x="37" y="5"/>
                    </a:cubicBezTo>
                    <a:cubicBezTo>
                      <a:pt x="37" y="5"/>
                      <a:pt x="36" y="4"/>
                      <a:pt x="35" y="4"/>
                    </a:cubicBezTo>
                    <a:cubicBezTo>
                      <a:pt x="35" y="4"/>
                      <a:pt x="34" y="2"/>
                      <a:pt x="34" y="2"/>
                    </a:cubicBezTo>
                    <a:cubicBezTo>
                      <a:pt x="33" y="2"/>
                      <a:pt x="33" y="2"/>
                      <a:pt x="33" y="2"/>
                    </a:cubicBezTo>
                    <a:cubicBezTo>
                      <a:pt x="33" y="2"/>
                      <a:pt x="33" y="2"/>
                      <a:pt x="33" y="2"/>
                    </a:cubicBezTo>
                    <a:cubicBezTo>
                      <a:pt x="32" y="2"/>
                      <a:pt x="32" y="2"/>
                      <a:pt x="32" y="2"/>
                    </a:cubicBezTo>
                    <a:cubicBezTo>
                      <a:pt x="31" y="1"/>
                      <a:pt x="31" y="1"/>
                      <a:pt x="30" y="1"/>
                    </a:cubicBezTo>
                    <a:cubicBezTo>
                      <a:pt x="30" y="1"/>
                      <a:pt x="29" y="1"/>
                      <a:pt x="29" y="1"/>
                    </a:cubicBezTo>
                    <a:cubicBezTo>
                      <a:pt x="28" y="1"/>
                      <a:pt x="28" y="1"/>
                      <a:pt x="28" y="1"/>
                    </a:cubicBezTo>
                    <a:cubicBezTo>
                      <a:pt x="27" y="1"/>
                      <a:pt x="27" y="1"/>
                      <a:pt x="27" y="0"/>
                    </a:cubicBezTo>
                    <a:cubicBezTo>
                      <a:pt x="27" y="0"/>
                      <a:pt x="27" y="0"/>
                      <a:pt x="26" y="0"/>
                    </a:cubicBezTo>
                    <a:cubicBezTo>
                      <a:pt x="25" y="0"/>
                      <a:pt x="25" y="0"/>
                      <a:pt x="24" y="0"/>
                    </a:cubicBezTo>
                    <a:cubicBezTo>
                      <a:pt x="23" y="0"/>
                      <a:pt x="23" y="0"/>
                      <a:pt x="23" y="0"/>
                    </a:cubicBezTo>
                    <a:cubicBezTo>
                      <a:pt x="22" y="1"/>
                      <a:pt x="21" y="2"/>
                      <a:pt x="21" y="2"/>
                    </a:cubicBezTo>
                    <a:cubicBezTo>
                      <a:pt x="20" y="2"/>
                      <a:pt x="20" y="3"/>
                      <a:pt x="20" y="3"/>
                    </a:cubicBezTo>
                    <a:cubicBezTo>
                      <a:pt x="19" y="3"/>
                      <a:pt x="19" y="3"/>
                      <a:pt x="18" y="3"/>
                    </a:cubicBezTo>
                    <a:cubicBezTo>
                      <a:pt x="17" y="3"/>
                      <a:pt x="17" y="4"/>
                      <a:pt x="16" y="4"/>
                    </a:cubicBezTo>
                    <a:cubicBezTo>
                      <a:pt x="15" y="5"/>
                      <a:pt x="15" y="5"/>
                      <a:pt x="14" y="6"/>
                    </a:cubicBezTo>
                    <a:cubicBezTo>
                      <a:pt x="13" y="6"/>
                      <a:pt x="12" y="6"/>
                      <a:pt x="11" y="5"/>
                    </a:cubicBezTo>
                    <a:cubicBezTo>
                      <a:pt x="11" y="5"/>
                      <a:pt x="10" y="5"/>
                      <a:pt x="9" y="4"/>
                    </a:cubicBezTo>
                    <a:cubicBezTo>
                      <a:pt x="9" y="4"/>
                      <a:pt x="9" y="4"/>
                      <a:pt x="9" y="4"/>
                    </a:cubicBezTo>
                    <a:cubicBezTo>
                      <a:pt x="9" y="3"/>
                      <a:pt x="9" y="3"/>
                      <a:pt x="9" y="3"/>
                    </a:cubicBezTo>
                    <a:cubicBezTo>
                      <a:pt x="8" y="3"/>
                      <a:pt x="8" y="3"/>
                      <a:pt x="8" y="3"/>
                    </a:cubicBezTo>
                    <a:cubicBezTo>
                      <a:pt x="8" y="3"/>
                      <a:pt x="8" y="4"/>
                      <a:pt x="9" y="4"/>
                    </a:cubicBezTo>
                    <a:cubicBezTo>
                      <a:pt x="8" y="4"/>
                      <a:pt x="7" y="4"/>
                      <a:pt x="6" y="4"/>
                    </a:cubicBezTo>
                    <a:cubicBezTo>
                      <a:pt x="6" y="4"/>
                      <a:pt x="6" y="4"/>
                      <a:pt x="6" y="4"/>
                    </a:cubicBezTo>
                    <a:cubicBezTo>
                      <a:pt x="6" y="3"/>
                      <a:pt x="6" y="3"/>
                      <a:pt x="6" y="3"/>
                    </a:cubicBezTo>
                    <a:cubicBezTo>
                      <a:pt x="6" y="3"/>
                      <a:pt x="5" y="3"/>
                      <a:pt x="5" y="3"/>
                    </a:cubicBezTo>
                    <a:cubicBezTo>
                      <a:pt x="5" y="2"/>
                      <a:pt x="5" y="2"/>
                      <a:pt x="5" y="2"/>
                    </a:cubicBezTo>
                    <a:cubicBezTo>
                      <a:pt x="5" y="1"/>
                      <a:pt x="4" y="1"/>
                      <a:pt x="4" y="0"/>
                    </a:cubicBezTo>
                    <a:cubicBezTo>
                      <a:pt x="4" y="0"/>
                      <a:pt x="4" y="0"/>
                      <a:pt x="4" y="0"/>
                    </a:cubicBezTo>
                    <a:cubicBezTo>
                      <a:pt x="3" y="0"/>
                      <a:pt x="3" y="1"/>
                      <a:pt x="3" y="1"/>
                    </a:cubicBezTo>
                    <a:cubicBezTo>
                      <a:pt x="3" y="1"/>
                      <a:pt x="2" y="0"/>
                      <a:pt x="2" y="0"/>
                    </a:cubicBezTo>
                    <a:cubicBezTo>
                      <a:pt x="2" y="0"/>
                      <a:pt x="2" y="1"/>
                      <a:pt x="2" y="1"/>
                    </a:cubicBezTo>
                    <a:cubicBezTo>
                      <a:pt x="2" y="1"/>
                      <a:pt x="1" y="1"/>
                      <a:pt x="1" y="1"/>
                    </a:cubicBezTo>
                    <a:cubicBezTo>
                      <a:pt x="1" y="1"/>
                      <a:pt x="1" y="3"/>
                      <a:pt x="1" y="3"/>
                    </a:cubicBezTo>
                    <a:cubicBezTo>
                      <a:pt x="1" y="3"/>
                      <a:pt x="2" y="4"/>
                      <a:pt x="2" y="4"/>
                    </a:cubicBezTo>
                    <a:cubicBezTo>
                      <a:pt x="2" y="4"/>
                      <a:pt x="2" y="5"/>
                      <a:pt x="2" y="5"/>
                    </a:cubicBezTo>
                    <a:cubicBezTo>
                      <a:pt x="2" y="5"/>
                      <a:pt x="1" y="5"/>
                      <a:pt x="1" y="6"/>
                    </a:cubicBezTo>
                    <a:cubicBezTo>
                      <a:pt x="1" y="6"/>
                      <a:pt x="2" y="6"/>
                      <a:pt x="2" y="6"/>
                    </a:cubicBezTo>
                    <a:cubicBezTo>
                      <a:pt x="2" y="7"/>
                      <a:pt x="2" y="8"/>
                      <a:pt x="2" y="8"/>
                    </a:cubicBezTo>
                    <a:cubicBezTo>
                      <a:pt x="0" y="9"/>
                      <a:pt x="0" y="9"/>
                      <a:pt x="0" y="9"/>
                    </a:cubicBezTo>
                    <a:cubicBezTo>
                      <a:pt x="0" y="9"/>
                      <a:pt x="0" y="9"/>
                      <a:pt x="1" y="9"/>
                    </a:cubicBezTo>
                    <a:cubicBezTo>
                      <a:pt x="1" y="9"/>
                      <a:pt x="1" y="10"/>
                      <a:pt x="1" y="10"/>
                    </a:cubicBezTo>
                    <a:cubicBezTo>
                      <a:pt x="1" y="10"/>
                      <a:pt x="1" y="10"/>
                      <a:pt x="2" y="10"/>
                    </a:cubicBezTo>
                    <a:cubicBezTo>
                      <a:pt x="2" y="11"/>
                      <a:pt x="2" y="10"/>
                      <a:pt x="2" y="10"/>
                    </a:cubicBezTo>
                    <a:cubicBezTo>
                      <a:pt x="2" y="9"/>
                      <a:pt x="2" y="9"/>
                      <a:pt x="2" y="9"/>
                    </a:cubicBezTo>
                    <a:cubicBezTo>
                      <a:pt x="2" y="8"/>
                      <a:pt x="3" y="9"/>
                      <a:pt x="3" y="9"/>
                    </a:cubicBezTo>
                    <a:cubicBezTo>
                      <a:pt x="4" y="9"/>
                      <a:pt x="4" y="9"/>
                      <a:pt x="5" y="9"/>
                    </a:cubicBezTo>
                    <a:cubicBezTo>
                      <a:pt x="5" y="9"/>
                      <a:pt x="5" y="9"/>
                      <a:pt x="5" y="8"/>
                    </a:cubicBezTo>
                    <a:cubicBezTo>
                      <a:pt x="6" y="8"/>
                      <a:pt x="6" y="9"/>
                      <a:pt x="6" y="9"/>
                    </a:cubicBezTo>
                    <a:cubicBezTo>
                      <a:pt x="6" y="9"/>
                      <a:pt x="6" y="9"/>
                      <a:pt x="6" y="9"/>
                    </a:cubicBezTo>
                    <a:cubicBezTo>
                      <a:pt x="7" y="9"/>
                      <a:pt x="8" y="9"/>
                      <a:pt x="8" y="10"/>
                    </a:cubicBezTo>
                    <a:cubicBezTo>
                      <a:pt x="8" y="10"/>
                      <a:pt x="9" y="10"/>
                      <a:pt x="9" y="10"/>
                    </a:cubicBezTo>
                    <a:cubicBezTo>
                      <a:pt x="9" y="11"/>
                      <a:pt x="10" y="12"/>
                      <a:pt x="10" y="12"/>
                    </a:cubicBezTo>
                    <a:cubicBezTo>
                      <a:pt x="10" y="13"/>
                      <a:pt x="11" y="13"/>
                      <a:pt x="12" y="13"/>
                    </a:cubicBezTo>
                    <a:cubicBezTo>
                      <a:pt x="12" y="13"/>
                      <a:pt x="12" y="13"/>
                      <a:pt x="13" y="13"/>
                    </a:cubicBezTo>
                    <a:cubicBezTo>
                      <a:pt x="14" y="13"/>
                      <a:pt x="13" y="12"/>
                      <a:pt x="13" y="12"/>
                    </a:cubicBezTo>
                    <a:cubicBezTo>
                      <a:pt x="13" y="12"/>
                      <a:pt x="14" y="12"/>
                      <a:pt x="14" y="13"/>
                    </a:cubicBezTo>
                    <a:cubicBezTo>
                      <a:pt x="14" y="13"/>
                      <a:pt x="15" y="14"/>
                      <a:pt x="15" y="14"/>
                    </a:cubicBezTo>
                    <a:cubicBezTo>
                      <a:pt x="15" y="14"/>
                      <a:pt x="15" y="15"/>
                      <a:pt x="15" y="16"/>
                    </a:cubicBezTo>
                    <a:cubicBezTo>
                      <a:pt x="15" y="17"/>
                      <a:pt x="16" y="16"/>
                      <a:pt x="16" y="16"/>
                    </a:cubicBezTo>
                    <a:cubicBezTo>
                      <a:pt x="16" y="16"/>
                      <a:pt x="16" y="16"/>
                      <a:pt x="17" y="16"/>
                    </a:cubicBezTo>
                    <a:cubicBezTo>
                      <a:pt x="17" y="16"/>
                      <a:pt x="17" y="16"/>
                      <a:pt x="18" y="16"/>
                    </a:cubicBezTo>
                    <a:cubicBezTo>
                      <a:pt x="18" y="16"/>
                      <a:pt x="18" y="16"/>
                      <a:pt x="18" y="15"/>
                    </a:cubicBezTo>
                    <a:cubicBezTo>
                      <a:pt x="18" y="15"/>
                      <a:pt x="19" y="15"/>
                      <a:pt x="19" y="15"/>
                    </a:cubicBezTo>
                    <a:cubicBezTo>
                      <a:pt x="19" y="15"/>
                      <a:pt x="21" y="15"/>
                      <a:pt x="21" y="14"/>
                    </a:cubicBezTo>
                    <a:cubicBezTo>
                      <a:pt x="21" y="14"/>
                      <a:pt x="21" y="14"/>
                      <a:pt x="21" y="14"/>
                    </a:cubicBezTo>
                    <a:cubicBezTo>
                      <a:pt x="20" y="13"/>
                      <a:pt x="20" y="13"/>
                      <a:pt x="20" y="12"/>
                    </a:cubicBezTo>
                    <a:cubicBezTo>
                      <a:pt x="19" y="12"/>
                      <a:pt x="19" y="11"/>
                      <a:pt x="18" y="11"/>
                    </a:cubicBezTo>
                    <a:cubicBezTo>
                      <a:pt x="18" y="11"/>
                      <a:pt x="18" y="10"/>
                      <a:pt x="18" y="10"/>
                    </a:cubicBezTo>
                    <a:cubicBezTo>
                      <a:pt x="18" y="9"/>
                      <a:pt x="18" y="9"/>
                      <a:pt x="18" y="9"/>
                    </a:cubicBezTo>
                    <a:cubicBezTo>
                      <a:pt x="18" y="9"/>
                      <a:pt x="20" y="8"/>
                      <a:pt x="20" y="8"/>
                    </a:cubicBezTo>
                    <a:cubicBezTo>
                      <a:pt x="21" y="8"/>
                      <a:pt x="22" y="7"/>
                      <a:pt x="22" y="7"/>
                    </a:cubicBezTo>
                    <a:cubicBezTo>
                      <a:pt x="22" y="7"/>
                      <a:pt x="22" y="6"/>
                      <a:pt x="22" y="6"/>
                    </a:cubicBezTo>
                    <a:cubicBezTo>
                      <a:pt x="22" y="6"/>
                      <a:pt x="23" y="5"/>
                      <a:pt x="23" y="5"/>
                    </a:cubicBezTo>
                    <a:cubicBezTo>
                      <a:pt x="23" y="5"/>
                      <a:pt x="24" y="4"/>
                      <a:pt x="24" y="4"/>
                    </a:cubicBezTo>
                    <a:cubicBezTo>
                      <a:pt x="25" y="4"/>
                      <a:pt x="25" y="4"/>
                      <a:pt x="26" y="4"/>
                    </a:cubicBezTo>
                    <a:cubicBezTo>
                      <a:pt x="26" y="4"/>
                      <a:pt x="27" y="4"/>
                      <a:pt x="27" y="4"/>
                    </a:cubicBezTo>
                    <a:cubicBezTo>
                      <a:pt x="28" y="4"/>
                      <a:pt x="28" y="5"/>
                      <a:pt x="29" y="5"/>
                    </a:cubicBezTo>
                    <a:cubicBezTo>
                      <a:pt x="29" y="6"/>
                      <a:pt x="30" y="6"/>
                      <a:pt x="31" y="7"/>
                    </a:cubicBezTo>
                    <a:cubicBezTo>
                      <a:pt x="31" y="7"/>
                      <a:pt x="31" y="8"/>
                      <a:pt x="31" y="8"/>
                    </a:cubicBezTo>
                    <a:cubicBezTo>
                      <a:pt x="31" y="8"/>
                      <a:pt x="31" y="8"/>
                      <a:pt x="31" y="8"/>
                    </a:cubicBezTo>
                    <a:cubicBezTo>
                      <a:pt x="32" y="8"/>
                      <a:pt x="32" y="8"/>
                      <a:pt x="32" y="8"/>
                    </a:cubicBezTo>
                    <a:cubicBezTo>
                      <a:pt x="32" y="8"/>
                      <a:pt x="32" y="8"/>
                      <a:pt x="32" y="8"/>
                    </a:cubicBezTo>
                    <a:cubicBezTo>
                      <a:pt x="33" y="8"/>
                      <a:pt x="33" y="8"/>
                      <a:pt x="33" y="8"/>
                    </a:cubicBezTo>
                    <a:cubicBezTo>
                      <a:pt x="33" y="8"/>
                      <a:pt x="33" y="8"/>
                      <a:pt x="33" y="8"/>
                    </a:cubicBezTo>
                    <a:cubicBezTo>
                      <a:pt x="34" y="8"/>
                      <a:pt x="34" y="8"/>
                      <a:pt x="34" y="8"/>
                    </a:cubicBezTo>
                    <a:cubicBezTo>
                      <a:pt x="33" y="8"/>
                      <a:pt x="33" y="9"/>
                      <a:pt x="33" y="9"/>
                    </a:cubicBezTo>
                    <a:cubicBezTo>
                      <a:pt x="33" y="9"/>
                      <a:pt x="32" y="9"/>
                      <a:pt x="33" y="9"/>
                    </a:cubicBezTo>
                    <a:cubicBezTo>
                      <a:pt x="33" y="10"/>
                      <a:pt x="33" y="10"/>
                      <a:pt x="32" y="10"/>
                    </a:cubicBezTo>
                    <a:cubicBezTo>
                      <a:pt x="32" y="10"/>
                      <a:pt x="32" y="10"/>
                      <a:pt x="32" y="10"/>
                    </a:cubicBezTo>
                    <a:cubicBezTo>
                      <a:pt x="31" y="11"/>
                      <a:pt x="31" y="11"/>
                      <a:pt x="31" y="11"/>
                    </a:cubicBezTo>
                    <a:cubicBezTo>
                      <a:pt x="31" y="12"/>
                      <a:pt x="32" y="12"/>
                      <a:pt x="32" y="12"/>
                    </a:cubicBezTo>
                    <a:cubicBezTo>
                      <a:pt x="32" y="12"/>
                      <a:pt x="33" y="13"/>
                      <a:pt x="33" y="14"/>
                    </a:cubicBezTo>
                    <a:cubicBezTo>
                      <a:pt x="33" y="14"/>
                      <a:pt x="33" y="14"/>
                      <a:pt x="33" y="15"/>
                    </a:cubicBezTo>
                    <a:cubicBezTo>
                      <a:pt x="33" y="15"/>
                      <a:pt x="34" y="15"/>
                      <a:pt x="35" y="16"/>
                    </a:cubicBezTo>
                    <a:cubicBezTo>
                      <a:pt x="35" y="16"/>
                      <a:pt x="35" y="15"/>
                      <a:pt x="35" y="15"/>
                    </a:cubicBezTo>
                    <a:cubicBezTo>
                      <a:pt x="35" y="15"/>
                      <a:pt x="35" y="14"/>
                      <a:pt x="36" y="1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99" name="Freeform 763">
                <a:extLst>
                  <a:ext uri="{FF2B5EF4-FFF2-40B4-BE49-F238E27FC236}">
                    <a16:creationId xmlns:a16="http://schemas.microsoft.com/office/drawing/2014/main" id="{75F9342D-C505-07E1-7D64-01038955BB63}"/>
                  </a:ext>
                </a:extLst>
              </p:cNvPr>
              <p:cNvSpPr>
                <a:spLocks/>
              </p:cNvSpPr>
              <p:nvPr/>
            </p:nvSpPr>
            <p:spPr bwMode="auto">
              <a:xfrm>
                <a:off x="2886076" y="4433888"/>
                <a:ext cx="122237" cy="120650"/>
              </a:xfrm>
              <a:custGeom>
                <a:avLst/>
                <a:gdLst>
                  <a:gd name="T0" fmla="*/ 15 w 29"/>
                  <a:gd name="T1" fmla="*/ 27 h 29"/>
                  <a:gd name="T2" fmla="*/ 19 w 29"/>
                  <a:gd name="T3" fmla="*/ 27 h 29"/>
                  <a:gd name="T4" fmla="*/ 22 w 29"/>
                  <a:gd name="T5" fmla="*/ 28 h 29"/>
                  <a:gd name="T6" fmla="*/ 24 w 29"/>
                  <a:gd name="T7" fmla="*/ 29 h 29"/>
                  <a:gd name="T8" fmla="*/ 26 w 29"/>
                  <a:gd name="T9" fmla="*/ 29 h 29"/>
                  <a:gd name="T10" fmla="*/ 26 w 29"/>
                  <a:gd name="T11" fmla="*/ 28 h 29"/>
                  <a:gd name="T12" fmla="*/ 25 w 29"/>
                  <a:gd name="T13" fmla="*/ 26 h 29"/>
                  <a:gd name="T14" fmla="*/ 26 w 29"/>
                  <a:gd name="T15" fmla="*/ 24 h 29"/>
                  <a:gd name="T16" fmla="*/ 26 w 29"/>
                  <a:gd name="T17" fmla="*/ 23 h 29"/>
                  <a:gd name="T18" fmla="*/ 26 w 29"/>
                  <a:gd name="T19" fmla="*/ 22 h 29"/>
                  <a:gd name="T20" fmla="*/ 25 w 29"/>
                  <a:gd name="T21" fmla="*/ 22 h 29"/>
                  <a:gd name="T22" fmla="*/ 26 w 29"/>
                  <a:gd name="T23" fmla="*/ 19 h 29"/>
                  <a:gd name="T24" fmla="*/ 26 w 29"/>
                  <a:gd name="T25" fmla="*/ 18 h 29"/>
                  <a:gd name="T26" fmla="*/ 26 w 29"/>
                  <a:gd name="T27" fmla="*/ 18 h 29"/>
                  <a:gd name="T28" fmla="*/ 26 w 29"/>
                  <a:gd name="T29" fmla="*/ 17 h 29"/>
                  <a:gd name="T30" fmla="*/ 27 w 29"/>
                  <a:gd name="T31" fmla="*/ 17 h 29"/>
                  <a:gd name="T32" fmla="*/ 27 w 29"/>
                  <a:gd name="T33" fmla="*/ 18 h 29"/>
                  <a:gd name="T34" fmla="*/ 27 w 29"/>
                  <a:gd name="T35" fmla="*/ 17 h 29"/>
                  <a:gd name="T36" fmla="*/ 27 w 29"/>
                  <a:gd name="T37" fmla="*/ 16 h 29"/>
                  <a:gd name="T38" fmla="*/ 27 w 29"/>
                  <a:gd name="T39" fmla="*/ 14 h 29"/>
                  <a:gd name="T40" fmla="*/ 27 w 29"/>
                  <a:gd name="T41" fmla="*/ 13 h 29"/>
                  <a:gd name="T42" fmla="*/ 27 w 29"/>
                  <a:gd name="T43" fmla="*/ 10 h 29"/>
                  <a:gd name="T44" fmla="*/ 27 w 29"/>
                  <a:gd name="T45" fmla="*/ 9 h 29"/>
                  <a:gd name="T46" fmla="*/ 27 w 29"/>
                  <a:gd name="T47" fmla="*/ 8 h 29"/>
                  <a:gd name="T48" fmla="*/ 27 w 29"/>
                  <a:gd name="T49" fmla="*/ 7 h 29"/>
                  <a:gd name="T50" fmla="*/ 29 w 29"/>
                  <a:gd name="T51" fmla="*/ 6 h 29"/>
                  <a:gd name="T52" fmla="*/ 29 w 29"/>
                  <a:gd name="T53" fmla="*/ 4 h 29"/>
                  <a:gd name="T54" fmla="*/ 28 w 29"/>
                  <a:gd name="T55" fmla="*/ 1 h 29"/>
                  <a:gd name="T56" fmla="*/ 29 w 29"/>
                  <a:gd name="T57" fmla="*/ 1 h 29"/>
                  <a:gd name="T58" fmla="*/ 29 w 29"/>
                  <a:gd name="T59" fmla="*/ 0 h 29"/>
                  <a:gd name="T60" fmla="*/ 27 w 29"/>
                  <a:gd name="T61" fmla="*/ 0 h 29"/>
                  <a:gd name="T62" fmla="*/ 26 w 29"/>
                  <a:gd name="T63" fmla="*/ 1 h 29"/>
                  <a:gd name="T64" fmla="*/ 24 w 29"/>
                  <a:gd name="T65" fmla="*/ 2 h 29"/>
                  <a:gd name="T66" fmla="*/ 23 w 29"/>
                  <a:gd name="T67" fmla="*/ 2 h 29"/>
                  <a:gd name="T68" fmla="*/ 22 w 29"/>
                  <a:gd name="T69" fmla="*/ 2 h 29"/>
                  <a:gd name="T70" fmla="*/ 21 w 29"/>
                  <a:gd name="T71" fmla="*/ 3 h 29"/>
                  <a:gd name="T72" fmla="*/ 19 w 29"/>
                  <a:gd name="T73" fmla="*/ 2 h 29"/>
                  <a:gd name="T74" fmla="*/ 18 w 29"/>
                  <a:gd name="T75" fmla="*/ 1 h 29"/>
                  <a:gd name="T76" fmla="*/ 17 w 29"/>
                  <a:gd name="T77" fmla="*/ 3 h 29"/>
                  <a:gd name="T78" fmla="*/ 16 w 29"/>
                  <a:gd name="T79" fmla="*/ 4 h 29"/>
                  <a:gd name="T80" fmla="*/ 16 w 29"/>
                  <a:gd name="T81" fmla="*/ 5 h 29"/>
                  <a:gd name="T82" fmla="*/ 14 w 29"/>
                  <a:gd name="T83" fmla="*/ 6 h 29"/>
                  <a:gd name="T84" fmla="*/ 12 w 29"/>
                  <a:gd name="T85" fmla="*/ 8 h 29"/>
                  <a:gd name="T86" fmla="*/ 10 w 29"/>
                  <a:gd name="T87" fmla="*/ 6 h 29"/>
                  <a:gd name="T88" fmla="*/ 8 w 29"/>
                  <a:gd name="T89" fmla="*/ 8 h 29"/>
                  <a:gd name="T90" fmla="*/ 5 w 29"/>
                  <a:gd name="T91" fmla="*/ 9 h 29"/>
                  <a:gd name="T92" fmla="*/ 6 w 29"/>
                  <a:gd name="T93" fmla="*/ 12 h 29"/>
                  <a:gd name="T94" fmla="*/ 4 w 29"/>
                  <a:gd name="T95" fmla="*/ 13 h 29"/>
                  <a:gd name="T96" fmla="*/ 2 w 29"/>
                  <a:gd name="T97" fmla="*/ 14 h 29"/>
                  <a:gd name="T98" fmla="*/ 0 w 29"/>
                  <a:gd name="T99" fmla="*/ 14 h 29"/>
                  <a:gd name="T100" fmla="*/ 0 w 29"/>
                  <a:gd name="T101" fmla="*/ 14 h 29"/>
                  <a:gd name="T102" fmla="*/ 1 w 29"/>
                  <a:gd name="T103" fmla="*/ 16 h 29"/>
                  <a:gd name="T104" fmla="*/ 2 w 29"/>
                  <a:gd name="T105" fmla="*/ 17 h 29"/>
                  <a:gd name="T106" fmla="*/ 5 w 29"/>
                  <a:gd name="T107" fmla="*/ 19 h 29"/>
                  <a:gd name="T108" fmla="*/ 7 w 29"/>
                  <a:gd name="T109" fmla="*/ 22 h 29"/>
                  <a:gd name="T110" fmla="*/ 11 w 29"/>
                  <a:gd name="T111" fmla="*/ 26 h 29"/>
                  <a:gd name="T112" fmla="*/ 13 w 29"/>
                  <a:gd name="T113" fmla="*/ 2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 h="29">
                    <a:moveTo>
                      <a:pt x="13" y="26"/>
                    </a:moveTo>
                    <a:cubicBezTo>
                      <a:pt x="14" y="26"/>
                      <a:pt x="15" y="27"/>
                      <a:pt x="15" y="27"/>
                    </a:cubicBezTo>
                    <a:cubicBezTo>
                      <a:pt x="15" y="27"/>
                      <a:pt x="18" y="28"/>
                      <a:pt x="18" y="28"/>
                    </a:cubicBezTo>
                    <a:cubicBezTo>
                      <a:pt x="18" y="28"/>
                      <a:pt x="19" y="27"/>
                      <a:pt x="19" y="27"/>
                    </a:cubicBezTo>
                    <a:cubicBezTo>
                      <a:pt x="19" y="27"/>
                      <a:pt x="21" y="28"/>
                      <a:pt x="21" y="28"/>
                    </a:cubicBezTo>
                    <a:cubicBezTo>
                      <a:pt x="21" y="28"/>
                      <a:pt x="22" y="28"/>
                      <a:pt x="22" y="28"/>
                    </a:cubicBezTo>
                    <a:cubicBezTo>
                      <a:pt x="22" y="28"/>
                      <a:pt x="22" y="28"/>
                      <a:pt x="22" y="28"/>
                    </a:cubicBezTo>
                    <a:cubicBezTo>
                      <a:pt x="22" y="28"/>
                      <a:pt x="24" y="29"/>
                      <a:pt x="24" y="29"/>
                    </a:cubicBezTo>
                    <a:cubicBezTo>
                      <a:pt x="25" y="29"/>
                      <a:pt x="25" y="29"/>
                      <a:pt x="25" y="29"/>
                    </a:cubicBezTo>
                    <a:cubicBezTo>
                      <a:pt x="26" y="29"/>
                      <a:pt x="26" y="29"/>
                      <a:pt x="26" y="29"/>
                    </a:cubicBezTo>
                    <a:cubicBezTo>
                      <a:pt x="26" y="28"/>
                      <a:pt x="26" y="28"/>
                      <a:pt x="26" y="28"/>
                    </a:cubicBezTo>
                    <a:cubicBezTo>
                      <a:pt x="26" y="28"/>
                      <a:pt x="26" y="28"/>
                      <a:pt x="26" y="28"/>
                    </a:cubicBezTo>
                    <a:cubicBezTo>
                      <a:pt x="26" y="27"/>
                      <a:pt x="25" y="27"/>
                      <a:pt x="25" y="27"/>
                    </a:cubicBezTo>
                    <a:cubicBezTo>
                      <a:pt x="25" y="26"/>
                      <a:pt x="25" y="26"/>
                      <a:pt x="25" y="26"/>
                    </a:cubicBezTo>
                    <a:cubicBezTo>
                      <a:pt x="25" y="26"/>
                      <a:pt x="25" y="26"/>
                      <a:pt x="25" y="26"/>
                    </a:cubicBezTo>
                    <a:cubicBezTo>
                      <a:pt x="25" y="25"/>
                      <a:pt x="25" y="24"/>
                      <a:pt x="26" y="24"/>
                    </a:cubicBezTo>
                    <a:cubicBezTo>
                      <a:pt x="26" y="24"/>
                      <a:pt x="26" y="24"/>
                      <a:pt x="26" y="24"/>
                    </a:cubicBezTo>
                    <a:cubicBezTo>
                      <a:pt x="26" y="24"/>
                      <a:pt x="26" y="23"/>
                      <a:pt x="26" y="23"/>
                    </a:cubicBezTo>
                    <a:cubicBezTo>
                      <a:pt x="26" y="23"/>
                      <a:pt x="26" y="23"/>
                      <a:pt x="26" y="22"/>
                    </a:cubicBezTo>
                    <a:cubicBezTo>
                      <a:pt x="26" y="22"/>
                      <a:pt x="26" y="22"/>
                      <a:pt x="26" y="22"/>
                    </a:cubicBezTo>
                    <a:cubicBezTo>
                      <a:pt x="26" y="22"/>
                      <a:pt x="26" y="22"/>
                      <a:pt x="26" y="22"/>
                    </a:cubicBezTo>
                    <a:cubicBezTo>
                      <a:pt x="25" y="22"/>
                      <a:pt x="25" y="22"/>
                      <a:pt x="25" y="22"/>
                    </a:cubicBezTo>
                    <a:cubicBezTo>
                      <a:pt x="25" y="21"/>
                      <a:pt x="25" y="21"/>
                      <a:pt x="25" y="21"/>
                    </a:cubicBezTo>
                    <a:cubicBezTo>
                      <a:pt x="26" y="21"/>
                      <a:pt x="26" y="20"/>
                      <a:pt x="26" y="19"/>
                    </a:cubicBezTo>
                    <a:cubicBezTo>
                      <a:pt x="26" y="19"/>
                      <a:pt x="26" y="19"/>
                      <a:pt x="26" y="19"/>
                    </a:cubicBezTo>
                    <a:cubicBezTo>
                      <a:pt x="26" y="19"/>
                      <a:pt x="26" y="19"/>
                      <a:pt x="26" y="18"/>
                    </a:cubicBezTo>
                    <a:cubicBezTo>
                      <a:pt x="26" y="18"/>
                      <a:pt x="26" y="18"/>
                      <a:pt x="26" y="18"/>
                    </a:cubicBezTo>
                    <a:cubicBezTo>
                      <a:pt x="26" y="18"/>
                      <a:pt x="26" y="18"/>
                      <a:pt x="26" y="18"/>
                    </a:cubicBezTo>
                    <a:cubicBezTo>
                      <a:pt x="25" y="18"/>
                      <a:pt x="25" y="17"/>
                      <a:pt x="26" y="17"/>
                    </a:cubicBezTo>
                    <a:cubicBezTo>
                      <a:pt x="26" y="17"/>
                      <a:pt x="26" y="17"/>
                      <a:pt x="26" y="17"/>
                    </a:cubicBezTo>
                    <a:cubicBezTo>
                      <a:pt x="26" y="17"/>
                      <a:pt x="26" y="17"/>
                      <a:pt x="27" y="17"/>
                    </a:cubicBezTo>
                    <a:cubicBezTo>
                      <a:pt x="27" y="17"/>
                      <a:pt x="27" y="17"/>
                      <a:pt x="27" y="17"/>
                    </a:cubicBezTo>
                    <a:cubicBezTo>
                      <a:pt x="27" y="17"/>
                      <a:pt x="27" y="18"/>
                      <a:pt x="27" y="18"/>
                    </a:cubicBezTo>
                    <a:cubicBezTo>
                      <a:pt x="27" y="18"/>
                      <a:pt x="27" y="18"/>
                      <a:pt x="27" y="18"/>
                    </a:cubicBezTo>
                    <a:cubicBezTo>
                      <a:pt x="27" y="18"/>
                      <a:pt x="28" y="18"/>
                      <a:pt x="27" y="17"/>
                    </a:cubicBezTo>
                    <a:cubicBezTo>
                      <a:pt x="27" y="17"/>
                      <a:pt x="27" y="17"/>
                      <a:pt x="27" y="17"/>
                    </a:cubicBezTo>
                    <a:cubicBezTo>
                      <a:pt x="27" y="17"/>
                      <a:pt x="27" y="17"/>
                      <a:pt x="27" y="17"/>
                    </a:cubicBezTo>
                    <a:cubicBezTo>
                      <a:pt x="27" y="16"/>
                      <a:pt x="27" y="16"/>
                      <a:pt x="27" y="16"/>
                    </a:cubicBezTo>
                    <a:cubicBezTo>
                      <a:pt x="27" y="15"/>
                      <a:pt x="27" y="15"/>
                      <a:pt x="27" y="15"/>
                    </a:cubicBezTo>
                    <a:cubicBezTo>
                      <a:pt x="27" y="14"/>
                      <a:pt x="27" y="14"/>
                      <a:pt x="27" y="14"/>
                    </a:cubicBezTo>
                    <a:cubicBezTo>
                      <a:pt x="27" y="14"/>
                      <a:pt x="27" y="14"/>
                      <a:pt x="27" y="14"/>
                    </a:cubicBezTo>
                    <a:cubicBezTo>
                      <a:pt x="27" y="14"/>
                      <a:pt x="27" y="13"/>
                      <a:pt x="27" y="13"/>
                    </a:cubicBezTo>
                    <a:cubicBezTo>
                      <a:pt x="27" y="12"/>
                      <a:pt x="27" y="11"/>
                      <a:pt x="27" y="10"/>
                    </a:cubicBezTo>
                    <a:cubicBezTo>
                      <a:pt x="27" y="10"/>
                      <a:pt x="27" y="10"/>
                      <a:pt x="27" y="10"/>
                    </a:cubicBezTo>
                    <a:cubicBezTo>
                      <a:pt x="27" y="10"/>
                      <a:pt x="27" y="9"/>
                      <a:pt x="27" y="9"/>
                    </a:cubicBezTo>
                    <a:cubicBezTo>
                      <a:pt x="27" y="9"/>
                      <a:pt x="27" y="9"/>
                      <a:pt x="27" y="9"/>
                    </a:cubicBezTo>
                    <a:cubicBezTo>
                      <a:pt x="27" y="9"/>
                      <a:pt x="27" y="9"/>
                      <a:pt x="27" y="9"/>
                    </a:cubicBezTo>
                    <a:cubicBezTo>
                      <a:pt x="27" y="9"/>
                      <a:pt x="27" y="9"/>
                      <a:pt x="27" y="8"/>
                    </a:cubicBezTo>
                    <a:cubicBezTo>
                      <a:pt x="28" y="8"/>
                      <a:pt x="28" y="8"/>
                      <a:pt x="28" y="7"/>
                    </a:cubicBezTo>
                    <a:cubicBezTo>
                      <a:pt x="27" y="7"/>
                      <a:pt x="27" y="7"/>
                      <a:pt x="27" y="7"/>
                    </a:cubicBezTo>
                    <a:cubicBezTo>
                      <a:pt x="28" y="7"/>
                      <a:pt x="28" y="7"/>
                      <a:pt x="28" y="7"/>
                    </a:cubicBezTo>
                    <a:cubicBezTo>
                      <a:pt x="28" y="7"/>
                      <a:pt x="28" y="6"/>
                      <a:pt x="29" y="6"/>
                    </a:cubicBezTo>
                    <a:cubicBezTo>
                      <a:pt x="29" y="6"/>
                      <a:pt x="29" y="5"/>
                      <a:pt x="29" y="5"/>
                    </a:cubicBezTo>
                    <a:cubicBezTo>
                      <a:pt x="29" y="5"/>
                      <a:pt x="29" y="4"/>
                      <a:pt x="29" y="4"/>
                    </a:cubicBezTo>
                    <a:cubicBezTo>
                      <a:pt x="29" y="3"/>
                      <a:pt x="29" y="2"/>
                      <a:pt x="28" y="1"/>
                    </a:cubicBezTo>
                    <a:cubicBezTo>
                      <a:pt x="28" y="1"/>
                      <a:pt x="28" y="1"/>
                      <a:pt x="28" y="1"/>
                    </a:cubicBezTo>
                    <a:cubicBezTo>
                      <a:pt x="28" y="1"/>
                      <a:pt x="29" y="1"/>
                      <a:pt x="29" y="1"/>
                    </a:cubicBezTo>
                    <a:cubicBezTo>
                      <a:pt x="29" y="1"/>
                      <a:pt x="29" y="1"/>
                      <a:pt x="29" y="1"/>
                    </a:cubicBezTo>
                    <a:cubicBezTo>
                      <a:pt x="29" y="1"/>
                      <a:pt x="29" y="0"/>
                      <a:pt x="29" y="0"/>
                    </a:cubicBezTo>
                    <a:cubicBezTo>
                      <a:pt x="29" y="0"/>
                      <a:pt x="29" y="0"/>
                      <a:pt x="29" y="0"/>
                    </a:cubicBezTo>
                    <a:cubicBezTo>
                      <a:pt x="29" y="0"/>
                      <a:pt x="29" y="0"/>
                      <a:pt x="29" y="0"/>
                    </a:cubicBezTo>
                    <a:cubicBezTo>
                      <a:pt x="27" y="0"/>
                      <a:pt x="27" y="0"/>
                      <a:pt x="27" y="0"/>
                    </a:cubicBezTo>
                    <a:cubicBezTo>
                      <a:pt x="27" y="1"/>
                      <a:pt x="27" y="1"/>
                      <a:pt x="27" y="1"/>
                    </a:cubicBezTo>
                    <a:cubicBezTo>
                      <a:pt x="26" y="1"/>
                      <a:pt x="26" y="1"/>
                      <a:pt x="26" y="1"/>
                    </a:cubicBezTo>
                    <a:cubicBezTo>
                      <a:pt x="26" y="1"/>
                      <a:pt x="25" y="1"/>
                      <a:pt x="25" y="1"/>
                    </a:cubicBezTo>
                    <a:cubicBezTo>
                      <a:pt x="25" y="1"/>
                      <a:pt x="24" y="2"/>
                      <a:pt x="24" y="2"/>
                    </a:cubicBezTo>
                    <a:cubicBezTo>
                      <a:pt x="23" y="1"/>
                      <a:pt x="23" y="1"/>
                      <a:pt x="23" y="1"/>
                    </a:cubicBezTo>
                    <a:cubicBezTo>
                      <a:pt x="23" y="2"/>
                      <a:pt x="23" y="2"/>
                      <a:pt x="23" y="2"/>
                    </a:cubicBezTo>
                    <a:cubicBezTo>
                      <a:pt x="22" y="2"/>
                      <a:pt x="22" y="2"/>
                      <a:pt x="22" y="2"/>
                    </a:cubicBezTo>
                    <a:cubicBezTo>
                      <a:pt x="22" y="2"/>
                      <a:pt x="22" y="2"/>
                      <a:pt x="22" y="2"/>
                    </a:cubicBezTo>
                    <a:cubicBezTo>
                      <a:pt x="22" y="2"/>
                      <a:pt x="22" y="2"/>
                      <a:pt x="22" y="2"/>
                    </a:cubicBezTo>
                    <a:cubicBezTo>
                      <a:pt x="21" y="3"/>
                      <a:pt x="21" y="3"/>
                      <a:pt x="21" y="3"/>
                    </a:cubicBezTo>
                    <a:cubicBezTo>
                      <a:pt x="20" y="2"/>
                      <a:pt x="20" y="2"/>
                      <a:pt x="20" y="2"/>
                    </a:cubicBezTo>
                    <a:cubicBezTo>
                      <a:pt x="19" y="2"/>
                      <a:pt x="19" y="2"/>
                      <a:pt x="19" y="2"/>
                    </a:cubicBezTo>
                    <a:cubicBezTo>
                      <a:pt x="19" y="1"/>
                      <a:pt x="19" y="1"/>
                      <a:pt x="19" y="1"/>
                    </a:cubicBezTo>
                    <a:cubicBezTo>
                      <a:pt x="18" y="1"/>
                      <a:pt x="18" y="1"/>
                      <a:pt x="18" y="1"/>
                    </a:cubicBezTo>
                    <a:cubicBezTo>
                      <a:pt x="17" y="2"/>
                      <a:pt x="17" y="2"/>
                      <a:pt x="17" y="2"/>
                    </a:cubicBezTo>
                    <a:cubicBezTo>
                      <a:pt x="17" y="3"/>
                      <a:pt x="17" y="3"/>
                      <a:pt x="17" y="3"/>
                    </a:cubicBezTo>
                    <a:cubicBezTo>
                      <a:pt x="16" y="3"/>
                      <a:pt x="16" y="3"/>
                      <a:pt x="16" y="3"/>
                    </a:cubicBezTo>
                    <a:cubicBezTo>
                      <a:pt x="16" y="4"/>
                      <a:pt x="16" y="4"/>
                      <a:pt x="16" y="4"/>
                    </a:cubicBezTo>
                    <a:cubicBezTo>
                      <a:pt x="16" y="4"/>
                      <a:pt x="16" y="4"/>
                      <a:pt x="16" y="4"/>
                    </a:cubicBezTo>
                    <a:cubicBezTo>
                      <a:pt x="16" y="4"/>
                      <a:pt x="16" y="5"/>
                      <a:pt x="16" y="5"/>
                    </a:cubicBezTo>
                    <a:cubicBezTo>
                      <a:pt x="15" y="5"/>
                      <a:pt x="15" y="5"/>
                      <a:pt x="15" y="5"/>
                    </a:cubicBezTo>
                    <a:cubicBezTo>
                      <a:pt x="14" y="6"/>
                      <a:pt x="14" y="6"/>
                      <a:pt x="14" y="6"/>
                    </a:cubicBezTo>
                    <a:cubicBezTo>
                      <a:pt x="14" y="6"/>
                      <a:pt x="13" y="7"/>
                      <a:pt x="12" y="7"/>
                    </a:cubicBezTo>
                    <a:cubicBezTo>
                      <a:pt x="12" y="7"/>
                      <a:pt x="12" y="8"/>
                      <a:pt x="12" y="8"/>
                    </a:cubicBezTo>
                    <a:cubicBezTo>
                      <a:pt x="10" y="7"/>
                      <a:pt x="10" y="7"/>
                      <a:pt x="10" y="7"/>
                    </a:cubicBezTo>
                    <a:cubicBezTo>
                      <a:pt x="10" y="6"/>
                      <a:pt x="10" y="6"/>
                      <a:pt x="10" y="6"/>
                    </a:cubicBezTo>
                    <a:cubicBezTo>
                      <a:pt x="10" y="6"/>
                      <a:pt x="10" y="6"/>
                      <a:pt x="10" y="6"/>
                    </a:cubicBezTo>
                    <a:cubicBezTo>
                      <a:pt x="8" y="8"/>
                      <a:pt x="8" y="8"/>
                      <a:pt x="8" y="8"/>
                    </a:cubicBezTo>
                    <a:cubicBezTo>
                      <a:pt x="6" y="8"/>
                      <a:pt x="6" y="8"/>
                      <a:pt x="6" y="8"/>
                    </a:cubicBezTo>
                    <a:cubicBezTo>
                      <a:pt x="5" y="9"/>
                      <a:pt x="5" y="9"/>
                      <a:pt x="5" y="9"/>
                    </a:cubicBezTo>
                    <a:cubicBezTo>
                      <a:pt x="5" y="9"/>
                      <a:pt x="6" y="10"/>
                      <a:pt x="6" y="10"/>
                    </a:cubicBezTo>
                    <a:cubicBezTo>
                      <a:pt x="6" y="11"/>
                      <a:pt x="6" y="12"/>
                      <a:pt x="6" y="12"/>
                    </a:cubicBezTo>
                    <a:cubicBezTo>
                      <a:pt x="6" y="12"/>
                      <a:pt x="5" y="12"/>
                      <a:pt x="4" y="12"/>
                    </a:cubicBezTo>
                    <a:cubicBezTo>
                      <a:pt x="4" y="12"/>
                      <a:pt x="4" y="13"/>
                      <a:pt x="4" y="13"/>
                    </a:cubicBezTo>
                    <a:cubicBezTo>
                      <a:pt x="2" y="14"/>
                      <a:pt x="2" y="14"/>
                      <a:pt x="2" y="14"/>
                    </a:cubicBezTo>
                    <a:cubicBezTo>
                      <a:pt x="2" y="14"/>
                      <a:pt x="2" y="14"/>
                      <a:pt x="2" y="14"/>
                    </a:cubicBezTo>
                    <a:cubicBezTo>
                      <a:pt x="2" y="14"/>
                      <a:pt x="1" y="14"/>
                      <a:pt x="1" y="14"/>
                    </a:cubicBezTo>
                    <a:cubicBezTo>
                      <a:pt x="1" y="14"/>
                      <a:pt x="1" y="14"/>
                      <a:pt x="0" y="14"/>
                    </a:cubicBezTo>
                    <a:cubicBezTo>
                      <a:pt x="0" y="14"/>
                      <a:pt x="0" y="14"/>
                      <a:pt x="0" y="14"/>
                    </a:cubicBezTo>
                    <a:cubicBezTo>
                      <a:pt x="0" y="14"/>
                      <a:pt x="0" y="14"/>
                      <a:pt x="0" y="14"/>
                    </a:cubicBezTo>
                    <a:cubicBezTo>
                      <a:pt x="0" y="15"/>
                      <a:pt x="0" y="15"/>
                      <a:pt x="0" y="15"/>
                    </a:cubicBezTo>
                    <a:cubicBezTo>
                      <a:pt x="1" y="15"/>
                      <a:pt x="1" y="16"/>
                      <a:pt x="1" y="16"/>
                    </a:cubicBezTo>
                    <a:cubicBezTo>
                      <a:pt x="1" y="16"/>
                      <a:pt x="1" y="16"/>
                      <a:pt x="1" y="16"/>
                    </a:cubicBezTo>
                    <a:cubicBezTo>
                      <a:pt x="2" y="17"/>
                      <a:pt x="2" y="17"/>
                      <a:pt x="2" y="17"/>
                    </a:cubicBezTo>
                    <a:cubicBezTo>
                      <a:pt x="3" y="17"/>
                      <a:pt x="3" y="18"/>
                      <a:pt x="3" y="18"/>
                    </a:cubicBezTo>
                    <a:cubicBezTo>
                      <a:pt x="3" y="18"/>
                      <a:pt x="5" y="19"/>
                      <a:pt x="5" y="19"/>
                    </a:cubicBezTo>
                    <a:cubicBezTo>
                      <a:pt x="6" y="20"/>
                      <a:pt x="6" y="20"/>
                      <a:pt x="6" y="21"/>
                    </a:cubicBezTo>
                    <a:cubicBezTo>
                      <a:pt x="6" y="21"/>
                      <a:pt x="7" y="22"/>
                      <a:pt x="7" y="22"/>
                    </a:cubicBezTo>
                    <a:cubicBezTo>
                      <a:pt x="8" y="23"/>
                      <a:pt x="8" y="23"/>
                      <a:pt x="9" y="23"/>
                    </a:cubicBezTo>
                    <a:cubicBezTo>
                      <a:pt x="9" y="24"/>
                      <a:pt x="11" y="25"/>
                      <a:pt x="11" y="26"/>
                    </a:cubicBezTo>
                    <a:cubicBezTo>
                      <a:pt x="12" y="26"/>
                      <a:pt x="12" y="27"/>
                      <a:pt x="12" y="27"/>
                    </a:cubicBezTo>
                    <a:cubicBezTo>
                      <a:pt x="13" y="26"/>
                      <a:pt x="13" y="26"/>
                      <a:pt x="13" y="26"/>
                    </a:cubicBezTo>
                    <a:cubicBezTo>
                      <a:pt x="13" y="26"/>
                      <a:pt x="13" y="26"/>
                      <a:pt x="13" y="2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00" name="Freeform 764">
                <a:extLst>
                  <a:ext uri="{FF2B5EF4-FFF2-40B4-BE49-F238E27FC236}">
                    <a16:creationId xmlns:a16="http://schemas.microsoft.com/office/drawing/2014/main" id="{D2675EA4-2357-724B-6821-398B6BF75499}"/>
                  </a:ext>
                </a:extLst>
              </p:cNvPr>
              <p:cNvSpPr>
                <a:spLocks noEditPoints="1"/>
              </p:cNvSpPr>
              <p:nvPr/>
            </p:nvSpPr>
            <p:spPr bwMode="auto">
              <a:xfrm>
                <a:off x="101601" y="1971675"/>
                <a:ext cx="3363912" cy="2162175"/>
              </a:xfrm>
              <a:custGeom>
                <a:avLst/>
                <a:gdLst>
                  <a:gd name="T0" fmla="*/ 235 w 808"/>
                  <a:gd name="T1" fmla="*/ 205 h 519"/>
                  <a:gd name="T2" fmla="*/ 230 w 808"/>
                  <a:gd name="T3" fmla="*/ 223 h 519"/>
                  <a:gd name="T4" fmla="*/ 226 w 808"/>
                  <a:gd name="T5" fmla="*/ 226 h 519"/>
                  <a:gd name="T6" fmla="*/ 223 w 808"/>
                  <a:gd name="T7" fmla="*/ 218 h 519"/>
                  <a:gd name="T8" fmla="*/ 229 w 808"/>
                  <a:gd name="T9" fmla="*/ 214 h 519"/>
                  <a:gd name="T10" fmla="*/ 235 w 808"/>
                  <a:gd name="T11" fmla="*/ 211 h 519"/>
                  <a:gd name="T12" fmla="*/ 237 w 808"/>
                  <a:gd name="T13" fmla="*/ 209 h 519"/>
                  <a:gd name="T14" fmla="*/ 221 w 808"/>
                  <a:gd name="T15" fmla="*/ 231 h 519"/>
                  <a:gd name="T16" fmla="*/ 130 w 808"/>
                  <a:gd name="T17" fmla="*/ 266 h 519"/>
                  <a:gd name="T18" fmla="*/ 138 w 808"/>
                  <a:gd name="T19" fmla="*/ 265 h 519"/>
                  <a:gd name="T20" fmla="*/ 84 w 808"/>
                  <a:gd name="T21" fmla="*/ 283 h 519"/>
                  <a:gd name="T22" fmla="*/ 3 w 808"/>
                  <a:gd name="T23" fmla="*/ 275 h 519"/>
                  <a:gd name="T24" fmla="*/ 144 w 808"/>
                  <a:gd name="T25" fmla="*/ 259 h 519"/>
                  <a:gd name="T26" fmla="*/ 77 w 808"/>
                  <a:gd name="T27" fmla="*/ 285 h 519"/>
                  <a:gd name="T28" fmla="*/ 59 w 808"/>
                  <a:gd name="T29" fmla="*/ 286 h 519"/>
                  <a:gd name="T30" fmla="*/ 180 w 808"/>
                  <a:gd name="T31" fmla="*/ 247 h 519"/>
                  <a:gd name="T32" fmla="*/ 146 w 808"/>
                  <a:gd name="T33" fmla="*/ 187 h 519"/>
                  <a:gd name="T34" fmla="*/ 277 w 808"/>
                  <a:gd name="T35" fmla="*/ 180 h 519"/>
                  <a:gd name="T36" fmla="*/ 360 w 808"/>
                  <a:gd name="T37" fmla="*/ 231 h 519"/>
                  <a:gd name="T38" fmla="*/ 366 w 808"/>
                  <a:gd name="T39" fmla="*/ 251 h 519"/>
                  <a:gd name="T40" fmla="*/ 353 w 808"/>
                  <a:gd name="T41" fmla="*/ 235 h 519"/>
                  <a:gd name="T42" fmla="*/ 346 w 808"/>
                  <a:gd name="T43" fmla="*/ 220 h 519"/>
                  <a:gd name="T44" fmla="*/ 350 w 808"/>
                  <a:gd name="T45" fmla="*/ 216 h 519"/>
                  <a:gd name="T46" fmla="*/ 354 w 808"/>
                  <a:gd name="T47" fmla="*/ 229 h 519"/>
                  <a:gd name="T48" fmla="*/ 359 w 808"/>
                  <a:gd name="T49" fmla="*/ 239 h 519"/>
                  <a:gd name="T50" fmla="*/ 364 w 808"/>
                  <a:gd name="T51" fmla="*/ 237 h 519"/>
                  <a:gd name="T52" fmla="*/ 366 w 808"/>
                  <a:gd name="T53" fmla="*/ 247 h 519"/>
                  <a:gd name="T54" fmla="*/ 367 w 808"/>
                  <a:gd name="T55" fmla="*/ 232 h 519"/>
                  <a:gd name="T56" fmla="*/ 355 w 808"/>
                  <a:gd name="T57" fmla="*/ 221 h 519"/>
                  <a:gd name="T58" fmla="*/ 804 w 808"/>
                  <a:gd name="T59" fmla="*/ 351 h 519"/>
                  <a:gd name="T60" fmla="*/ 642 w 808"/>
                  <a:gd name="T61" fmla="*/ 324 h 519"/>
                  <a:gd name="T62" fmla="*/ 435 w 808"/>
                  <a:gd name="T63" fmla="*/ 329 h 519"/>
                  <a:gd name="T64" fmla="*/ 424 w 808"/>
                  <a:gd name="T65" fmla="*/ 383 h 519"/>
                  <a:gd name="T66" fmla="*/ 546 w 808"/>
                  <a:gd name="T67" fmla="*/ 471 h 519"/>
                  <a:gd name="T68" fmla="*/ 620 w 808"/>
                  <a:gd name="T69" fmla="*/ 484 h 519"/>
                  <a:gd name="T70" fmla="*/ 702 w 808"/>
                  <a:gd name="T71" fmla="*/ 490 h 519"/>
                  <a:gd name="T72" fmla="*/ 719 w 808"/>
                  <a:gd name="T73" fmla="*/ 461 h 519"/>
                  <a:gd name="T74" fmla="*/ 748 w 808"/>
                  <a:gd name="T75" fmla="*/ 432 h 519"/>
                  <a:gd name="T76" fmla="*/ 747 w 808"/>
                  <a:gd name="T77" fmla="*/ 415 h 519"/>
                  <a:gd name="T78" fmla="*/ 764 w 808"/>
                  <a:gd name="T79" fmla="*/ 392 h 519"/>
                  <a:gd name="T80" fmla="*/ 793 w 808"/>
                  <a:gd name="T81" fmla="*/ 363 h 519"/>
                  <a:gd name="T82" fmla="*/ 351 w 808"/>
                  <a:gd name="T83" fmla="*/ 195 h 519"/>
                  <a:gd name="T84" fmla="*/ 262 w 808"/>
                  <a:gd name="T85" fmla="*/ 37 h 519"/>
                  <a:gd name="T86" fmla="*/ 220 w 808"/>
                  <a:gd name="T87" fmla="*/ 12 h 519"/>
                  <a:gd name="T88" fmla="*/ 184 w 808"/>
                  <a:gd name="T89" fmla="*/ 17 h 519"/>
                  <a:gd name="T90" fmla="*/ 172 w 808"/>
                  <a:gd name="T91" fmla="*/ 82 h 519"/>
                  <a:gd name="T92" fmla="*/ 150 w 808"/>
                  <a:gd name="T93" fmla="*/ 92 h 519"/>
                  <a:gd name="T94" fmla="*/ 162 w 808"/>
                  <a:gd name="T95" fmla="*/ 123 h 519"/>
                  <a:gd name="T96" fmla="*/ 154 w 808"/>
                  <a:gd name="T97" fmla="*/ 143 h 519"/>
                  <a:gd name="T98" fmla="*/ 151 w 808"/>
                  <a:gd name="T99" fmla="*/ 175 h 519"/>
                  <a:gd name="T100" fmla="*/ 172 w 808"/>
                  <a:gd name="T101" fmla="*/ 194 h 519"/>
                  <a:gd name="T102" fmla="*/ 194 w 808"/>
                  <a:gd name="T103" fmla="*/ 203 h 519"/>
                  <a:gd name="T104" fmla="*/ 165 w 808"/>
                  <a:gd name="T105" fmla="*/ 250 h 519"/>
                  <a:gd name="T106" fmla="*/ 203 w 808"/>
                  <a:gd name="T107" fmla="*/ 228 h 519"/>
                  <a:gd name="T108" fmla="*/ 224 w 808"/>
                  <a:gd name="T109" fmla="*/ 196 h 519"/>
                  <a:gd name="T110" fmla="*/ 242 w 808"/>
                  <a:gd name="T111" fmla="*/ 182 h 519"/>
                  <a:gd name="T112" fmla="*/ 253 w 808"/>
                  <a:gd name="T113" fmla="*/ 190 h 519"/>
                  <a:gd name="T114" fmla="*/ 260 w 808"/>
                  <a:gd name="T115" fmla="*/ 178 h 519"/>
                  <a:gd name="T116" fmla="*/ 286 w 808"/>
                  <a:gd name="T117" fmla="*/ 180 h 519"/>
                  <a:gd name="T118" fmla="*/ 333 w 808"/>
                  <a:gd name="T119" fmla="*/ 204 h 519"/>
                  <a:gd name="T120" fmla="*/ 354 w 808"/>
                  <a:gd name="T121" fmla="*/ 210 h 519"/>
                  <a:gd name="T122" fmla="*/ 366 w 808"/>
                  <a:gd name="T123" fmla="*/ 224 h 519"/>
                  <a:gd name="T124" fmla="*/ 373 w 808"/>
                  <a:gd name="T125" fmla="*/ 240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8" h="519">
                    <a:moveTo>
                      <a:pt x="431" y="320"/>
                    </a:moveTo>
                    <a:cubicBezTo>
                      <a:pt x="431" y="320"/>
                      <a:pt x="431" y="320"/>
                      <a:pt x="431" y="320"/>
                    </a:cubicBezTo>
                    <a:cubicBezTo>
                      <a:pt x="431" y="320"/>
                      <a:pt x="431" y="319"/>
                      <a:pt x="431" y="319"/>
                    </a:cubicBezTo>
                    <a:cubicBezTo>
                      <a:pt x="431" y="319"/>
                      <a:pt x="431" y="319"/>
                      <a:pt x="431" y="319"/>
                    </a:cubicBezTo>
                    <a:cubicBezTo>
                      <a:pt x="431" y="319"/>
                      <a:pt x="431" y="319"/>
                      <a:pt x="431" y="319"/>
                    </a:cubicBezTo>
                    <a:cubicBezTo>
                      <a:pt x="431" y="319"/>
                      <a:pt x="431" y="319"/>
                      <a:pt x="431" y="320"/>
                    </a:cubicBezTo>
                    <a:cubicBezTo>
                      <a:pt x="431" y="320"/>
                      <a:pt x="431" y="320"/>
                      <a:pt x="431" y="320"/>
                    </a:cubicBezTo>
                    <a:cubicBezTo>
                      <a:pt x="432" y="320"/>
                      <a:pt x="432" y="320"/>
                      <a:pt x="432" y="320"/>
                    </a:cubicBezTo>
                    <a:cubicBezTo>
                      <a:pt x="432" y="320"/>
                      <a:pt x="432" y="320"/>
                      <a:pt x="432" y="320"/>
                    </a:cubicBezTo>
                    <a:cubicBezTo>
                      <a:pt x="432" y="320"/>
                      <a:pt x="432" y="320"/>
                      <a:pt x="432" y="320"/>
                    </a:cubicBezTo>
                    <a:cubicBezTo>
                      <a:pt x="432" y="320"/>
                      <a:pt x="432" y="320"/>
                      <a:pt x="431" y="320"/>
                    </a:cubicBezTo>
                    <a:cubicBezTo>
                      <a:pt x="431" y="320"/>
                      <a:pt x="431" y="320"/>
                      <a:pt x="431" y="320"/>
                    </a:cubicBezTo>
                    <a:cubicBezTo>
                      <a:pt x="431" y="320"/>
                      <a:pt x="431" y="320"/>
                      <a:pt x="431" y="320"/>
                    </a:cubicBezTo>
                    <a:cubicBezTo>
                      <a:pt x="431" y="320"/>
                      <a:pt x="431" y="320"/>
                      <a:pt x="431" y="320"/>
                    </a:cubicBezTo>
                    <a:cubicBezTo>
                      <a:pt x="431" y="320"/>
                      <a:pt x="431" y="320"/>
                      <a:pt x="431" y="320"/>
                    </a:cubicBezTo>
                    <a:close/>
                    <a:moveTo>
                      <a:pt x="432" y="319"/>
                    </a:moveTo>
                    <a:cubicBezTo>
                      <a:pt x="432" y="319"/>
                      <a:pt x="432" y="319"/>
                      <a:pt x="432" y="319"/>
                    </a:cubicBezTo>
                    <a:cubicBezTo>
                      <a:pt x="432" y="319"/>
                      <a:pt x="432" y="319"/>
                      <a:pt x="432" y="319"/>
                    </a:cubicBezTo>
                    <a:cubicBezTo>
                      <a:pt x="432" y="319"/>
                      <a:pt x="433" y="319"/>
                      <a:pt x="433" y="319"/>
                    </a:cubicBezTo>
                    <a:cubicBezTo>
                      <a:pt x="433" y="319"/>
                      <a:pt x="433" y="319"/>
                      <a:pt x="433" y="319"/>
                    </a:cubicBezTo>
                    <a:cubicBezTo>
                      <a:pt x="433" y="319"/>
                      <a:pt x="433" y="319"/>
                      <a:pt x="433" y="319"/>
                    </a:cubicBezTo>
                    <a:cubicBezTo>
                      <a:pt x="433" y="319"/>
                      <a:pt x="433" y="319"/>
                      <a:pt x="433" y="319"/>
                    </a:cubicBezTo>
                    <a:cubicBezTo>
                      <a:pt x="433" y="319"/>
                      <a:pt x="433" y="319"/>
                      <a:pt x="433" y="319"/>
                    </a:cubicBezTo>
                    <a:cubicBezTo>
                      <a:pt x="433" y="318"/>
                      <a:pt x="433" y="318"/>
                      <a:pt x="433" y="318"/>
                    </a:cubicBezTo>
                    <a:cubicBezTo>
                      <a:pt x="433" y="318"/>
                      <a:pt x="433" y="318"/>
                      <a:pt x="433" y="318"/>
                    </a:cubicBezTo>
                    <a:cubicBezTo>
                      <a:pt x="433" y="318"/>
                      <a:pt x="433" y="318"/>
                      <a:pt x="433" y="318"/>
                    </a:cubicBezTo>
                    <a:cubicBezTo>
                      <a:pt x="433" y="318"/>
                      <a:pt x="432" y="318"/>
                      <a:pt x="432" y="318"/>
                    </a:cubicBezTo>
                    <a:cubicBezTo>
                      <a:pt x="432" y="318"/>
                      <a:pt x="432" y="318"/>
                      <a:pt x="432" y="318"/>
                    </a:cubicBezTo>
                    <a:cubicBezTo>
                      <a:pt x="432" y="318"/>
                      <a:pt x="432" y="318"/>
                      <a:pt x="432" y="318"/>
                    </a:cubicBezTo>
                    <a:cubicBezTo>
                      <a:pt x="432" y="318"/>
                      <a:pt x="432" y="319"/>
                      <a:pt x="432" y="319"/>
                    </a:cubicBezTo>
                    <a:cubicBezTo>
                      <a:pt x="432" y="319"/>
                      <a:pt x="432" y="319"/>
                      <a:pt x="432" y="319"/>
                    </a:cubicBezTo>
                    <a:cubicBezTo>
                      <a:pt x="432" y="319"/>
                      <a:pt x="432" y="319"/>
                      <a:pt x="432" y="319"/>
                    </a:cubicBezTo>
                    <a:close/>
                    <a:moveTo>
                      <a:pt x="433" y="320"/>
                    </a:moveTo>
                    <a:cubicBezTo>
                      <a:pt x="432" y="320"/>
                      <a:pt x="432" y="320"/>
                      <a:pt x="432" y="320"/>
                    </a:cubicBezTo>
                    <a:cubicBezTo>
                      <a:pt x="432" y="320"/>
                      <a:pt x="432" y="320"/>
                      <a:pt x="432" y="320"/>
                    </a:cubicBezTo>
                    <a:cubicBezTo>
                      <a:pt x="432" y="320"/>
                      <a:pt x="432" y="320"/>
                      <a:pt x="432" y="321"/>
                    </a:cubicBezTo>
                    <a:cubicBezTo>
                      <a:pt x="432" y="321"/>
                      <a:pt x="432" y="321"/>
                      <a:pt x="432" y="321"/>
                    </a:cubicBezTo>
                    <a:cubicBezTo>
                      <a:pt x="432" y="321"/>
                      <a:pt x="433" y="321"/>
                      <a:pt x="433" y="321"/>
                    </a:cubicBezTo>
                    <a:cubicBezTo>
                      <a:pt x="433" y="321"/>
                      <a:pt x="433" y="321"/>
                      <a:pt x="433" y="321"/>
                    </a:cubicBezTo>
                    <a:cubicBezTo>
                      <a:pt x="433" y="321"/>
                      <a:pt x="433" y="321"/>
                      <a:pt x="433" y="321"/>
                    </a:cubicBezTo>
                    <a:cubicBezTo>
                      <a:pt x="433" y="320"/>
                      <a:pt x="433" y="320"/>
                      <a:pt x="433" y="320"/>
                    </a:cubicBezTo>
                    <a:cubicBezTo>
                      <a:pt x="433" y="320"/>
                      <a:pt x="433" y="320"/>
                      <a:pt x="433" y="320"/>
                    </a:cubicBezTo>
                    <a:cubicBezTo>
                      <a:pt x="433" y="320"/>
                      <a:pt x="433" y="320"/>
                      <a:pt x="433" y="320"/>
                    </a:cubicBezTo>
                    <a:cubicBezTo>
                      <a:pt x="433" y="320"/>
                      <a:pt x="433" y="320"/>
                      <a:pt x="433" y="320"/>
                    </a:cubicBezTo>
                    <a:cubicBezTo>
                      <a:pt x="433" y="320"/>
                      <a:pt x="433" y="320"/>
                      <a:pt x="433" y="320"/>
                    </a:cubicBezTo>
                    <a:close/>
                    <a:moveTo>
                      <a:pt x="105" y="137"/>
                    </a:moveTo>
                    <a:cubicBezTo>
                      <a:pt x="105" y="138"/>
                      <a:pt x="105" y="138"/>
                      <a:pt x="105" y="139"/>
                    </a:cubicBezTo>
                    <a:cubicBezTo>
                      <a:pt x="106" y="139"/>
                      <a:pt x="106" y="140"/>
                      <a:pt x="107" y="140"/>
                    </a:cubicBezTo>
                    <a:cubicBezTo>
                      <a:pt x="107" y="140"/>
                      <a:pt x="107" y="140"/>
                      <a:pt x="107" y="140"/>
                    </a:cubicBezTo>
                    <a:cubicBezTo>
                      <a:pt x="108" y="140"/>
                      <a:pt x="108" y="140"/>
                      <a:pt x="108" y="140"/>
                    </a:cubicBezTo>
                    <a:cubicBezTo>
                      <a:pt x="108" y="140"/>
                      <a:pt x="109" y="140"/>
                      <a:pt x="109" y="139"/>
                    </a:cubicBezTo>
                    <a:cubicBezTo>
                      <a:pt x="109" y="139"/>
                      <a:pt x="110" y="139"/>
                      <a:pt x="111" y="139"/>
                    </a:cubicBezTo>
                    <a:cubicBezTo>
                      <a:pt x="112" y="139"/>
                      <a:pt x="113" y="139"/>
                      <a:pt x="113" y="140"/>
                    </a:cubicBezTo>
                    <a:cubicBezTo>
                      <a:pt x="114" y="140"/>
                      <a:pt x="114" y="141"/>
                      <a:pt x="115" y="141"/>
                    </a:cubicBezTo>
                    <a:cubicBezTo>
                      <a:pt x="115" y="142"/>
                      <a:pt x="115" y="142"/>
                      <a:pt x="115" y="142"/>
                    </a:cubicBezTo>
                    <a:cubicBezTo>
                      <a:pt x="116" y="143"/>
                      <a:pt x="116" y="143"/>
                      <a:pt x="117" y="143"/>
                    </a:cubicBezTo>
                    <a:cubicBezTo>
                      <a:pt x="118" y="143"/>
                      <a:pt x="118" y="144"/>
                      <a:pt x="118" y="144"/>
                    </a:cubicBezTo>
                    <a:cubicBezTo>
                      <a:pt x="118" y="144"/>
                      <a:pt x="118" y="145"/>
                      <a:pt x="118" y="145"/>
                    </a:cubicBezTo>
                    <a:cubicBezTo>
                      <a:pt x="118" y="145"/>
                      <a:pt x="119" y="146"/>
                      <a:pt x="119" y="146"/>
                    </a:cubicBezTo>
                    <a:cubicBezTo>
                      <a:pt x="119" y="146"/>
                      <a:pt x="119" y="146"/>
                      <a:pt x="119" y="146"/>
                    </a:cubicBezTo>
                    <a:cubicBezTo>
                      <a:pt x="120" y="146"/>
                      <a:pt x="120" y="146"/>
                      <a:pt x="120" y="145"/>
                    </a:cubicBezTo>
                    <a:cubicBezTo>
                      <a:pt x="120" y="145"/>
                      <a:pt x="120" y="145"/>
                      <a:pt x="120" y="145"/>
                    </a:cubicBezTo>
                    <a:cubicBezTo>
                      <a:pt x="120" y="144"/>
                      <a:pt x="121" y="143"/>
                      <a:pt x="122" y="143"/>
                    </a:cubicBezTo>
                    <a:cubicBezTo>
                      <a:pt x="122" y="142"/>
                      <a:pt x="123" y="142"/>
                      <a:pt x="124" y="143"/>
                    </a:cubicBezTo>
                    <a:cubicBezTo>
                      <a:pt x="124" y="143"/>
                      <a:pt x="124" y="143"/>
                      <a:pt x="124" y="143"/>
                    </a:cubicBezTo>
                    <a:cubicBezTo>
                      <a:pt x="125" y="143"/>
                      <a:pt x="125" y="143"/>
                      <a:pt x="125" y="142"/>
                    </a:cubicBezTo>
                    <a:cubicBezTo>
                      <a:pt x="126" y="142"/>
                      <a:pt x="126" y="141"/>
                      <a:pt x="126" y="141"/>
                    </a:cubicBezTo>
                    <a:cubicBezTo>
                      <a:pt x="126" y="141"/>
                      <a:pt x="126" y="141"/>
                      <a:pt x="126" y="141"/>
                    </a:cubicBezTo>
                    <a:cubicBezTo>
                      <a:pt x="126" y="140"/>
                      <a:pt x="126" y="140"/>
                      <a:pt x="125" y="140"/>
                    </a:cubicBezTo>
                    <a:cubicBezTo>
                      <a:pt x="124" y="140"/>
                      <a:pt x="122" y="140"/>
                      <a:pt x="120" y="139"/>
                    </a:cubicBezTo>
                    <a:cubicBezTo>
                      <a:pt x="120" y="139"/>
                      <a:pt x="120" y="139"/>
                      <a:pt x="119" y="139"/>
                    </a:cubicBezTo>
                    <a:cubicBezTo>
                      <a:pt x="119" y="138"/>
                      <a:pt x="118" y="138"/>
                      <a:pt x="117" y="138"/>
                    </a:cubicBezTo>
                    <a:cubicBezTo>
                      <a:pt x="117" y="138"/>
                      <a:pt x="117" y="137"/>
                      <a:pt x="117" y="137"/>
                    </a:cubicBezTo>
                    <a:cubicBezTo>
                      <a:pt x="117" y="136"/>
                      <a:pt x="116" y="136"/>
                      <a:pt x="116" y="135"/>
                    </a:cubicBezTo>
                    <a:cubicBezTo>
                      <a:pt x="115" y="135"/>
                      <a:pt x="115" y="135"/>
                      <a:pt x="115" y="135"/>
                    </a:cubicBezTo>
                    <a:cubicBezTo>
                      <a:pt x="115" y="135"/>
                      <a:pt x="114" y="135"/>
                      <a:pt x="114" y="135"/>
                    </a:cubicBezTo>
                    <a:cubicBezTo>
                      <a:pt x="113" y="135"/>
                      <a:pt x="113" y="135"/>
                      <a:pt x="112" y="136"/>
                    </a:cubicBezTo>
                    <a:cubicBezTo>
                      <a:pt x="112" y="136"/>
                      <a:pt x="111" y="136"/>
                      <a:pt x="111" y="136"/>
                    </a:cubicBezTo>
                    <a:cubicBezTo>
                      <a:pt x="111" y="136"/>
                      <a:pt x="110" y="136"/>
                      <a:pt x="110" y="136"/>
                    </a:cubicBezTo>
                    <a:cubicBezTo>
                      <a:pt x="109" y="136"/>
                      <a:pt x="108" y="136"/>
                      <a:pt x="107" y="135"/>
                    </a:cubicBezTo>
                    <a:cubicBezTo>
                      <a:pt x="107" y="135"/>
                      <a:pt x="106" y="135"/>
                      <a:pt x="106" y="135"/>
                    </a:cubicBezTo>
                    <a:cubicBezTo>
                      <a:pt x="106" y="134"/>
                      <a:pt x="106" y="134"/>
                      <a:pt x="106" y="134"/>
                    </a:cubicBezTo>
                    <a:cubicBezTo>
                      <a:pt x="106" y="134"/>
                      <a:pt x="106" y="134"/>
                      <a:pt x="105" y="134"/>
                    </a:cubicBezTo>
                    <a:cubicBezTo>
                      <a:pt x="105" y="134"/>
                      <a:pt x="105" y="134"/>
                      <a:pt x="105" y="135"/>
                    </a:cubicBezTo>
                    <a:cubicBezTo>
                      <a:pt x="105" y="135"/>
                      <a:pt x="105" y="136"/>
                      <a:pt x="105" y="137"/>
                    </a:cubicBezTo>
                    <a:close/>
                    <a:moveTo>
                      <a:pt x="222" y="227"/>
                    </a:moveTo>
                    <a:cubicBezTo>
                      <a:pt x="222" y="227"/>
                      <a:pt x="222" y="227"/>
                      <a:pt x="222" y="227"/>
                    </a:cubicBezTo>
                    <a:close/>
                    <a:moveTo>
                      <a:pt x="233" y="207"/>
                    </a:moveTo>
                    <a:cubicBezTo>
                      <a:pt x="233" y="207"/>
                      <a:pt x="234" y="207"/>
                      <a:pt x="234" y="207"/>
                    </a:cubicBezTo>
                    <a:cubicBezTo>
                      <a:pt x="234" y="207"/>
                      <a:pt x="234" y="207"/>
                      <a:pt x="234" y="207"/>
                    </a:cubicBezTo>
                    <a:cubicBezTo>
                      <a:pt x="234" y="207"/>
                      <a:pt x="234" y="207"/>
                      <a:pt x="234" y="207"/>
                    </a:cubicBezTo>
                    <a:cubicBezTo>
                      <a:pt x="235" y="207"/>
                      <a:pt x="235" y="207"/>
                      <a:pt x="235" y="207"/>
                    </a:cubicBezTo>
                    <a:cubicBezTo>
                      <a:pt x="235" y="207"/>
                      <a:pt x="235" y="207"/>
                      <a:pt x="235" y="207"/>
                    </a:cubicBezTo>
                    <a:cubicBezTo>
                      <a:pt x="235" y="207"/>
                      <a:pt x="235" y="207"/>
                      <a:pt x="235" y="206"/>
                    </a:cubicBezTo>
                    <a:cubicBezTo>
                      <a:pt x="235" y="206"/>
                      <a:pt x="235" y="206"/>
                      <a:pt x="235" y="206"/>
                    </a:cubicBezTo>
                    <a:cubicBezTo>
                      <a:pt x="235" y="206"/>
                      <a:pt x="235" y="206"/>
                      <a:pt x="235" y="206"/>
                    </a:cubicBezTo>
                    <a:cubicBezTo>
                      <a:pt x="235" y="206"/>
                      <a:pt x="235" y="206"/>
                      <a:pt x="235" y="206"/>
                    </a:cubicBezTo>
                    <a:cubicBezTo>
                      <a:pt x="235" y="205"/>
                      <a:pt x="235" y="205"/>
                      <a:pt x="235" y="205"/>
                    </a:cubicBezTo>
                    <a:cubicBezTo>
                      <a:pt x="235" y="205"/>
                      <a:pt x="235" y="205"/>
                      <a:pt x="235" y="205"/>
                    </a:cubicBezTo>
                    <a:cubicBezTo>
                      <a:pt x="235" y="205"/>
                      <a:pt x="235" y="205"/>
                      <a:pt x="235" y="205"/>
                    </a:cubicBezTo>
                    <a:cubicBezTo>
                      <a:pt x="235" y="205"/>
                      <a:pt x="235" y="205"/>
                      <a:pt x="235" y="205"/>
                    </a:cubicBezTo>
                    <a:cubicBezTo>
                      <a:pt x="234" y="205"/>
                      <a:pt x="234" y="206"/>
                      <a:pt x="234" y="206"/>
                    </a:cubicBezTo>
                    <a:cubicBezTo>
                      <a:pt x="234" y="206"/>
                      <a:pt x="234" y="206"/>
                      <a:pt x="234" y="206"/>
                    </a:cubicBezTo>
                    <a:cubicBezTo>
                      <a:pt x="234" y="206"/>
                      <a:pt x="234" y="206"/>
                      <a:pt x="234" y="206"/>
                    </a:cubicBezTo>
                    <a:cubicBezTo>
                      <a:pt x="234" y="205"/>
                      <a:pt x="234" y="205"/>
                      <a:pt x="234" y="205"/>
                    </a:cubicBezTo>
                    <a:cubicBezTo>
                      <a:pt x="234" y="206"/>
                      <a:pt x="234" y="206"/>
                      <a:pt x="233" y="206"/>
                    </a:cubicBezTo>
                    <a:cubicBezTo>
                      <a:pt x="233" y="206"/>
                      <a:pt x="233" y="206"/>
                      <a:pt x="233" y="206"/>
                    </a:cubicBezTo>
                    <a:cubicBezTo>
                      <a:pt x="233" y="206"/>
                      <a:pt x="233" y="206"/>
                      <a:pt x="233" y="206"/>
                    </a:cubicBezTo>
                    <a:cubicBezTo>
                      <a:pt x="234" y="206"/>
                      <a:pt x="234" y="206"/>
                      <a:pt x="234" y="206"/>
                    </a:cubicBezTo>
                    <a:cubicBezTo>
                      <a:pt x="234" y="206"/>
                      <a:pt x="234" y="206"/>
                      <a:pt x="234" y="206"/>
                    </a:cubicBezTo>
                    <a:cubicBezTo>
                      <a:pt x="234" y="206"/>
                      <a:pt x="234" y="206"/>
                      <a:pt x="234" y="206"/>
                    </a:cubicBezTo>
                    <a:cubicBezTo>
                      <a:pt x="233" y="206"/>
                      <a:pt x="233" y="206"/>
                      <a:pt x="233" y="206"/>
                    </a:cubicBezTo>
                    <a:cubicBezTo>
                      <a:pt x="233" y="206"/>
                      <a:pt x="233" y="206"/>
                      <a:pt x="233" y="206"/>
                    </a:cubicBezTo>
                    <a:cubicBezTo>
                      <a:pt x="233" y="206"/>
                      <a:pt x="233" y="206"/>
                      <a:pt x="233" y="207"/>
                    </a:cubicBezTo>
                    <a:close/>
                    <a:moveTo>
                      <a:pt x="224" y="231"/>
                    </a:moveTo>
                    <a:cubicBezTo>
                      <a:pt x="224" y="231"/>
                      <a:pt x="224" y="231"/>
                      <a:pt x="224" y="231"/>
                    </a:cubicBezTo>
                    <a:cubicBezTo>
                      <a:pt x="224" y="231"/>
                      <a:pt x="224" y="231"/>
                      <a:pt x="224" y="230"/>
                    </a:cubicBezTo>
                    <a:cubicBezTo>
                      <a:pt x="224" y="230"/>
                      <a:pt x="223" y="230"/>
                      <a:pt x="223" y="230"/>
                    </a:cubicBezTo>
                    <a:cubicBezTo>
                      <a:pt x="223" y="230"/>
                      <a:pt x="223" y="231"/>
                      <a:pt x="223" y="230"/>
                    </a:cubicBezTo>
                    <a:cubicBezTo>
                      <a:pt x="223" y="230"/>
                      <a:pt x="223" y="230"/>
                      <a:pt x="223" y="230"/>
                    </a:cubicBezTo>
                    <a:cubicBezTo>
                      <a:pt x="222" y="231"/>
                      <a:pt x="222" y="231"/>
                      <a:pt x="222" y="231"/>
                    </a:cubicBezTo>
                    <a:cubicBezTo>
                      <a:pt x="222" y="231"/>
                      <a:pt x="222" y="231"/>
                      <a:pt x="222" y="231"/>
                    </a:cubicBezTo>
                    <a:cubicBezTo>
                      <a:pt x="222" y="231"/>
                      <a:pt x="222" y="231"/>
                      <a:pt x="222" y="232"/>
                    </a:cubicBezTo>
                    <a:cubicBezTo>
                      <a:pt x="222" y="232"/>
                      <a:pt x="222" y="232"/>
                      <a:pt x="223" y="232"/>
                    </a:cubicBezTo>
                    <a:cubicBezTo>
                      <a:pt x="223" y="232"/>
                      <a:pt x="223" y="232"/>
                      <a:pt x="224" y="231"/>
                    </a:cubicBezTo>
                    <a:cubicBezTo>
                      <a:pt x="224" y="231"/>
                      <a:pt x="224" y="231"/>
                      <a:pt x="224" y="231"/>
                    </a:cubicBezTo>
                    <a:close/>
                    <a:moveTo>
                      <a:pt x="221" y="231"/>
                    </a:moveTo>
                    <a:cubicBezTo>
                      <a:pt x="221" y="231"/>
                      <a:pt x="221" y="231"/>
                      <a:pt x="221" y="231"/>
                    </a:cubicBezTo>
                    <a:cubicBezTo>
                      <a:pt x="221" y="231"/>
                      <a:pt x="221" y="231"/>
                      <a:pt x="221" y="231"/>
                    </a:cubicBezTo>
                    <a:cubicBezTo>
                      <a:pt x="221" y="231"/>
                      <a:pt x="221" y="231"/>
                      <a:pt x="221" y="231"/>
                    </a:cubicBezTo>
                    <a:cubicBezTo>
                      <a:pt x="220" y="231"/>
                      <a:pt x="220" y="231"/>
                      <a:pt x="219" y="232"/>
                    </a:cubicBezTo>
                    <a:cubicBezTo>
                      <a:pt x="219" y="232"/>
                      <a:pt x="219" y="232"/>
                      <a:pt x="219" y="233"/>
                    </a:cubicBezTo>
                    <a:cubicBezTo>
                      <a:pt x="219" y="233"/>
                      <a:pt x="219" y="233"/>
                      <a:pt x="219" y="233"/>
                    </a:cubicBezTo>
                    <a:cubicBezTo>
                      <a:pt x="219" y="233"/>
                      <a:pt x="219" y="233"/>
                      <a:pt x="219" y="233"/>
                    </a:cubicBezTo>
                    <a:cubicBezTo>
                      <a:pt x="220" y="233"/>
                      <a:pt x="220" y="233"/>
                      <a:pt x="220" y="232"/>
                    </a:cubicBezTo>
                    <a:cubicBezTo>
                      <a:pt x="220" y="232"/>
                      <a:pt x="220" y="232"/>
                      <a:pt x="220" y="232"/>
                    </a:cubicBezTo>
                    <a:cubicBezTo>
                      <a:pt x="220" y="232"/>
                      <a:pt x="221" y="232"/>
                      <a:pt x="221" y="232"/>
                    </a:cubicBezTo>
                    <a:cubicBezTo>
                      <a:pt x="221" y="232"/>
                      <a:pt x="221" y="232"/>
                      <a:pt x="221" y="232"/>
                    </a:cubicBezTo>
                    <a:cubicBezTo>
                      <a:pt x="221" y="232"/>
                      <a:pt x="221" y="232"/>
                      <a:pt x="221" y="231"/>
                    </a:cubicBezTo>
                    <a:close/>
                    <a:moveTo>
                      <a:pt x="221" y="231"/>
                    </a:moveTo>
                    <a:cubicBezTo>
                      <a:pt x="221" y="231"/>
                      <a:pt x="221" y="231"/>
                      <a:pt x="221" y="231"/>
                    </a:cubicBezTo>
                    <a:close/>
                    <a:moveTo>
                      <a:pt x="237" y="218"/>
                    </a:moveTo>
                    <a:cubicBezTo>
                      <a:pt x="237" y="218"/>
                      <a:pt x="237" y="218"/>
                      <a:pt x="237" y="218"/>
                    </a:cubicBezTo>
                    <a:cubicBezTo>
                      <a:pt x="236" y="219"/>
                      <a:pt x="236" y="219"/>
                      <a:pt x="236" y="219"/>
                    </a:cubicBezTo>
                    <a:cubicBezTo>
                      <a:pt x="236" y="219"/>
                      <a:pt x="235" y="220"/>
                      <a:pt x="235" y="220"/>
                    </a:cubicBezTo>
                    <a:cubicBezTo>
                      <a:pt x="235" y="220"/>
                      <a:pt x="235" y="220"/>
                      <a:pt x="235" y="220"/>
                    </a:cubicBezTo>
                    <a:cubicBezTo>
                      <a:pt x="235" y="220"/>
                      <a:pt x="235" y="220"/>
                      <a:pt x="235" y="220"/>
                    </a:cubicBezTo>
                    <a:cubicBezTo>
                      <a:pt x="234" y="220"/>
                      <a:pt x="235" y="220"/>
                      <a:pt x="235" y="220"/>
                    </a:cubicBezTo>
                    <a:cubicBezTo>
                      <a:pt x="235" y="220"/>
                      <a:pt x="235" y="220"/>
                      <a:pt x="235" y="220"/>
                    </a:cubicBezTo>
                    <a:cubicBezTo>
                      <a:pt x="235" y="220"/>
                      <a:pt x="234" y="220"/>
                      <a:pt x="234" y="220"/>
                    </a:cubicBezTo>
                    <a:cubicBezTo>
                      <a:pt x="234" y="220"/>
                      <a:pt x="234" y="220"/>
                      <a:pt x="234" y="220"/>
                    </a:cubicBezTo>
                    <a:cubicBezTo>
                      <a:pt x="234" y="220"/>
                      <a:pt x="234" y="220"/>
                      <a:pt x="234" y="220"/>
                    </a:cubicBezTo>
                    <a:cubicBezTo>
                      <a:pt x="234" y="220"/>
                      <a:pt x="234" y="220"/>
                      <a:pt x="233" y="220"/>
                    </a:cubicBezTo>
                    <a:cubicBezTo>
                      <a:pt x="233" y="220"/>
                      <a:pt x="233" y="220"/>
                      <a:pt x="233" y="220"/>
                    </a:cubicBezTo>
                    <a:cubicBezTo>
                      <a:pt x="233" y="219"/>
                      <a:pt x="233" y="219"/>
                      <a:pt x="232" y="219"/>
                    </a:cubicBezTo>
                    <a:cubicBezTo>
                      <a:pt x="232" y="220"/>
                      <a:pt x="232" y="219"/>
                      <a:pt x="232" y="219"/>
                    </a:cubicBezTo>
                    <a:cubicBezTo>
                      <a:pt x="232" y="219"/>
                      <a:pt x="232" y="219"/>
                      <a:pt x="232" y="219"/>
                    </a:cubicBezTo>
                    <a:cubicBezTo>
                      <a:pt x="232" y="219"/>
                      <a:pt x="232" y="219"/>
                      <a:pt x="231" y="219"/>
                    </a:cubicBezTo>
                    <a:cubicBezTo>
                      <a:pt x="231" y="220"/>
                      <a:pt x="232" y="220"/>
                      <a:pt x="232" y="220"/>
                    </a:cubicBezTo>
                    <a:cubicBezTo>
                      <a:pt x="231" y="220"/>
                      <a:pt x="231" y="220"/>
                      <a:pt x="231" y="220"/>
                    </a:cubicBezTo>
                    <a:cubicBezTo>
                      <a:pt x="231" y="220"/>
                      <a:pt x="231" y="220"/>
                      <a:pt x="231" y="220"/>
                    </a:cubicBezTo>
                    <a:cubicBezTo>
                      <a:pt x="231" y="220"/>
                      <a:pt x="231" y="220"/>
                      <a:pt x="231" y="220"/>
                    </a:cubicBezTo>
                    <a:cubicBezTo>
                      <a:pt x="231" y="220"/>
                      <a:pt x="231" y="220"/>
                      <a:pt x="231" y="220"/>
                    </a:cubicBezTo>
                    <a:cubicBezTo>
                      <a:pt x="231" y="220"/>
                      <a:pt x="231" y="220"/>
                      <a:pt x="231" y="220"/>
                    </a:cubicBezTo>
                    <a:cubicBezTo>
                      <a:pt x="231" y="220"/>
                      <a:pt x="231" y="220"/>
                      <a:pt x="231" y="220"/>
                    </a:cubicBezTo>
                    <a:cubicBezTo>
                      <a:pt x="231" y="220"/>
                      <a:pt x="232" y="220"/>
                      <a:pt x="232" y="220"/>
                    </a:cubicBezTo>
                    <a:cubicBezTo>
                      <a:pt x="232" y="220"/>
                      <a:pt x="232" y="220"/>
                      <a:pt x="233" y="220"/>
                    </a:cubicBezTo>
                    <a:cubicBezTo>
                      <a:pt x="233" y="220"/>
                      <a:pt x="233" y="220"/>
                      <a:pt x="233" y="220"/>
                    </a:cubicBezTo>
                    <a:cubicBezTo>
                      <a:pt x="233" y="220"/>
                      <a:pt x="233" y="220"/>
                      <a:pt x="233" y="220"/>
                    </a:cubicBezTo>
                    <a:cubicBezTo>
                      <a:pt x="233" y="221"/>
                      <a:pt x="233" y="221"/>
                      <a:pt x="233" y="221"/>
                    </a:cubicBezTo>
                    <a:cubicBezTo>
                      <a:pt x="233" y="221"/>
                      <a:pt x="234" y="221"/>
                      <a:pt x="234" y="221"/>
                    </a:cubicBezTo>
                    <a:cubicBezTo>
                      <a:pt x="234" y="221"/>
                      <a:pt x="234" y="221"/>
                      <a:pt x="234" y="221"/>
                    </a:cubicBezTo>
                    <a:cubicBezTo>
                      <a:pt x="233" y="221"/>
                      <a:pt x="233" y="222"/>
                      <a:pt x="233" y="222"/>
                    </a:cubicBezTo>
                    <a:cubicBezTo>
                      <a:pt x="233" y="222"/>
                      <a:pt x="233" y="222"/>
                      <a:pt x="233" y="222"/>
                    </a:cubicBezTo>
                    <a:cubicBezTo>
                      <a:pt x="233" y="222"/>
                      <a:pt x="233" y="222"/>
                      <a:pt x="233" y="222"/>
                    </a:cubicBezTo>
                    <a:cubicBezTo>
                      <a:pt x="233" y="222"/>
                      <a:pt x="233" y="222"/>
                      <a:pt x="233" y="222"/>
                    </a:cubicBezTo>
                    <a:cubicBezTo>
                      <a:pt x="232" y="222"/>
                      <a:pt x="232" y="222"/>
                      <a:pt x="232" y="222"/>
                    </a:cubicBezTo>
                    <a:cubicBezTo>
                      <a:pt x="232" y="222"/>
                      <a:pt x="232" y="222"/>
                      <a:pt x="232" y="222"/>
                    </a:cubicBezTo>
                    <a:cubicBezTo>
                      <a:pt x="232" y="222"/>
                      <a:pt x="232" y="222"/>
                      <a:pt x="232" y="222"/>
                    </a:cubicBezTo>
                    <a:cubicBezTo>
                      <a:pt x="232" y="222"/>
                      <a:pt x="232" y="222"/>
                      <a:pt x="232" y="222"/>
                    </a:cubicBezTo>
                    <a:cubicBezTo>
                      <a:pt x="232" y="222"/>
                      <a:pt x="232" y="222"/>
                      <a:pt x="232" y="222"/>
                    </a:cubicBezTo>
                    <a:cubicBezTo>
                      <a:pt x="232" y="222"/>
                      <a:pt x="232" y="222"/>
                      <a:pt x="232" y="222"/>
                    </a:cubicBezTo>
                    <a:cubicBezTo>
                      <a:pt x="232" y="222"/>
                      <a:pt x="232" y="222"/>
                      <a:pt x="232" y="221"/>
                    </a:cubicBezTo>
                    <a:cubicBezTo>
                      <a:pt x="232" y="221"/>
                      <a:pt x="232" y="221"/>
                      <a:pt x="232" y="221"/>
                    </a:cubicBezTo>
                    <a:cubicBezTo>
                      <a:pt x="232" y="221"/>
                      <a:pt x="232" y="221"/>
                      <a:pt x="232" y="221"/>
                    </a:cubicBezTo>
                    <a:cubicBezTo>
                      <a:pt x="231" y="222"/>
                      <a:pt x="231" y="222"/>
                      <a:pt x="231" y="221"/>
                    </a:cubicBezTo>
                    <a:cubicBezTo>
                      <a:pt x="231" y="221"/>
                      <a:pt x="231" y="221"/>
                      <a:pt x="231" y="221"/>
                    </a:cubicBezTo>
                    <a:cubicBezTo>
                      <a:pt x="231" y="222"/>
                      <a:pt x="231" y="222"/>
                      <a:pt x="231" y="222"/>
                    </a:cubicBezTo>
                    <a:cubicBezTo>
                      <a:pt x="231" y="222"/>
                      <a:pt x="230" y="222"/>
                      <a:pt x="230" y="222"/>
                    </a:cubicBezTo>
                    <a:cubicBezTo>
                      <a:pt x="230" y="222"/>
                      <a:pt x="230" y="222"/>
                      <a:pt x="230" y="222"/>
                    </a:cubicBezTo>
                    <a:cubicBezTo>
                      <a:pt x="230" y="221"/>
                      <a:pt x="230" y="221"/>
                      <a:pt x="230" y="221"/>
                    </a:cubicBezTo>
                    <a:cubicBezTo>
                      <a:pt x="230" y="221"/>
                      <a:pt x="230" y="221"/>
                      <a:pt x="230" y="221"/>
                    </a:cubicBezTo>
                    <a:cubicBezTo>
                      <a:pt x="230" y="222"/>
                      <a:pt x="230" y="222"/>
                      <a:pt x="230" y="222"/>
                    </a:cubicBezTo>
                    <a:cubicBezTo>
                      <a:pt x="230" y="222"/>
                      <a:pt x="230" y="222"/>
                      <a:pt x="230" y="222"/>
                    </a:cubicBezTo>
                    <a:cubicBezTo>
                      <a:pt x="230" y="222"/>
                      <a:pt x="230" y="222"/>
                      <a:pt x="230" y="222"/>
                    </a:cubicBezTo>
                    <a:cubicBezTo>
                      <a:pt x="230" y="222"/>
                      <a:pt x="231" y="222"/>
                      <a:pt x="231" y="222"/>
                    </a:cubicBezTo>
                    <a:cubicBezTo>
                      <a:pt x="231" y="222"/>
                      <a:pt x="231" y="222"/>
                      <a:pt x="231" y="222"/>
                    </a:cubicBezTo>
                    <a:cubicBezTo>
                      <a:pt x="231" y="222"/>
                      <a:pt x="231" y="223"/>
                      <a:pt x="231" y="223"/>
                    </a:cubicBezTo>
                    <a:cubicBezTo>
                      <a:pt x="231" y="223"/>
                      <a:pt x="231" y="223"/>
                      <a:pt x="231" y="223"/>
                    </a:cubicBezTo>
                    <a:cubicBezTo>
                      <a:pt x="231" y="223"/>
                      <a:pt x="231" y="223"/>
                      <a:pt x="230" y="223"/>
                    </a:cubicBezTo>
                    <a:cubicBezTo>
                      <a:pt x="230" y="223"/>
                      <a:pt x="230" y="223"/>
                      <a:pt x="230" y="223"/>
                    </a:cubicBezTo>
                    <a:cubicBezTo>
                      <a:pt x="230" y="223"/>
                      <a:pt x="230" y="223"/>
                      <a:pt x="230" y="223"/>
                    </a:cubicBezTo>
                    <a:cubicBezTo>
                      <a:pt x="229" y="223"/>
                      <a:pt x="229" y="223"/>
                      <a:pt x="229" y="223"/>
                    </a:cubicBezTo>
                    <a:cubicBezTo>
                      <a:pt x="229" y="223"/>
                      <a:pt x="229" y="223"/>
                      <a:pt x="229" y="223"/>
                    </a:cubicBezTo>
                    <a:cubicBezTo>
                      <a:pt x="229" y="223"/>
                      <a:pt x="229" y="223"/>
                      <a:pt x="229" y="223"/>
                    </a:cubicBezTo>
                    <a:cubicBezTo>
                      <a:pt x="230" y="223"/>
                      <a:pt x="229" y="223"/>
                      <a:pt x="230" y="223"/>
                    </a:cubicBezTo>
                    <a:cubicBezTo>
                      <a:pt x="230" y="223"/>
                      <a:pt x="230" y="223"/>
                      <a:pt x="230" y="223"/>
                    </a:cubicBezTo>
                    <a:cubicBezTo>
                      <a:pt x="230" y="223"/>
                      <a:pt x="230" y="223"/>
                      <a:pt x="230" y="223"/>
                    </a:cubicBezTo>
                    <a:cubicBezTo>
                      <a:pt x="230" y="223"/>
                      <a:pt x="230" y="223"/>
                      <a:pt x="230" y="223"/>
                    </a:cubicBezTo>
                    <a:cubicBezTo>
                      <a:pt x="230" y="224"/>
                      <a:pt x="230" y="224"/>
                      <a:pt x="230" y="224"/>
                    </a:cubicBezTo>
                    <a:cubicBezTo>
                      <a:pt x="230" y="224"/>
                      <a:pt x="230" y="224"/>
                      <a:pt x="230" y="224"/>
                    </a:cubicBezTo>
                    <a:cubicBezTo>
                      <a:pt x="230" y="224"/>
                      <a:pt x="230" y="224"/>
                      <a:pt x="230" y="223"/>
                    </a:cubicBezTo>
                    <a:cubicBezTo>
                      <a:pt x="231" y="223"/>
                      <a:pt x="231" y="223"/>
                      <a:pt x="231" y="223"/>
                    </a:cubicBezTo>
                    <a:cubicBezTo>
                      <a:pt x="230" y="224"/>
                      <a:pt x="230" y="224"/>
                      <a:pt x="230" y="224"/>
                    </a:cubicBezTo>
                    <a:cubicBezTo>
                      <a:pt x="230" y="224"/>
                      <a:pt x="230" y="224"/>
                      <a:pt x="230" y="224"/>
                    </a:cubicBezTo>
                    <a:cubicBezTo>
                      <a:pt x="230" y="224"/>
                      <a:pt x="231" y="224"/>
                      <a:pt x="231" y="224"/>
                    </a:cubicBezTo>
                    <a:cubicBezTo>
                      <a:pt x="231" y="223"/>
                      <a:pt x="231" y="223"/>
                      <a:pt x="231" y="223"/>
                    </a:cubicBezTo>
                    <a:cubicBezTo>
                      <a:pt x="231" y="223"/>
                      <a:pt x="231" y="223"/>
                      <a:pt x="231" y="224"/>
                    </a:cubicBezTo>
                    <a:cubicBezTo>
                      <a:pt x="232" y="224"/>
                      <a:pt x="232" y="224"/>
                      <a:pt x="232" y="224"/>
                    </a:cubicBezTo>
                    <a:cubicBezTo>
                      <a:pt x="232" y="224"/>
                      <a:pt x="232" y="224"/>
                      <a:pt x="232" y="224"/>
                    </a:cubicBezTo>
                    <a:cubicBezTo>
                      <a:pt x="232" y="224"/>
                      <a:pt x="232" y="224"/>
                      <a:pt x="232" y="224"/>
                    </a:cubicBezTo>
                    <a:cubicBezTo>
                      <a:pt x="231" y="224"/>
                      <a:pt x="231" y="224"/>
                      <a:pt x="231" y="224"/>
                    </a:cubicBezTo>
                    <a:cubicBezTo>
                      <a:pt x="231" y="224"/>
                      <a:pt x="231" y="224"/>
                      <a:pt x="231" y="224"/>
                    </a:cubicBezTo>
                    <a:cubicBezTo>
                      <a:pt x="230" y="224"/>
                      <a:pt x="230" y="225"/>
                      <a:pt x="230" y="224"/>
                    </a:cubicBezTo>
                    <a:cubicBezTo>
                      <a:pt x="230" y="224"/>
                      <a:pt x="230" y="225"/>
                      <a:pt x="230" y="225"/>
                    </a:cubicBezTo>
                    <a:cubicBezTo>
                      <a:pt x="230" y="225"/>
                      <a:pt x="229" y="225"/>
                      <a:pt x="230" y="225"/>
                    </a:cubicBezTo>
                    <a:cubicBezTo>
                      <a:pt x="230" y="225"/>
                      <a:pt x="230" y="225"/>
                      <a:pt x="230" y="225"/>
                    </a:cubicBezTo>
                    <a:cubicBezTo>
                      <a:pt x="230" y="225"/>
                      <a:pt x="229" y="226"/>
                      <a:pt x="229" y="226"/>
                    </a:cubicBezTo>
                    <a:cubicBezTo>
                      <a:pt x="229" y="226"/>
                      <a:pt x="229" y="226"/>
                      <a:pt x="229" y="225"/>
                    </a:cubicBezTo>
                    <a:cubicBezTo>
                      <a:pt x="229" y="225"/>
                      <a:pt x="229" y="225"/>
                      <a:pt x="229" y="225"/>
                    </a:cubicBezTo>
                    <a:cubicBezTo>
                      <a:pt x="229" y="225"/>
                      <a:pt x="229" y="225"/>
                      <a:pt x="229" y="225"/>
                    </a:cubicBezTo>
                    <a:cubicBezTo>
                      <a:pt x="229" y="225"/>
                      <a:pt x="229" y="225"/>
                      <a:pt x="229" y="224"/>
                    </a:cubicBezTo>
                    <a:cubicBezTo>
                      <a:pt x="229" y="224"/>
                      <a:pt x="229" y="225"/>
                      <a:pt x="229" y="225"/>
                    </a:cubicBezTo>
                    <a:cubicBezTo>
                      <a:pt x="229" y="225"/>
                      <a:pt x="229" y="225"/>
                      <a:pt x="229" y="225"/>
                    </a:cubicBezTo>
                    <a:cubicBezTo>
                      <a:pt x="229" y="225"/>
                      <a:pt x="228" y="225"/>
                      <a:pt x="228" y="225"/>
                    </a:cubicBezTo>
                    <a:cubicBezTo>
                      <a:pt x="228" y="225"/>
                      <a:pt x="228" y="225"/>
                      <a:pt x="228" y="225"/>
                    </a:cubicBezTo>
                    <a:cubicBezTo>
                      <a:pt x="228" y="225"/>
                      <a:pt x="228" y="225"/>
                      <a:pt x="228" y="225"/>
                    </a:cubicBezTo>
                    <a:cubicBezTo>
                      <a:pt x="229" y="224"/>
                      <a:pt x="229" y="224"/>
                      <a:pt x="229" y="224"/>
                    </a:cubicBezTo>
                    <a:cubicBezTo>
                      <a:pt x="229" y="224"/>
                      <a:pt x="229" y="224"/>
                      <a:pt x="229" y="224"/>
                    </a:cubicBezTo>
                    <a:cubicBezTo>
                      <a:pt x="229" y="224"/>
                      <a:pt x="229" y="224"/>
                      <a:pt x="228" y="224"/>
                    </a:cubicBezTo>
                    <a:cubicBezTo>
                      <a:pt x="228" y="224"/>
                      <a:pt x="229" y="224"/>
                      <a:pt x="229" y="224"/>
                    </a:cubicBezTo>
                    <a:cubicBezTo>
                      <a:pt x="229" y="224"/>
                      <a:pt x="229" y="224"/>
                      <a:pt x="229" y="223"/>
                    </a:cubicBezTo>
                    <a:cubicBezTo>
                      <a:pt x="229" y="223"/>
                      <a:pt x="229" y="223"/>
                      <a:pt x="229" y="223"/>
                    </a:cubicBezTo>
                    <a:cubicBezTo>
                      <a:pt x="229" y="223"/>
                      <a:pt x="229" y="223"/>
                      <a:pt x="229" y="223"/>
                    </a:cubicBezTo>
                    <a:cubicBezTo>
                      <a:pt x="229" y="223"/>
                      <a:pt x="229" y="223"/>
                      <a:pt x="229" y="223"/>
                    </a:cubicBezTo>
                    <a:cubicBezTo>
                      <a:pt x="229" y="223"/>
                      <a:pt x="229" y="223"/>
                      <a:pt x="229" y="223"/>
                    </a:cubicBezTo>
                    <a:cubicBezTo>
                      <a:pt x="228" y="223"/>
                      <a:pt x="228" y="223"/>
                      <a:pt x="228" y="223"/>
                    </a:cubicBezTo>
                    <a:cubicBezTo>
                      <a:pt x="228" y="223"/>
                      <a:pt x="228" y="223"/>
                      <a:pt x="228" y="223"/>
                    </a:cubicBezTo>
                    <a:cubicBezTo>
                      <a:pt x="228" y="223"/>
                      <a:pt x="229" y="223"/>
                      <a:pt x="228" y="224"/>
                    </a:cubicBezTo>
                    <a:cubicBezTo>
                      <a:pt x="228" y="224"/>
                      <a:pt x="228" y="224"/>
                      <a:pt x="228" y="224"/>
                    </a:cubicBezTo>
                    <a:cubicBezTo>
                      <a:pt x="228" y="224"/>
                      <a:pt x="228" y="224"/>
                      <a:pt x="228" y="224"/>
                    </a:cubicBezTo>
                    <a:cubicBezTo>
                      <a:pt x="228" y="224"/>
                      <a:pt x="228" y="224"/>
                      <a:pt x="228" y="224"/>
                    </a:cubicBezTo>
                    <a:cubicBezTo>
                      <a:pt x="228" y="224"/>
                      <a:pt x="228" y="224"/>
                      <a:pt x="228" y="224"/>
                    </a:cubicBezTo>
                    <a:cubicBezTo>
                      <a:pt x="228" y="224"/>
                      <a:pt x="228" y="224"/>
                      <a:pt x="228" y="224"/>
                    </a:cubicBezTo>
                    <a:cubicBezTo>
                      <a:pt x="228" y="224"/>
                      <a:pt x="228" y="224"/>
                      <a:pt x="228" y="224"/>
                    </a:cubicBezTo>
                    <a:cubicBezTo>
                      <a:pt x="228" y="224"/>
                      <a:pt x="227" y="223"/>
                      <a:pt x="227" y="224"/>
                    </a:cubicBezTo>
                    <a:cubicBezTo>
                      <a:pt x="227" y="224"/>
                      <a:pt x="227" y="224"/>
                      <a:pt x="227" y="224"/>
                    </a:cubicBezTo>
                    <a:cubicBezTo>
                      <a:pt x="227" y="224"/>
                      <a:pt x="227" y="224"/>
                      <a:pt x="227" y="224"/>
                    </a:cubicBezTo>
                    <a:cubicBezTo>
                      <a:pt x="228" y="224"/>
                      <a:pt x="228" y="224"/>
                      <a:pt x="228" y="224"/>
                    </a:cubicBezTo>
                    <a:cubicBezTo>
                      <a:pt x="228" y="224"/>
                      <a:pt x="228" y="224"/>
                      <a:pt x="228" y="224"/>
                    </a:cubicBezTo>
                    <a:cubicBezTo>
                      <a:pt x="227" y="224"/>
                      <a:pt x="228" y="224"/>
                      <a:pt x="228" y="225"/>
                    </a:cubicBezTo>
                    <a:cubicBezTo>
                      <a:pt x="228" y="225"/>
                      <a:pt x="228" y="225"/>
                      <a:pt x="228" y="225"/>
                    </a:cubicBezTo>
                    <a:cubicBezTo>
                      <a:pt x="228" y="225"/>
                      <a:pt x="227" y="225"/>
                      <a:pt x="227" y="225"/>
                    </a:cubicBezTo>
                    <a:cubicBezTo>
                      <a:pt x="227" y="225"/>
                      <a:pt x="227" y="225"/>
                      <a:pt x="227" y="225"/>
                    </a:cubicBezTo>
                    <a:cubicBezTo>
                      <a:pt x="227" y="225"/>
                      <a:pt x="227" y="225"/>
                      <a:pt x="227" y="225"/>
                    </a:cubicBezTo>
                    <a:cubicBezTo>
                      <a:pt x="226" y="225"/>
                      <a:pt x="226" y="225"/>
                      <a:pt x="226" y="225"/>
                    </a:cubicBezTo>
                    <a:cubicBezTo>
                      <a:pt x="226" y="225"/>
                      <a:pt x="226" y="225"/>
                      <a:pt x="226" y="225"/>
                    </a:cubicBezTo>
                    <a:cubicBezTo>
                      <a:pt x="226" y="225"/>
                      <a:pt x="226" y="225"/>
                      <a:pt x="226" y="225"/>
                    </a:cubicBezTo>
                    <a:cubicBezTo>
                      <a:pt x="227" y="225"/>
                      <a:pt x="227" y="225"/>
                      <a:pt x="227" y="225"/>
                    </a:cubicBezTo>
                    <a:cubicBezTo>
                      <a:pt x="227" y="225"/>
                      <a:pt x="227" y="225"/>
                      <a:pt x="227" y="225"/>
                    </a:cubicBezTo>
                    <a:cubicBezTo>
                      <a:pt x="227" y="225"/>
                      <a:pt x="227" y="225"/>
                      <a:pt x="227" y="225"/>
                    </a:cubicBezTo>
                    <a:cubicBezTo>
                      <a:pt x="227" y="225"/>
                      <a:pt x="227" y="225"/>
                      <a:pt x="227" y="226"/>
                    </a:cubicBezTo>
                    <a:cubicBezTo>
                      <a:pt x="227" y="226"/>
                      <a:pt x="227" y="226"/>
                      <a:pt x="227" y="226"/>
                    </a:cubicBezTo>
                    <a:cubicBezTo>
                      <a:pt x="227" y="226"/>
                      <a:pt x="227" y="226"/>
                      <a:pt x="227" y="226"/>
                    </a:cubicBezTo>
                    <a:cubicBezTo>
                      <a:pt x="227" y="226"/>
                      <a:pt x="227" y="226"/>
                      <a:pt x="227" y="226"/>
                    </a:cubicBezTo>
                    <a:cubicBezTo>
                      <a:pt x="227" y="226"/>
                      <a:pt x="227" y="226"/>
                      <a:pt x="227" y="226"/>
                    </a:cubicBezTo>
                    <a:cubicBezTo>
                      <a:pt x="227" y="226"/>
                      <a:pt x="227" y="226"/>
                      <a:pt x="227" y="226"/>
                    </a:cubicBezTo>
                    <a:cubicBezTo>
                      <a:pt x="227" y="227"/>
                      <a:pt x="227" y="226"/>
                      <a:pt x="227" y="226"/>
                    </a:cubicBezTo>
                    <a:cubicBezTo>
                      <a:pt x="226" y="227"/>
                      <a:pt x="226" y="226"/>
                      <a:pt x="226" y="226"/>
                    </a:cubicBezTo>
                    <a:cubicBezTo>
                      <a:pt x="226" y="226"/>
                      <a:pt x="226" y="226"/>
                      <a:pt x="226" y="226"/>
                    </a:cubicBezTo>
                    <a:cubicBezTo>
                      <a:pt x="226" y="226"/>
                      <a:pt x="226" y="226"/>
                      <a:pt x="226" y="226"/>
                    </a:cubicBezTo>
                    <a:cubicBezTo>
                      <a:pt x="226" y="226"/>
                      <a:pt x="226" y="226"/>
                      <a:pt x="226" y="226"/>
                    </a:cubicBezTo>
                    <a:cubicBezTo>
                      <a:pt x="226" y="227"/>
                      <a:pt x="226" y="227"/>
                      <a:pt x="226" y="227"/>
                    </a:cubicBezTo>
                    <a:cubicBezTo>
                      <a:pt x="226" y="227"/>
                      <a:pt x="226" y="227"/>
                      <a:pt x="226" y="227"/>
                    </a:cubicBezTo>
                    <a:cubicBezTo>
                      <a:pt x="226" y="227"/>
                      <a:pt x="226" y="227"/>
                      <a:pt x="226" y="227"/>
                    </a:cubicBezTo>
                    <a:cubicBezTo>
                      <a:pt x="226" y="227"/>
                      <a:pt x="226" y="227"/>
                      <a:pt x="226" y="227"/>
                    </a:cubicBezTo>
                    <a:cubicBezTo>
                      <a:pt x="226" y="227"/>
                      <a:pt x="226" y="227"/>
                      <a:pt x="226" y="227"/>
                    </a:cubicBezTo>
                    <a:cubicBezTo>
                      <a:pt x="226" y="227"/>
                      <a:pt x="226" y="227"/>
                      <a:pt x="226" y="227"/>
                    </a:cubicBezTo>
                    <a:cubicBezTo>
                      <a:pt x="226" y="227"/>
                      <a:pt x="226" y="227"/>
                      <a:pt x="226" y="227"/>
                    </a:cubicBezTo>
                    <a:cubicBezTo>
                      <a:pt x="226" y="227"/>
                      <a:pt x="226" y="228"/>
                      <a:pt x="226" y="228"/>
                    </a:cubicBezTo>
                    <a:cubicBezTo>
                      <a:pt x="226" y="228"/>
                      <a:pt x="225" y="228"/>
                      <a:pt x="225" y="228"/>
                    </a:cubicBezTo>
                    <a:cubicBezTo>
                      <a:pt x="225" y="228"/>
                      <a:pt x="225" y="228"/>
                      <a:pt x="225" y="228"/>
                    </a:cubicBezTo>
                    <a:cubicBezTo>
                      <a:pt x="225" y="228"/>
                      <a:pt x="225" y="228"/>
                      <a:pt x="225" y="229"/>
                    </a:cubicBezTo>
                    <a:cubicBezTo>
                      <a:pt x="225" y="229"/>
                      <a:pt x="225" y="229"/>
                      <a:pt x="224" y="229"/>
                    </a:cubicBezTo>
                    <a:cubicBezTo>
                      <a:pt x="224" y="229"/>
                      <a:pt x="224" y="229"/>
                      <a:pt x="224" y="229"/>
                    </a:cubicBezTo>
                    <a:cubicBezTo>
                      <a:pt x="224" y="229"/>
                      <a:pt x="224" y="229"/>
                      <a:pt x="224" y="229"/>
                    </a:cubicBezTo>
                    <a:cubicBezTo>
                      <a:pt x="224" y="229"/>
                      <a:pt x="224" y="229"/>
                      <a:pt x="223" y="229"/>
                    </a:cubicBezTo>
                    <a:cubicBezTo>
                      <a:pt x="223" y="229"/>
                      <a:pt x="223" y="228"/>
                      <a:pt x="223" y="228"/>
                    </a:cubicBezTo>
                    <a:cubicBezTo>
                      <a:pt x="224" y="228"/>
                      <a:pt x="224" y="228"/>
                      <a:pt x="224" y="227"/>
                    </a:cubicBezTo>
                    <a:cubicBezTo>
                      <a:pt x="224" y="227"/>
                      <a:pt x="224" y="227"/>
                      <a:pt x="225" y="227"/>
                    </a:cubicBezTo>
                    <a:cubicBezTo>
                      <a:pt x="225" y="227"/>
                      <a:pt x="225" y="227"/>
                      <a:pt x="225" y="227"/>
                    </a:cubicBezTo>
                    <a:cubicBezTo>
                      <a:pt x="225" y="227"/>
                      <a:pt x="225" y="226"/>
                      <a:pt x="226" y="226"/>
                    </a:cubicBezTo>
                    <a:cubicBezTo>
                      <a:pt x="226" y="226"/>
                      <a:pt x="226" y="226"/>
                      <a:pt x="226" y="226"/>
                    </a:cubicBezTo>
                    <a:cubicBezTo>
                      <a:pt x="226" y="226"/>
                      <a:pt x="226" y="226"/>
                      <a:pt x="226" y="226"/>
                    </a:cubicBezTo>
                    <a:cubicBezTo>
                      <a:pt x="226" y="226"/>
                      <a:pt x="226" y="226"/>
                      <a:pt x="226" y="226"/>
                    </a:cubicBezTo>
                    <a:cubicBezTo>
                      <a:pt x="226" y="226"/>
                      <a:pt x="225" y="226"/>
                      <a:pt x="225" y="226"/>
                    </a:cubicBezTo>
                    <a:cubicBezTo>
                      <a:pt x="225" y="226"/>
                      <a:pt x="225" y="226"/>
                      <a:pt x="225" y="226"/>
                    </a:cubicBezTo>
                    <a:cubicBezTo>
                      <a:pt x="225" y="226"/>
                      <a:pt x="225" y="225"/>
                      <a:pt x="225" y="225"/>
                    </a:cubicBezTo>
                    <a:cubicBezTo>
                      <a:pt x="225" y="225"/>
                      <a:pt x="225" y="225"/>
                      <a:pt x="225" y="225"/>
                    </a:cubicBezTo>
                    <a:cubicBezTo>
                      <a:pt x="225" y="226"/>
                      <a:pt x="225" y="226"/>
                      <a:pt x="225" y="226"/>
                    </a:cubicBezTo>
                    <a:cubicBezTo>
                      <a:pt x="225" y="226"/>
                      <a:pt x="225" y="226"/>
                      <a:pt x="225" y="226"/>
                    </a:cubicBezTo>
                    <a:cubicBezTo>
                      <a:pt x="225" y="226"/>
                      <a:pt x="225" y="226"/>
                      <a:pt x="225" y="226"/>
                    </a:cubicBezTo>
                    <a:cubicBezTo>
                      <a:pt x="225" y="226"/>
                      <a:pt x="224" y="226"/>
                      <a:pt x="224" y="226"/>
                    </a:cubicBezTo>
                    <a:cubicBezTo>
                      <a:pt x="225" y="226"/>
                      <a:pt x="225" y="226"/>
                      <a:pt x="225" y="225"/>
                    </a:cubicBezTo>
                    <a:cubicBezTo>
                      <a:pt x="225" y="225"/>
                      <a:pt x="225" y="225"/>
                      <a:pt x="225" y="225"/>
                    </a:cubicBezTo>
                    <a:cubicBezTo>
                      <a:pt x="225" y="225"/>
                      <a:pt x="225" y="225"/>
                      <a:pt x="225" y="225"/>
                    </a:cubicBezTo>
                    <a:cubicBezTo>
                      <a:pt x="225" y="225"/>
                      <a:pt x="225" y="225"/>
                      <a:pt x="225" y="225"/>
                    </a:cubicBezTo>
                    <a:cubicBezTo>
                      <a:pt x="225" y="224"/>
                      <a:pt x="226" y="224"/>
                      <a:pt x="226" y="224"/>
                    </a:cubicBezTo>
                    <a:cubicBezTo>
                      <a:pt x="226" y="224"/>
                      <a:pt x="226" y="224"/>
                      <a:pt x="226" y="224"/>
                    </a:cubicBezTo>
                    <a:cubicBezTo>
                      <a:pt x="226" y="224"/>
                      <a:pt x="226" y="224"/>
                      <a:pt x="226" y="224"/>
                    </a:cubicBezTo>
                    <a:cubicBezTo>
                      <a:pt x="226" y="224"/>
                      <a:pt x="226" y="224"/>
                      <a:pt x="226" y="224"/>
                    </a:cubicBezTo>
                    <a:cubicBezTo>
                      <a:pt x="225" y="224"/>
                      <a:pt x="225" y="224"/>
                      <a:pt x="225" y="224"/>
                    </a:cubicBezTo>
                    <a:cubicBezTo>
                      <a:pt x="225" y="224"/>
                      <a:pt x="225" y="224"/>
                      <a:pt x="225" y="224"/>
                    </a:cubicBezTo>
                    <a:cubicBezTo>
                      <a:pt x="225" y="224"/>
                      <a:pt x="225" y="225"/>
                      <a:pt x="225" y="225"/>
                    </a:cubicBezTo>
                    <a:cubicBezTo>
                      <a:pt x="224" y="225"/>
                      <a:pt x="224" y="225"/>
                      <a:pt x="224" y="225"/>
                    </a:cubicBezTo>
                    <a:cubicBezTo>
                      <a:pt x="224" y="225"/>
                      <a:pt x="224" y="225"/>
                      <a:pt x="224" y="225"/>
                    </a:cubicBezTo>
                    <a:cubicBezTo>
                      <a:pt x="224" y="225"/>
                      <a:pt x="224" y="226"/>
                      <a:pt x="224" y="226"/>
                    </a:cubicBezTo>
                    <a:cubicBezTo>
                      <a:pt x="224" y="226"/>
                      <a:pt x="224" y="226"/>
                      <a:pt x="224" y="226"/>
                    </a:cubicBezTo>
                    <a:cubicBezTo>
                      <a:pt x="224" y="226"/>
                      <a:pt x="223" y="226"/>
                      <a:pt x="223" y="226"/>
                    </a:cubicBezTo>
                    <a:cubicBezTo>
                      <a:pt x="223" y="226"/>
                      <a:pt x="223" y="226"/>
                      <a:pt x="223" y="225"/>
                    </a:cubicBezTo>
                    <a:cubicBezTo>
                      <a:pt x="224" y="225"/>
                      <a:pt x="224" y="225"/>
                      <a:pt x="224" y="225"/>
                    </a:cubicBezTo>
                    <a:cubicBezTo>
                      <a:pt x="224" y="225"/>
                      <a:pt x="224" y="224"/>
                      <a:pt x="224" y="224"/>
                    </a:cubicBezTo>
                    <a:cubicBezTo>
                      <a:pt x="224" y="224"/>
                      <a:pt x="224" y="224"/>
                      <a:pt x="225" y="224"/>
                    </a:cubicBezTo>
                    <a:cubicBezTo>
                      <a:pt x="224" y="224"/>
                      <a:pt x="224" y="224"/>
                      <a:pt x="224" y="224"/>
                    </a:cubicBezTo>
                    <a:cubicBezTo>
                      <a:pt x="224" y="224"/>
                      <a:pt x="224" y="224"/>
                      <a:pt x="223" y="224"/>
                    </a:cubicBezTo>
                    <a:cubicBezTo>
                      <a:pt x="223" y="224"/>
                      <a:pt x="223" y="224"/>
                      <a:pt x="223" y="224"/>
                    </a:cubicBezTo>
                    <a:cubicBezTo>
                      <a:pt x="223" y="224"/>
                      <a:pt x="223" y="224"/>
                      <a:pt x="223" y="224"/>
                    </a:cubicBezTo>
                    <a:cubicBezTo>
                      <a:pt x="223" y="224"/>
                      <a:pt x="223" y="224"/>
                      <a:pt x="223" y="224"/>
                    </a:cubicBezTo>
                    <a:cubicBezTo>
                      <a:pt x="223" y="224"/>
                      <a:pt x="223" y="224"/>
                      <a:pt x="223" y="224"/>
                    </a:cubicBezTo>
                    <a:cubicBezTo>
                      <a:pt x="223" y="224"/>
                      <a:pt x="223" y="224"/>
                      <a:pt x="223" y="224"/>
                    </a:cubicBezTo>
                    <a:cubicBezTo>
                      <a:pt x="223" y="224"/>
                      <a:pt x="222" y="224"/>
                      <a:pt x="222" y="224"/>
                    </a:cubicBezTo>
                    <a:cubicBezTo>
                      <a:pt x="222" y="224"/>
                      <a:pt x="222" y="224"/>
                      <a:pt x="222" y="224"/>
                    </a:cubicBezTo>
                    <a:cubicBezTo>
                      <a:pt x="222" y="224"/>
                      <a:pt x="222" y="224"/>
                      <a:pt x="222" y="224"/>
                    </a:cubicBezTo>
                    <a:cubicBezTo>
                      <a:pt x="222" y="224"/>
                      <a:pt x="222" y="224"/>
                      <a:pt x="221" y="224"/>
                    </a:cubicBezTo>
                    <a:cubicBezTo>
                      <a:pt x="221" y="224"/>
                      <a:pt x="221" y="224"/>
                      <a:pt x="221" y="224"/>
                    </a:cubicBezTo>
                    <a:cubicBezTo>
                      <a:pt x="221" y="224"/>
                      <a:pt x="221" y="224"/>
                      <a:pt x="221" y="225"/>
                    </a:cubicBezTo>
                    <a:cubicBezTo>
                      <a:pt x="221" y="225"/>
                      <a:pt x="221" y="225"/>
                      <a:pt x="222" y="225"/>
                    </a:cubicBezTo>
                    <a:cubicBezTo>
                      <a:pt x="222" y="225"/>
                      <a:pt x="222" y="225"/>
                      <a:pt x="222" y="225"/>
                    </a:cubicBezTo>
                    <a:cubicBezTo>
                      <a:pt x="222" y="225"/>
                      <a:pt x="222" y="225"/>
                      <a:pt x="222" y="225"/>
                    </a:cubicBezTo>
                    <a:cubicBezTo>
                      <a:pt x="222" y="224"/>
                      <a:pt x="222" y="224"/>
                      <a:pt x="223" y="224"/>
                    </a:cubicBezTo>
                    <a:cubicBezTo>
                      <a:pt x="223" y="224"/>
                      <a:pt x="223" y="224"/>
                      <a:pt x="223" y="224"/>
                    </a:cubicBezTo>
                    <a:cubicBezTo>
                      <a:pt x="224" y="224"/>
                      <a:pt x="224" y="224"/>
                      <a:pt x="224" y="224"/>
                    </a:cubicBezTo>
                    <a:cubicBezTo>
                      <a:pt x="224" y="225"/>
                      <a:pt x="224" y="225"/>
                      <a:pt x="223" y="225"/>
                    </a:cubicBezTo>
                    <a:cubicBezTo>
                      <a:pt x="223" y="225"/>
                      <a:pt x="223" y="226"/>
                      <a:pt x="223" y="226"/>
                    </a:cubicBezTo>
                    <a:cubicBezTo>
                      <a:pt x="223" y="226"/>
                      <a:pt x="223" y="226"/>
                      <a:pt x="223" y="226"/>
                    </a:cubicBezTo>
                    <a:cubicBezTo>
                      <a:pt x="223" y="226"/>
                      <a:pt x="223" y="226"/>
                      <a:pt x="223" y="226"/>
                    </a:cubicBezTo>
                    <a:cubicBezTo>
                      <a:pt x="223" y="226"/>
                      <a:pt x="223" y="226"/>
                      <a:pt x="223" y="226"/>
                    </a:cubicBezTo>
                    <a:cubicBezTo>
                      <a:pt x="223" y="226"/>
                      <a:pt x="223" y="226"/>
                      <a:pt x="223" y="226"/>
                    </a:cubicBezTo>
                    <a:cubicBezTo>
                      <a:pt x="223" y="226"/>
                      <a:pt x="223" y="227"/>
                      <a:pt x="223" y="227"/>
                    </a:cubicBezTo>
                    <a:cubicBezTo>
                      <a:pt x="223" y="227"/>
                      <a:pt x="223" y="227"/>
                      <a:pt x="223" y="227"/>
                    </a:cubicBezTo>
                    <a:cubicBezTo>
                      <a:pt x="223" y="227"/>
                      <a:pt x="223" y="227"/>
                      <a:pt x="223" y="227"/>
                    </a:cubicBezTo>
                    <a:cubicBezTo>
                      <a:pt x="223" y="227"/>
                      <a:pt x="223" y="227"/>
                      <a:pt x="223" y="227"/>
                    </a:cubicBezTo>
                    <a:cubicBezTo>
                      <a:pt x="223" y="227"/>
                      <a:pt x="223" y="227"/>
                      <a:pt x="222" y="227"/>
                    </a:cubicBezTo>
                    <a:cubicBezTo>
                      <a:pt x="222" y="227"/>
                      <a:pt x="222" y="227"/>
                      <a:pt x="222" y="227"/>
                    </a:cubicBezTo>
                    <a:cubicBezTo>
                      <a:pt x="222" y="227"/>
                      <a:pt x="222" y="227"/>
                      <a:pt x="222" y="227"/>
                    </a:cubicBezTo>
                    <a:cubicBezTo>
                      <a:pt x="222" y="227"/>
                      <a:pt x="222" y="227"/>
                      <a:pt x="222" y="227"/>
                    </a:cubicBezTo>
                    <a:cubicBezTo>
                      <a:pt x="222" y="227"/>
                      <a:pt x="222" y="227"/>
                      <a:pt x="222" y="227"/>
                    </a:cubicBezTo>
                    <a:cubicBezTo>
                      <a:pt x="222" y="227"/>
                      <a:pt x="222" y="227"/>
                      <a:pt x="222" y="227"/>
                    </a:cubicBezTo>
                    <a:cubicBezTo>
                      <a:pt x="222" y="227"/>
                      <a:pt x="222" y="227"/>
                      <a:pt x="222" y="227"/>
                    </a:cubicBezTo>
                    <a:cubicBezTo>
                      <a:pt x="222" y="227"/>
                      <a:pt x="222" y="226"/>
                      <a:pt x="222" y="226"/>
                    </a:cubicBezTo>
                    <a:cubicBezTo>
                      <a:pt x="222" y="226"/>
                      <a:pt x="222" y="226"/>
                      <a:pt x="222" y="226"/>
                    </a:cubicBezTo>
                    <a:cubicBezTo>
                      <a:pt x="222" y="226"/>
                      <a:pt x="222" y="226"/>
                      <a:pt x="222" y="226"/>
                    </a:cubicBezTo>
                    <a:cubicBezTo>
                      <a:pt x="222" y="226"/>
                      <a:pt x="222" y="226"/>
                      <a:pt x="222" y="226"/>
                    </a:cubicBezTo>
                    <a:cubicBezTo>
                      <a:pt x="222" y="226"/>
                      <a:pt x="221" y="226"/>
                      <a:pt x="221" y="226"/>
                    </a:cubicBezTo>
                    <a:cubicBezTo>
                      <a:pt x="221" y="226"/>
                      <a:pt x="221" y="226"/>
                      <a:pt x="221" y="225"/>
                    </a:cubicBezTo>
                    <a:cubicBezTo>
                      <a:pt x="221" y="225"/>
                      <a:pt x="221" y="225"/>
                      <a:pt x="221" y="224"/>
                    </a:cubicBezTo>
                    <a:cubicBezTo>
                      <a:pt x="221" y="224"/>
                      <a:pt x="221" y="224"/>
                      <a:pt x="221" y="223"/>
                    </a:cubicBezTo>
                    <a:cubicBezTo>
                      <a:pt x="221" y="223"/>
                      <a:pt x="220" y="223"/>
                      <a:pt x="220" y="222"/>
                    </a:cubicBezTo>
                    <a:cubicBezTo>
                      <a:pt x="220" y="222"/>
                      <a:pt x="220" y="222"/>
                      <a:pt x="220" y="222"/>
                    </a:cubicBezTo>
                    <a:cubicBezTo>
                      <a:pt x="220" y="222"/>
                      <a:pt x="220" y="222"/>
                      <a:pt x="220" y="222"/>
                    </a:cubicBezTo>
                    <a:cubicBezTo>
                      <a:pt x="220" y="222"/>
                      <a:pt x="219" y="222"/>
                      <a:pt x="219" y="222"/>
                    </a:cubicBezTo>
                    <a:cubicBezTo>
                      <a:pt x="219" y="222"/>
                      <a:pt x="219" y="222"/>
                      <a:pt x="219" y="222"/>
                    </a:cubicBezTo>
                    <a:cubicBezTo>
                      <a:pt x="219" y="222"/>
                      <a:pt x="219" y="222"/>
                      <a:pt x="219" y="222"/>
                    </a:cubicBezTo>
                    <a:cubicBezTo>
                      <a:pt x="219" y="222"/>
                      <a:pt x="219" y="222"/>
                      <a:pt x="219" y="222"/>
                    </a:cubicBezTo>
                    <a:cubicBezTo>
                      <a:pt x="219" y="222"/>
                      <a:pt x="219" y="222"/>
                      <a:pt x="219" y="222"/>
                    </a:cubicBezTo>
                    <a:cubicBezTo>
                      <a:pt x="219" y="222"/>
                      <a:pt x="219" y="221"/>
                      <a:pt x="219" y="221"/>
                    </a:cubicBezTo>
                    <a:cubicBezTo>
                      <a:pt x="219" y="221"/>
                      <a:pt x="219" y="221"/>
                      <a:pt x="219" y="221"/>
                    </a:cubicBezTo>
                    <a:cubicBezTo>
                      <a:pt x="219" y="221"/>
                      <a:pt x="219" y="221"/>
                      <a:pt x="219" y="221"/>
                    </a:cubicBezTo>
                    <a:cubicBezTo>
                      <a:pt x="219" y="221"/>
                      <a:pt x="219" y="221"/>
                      <a:pt x="220" y="221"/>
                    </a:cubicBezTo>
                    <a:cubicBezTo>
                      <a:pt x="220" y="221"/>
                      <a:pt x="220" y="221"/>
                      <a:pt x="220" y="221"/>
                    </a:cubicBezTo>
                    <a:cubicBezTo>
                      <a:pt x="219" y="220"/>
                      <a:pt x="219" y="220"/>
                      <a:pt x="220" y="220"/>
                    </a:cubicBezTo>
                    <a:cubicBezTo>
                      <a:pt x="220" y="220"/>
                      <a:pt x="220" y="220"/>
                      <a:pt x="220" y="220"/>
                    </a:cubicBezTo>
                    <a:cubicBezTo>
                      <a:pt x="220" y="220"/>
                      <a:pt x="220" y="220"/>
                      <a:pt x="220" y="220"/>
                    </a:cubicBezTo>
                    <a:cubicBezTo>
                      <a:pt x="220" y="219"/>
                      <a:pt x="220" y="219"/>
                      <a:pt x="220" y="219"/>
                    </a:cubicBezTo>
                    <a:cubicBezTo>
                      <a:pt x="220" y="219"/>
                      <a:pt x="221" y="219"/>
                      <a:pt x="221" y="219"/>
                    </a:cubicBezTo>
                    <a:cubicBezTo>
                      <a:pt x="221" y="219"/>
                      <a:pt x="221" y="219"/>
                      <a:pt x="221" y="219"/>
                    </a:cubicBezTo>
                    <a:cubicBezTo>
                      <a:pt x="221" y="219"/>
                      <a:pt x="221" y="219"/>
                      <a:pt x="221" y="219"/>
                    </a:cubicBezTo>
                    <a:cubicBezTo>
                      <a:pt x="221" y="219"/>
                      <a:pt x="221" y="218"/>
                      <a:pt x="221" y="219"/>
                    </a:cubicBezTo>
                    <a:cubicBezTo>
                      <a:pt x="221" y="219"/>
                      <a:pt x="221" y="219"/>
                      <a:pt x="221" y="218"/>
                    </a:cubicBezTo>
                    <a:cubicBezTo>
                      <a:pt x="221" y="218"/>
                      <a:pt x="222" y="218"/>
                      <a:pt x="222" y="218"/>
                    </a:cubicBezTo>
                    <a:cubicBezTo>
                      <a:pt x="222" y="218"/>
                      <a:pt x="222" y="218"/>
                      <a:pt x="222" y="218"/>
                    </a:cubicBezTo>
                    <a:cubicBezTo>
                      <a:pt x="222" y="218"/>
                      <a:pt x="222" y="218"/>
                      <a:pt x="222" y="218"/>
                    </a:cubicBezTo>
                    <a:cubicBezTo>
                      <a:pt x="222" y="218"/>
                      <a:pt x="223" y="217"/>
                      <a:pt x="223" y="218"/>
                    </a:cubicBezTo>
                    <a:cubicBezTo>
                      <a:pt x="223" y="217"/>
                      <a:pt x="223" y="218"/>
                      <a:pt x="223" y="218"/>
                    </a:cubicBezTo>
                    <a:cubicBezTo>
                      <a:pt x="224" y="218"/>
                      <a:pt x="224" y="218"/>
                      <a:pt x="224" y="218"/>
                    </a:cubicBezTo>
                    <a:cubicBezTo>
                      <a:pt x="224" y="217"/>
                      <a:pt x="224" y="218"/>
                      <a:pt x="224" y="218"/>
                    </a:cubicBezTo>
                    <a:cubicBezTo>
                      <a:pt x="224" y="218"/>
                      <a:pt x="224" y="218"/>
                      <a:pt x="224" y="218"/>
                    </a:cubicBezTo>
                    <a:cubicBezTo>
                      <a:pt x="224" y="218"/>
                      <a:pt x="224" y="219"/>
                      <a:pt x="224" y="219"/>
                    </a:cubicBezTo>
                    <a:cubicBezTo>
                      <a:pt x="224" y="219"/>
                      <a:pt x="224" y="219"/>
                      <a:pt x="224" y="219"/>
                    </a:cubicBezTo>
                    <a:cubicBezTo>
                      <a:pt x="224" y="219"/>
                      <a:pt x="224" y="219"/>
                      <a:pt x="224" y="219"/>
                    </a:cubicBezTo>
                    <a:cubicBezTo>
                      <a:pt x="224" y="219"/>
                      <a:pt x="224" y="219"/>
                      <a:pt x="224" y="219"/>
                    </a:cubicBezTo>
                    <a:cubicBezTo>
                      <a:pt x="224" y="219"/>
                      <a:pt x="224" y="219"/>
                      <a:pt x="224" y="219"/>
                    </a:cubicBezTo>
                    <a:cubicBezTo>
                      <a:pt x="224" y="219"/>
                      <a:pt x="224" y="219"/>
                      <a:pt x="224" y="219"/>
                    </a:cubicBezTo>
                    <a:cubicBezTo>
                      <a:pt x="225" y="219"/>
                      <a:pt x="225" y="219"/>
                      <a:pt x="225" y="219"/>
                    </a:cubicBezTo>
                    <a:cubicBezTo>
                      <a:pt x="225" y="219"/>
                      <a:pt x="225" y="219"/>
                      <a:pt x="225" y="219"/>
                    </a:cubicBezTo>
                    <a:cubicBezTo>
                      <a:pt x="225" y="219"/>
                      <a:pt x="225" y="219"/>
                      <a:pt x="225" y="220"/>
                    </a:cubicBezTo>
                    <a:cubicBezTo>
                      <a:pt x="225" y="220"/>
                      <a:pt x="225" y="220"/>
                      <a:pt x="225" y="220"/>
                    </a:cubicBezTo>
                    <a:cubicBezTo>
                      <a:pt x="225" y="220"/>
                      <a:pt x="225" y="220"/>
                      <a:pt x="225" y="220"/>
                    </a:cubicBezTo>
                    <a:cubicBezTo>
                      <a:pt x="225" y="220"/>
                      <a:pt x="225" y="221"/>
                      <a:pt x="225" y="221"/>
                    </a:cubicBezTo>
                    <a:cubicBezTo>
                      <a:pt x="225" y="221"/>
                      <a:pt x="225" y="221"/>
                      <a:pt x="226" y="221"/>
                    </a:cubicBezTo>
                    <a:cubicBezTo>
                      <a:pt x="226" y="221"/>
                      <a:pt x="226" y="222"/>
                      <a:pt x="226" y="222"/>
                    </a:cubicBezTo>
                    <a:cubicBezTo>
                      <a:pt x="226" y="222"/>
                      <a:pt x="226" y="222"/>
                      <a:pt x="226" y="222"/>
                    </a:cubicBezTo>
                    <a:cubicBezTo>
                      <a:pt x="226" y="222"/>
                      <a:pt x="226" y="222"/>
                      <a:pt x="227" y="222"/>
                    </a:cubicBezTo>
                    <a:cubicBezTo>
                      <a:pt x="227" y="222"/>
                      <a:pt x="226" y="222"/>
                      <a:pt x="226" y="222"/>
                    </a:cubicBezTo>
                    <a:cubicBezTo>
                      <a:pt x="226" y="222"/>
                      <a:pt x="226" y="222"/>
                      <a:pt x="226" y="222"/>
                    </a:cubicBezTo>
                    <a:cubicBezTo>
                      <a:pt x="226" y="222"/>
                      <a:pt x="226" y="221"/>
                      <a:pt x="226" y="221"/>
                    </a:cubicBezTo>
                    <a:cubicBezTo>
                      <a:pt x="226" y="221"/>
                      <a:pt x="226" y="221"/>
                      <a:pt x="226" y="221"/>
                    </a:cubicBezTo>
                    <a:cubicBezTo>
                      <a:pt x="226" y="221"/>
                      <a:pt x="226" y="220"/>
                      <a:pt x="226" y="220"/>
                    </a:cubicBezTo>
                    <a:cubicBezTo>
                      <a:pt x="226" y="220"/>
                      <a:pt x="225" y="220"/>
                      <a:pt x="226" y="219"/>
                    </a:cubicBezTo>
                    <a:cubicBezTo>
                      <a:pt x="226" y="219"/>
                      <a:pt x="225" y="219"/>
                      <a:pt x="225" y="219"/>
                    </a:cubicBezTo>
                    <a:cubicBezTo>
                      <a:pt x="225" y="219"/>
                      <a:pt x="225" y="219"/>
                      <a:pt x="225" y="219"/>
                    </a:cubicBezTo>
                    <a:cubicBezTo>
                      <a:pt x="225" y="219"/>
                      <a:pt x="225" y="219"/>
                      <a:pt x="225" y="219"/>
                    </a:cubicBezTo>
                    <a:cubicBezTo>
                      <a:pt x="225" y="218"/>
                      <a:pt x="225" y="219"/>
                      <a:pt x="225" y="219"/>
                    </a:cubicBezTo>
                    <a:cubicBezTo>
                      <a:pt x="226" y="219"/>
                      <a:pt x="226" y="219"/>
                      <a:pt x="226" y="219"/>
                    </a:cubicBezTo>
                    <a:cubicBezTo>
                      <a:pt x="226" y="219"/>
                      <a:pt x="226" y="219"/>
                      <a:pt x="226" y="219"/>
                    </a:cubicBezTo>
                    <a:cubicBezTo>
                      <a:pt x="226" y="219"/>
                      <a:pt x="226" y="219"/>
                      <a:pt x="226" y="219"/>
                    </a:cubicBezTo>
                    <a:cubicBezTo>
                      <a:pt x="226" y="219"/>
                      <a:pt x="226" y="219"/>
                      <a:pt x="226" y="219"/>
                    </a:cubicBezTo>
                    <a:cubicBezTo>
                      <a:pt x="226" y="219"/>
                      <a:pt x="226" y="219"/>
                      <a:pt x="226" y="219"/>
                    </a:cubicBezTo>
                    <a:cubicBezTo>
                      <a:pt x="226" y="219"/>
                      <a:pt x="226" y="219"/>
                      <a:pt x="226" y="219"/>
                    </a:cubicBezTo>
                    <a:cubicBezTo>
                      <a:pt x="225" y="218"/>
                      <a:pt x="225" y="218"/>
                      <a:pt x="225" y="218"/>
                    </a:cubicBezTo>
                    <a:cubicBezTo>
                      <a:pt x="225" y="218"/>
                      <a:pt x="225" y="218"/>
                      <a:pt x="225" y="218"/>
                    </a:cubicBezTo>
                    <a:cubicBezTo>
                      <a:pt x="226" y="218"/>
                      <a:pt x="226" y="218"/>
                      <a:pt x="227" y="218"/>
                    </a:cubicBezTo>
                    <a:cubicBezTo>
                      <a:pt x="227" y="218"/>
                      <a:pt x="227" y="218"/>
                      <a:pt x="227" y="218"/>
                    </a:cubicBezTo>
                    <a:cubicBezTo>
                      <a:pt x="227" y="218"/>
                      <a:pt x="227" y="218"/>
                      <a:pt x="227" y="218"/>
                    </a:cubicBezTo>
                    <a:cubicBezTo>
                      <a:pt x="227" y="218"/>
                      <a:pt x="227" y="218"/>
                      <a:pt x="227" y="218"/>
                    </a:cubicBezTo>
                    <a:cubicBezTo>
                      <a:pt x="227" y="218"/>
                      <a:pt x="227" y="218"/>
                      <a:pt x="227" y="218"/>
                    </a:cubicBezTo>
                    <a:cubicBezTo>
                      <a:pt x="227" y="218"/>
                      <a:pt x="227" y="218"/>
                      <a:pt x="227" y="218"/>
                    </a:cubicBezTo>
                    <a:cubicBezTo>
                      <a:pt x="227" y="218"/>
                      <a:pt x="227" y="217"/>
                      <a:pt x="226" y="217"/>
                    </a:cubicBezTo>
                    <a:cubicBezTo>
                      <a:pt x="226" y="217"/>
                      <a:pt x="226" y="217"/>
                      <a:pt x="226" y="217"/>
                    </a:cubicBezTo>
                    <a:cubicBezTo>
                      <a:pt x="226" y="217"/>
                      <a:pt x="226" y="217"/>
                      <a:pt x="226" y="217"/>
                    </a:cubicBezTo>
                    <a:cubicBezTo>
                      <a:pt x="225" y="217"/>
                      <a:pt x="225" y="217"/>
                      <a:pt x="225" y="217"/>
                    </a:cubicBezTo>
                    <a:cubicBezTo>
                      <a:pt x="225" y="217"/>
                      <a:pt x="225" y="217"/>
                      <a:pt x="225" y="216"/>
                    </a:cubicBezTo>
                    <a:cubicBezTo>
                      <a:pt x="225" y="216"/>
                      <a:pt x="225" y="216"/>
                      <a:pt x="225" y="216"/>
                    </a:cubicBezTo>
                    <a:cubicBezTo>
                      <a:pt x="225" y="216"/>
                      <a:pt x="225" y="215"/>
                      <a:pt x="225" y="215"/>
                    </a:cubicBezTo>
                    <a:cubicBezTo>
                      <a:pt x="225" y="215"/>
                      <a:pt x="225" y="215"/>
                      <a:pt x="225" y="215"/>
                    </a:cubicBezTo>
                    <a:cubicBezTo>
                      <a:pt x="225" y="215"/>
                      <a:pt x="225" y="215"/>
                      <a:pt x="225" y="215"/>
                    </a:cubicBezTo>
                    <a:cubicBezTo>
                      <a:pt x="226" y="215"/>
                      <a:pt x="226" y="215"/>
                      <a:pt x="226" y="215"/>
                    </a:cubicBezTo>
                    <a:cubicBezTo>
                      <a:pt x="226" y="215"/>
                      <a:pt x="226" y="215"/>
                      <a:pt x="226" y="215"/>
                    </a:cubicBezTo>
                    <a:cubicBezTo>
                      <a:pt x="226" y="215"/>
                      <a:pt x="227" y="215"/>
                      <a:pt x="227" y="215"/>
                    </a:cubicBezTo>
                    <a:cubicBezTo>
                      <a:pt x="227" y="215"/>
                      <a:pt x="227" y="215"/>
                      <a:pt x="227" y="215"/>
                    </a:cubicBezTo>
                    <a:cubicBezTo>
                      <a:pt x="227" y="215"/>
                      <a:pt x="227" y="215"/>
                      <a:pt x="227" y="215"/>
                    </a:cubicBezTo>
                    <a:cubicBezTo>
                      <a:pt x="227" y="215"/>
                      <a:pt x="227" y="215"/>
                      <a:pt x="227" y="215"/>
                    </a:cubicBezTo>
                    <a:cubicBezTo>
                      <a:pt x="227" y="215"/>
                      <a:pt x="227" y="215"/>
                      <a:pt x="227" y="215"/>
                    </a:cubicBezTo>
                    <a:cubicBezTo>
                      <a:pt x="227" y="216"/>
                      <a:pt x="227" y="216"/>
                      <a:pt x="227" y="216"/>
                    </a:cubicBezTo>
                    <a:cubicBezTo>
                      <a:pt x="227" y="216"/>
                      <a:pt x="227" y="216"/>
                      <a:pt x="227" y="217"/>
                    </a:cubicBezTo>
                    <a:cubicBezTo>
                      <a:pt x="227" y="217"/>
                      <a:pt x="227" y="217"/>
                      <a:pt x="227" y="217"/>
                    </a:cubicBezTo>
                    <a:cubicBezTo>
                      <a:pt x="227" y="217"/>
                      <a:pt x="227" y="218"/>
                      <a:pt x="228" y="218"/>
                    </a:cubicBezTo>
                    <a:cubicBezTo>
                      <a:pt x="228" y="217"/>
                      <a:pt x="228" y="217"/>
                      <a:pt x="228" y="217"/>
                    </a:cubicBezTo>
                    <a:cubicBezTo>
                      <a:pt x="227" y="217"/>
                      <a:pt x="228" y="217"/>
                      <a:pt x="228" y="217"/>
                    </a:cubicBezTo>
                    <a:cubicBezTo>
                      <a:pt x="228" y="217"/>
                      <a:pt x="228" y="217"/>
                      <a:pt x="228" y="217"/>
                    </a:cubicBezTo>
                    <a:cubicBezTo>
                      <a:pt x="228" y="217"/>
                      <a:pt x="228" y="217"/>
                      <a:pt x="228" y="217"/>
                    </a:cubicBezTo>
                    <a:cubicBezTo>
                      <a:pt x="227" y="216"/>
                      <a:pt x="228" y="216"/>
                      <a:pt x="228" y="216"/>
                    </a:cubicBezTo>
                    <a:cubicBezTo>
                      <a:pt x="228" y="216"/>
                      <a:pt x="228" y="216"/>
                      <a:pt x="228" y="216"/>
                    </a:cubicBezTo>
                    <a:cubicBezTo>
                      <a:pt x="228" y="216"/>
                      <a:pt x="228" y="216"/>
                      <a:pt x="228" y="216"/>
                    </a:cubicBezTo>
                    <a:cubicBezTo>
                      <a:pt x="228" y="216"/>
                      <a:pt x="228" y="217"/>
                      <a:pt x="228" y="217"/>
                    </a:cubicBezTo>
                    <a:cubicBezTo>
                      <a:pt x="228" y="217"/>
                      <a:pt x="228" y="217"/>
                      <a:pt x="229" y="217"/>
                    </a:cubicBezTo>
                    <a:cubicBezTo>
                      <a:pt x="229" y="217"/>
                      <a:pt x="229" y="217"/>
                      <a:pt x="229" y="217"/>
                    </a:cubicBezTo>
                    <a:cubicBezTo>
                      <a:pt x="229" y="217"/>
                      <a:pt x="229" y="217"/>
                      <a:pt x="229" y="217"/>
                    </a:cubicBezTo>
                    <a:cubicBezTo>
                      <a:pt x="229" y="217"/>
                      <a:pt x="229" y="217"/>
                      <a:pt x="229" y="217"/>
                    </a:cubicBezTo>
                    <a:cubicBezTo>
                      <a:pt x="229" y="217"/>
                      <a:pt x="229" y="217"/>
                      <a:pt x="229" y="217"/>
                    </a:cubicBezTo>
                    <a:cubicBezTo>
                      <a:pt x="229" y="217"/>
                      <a:pt x="229" y="216"/>
                      <a:pt x="229" y="216"/>
                    </a:cubicBezTo>
                    <a:cubicBezTo>
                      <a:pt x="229" y="216"/>
                      <a:pt x="229" y="216"/>
                      <a:pt x="229" y="216"/>
                    </a:cubicBezTo>
                    <a:cubicBezTo>
                      <a:pt x="228" y="216"/>
                      <a:pt x="228" y="216"/>
                      <a:pt x="228" y="216"/>
                    </a:cubicBezTo>
                    <a:cubicBezTo>
                      <a:pt x="228" y="216"/>
                      <a:pt x="228" y="216"/>
                      <a:pt x="228" y="216"/>
                    </a:cubicBezTo>
                    <a:cubicBezTo>
                      <a:pt x="228" y="216"/>
                      <a:pt x="228" y="216"/>
                      <a:pt x="228" y="215"/>
                    </a:cubicBezTo>
                    <a:cubicBezTo>
                      <a:pt x="228" y="215"/>
                      <a:pt x="228" y="215"/>
                      <a:pt x="228" y="215"/>
                    </a:cubicBezTo>
                    <a:cubicBezTo>
                      <a:pt x="228" y="215"/>
                      <a:pt x="228" y="216"/>
                      <a:pt x="229" y="216"/>
                    </a:cubicBezTo>
                    <a:cubicBezTo>
                      <a:pt x="229" y="216"/>
                      <a:pt x="229" y="216"/>
                      <a:pt x="229" y="216"/>
                    </a:cubicBezTo>
                    <a:cubicBezTo>
                      <a:pt x="229" y="216"/>
                      <a:pt x="229" y="216"/>
                      <a:pt x="229" y="216"/>
                    </a:cubicBezTo>
                    <a:cubicBezTo>
                      <a:pt x="230" y="216"/>
                      <a:pt x="230" y="216"/>
                      <a:pt x="230" y="216"/>
                    </a:cubicBezTo>
                    <a:cubicBezTo>
                      <a:pt x="230" y="216"/>
                      <a:pt x="230" y="216"/>
                      <a:pt x="229" y="216"/>
                    </a:cubicBezTo>
                    <a:cubicBezTo>
                      <a:pt x="229" y="216"/>
                      <a:pt x="229" y="216"/>
                      <a:pt x="229" y="217"/>
                    </a:cubicBezTo>
                    <a:cubicBezTo>
                      <a:pt x="229" y="217"/>
                      <a:pt x="230" y="217"/>
                      <a:pt x="230" y="217"/>
                    </a:cubicBezTo>
                    <a:cubicBezTo>
                      <a:pt x="230" y="217"/>
                      <a:pt x="230" y="217"/>
                      <a:pt x="230" y="217"/>
                    </a:cubicBezTo>
                    <a:cubicBezTo>
                      <a:pt x="230" y="216"/>
                      <a:pt x="230" y="216"/>
                      <a:pt x="230" y="216"/>
                    </a:cubicBezTo>
                    <a:cubicBezTo>
                      <a:pt x="230" y="216"/>
                      <a:pt x="230" y="215"/>
                      <a:pt x="230" y="215"/>
                    </a:cubicBezTo>
                    <a:cubicBezTo>
                      <a:pt x="230" y="215"/>
                      <a:pt x="229" y="215"/>
                      <a:pt x="229" y="215"/>
                    </a:cubicBezTo>
                    <a:cubicBezTo>
                      <a:pt x="229" y="215"/>
                      <a:pt x="229" y="215"/>
                      <a:pt x="229" y="215"/>
                    </a:cubicBezTo>
                    <a:cubicBezTo>
                      <a:pt x="230" y="215"/>
                      <a:pt x="230" y="215"/>
                      <a:pt x="230" y="215"/>
                    </a:cubicBezTo>
                    <a:cubicBezTo>
                      <a:pt x="230" y="215"/>
                      <a:pt x="230" y="215"/>
                      <a:pt x="230" y="215"/>
                    </a:cubicBezTo>
                    <a:cubicBezTo>
                      <a:pt x="230" y="215"/>
                      <a:pt x="230" y="215"/>
                      <a:pt x="230" y="215"/>
                    </a:cubicBezTo>
                    <a:cubicBezTo>
                      <a:pt x="230" y="215"/>
                      <a:pt x="230" y="215"/>
                      <a:pt x="230" y="215"/>
                    </a:cubicBezTo>
                    <a:cubicBezTo>
                      <a:pt x="230" y="215"/>
                      <a:pt x="230" y="215"/>
                      <a:pt x="230" y="215"/>
                    </a:cubicBezTo>
                    <a:cubicBezTo>
                      <a:pt x="230" y="214"/>
                      <a:pt x="230" y="214"/>
                      <a:pt x="230" y="214"/>
                    </a:cubicBezTo>
                    <a:cubicBezTo>
                      <a:pt x="229" y="214"/>
                      <a:pt x="229" y="214"/>
                      <a:pt x="229" y="214"/>
                    </a:cubicBezTo>
                    <a:cubicBezTo>
                      <a:pt x="229" y="213"/>
                      <a:pt x="229" y="213"/>
                      <a:pt x="229" y="213"/>
                    </a:cubicBezTo>
                    <a:cubicBezTo>
                      <a:pt x="229" y="213"/>
                      <a:pt x="229" y="213"/>
                      <a:pt x="229" y="213"/>
                    </a:cubicBezTo>
                    <a:cubicBezTo>
                      <a:pt x="229" y="213"/>
                      <a:pt x="229" y="213"/>
                      <a:pt x="230" y="214"/>
                    </a:cubicBezTo>
                    <a:cubicBezTo>
                      <a:pt x="230" y="214"/>
                      <a:pt x="230" y="214"/>
                      <a:pt x="230" y="214"/>
                    </a:cubicBezTo>
                    <a:cubicBezTo>
                      <a:pt x="230" y="214"/>
                      <a:pt x="230" y="214"/>
                      <a:pt x="231" y="214"/>
                    </a:cubicBezTo>
                    <a:cubicBezTo>
                      <a:pt x="231" y="214"/>
                      <a:pt x="231" y="214"/>
                      <a:pt x="231" y="214"/>
                    </a:cubicBezTo>
                    <a:cubicBezTo>
                      <a:pt x="231" y="214"/>
                      <a:pt x="231" y="214"/>
                      <a:pt x="231" y="214"/>
                    </a:cubicBezTo>
                    <a:cubicBezTo>
                      <a:pt x="231" y="214"/>
                      <a:pt x="231" y="214"/>
                      <a:pt x="231" y="214"/>
                    </a:cubicBezTo>
                    <a:cubicBezTo>
                      <a:pt x="231" y="214"/>
                      <a:pt x="232" y="214"/>
                      <a:pt x="232" y="214"/>
                    </a:cubicBezTo>
                    <a:cubicBezTo>
                      <a:pt x="232" y="214"/>
                      <a:pt x="232" y="214"/>
                      <a:pt x="232" y="214"/>
                    </a:cubicBezTo>
                    <a:cubicBezTo>
                      <a:pt x="232" y="214"/>
                      <a:pt x="232" y="214"/>
                      <a:pt x="232" y="215"/>
                    </a:cubicBezTo>
                    <a:cubicBezTo>
                      <a:pt x="232" y="215"/>
                      <a:pt x="232" y="215"/>
                      <a:pt x="232" y="215"/>
                    </a:cubicBezTo>
                    <a:cubicBezTo>
                      <a:pt x="232" y="215"/>
                      <a:pt x="232" y="215"/>
                      <a:pt x="232" y="215"/>
                    </a:cubicBezTo>
                    <a:cubicBezTo>
                      <a:pt x="232" y="215"/>
                      <a:pt x="232" y="215"/>
                      <a:pt x="232" y="215"/>
                    </a:cubicBezTo>
                    <a:cubicBezTo>
                      <a:pt x="232" y="215"/>
                      <a:pt x="232" y="215"/>
                      <a:pt x="232" y="215"/>
                    </a:cubicBezTo>
                    <a:cubicBezTo>
                      <a:pt x="232" y="216"/>
                      <a:pt x="232" y="216"/>
                      <a:pt x="232" y="216"/>
                    </a:cubicBezTo>
                    <a:cubicBezTo>
                      <a:pt x="232" y="216"/>
                      <a:pt x="232" y="216"/>
                      <a:pt x="232" y="217"/>
                    </a:cubicBezTo>
                    <a:cubicBezTo>
                      <a:pt x="232" y="217"/>
                      <a:pt x="232" y="217"/>
                      <a:pt x="232" y="217"/>
                    </a:cubicBezTo>
                    <a:cubicBezTo>
                      <a:pt x="232" y="217"/>
                      <a:pt x="232" y="217"/>
                      <a:pt x="232" y="217"/>
                    </a:cubicBezTo>
                    <a:cubicBezTo>
                      <a:pt x="232" y="216"/>
                      <a:pt x="232" y="216"/>
                      <a:pt x="232" y="216"/>
                    </a:cubicBezTo>
                    <a:cubicBezTo>
                      <a:pt x="232" y="215"/>
                      <a:pt x="232" y="215"/>
                      <a:pt x="232" y="215"/>
                    </a:cubicBezTo>
                    <a:cubicBezTo>
                      <a:pt x="232" y="215"/>
                      <a:pt x="232" y="215"/>
                      <a:pt x="232" y="215"/>
                    </a:cubicBezTo>
                    <a:cubicBezTo>
                      <a:pt x="232" y="215"/>
                      <a:pt x="233" y="215"/>
                      <a:pt x="233" y="215"/>
                    </a:cubicBezTo>
                    <a:cubicBezTo>
                      <a:pt x="233" y="215"/>
                      <a:pt x="233" y="215"/>
                      <a:pt x="233" y="215"/>
                    </a:cubicBezTo>
                    <a:cubicBezTo>
                      <a:pt x="233" y="215"/>
                      <a:pt x="233" y="215"/>
                      <a:pt x="233" y="215"/>
                    </a:cubicBezTo>
                    <a:cubicBezTo>
                      <a:pt x="233" y="215"/>
                      <a:pt x="233" y="215"/>
                      <a:pt x="233" y="215"/>
                    </a:cubicBezTo>
                    <a:cubicBezTo>
                      <a:pt x="233" y="215"/>
                      <a:pt x="233" y="215"/>
                      <a:pt x="233" y="215"/>
                    </a:cubicBezTo>
                    <a:cubicBezTo>
                      <a:pt x="233" y="215"/>
                      <a:pt x="233" y="215"/>
                      <a:pt x="233" y="215"/>
                    </a:cubicBezTo>
                    <a:cubicBezTo>
                      <a:pt x="233" y="215"/>
                      <a:pt x="233" y="215"/>
                      <a:pt x="233" y="215"/>
                    </a:cubicBezTo>
                    <a:cubicBezTo>
                      <a:pt x="233" y="215"/>
                      <a:pt x="233" y="215"/>
                      <a:pt x="233" y="214"/>
                    </a:cubicBezTo>
                    <a:cubicBezTo>
                      <a:pt x="233" y="214"/>
                      <a:pt x="234" y="214"/>
                      <a:pt x="234" y="214"/>
                    </a:cubicBezTo>
                    <a:cubicBezTo>
                      <a:pt x="234" y="214"/>
                      <a:pt x="234" y="214"/>
                      <a:pt x="234" y="214"/>
                    </a:cubicBezTo>
                    <a:cubicBezTo>
                      <a:pt x="234" y="214"/>
                      <a:pt x="234" y="214"/>
                      <a:pt x="234" y="214"/>
                    </a:cubicBezTo>
                    <a:cubicBezTo>
                      <a:pt x="234" y="214"/>
                      <a:pt x="234" y="214"/>
                      <a:pt x="234" y="214"/>
                    </a:cubicBezTo>
                    <a:cubicBezTo>
                      <a:pt x="235" y="215"/>
                      <a:pt x="235" y="215"/>
                      <a:pt x="235" y="215"/>
                    </a:cubicBezTo>
                    <a:cubicBezTo>
                      <a:pt x="235" y="215"/>
                      <a:pt x="235" y="215"/>
                      <a:pt x="235" y="215"/>
                    </a:cubicBezTo>
                    <a:cubicBezTo>
                      <a:pt x="235" y="215"/>
                      <a:pt x="235" y="215"/>
                      <a:pt x="235" y="215"/>
                    </a:cubicBezTo>
                    <a:cubicBezTo>
                      <a:pt x="235" y="215"/>
                      <a:pt x="235" y="215"/>
                      <a:pt x="235" y="215"/>
                    </a:cubicBezTo>
                    <a:cubicBezTo>
                      <a:pt x="235" y="215"/>
                      <a:pt x="235" y="215"/>
                      <a:pt x="235" y="215"/>
                    </a:cubicBezTo>
                    <a:cubicBezTo>
                      <a:pt x="235" y="216"/>
                      <a:pt x="235" y="215"/>
                      <a:pt x="235" y="215"/>
                    </a:cubicBezTo>
                    <a:cubicBezTo>
                      <a:pt x="235" y="215"/>
                      <a:pt x="235" y="215"/>
                      <a:pt x="235" y="215"/>
                    </a:cubicBezTo>
                    <a:cubicBezTo>
                      <a:pt x="235" y="215"/>
                      <a:pt x="235" y="216"/>
                      <a:pt x="235" y="216"/>
                    </a:cubicBezTo>
                    <a:cubicBezTo>
                      <a:pt x="235" y="216"/>
                      <a:pt x="235" y="216"/>
                      <a:pt x="235" y="216"/>
                    </a:cubicBezTo>
                    <a:cubicBezTo>
                      <a:pt x="235" y="216"/>
                      <a:pt x="235" y="216"/>
                      <a:pt x="235" y="216"/>
                    </a:cubicBezTo>
                    <a:cubicBezTo>
                      <a:pt x="235" y="216"/>
                      <a:pt x="234" y="216"/>
                      <a:pt x="234" y="216"/>
                    </a:cubicBezTo>
                    <a:cubicBezTo>
                      <a:pt x="234" y="216"/>
                      <a:pt x="234" y="216"/>
                      <a:pt x="234" y="216"/>
                    </a:cubicBezTo>
                    <a:cubicBezTo>
                      <a:pt x="234" y="217"/>
                      <a:pt x="234" y="217"/>
                      <a:pt x="234" y="217"/>
                    </a:cubicBezTo>
                    <a:cubicBezTo>
                      <a:pt x="234" y="217"/>
                      <a:pt x="234" y="217"/>
                      <a:pt x="234" y="217"/>
                    </a:cubicBezTo>
                    <a:cubicBezTo>
                      <a:pt x="234" y="217"/>
                      <a:pt x="234" y="217"/>
                      <a:pt x="234" y="217"/>
                    </a:cubicBezTo>
                    <a:cubicBezTo>
                      <a:pt x="234" y="217"/>
                      <a:pt x="234" y="217"/>
                      <a:pt x="234" y="217"/>
                    </a:cubicBezTo>
                    <a:cubicBezTo>
                      <a:pt x="234" y="217"/>
                      <a:pt x="234" y="217"/>
                      <a:pt x="234" y="217"/>
                    </a:cubicBezTo>
                    <a:cubicBezTo>
                      <a:pt x="235" y="217"/>
                      <a:pt x="234" y="217"/>
                      <a:pt x="234" y="217"/>
                    </a:cubicBezTo>
                    <a:cubicBezTo>
                      <a:pt x="234" y="217"/>
                      <a:pt x="234" y="217"/>
                      <a:pt x="234" y="217"/>
                    </a:cubicBezTo>
                    <a:cubicBezTo>
                      <a:pt x="234" y="217"/>
                      <a:pt x="234" y="218"/>
                      <a:pt x="234" y="218"/>
                    </a:cubicBezTo>
                    <a:cubicBezTo>
                      <a:pt x="235" y="218"/>
                      <a:pt x="235" y="217"/>
                      <a:pt x="235" y="217"/>
                    </a:cubicBezTo>
                    <a:cubicBezTo>
                      <a:pt x="235" y="217"/>
                      <a:pt x="235" y="217"/>
                      <a:pt x="235" y="217"/>
                    </a:cubicBezTo>
                    <a:cubicBezTo>
                      <a:pt x="235" y="218"/>
                      <a:pt x="235" y="218"/>
                      <a:pt x="235" y="218"/>
                    </a:cubicBezTo>
                    <a:cubicBezTo>
                      <a:pt x="235" y="218"/>
                      <a:pt x="235" y="218"/>
                      <a:pt x="235" y="218"/>
                    </a:cubicBezTo>
                    <a:cubicBezTo>
                      <a:pt x="235" y="218"/>
                      <a:pt x="235" y="218"/>
                      <a:pt x="234" y="218"/>
                    </a:cubicBezTo>
                    <a:cubicBezTo>
                      <a:pt x="235" y="218"/>
                      <a:pt x="235" y="218"/>
                      <a:pt x="235" y="218"/>
                    </a:cubicBezTo>
                    <a:cubicBezTo>
                      <a:pt x="235" y="218"/>
                      <a:pt x="235" y="218"/>
                      <a:pt x="236" y="218"/>
                    </a:cubicBezTo>
                    <a:cubicBezTo>
                      <a:pt x="236" y="218"/>
                      <a:pt x="236" y="218"/>
                      <a:pt x="236" y="218"/>
                    </a:cubicBezTo>
                    <a:cubicBezTo>
                      <a:pt x="236" y="218"/>
                      <a:pt x="236" y="218"/>
                      <a:pt x="236" y="218"/>
                    </a:cubicBezTo>
                    <a:cubicBezTo>
                      <a:pt x="236" y="218"/>
                      <a:pt x="236" y="218"/>
                      <a:pt x="236" y="218"/>
                    </a:cubicBezTo>
                    <a:cubicBezTo>
                      <a:pt x="236" y="218"/>
                      <a:pt x="237" y="218"/>
                      <a:pt x="237" y="218"/>
                    </a:cubicBezTo>
                    <a:close/>
                    <a:moveTo>
                      <a:pt x="226" y="217"/>
                    </a:moveTo>
                    <a:cubicBezTo>
                      <a:pt x="226" y="217"/>
                      <a:pt x="226" y="217"/>
                      <a:pt x="226" y="217"/>
                    </a:cubicBezTo>
                    <a:cubicBezTo>
                      <a:pt x="226" y="217"/>
                      <a:pt x="226" y="217"/>
                      <a:pt x="226" y="217"/>
                    </a:cubicBezTo>
                    <a:close/>
                    <a:moveTo>
                      <a:pt x="232" y="218"/>
                    </a:moveTo>
                    <a:cubicBezTo>
                      <a:pt x="232" y="218"/>
                      <a:pt x="232" y="218"/>
                      <a:pt x="232" y="218"/>
                    </a:cubicBezTo>
                    <a:close/>
                    <a:moveTo>
                      <a:pt x="234" y="217"/>
                    </a:moveTo>
                    <a:cubicBezTo>
                      <a:pt x="234" y="217"/>
                      <a:pt x="234" y="217"/>
                      <a:pt x="234" y="217"/>
                    </a:cubicBezTo>
                    <a:cubicBezTo>
                      <a:pt x="234" y="217"/>
                      <a:pt x="234" y="217"/>
                      <a:pt x="234" y="217"/>
                    </a:cubicBezTo>
                    <a:cubicBezTo>
                      <a:pt x="234" y="217"/>
                      <a:pt x="234" y="217"/>
                      <a:pt x="234" y="217"/>
                    </a:cubicBezTo>
                    <a:close/>
                    <a:moveTo>
                      <a:pt x="214" y="239"/>
                    </a:moveTo>
                    <a:cubicBezTo>
                      <a:pt x="214" y="239"/>
                      <a:pt x="214" y="239"/>
                      <a:pt x="214" y="239"/>
                    </a:cubicBezTo>
                    <a:cubicBezTo>
                      <a:pt x="214" y="239"/>
                      <a:pt x="213" y="239"/>
                      <a:pt x="213" y="239"/>
                    </a:cubicBezTo>
                    <a:cubicBezTo>
                      <a:pt x="213" y="239"/>
                      <a:pt x="213" y="240"/>
                      <a:pt x="213" y="240"/>
                    </a:cubicBezTo>
                    <a:cubicBezTo>
                      <a:pt x="213" y="240"/>
                      <a:pt x="213" y="240"/>
                      <a:pt x="213" y="240"/>
                    </a:cubicBezTo>
                    <a:cubicBezTo>
                      <a:pt x="213" y="240"/>
                      <a:pt x="213" y="240"/>
                      <a:pt x="213" y="240"/>
                    </a:cubicBezTo>
                    <a:cubicBezTo>
                      <a:pt x="213" y="240"/>
                      <a:pt x="213" y="240"/>
                      <a:pt x="213" y="240"/>
                    </a:cubicBezTo>
                    <a:cubicBezTo>
                      <a:pt x="213" y="240"/>
                      <a:pt x="213" y="240"/>
                      <a:pt x="213" y="241"/>
                    </a:cubicBezTo>
                    <a:cubicBezTo>
                      <a:pt x="213" y="241"/>
                      <a:pt x="214" y="241"/>
                      <a:pt x="214" y="241"/>
                    </a:cubicBezTo>
                    <a:cubicBezTo>
                      <a:pt x="214" y="240"/>
                      <a:pt x="214" y="240"/>
                      <a:pt x="214" y="240"/>
                    </a:cubicBezTo>
                    <a:cubicBezTo>
                      <a:pt x="214" y="240"/>
                      <a:pt x="214" y="239"/>
                      <a:pt x="214" y="239"/>
                    </a:cubicBezTo>
                    <a:close/>
                    <a:moveTo>
                      <a:pt x="238" y="210"/>
                    </a:moveTo>
                    <a:cubicBezTo>
                      <a:pt x="238" y="210"/>
                      <a:pt x="238" y="210"/>
                      <a:pt x="238" y="210"/>
                    </a:cubicBezTo>
                    <a:cubicBezTo>
                      <a:pt x="238" y="211"/>
                      <a:pt x="238" y="211"/>
                      <a:pt x="238" y="211"/>
                    </a:cubicBezTo>
                    <a:cubicBezTo>
                      <a:pt x="237" y="211"/>
                      <a:pt x="237" y="211"/>
                      <a:pt x="237" y="211"/>
                    </a:cubicBezTo>
                    <a:cubicBezTo>
                      <a:pt x="237" y="211"/>
                      <a:pt x="237" y="211"/>
                      <a:pt x="237" y="211"/>
                    </a:cubicBezTo>
                    <a:cubicBezTo>
                      <a:pt x="237" y="211"/>
                      <a:pt x="237" y="211"/>
                      <a:pt x="237" y="211"/>
                    </a:cubicBezTo>
                    <a:cubicBezTo>
                      <a:pt x="237" y="211"/>
                      <a:pt x="237" y="211"/>
                      <a:pt x="237" y="211"/>
                    </a:cubicBezTo>
                    <a:cubicBezTo>
                      <a:pt x="236" y="211"/>
                      <a:pt x="236" y="211"/>
                      <a:pt x="236" y="211"/>
                    </a:cubicBezTo>
                    <a:cubicBezTo>
                      <a:pt x="236" y="210"/>
                      <a:pt x="236" y="210"/>
                      <a:pt x="236" y="210"/>
                    </a:cubicBezTo>
                    <a:cubicBezTo>
                      <a:pt x="236" y="210"/>
                      <a:pt x="236" y="210"/>
                      <a:pt x="236" y="210"/>
                    </a:cubicBezTo>
                    <a:cubicBezTo>
                      <a:pt x="236" y="210"/>
                      <a:pt x="236" y="210"/>
                      <a:pt x="236" y="210"/>
                    </a:cubicBezTo>
                    <a:cubicBezTo>
                      <a:pt x="236" y="210"/>
                      <a:pt x="236" y="210"/>
                      <a:pt x="236" y="210"/>
                    </a:cubicBezTo>
                    <a:cubicBezTo>
                      <a:pt x="235" y="210"/>
                      <a:pt x="235" y="211"/>
                      <a:pt x="236" y="211"/>
                    </a:cubicBezTo>
                    <a:cubicBezTo>
                      <a:pt x="236" y="211"/>
                      <a:pt x="236" y="211"/>
                      <a:pt x="236" y="211"/>
                    </a:cubicBezTo>
                    <a:cubicBezTo>
                      <a:pt x="236" y="211"/>
                      <a:pt x="236" y="211"/>
                      <a:pt x="236" y="211"/>
                    </a:cubicBezTo>
                    <a:cubicBezTo>
                      <a:pt x="235" y="211"/>
                      <a:pt x="235" y="211"/>
                      <a:pt x="235" y="211"/>
                    </a:cubicBezTo>
                    <a:cubicBezTo>
                      <a:pt x="235" y="211"/>
                      <a:pt x="235" y="211"/>
                      <a:pt x="236" y="211"/>
                    </a:cubicBezTo>
                    <a:cubicBezTo>
                      <a:pt x="236" y="211"/>
                      <a:pt x="236" y="212"/>
                      <a:pt x="236" y="212"/>
                    </a:cubicBezTo>
                    <a:cubicBezTo>
                      <a:pt x="236" y="212"/>
                      <a:pt x="235" y="212"/>
                      <a:pt x="235" y="212"/>
                    </a:cubicBezTo>
                    <a:cubicBezTo>
                      <a:pt x="235" y="212"/>
                      <a:pt x="235" y="212"/>
                      <a:pt x="235" y="212"/>
                    </a:cubicBezTo>
                    <a:cubicBezTo>
                      <a:pt x="235" y="212"/>
                      <a:pt x="235" y="212"/>
                      <a:pt x="235" y="212"/>
                    </a:cubicBezTo>
                    <a:cubicBezTo>
                      <a:pt x="235" y="211"/>
                      <a:pt x="235" y="211"/>
                      <a:pt x="235" y="212"/>
                    </a:cubicBezTo>
                    <a:cubicBezTo>
                      <a:pt x="235" y="212"/>
                      <a:pt x="235" y="212"/>
                      <a:pt x="235" y="212"/>
                    </a:cubicBezTo>
                    <a:cubicBezTo>
                      <a:pt x="234" y="212"/>
                      <a:pt x="234" y="212"/>
                      <a:pt x="234" y="212"/>
                    </a:cubicBezTo>
                    <a:cubicBezTo>
                      <a:pt x="234" y="212"/>
                      <a:pt x="234" y="212"/>
                      <a:pt x="234" y="212"/>
                    </a:cubicBezTo>
                    <a:cubicBezTo>
                      <a:pt x="234" y="212"/>
                      <a:pt x="234" y="212"/>
                      <a:pt x="234" y="212"/>
                    </a:cubicBezTo>
                    <a:cubicBezTo>
                      <a:pt x="234" y="211"/>
                      <a:pt x="234" y="211"/>
                      <a:pt x="234" y="211"/>
                    </a:cubicBezTo>
                    <a:cubicBezTo>
                      <a:pt x="234" y="211"/>
                      <a:pt x="234" y="211"/>
                      <a:pt x="234" y="211"/>
                    </a:cubicBezTo>
                    <a:cubicBezTo>
                      <a:pt x="234" y="211"/>
                      <a:pt x="234" y="211"/>
                      <a:pt x="234" y="211"/>
                    </a:cubicBezTo>
                    <a:cubicBezTo>
                      <a:pt x="234" y="211"/>
                      <a:pt x="234" y="211"/>
                      <a:pt x="234" y="212"/>
                    </a:cubicBezTo>
                    <a:cubicBezTo>
                      <a:pt x="234" y="212"/>
                      <a:pt x="233" y="212"/>
                      <a:pt x="233" y="212"/>
                    </a:cubicBezTo>
                    <a:cubicBezTo>
                      <a:pt x="233" y="212"/>
                      <a:pt x="233" y="212"/>
                      <a:pt x="233" y="212"/>
                    </a:cubicBezTo>
                    <a:cubicBezTo>
                      <a:pt x="233" y="212"/>
                      <a:pt x="233" y="212"/>
                      <a:pt x="233" y="212"/>
                    </a:cubicBezTo>
                    <a:cubicBezTo>
                      <a:pt x="233" y="213"/>
                      <a:pt x="233" y="213"/>
                      <a:pt x="233" y="212"/>
                    </a:cubicBezTo>
                    <a:cubicBezTo>
                      <a:pt x="233" y="212"/>
                      <a:pt x="233" y="212"/>
                      <a:pt x="233" y="212"/>
                    </a:cubicBezTo>
                    <a:cubicBezTo>
                      <a:pt x="232" y="212"/>
                      <a:pt x="232" y="212"/>
                      <a:pt x="232" y="212"/>
                    </a:cubicBezTo>
                    <a:cubicBezTo>
                      <a:pt x="232" y="212"/>
                      <a:pt x="232" y="213"/>
                      <a:pt x="233" y="213"/>
                    </a:cubicBezTo>
                    <a:cubicBezTo>
                      <a:pt x="233" y="213"/>
                      <a:pt x="233" y="213"/>
                      <a:pt x="232" y="213"/>
                    </a:cubicBezTo>
                    <a:cubicBezTo>
                      <a:pt x="232" y="213"/>
                      <a:pt x="232" y="213"/>
                      <a:pt x="232" y="213"/>
                    </a:cubicBezTo>
                    <a:cubicBezTo>
                      <a:pt x="232" y="213"/>
                      <a:pt x="231" y="213"/>
                      <a:pt x="231" y="213"/>
                    </a:cubicBezTo>
                    <a:cubicBezTo>
                      <a:pt x="231" y="212"/>
                      <a:pt x="231" y="212"/>
                      <a:pt x="231" y="212"/>
                    </a:cubicBezTo>
                    <a:cubicBezTo>
                      <a:pt x="231" y="212"/>
                      <a:pt x="231" y="212"/>
                      <a:pt x="231" y="212"/>
                    </a:cubicBezTo>
                    <a:cubicBezTo>
                      <a:pt x="230" y="212"/>
                      <a:pt x="230" y="212"/>
                      <a:pt x="230" y="212"/>
                    </a:cubicBezTo>
                    <a:cubicBezTo>
                      <a:pt x="230" y="212"/>
                      <a:pt x="230" y="212"/>
                      <a:pt x="230" y="212"/>
                    </a:cubicBezTo>
                    <a:cubicBezTo>
                      <a:pt x="230" y="212"/>
                      <a:pt x="230" y="212"/>
                      <a:pt x="230" y="212"/>
                    </a:cubicBezTo>
                    <a:cubicBezTo>
                      <a:pt x="230" y="211"/>
                      <a:pt x="230" y="211"/>
                      <a:pt x="230" y="211"/>
                    </a:cubicBezTo>
                    <a:cubicBezTo>
                      <a:pt x="229" y="211"/>
                      <a:pt x="230" y="211"/>
                      <a:pt x="230" y="211"/>
                    </a:cubicBezTo>
                    <a:cubicBezTo>
                      <a:pt x="230" y="211"/>
                      <a:pt x="230" y="211"/>
                      <a:pt x="230" y="210"/>
                    </a:cubicBezTo>
                    <a:cubicBezTo>
                      <a:pt x="230" y="210"/>
                      <a:pt x="230" y="210"/>
                      <a:pt x="230" y="211"/>
                    </a:cubicBezTo>
                    <a:cubicBezTo>
                      <a:pt x="230" y="211"/>
                      <a:pt x="230" y="211"/>
                      <a:pt x="230" y="211"/>
                    </a:cubicBezTo>
                    <a:cubicBezTo>
                      <a:pt x="230" y="211"/>
                      <a:pt x="231" y="211"/>
                      <a:pt x="231" y="211"/>
                    </a:cubicBezTo>
                    <a:cubicBezTo>
                      <a:pt x="231" y="211"/>
                      <a:pt x="231" y="211"/>
                      <a:pt x="231" y="211"/>
                    </a:cubicBezTo>
                    <a:cubicBezTo>
                      <a:pt x="231" y="211"/>
                      <a:pt x="231" y="211"/>
                      <a:pt x="231" y="211"/>
                    </a:cubicBezTo>
                    <a:cubicBezTo>
                      <a:pt x="231" y="211"/>
                      <a:pt x="231" y="211"/>
                      <a:pt x="231" y="211"/>
                    </a:cubicBezTo>
                    <a:cubicBezTo>
                      <a:pt x="231" y="211"/>
                      <a:pt x="231" y="211"/>
                      <a:pt x="231" y="211"/>
                    </a:cubicBezTo>
                    <a:cubicBezTo>
                      <a:pt x="231" y="211"/>
                      <a:pt x="231" y="211"/>
                      <a:pt x="231" y="211"/>
                    </a:cubicBezTo>
                    <a:cubicBezTo>
                      <a:pt x="231" y="211"/>
                      <a:pt x="232" y="211"/>
                      <a:pt x="231" y="211"/>
                    </a:cubicBezTo>
                    <a:cubicBezTo>
                      <a:pt x="231" y="211"/>
                      <a:pt x="231" y="211"/>
                      <a:pt x="231" y="211"/>
                    </a:cubicBezTo>
                    <a:cubicBezTo>
                      <a:pt x="231" y="211"/>
                      <a:pt x="231" y="210"/>
                      <a:pt x="231" y="210"/>
                    </a:cubicBezTo>
                    <a:cubicBezTo>
                      <a:pt x="231" y="210"/>
                      <a:pt x="231" y="210"/>
                      <a:pt x="231" y="210"/>
                    </a:cubicBezTo>
                    <a:cubicBezTo>
                      <a:pt x="230" y="210"/>
                      <a:pt x="230" y="210"/>
                      <a:pt x="231" y="210"/>
                    </a:cubicBezTo>
                    <a:cubicBezTo>
                      <a:pt x="231" y="209"/>
                      <a:pt x="231" y="209"/>
                      <a:pt x="231" y="209"/>
                    </a:cubicBezTo>
                    <a:cubicBezTo>
                      <a:pt x="231" y="210"/>
                      <a:pt x="231" y="210"/>
                      <a:pt x="232" y="210"/>
                    </a:cubicBezTo>
                    <a:cubicBezTo>
                      <a:pt x="232" y="210"/>
                      <a:pt x="232" y="210"/>
                      <a:pt x="232" y="210"/>
                    </a:cubicBezTo>
                    <a:cubicBezTo>
                      <a:pt x="232" y="209"/>
                      <a:pt x="232" y="209"/>
                      <a:pt x="232" y="210"/>
                    </a:cubicBezTo>
                    <a:cubicBezTo>
                      <a:pt x="232" y="210"/>
                      <a:pt x="233" y="210"/>
                      <a:pt x="233" y="210"/>
                    </a:cubicBezTo>
                    <a:cubicBezTo>
                      <a:pt x="233" y="210"/>
                      <a:pt x="233" y="210"/>
                      <a:pt x="233" y="210"/>
                    </a:cubicBezTo>
                    <a:cubicBezTo>
                      <a:pt x="232" y="209"/>
                      <a:pt x="233" y="209"/>
                      <a:pt x="232" y="209"/>
                    </a:cubicBezTo>
                    <a:cubicBezTo>
                      <a:pt x="232" y="209"/>
                      <a:pt x="232" y="209"/>
                      <a:pt x="232" y="209"/>
                    </a:cubicBezTo>
                    <a:cubicBezTo>
                      <a:pt x="232" y="209"/>
                      <a:pt x="232" y="209"/>
                      <a:pt x="232" y="209"/>
                    </a:cubicBezTo>
                    <a:cubicBezTo>
                      <a:pt x="232" y="209"/>
                      <a:pt x="233" y="209"/>
                      <a:pt x="233" y="209"/>
                    </a:cubicBezTo>
                    <a:cubicBezTo>
                      <a:pt x="233" y="209"/>
                      <a:pt x="233" y="209"/>
                      <a:pt x="233" y="209"/>
                    </a:cubicBezTo>
                    <a:cubicBezTo>
                      <a:pt x="233" y="208"/>
                      <a:pt x="232" y="208"/>
                      <a:pt x="232" y="208"/>
                    </a:cubicBezTo>
                    <a:cubicBezTo>
                      <a:pt x="232" y="208"/>
                      <a:pt x="232" y="208"/>
                      <a:pt x="232" y="208"/>
                    </a:cubicBezTo>
                    <a:cubicBezTo>
                      <a:pt x="232" y="208"/>
                      <a:pt x="232" y="208"/>
                      <a:pt x="232" y="208"/>
                    </a:cubicBezTo>
                    <a:cubicBezTo>
                      <a:pt x="232" y="208"/>
                      <a:pt x="232" y="208"/>
                      <a:pt x="232" y="208"/>
                    </a:cubicBezTo>
                    <a:cubicBezTo>
                      <a:pt x="232" y="208"/>
                      <a:pt x="232" y="208"/>
                      <a:pt x="232" y="208"/>
                    </a:cubicBezTo>
                    <a:cubicBezTo>
                      <a:pt x="232" y="208"/>
                      <a:pt x="232" y="208"/>
                      <a:pt x="232" y="208"/>
                    </a:cubicBezTo>
                    <a:cubicBezTo>
                      <a:pt x="233" y="208"/>
                      <a:pt x="233" y="207"/>
                      <a:pt x="233" y="207"/>
                    </a:cubicBezTo>
                    <a:cubicBezTo>
                      <a:pt x="233" y="208"/>
                      <a:pt x="233" y="208"/>
                      <a:pt x="233" y="208"/>
                    </a:cubicBezTo>
                    <a:cubicBezTo>
                      <a:pt x="233" y="208"/>
                      <a:pt x="233" y="208"/>
                      <a:pt x="233" y="207"/>
                    </a:cubicBezTo>
                    <a:cubicBezTo>
                      <a:pt x="233" y="207"/>
                      <a:pt x="233" y="207"/>
                      <a:pt x="233" y="207"/>
                    </a:cubicBezTo>
                    <a:cubicBezTo>
                      <a:pt x="233" y="207"/>
                      <a:pt x="233" y="207"/>
                      <a:pt x="233" y="207"/>
                    </a:cubicBezTo>
                    <a:cubicBezTo>
                      <a:pt x="233" y="207"/>
                      <a:pt x="234" y="207"/>
                      <a:pt x="234" y="207"/>
                    </a:cubicBezTo>
                    <a:cubicBezTo>
                      <a:pt x="234" y="207"/>
                      <a:pt x="234" y="207"/>
                      <a:pt x="234" y="207"/>
                    </a:cubicBezTo>
                    <a:cubicBezTo>
                      <a:pt x="234" y="207"/>
                      <a:pt x="234" y="207"/>
                      <a:pt x="234" y="207"/>
                    </a:cubicBezTo>
                    <a:cubicBezTo>
                      <a:pt x="234" y="207"/>
                      <a:pt x="234" y="207"/>
                      <a:pt x="234" y="207"/>
                    </a:cubicBezTo>
                    <a:cubicBezTo>
                      <a:pt x="234" y="207"/>
                      <a:pt x="234" y="208"/>
                      <a:pt x="234" y="208"/>
                    </a:cubicBezTo>
                    <a:cubicBezTo>
                      <a:pt x="234" y="208"/>
                      <a:pt x="234" y="208"/>
                      <a:pt x="234" y="208"/>
                    </a:cubicBezTo>
                    <a:cubicBezTo>
                      <a:pt x="235" y="208"/>
                      <a:pt x="235" y="208"/>
                      <a:pt x="234" y="208"/>
                    </a:cubicBezTo>
                    <a:cubicBezTo>
                      <a:pt x="234" y="208"/>
                      <a:pt x="234" y="209"/>
                      <a:pt x="234" y="209"/>
                    </a:cubicBezTo>
                    <a:cubicBezTo>
                      <a:pt x="234" y="209"/>
                      <a:pt x="234" y="209"/>
                      <a:pt x="234" y="209"/>
                    </a:cubicBezTo>
                    <a:cubicBezTo>
                      <a:pt x="235" y="209"/>
                      <a:pt x="235" y="209"/>
                      <a:pt x="235" y="209"/>
                    </a:cubicBezTo>
                    <a:cubicBezTo>
                      <a:pt x="235" y="209"/>
                      <a:pt x="235" y="209"/>
                      <a:pt x="235" y="209"/>
                    </a:cubicBezTo>
                    <a:cubicBezTo>
                      <a:pt x="235" y="209"/>
                      <a:pt x="235" y="209"/>
                      <a:pt x="235" y="209"/>
                    </a:cubicBezTo>
                    <a:cubicBezTo>
                      <a:pt x="235" y="209"/>
                      <a:pt x="235" y="209"/>
                      <a:pt x="235" y="209"/>
                    </a:cubicBezTo>
                    <a:cubicBezTo>
                      <a:pt x="235" y="209"/>
                      <a:pt x="235" y="208"/>
                      <a:pt x="235" y="208"/>
                    </a:cubicBezTo>
                    <a:cubicBezTo>
                      <a:pt x="235" y="208"/>
                      <a:pt x="235" y="208"/>
                      <a:pt x="235" y="208"/>
                    </a:cubicBezTo>
                    <a:cubicBezTo>
                      <a:pt x="235" y="208"/>
                      <a:pt x="235" y="208"/>
                      <a:pt x="235" y="208"/>
                    </a:cubicBezTo>
                    <a:cubicBezTo>
                      <a:pt x="235" y="208"/>
                      <a:pt x="235" y="208"/>
                      <a:pt x="235" y="208"/>
                    </a:cubicBezTo>
                    <a:cubicBezTo>
                      <a:pt x="236" y="208"/>
                      <a:pt x="236" y="208"/>
                      <a:pt x="236" y="208"/>
                    </a:cubicBezTo>
                    <a:cubicBezTo>
                      <a:pt x="236" y="208"/>
                      <a:pt x="236" y="208"/>
                      <a:pt x="236" y="208"/>
                    </a:cubicBezTo>
                    <a:cubicBezTo>
                      <a:pt x="236" y="208"/>
                      <a:pt x="236" y="208"/>
                      <a:pt x="236" y="208"/>
                    </a:cubicBezTo>
                    <a:cubicBezTo>
                      <a:pt x="236" y="208"/>
                      <a:pt x="236" y="208"/>
                      <a:pt x="236" y="208"/>
                    </a:cubicBezTo>
                    <a:cubicBezTo>
                      <a:pt x="236" y="208"/>
                      <a:pt x="236" y="209"/>
                      <a:pt x="236" y="209"/>
                    </a:cubicBezTo>
                    <a:cubicBezTo>
                      <a:pt x="236" y="209"/>
                      <a:pt x="236" y="209"/>
                      <a:pt x="236" y="209"/>
                    </a:cubicBezTo>
                    <a:cubicBezTo>
                      <a:pt x="236" y="209"/>
                      <a:pt x="236" y="209"/>
                      <a:pt x="236" y="209"/>
                    </a:cubicBezTo>
                    <a:cubicBezTo>
                      <a:pt x="236" y="208"/>
                      <a:pt x="237" y="208"/>
                      <a:pt x="237" y="208"/>
                    </a:cubicBezTo>
                    <a:cubicBezTo>
                      <a:pt x="237" y="209"/>
                      <a:pt x="237" y="209"/>
                      <a:pt x="237" y="209"/>
                    </a:cubicBezTo>
                    <a:cubicBezTo>
                      <a:pt x="237" y="209"/>
                      <a:pt x="237" y="209"/>
                      <a:pt x="237" y="209"/>
                    </a:cubicBezTo>
                    <a:cubicBezTo>
                      <a:pt x="237" y="209"/>
                      <a:pt x="237" y="210"/>
                      <a:pt x="237" y="210"/>
                    </a:cubicBezTo>
                    <a:cubicBezTo>
                      <a:pt x="237" y="210"/>
                      <a:pt x="237" y="210"/>
                      <a:pt x="237" y="210"/>
                    </a:cubicBezTo>
                    <a:cubicBezTo>
                      <a:pt x="237" y="210"/>
                      <a:pt x="237" y="210"/>
                      <a:pt x="237" y="210"/>
                    </a:cubicBezTo>
                    <a:cubicBezTo>
                      <a:pt x="237" y="210"/>
                      <a:pt x="237" y="210"/>
                      <a:pt x="237" y="210"/>
                    </a:cubicBezTo>
                    <a:cubicBezTo>
                      <a:pt x="237" y="210"/>
                      <a:pt x="237" y="210"/>
                      <a:pt x="237" y="209"/>
                    </a:cubicBezTo>
                    <a:cubicBezTo>
                      <a:pt x="237" y="209"/>
                      <a:pt x="237" y="210"/>
                      <a:pt x="237" y="210"/>
                    </a:cubicBezTo>
                    <a:cubicBezTo>
                      <a:pt x="237" y="210"/>
                      <a:pt x="237" y="209"/>
                      <a:pt x="237" y="209"/>
                    </a:cubicBezTo>
                    <a:cubicBezTo>
                      <a:pt x="238" y="209"/>
                      <a:pt x="238" y="209"/>
                      <a:pt x="238" y="209"/>
                    </a:cubicBezTo>
                    <a:cubicBezTo>
                      <a:pt x="238" y="209"/>
                      <a:pt x="238" y="210"/>
                      <a:pt x="238" y="210"/>
                    </a:cubicBezTo>
                    <a:close/>
                    <a:moveTo>
                      <a:pt x="228" y="214"/>
                    </a:moveTo>
                    <a:cubicBezTo>
                      <a:pt x="228" y="215"/>
                      <a:pt x="228" y="215"/>
                      <a:pt x="228" y="215"/>
                    </a:cubicBezTo>
                    <a:cubicBezTo>
                      <a:pt x="228" y="215"/>
                      <a:pt x="228" y="215"/>
                      <a:pt x="229" y="215"/>
                    </a:cubicBezTo>
                    <a:cubicBezTo>
                      <a:pt x="229" y="215"/>
                      <a:pt x="229" y="215"/>
                      <a:pt x="229" y="215"/>
                    </a:cubicBezTo>
                    <a:cubicBezTo>
                      <a:pt x="229" y="215"/>
                      <a:pt x="229" y="215"/>
                      <a:pt x="229" y="215"/>
                    </a:cubicBezTo>
                    <a:cubicBezTo>
                      <a:pt x="229" y="215"/>
                      <a:pt x="229" y="216"/>
                      <a:pt x="229" y="216"/>
                    </a:cubicBezTo>
                    <a:cubicBezTo>
                      <a:pt x="229" y="216"/>
                      <a:pt x="229" y="216"/>
                      <a:pt x="230" y="216"/>
                    </a:cubicBezTo>
                    <a:cubicBezTo>
                      <a:pt x="230" y="216"/>
                      <a:pt x="230" y="216"/>
                      <a:pt x="230" y="215"/>
                    </a:cubicBezTo>
                    <a:cubicBezTo>
                      <a:pt x="229" y="215"/>
                      <a:pt x="229" y="215"/>
                      <a:pt x="229" y="215"/>
                    </a:cubicBezTo>
                    <a:cubicBezTo>
                      <a:pt x="229" y="215"/>
                      <a:pt x="229" y="215"/>
                      <a:pt x="229" y="215"/>
                    </a:cubicBezTo>
                    <a:cubicBezTo>
                      <a:pt x="229" y="215"/>
                      <a:pt x="229" y="214"/>
                      <a:pt x="229" y="214"/>
                    </a:cubicBezTo>
                    <a:cubicBezTo>
                      <a:pt x="229" y="214"/>
                      <a:pt x="229" y="214"/>
                      <a:pt x="229" y="214"/>
                    </a:cubicBezTo>
                    <a:cubicBezTo>
                      <a:pt x="228" y="214"/>
                      <a:pt x="228" y="214"/>
                      <a:pt x="228" y="214"/>
                    </a:cubicBezTo>
                    <a:cubicBezTo>
                      <a:pt x="228" y="214"/>
                      <a:pt x="228" y="214"/>
                      <a:pt x="228" y="214"/>
                    </a:cubicBezTo>
                    <a:cubicBezTo>
                      <a:pt x="227" y="214"/>
                      <a:pt x="227" y="214"/>
                      <a:pt x="228" y="214"/>
                    </a:cubicBezTo>
                    <a:close/>
                    <a:moveTo>
                      <a:pt x="225" y="231"/>
                    </a:moveTo>
                    <a:cubicBezTo>
                      <a:pt x="225" y="231"/>
                      <a:pt x="225" y="231"/>
                      <a:pt x="225" y="231"/>
                    </a:cubicBezTo>
                    <a:cubicBezTo>
                      <a:pt x="225" y="231"/>
                      <a:pt x="225" y="231"/>
                      <a:pt x="225" y="231"/>
                    </a:cubicBezTo>
                    <a:cubicBezTo>
                      <a:pt x="225" y="231"/>
                      <a:pt x="225" y="231"/>
                      <a:pt x="224" y="231"/>
                    </a:cubicBezTo>
                    <a:cubicBezTo>
                      <a:pt x="224" y="231"/>
                      <a:pt x="224" y="231"/>
                      <a:pt x="224" y="231"/>
                    </a:cubicBezTo>
                    <a:cubicBezTo>
                      <a:pt x="224" y="231"/>
                      <a:pt x="224" y="231"/>
                      <a:pt x="224" y="232"/>
                    </a:cubicBezTo>
                    <a:cubicBezTo>
                      <a:pt x="223" y="232"/>
                      <a:pt x="223" y="232"/>
                      <a:pt x="224" y="232"/>
                    </a:cubicBezTo>
                    <a:cubicBezTo>
                      <a:pt x="224" y="232"/>
                      <a:pt x="224" y="232"/>
                      <a:pt x="224" y="232"/>
                    </a:cubicBezTo>
                    <a:cubicBezTo>
                      <a:pt x="225" y="232"/>
                      <a:pt x="225" y="231"/>
                      <a:pt x="225" y="231"/>
                    </a:cubicBezTo>
                    <a:cubicBezTo>
                      <a:pt x="225" y="231"/>
                      <a:pt x="225" y="231"/>
                      <a:pt x="225" y="231"/>
                    </a:cubicBezTo>
                    <a:close/>
                    <a:moveTo>
                      <a:pt x="228" y="212"/>
                    </a:moveTo>
                    <a:cubicBezTo>
                      <a:pt x="229" y="212"/>
                      <a:pt x="229" y="212"/>
                      <a:pt x="229" y="211"/>
                    </a:cubicBezTo>
                    <a:cubicBezTo>
                      <a:pt x="229" y="211"/>
                      <a:pt x="229" y="211"/>
                      <a:pt x="229" y="211"/>
                    </a:cubicBezTo>
                    <a:cubicBezTo>
                      <a:pt x="229" y="211"/>
                      <a:pt x="229" y="211"/>
                      <a:pt x="229" y="211"/>
                    </a:cubicBezTo>
                    <a:cubicBezTo>
                      <a:pt x="229" y="212"/>
                      <a:pt x="229" y="212"/>
                      <a:pt x="230" y="212"/>
                    </a:cubicBezTo>
                    <a:cubicBezTo>
                      <a:pt x="230" y="212"/>
                      <a:pt x="230" y="212"/>
                      <a:pt x="230" y="212"/>
                    </a:cubicBezTo>
                    <a:cubicBezTo>
                      <a:pt x="230" y="212"/>
                      <a:pt x="230" y="212"/>
                      <a:pt x="230" y="212"/>
                    </a:cubicBezTo>
                    <a:cubicBezTo>
                      <a:pt x="230" y="212"/>
                      <a:pt x="230" y="212"/>
                      <a:pt x="230" y="212"/>
                    </a:cubicBezTo>
                    <a:cubicBezTo>
                      <a:pt x="230" y="212"/>
                      <a:pt x="230" y="212"/>
                      <a:pt x="230" y="212"/>
                    </a:cubicBezTo>
                    <a:cubicBezTo>
                      <a:pt x="230" y="212"/>
                      <a:pt x="230" y="212"/>
                      <a:pt x="231" y="213"/>
                    </a:cubicBezTo>
                    <a:cubicBezTo>
                      <a:pt x="231" y="213"/>
                      <a:pt x="231" y="213"/>
                      <a:pt x="231" y="213"/>
                    </a:cubicBezTo>
                    <a:cubicBezTo>
                      <a:pt x="231" y="213"/>
                      <a:pt x="231" y="213"/>
                      <a:pt x="231" y="213"/>
                    </a:cubicBezTo>
                    <a:cubicBezTo>
                      <a:pt x="231" y="213"/>
                      <a:pt x="232" y="213"/>
                      <a:pt x="232" y="213"/>
                    </a:cubicBezTo>
                    <a:cubicBezTo>
                      <a:pt x="232" y="213"/>
                      <a:pt x="231" y="213"/>
                      <a:pt x="231" y="213"/>
                    </a:cubicBezTo>
                    <a:cubicBezTo>
                      <a:pt x="231" y="214"/>
                      <a:pt x="231" y="213"/>
                      <a:pt x="231" y="213"/>
                    </a:cubicBezTo>
                    <a:cubicBezTo>
                      <a:pt x="231" y="213"/>
                      <a:pt x="230" y="213"/>
                      <a:pt x="230" y="213"/>
                    </a:cubicBezTo>
                    <a:cubicBezTo>
                      <a:pt x="230" y="213"/>
                      <a:pt x="230" y="213"/>
                      <a:pt x="230" y="213"/>
                    </a:cubicBezTo>
                    <a:cubicBezTo>
                      <a:pt x="230" y="213"/>
                      <a:pt x="230" y="213"/>
                      <a:pt x="229" y="213"/>
                    </a:cubicBezTo>
                    <a:cubicBezTo>
                      <a:pt x="229" y="212"/>
                      <a:pt x="229" y="212"/>
                      <a:pt x="229" y="212"/>
                    </a:cubicBezTo>
                    <a:cubicBezTo>
                      <a:pt x="229" y="212"/>
                      <a:pt x="229" y="212"/>
                      <a:pt x="229" y="212"/>
                    </a:cubicBezTo>
                    <a:cubicBezTo>
                      <a:pt x="229" y="212"/>
                      <a:pt x="229" y="212"/>
                      <a:pt x="229" y="212"/>
                    </a:cubicBezTo>
                    <a:cubicBezTo>
                      <a:pt x="229" y="212"/>
                      <a:pt x="229" y="212"/>
                      <a:pt x="229" y="212"/>
                    </a:cubicBezTo>
                    <a:cubicBezTo>
                      <a:pt x="229" y="213"/>
                      <a:pt x="229" y="213"/>
                      <a:pt x="229" y="213"/>
                    </a:cubicBezTo>
                    <a:cubicBezTo>
                      <a:pt x="229" y="213"/>
                      <a:pt x="229" y="213"/>
                      <a:pt x="229" y="213"/>
                    </a:cubicBezTo>
                    <a:cubicBezTo>
                      <a:pt x="228" y="212"/>
                      <a:pt x="228" y="212"/>
                      <a:pt x="228" y="212"/>
                    </a:cubicBezTo>
                    <a:close/>
                    <a:moveTo>
                      <a:pt x="239" y="210"/>
                    </a:moveTo>
                    <a:cubicBezTo>
                      <a:pt x="239" y="210"/>
                      <a:pt x="239" y="210"/>
                      <a:pt x="239" y="210"/>
                    </a:cubicBezTo>
                    <a:cubicBezTo>
                      <a:pt x="239" y="210"/>
                      <a:pt x="239" y="210"/>
                      <a:pt x="239" y="210"/>
                    </a:cubicBezTo>
                    <a:cubicBezTo>
                      <a:pt x="239" y="210"/>
                      <a:pt x="239" y="210"/>
                      <a:pt x="238" y="210"/>
                    </a:cubicBezTo>
                    <a:cubicBezTo>
                      <a:pt x="238" y="210"/>
                      <a:pt x="238" y="211"/>
                      <a:pt x="238" y="211"/>
                    </a:cubicBezTo>
                    <a:cubicBezTo>
                      <a:pt x="238" y="211"/>
                      <a:pt x="238" y="211"/>
                      <a:pt x="238" y="211"/>
                    </a:cubicBezTo>
                    <a:cubicBezTo>
                      <a:pt x="238" y="211"/>
                      <a:pt x="239" y="211"/>
                      <a:pt x="239" y="211"/>
                    </a:cubicBezTo>
                    <a:cubicBezTo>
                      <a:pt x="239" y="211"/>
                      <a:pt x="239" y="211"/>
                      <a:pt x="239" y="211"/>
                    </a:cubicBezTo>
                    <a:cubicBezTo>
                      <a:pt x="239" y="211"/>
                      <a:pt x="239" y="210"/>
                      <a:pt x="239" y="210"/>
                    </a:cubicBezTo>
                    <a:close/>
                    <a:moveTo>
                      <a:pt x="233" y="214"/>
                    </a:moveTo>
                    <a:cubicBezTo>
                      <a:pt x="233" y="214"/>
                      <a:pt x="233" y="214"/>
                      <a:pt x="233" y="214"/>
                    </a:cubicBezTo>
                    <a:cubicBezTo>
                      <a:pt x="233" y="213"/>
                      <a:pt x="233" y="213"/>
                      <a:pt x="233" y="213"/>
                    </a:cubicBezTo>
                    <a:cubicBezTo>
                      <a:pt x="232" y="213"/>
                      <a:pt x="232" y="213"/>
                      <a:pt x="232" y="214"/>
                    </a:cubicBezTo>
                    <a:cubicBezTo>
                      <a:pt x="232" y="214"/>
                      <a:pt x="232" y="214"/>
                      <a:pt x="232" y="214"/>
                    </a:cubicBezTo>
                    <a:cubicBezTo>
                      <a:pt x="232" y="214"/>
                      <a:pt x="232" y="214"/>
                      <a:pt x="232" y="214"/>
                    </a:cubicBezTo>
                    <a:cubicBezTo>
                      <a:pt x="233" y="214"/>
                      <a:pt x="233" y="214"/>
                      <a:pt x="233" y="214"/>
                    </a:cubicBezTo>
                    <a:close/>
                    <a:moveTo>
                      <a:pt x="235" y="214"/>
                    </a:moveTo>
                    <a:cubicBezTo>
                      <a:pt x="235" y="214"/>
                      <a:pt x="235" y="214"/>
                      <a:pt x="235" y="214"/>
                    </a:cubicBezTo>
                    <a:cubicBezTo>
                      <a:pt x="235" y="214"/>
                      <a:pt x="234" y="214"/>
                      <a:pt x="234" y="214"/>
                    </a:cubicBezTo>
                    <a:cubicBezTo>
                      <a:pt x="234" y="214"/>
                      <a:pt x="234" y="214"/>
                      <a:pt x="235" y="214"/>
                    </a:cubicBezTo>
                    <a:cubicBezTo>
                      <a:pt x="235" y="214"/>
                      <a:pt x="235" y="214"/>
                      <a:pt x="235" y="214"/>
                    </a:cubicBezTo>
                    <a:cubicBezTo>
                      <a:pt x="235" y="214"/>
                      <a:pt x="235" y="214"/>
                      <a:pt x="235" y="214"/>
                    </a:cubicBezTo>
                    <a:cubicBezTo>
                      <a:pt x="235" y="214"/>
                      <a:pt x="235" y="214"/>
                      <a:pt x="235" y="214"/>
                    </a:cubicBezTo>
                    <a:cubicBezTo>
                      <a:pt x="235" y="215"/>
                      <a:pt x="235" y="215"/>
                      <a:pt x="235" y="214"/>
                    </a:cubicBezTo>
                    <a:cubicBezTo>
                      <a:pt x="235" y="214"/>
                      <a:pt x="235" y="214"/>
                      <a:pt x="235" y="214"/>
                    </a:cubicBezTo>
                    <a:cubicBezTo>
                      <a:pt x="235" y="214"/>
                      <a:pt x="235" y="214"/>
                      <a:pt x="235" y="214"/>
                    </a:cubicBezTo>
                    <a:cubicBezTo>
                      <a:pt x="235" y="214"/>
                      <a:pt x="235" y="214"/>
                      <a:pt x="235" y="214"/>
                    </a:cubicBezTo>
                    <a:close/>
                    <a:moveTo>
                      <a:pt x="225" y="220"/>
                    </a:moveTo>
                    <a:cubicBezTo>
                      <a:pt x="225" y="220"/>
                      <a:pt x="225" y="219"/>
                      <a:pt x="225" y="219"/>
                    </a:cubicBezTo>
                    <a:cubicBezTo>
                      <a:pt x="225" y="219"/>
                      <a:pt x="225" y="219"/>
                      <a:pt x="225" y="219"/>
                    </a:cubicBezTo>
                    <a:cubicBezTo>
                      <a:pt x="225" y="219"/>
                      <a:pt x="225" y="220"/>
                      <a:pt x="225" y="220"/>
                    </a:cubicBezTo>
                    <a:cubicBezTo>
                      <a:pt x="225" y="220"/>
                      <a:pt x="225" y="220"/>
                      <a:pt x="225" y="220"/>
                    </a:cubicBezTo>
                    <a:close/>
                    <a:moveTo>
                      <a:pt x="232" y="209"/>
                    </a:moveTo>
                    <a:cubicBezTo>
                      <a:pt x="232" y="209"/>
                      <a:pt x="232" y="209"/>
                      <a:pt x="232" y="209"/>
                    </a:cubicBezTo>
                    <a:cubicBezTo>
                      <a:pt x="232" y="209"/>
                      <a:pt x="232" y="210"/>
                      <a:pt x="232" y="209"/>
                    </a:cubicBezTo>
                    <a:cubicBezTo>
                      <a:pt x="232" y="209"/>
                      <a:pt x="232" y="209"/>
                      <a:pt x="232" y="209"/>
                    </a:cubicBezTo>
                    <a:cubicBezTo>
                      <a:pt x="232" y="209"/>
                      <a:pt x="232" y="209"/>
                      <a:pt x="232" y="209"/>
                    </a:cubicBezTo>
                    <a:cubicBezTo>
                      <a:pt x="232" y="209"/>
                      <a:pt x="232" y="209"/>
                      <a:pt x="232" y="209"/>
                    </a:cubicBezTo>
                    <a:cubicBezTo>
                      <a:pt x="232" y="209"/>
                      <a:pt x="232" y="209"/>
                      <a:pt x="231" y="209"/>
                    </a:cubicBezTo>
                    <a:cubicBezTo>
                      <a:pt x="231" y="209"/>
                      <a:pt x="231" y="209"/>
                      <a:pt x="231" y="209"/>
                    </a:cubicBezTo>
                    <a:cubicBezTo>
                      <a:pt x="231" y="209"/>
                      <a:pt x="231" y="209"/>
                      <a:pt x="232" y="209"/>
                    </a:cubicBezTo>
                    <a:close/>
                    <a:moveTo>
                      <a:pt x="224" y="229"/>
                    </a:moveTo>
                    <a:cubicBezTo>
                      <a:pt x="224" y="229"/>
                      <a:pt x="224" y="229"/>
                      <a:pt x="224" y="229"/>
                    </a:cubicBezTo>
                    <a:cubicBezTo>
                      <a:pt x="224" y="229"/>
                      <a:pt x="224" y="229"/>
                      <a:pt x="224" y="229"/>
                    </a:cubicBezTo>
                    <a:cubicBezTo>
                      <a:pt x="224" y="229"/>
                      <a:pt x="224" y="229"/>
                      <a:pt x="224" y="229"/>
                    </a:cubicBezTo>
                    <a:cubicBezTo>
                      <a:pt x="224" y="229"/>
                      <a:pt x="224" y="229"/>
                      <a:pt x="224" y="229"/>
                    </a:cubicBezTo>
                    <a:cubicBezTo>
                      <a:pt x="224" y="230"/>
                      <a:pt x="224" y="230"/>
                      <a:pt x="224" y="229"/>
                    </a:cubicBezTo>
                    <a:close/>
                    <a:moveTo>
                      <a:pt x="221" y="231"/>
                    </a:moveTo>
                    <a:cubicBezTo>
                      <a:pt x="221" y="231"/>
                      <a:pt x="221" y="231"/>
                      <a:pt x="221" y="231"/>
                    </a:cubicBezTo>
                    <a:cubicBezTo>
                      <a:pt x="221" y="231"/>
                      <a:pt x="221" y="231"/>
                      <a:pt x="221" y="231"/>
                    </a:cubicBezTo>
                    <a:cubicBezTo>
                      <a:pt x="221" y="231"/>
                      <a:pt x="221" y="231"/>
                      <a:pt x="221" y="231"/>
                    </a:cubicBezTo>
                    <a:cubicBezTo>
                      <a:pt x="222" y="231"/>
                      <a:pt x="222" y="231"/>
                      <a:pt x="222" y="231"/>
                    </a:cubicBezTo>
                    <a:cubicBezTo>
                      <a:pt x="222" y="231"/>
                      <a:pt x="221" y="231"/>
                      <a:pt x="221" y="231"/>
                    </a:cubicBezTo>
                    <a:close/>
                    <a:moveTo>
                      <a:pt x="227" y="227"/>
                    </a:moveTo>
                    <a:cubicBezTo>
                      <a:pt x="227" y="227"/>
                      <a:pt x="227" y="227"/>
                      <a:pt x="227" y="227"/>
                    </a:cubicBezTo>
                    <a:cubicBezTo>
                      <a:pt x="227" y="227"/>
                      <a:pt x="227" y="227"/>
                      <a:pt x="227" y="227"/>
                    </a:cubicBezTo>
                    <a:cubicBezTo>
                      <a:pt x="227" y="227"/>
                      <a:pt x="227" y="227"/>
                      <a:pt x="227" y="227"/>
                    </a:cubicBezTo>
                    <a:cubicBezTo>
                      <a:pt x="227" y="227"/>
                      <a:pt x="227" y="227"/>
                      <a:pt x="227" y="227"/>
                    </a:cubicBezTo>
                    <a:cubicBezTo>
                      <a:pt x="227" y="227"/>
                      <a:pt x="227" y="227"/>
                      <a:pt x="227" y="227"/>
                    </a:cubicBezTo>
                    <a:close/>
                    <a:moveTo>
                      <a:pt x="223" y="227"/>
                    </a:moveTo>
                    <a:cubicBezTo>
                      <a:pt x="223" y="227"/>
                      <a:pt x="222" y="227"/>
                      <a:pt x="222" y="227"/>
                    </a:cubicBezTo>
                    <a:cubicBezTo>
                      <a:pt x="222" y="227"/>
                      <a:pt x="223" y="227"/>
                      <a:pt x="223" y="227"/>
                    </a:cubicBezTo>
                    <a:close/>
                    <a:moveTo>
                      <a:pt x="236" y="221"/>
                    </a:moveTo>
                    <a:cubicBezTo>
                      <a:pt x="236" y="221"/>
                      <a:pt x="236" y="221"/>
                      <a:pt x="236" y="221"/>
                    </a:cubicBezTo>
                    <a:cubicBezTo>
                      <a:pt x="236" y="221"/>
                      <a:pt x="236" y="221"/>
                      <a:pt x="236" y="221"/>
                    </a:cubicBezTo>
                    <a:cubicBezTo>
                      <a:pt x="236" y="221"/>
                      <a:pt x="236" y="221"/>
                      <a:pt x="236" y="221"/>
                    </a:cubicBezTo>
                    <a:cubicBezTo>
                      <a:pt x="236" y="221"/>
                      <a:pt x="236" y="221"/>
                      <a:pt x="236" y="221"/>
                    </a:cubicBezTo>
                    <a:close/>
                    <a:moveTo>
                      <a:pt x="235" y="216"/>
                    </a:moveTo>
                    <a:cubicBezTo>
                      <a:pt x="236" y="216"/>
                      <a:pt x="236" y="216"/>
                      <a:pt x="236" y="216"/>
                    </a:cubicBezTo>
                    <a:cubicBezTo>
                      <a:pt x="236" y="216"/>
                      <a:pt x="235" y="216"/>
                      <a:pt x="235" y="216"/>
                    </a:cubicBezTo>
                    <a:cubicBezTo>
                      <a:pt x="235" y="216"/>
                      <a:pt x="235" y="216"/>
                      <a:pt x="235" y="216"/>
                    </a:cubicBezTo>
                    <a:cubicBezTo>
                      <a:pt x="235" y="216"/>
                      <a:pt x="235" y="216"/>
                      <a:pt x="235" y="216"/>
                    </a:cubicBezTo>
                    <a:close/>
                    <a:moveTo>
                      <a:pt x="221" y="231"/>
                    </a:moveTo>
                    <a:cubicBezTo>
                      <a:pt x="221" y="231"/>
                      <a:pt x="221" y="231"/>
                      <a:pt x="221" y="231"/>
                    </a:cubicBezTo>
                    <a:cubicBezTo>
                      <a:pt x="221" y="231"/>
                      <a:pt x="221" y="230"/>
                      <a:pt x="221" y="231"/>
                    </a:cubicBezTo>
                    <a:close/>
                    <a:moveTo>
                      <a:pt x="221" y="231"/>
                    </a:moveTo>
                    <a:cubicBezTo>
                      <a:pt x="221" y="231"/>
                      <a:pt x="221" y="231"/>
                      <a:pt x="221" y="231"/>
                    </a:cubicBezTo>
                    <a:cubicBezTo>
                      <a:pt x="221" y="231"/>
                      <a:pt x="221" y="231"/>
                      <a:pt x="221" y="231"/>
                    </a:cubicBezTo>
                    <a:close/>
                    <a:moveTo>
                      <a:pt x="222" y="227"/>
                    </a:moveTo>
                    <a:cubicBezTo>
                      <a:pt x="222" y="227"/>
                      <a:pt x="222" y="227"/>
                      <a:pt x="222" y="227"/>
                    </a:cubicBezTo>
                    <a:cubicBezTo>
                      <a:pt x="222" y="227"/>
                      <a:pt x="222" y="227"/>
                      <a:pt x="222" y="227"/>
                    </a:cubicBezTo>
                    <a:close/>
                    <a:moveTo>
                      <a:pt x="222" y="227"/>
                    </a:moveTo>
                    <a:cubicBezTo>
                      <a:pt x="222" y="227"/>
                      <a:pt x="222" y="227"/>
                      <a:pt x="222" y="227"/>
                    </a:cubicBezTo>
                    <a:cubicBezTo>
                      <a:pt x="222" y="227"/>
                      <a:pt x="222" y="227"/>
                      <a:pt x="222" y="227"/>
                    </a:cubicBezTo>
                    <a:close/>
                    <a:moveTo>
                      <a:pt x="161" y="253"/>
                    </a:moveTo>
                    <a:cubicBezTo>
                      <a:pt x="162" y="253"/>
                      <a:pt x="162" y="253"/>
                      <a:pt x="162" y="253"/>
                    </a:cubicBezTo>
                    <a:cubicBezTo>
                      <a:pt x="162" y="253"/>
                      <a:pt x="163" y="253"/>
                      <a:pt x="164" y="253"/>
                    </a:cubicBezTo>
                    <a:cubicBezTo>
                      <a:pt x="164" y="253"/>
                      <a:pt x="163" y="253"/>
                      <a:pt x="163" y="252"/>
                    </a:cubicBezTo>
                    <a:cubicBezTo>
                      <a:pt x="163" y="252"/>
                      <a:pt x="162" y="252"/>
                      <a:pt x="162" y="252"/>
                    </a:cubicBezTo>
                    <a:cubicBezTo>
                      <a:pt x="162" y="252"/>
                      <a:pt x="161" y="252"/>
                      <a:pt x="161" y="252"/>
                    </a:cubicBezTo>
                    <a:cubicBezTo>
                      <a:pt x="161" y="252"/>
                      <a:pt x="161" y="251"/>
                      <a:pt x="161" y="251"/>
                    </a:cubicBezTo>
                    <a:cubicBezTo>
                      <a:pt x="161" y="250"/>
                      <a:pt x="161" y="250"/>
                      <a:pt x="161" y="250"/>
                    </a:cubicBezTo>
                    <a:cubicBezTo>
                      <a:pt x="161" y="249"/>
                      <a:pt x="161" y="249"/>
                      <a:pt x="160" y="249"/>
                    </a:cubicBezTo>
                    <a:cubicBezTo>
                      <a:pt x="160" y="249"/>
                      <a:pt x="160" y="249"/>
                      <a:pt x="160" y="249"/>
                    </a:cubicBezTo>
                    <a:cubicBezTo>
                      <a:pt x="160" y="249"/>
                      <a:pt x="159" y="249"/>
                      <a:pt x="159" y="249"/>
                    </a:cubicBezTo>
                    <a:cubicBezTo>
                      <a:pt x="158" y="249"/>
                      <a:pt x="158" y="249"/>
                      <a:pt x="158" y="249"/>
                    </a:cubicBezTo>
                    <a:cubicBezTo>
                      <a:pt x="158" y="249"/>
                      <a:pt x="158" y="249"/>
                      <a:pt x="157" y="250"/>
                    </a:cubicBezTo>
                    <a:cubicBezTo>
                      <a:pt x="157" y="250"/>
                      <a:pt x="157" y="250"/>
                      <a:pt x="157" y="250"/>
                    </a:cubicBezTo>
                    <a:cubicBezTo>
                      <a:pt x="156" y="250"/>
                      <a:pt x="156" y="250"/>
                      <a:pt x="156" y="251"/>
                    </a:cubicBezTo>
                    <a:cubicBezTo>
                      <a:pt x="156" y="251"/>
                      <a:pt x="155" y="251"/>
                      <a:pt x="155" y="251"/>
                    </a:cubicBezTo>
                    <a:cubicBezTo>
                      <a:pt x="155" y="251"/>
                      <a:pt x="155" y="250"/>
                      <a:pt x="154" y="250"/>
                    </a:cubicBezTo>
                    <a:cubicBezTo>
                      <a:pt x="154" y="250"/>
                      <a:pt x="154" y="250"/>
                      <a:pt x="154" y="251"/>
                    </a:cubicBezTo>
                    <a:cubicBezTo>
                      <a:pt x="154" y="251"/>
                      <a:pt x="154" y="251"/>
                      <a:pt x="154" y="251"/>
                    </a:cubicBezTo>
                    <a:cubicBezTo>
                      <a:pt x="154" y="252"/>
                      <a:pt x="153" y="252"/>
                      <a:pt x="153" y="252"/>
                    </a:cubicBezTo>
                    <a:cubicBezTo>
                      <a:pt x="153" y="253"/>
                      <a:pt x="153" y="253"/>
                      <a:pt x="153" y="253"/>
                    </a:cubicBezTo>
                    <a:cubicBezTo>
                      <a:pt x="153" y="253"/>
                      <a:pt x="152" y="254"/>
                      <a:pt x="152" y="254"/>
                    </a:cubicBezTo>
                    <a:cubicBezTo>
                      <a:pt x="152" y="254"/>
                      <a:pt x="152" y="254"/>
                      <a:pt x="151" y="254"/>
                    </a:cubicBezTo>
                    <a:cubicBezTo>
                      <a:pt x="151" y="254"/>
                      <a:pt x="151" y="255"/>
                      <a:pt x="151" y="255"/>
                    </a:cubicBezTo>
                    <a:cubicBezTo>
                      <a:pt x="151" y="255"/>
                      <a:pt x="151" y="256"/>
                      <a:pt x="151" y="256"/>
                    </a:cubicBezTo>
                    <a:cubicBezTo>
                      <a:pt x="151" y="256"/>
                      <a:pt x="151" y="256"/>
                      <a:pt x="151" y="256"/>
                    </a:cubicBezTo>
                    <a:cubicBezTo>
                      <a:pt x="151" y="256"/>
                      <a:pt x="151" y="256"/>
                      <a:pt x="151" y="256"/>
                    </a:cubicBezTo>
                    <a:cubicBezTo>
                      <a:pt x="152" y="256"/>
                      <a:pt x="154" y="257"/>
                      <a:pt x="155" y="256"/>
                    </a:cubicBezTo>
                    <a:cubicBezTo>
                      <a:pt x="155" y="256"/>
                      <a:pt x="155" y="256"/>
                      <a:pt x="155" y="256"/>
                    </a:cubicBezTo>
                    <a:cubicBezTo>
                      <a:pt x="155" y="256"/>
                      <a:pt x="155" y="255"/>
                      <a:pt x="155" y="255"/>
                    </a:cubicBezTo>
                    <a:cubicBezTo>
                      <a:pt x="156" y="255"/>
                      <a:pt x="156" y="254"/>
                      <a:pt x="157" y="254"/>
                    </a:cubicBezTo>
                    <a:cubicBezTo>
                      <a:pt x="158" y="253"/>
                      <a:pt x="160" y="254"/>
                      <a:pt x="161" y="254"/>
                    </a:cubicBezTo>
                    <a:cubicBezTo>
                      <a:pt x="161" y="254"/>
                      <a:pt x="161" y="253"/>
                      <a:pt x="161" y="253"/>
                    </a:cubicBezTo>
                    <a:cubicBezTo>
                      <a:pt x="161" y="253"/>
                      <a:pt x="161" y="253"/>
                      <a:pt x="161" y="253"/>
                    </a:cubicBezTo>
                    <a:close/>
                    <a:moveTo>
                      <a:pt x="131" y="268"/>
                    </a:moveTo>
                    <a:cubicBezTo>
                      <a:pt x="131" y="269"/>
                      <a:pt x="130" y="269"/>
                      <a:pt x="130" y="269"/>
                    </a:cubicBezTo>
                    <a:cubicBezTo>
                      <a:pt x="129" y="270"/>
                      <a:pt x="129" y="270"/>
                      <a:pt x="128" y="270"/>
                    </a:cubicBezTo>
                    <a:cubicBezTo>
                      <a:pt x="128" y="271"/>
                      <a:pt x="128" y="271"/>
                      <a:pt x="128" y="271"/>
                    </a:cubicBezTo>
                    <a:cubicBezTo>
                      <a:pt x="128" y="272"/>
                      <a:pt x="127" y="272"/>
                      <a:pt x="127" y="272"/>
                    </a:cubicBezTo>
                    <a:cubicBezTo>
                      <a:pt x="127" y="272"/>
                      <a:pt x="126" y="273"/>
                      <a:pt x="126" y="273"/>
                    </a:cubicBezTo>
                    <a:cubicBezTo>
                      <a:pt x="126" y="273"/>
                      <a:pt x="126" y="273"/>
                      <a:pt x="126" y="273"/>
                    </a:cubicBezTo>
                    <a:cubicBezTo>
                      <a:pt x="126" y="273"/>
                      <a:pt x="125" y="273"/>
                      <a:pt x="125" y="273"/>
                    </a:cubicBezTo>
                    <a:cubicBezTo>
                      <a:pt x="125" y="273"/>
                      <a:pt x="125" y="273"/>
                      <a:pt x="125" y="273"/>
                    </a:cubicBezTo>
                    <a:cubicBezTo>
                      <a:pt x="125" y="273"/>
                      <a:pt x="125" y="274"/>
                      <a:pt x="125" y="274"/>
                    </a:cubicBezTo>
                    <a:cubicBezTo>
                      <a:pt x="125" y="274"/>
                      <a:pt x="125" y="274"/>
                      <a:pt x="125" y="274"/>
                    </a:cubicBezTo>
                    <a:cubicBezTo>
                      <a:pt x="125" y="273"/>
                      <a:pt x="125" y="273"/>
                      <a:pt x="125" y="274"/>
                    </a:cubicBezTo>
                    <a:cubicBezTo>
                      <a:pt x="124" y="274"/>
                      <a:pt x="124" y="274"/>
                      <a:pt x="124" y="274"/>
                    </a:cubicBezTo>
                    <a:cubicBezTo>
                      <a:pt x="123" y="274"/>
                      <a:pt x="124" y="274"/>
                      <a:pt x="124" y="274"/>
                    </a:cubicBezTo>
                    <a:cubicBezTo>
                      <a:pt x="124" y="274"/>
                      <a:pt x="124" y="274"/>
                      <a:pt x="124" y="274"/>
                    </a:cubicBezTo>
                    <a:cubicBezTo>
                      <a:pt x="124" y="273"/>
                      <a:pt x="124" y="273"/>
                      <a:pt x="124" y="273"/>
                    </a:cubicBezTo>
                    <a:cubicBezTo>
                      <a:pt x="125" y="273"/>
                      <a:pt x="125" y="273"/>
                      <a:pt x="125" y="273"/>
                    </a:cubicBezTo>
                    <a:cubicBezTo>
                      <a:pt x="125" y="273"/>
                      <a:pt x="125" y="272"/>
                      <a:pt x="125" y="272"/>
                    </a:cubicBezTo>
                    <a:cubicBezTo>
                      <a:pt x="125" y="272"/>
                      <a:pt x="125" y="272"/>
                      <a:pt x="125" y="272"/>
                    </a:cubicBezTo>
                    <a:cubicBezTo>
                      <a:pt x="125" y="272"/>
                      <a:pt x="125" y="272"/>
                      <a:pt x="125" y="272"/>
                    </a:cubicBezTo>
                    <a:cubicBezTo>
                      <a:pt x="125" y="271"/>
                      <a:pt x="125" y="271"/>
                      <a:pt x="125" y="271"/>
                    </a:cubicBezTo>
                    <a:cubicBezTo>
                      <a:pt x="125" y="270"/>
                      <a:pt x="126" y="270"/>
                      <a:pt x="126" y="270"/>
                    </a:cubicBezTo>
                    <a:cubicBezTo>
                      <a:pt x="126" y="270"/>
                      <a:pt x="126" y="270"/>
                      <a:pt x="126" y="270"/>
                    </a:cubicBezTo>
                    <a:cubicBezTo>
                      <a:pt x="126" y="270"/>
                      <a:pt x="127" y="270"/>
                      <a:pt x="127" y="270"/>
                    </a:cubicBezTo>
                    <a:cubicBezTo>
                      <a:pt x="127" y="270"/>
                      <a:pt x="127" y="270"/>
                      <a:pt x="128" y="270"/>
                    </a:cubicBezTo>
                    <a:cubicBezTo>
                      <a:pt x="128" y="270"/>
                      <a:pt x="128" y="270"/>
                      <a:pt x="128" y="270"/>
                    </a:cubicBezTo>
                    <a:cubicBezTo>
                      <a:pt x="128" y="269"/>
                      <a:pt x="128" y="269"/>
                      <a:pt x="128" y="269"/>
                    </a:cubicBezTo>
                    <a:cubicBezTo>
                      <a:pt x="128" y="269"/>
                      <a:pt x="128" y="269"/>
                      <a:pt x="128" y="269"/>
                    </a:cubicBezTo>
                    <a:cubicBezTo>
                      <a:pt x="128" y="269"/>
                      <a:pt x="128" y="268"/>
                      <a:pt x="128" y="268"/>
                    </a:cubicBezTo>
                    <a:cubicBezTo>
                      <a:pt x="128" y="268"/>
                      <a:pt x="128" y="267"/>
                      <a:pt x="128" y="267"/>
                    </a:cubicBezTo>
                    <a:cubicBezTo>
                      <a:pt x="128" y="267"/>
                      <a:pt x="129" y="267"/>
                      <a:pt x="129" y="267"/>
                    </a:cubicBezTo>
                    <a:cubicBezTo>
                      <a:pt x="129" y="267"/>
                      <a:pt x="129" y="267"/>
                      <a:pt x="130" y="266"/>
                    </a:cubicBezTo>
                    <a:cubicBezTo>
                      <a:pt x="130" y="266"/>
                      <a:pt x="131" y="266"/>
                      <a:pt x="131" y="267"/>
                    </a:cubicBezTo>
                    <a:cubicBezTo>
                      <a:pt x="131" y="267"/>
                      <a:pt x="131" y="267"/>
                      <a:pt x="132" y="267"/>
                    </a:cubicBezTo>
                    <a:cubicBezTo>
                      <a:pt x="132" y="267"/>
                      <a:pt x="132" y="267"/>
                      <a:pt x="132" y="267"/>
                    </a:cubicBezTo>
                    <a:cubicBezTo>
                      <a:pt x="132" y="267"/>
                      <a:pt x="132" y="267"/>
                      <a:pt x="132" y="267"/>
                    </a:cubicBezTo>
                    <a:cubicBezTo>
                      <a:pt x="132" y="268"/>
                      <a:pt x="131" y="268"/>
                      <a:pt x="132" y="268"/>
                    </a:cubicBezTo>
                    <a:cubicBezTo>
                      <a:pt x="132" y="268"/>
                      <a:pt x="132" y="268"/>
                      <a:pt x="131" y="268"/>
                    </a:cubicBezTo>
                    <a:close/>
                    <a:moveTo>
                      <a:pt x="66" y="285"/>
                    </a:moveTo>
                    <a:cubicBezTo>
                      <a:pt x="66" y="285"/>
                      <a:pt x="66" y="285"/>
                      <a:pt x="66" y="285"/>
                    </a:cubicBezTo>
                    <a:cubicBezTo>
                      <a:pt x="66" y="285"/>
                      <a:pt x="66" y="285"/>
                      <a:pt x="65" y="285"/>
                    </a:cubicBezTo>
                    <a:cubicBezTo>
                      <a:pt x="65" y="285"/>
                      <a:pt x="65" y="285"/>
                      <a:pt x="64" y="285"/>
                    </a:cubicBezTo>
                    <a:cubicBezTo>
                      <a:pt x="64" y="285"/>
                      <a:pt x="64" y="284"/>
                      <a:pt x="64" y="284"/>
                    </a:cubicBezTo>
                    <a:cubicBezTo>
                      <a:pt x="64" y="284"/>
                      <a:pt x="63" y="284"/>
                      <a:pt x="63" y="284"/>
                    </a:cubicBezTo>
                    <a:cubicBezTo>
                      <a:pt x="63" y="284"/>
                      <a:pt x="63" y="284"/>
                      <a:pt x="62" y="285"/>
                    </a:cubicBezTo>
                    <a:cubicBezTo>
                      <a:pt x="62" y="285"/>
                      <a:pt x="62" y="285"/>
                      <a:pt x="63" y="285"/>
                    </a:cubicBezTo>
                    <a:cubicBezTo>
                      <a:pt x="63" y="285"/>
                      <a:pt x="63" y="285"/>
                      <a:pt x="63" y="286"/>
                    </a:cubicBezTo>
                    <a:cubicBezTo>
                      <a:pt x="63" y="286"/>
                      <a:pt x="63" y="286"/>
                      <a:pt x="64" y="286"/>
                    </a:cubicBezTo>
                    <a:cubicBezTo>
                      <a:pt x="64" y="286"/>
                      <a:pt x="64" y="286"/>
                      <a:pt x="64" y="286"/>
                    </a:cubicBezTo>
                    <a:cubicBezTo>
                      <a:pt x="64" y="286"/>
                      <a:pt x="64" y="286"/>
                      <a:pt x="64" y="287"/>
                    </a:cubicBezTo>
                    <a:cubicBezTo>
                      <a:pt x="64" y="287"/>
                      <a:pt x="63" y="287"/>
                      <a:pt x="63" y="287"/>
                    </a:cubicBezTo>
                    <a:cubicBezTo>
                      <a:pt x="63" y="287"/>
                      <a:pt x="63" y="287"/>
                      <a:pt x="63" y="287"/>
                    </a:cubicBezTo>
                    <a:cubicBezTo>
                      <a:pt x="63" y="287"/>
                      <a:pt x="63" y="287"/>
                      <a:pt x="63" y="287"/>
                    </a:cubicBezTo>
                    <a:cubicBezTo>
                      <a:pt x="63" y="287"/>
                      <a:pt x="64" y="287"/>
                      <a:pt x="64" y="287"/>
                    </a:cubicBezTo>
                    <a:cubicBezTo>
                      <a:pt x="64" y="287"/>
                      <a:pt x="64" y="287"/>
                      <a:pt x="64" y="288"/>
                    </a:cubicBezTo>
                    <a:cubicBezTo>
                      <a:pt x="64" y="288"/>
                      <a:pt x="64" y="288"/>
                      <a:pt x="64" y="288"/>
                    </a:cubicBezTo>
                    <a:cubicBezTo>
                      <a:pt x="64" y="288"/>
                      <a:pt x="64" y="287"/>
                      <a:pt x="64" y="287"/>
                    </a:cubicBezTo>
                    <a:cubicBezTo>
                      <a:pt x="64" y="287"/>
                      <a:pt x="64" y="287"/>
                      <a:pt x="65" y="287"/>
                    </a:cubicBezTo>
                    <a:cubicBezTo>
                      <a:pt x="65" y="287"/>
                      <a:pt x="65" y="287"/>
                      <a:pt x="65" y="287"/>
                    </a:cubicBezTo>
                    <a:cubicBezTo>
                      <a:pt x="65" y="286"/>
                      <a:pt x="65" y="286"/>
                      <a:pt x="65" y="286"/>
                    </a:cubicBezTo>
                    <a:cubicBezTo>
                      <a:pt x="65" y="286"/>
                      <a:pt x="65" y="286"/>
                      <a:pt x="65" y="286"/>
                    </a:cubicBezTo>
                    <a:cubicBezTo>
                      <a:pt x="65" y="286"/>
                      <a:pt x="66" y="285"/>
                      <a:pt x="66" y="285"/>
                    </a:cubicBezTo>
                    <a:close/>
                    <a:moveTo>
                      <a:pt x="142" y="265"/>
                    </a:moveTo>
                    <a:cubicBezTo>
                      <a:pt x="142" y="265"/>
                      <a:pt x="142" y="265"/>
                      <a:pt x="142" y="265"/>
                    </a:cubicBezTo>
                    <a:cubicBezTo>
                      <a:pt x="141" y="265"/>
                      <a:pt x="141" y="265"/>
                      <a:pt x="140" y="265"/>
                    </a:cubicBezTo>
                    <a:cubicBezTo>
                      <a:pt x="140" y="265"/>
                      <a:pt x="140" y="265"/>
                      <a:pt x="140" y="266"/>
                    </a:cubicBezTo>
                    <a:cubicBezTo>
                      <a:pt x="140" y="266"/>
                      <a:pt x="140" y="266"/>
                      <a:pt x="140" y="266"/>
                    </a:cubicBezTo>
                    <a:cubicBezTo>
                      <a:pt x="140" y="266"/>
                      <a:pt x="140" y="266"/>
                      <a:pt x="140" y="266"/>
                    </a:cubicBezTo>
                    <a:cubicBezTo>
                      <a:pt x="140" y="266"/>
                      <a:pt x="140" y="266"/>
                      <a:pt x="140" y="266"/>
                    </a:cubicBezTo>
                    <a:cubicBezTo>
                      <a:pt x="140" y="266"/>
                      <a:pt x="140" y="266"/>
                      <a:pt x="140" y="266"/>
                    </a:cubicBezTo>
                    <a:cubicBezTo>
                      <a:pt x="140" y="266"/>
                      <a:pt x="140" y="266"/>
                      <a:pt x="139" y="266"/>
                    </a:cubicBezTo>
                    <a:cubicBezTo>
                      <a:pt x="139" y="266"/>
                      <a:pt x="139" y="266"/>
                      <a:pt x="140" y="266"/>
                    </a:cubicBezTo>
                    <a:cubicBezTo>
                      <a:pt x="140" y="266"/>
                      <a:pt x="140" y="266"/>
                      <a:pt x="139" y="267"/>
                    </a:cubicBezTo>
                    <a:cubicBezTo>
                      <a:pt x="139" y="267"/>
                      <a:pt x="139" y="267"/>
                      <a:pt x="139" y="266"/>
                    </a:cubicBezTo>
                    <a:cubicBezTo>
                      <a:pt x="139" y="266"/>
                      <a:pt x="139" y="266"/>
                      <a:pt x="139" y="266"/>
                    </a:cubicBezTo>
                    <a:cubicBezTo>
                      <a:pt x="139" y="267"/>
                      <a:pt x="139" y="267"/>
                      <a:pt x="139" y="267"/>
                    </a:cubicBezTo>
                    <a:cubicBezTo>
                      <a:pt x="139" y="267"/>
                      <a:pt x="140" y="267"/>
                      <a:pt x="139" y="267"/>
                    </a:cubicBezTo>
                    <a:cubicBezTo>
                      <a:pt x="139" y="267"/>
                      <a:pt x="139" y="267"/>
                      <a:pt x="139" y="267"/>
                    </a:cubicBezTo>
                    <a:cubicBezTo>
                      <a:pt x="139" y="267"/>
                      <a:pt x="139" y="267"/>
                      <a:pt x="139" y="266"/>
                    </a:cubicBezTo>
                    <a:cubicBezTo>
                      <a:pt x="139" y="266"/>
                      <a:pt x="139" y="266"/>
                      <a:pt x="139" y="266"/>
                    </a:cubicBezTo>
                    <a:cubicBezTo>
                      <a:pt x="139" y="267"/>
                      <a:pt x="139" y="267"/>
                      <a:pt x="139" y="267"/>
                    </a:cubicBezTo>
                    <a:cubicBezTo>
                      <a:pt x="139" y="267"/>
                      <a:pt x="139" y="267"/>
                      <a:pt x="139" y="267"/>
                    </a:cubicBezTo>
                    <a:cubicBezTo>
                      <a:pt x="139" y="267"/>
                      <a:pt x="139" y="267"/>
                      <a:pt x="139" y="267"/>
                    </a:cubicBezTo>
                    <a:cubicBezTo>
                      <a:pt x="139" y="267"/>
                      <a:pt x="138" y="268"/>
                      <a:pt x="138" y="267"/>
                    </a:cubicBezTo>
                    <a:cubicBezTo>
                      <a:pt x="138" y="267"/>
                      <a:pt x="138" y="267"/>
                      <a:pt x="138" y="267"/>
                    </a:cubicBezTo>
                    <a:cubicBezTo>
                      <a:pt x="138" y="267"/>
                      <a:pt x="138" y="268"/>
                      <a:pt x="138" y="268"/>
                    </a:cubicBezTo>
                    <a:cubicBezTo>
                      <a:pt x="138" y="267"/>
                      <a:pt x="138" y="268"/>
                      <a:pt x="137" y="268"/>
                    </a:cubicBezTo>
                    <a:cubicBezTo>
                      <a:pt x="137" y="268"/>
                      <a:pt x="137" y="268"/>
                      <a:pt x="137" y="268"/>
                    </a:cubicBezTo>
                    <a:cubicBezTo>
                      <a:pt x="137" y="267"/>
                      <a:pt x="137" y="267"/>
                      <a:pt x="137" y="267"/>
                    </a:cubicBezTo>
                    <a:cubicBezTo>
                      <a:pt x="137" y="267"/>
                      <a:pt x="137" y="267"/>
                      <a:pt x="137" y="267"/>
                    </a:cubicBezTo>
                    <a:cubicBezTo>
                      <a:pt x="137" y="268"/>
                      <a:pt x="137" y="268"/>
                      <a:pt x="137" y="268"/>
                    </a:cubicBezTo>
                    <a:cubicBezTo>
                      <a:pt x="136" y="268"/>
                      <a:pt x="136" y="268"/>
                      <a:pt x="136" y="268"/>
                    </a:cubicBezTo>
                    <a:cubicBezTo>
                      <a:pt x="136" y="268"/>
                      <a:pt x="136" y="268"/>
                      <a:pt x="135" y="268"/>
                    </a:cubicBezTo>
                    <a:cubicBezTo>
                      <a:pt x="135" y="269"/>
                      <a:pt x="135" y="269"/>
                      <a:pt x="134" y="269"/>
                    </a:cubicBezTo>
                    <a:cubicBezTo>
                      <a:pt x="134" y="269"/>
                      <a:pt x="134" y="269"/>
                      <a:pt x="134" y="269"/>
                    </a:cubicBezTo>
                    <a:cubicBezTo>
                      <a:pt x="134" y="270"/>
                      <a:pt x="134" y="270"/>
                      <a:pt x="134" y="269"/>
                    </a:cubicBezTo>
                    <a:cubicBezTo>
                      <a:pt x="134" y="269"/>
                      <a:pt x="133" y="269"/>
                      <a:pt x="133" y="269"/>
                    </a:cubicBezTo>
                    <a:cubicBezTo>
                      <a:pt x="133" y="269"/>
                      <a:pt x="133" y="270"/>
                      <a:pt x="133" y="270"/>
                    </a:cubicBezTo>
                    <a:cubicBezTo>
                      <a:pt x="133" y="270"/>
                      <a:pt x="133" y="270"/>
                      <a:pt x="133" y="270"/>
                    </a:cubicBezTo>
                    <a:cubicBezTo>
                      <a:pt x="133" y="270"/>
                      <a:pt x="132" y="269"/>
                      <a:pt x="132" y="269"/>
                    </a:cubicBezTo>
                    <a:cubicBezTo>
                      <a:pt x="132" y="270"/>
                      <a:pt x="132" y="269"/>
                      <a:pt x="132" y="269"/>
                    </a:cubicBezTo>
                    <a:cubicBezTo>
                      <a:pt x="132" y="269"/>
                      <a:pt x="131" y="269"/>
                      <a:pt x="132" y="269"/>
                    </a:cubicBezTo>
                    <a:cubicBezTo>
                      <a:pt x="132" y="269"/>
                      <a:pt x="132" y="269"/>
                      <a:pt x="132" y="268"/>
                    </a:cubicBezTo>
                    <a:cubicBezTo>
                      <a:pt x="132" y="268"/>
                      <a:pt x="133" y="268"/>
                      <a:pt x="133" y="268"/>
                    </a:cubicBezTo>
                    <a:cubicBezTo>
                      <a:pt x="133" y="268"/>
                      <a:pt x="133" y="268"/>
                      <a:pt x="133" y="268"/>
                    </a:cubicBezTo>
                    <a:cubicBezTo>
                      <a:pt x="133" y="268"/>
                      <a:pt x="133" y="268"/>
                      <a:pt x="134" y="268"/>
                    </a:cubicBezTo>
                    <a:cubicBezTo>
                      <a:pt x="134" y="268"/>
                      <a:pt x="134" y="268"/>
                      <a:pt x="134" y="268"/>
                    </a:cubicBezTo>
                    <a:cubicBezTo>
                      <a:pt x="134" y="268"/>
                      <a:pt x="134" y="268"/>
                      <a:pt x="134" y="268"/>
                    </a:cubicBezTo>
                    <a:cubicBezTo>
                      <a:pt x="134" y="268"/>
                      <a:pt x="134" y="268"/>
                      <a:pt x="134" y="268"/>
                    </a:cubicBezTo>
                    <a:cubicBezTo>
                      <a:pt x="134" y="268"/>
                      <a:pt x="135" y="268"/>
                      <a:pt x="135" y="268"/>
                    </a:cubicBezTo>
                    <a:cubicBezTo>
                      <a:pt x="135" y="268"/>
                      <a:pt x="135" y="268"/>
                      <a:pt x="135" y="268"/>
                    </a:cubicBezTo>
                    <a:cubicBezTo>
                      <a:pt x="135" y="268"/>
                      <a:pt x="135" y="268"/>
                      <a:pt x="135" y="268"/>
                    </a:cubicBezTo>
                    <a:cubicBezTo>
                      <a:pt x="135" y="268"/>
                      <a:pt x="135" y="268"/>
                      <a:pt x="135" y="268"/>
                    </a:cubicBezTo>
                    <a:cubicBezTo>
                      <a:pt x="135" y="267"/>
                      <a:pt x="135" y="268"/>
                      <a:pt x="135" y="268"/>
                    </a:cubicBezTo>
                    <a:cubicBezTo>
                      <a:pt x="135" y="267"/>
                      <a:pt x="135" y="267"/>
                      <a:pt x="135" y="267"/>
                    </a:cubicBezTo>
                    <a:cubicBezTo>
                      <a:pt x="136" y="267"/>
                      <a:pt x="136" y="267"/>
                      <a:pt x="137" y="267"/>
                    </a:cubicBezTo>
                    <a:cubicBezTo>
                      <a:pt x="136" y="267"/>
                      <a:pt x="136" y="267"/>
                      <a:pt x="136" y="267"/>
                    </a:cubicBezTo>
                    <a:cubicBezTo>
                      <a:pt x="136" y="267"/>
                      <a:pt x="136" y="267"/>
                      <a:pt x="136" y="267"/>
                    </a:cubicBezTo>
                    <a:cubicBezTo>
                      <a:pt x="136" y="267"/>
                      <a:pt x="136" y="267"/>
                      <a:pt x="136" y="267"/>
                    </a:cubicBezTo>
                    <a:cubicBezTo>
                      <a:pt x="137" y="267"/>
                      <a:pt x="137" y="267"/>
                      <a:pt x="137" y="267"/>
                    </a:cubicBezTo>
                    <a:cubicBezTo>
                      <a:pt x="137" y="266"/>
                      <a:pt x="137" y="266"/>
                      <a:pt x="137" y="267"/>
                    </a:cubicBezTo>
                    <a:cubicBezTo>
                      <a:pt x="137" y="267"/>
                      <a:pt x="136" y="267"/>
                      <a:pt x="136" y="266"/>
                    </a:cubicBezTo>
                    <a:cubicBezTo>
                      <a:pt x="136" y="266"/>
                      <a:pt x="136" y="266"/>
                      <a:pt x="136" y="266"/>
                    </a:cubicBezTo>
                    <a:cubicBezTo>
                      <a:pt x="136" y="266"/>
                      <a:pt x="136" y="266"/>
                      <a:pt x="136" y="266"/>
                    </a:cubicBezTo>
                    <a:cubicBezTo>
                      <a:pt x="136" y="265"/>
                      <a:pt x="137" y="265"/>
                      <a:pt x="137" y="266"/>
                    </a:cubicBezTo>
                    <a:cubicBezTo>
                      <a:pt x="137" y="266"/>
                      <a:pt x="137" y="266"/>
                      <a:pt x="137" y="266"/>
                    </a:cubicBezTo>
                    <a:cubicBezTo>
                      <a:pt x="137" y="265"/>
                      <a:pt x="137" y="265"/>
                      <a:pt x="137" y="265"/>
                    </a:cubicBezTo>
                    <a:cubicBezTo>
                      <a:pt x="137" y="265"/>
                      <a:pt x="137" y="265"/>
                      <a:pt x="137" y="265"/>
                    </a:cubicBezTo>
                    <a:cubicBezTo>
                      <a:pt x="137" y="265"/>
                      <a:pt x="137" y="265"/>
                      <a:pt x="137" y="265"/>
                    </a:cubicBezTo>
                    <a:cubicBezTo>
                      <a:pt x="137" y="265"/>
                      <a:pt x="137" y="265"/>
                      <a:pt x="137" y="265"/>
                    </a:cubicBezTo>
                    <a:cubicBezTo>
                      <a:pt x="137" y="265"/>
                      <a:pt x="137" y="265"/>
                      <a:pt x="138" y="265"/>
                    </a:cubicBezTo>
                    <a:cubicBezTo>
                      <a:pt x="138" y="264"/>
                      <a:pt x="138" y="265"/>
                      <a:pt x="138" y="265"/>
                    </a:cubicBezTo>
                    <a:cubicBezTo>
                      <a:pt x="138" y="265"/>
                      <a:pt x="138" y="265"/>
                      <a:pt x="138" y="265"/>
                    </a:cubicBezTo>
                    <a:cubicBezTo>
                      <a:pt x="138" y="265"/>
                      <a:pt x="138" y="265"/>
                      <a:pt x="138" y="265"/>
                    </a:cubicBezTo>
                    <a:cubicBezTo>
                      <a:pt x="138" y="265"/>
                      <a:pt x="138" y="265"/>
                      <a:pt x="138" y="265"/>
                    </a:cubicBezTo>
                    <a:cubicBezTo>
                      <a:pt x="138" y="265"/>
                      <a:pt x="139" y="265"/>
                      <a:pt x="139" y="265"/>
                    </a:cubicBezTo>
                    <a:cubicBezTo>
                      <a:pt x="139" y="265"/>
                      <a:pt x="139" y="265"/>
                      <a:pt x="139" y="265"/>
                    </a:cubicBezTo>
                    <a:cubicBezTo>
                      <a:pt x="139" y="265"/>
                      <a:pt x="138" y="265"/>
                      <a:pt x="138" y="265"/>
                    </a:cubicBezTo>
                    <a:cubicBezTo>
                      <a:pt x="138" y="265"/>
                      <a:pt x="138" y="264"/>
                      <a:pt x="139" y="265"/>
                    </a:cubicBezTo>
                    <a:cubicBezTo>
                      <a:pt x="139" y="265"/>
                      <a:pt x="139" y="264"/>
                      <a:pt x="139" y="264"/>
                    </a:cubicBezTo>
                    <a:cubicBezTo>
                      <a:pt x="139" y="264"/>
                      <a:pt x="139" y="264"/>
                      <a:pt x="139" y="264"/>
                    </a:cubicBezTo>
                    <a:cubicBezTo>
                      <a:pt x="139" y="264"/>
                      <a:pt x="139" y="264"/>
                      <a:pt x="139" y="264"/>
                    </a:cubicBezTo>
                    <a:cubicBezTo>
                      <a:pt x="139" y="264"/>
                      <a:pt x="139" y="264"/>
                      <a:pt x="139" y="264"/>
                    </a:cubicBezTo>
                    <a:cubicBezTo>
                      <a:pt x="138" y="264"/>
                      <a:pt x="138" y="264"/>
                      <a:pt x="138" y="264"/>
                    </a:cubicBezTo>
                    <a:cubicBezTo>
                      <a:pt x="138" y="264"/>
                      <a:pt x="138" y="264"/>
                      <a:pt x="138" y="264"/>
                    </a:cubicBezTo>
                    <a:cubicBezTo>
                      <a:pt x="138" y="264"/>
                      <a:pt x="138" y="264"/>
                      <a:pt x="138" y="264"/>
                    </a:cubicBezTo>
                    <a:cubicBezTo>
                      <a:pt x="137" y="264"/>
                      <a:pt x="137" y="264"/>
                      <a:pt x="137" y="264"/>
                    </a:cubicBezTo>
                    <a:cubicBezTo>
                      <a:pt x="137" y="264"/>
                      <a:pt x="137" y="264"/>
                      <a:pt x="137" y="263"/>
                    </a:cubicBezTo>
                    <a:cubicBezTo>
                      <a:pt x="137" y="263"/>
                      <a:pt x="136" y="263"/>
                      <a:pt x="136" y="263"/>
                    </a:cubicBezTo>
                    <a:cubicBezTo>
                      <a:pt x="136" y="263"/>
                      <a:pt x="136" y="263"/>
                      <a:pt x="136" y="263"/>
                    </a:cubicBezTo>
                    <a:cubicBezTo>
                      <a:pt x="136" y="263"/>
                      <a:pt x="137" y="263"/>
                      <a:pt x="137" y="262"/>
                    </a:cubicBezTo>
                    <a:cubicBezTo>
                      <a:pt x="137" y="262"/>
                      <a:pt x="137" y="262"/>
                      <a:pt x="137" y="262"/>
                    </a:cubicBezTo>
                    <a:cubicBezTo>
                      <a:pt x="138" y="262"/>
                      <a:pt x="138" y="262"/>
                      <a:pt x="139" y="261"/>
                    </a:cubicBezTo>
                    <a:cubicBezTo>
                      <a:pt x="139" y="261"/>
                      <a:pt x="139" y="261"/>
                      <a:pt x="139" y="261"/>
                    </a:cubicBezTo>
                    <a:cubicBezTo>
                      <a:pt x="139" y="261"/>
                      <a:pt x="139" y="261"/>
                      <a:pt x="139" y="261"/>
                    </a:cubicBezTo>
                    <a:cubicBezTo>
                      <a:pt x="139" y="261"/>
                      <a:pt x="139" y="261"/>
                      <a:pt x="139" y="261"/>
                    </a:cubicBezTo>
                    <a:cubicBezTo>
                      <a:pt x="139" y="261"/>
                      <a:pt x="140" y="261"/>
                      <a:pt x="140" y="261"/>
                    </a:cubicBezTo>
                    <a:cubicBezTo>
                      <a:pt x="140" y="261"/>
                      <a:pt x="140" y="261"/>
                      <a:pt x="140" y="261"/>
                    </a:cubicBezTo>
                    <a:cubicBezTo>
                      <a:pt x="140" y="262"/>
                      <a:pt x="140" y="262"/>
                      <a:pt x="140" y="262"/>
                    </a:cubicBezTo>
                    <a:cubicBezTo>
                      <a:pt x="140" y="262"/>
                      <a:pt x="140" y="262"/>
                      <a:pt x="140" y="262"/>
                    </a:cubicBezTo>
                    <a:cubicBezTo>
                      <a:pt x="140" y="262"/>
                      <a:pt x="140" y="263"/>
                      <a:pt x="140" y="263"/>
                    </a:cubicBezTo>
                    <a:cubicBezTo>
                      <a:pt x="140" y="263"/>
                      <a:pt x="140" y="263"/>
                      <a:pt x="140" y="263"/>
                    </a:cubicBezTo>
                    <a:cubicBezTo>
                      <a:pt x="140" y="263"/>
                      <a:pt x="140" y="263"/>
                      <a:pt x="140" y="263"/>
                    </a:cubicBezTo>
                    <a:cubicBezTo>
                      <a:pt x="140" y="263"/>
                      <a:pt x="140" y="263"/>
                      <a:pt x="140" y="263"/>
                    </a:cubicBezTo>
                    <a:cubicBezTo>
                      <a:pt x="140" y="263"/>
                      <a:pt x="141" y="263"/>
                      <a:pt x="141" y="262"/>
                    </a:cubicBezTo>
                    <a:cubicBezTo>
                      <a:pt x="141" y="262"/>
                      <a:pt x="141" y="262"/>
                      <a:pt x="141" y="262"/>
                    </a:cubicBezTo>
                    <a:cubicBezTo>
                      <a:pt x="141" y="262"/>
                      <a:pt x="141" y="262"/>
                      <a:pt x="141" y="261"/>
                    </a:cubicBezTo>
                    <a:cubicBezTo>
                      <a:pt x="141" y="261"/>
                      <a:pt x="141" y="261"/>
                      <a:pt x="141" y="261"/>
                    </a:cubicBezTo>
                    <a:cubicBezTo>
                      <a:pt x="142" y="261"/>
                      <a:pt x="141" y="261"/>
                      <a:pt x="141" y="262"/>
                    </a:cubicBezTo>
                    <a:cubicBezTo>
                      <a:pt x="141" y="262"/>
                      <a:pt x="141" y="262"/>
                      <a:pt x="142" y="262"/>
                    </a:cubicBezTo>
                    <a:cubicBezTo>
                      <a:pt x="142" y="262"/>
                      <a:pt x="142" y="262"/>
                      <a:pt x="142" y="262"/>
                    </a:cubicBezTo>
                    <a:cubicBezTo>
                      <a:pt x="142" y="262"/>
                      <a:pt x="142" y="262"/>
                      <a:pt x="142" y="262"/>
                    </a:cubicBezTo>
                    <a:cubicBezTo>
                      <a:pt x="142" y="262"/>
                      <a:pt x="142" y="262"/>
                      <a:pt x="142" y="262"/>
                    </a:cubicBezTo>
                    <a:cubicBezTo>
                      <a:pt x="142" y="262"/>
                      <a:pt x="142" y="262"/>
                      <a:pt x="142" y="262"/>
                    </a:cubicBezTo>
                    <a:cubicBezTo>
                      <a:pt x="142" y="262"/>
                      <a:pt x="142" y="262"/>
                      <a:pt x="142" y="262"/>
                    </a:cubicBezTo>
                    <a:cubicBezTo>
                      <a:pt x="142" y="262"/>
                      <a:pt x="142" y="262"/>
                      <a:pt x="142" y="262"/>
                    </a:cubicBezTo>
                    <a:cubicBezTo>
                      <a:pt x="142" y="263"/>
                      <a:pt x="142" y="263"/>
                      <a:pt x="142" y="263"/>
                    </a:cubicBezTo>
                    <a:cubicBezTo>
                      <a:pt x="142" y="263"/>
                      <a:pt x="141" y="263"/>
                      <a:pt x="141" y="263"/>
                    </a:cubicBezTo>
                    <a:cubicBezTo>
                      <a:pt x="141" y="263"/>
                      <a:pt x="141" y="263"/>
                      <a:pt x="141" y="263"/>
                    </a:cubicBezTo>
                    <a:cubicBezTo>
                      <a:pt x="141" y="264"/>
                      <a:pt x="141" y="264"/>
                      <a:pt x="141" y="264"/>
                    </a:cubicBezTo>
                    <a:cubicBezTo>
                      <a:pt x="141" y="264"/>
                      <a:pt x="140" y="264"/>
                      <a:pt x="140" y="264"/>
                    </a:cubicBezTo>
                    <a:cubicBezTo>
                      <a:pt x="140" y="264"/>
                      <a:pt x="140" y="264"/>
                      <a:pt x="140" y="264"/>
                    </a:cubicBezTo>
                    <a:cubicBezTo>
                      <a:pt x="140" y="264"/>
                      <a:pt x="140" y="265"/>
                      <a:pt x="140" y="265"/>
                    </a:cubicBezTo>
                    <a:cubicBezTo>
                      <a:pt x="140" y="265"/>
                      <a:pt x="140" y="264"/>
                      <a:pt x="141" y="264"/>
                    </a:cubicBezTo>
                    <a:cubicBezTo>
                      <a:pt x="141" y="264"/>
                      <a:pt x="141" y="265"/>
                      <a:pt x="141" y="265"/>
                    </a:cubicBezTo>
                    <a:cubicBezTo>
                      <a:pt x="141" y="264"/>
                      <a:pt x="141" y="264"/>
                      <a:pt x="141" y="264"/>
                    </a:cubicBezTo>
                    <a:cubicBezTo>
                      <a:pt x="141" y="264"/>
                      <a:pt x="141" y="264"/>
                      <a:pt x="141" y="264"/>
                    </a:cubicBezTo>
                    <a:cubicBezTo>
                      <a:pt x="141" y="264"/>
                      <a:pt x="141" y="264"/>
                      <a:pt x="141" y="264"/>
                    </a:cubicBezTo>
                    <a:cubicBezTo>
                      <a:pt x="141" y="264"/>
                      <a:pt x="141" y="264"/>
                      <a:pt x="142" y="264"/>
                    </a:cubicBezTo>
                    <a:cubicBezTo>
                      <a:pt x="142" y="264"/>
                      <a:pt x="142" y="264"/>
                      <a:pt x="142" y="264"/>
                    </a:cubicBezTo>
                    <a:cubicBezTo>
                      <a:pt x="142" y="264"/>
                      <a:pt x="142" y="264"/>
                      <a:pt x="142" y="264"/>
                    </a:cubicBezTo>
                    <a:cubicBezTo>
                      <a:pt x="142" y="264"/>
                      <a:pt x="142" y="265"/>
                      <a:pt x="142" y="265"/>
                    </a:cubicBezTo>
                    <a:close/>
                    <a:moveTo>
                      <a:pt x="96" y="282"/>
                    </a:moveTo>
                    <a:cubicBezTo>
                      <a:pt x="95" y="282"/>
                      <a:pt x="95" y="282"/>
                      <a:pt x="95" y="282"/>
                    </a:cubicBezTo>
                    <a:cubicBezTo>
                      <a:pt x="95" y="282"/>
                      <a:pt x="95" y="282"/>
                      <a:pt x="95" y="282"/>
                    </a:cubicBezTo>
                    <a:cubicBezTo>
                      <a:pt x="94" y="282"/>
                      <a:pt x="94" y="282"/>
                      <a:pt x="94" y="282"/>
                    </a:cubicBezTo>
                    <a:cubicBezTo>
                      <a:pt x="94" y="282"/>
                      <a:pt x="94" y="282"/>
                      <a:pt x="94" y="282"/>
                    </a:cubicBezTo>
                    <a:cubicBezTo>
                      <a:pt x="93" y="282"/>
                      <a:pt x="92" y="282"/>
                      <a:pt x="92" y="282"/>
                    </a:cubicBezTo>
                    <a:cubicBezTo>
                      <a:pt x="91" y="282"/>
                      <a:pt x="91" y="282"/>
                      <a:pt x="90" y="282"/>
                    </a:cubicBezTo>
                    <a:cubicBezTo>
                      <a:pt x="90" y="282"/>
                      <a:pt x="91" y="282"/>
                      <a:pt x="91" y="283"/>
                    </a:cubicBezTo>
                    <a:cubicBezTo>
                      <a:pt x="91" y="283"/>
                      <a:pt x="91" y="283"/>
                      <a:pt x="92" y="283"/>
                    </a:cubicBezTo>
                    <a:cubicBezTo>
                      <a:pt x="92" y="283"/>
                      <a:pt x="93" y="283"/>
                      <a:pt x="93" y="283"/>
                    </a:cubicBezTo>
                    <a:cubicBezTo>
                      <a:pt x="93" y="283"/>
                      <a:pt x="93" y="283"/>
                      <a:pt x="93" y="283"/>
                    </a:cubicBezTo>
                    <a:cubicBezTo>
                      <a:pt x="94" y="283"/>
                      <a:pt x="94" y="283"/>
                      <a:pt x="94" y="283"/>
                    </a:cubicBezTo>
                    <a:cubicBezTo>
                      <a:pt x="94" y="283"/>
                      <a:pt x="95" y="283"/>
                      <a:pt x="95" y="283"/>
                    </a:cubicBezTo>
                    <a:cubicBezTo>
                      <a:pt x="95" y="283"/>
                      <a:pt x="95" y="283"/>
                      <a:pt x="95" y="283"/>
                    </a:cubicBezTo>
                    <a:cubicBezTo>
                      <a:pt x="96" y="283"/>
                      <a:pt x="96" y="283"/>
                      <a:pt x="97" y="283"/>
                    </a:cubicBezTo>
                    <a:cubicBezTo>
                      <a:pt x="97" y="283"/>
                      <a:pt x="97" y="283"/>
                      <a:pt x="97" y="282"/>
                    </a:cubicBezTo>
                    <a:cubicBezTo>
                      <a:pt x="97" y="282"/>
                      <a:pt x="97" y="282"/>
                      <a:pt x="97" y="282"/>
                    </a:cubicBezTo>
                    <a:cubicBezTo>
                      <a:pt x="97" y="282"/>
                      <a:pt x="96" y="282"/>
                      <a:pt x="96" y="282"/>
                    </a:cubicBezTo>
                    <a:close/>
                    <a:moveTo>
                      <a:pt x="90" y="280"/>
                    </a:moveTo>
                    <a:cubicBezTo>
                      <a:pt x="90" y="280"/>
                      <a:pt x="90" y="279"/>
                      <a:pt x="90" y="279"/>
                    </a:cubicBezTo>
                    <a:cubicBezTo>
                      <a:pt x="90" y="279"/>
                      <a:pt x="89" y="279"/>
                      <a:pt x="89" y="279"/>
                    </a:cubicBezTo>
                    <a:cubicBezTo>
                      <a:pt x="89" y="279"/>
                      <a:pt x="88" y="279"/>
                      <a:pt x="88" y="280"/>
                    </a:cubicBezTo>
                    <a:cubicBezTo>
                      <a:pt x="88" y="280"/>
                      <a:pt x="88" y="280"/>
                      <a:pt x="88" y="280"/>
                    </a:cubicBezTo>
                    <a:cubicBezTo>
                      <a:pt x="88" y="280"/>
                      <a:pt x="87" y="280"/>
                      <a:pt x="87" y="280"/>
                    </a:cubicBezTo>
                    <a:cubicBezTo>
                      <a:pt x="88" y="280"/>
                      <a:pt x="88" y="280"/>
                      <a:pt x="88" y="280"/>
                    </a:cubicBezTo>
                    <a:cubicBezTo>
                      <a:pt x="88" y="280"/>
                      <a:pt x="88" y="280"/>
                      <a:pt x="88" y="280"/>
                    </a:cubicBezTo>
                    <a:cubicBezTo>
                      <a:pt x="88" y="280"/>
                      <a:pt x="89" y="280"/>
                      <a:pt x="89" y="281"/>
                    </a:cubicBezTo>
                    <a:cubicBezTo>
                      <a:pt x="89" y="281"/>
                      <a:pt x="89" y="281"/>
                      <a:pt x="89" y="281"/>
                    </a:cubicBezTo>
                    <a:cubicBezTo>
                      <a:pt x="89" y="281"/>
                      <a:pt x="89" y="281"/>
                      <a:pt x="89" y="281"/>
                    </a:cubicBezTo>
                    <a:cubicBezTo>
                      <a:pt x="89" y="281"/>
                      <a:pt x="88" y="281"/>
                      <a:pt x="88" y="281"/>
                    </a:cubicBezTo>
                    <a:cubicBezTo>
                      <a:pt x="88" y="281"/>
                      <a:pt x="88" y="281"/>
                      <a:pt x="87" y="281"/>
                    </a:cubicBezTo>
                    <a:cubicBezTo>
                      <a:pt x="87" y="281"/>
                      <a:pt x="88" y="281"/>
                      <a:pt x="88" y="281"/>
                    </a:cubicBezTo>
                    <a:cubicBezTo>
                      <a:pt x="88" y="282"/>
                      <a:pt x="88" y="282"/>
                      <a:pt x="88" y="282"/>
                    </a:cubicBezTo>
                    <a:cubicBezTo>
                      <a:pt x="87" y="282"/>
                      <a:pt x="87" y="282"/>
                      <a:pt x="87" y="282"/>
                    </a:cubicBezTo>
                    <a:cubicBezTo>
                      <a:pt x="87" y="282"/>
                      <a:pt x="87" y="282"/>
                      <a:pt x="87" y="282"/>
                    </a:cubicBezTo>
                    <a:cubicBezTo>
                      <a:pt x="87" y="282"/>
                      <a:pt x="87" y="282"/>
                      <a:pt x="87" y="282"/>
                    </a:cubicBezTo>
                    <a:cubicBezTo>
                      <a:pt x="87" y="282"/>
                      <a:pt x="86" y="282"/>
                      <a:pt x="86" y="282"/>
                    </a:cubicBezTo>
                    <a:cubicBezTo>
                      <a:pt x="86" y="282"/>
                      <a:pt x="86" y="282"/>
                      <a:pt x="86" y="282"/>
                    </a:cubicBezTo>
                    <a:cubicBezTo>
                      <a:pt x="86" y="282"/>
                      <a:pt x="86" y="282"/>
                      <a:pt x="86" y="282"/>
                    </a:cubicBezTo>
                    <a:cubicBezTo>
                      <a:pt x="85" y="283"/>
                      <a:pt x="85" y="282"/>
                      <a:pt x="85" y="282"/>
                    </a:cubicBezTo>
                    <a:cubicBezTo>
                      <a:pt x="85" y="282"/>
                      <a:pt x="84" y="282"/>
                      <a:pt x="84" y="283"/>
                    </a:cubicBezTo>
                    <a:cubicBezTo>
                      <a:pt x="84" y="283"/>
                      <a:pt x="84" y="283"/>
                      <a:pt x="84" y="283"/>
                    </a:cubicBezTo>
                    <a:cubicBezTo>
                      <a:pt x="84" y="283"/>
                      <a:pt x="84" y="283"/>
                      <a:pt x="84" y="283"/>
                    </a:cubicBezTo>
                    <a:cubicBezTo>
                      <a:pt x="83" y="283"/>
                      <a:pt x="83" y="283"/>
                      <a:pt x="83" y="283"/>
                    </a:cubicBezTo>
                    <a:cubicBezTo>
                      <a:pt x="83" y="283"/>
                      <a:pt x="83" y="283"/>
                      <a:pt x="83" y="283"/>
                    </a:cubicBezTo>
                    <a:cubicBezTo>
                      <a:pt x="82" y="283"/>
                      <a:pt x="82" y="283"/>
                      <a:pt x="82" y="283"/>
                    </a:cubicBezTo>
                    <a:cubicBezTo>
                      <a:pt x="82" y="283"/>
                      <a:pt x="83" y="283"/>
                      <a:pt x="83" y="283"/>
                    </a:cubicBezTo>
                    <a:cubicBezTo>
                      <a:pt x="83" y="283"/>
                      <a:pt x="84" y="283"/>
                      <a:pt x="84" y="283"/>
                    </a:cubicBezTo>
                    <a:cubicBezTo>
                      <a:pt x="84" y="283"/>
                      <a:pt x="84" y="283"/>
                      <a:pt x="84" y="283"/>
                    </a:cubicBezTo>
                    <a:cubicBezTo>
                      <a:pt x="85" y="283"/>
                      <a:pt x="85" y="283"/>
                      <a:pt x="86" y="283"/>
                    </a:cubicBezTo>
                    <a:cubicBezTo>
                      <a:pt x="86" y="283"/>
                      <a:pt x="86" y="283"/>
                      <a:pt x="86" y="283"/>
                    </a:cubicBezTo>
                    <a:cubicBezTo>
                      <a:pt x="86" y="283"/>
                      <a:pt x="86" y="283"/>
                      <a:pt x="86" y="283"/>
                    </a:cubicBezTo>
                    <a:cubicBezTo>
                      <a:pt x="86" y="283"/>
                      <a:pt x="87" y="283"/>
                      <a:pt x="87" y="283"/>
                    </a:cubicBezTo>
                    <a:cubicBezTo>
                      <a:pt x="87" y="283"/>
                      <a:pt x="87" y="283"/>
                      <a:pt x="87" y="283"/>
                    </a:cubicBezTo>
                    <a:cubicBezTo>
                      <a:pt x="87" y="283"/>
                      <a:pt x="87" y="283"/>
                      <a:pt x="87" y="283"/>
                    </a:cubicBezTo>
                    <a:cubicBezTo>
                      <a:pt x="87" y="283"/>
                      <a:pt x="87" y="283"/>
                      <a:pt x="87" y="283"/>
                    </a:cubicBezTo>
                    <a:cubicBezTo>
                      <a:pt x="88" y="283"/>
                      <a:pt x="88" y="283"/>
                      <a:pt x="88" y="283"/>
                    </a:cubicBezTo>
                    <a:cubicBezTo>
                      <a:pt x="88" y="283"/>
                      <a:pt x="88" y="283"/>
                      <a:pt x="88" y="283"/>
                    </a:cubicBezTo>
                    <a:cubicBezTo>
                      <a:pt x="88" y="283"/>
                      <a:pt x="88" y="282"/>
                      <a:pt x="88" y="282"/>
                    </a:cubicBezTo>
                    <a:cubicBezTo>
                      <a:pt x="88" y="282"/>
                      <a:pt x="88" y="282"/>
                      <a:pt x="88" y="282"/>
                    </a:cubicBezTo>
                    <a:cubicBezTo>
                      <a:pt x="88" y="282"/>
                      <a:pt x="89" y="282"/>
                      <a:pt x="89" y="282"/>
                    </a:cubicBezTo>
                    <a:cubicBezTo>
                      <a:pt x="89" y="283"/>
                      <a:pt x="89" y="282"/>
                      <a:pt x="89" y="282"/>
                    </a:cubicBezTo>
                    <a:cubicBezTo>
                      <a:pt x="89" y="282"/>
                      <a:pt x="90" y="282"/>
                      <a:pt x="90" y="282"/>
                    </a:cubicBezTo>
                    <a:cubicBezTo>
                      <a:pt x="90" y="282"/>
                      <a:pt x="90" y="282"/>
                      <a:pt x="90" y="282"/>
                    </a:cubicBezTo>
                    <a:cubicBezTo>
                      <a:pt x="90" y="282"/>
                      <a:pt x="90" y="282"/>
                      <a:pt x="89" y="281"/>
                    </a:cubicBezTo>
                    <a:cubicBezTo>
                      <a:pt x="89" y="281"/>
                      <a:pt x="89" y="281"/>
                      <a:pt x="90" y="281"/>
                    </a:cubicBezTo>
                    <a:cubicBezTo>
                      <a:pt x="90" y="281"/>
                      <a:pt x="90" y="281"/>
                      <a:pt x="90" y="281"/>
                    </a:cubicBezTo>
                    <a:cubicBezTo>
                      <a:pt x="90" y="281"/>
                      <a:pt x="90" y="281"/>
                      <a:pt x="90" y="281"/>
                    </a:cubicBezTo>
                    <a:cubicBezTo>
                      <a:pt x="91" y="280"/>
                      <a:pt x="91" y="280"/>
                      <a:pt x="90" y="280"/>
                    </a:cubicBezTo>
                    <a:close/>
                    <a:moveTo>
                      <a:pt x="69" y="284"/>
                    </a:moveTo>
                    <a:cubicBezTo>
                      <a:pt x="69" y="284"/>
                      <a:pt x="69" y="284"/>
                      <a:pt x="69" y="285"/>
                    </a:cubicBezTo>
                    <a:cubicBezTo>
                      <a:pt x="69" y="285"/>
                      <a:pt x="69" y="285"/>
                      <a:pt x="69" y="285"/>
                    </a:cubicBezTo>
                    <a:cubicBezTo>
                      <a:pt x="69" y="285"/>
                      <a:pt x="69" y="286"/>
                      <a:pt x="69" y="286"/>
                    </a:cubicBezTo>
                    <a:cubicBezTo>
                      <a:pt x="68" y="286"/>
                      <a:pt x="67" y="286"/>
                      <a:pt x="67" y="286"/>
                    </a:cubicBezTo>
                    <a:cubicBezTo>
                      <a:pt x="67" y="287"/>
                      <a:pt x="67" y="287"/>
                      <a:pt x="66" y="286"/>
                    </a:cubicBezTo>
                    <a:cubicBezTo>
                      <a:pt x="66" y="286"/>
                      <a:pt x="66" y="286"/>
                      <a:pt x="66" y="286"/>
                    </a:cubicBezTo>
                    <a:cubicBezTo>
                      <a:pt x="66" y="287"/>
                      <a:pt x="66" y="287"/>
                      <a:pt x="66" y="287"/>
                    </a:cubicBezTo>
                    <a:cubicBezTo>
                      <a:pt x="66" y="287"/>
                      <a:pt x="66" y="287"/>
                      <a:pt x="66" y="287"/>
                    </a:cubicBezTo>
                    <a:cubicBezTo>
                      <a:pt x="66" y="287"/>
                      <a:pt x="66" y="287"/>
                      <a:pt x="66" y="287"/>
                    </a:cubicBezTo>
                    <a:cubicBezTo>
                      <a:pt x="66" y="287"/>
                      <a:pt x="67" y="287"/>
                      <a:pt x="67" y="287"/>
                    </a:cubicBezTo>
                    <a:cubicBezTo>
                      <a:pt x="67" y="287"/>
                      <a:pt x="67" y="287"/>
                      <a:pt x="67" y="287"/>
                    </a:cubicBezTo>
                    <a:cubicBezTo>
                      <a:pt x="68" y="286"/>
                      <a:pt x="68" y="286"/>
                      <a:pt x="68" y="286"/>
                    </a:cubicBezTo>
                    <a:cubicBezTo>
                      <a:pt x="68" y="286"/>
                      <a:pt x="68" y="287"/>
                      <a:pt x="68" y="287"/>
                    </a:cubicBezTo>
                    <a:cubicBezTo>
                      <a:pt x="68" y="287"/>
                      <a:pt x="68" y="287"/>
                      <a:pt x="69" y="287"/>
                    </a:cubicBezTo>
                    <a:cubicBezTo>
                      <a:pt x="69" y="287"/>
                      <a:pt x="69" y="287"/>
                      <a:pt x="69" y="287"/>
                    </a:cubicBezTo>
                    <a:cubicBezTo>
                      <a:pt x="69" y="287"/>
                      <a:pt x="69" y="287"/>
                      <a:pt x="69" y="287"/>
                    </a:cubicBezTo>
                    <a:cubicBezTo>
                      <a:pt x="69" y="287"/>
                      <a:pt x="70" y="287"/>
                      <a:pt x="70" y="286"/>
                    </a:cubicBezTo>
                    <a:cubicBezTo>
                      <a:pt x="70" y="286"/>
                      <a:pt x="70" y="286"/>
                      <a:pt x="70" y="286"/>
                    </a:cubicBezTo>
                    <a:cubicBezTo>
                      <a:pt x="70" y="285"/>
                      <a:pt x="70" y="285"/>
                      <a:pt x="70" y="285"/>
                    </a:cubicBezTo>
                    <a:cubicBezTo>
                      <a:pt x="70" y="285"/>
                      <a:pt x="70" y="285"/>
                      <a:pt x="70" y="285"/>
                    </a:cubicBezTo>
                    <a:cubicBezTo>
                      <a:pt x="70" y="284"/>
                      <a:pt x="70" y="284"/>
                      <a:pt x="69" y="284"/>
                    </a:cubicBezTo>
                    <a:close/>
                    <a:moveTo>
                      <a:pt x="34" y="284"/>
                    </a:moveTo>
                    <a:cubicBezTo>
                      <a:pt x="34" y="284"/>
                      <a:pt x="34" y="284"/>
                      <a:pt x="34" y="284"/>
                    </a:cubicBezTo>
                    <a:cubicBezTo>
                      <a:pt x="34" y="283"/>
                      <a:pt x="35" y="283"/>
                      <a:pt x="35" y="283"/>
                    </a:cubicBezTo>
                    <a:cubicBezTo>
                      <a:pt x="35" y="282"/>
                      <a:pt x="35" y="282"/>
                      <a:pt x="35" y="282"/>
                    </a:cubicBezTo>
                    <a:cubicBezTo>
                      <a:pt x="34" y="282"/>
                      <a:pt x="34" y="282"/>
                      <a:pt x="34" y="282"/>
                    </a:cubicBezTo>
                    <a:cubicBezTo>
                      <a:pt x="34" y="282"/>
                      <a:pt x="34" y="283"/>
                      <a:pt x="34" y="283"/>
                    </a:cubicBezTo>
                    <a:cubicBezTo>
                      <a:pt x="34" y="283"/>
                      <a:pt x="34" y="283"/>
                      <a:pt x="34" y="283"/>
                    </a:cubicBezTo>
                    <a:cubicBezTo>
                      <a:pt x="34" y="283"/>
                      <a:pt x="34" y="284"/>
                      <a:pt x="33" y="284"/>
                    </a:cubicBezTo>
                    <a:cubicBezTo>
                      <a:pt x="33" y="284"/>
                      <a:pt x="33" y="284"/>
                      <a:pt x="33" y="284"/>
                    </a:cubicBezTo>
                    <a:cubicBezTo>
                      <a:pt x="33" y="284"/>
                      <a:pt x="33" y="284"/>
                      <a:pt x="32" y="284"/>
                    </a:cubicBezTo>
                    <a:cubicBezTo>
                      <a:pt x="32" y="284"/>
                      <a:pt x="32" y="285"/>
                      <a:pt x="32" y="285"/>
                    </a:cubicBezTo>
                    <a:cubicBezTo>
                      <a:pt x="32" y="285"/>
                      <a:pt x="32" y="285"/>
                      <a:pt x="32" y="285"/>
                    </a:cubicBezTo>
                    <a:cubicBezTo>
                      <a:pt x="32" y="285"/>
                      <a:pt x="32" y="285"/>
                      <a:pt x="32" y="285"/>
                    </a:cubicBezTo>
                    <a:cubicBezTo>
                      <a:pt x="33" y="285"/>
                      <a:pt x="33" y="285"/>
                      <a:pt x="33" y="285"/>
                    </a:cubicBezTo>
                    <a:cubicBezTo>
                      <a:pt x="33" y="285"/>
                      <a:pt x="33" y="284"/>
                      <a:pt x="33" y="284"/>
                    </a:cubicBezTo>
                    <a:cubicBezTo>
                      <a:pt x="34" y="284"/>
                      <a:pt x="34" y="284"/>
                      <a:pt x="34" y="284"/>
                    </a:cubicBezTo>
                    <a:cubicBezTo>
                      <a:pt x="34" y="284"/>
                      <a:pt x="34" y="284"/>
                      <a:pt x="34" y="284"/>
                    </a:cubicBezTo>
                    <a:cubicBezTo>
                      <a:pt x="34" y="284"/>
                      <a:pt x="34" y="284"/>
                      <a:pt x="34" y="284"/>
                    </a:cubicBezTo>
                    <a:close/>
                    <a:moveTo>
                      <a:pt x="6" y="274"/>
                    </a:moveTo>
                    <a:cubicBezTo>
                      <a:pt x="6" y="274"/>
                      <a:pt x="6" y="274"/>
                      <a:pt x="6" y="274"/>
                    </a:cubicBezTo>
                    <a:cubicBezTo>
                      <a:pt x="6" y="274"/>
                      <a:pt x="6" y="274"/>
                      <a:pt x="6" y="274"/>
                    </a:cubicBezTo>
                    <a:cubicBezTo>
                      <a:pt x="6" y="274"/>
                      <a:pt x="5" y="274"/>
                      <a:pt x="6" y="274"/>
                    </a:cubicBezTo>
                    <a:cubicBezTo>
                      <a:pt x="6" y="274"/>
                      <a:pt x="6" y="273"/>
                      <a:pt x="6" y="273"/>
                    </a:cubicBezTo>
                    <a:cubicBezTo>
                      <a:pt x="6" y="273"/>
                      <a:pt x="5" y="273"/>
                      <a:pt x="5" y="273"/>
                    </a:cubicBezTo>
                    <a:cubicBezTo>
                      <a:pt x="5" y="273"/>
                      <a:pt x="5" y="273"/>
                      <a:pt x="5" y="273"/>
                    </a:cubicBezTo>
                    <a:cubicBezTo>
                      <a:pt x="5" y="274"/>
                      <a:pt x="5" y="274"/>
                      <a:pt x="5" y="273"/>
                    </a:cubicBezTo>
                    <a:cubicBezTo>
                      <a:pt x="5" y="273"/>
                      <a:pt x="5" y="273"/>
                      <a:pt x="5" y="273"/>
                    </a:cubicBezTo>
                    <a:cubicBezTo>
                      <a:pt x="5" y="273"/>
                      <a:pt x="5" y="273"/>
                      <a:pt x="4" y="273"/>
                    </a:cubicBezTo>
                    <a:cubicBezTo>
                      <a:pt x="4" y="273"/>
                      <a:pt x="4" y="273"/>
                      <a:pt x="4" y="273"/>
                    </a:cubicBezTo>
                    <a:cubicBezTo>
                      <a:pt x="4" y="273"/>
                      <a:pt x="4" y="273"/>
                      <a:pt x="4" y="273"/>
                    </a:cubicBezTo>
                    <a:cubicBezTo>
                      <a:pt x="4" y="273"/>
                      <a:pt x="4" y="273"/>
                      <a:pt x="3" y="273"/>
                    </a:cubicBezTo>
                    <a:cubicBezTo>
                      <a:pt x="3" y="273"/>
                      <a:pt x="3" y="273"/>
                      <a:pt x="3" y="273"/>
                    </a:cubicBezTo>
                    <a:cubicBezTo>
                      <a:pt x="3" y="273"/>
                      <a:pt x="3" y="273"/>
                      <a:pt x="3" y="273"/>
                    </a:cubicBezTo>
                    <a:cubicBezTo>
                      <a:pt x="2" y="273"/>
                      <a:pt x="2" y="272"/>
                      <a:pt x="2" y="273"/>
                    </a:cubicBezTo>
                    <a:cubicBezTo>
                      <a:pt x="2" y="273"/>
                      <a:pt x="1" y="272"/>
                      <a:pt x="1" y="273"/>
                    </a:cubicBezTo>
                    <a:cubicBezTo>
                      <a:pt x="1" y="273"/>
                      <a:pt x="1" y="273"/>
                      <a:pt x="0" y="273"/>
                    </a:cubicBezTo>
                    <a:cubicBezTo>
                      <a:pt x="0" y="273"/>
                      <a:pt x="0" y="273"/>
                      <a:pt x="0" y="273"/>
                    </a:cubicBezTo>
                    <a:cubicBezTo>
                      <a:pt x="0" y="273"/>
                      <a:pt x="0" y="274"/>
                      <a:pt x="1" y="274"/>
                    </a:cubicBezTo>
                    <a:cubicBezTo>
                      <a:pt x="1" y="273"/>
                      <a:pt x="1" y="273"/>
                      <a:pt x="1" y="273"/>
                    </a:cubicBezTo>
                    <a:cubicBezTo>
                      <a:pt x="1" y="273"/>
                      <a:pt x="1" y="273"/>
                      <a:pt x="1" y="273"/>
                    </a:cubicBezTo>
                    <a:cubicBezTo>
                      <a:pt x="1" y="274"/>
                      <a:pt x="1" y="274"/>
                      <a:pt x="1" y="274"/>
                    </a:cubicBezTo>
                    <a:cubicBezTo>
                      <a:pt x="1" y="274"/>
                      <a:pt x="1" y="274"/>
                      <a:pt x="2" y="274"/>
                    </a:cubicBezTo>
                    <a:cubicBezTo>
                      <a:pt x="2" y="274"/>
                      <a:pt x="2" y="274"/>
                      <a:pt x="2" y="274"/>
                    </a:cubicBezTo>
                    <a:cubicBezTo>
                      <a:pt x="2" y="274"/>
                      <a:pt x="2" y="274"/>
                      <a:pt x="2" y="274"/>
                    </a:cubicBezTo>
                    <a:cubicBezTo>
                      <a:pt x="2" y="274"/>
                      <a:pt x="2" y="274"/>
                      <a:pt x="2" y="274"/>
                    </a:cubicBezTo>
                    <a:cubicBezTo>
                      <a:pt x="2" y="274"/>
                      <a:pt x="2" y="274"/>
                      <a:pt x="2" y="274"/>
                    </a:cubicBezTo>
                    <a:cubicBezTo>
                      <a:pt x="2" y="274"/>
                      <a:pt x="2" y="274"/>
                      <a:pt x="2" y="274"/>
                    </a:cubicBezTo>
                    <a:cubicBezTo>
                      <a:pt x="2" y="274"/>
                      <a:pt x="2" y="274"/>
                      <a:pt x="2" y="274"/>
                    </a:cubicBezTo>
                    <a:cubicBezTo>
                      <a:pt x="2" y="274"/>
                      <a:pt x="2" y="274"/>
                      <a:pt x="2" y="275"/>
                    </a:cubicBezTo>
                    <a:cubicBezTo>
                      <a:pt x="2" y="275"/>
                      <a:pt x="2" y="275"/>
                      <a:pt x="2" y="275"/>
                    </a:cubicBezTo>
                    <a:cubicBezTo>
                      <a:pt x="2" y="275"/>
                      <a:pt x="2" y="275"/>
                      <a:pt x="2" y="275"/>
                    </a:cubicBezTo>
                    <a:cubicBezTo>
                      <a:pt x="2" y="275"/>
                      <a:pt x="3" y="275"/>
                      <a:pt x="3" y="275"/>
                    </a:cubicBezTo>
                    <a:cubicBezTo>
                      <a:pt x="3" y="275"/>
                      <a:pt x="3" y="275"/>
                      <a:pt x="3" y="275"/>
                    </a:cubicBezTo>
                    <a:cubicBezTo>
                      <a:pt x="4" y="275"/>
                      <a:pt x="4" y="275"/>
                      <a:pt x="4" y="274"/>
                    </a:cubicBezTo>
                    <a:cubicBezTo>
                      <a:pt x="4" y="274"/>
                      <a:pt x="4" y="275"/>
                      <a:pt x="4" y="275"/>
                    </a:cubicBezTo>
                    <a:cubicBezTo>
                      <a:pt x="4" y="275"/>
                      <a:pt x="5" y="275"/>
                      <a:pt x="5" y="275"/>
                    </a:cubicBezTo>
                    <a:cubicBezTo>
                      <a:pt x="5" y="275"/>
                      <a:pt x="5" y="274"/>
                      <a:pt x="5" y="274"/>
                    </a:cubicBezTo>
                    <a:cubicBezTo>
                      <a:pt x="5" y="274"/>
                      <a:pt x="5" y="274"/>
                      <a:pt x="5" y="274"/>
                    </a:cubicBezTo>
                    <a:cubicBezTo>
                      <a:pt x="5" y="274"/>
                      <a:pt x="6" y="274"/>
                      <a:pt x="6" y="274"/>
                    </a:cubicBezTo>
                    <a:cubicBezTo>
                      <a:pt x="6" y="274"/>
                      <a:pt x="6" y="274"/>
                      <a:pt x="6" y="274"/>
                    </a:cubicBezTo>
                    <a:cubicBezTo>
                      <a:pt x="6" y="274"/>
                      <a:pt x="6" y="274"/>
                      <a:pt x="6" y="274"/>
                    </a:cubicBezTo>
                    <a:close/>
                    <a:moveTo>
                      <a:pt x="8" y="278"/>
                    </a:moveTo>
                    <a:cubicBezTo>
                      <a:pt x="8" y="278"/>
                      <a:pt x="8" y="278"/>
                      <a:pt x="8" y="278"/>
                    </a:cubicBezTo>
                    <a:cubicBezTo>
                      <a:pt x="8" y="278"/>
                      <a:pt x="8" y="278"/>
                      <a:pt x="8" y="278"/>
                    </a:cubicBezTo>
                    <a:cubicBezTo>
                      <a:pt x="7" y="279"/>
                      <a:pt x="7" y="279"/>
                      <a:pt x="7" y="279"/>
                    </a:cubicBezTo>
                    <a:cubicBezTo>
                      <a:pt x="6" y="279"/>
                      <a:pt x="6" y="279"/>
                      <a:pt x="6" y="279"/>
                    </a:cubicBezTo>
                    <a:cubicBezTo>
                      <a:pt x="6" y="279"/>
                      <a:pt x="6" y="279"/>
                      <a:pt x="6" y="279"/>
                    </a:cubicBezTo>
                    <a:cubicBezTo>
                      <a:pt x="6" y="279"/>
                      <a:pt x="6" y="279"/>
                      <a:pt x="6" y="279"/>
                    </a:cubicBezTo>
                    <a:cubicBezTo>
                      <a:pt x="7" y="279"/>
                      <a:pt x="7" y="279"/>
                      <a:pt x="7" y="279"/>
                    </a:cubicBezTo>
                    <a:cubicBezTo>
                      <a:pt x="8" y="279"/>
                      <a:pt x="8" y="279"/>
                      <a:pt x="8" y="280"/>
                    </a:cubicBezTo>
                    <a:cubicBezTo>
                      <a:pt x="8" y="280"/>
                      <a:pt x="8" y="280"/>
                      <a:pt x="8" y="280"/>
                    </a:cubicBezTo>
                    <a:cubicBezTo>
                      <a:pt x="8" y="280"/>
                      <a:pt x="9" y="280"/>
                      <a:pt x="8" y="279"/>
                    </a:cubicBezTo>
                    <a:cubicBezTo>
                      <a:pt x="8" y="279"/>
                      <a:pt x="8" y="279"/>
                      <a:pt x="8" y="279"/>
                    </a:cubicBezTo>
                    <a:cubicBezTo>
                      <a:pt x="8" y="279"/>
                      <a:pt x="8" y="278"/>
                      <a:pt x="9" y="278"/>
                    </a:cubicBezTo>
                    <a:cubicBezTo>
                      <a:pt x="9" y="278"/>
                      <a:pt x="9" y="278"/>
                      <a:pt x="9" y="278"/>
                    </a:cubicBezTo>
                    <a:cubicBezTo>
                      <a:pt x="9" y="278"/>
                      <a:pt x="9" y="278"/>
                      <a:pt x="8" y="278"/>
                    </a:cubicBezTo>
                    <a:close/>
                    <a:moveTo>
                      <a:pt x="48" y="283"/>
                    </a:moveTo>
                    <a:cubicBezTo>
                      <a:pt x="48" y="283"/>
                      <a:pt x="48" y="283"/>
                      <a:pt x="48" y="283"/>
                    </a:cubicBezTo>
                    <a:cubicBezTo>
                      <a:pt x="48" y="284"/>
                      <a:pt x="47" y="284"/>
                      <a:pt x="47" y="284"/>
                    </a:cubicBezTo>
                    <a:cubicBezTo>
                      <a:pt x="47" y="284"/>
                      <a:pt x="47" y="284"/>
                      <a:pt x="47" y="284"/>
                    </a:cubicBezTo>
                    <a:cubicBezTo>
                      <a:pt x="47" y="285"/>
                      <a:pt x="48" y="285"/>
                      <a:pt x="48" y="285"/>
                    </a:cubicBezTo>
                    <a:cubicBezTo>
                      <a:pt x="48" y="285"/>
                      <a:pt x="49" y="284"/>
                      <a:pt x="49" y="284"/>
                    </a:cubicBezTo>
                    <a:cubicBezTo>
                      <a:pt x="49" y="284"/>
                      <a:pt x="49" y="284"/>
                      <a:pt x="49" y="284"/>
                    </a:cubicBezTo>
                    <a:cubicBezTo>
                      <a:pt x="49" y="284"/>
                      <a:pt x="48" y="284"/>
                      <a:pt x="48" y="283"/>
                    </a:cubicBezTo>
                    <a:close/>
                    <a:moveTo>
                      <a:pt x="101" y="279"/>
                    </a:moveTo>
                    <a:cubicBezTo>
                      <a:pt x="101" y="279"/>
                      <a:pt x="101" y="279"/>
                      <a:pt x="101" y="279"/>
                    </a:cubicBezTo>
                    <a:cubicBezTo>
                      <a:pt x="100" y="280"/>
                      <a:pt x="100" y="280"/>
                      <a:pt x="100" y="280"/>
                    </a:cubicBezTo>
                    <a:cubicBezTo>
                      <a:pt x="100" y="280"/>
                      <a:pt x="100" y="280"/>
                      <a:pt x="100" y="281"/>
                    </a:cubicBezTo>
                    <a:cubicBezTo>
                      <a:pt x="100" y="281"/>
                      <a:pt x="100" y="281"/>
                      <a:pt x="100" y="281"/>
                    </a:cubicBezTo>
                    <a:cubicBezTo>
                      <a:pt x="101" y="281"/>
                      <a:pt x="101" y="280"/>
                      <a:pt x="101" y="280"/>
                    </a:cubicBezTo>
                    <a:cubicBezTo>
                      <a:pt x="102" y="280"/>
                      <a:pt x="102" y="280"/>
                      <a:pt x="101" y="279"/>
                    </a:cubicBezTo>
                    <a:close/>
                    <a:moveTo>
                      <a:pt x="113" y="276"/>
                    </a:moveTo>
                    <a:cubicBezTo>
                      <a:pt x="112" y="276"/>
                      <a:pt x="112" y="276"/>
                      <a:pt x="112" y="276"/>
                    </a:cubicBezTo>
                    <a:cubicBezTo>
                      <a:pt x="112" y="277"/>
                      <a:pt x="112" y="277"/>
                      <a:pt x="112" y="277"/>
                    </a:cubicBezTo>
                    <a:cubicBezTo>
                      <a:pt x="112" y="277"/>
                      <a:pt x="112" y="277"/>
                      <a:pt x="112" y="278"/>
                    </a:cubicBezTo>
                    <a:cubicBezTo>
                      <a:pt x="112" y="278"/>
                      <a:pt x="112" y="278"/>
                      <a:pt x="112" y="277"/>
                    </a:cubicBezTo>
                    <a:cubicBezTo>
                      <a:pt x="112" y="277"/>
                      <a:pt x="112" y="277"/>
                      <a:pt x="113" y="277"/>
                    </a:cubicBezTo>
                    <a:cubicBezTo>
                      <a:pt x="113" y="277"/>
                      <a:pt x="113" y="277"/>
                      <a:pt x="113" y="277"/>
                    </a:cubicBezTo>
                    <a:cubicBezTo>
                      <a:pt x="113" y="277"/>
                      <a:pt x="113" y="276"/>
                      <a:pt x="113" y="276"/>
                    </a:cubicBezTo>
                    <a:cubicBezTo>
                      <a:pt x="113" y="276"/>
                      <a:pt x="113" y="276"/>
                      <a:pt x="113" y="276"/>
                    </a:cubicBezTo>
                    <a:close/>
                    <a:moveTo>
                      <a:pt x="148" y="259"/>
                    </a:moveTo>
                    <a:cubicBezTo>
                      <a:pt x="148" y="259"/>
                      <a:pt x="148" y="259"/>
                      <a:pt x="148" y="259"/>
                    </a:cubicBezTo>
                    <a:cubicBezTo>
                      <a:pt x="147" y="259"/>
                      <a:pt x="147" y="259"/>
                      <a:pt x="147" y="259"/>
                    </a:cubicBezTo>
                    <a:cubicBezTo>
                      <a:pt x="147" y="259"/>
                      <a:pt x="147" y="259"/>
                      <a:pt x="147" y="259"/>
                    </a:cubicBezTo>
                    <a:cubicBezTo>
                      <a:pt x="147" y="258"/>
                      <a:pt x="147" y="258"/>
                      <a:pt x="147" y="258"/>
                    </a:cubicBezTo>
                    <a:cubicBezTo>
                      <a:pt x="147" y="258"/>
                      <a:pt x="147" y="258"/>
                      <a:pt x="147" y="258"/>
                    </a:cubicBezTo>
                    <a:cubicBezTo>
                      <a:pt x="147" y="258"/>
                      <a:pt x="147" y="258"/>
                      <a:pt x="147" y="258"/>
                    </a:cubicBezTo>
                    <a:cubicBezTo>
                      <a:pt x="147" y="258"/>
                      <a:pt x="147" y="258"/>
                      <a:pt x="147" y="258"/>
                    </a:cubicBezTo>
                    <a:cubicBezTo>
                      <a:pt x="146" y="258"/>
                      <a:pt x="146" y="258"/>
                      <a:pt x="146" y="258"/>
                    </a:cubicBezTo>
                    <a:cubicBezTo>
                      <a:pt x="146" y="258"/>
                      <a:pt x="146" y="259"/>
                      <a:pt x="146" y="259"/>
                    </a:cubicBezTo>
                    <a:cubicBezTo>
                      <a:pt x="146" y="259"/>
                      <a:pt x="146" y="259"/>
                      <a:pt x="146" y="259"/>
                    </a:cubicBezTo>
                    <a:cubicBezTo>
                      <a:pt x="146" y="259"/>
                      <a:pt x="146" y="259"/>
                      <a:pt x="147" y="259"/>
                    </a:cubicBezTo>
                    <a:cubicBezTo>
                      <a:pt x="147" y="259"/>
                      <a:pt x="147" y="259"/>
                      <a:pt x="147" y="259"/>
                    </a:cubicBezTo>
                    <a:cubicBezTo>
                      <a:pt x="146" y="259"/>
                      <a:pt x="146" y="259"/>
                      <a:pt x="146" y="259"/>
                    </a:cubicBezTo>
                    <a:cubicBezTo>
                      <a:pt x="147" y="259"/>
                      <a:pt x="146" y="259"/>
                      <a:pt x="146" y="260"/>
                    </a:cubicBezTo>
                    <a:cubicBezTo>
                      <a:pt x="146" y="260"/>
                      <a:pt x="146" y="260"/>
                      <a:pt x="147" y="260"/>
                    </a:cubicBezTo>
                    <a:cubicBezTo>
                      <a:pt x="147" y="260"/>
                      <a:pt x="147" y="260"/>
                      <a:pt x="147" y="260"/>
                    </a:cubicBezTo>
                    <a:cubicBezTo>
                      <a:pt x="147" y="260"/>
                      <a:pt x="147" y="260"/>
                      <a:pt x="147" y="260"/>
                    </a:cubicBezTo>
                    <a:cubicBezTo>
                      <a:pt x="147" y="260"/>
                      <a:pt x="147" y="260"/>
                      <a:pt x="147" y="259"/>
                    </a:cubicBezTo>
                    <a:cubicBezTo>
                      <a:pt x="147" y="259"/>
                      <a:pt x="147" y="259"/>
                      <a:pt x="148" y="259"/>
                    </a:cubicBezTo>
                    <a:cubicBezTo>
                      <a:pt x="148" y="259"/>
                      <a:pt x="148" y="259"/>
                      <a:pt x="148" y="259"/>
                    </a:cubicBezTo>
                    <a:close/>
                    <a:moveTo>
                      <a:pt x="119" y="274"/>
                    </a:moveTo>
                    <a:cubicBezTo>
                      <a:pt x="119" y="274"/>
                      <a:pt x="118" y="274"/>
                      <a:pt x="118" y="274"/>
                    </a:cubicBezTo>
                    <a:cubicBezTo>
                      <a:pt x="118" y="274"/>
                      <a:pt x="118" y="274"/>
                      <a:pt x="118" y="274"/>
                    </a:cubicBezTo>
                    <a:cubicBezTo>
                      <a:pt x="117" y="274"/>
                      <a:pt x="117" y="274"/>
                      <a:pt x="117" y="274"/>
                    </a:cubicBezTo>
                    <a:cubicBezTo>
                      <a:pt x="117" y="275"/>
                      <a:pt x="117" y="275"/>
                      <a:pt x="117" y="275"/>
                    </a:cubicBezTo>
                    <a:cubicBezTo>
                      <a:pt x="118" y="275"/>
                      <a:pt x="118" y="275"/>
                      <a:pt x="118" y="275"/>
                    </a:cubicBezTo>
                    <a:cubicBezTo>
                      <a:pt x="118" y="275"/>
                      <a:pt x="118" y="275"/>
                      <a:pt x="118" y="275"/>
                    </a:cubicBezTo>
                    <a:cubicBezTo>
                      <a:pt x="118" y="275"/>
                      <a:pt x="119" y="275"/>
                      <a:pt x="119" y="275"/>
                    </a:cubicBezTo>
                    <a:cubicBezTo>
                      <a:pt x="119" y="275"/>
                      <a:pt x="119" y="275"/>
                      <a:pt x="119" y="275"/>
                    </a:cubicBezTo>
                    <a:cubicBezTo>
                      <a:pt x="119" y="275"/>
                      <a:pt x="119" y="274"/>
                      <a:pt x="119" y="274"/>
                    </a:cubicBezTo>
                    <a:close/>
                    <a:moveTo>
                      <a:pt x="76" y="284"/>
                    </a:moveTo>
                    <a:cubicBezTo>
                      <a:pt x="76" y="284"/>
                      <a:pt x="77" y="284"/>
                      <a:pt x="77" y="284"/>
                    </a:cubicBezTo>
                    <a:cubicBezTo>
                      <a:pt x="77" y="284"/>
                      <a:pt x="77" y="284"/>
                      <a:pt x="77" y="284"/>
                    </a:cubicBezTo>
                    <a:cubicBezTo>
                      <a:pt x="77" y="284"/>
                      <a:pt x="77" y="284"/>
                      <a:pt x="77" y="283"/>
                    </a:cubicBezTo>
                    <a:cubicBezTo>
                      <a:pt x="77" y="283"/>
                      <a:pt x="77" y="283"/>
                      <a:pt x="77" y="283"/>
                    </a:cubicBezTo>
                    <a:cubicBezTo>
                      <a:pt x="77" y="283"/>
                      <a:pt x="77" y="283"/>
                      <a:pt x="77" y="283"/>
                    </a:cubicBezTo>
                    <a:cubicBezTo>
                      <a:pt x="77" y="283"/>
                      <a:pt x="77" y="282"/>
                      <a:pt x="76" y="282"/>
                    </a:cubicBezTo>
                    <a:cubicBezTo>
                      <a:pt x="76" y="282"/>
                      <a:pt x="76" y="283"/>
                      <a:pt x="76" y="283"/>
                    </a:cubicBezTo>
                    <a:cubicBezTo>
                      <a:pt x="76" y="283"/>
                      <a:pt x="76" y="283"/>
                      <a:pt x="76" y="284"/>
                    </a:cubicBezTo>
                    <a:close/>
                    <a:moveTo>
                      <a:pt x="146" y="260"/>
                    </a:moveTo>
                    <a:cubicBezTo>
                      <a:pt x="146" y="260"/>
                      <a:pt x="146" y="260"/>
                      <a:pt x="146" y="260"/>
                    </a:cubicBezTo>
                    <a:cubicBezTo>
                      <a:pt x="146" y="260"/>
                      <a:pt x="146" y="260"/>
                      <a:pt x="146" y="260"/>
                    </a:cubicBezTo>
                    <a:cubicBezTo>
                      <a:pt x="146" y="260"/>
                      <a:pt x="146" y="260"/>
                      <a:pt x="146" y="260"/>
                    </a:cubicBezTo>
                    <a:cubicBezTo>
                      <a:pt x="146" y="260"/>
                      <a:pt x="146" y="260"/>
                      <a:pt x="145" y="260"/>
                    </a:cubicBezTo>
                    <a:cubicBezTo>
                      <a:pt x="145" y="260"/>
                      <a:pt x="145" y="260"/>
                      <a:pt x="145" y="260"/>
                    </a:cubicBezTo>
                    <a:cubicBezTo>
                      <a:pt x="145" y="260"/>
                      <a:pt x="145" y="260"/>
                      <a:pt x="145" y="260"/>
                    </a:cubicBezTo>
                    <a:cubicBezTo>
                      <a:pt x="146" y="260"/>
                      <a:pt x="146" y="260"/>
                      <a:pt x="145" y="259"/>
                    </a:cubicBezTo>
                    <a:cubicBezTo>
                      <a:pt x="145" y="259"/>
                      <a:pt x="145" y="259"/>
                      <a:pt x="145" y="259"/>
                    </a:cubicBezTo>
                    <a:cubicBezTo>
                      <a:pt x="145" y="259"/>
                      <a:pt x="145" y="259"/>
                      <a:pt x="145" y="259"/>
                    </a:cubicBezTo>
                    <a:cubicBezTo>
                      <a:pt x="145" y="259"/>
                      <a:pt x="145" y="259"/>
                      <a:pt x="145" y="259"/>
                    </a:cubicBezTo>
                    <a:cubicBezTo>
                      <a:pt x="144" y="259"/>
                      <a:pt x="144" y="259"/>
                      <a:pt x="144" y="259"/>
                    </a:cubicBezTo>
                    <a:cubicBezTo>
                      <a:pt x="144" y="259"/>
                      <a:pt x="144" y="259"/>
                      <a:pt x="144" y="259"/>
                    </a:cubicBezTo>
                    <a:cubicBezTo>
                      <a:pt x="143" y="259"/>
                      <a:pt x="143" y="260"/>
                      <a:pt x="143" y="260"/>
                    </a:cubicBezTo>
                    <a:cubicBezTo>
                      <a:pt x="144" y="260"/>
                      <a:pt x="144" y="261"/>
                      <a:pt x="144" y="261"/>
                    </a:cubicBezTo>
                    <a:cubicBezTo>
                      <a:pt x="144" y="261"/>
                      <a:pt x="144" y="261"/>
                      <a:pt x="144" y="261"/>
                    </a:cubicBezTo>
                    <a:cubicBezTo>
                      <a:pt x="144" y="261"/>
                      <a:pt x="144" y="261"/>
                      <a:pt x="144" y="261"/>
                    </a:cubicBezTo>
                    <a:cubicBezTo>
                      <a:pt x="144" y="261"/>
                      <a:pt x="144" y="260"/>
                      <a:pt x="145" y="261"/>
                    </a:cubicBezTo>
                    <a:cubicBezTo>
                      <a:pt x="145" y="261"/>
                      <a:pt x="145" y="261"/>
                      <a:pt x="145" y="261"/>
                    </a:cubicBezTo>
                    <a:cubicBezTo>
                      <a:pt x="145" y="261"/>
                      <a:pt x="145" y="261"/>
                      <a:pt x="145" y="261"/>
                    </a:cubicBezTo>
                    <a:cubicBezTo>
                      <a:pt x="145" y="260"/>
                      <a:pt x="145" y="260"/>
                      <a:pt x="145" y="260"/>
                    </a:cubicBezTo>
                    <a:cubicBezTo>
                      <a:pt x="145" y="261"/>
                      <a:pt x="146" y="260"/>
                      <a:pt x="146" y="260"/>
                    </a:cubicBezTo>
                    <a:cubicBezTo>
                      <a:pt x="146" y="260"/>
                      <a:pt x="146" y="260"/>
                      <a:pt x="146" y="260"/>
                    </a:cubicBezTo>
                    <a:cubicBezTo>
                      <a:pt x="146" y="260"/>
                      <a:pt x="146" y="260"/>
                      <a:pt x="146" y="260"/>
                    </a:cubicBezTo>
                    <a:close/>
                    <a:moveTo>
                      <a:pt x="75" y="285"/>
                    </a:moveTo>
                    <a:cubicBezTo>
                      <a:pt x="75" y="285"/>
                      <a:pt x="75" y="285"/>
                      <a:pt x="75" y="285"/>
                    </a:cubicBezTo>
                    <a:cubicBezTo>
                      <a:pt x="75" y="285"/>
                      <a:pt x="75" y="285"/>
                      <a:pt x="75" y="285"/>
                    </a:cubicBezTo>
                    <a:cubicBezTo>
                      <a:pt x="74" y="285"/>
                      <a:pt x="74" y="285"/>
                      <a:pt x="74" y="285"/>
                    </a:cubicBezTo>
                    <a:cubicBezTo>
                      <a:pt x="74" y="285"/>
                      <a:pt x="74" y="285"/>
                      <a:pt x="74" y="285"/>
                    </a:cubicBezTo>
                    <a:cubicBezTo>
                      <a:pt x="74" y="285"/>
                      <a:pt x="74" y="285"/>
                      <a:pt x="74" y="285"/>
                    </a:cubicBezTo>
                    <a:cubicBezTo>
                      <a:pt x="74" y="285"/>
                      <a:pt x="73" y="285"/>
                      <a:pt x="73" y="285"/>
                    </a:cubicBezTo>
                    <a:cubicBezTo>
                      <a:pt x="73" y="285"/>
                      <a:pt x="73" y="285"/>
                      <a:pt x="73" y="285"/>
                    </a:cubicBezTo>
                    <a:cubicBezTo>
                      <a:pt x="73" y="285"/>
                      <a:pt x="73" y="285"/>
                      <a:pt x="73" y="284"/>
                    </a:cubicBezTo>
                    <a:cubicBezTo>
                      <a:pt x="73" y="284"/>
                      <a:pt x="73" y="284"/>
                      <a:pt x="73" y="284"/>
                    </a:cubicBezTo>
                    <a:cubicBezTo>
                      <a:pt x="73" y="284"/>
                      <a:pt x="73" y="284"/>
                      <a:pt x="73" y="284"/>
                    </a:cubicBezTo>
                    <a:cubicBezTo>
                      <a:pt x="73" y="284"/>
                      <a:pt x="73" y="283"/>
                      <a:pt x="73" y="284"/>
                    </a:cubicBezTo>
                    <a:cubicBezTo>
                      <a:pt x="73" y="284"/>
                      <a:pt x="73" y="284"/>
                      <a:pt x="73" y="284"/>
                    </a:cubicBezTo>
                    <a:cubicBezTo>
                      <a:pt x="73" y="284"/>
                      <a:pt x="73" y="284"/>
                      <a:pt x="73" y="284"/>
                    </a:cubicBezTo>
                    <a:cubicBezTo>
                      <a:pt x="73" y="284"/>
                      <a:pt x="73" y="284"/>
                      <a:pt x="73" y="284"/>
                    </a:cubicBezTo>
                    <a:cubicBezTo>
                      <a:pt x="73" y="284"/>
                      <a:pt x="72" y="284"/>
                      <a:pt x="72" y="284"/>
                    </a:cubicBezTo>
                    <a:cubicBezTo>
                      <a:pt x="72" y="284"/>
                      <a:pt x="72" y="284"/>
                      <a:pt x="72" y="284"/>
                    </a:cubicBezTo>
                    <a:cubicBezTo>
                      <a:pt x="72" y="284"/>
                      <a:pt x="72" y="285"/>
                      <a:pt x="72" y="285"/>
                    </a:cubicBezTo>
                    <a:cubicBezTo>
                      <a:pt x="72" y="285"/>
                      <a:pt x="72" y="285"/>
                      <a:pt x="72" y="285"/>
                    </a:cubicBezTo>
                    <a:cubicBezTo>
                      <a:pt x="72" y="285"/>
                      <a:pt x="72" y="285"/>
                      <a:pt x="72" y="286"/>
                    </a:cubicBezTo>
                    <a:cubicBezTo>
                      <a:pt x="72" y="286"/>
                      <a:pt x="72" y="286"/>
                      <a:pt x="71" y="285"/>
                    </a:cubicBezTo>
                    <a:cubicBezTo>
                      <a:pt x="71" y="285"/>
                      <a:pt x="71" y="285"/>
                      <a:pt x="71" y="286"/>
                    </a:cubicBezTo>
                    <a:cubicBezTo>
                      <a:pt x="71" y="286"/>
                      <a:pt x="71" y="286"/>
                      <a:pt x="71" y="286"/>
                    </a:cubicBezTo>
                    <a:cubicBezTo>
                      <a:pt x="71" y="286"/>
                      <a:pt x="71" y="286"/>
                      <a:pt x="71" y="286"/>
                    </a:cubicBezTo>
                    <a:cubicBezTo>
                      <a:pt x="71" y="286"/>
                      <a:pt x="71" y="287"/>
                      <a:pt x="71" y="287"/>
                    </a:cubicBezTo>
                    <a:cubicBezTo>
                      <a:pt x="71" y="287"/>
                      <a:pt x="71" y="287"/>
                      <a:pt x="70" y="287"/>
                    </a:cubicBezTo>
                    <a:cubicBezTo>
                      <a:pt x="70" y="288"/>
                      <a:pt x="71" y="288"/>
                      <a:pt x="71" y="288"/>
                    </a:cubicBezTo>
                    <a:cubicBezTo>
                      <a:pt x="71" y="288"/>
                      <a:pt x="71" y="288"/>
                      <a:pt x="71" y="288"/>
                    </a:cubicBezTo>
                    <a:cubicBezTo>
                      <a:pt x="71" y="287"/>
                      <a:pt x="71" y="287"/>
                      <a:pt x="71" y="287"/>
                    </a:cubicBezTo>
                    <a:cubicBezTo>
                      <a:pt x="71" y="287"/>
                      <a:pt x="72" y="287"/>
                      <a:pt x="72" y="287"/>
                    </a:cubicBezTo>
                    <a:cubicBezTo>
                      <a:pt x="72" y="288"/>
                      <a:pt x="72" y="288"/>
                      <a:pt x="72" y="288"/>
                    </a:cubicBezTo>
                    <a:cubicBezTo>
                      <a:pt x="72" y="287"/>
                      <a:pt x="72" y="287"/>
                      <a:pt x="72" y="287"/>
                    </a:cubicBezTo>
                    <a:cubicBezTo>
                      <a:pt x="72" y="287"/>
                      <a:pt x="72" y="287"/>
                      <a:pt x="72" y="287"/>
                    </a:cubicBezTo>
                    <a:cubicBezTo>
                      <a:pt x="73" y="287"/>
                      <a:pt x="73" y="287"/>
                      <a:pt x="73" y="287"/>
                    </a:cubicBezTo>
                    <a:cubicBezTo>
                      <a:pt x="73" y="287"/>
                      <a:pt x="73" y="287"/>
                      <a:pt x="73" y="287"/>
                    </a:cubicBezTo>
                    <a:cubicBezTo>
                      <a:pt x="74" y="286"/>
                      <a:pt x="74" y="286"/>
                      <a:pt x="74" y="286"/>
                    </a:cubicBezTo>
                    <a:cubicBezTo>
                      <a:pt x="74" y="286"/>
                      <a:pt x="74" y="286"/>
                      <a:pt x="74" y="286"/>
                    </a:cubicBezTo>
                    <a:cubicBezTo>
                      <a:pt x="74" y="286"/>
                      <a:pt x="74" y="286"/>
                      <a:pt x="74" y="286"/>
                    </a:cubicBezTo>
                    <a:cubicBezTo>
                      <a:pt x="74" y="286"/>
                      <a:pt x="74" y="286"/>
                      <a:pt x="74" y="286"/>
                    </a:cubicBezTo>
                    <a:cubicBezTo>
                      <a:pt x="74" y="286"/>
                      <a:pt x="74" y="286"/>
                      <a:pt x="74" y="286"/>
                    </a:cubicBezTo>
                    <a:cubicBezTo>
                      <a:pt x="74" y="286"/>
                      <a:pt x="75" y="286"/>
                      <a:pt x="75" y="286"/>
                    </a:cubicBezTo>
                    <a:cubicBezTo>
                      <a:pt x="75" y="286"/>
                      <a:pt x="75" y="286"/>
                      <a:pt x="75" y="286"/>
                    </a:cubicBezTo>
                    <a:cubicBezTo>
                      <a:pt x="75" y="286"/>
                      <a:pt x="75" y="286"/>
                      <a:pt x="75" y="286"/>
                    </a:cubicBezTo>
                    <a:cubicBezTo>
                      <a:pt x="75" y="286"/>
                      <a:pt x="75" y="286"/>
                      <a:pt x="75" y="286"/>
                    </a:cubicBezTo>
                    <a:cubicBezTo>
                      <a:pt x="75" y="285"/>
                      <a:pt x="75" y="285"/>
                      <a:pt x="75" y="285"/>
                    </a:cubicBezTo>
                    <a:close/>
                    <a:moveTo>
                      <a:pt x="143" y="263"/>
                    </a:moveTo>
                    <a:cubicBezTo>
                      <a:pt x="143" y="263"/>
                      <a:pt x="142" y="263"/>
                      <a:pt x="142" y="264"/>
                    </a:cubicBezTo>
                    <a:cubicBezTo>
                      <a:pt x="142" y="264"/>
                      <a:pt x="142" y="264"/>
                      <a:pt x="142" y="264"/>
                    </a:cubicBezTo>
                    <a:cubicBezTo>
                      <a:pt x="142" y="263"/>
                      <a:pt x="142" y="264"/>
                      <a:pt x="142" y="264"/>
                    </a:cubicBezTo>
                    <a:cubicBezTo>
                      <a:pt x="142" y="264"/>
                      <a:pt x="142" y="264"/>
                      <a:pt x="142" y="264"/>
                    </a:cubicBezTo>
                    <a:cubicBezTo>
                      <a:pt x="142" y="264"/>
                      <a:pt x="142" y="264"/>
                      <a:pt x="142" y="264"/>
                    </a:cubicBezTo>
                    <a:cubicBezTo>
                      <a:pt x="143" y="264"/>
                      <a:pt x="143" y="264"/>
                      <a:pt x="143" y="264"/>
                    </a:cubicBezTo>
                    <a:cubicBezTo>
                      <a:pt x="143" y="264"/>
                      <a:pt x="143" y="264"/>
                      <a:pt x="143" y="264"/>
                    </a:cubicBezTo>
                    <a:cubicBezTo>
                      <a:pt x="143" y="264"/>
                      <a:pt x="143" y="264"/>
                      <a:pt x="143" y="264"/>
                    </a:cubicBezTo>
                    <a:cubicBezTo>
                      <a:pt x="143" y="263"/>
                      <a:pt x="143" y="263"/>
                      <a:pt x="143" y="263"/>
                    </a:cubicBezTo>
                    <a:cubicBezTo>
                      <a:pt x="143" y="263"/>
                      <a:pt x="143" y="263"/>
                      <a:pt x="143" y="263"/>
                    </a:cubicBezTo>
                    <a:cubicBezTo>
                      <a:pt x="143" y="263"/>
                      <a:pt x="143" y="263"/>
                      <a:pt x="143" y="263"/>
                    </a:cubicBezTo>
                    <a:close/>
                    <a:moveTo>
                      <a:pt x="151" y="260"/>
                    </a:moveTo>
                    <a:cubicBezTo>
                      <a:pt x="151" y="260"/>
                      <a:pt x="150" y="260"/>
                      <a:pt x="150" y="260"/>
                    </a:cubicBezTo>
                    <a:cubicBezTo>
                      <a:pt x="150" y="260"/>
                      <a:pt x="150" y="260"/>
                      <a:pt x="149" y="260"/>
                    </a:cubicBezTo>
                    <a:cubicBezTo>
                      <a:pt x="149" y="260"/>
                      <a:pt x="149" y="260"/>
                      <a:pt x="149" y="260"/>
                    </a:cubicBezTo>
                    <a:cubicBezTo>
                      <a:pt x="150" y="260"/>
                      <a:pt x="150" y="260"/>
                      <a:pt x="150" y="260"/>
                    </a:cubicBezTo>
                    <a:cubicBezTo>
                      <a:pt x="150" y="261"/>
                      <a:pt x="151" y="260"/>
                      <a:pt x="151" y="260"/>
                    </a:cubicBezTo>
                    <a:cubicBezTo>
                      <a:pt x="151" y="260"/>
                      <a:pt x="151" y="260"/>
                      <a:pt x="151" y="260"/>
                    </a:cubicBezTo>
                    <a:cubicBezTo>
                      <a:pt x="151" y="260"/>
                      <a:pt x="151" y="260"/>
                      <a:pt x="151" y="260"/>
                    </a:cubicBezTo>
                    <a:close/>
                    <a:moveTo>
                      <a:pt x="77" y="285"/>
                    </a:moveTo>
                    <a:cubicBezTo>
                      <a:pt x="76" y="285"/>
                      <a:pt x="76" y="285"/>
                      <a:pt x="76" y="285"/>
                    </a:cubicBezTo>
                    <a:cubicBezTo>
                      <a:pt x="76" y="285"/>
                      <a:pt x="76" y="285"/>
                      <a:pt x="76" y="285"/>
                    </a:cubicBezTo>
                    <a:cubicBezTo>
                      <a:pt x="76" y="285"/>
                      <a:pt x="76" y="286"/>
                      <a:pt x="76" y="286"/>
                    </a:cubicBezTo>
                    <a:cubicBezTo>
                      <a:pt x="76" y="286"/>
                      <a:pt x="76" y="286"/>
                      <a:pt x="76" y="286"/>
                    </a:cubicBezTo>
                    <a:cubicBezTo>
                      <a:pt x="76" y="286"/>
                      <a:pt x="76" y="286"/>
                      <a:pt x="76" y="286"/>
                    </a:cubicBezTo>
                    <a:cubicBezTo>
                      <a:pt x="76" y="285"/>
                      <a:pt x="77" y="285"/>
                      <a:pt x="77" y="285"/>
                    </a:cubicBezTo>
                    <a:cubicBezTo>
                      <a:pt x="77" y="285"/>
                      <a:pt x="77" y="285"/>
                      <a:pt x="77" y="285"/>
                    </a:cubicBezTo>
                    <a:cubicBezTo>
                      <a:pt x="77" y="285"/>
                      <a:pt x="77" y="285"/>
                      <a:pt x="77" y="285"/>
                    </a:cubicBezTo>
                    <a:close/>
                    <a:moveTo>
                      <a:pt x="40" y="284"/>
                    </a:moveTo>
                    <a:cubicBezTo>
                      <a:pt x="40" y="284"/>
                      <a:pt x="40" y="284"/>
                      <a:pt x="40" y="284"/>
                    </a:cubicBezTo>
                    <a:cubicBezTo>
                      <a:pt x="40" y="284"/>
                      <a:pt x="40" y="284"/>
                      <a:pt x="40" y="285"/>
                    </a:cubicBezTo>
                    <a:cubicBezTo>
                      <a:pt x="41" y="285"/>
                      <a:pt x="41" y="284"/>
                      <a:pt x="41" y="284"/>
                    </a:cubicBezTo>
                    <a:cubicBezTo>
                      <a:pt x="41" y="284"/>
                      <a:pt x="41" y="284"/>
                      <a:pt x="40" y="284"/>
                    </a:cubicBezTo>
                    <a:close/>
                    <a:moveTo>
                      <a:pt x="109" y="278"/>
                    </a:moveTo>
                    <a:cubicBezTo>
                      <a:pt x="109" y="278"/>
                      <a:pt x="108" y="278"/>
                      <a:pt x="108" y="278"/>
                    </a:cubicBezTo>
                    <a:cubicBezTo>
                      <a:pt x="108" y="279"/>
                      <a:pt x="109" y="279"/>
                      <a:pt x="109" y="279"/>
                    </a:cubicBezTo>
                    <a:cubicBezTo>
                      <a:pt x="109" y="279"/>
                      <a:pt x="109" y="278"/>
                      <a:pt x="109" y="278"/>
                    </a:cubicBezTo>
                    <a:cubicBezTo>
                      <a:pt x="109" y="278"/>
                      <a:pt x="109" y="278"/>
                      <a:pt x="109" y="278"/>
                    </a:cubicBezTo>
                    <a:close/>
                    <a:moveTo>
                      <a:pt x="119" y="272"/>
                    </a:moveTo>
                    <a:cubicBezTo>
                      <a:pt x="119" y="272"/>
                      <a:pt x="119" y="273"/>
                      <a:pt x="119" y="273"/>
                    </a:cubicBezTo>
                    <a:cubicBezTo>
                      <a:pt x="119" y="273"/>
                      <a:pt x="119" y="273"/>
                      <a:pt x="119" y="273"/>
                    </a:cubicBezTo>
                    <a:cubicBezTo>
                      <a:pt x="119" y="273"/>
                      <a:pt x="119" y="273"/>
                      <a:pt x="119" y="273"/>
                    </a:cubicBezTo>
                    <a:cubicBezTo>
                      <a:pt x="119" y="272"/>
                      <a:pt x="119" y="272"/>
                      <a:pt x="119" y="272"/>
                    </a:cubicBezTo>
                    <a:close/>
                    <a:moveTo>
                      <a:pt x="77" y="285"/>
                    </a:moveTo>
                    <a:cubicBezTo>
                      <a:pt x="77" y="284"/>
                      <a:pt x="77" y="285"/>
                      <a:pt x="77" y="285"/>
                    </a:cubicBezTo>
                    <a:cubicBezTo>
                      <a:pt x="77" y="285"/>
                      <a:pt x="77" y="285"/>
                      <a:pt x="76" y="285"/>
                    </a:cubicBezTo>
                    <a:cubicBezTo>
                      <a:pt x="77" y="285"/>
                      <a:pt x="77" y="285"/>
                      <a:pt x="77" y="285"/>
                    </a:cubicBezTo>
                    <a:cubicBezTo>
                      <a:pt x="77" y="285"/>
                      <a:pt x="77" y="285"/>
                      <a:pt x="77" y="285"/>
                    </a:cubicBezTo>
                    <a:cubicBezTo>
                      <a:pt x="78" y="285"/>
                      <a:pt x="77" y="285"/>
                      <a:pt x="77" y="285"/>
                    </a:cubicBezTo>
                    <a:close/>
                    <a:moveTo>
                      <a:pt x="149" y="260"/>
                    </a:moveTo>
                    <a:cubicBezTo>
                      <a:pt x="148" y="260"/>
                      <a:pt x="148" y="260"/>
                      <a:pt x="148" y="260"/>
                    </a:cubicBezTo>
                    <a:cubicBezTo>
                      <a:pt x="148" y="261"/>
                      <a:pt x="148" y="260"/>
                      <a:pt x="148" y="261"/>
                    </a:cubicBezTo>
                    <a:cubicBezTo>
                      <a:pt x="149" y="261"/>
                      <a:pt x="149" y="261"/>
                      <a:pt x="149" y="261"/>
                    </a:cubicBezTo>
                    <a:cubicBezTo>
                      <a:pt x="149" y="260"/>
                      <a:pt x="149" y="260"/>
                      <a:pt x="149" y="260"/>
                    </a:cubicBezTo>
                    <a:close/>
                    <a:moveTo>
                      <a:pt x="38" y="283"/>
                    </a:moveTo>
                    <a:cubicBezTo>
                      <a:pt x="38" y="283"/>
                      <a:pt x="38" y="283"/>
                      <a:pt x="38" y="283"/>
                    </a:cubicBezTo>
                    <a:cubicBezTo>
                      <a:pt x="38" y="283"/>
                      <a:pt x="38" y="284"/>
                      <a:pt x="38" y="284"/>
                    </a:cubicBezTo>
                    <a:cubicBezTo>
                      <a:pt x="38" y="284"/>
                      <a:pt x="38" y="284"/>
                      <a:pt x="38" y="284"/>
                    </a:cubicBezTo>
                    <a:cubicBezTo>
                      <a:pt x="38" y="283"/>
                      <a:pt x="38" y="283"/>
                      <a:pt x="38" y="283"/>
                    </a:cubicBezTo>
                    <a:close/>
                    <a:moveTo>
                      <a:pt x="117" y="274"/>
                    </a:moveTo>
                    <a:cubicBezTo>
                      <a:pt x="117" y="273"/>
                      <a:pt x="117" y="274"/>
                      <a:pt x="117" y="274"/>
                    </a:cubicBezTo>
                    <a:cubicBezTo>
                      <a:pt x="117" y="273"/>
                      <a:pt x="116" y="273"/>
                      <a:pt x="116" y="274"/>
                    </a:cubicBezTo>
                    <a:cubicBezTo>
                      <a:pt x="116" y="274"/>
                      <a:pt x="116" y="274"/>
                      <a:pt x="117" y="274"/>
                    </a:cubicBezTo>
                    <a:cubicBezTo>
                      <a:pt x="117" y="274"/>
                      <a:pt x="117" y="274"/>
                      <a:pt x="117" y="274"/>
                    </a:cubicBezTo>
                    <a:cubicBezTo>
                      <a:pt x="117" y="274"/>
                      <a:pt x="117" y="274"/>
                      <a:pt x="117" y="274"/>
                    </a:cubicBezTo>
                    <a:close/>
                    <a:moveTo>
                      <a:pt x="143" y="261"/>
                    </a:moveTo>
                    <a:cubicBezTo>
                      <a:pt x="143" y="261"/>
                      <a:pt x="143" y="261"/>
                      <a:pt x="143" y="262"/>
                    </a:cubicBezTo>
                    <a:cubicBezTo>
                      <a:pt x="143" y="262"/>
                      <a:pt x="143" y="262"/>
                      <a:pt x="143" y="262"/>
                    </a:cubicBezTo>
                    <a:cubicBezTo>
                      <a:pt x="143" y="262"/>
                      <a:pt x="143" y="262"/>
                      <a:pt x="143" y="262"/>
                    </a:cubicBezTo>
                    <a:cubicBezTo>
                      <a:pt x="143" y="261"/>
                      <a:pt x="143" y="261"/>
                      <a:pt x="143" y="261"/>
                    </a:cubicBezTo>
                    <a:close/>
                    <a:moveTo>
                      <a:pt x="116" y="275"/>
                    </a:moveTo>
                    <a:cubicBezTo>
                      <a:pt x="116" y="275"/>
                      <a:pt x="116" y="275"/>
                      <a:pt x="116" y="276"/>
                    </a:cubicBezTo>
                    <a:cubicBezTo>
                      <a:pt x="116" y="276"/>
                      <a:pt x="116" y="276"/>
                      <a:pt x="116" y="276"/>
                    </a:cubicBezTo>
                    <a:cubicBezTo>
                      <a:pt x="116" y="276"/>
                      <a:pt x="116" y="276"/>
                      <a:pt x="116" y="276"/>
                    </a:cubicBezTo>
                    <a:cubicBezTo>
                      <a:pt x="116" y="276"/>
                      <a:pt x="116" y="276"/>
                      <a:pt x="116" y="276"/>
                    </a:cubicBezTo>
                    <a:cubicBezTo>
                      <a:pt x="116" y="276"/>
                      <a:pt x="116" y="276"/>
                      <a:pt x="116" y="276"/>
                    </a:cubicBezTo>
                    <a:cubicBezTo>
                      <a:pt x="117" y="275"/>
                      <a:pt x="117" y="275"/>
                      <a:pt x="117" y="275"/>
                    </a:cubicBezTo>
                    <a:cubicBezTo>
                      <a:pt x="116" y="275"/>
                      <a:pt x="116" y="275"/>
                      <a:pt x="116" y="275"/>
                    </a:cubicBezTo>
                    <a:close/>
                    <a:moveTo>
                      <a:pt x="39" y="286"/>
                    </a:moveTo>
                    <a:cubicBezTo>
                      <a:pt x="39" y="285"/>
                      <a:pt x="39" y="285"/>
                      <a:pt x="39" y="285"/>
                    </a:cubicBezTo>
                    <a:cubicBezTo>
                      <a:pt x="39" y="286"/>
                      <a:pt x="39" y="286"/>
                      <a:pt x="39" y="286"/>
                    </a:cubicBezTo>
                    <a:cubicBezTo>
                      <a:pt x="39" y="286"/>
                      <a:pt x="39" y="286"/>
                      <a:pt x="39" y="286"/>
                    </a:cubicBezTo>
                    <a:cubicBezTo>
                      <a:pt x="39" y="286"/>
                      <a:pt x="39" y="286"/>
                      <a:pt x="39" y="286"/>
                    </a:cubicBezTo>
                    <a:cubicBezTo>
                      <a:pt x="39" y="286"/>
                      <a:pt x="39" y="286"/>
                      <a:pt x="39" y="286"/>
                    </a:cubicBezTo>
                    <a:cubicBezTo>
                      <a:pt x="39" y="286"/>
                      <a:pt x="39" y="286"/>
                      <a:pt x="39" y="286"/>
                    </a:cubicBezTo>
                    <a:close/>
                    <a:moveTo>
                      <a:pt x="23" y="280"/>
                    </a:moveTo>
                    <a:cubicBezTo>
                      <a:pt x="23" y="279"/>
                      <a:pt x="23" y="279"/>
                      <a:pt x="23" y="279"/>
                    </a:cubicBezTo>
                    <a:cubicBezTo>
                      <a:pt x="23" y="280"/>
                      <a:pt x="23" y="280"/>
                      <a:pt x="23" y="280"/>
                    </a:cubicBezTo>
                    <a:cubicBezTo>
                      <a:pt x="23" y="280"/>
                      <a:pt x="23" y="280"/>
                      <a:pt x="23" y="280"/>
                    </a:cubicBezTo>
                    <a:cubicBezTo>
                      <a:pt x="23" y="280"/>
                      <a:pt x="23" y="280"/>
                      <a:pt x="23" y="280"/>
                    </a:cubicBezTo>
                    <a:cubicBezTo>
                      <a:pt x="23" y="279"/>
                      <a:pt x="23" y="280"/>
                      <a:pt x="23" y="280"/>
                    </a:cubicBezTo>
                    <a:close/>
                    <a:moveTo>
                      <a:pt x="78" y="284"/>
                    </a:moveTo>
                    <a:cubicBezTo>
                      <a:pt x="78" y="284"/>
                      <a:pt x="78" y="284"/>
                      <a:pt x="78" y="284"/>
                    </a:cubicBezTo>
                    <a:cubicBezTo>
                      <a:pt x="78" y="284"/>
                      <a:pt x="78" y="284"/>
                      <a:pt x="79" y="284"/>
                    </a:cubicBezTo>
                    <a:cubicBezTo>
                      <a:pt x="79" y="284"/>
                      <a:pt x="79" y="284"/>
                      <a:pt x="78" y="284"/>
                    </a:cubicBezTo>
                    <a:close/>
                    <a:moveTo>
                      <a:pt x="78" y="284"/>
                    </a:moveTo>
                    <a:cubicBezTo>
                      <a:pt x="78" y="284"/>
                      <a:pt x="78" y="284"/>
                      <a:pt x="78" y="284"/>
                    </a:cubicBezTo>
                    <a:cubicBezTo>
                      <a:pt x="78" y="284"/>
                      <a:pt x="78" y="284"/>
                      <a:pt x="78" y="284"/>
                    </a:cubicBezTo>
                    <a:cubicBezTo>
                      <a:pt x="78" y="284"/>
                      <a:pt x="78" y="284"/>
                      <a:pt x="78" y="284"/>
                    </a:cubicBezTo>
                    <a:cubicBezTo>
                      <a:pt x="78" y="284"/>
                      <a:pt x="78" y="284"/>
                      <a:pt x="78" y="284"/>
                    </a:cubicBezTo>
                    <a:close/>
                    <a:moveTo>
                      <a:pt x="11" y="275"/>
                    </a:moveTo>
                    <a:cubicBezTo>
                      <a:pt x="11" y="275"/>
                      <a:pt x="11" y="275"/>
                      <a:pt x="11" y="276"/>
                    </a:cubicBezTo>
                    <a:cubicBezTo>
                      <a:pt x="11" y="276"/>
                      <a:pt x="11" y="276"/>
                      <a:pt x="11" y="276"/>
                    </a:cubicBezTo>
                    <a:cubicBezTo>
                      <a:pt x="11" y="276"/>
                      <a:pt x="11" y="276"/>
                      <a:pt x="11" y="276"/>
                    </a:cubicBezTo>
                    <a:cubicBezTo>
                      <a:pt x="11" y="275"/>
                      <a:pt x="11" y="275"/>
                      <a:pt x="11" y="275"/>
                    </a:cubicBezTo>
                    <a:close/>
                    <a:moveTo>
                      <a:pt x="147" y="261"/>
                    </a:moveTo>
                    <a:cubicBezTo>
                      <a:pt x="147" y="261"/>
                      <a:pt x="147" y="261"/>
                      <a:pt x="147" y="261"/>
                    </a:cubicBezTo>
                    <a:cubicBezTo>
                      <a:pt x="147" y="261"/>
                      <a:pt x="147" y="261"/>
                      <a:pt x="147" y="261"/>
                    </a:cubicBezTo>
                    <a:cubicBezTo>
                      <a:pt x="147" y="261"/>
                      <a:pt x="147" y="261"/>
                      <a:pt x="147" y="261"/>
                    </a:cubicBezTo>
                    <a:close/>
                    <a:moveTo>
                      <a:pt x="79" y="284"/>
                    </a:moveTo>
                    <a:cubicBezTo>
                      <a:pt x="79" y="284"/>
                      <a:pt x="79" y="284"/>
                      <a:pt x="79" y="284"/>
                    </a:cubicBezTo>
                    <a:cubicBezTo>
                      <a:pt x="79" y="284"/>
                      <a:pt x="79" y="284"/>
                      <a:pt x="79" y="284"/>
                    </a:cubicBezTo>
                    <a:close/>
                    <a:moveTo>
                      <a:pt x="56" y="291"/>
                    </a:moveTo>
                    <a:cubicBezTo>
                      <a:pt x="56" y="291"/>
                      <a:pt x="56" y="291"/>
                      <a:pt x="56" y="292"/>
                    </a:cubicBezTo>
                    <a:cubicBezTo>
                      <a:pt x="56" y="292"/>
                      <a:pt x="56" y="292"/>
                      <a:pt x="56" y="292"/>
                    </a:cubicBezTo>
                    <a:cubicBezTo>
                      <a:pt x="57" y="291"/>
                      <a:pt x="57" y="291"/>
                      <a:pt x="56" y="291"/>
                    </a:cubicBezTo>
                    <a:close/>
                    <a:moveTo>
                      <a:pt x="140" y="262"/>
                    </a:moveTo>
                    <a:cubicBezTo>
                      <a:pt x="140" y="262"/>
                      <a:pt x="141" y="262"/>
                      <a:pt x="140" y="262"/>
                    </a:cubicBezTo>
                    <a:cubicBezTo>
                      <a:pt x="140" y="262"/>
                      <a:pt x="140" y="262"/>
                      <a:pt x="140" y="263"/>
                    </a:cubicBezTo>
                    <a:cubicBezTo>
                      <a:pt x="140" y="263"/>
                      <a:pt x="140" y="262"/>
                      <a:pt x="140" y="262"/>
                    </a:cubicBezTo>
                    <a:close/>
                    <a:moveTo>
                      <a:pt x="110" y="277"/>
                    </a:moveTo>
                    <a:cubicBezTo>
                      <a:pt x="110" y="277"/>
                      <a:pt x="109" y="277"/>
                      <a:pt x="109" y="277"/>
                    </a:cubicBezTo>
                    <a:cubicBezTo>
                      <a:pt x="109" y="277"/>
                      <a:pt x="110" y="277"/>
                      <a:pt x="110" y="277"/>
                    </a:cubicBezTo>
                    <a:cubicBezTo>
                      <a:pt x="110" y="277"/>
                      <a:pt x="110" y="277"/>
                      <a:pt x="110" y="277"/>
                    </a:cubicBezTo>
                    <a:cubicBezTo>
                      <a:pt x="110" y="277"/>
                      <a:pt x="110" y="277"/>
                      <a:pt x="110" y="277"/>
                    </a:cubicBezTo>
                    <a:close/>
                    <a:moveTo>
                      <a:pt x="35" y="284"/>
                    </a:moveTo>
                    <a:cubicBezTo>
                      <a:pt x="35" y="284"/>
                      <a:pt x="35" y="284"/>
                      <a:pt x="35" y="284"/>
                    </a:cubicBezTo>
                    <a:cubicBezTo>
                      <a:pt x="35" y="284"/>
                      <a:pt x="35" y="284"/>
                      <a:pt x="35" y="284"/>
                    </a:cubicBezTo>
                    <a:cubicBezTo>
                      <a:pt x="35" y="284"/>
                      <a:pt x="35" y="284"/>
                      <a:pt x="35" y="284"/>
                    </a:cubicBezTo>
                    <a:close/>
                    <a:moveTo>
                      <a:pt x="59" y="288"/>
                    </a:moveTo>
                    <a:cubicBezTo>
                      <a:pt x="58" y="288"/>
                      <a:pt x="58" y="288"/>
                      <a:pt x="58" y="288"/>
                    </a:cubicBezTo>
                    <a:cubicBezTo>
                      <a:pt x="58" y="288"/>
                      <a:pt x="58" y="288"/>
                      <a:pt x="59" y="288"/>
                    </a:cubicBezTo>
                    <a:close/>
                    <a:moveTo>
                      <a:pt x="57" y="290"/>
                    </a:moveTo>
                    <a:cubicBezTo>
                      <a:pt x="57" y="290"/>
                      <a:pt x="57" y="290"/>
                      <a:pt x="57" y="290"/>
                    </a:cubicBezTo>
                    <a:cubicBezTo>
                      <a:pt x="57" y="290"/>
                      <a:pt x="57" y="291"/>
                      <a:pt x="57" y="291"/>
                    </a:cubicBezTo>
                    <a:cubicBezTo>
                      <a:pt x="57" y="291"/>
                      <a:pt x="57" y="290"/>
                      <a:pt x="58" y="291"/>
                    </a:cubicBezTo>
                    <a:cubicBezTo>
                      <a:pt x="58" y="291"/>
                      <a:pt x="58" y="291"/>
                      <a:pt x="58" y="291"/>
                    </a:cubicBezTo>
                    <a:cubicBezTo>
                      <a:pt x="58" y="290"/>
                      <a:pt x="58" y="290"/>
                      <a:pt x="57" y="290"/>
                    </a:cubicBezTo>
                    <a:close/>
                    <a:moveTo>
                      <a:pt x="151" y="259"/>
                    </a:moveTo>
                    <a:cubicBezTo>
                      <a:pt x="152" y="259"/>
                      <a:pt x="152" y="259"/>
                      <a:pt x="152" y="259"/>
                    </a:cubicBezTo>
                    <a:cubicBezTo>
                      <a:pt x="152" y="259"/>
                      <a:pt x="152" y="259"/>
                      <a:pt x="151" y="259"/>
                    </a:cubicBezTo>
                    <a:close/>
                    <a:moveTo>
                      <a:pt x="10" y="276"/>
                    </a:moveTo>
                    <a:cubicBezTo>
                      <a:pt x="10" y="275"/>
                      <a:pt x="10" y="275"/>
                      <a:pt x="10" y="275"/>
                    </a:cubicBezTo>
                    <a:cubicBezTo>
                      <a:pt x="10" y="276"/>
                      <a:pt x="10" y="276"/>
                      <a:pt x="10" y="276"/>
                    </a:cubicBezTo>
                    <a:close/>
                    <a:moveTo>
                      <a:pt x="59" y="286"/>
                    </a:moveTo>
                    <a:cubicBezTo>
                      <a:pt x="59" y="286"/>
                      <a:pt x="59" y="286"/>
                      <a:pt x="59" y="286"/>
                    </a:cubicBezTo>
                    <a:cubicBezTo>
                      <a:pt x="59" y="286"/>
                      <a:pt x="59" y="286"/>
                      <a:pt x="59" y="286"/>
                    </a:cubicBezTo>
                    <a:cubicBezTo>
                      <a:pt x="58" y="286"/>
                      <a:pt x="58" y="286"/>
                      <a:pt x="58" y="286"/>
                    </a:cubicBezTo>
                    <a:cubicBezTo>
                      <a:pt x="58" y="286"/>
                      <a:pt x="58" y="286"/>
                      <a:pt x="58" y="285"/>
                    </a:cubicBezTo>
                    <a:cubicBezTo>
                      <a:pt x="58" y="285"/>
                      <a:pt x="59" y="285"/>
                      <a:pt x="59" y="286"/>
                    </a:cubicBezTo>
                    <a:cubicBezTo>
                      <a:pt x="59" y="286"/>
                      <a:pt x="59" y="286"/>
                      <a:pt x="59" y="286"/>
                    </a:cubicBezTo>
                    <a:close/>
                    <a:moveTo>
                      <a:pt x="59" y="286"/>
                    </a:moveTo>
                    <a:cubicBezTo>
                      <a:pt x="59" y="286"/>
                      <a:pt x="59" y="286"/>
                      <a:pt x="59" y="286"/>
                    </a:cubicBezTo>
                    <a:cubicBezTo>
                      <a:pt x="59" y="286"/>
                      <a:pt x="59" y="286"/>
                      <a:pt x="59" y="286"/>
                    </a:cubicBezTo>
                    <a:cubicBezTo>
                      <a:pt x="59" y="286"/>
                      <a:pt x="59" y="286"/>
                      <a:pt x="59" y="286"/>
                    </a:cubicBezTo>
                    <a:close/>
                    <a:moveTo>
                      <a:pt x="59" y="288"/>
                    </a:moveTo>
                    <a:cubicBezTo>
                      <a:pt x="59" y="288"/>
                      <a:pt x="59" y="288"/>
                      <a:pt x="59" y="288"/>
                    </a:cubicBezTo>
                    <a:cubicBezTo>
                      <a:pt x="59" y="288"/>
                      <a:pt x="59" y="288"/>
                      <a:pt x="59" y="288"/>
                    </a:cubicBezTo>
                    <a:cubicBezTo>
                      <a:pt x="59" y="288"/>
                      <a:pt x="60" y="288"/>
                      <a:pt x="60" y="288"/>
                    </a:cubicBezTo>
                    <a:cubicBezTo>
                      <a:pt x="60" y="288"/>
                      <a:pt x="59" y="288"/>
                      <a:pt x="59" y="288"/>
                    </a:cubicBezTo>
                    <a:close/>
                    <a:moveTo>
                      <a:pt x="119" y="272"/>
                    </a:moveTo>
                    <a:cubicBezTo>
                      <a:pt x="119" y="272"/>
                      <a:pt x="119" y="272"/>
                      <a:pt x="119" y="272"/>
                    </a:cubicBezTo>
                    <a:cubicBezTo>
                      <a:pt x="119" y="272"/>
                      <a:pt x="119" y="272"/>
                      <a:pt x="119" y="272"/>
                    </a:cubicBezTo>
                    <a:cubicBezTo>
                      <a:pt x="119" y="272"/>
                      <a:pt x="119" y="272"/>
                      <a:pt x="119" y="272"/>
                    </a:cubicBezTo>
                    <a:close/>
                    <a:moveTo>
                      <a:pt x="46" y="290"/>
                    </a:moveTo>
                    <a:cubicBezTo>
                      <a:pt x="46" y="290"/>
                      <a:pt x="46" y="290"/>
                      <a:pt x="46" y="290"/>
                    </a:cubicBezTo>
                    <a:cubicBezTo>
                      <a:pt x="46" y="290"/>
                      <a:pt x="45" y="290"/>
                      <a:pt x="45" y="290"/>
                    </a:cubicBezTo>
                    <a:cubicBezTo>
                      <a:pt x="45" y="290"/>
                      <a:pt x="45" y="290"/>
                      <a:pt x="45" y="290"/>
                    </a:cubicBezTo>
                    <a:cubicBezTo>
                      <a:pt x="45" y="289"/>
                      <a:pt x="45" y="289"/>
                      <a:pt x="45" y="289"/>
                    </a:cubicBezTo>
                    <a:cubicBezTo>
                      <a:pt x="44" y="289"/>
                      <a:pt x="44" y="289"/>
                      <a:pt x="44" y="289"/>
                    </a:cubicBezTo>
                    <a:cubicBezTo>
                      <a:pt x="44" y="289"/>
                      <a:pt x="44" y="289"/>
                      <a:pt x="44" y="289"/>
                    </a:cubicBezTo>
                    <a:cubicBezTo>
                      <a:pt x="44" y="288"/>
                      <a:pt x="44" y="288"/>
                      <a:pt x="43" y="288"/>
                    </a:cubicBezTo>
                    <a:cubicBezTo>
                      <a:pt x="43" y="288"/>
                      <a:pt x="43" y="288"/>
                      <a:pt x="43" y="288"/>
                    </a:cubicBezTo>
                    <a:cubicBezTo>
                      <a:pt x="43" y="288"/>
                      <a:pt x="43" y="288"/>
                      <a:pt x="43" y="288"/>
                    </a:cubicBezTo>
                    <a:cubicBezTo>
                      <a:pt x="42" y="287"/>
                      <a:pt x="42" y="287"/>
                      <a:pt x="42" y="287"/>
                    </a:cubicBezTo>
                    <a:cubicBezTo>
                      <a:pt x="41" y="287"/>
                      <a:pt x="41" y="287"/>
                      <a:pt x="41" y="287"/>
                    </a:cubicBezTo>
                    <a:cubicBezTo>
                      <a:pt x="41" y="287"/>
                      <a:pt x="41" y="287"/>
                      <a:pt x="41" y="288"/>
                    </a:cubicBezTo>
                    <a:cubicBezTo>
                      <a:pt x="41" y="288"/>
                      <a:pt x="42" y="288"/>
                      <a:pt x="42" y="288"/>
                    </a:cubicBezTo>
                    <a:cubicBezTo>
                      <a:pt x="42" y="288"/>
                      <a:pt x="43" y="288"/>
                      <a:pt x="43" y="288"/>
                    </a:cubicBezTo>
                    <a:cubicBezTo>
                      <a:pt x="43" y="288"/>
                      <a:pt x="43" y="288"/>
                      <a:pt x="43" y="288"/>
                    </a:cubicBezTo>
                    <a:cubicBezTo>
                      <a:pt x="44" y="289"/>
                      <a:pt x="44" y="289"/>
                      <a:pt x="44" y="289"/>
                    </a:cubicBezTo>
                    <a:cubicBezTo>
                      <a:pt x="44" y="290"/>
                      <a:pt x="45" y="290"/>
                      <a:pt x="45" y="290"/>
                    </a:cubicBezTo>
                    <a:cubicBezTo>
                      <a:pt x="45" y="290"/>
                      <a:pt x="45" y="290"/>
                      <a:pt x="45" y="290"/>
                    </a:cubicBezTo>
                    <a:cubicBezTo>
                      <a:pt x="45" y="290"/>
                      <a:pt x="45" y="290"/>
                      <a:pt x="45" y="290"/>
                    </a:cubicBezTo>
                    <a:cubicBezTo>
                      <a:pt x="46" y="290"/>
                      <a:pt x="46" y="290"/>
                      <a:pt x="46" y="290"/>
                    </a:cubicBezTo>
                    <a:cubicBezTo>
                      <a:pt x="46" y="290"/>
                      <a:pt x="46" y="290"/>
                      <a:pt x="46" y="290"/>
                    </a:cubicBezTo>
                    <a:cubicBezTo>
                      <a:pt x="47" y="290"/>
                      <a:pt x="47" y="290"/>
                      <a:pt x="47" y="290"/>
                    </a:cubicBezTo>
                    <a:cubicBezTo>
                      <a:pt x="47" y="290"/>
                      <a:pt x="47" y="290"/>
                      <a:pt x="47" y="290"/>
                    </a:cubicBezTo>
                    <a:cubicBezTo>
                      <a:pt x="46" y="290"/>
                      <a:pt x="46" y="290"/>
                      <a:pt x="46" y="290"/>
                    </a:cubicBezTo>
                    <a:close/>
                    <a:moveTo>
                      <a:pt x="77" y="284"/>
                    </a:moveTo>
                    <a:cubicBezTo>
                      <a:pt x="77" y="284"/>
                      <a:pt x="77" y="284"/>
                      <a:pt x="77" y="284"/>
                    </a:cubicBezTo>
                    <a:cubicBezTo>
                      <a:pt x="77" y="284"/>
                      <a:pt x="77" y="284"/>
                      <a:pt x="77" y="284"/>
                    </a:cubicBezTo>
                    <a:cubicBezTo>
                      <a:pt x="77" y="284"/>
                      <a:pt x="77" y="284"/>
                      <a:pt x="77" y="284"/>
                    </a:cubicBezTo>
                    <a:cubicBezTo>
                      <a:pt x="77" y="284"/>
                      <a:pt x="77" y="284"/>
                      <a:pt x="77" y="284"/>
                    </a:cubicBezTo>
                    <a:close/>
                    <a:moveTo>
                      <a:pt x="167" y="257"/>
                    </a:moveTo>
                    <a:cubicBezTo>
                      <a:pt x="167" y="256"/>
                      <a:pt x="167" y="256"/>
                      <a:pt x="167" y="256"/>
                    </a:cubicBezTo>
                    <a:cubicBezTo>
                      <a:pt x="167" y="256"/>
                      <a:pt x="167" y="256"/>
                      <a:pt x="167" y="256"/>
                    </a:cubicBezTo>
                    <a:cubicBezTo>
                      <a:pt x="167" y="256"/>
                      <a:pt x="167" y="256"/>
                      <a:pt x="167" y="256"/>
                    </a:cubicBezTo>
                    <a:cubicBezTo>
                      <a:pt x="166" y="256"/>
                      <a:pt x="166" y="256"/>
                      <a:pt x="166" y="256"/>
                    </a:cubicBezTo>
                    <a:cubicBezTo>
                      <a:pt x="166" y="256"/>
                      <a:pt x="165" y="256"/>
                      <a:pt x="165" y="256"/>
                    </a:cubicBezTo>
                    <a:cubicBezTo>
                      <a:pt x="165" y="256"/>
                      <a:pt x="165" y="256"/>
                      <a:pt x="165" y="256"/>
                    </a:cubicBezTo>
                    <a:cubicBezTo>
                      <a:pt x="165" y="256"/>
                      <a:pt x="166" y="256"/>
                      <a:pt x="166" y="256"/>
                    </a:cubicBezTo>
                    <a:cubicBezTo>
                      <a:pt x="166" y="257"/>
                      <a:pt x="166" y="257"/>
                      <a:pt x="166" y="257"/>
                    </a:cubicBezTo>
                    <a:cubicBezTo>
                      <a:pt x="166" y="257"/>
                      <a:pt x="166" y="257"/>
                      <a:pt x="166" y="257"/>
                    </a:cubicBezTo>
                    <a:cubicBezTo>
                      <a:pt x="166" y="257"/>
                      <a:pt x="166" y="257"/>
                      <a:pt x="166" y="257"/>
                    </a:cubicBezTo>
                    <a:cubicBezTo>
                      <a:pt x="166" y="257"/>
                      <a:pt x="167" y="257"/>
                      <a:pt x="167" y="257"/>
                    </a:cubicBezTo>
                    <a:cubicBezTo>
                      <a:pt x="167" y="257"/>
                      <a:pt x="167" y="257"/>
                      <a:pt x="167" y="257"/>
                    </a:cubicBezTo>
                    <a:close/>
                    <a:moveTo>
                      <a:pt x="168" y="250"/>
                    </a:moveTo>
                    <a:cubicBezTo>
                      <a:pt x="168" y="250"/>
                      <a:pt x="168" y="250"/>
                      <a:pt x="168" y="250"/>
                    </a:cubicBezTo>
                    <a:cubicBezTo>
                      <a:pt x="168" y="250"/>
                      <a:pt x="168" y="250"/>
                      <a:pt x="168" y="250"/>
                    </a:cubicBezTo>
                    <a:cubicBezTo>
                      <a:pt x="168" y="251"/>
                      <a:pt x="168" y="251"/>
                      <a:pt x="168" y="251"/>
                    </a:cubicBezTo>
                    <a:cubicBezTo>
                      <a:pt x="168" y="251"/>
                      <a:pt x="168" y="251"/>
                      <a:pt x="168" y="251"/>
                    </a:cubicBezTo>
                    <a:cubicBezTo>
                      <a:pt x="168" y="251"/>
                      <a:pt x="169" y="252"/>
                      <a:pt x="169" y="251"/>
                    </a:cubicBezTo>
                    <a:cubicBezTo>
                      <a:pt x="169" y="251"/>
                      <a:pt x="169" y="251"/>
                      <a:pt x="169" y="251"/>
                    </a:cubicBezTo>
                    <a:cubicBezTo>
                      <a:pt x="169" y="251"/>
                      <a:pt x="169" y="251"/>
                      <a:pt x="169" y="250"/>
                    </a:cubicBezTo>
                    <a:cubicBezTo>
                      <a:pt x="169" y="250"/>
                      <a:pt x="169" y="250"/>
                      <a:pt x="169" y="250"/>
                    </a:cubicBezTo>
                    <a:cubicBezTo>
                      <a:pt x="169" y="250"/>
                      <a:pt x="169" y="250"/>
                      <a:pt x="169" y="250"/>
                    </a:cubicBezTo>
                    <a:cubicBezTo>
                      <a:pt x="169" y="250"/>
                      <a:pt x="169" y="250"/>
                      <a:pt x="169" y="250"/>
                    </a:cubicBezTo>
                    <a:cubicBezTo>
                      <a:pt x="168" y="250"/>
                      <a:pt x="168" y="250"/>
                      <a:pt x="168" y="250"/>
                    </a:cubicBezTo>
                    <a:close/>
                    <a:moveTo>
                      <a:pt x="173" y="248"/>
                    </a:moveTo>
                    <a:cubicBezTo>
                      <a:pt x="173" y="248"/>
                      <a:pt x="173" y="248"/>
                      <a:pt x="173" y="248"/>
                    </a:cubicBezTo>
                    <a:cubicBezTo>
                      <a:pt x="172" y="248"/>
                      <a:pt x="172" y="248"/>
                      <a:pt x="172" y="248"/>
                    </a:cubicBezTo>
                    <a:cubicBezTo>
                      <a:pt x="172" y="248"/>
                      <a:pt x="172" y="248"/>
                      <a:pt x="172" y="248"/>
                    </a:cubicBezTo>
                    <a:cubicBezTo>
                      <a:pt x="172" y="248"/>
                      <a:pt x="172" y="248"/>
                      <a:pt x="172" y="248"/>
                    </a:cubicBezTo>
                    <a:cubicBezTo>
                      <a:pt x="172" y="248"/>
                      <a:pt x="172" y="248"/>
                      <a:pt x="172" y="248"/>
                    </a:cubicBezTo>
                    <a:cubicBezTo>
                      <a:pt x="172" y="248"/>
                      <a:pt x="172" y="248"/>
                      <a:pt x="172" y="248"/>
                    </a:cubicBezTo>
                    <a:cubicBezTo>
                      <a:pt x="172" y="248"/>
                      <a:pt x="172" y="248"/>
                      <a:pt x="172" y="249"/>
                    </a:cubicBezTo>
                    <a:cubicBezTo>
                      <a:pt x="172" y="249"/>
                      <a:pt x="172" y="249"/>
                      <a:pt x="172" y="249"/>
                    </a:cubicBezTo>
                    <a:cubicBezTo>
                      <a:pt x="172" y="249"/>
                      <a:pt x="173" y="249"/>
                      <a:pt x="173" y="249"/>
                    </a:cubicBezTo>
                    <a:cubicBezTo>
                      <a:pt x="173" y="249"/>
                      <a:pt x="173" y="249"/>
                      <a:pt x="173" y="249"/>
                    </a:cubicBezTo>
                    <a:cubicBezTo>
                      <a:pt x="173" y="249"/>
                      <a:pt x="173" y="249"/>
                      <a:pt x="173" y="249"/>
                    </a:cubicBezTo>
                    <a:cubicBezTo>
                      <a:pt x="173" y="249"/>
                      <a:pt x="173" y="249"/>
                      <a:pt x="173" y="248"/>
                    </a:cubicBezTo>
                    <a:cubicBezTo>
                      <a:pt x="173" y="248"/>
                      <a:pt x="173" y="248"/>
                      <a:pt x="173" y="248"/>
                    </a:cubicBezTo>
                    <a:close/>
                    <a:moveTo>
                      <a:pt x="179" y="245"/>
                    </a:moveTo>
                    <a:cubicBezTo>
                      <a:pt x="179" y="245"/>
                      <a:pt x="179" y="246"/>
                      <a:pt x="178" y="246"/>
                    </a:cubicBezTo>
                    <a:cubicBezTo>
                      <a:pt x="178" y="246"/>
                      <a:pt x="178" y="246"/>
                      <a:pt x="178" y="246"/>
                    </a:cubicBezTo>
                    <a:cubicBezTo>
                      <a:pt x="178" y="247"/>
                      <a:pt x="178" y="247"/>
                      <a:pt x="178" y="248"/>
                    </a:cubicBezTo>
                    <a:cubicBezTo>
                      <a:pt x="179" y="248"/>
                      <a:pt x="179" y="248"/>
                      <a:pt x="179" y="248"/>
                    </a:cubicBezTo>
                    <a:cubicBezTo>
                      <a:pt x="179" y="248"/>
                      <a:pt x="179" y="248"/>
                      <a:pt x="179" y="248"/>
                    </a:cubicBezTo>
                    <a:cubicBezTo>
                      <a:pt x="179" y="247"/>
                      <a:pt x="179" y="247"/>
                      <a:pt x="180" y="248"/>
                    </a:cubicBezTo>
                    <a:cubicBezTo>
                      <a:pt x="180" y="248"/>
                      <a:pt x="180" y="248"/>
                      <a:pt x="180" y="248"/>
                    </a:cubicBezTo>
                    <a:cubicBezTo>
                      <a:pt x="180" y="248"/>
                      <a:pt x="180" y="248"/>
                      <a:pt x="180" y="248"/>
                    </a:cubicBezTo>
                    <a:cubicBezTo>
                      <a:pt x="180" y="248"/>
                      <a:pt x="181" y="248"/>
                      <a:pt x="181" y="248"/>
                    </a:cubicBezTo>
                    <a:cubicBezTo>
                      <a:pt x="181" y="248"/>
                      <a:pt x="181" y="248"/>
                      <a:pt x="181" y="247"/>
                    </a:cubicBezTo>
                    <a:cubicBezTo>
                      <a:pt x="180" y="247"/>
                      <a:pt x="180" y="247"/>
                      <a:pt x="180" y="247"/>
                    </a:cubicBezTo>
                    <a:cubicBezTo>
                      <a:pt x="180" y="247"/>
                      <a:pt x="180" y="247"/>
                      <a:pt x="180" y="247"/>
                    </a:cubicBezTo>
                    <a:cubicBezTo>
                      <a:pt x="180" y="246"/>
                      <a:pt x="181" y="246"/>
                      <a:pt x="181" y="246"/>
                    </a:cubicBezTo>
                    <a:cubicBezTo>
                      <a:pt x="181" y="246"/>
                      <a:pt x="182" y="246"/>
                      <a:pt x="182" y="246"/>
                    </a:cubicBezTo>
                    <a:cubicBezTo>
                      <a:pt x="182" y="246"/>
                      <a:pt x="182" y="246"/>
                      <a:pt x="181" y="246"/>
                    </a:cubicBezTo>
                    <a:cubicBezTo>
                      <a:pt x="181" y="246"/>
                      <a:pt x="181" y="246"/>
                      <a:pt x="181" y="246"/>
                    </a:cubicBezTo>
                    <a:cubicBezTo>
                      <a:pt x="181" y="246"/>
                      <a:pt x="180" y="245"/>
                      <a:pt x="181" y="245"/>
                    </a:cubicBezTo>
                    <a:cubicBezTo>
                      <a:pt x="180" y="245"/>
                      <a:pt x="180" y="245"/>
                      <a:pt x="180" y="245"/>
                    </a:cubicBezTo>
                    <a:cubicBezTo>
                      <a:pt x="180" y="245"/>
                      <a:pt x="180" y="245"/>
                      <a:pt x="180" y="245"/>
                    </a:cubicBezTo>
                    <a:cubicBezTo>
                      <a:pt x="180" y="245"/>
                      <a:pt x="180" y="245"/>
                      <a:pt x="180" y="245"/>
                    </a:cubicBezTo>
                    <a:cubicBezTo>
                      <a:pt x="179" y="245"/>
                      <a:pt x="179" y="245"/>
                      <a:pt x="179" y="245"/>
                    </a:cubicBezTo>
                    <a:close/>
                    <a:moveTo>
                      <a:pt x="183" y="245"/>
                    </a:moveTo>
                    <a:cubicBezTo>
                      <a:pt x="183" y="245"/>
                      <a:pt x="183" y="245"/>
                      <a:pt x="183" y="245"/>
                    </a:cubicBezTo>
                    <a:cubicBezTo>
                      <a:pt x="183" y="245"/>
                      <a:pt x="183" y="244"/>
                      <a:pt x="183" y="244"/>
                    </a:cubicBezTo>
                    <a:cubicBezTo>
                      <a:pt x="183" y="244"/>
                      <a:pt x="183" y="244"/>
                      <a:pt x="183" y="244"/>
                    </a:cubicBezTo>
                    <a:cubicBezTo>
                      <a:pt x="182" y="244"/>
                      <a:pt x="182" y="245"/>
                      <a:pt x="182" y="245"/>
                    </a:cubicBezTo>
                    <a:cubicBezTo>
                      <a:pt x="182" y="245"/>
                      <a:pt x="182" y="245"/>
                      <a:pt x="182" y="245"/>
                    </a:cubicBezTo>
                    <a:cubicBezTo>
                      <a:pt x="182" y="245"/>
                      <a:pt x="182" y="245"/>
                      <a:pt x="182" y="245"/>
                    </a:cubicBezTo>
                    <a:cubicBezTo>
                      <a:pt x="182" y="245"/>
                      <a:pt x="182" y="245"/>
                      <a:pt x="182" y="245"/>
                    </a:cubicBezTo>
                    <a:cubicBezTo>
                      <a:pt x="182" y="245"/>
                      <a:pt x="182" y="245"/>
                      <a:pt x="182" y="245"/>
                    </a:cubicBezTo>
                    <a:cubicBezTo>
                      <a:pt x="183" y="245"/>
                      <a:pt x="183" y="245"/>
                      <a:pt x="183" y="245"/>
                    </a:cubicBezTo>
                    <a:close/>
                    <a:moveTo>
                      <a:pt x="185" y="248"/>
                    </a:moveTo>
                    <a:cubicBezTo>
                      <a:pt x="185" y="248"/>
                      <a:pt x="185" y="247"/>
                      <a:pt x="185" y="247"/>
                    </a:cubicBezTo>
                    <a:cubicBezTo>
                      <a:pt x="185" y="247"/>
                      <a:pt x="185" y="247"/>
                      <a:pt x="185" y="247"/>
                    </a:cubicBezTo>
                    <a:cubicBezTo>
                      <a:pt x="185" y="246"/>
                      <a:pt x="185" y="246"/>
                      <a:pt x="185" y="246"/>
                    </a:cubicBezTo>
                    <a:cubicBezTo>
                      <a:pt x="185" y="247"/>
                      <a:pt x="185" y="247"/>
                      <a:pt x="185" y="247"/>
                    </a:cubicBezTo>
                    <a:cubicBezTo>
                      <a:pt x="185" y="247"/>
                      <a:pt x="184" y="247"/>
                      <a:pt x="184" y="248"/>
                    </a:cubicBezTo>
                    <a:cubicBezTo>
                      <a:pt x="184" y="248"/>
                      <a:pt x="184" y="248"/>
                      <a:pt x="184" y="248"/>
                    </a:cubicBezTo>
                    <a:cubicBezTo>
                      <a:pt x="184" y="248"/>
                      <a:pt x="183" y="248"/>
                      <a:pt x="184" y="248"/>
                    </a:cubicBezTo>
                    <a:cubicBezTo>
                      <a:pt x="184" y="248"/>
                      <a:pt x="184" y="249"/>
                      <a:pt x="184" y="249"/>
                    </a:cubicBezTo>
                    <a:cubicBezTo>
                      <a:pt x="184" y="249"/>
                      <a:pt x="184" y="249"/>
                      <a:pt x="183" y="249"/>
                    </a:cubicBezTo>
                    <a:cubicBezTo>
                      <a:pt x="183" y="249"/>
                      <a:pt x="183" y="249"/>
                      <a:pt x="183" y="249"/>
                    </a:cubicBezTo>
                    <a:cubicBezTo>
                      <a:pt x="183" y="249"/>
                      <a:pt x="183" y="249"/>
                      <a:pt x="183" y="249"/>
                    </a:cubicBezTo>
                    <a:cubicBezTo>
                      <a:pt x="183" y="249"/>
                      <a:pt x="183" y="249"/>
                      <a:pt x="183" y="249"/>
                    </a:cubicBezTo>
                    <a:cubicBezTo>
                      <a:pt x="183" y="250"/>
                      <a:pt x="183" y="250"/>
                      <a:pt x="183" y="250"/>
                    </a:cubicBezTo>
                    <a:cubicBezTo>
                      <a:pt x="183" y="250"/>
                      <a:pt x="184" y="250"/>
                      <a:pt x="184" y="250"/>
                    </a:cubicBezTo>
                    <a:cubicBezTo>
                      <a:pt x="184" y="250"/>
                      <a:pt x="184" y="249"/>
                      <a:pt x="184" y="249"/>
                    </a:cubicBezTo>
                    <a:cubicBezTo>
                      <a:pt x="184" y="249"/>
                      <a:pt x="185" y="249"/>
                      <a:pt x="185" y="248"/>
                    </a:cubicBezTo>
                    <a:cubicBezTo>
                      <a:pt x="185" y="248"/>
                      <a:pt x="185" y="248"/>
                      <a:pt x="185" y="248"/>
                    </a:cubicBezTo>
                    <a:cubicBezTo>
                      <a:pt x="185" y="248"/>
                      <a:pt x="185" y="248"/>
                      <a:pt x="185" y="248"/>
                    </a:cubicBezTo>
                    <a:cubicBezTo>
                      <a:pt x="185" y="248"/>
                      <a:pt x="185" y="248"/>
                      <a:pt x="185" y="248"/>
                    </a:cubicBezTo>
                    <a:close/>
                    <a:moveTo>
                      <a:pt x="187" y="248"/>
                    </a:moveTo>
                    <a:cubicBezTo>
                      <a:pt x="187" y="248"/>
                      <a:pt x="187" y="249"/>
                      <a:pt x="187" y="249"/>
                    </a:cubicBezTo>
                    <a:cubicBezTo>
                      <a:pt x="187" y="249"/>
                      <a:pt x="187" y="249"/>
                      <a:pt x="187" y="249"/>
                    </a:cubicBezTo>
                    <a:cubicBezTo>
                      <a:pt x="187" y="249"/>
                      <a:pt x="187" y="249"/>
                      <a:pt x="187" y="249"/>
                    </a:cubicBezTo>
                    <a:cubicBezTo>
                      <a:pt x="187" y="249"/>
                      <a:pt x="187" y="249"/>
                      <a:pt x="187" y="248"/>
                    </a:cubicBezTo>
                    <a:cubicBezTo>
                      <a:pt x="187" y="248"/>
                      <a:pt x="187" y="248"/>
                      <a:pt x="187" y="248"/>
                    </a:cubicBezTo>
                    <a:cubicBezTo>
                      <a:pt x="187" y="248"/>
                      <a:pt x="187" y="247"/>
                      <a:pt x="187" y="247"/>
                    </a:cubicBezTo>
                    <a:cubicBezTo>
                      <a:pt x="187" y="247"/>
                      <a:pt x="187" y="247"/>
                      <a:pt x="187" y="248"/>
                    </a:cubicBezTo>
                    <a:cubicBezTo>
                      <a:pt x="187" y="248"/>
                      <a:pt x="187" y="248"/>
                      <a:pt x="187" y="248"/>
                    </a:cubicBezTo>
                    <a:cubicBezTo>
                      <a:pt x="187" y="248"/>
                      <a:pt x="187" y="248"/>
                      <a:pt x="187" y="248"/>
                    </a:cubicBezTo>
                    <a:close/>
                    <a:moveTo>
                      <a:pt x="188" y="250"/>
                    </a:moveTo>
                    <a:cubicBezTo>
                      <a:pt x="188" y="250"/>
                      <a:pt x="188" y="250"/>
                      <a:pt x="188" y="250"/>
                    </a:cubicBezTo>
                    <a:cubicBezTo>
                      <a:pt x="188" y="250"/>
                      <a:pt x="188" y="250"/>
                      <a:pt x="188" y="250"/>
                    </a:cubicBezTo>
                    <a:cubicBezTo>
                      <a:pt x="188" y="250"/>
                      <a:pt x="188" y="250"/>
                      <a:pt x="188" y="250"/>
                    </a:cubicBezTo>
                    <a:cubicBezTo>
                      <a:pt x="188" y="250"/>
                      <a:pt x="188" y="250"/>
                      <a:pt x="188" y="250"/>
                    </a:cubicBezTo>
                    <a:cubicBezTo>
                      <a:pt x="189" y="250"/>
                      <a:pt x="188" y="250"/>
                      <a:pt x="188" y="250"/>
                    </a:cubicBezTo>
                    <a:cubicBezTo>
                      <a:pt x="188" y="250"/>
                      <a:pt x="188" y="250"/>
                      <a:pt x="188" y="250"/>
                    </a:cubicBezTo>
                    <a:cubicBezTo>
                      <a:pt x="188" y="249"/>
                      <a:pt x="188" y="249"/>
                      <a:pt x="188" y="249"/>
                    </a:cubicBezTo>
                    <a:cubicBezTo>
                      <a:pt x="188" y="249"/>
                      <a:pt x="188" y="249"/>
                      <a:pt x="188" y="249"/>
                    </a:cubicBezTo>
                    <a:cubicBezTo>
                      <a:pt x="188" y="249"/>
                      <a:pt x="188" y="249"/>
                      <a:pt x="188" y="250"/>
                    </a:cubicBezTo>
                    <a:moveTo>
                      <a:pt x="143" y="182"/>
                    </a:moveTo>
                    <a:cubicBezTo>
                      <a:pt x="143" y="182"/>
                      <a:pt x="143" y="182"/>
                      <a:pt x="142" y="182"/>
                    </a:cubicBezTo>
                    <a:cubicBezTo>
                      <a:pt x="142" y="182"/>
                      <a:pt x="142" y="182"/>
                      <a:pt x="142" y="182"/>
                    </a:cubicBezTo>
                    <a:cubicBezTo>
                      <a:pt x="142" y="182"/>
                      <a:pt x="141" y="182"/>
                      <a:pt x="141" y="182"/>
                    </a:cubicBezTo>
                    <a:cubicBezTo>
                      <a:pt x="141" y="182"/>
                      <a:pt x="141" y="182"/>
                      <a:pt x="141" y="182"/>
                    </a:cubicBezTo>
                    <a:cubicBezTo>
                      <a:pt x="141" y="182"/>
                      <a:pt x="141" y="182"/>
                      <a:pt x="141" y="182"/>
                    </a:cubicBezTo>
                    <a:cubicBezTo>
                      <a:pt x="140" y="183"/>
                      <a:pt x="140" y="183"/>
                      <a:pt x="139" y="183"/>
                    </a:cubicBezTo>
                    <a:cubicBezTo>
                      <a:pt x="139" y="183"/>
                      <a:pt x="138" y="183"/>
                      <a:pt x="139" y="184"/>
                    </a:cubicBezTo>
                    <a:cubicBezTo>
                      <a:pt x="139" y="184"/>
                      <a:pt x="139" y="184"/>
                      <a:pt x="139" y="184"/>
                    </a:cubicBezTo>
                    <a:cubicBezTo>
                      <a:pt x="139" y="184"/>
                      <a:pt x="139" y="184"/>
                      <a:pt x="138" y="184"/>
                    </a:cubicBezTo>
                    <a:cubicBezTo>
                      <a:pt x="138" y="184"/>
                      <a:pt x="138" y="184"/>
                      <a:pt x="138" y="184"/>
                    </a:cubicBezTo>
                    <a:cubicBezTo>
                      <a:pt x="137" y="184"/>
                      <a:pt x="137" y="184"/>
                      <a:pt x="137" y="184"/>
                    </a:cubicBezTo>
                    <a:cubicBezTo>
                      <a:pt x="137" y="184"/>
                      <a:pt x="137" y="184"/>
                      <a:pt x="137" y="184"/>
                    </a:cubicBezTo>
                    <a:cubicBezTo>
                      <a:pt x="136" y="184"/>
                      <a:pt x="136" y="184"/>
                      <a:pt x="135" y="184"/>
                    </a:cubicBezTo>
                    <a:cubicBezTo>
                      <a:pt x="135" y="184"/>
                      <a:pt x="135" y="184"/>
                      <a:pt x="135" y="184"/>
                    </a:cubicBezTo>
                    <a:cubicBezTo>
                      <a:pt x="135" y="184"/>
                      <a:pt x="135" y="184"/>
                      <a:pt x="135" y="185"/>
                    </a:cubicBezTo>
                    <a:cubicBezTo>
                      <a:pt x="134" y="185"/>
                      <a:pt x="135" y="185"/>
                      <a:pt x="135" y="185"/>
                    </a:cubicBezTo>
                    <a:cubicBezTo>
                      <a:pt x="135" y="186"/>
                      <a:pt x="135" y="186"/>
                      <a:pt x="135" y="186"/>
                    </a:cubicBezTo>
                    <a:cubicBezTo>
                      <a:pt x="135" y="186"/>
                      <a:pt x="136" y="187"/>
                      <a:pt x="136" y="187"/>
                    </a:cubicBezTo>
                    <a:cubicBezTo>
                      <a:pt x="136" y="187"/>
                      <a:pt x="136" y="187"/>
                      <a:pt x="136" y="187"/>
                    </a:cubicBezTo>
                    <a:cubicBezTo>
                      <a:pt x="136" y="187"/>
                      <a:pt x="136" y="188"/>
                      <a:pt x="137" y="188"/>
                    </a:cubicBezTo>
                    <a:cubicBezTo>
                      <a:pt x="137" y="188"/>
                      <a:pt x="138" y="188"/>
                      <a:pt x="139" y="189"/>
                    </a:cubicBezTo>
                    <a:cubicBezTo>
                      <a:pt x="139" y="189"/>
                      <a:pt x="139" y="189"/>
                      <a:pt x="139" y="189"/>
                    </a:cubicBezTo>
                    <a:cubicBezTo>
                      <a:pt x="140" y="189"/>
                      <a:pt x="141" y="189"/>
                      <a:pt x="141" y="189"/>
                    </a:cubicBezTo>
                    <a:cubicBezTo>
                      <a:pt x="141" y="189"/>
                      <a:pt x="142" y="189"/>
                      <a:pt x="142" y="189"/>
                    </a:cubicBezTo>
                    <a:cubicBezTo>
                      <a:pt x="142" y="190"/>
                      <a:pt x="142" y="190"/>
                      <a:pt x="142" y="190"/>
                    </a:cubicBezTo>
                    <a:cubicBezTo>
                      <a:pt x="142" y="190"/>
                      <a:pt x="142" y="190"/>
                      <a:pt x="142" y="190"/>
                    </a:cubicBezTo>
                    <a:cubicBezTo>
                      <a:pt x="142" y="190"/>
                      <a:pt x="143" y="190"/>
                      <a:pt x="143" y="190"/>
                    </a:cubicBezTo>
                    <a:cubicBezTo>
                      <a:pt x="143" y="190"/>
                      <a:pt x="143" y="190"/>
                      <a:pt x="143" y="190"/>
                    </a:cubicBezTo>
                    <a:cubicBezTo>
                      <a:pt x="143" y="190"/>
                      <a:pt x="143" y="190"/>
                      <a:pt x="142" y="190"/>
                    </a:cubicBezTo>
                    <a:cubicBezTo>
                      <a:pt x="142" y="189"/>
                      <a:pt x="142" y="189"/>
                      <a:pt x="142" y="189"/>
                    </a:cubicBezTo>
                    <a:cubicBezTo>
                      <a:pt x="142" y="189"/>
                      <a:pt x="142" y="189"/>
                      <a:pt x="142" y="189"/>
                    </a:cubicBezTo>
                    <a:cubicBezTo>
                      <a:pt x="143" y="189"/>
                      <a:pt x="143" y="189"/>
                      <a:pt x="143" y="189"/>
                    </a:cubicBezTo>
                    <a:cubicBezTo>
                      <a:pt x="144" y="189"/>
                      <a:pt x="144" y="189"/>
                      <a:pt x="144" y="189"/>
                    </a:cubicBezTo>
                    <a:cubicBezTo>
                      <a:pt x="144" y="189"/>
                      <a:pt x="145" y="189"/>
                      <a:pt x="145" y="189"/>
                    </a:cubicBezTo>
                    <a:cubicBezTo>
                      <a:pt x="145" y="189"/>
                      <a:pt x="145" y="188"/>
                      <a:pt x="145" y="188"/>
                    </a:cubicBezTo>
                    <a:cubicBezTo>
                      <a:pt x="145" y="188"/>
                      <a:pt x="145" y="188"/>
                      <a:pt x="145" y="188"/>
                    </a:cubicBezTo>
                    <a:cubicBezTo>
                      <a:pt x="146" y="188"/>
                      <a:pt x="146" y="188"/>
                      <a:pt x="146" y="188"/>
                    </a:cubicBezTo>
                    <a:cubicBezTo>
                      <a:pt x="147" y="188"/>
                      <a:pt x="147" y="188"/>
                      <a:pt x="147" y="188"/>
                    </a:cubicBezTo>
                    <a:cubicBezTo>
                      <a:pt x="147" y="188"/>
                      <a:pt x="147" y="188"/>
                      <a:pt x="147" y="187"/>
                    </a:cubicBezTo>
                    <a:cubicBezTo>
                      <a:pt x="147" y="187"/>
                      <a:pt x="146" y="187"/>
                      <a:pt x="146" y="187"/>
                    </a:cubicBezTo>
                    <a:cubicBezTo>
                      <a:pt x="146" y="187"/>
                      <a:pt x="146" y="187"/>
                      <a:pt x="146" y="187"/>
                    </a:cubicBezTo>
                    <a:cubicBezTo>
                      <a:pt x="146" y="187"/>
                      <a:pt x="146" y="187"/>
                      <a:pt x="146" y="187"/>
                    </a:cubicBezTo>
                    <a:cubicBezTo>
                      <a:pt x="146" y="187"/>
                      <a:pt x="146" y="186"/>
                      <a:pt x="146" y="186"/>
                    </a:cubicBezTo>
                    <a:cubicBezTo>
                      <a:pt x="146" y="186"/>
                      <a:pt x="146" y="186"/>
                      <a:pt x="146" y="185"/>
                    </a:cubicBezTo>
                    <a:cubicBezTo>
                      <a:pt x="146" y="185"/>
                      <a:pt x="146" y="185"/>
                      <a:pt x="146" y="185"/>
                    </a:cubicBezTo>
                    <a:cubicBezTo>
                      <a:pt x="146" y="185"/>
                      <a:pt x="146" y="185"/>
                      <a:pt x="146" y="184"/>
                    </a:cubicBezTo>
                    <a:cubicBezTo>
                      <a:pt x="146" y="184"/>
                      <a:pt x="146" y="184"/>
                      <a:pt x="146" y="184"/>
                    </a:cubicBezTo>
                    <a:cubicBezTo>
                      <a:pt x="146" y="184"/>
                      <a:pt x="146" y="183"/>
                      <a:pt x="146" y="183"/>
                    </a:cubicBezTo>
                    <a:cubicBezTo>
                      <a:pt x="146" y="183"/>
                      <a:pt x="145" y="183"/>
                      <a:pt x="145" y="183"/>
                    </a:cubicBezTo>
                    <a:cubicBezTo>
                      <a:pt x="145" y="183"/>
                      <a:pt x="145" y="183"/>
                      <a:pt x="145" y="183"/>
                    </a:cubicBezTo>
                    <a:cubicBezTo>
                      <a:pt x="145" y="183"/>
                      <a:pt x="144" y="183"/>
                      <a:pt x="144" y="183"/>
                    </a:cubicBezTo>
                    <a:cubicBezTo>
                      <a:pt x="144" y="183"/>
                      <a:pt x="143" y="183"/>
                      <a:pt x="143" y="182"/>
                    </a:cubicBezTo>
                    <a:cubicBezTo>
                      <a:pt x="143" y="182"/>
                      <a:pt x="143" y="182"/>
                      <a:pt x="143" y="182"/>
                    </a:cubicBezTo>
                    <a:close/>
                    <a:moveTo>
                      <a:pt x="266" y="188"/>
                    </a:moveTo>
                    <a:cubicBezTo>
                      <a:pt x="266" y="188"/>
                      <a:pt x="266" y="189"/>
                      <a:pt x="266" y="189"/>
                    </a:cubicBezTo>
                    <a:cubicBezTo>
                      <a:pt x="266" y="189"/>
                      <a:pt x="266" y="189"/>
                      <a:pt x="266" y="189"/>
                    </a:cubicBezTo>
                    <a:cubicBezTo>
                      <a:pt x="266" y="189"/>
                      <a:pt x="265" y="190"/>
                      <a:pt x="265" y="190"/>
                    </a:cubicBezTo>
                    <a:cubicBezTo>
                      <a:pt x="266" y="190"/>
                      <a:pt x="267" y="189"/>
                      <a:pt x="267" y="189"/>
                    </a:cubicBezTo>
                    <a:cubicBezTo>
                      <a:pt x="267" y="189"/>
                      <a:pt x="268" y="189"/>
                      <a:pt x="268" y="189"/>
                    </a:cubicBezTo>
                    <a:cubicBezTo>
                      <a:pt x="268" y="189"/>
                      <a:pt x="268" y="189"/>
                      <a:pt x="268" y="189"/>
                    </a:cubicBezTo>
                    <a:cubicBezTo>
                      <a:pt x="268" y="189"/>
                      <a:pt x="268" y="188"/>
                      <a:pt x="268" y="188"/>
                    </a:cubicBezTo>
                    <a:cubicBezTo>
                      <a:pt x="268" y="188"/>
                      <a:pt x="268" y="188"/>
                      <a:pt x="269" y="188"/>
                    </a:cubicBezTo>
                    <a:cubicBezTo>
                      <a:pt x="269" y="187"/>
                      <a:pt x="269" y="187"/>
                      <a:pt x="269" y="187"/>
                    </a:cubicBezTo>
                    <a:cubicBezTo>
                      <a:pt x="269" y="187"/>
                      <a:pt x="269" y="186"/>
                      <a:pt x="269" y="186"/>
                    </a:cubicBezTo>
                    <a:cubicBezTo>
                      <a:pt x="270" y="185"/>
                      <a:pt x="271" y="185"/>
                      <a:pt x="271" y="184"/>
                    </a:cubicBezTo>
                    <a:cubicBezTo>
                      <a:pt x="271" y="184"/>
                      <a:pt x="272" y="184"/>
                      <a:pt x="272" y="184"/>
                    </a:cubicBezTo>
                    <a:cubicBezTo>
                      <a:pt x="272" y="183"/>
                      <a:pt x="272" y="183"/>
                      <a:pt x="271" y="183"/>
                    </a:cubicBezTo>
                    <a:cubicBezTo>
                      <a:pt x="271" y="183"/>
                      <a:pt x="271" y="183"/>
                      <a:pt x="271" y="183"/>
                    </a:cubicBezTo>
                    <a:cubicBezTo>
                      <a:pt x="271" y="184"/>
                      <a:pt x="271" y="183"/>
                      <a:pt x="271" y="183"/>
                    </a:cubicBezTo>
                    <a:cubicBezTo>
                      <a:pt x="271" y="183"/>
                      <a:pt x="271" y="183"/>
                      <a:pt x="271" y="183"/>
                    </a:cubicBezTo>
                    <a:cubicBezTo>
                      <a:pt x="271" y="183"/>
                      <a:pt x="270" y="182"/>
                      <a:pt x="270" y="182"/>
                    </a:cubicBezTo>
                    <a:cubicBezTo>
                      <a:pt x="270" y="183"/>
                      <a:pt x="270" y="183"/>
                      <a:pt x="270" y="183"/>
                    </a:cubicBezTo>
                    <a:cubicBezTo>
                      <a:pt x="270" y="183"/>
                      <a:pt x="270" y="183"/>
                      <a:pt x="270" y="184"/>
                    </a:cubicBezTo>
                    <a:cubicBezTo>
                      <a:pt x="270" y="184"/>
                      <a:pt x="270" y="184"/>
                      <a:pt x="270" y="184"/>
                    </a:cubicBezTo>
                    <a:cubicBezTo>
                      <a:pt x="270" y="184"/>
                      <a:pt x="270" y="184"/>
                      <a:pt x="269" y="184"/>
                    </a:cubicBezTo>
                    <a:cubicBezTo>
                      <a:pt x="269" y="185"/>
                      <a:pt x="268" y="186"/>
                      <a:pt x="268" y="186"/>
                    </a:cubicBezTo>
                    <a:cubicBezTo>
                      <a:pt x="268" y="187"/>
                      <a:pt x="267" y="187"/>
                      <a:pt x="267" y="187"/>
                    </a:cubicBezTo>
                    <a:cubicBezTo>
                      <a:pt x="266" y="188"/>
                      <a:pt x="266" y="188"/>
                      <a:pt x="266" y="188"/>
                    </a:cubicBezTo>
                    <a:cubicBezTo>
                      <a:pt x="266" y="188"/>
                      <a:pt x="266" y="188"/>
                      <a:pt x="266" y="188"/>
                    </a:cubicBezTo>
                    <a:cubicBezTo>
                      <a:pt x="266" y="188"/>
                      <a:pt x="266" y="188"/>
                      <a:pt x="266" y="188"/>
                    </a:cubicBezTo>
                    <a:close/>
                    <a:moveTo>
                      <a:pt x="265" y="187"/>
                    </a:moveTo>
                    <a:cubicBezTo>
                      <a:pt x="265" y="187"/>
                      <a:pt x="265" y="187"/>
                      <a:pt x="265" y="187"/>
                    </a:cubicBezTo>
                    <a:cubicBezTo>
                      <a:pt x="265" y="187"/>
                      <a:pt x="265" y="187"/>
                      <a:pt x="265" y="187"/>
                    </a:cubicBezTo>
                    <a:cubicBezTo>
                      <a:pt x="265" y="187"/>
                      <a:pt x="265" y="187"/>
                      <a:pt x="265" y="187"/>
                    </a:cubicBezTo>
                    <a:cubicBezTo>
                      <a:pt x="265" y="187"/>
                      <a:pt x="265" y="186"/>
                      <a:pt x="265" y="186"/>
                    </a:cubicBezTo>
                    <a:cubicBezTo>
                      <a:pt x="265" y="186"/>
                      <a:pt x="265" y="186"/>
                      <a:pt x="265" y="186"/>
                    </a:cubicBezTo>
                    <a:cubicBezTo>
                      <a:pt x="265" y="186"/>
                      <a:pt x="265" y="186"/>
                      <a:pt x="265" y="186"/>
                    </a:cubicBezTo>
                    <a:cubicBezTo>
                      <a:pt x="265" y="187"/>
                      <a:pt x="265" y="187"/>
                      <a:pt x="265" y="187"/>
                    </a:cubicBezTo>
                    <a:cubicBezTo>
                      <a:pt x="265" y="187"/>
                      <a:pt x="265" y="187"/>
                      <a:pt x="265" y="187"/>
                    </a:cubicBezTo>
                    <a:cubicBezTo>
                      <a:pt x="264" y="187"/>
                      <a:pt x="264" y="188"/>
                      <a:pt x="264" y="188"/>
                    </a:cubicBezTo>
                    <a:cubicBezTo>
                      <a:pt x="265" y="188"/>
                      <a:pt x="265" y="188"/>
                      <a:pt x="265" y="188"/>
                    </a:cubicBezTo>
                    <a:cubicBezTo>
                      <a:pt x="265" y="188"/>
                      <a:pt x="265" y="188"/>
                      <a:pt x="265" y="187"/>
                    </a:cubicBezTo>
                    <a:close/>
                    <a:moveTo>
                      <a:pt x="265" y="184"/>
                    </a:moveTo>
                    <a:cubicBezTo>
                      <a:pt x="265" y="184"/>
                      <a:pt x="266" y="184"/>
                      <a:pt x="266" y="185"/>
                    </a:cubicBezTo>
                    <a:cubicBezTo>
                      <a:pt x="266" y="185"/>
                      <a:pt x="266" y="184"/>
                      <a:pt x="266" y="184"/>
                    </a:cubicBezTo>
                    <a:cubicBezTo>
                      <a:pt x="266" y="184"/>
                      <a:pt x="266" y="184"/>
                      <a:pt x="266" y="184"/>
                    </a:cubicBezTo>
                    <a:cubicBezTo>
                      <a:pt x="266" y="183"/>
                      <a:pt x="266" y="183"/>
                      <a:pt x="266" y="183"/>
                    </a:cubicBezTo>
                    <a:cubicBezTo>
                      <a:pt x="267" y="183"/>
                      <a:pt x="267" y="183"/>
                      <a:pt x="267" y="183"/>
                    </a:cubicBezTo>
                    <a:cubicBezTo>
                      <a:pt x="267" y="183"/>
                      <a:pt x="267" y="182"/>
                      <a:pt x="267" y="182"/>
                    </a:cubicBezTo>
                    <a:cubicBezTo>
                      <a:pt x="267" y="182"/>
                      <a:pt x="267" y="182"/>
                      <a:pt x="267" y="182"/>
                    </a:cubicBezTo>
                    <a:cubicBezTo>
                      <a:pt x="267" y="182"/>
                      <a:pt x="267" y="182"/>
                      <a:pt x="267" y="182"/>
                    </a:cubicBezTo>
                    <a:cubicBezTo>
                      <a:pt x="267" y="182"/>
                      <a:pt x="267" y="182"/>
                      <a:pt x="267" y="182"/>
                    </a:cubicBezTo>
                    <a:cubicBezTo>
                      <a:pt x="267" y="181"/>
                      <a:pt x="267" y="181"/>
                      <a:pt x="267" y="181"/>
                    </a:cubicBezTo>
                    <a:cubicBezTo>
                      <a:pt x="267" y="181"/>
                      <a:pt x="267" y="181"/>
                      <a:pt x="267" y="181"/>
                    </a:cubicBezTo>
                    <a:cubicBezTo>
                      <a:pt x="267" y="181"/>
                      <a:pt x="267" y="181"/>
                      <a:pt x="267" y="181"/>
                    </a:cubicBezTo>
                    <a:cubicBezTo>
                      <a:pt x="266" y="181"/>
                      <a:pt x="266" y="181"/>
                      <a:pt x="266" y="181"/>
                    </a:cubicBezTo>
                    <a:cubicBezTo>
                      <a:pt x="266" y="181"/>
                      <a:pt x="266" y="181"/>
                      <a:pt x="265" y="182"/>
                    </a:cubicBezTo>
                    <a:cubicBezTo>
                      <a:pt x="265" y="182"/>
                      <a:pt x="265" y="182"/>
                      <a:pt x="265" y="182"/>
                    </a:cubicBezTo>
                    <a:cubicBezTo>
                      <a:pt x="266" y="183"/>
                      <a:pt x="265" y="183"/>
                      <a:pt x="265" y="183"/>
                    </a:cubicBezTo>
                    <a:cubicBezTo>
                      <a:pt x="265" y="184"/>
                      <a:pt x="265" y="184"/>
                      <a:pt x="265" y="184"/>
                    </a:cubicBezTo>
                    <a:close/>
                    <a:moveTo>
                      <a:pt x="277" y="182"/>
                    </a:moveTo>
                    <a:cubicBezTo>
                      <a:pt x="277" y="182"/>
                      <a:pt x="277" y="182"/>
                      <a:pt x="277" y="182"/>
                    </a:cubicBezTo>
                    <a:cubicBezTo>
                      <a:pt x="277" y="182"/>
                      <a:pt x="277" y="181"/>
                      <a:pt x="277" y="181"/>
                    </a:cubicBezTo>
                    <a:cubicBezTo>
                      <a:pt x="276" y="181"/>
                      <a:pt x="276" y="182"/>
                      <a:pt x="276" y="182"/>
                    </a:cubicBezTo>
                    <a:cubicBezTo>
                      <a:pt x="276" y="182"/>
                      <a:pt x="275" y="182"/>
                      <a:pt x="275" y="181"/>
                    </a:cubicBezTo>
                    <a:cubicBezTo>
                      <a:pt x="275" y="181"/>
                      <a:pt x="275" y="181"/>
                      <a:pt x="275" y="181"/>
                    </a:cubicBezTo>
                    <a:cubicBezTo>
                      <a:pt x="275" y="181"/>
                      <a:pt x="275" y="181"/>
                      <a:pt x="275" y="181"/>
                    </a:cubicBezTo>
                    <a:cubicBezTo>
                      <a:pt x="275" y="181"/>
                      <a:pt x="275" y="181"/>
                      <a:pt x="275" y="181"/>
                    </a:cubicBezTo>
                    <a:cubicBezTo>
                      <a:pt x="275" y="181"/>
                      <a:pt x="274" y="181"/>
                      <a:pt x="274" y="181"/>
                    </a:cubicBezTo>
                    <a:cubicBezTo>
                      <a:pt x="274" y="181"/>
                      <a:pt x="274" y="180"/>
                      <a:pt x="274" y="181"/>
                    </a:cubicBezTo>
                    <a:cubicBezTo>
                      <a:pt x="273" y="181"/>
                      <a:pt x="274" y="181"/>
                      <a:pt x="273" y="181"/>
                    </a:cubicBezTo>
                    <a:cubicBezTo>
                      <a:pt x="273" y="182"/>
                      <a:pt x="273" y="182"/>
                      <a:pt x="273" y="182"/>
                    </a:cubicBezTo>
                    <a:cubicBezTo>
                      <a:pt x="273" y="182"/>
                      <a:pt x="273" y="182"/>
                      <a:pt x="273" y="182"/>
                    </a:cubicBezTo>
                    <a:cubicBezTo>
                      <a:pt x="273" y="183"/>
                      <a:pt x="273" y="183"/>
                      <a:pt x="273" y="183"/>
                    </a:cubicBezTo>
                    <a:cubicBezTo>
                      <a:pt x="273" y="183"/>
                      <a:pt x="273" y="182"/>
                      <a:pt x="273" y="182"/>
                    </a:cubicBezTo>
                    <a:cubicBezTo>
                      <a:pt x="274" y="182"/>
                      <a:pt x="274" y="182"/>
                      <a:pt x="274" y="182"/>
                    </a:cubicBezTo>
                    <a:cubicBezTo>
                      <a:pt x="274" y="182"/>
                      <a:pt x="274" y="182"/>
                      <a:pt x="274" y="182"/>
                    </a:cubicBezTo>
                    <a:cubicBezTo>
                      <a:pt x="274" y="182"/>
                      <a:pt x="274" y="182"/>
                      <a:pt x="274" y="182"/>
                    </a:cubicBezTo>
                    <a:cubicBezTo>
                      <a:pt x="274" y="183"/>
                      <a:pt x="274" y="183"/>
                      <a:pt x="274" y="183"/>
                    </a:cubicBezTo>
                    <a:cubicBezTo>
                      <a:pt x="274" y="183"/>
                      <a:pt x="274" y="183"/>
                      <a:pt x="274" y="183"/>
                    </a:cubicBezTo>
                    <a:cubicBezTo>
                      <a:pt x="274" y="183"/>
                      <a:pt x="274" y="184"/>
                      <a:pt x="274" y="184"/>
                    </a:cubicBezTo>
                    <a:cubicBezTo>
                      <a:pt x="274" y="184"/>
                      <a:pt x="274" y="184"/>
                      <a:pt x="274" y="184"/>
                    </a:cubicBezTo>
                    <a:cubicBezTo>
                      <a:pt x="275" y="184"/>
                      <a:pt x="275" y="183"/>
                      <a:pt x="276" y="183"/>
                    </a:cubicBezTo>
                    <a:cubicBezTo>
                      <a:pt x="276" y="182"/>
                      <a:pt x="276" y="182"/>
                      <a:pt x="277" y="182"/>
                    </a:cubicBezTo>
                    <a:cubicBezTo>
                      <a:pt x="277" y="182"/>
                      <a:pt x="277" y="182"/>
                      <a:pt x="277" y="182"/>
                    </a:cubicBezTo>
                    <a:close/>
                    <a:moveTo>
                      <a:pt x="276" y="181"/>
                    </a:moveTo>
                    <a:cubicBezTo>
                      <a:pt x="276" y="181"/>
                      <a:pt x="276" y="181"/>
                      <a:pt x="276" y="181"/>
                    </a:cubicBezTo>
                    <a:cubicBezTo>
                      <a:pt x="277" y="181"/>
                      <a:pt x="277" y="181"/>
                      <a:pt x="278" y="180"/>
                    </a:cubicBezTo>
                    <a:cubicBezTo>
                      <a:pt x="278" y="180"/>
                      <a:pt x="279" y="180"/>
                      <a:pt x="279" y="179"/>
                    </a:cubicBezTo>
                    <a:cubicBezTo>
                      <a:pt x="279" y="179"/>
                      <a:pt x="279" y="179"/>
                      <a:pt x="279" y="179"/>
                    </a:cubicBezTo>
                    <a:cubicBezTo>
                      <a:pt x="279" y="179"/>
                      <a:pt x="279" y="179"/>
                      <a:pt x="279" y="179"/>
                    </a:cubicBezTo>
                    <a:cubicBezTo>
                      <a:pt x="278" y="179"/>
                      <a:pt x="278" y="180"/>
                      <a:pt x="277" y="180"/>
                    </a:cubicBezTo>
                    <a:cubicBezTo>
                      <a:pt x="277" y="180"/>
                      <a:pt x="277" y="180"/>
                      <a:pt x="277" y="180"/>
                    </a:cubicBezTo>
                    <a:cubicBezTo>
                      <a:pt x="276" y="180"/>
                      <a:pt x="276" y="180"/>
                      <a:pt x="276" y="180"/>
                    </a:cubicBezTo>
                    <a:cubicBezTo>
                      <a:pt x="276" y="180"/>
                      <a:pt x="276" y="181"/>
                      <a:pt x="276" y="181"/>
                    </a:cubicBezTo>
                    <a:close/>
                    <a:moveTo>
                      <a:pt x="359" y="226"/>
                    </a:moveTo>
                    <a:cubicBezTo>
                      <a:pt x="359" y="227"/>
                      <a:pt x="359" y="227"/>
                      <a:pt x="360" y="227"/>
                    </a:cubicBezTo>
                    <a:cubicBezTo>
                      <a:pt x="360" y="227"/>
                      <a:pt x="359" y="227"/>
                      <a:pt x="359" y="227"/>
                    </a:cubicBezTo>
                    <a:cubicBezTo>
                      <a:pt x="359" y="227"/>
                      <a:pt x="359" y="227"/>
                      <a:pt x="359" y="227"/>
                    </a:cubicBezTo>
                    <a:cubicBezTo>
                      <a:pt x="359" y="227"/>
                      <a:pt x="359" y="227"/>
                      <a:pt x="359" y="227"/>
                    </a:cubicBezTo>
                    <a:cubicBezTo>
                      <a:pt x="359" y="227"/>
                      <a:pt x="359" y="227"/>
                      <a:pt x="359" y="228"/>
                    </a:cubicBezTo>
                    <a:cubicBezTo>
                      <a:pt x="360" y="228"/>
                      <a:pt x="360" y="228"/>
                      <a:pt x="360" y="228"/>
                    </a:cubicBezTo>
                    <a:cubicBezTo>
                      <a:pt x="360" y="228"/>
                      <a:pt x="360" y="228"/>
                      <a:pt x="360" y="228"/>
                    </a:cubicBezTo>
                    <a:cubicBezTo>
                      <a:pt x="360" y="228"/>
                      <a:pt x="360" y="229"/>
                      <a:pt x="360" y="229"/>
                    </a:cubicBezTo>
                    <a:cubicBezTo>
                      <a:pt x="360" y="229"/>
                      <a:pt x="360" y="229"/>
                      <a:pt x="360" y="229"/>
                    </a:cubicBezTo>
                    <a:cubicBezTo>
                      <a:pt x="360" y="230"/>
                      <a:pt x="360" y="230"/>
                      <a:pt x="360" y="230"/>
                    </a:cubicBezTo>
                    <a:cubicBezTo>
                      <a:pt x="360" y="230"/>
                      <a:pt x="360" y="231"/>
                      <a:pt x="360" y="231"/>
                    </a:cubicBezTo>
                    <a:cubicBezTo>
                      <a:pt x="360" y="231"/>
                      <a:pt x="360" y="232"/>
                      <a:pt x="360" y="232"/>
                    </a:cubicBezTo>
                    <a:cubicBezTo>
                      <a:pt x="360" y="232"/>
                      <a:pt x="360" y="233"/>
                      <a:pt x="361" y="232"/>
                    </a:cubicBezTo>
                    <a:cubicBezTo>
                      <a:pt x="361" y="232"/>
                      <a:pt x="361" y="233"/>
                      <a:pt x="361" y="232"/>
                    </a:cubicBezTo>
                    <a:cubicBezTo>
                      <a:pt x="362" y="232"/>
                      <a:pt x="362" y="232"/>
                      <a:pt x="362" y="232"/>
                    </a:cubicBezTo>
                    <a:cubicBezTo>
                      <a:pt x="362" y="232"/>
                      <a:pt x="362" y="232"/>
                      <a:pt x="362" y="232"/>
                    </a:cubicBezTo>
                    <a:cubicBezTo>
                      <a:pt x="362" y="232"/>
                      <a:pt x="362" y="232"/>
                      <a:pt x="362" y="232"/>
                    </a:cubicBezTo>
                    <a:cubicBezTo>
                      <a:pt x="362" y="232"/>
                      <a:pt x="362" y="232"/>
                      <a:pt x="363" y="232"/>
                    </a:cubicBezTo>
                    <a:cubicBezTo>
                      <a:pt x="363" y="232"/>
                      <a:pt x="363" y="232"/>
                      <a:pt x="363" y="232"/>
                    </a:cubicBezTo>
                    <a:cubicBezTo>
                      <a:pt x="364" y="232"/>
                      <a:pt x="364" y="232"/>
                      <a:pt x="364" y="232"/>
                    </a:cubicBezTo>
                    <a:cubicBezTo>
                      <a:pt x="364" y="232"/>
                      <a:pt x="364" y="231"/>
                      <a:pt x="364" y="231"/>
                    </a:cubicBezTo>
                    <a:cubicBezTo>
                      <a:pt x="364" y="231"/>
                      <a:pt x="364" y="231"/>
                      <a:pt x="364" y="231"/>
                    </a:cubicBezTo>
                    <a:cubicBezTo>
                      <a:pt x="364" y="231"/>
                      <a:pt x="364" y="231"/>
                      <a:pt x="364" y="231"/>
                    </a:cubicBezTo>
                    <a:cubicBezTo>
                      <a:pt x="364" y="231"/>
                      <a:pt x="364" y="231"/>
                      <a:pt x="364" y="231"/>
                    </a:cubicBezTo>
                    <a:cubicBezTo>
                      <a:pt x="364" y="230"/>
                      <a:pt x="364" y="230"/>
                      <a:pt x="364" y="230"/>
                    </a:cubicBezTo>
                    <a:cubicBezTo>
                      <a:pt x="364" y="230"/>
                      <a:pt x="364" y="230"/>
                      <a:pt x="363" y="230"/>
                    </a:cubicBezTo>
                    <a:cubicBezTo>
                      <a:pt x="363" y="230"/>
                      <a:pt x="363" y="230"/>
                      <a:pt x="363" y="230"/>
                    </a:cubicBezTo>
                    <a:cubicBezTo>
                      <a:pt x="363" y="230"/>
                      <a:pt x="363" y="230"/>
                      <a:pt x="363" y="230"/>
                    </a:cubicBezTo>
                    <a:cubicBezTo>
                      <a:pt x="363" y="230"/>
                      <a:pt x="363" y="230"/>
                      <a:pt x="363" y="229"/>
                    </a:cubicBezTo>
                    <a:cubicBezTo>
                      <a:pt x="363" y="229"/>
                      <a:pt x="363" y="229"/>
                      <a:pt x="363" y="229"/>
                    </a:cubicBezTo>
                    <a:cubicBezTo>
                      <a:pt x="363" y="229"/>
                      <a:pt x="363" y="229"/>
                      <a:pt x="363" y="229"/>
                    </a:cubicBezTo>
                    <a:cubicBezTo>
                      <a:pt x="363" y="228"/>
                      <a:pt x="363" y="228"/>
                      <a:pt x="362" y="228"/>
                    </a:cubicBezTo>
                    <a:cubicBezTo>
                      <a:pt x="362" y="228"/>
                      <a:pt x="362" y="228"/>
                      <a:pt x="362" y="228"/>
                    </a:cubicBezTo>
                    <a:cubicBezTo>
                      <a:pt x="363" y="228"/>
                      <a:pt x="363" y="228"/>
                      <a:pt x="363" y="228"/>
                    </a:cubicBezTo>
                    <a:cubicBezTo>
                      <a:pt x="363" y="228"/>
                      <a:pt x="363" y="228"/>
                      <a:pt x="363" y="228"/>
                    </a:cubicBezTo>
                    <a:cubicBezTo>
                      <a:pt x="363" y="228"/>
                      <a:pt x="363" y="229"/>
                      <a:pt x="363" y="229"/>
                    </a:cubicBezTo>
                    <a:cubicBezTo>
                      <a:pt x="363" y="229"/>
                      <a:pt x="364" y="229"/>
                      <a:pt x="364" y="229"/>
                    </a:cubicBezTo>
                    <a:cubicBezTo>
                      <a:pt x="364" y="230"/>
                      <a:pt x="364" y="230"/>
                      <a:pt x="365" y="230"/>
                    </a:cubicBezTo>
                    <a:cubicBezTo>
                      <a:pt x="365" y="230"/>
                      <a:pt x="365" y="231"/>
                      <a:pt x="365" y="230"/>
                    </a:cubicBezTo>
                    <a:cubicBezTo>
                      <a:pt x="365" y="230"/>
                      <a:pt x="365" y="230"/>
                      <a:pt x="365" y="230"/>
                    </a:cubicBezTo>
                    <a:cubicBezTo>
                      <a:pt x="365" y="229"/>
                      <a:pt x="365" y="229"/>
                      <a:pt x="365" y="229"/>
                    </a:cubicBezTo>
                    <a:cubicBezTo>
                      <a:pt x="365" y="229"/>
                      <a:pt x="365" y="229"/>
                      <a:pt x="365" y="229"/>
                    </a:cubicBezTo>
                    <a:cubicBezTo>
                      <a:pt x="365" y="229"/>
                      <a:pt x="365" y="229"/>
                      <a:pt x="365" y="229"/>
                    </a:cubicBezTo>
                    <a:cubicBezTo>
                      <a:pt x="365" y="229"/>
                      <a:pt x="365" y="229"/>
                      <a:pt x="365" y="229"/>
                    </a:cubicBezTo>
                    <a:cubicBezTo>
                      <a:pt x="365" y="230"/>
                      <a:pt x="365" y="230"/>
                      <a:pt x="365" y="230"/>
                    </a:cubicBezTo>
                    <a:cubicBezTo>
                      <a:pt x="365" y="230"/>
                      <a:pt x="365" y="230"/>
                      <a:pt x="365" y="231"/>
                    </a:cubicBezTo>
                    <a:cubicBezTo>
                      <a:pt x="365" y="231"/>
                      <a:pt x="365" y="231"/>
                      <a:pt x="365" y="231"/>
                    </a:cubicBezTo>
                    <a:cubicBezTo>
                      <a:pt x="365" y="231"/>
                      <a:pt x="364" y="231"/>
                      <a:pt x="364" y="231"/>
                    </a:cubicBezTo>
                    <a:cubicBezTo>
                      <a:pt x="364" y="231"/>
                      <a:pt x="365" y="232"/>
                      <a:pt x="365" y="232"/>
                    </a:cubicBezTo>
                    <a:cubicBezTo>
                      <a:pt x="365" y="232"/>
                      <a:pt x="365" y="232"/>
                      <a:pt x="365" y="232"/>
                    </a:cubicBezTo>
                    <a:cubicBezTo>
                      <a:pt x="365" y="231"/>
                      <a:pt x="365" y="231"/>
                      <a:pt x="365" y="231"/>
                    </a:cubicBezTo>
                    <a:cubicBezTo>
                      <a:pt x="365" y="231"/>
                      <a:pt x="365" y="231"/>
                      <a:pt x="365" y="231"/>
                    </a:cubicBezTo>
                    <a:cubicBezTo>
                      <a:pt x="365" y="232"/>
                      <a:pt x="365" y="232"/>
                      <a:pt x="365" y="232"/>
                    </a:cubicBezTo>
                    <a:cubicBezTo>
                      <a:pt x="366" y="232"/>
                      <a:pt x="366" y="232"/>
                      <a:pt x="366" y="232"/>
                    </a:cubicBezTo>
                    <a:cubicBezTo>
                      <a:pt x="366" y="232"/>
                      <a:pt x="366" y="232"/>
                      <a:pt x="367" y="232"/>
                    </a:cubicBezTo>
                    <a:cubicBezTo>
                      <a:pt x="367" y="232"/>
                      <a:pt x="366" y="231"/>
                      <a:pt x="366" y="231"/>
                    </a:cubicBezTo>
                    <a:cubicBezTo>
                      <a:pt x="366" y="231"/>
                      <a:pt x="366" y="231"/>
                      <a:pt x="366" y="231"/>
                    </a:cubicBezTo>
                    <a:cubicBezTo>
                      <a:pt x="367" y="231"/>
                      <a:pt x="367" y="231"/>
                      <a:pt x="367" y="231"/>
                    </a:cubicBezTo>
                    <a:cubicBezTo>
                      <a:pt x="367" y="231"/>
                      <a:pt x="367" y="231"/>
                      <a:pt x="367" y="231"/>
                    </a:cubicBezTo>
                    <a:cubicBezTo>
                      <a:pt x="367" y="231"/>
                      <a:pt x="367" y="231"/>
                      <a:pt x="368" y="231"/>
                    </a:cubicBezTo>
                    <a:cubicBezTo>
                      <a:pt x="368" y="231"/>
                      <a:pt x="368" y="231"/>
                      <a:pt x="368" y="230"/>
                    </a:cubicBezTo>
                    <a:cubicBezTo>
                      <a:pt x="367" y="230"/>
                      <a:pt x="367" y="230"/>
                      <a:pt x="367" y="230"/>
                    </a:cubicBezTo>
                    <a:cubicBezTo>
                      <a:pt x="367" y="230"/>
                      <a:pt x="367" y="230"/>
                      <a:pt x="367" y="230"/>
                    </a:cubicBezTo>
                    <a:cubicBezTo>
                      <a:pt x="367" y="230"/>
                      <a:pt x="366" y="229"/>
                      <a:pt x="366" y="229"/>
                    </a:cubicBezTo>
                    <a:cubicBezTo>
                      <a:pt x="366" y="228"/>
                      <a:pt x="366" y="228"/>
                      <a:pt x="365" y="228"/>
                    </a:cubicBezTo>
                    <a:cubicBezTo>
                      <a:pt x="365" y="228"/>
                      <a:pt x="365" y="228"/>
                      <a:pt x="365" y="229"/>
                    </a:cubicBezTo>
                    <a:cubicBezTo>
                      <a:pt x="365" y="228"/>
                      <a:pt x="365" y="228"/>
                      <a:pt x="365" y="228"/>
                    </a:cubicBezTo>
                    <a:cubicBezTo>
                      <a:pt x="365" y="228"/>
                      <a:pt x="365" y="228"/>
                      <a:pt x="365" y="228"/>
                    </a:cubicBezTo>
                    <a:cubicBezTo>
                      <a:pt x="365" y="228"/>
                      <a:pt x="365" y="227"/>
                      <a:pt x="365" y="227"/>
                    </a:cubicBezTo>
                    <a:cubicBezTo>
                      <a:pt x="365" y="227"/>
                      <a:pt x="365" y="227"/>
                      <a:pt x="365" y="227"/>
                    </a:cubicBezTo>
                    <a:cubicBezTo>
                      <a:pt x="365" y="227"/>
                      <a:pt x="365" y="227"/>
                      <a:pt x="365" y="227"/>
                    </a:cubicBezTo>
                    <a:cubicBezTo>
                      <a:pt x="365" y="226"/>
                      <a:pt x="364" y="226"/>
                      <a:pt x="364" y="226"/>
                    </a:cubicBezTo>
                    <a:cubicBezTo>
                      <a:pt x="364" y="226"/>
                      <a:pt x="364" y="226"/>
                      <a:pt x="364" y="226"/>
                    </a:cubicBezTo>
                    <a:cubicBezTo>
                      <a:pt x="364" y="226"/>
                      <a:pt x="363" y="226"/>
                      <a:pt x="363" y="226"/>
                    </a:cubicBezTo>
                    <a:cubicBezTo>
                      <a:pt x="363" y="226"/>
                      <a:pt x="363" y="226"/>
                      <a:pt x="363" y="226"/>
                    </a:cubicBezTo>
                    <a:cubicBezTo>
                      <a:pt x="363" y="226"/>
                      <a:pt x="363" y="226"/>
                      <a:pt x="363" y="227"/>
                    </a:cubicBezTo>
                    <a:cubicBezTo>
                      <a:pt x="363" y="226"/>
                      <a:pt x="363" y="226"/>
                      <a:pt x="362" y="226"/>
                    </a:cubicBezTo>
                    <a:cubicBezTo>
                      <a:pt x="362" y="226"/>
                      <a:pt x="362" y="226"/>
                      <a:pt x="362" y="226"/>
                    </a:cubicBezTo>
                    <a:cubicBezTo>
                      <a:pt x="362" y="225"/>
                      <a:pt x="361" y="225"/>
                      <a:pt x="361" y="225"/>
                    </a:cubicBezTo>
                    <a:cubicBezTo>
                      <a:pt x="361" y="225"/>
                      <a:pt x="361" y="225"/>
                      <a:pt x="360" y="225"/>
                    </a:cubicBezTo>
                    <a:cubicBezTo>
                      <a:pt x="360" y="225"/>
                      <a:pt x="360" y="225"/>
                      <a:pt x="360" y="225"/>
                    </a:cubicBezTo>
                    <a:cubicBezTo>
                      <a:pt x="359" y="225"/>
                      <a:pt x="359" y="225"/>
                      <a:pt x="358" y="225"/>
                    </a:cubicBezTo>
                    <a:cubicBezTo>
                      <a:pt x="358" y="225"/>
                      <a:pt x="358" y="225"/>
                      <a:pt x="358" y="226"/>
                    </a:cubicBezTo>
                    <a:cubicBezTo>
                      <a:pt x="358" y="226"/>
                      <a:pt x="359" y="226"/>
                      <a:pt x="359" y="226"/>
                    </a:cubicBezTo>
                    <a:close/>
                    <a:moveTo>
                      <a:pt x="359" y="234"/>
                    </a:moveTo>
                    <a:cubicBezTo>
                      <a:pt x="359" y="233"/>
                      <a:pt x="359" y="233"/>
                      <a:pt x="359" y="233"/>
                    </a:cubicBezTo>
                    <a:cubicBezTo>
                      <a:pt x="359" y="233"/>
                      <a:pt x="359" y="233"/>
                      <a:pt x="359" y="233"/>
                    </a:cubicBezTo>
                    <a:cubicBezTo>
                      <a:pt x="359" y="233"/>
                      <a:pt x="359" y="233"/>
                      <a:pt x="358" y="233"/>
                    </a:cubicBezTo>
                    <a:cubicBezTo>
                      <a:pt x="359" y="233"/>
                      <a:pt x="359" y="232"/>
                      <a:pt x="359" y="233"/>
                    </a:cubicBezTo>
                    <a:cubicBezTo>
                      <a:pt x="359" y="233"/>
                      <a:pt x="359" y="232"/>
                      <a:pt x="359" y="232"/>
                    </a:cubicBezTo>
                    <a:cubicBezTo>
                      <a:pt x="359" y="232"/>
                      <a:pt x="359" y="232"/>
                      <a:pt x="359" y="232"/>
                    </a:cubicBezTo>
                    <a:cubicBezTo>
                      <a:pt x="359" y="232"/>
                      <a:pt x="358" y="232"/>
                      <a:pt x="358" y="232"/>
                    </a:cubicBezTo>
                    <a:cubicBezTo>
                      <a:pt x="359" y="232"/>
                      <a:pt x="359" y="232"/>
                      <a:pt x="359" y="231"/>
                    </a:cubicBezTo>
                    <a:cubicBezTo>
                      <a:pt x="359" y="231"/>
                      <a:pt x="359" y="231"/>
                      <a:pt x="359" y="231"/>
                    </a:cubicBezTo>
                    <a:cubicBezTo>
                      <a:pt x="359" y="231"/>
                      <a:pt x="359" y="231"/>
                      <a:pt x="359" y="230"/>
                    </a:cubicBezTo>
                    <a:cubicBezTo>
                      <a:pt x="359" y="230"/>
                      <a:pt x="359" y="230"/>
                      <a:pt x="360" y="231"/>
                    </a:cubicBezTo>
                    <a:cubicBezTo>
                      <a:pt x="360" y="231"/>
                      <a:pt x="360" y="231"/>
                      <a:pt x="360" y="231"/>
                    </a:cubicBezTo>
                    <a:cubicBezTo>
                      <a:pt x="360" y="231"/>
                      <a:pt x="360" y="231"/>
                      <a:pt x="360" y="230"/>
                    </a:cubicBezTo>
                    <a:cubicBezTo>
                      <a:pt x="360" y="230"/>
                      <a:pt x="360" y="230"/>
                      <a:pt x="360" y="230"/>
                    </a:cubicBezTo>
                    <a:cubicBezTo>
                      <a:pt x="360" y="230"/>
                      <a:pt x="360" y="230"/>
                      <a:pt x="360" y="230"/>
                    </a:cubicBezTo>
                    <a:cubicBezTo>
                      <a:pt x="360" y="229"/>
                      <a:pt x="360" y="229"/>
                      <a:pt x="360" y="229"/>
                    </a:cubicBezTo>
                    <a:cubicBezTo>
                      <a:pt x="360" y="229"/>
                      <a:pt x="360" y="228"/>
                      <a:pt x="360" y="228"/>
                    </a:cubicBezTo>
                    <a:cubicBezTo>
                      <a:pt x="360" y="228"/>
                      <a:pt x="359" y="228"/>
                      <a:pt x="359" y="228"/>
                    </a:cubicBezTo>
                    <a:cubicBezTo>
                      <a:pt x="359" y="228"/>
                      <a:pt x="359" y="228"/>
                      <a:pt x="359" y="228"/>
                    </a:cubicBezTo>
                    <a:cubicBezTo>
                      <a:pt x="359" y="228"/>
                      <a:pt x="359" y="228"/>
                      <a:pt x="359" y="229"/>
                    </a:cubicBezTo>
                    <a:cubicBezTo>
                      <a:pt x="359" y="229"/>
                      <a:pt x="359" y="229"/>
                      <a:pt x="359" y="229"/>
                    </a:cubicBezTo>
                    <a:cubicBezTo>
                      <a:pt x="359" y="229"/>
                      <a:pt x="359" y="229"/>
                      <a:pt x="359" y="229"/>
                    </a:cubicBezTo>
                    <a:cubicBezTo>
                      <a:pt x="359" y="230"/>
                      <a:pt x="359" y="230"/>
                      <a:pt x="358" y="230"/>
                    </a:cubicBezTo>
                    <a:cubicBezTo>
                      <a:pt x="358" y="230"/>
                      <a:pt x="358" y="230"/>
                      <a:pt x="358" y="230"/>
                    </a:cubicBezTo>
                    <a:cubicBezTo>
                      <a:pt x="358" y="230"/>
                      <a:pt x="358" y="230"/>
                      <a:pt x="358" y="230"/>
                    </a:cubicBezTo>
                    <a:cubicBezTo>
                      <a:pt x="358" y="230"/>
                      <a:pt x="359" y="229"/>
                      <a:pt x="359" y="229"/>
                    </a:cubicBezTo>
                    <a:cubicBezTo>
                      <a:pt x="358" y="228"/>
                      <a:pt x="358" y="228"/>
                      <a:pt x="358" y="228"/>
                    </a:cubicBezTo>
                    <a:cubicBezTo>
                      <a:pt x="358" y="228"/>
                      <a:pt x="358" y="228"/>
                      <a:pt x="358" y="228"/>
                    </a:cubicBezTo>
                    <a:cubicBezTo>
                      <a:pt x="358" y="228"/>
                      <a:pt x="358" y="228"/>
                      <a:pt x="358" y="227"/>
                    </a:cubicBezTo>
                    <a:cubicBezTo>
                      <a:pt x="358" y="227"/>
                      <a:pt x="358" y="227"/>
                      <a:pt x="358" y="227"/>
                    </a:cubicBezTo>
                    <a:cubicBezTo>
                      <a:pt x="358" y="227"/>
                      <a:pt x="357" y="227"/>
                      <a:pt x="357" y="227"/>
                    </a:cubicBezTo>
                    <a:cubicBezTo>
                      <a:pt x="357" y="227"/>
                      <a:pt x="357" y="227"/>
                      <a:pt x="357" y="227"/>
                    </a:cubicBezTo>
                    <a:cubicBezTo>
                      <a:pt x="357" y="227"/>
                      <a:pt x="357" y="227"/>
                      <a:pt x="357" y="228"/>
                    </a:cubicBezTo>
                    <a:cubicBezTo>
                      <a:pt x="357" y="228"/>
                      <a:pt x="357" y="227"/>
                      <a:pt x="357" y="227"/>
                    </a:cubicBezTo>
                    <a:cubicBezTo>
                      <a:pt x="356" y="227"/>
                      <a:pt x="356" y="227"/>
                      <a:pt x="356" y="227"/>
                    </a:cubicBezTo>
                    <a:cubicBezTo>
                      <a:pt x="356" y="227"/>
                      <a:pt x="356" y="227"/>
                      <a:pt x="356" y="228"/>
                    </a:cubicBezTo>
                    <a:cubicBezTo>
                      <a:pt x="356" y="228"/>
                      <a:pt x="356" y="228"/>
                      <a:pt x="356" y="228"/>
                    </a:cubicBezTo>
                    <a:cubicBezTo>
                      <a:pt x="356" y="228"/>
                      <a:pt x="356" y="228"/>
                      <a:pt x="356" y="228"/>
                    </a:cubicBezTo>
                    <a:cubicBezTo>
                      <a:pt x="356" y="228"/>
                      <a:pt x="356" y="228"/>
                      <a:pt x="356" y="228"/>
                    </a:cubicBezTo>
                    <a:cubicBezTo>
                      <a:pt x="356" y="228"/>
                      <a:pt x="356" y="228"/>
                      <a:pt x="356" y="228"/>
                    </a:cubicBezTo>
                    <a:cubicBezTo>
                      <a:pt x="356" y="228"/>
                      <a:pt x="356" y="228"/>
                      <a:pt x="356" y="228"/>
                    </a:cubicBezTo>
                    <a:cubicBezTo>
                      <a:pt x="356" y="228"/>
                      <a:pt x="356" y="227"/>
                      <a:pt x="355" y="227"/>
                    </a:cubicBezTo>
                    <a:cubicBezTo>
                      <a:pt x="355" y="228"/>
                      <a:pt x="355" y="228"/>
                      <a:pt x="355" y="228"/>
                    </a:cubicBezTo>
                    <a:cubicBezTo>
                      <a:pt x="355" y="228"/>
                      <a:pt x="355" y="228"/>
                      <a:pt x="355" y="228"/>
                    </a:cubicBezTo>
                    <a:cubicBezTo>
                      <a:pt x="355" y="228"/>
                      <a:pt x="355" y="228"/>
                      <a:pt x="355" y="228"/>
                    </a:cubicBezTo>
                    <a:cubicBezTo>
                      <a:pt x="356" y="229"/>
                      <a:pt x="355" y="229"/>
                      <a:pt x="356" y="229"/>
                    </a:cubicBezTo>
                    <a:cubicBezTo>
                      <a:pt x="356" y="229"/>
                      <a:pt x="356" y="230"/>
                      <a:pt x="356" y="230"/>
                    </a:cubicBezTo>
                    <a:cubicBezTo>
                      <a:pt x="356" y="230"/>
                      <a:pt x="356" y="230"/>
                      <a:pt x="356" y="230"/>
                    </a:cubicBezTo>
                    <a:cubicBezTo>
                      <a:pt x="356" y="230"/>
                      <a:pt x="357" y="230"/>
                      <a:pt x="357" y="230"/>
                    </a:cubicBezTo>
                    <a:cubicBezTo>
                      <a:pt x="357" y="230"/>
                      <a:pt x="357" y="230"/>
                      <a:pt x="356" y="230"/>
                    </a:cubicBezTo>
                    <a:cubicBezTo>
                      <a:pt x="356" y="230"/>
                      <a:pt x="356" y="230"/>
                      <a:pt x="356" y="230"/>
                    </a:cubicBezTo>
                    <a:cubicBezTo>
                      <a:pt x="356" y="230"/>
                      <a:pt x="356" y="230"/>
                      <a:pt x="357" y="230"/>
                    </a:cubicBezTo>
                    <a:cubicBezTo>
                      <a:pt x="357" y="230"/>
                      <a:pt x="357" y="230"/>
                      <a:pt x="357" y="230"/>
                    </a:cubicBezTo>
                    <a:cubicBezTo>
                      <a:pt x="357" y="230"/>
                      <a:pt x="357" y="231"/>
                      <a:pt x="357" y="231"/>
                    </a:cubicBezTo>
                    <a:cubicBezTo>
                      <a:pt x="356" y="231"/>
                      <a:pt x="356" y="231"/>
                      <a:pt x="356" y="231"/>
                    </a:cubicBezTo>
                    <a:cubicBezTo>
                      <a:pt x="356" y="231"/>
                      <a:pt x="357" y="231"/>
                      <a:pt x="357" y="231"/>
                    </a:cubicBezTo>
                    <a:cubicBezTo>
                      <a:pt x="357" y="231"/>
                      <a:pt x="357" y="231"/>
                      <a:pt x="357" y="231"/>
                    </a:cubicBezTo>
                    <a:cubicBezTo>
                      <a:pt x="357" y="232"/>
                      <a:pt x="357" y="232"/>
                      <a:pt x="357" y="232"/>
                    </a:cubicBezTo>
                    <a:cubicBezTo>
                      <a:pt x="357" y="232"/>
                      <a:pt x="357" y="232"/>
                      <a:pt x="357" y="231"/>
                    </a:cubicBezTo>
                    <a:cubicBezTo>
                      <a:pt x="357" y="231"/>
                      <a:pt x="357" y="231"/>
                      <a:pt x="358" y="231"/>
                    </a:cubicBezTo>
                    <a:cubicBezTo>
                      <a:pt x="358" y="231"/>
                      <a:pt x="358" y="231"/>
                      <a:pt x="358" y="231"/>
                    </a:cubicBezTo>
                    <a:cubicBezTo>
                      <a:pt x="358" y="232"/>
                      <a:pt x="358" y="232"/>
                      <a:pt x="358" y="232"/>
                    </a:cubicBezTo>
                    <a:cubicBezTo>
                      <a:pt x="358" y="232"/>
                      <a:pt x="358" y="232"/>
                      <a:pt x="358" y="233"/>
                    </a:cubicBezTo>
                    <a:cubicBezTo>
                      <a:pt x="358" y="233"/>
                      <a:pt x="358" y="233"/>
                      <a:pt x="358" y="233"/>
                    </a:cubicBezTo>
                    <a:cubicBezTo>
                      <a:pt x="358" y="233"/>
                      <a:pt x="357" y="233"/>
                      <a:pt x="357" y="233"/>
                    </a:cubicBezTo>
                    <a:cubicBezTo>
                      <a:pt x="357" y="233"/>
                      <a:pt x="357" y="233"/>
                      <a:pt x="357" y="233"/>
                    </a:cubicBezTo>
                    <a:cubicBezTo>
                      <a:pt x="357" y="233"/>
                      <a:pt x="357" y="233"/>
                      <a:pt x="357" y="233"/>
                    </a:cubicBezTo>
                    <a:cubicBezTo>
                      <a:pt x="356" y="233"/>
                      <a:pt x="356" y="234"/>
                      <a:pt x="356" y="234"/>
                    </a:cubicBezTo>
                    <a:cubicBezTo>
                      <a:pt x="356" y="234"/>
                      <a:pt x="356" y="234"/>
                      <a:pt x="356" y="234"/>
                    </a:cubicBezTo>
                    <a:cubicBezTo>
                      <a:pt x="356" y="234"/>
                      <a:pt x="356" y="234"/>
                      <a:pt x="356" y="234"/>
                    </a:cubicBezTo>
                    <a:cubicBezTo>
                      <a:pt x="356" y="234"/>
                      <a:pt x="356" y="234"/>
                      <a:pt x="356" y="234"/>
                    </a:cubicBezTo>
                    <a:cubicBezTo>
                      <a:pt x="356" y="234"/>
                      <a:pt x="357" y="234"/>
                      <a:pt x="357" y="234"/>
                    </a:cubicBezTo>
                    <a:cubicBezTo>
                      <a:pt x="357" y="234"/>
                      <a:pt x="357" y="234"/>
                      <a:pt x="357" y="234"/>
                    </a:cubicBezTo>
                    <a:cubicBezTo>
                      <a:pt x="357" y="234"/>
                      <a:pt x="356" y="235"/>
                      <a:pt x="356" y="235"/>
                    </a:cubicBezTo>
                    <a:cubicBezTo>
                      <a:pt x="356" y="235"/>
                      <a:pt x="356" y="235"/>
                      <a:pt x="356" y="235"/>
                    </a:cubicBezTo>
                    <a:cubicBezTo>
                      <a:pt x="356" y="236"/>
                      <a:pt x="356" y="236"/>
                      <a:pt x="357" y="236"/>
                    </a:cubicBezTo>
                    <a:cubicBezTo>
                      <a:pt x="357" y="236"/>
                      <a:pt x="357" y="236"/>
                      <a:pt x="357" y="236"/>
                    </a:cubicBezTo>
                    <a:cubicBezTo>
                      <a:pt x="356" y="236"/>
                      <a:pt x="356" y="236"/>
                      <a:pt x="357" y="237"/>
                    </a:cubicBezTo>
                    <a:cubicBezTo>
                      <a:pt x="357" y="237"/>
                      <a:pt x="356" y="237"/>
                      <a:pt x="357" y="237"/>
                    </a:cubicBezTo>
                    <a:cubicBezTo>
                      <a:pt x="357" y="237"/>
                      <a:pt x="357" y="237"/>
                      <a:pt x="357" y="238"/>
                    </a:cubicBezTo>
                    <a:cubicBezTo>
                      <a:pt x="357" y="238"/>
                      <a:pt x="357" y="238"/>
                      <a:pt x="357" y="238"/>
                    </a:cubicBezTo>
                    <a:cubicBezTo>
                      <a:pt x="357" y="238"/>
                      <a:pt x="357" y="238"/>
                      <a:pt x="357" y="237"/>
                    </a:cubicBezTo>
                    <a:cubicBezTo>
                      <a:pt x="357" y="237"/>
                      <a:pt x="357" y="237"/>
                      <a:pt x="357" y="237"/>
                    </a:cubicBezTo>
                    <a:cubicBezTo>
                      <a:pt x="358" y="236"/>
                      <a:pt x="358" y="236"/>
                      <a:pt x="357" y="236"/>
                    </a:cubicBezTo>
                    <a:cubicBezTo>
                      <a:pt x="357" y="236"/>
                      <a:pt x="357" y="236"/>
                      <a:pt x="357" y="236"/>
                    </a:cubicBezTo>
                    <a:cubicBezTo>
                      <a:pt x="357" y="236"/>
                      <a:pt x="357" y="236"/>
                      <a:pt x="357" y="236"/>
                    </a:cubicBezTo>
                    <a:cubicBezTo>
                      <a:pt x="357" y="236"/>
                      <a:pt x="358" y="236"/>
                      <a:pt x="357" y="235"/>
                    </a:cubicBezTo>
                    <a:cubicBezTo>
                      <a:pt x="357" y="235"/>
                      <a:pt x="357" y="235"/>
                      <a:pt x="357" y="235"/>
                    </a:cubicBezTo>
                    <a:cubicBezTo>
                      <a:pt x="358" y="235"/>
                      <a:pt x="358" y="235"/>
                      <a:pt x="358" y="234"/>
                    </a:cubicBezTo>
                    <a:cubicBezTo>
                      <a:pt x="358" y="234"/>
                      <a:pt x="358" y="234"/>
                      <a:pt x="358" y="234"/>
                    </a:cubicBezTo>
                    <a:cubicBezTo>
                      <a:pt x="358" y="234"/>
                      <a:pt x="358" y="234"/>
                      <a:pt x="358" y="234"/>
                    </a:cubicBezTo>
                    <a:cubicBezTo>
                      <a:pt x="358" y="234"/>
                      <a:pt x="358" y="234"/>
                      <a:pt x="358" y="234"/>
                    </a:cubicBezTo>
                    <a:cubicBezTo>
                      <a:pt x="358" y="235"/>
                      <a:pt x="358" y="236"/>
                      <a:pt x="358" y="236"/>
                    </a:cubicBezTo>
                    <a:cubicBezTo>
                      <a:pt x="358" y="237"/>
                      <a:pt x="358" y="237"/>
                      <a:pt x="358" y="237"/>
                    </a:cubicBezTo>
                    <a:cubicBezTo>
                      <a:pt x="358" y="237"/>
                      <a:pt x="358" y="237"/>
                      <a:pt x="358" y="236"/>
                    </a:cubicBezTo>
                    <a:cubicBezTo>
                      <a:pt x="359" y="236"/>
                      <a:pt x="359" y="236"/>
                      <a:pt x="358" y="236"/>
                    </a:cubicBezTo>
                    <a:cubicBezTo>
                      <a:pt x="358" y="235"/>
                      <a:pt x="358" y="235"/>
                      <a:pt x="359" y="235"/>
                    </a:cubicBezTo>
                    <a:cubicBezTo>
                      <a:pt x="359" y="235"/>
                      <a:pt x="359" y="235"/>
                      <a:pt x="359" y="235"/>
                    </a:cubicBezTo>
                    <a:cubicBezTo>
                      <a:pt x="359" y="235"/>
                      <a:pt x="359" y="235"/>
                      <a:pt x="359" y="234"/>
                    </a:cubicBezTo>
                    <a:cubicBezTo>
                      <a:pt x="358" y="234"/>
                      <a:pt x="358" y="235"/>
                      <a:pt x="358" y="235"/>
                    </a:cubicBezTo>
                    <a:cubicBezTo>
                      <a:pt x="358" y="235"/>
                      <a:pt x="358" y="234"/>
                      <a:pt x="358" y="234"/>
                    </a:cubicBezTo>
                    <a:cubicBezTo>
                      <a:pt x="358" y="234"/>
                      <a:pt x="358" y="234"/>
                      <a:pt x="358" y="234"/>
                    </a:cubicBezTo>
                    <a:cubicBezTo>
                      <a:pt x="358" y="234"/>
                      <a:pt x="358" y="234"/>
                      <a:pt x="358" y="234"/>
                    </a:cubicBezTo>
                    <a:cubicBezTo>
                      <a:pt x="358" y="234"/>
                      <a:pt x="359" y="234"/>
                      <a:pt x="359" y="234"/>
                    </a:cubicBezTo>
                    <a:cubicBezTo>
                      <a:pt x="359" y="234"/>
                      <a:pt x="359" y="234"/>
                      <a:pt x="359" y="234"/>
                    </a:cubicBezTo>
                    <a:cubicBezTo>
                      <a:pt x="359" y="234"/>
                      <a:pt x="359" y="234"/>
                      <a:pt x="359" y="234"/>
                    </a:cubicBezTo>
                    <a:cubicBezTo>
                      <a:pt x="359" y="234"/>
                      <a:pt x="359" y="234"/>
                      <a:pt x="359" y="234"/>
                    </a:cubicBezTo>
                    <a:close/>
                    <a:moveTo>
                      <a:pt x="367" y="253"/>
                    </a:moveTo>
                    <a:cubicBezTo>
                      <a:pt x="367" y="253"/>
                      <a:pt x="367" y="253"/>
                      <a:pt x="367" y="252"/>
                    </a:cubicBezTo>
                    <a:cubicBezTo>
                      <a:pt x="366" y="252"/>
                      <a:pt x="366" y="252"/>
                      <a:pt x="366" y="252"/>
                    </a:cubicBezTo>
                    <a:cubicBezTo>
                      <a:pt x="367" y="252"/>
                      <a:pt x="366" y="252"/>
                      <a:pt x="366" y="252"/>
                    </a:cubicBezTo>
                    <a:cubicBezTo>
                      <a:pt x="366" y="251"/>
                      <a:pt x="366" y="251"/>
                      <a:pt x="366" y="251"/>
                    </a:cubicBezTo>
                    <a:cubicBezTo>
                      <a:pt x="366" y="251"/>
                      <a:pt x="366" y="251"/>
                      <a:pt x="366" y="251"/>
                    </a:cubicBezTo>
                    <a:cubicBezTo>
                      <a:pt x="365" y="251"/>
                      <a:pt x="365" y="250"/>
                      <a:pt x="365" y="250"/>
                    </a:cubicBezTo>
                    <a:cubicBezTo>
                      <a:pt x="365" y="250"/>
                      <a:pt x="365" y="250"/>
                      <a:pt x="365" y="250"/>
                    </a:cubicBezTo>
                    <a:cubicBezTo>
                      <a:pt x="365" y="250"/>
                      <a:pt x="365" y="249"/>
                      <a:pt x="365" y="249"/>
                    </a:cubicBezTo>
                    <a:cubicBezTo>
                      <a:pt x="365" y="249"/>
                      <a:pt x="365" y="249"/>
                      <a:pt x="364" y="249"/>
                    </a:cubicBezTo>
                    <a:cubicBezTo>
                      <a:pt x="364" y="249"/>
                      <a:pt x="364" y="249"/>
                      <a:pt x="365" y="249"/>
                    </a:cubicBezTo>
                    <a:cubicBezTo>
                      <a:pt x="364" y="249"/>
                      <a:pt x="364" y="249"/>
                      <a:pt x="364" y="249"/>
                    </a:cubicBezTo>
                    <a:cubicBezTo>
                      <a:pt x="364" y="249"/>
                      <a:pt x="364" y="249"/>
                      <a:pt x="364" y="248"/>
                    </a:cubicBezTo>
                    <a:cubicBezTo>
                      <a:pt x="364" y="248"/>
                      <a:pt x="364" y="248"/>
                      <a:pt x="364" y="248"/>
                    </a:cubicBezTo>
                    <a:cubicBezTo>
                      <a:pt x="365" y="248"/>
                      <a:pt x="365" y="248"/>
                      <a:pt x="365" y="248"/>
                    </a:cubicBezTo>
                    <a:cubicBezTo>
                      <a:pt x="365" y="248"/>
                      <a:pt x="365" y="248"/>
                      <a:pt x="365" y="248"/>
                    </a:cubicBezTo>
                    <a:cubicBezTo>
                      <a:pt x="365" y="248"/>
                      <a:pt x="365" y="248"/>
                      <a:pt x="364" y="248"/>
                    </a:cubicBezTo>
                    <a:cubicBezTo>
                      <a:pt x="364" y="248"/>
                      <a:pt x="364" y="248"/>
                      <a:pt x="364" y="248"/>
                    </a:cubicBezTo>
                    <a:cubicBezTo>
                      <a:pt x="364" y="247"/>
                      <a:pt x="364" y="247"/>
                      <a:pt x="364" y="247"/>
                    </a:cubicBezTo>
                    <a:cubicBezTo>
                      <a:pt x="364" y="247"/>
                      <a:pt x="364" y="247"/>
                      <a:pt x="364" y="247"/>
                    </a:cubicBezTo>
                    <a:cubicBezTo>
                      <a:pt x="364" y="247"/>
                      <a:pt x="364" y="247"/>
                      <a:pt x="364" y="247"/>
                    </a:cubicBezTo>
                    <a:cubicBezTo>
                      <a:pt x="364" y="247"/>
                      <a:pt x="363" y="247"/>
                      <a:pt x="363" y="247"/>
                    </a:cubicBezTo>
                    <a:cubicBezTo>
                      <a:pt x="363" y="247"/>
                      <a:pt x="363" y="247"/>
                      <a:pt x="364" y="247"/>
                    </a:cubicBezTo>
                    <a:cubicBezTo>
                      <a:pt x="363" y="247"/>
                      <a:pt x="363" y="247"/>
                      <a:pt x="363" y="247"/>
                    </a:cubicBezTo>
                    <a:cubicBezTo>
                      <a:pt x="363" y="248"/>
                      <a:pt x="363" y="248"/>
                      <a:pt x="363" y="248"/>
                    </a:cubicBezTo>
                    <a:cubicBezTo>
                      <a:pt x="363" y="248"/>
                      <a:pt x="364" y="248"/>
                      <a:pt x="364" y="248"/>
                    </a:cubicBezTo>
                    <a:cubicBezTo>
                      <a:pt x="364" y="248"/>
                      <a:pt x="363" y="248"/>
                      <a:pt x="363" y="248"/>
                    </a:cubicBezTo>
                    <a:cubicBezTo>
                      <a:pt x="363" y="249"/>
                      <a:pt x="363" y="249"/>
                      <a:pt x="364" y="249"/>
                    </a:cubicBezTo>
                    <a:cubicBezTo>
                      <a:pt x="364" y="249"/>
                      <a:pt x="364" y="249"/>
                      <a:pt x="364" y="249"/>
                    </a:cubicBezTo>
                    <a:cubicBezTo>
                      <a:pt x="363" y="249"/>
                      <a:pt x="364" y="249"/>
                      <a:pt x="364" y="249"/>
                    </a:cubicBezTo>
                    <a:cubicBezTo>
                      <a:pt x="364" y="249"/>
                      <a:pt x="364" y="249"/>
                      <a:pt x="364" y="250"/>
                    </a:cubicBezTo>
                    <a:cubicBezTo>
                      <a:pt x="364" y="250"/>
                      <a:pt x="364" y="250"/>
                      <a:pt x="364" y="250"/>
                    </a:cubicBezTo>
                    <a:cubicBezTo>
                      <a:pt x="364" y="250"/>
                      <a:pt x="364" y="250"/>
                      <a:pt x="364" y="250"/>
                    </a:cubicBezTo>
                    <a:cubicBezTo>
                      <a:pt x="364" y="250"/>
                      <a:pt x="364" y="250"/>
                      <a:pt x="364" y="250"/>
                    </a:cubicBezTo>
                    <a:cubicBezTo>
                      <a:pt x="364" y="251"/>
                      <a:pt x="364" y="250"/>
                      <a:pt x="364" y="250"/>
                    </a:cubicBezTo>
                    <a:cubicBezTo>
                      <a:pt x="364" y="251"/>
                      <a:pt x="364" y="251"/>
                      <a:pt x="364" y="251"/>
                    </a:cubicBezTo>
                    <a:cubicBezTo>
                      <a:pt x="365" y="251"/>
                      <a:pt x="365" y="251"/>
                      <a:pt x="365" y="251"/>
                    </a:cubicBezTo>
                    <a:cubicBezTo>
                      <a:pt x="365" y="252"/>
                      <a:pt x="365" y="252"/>
                      <a:pt x="365" y="251"/>
                    </a:cubicBezTo>
                    <a:cubicBezTo>
                      <a:pt x="365" y="251"/>
                      <a:pt x="365" y="251"/>
                      <a:pt x="365" y="251"/>
                    </a:cubicBezTo>
                    <a:cubicBezTo>
                      <a:pt x="365" y="252"/>
                      <a:pt x="365" y="252"/>
                      <a:pt x="365" y="252"/>
                    </a:cubicBezTo>
                    <a:cubicBezTo>
                      <a:pt x="365" y="252"/>
                      <a:pt x="365" y="252"/>
                      <a:pt x="366" y="252"/>
                    </a:cubicBezTo>
                    <a:cubicBezTo>
                      <a:pt x="366" y="252"/>
                      <a:pt x="366" y="252"/>
                      <a:pt x="366" y="252"/>
                    </a:cubicBezTo>
                    <a:cubicBezTo>
                      <a:pt x="366" y="253"/>
                      <a:pt x="366" y="252"/>
                      <a:pt x="366" y="253"/>
                    </a:cubicBezTo>
                    <a:cubicBezTo>
                      <a:pt x="366" y="253"/>
                      <a:pt x="366" y="253"/>
                      <a:pt x="366" y="253"/>
                    </a:cubicBezTo>
                    <a:cubicBezTo>
                      <a:pt x="366" y="253"/>
                      <a:pt x="366" y="253"/>
                      <a:pt x="366" y="253"/>
                    </a:cubicBezTo>
                    <a:cubicBezTo>
                      <a:pt x="366" y="253"/>
                      <a:pt x="367" y="253"/>
                      <a:pt x="367" y="253"/>
                    </a:cubicBezTo>
                    <a:cubicBezTo>
                      <a:pt x="367" y="253"/>
                      <a:pt x="367" y="253"/>
                      <a:pt x="367" y="253"/>
                    </a:cubicBezTo>
                    <a:close/>
                    <a:moveTo>
                      <a:pt x="366" y="235"/>
                    </a:moveTo>
                    <a:cubicBezTo>
                      <a:pt x="366" y="235"/>
                      <a:pt x="366" y="235"/>
                      <a:pt x="367" y="235"/>
                    </a:cubicBezTo>
                    <a:cubicBezTo>
                      <a:pt x="367" y="235"/>
                      <a:pt x="367" y="234"/>
                      <a:pt x="367" y="234"/>
                    </a:cubicBezTo>
                    <a:cubicBezTo>
                      <a:pt x="367" y="234"/>
                      <a:pt x="367" y="234"/>
                      <a:pt x="367" y="233"/>
                    </a:cubicBezTo>
                    <a:cubicBezTo>
                      <a:pt x="367" y="233"/>
                      <a:pt x="367" y="233"/>
                      <a:pt x="367" y="233"/>
                    </a:cubicBezTo>
                    <a:cubicBezTo>
                      <a:pt x="367" y="232"/>
                      <a:pt x="367" y="232"/>
                      <a:pt x="367" y="232"/>
                    </a:cubicBezTo>
                    <a:cubicBezTo>
                      <a:pt x="366" y="233"/>
                      <a:pt x="366" y="232"/>
                      <a:pt x="366" y="232"/>
                    </a:cubicBezTo>
                    <a:cubicBezTo>
                      <a:pt x="365" y="232"/>
                      <a:pt x="365" y="233"/>
                      <a:pt x="365" y="233"/>
                    </a:cubicBezTo>
                    <a:cubicBezTo>
                      <a:pt x="365" y="233"/>
                      <a:pt x="364" y="233"/>
                      <a:pt x="364" y="233"/>
                    </a:cubicBezTo>
                    <a:cubicBezTo>
                      <a:pt x="364" y="234"/>
                      <a:pt x="364" y="234"/>
                      <a:pt x="364" y="234"/>
                    </a:cubicBezTo>
                    <a:cubicBezTo>
                      <a:pt x="365" y="234"/>
                      <a:pt x="365" y="235"/>
                      <a:pt x="365" y="235"/>
                    </a:cubicBezTo>
                    <a:cubicBezTo>
                      <a:pt x="366" y="235"/>
                      <a:pt x="366" y="235"/>
                      <a:pt x="366" y="235"/>
                    </a:cubicBezTo>
                    <a:close/>
                    <a:moveTo>
                      <a:pt x="362" y="240"/>
                    </a:moveTo>
                    <a:cubicBezTo>
                      <a:pt x="362" y="240"/>
                      <a:pt x="361" y="240"/>
                      <a:pt x="361" y="240"/>
                    </a:cubicBezTo>
                    <a:cubicBezTo>
                      <a:pt x="361" y="240"/>
                      <a:pt x="361" y="240"/>
                      <a:pt x="361" y="240"/>
                    </a:cubicBezTo>
                    <a:cubicBezTo>
                      <a:pt x="361" y="240"/>
                      <a:pt x="361" y="240"/>
                      <a:pt x="361" y="240"/>
                    </a:cubicBezTo>
                    <a:cubicBezTo>
                      <a:pt x="361" y="240"/>
                      <a:pt x="361" y="240"/>
                      <a:pt x="361" y="240"/>
                    </a:cubicBezTo>
                    <a:cubicBezTo>
                      <a:pt x="360" y="240"/>
                      <a:pt x="360" y="240"/>
                      <a:pt x="360" y="241"/>
                    </a:cubicBezTo>
                    <a:cubicBezTo>
                      <a:pt x="360" y="241"/>
                      <a:pt x="360" y="241"/>
                      <a:pt x="360" y="241"/>
                    </a:cubicBezTo>
                    <a:cubicBezTo>
                      <a:pt x="360" y="241"/>
                      <a:pt x="361" y="241"/>
                      <a:pt x="361" y="241"/>
                    </a:cubicBezTo>
                    <a:cubicBezTo>
                      <a:pt x="361" y="241"/>
                      <a:pt x="361" y="241"/>
                      <a:pt x="361" y="241"/>
                    </a:cubicBezTo>
                    <a:cubicBezTo>
                      <a:pt x="362" y="241"/>
                      <a:pt x="362" y="241"/>
                      <a:pt x="361" y="241"/>
                    </a:cubicBezTo>
                    <a:cubicBezTo>
                      <a:pt x="361" y="241"/>
                      <a:pt x="361" y="241"/>
                      <a:pt x="361" y="241"/>
                    </a:cubicBezTo>
                    <a:cubicBezTo>
                      <a:pt x="362" y="241"/>
                      <a:pt x="362" y="241"/>
                      <a:pt x="362" y="241"/>
                    </a:cubicBezTo>
                    <a:cubicBezTo>
                      <a:pt x="363" y="241"/>
                      <a:pt x="363" y="240"/>
                      <a:pt x="362" y="240"/>
                    </a:cubicBezTo>
                    <a:cubicBezTo>
                      <a:pt x="362" y="240"/>
                      <a:pt x="362" y="240"/>
                      <a:pt x="362" y="240"/>
                    </a:cubicBezTo>
                    <a:close/>
                    <a:moveTo>
                      <a:pt x="367" y="248"/>
                    </a:moveTo>
                    <a:cubicBezTo>
                      <a:pt x="366" y="248"/>
                      <a:pt x="366" y="248"/>
                      <a:pt x="366" y="248"/>
                    </a:cubicBezTo>
                    <a:cubicBezTo>
                      <a:pt x="366" y="248"/>
                      <a:pt x="366" y="247"/>
                      <a:pt x="366" y="247"/>
                    </a:cubicBezTo>
                    <a:cubicBezTo>
                      <a:pt x="366" y="248"/>
                      <a:pt x="365" y="248"/>
                      <a:pt x="366" y="248"/>
                    </a:cubicBezTo>
                    <a:cubicBezTo>
                      <a:pt x="366" y="248"/>
                      <a:pt x="366" y="248"/>
                      <a:pt x="366" y="248"/>
                    </a:cubicBezTo>
                    <a:cubicBezTo>
                      <a:pt x="366" y="249"/>
                      <a:pt x="366" y="249"/>
                      <a:pt x="366" y="249"/>
                    </a:cubicBezTo>
                    <a:cubicBezTo>
                      <a:pt x="366" y="249"/>
                      <a:pt x="365" y="249"/>
                      <a:pt x="366" y="249"/>
                    </a:cubicBezTo>
                    <a:cubicBezTo>
                      <a:pt x="366" y="249"/>
                      <a:pt x="366" y="249"/>
                      <a:pt x="366" y="249"/>
                    </a:cubicBezTo>
                    <a:cubicBezTo>
                      <a:pt x="366" y="249"/>
                      <a:pt x="366" y="249"/>
                      <a:pt x="366" y="249"/>
                    </a:cubicBezTo>
                    <a:cubicBezTo>
                      <a:pt x="366" y="249"/>
                      <a:pt x="366" y="250"/>
                      <a:pt x="366" y="250"/>
                    </a:cubicBezTo>
                    <a:cubicBezTo>
                      <a:pt x="366" y="250"/>
                      <a:pt x="367" y="249"/>
                      <a:pt x="367" y="249"/>
                    </a:cubicBezTo>
                    <a:cubicBezTo>
                      <a:pt x="367" y="249"/>
                      <a:pt x="367" y="249"/>
                      <a:pt x="367" y="249"/>
                    </a:cubicBezTo>
                    <a:cubicBezTo>
                      <a:pt x="367" y="249"/>
                      <a:pt x="366" y="248"/>
                      <a:pt x="367" y="248"/>
                    </a:cubicBezTo>
                    <a:cubicBezTo>
                      <a:pt x="367" y="248"/>
                      <a:pt x="367" y="248"/>
                      <a:pt x="367" y="248"/>
                    </a:cubicBezTo>
                    <a:close/>
                    <a:moveTo>
                      <a:pt x="354" y="231"/>
                    </a:moveTo>
                    <a:cubicBezTo>
                      <a:pt x="354" y="231"/>
                      <a:pt x="354" y="231"/>
                      <a:pt x="354" y="231"/>
                    </a:cubicBezTo>
                    <a:cubicBezTo>
                      <a:pt x="354" y="231"/>
                      <a:pt x="354" y="231"/>
                      <a:pt x="354" y="231"/>
                    </a:cubicBezTo>
                    <a:cubicBezTo>
                      <a:pt x="354" y="231"/>
                      <a:pt x="354" y="231"/>
                      <a:pt x="354" y="231"/>
                    </a:cubicBezTo>
                    <a:cubicBezTo>
                      <a:pt x="354" y="231"/>
                      <a:pt x="354" y="231"/>
                      <a:pt x="353" y="231"/>
                    </a:cubicBezTo>
                    <a:cubicBezTo>
                      <a:pt x="353" y="231"/>
                      <a:pt x="353" y="231"/>
                      <a:pt x="353" y="231"/>
                    </a:cubicBezTo>
                    <a:cubicBezTo>
                      <a:pt x="353" y="231"/>
                      <a:pt x="353" y="231"/>
                      <a:pt x="354" y="231"/>
                    </a:cubicBezTo>
                    <a:cubicBezTo>
                      <a:pt x="354" y="231"/>
                      <a:pt x="354" y="231"/>
                      <a:pt x="354" y="231"/>
                    </a:cubicBezTo>
                    <a:cubicBezTo>
                      <a:pt x="354" y="232"/>
                      <a:pt x="354" y="232"/>
                      <a:pt x="354" y="232"/>
                    </a:cubicBezTo>
                    <a:cubicBezTo>
                      <a:pt x="354" y="232"/>
                      <a:pt x="354" y="232"/>
                      <a:pt x="354" y="232"/>
                    </a:cubicBezTo>
                    <a:cubicBezTo>
                      <a:pt x="354" y="233"/>
                      <a:pt x="354" y="233"/>
                      <a:pt x="354" y="233"/>
                    </a:cubicBezTo>
                    <a:cubicBezTo>
                      <a:pt x="354" y="233"/>
                      <a:pt x="354" y="233"/>
                      <a:pt x="354" y="233"/>
                    </a:cubicBezTo>
                    <a:cubicBezTo>
                      <a:pt x="354" y="233"/>
                      <a:pt x="354" y="233"/>
                      <a:pt x="354" y="233"/>
                    </a:cubicBezTo>
                    <a:cubicBezTo>
                      <a:pt x="354" y="234"/>
                      <a:pt x="354" y="234"/>
                      <a:pt x="354" y="234"/>
                    </a:cubicBezTo>
                    <a:cubicBezTo>
                      <a:pt x="354" y="234"/>
                      <a:pt x="354" y="234"/>
                      <a:pt x="354" y="234"/>
                    </a:cubicBezTo>
                    <a:cubicBezTo>
                      <a:pt x="354" y="234"/>
                      <a:pt x="354" y="234"/>
                      <a:pt x="354" y="234"/>
                    </a:cubicBezTo>
                    <a:cubicBezTo>
                      <a:pt x="354" y="234"/>
                      <a:pt x="354" y="235"/>
                      <a:pt x="354" y="235"/>
                    </a:cubicBezTo>
                    <a:cubicBezTo>
                      <a:pt x="354" y="235"/>
                      <a:pt x="354" y="235"/>
                      <a:pt x="354" y="236"/>
                    </a:cubicBezTo>
                    <a:cubicBezTo>
                      <a:pt x="353" y="236"/>
                      <a:pt x="353" y="236"/>
                      <a:pt x="354" y="235"/>
                    </a:cubicBezTo>
                    <a:cubicBezTo>
                      <a:pt x="354" y="235"/>
                      <a:pt x="353" y="235"/>
                      <a:pt x="353" y="235"/>
                    </a:cubicBezTo>
                    <a:cubicBezTo>
                      <a:pt x="353" y="235"/>
                      <a:pt x="353" y="235"/>
                      <a:pt x="353" y="235"/>
                    </a:cubicBezTo>
                    <a:cubicBezTo>
                      <a:pt x="353" y="235"/>
                      <a:pt x="353" y="235"/>
                      <a:pt x="353" y="235"/>
                    </a:cubicBezTo>
                    <a:cubicBezTo>
                      <a:pt x="353" y="235"/>
                      <a:pt x="352" y="235"/>
                      <a:pt x="353" y="234"/>
                    </a:cubicBezTo>
                    <a:cubicBezTo>
                      <a:pt x="353" y="234"/>
                      <a:pt x="353" y="234"/>
                      <a:pt x="353" y="234"/>
                    </a:cubicBezTo>
                    <a:cubicBezTo>
                      <a:pt x="353" y="234"/>
                      <a:pt x="353" y="234"/>
                      <a:pt x="353" y="234"/>
                    </a:cubicBezTo>
                    <a:cubicBezTo>
                      <a:pt x="352" y="234"/>
                      <a:pt x="352" y="234"/>
                      <a:pt x="352" y="233"/>
                    </a:cubicBezTo>
                    <a:cubicBezTo>
                      <a:pt x="352" y="233"/>
                      <a:pt x="352" y="233"/>
                      <a:pt x="352" y="233"/>
                    </a:cubicBezTo>
                    <a:cubicBezTo>
                      <a:pt x="352" y="232"/>
                      <a:pt x="351" y="232"/>
                      <a:pt x="352" y="232"/>
                    </a:cubicBezTo>
                    <a:cubicBezTo>
                      <a:pt x="352" y="232"/>
                      <a:pt x="352" y="232"/>
                      <a:pt x="351" y="232"/>
                    </a:cubicBezTo>
                    <a:cubicBezTo>
                      <a:pt x="351" y="232"/>
                      <a:pt x="351" y="232"/>
                      <a:pt x="351" y="231"/>
                    </a:cubicBezTo>
                    <a:cubicBezTo>
                      <a:pt x="351" y="231"/>
                      <a:pt x="351" y="231"/>
                      <a:pt x="351" y="231"/>
                    </a:cubicBezTo>
                    <a:cubicBezTo>
                      <a:pt x="351" y="231"/>
                      <a:pt x="351" y="231"/>
                      <a:pt x="352" y="231"/>
                    </a:cubicBezTo>
                    <a:cubicBezTo>
                      <a:pt x="352" y="230"/>
                      <a:pt x="352" y="230"/>
                      <a:pt x="352" y="230"/>
                    </a:cubicBezTo>
                    <a:cubicBezTo>
                      <a:pt x="352" y="230"/>
                      <a:pt x="351" y="230"/>
                      <a:pt x="352" y="230"/>
                    </a:cubicBezTo>
                    <a:cubicBezTo>
                      <a:pt x="352" y="230"/>
                      <a:pt x="351" y="230"/>
                      <a:pt x="352" y="230"/>
                    </a:cubicBezTo>
                    <a:cubicBezTo>
                      <a:pt x="352" y="230"/>
                      <a:pt x="352" y="230"/>
                      <a:pt x="352" y="230"/>
                    </a:cubicBezTo>
                    <a:cubicBezTo>
                      <a:pt x="351" y="230"/>
                      <a:pt x="351" y="230"/>
                      <a:pt x="351" y="230"/>
                    </a:cubicBezTo>
                    <a:cubicBezTo>
                      <a:pt x="351" y="230"/>
                      <a:pt x="351" y="230"/>
                      <a:pt x="351" y="230"/>
                    </a:cubicBezTo>
                    <a:cubicBezTo>
                      <a:pt x="351" y="231"/>
                      <a:pt x="351" y="231"/>
                      <a:pt x="351" y="231"/>
                    </a:cubicBezTo>
                    <a:cubicBezTo>
                      <a:pt x="350" y="231"/>
                      <a:pt x="351" y="230"/>
                      <a:pt x="351" y="230"/>
                    </a:cubicBezTo>
                    <a:cubicBezTo>
                      <a:pt x="351" y="230"/>
                      <a:pt x="351" y="230"/>
                      <a:pt x="351" y="230"/>
                    </a:cubicBezTo>
                    <a:cubicBezTo>
                      <a:pt x="350" y="230"/>
                      <a:pt x="351" y="229"/>
                      <a:pt x="351" y="229"/>
                    </a:cubicBezTo>
                    <a:cubicBezTo>
                      <a:pt x="351" y="229"/>
                      <a:pt x="351" y="229"/>
                      <a:pt x="351" y="229"/>
                    </a:cubicBezTo>
                    <a:cubicBezTo>
                      <a:pt x="351" y="229"/>
                      <a:pt x="351" y="229"/>
                      <a:pt x="351" y="229"/>
                    </a:cubicBezTo>
                    <a:cubicBezTo>
                      <a:pt x="351" y="229"/>
                      <a:pt x="351" y="229"/>
                      <a:pt x="351" y="229"/>
                    </a:cubicBezTo>
                    <a:cubicBezTo>
                      <a:pt x="350" y="229"/>
                      <a:pt x="350" y="230"/>
                      <a:pt x="350" y="230"/>
                    </a:cubicBezTo>
                    <a:cubicBezTo>
                      <a:pt x="350" y="230"/>
                      <a:pt x="350" y="230"/>
                      <a:pt x="350" y="230"/>
                    </a:cubicBezTo>
                    <a:cubicBezTo>
                      <a:pt x="350" y="230"/>
                      <a:pt x="350" y="229"/>
                      <a:pt x="350" y="229"/>
                    </a:cubicBezTo>
                    <a:cubicBezTo>
                      <a:pt x="350" y="229"/>
                      <a:pt x="350" y="229"/>
                      <a:pt x="350" y="229"/>
                    </a:cubicBezTo>
                    <a:cubicBezTo>
                      <a:pt x="350" y="229"/>
                      <a:pt x="350" y="229"/>
                      <a:pt x="350" y="228"/>
                    </a:cubicBezTo>
                    <a:cubicBezTo>
                      <a:pt x="350" y="229"/>
                      <a:pt x="350" y="229"/>
                      <a:pt x="350" y="229"/>
                    </a:cubicBezTo>
                    <a:cubicBezTo>
                      <a:pt x="350" y="229"/>
                      <a:pt x="350" y="229"/>
                      <a:pt x="350" y="229"/>
                    </a:cubicBezTo>
                    <a:cubicBezTo>
                      <a:pt x="350" y="229"/>
                      <a:pt x="350" y="229"/>
                      <a:pt x="350" y="229"/>
                    </a:cubicBezTo>
                    <a:cubicBezTo>
                      <a:pt x="350" y="229"/>
                      <a:pt x="350" y="229"/>
                      <a:pt x="350" y="229"/>
                    </a:cubicBezTo>
                    <a:cubicBezTo>
                      <a:pt x="350" y="229"/>
                      <a:pt x="350" y="229"/>
                      <a:pt x="350" y="229"/>
                    </a:cubicBezTo>
                    <a:cubicBezTo>
                      <a:pt x="349" y="229"/>
                      <a:pt x="350" y="228"/>
                      <a:pt x="350" y="228"/>
                    </a:cubicBezTo>
                    <a:cubicBezTo>
                      <a:pt x="350" y="228"/>
                      <a:pt x="350" y="228"/>
                      <a:pt x="350" y="228"/>
                    </a:cubicBezTo>
                    <a:cubicBezTo>
                      <a:pt x="350" y="228"/>
                      <a:pt x="349" y="228"/>
                      <a:pt x="349" y="228"/>
                    </a:cubicBezTo>
                    <a:cubicBezTo>
                      <a:pt x="349" y="228"/>
                      <a:pt x="349" y="228"/>
                      <a:pt x="349" y="227"/>
                    </a:cubicBezTo>
                    <a:cubicBezTo>
                      <a:pt x="349" y="227"/>
                      <a:pt x="349" y="227"/>
                      <a:pt x="349" y="227"/>
                    </a:cubicBezTo>
                    <a:cubicBezTo>
                      <a:pt x="349" y="227"/>
                      <a:pt x="349" y="227"/>
                      <a:pt x="349" y="227"/>
                    </a:cubicBezTo>
                    <a:cubicBezTo>
                      <a:pt x="349" y="227"/>
                      <a:pt x="349" y="226"/>
                      <a:pt x="349" y="226"/>
                    </a:cubicBezTo>
                    <a:cubicBezTo>
                      <a:pt x="349" y="226"/>
                      <a:pt x="349" y="226"/>
                      <a:pt x="349" y="226"/>
                    </a:cubicBezTo>
                    <a:cubicBezTo>
                      <a:pt x="349" y="226"/>
                      <a:pt x="350" y="226"/>
                      <a:pt x="350" y="225"/>
                    </a:cubicBezTo>
                    <a:cubicBezTo>
                      <a:pt x="350" y="225"/>
                      <a:pt x="350" y="225"/>
                      <a:pt x="350" y="225"/>
                    </a:cubicBezTo>
                    <a:cubicBezTo>
                      <a:pt x="350" y="225"/>
                      <a:pt x="350" y="225"/>
                      <a:pt x="350" y="225"/>
                    </a:cubicBezTo>
                    <a:cubicBezTo>
                      <a:pt x="350" y="225"/>
                      <a:pt x="350" y="225"/>
                      <a:pt x="350" y="225"/>
                    </a:cubicBezTo>
                    <a:cubicBezTo>
                      <a:pt x="350" y="225"/>
                      <a:pt x="350" y="225"/>
                      <a:pt x="350" y="225"/>
                    </a:cubicBezTo>
                    <a:cubicBezTo>
                      <a:pt x="350" y="225"/>
                      <a:pt x="349" y="225"/>
                      <a:pt x="349" y="225"/>
                    </a:cubicBezTo>
                    <a:cubicBezTo>
                      <a:pt x="349" y="224"/>
                      <a:pt x="349" y="224"/>
                      <a:pt x="349" y="224"/>
                    </a:cubicBezTo>
                    <a:cubicBezTo>
                      <a:pt x="349" y="224"/>
                      <a:pt x="349" y="224"/>
                      <a:pt x="350" y="224"/>
                    </a:cubicBezTo>
                    <a:cubicBezTo>
                      <a:pt x="349" y="224"/>
                      <a:pt x="349" y="224"/>
                      <a:pt x="349" y="224"/>
                    </a:cubicBezTo>
                    <a:cubicBezTo>
                      <a:pt x="349" y="224"/>
                      <a:pt x="349" y="224"/>
                      <a:pt x="349" y="224"/>
                    </a:cubicBezTo>
                    <a:cubicBezTo>
                      <a:pt x="349" y="224"/>
                      <a:pt x="349" y="224"/>
                      <a:pt x="349" y="224"/>
                    </a:cubicBezTo>
                    <a:cubicBezTo>
                      <a:pt x="349" y="224"/>
                      <a:pt x="349" y="224"/>
                      <a:pt x="349" y="224"/>
                    </a:cubicBezTo>
                    <a:cubicBezTo>
                      <a:pt x="349" y="224"/>
                      <a:pt x="349" y="224"/>
                      <a:pt x="349" y="224"/>
                    </a:cubicBezTo>
                    <a:cubicBezTo>
                      <a:pt x="349" y="223"/>
                      <a:pt x="349" y="223"/>
                      <a:pt x="349" y="223"/>
                    </a:cubicBezTo>
                    <a:cubicBezTo>
                      <a:pt x="349" y="223"/>
                      <a:pt x="348" y="223"/>
                      <a:pt x="348" y="223"/>
                    </a:cubicBezTo>
                    <a:cubicBezTo>
                      <a:pt x="348" y="223"/>
                      <a:pt x="348" y="223"/>
                      <a:pt x="348" y="223"/>
                    </a:cubicBezTo>
                    <a:cubicBezTo>
                      <a:pt x="348" y="223"/>
                      <a:pt x="348" y="223"/>
                      <a:pt x="348" y="223"/>
                    </a:cubicBezTo>
                    <a:cubicBezTo>
                      <a:pt x="348" y="223"/>
                      <a:pt x="347" y="223"/>
                      <a:pt x="347" y="223"/>
                    </a:cubicBezTo>
                    <a:cubicBezTo>
                      <a:pt x="347" y="223"/>
                      <a:pt x="347" y="223"/>
                      <a:pt x="347" y="224"/>
                    </a:cubicBezTo>
                    <a:cubicBezTo>
                      <a:pt x="347" y="224"/>
                      <a:pt x="348" y="224"/>
                      <a:pt x="348" y="224"/>
                    </a:cubicBezTo>
                    <a:cubicBezTo>
                      <a:pt x="348" y="225"/>
                      <a:pt x="347" y="225"/>
                      <a:pt x="347" y="225"/>
                    </a:cubicBezTo>
                    <a:cubicBezTo>
                      <a:pt x="347" y="226"/>
                      <a:pt x="347" y="226"/>
                      <a:pt x="346" y="226"/>
                    </a:cubicBezTo>
                    <a:cubicBezTo>
                      <a:pt x="346" y="226"/>
                      <a:pt x="346" y="226"/>
                      <a:pt x="346" y="226"/>
                    </a:cubicBezTo>
                    <a:cubicBezTo>
                      <a:pt x="346" y="226"/>
                      <a:pt x="346" y="225"/>
                      <a:pt x="346" y="225"/>
                    </a:cubicBezTo>
                    <a:cubicBezTo>
                      <a:pt x="346" y="225"/>
                      <a:pt x="346" y="224"/>
                      <a:pt x="346" y="224"/>
                    </a:cubicBezTo>
                    <a:cubicBezTo>
                      <a:pt x="347" y="224"/>
                      <a:pt x="347" y="224"/>
                      <a:pt x="347" y="224"/>
                    </a:cubicBezTo>
                    <a:cubicBezTo>
                      <a:pt x="347" y="224"/>
                      <a:pt x="346" y="224"/>
                      <a:pt x="346" y="224"/>
                    </a:cubicBezTo>
                    <a:cubicBezTo>
                      <a:pt x="346" y="224"/>
                      <a:pt x="346" y="224"/>
                      <a:pt x="346" y="223"/>
                    </a:cubicBezTo>
                    <a:cubicBezTo>
                      <a:pt x="346" y="223"/>
                      <a:pt x="346" y="223"/>
                      <a:pt x="346" y="223"/>
                    </a:cubicBezTo>
                    <a:cubicBezTo>
                      <a:pt x="346" y="223"/>
                      <a:pt x="346" y="223"/>
                      <a:pt x="346" y="223"/>
                    </a:cubicBezTo>
                    <a:cubicBezTo>
                      <a:pt x="346" y="222"/>
                      <a:pt x="346" y="222"/>
                      <a:pt x="346" y="222"/>
                    </a:cubicBezTo>
                    <a:cubicBezTo>
                      <a:pt x="346" y="222"/>
                      <a:pt x="346" y="222"/>
                      <a:pt x="346" y="222"/>
                    </a:cubicBezTo>
                    <a:cubicBezTo>
                      <a:pt x="346" y="222"/>
                      <a:pt x="346" y="222"/>
                      <a:pt x="346" y="222"/>
                    </a:cubicBezTo>
                    <a:cubicBezTo>
                      <a:pt x="347" y="222"/>
                      <a:pt x="347" y="222"/>
                      <a:pt x="347" y="222"/>
                    </a:cubicBezTo>
                    <a:cubicBezTo>
                      <a:pt x="347" y="222"/>
                      <a:pt x="347" y="222"/>
                      <a:pt x="347" y="222"/>
                    </a:cubicBezTo>
                    <a:cubicBezTo>
                      <a:pt x="347" y="222"/>
                      <a:pt x="347" y="222"/>
                      <a:pt x="347" y="222"/>
                    </a:cubicBezTo>
                    <a:cubicBezTo>
                      <a:pt x="347" y="222"/>
                      <a:pt x="347" y="222"/>
                      <a:pt x="347" y="222"/>
                    </a:cubicBezTo>
                    <a:cubicBezTo>
                      <a:pt x="347" y="222"/>
                      <a:pt x="347" y="222"/>
                      <a:pt x="347" y="222"/>
                    </a:cubicBezTo>
                    <a:cubicBezTo>
                      <a:pt x="347" y="222"/>
                      <a:pt x="347" y="222"/>
                      <a:pt x="347" y="221"/>
                    </a:cubicBezTo>
                    <a:cubicBezTo>
                      <a:pt x="347" y="221"/>
                      <a:pt x="347" y="221"/>
                      <a:pt x="347" y="221"/>
                    </a:cubicBezTo>
                    <a:cubicBezTo>
                      <a:pt x="347" y="221"/>
                      <a:pt x="348" y="221"/>
                      <a:pt x="348" y="221"/>
                    </a:cubicBezTo>
                    <a:cubicBezTo>
                      <a:pt x="348" y="221"/>
                      <a:pt x="348" y="221"/>
                      <a:pt x="348" y="221"/>
                    </a:cubicBezTo>
                    <a:cubicBezTo>
                      <a:pt x="348" y="221"/>
                      <a:pt x="348" y="221"/>
                      <a:pt x="348" y="221"/>
                    </a:cubicBezTo>
                    <a:cubicBezTo>
                      <a:pt x="347" y="221"/>
                      <a:pt x="347" y="221"/>
                      <a:pt x="348" y="221"/>
                    </a:cubicBezTo>
                    <a:cubicBezTo>
                      <a:pt x="348" y="220"/>
                      <a:pt x="348" y="220"/>
                      <a:pt x="348" y="220"/>
                    </a:cubicBezTo>
                    <a:cubicBezTo>
                      <a:pt x="348" y="220"/>
                      <a:pt x="348" y="220"/>
                      <a:pt x="347" y="220"/>
                    </a:cubicBezTo>
                    <a:cubicBezTo>
                      <a:pt x="347" y="220"/>
                      <a:pt x="347" y="220"/>
                      <a:pt x="347" y="220"/>
                    </a:cubicBezTo>
                    <a:cubicBezTo>
                      <a:pt x="347" y="221"/>
                      <a:pt x="347" y="221"/>
                      <a:pt x="347" y="221"/>
                    </a:cubicBezTo>
                    <a:cubicBezTo>
                      <a:pt x="347" y="221"/>
                      <a:pt x="347" y="221"/>
                      <a:pt x="347" y="221"/>
                    </a:cubicBezTo>
                    <a:cubicBezTo>
                      <a:pt x="347" y="221"/>
                      <a:pt x="347" y="221"/>
                      <a:pt x="347" y="221"/>
                    </a:cubicBezTo>
                    <a:cubicBezTo>
                      <a:pt x="346" y="221"/>
                      <a:pt x="346" y="221"/>
                      <a:pt x="346" y="221"/>
                    </a:cubicBezTo>
                    <a:cubicBezTo>
                      <a:pt x="346" y="221"/>
                      <a:pt x="346" y="221"/>
                      <a:pt x="346" y="221"/>
                    </a:cubicBezTo>
                    <a:cubicBezTo>
                      <a:pt x="346" y="220"/>
                      <a:pt x="345" y="220"/>
                      <a:pt x="345" y="220"/>
                    </a:cubicBezTo>
                    <a:cubicBezTo>
                      <a:pt x="345" y="220"/>
                      <a:pt x="345" y="220"/>
                      <a:pt x="345" y="219"/>
                    </a:cubicBezTo>
                    <a:cubicBezTo>
                      <a:pt x="345" y="219"/>
                      <a:pt x="345" y="219"/>
                      <a:pt x="345" y="219"/>
                    </a:cubicBezTo>
                    <a:cubicBezTo>
                      <a:pt x="345" y="219"/>
                      <a:pt x="345" y="219"/>
                      <a:pt x="345" y="219"/>
                    </a:cubicBezTo>
                    <a:cubicBezTo>
                      <a:pt x="345" y="219"/>
                      <a:pt x="345" y="219"/>
                      <a:pt x="345" y="220"/>
                    </a:cubicBezTo>
                    <a:cubicBezTo>
                      <a:pt x="345" y="220"/>
                      <a:pt x="346" y="220"/>
                      <a:pt x="346" y="220"/>
                    </a:cubicBezTo>
                    <a:cubicBezTo>
                      <a:pt x="346" y="220"/>
                      <a:pt x="346" y="220"/>
                      <a:pt x="345" y="220"/>
                    </a:cubicBezTo>
                    <a:cubicBezTo>
                      <a:pt x="345" y="219"/>
                      <a:pt x="345" y="219"/>
                      <a:pt x="345" y="219"/>
                    </a:cubicBezTo>
                    <a:cubicBezTo>
                      <a:pt x="345" y="219"/>
                      <a:pt x="345" y="219"/>
                      <a:pt x="345" y="219"/>
                    </a:cubicBezTo>
                    <a:cubicBezTo>
                      <a:pt x="344" y="219"/>
                      <a:pt x="344" y="219"/>
                      <a:pt x="345" y="218"/>
                    </a:cubicBezTo>
                    <a:cubicBezTo>
                      <a:pt x="344" y="218"/>
                      <a:pt x="344" y="218"/>
                      <a:pt x="344" y="218"/>
                    </a:cubicBezTo>
                    <a:cubicBezTo>
                      <a:pt x="344" y="218"/>
                      <a:pt x="344" y="218"/>
                      <a:pt x="344" y="218"/>
                    </a:cubicBezTo>
                    <a:cubicBezTo>
                      <a:pt x="344" y="218"/>
                      <a:pt x="344" y="218"/>
                      <a:pt x="344" y="218"/>
                    </a:cubicBezTo>
                    <a:cubicBezTo>
                      <a:pt x="344" y="218"/>
                      <a:pt x="344" y="218"/>
                      <a:pt x="344" y="218"/>
                    </a:cubicBezTo>
                    <a:cubicBezTo>
                      <a:pt x="344" y="218"/>
                      <a:pt x="344" y="218"/>
                      <a:pt x="343" y="218"/>
                    </a:cubicBezTo>
                    <a:cubicBezTo>
                      <a:pt x="343" y="218"/>
                      <a:pt x="343" y="217"/>
                      <a:pt x="343" y="217"/>
                    </a:cubicBezTo>
                    <a:cubicBezTo>
                      <a:pt x="343" y="217"/>
                      <a:pt x="343" y="217"/>
                      <a:pt x="344" y="217"/>
                    </a:cubicBezTo>
                    <a:cubicBezTo>
                      <a:pt x="344" y="217"/>
                      <a:pt x="343" y="217"/>
                      <a:pt x="343" y="216"/>
                    </a:cubicBezTo>
                    <a:cubicBezTo>
                      <a:pt x="343" y="216"/>
                      <a:pt x="343" y="216"/>
                      <a:pt x="343" y="216"/>
                    </a:cubicBezTo>
                    <a:cubicBezTo>
                      <a:pt x="343" y="216"/>
                      <a:pt x="343" y="216"/>
                      <a:pt x="343" y="216"/>
                    </a:cubicBezTo>
                    <a:cubicBezTo>
                      <a:pt x="343" y="216"/>
                      <a:pt x="343" y="217"/>
                      <a:pt x="343" y="217"/>
                    </a:cubicBezTo>
                    <a:cubicBezTo>
                      <a:pt x="343" y="217"/>
                      <a:pt x="343" y="216"/>
                      <a:pt x="343" y="216"/>
                    </a:cubicBezTo>
                    <a:cubicBezTo>
                      <a:pt x="343" y="216"/>
                      <a:pt x="343" y="216"/>
                      <a:pt x="342" y="216"/>
                    </a:cubicBezTo>
                    <a:cubicBezTo>
                      <a:pt x="342" y="215"/>
                      <a:pt x="342" y="215"/>
                      <a:pt x="342" y="215"/>
                    </a:cubicBezTo>
                    <a:cubicBezTo>
                      <a:pt x="342" y="215"/>
                      <a:pt x="342" y="215"/>
                      <a:pt x="342" y="215"/>
                    </a:cubicBezTo>
                    <a:cubicBezTo>
                      <a:pt x="342" y="215"/>
                      <a:pt x="342" y="215"/>
                      <a:pt x="342" y="215"/>
                    </a:cubicBezTo>
                    <a:cubicBezTo>
                      <a:pt x="342" y="215"/>
                      <a:pt x="342" y="215"/>
                      <a:pt x="341" y="215"/>
                    </a:cubicBezTo>
                    <a:cubicBezTo>
                      <a:pt x="341" y="214"/>
                      <a:pt x="341" y="214"/>
                      <a:pt x="341" y="214"/>
                    </a:cubicBezTo>
                    <a:cubicBezTo>
                      <a:pt x="341" y="214"/>
                      <a:pt x="341" y="214"/>
                      <a:pt x="341" y="214"/>
                    </a:cubicBezTo>
                    <a:cubicBezTo>
                      <a:pt x="341" y="213"/>
                      <a:pt x="341" y="213"/>
                      <a:pt x="341" y="213"/>
                    </a:cubicBezTo>
                    <a:cubicBezTo>
                      <a:pt x="341" y="213"/>
                      <a:pt x="341" y="212"/>
                      <a:pt x="341" y="212"/>
                    </a:cubicBezTo>
                    <a:cubicBezTo>
                      <a:pt x="342" y="212"/>
                      <a:pt x="342" y="212"/>
                      <a:pt x="342" y="212"/>
                    </a:cubicBezTo>
                    <a:cubicBezTo>
                      <a:pt x="342" y="213"/>
                      <a:pt x="342" y="213"/>
                      <a:pt x="342" y="213"/>
                    </a:cubicBezTo>
                    <a:cubicBezTo>
                      <a:pt x="342" y="213"/>
                      <a:pt x="342" y="213"/>
                      <a:pt x="342" y="213"/>
                    </a:cubicBezTo>
                    <a:cubicBezTo>
                      <a:pt x="342" y="213"/>
                      <a:pt x="343" y="213"/>
                      <a:pt x="343" y="213"/>
                    </a:cubicBezTo>
                    <a:cubicBezTo>
                      <a:pt x="343" y="214"/>
                      <a:pt x="344" y="214"/>
                      <a:pt x="344" y="215"/>
                    </a:cubicBezTo>
                    <a:cubicBezTo>
                      <a:pt x="344" y="215"/>
                      <a:pt x="344" y="215"/>
                      <a:pt x="344" y="215"/>
                    </a:cubicBezTo>
                    <a:cubicBezTo>
                      <a:pt x="344" y="215"/>
                      <a:pt x="344" y="215"/>
                      <a:pt x="345" y="215"/>
                    </a:cubicBezTo>
                    <a:cubicBezTo>
                      <a:pt x="345" y="215"/>
                      <a:pt x="345" y="215"/>
                      <a:pt x="344" y="215"/>
                    </a:cubicBezTo>
                    <a:cubicBezTo>
                      <a:pt x="344" y="215"/>
                      <a:pt x="344" y="215"/>
                      <a:pt x="344" y="215"/>
                    </a:cubicBezTo>
                    <a:cubicBezTo>
                      <a:pt x="344" y="215"/>
                      <a:pt x="344" y="215"/>
                      <a:pt x="344" y="215"/>
                    </a:cubicBezTo>
                    <a:cubicBezTo>
                      <a:pt x="344" y="215"/>
                      <a:pt x="344" y="215"/>
                      <a:pt x="344" y="214"/>
                    </a:cubicBezTo>
                    <a:cubicBezTo>
                      <a:pt x="343" y="214"/>
                      <a:pt x="343" y="214"/>
                      <a:pt x="343" y="213"/>
                    </a:cubicBezTo>
                    <a:cubicBezTo>
                      <a:pt x="343" y="213"/>
                      <a:pt x="343" y="213"/>
                      <a:pt x="342" y="213"/>
                    </a:cubicBezTo>
                    <a:cubicBezTo>
                      <a:pt x="342" y="213"/>
                      <a:pt x="342" y="212"/>
                      <a:pt x="342" y="212"/>
                    </a:cubicBezTo>
                    <a:cubicBezTo>
                      <a:pt x="342" y="212"/>
                      <a:pt x="342" y="212"/>
                      <a:pt x="342" y="212"/>
                    </a:cubicBezTo>
                    <a:cubicBezTo>
                      <a:pt x="342" y="212"/>
                      <a:pt x="342" y="211"/>
                      <a:pt x="343" y="212"/>
                    </a:cubicBezTo>
                    <a:cubicBezTo>
                      <a:pt x="343" y="212"/>
                      <a:pt x="343" y="212"/>
                      <a:pt x="343" y="212"/>
                    </a:cubicBezTo>
                    <a:cubicBezTo>
                      <a:pt x="343" y="212"/>
                      <a:pt x="343" y="212"/>
                      <a:pt x="343" y="212"/>
                    </a:cubicBezTo>
                    <a:cubicBezTo>
                      <a:pt x="343" y="212"/>
                      <a:pt x="343" y="211"/>
                      <a:pt x="343" y="211"/>
                    </a:cubicBezTo>
                    <a:cubicBezTo>
                      <a:pt x="342" y="211"/>
                      <a:pt x="342" y="211"/>
                      <a:pt x="343" y="211"/>
                    </a:cubicBezTo>
                    <a:cubicBezTo>
                      <a:pt x="343" y="211"/>
                      <a:pt x="343" y="211"/>
                      <a:pt x="343" y="211"/>
                    </a:cubicBezTo>
                    <a:cubicBezTo>
                      <a:pt x="343" y="211"/>
                      <a:pt x="343" y="211"/>
                      <a:pt x="343" y="211"/>
                    </a:cubicBezTo>
                    <a:cubicBezTo>
                      <a:pt x="343" y="211"/>
                      <a:pt x="344" y="212"/>
                      <a:pt x="343" y="212"/>
                    </a:cubicBezTo>
                    <a:cubicBezTo>
                      <a:pt x="343" y="212"/>
                      <a:pt x="344" y="212"/>
                      <a:pt x="344" y="212"/>
                    </a:cubicBezTo>
                    <a:cubicBezTo>
                      <a:pt x="344" y="212"/>
                      <a:pt x="344" y="212"/>
                      <a:pt x="344" y="212"/>
                    </a:cubicBezTo>
                    <a:cubicBezTo>
                      <a:pt x="344" y="212"/>
                      <a:pt x="344" y="212"/>
                      <a:pt x="344" y="212"/>
                    </a:cubicBezTo>
                    <a:cubicBezTo>
                      <a:pt x="344" y="212"/>
                      <a:pt x="344" y="212"/>
                      <a:pt x="344" y="212"/>
                    </a:cubicBezTo>
                    <a:cubicBezTo>
                      <a:pt x="344" y="212"/>
                      <a:pt x="344" y="211"/>
                      <a:pt x="344" y="211"/>
                    </a:cubicBezTo>
                    <a:cubicBezTo>
                      <a:pt x="344" y="211"/>
                      <a:pt x="344" y="211"/>
                      <a:pt x="344" y="211"/>
                    </a:cubicBezTo>
                    <a:cubicBezTo>
                      <a:pt x="344" y="211"/>
                      <a:pt x="344" y="211"/>
                      <a:pt x="344" y="211"/>
                    </a:cubicBezTo>
                    <a:cubicBezTo>
                      <a:pt x="345" y="211"/>
                      <a:pt x="345" y="211"/>
                      <a:pt x="345" y="211"/>
                    </a:cubicBezTo>
                    <a:cubicBezTo>
                      <a:pt x="345" y="211"/>
                      <a:pt x="345" y="211"/>
                      <a:pt x="345" y="211"/>
                    </a:cubicBezTo>
                    <a:cubicBezTo>
                      <a:pt x="345" y="211"/>
                      <a:pt x="345" y="210"/>
                      <a:pt x="345" y="210"/>
                    </a:cubicBezTo>
                    <a:cubicBezTo>
                      <a:pt x="346" y="210"/>
                      <a:pt x="346" y="210"/>
                      <a:pt x="346" y="210"/>
                    </a:cubicBezTo>
                    <a:cubicBezTo>
                      <a:pt x="346" y="210"/>
                      <a:pt x="346" y="210"/>
                      <a:pt x="346" y="210"/>
                    </a:cubicBezTo>
                    <a:cubicBezTo>
                      <a:pt x="347" y="210"/>
                      <a:pt x="347" y="211"/>
                      <a:pt x="347" y="211"/>
                    </a:cubicBezTo>
                    <a:cubicBezTo>
                      <a:pt x="347" y="211"/>
                      <a:pt x="347" y="211"/>
                      <a:pt x="348" y="211"/>
                    </a:cubicBezTo>
                    <a:cubicBezTo>
                      <a:pt x="348" y="211"/>
                      <a:pt x="348" y="211"/>
                      <a:pt x="348" y="211"/>
                    </a:cubicBezTo>
                    <a:cubicBezTo>
                      <a:pt x="348" y="211"/>
                      <a:pt x="348" y="212"/>
                      <a:pt x="348" y="212"/>
                    </a:cubicBezTo>
                    <a:cubicBezTo>
                      <a:pt x="348" y="212"/>
                      <a:pt x="348" y="212"/>
                      <a:pt x="347" y="213"/>
                    </a:cubicBezTo>
                    <a:cubicBezTo>
                      <a:pt x="347" y="213"/>
                      <a:pt x="347" y="213"/>
                      <a:pt x="347" y="213"/>
                    </a:cubicBezTo>
                    <a:cubicBezTo>
                      <a:pt x="347" y="213"/>
                      <a:pt x="346" y="213"/>
                      <a:pt x="346" y="213"/>
                    </a:cubicBezTo>
                    <a:cubicBezTo>
                      <a:pt x="346" y="213"/>
                      <a:pt x="346" y="213"/>
                      <a:pt x="347" y="213"/>
                    </a:cubicBezTo>
                    <a:cubicBezTo>
                      <a:pt x="347" y="213"/>
                      <a:pt x="347" y="213"/>
                      <a:pt x="347" y="213"/>
                    </a:cubicBezTo>
                    <a:cubicBezTo>
                      <a:pt x="347" y="213"/>
                      <a:pt x="347" y="213"/>
                      <a:pt x="347" y="213"/>
                    </a:cubicBezTo>
                    <a:cubicBezTo>
                      <a:pt x="347" y="213"/>
                      <a:pt x="347" y="213"/>
                      <a:pt x="347" y="213"/>
                    </a:cubicBezTo>
                    <a:cubicBezTo>
                      <a:pt x="347" y="213"/>
                      <a:pt x="347" y="214"/>
                      <a:pt x="347" y="213"/>
                    </a:cubicBezTo>
                    <a:cubicBezTo>
                      <a:pt x="347" y="213"/>
                      <a:pt x="346" y="213"/>
                      <a:pt x="346" y="214"/>
                    </a:cubicBezTo>
                    <a:cubicBezTo>
                      <a:pt x="346" y="214"/>
                      <a:pt x="347" y="214"/>
                      <a:pt x="347" y="214"/>
                    </a:cubicBezTo>
                    <a:cubicBezTo>
                      <a:pt x="347" y="214"/>
                      <a:pt x="347" y="214"/>
                      <a:pt x="347" y="214"/>
                    </a:cubicBezTo>
                    <a:cubicBezTo>
                      <a:pt x="347" y="214"/>
                      <a:pt x="347" y="214"/>
                      <a:pt x="347" y="214"/>
                    </a:cubicBezTo>
                    <a:cubicBezTo>
                      <a:pt x="348" y="214"/>
                      <a:pt x="348" y="213"/>
                      <a:pt x="348" y="213"/>
                    </a:cubicBezTo>
                    <a:cubicBezTo>
                      <a:pt x="348" y="213"/>
                      <a:pt x="348" y="212"/>
                      <a:pt x="348" y="212"/>
                    </a:cubicBezTo>
                    <a:cubicBezTo>
                      <a:pt x="349" y="212"/>
                      <a:pt x="349" y="212"/>
                      <a:pt x="349" y="212"/>
                    </a:cubicBezTo>
                    <a:cubicBezTo>
                      <a:pt x="348" y="212"/>
                      <a:pt x="348" y="212"/>
                      <a:pt x="348" y="212"/>
                    </a:cubicBezTo>
                    <a:cubicBezTo>
                      <a:pt x="349" y="212"/>
                      <a:pt x="349" y="211"/>
                      <a:pt x="349" y="212"/>
                    </a:cubicBezTo>
                    <a:cubicBezTo>
                      <a:pt x="349" y="212"/>
                      <a:pt x="349" y="212"/>
                      <a:pt x="349" y="212"/>
                    </a:cubicBezTo>
                    <a:cubicBezTo>
                      <a:pt x="349" y="212"/>
                      <a:pt x="350" y="212"/>
                      <a:pt x="350" y="212"/>
                    </a:cubicBezTo>
                    <a:cubicBezTo>
                      <a:pt x="351" y="212"/>
                      <a:pt x="351" y="212"/>
                      <a:pt x="351" y="212"/>
                    </a:cubicBezTo>
                    <a:cubicBezTo>
                      <a:pt x="351" y="212"/>
                      <a:pt x="351" y="212"/>
                      <a:pt x="351" y="212"/>
                    </a:cubicBezTo>
                    <a:cubicBezTo>
                      <a:pt x="351" y="213"/>
                      <a:pt x="351" y="212"/>
                      <a:pt x="351" y="213"/>
                    </a:cubicBezTo>
                    <a:cubicBezTo>
                      <a:pt x="351" y="213"/>
                      <a:pt x="352" y="212"/>
                      <a:pt x="352" y="213"/>
                    </a:cubicBezTo>
                    <a:cubicBezTo>
                      <a:pt x="352" y="213"/>
                      <a:pt x="352" y="213"/>
                      <a:pt x="352" y="214"/>
                    </a:cubicBezTo>
                    <a:cubicBezTo>
                      <a:pt x="352" y="214"/>
                      <a:pt x="352" y="214"/>
                      <a:pt x="352" y="215"/>
                    </a:cubicBezTo>
                    <a:cubicBezTo>
                      <a:pt x="351" y="215"/>
                      <a:pt x="351" y="215"/>
                      <a:pt x="351" y="215"/>
                    </a:cubicBezTo>
                    <a:cubicBezTo>
                      <a:pt x="351" y="215"/>
                      <a:pt x="351" y="214"/>
                      <a:pt x="351" y="214"/>
                    </a:cubicBezTo>
                    <a:cubicBezTo>
                      <a:pt x="350" y="214"/>
                      <a:pt x="350" y="214"/>
                      <a:pt x="350" y="214"/>
                    </a:cubicBezTo>
                    <a:cubicBezTo>
                      <a:pt x="350" y="214"/>
                      <a:pt x="350" y="214"/>
                      <a:pt x="350" y="214"/>
                    </a:cubicBezTo>
                    <a:cubicBezTo>
                      <a:pt x="350" y="214"/>
                      <a:pt x="350" y="214"/>
                      <a:pt x="350" y="214"/>
                    </a:cubicBezTo>
                    <a:cubicBezTo>
                      <a:pt x="350" y="214"/>
                      <a:pt x="350" y="214"/>
                      <a:pt x="350" y="214"/>
                    </a:cubicBezTo>
                    <a:cubicBezTo>
                      <a:pt x="350" y="215"/>
                      <a:pt x="351" y="215"/>
                      <a:pt x="351" y="215"/>
                    </a:cubicBezTo>
                    <a:cubicBezTo>
                      <a:pt x="351" y="215"/>
                      <a:pt x="351" y="215"/>
                      <a:pt x="351" y="215"/>
                    </a:cubicBezTo>
                    <a:cubicBezTo>
                      <a:pt x="351" y="215"/>
                      <a:pt x="351" y="215"/>
                      <a:pt x="351" y="215"/>
                    </a:cubicBezTo>
                    <a:cubicBezTo>
                      <a:pt x="351" y="216"/>
                      <a:pt x="352" y="216"/>
                      <a:pt x="352" y="216"/>
                    </a:cubicBezTo>
                    <a:cubicBezTo>
                      <a:pt x="352" y="216"/>
                      <a:pt x="351" y="216"/>
                      <a:pt x="351" y="216"/>
                    </a:cubicBezTo>
                    <a:cubicBezTo>
                      <a:pt x="351" y="216"/>
                      <a:pt x="351" y="216"/>
                      <a:pt x="350" y="216"/>
                    </a:cubicBezTo>
                    <a:cubicBezTo>
                      <a:pt x="350" y="216"/>
                      <a:pt x="350" y="216"/>
                      <a:pt x="350" y="216"/>
                    </a:cubicBezTo>
                    <a:cubicBezTo>
                      <a:pt x="349" y="216"/>
                      <a:pt x="349" y="215"/>
                      <a:pt x="349" y="215"/>
                    </a:cubicBezTo>
                    <a:cubicBezTo>
                      <a:pt x="348" y="215"/>
                      <a:pt x="348" y="215"/>
                      <a:pt x="348" y="215"/>
                    </a:cubicBezTo>
                    <a:cubicBezTo>
                      <a:pt x="347" y="214"/>
                      <a:pt x="347" y="214"/>
                      <a:pt x="346" y="214"/>
                    </a:cubicBezTo>
                    <a:cubicBezTo>
                      <a:pt x="346" y="214"/>
                      <a:pt x="346" y="214"/>
                      <a:pt x="346" y="214"/>
                    </a:cubicBezTo>
                    <a:cubicBezTo>
                      <a:pt x="346" y="214"/>
                      <a:pt x="347" y="214"/>
                      <a:pt x="347" y="214"/>
                    </a:cubicBezTo>
                    <a:cubicBezTo>
                      <a:pt x="347" y="214"/>
                      <a:pt x="347" y="215"/>
                      <a:pt x="347" y="215"/>
                    </a:cubicBezTo>
                    <a:cubicBezTo>
                      <a:pt x="347" y="215"/>
                      <a:pt x="347" y="215"/>
                      <a:pt x="347" y="215"/>
                    </a:cubicBezTo>
                    <a:cubicBezTo>
                      <a:pt x="347" y="215"/>
                      <a:pt x="347" y="215"/>
                      <a:pt x="348" y="215"/>
                    </a:cubicBezTo>
                    <a:cubicBezTo>
                      <a:pt x="348" y="215"/>
                      <a:pt x="348" y="215"/>
                      <a:pt x="348" y="215"/>
                    </a:cubicBezTo>
                    <a:cubicBezTo>
                      <a:pt x="348" y="215"/>
                      <a:pt x="348" y="215"/>
                      <a:pt x="348" y="216"/>
                    </a:cubicBezTo>
                    <a:cubicBezTo>
                      <a:pt x="348" y="215"/>
                      <a:pt x="348" y="215"/>
                      <a:pt x="349" y="216"/>
                    </a:cubicBezTo>
                    <a:cubicBezTo>
                      <a:pt x="349" y="216"/>
                      <a:pt x="349" y="216"/>
                      <a:pt x="349" y="216"/>
                    </a:cubicBezTo>
                    <a:cubicBezTo>
                      <a:pt x="349" y="216"/>
                      <a:pt x="349" y="216"/>
                      <a:pt x="349" y="216"/>
                    </a:cubicBezTo>
                    <a:cubicBezTo>
                      <a:pt x="349" y="216"/>
                      <a:pt x="349" y="216"/>
                      <a:pt x="349" y="216"/>
                    </a:cubicBezTo>
                    <a:cubicBezTo>
                      <a:pt x="349" y="217"/>
                      <a:pt x="349" y="217"/>
                      <a:pt x="349" y="217"/>
                    </a:cubicBezTo>
                    <a:cubicBezTo>
                      <a:pt x="349" y="217"/>
                      <a:pt x="349" y="217"/>
                      <a:pt x="349" y="217"/>
                    </a:cubicBezTo>
                    <a:cubicBezTo>
                      <a:pt x="349" y="217"/>
                      <a:pt x="349" y="217"/>
                      <a:pt x="349" y="217"/>
                    </a:cubicBezTo>
                    <a:cubicBezTo>
                      <a:pt x="350" y="217"/>
                      <a:pt x="350" y="217"/>
                      <a:pt x="350" y="217"/>
                    </a:cubicBezTo>
                    <a:cubicBezTo>
                      <a:pt x="350" y="217"/>
                      <a:pt x="350" y="217"/>
                      <a:pt x="350" y="217"/>
                    </a:cubicBezTo>
                    <a:cubicBezTo>
                      <a:pt x="350" y="217"/>
                      <a:pt x="350" y="217"/>
                      <a:pt x="350" y="217"/>
                    </a:cubicBezTo>
                    <a:cubicBezTo>
                      <a:pt x="350" y="217"/>
                      <a:pt x="351" y="217"/>
                      <a:pt x="351" y="216"/>
                    </a:cubicBezTo>
                    <a:cubicBezTo>
                      <a:pt x="351" y="216"/>
                      <a:pt x="351" y="216"/>
                      <a:pt x="351" y="216"/>
                    </a:cubicBezTo>
                    <a:cubicBezTo>
                      <a:pt x="351" y="217"/>
                      <a:pt x="351" y="217"/>
                      <a:pt x="352" y="216"/>
                    </a:cubicBezTo>
                    <a:cubicBezTo>
                      <a:pt x="352" y="216"/>
                      <a:pt x="352" y="216"/>
                      <a:pt x="352" y="217"/>
                    </a:cubicBezTo>
                    <a:cubicBezTo>
                      <a:pt x="352" y="217"/>
                      <a:pt x="352" y="217"/>
                      <a:pt x="352" y="217"/>
                    </a:cubicBezTo>
                    <a:cubicBezTo>
                      <a:pt x="352" y="217"/>
                      <a:pt x="352" y="218"/>
                      <a:pt x="352" y="218"/>
                    </a:cubicBezTo>
                    <a:cubicBezTo>
                      <a:pt x="352" y="218"/>
                      <a:pt x="352" y="218"/>
                      <a:pt x="352" y="218"/>
                    </a:cubicBezTo>
                    <a:cubicBezTo>
                      <a:pt x="352" y="218"/>
                      <a:pt x="352" y="218"/>
                      <a:pt x="352" y="218"/>
                    </a:cubicBezTo>
                    <a:cubicBezTo>
                      <a:pt x="352" y="218"/>
                      <a:pt x="352" y="218"/>
                      <a:pt x="352" y="218"/>
                    </a:cubicBezTo>
                    <a:cubicBezTo>
                      <a:pt x="352" y="218"/>
                      <a:pt x="352" y="219"/>
                      <a:pt x="352" y="219"/>
                    </a:cubicBezTo>
                    <a:cubicBezTo>
                      <a:pt x="352" y="219"/>
                      <a:pt x="352" y="219"/>
                      <a:pt x="352" y="219"/>
                    </a:cubicBezTo>
                    <a:cubicBezTo>
                      <a:pt x="352" y="219"/>
                      <a:pt x="352" y="219"/>
                      <a:pt x="352" y="219"/>
                    </a:cubicBezTo>
                    <a:cubicBezTo>
                      <a:pt x="352" y="219"/>
                      <a:pt x="352" y="220"/>
                      <a:pt x="353" y="220"/>
                    </a:cubicBezTo>
                    <a:cubicBezTo>
                      <a:pt x="352" y="220"/>
                      <a:pt x="352" y="220"/>
                      <a:pt x="352" y="219"/>
                    </a:cubicBezTo>
                    <a:cubicBezTo>
                      <a:pt x="352" y="219"/>
                      <a:pt x="352" y="219"/>
                      <a:pt x="352" y="219"/>
                    </a:cubicBezTo>
                    <a:cubicBezTo>
                      <a:pt x="352" y="219"/>
                      <a:pt x="352" y="220"/>
                      <a:pt x="352" y="220"/>
                    </a:cubicBezTo>
                    <a:cubicBezTo>
                      <a:pt x="352" y="220"/>
                      <a:pt x="352" y="220"/>
                      <a:pt x="352" y="220"/>
                    </a:cubicBezTo>
                    <a:cubicBezTo>
                      <a:pt x="352" y="220"/>
                      <a:pt x="351" y="220"/>
                      <a:pt x="351" y="220"/>
                    </a:cubicBezTo>
                    <a:cubicBezTo>
                      <a:pt x="351" y="220"/>
                      <a:pt x="351" y="220"/>
                      <a:pt x="351" y="220"/>
                    </a:cubicBezTo>
                    <a:cubicBezTo>
                      <a:pt x="351" y="220"/>
                      <a:pt x="351" y="219"/>
                      <a:pt x="350" y="219"/>
                    </a:cubicBezTo>
                    <a:cubicBezTo>
                      <a:pt x="350" y="219"/>
                      <a:pt x="350" y="219"/>
                      <a:pt x="350" y="219"/>
                    </a:cubicBezTo>
                    <a:cubicBezTo>
                      <a:pt x="350" y="219"/>
                      <a:pt x="349" y="219"/>
                      <a:pt x="349" y="219"/>
                    </a:cubicBezTo>
                    <a:cubicBezTo>
                      <a:pt x="349" y="218"/>
                      <a:pt x="348" y="218"/>
                      <a:pt x="348" y="218"/>
                    </a:cubicBezTo>
                    <a:cubicBezTo>
                      <a:pt x="348" y="217"/>
                      <a:pt x="348" y="217"/>
                      <a:pt x="348" y="217"/>
                    </a:cubicBezTo>
                    <a:cubicBezTo>
                      <a:pt x="348" y="217"/>
                      <a:pt x="348" y="217"/>
                      <a:pt x="348" y="217"/>
                    </a:cubicBezTo>
                    <a:cubicBezTo>
                      <a:pt x="347" y="217"/>
                      <a:pt x="347" y="217"/>
                      <a:pt x="347" y="217"/>
                    </a:cubicBezTo>
                    <a:cubicBezTo>
                      <a:pt x="347" y="217"/>
                      <a:pt x="347" y="217"/>
                      <a:pt x="346" y="216"/>
                    </a:cubicBezTo>
                    <a:cubicBezTo>
                      <a:pt x="346" y="216"/>
                      <a:pt x="346" y="216"/>
                      <a:pt x="346" y="216"/>
                    </a:cubicBezTo>
                    <a:cubicBezTo>
                      <a:pt x="346" y="216"/>
                      <a:pt x="346" y="216"/>
                      <a:pt x="346" y="216"/>
                    </a:cubicBezTo>
                    <a:cubicBezTo>
                      <a:pt x="346" y="216"/>
                      <a:pt x="346" y="216"/>
                      <a:pt x="346" y="216"/>
                    </a:cubicBezTo>
                    <a:cubicBezTo>
                      <a:pt x="346" y="217"/>
                      <a:pt x="346" y="217"/>
                      <a:pt x="346" y="217"/>
                    </a:cubicBezTo>
                    <a:cubicBezTo>
                      <a:pt x="347" y="217"/>
                      <a:pt x="347" y="217"/>
                      <a:pt x="346" y="218"/>
                    </a:cubicBezTo>
                    <a:cubicBezTo>
                      <a:pt x="346" y="218"/>
                      <a:pt x="346" y="218"/>
                      <a:pt x="347" y="218"/>
                    </a:cubicBezTo>
                    <a:cubicBezTo>
                      <a:pt x="347" y="218"/>
                      <a:pt x="347" y="218"/>
                      <a:pt x="347" y="218"/>
                    </a:cubicBezTo>
                    <a:cubicBezTo>
                      <a:pt x="347" y="218"/>
                      <a:pt x="347" y="218"/>
                      <a:pt x="347" y="218"/>
                    </a:cubicBezTo>
                    <a:cubicBezTo>
                      <a:pt x="348" y="218"/>
                      <a:pt x="348" y="218"/>
                      <a:pt x="348" y="218"/>
                    </a:cubicBezTo>
                    <a:cubicBezTo>
                      <a:pt x="348" y="219"/>
                      <a:pt x="348" y="219"/>
                      <a:pt x="347" y="219"/>
                    </a:cubicBezTo>
                    <a:cubicBezTo>
                      <a:pt x="347" y="219"/>
                      <a:pt x="347" y="219"/>
                      <a:pt x="347" y="219"/>
                    </a:cubicBezTo>
                    <a:cubicBezTo>
                      <a:pt x="347" y="219"/>
                      <a:pt x="347" y="219"/>
                      <a:pt x="347" y="219"/>
                    </a:cubicBezTo>
                    <a:cubicBezTo>
                      <a:pt x="348" y="219"/>
                      <a:pt x="348" y="219"/>
                      <a:pt x="348" y="219"/>
                    </a:cubicBezTo>
                    <a:cubicBezTo>
                      <a:pt x="348" y="219"/>
                      <a:pt x="348" y="220"/>
                      <a:pt x="348" y="220"/>
                    </a:cubicBezTo>
                    <a:cubicBezTo>
                      <a:pt x="348" y="220"/>
                      <a:pt x="348" y="220"/>
                      <a:pt x="348" y="219"/>
                    </a:cubicBezTo>
                    <a:cubicBezTo>
                      <a:pt x="348" y="219"/>
                      <a:pt x="348" y="219"/>
                      <a:pt x="348" y="219"/>
                    </a:cubicBezTo>
                    <a:cubicBezTo>
                      <a:pt x="349" y="219"/>
                      <a:pt x="349" y="219"/>
                      <a:pt x="349" y="219"/>
                    </a:cubicBezTo>
                    <a:cubicBezTo>
                      <a:pt x="349" y="219"/>
                      <a:pt x="349" y="219"/>
                      <a:pt x="349" y="220"/>
                    </a:cubicBezTo>
                    <a:cubicBezTo>
                      <a:pt x="350" y="220"/>
                      <a:pt x="349" y="220"/>
                      <a:pt x="349" y="220"/>
                    </a:cubicBezTo>
                    <a:cubicBezTo>
                      <a:pt x="349" y="220"/>
                      <a:pt x="349" y="220"/>
                      <a:pt x="349" y="220"/>
                    </a:cubicBezTo>
                    <a:cubicBezTo>
                      <a:pt x="349" y="220"/>
                      <a:pt x="349" y="220"/>
                      <a:pt x="349" y="220"/>
                    </a:cubicBezTo>
                    <a:cubicBezTo>
                      <a:pt x="349" y="220"/>
                      <a:pt x="349" y="220"/>
                      <a:pt x="349" y="220"/>
                    </a:cubicBezTo>
                    <a:cubicBezTo>
                      <a:pt x="349" y="220"/>
                      <a:pt x="349" y="220"/>
                      <a:pt x="349" y="220"/>
                    </a:cubicBezTo>
                    <a:cubicBezTo>
                      <a:pt x="350" y="220"/>
                      <a:pt x="350" y="220"/>
                      <a:pt x="350" y="220"/>
                    </a:cubicBezTo>
                    <a:cubicBezTo>
                      <a:pt x="350" y="220"/>
                      <a:pt x="350" y="220"/>
                      <a:pt x="350" y="220"/>
                    </a:cubicBezTo>
                    <a:cubicBezTo>
                      <a:pt x="350" y="220"/>
                      <a:pt x="350" y="220"/>
                      <a:pt x="350" y="220"/>
                    </a:cubicBezTo>
                    <a:cubicBezTo>
                      <a:pt x="350" y="220"/>
                      <a:pt x="350" y="220"/>
                      <a:pt x="350" y="220"/>
                    </a:cubicBezTo>
                    <a:cubicBezTo>
                      <a:pt x="351" y="220"/>
                      <a:pt x="351" y="220"/>
                      <a:pt x="351" y="221"/>
                    </a:cubicBezTo>
                    <a:cubicBezTo>
                      <a:pt x="351" y="221"/>
                      <a:pt x="351" y="221"/>
                      <a:pt x="351" y="221"/>
                    </a:cubicBezTo>
                    <a:cubicBezTo>
                      <a:pt x="352" y="220"/>
                      <a:pt x="352" y="220"/>
                      <a:pt x="353" y="221"/>
                    </a:cubicBezTo>
                    <a:cubicBezTo>
                      <a:pt x="353" y="221"/>
                      <a:pt x="353" y="221"/>
                      <a:pt x="353" y="222"/>
                    </a:cubicBezTo>
                    <a:cubicBezTo>
                      <a:pt x="353" y="222"/>
                      <a:pt x="353" y="222"/>
                      <a:pt x="352" y="222"/>
                    </a:cubicBezTo>
                    <a:cubicBezTo>
                      <a:pt x="352" y="222"/>
                      <a:pt x="352" y="221"/>
                      <a:pt x="351" y="222"/>
                    </a:cubicBezTo>
                    <a:cubicBezTo>
                      <a:pt x="351" y="222"/>
                      <a:pt x="352" y="222"/>
                      <a:pt x="352" y="222"/>
                    </a:cubicBezTo>
                    <a:cubicBezTo>
                      <a:pt x="352" y="222"/>
                      <a:pt x="352" y="222"/>
                      <a:pt x="352" y="222"/>
                    </a:cubicBezTo>
                    <a:cubicBezTo>
                      <a:pt x="352" y="222"/>
                      <a:pt x="352" y="222"/>
                      <a:pt x="352" y="222"/>
                    </a:cubicBezTo>
                    <a:cubicBezTo>
                      <a:pt x="352" y="222"/>
                      <a:pt x="352" y="223"/>
                      <a:pt x="352" y="222"/>
                    </a:cubicBezTo>
                    <a:cubicBezTo>
                      <a:pt x="352" y="222"/>
                      <a:pt x="352" y="222"/>
                      <a:pt x="352" y="223"/>
                    </a:cubicBezTo>
                    <a:cubicBezTo>
                      <a:pt x="352" y="223"/>
                      <a:pt x="353" y="223"/>
                      <a:pt x="352" y="223"/>
                    </a:cubicBezTo>
                    <a:cubicBezTo>
                      <a:pt x="352" y="223"/>
                      <a:pt x="352" y="223"/>
                      <a:pt x="352" y="223"/>
                    </a:cubicBezTo>
                    <a:cubicBezTo>
                      <a:pt x="352" y="223"/>
                      <a:pt x="352" y="223"/>
                      <a:pt x="352" y="223"/>
                    </a:cubicBezTo>
                    <a:cubicBezTo>
                      <a:pt x="352" y="223"/>
                      <a:pt x="353" y="223"/>
                      <a:pt x="353" y="223"/>
                    </a:cubicBezTo>
                    <a:cubicBezTo>
                      <a:pt x="353" y="224"/>
                      <a:pt x="353" y="224"/>
                      <a:pt x="353" y="224"/>
                    </a:cubicBezTo>
                    <a:cubicBezTo>
                      <a:pt x="353" y="224"/>
                      <a:pt x="353" y="224"/>
                      <a:pt x="353" y="224"/>
                    </a:cubicBezTo>
                    <a:cubicBezTo>
                      <a:pt x="353" y="224"/>
                      <a:pt x="353" y="224"/>
                      <a:pt x="353" y="225"/>
                    </a:cubicBezTo>
                    <a:cubicBezTo>
                      <a:pt x="353" y="225"/>
                      <a:pt x="353" y="225"/>
                      <a:pt x="353" y="225"/>
                    </a:cubicBezTo>
                    <a:cubicBezTo>
                      <a:pt x="353" y="225"/>
                      <a:pt x="353" y="225"/>
                      <a:pt x="353" y="225"/>
                    </a:cubicBezTo>
                    <a:cubicBezTo>
                      <a:pt x="353" y="225"/>
                      <a:pt x="353" y="225"/>
                      <a:pt x="353" y="225"/>
                    </a:cubicBezTo>
                    <a:cubicBezTo>
                      <a:pt x="353" y="225"/>
                      <a:pt x="353" y="226"/>
                      <a:pt x="353" y="226"/>
                    </a:cubicBezTo>
                    <a:cubicBezTo>
                      <a:pt x="353" y="226"/>
                      <a:pt x="353" y="226"/>
                      <a:pt x="353" y="226"/>
                    </a:cubicBezTo>
                    <a:cubicBezTo>
                      <a:pt x="353" y="227"/>
                      <a:pt x="354" y="227"/>
                      <a:pt x="353" y="227"/>
                    </a:cubicBezTo>
                    <a:cubicBezTo>
                      <a:pt x="353" y="228"/>
                      <a:pt x="353" y="228"/>
                      <a:pt x="353" y="228"/>
                    </a:cubicBezTo>
                    <a:cubicBezTo>
                      <a:pt x="354" y="228"/>
                      <a:pt x="354" y="228"/>
                      <a:pt x="354" y="229"/>
                    </a:cubicBezTo>
                    <a:cubicBezTo>
                      <a:pt x="354" y="229"/>
                      <a:pt x="354" y="229"/>
                      <a:pt x="354" y="229"/>
                    </a:cubicBezTo>
                    <a:cubicBezTo>
                      <a:pt x="354" y="229"/>
                      <a:pt x="354" y="229"/>
                      <a:pt x="354" y="229"/>
                    </a:cubicBezTo>
                    <a:cubicBezTo>
                      <a:pt x="354" y="229"/>
                      <a:pt x="354" y="229"/>
                      <a:pt x="354" y="229"/>
                    </a:cubicBezTo>
                    <a:cubicBezTo>
                      <a:pt x="354" y="229"/>
                      <a:pt x="354" y="229"/>
                      <a:pt x="354" y="229"/>
                    </a:cubicBezTo>
                    <a:cubicBezTo>
                      <a:pt x="354" y="230"/>
                      <a:pt x="354" y="230"/>
                      <a:pt x="354" y="231"/>
                    </a:cubicBezTo>
                    <a:close/>
                    <a:moveTo>
                      <a:pt x="354" y="232"/>
                    </a:moveTo>
                    <a:cubicBezTo>
                      <a:pt x="354" y="232"/>
                      <a:pt x="354" y="232"/>
                      <a:pt x="354" y="232"/>
                    </a:cubicBezTo>
                    <a:close/>
                    <a:moveTo>
                      <a:pt x="363" y="246"/>
                    </a:moveTo>
                    <a:cubicBezTo>
                      <a:pt x="363" y="246"/>
                      <a:pt x="363" y="246"/>
                      <a:pt x="363" y="246"/>
                    </a:cubicBezTo>
                    <a:cubicBezTo>
                      <a:pt x="363" y="246"/>
                      <a:pt x="363" y="246"/>
                      <a:pt x="363" y="246"/>
                    </a:cubicBezTo>
                    <a:cubicBezTo>
                      <a:pt x="363" y="245"/>
                      <a:pt x="362" y="246"/>
                      <a:pt x="362" y="246"/>
                    </a:cubicBezTo>
                    <a:cubicBezTo>
                      <a:pt x="362" y="246"/>
                      <a:pt x="362" y="246"/>
                      <a:pt x="362" y="246"/>
                    </a:cubicBezTo>
                    <a:cubicBezTo>
                      <a:pt x="362" y="246"/>
                      <a:pt x="362" y="246"/>
                      <a:pt x="362" y="246"/>
                    </a:cubicBezTo>
                    <a:cubicBezTo>
                      <a:pt x="362" y="246"/>
                      <a:pt x="362" y="246"/>
                      <a:pt x="362" y="246"/>
                    </a:cubicBezTo>
                    <a:cubicBezTo>
                      <a:pt x="362" y="247"/>
                      <a:pt x="362" y="247"/>
                      <a:pt x="362" y="247"/>
                    </a:cubicBezTo>
                    <a:cubicBezTo>
                      <a:pt x="362" y="247"/>
                      <a:pt x="362" y="247"/>
                      <a:pt x="362" y="247"/>
                    </a:cubicBezTo>
                    <a:cubicBezTo>
                      <a:pt x="362" y="247"/>
                      <a:pt x="362" y="247"/>
                      <a:pt x="362" y="247"/>
                    </a:cubicBezTo>
                    <a:cubicBezTo>
                      <a:pt x="363" y="247"/>
                      <a:pt x="363" y="247"/>
                      <a:pt x="363" y="247"/>
                    </a:cubicBezTo>
                    <a:cubicBezTo>
                      <a:pt x="363" y="247"/>
                      <a:pt x="363" y="247"/>
                      <a:pt x="363" y="246"/>
                    </a:cubicBezTo>
                    <a:cubicBezTo>
                      <a:pt x="363" y="246"/>
                      <a:pt x="363" y="246"/>
                      <a:pt x="363" y="246"/>
                    </a:cubicBezTo>
                    <a:close/>
                    <a:moveTo>
                      <a:pt x="361" y="245"/>
                    </a:moveTo>
                    <a:cubicBezTo>
                      <a:pt x="361" y="245"/>
                      <a:pt x="361" y="245"/>
                      <a:pt x="361" y="245"/>
                    </a:cubicBezTo>
                    <a:cubicBezTo>
                      <a:pt x="361" y="245"/>
                      <a:pt x="361" y="245"/>
                      <a:pt x="360" y="245"/>
                    </a:cubicBezTo>
                    <a:cubicBezTo>
                      <a:pt x="360" y="245"/>
                      <a:pt x="360" y="245"/>
                      <a:pt x="360" y="245"/>
                    </a:cubicBezTo>
                    <a:cubicBezTo>
                      <a:pt x="361" y="245"/>
                      <a:pt x="360" y="246"/>
                      <a:pt x="360" y="246"/>
                    </a:cubicBezTo>
                    <a:cubicBezTo>
                      <a:pt x="360" y="246"/>
                      <a:pt x="360" y="246"/>
                      <a:pt x="361" y="247"/>
                    </a:cubicBezTo>
                    <a:cubicBezTo>
                      <a:pt x="361" y="246"/>
                      <a:pt x="361" y="246"/>
                      <a:pt x="361" y="245"/>
                    </a:cubicBezTo>
                    <a:cubicBezTo>
                      <a:pt x="361" y="246"/>
                      <a:pt x="361" y="245"/>
                      <a:pt x="361" y="245"/>
                    </a:cubicBezTo>
                    <a:cubicBezTo>
                      <a:pt x="362" y="245"/>
                      <a:pt x="362" y="245"/>
                      <a:pt x="362" y="245"/>
                    </a:cubicBezTo>
                    <a:cubicBezTo>
                      <a:pt x="362" y="244"/>
                      <a:pt x="361" y="245"/>
                      <a:pt x="361" y="245"/>
                    </a:cubicBezTo>
                    <a:close/>
                    <a:moveTo>
                      <a:pt x="367" y="252"/>
                    </a:moveTo>
                    <a:cubicBezTo>
                      <a:pt x="367" y="252"/>
                      <a:pt x="367" y="251"/>
                      <a:pt x="367" y="251"/>
                    </a:cubicBezTo>
                    <a:cubicBezTo>
                      <a:pt x="367" y="251"/>
                      <a:pt x="367" y="251"/>
                      <a:pt x="367" y="251"/>
                    </a:cubicBezTo>
                    <a:cubicBezTo>
                      <a:pt x="367" y="251"/>
                      <a:pt x="367" y="251"/>
                      <a:pt x="367" y="251"/>
                    </a:cubicBezTo>
                    <a:cubicBezTo>
                      <a:pt x="367" y="251"/>
                      <a:pt x="367" y="250"/>
                      <a:pt x="367" y="251"/>
                    </a:cubicBezTo>
                    <a:cubicBezTo>
                      <a:pt x="367" y="251"/>
                      <a:pt x="367" y="250"/>
                      <a:pt x="367" y="250"/>
                    </a:cubicBezTo>
                    <a:cubicBezTo>
                      <a:pt x="366" y="250"/>
                      <a:pt x="366" y="250"/>
                      <a:pt x="366" y="250"/>
                    </a:cubicBezTo>
                    <a:cubicBezTo>
                      <a:pt x="366" y="251"/>
                      <a:pt x="366" y="251"/>
                      <a:pt x="366" y="251"/>
                    </a:cubicBezTo>
                    <a:cubicBezTo>
                      <a:pt x="367" y="251"/>
                      <a:pt x="367" y="252"/>
                      <a:pt x="367" y="252"/>
                    </a:cubicBezTo>
                    <a:cubicBezTo>
                      <a:pt x="367" y="252"/>
                      <a:pt x="367" y="252"/>
                      <a:pt x="367" y="252"/>
                    </a:cubicBezTo>
                    <a:cubicBezTo>
                      <a:pt x="367" y="252"/>
                      <a:pt x="367" y="252"/>
                      <a:pt x="367" y="252"/>
                    </a:cubicBezTo>
                    <a:cubicBezTo>
                      <a:pt x="367" y="252"/>
                      <a:pt x="367" y="252"/>
                      <a:pt x="367" y="252"/>
                    </a:cubicBezTo>
                    <a:close/>
                    <a:moveTo>
                      <a:pt x="361" y="244"/>
                    </a:moveTo>
                    <a:cubicBezTo>
                      <a:pt x="361" y="244"/>
                      <a:pt x="361" y="244"/>
                      <a:pt x="361" y="244"/>
                    </a:cubicBezTo>
                    <a:cubicBezTo>
                      <a:pt x="361" y="244"/>
                      <a:pt x="361" y="243"/>
                      <a:pt x="361" y="243"/>
                    </a:cubicBezTo>
                    <a:cubicBezTo>
                      <a:pt x="361" y="243"/>
                      <a:pt x="360" y="243"/>
                      <a:pt x="360" y="243"/>
                    </a:cubicBezTo>
                    <a:cubicBezTo>
                      <a:pt x="360" y="243"/>
                      <a:pt x="360" y="243"/>
                      <a:pt x="360" y="243"/>
                    </a:cubicBezTo>
                    <a:cubicBezTo>
                      <a:pt x="360" y="243"/>
                      <a:pt x="360" y="243"/>
                      <a:pt x="360" y="243"/>
                    </a:cubicBezTo>
                    <a:cubicBezTo>
                      <a:pt x="360" y="243"/>
                      <a:pt x="360" y="243"/>
                      <a:pt x="360" y="243"/>
                    </a:cubicBezTo>
                    <a:cubicBezTo>
                      <a:pt x="360" y="244"/>
                      <a:pt x="360" y="244"/>
                      <a:pt x="360" y="244"/>
                    </a:cubicBezTo>
                    <a:cubicBezTo>
                      <a:pt x="360" y="244"/>
                      <a:pt x="360" y="244"/>
                      <a:pt x="360" y="244"/>
                    </a:cubicBezTo>
                    <a:cubicBezTo>
                      <a:pt x="360" y="244"/>
                      <a:pt x="360" y="244"/>
                      <a:pt x="361" y="244"/>
                    </a:cubicBezTo>
                    <a:close/>
                    <a:moveTo>
                      <a:pt x="362" y="243"/>
                    </a:moveTo>
                    <a:cubicBezTo>
                      <a:pt x="362" y="243"/>
                      <a:pt x="362" y="243"/>
                      <a:pt x="362" y="243"/>
                    </a:cubicBezTo>
                    <a:cubicBezTo>
                      <a:pt x="362" y="243"/>
                      <a:pt x="362" y="243"/>
                      <a:pt x="362" y="244"/>
                    </a:cubicBezTo>
                    <a:cubicBezTo>
                      <a:pt x="362" y="244"/>
                      <a:pt x="362" y="244"/>
                      <a:pt x="362" y="244"/>
                    </a:cubicBezTo>
                    <a:cubicBezTo>
                      <a:pt x="362" y="244"/>
                      <a:pt x="362" y="244"/>
                      <a:pt x="362" y="244"/>
                    </a:cubicBezTo>
                    <a:cubicBezTo>
                      <a:pt x="363" y="244"/>
                      <a:pt x="363" y="244"/>
                      <a:pt x="363" y="243"/>
                    </a:cubicBezTo>
                    <a:cubicBezTo>
                      <a:pt x="363" y="243"/>
                      <a:pt x="362" y="243"/>
                      <a:pt x="362" y="243"/>
                    </a:cubicBezTo>
                    <a:close/>
                    <a:moveTo>
                      <a:pt x="349" y="223"/>
                    </a:moveTo>
                    <a:cubicBezTo>
                      <a:pt x="349" y="223"/>
                      <a:pt x="349" y="223"/>
                      <a:pt x="349" y="223"/>
                    </a:cubicBezTo>
                    <a:cubicBezTo>
                      <a:pt x="349" y="223"/>
                      <a:pt x="348" y="223"/>
                      <a:pt x="348" y="223"/>
                    </a:cubicBezTo>
                    <a:cubicBezTo>
                      <a:pt x="348" y="223"/>
                      <a:pt x="348" y="223"/>
                      <a:pt x="348" y="223"/>
                    </a:cubicBezTo>
                    <a:cubicBezTo>
                      <a:pt x="348" y="223"/>
                      <a:pt x="348" y="223"/>
                      <a:pt x="348" y="224"/>
                    </a:cubicBezTo>
                    <a:cubicBezTo>
                      <a:pt x="348" y="224"/>
                      <a:pt x="348" y="224"/>
                      <a:pt x="348" y="224"/>
                    </a:cubicBezTo>
                    <a:cubicBezTo>
                      <a:pt x="348" y="224"/>
                      <a:pt x="348" y="224"/>
                      <a:pt x="348" y="224"/>
                    </a:cubicBezTo>
                    <a:cubicBezTo>
                      <a:pt x="348" y="224"/>
                      <a:pt x="348" y="224"/>
                      <a:pt x="348" y="224"/>
                    </a:cubicBezTo>
                    <a:cubicBezTo>
                      <a:pt x="348" y="223"/>
                      <a:pt x="349" y="223"/>
                      <a:pt x="349" y="224"/>
                    </a:cubicBezTo>
                    <a:cubicBezTo>
                      <a:pt x="349" y="223"/>
                      <a:pt x="349" y="223"/>
                      <a:pt x="349" y="223"/>
                    </a:cubicBezTo>
                    <a:close/>
                    <a:moveTo>
                      <a:pt x="363" y="240"/>
                    </a:moveTo>
                    <a:cubicBezTo>
                      <a:pt x="363" y="240"/>
                      <a:pt x="363" y="240"/>
                      <a:pt x="363" y="240"/>
                    </a:cubicBezTo>
                    <a:cubicBezTo>
                      <a:pt x="363" y="240"/>
                      <a:pt x="363" y="240"/>
                      <a:pt x="363" y="240"/>
                    </a:cubicBezTo>
                    <a:cubicBezTo>
                      <a:pt x="363" y="240"/>
                      <a:pt x="363" y="240"/>
                      <a:pt x="363" y="239"/>
                    </a:cubicBezTo>
                    <a:cubicBezTo>
                      <a:pt x="363" y="239"/>
                      <a:pt x="363" y="239"/>
                      <a:pt x="363" y="239"/>
                    </a:cubicBezTo>
                    <a:cubicBezTo>
                      <a:pt x="363" y="240"/>
                      <a:pt x="363" y="239"/>
                      <a:pt x="363" y="239"/>
                    </a:cubicBezTo>
                    <a:cubicBezTo>
                      <a:pt x="363" y="239"/>
                      <a:pt x="363" y="239"/>
                      <a:pt x="363" y="239"/>
                    </a:cubicBezTo>
                    <a:cubicBezTo>
                      <a:pt x="362" y="239"/>
                      <a:pt x="362" y="239"/>
                      <a:pt x="363" y="240"/>
                    </a:cubicBezTo>
                    <a:close/>
                    <a:moveTo>
                      <a:pt x="357" y="239"/>
                    </a:moveTo>
                    <a:cubicBezTo>
                      <a:pt x="357" y="239"/>
                      <a:pt x="357" y="239"/>
                      <a:pt x="357" y="239"/>
                    </a:cubicBezTo>
                    <a:cubicBezTo>
                      <a:pt x="357" y="239"/>
                      <a:pt x="356" y="239"/>
                      <a:pt x="356" y="239"/>
                    </a:cubicBezTo>
                    <a:cubicBezTo>
                      <a:pt x="356" y="239"/>
                      <a:pt x="356" y="239"/>
                      <a:pt x="356" y="239"/>
                    </a:cubicBezTo>
                    <a:cubicBezTo>
                      <a:pt x="356" y="239"/>
                      <a:pt x="356" y="239"/>
                      <a:pt x="356" y="239"/>
                    </a:cubicBezTo>
                    <a:cubicBezTo>
                      <a:pt x="356" y="239"/>
                      <a:pt x="356" y="239"/>
                      <a:pt x="356" y="239"/>
                    </a:cubicBezTo>
                    <a:cubicBezTo>
                      <a:pt x="356" y="239"/>
                      <a:pt x="356" y="239"/>
                      <a:pt x="356" y="240"/>
                    </a:cubicBezTo>
                    <a:cubicBezTo>
                      <a:pt x="356" y="240"/>
                      <a:pt x="356" y="240"/>
                      <a:pt x="356" y="240"/>
                    </a:cubicBezTo>
                    <a:cubicBezTo>
                      <a:pt x="357" y="239"/>
                      <a:pt x="357" y="239"/>
                      <a:pt x="357" y="239"/>
                    </a:cubicBezTo>
                    <a:cubicBezTo>
                      <a:pt x="357" y="239"/>
                      <a:pt x="357" y="239"/>
                      <a:pt x="357" y="239"/>
                    </a:cubicBezTo>
                    <a:cubicBezTo>
                      <a:pt x="357" y="239"/>
                      <a:pt x="357" y="239"/>
                      <a:pt x="357" y="239"/>
                    </a:cubicBezTo>
                    <a:close/>
                    <a:moveTo>
                      <a:pt x="361" y="244"/>
                    </a:moveTo>
                    <a:cubicBezTo>
                      <a:pt x="361" y="244"/>
                      <a:pt x="361" y="244"/>
                      <a:pt x="361" y="244"/>
                    </a:cubicBezTo>
                    <a:cubicBezTo>
                      <a:pt x="361" y="244"/>
                      <a:pt x="361" y="244"/>
                      <a:pt x="361" y="244"/>
                    </a:cubicBezTo>
                    <a:cubicBezTo>
                      <a:pt x="362" y="244"/>
                      <a:pt x="362" y="244"/>
                      <a:pt x="362" y="244"/>
                    </a:cubicBezTo>
                    <a:cubicBezTo>
                      <a:pt x="362" y="244"/>
                      <a:pt x="362" y="243"/>
                      <a:pt x="361" y="243"/>
                    </a:cubicBezTo>
                    <a:cubicBezTo>
                      <a:pt x="361" y="243"/>
                      <a:pt x="361" y="244"/>
                      <a:pt x="361" y="244"/>
                    </a:cubicBezTo>
                    <a:cubicBezTo>
                      <a:pt x="361" y="244"/>
                      <a:pt x="361" y="244"/>
                      <a:pt x="361" y="244"/>
                    </a:cubicBezTo>
                    <a:cubicBezTo>
                      <a:pt x="361" y="244"/>
                      <a:pt x="361" y="244"/>
                      <a:pt x="361" y="244"/>
                    </a:cubicBezTo>
                    <a:close/>
                    <a:moveTo>
                      <a:pt x="359" y="239"/>
                    </a:moveTo>
                    <a:cubicBezTo>
                      <a:pt x="359" y="239"/>
                      <a:pt x="359" y="239"/>
                      <a:pt x="359" y="239"/>
                    </a:cubicBezTo>
                    <a:cubicBezTo>
                      <a:pt x="358" y="239"/>
                      <a:pt x="359" y="239"/>
                      <a:pt x="359" y="239"/>
                    </a:cubicBezTo>
                    <a:cubicBezTo>
                      <a:pt x="359" y="240"/>
                      <a:pt x="359" y="240"/>
                      <a:pt x="359" y="240"/>
                    </a:cubicBezTo>
                    <a:cubicBezTo>
                      <a:pt x="359" y="240"/>
                      <a:pt x="359" y="239"/>
                      <a:pt x="359" y="239"/>
                    </a:cubicBezTo>
                    <a:cubicBezTo>
                      <a:pt x="359" y="239"/>
                      <a:pt x="359" y="239"/>
                      <a:pt x="359" y="239"/>
                    </a:cubicBezTo>
                    <a:cubicBezTo>
                      <a:pt x="359" y="239"/>
                      <a:pt x="359" y="239"/>
                      <a:pt x="359" y="239"/>
                    </a:cubicBezTo>
                    <a:cubicBezTo>
                      <a:pt x="359" y="239"/>
                      <a:pt x="359" y="239"/>
                      <a:pt x="359" y="239"/>
                    </a:cubicBezTo>
                    <a:close/>
                    <a:moveTo>
                      <a:pt x="344" y="210"/>
                    </a:moveTo>
                    <a:cubicBezTo>
                      <a:pt x="344" y="210"/>
                      <a:pt x="345" y="210"/>
                      <a:pt x="345" y="210"/>
                    </a:cubicBezTo>
                    <a:cubicBezTo>
                      <a:pt x="345" y="210"/>
                      <a:pt x="345" y="209"/>
                      <a:pt x="344" y="209"/>
                    </a:cubicBezTo>
                    <a:cubicBezTo>
                      <a:pt x="344" y="209"/>
                      <a:pt x="344" y="210"/>
                      <a:pt x="344" y="210"/>
                    </a:cubicBezTo>
                    <a:cubicBezTo>
                      <a:pt x="344" y="210"/>
                      <a:pt x="344" y="210"/>
                      <a:pt x="344" y="210"/>
                    </a:cubicBezTo>
                    <a:close/>
                    <a:moveTo>
                      <a:pt x="365" y="236"/>
                    </a:moveTo>
                    <a:cubicBezTo>
                      <a:pt x="364" y="236"/>
                      <a:pt x="364" y="237"/>
                      <a:pt x="364" y="237"/>
                    </a:cubicBezTo>
                    <a:cubicBezTo>
                      <a:pt x="364" y="237"/>
                      <a:pt x="364" y="237"/>
                      <a:pt x="365" y="237"/>
                    </a:cubicBezTo>
                    <a:cubicBezTo>
                      <a:pt x="365" y="237"/>
                      <a:pt x="365" y="237"/>
                      <a:pt x="365" y="237"/>
                    </a:cubicBezTo>
                    <a:cubicBezTo>
                      <a:pt x="365" y="237"/>
                      <a:pt x="365" y="236"/>
                      <a:pt x="365" y="236"/>
                    </a:cubicBezTo>
                    <a:close/>
                    <a:moveTo>
                      <a:pt x="347" y="217"/>
                    </a:moveTo>
                    <a:cubicBezTo>
                      <a:pt x="347" y="217"/>
                      <a:pt x="347" y="218"/>
                      <a:pt x="347" y="218"/>
                    </a:cubicBezTo>
                    <a:cubicBezTo>
                      <a:pt x="347" y="218"/>
                      <a:pt x="347" y="218"/>
                      <a:pt x="347" y="218"/>
                    </a:cubicBezTo>
                    <a:cubicBezTo>
                      <a:pt x="348" y="218"/>
                      <a:pt x="347" y="217"/>
                      <a:pt x="347" y="217"/>
                    </a:cubicBezTo>
                    <a:cubicBezTo>
                      <a:pt x="347" y="217"/>
                      <a:pt x="347" y="217"/>
                      <a:pt x="347" y="217"/>
                    </a:cubicBezTo>
                    <a:close/>
                    <a:moveTo>
                      <a:pt x="371" y="252"/>
                    </a:moveTo>
                    <a:cubicBezTo>
                      <a:pt x="371" y="251"/>
                      <a:pt x="371" y="251"/>
                      <a:pt x="371" y="251"/>
                    </a:cubicBezTo>
                    <a:cubicBezTo>
                      <a:pt x="371" y="251"/>
                      <a:pt x="371" y="251"/>
                      <a:pt x="371" y="251"/>
                    </a:cubicBezTo>
                    <a:cubicBezTo>
                      <a:pt x="371" y="251"/>
                      <a:pt x="371" y="251"/>
                      <a:pt x="371" y="251"/>
                    </a:cubicBezTo>
                    <a:cubicBezTo>
                      <a:pt x="371" y="251"/>
                      <a:pt x="371" y="251"/>
                      <a:pt x="372" y="250"/>
                    </a:cubicBezTo>
                    <a:cubicBezTo>
                      <a:pt x="372" y="250"/>
                      <a:pt x="372" y="250"/>
                      <a:pt x="371" y="250"/>
                    </a:cubicBezTo>
                    <a:cubicBezTo>
                      <a:pt x="371" y="250"/>
                      <a:pt x="371" y="250"/>
                      <a:pt x="371" y="250"/>
                    </a:cubicBezTo>
                    <a:cubicBezTo>
                      <a:pt x="371" y="250"/>
                      <a:pt x="371" y="250"/>
                      <a:pt x="371" y="250"/>
                    </a:cubicBezTo>
                    <a:cubicBezTo>
                      <a:pt x="372" y="250"/>
                      <a:pt x="371" y="249"/>
                      <a:pt x="371" y="249"/>
                    </a:cubicBezTo>
                    <a:cubicBezTo>
                      <a:pt x="371" y="249"/>
                      <a:pt x="371" y="249"/>
                      <a:pt x="371" y="249"/>
                    </a:cubicBezTo>
                    <a:cubicBezTo>
                      <a:pt x="371" y="249"/>
                      <a:pt x="371" y="250"/>
                      <a:pt x="371" y="250"/>
                    </a:cubicBezTo>
                    <a:cubicBezTo>
                      <a:pt x="370" y="250"/>
                      <a:pt x="370" y="250"/>
                      <a:pt x="370" y="250"/>
                    </a:cubicBezTo>
                    <a:cubicBezTo>
                      <a:pt x="370" y="250"/>
                      <a:pt x="370" y="250"/>
                      <a:pt x="370" y="250"/>
                    </a:cubicBezTo>
                    <a:cubicBezTo>
                      <a:pt x="370" y="250"/>
                      <a:pt x="370" y="250"/>
                      <a:pt x="370" y="250"/>
                    </a:cubicBezTo>
                    <a:cubicBezTo>
                      <a:pt x="370" y="250"/>
                      <a:pt x="370" y="250"/>
                      <a:pt x="370" y="249"/>
                    </a:cubicBezTo>
                    <a:cubicBezTo>
                      <a:pt x="370" y="249"/>
                      <a:pt x="370" y="249"/>
                      <a:pt x="370" y="249"/>
                    </a:cubicBezTo>
                    <a:cubicBezTo>
                      <a:pt x="371" y="249"/>
                      <a:pt x="371" y="249"/>
                      <a:pt x="371" y="249"/>
                    </a:cubicBezTo>
                    <a:cubicBezTo>
                      <a:pt x="371" y="248"/>
                      <a:pt x="371" y="248"/>
                      <a:pt x="371" y="248"/>
                    </a:cubicBezTo>
                    <a:cubicBezTo>
                      <a:pt x="371" y="248"/>
                      <a:pt x="371" y="248"/>
                      <a:pt x="371" y="248"/>
                    </a:cubicBezTo>
                    <a:cubicBezTo>
                      <a:pt x="371" y="249"/>
                      <a:pt x="371" y="249"/>
                      <a:pt x="371" y="248"/>
                    </a:cubicBezTo>
                    <a:cubicBezTo>
                      <a:pt x="371" y="248"/>
                      <a:pt x="371" y="248"/>
                      <a:pt x="371" y="248"/>
                    </a:cubicBezTo>
                    <a:cubicBezTo>
                      <a:pt x="371" y="248"/>
                      <a:pt x="371" y="248"/>
                      <a:pt x="371" y="248"/>
                    </a:cubicBezTo>
                    <a:cubicBezTo>
                      <a:pt x="371" y="248"/>
                      <a:pt x="371" y="248"/>
                      <a:pt x="371" y="248"/>
                    </a:cubicBezTo>
                    <a:cubicBezTo>
                      <a:pt x="372" y="247"/>
                      <a:pt x="372" y="247"/>
                      <a:pt x="371" y="247"/>
                    </a:cubicBezTo>
                    <a:cubicBezTo>
                      <a:pt x="371" y="246"/>
                      <a:pt x="371" y="246"/>
                      <a:pt x="371" y="246"/>
                    </a:cubicBezTo>
                    <a:cubicBezTo>
                      <a:pt x="371" y="246"/>
                      <a:pt x="371" y="246"/>
                      <a:pt x="371" y="247"/>
                    </a:cubicBezTo>
                    <a:cubicBezTo>
                      <a:pt x="371" y="247"/>
                      <a:pt x="371" y="247"/>
                      <a:pt x="370" y="247"/>
                    </a:cubicBezTo>
                    <a:cubicBezTo>
                      <a:pt x="370" y="247"/>
                      <a:pt x="370" y="247"/>
                      <a:pt x="370" y="247"/>
                    </a:cubicBezTo>
                    <a:cubicBezTo>
                      <a:pt x="370" y="247"/>
                      <a:pt x="370" y="247"/>
                      <a:pt x="370" y="247"/>
                    </a:cubicBezTo>
                    <a:cubicBezTo>
                      <a:pt x="370" y="247"/>
                      <a:pt x="370" y="247"/>
                      <a:pt x="369" y="247"/>
                    </a:cubicBezTo>
                    <a:cubicBezTo>
                      <a:pt x="369" y="247"/>
                      <a:pt x="369" y="247"/>
                      <a:pt x="369" y="248"/>
                    </a:cubicBezTo>
                    <a:cubicBezTo>
                      <a:pt x="369" y="248"/>
                      <a:pt x="369" y="248"/>
                      <a:pt x="369" y="248"/>
                    </a:cubicBezTo>
                    <a:cubicBezTo>
                      <a:pt x="369" y="247"/>
                      <a:pt x="369" y="247"/>
                      <a:pt x="369" y="247"/>
                    </a:cubicBezTo>
                    <a:cubicBezTo>
                      <a:pt x="369" y="247"/>
                      <a:pt x="369" y="247"/>
                      <a:pt x="369" y="247"/>
                    </a:cubicBezTo>
                    <a:cubicBezTo>
                      <a:pt x="369" y="246"/>
                      <a:pt x="370" y="247"/>
                      <a:pt x="370" y="247"/>
                    </a:cubicBezTo>
                    <a:cubicBezTo>
                      <a:pt x="370" y="247"/>
                      <a:pt x="370" y="247"/>
                      <a:pt x="371" y="246"/>
                    </a:cubicBezTo>
                    <a:cubicBezTo>
                      <a:pt x="371" y="246"/>
                      <a:pt x="371" y="246"/>
                      <a:pt x="371" y="246"/>
                    </a:cubicBezTo>
                    <a:cubicBezTo>
                      <a:pt x="370" y="246"/>
                      <a:pt x="370" y="246"/>
                      <a:pt x="370" y="246"/>
                    </a:cubicBezTo>
                    <a:cubicBezTo>
                      <a:pt x="370" y="246"/>
                      <a:pt x="370" y="245"/>
                      <a:pt x="370" y="245"/>
                    </a:cubicBezTo>
                    <a:cubicBezTo>
                      <a:pt x="370" y="245"/>
                      <a:pt x="370" y="245"/>
                      <a:pt x="370" y="245"/>
                    </a:cubicBezTo>
                    <a:cubicBezTo>
                      <a:pt x="370" y="245"/>
                      <a:pt x="369" y="245"/>
                      <a:pt x="369" y="245"/>
                    </a:cubicBezTo>
                    <a:cubicBezTo>
                      <a:pt x="369" y="245"/>
                      <a:pt x="369" y="245"/>
                      <a:pt x="369" y="245"/>
                    </a:cubicBezTo>
                    <a:cubicBezTo>
                      <a:pt x="369" y="245"/>
                      <a:pt x="369" y="246"/>
                      <a:pt x="369" y="246"/>
                    </a:cubicBezTo>
                    <a:cubicBezTo>
                      <a:pt x="369" y="245"/>
                      <a:pt x="369" y="245"/>
                      <a:pt x="369" y="245"/>
                    </a:cubicBezTo>
                    <a:cubicBezTo>
                      <a:pt x="369" y="245"/>
                      <a:pt x="368" y="245"/>
                      <a:pt x="368" y="245"/>
                    </a:cubicBezTo>
                    <a:cubicBezTo>
                      <a:pt x="368" y="244"/>
                      <a:pt x="369" y="245"/>
                      <a:pt x="369" y="244"/>
                    </a:cubicBezTo>
                    <a:cubicBezTo>
                      <a:pt x="369" y="244"/>
                      <a:pt x="369" y="244"/>
                      <a:pt x="369" y="244"/>
                    </a:cubicBezTo>
                    <a:cubicBezTo>
                      <a:pt x="369" y="244"/>
                      <a:pt x="369" y="244"/>
                      <a:pt x="369" y="244"/>
                    </a:cubicBezTo>
                    <a:cubicBezTo>
                      <a:pt x="369" y="244"/>
                      <a:pt x="369" y="244"/>
                      <a:pt x="369" y="244"/>
                    </a:cubicBezTo>
                    <a:cubicBezTo>
                      <a:pt x="369" y="244"/>
                      <a:pt x="369" y="244"/>
                      <a:pt x="368" y="244"/>
                    </a:cubicBezTo>
                    <a:cubicBezTo>
                      <a:pt x="368" y="244"/>
                      <a:pt x="368" y="244"/>
                      <a:pt x="368" y="244"/>
                    </a:cubicBezTo>
                    <a:cubicBezTo>
                      <a:pt x="368" y="244"/>
                      <a:pt x="368" y="244"/>
                      <a:pt x="368" y="244"/>
                    </a:cubicBezTo>
                    <a:cubicBezTo>
                      <a:pt x="367" y="244"/>
                      <a:pt x="367" y="244"/>
                      <a:pt x="367" y="245"/>
                    </a:cubicBezTo>
                    <a:cubicBezTo>
                      <a:pt x="367" y="244"/>
                      <a:pt x="367" y="244"/>
                      <a:pt x="367" y="244"/>
                    </a:cubicBezTo>
                    <a:cubicBezTo>
                      <a:pt x="367" y="244"/>
                      <a:pt x="367" y="244"/>
                      <a:pt x="368" y="244"/>
                    </a:cubicBezTo>
                    <a:cubicBezTo>
                      <a:pt x="368" y="244"/>
                      <a:pt x="368" y="244"/>
                      <a:pt x="368" y="243"/>
                    </a:cubicBezTo>
                    <a:cubicBezTo>
                      <a:pt x="368" y="243"/>
                      <a:pt x="368" y="243"/>
                      <a:pt x="368" y="243"/>
                    </a:cubicBezTo>
                    <a:cubicBezTo>
                      <a:pt x="368" y="243"/>
                      <a:pt x="368" y="243"/>
                      <a:pt x="368" y="243"/>
                    </a:cubicBezTo>
                    <a:cubicBezTo>
                      <a:pt x="368" y="242"/>
                      <a:pt x="368" y="242"/>
                      <a:pt x="368" y="243"/>
                    </a:cubicBezTo>
                    <a:cubicBezTo>
                      <a:pt x="368" y="243"/>
                      <a:pt x="368" y="243"/>
                      <a:pt x="368" y="243"/>
                    </a:cubicBezTo>
                    <a:cubicBezTo>
                      <a:pt x="368" y="243"/>
                      <a:pt x="368" y="243"/>
                      <a:pt x="369" y="243"/>
                    </a:cubicBezTo>
                    <a:cubicBezTo>
                      <a:pt x="369" y="243"/>
                      <a:pt x="370" y="244"/>
                      <a:pt x="370" y="244"/>
                    </a:cubicBezTo>
                    <a:cubicBezTo>
                      <a:pt x="370" y="244"/>
                      <a:pt x="370" y="244"/>
                      <a:pt x="370" y="244"/>
                    </a:cubicBezTo>
                    <a:cubicBezTo>
                      <a:pt x="370" y="244"/>
                      <a:pt x="370" y="244"/>
                      <a:pt x="370" y="244"/>
                    </a:cubicBezTo>
                    <a:cubicBezTo>
                      <a:pt x="370" y="244"/>
                      <a:pt x="370" y="244"/>
                      <a:pt x="370" y="243"/>
                    </a:cubicBezTo>
                    <a:cubicBezTo>
                      <a:pt x="370" y="243"/>
                      <a:pt x="369" y="243"/>
                      <a:pt x="369" y="243"/>
                    </a:cubicBezTo>
                    <a:cubicBezTo>
                      <a:pt x="369" y="242"/>
                      <a:pt x="369" y="242"/>
                      <a:pt x="369" y="242"/>
                    </a:cubicBezTo>
                    <a:cubicBezTo>
                      <a:pt x="369" y="242"/>
                      <a:pt x="369" y="242"/>
                      <a:pt x="369" y="242"/>
                    </a:cubicBezTo>
                    <a:cubicBezTo>
                      <a:pt x="369" y="242"/>
                      <a:pt x="369" y="242"/>
                      <a:pt x="369" y="242"/>
                    </a:cubicBezTo>
                    <a:cubicBezTo>
                      <a:pt x="369" y="242"/>
                      <a:pt x="369" y="242"/>
                      <a:pt x="368" y="242"/>
                    </a:cubicBezTo>
                    <a:cubicBezTo>
                      <a:pt x="369" y="242"/>
                      <a:pt x="368" y="242"/>
                      <a:pt x="368" y="242"/>
                    </a:cubicBezTo>
                    <a:cubicBezTo>
                      <a:pt x="368" y="242"/>
                      <a:pt x="368" y="242"/>
                      <a:pt x="368" y="241"/>
                    </a:cubicBezTo>
                    <a:cubicBezTo>
                      <a:pt x="368" y="241"/>
                      <a:pt x="368" y="241"/>
                      <a:pt x="368" y="241"/>
                    </a:cubicBezTo>
                    <a:cubicBezTo>
                      <a:pt x="368" y="241"/>
                      <a:pt x="368" y="241"/>
                      <a:pt x="368" y="241"/>
                    </a:cubicBezTo>
                    <a:cubicBezTo>
                      <a:pt x="368" y="241"/>
                      <a:pt x="368" y="241"/>
                      <a:pt x="368" y="241"/>
                    </a:cubicBezTo>
                    <a:cubicBezTo>
                      <a:pt x="368" y="240"/>
                      <a:pt x="368" y="240"/>
                      <a:pt x="368" y="240"/>
                    </a:cubicBezTo>
                    <a:cubicBezTo>
                      <a:pt x="368" y="240"/>
                      <a:pt x="368" y="239"/>
                      <a:pt x="367" y="239"/>
                    </a:cubicBezTo>
                    <a:cubicBezTo>
                      <a:pt x="367" y="239"/>
                      <a:pt x="367" y="239"/>
                      <a:pt x="367" y="239"/>
                    </a:cubicBezTo>
                    <a:cubicBezTo>
                      <a:pt x="367" y="239"/>
                      <a:pt x="367" y="239"/>
                      <a:pt x="367" y="239"/>
                    </a:cubicBezTo>
                    <a:cubicBezTo>
                      <a:pt x="367" y="238"/>
                      <a:pt x="367" y="238"/>
                      <a:pt x="367" y="238"/>
                    </a:cubicBezTo>
                    <a:cubicBezTo>
                      <a:pt x="366" y="238"/>
                      <a:pt x="366" y="238"/>
                      <a:pt x="366" y="238"/>
                    </a:cubicBezTo>
                    <a:cubicBezTo>
                      <a:pt x="366" y="238"/>
                      <a:pt x="365" y="237"/>
                      <a:pt x="365" y="237"/>
                    </a:cubicBezTo>
                    <a:cubicBezTo>
                      <a:pt x="365" y="237"/>
                      <a:pt x="365" y="237"/>
                      <a:pt x="364" y="237"/>
                    </a:cubicBezTo>
                    <a:cubicBezTo>
                      <a:pt x="364" y="237"/>
                      <a:pt x="364" y="237"/>
                      <a:pt x="364" y="237"/>
                    </a:cubicBezTo>
                    <a:cubicBezTo>
                      <a:pt x="364" y="237"/>
                      <a:pt x="364" y="237"/>
                      <a:pt x="364" y="236"/>
                    </a:cubicBezTo>
                    <a:cubicBezTo>
                      <a:pt x="364" y="237"/>
                      <a:pt x="364" y="237"/>
                      <a:pt x="364" y="236"/>
                    </a:cubicBezTo>
                    <a:cubicBezTo>
                      <a:pt x="364" y="236"/>
                      <a:pt x="365" y="236"/>
                      <a:pt x="364" y="236"/>
                    </a:cubicBezTo>
                    <a:cubicBezTo>
                      <a:pt x="364" y="236"/>
                      <a:pt x="364" y="235"/>
                      <a:pt x="364" y="235"/>
                    </a:cubicBezTo>
                    <a:cubicBezTo>
                      <a:pt x="364" y="235"/>
                      <a:pt x="364" y="235"/>
                      <a:pt x="364" y="235"/>
                    </a:cubicBezTo>
                    <a:cubicBezTo>
                      <a:pt x="364" y="235"/>
                      <a:pt x="364" y="234"/>
                      <a:pt x="364" y="234"/>
                    </a:cubicBezTo>
                    <a:cubicBezTo>
                      <a:pt x="364" y="234"/>
                      <a:pt x="364" y="234"/>
                      <a:pt x="363" y="234"/>
                    </a:cubicBezTo>
                    <a:cubicBezTo>
                      <a:pt x="363" y="234"/>
                      <a:pt x="363" y="234"/>
                      <a:pt x="363" y="234"/>
                    </a:cubicBezTo>
                    <a:cubicBezTo>
                      <a:pt x="363" y="234"/>
                      <a:pt x="363" y="234"/>
                      <a:pt x="363" y="234"/>
                    </a:cubicBezTo>
                    <a:cubicBezTo>
                      <a:pt x="363" y="234"/>
                      <a:pt x="363" y="234"/>
                      <a:pt x="363" y="234"/>
                    </a:cubicBezTo>
                    <a:cubicBezTo>
                      <a:pt x="363" y="234"/>
                      <a:pt x="363" y="235"/>
                      <a:pt x="363" y="235"/>
                    </a:cubicBezTo>
                    <a:cubicBezTo>
                      <a:pt x="362" y="235"/>
                      <a:pt x="362" y="234"/>
                      <a:pt x="362" y="234"/>
                    </a:cubicBezTo>
                    <a:cubicBezTo>
                      <a:pt x="362" y="234"/>
                      <a:pt x="363" y="234"/>
                      <a:pt x="363" y="234"/>
                    </a:cubicBezTo>
                    <a:cubicBezTo>
                      <a:pt x="363" y="234"/>
                      <a:pt x="363" y="234"/>
                      <a:pt x="362" y="234"/>
                    </a:cubicBezTo>
                    <a:cubicBezTo>
                      <a:pt x="362" y="234"/>
                      <a:pt x="362" y="234"/>
                      <a:pt x="362" y="234"/>
                    </a:cubicBezTo>
                    <a:cubicBezTo>
                      <a:pt x="362" y="234"/>
                      <a:pt x="361" y="234"/>
                      <a:pt x="361" y="234"/>
                    </a:cubicBezTo>
                    <a:cubicBezTo>
                      <a:pt x="361" y="234"/>
                      <a:pt x="361" y="234"/>
                      <a:pt x="361" y="234"/>
                    </a:cubicBezTo>
                    <a:cubicBezTo>
                      <a:pt x="361" y="234"/>
                      <a:pt x="361" y="234"/>
                      <a:pt x="361" y="234"/>
                    </a:cubicBezTo>
                    <a:cubicBezTo>
                      <a:pt x="361" y="234"/>
                      <a:pt x="360" y="234"/>
                      <a:pt x="360" y="234"/>
                    </a:cubicBezTo>
                    <a:cubicBezTo>
                      <a:pt x="360" y="234"/>
                      <a:pt x="360" y="234"/>
                      <a:pt x="360" y="234"/>
                    </a:cubicBezTo>
                    <a:cubicBezTo>
                      <a:pt x="361" y="234"/>
                      <a:pt x="361" y="234"/>
                      <a:pt x="361" y="234"/>
                    </a:cubicBezTo>
                    <a:cubicBezTo>
                      <a:pt x="360" y="235"/>
                      <a:pt x="361" y="235"/>
                      <a:pt x="361" y="235"/>
                    </a:cubicBezTo>
                    <a:cubicBezTo>
                      <a:pt x="361" y="235"/>
                      <a:pt x="361" y="236"/>
                      <a:pt x="361" y="236"/>
                    </a:cubicBezTo>
                    <a:cubicBezTo>
                      <a:pt x="361" y="236"/>
                      <a:pt x="361" y="236"/>
                      <a:pt x="361" y="236"/>
                    </a:cubicBezTo>
                    <a:cubicBezTo>
                      <a:pt x="362" y="236"/>
                      <a:pt x="362" y="236"/>
                      <a:pt x="362" y="236"/>
                    </a:cubicBezTo>
                    <a:cubicBezTo>
                      <a:pt x="362" y="236"/>
                      <a:pt x="362" y="236"/>
                      <a:pt x="362" y="236"/>
                    </a:cubicBezTo>
                    <a:cubicBezTo>
                      <a:pt x="361" y="236"/>
                      <a:pt x="361" y="236"/>
                      <a:pt x="361" y="236"/>
                    </a:cubicBezTo>
                    <a:cubicBezTo>
                      <a:pt x="361" y="236"/>
                      <a:pt x="361" y="236"/>
                      <a:pt x="361" y="236"/>
                    </a:cubicBezTo>
                    <a:cubicBezTo>
                      <a:pt x="361" y="236"/>
                      <a:pt x="361" y="237"/>
                      <a:pt x="361" y="237"/>
                    </a:cubicBezTo>
                    <a:cubicBezTo>
                      <a:pt x="361" y="237"/>
                      <a:pt x="361" y="237"/>
                      <a:pt x="361" y="237"/>
                    </a:cubicBezTo>
                    <a:cubicBezTo>
                      <a:pt x="361" y="237"/>
                      <a:pt x="361" y="237"/>
                      <a:pt x="361" y="237"/>
                    </a:cubicBezTo>
                    <a:cubicBezTo>
                      <a:pt x="361" y="237"/>
                      <a:pt x="361" y="237"/>
                      <a:pt x="361" y="237"/>
                    </a:cubicBezTo>
                    <a:cubicBezTo>
                      <a:pt x="361" y="237"/>
                      <a:pt x="361" y="237"/>
                      <a:pt x="361" y="237"/>
                    </a:cubicBezTo>
                    <a:cubicBezTo>
                      <a:pt x="361" y="237"/>
                      <a:pt x="360" y="237"/>
                      <a:pt x="360" y="237"/>
                    </a:cubicBezTo>
                    <a:cubicBezTo>
                      <a:pt x="360" y="237"/>
                      <a:pt x="360" y="238"/>
                      <a:pt x="360" y="238"/>
                    </a:cubicBezTo>
                    <a:cubicBezTo>
                      <a:pt x="360" y="238"/>
                      <a:pt x="360" y="238"/>
                      <a:pt x="359" y="238"/>
                    </a:cubicBezTo>
                    <a:cubicBezTo>
                      <a:pt x="359" y="239"/>
                      <a:pt x="360" y="239"/>
                      <a:pt x="360" y="239"/>
                    </a:cubicBezTo>
                    <a:cubicBezTo>
                      <a:pt x="360" y="239"/>
                      <a:pt x="360" y="239"/>
                      <a:pt x="360" y="239"/>
                    </a:cubicBezTo>
                    <a:cubicBezTo>
                      <a:pt x="360" y="238"/>
                      <a:pt x="361" y="238"/>
                      <a:pt x="361" y="238"/>
                    </a:cubicBezTo>
                    <a:cubicBezTo>
                      <a:pt x="361" y="238"/>
                      <a:pt x="361" y="238"/>
                      <a:pt x="361" y="238"/>
                    </a:cubicBezTo>
                    <a:cubicBezTo>
                      <a:pt x="361" y="238"/>
                      <a:pt x="361" y="237"/>
                      <a:pt x="362" y="238"/>
                    </a:cubicBezTo>
                    <a:cubicBezTo>
                      <a:pt x="362" y="238"/>
                      <a:pt x="362" y="238"/>
                      <a:pt x="362" y="237"/>
                    </a:cubicBezTo>
                    <a:cubicBezTo>
                      <a:pt x="362" y="237"/>
                      <a:pt x="362" y="238"/>
                      <a:pt x="362" y="238"/>
                    </a:cubicBezTo>
                    <a:cubicBezTo>
                      <a:pt x="362" y="238"/>
                      <a:pt x="362" y="238"/>
                      <a:pt x="362" y="238"/>
                    </a:cubicBezTo>
                    <a:cubicBezTo>
                      <a:pt x="362" y="238"/>
                      <a:pt x="362" y="238"/>
                      <a:pt x="362" y="238"/>
                    </a:cubicBezTo>
                    <a:cubicBezTo>
                      <a:pt x="362" y="238"/>
                      <a:pt x="362" y="238"/>
                      <a:pt x="362" y="238"/>
                    </a:cubicBezTo>
                    <a:cubicBezTo>
                      <a:pt x="362" y="238"/>
                      <a:pt x="361" y="238"/>
                      <a:pt x="362" y="238"/>
                    </a:cubicBezTo>
                    <a:cubicBezTo>
                      <a:pt x="362" y="238"/>
                      <a:pt x="362" y="239"/>
                      <a:pt x="362" y="239"/>
                    </a:cubicBezTo>
                    <a:cubicBezTo>
                      <a:pt x="362" y="239"/>
                      <a:pt x="362" y="239"/>
                      <a:pt x="362" y="239"/>
                    </a:cubicBezTo>
                    <a:cubicBezTo>
                      <a:pt x="362" y="239"/>
                      <a:pt x="362" y="238"/>
                      <a:pt x="362" y="238"/>
                    </a:cubicBezTo>
                    <a:cubicBezTo>
                      <a:pt x="363" y="238"/>
                      <a:pt x="363" y="237"/>
                      <a:pt x="363" y="237"/>
                    </a:cubicBezTo>
                    <a:cubicBezTo>
                      <a:pt x="363" y="237"/>
                      <a:pt x="363" y="237"/>
                      <a:pt x="363" y="237"/>
                    </a:cubicBezTo>
                    <a:cubicBezTo>
                      <a:pt x="363" y="236"/>
                      <a:pt x="363" y="236"/>
                      <a:pt x="362" y="236"/>
                    </a:cubicBezTo>
                    <a:cubicBezTo>
                      <a:pt x="362" y="236"/>
                      <a:pt x="363" y="236"/>
                      <a:pt x="363" y="236"/>
                    </a:cubicBezTo>
                    <a:cubicBezTo>
                      <a:pt x="363" y="236"/>
                      <a:pt x="363" y="236"/>
                      <a:pt x="363" y="236"/>
                    </a:cubicBezTo>
                    <a:cubicBezTo>
                      <a:pt x="363" y="237"/>
                      <a:pt x="363" y="237"/>
                      <a:pt x="363" y="237"/>
                    </a:cubicBezTo>
                    <a:cubicBezTo>
                      <a:pt x="363" y="237"/>
                      <a:pt x="363" y="238"/>
                      <a:pt x="363" y="238"/>
                    </a:cubicBezTo>
                    <a:cubicBezTo>
                      <a:pt x="363" y="238"/>
                      <a:pt x="363" y="239"/>
                      <a:pt x="363" y="239"/>
                    </a:cubicBezTo>
                    <a:cubicBezTo>
                      <a:pt x="363" y="239"/>
                      <a:pt x="363" y="239"/>
                      <a:pt x="363" y="239"/>
                    </a:cubicBezTo>
                    <a:cubicBezTo>
                      <a:pt x="364" y="239"/>
                      <a:pt x="364" y="239"/>
                      <a:pt x="364" y="239"/>
                    </a:cubicBezTo>
                    <a:cubicBezTo>
                      <a:pt x="364" y="239"/>
                      <a:pt x="364" y="239"/>
                      <a:pt x="364" y="239"/>
                    </a:cubicBezTo>
                    <a:cubicBezTo>
                      <a:pt x="364" y="239"/>
                      <a:pt x="364" y="239"/>
                      <a:pt x="364" y="239"/>
                    </a:cubicBezTo>
                    <a:cubicBezTo>
                      <a:pt x="364" y="239"/>
                      <a:pt x="364" y="239"/>
                      <a:pt x="364" y="240"/>
                    </a:cubicBezTo>
                    <a:cubicBezTo>
                      <a:pt x="364" y="240"/>
                      <a:pt x="364" y="240"/>
                      <a:pt x="363" y="240"/>
                    </a:cubicBezTo>
                    <a:cubicBezTo>
                      <a:pt x="363" y="240"/>
                      <a:pt x="363" y="240"/>
                      <a:pt x="363" y="240"/>
                    </a:cubicBezTo>
                    <a:cubicBezTo>
                      <a:pt x="363" y="241"/>
                      <a:pt x="363" y="241"/>
                      <a:pt x="363" y="241"/>
                    </a:cubicBezTo>
                    <a:cubicBezTo>
                      <a:pt x="363" y="241"/>
                      <a:pt x="363" y="241"/>
                      <a:pt x="362" y="241"/>
                    </a:cubicBezTo>
                    <a:cubicBezTo>
                      <a:pt x="362" y="241"/>
                      <a:pt x="362" y="241"/>
                      <a:pt x="362" y="241"/>
                    </a:cubicBezTo>
                    <a:cubicBezTo>
                      <a:pt x="362" y="242"/>
                      <a:pt x="362" y="242"/>
                      <a:pt x="363" y="243"/>
                    </a:cubicBezTo>
                    <a:cubicBezTo>
                      <a:pt x="363" y="243"/>
                      <a:pt x="363" y="243"/>
                      <a:pt x="363" y="243"/>
                    </a:cubicBezTo>
                    <a:cubicBezTo>
                      <a:pt x="363" y="243"/>
                      <a:pt x="364" y="243"/>
                      <a:pt x="364" y="242"/>
                    </a:cubicBezTo>
                    <a:cubicBezTo>
                      <a:pt x="364" y="242"/>
                      <a:pt x="364" y="242"/>
                      <a:pt x="364" y="242"/>
                    </a:cubicBezTo>
                    <a:cubicBezTo>
                      <a:pt x="364" y="242"/>
                      <a:pt x="364" y="242"/>
                      <a:pt x="364" y="242"/>
                    </a:cubicBezTo>
                    <a:cubicBezTo>
                      <a:pt x="364" y="242"/>
                      <a:pt x="364" y="242"/>
                      <a:pt x="364" y="242"/>
                    </a:cubicBezTo>
                    <a:cubicBezTo>
                      <a:pt x="364" y="243"/>
                      <a:pt x="364" y="243"/>
                      <a:pt x="364" y="243"/>
                    </a:cubicBezTo>
                    <a:cubicBezTo>
                      <a:pt x="364" y="243"/>
                      <a:pt x="364" y="244"/>
                      <a:pt x="364" y="244"/>
                    </a:cubicBezTo>
                    <a:cubicBezTo>
                      <a:pt x="364" y="244"/>
                      <a:pt x="364" y="244"/>
                      <a:pt x="364" y="244"/>
                    </a:cubicBezTo>
                    <a:cubicBezTo>
                      <a:pt x="365" y="244"/>
                      <a:pt x="365" y="244"/>
                      <a:pt x="365" y="244"/>
                    </a:cubicBezTo>
                    <a:cubicBezTo>
                      <a:pt x="365" y="244"/>
                      <a:pt x="364" y="244"/>
                      <a:pt x="364" y="245"/>
                    </a:cubicBezTo>
                    <a:cubicBezTo>
                      <a:pt x="364" y="245"/>
                      <a:pt x="365" y="245"/>
                      <a:pt x="365" y="245"/>
                    </a:cubicBezTo>
                    <a:cubicBezTo>
                      <a:pt x="365" y="245"/>
                      <a:pt x="365" y="245"/>
                      <a:pt x="365" y="245"/>
                    </a:cubicBezTo>
                    <a:cubicBezTo>
                      <a:pt x="365" y="245"/>
                      <a:pt x="365" y="245"/>
                      <a:pt x="365" y="245"/>
                    </a:cubicBezTo>
                    <a:cubicBezTo>
                      <a:pt x="365" y="245"/>
                      <a:pt x="365" y="246"/>
                      <a:pt x="364" y="245"/>
                    </a:cubicBezTo>
                    <a:cubicBezTo>
                      <a:pt x="364" y="245"/>
                      <a:pt x="364" y="245"/>
                      <a:pt x="364" y="245"/>
                    </a:cubicBezTo>
                    <a:cubicBezTo>
                      <a:pt x="364" y="245"/>
                      <a:pt x="364" y="245"/>
                      <a:pt x="364" y="245"/>
                    </a:cubicBezTo>
                    <a:cubicBezTo>
                      <a:pt x="363" y="245"/>
                      <a:pt x="363" y="245"/>
                      <a:pt x="363" y="245"/>
                    </a:cubicBezTo>
                    <a:cubicBezTo>
                      <a:pt x="363" y="246"/>
                      <a:pt x="363" y="246"/>
                      <a:pt x="363" y="246"/>
                    </a:cubicBezTo>
                    <a:cubicBezTo>
                      <a:pt x="364" y="246"/>
                      <a:pt x="364" y="246"/>
                      <a:pt x="365" y="246"/>
                    </a:cubicBezTo>
                    <a:cubicBezTo>
                      <a:pt x="365" y="246"/>
                      <a:pt x="365" y="246"/>
                      <a:pt x="365" y="246"/>
                    </a:cubicBezTo>
                    <a:cubicBezTo>
                      <a:pt x="365" y="246"/>
                      <a:pt x="365" y="246"/>
                      <a:pt x="365" y="247"/>
                    </a:cubicBezTo>
                    <a:cubicBezTo>
                      <a:pt x="365" y="247"/>
                      <a:pt x="365" y="247"/>
                      <a:pt x="365" y="247"/>
                    </a:cubicBezTo>
                    <a:cubicBezTo>
                      <a:pt x="365" y="247"/>
                      <a:pt x="364" y="247"/>
                      <a:pt x="365" y="247"/>
                    </a:cubicBezTo>
                    <a:cubicBezTo>
                      <a:pt x="365" y="247"/>
                      <a:pt x="365" y="247"/>
                      <a:pt x="365" y="247"/>
                    </a:cubicBezTo>
                    <a:cubicBezTo>
                      <a:pt x="365" y="247"/>
                      <a:pt x="365" y="247"/>
                      <a:pt x="365" y="247"/>
                    </a:cubicBezTo>
                    <a:cubicBezTo>
                      <a:pt x="365" y="247"/>
                      <a:pt x="365" y="247"/>
                      <a:pt x="365" y="247"/>
                    </a:cubicBezTo>
                    <a:cubicBezTo>
                      <a:pt x="365" y="247"/>
                      <a:pt x="365" y="247"/>
                      <a:pt x="365" y="247"/>
                    </a:cubicBezTo>
                    <a:cubicBezTo>
                      <a:pt x="365" y="247"/>
                      <a:pt x="366" y="247"/>
                      <a:pt x="366" y="247"/>
                    </a:cubicBezTo>
                    <a:cubicBezTo>
                      <a:pt x="365" y="247"/>
                      <a:pt x="365" y="247"/>
                      <a:pt x="365" y="247"/>
                    </a:cubicBezTo>
                    <a:cubicBezTo>
                      <a:pt x="366" y="247"/>
                      <a:pt x="366" y="247"/>
                      <a:pt x="366" y="246"/>
                    </a:cubicBezTo>
                    <a:cubicBezTo>
                      <a:pt x="366" y="247"/>
                      <a:pt x="366" y="247"/>
                      <a:pt x="366" y="247"/>
                    </a:cubicBezTo>
                    <a:cubicBezTo>
                      <a:pt x="366" y="247"/>
                      <a:pt x="366" y="247"/>
                      <a:pt x="366" y="247"/>
                    </a:cubicBezTo>
                    <a:cubicBezTo>
                      <a:pt x="366" y="247"/>
                      <a:pt x="366" y="248"/>
                      <a:pt x="367" y="248"/>
                    </a:cubicBezTo>
                    <a:cubicBezTo>
                      <a:pt x="367" y="248"/>
                      <a:pt x="367" y="248"/>
                      <a:pt x="367" y="248"/>
                    </a:cubicBezTo>
                    <a:cubicBezTo>
                      <a:pt x="367" y="248"/>
                      <a:pt x="367" y="247"/>
                      <a:pt x="367" y="247"/>
                    </a:cubicBezTo>
                    <a:cubicBezTo>
                      <a:pt x="367" y="247"/>
                      <a:pt x="367" y="247"/>
                      <a:pt x="367" y="247"/>
                    </a:cubicBezTo>
                    <a:cubicBezTo>
                      <a:pt x="367" y="247"/>
                      <a:pt x="367" y="246"/>
                      <a:pt x="367" y="246"/>
                    </a:cubicBezTo>
                    <a:cubicBezTo>
                      <a:pt x="367" y="247"/>
                      <a:pt x="367" y="247"/>
                      <a:pt x="367" y="247"/>
                    </a:cubicBezTo>
                    <a:cubicBezTo>
                      <a:pt x="368" y="247"/>
                      <a:pt x="368" y="248"/>
                      <a:pt x="367" y="248"/>
                    </a:cubicBezTo>
                    <a:cubicBezTo>
                      <a:pt x="367" y="248"/>
                      <a:pt x="367" y="248"/>
                      <a:pt x="367" y="249"/>
                    </a:cubicBezTo>
                    <a:cubicBezTo>
                      <a:pt x="367" y="248"/>
                      <a:pt x="367" y="248"/>
                      <a:pt x="368" y="248"/>
                    </a:cubicBezTo>
                    <a:cubicBezTo>
                      <a:pt x="368" y="248"/>
                      <a:pt x="368" y="248"/>
                      <a:pt x="368" y="249"/>
                    </a:cubicBezTo>
                    <a:cubicBezTo>
                      <a:pt x="368" y="249"/>
                      <a:pt x="368" y="249"/>
                      <a:pt x="368" y="249"/>
                    </a:cubicBezTo>
                    <a:cubicBezTo>
                      <a:pt x="368" y="249"/>
                      <a:pt x="368" y="249"/>
                      <a:pt x="368" y="249"/>
                    </a:cubicBezTo>
                    <a:cubicBezTo>
                      <a:pt x="368" y="249"/>
                      <a:pt x="368" y="249"/>
                      <a:pt x="368" y="249"/>
                    </a:cubicBezTo>
                    <a:cubicBezTo>
                      <a:pt x="368" y="249"/>
                      <a:pt x="368" y="249"/>
                      <a:pt x="367" y="249"/>
                    </a:cubicBezTo>
                    <a:cubicBezTo>
                      <a:pt x="368" y="249"/>
                      <a:pt x="368" y="250"/>
                      <a:pt x="368" y="250"/>
                    </a:cubicBezTo>
                    <a:cubicBezTo>
                      <a:pt x="368" y="250"/>
                      <a:pt x="368" y="250"/>
                      <a:pt x="368" y="250"/>
                    </a:cubicBezTo>
                    <a:cubicBezTo>
                      <a:pt x="368" y="250"/>
                      <a:pt x="367" y="250"/>
                      <a:pt x="368" y="250"/>
                    </a:cubicBezTo>
                    <a:cubicBezTo>
                      <a:pt x="368" y="250"/>
                      <a:pt x="368" y="250"/>
                      <a:pt x="368" y="250"/>
                    </a:cubicBezTo>
                    <a:cubicBezTo>
                      <a:pt x="368" y="250"/>
                      <a:pt x="368" y="250"/>
                      <a:pt x="368" y="250"/>
                    </a:cubicBezTo>
                    <a:cubicBezTo>
                      <a:pt x="368" y="250"/>
                      <a:pt x="368" y="250"/>
                      <a:pt x="368" y="250"/>
                    </a:cubicBezTo>
                    <a:cubicBezTo>
                      <a:pt x="368" y="250"/>
                      <a:pt x="368" y="250"/>
                      <a:pt x="368" y="251"/>
                    </a:cubicBezTo>
                    <a:cubicBezTo>
                      <a:pt x="368" y="251"/>
                      <a:pt x="368" y="251"/>
                      <a:pt x="368" y="251"/>
                    </a:cubicBezTo>
                    <a:cubicBezTo>
                      <a:pt x="368" y="251"/>
                      <a:pt x="369" y="250"/>
                      <a:pt x="369" y="250"/>
                    </a:cubicBezTo>
                    <a:cubicBezTo>
                      <a:pt x="369" y="250"/>
                      <a:pt x="369" y="249"/>
                      <a:pt x="369" y="249"/>
                    </a:cubicBezTo>
                    <a:cubicBezTo>
                      <a:pt x="369" y="249"/>
                      <a:pt x="369" y="249"/>
                      <a:pt x="369" y="249"/>
                    </a:cubicBezTo>
                    <a:cubicBezTo>
                      <a:pt x="369" y="249"/>
                      <a:pt x="369" y="250"/>
                      <a:pt x="369" y="250"/>
                    </a:cubicBezTo>
                    <a:cubicBezTo>
                      <a:pt x="369" y="250"/>
                      <a:pt x="369" y="250"/>
                      <a:pt x="369" y="250"/>
                    </a:cubicBezTo>
                    <a:cubicBezTo>
                      <a:pt x="369" y="250"/>
                      <a:pt x="369" y="250"/>
                      <a:pt x="369" y="250"/>
                    </a:cubicBezTo>
                    <a:cubicBezTo>
                      <a:pt x="369" y="250"/>
                      <a:pt x="369" y="250"/>
                      <a:pt x="369" y="250"/>
                    </a:cubicBezTo>
                    <a:cubicBezTo>
                      <a:pt x="369" y="251"/>
                      <a:pt x="369" y="251"/>
                      <a:pt x="369" y="251"/>
                    </a:cubicBezTo>
                    <a:cubicBezTo>
                      <a:pt x="369" y="251"/>
                      <a:pt x="369" y="252"/>
                      <a:pt x="369" y="252"/>
                    </a:cubicBezTo>
                    <a:cubicBezTo>
                      <a:pt x="369" y="252"/>
                      <a:pt x="369" y="252"/>
                      <a:pt x="369" y="252"/>
                    </a:cubicBezTo>
                    <a:cubicBezTo>
                      <a:pt x="369" y="252"/>
                      <a:pt x="369" y="253"/>
                      <a:pt x="369" y="253"/>
                    </a:cubicBezTo>
                    <a:cubicBezTo>
                      <a:pt x="370" y="253"/>
                      <a:pt x="370" y="253"/>
                      <a:pt x="370" y="252"/>
                    </a:cubicBezTo>
                    <a:cubicBezTo>
                      <a:pt x="370" y="253"/>
                      <a:pt x="370" y="253"/>
                      <a:pt x="370" y="253"/>
                    </a:cubicBezTo>
                    <a:cubicBezTo>
                      <a:pt x="370" y="253"/>
                      <a:pt x="370" y="253"/>
                      <a:pt x="370" y="253"/>
                    </a:cubicBezTo>
                    <a:cubicBezTo>
                      <a:pt x="371" y="253"/>
                      <a:pt x="370" y="253"/>
                      <a:pt x="370" y="253"/>
                    </a:cubicBezTo>
                    <a:cubicBezTo>
                      <a:pt x="371" y="253"/>
                      <a:pt x="371" y="253"/>
                      <a:pt x="371" y="253"/>
                    </a:cubicBezTo>
                    <a:cubicBezTo>
                      <a:pt x="371" y="253"/>
                      <a:pt x="371" y="253"/>
                      <a:pt x="371" y="253"/>
                    </a:cubicBezTo>
                    <a:cubicBezTo>
                      <a:pt x="371" y="253"/>
                      <a:pt x="371" y="253"/>
                      <a:pt x="371" y="252"/>
                    </a:cubicBezTo>
                    <a:cubicBezTo>
                      <a:pt x="371" y="252"/>
                      <a:pt x="371" y="252"/>
                      <a:pt x="371" y="252"/>
                    </a:cubicBezTo>
                    <a:cubicBezTo>
                      <a:pt x="371" y="252"/>
                      <a:pt x="371" y="252"/>
                      <a:pt x="371" y="252"/>
                    </a:cubicBezTo>
                    <a:cubicBezTo>
                      <a:pt x="371" y="252"/>
                      <a:pt x="371" y="252"/>
                      <a:pt x="371" y="252"/>
                    </a:cubicBezTo>
                    <a:cubicBezTo>
                      <a:pt x="371" y="252"/>
                      <a:pt x="371" y="252"/>
                      <a:pt x="372" y="252"/>
                    </a:cubicBezTo>
                    <a:cubicBezTo>
                      <a:pt x="372" y="252"/>
                      <a:pt x="372" y="252"/>
                      <a:pt x="371" y="252"/>
                    </a:cubicBezTo>
                    <a:close/>
                    <a:moveTo>
                      <a:pt x="363" y="245"/>
                    </a:moveTo>
                    <a:cubicBezTo>
                      <a:pt x="363" y="245"/>
                      <a:pt x="363" y="245"/>
                      <a:pt x="363" y="244"/>
                    </a:cubicBezTo>
                    <a:cubicBezTo>
                      <a:pt x="363" y="244"/>
                      <a:pt x="363" y="244"/>
                      <a:pt x="363" y="244"/>
                    </a:cubicBezTo>
                    <a:cubicBezTo>
                      <a:pt x="363" y="244"/>
                      <a:pt x="363" y="244"/>
                      <a:pt x="363" y="245"/>
                    </a:cubicBezTo>
                    <a:cubicBezTo>
                      <a:pt x="363" y="245"/>
                      <a:pt x="363" y="245"/>
                      <a:pt x="363" y="245"/>
                    </a:cubicBezTo>
                    <a:close/>
                    <a:moveTo>
                      <a:pt x="343" y="210"/>
                    </a:moveTo>
                    <a:cubicBezTo>
                      <a:pt x="343" y="210"/>
                      <a:pt x="343" y="210"/>
                      <a:pt x="343" y="210"/>
                    </a:cubicBezTo>
                    <a:cubicBezTo>
                      <a:pt x="343" y="210"/>
                      <a:pt x="343" y="210"/>
                      <a:pt x="343" y="210"/>
                    </a:cubicBezTo>
                    <a:cubicBezTo>
                      <a:pt x="343" y="210"/>
                      <a:pt x="342" y="210"/>
                      <a:pt x="342" y="210"/>
                    </a:cubicBezTo>
                    <a:cubicBezTo>
                      <a:pt x="342" y="210"/>
                      <a:pt x="343" y="210"/>
                      <a:pt x="343" y="210"/>
                    </a:cubicBezTo>
                    <a:close/>
                    <a:moveTo>
                      <a:pt x="365" y="235"/>
                    </a:moveTo>
                    <a:cubicBezTo>
                      <a:pt x="365" y="235"/>
                      <a:pt x="365" y="235"/>
                      <a:pt x="365" y="235"/>
                    </a:cubicBezTo>
                    <a:cubicBezTo>
                      <a:pt x="365" y="235"/>
                      <a:pt x="365" y="235"/>
                      <a:pt x="365" y="235"/>
                    </a:cubicBezTo>
                    <a:cubicBezTo>
                      <a:pt x="365" y="235"/>
                      <a:pt x="365" y="235"/>
                      <a:pt x="365" y="235"/>
                    </a:cubicBezTo>
                    <a:cubicBezTo>
                      <a:pt x="365" y="235"/>
                      <a:pt x="365" y="235"/>
                      <a:pt x="365" y="235"/>
                    </a:cubicBezTo>
                    <a:close/>
                    <a:moveTo>
                      <a:pt x="365" y="236"/>
                    </a:moveTo>
                    <a:cubicBezTo>
                      <a:pt x="365" y="236"/>
                      <a:pt x="365" y="236"/>
                      <a:pt x="366" y="236"/>
                    </a:cubicBezTo>
                    <a:cubicBezTo>
                      <a:pt x="366" y="236"/>
                      <a:pt x="366" y="236"/>
                      <a:pt x="366" y="236"/>
                    </a:cubicBezTo>
                    <a:cubicBezTo>
                      <a:pt x="366" y="236"/>
                      <a:pt x="366" y="236"/>
                      <a:pt x="365" y="236"/>
                    </a:cubicBezTo>
                    <a:cubicBezTo>
                      <a:pt x="365" y="236"/>
                      <a:pt x="365" y="236"/>
                      <a:pt x="365" y="236"/>
                    </a:cubicBezTo>
                    <a:close/>
                    <a:moveTo>
                      <a:pt x="361" y="242"/>
                    </a:moveTo>
                    <a:cubicBezTo>
                      <a:pt x="361" y="242"/>
                      <a:pt x="361" y="242"/>
                      <a:pt x="361" y="242"/>
                    </a:cubicBezTo>
                    <a:cubicBezTo>
                      <a:pt x="361" y="242"/>
                      <a:pt x="361" y="242"/>
                      <a:pt x="361" y="242"/>
                    </a:cubicBezTo>
                    <a:cubicBezTo>
                      <a:pt x="361" y="242"/>
                      <a:pt x="361" y="242"/>
                      <a:pt x="361" y="242"/>
                    </a:cubicBezTo>
                    <a:cubicBezTo>
                      <a:pt x="361" y="242"/>
                      <a:pt x="361" y="242"/>
                      <a:pt x="361" y="242"/>
                    </a:cubicBezTo>
                    <a:cubicBezTo>
                      <a:pt x="361" y="242"/>
                      <a:pt x="361" y="242"/>
                      <a:pt x="361" y="242"/>
                    </a:cubicBezTo>
                    <a:close/>
                    <a:moveTo>
                      <a:pt x="360" y="232"/>
                    </a:moveTo>
                    <a:cubicBezTo>
                      <a:pt x="360" y="232"/>
                      <a:pt x="359" y="232"/>
                      <a:pt x="359" y="232"/>
                    </a:cubicBezTo>
                    <a:cubicBezTo>
                      <a:pt x="359" y="232"/>
                      <a:pt x="359" y="232"/>
                      <a:pt x="359" y="232"/>
                    </a:cubicBezTo>
                    <a:cubicBezTo>
                      <a:pt x="360" y="232"/>
                      <a:pt x="360" y="232"/>
                      <a:pt x="360" y="232"/>
                    </a:cubicBezTo>
                    <a:close/>
                    <a:moveTo>
                      <a:pt x="362" y="245"/>
                    </a:moveTo>
                    <a:cubicBezTo>
                      <a:pt x="362" y="245"/>
                      <a:pt x="362" y="245"/>
                      <a:pt x="362" y="245"/>
                    </a:cubicBezTo>
                    <a:cubicBezTo>
                      <a:pt x="362" y="245"/>
                      <a:pt x="362" y="245"/>
                      <a:pt x="362" y="245"/>
                    </a:cubicBezTo>
                    <a:cubicBezTo>
                      <a:pt x="362" y="245"/>
                      <a:pt x="362" y="245"/>
                      <a:pt x="362" y="245"/>
                    </a:cubicBezTo>
                    <a:cubicBezTo>
                      <a:pt x="362" y="245"/>
                      <a:pt x="362" y="245"/>
                      <a:pt x="362" y="245"/>
                    </a:cubicBezTo>
                    <a:cubicBezTo>
                      <a:pt x="362" y="245"/>
                      <a:pt x="362" y="245"/>
                      <a:pt x="362" y="245"/>
                    </a:cubicBezTo>
                    <a:close/>
                    <a:moveTo>
                      <a:pt x="367" y="232"/>
                    </a:moveTo>
                    <a:cubicBezTo>
                      <a:pt x="367" y="232"/>
                      <a:pt x="367" y="232"/>
                      <a:pt x="367" y="232"/>
                    </a:cubicBezTo>
                    <a:cubicBezTo>
                      <a:pt x="367" y="232"/>
                      <a:pt x="368" y="232"/>
                      <a:pt x="368" y="232"/>
                    </a:cubicBezTo>
                    <a:cubicBezTo>
                      <a:pt x="368" y="232"/>
                      <a:pt x="367" y="232"/>
                      <a:pt x="367" y="232"/>
                    </a:cubicBezTo>
                    <a:cubicBezTo>
                      <a:pt x="367" y="232"/>
                      <a:pt x="367" y="232"/>
                      <a:pt x="367" y="232"/>
                    </a:cubicBezTo>
                    <a:close/>
                    <a:moveTo>
                      <a:pt x="368" y="231"/>
                    </a:moveTo>
                    <a:cubicBezTo>
                      <a:pt x="368" y="231"/>
                      <a:pt x="368" y="231"/>
                      <a:pt x="368" y="231"/>
                    </a:cubicBezTo>
                    <a:cubicBezTo>
                      <a:pt x="368" y="231"/>
                      <a:pt x="368" y="231"/>
                      <a:pt x="368" y="231"/>
                    </a:cubicBezTo>
                    <a:cubicBezTo>
                      <a:pt x="368" y="231"/>
                      <a:pt x="368" y="231"/>
                      <a:pt x="368" y="231"/>
                    </a:cubicBezTo>
                    <a:close/>
                    <a:moveTo>
                      <a:pt x="361" y="236"/>
                    </a:moveTo>
                    <a:cubicBezTo>
                      <a:pt x="361" y="236"/>
                      <a:pt x="361" y="236"/>
                      <a:pt x="361" y="236"/>
                    </a:cubicBezTo>
                    <a:cubicBezTo>
                      <a:pt x="361" y="236"/>
                      <a:pt x="361" y="236"/>
                      <a:pt x="361" y="236"/>
                    </a:cubicBezTo>
                    <a:cubicBezTo>
                      <a:pt x="361" y="236"/>
                      <a:pt x="361" y="236"/>
                      <a:pt x="361" y="236"/>
                    </a:cubicBezTo>
                    <a:close/>
                    <a:moveTo>
                      <a:pt x="363" y="239"/>
                    </a:moveTo>
                    <a:cubicBezTo>
                      <a:pt x="363" y="239"/>
                      <a:pt x="363" y="239"/>
                      <a:pt x="363" y="238"/>
                    </a:cubicBezTo>
                    <a:cubicBezTo>
                      <a:pt x="363" y="239"/>
                      <a:pt x="362" y="239"/>
                      <a:pt x="363" y="239"/>
                    </a:cubicBezTo>
                    <a:close/>
                    <a:moveTo>
                      <a:pt x="368" y="232"/>
                    </a:moveTo>
                    <a:cubicBezTo>
                      <a:pt x="368" y="232"/>
                      <a:pt x="368" y="232"/>
                      <a:pt x="367" y="232"/>
                    </a:cubicBezTo>
                    <a:cubicBezTo>
                      <a:pt x="367" y="232"/>
                      <a:pt x="367" y="232"/>
                      <a:pt x="367" y="232"/>
                    </a:cubicBezTo>
                    <a:cubicBezTo>
                      <a:pt x="367" y="232"/>
                      <a:pt x="367" y="232"/>
                      <a:pt x="368" y="232"/>
                    </a:cubicBezTo>
                    <a:cubicBezTo>
                      <a:pt x="368" y="232"/>
                      <a:pt x="368" y="232"/>
                      <a:pt x="368" y="232"/>
                    </a:cubicBezTo>
                    <a:close/>
                    <a:moveTo>
                      <a:pt x="365" y="235"/>
                    </a:moveTo>
                    <a:cubicBezTo>
                      <a:pt x="365" y="235"/>
                      <a:pt x="365" y="235"/>
                      <a:pt x="365" y="235"/>
                    </a:cubicBezTo>
                    <a:cubicBezTo>
                      <a:pt x="365" y="235"/>
                      <a:pt x="365" y="235"/>
                      <a:pt x="365" y="235"/>
                    </a:cubicBezTo>
                    <a:cubicBezTo>
                      <a:pt x="365" y="235"/>
                      <a:pt x="365" y="235"/>
                      <a:pt x="365" y="235"/>
                    </a:cubicBezTo>
                    <a:close/>
                    <a:moveTo>
                      <a:pt x="368" y="232"/>
                    </a:moveTo>
                    <a:cubicBezTo>
                      <a:pt x="368" y="231"/>
                      <a:pt x="368" y="231"/>
                      <a:pt x="368" y="231"/>
                    </a:cubicBezTo>
                    <a:cubicBezTo>
                      <a:pt x="368" y="231"/>
                      <a:pt x="368" y="231"/>
                      <a:pt x="368" y="231"/>
                    </a:cubicBezTo>
                    <a:cubicBezTo>
                      <a:pt x="368" y="231"/>
                      <a:pt x="368" y="231"/>
                      <a:pt x="368" y="232"/>
                    </a:cubicBezTo>
                    <a:close/>
                    <a:moveTo>
                      <a:pt x="365" y="247"/>
                    </a:moveTo>
                    <a:cubicBezTo>
                      <a:pt x="365" y="246"/>
                      <a:pt x="365" y="246"/>
                      <a:pt x="365" y="246"/>
                    </a:cubicBezTo>
                    <a:cubicBezTo>
                      <a:pt x="365" y="246"/>
                      <a:pt x="365" y="246"/>
                      <a:pt x="365" y="247"/>
                    </a:cubicBezTo>
                    <a:cubicBezTo>
                      <a:pt x="365" y="247"/>
                      <a:pt x="365" y="247"/>
                      <a:pt x="365" y="247"/>
                    </a:cubicBezTo>
                    <a:cubicBezTo>
                      <a:pt x="365" y="247"/>
                      <a:pt x="365" y="247"/>
                      <a:pt x="365" y="247"/>
                    </a:cubicBezTo>
                    <a:close/>
                    <a:moveTo>
                      <a:pt x="343" y="217"/>
                    </a:moveTo>
                    <a:cubicBezTo>
                      <a:pt x="343" y="217"/>
                      <a:pt x="343" y="217"/>
                      <a:pt x="343" y="217"/>
                    </a:cubicBezTo>
                    <a:cubicBezTo>
                      <a:pt x="343" y="217"/>
                      <a:pt x="343" y="217"/>
                      <a:pt x="343" y="217"/>
                    </a:cubicBezTo>
                    <a:cubicBezTo>
                      <a:pt x="343" y="217"/>
                      <a:pt x="343" y="217"/>
                      <a:pt x="343" y="217"/>
                    </a:cubicBezTo>
                    <a:cubicBezTo>
                      <a:pt x="343" y="217"/>
                      <a:pt x="343" y="217"/>
                      <a:pt x="343" y="217"/>
                    </a:cubicBezTo>
                    <a:close/>
                    <a:moveTo>
                      <a:pt x="364" y="243"/>
                    </a:moveTo>
                    <a:cubicBezTo>
                      <a:pt x="364" y="243"/>
                      <a:pt x="364" y="243"/>
                      <a:pt x="364" y="243"/>
                    </a:cubicBezTo>
                    <a:cubicBezTo>
                      <a:pt x="364" y="243"/>
                      <a:pt x="364" y="243"/>
                      <a:pt x="364" y="243"/>
                    </a:cubicBezTo>
                    <a:close/>
                    <a:moveTo>
                      <a:pt x="359" y="218"/>
                    </a:moveTo>
                    <a:cubicBezTo>
                      <a:pt x="359" y="218"/>
                      <a:pt x="359" y="218"/>
                      <a:pt x="359" y="218"/>
                    </a:cubicBezTo>
                    <a:cubicBezTo>
                      <a:pt x="359" y="218"/>
                      <a:pt x="359" y="218"/>
                      <a:pt x="359" y="218"/>
                    </a:cubicBezTo>
                    <a:cubicBezTo>
                      <a:pt x="359" y="218"/>
                      <a:pt x="359" y="218"/>
                      <a:pt x="358" y="217"/>
                    </a:cubicBezTo>
                    <a:cubicBezTo>
                      <a:pt x="358" y="217"/>
                      <a:pt x="358" y="216"/>
                      <a:pt x="358" y="216"/>
                    </a:cubicBezTo>
                    <a:cubicBezTo>
                      <a:pt x="358" y="216"/>
                      <a:pt x="358" y="216"/>
                      <a:pt x="358" y="215"/>
                    </a:cubicBezTo>
                    <a:cubicBezTo>
                      <a:pt x="357" y="215"/>
                      <a:pt x="357" y="215"/>
                      <a:pt x="357" y="214"/>
                    </a:cubicBezTo>
                    <a:cubicBezTo>
                      <a:pt x="357" y="214"/>
                      <a:pt x="357" y="214"/>
                      <a:pt x="357" y="214"/>
                    </a:cubicBezTo>
                    <a:cubicBezTo>
                      <a:pt x="357" y="213"/>
                      <a:pt x="357" y="213"/>
                      <a:pt x="357" y="213"/>
                    </a:cubicBezTo>
                    <a:cubicBezTo>
                      <a:pt x="357" y="213"/>
                      <a:pt x="357" y="213"/>
                      <a:pt x="356" y="212"/>
                    </a:cubicBezTo>
                    <a:cubicBezTo>
                      <a:pt x="356" y="213"/>
                      <a:pt x="357" y="213"/>
                      <a:pt x="356" y="213"/>
                    </a:cubicBezTo>
                    <a:cubicBezTo>
                      <a:pt x="356" y="213"/>
                      <a:pt x="356" y="213"/>
                      <a:pt x="356" y="213"/>
                    </a:cubicBezTo>
                    <a:cubicBezTo>
                      <a:pt x="357" y="213"/>
                      <a:pt x="357" y="214"/>
                      <a:pt x="357" y="214"/>
                    </a:cubicBezTo>
                    <a:cubicBezTo>
                      <a:pt x="356" y="214"/>
                      <a:pt x="356" y="214"/>
                      <a:pt x="356" y="214"/>
                    </a:cubicBezTo>
                    <a:cubicBezTo>
                      <a:pt x="356" y="214"/>
                      <a:pt x="356" y="214"/>
                      <a:pt x="356" y="214"/>
                    </a:cubicBezTo>
                    <a:cubicBezTo>
                      <a:pt x="356" y="214"/>
                      <a:pt x="356" y="214"/>
                      <a:pt x="356" y="214"/>
                    </a:cubicBezTo>
                    <a:cubicBezTo>
                      <a:pt x="356" y="214"/>
                      <a:pt x="356" y="215"/>
                      <a:pt x="356" y="215"/>
                    </a:cubicBezTo>
                    <a:cubicBezTo>
                      <a:pt x="356" y="215"/>
                      <a:pt x="356" y="215"/>
                      <a:pt x="356" y="215"/>
                    </a:cubicBezTo>
                    <a:cubicBezTo>
                      <a:pt x="356" y="215"/>
                      <a:pt x="356" y="215"/>
                      <a:pt x="356" y="215"/>
                    </a:cubicBezTo>
                    <a:cubicBezTo>
                      <a:pt x="357" y="215"/>
                      <a:pt x="357" y="215"/>
                      <a:pt x="357" y="215"/>
                    </a:cubicBezTo>
                    <a:cubicBezTo>
                      <a:pt x="357" y="216"/>
                      <a:pt x="357" y="216"/>
                      <a:pt x="358" y="217"/>
                    </a:cubicBezTo>
                    <a:cubicBezTo>
                      <a:pt x="358" y="217"/>
                      <a:pt x="358" y="217"/>
                      <a:pt x="358" y="218"/>
                    </a:cubicBezTo>
                    <a:cubicBezTo>
                      <a:pt x="358" y="218"/>
                      <a:pt x="358" y="218"/>
                      <a:pt x="358" y="218"/>
                    </a:cubicBezTo>
                    <a:cubicBezTo>
                      <a:pt x="359" y="218"/>
                      <a:pt x="359" y="218"/>
                      <a:pt x="359" y="218"/>
                    </a:cubicBezTo>
                    <a:cubicBezTo>
                      <a:pt x="358" y="219"/>
                      <a:pt x="359" y="219"/>
                      <a:pt x="359" y="219"/>
                    </a:cubicBezTo>
                    <a:cubicBezTo>
                      <a:pt x="359" y="219"/>
                      <a:pt x="359" y="220"/>
                      <a:pt x="359" y="220"/>
                    </a:cubicBezTo>
                    <a:cubicBezTo>
                      <a:pt x="359" y="220"/>
                      <a:pt x="359" y="219"/>
                      <a:pt x="359" y="220"/>
                    </a:cubicBezTo>
                    <a:cubicBezTo>
                      <a:pt x="358" y="220"/>
                      <a:pt x="358" y="220"/>
                      <a:pt x="358" y="220"/>
                    </a:cubicBezTo>
                    <a:cubicBezTo>
                      <a:pt x="358" y="219"/>
                      <a:pt x="358" y="220"/>
                      <a:pt x="358" y="220"/>
                    </a:cubicBezTo>
                    <a:cubicBezTo>
                      <a:pt x="358" y="220"/>
                      <a:pt x="358" y="220"/>
                      <a:pt x="358" y="220"/>
                    </a:cubicBezTo>
                    <a:cubicBezTo>
                      <a:pt x="358" y="220"/>
                      <a:pt x="358" y="220"/>
                      <a:pt x="358" y="220"/>
                    </a:cubicBezTo>
                    <a:cubicBezTo>
                      <a:pt x="358" y="220"/>
                      <a:pt x="358" y="220"/>
                      <a:pt x="358" y="220"/>
                    </a:cubicBezTo>
                    <a:cubicBezTo>
                      <a:pt x="358" y="220"/>
                      <a:pt x="358" y="220"/>
                      <a:pt x="359" y="220"/>
                    </a:cubicBezTo>
                    <a:cubicBezTo>
                      <a:pt x="359" y="220"/>
                      <a:pt x="359" y="220"/>
                      <a:pt x="359" y="221"/>
                    </a:cubicBezTo>
                    <a:cubicBezTo>
                      <a:pt x="359" y="221"/>
                      <a:pt x="359" y="221"/>
                      <a:pt x="359" y="221"/>
                    </a:cubicBezTo>
                    <a:cubicBezTo>
                      <a:pt x="359" y="221"/>
                      <a:pt x="359" y="221"/>
                      <a:pt x="358" y="222"/>
                    </a:cubicBezTo>
                    <a:cubicBezTo>
                      <a:pt x="358" y="222"/>
                      <a:pt x="358" y="222"/>
                      <a:pt x="358" y="222"/>
                    </a:cubicBezTo>
                    <a:cubicBezTo>
                      <a:pt x="358" y="221"/>
                      <a:pt x="358" y="221"/>
                      <a:pt x="358" y="221"/>
                    </a:cubicBezTo>
                    <a:cubicBezTo>
                      <a:pt x="358" y="221"/>
                      <a:pt x="358" y="221"/>
                      <a:pt x="358" y="221"/>
                    </a:cubicBezTo>
                    <a:cubicBezTo>
                      <a:pt x="358" y="221"/>
                      <a:pt x="357" y="221"/>
                      <a:pt x="357" y="221"/>
                    </a:cubicBezTo>
                    <a:cubicBezTo>
                      <a:pt x="357" y="221"/>
                      <a:pt x="357" y="221"/>
                      <a:pt x="357" y="221"/>
                    </a:cubicBezTo>
                    <a:cubicBezTo>
                      <a:pt x="357" y="221"/>
                      <a:pt x="357" y="221"/>
                      <a:pt x="357" y="221"/>
                    </a:cubicBezTo>
                    <a:cubicBezTo>
                      <a:pt x="357" y="221"/>
                      <a:pt x="357" y="221"/>
                      <a:pt x="357" y="221"/>
                    </a:cubicBezTo>
                    <a:cubicBezTo>
                      <a:pt x="357" y="221"/>
                      <a:pt x="357" y="222"/>
                      <a:pt x="357" y="222"/>
                    </a:cubicBezTo>
                    <a:cubicBezTo>
                      <a:pt x="358" y="222"/>
                      <a:pt x="358" y="222"/>
                      <a:pt x="358" y="222"/>
                    </a:cubicBezTo>
                    <a:cubicBezTo>
                      <a:pt x="357" y="222"/>
                      <a:pt x="357" y="222"/>
                      <a:pt x="357" y="222"/>
                    </a:cubicBezTo>
                    <a:cubicBezTo>
                      <a:pt x="357" y="222"/>
                      <a:pt x="357" y="222"/>
                      <a:pt x="357" y="222"/>
                    </a:cubicBezTo>
                    <a:cubicBezTo>
                      <a:pt x="357" y="223"/>
                      <a:pt x="357" y="223"/>
                      <a:pt x="357" y="223"/>
                    </a:cubicBezTo>
                    <a:cubicBezTo>
                      <a:pt x="357" y="223"/>
                      <a:pt x="357" y="223"/>
                      <a:pt x="357" y="223"/>
                    </a:cubicBezTo>
                    <a:cubicBezTo>
                      <a:pt x="357" y="223"/>
                      <a:pt x="357" y="223"/>
                      <a:pt x="356" y="223"/>
                    </a:cubicBezTo>
                    <a:cubicBezTo>
                      <a:pt x="356" y="223"/>
                      <a:pt x="356" y="223"/>
                      <a:pt x="356" y="223"/>
                    </a:cubicBezTo>
                    <a:cubicBezTo>
                      <a:pt x="356" y="223"/>
                      <a:pt x="356" y="223"/>
                      <a:pt x="356" y="223"/>
                    </a:cubicBezTo>
                    <a:cubicBezTo>
                      <a:pt x="356" y="223"/>
                      <a:pt x="356" y="223"/>
                      <a:pt x="356" y="224"/>
                    </a:cubicBezTo>
                    <a:cubicBezTo>
                      <a:pt x="356" y="224"/>
                      <a:pt x="356" y="224"/>
                      <a:pt x="356" y="224"/>
                    </a:cubicBezTo>
                    <a:cubicBezTo>
                      <a:pt x="356" y="224"/>
                      <a:pt x="356" y="224"/>
                      <a:pt x="356" y="224"/>
                    </a:cubicBezTo>
                    <a:cubicBezTo>
                      <a:pt x="356" y="224"/>
                      <a:pt x="356" y="224"/>
                      <a:pt x="356" y="224"/>
                    </a:cubicBezTo>
                    <a:cubicBezTo>
                      <a:pt x="356" y="224"/>
                      <a:pt x="356" y="224"/>
                      <a:pt x="356" y="224"/>
                    </a:cubicBezTo>
                    <a:cubicBezTo>
                      <a:pt x="355" y="225"/>
                      <a:pt x="355" y="225"/>
                      <a:pt x="355" y="225"/>
                    </a:cubicBezTo>
                    <a:cubicBezTo>
                      <a:pt x="355" y="225"/>
                      <a:pt x="355" y="225"/>
                      <a:pt x="355" y="225"/>
                    </a:cubicBezTo>
                    <a:cubicBezTo>
                      <a:pt x="355" y="225"/>
                      <a:pt x="354" y="225"/>
                      <a:pt x="354" y="225"/>
                    </a:cubicBezTo>
                    <a:cubicBezTo>
                      <a:pt x="354" y="225"/>
                      <a:pt x="354" y="224"/>
                      <a:pt x="354" y="224"/>
                    </a:cubicBezTo>
                    <a:cubicBezTo>
                      <a:pt x="354" y="224"/>
                      <a:pt x="354" y="224"/>
                      <a:pt x="354" y="224"/>
                    </a:cubicBezTo>
                    <a:cubicBezTo>
                      <a:pt x="354" y="224"/>
                      <a:pt x="354" y="223"/>
                      <a:pt x="354" y="223"/>
                    </a:cubicBezTo>
                    <a:cubicBezTo>
                      <a:pt x="354" y="223"/>
                      <a:pt x="354" y="223"/>
                      <a:pt x="354" y="223"/>
                    </a:cubicBezTo>
                    <a:cubicBezTo>
                      <a:pt x="354" y="222"/>
                      <a:pt x="354" y="223"/>
                      <a:pt x="354" y="223"/>
                    </a:cubicBezTo>
                    <a:cubicBezTo>
                      <a:pt x="354" y="223"/>
                      <a:pt x="354" y="223"/>
                      <a:pt x="354" y="223"/>
                    </a:cubicBezTo>
                    <a:cubicBezTo>
                      <a:pt x="355" y="223"/>
                      <a:pt x="354" y="223"/>
                      <a:pt x="354" y="222"/>
                    </a:cubicBezTo>
                    <a:cubicBezTo>
                      <a:pt x="354" y="222"/>
                      <a:pt x="354" y="222"/>
                      <a:pt x="355" y="222"/>
                    </a:cubicBezTo>
                    <a:cubicBezTo>
                      <a:pt x="355" y="222"/>
                      <a:pt x="355" y="222"/>
                      <a:pt x="355" y="222"/>
                    </a:cubicBezTo>
                    <a:cubicBezTo>
                      <a:pt x="355" y="222"/>
                      <a:pt x="355" y="222"/>
                      <a:pt x="355" y="221"/>
                    </a:cubicBezTo>
                    <a:cubicBezTo>
                      <a:pt x="355" y="221"/>
                      <a:pt x="355" y="221"/>
                      <a:pt x="355" y="221"/>
                    </a:cubicBezTo>
                    <a:cubicBezTo>
                      <a:pt x="354" y="221"/>
                      <a:pt x="354" y="221"/>
                      <a:pt x="354" y="221"/>
                    </a:cubicBezTo>
                    <a:cubicBezTo>
                      <a:pt x="354" y="221"/>
                      <a:pt x="355" y="221"/>
                      <a:pt x="355" y="221"/>
                    </a:cubicBezTo>
                    <a:cubicBezTo>
                      <a:pt x="355" y="221"/>
                      <a:pt x="355" y="221"/>
                      <a:pt x="356" y="221"/>
                    </a:cubicBezTo>
                    <a:cubicBezTo>
                      <a:pt x="356" y="221"/>
                      <a:pt x="356" y="221"/>
                      <a:pt x="356" y="221"/>
                    </a:cubicBezTo>
                    <a:cubicBezTo>
                      <a:pt x="356" y="221"/>
                      <a:pt x="356" y="221"/>
                      <a:pt x="356" y="221"/>
                    </a:cubicBezTo>
                    <a:cubicBezTo>
                      <a:pt x="356" y="221"/>
                      <a:pt x="356" y="221"/>
                      <a:pt x="356" y="221"/>
                    </a:cubicBezTo>
                    <a:cubicBezTo>
                      <a:pt x="356" y="221"/>
                      <a:pt x="356" y="221"/>
                      <a:pt x="355" y="221"/>
                    </a:cubicBezTo>
                    <a:cubicBezTo>
                      <a:pt x="355" y="221"/>
                      <a:pt x="355" y="221"/>
                      <a:pt x="355" y="221"/>
                    </a:cubicBezTo>
                    <a:cubicBezTo>
                      <a:pt x="355" y="221"/>
                      <a:pt x="355" y="220"/>
                      <a:pt x="355" y="220"/>
                    </a:cubicBezTo>
                    <a:cubicBezTo>
                      <a:pt x="355" y="220"/>
                      <a:pt x="355" y="220"/>
                      <a:pt x="354" y="220"/>
                    </a:cubicBezTo>
                    <a:cubicBezTo>
                      <a:pt x="354" y="220"/>
                      <a:pt x="354" y="220"/>
                      <a:pt x="354" y="220"/>
                    </a:cubicBezTo>
                    <a:cubicBezTo>
                      <a:pt x="354" y="219"/>
                      <a:pt x="354" y="219"/>
                      <a:pt x="354" y="218"/>
                    </a:cubicBezTo>
                    <a:cubicBezTo>
                      <a:pt x="354" y="218"/>
                      <a:pt x="354" y="218"/>
                      <a:pt x="354" y="217"/>
                    </a:cubicBezTo>
                    <a:cubicBezTo>
                      <a:pt x="354" y="217"/>
                      <a:pt x="354" y="217"/>
                      <a:pt x="354" y="217"/>
                    </a:cubicBezTo>
                    <a:cubicBezTo>
                      <a:pt x="353" y="217"/>
                      <a:pt x="354" y="216"/>
                      <a:pt x="354" y="215"/>
                    </a:cubicBezTo>
                    <a:cubicBezTo>
                      <a:pt x="353" y="214"/>
                      <a:pt x="353" y="214"/>
                      <a:pt x="353" y="213"/>
                    </a:cubicBezTo>
                    <a:cubicBezTo>
                      <a:pt x="353" y="213"/>
                      <a:pt x="353" y="213"/>
                      <a:pt x="353" y="212"/>
                    </a:cubicBezTo>
                    <a:cubicBezTo>
                      <a:pt x="353" y="212"/>
                      <a:pt x="353" y="212"/>
                      <a:pt x="353" y="212"/>
                    </a:cubicBezTo>
                    <a:cubicBezTo>
                      <a:pt x="353" y="212"/>
                      <a:pt x="353" y="212"/>
                      <a:pt x="353" y="212"/>
                    </a:cubicBezTo>
                    <a:cubicBezTo>
                      <a:pt x="353" y="212"/>
                      <a:pt x="353" y="212"/>
                      <a:pt x="353" y="212"/>
                    </a:cubicBezTo>
                    <a:cubicBezTo>
                      <a:pt x="353" y="211"/>
                      <a:pt x="353" y="211"/>
                      <a:pt x="352" y="211"/>
                    </a:cubicBezTo>
                    <a:cubicBezTo>
                      <a:pt x="352" y="211"/>
                      <a:pt x="352" y="211"/>
                      <a:pt x="352" y="210"/>
                    </a:cubicBezTo>
                    <a:cubicBezTo>
                      <a:pt x="352" y="210"/>
                      <a:pt x="352" y="210"/>
                      <a:pt x="352" y="210"/>
                    </a:cubicBezTo>
                    <a:cubicBezTo>
                      <a:pt x="352" y="210"/>
                      <a:pt x="352" y="210"/>
                      <a:pt x="352" y="210"/>
                    </a:cubicBezTo>
                    <a:cubicBezTo>
                      <a:pt x="352" y="210"/>
                      <a:pt x="352" y="209"/>
                      <a:pt x="352" y="209"/>
                    </a:cubicBezTo>
                    <a:cubicBezTo>
                      <a:pt x="352" y="209"/>
                      <a:pt x="352" y="209"/>
                      <a:pt x="352" y="209"/>
                    </a:cubicBezTo>
                    <a:cubicBezTo>
                      <a:pt x="352" y="209"/>
                      <a:pt x="352" y="209"/>
                      <a:pt x="352" y="209"/>
                    </a:cubicBezTo>
                    <a:cubicBezTo>
                      <a:pt x="352" y="209"/>
                      <a:pt x="353" y="209"/>
                      <a:pt x="353" y="209"/>
                    </a:cubicBezTo>
                    <a:cubicBezTo>
                      <a:pt x="353" y="209"/>
                      <a:pt x="353" y="210"/>
                      <a:pt x="353" y="210"/>
                    </a:cubicBezTo>
                    <a:cubicBezTo>
                      <a:pt x="353" y="210"/>
                      <a:pt x="354" y="211"/>
                      <a:pt x="354" y="211"/>
                    </a:cubicBezTo>
                    <a:cubicBezTo>
                      <a:pt x="354" y="211"/>
                      <a:pt x="354" y="211"/>
                      <a:pt x="354" y="211"/>
                    </a:cubicBezTo>
                    <a:cubicBezTo>
                      <a:pt x="354" y="211"/>
                      <a:pt x="354" y="211"/>
                      <a:pt x="354" y="211"/>
                    </a:cubicBezTo>
                    <a:cubicBezTo>
                      <a:pt x="354" y="211"/>
                      <a:pt x="355" y="211"/>
                      <a:pt x="355" y="211"/>
                    </a:cubicBezTo>
                    <a:cubicBezTo>
                      <a:pt x="355" y="211"/>
                      <a:pt x="355" y="211"/>
                      <a:pt x="356" y="211"/>
                    </a:cubicBezTo>
                    <a:cubicBezTo>
                      <a:pt x="356" y="212"/>
                      <a:pt x="356" y="212"/>
                      <a:pt x="357" y="211"/>
                    </a:cubicBezTo>
                    <a:cubicBezTo>
                      <a:pt x="357" y="211"/>
                      <a:pt x="357" y="211"/>
                      <a:pt x="357" y="211"/>
                    </a:cubicBezTo>
                    <a:cubicBezTo>
                      <a:pt x="357" y="212"/>
                      <a:pt x="357" y="212"/>
                      <a:pt x="357" y="212"/>
                    </a:cubicBezTo>
                    <a:cubicBezTo>
                      <a:pt x="357" y="212"/>
                      <a:pt x="357" y="212"/>
                      <a:pt x="357" y="212"/>
                    </a:cubicBezTo>
                    <a:cubicBezTo>
                      <a:pt x="357" y="213"/>
                      <a:pt x="358" y="213"/>
                      <a:pt x="358" y="214"/>
                    </a:cubicBezTo>
                    <a:cubicBezTo>
                      <a:pt x="358" y="214"/>
                      <a:pt x="358" y="214"/>
                      <a:pt x="358" y="214"/>
                    </a:cubicBezTo>
                    <a:cubicBezTo>
                      <a:pt x="358" y="214"/>
                      <a:pt x="358" y="214"/>
                      <a:pt x="358" y="215"/>
                    </a:cubicBezTo>
                    <a:cubicBezTo>
                      <a:pt x="358" y="215"/>
                      <a:pt x="358" y="215"/>
                      <a:pt x="359" y="215"/>
                    </a:cubicBezTo>
                    <a:cubicBezTo>
                      <a:pt x="359" y="216"/>
                      <a:pt x="359" y="216"/>
                      <a:pt x="359" y="216"/>
                    </a:cubicBezTo>
                    <a:cubicBezTo>
                      <a:pt x="359" y="216"/>
                      <a:pt x="359" y="216"/>
                      <a:pt x="359" y="216"/>
                    </a:cubicBezTo>
                    <a:cubicBezTo>
                      <a:pt x="359" y="217"/>
                      <a:pt x="359" y="217"/>
                      <a:pt x="359" y="217"/>
                    </a:cubicBezTo>
                    <a:cubicBezTo>
                      <a:pt x="359" y="217"/>
                      <a:pt x="359" y="217"/>
                      <a:pt x="359" y="218"/>
                    </a:cubicBezTo>
                    <a:cubicBezTo>
                      <a:pt x="359" y="218"/>
                      <a:pt x="359" y="218"/>
                      <a:pt x="359" y="218"/>
                    </a:cubicBezTo>
                    <a:close/>
                    <a:moveTo>
                      <a:pt x="357" y="216"/>
                    </a:moveTo>
                    <a:cubicBezTo>
                      <a:pt x="357" y="216"/>
                      <a:pt x="357" y="216"/>
                      <a:pt x="357" y="216"/>
                    </a:cubicBezTo>
                    <a:cubicBezTo>
                      <a:pt x="358" y="216"/>
                      <a:pt x="358" y="216"/>
                      <a:pt x="357" y="216"/>
                    </a:cubicBezTo>
                    <a:cubicBezTo>
                      <a:pt x="357" y="216"/>
                      <a:pt x="357" y="215"/>
                      <a:pt x="357" y="215"/>
                    </a:cubicBezTo>
                    <a:cubicBezTo>
                      <a:pt x="357" y="215"/>
                      <a:pt x="357" y="215"/>
                      <a:pt x="357" y="215"/>
                    </a:cubicBezTo>
                    <a:cubicBezTo>
                      <a:pt x="357" y="215"/>
                      <a:pt x="357" y="215"/>
                      <a:pt x="357" y="215"/>
                    </a:cubicBezTo>
                    <a:cubicBezTo>
                      <a:pt x="357" y="216"/>
                      <a:pt x="357" y="216"/>
                      <a:pt x="357" y="216"/>
                    </a:cubicBezTo>
                    <a:close/>
                    <a:moveTo>
                      <a:pt x="357" y="214"/>
                    </a:moveTo>
                    <a:cubicBezTo>
                      <a:pt x="357" y="214"/>
                      <a:pt x="357" y="214"/>
                      <a:pt x="357" y="214"/>
                    </a:cubicBezTo>
                    <a:cubicBezTo>
                      <a:pt x="357" y="214"/>
                      <a:pt x="357" y="214"/>
                      <a:pt x="356" y="214"/>
                    </a:cubicBezTo>
                    <a:cubicBezTo>
                      <a:pt x="356" y="214"/>
                      <a:pt x="356" y="214"/>
                      <a:pt x="357" y="214"/>
                    </a:cubicBezTo>
                    <a:cubicBezTo>
                      <a:pt x="357" y="214"/>
                      <a:pt x="357" y="214"/>
                      <a:pt x="357" y="214"/>
                    </a:cubicBezTo>
                    <a:cubicBezTo>
                      <a:pt x="357" y="214"/>
                      <a:pt x="357" y="214"/>
                      <a:pt x="357" y="214"/>
                    </a:cubicBezTo>
                    <a:close/>
                    <a:moveTo>
                      <a:pt x="357" y="215"/>
                    </a:moveTo>
                    <a:cubicBezTo>
                      <a:pt x="357" y="215"/>
                      <a:pt x="357" y="215"/>
                      <a:pt x="357" y="215"/>
                    </a:cubicBezTo>
                    <a:cubicBezTo>
                      <a:pt x="357" y="215"/>
                      <a:pt x="357" y="215"/>
                      <a:pt x="357" y="215"/>
                    </a:cubicBezTo>
                    <a:cubicBezTo>
                      <a:pt x="357" y="215"/>
                      <a:pt x="357" y="215"/>
                      <a:pt x="357" y="215"/>
                    </a:cubicBezTo>
                    <a:close/>
                    <a:moveTo>
                      <a:pt x="375" y="247"/>
                    </a:moveTo>
                    <a:cubicBezTo>
                      <a:pt x="375" y="247"/>
                      <a:pt x="375" y="247"/>
                      <a:pt x="375" y="247"/>
                    </a:cubicBezTo>
                    <a:cubicBezTo>
                      <a:pt x="375" y="247"/>
                      <a:pt x="374" y="247"/>
                      <a:pt x="374" y="247"/>
                    </a:cubicBezTo>
                    <a:cubicBezTo>
                      <a:pt x="374" y="247"/>
                      <a:pt x="374" y="248"/>
                      <a:pt x="374" y="248"/>
                    </a:cubicBezTo>
                    <a:cubicBezTo>
                      <a:pt x="374" y="248"/>
                      <a:pt x="374" y="248"/>
                      <a:pt x="374" y="248"/>
                    </a:cubicBezTo>
                    <a:cubicBezTo>
                      <a:pt x="374" y="249"/>
                      <a:pt x="374" y="249"/>
                      <a:pt x="374" y="249"/>
                    </a:cubicBezTo>
                    <a:cubicBezTo>
                      <a:pt x="374" y="249"/>
                      <a:pt x="374" y="249"/>
                      <a:pt x="374" y="250"/>
                    </a:cubicBezTo>
                    <a:cubicBezTo>
                      <a:pt x="374" y="250"/>
                      <a:pt x="374" y="250"/>
                      <a:pt x="374" y="250"/>
                    </a:cubicBezTo>
                    <a:cubicBezTo>
                      <a:pt x="374" y="250"/>
                      <a:pt x="374" y="250"/>
                      <a:pt x="374" y="250"/>
                    </a:cubicBezTo>
                    <a:cubicBezTo>
                      <a:pt x="375" y="249"/>
                      <a:pt x="374" y="249"/>
                      <a:pt x="375" y="249"/>
                    </a:cubicBezTo>
                    <a:cubicBezTo>
                      <a:pt x="375" y="249"/>
                      <a:pt x="375" y="249"/>
                      <a:pt x="375" y="249"/>
                    </a:cubicBezTo>
                    <a:cubicBezTo>
                      <a:pt x="375" y="249"/>
                      <a:pt x="375" y="249"/>
                      <a:pt x="376" y="249"/>
                    </a:cubicBezTo>
                    <a:cubicBezTo>
                      <a:pt x="376" y="249"/>
                      <a:pt x="376" y="249"/>
                      <a:pt x="376" y="249"/>
                    </a:cubicBezTo>
                    <a:cubicBezTo>
                      <a:pt x="376" y="249"/>
                      <a:pt x="376" y="249"/>
                      <a:pt x="376" y="249"/>
                    </a:cubicBezTo>
                    <a:cubicBezTo>
                      <a:pt x="376" y="249"/>
                      <a:pt x="376" y="249"/>
                      <a:pt x="376" y="249"/>
                    </a:cubicBezTo>
                    <a:cubicBezTo>
                      <a:pt x="376" y="248"/>
                      <a:pt x="376" y="248"/>
                      <a:pt x="376" y="248"/>
                    </a:cubicBezTo>
                    <a:cubicBezTo>
                      <a:pt x="376" y="248"/>
                      <a:pt x="376" y="248"/>
                      <a:pt x="376" y="248"/>
                    </a:cubicBezTo>
                    <a:cubicBezTo>
                      <a:pt x="376" y="248"/>
                      <a:pt x="375" y="248"/>
                      <a:pt x="375" y="248"/>
                    </a:cubicBezTo>
                    <a:cubicBezTo>
                      <a:pt x="375" y="247"/>
                      <a:pt x="376" y="247"/>
                      <a:pt x="376" y="247"/>
                    </a:cubicBezTo>
                    <a:cubicBezTo>
                      <a:pt x="375" y="247"/>
                      <a:pt x="375" y="247"/>
                      <a:pt x="375" y="247"/>
                    </a:cubicBezTo>
                    <a:cubicBezTo>
                      <a:pt x="375" y="247"/>
                      <a:pt x="375" y="247"/>
                      <a:pt x="375" y="247"/>
                    </a:cubicBezTo>
                    <a:close/>
                    <a:moveTo>
                      <a:pt x="376" y="251"/>
                    </a:moveTo>
                    <a:cubicBezTo>
                      <a:pt x="376" y="251"/>
                      <a:pt x="376" y="251"/>
                      <a:pt x="376" y="251"/>
                    </a:cubicBezTo>
                    <a:cubicBezTo>
                      <a:pt x="376" y="251"/>
                      <a:pt x="376" y="251"/>
                      <a:pt x="376" y="251"/>
                    </a:cubicBezTo>
                    <a:cubicBezTo>
                      <a:pt x="376" y="251"/>
                      <a:pt x="376" y="251"/>
                      <a:pt x="376" y="251"/>
                    </a:cubicBezTo>
                    <a:cubicBezTo>
                      <a:pt x="376" y="251"/>
                      <a:pt x="377" y="251"/>
                      <a:pt x="377" y="251"/>
                    </a:cubicBezTo>
                    <a:cubicBezTo>
                      <a:pt x="377" y="251"/>
                      <a:pt x="377" y="251"/>
                      <a:pt x="377" y="251"/>
                    </a:cubicBezTo>
                    <a:cubicBezTo>
                      <a:pt x="377" y="251"/>
                      <a:pt x="377" y="251"/>
                      <a:pt x="377" y="251"/>
                    </a:cubicBezTo>
                    <a:cubicBezTo>
                      <a:pt x="376" y="251"/>
                      <a:pt x="376" y="251"/>
                      <a:pt x="376" y="250"/>
                    </a:cubicBezTo>
                    <a:cubicBezTo>
                      <a:pt x="376" y="250"/>
                      <a:pt x="377" y="250"/>
                      <a:pt x="377" y="250"/>
                    </a:cubicBezTo>
                    <a:cubicBezTo>
                      <a:pt x="376" y="250"/>
                      <a:pt x="376" y="250"/>
                      <a:pt x="376" y="250"/>
                    </a:cubicBezTo>
                    <a:cubicBezTo>
                      <a:pt x="376" y="250"/>
                      <a:pt x="376" y="250"/>
                      <a:pt x="376" y="250"/>
                    </a:cubicBezTo>
                    <a:cubicBezTo>
                      <a:pt x="376" y="250"/>
                      <a:pt x="376" y="250"/>
                      <a:pt x="376" y="250"/>
                    </a:cubicBezTo>
                    <a:cubicBezTo>
                      <a:pt x="376" y="250"/>
                      <a:pt x="376" y="250"/>
                      <a:pt x="376" y="250"/>
                    </a:cubicBezTo>
                    <a:cubicBezTo>
                      <a:pt x="376" y="250"/>
                      <a:pt x="376" y="250"/>
                      <a:pt x="375" y="250"/>
                    </a:cubicBezTo>
                    <a:cubicBezTo>
                      <a:pt x="375" y="250"/>
                      <a:pt x="375" y="250"/>
                      <a:pt x="375" y="250"/>
                    </a:cubicBezTo>
                    <a:cubicBezTo>
                      <a:pt x="375" y="250"/>
                      <a:pt x="375" y="250"/>
                      <a:pt x="375" y="251"/>
                    </a:cubicBezTo>
                    <a:cubicBezTo>
                      <a:pt x="375" y="251"/>
                      <a:pt x="375" y="251"/>
                      <a:pt x="376" y="251"/>
                    </a:cubicBezTo>
                    <a:close/>
                    <a:moveTo>
                      <a:pt x="805" y="352"/>
                    </a:moveTo>
                    <a:cubicBezTo>
                      <a:pt x="805" y="352"/>
                      <a:pt x="805" y="353"/>
                      <a:pt x="804" y="353"/>
                    </a:cubicBezTo>
                    <a:cubicBezTo>
                      <a:pt x="804" y="353"/>
                      <a:pt x="804" y="353"/>
                      <a:pt x="804" y="353"/>
                    </a:cubicBezTo>
                    <a:cubicBezTo>
                      <a:pt x="804" y="353"/>
                      <a:pt x="804" y="352"/>
                      <a:pt x="804" y="352"/>
                    </a:cubicBezTo>
                    <a:cubicBezTo>
                      <a:pt x="804" y="352"/>
                      <a:pt x="804" y="351"/>
                      <a:pt x="804" y="351"/>
                    </a:cubicBezTo>
                    <a:cubicBezTo>
                      <a:pt x="804" y="351"/>
                      <a:pt x="804" y="351"/>
                      <a:pt x="804" y="351"/>
                    </a:cubicBezTo>
                    <a:cubicBezTo>
                      <a:pt x="804" y="351"/>
                      <a:pt x="804" y="351"/>
                      <a:pt x="804" y="351"/>
                    </a:cubicBezTo>
                    <a:cubicBezTo>
                      <a:pt x="804" y="350"/>
                      <a:pt x="804" y="350"/>
                      <a:pt x="804" y="350"/>
                    </a:cubicBezTo>
                    <a:cubicBezTo>
                      <a:pt x="804" y="350"/>
                      <a:pt x="803" y="350"/>
                      <a:pt x="803" y="350"/>
                    </a:cubicBezTo>
                    <a:cubicBezTo>
                      <a:pt x="803" y="350"/>
                      <a:pt x="804" y="349"/>
                      <a:pt x="804" y="349"/>
                    </a:cubicBezTo>
                    <a:cubicBezTo>
                      <a:pt x="804" y="349"/>
                      <a:pt x="804" y="349"/>
                      <a:pt x="804" y="349"/>
                    </a:cubicBezTo>
                    <a:cubicBezTo>
                      <a:pt x="804" y="349"/>
                      <a:pt x="801" y="348"/>
                      <a:pt x="801" y="348"/>
                    </a:cubicBezTo>
                    <a:cubicBezTo>
                      <a:pt x="801" y="348"/>
                      <a:pt x="801" y="347"/>
                      <a:pt x="801" y="347"/>
                    </a:cubicBezTo>
                    <a:cubicBezTo>
                      <a:pt x="801" y="347"/>
                      <a:pt x="802" y="347"/>
                      <a:pt x="802" y="347"/>
                    </a:cubicBezTo>
                    <a:cubicBezTo>
                      <a:pt x="802" y="347"/>
                      <a:pt x="802" y="346"/>
                      <a:pt x="802" y="346"/>
                    </a:cubicBezTo>
                    <a:cubicBezTo>
                      <a:pt x="802" y="346"/>
                      <a:pt x="801" y="346"/>
                      <a:pt x="801" y="346"/>
                    </a:cubicBezTo>
                    <a:cubicBezTo>
                      <a:pt x="801" y="346"/>
                      <a:pt x="802" y="345"/>
                      <a:pt x="802" y="345"/>
                    </a:cubicBezTo>
                    <a:cubicBezTo>
                      <a:pt x="802" y="334"/>
                      <a:pt x="802" y="334"/>
                      <a:pt x="802" y="334"/>
                    </a:cubicBezTo>
                    <a:cubicBezTo>
                      <a:pt x="799" y="332"/>
                      <a:pt x="799" y="332"/>
                      <a:pt x="799" y="332"/>
                    </a:cubicBezTo>
                    <a:cubicBezTo>
                      <a:pt x="797" y="332"/>
                      <a:pt x="797" y="332"/>
                      <a:pt x="797" y="332"/>
                    </a:cubicBezTo>
                    <a:cubicBezTo>
                      <a:pt x="797" y="332"/>
                      <a:pt x="797" y="332"/>
                      <a:pt x="797" y="332"/>
                    </a:cubicBezTo>
                    <a:cubicBezTo>
                      <a:pt x="796" y="332"/>
                      <a:pt x="796" y="332"/>
                      <a:pt x="796" y="332"/>
                    </a:cubicBezTo>
                    <a:cubicBezTo>
                      <a:pt x="794" y="333"/>
                      <a:pt x="794" y="333"/>
                      <a:pt x="794" y="333"/>
                    </a:cubicBezTo>
                    <a:cubicBezTo>
                      <a:pt x="793" y="332"/>
                      <a:pt x="793" y="332"/>
                      <a:pt x="793" y="332"/>
                    </a:cubicBezTo>
                    <a:cubicBezTo>
                      <a:pt x="793" y="331"/>
                      <a:pt x="793" y="331"/>
                      <a:pt x="793" y="331"/>
                    </a:cubicBezTo>
                    <a:cubicBezTo>
                      <a:pt x="792" y="331"/>
                      <a:pt x="792" y="331"/>
                      <a:pt x="792" y="331"/>
                    </a:cubicBezTo>
                    <a:cubicBezTo>
                      <a:pt x="787" y="338"/>
                      <a:pt x="787" y="338"/>
                      <a:pt x="787" y="338"/>
                    </a:cubicBezTo>
                    <a:cubicBezTo>
                      <a:pt x="787" y="338"/>
                      <a:pt x="786" y="339"/>
                      <a:pt x="786" y="340"/>
                    </a:cubicBezTo>
                    <a:cubicBezTo>
                      <a:pt x="786" y="340"/>
                      <a:pt x="786" y="340"/>
                      <a:pt x="786" y="340"/>
                    </a:cubicBezTo>
                    <a:cubicBezTo>
                      <a:pt x="786" y="341"/>
                      <a:pt x="786" y="341"/>
                      <a:pt x="786" y="341"/>
                    </a:cubicBezTo>
                    <a:cubicBezTo>
                      <a:pt x="785" y="341"/>
                      <a:pt x="785" y="341"/>
                      <a:pt x="785" y="341"/>
                    </a:cubicBezTo>
                    <a:cubicBezTo>
                      <a:pt x="785" y="342"/>
                      <a:pt x="785" y="342"/>
                      <a:pt x="785" y="342"/>
                    </a:cubicBezTo>
                    <a:cubicBezTo>
                      <a:pt x="785" y="342"/>
                      <a:pt x="785" y="343"/>
                      <a:pt x="785" y="343"/>
                    </a:cubicBezTo>
                    <a:cubicBezTo>
                      <a:pt x="785" y="343"/>
                      <a:pt x="785" y="343"/>
                      <a:pt x="785" y="343"/>
                    </a:cubicBezTo>
                    <a:cubicBezTo>
                      <a:pt x="785" y="344"/>
                      <a:pt x="785" y="344"/>
                      <a:pt x="785" y="344"/>
                    </a:cubicBezTo>
                    <a:cubicBezTo>
                      <a:pt x="785" y="344"/>
                      <a:pt x="785" y="344"/>
                      <a:pt x="785" y="344"/>
                    </a:cubicBezTo>
                    <a:cubicBezTo>
                      <a:pt x="785" y="344"/>
                      <a:pt x="785" y="345"/>
                      <a:pt x="785" y="345"/>
                    </a:cubicBezTo>
                    <a:cubicBezTo>
                      <a:pt x="785" y="346"/>
                      <a:pt x="785" y="346"/>
                      <a:pt x="785" y="346"/>
                    </a:cubicBezTo>
                    <a:cubicBezTo>
                      <a:pt x="784" y="347"/>
                      <a:pt x="784" y="347"/>
                      <a:pt x="784" y="347"/>
                    </a:cubicBezTo>
                    <a:cubicBezTo>
                      <a:pt x="784" y="347"/>
                      <a:pt x="784" y="347"/>
                      <a:pt x="784" y="347"/>
                    </a:cubicBezTo>
                    <a:cubicBezTo>
                      <a:pt x="784" y="347"/>
                      <a:pt x="783" y="348"/>
                      <a:pt x="783" y="348"/>
                    </a:cubicBezTo>
                    <a:cubicBezTo>
                      <a:pt x="783" y="348"/>
                      <a:pt x="782" y="348"/>
                      <a:pt x="782" y="348"/>
                    </a:cubicBezTo>
                    <a:cubicBezTo>
                      <a:pt x="782" y="348"/>
                      <a:pt x="782" y="349"/>
                      <a:pt x="782" y="349"/>
                    </a:cubicBezTo>
                    <a:cubicBezTo>
                      <a:pt x="782" y="349"/>
                      <a:pt x="782" y="350"/>
                      <a:pt x="782" y="350"/>
                    </a:cubicBezTo>
                    <a:cubicBezTo>
                      <a:pt x="782" y="350"/>
                      <a:pt x="782" y="351"/>
                      <a:pt x="782" y="351"/>
                    </a:cubicBezTo>
                    <a:cubicBezTo>
                      <a:pt x="782" y="351"/>
                      <a:pt x="782" y="351"/>
                      <a:pt x="782" y="350"/>
                    </a:cubicBezTo>
                    <a:cubicBezTo>
                      <a:pt x="782" y="350"/>
                      <a:pt x="782" y="350"/>
                      <a:pt x="782" y="350"/>
                    </a:cubicBezTo>
                    <a:cubicBezTo>
                      <a:pt x="782" y="350"/>
                      <a:pt x="781" y="351"/>
                      <a:pt x="781" y="351"/>
                    </a:cubicBezTo>
                    <a:cubicBezTo>
                      <a:pt x="781" y="351"/>
                      <a:pt x="781" y="351"/>
                      <a:pt x="781" y="351"/>
                    </a:cubicBezTo>
                    <a:cubicBezTo>
                      <a:pt x="781" y="351"/>
                      <a:pt x="781" y="352"/>
                      <a:pt x="781" y="352"/>
                    </a:cubicBezTo>
                    <a:cubicBezTo>
                      <a:pt x="780" y="351"/>
                      <a:pt x="780" y="351"/>
                      <a:pt x="780" y="351"/>
                    </a:cubicBezTo>
                    <a:cubicBezTo>
                      <a:pt x="779" y="352"/>
                      <a:pt x="779" y="352"/>
                      <a:pt x="779" y="352"/>
                    </a:cubicBezTo>
                    <a:cubicBezTo>
                      <a:pt x="779" y="352"/>
                      <a:pt x="778" y="351"/>
                      <a:pt x="778" y="351"/>
                    </a:cubicBezTo>
                    <a:cubicBezTo>
                      <a:pt x="778" y="351"/>
                      <a:pt x="777" y="352"/>
                      <a:pt x="777" y="352"/>
                    </a:cubicBezTo>
                    <a:cubicBezTo>
                      <a:pt x="777" y="352"/>
                      <a:pt x="777" y="353"/>
                      <a:pt x="777" y="353"/>
                    </a:cubicBezTo>
                    <a:cubicBezTo>
                      <a:pt x="777" y="353"/>
                      <a:pt x="777" y="353"/>
                      <a:pt x="777" y="353"/>
                    </a:cubicBezTo>
                    <a:cubicBezTo>
                      <a:pt x="777" y="353"/>
                      <a:pt x="777" y="354"/>
                      <a:pt x="777" y="354"/>
                    </a:cubicBezTo>
                    <a:cubicBezTo>
                      <a:pt x="754" y="354"/>
                      <a:pt x="754" y="354"/>
                      <a:pt x="754" y="354"/>
                    </a:cubicBezTo>
                    <a:cubicBezTo>
                      <a:pt x="751" y="356"/>
                      <a:pt x="751" y="356"/>
                      <a:pt x="751" y="356"/>
                    </a:cubicBezTo>
                    <a:cubicBezTo>
                      <a:pt x="747" y="360"/>
                      <a:pt x="747" y="360"/>
                      <a:pt x="747" y="360"/>
                    </a:cubicBezTo>
                    <a:cubicBezTo>
                      <a:pt x="744" y="362"/>
                      <a:pt x="744" y="362"/>
                      <a:pt x="744" y="362"/>
                    </a:cubicBezTo>
                    <a:cubicBezTo>
                      <a:pt x="741" y="367"/>
                      <a:pt x="741" y="367"/>
                      <a:pt x="741" y="367"/>
                    </a:cubicBezTo>
                    <a:cubicBezTo>
                      <a:pt x="728" y="367"/>
                      <a:pt x="728" y="367"/>
                      <a:pt x="728" y="367"/>
                    </a:cubicBezTo>
                    <a:cubicBezTo>
                      <a:pt x="725" y="369"/>
                      <a:pt x="725" y="369"/>
                      <a:pt x="725" y="369"/>
                    </a:cubicBezTo>
                    <a:cubicBezTo>
                      <a:pt x="726" y="370"/>
                      <a:pt x="726" y="370"/>
                      <a:pt x="726" y="370"/>
                    </a:cubicBezTo>
                    <a:cubicBezTo>
                      <a:pt x="726" y="372"/>
                      <a:pt x="726" y="372"/>
                      <a:pt x="726" y="372"/>
                    </a:cubicBezTo>
                    <a:cubicBezTo>
                      <a:pt x="727" y="373"/>
                      <a:pt x="727" y="373"/>
                      <a:pt x="727" y="373"/>
                    </a:cubicBezTo>
                    <a:cubicBezTo>
                      <a:pt x="727" y="374"/>
                      <a:pt x="727" y="374"/>
                      <a:pt x="727" y="374"/>
                    </a:cubicBezTo>
                    <a:cubicBezTo>
                      <a:pt x="719" y="378"/>
                      <a:pt x="719" y="378"/>
                      <a:pt x="719" y="378"/>
                    </a:cubicBezTo>
                    <a:cubicBezTo>
                      <a:pt x="711" y="380"/>
                      <a:pt x="711" y="380"/>
                      <a:pt x="711" y="380"/>
                    </a:cubicBezTo>
                    <a:cubicBezTo>
                      <a:pt x="704" y="385"/>
                      <a:pt x="704" y="385"/>
                      <a:pt x="704" y="385"/>
                    </a:cubicBezTo>
                    <a:cubicBezTo>
                      <a:pt x="701" y="385"/>
                      <a:pt x="701" y="385"/>
                      <a:pt x="701" y="385"/>
                    </a:cubicBezTo>
                    <a:cubicBezTo>
                      <a:pt x="699" y="383"/>
                      <a:pt x="699" y="383"/>
                      <a:pt x="699" y="383"/>
                    </a:cubicBezTo>
                    <a:cubicBezTo>
                      <a:pt x="699" y="383"/>
                      <a:pt x="699" y="382"/>
                      <a:pt x="699" y="382"/>
                    </a:cubicBezTo>
                    <a:cubicBezTo>
                      <a:pt x="699" y="382"/>
                      <a:pt x="699" y="381"/>
                      <a:pt x="699" y="381"/>
                    </a:cubicBezTo>
                    <a:cubicBezTo>
                      <a:pt x="699" y="381"/>
                      <a:pt x="699" y="380"/>
                      <a:pt x="699" y="380"/>
                    </a:cubicBezTo>
                    <a:cubicBezTo>
                      <a:pt x="699" y="380"/>
                      <a:pt x="699" y="379"/>
                      <a:pt x="699" y="379"/>
                    </a:cubicBezTo>
                    <a:cubicBezTo>
                      <a:pt x="699" y="379"/>
                      <a:pt x="701" y="379"/>
                      <a:pt x="701" y="379"/>
                    </a:cubicBezTo>
                    <a:cubicBezTo>
                      <a:pt x="701" y="379"/>
                      <a:pt x="703" y="376"/>
                      <a:pt x="703" y="376"/>
                    </a:cubicBezTo>
                    <a:cubicBezTo>
                      <a:pt x="703" y="375"/>
                      <a:pt x="703" y="375"/>
                      <a:pt x="703" y="375"/>
                    </a:cubicBezTo>
                    <a:cubicBezTo>
                      <a:pt x="703" y="375"/>
                      <a:pt x="703" y="373"/>
                      <a:pt x="703" y="373"/>
                    </a:cubicBezTo>
                    <a:cubicBezTo>
                      <a:pt x="703" y="373"/>
                      <a:pt x="705" y="368"/>
                      <a:pt x="705" y="368"/>
                    </a:cubicBezTo>
                    <a:cubicBezTo>
                      <a:pt x="703" y="351"/>
                      <a:pt x="703" y="351"/>
                      <a:pt x="703" y="351"/>
                    </a:cubicBezTo>
                    <a:cubicBezTo>
                      <a:pt x="696" y="346"/>
                      <a:pt x="696" y="346"/>
                      <a:pt x="696" y="346"/>
                    </a:cubicBezTo>
                    <a:cubicBezTo>
                      <a:pt x="697" y="345"/>
                      <a:pt x="697" y="345"/>
                      <a:pt x="697" y="345"/>
                    </a:cubicBezTo>
                    <a:cubicBezTo>
                      <a:pt x="696" y="344"/>
                      <a:pt x="696" y="344"/>
                      <a:pt x="696" y="344"/>
                    </a:cubicBezTo>
                    <a:cubicBezTo>
                      <a:pt x="694" y="344"/>
                      <a:pt x="694" y="344"/>
                      <a:pt x="694" y="344"/>
                    </a:cubicBezTo>
                    <a:cubicBezTo>
                      <a:pt x="693" y="344"/>
                      <a:pt x="693" y="344"/>
                      <a:pt x="693" y="344"/>
                    </a:cubicBezTo>
                    <a:cubicBezTo>
                      <a:pt x="692" y="342"/>
                      <a:pt x="692" y="342"/>
                      <a:pt x="692" y="342"/>
                    </a:cubicBezTo>
                    <a:cubicBezTo>
                      <a:pt x="692" y="339"/>
                      <a:pt x="692" y="339"/>
                      <a:pt x="692" y="339"/>
                    </a:cubicBezTo>
                    <a:cubicBezTo>
                      <a:pt x="690" y="340"/>
                      <a:pt x="690" y="340"/>
                      <a:pt x="690" y="340"/>
                    </a:cubicBezTo>
                    <a:cubicBezTo>
                      <a:pt x="689" y="340"/>
                      <a:pt x="689" y="340"/>
                      <a:pt x="689" y="340"/>
                    </a:cubicBezTo>
                    <a:cubicBezTo>
                      <a:pt x="688" y="338"/>
                      <a:pt x="688" y="338"/>
                      <a:pt x="688" y="338"/>
                    </a:cubicBezTo>
                    <a:cubicBezTo>
                      <a:pt x="687" y="336"/>
                      <a:pt x="687" y="336"/>
                      <a:pt x="687" y="336"/>
                    </a:cubicBezTo>
                    <a:cubicBezTo>
                      <a:pt x="663" y="322"/>
                      <a:pt x="663" y="322"/>
                      <a:pt x="663" y="322"/>
                    </a:cubicBezTo>
                    <a:cubicBezTo>
                      <a:pt x="662" y="322"/>
                      <a:pt x="662" y="322"/>
                      <a:pt x="662" y="322"/>
                    </a:cubicBezTo>
                    <a:cubicBezTo>
                      <a:pt x="657" y="325"/>
                      <a:pt x="657" y="325"/>
                      <a:pt x="657" y="325"/>
                    </a:cubicBezTo>
                    <a:cubicBezTo>
                      <a:pt x="655" y="325"/>
                      <a:pt x="655" y="325"/>
                      <a:pt x="655" y="325"/>
                    </a:cubicBezTo>
                    <a:cubicBezTo>
                      <a:pt x="655" y="325"/>
                      <a:pt x="654" y="325"/>
                      <a:pt x="654" y="325"/>
                    </a:cubicBezTo>
                    <a:cubicBezTo>
                      <a:pt x="654" y="325"/>
                      <a:pt x="654" y="325"/>
                      <a:pt x="654" y="325"/>
                    </a:cubicBezTo>
                    <a:cubicBezTo>
                      <a:pt x="653" y="325"/>
                      <a:pt x="653" y="325"/>
                      <a:pt x="653" y="325"/>
                    </a:cubicBezTo>
                    <a:cubicBezTo>
                      <a:pt x="652" y="324"/>
                      <a:pt x="652" y="324"/>
                      <a:pt x="652" y="324"/>
                    </a:cubicBezTo>
                    <a:cubicBezTo>
                      <a:pt x="648" y="324"/>
                      <a:pt x="648" y="324"/>
                      <a:pt x="648" y="324"/>
                    </a:cubicBezTo>
                    <a:cubicBezTo>
                      <a:pt x="647" y="323"/>
                      <a:pt x="647" y="323"/>
                      <a:pt x="647" y="323"/>
                    </a:cubicBezTo>
                    <a:cubicBezTo>
                      <a:pt x="644" y="324"/>
                      <a:pt x="644" y="324"/>
                      <a:pt x="644" y="324"/>
                    </a:cubicBezTo>
                    <a:cubicBezTo>
                      <a:pt x="642" y="324"/>
                      <a:pt x="642" y="324"/>
                      <a:pt x="642" y="324"/>
                    </a:cubicBezTo>
                    <a:cubicBezTo>
                      <a:pt x="642" y="324"/>
                      <a:pt x="642" y="324"/>
                      <a:pt x="642" y="324"/>
                    </a:cubicBezTo>
                    <a:cubicBezTo>
                      <a:pt x="641" y="324"/>
                      <a:pt x="641" y="324"/>
                      <a:pt x="641" y="324"/>
                    </a:cubicBezTo>
                    <a:cubicBezTo>
                      <a:pt x="641" y="323"/>
                      <a:pt x="641" y="323"/>
                      <a:pt x="641" y="323"/>
                    </a:cubicBezTo>
                    <a:cubicBezTo>
                      <a:pt x="640" y="323"/>
                      <a:pt x="640" y="323"/>
                      <a:pt x="640" y="323"/>
                    </a:cubicBezTo>
                    <a:cubicBezTo>
                      <a:pt x="639" y="322"/>
                      <a:pt x="639" y="322"/>
                      <a:pt x="639" y="322"/>
                    </a:cubicBezTo>
                    <a:cubicBezTo>
                      <a:pt x="638" y="322"/>
                      <a:pt x="638" y="322"/>
                      <a:pt x="638" y="322"/>
                    </a:cubicBezTo>
                    <a:cubicBezTo>
                      <a:pt x="637" y="323"/>
                      <a:pt x="637" y="323"/>
                      <a:pt x="637" y="323"/>
                    </a:cubicBezTo>
                    <a:cubicBezTo>
                      <a:pt x="637" y="323"/>
                      <a:pt x="637" y="323"/>
                      <a:pt x="637" y="323"/>
                    </a:cubicBezTo>
                    <a:cubicBezTo>
                      <a:pt x="637" y="321"/>
                      <a:pt x="637" y="321"/>
                      <a:pt x="637" y="321"/>
                    </a:cubicBezTo>
                    <a:cubicBezTo>
                      <a:pt x="636" y="321"/>
                      <a:pt x="636" y="321"/>
                      <a:pt x="636" y="321"/>
                    </a:cubicBezTo>
                    <a:cubicBezTo>
                      <a:pt x="635" y="320"/>
                      <a:pt x="635" y="320"/>
                      <a:pt x="635" y="320"/>
                    </a:cubicBezTo>
                    <a:cubicBezTo>
                      <a:pt x="635" y="319"/>
                      <a:pt x="635" y="319"/>
                      <a:pt x="635" y="319"/>
                    </a:cubicBezTo>
                    <a:cubicBezTo>
                      <a:pt x="634" y="319"/>
                      <a:pt x="634" y="319"/>
                      <a:pt x="634" y="319"/>
                    </a:cubicBezTo>
                    <a:cubicBezTo>
                      <a:pt x="633" y="319"/>
                      <a:pt x="633" y="319"/>
                      <a:pt x="633" y="319"/>
                    </a:cubicBezTo>
                    <a:cubicBezTo>
                      <a:pt x="631" y="319"/>
                      <a:pt x="631" y="319"/>
                      <a:pt x="631" y="319"/>
                    </a:cubicBezTo>
                    <a:cubicBezTo>
                      <a:pt x="630" y="319"/>
                      <a:pt x="630" y="319"/>
                      <a:pt x="630" y="319"/>
                    </a:cubicBezTo>
                    <a:cubicBezTo>
                      <a:pt x="629" y="320"/>
                      <a:pt x="629" y="320"/>
                      <a:pt x="629" y="320"/>
                    </a:cubicBezTo>
                    <a:cubicBezTo>
                      <a:pt x="627" y="320"/>
                      <a:pt x="627" y="320"/>
                      <a:pt x="627" y="320"/>
                    </a:cubicBezTo>
                    <a:cubicBezTo>
                      <a:pt x="627" y="318"/>
                      <a:pt x="627" y="318"/>
                      <a:pt x="627" y="318"/>
                    </a:cubicBezTo>
                    <a:cubicBezTo>
                      <a:pt x="627" y="318"/>
                      <a:pt x="625" y="318"/>
                      <a:pt x="625" y="318"/>
                    </a:cubicBezTo>
                    <a:cubicBezTo>
                      <a:pt x="624" y="318"/>
                      <a:pt x="623" y="318"/>
                      <a:pt x="623" y="318"/>
                    </a:cubicBezTo>
                    <a:cubicBezTo>
                      <a:pt x="621" y="317"/>
                      <a:pt x="621" y="317"/>
                      <a:pt x="621" y="317"/>
                    </a:cubicBezTo>
                    <a:cubicBezTo>
                      <a:pt x="621" y="315"/>
                      <a:pt x="621" y="315"/>
                      <a:pt x="621" y="315"/>
                    </a:cubicBezTo>
                    <a:cubicBezTo>
                      <a:pt x="621" y="313"/>
                      <a:pt x="621" y="313"/>
                      <a:pt x="621" y="313"/>
                    </a:cubicBezTo>
                    <a:cubicBezTo>
                      <a:pt x="620" y="312"/>
                      <a:pt x="620" y="312"/>
                      <a:pt x="620" y="312"/>
                    </a:cubicBezTo>
                    <a:cubicBezTo>
                      <a:pt x="620" y="312"/>
                      <a:pt x="620" y="311"/>
                      <a:pt x="620" y="311"/>
                    </a:cubicBezTo>
                    <a:cubicBezTo>
                      <a:pt x="620" y="311"/>
                      <a:pt x="618" y="311"/>
                      <a:pt x="618" y="311"/>
                    </a:cubicBezTo>
                    <a:cubicBezTo>
                      <a:pt x="618" y="315"/>
                      <a:pt x="618" y="315"/>
                      <a:pt x="618" y="315"/>
                    </a:cubicBezTo>
                    <a:cubicBezTo>
                      <a:pt x="433" y="315"/>
                      <a:pt x="433" y="315"/>
                      <a:pt x="433" y="315"/>
                    </a:cubicBezTo>
                    <a:cubicBezTo>
                      <a:pt x="433" y="315"/>
                      <a:pt x="433" y="315"/>
                      <a:pt x="433" y="315"/>
                    </a:cubicBezTo>
                    <a:cubicBezTo>
                      <a:pt x="433" y="315"/>
                      <a:pt x="433" y="316"/>
                      <a:pt x="433" y="316"/>
                    </a:cubicBezTo>
                    <a:cubicBezTo>
                      <a:pt x="433" y="316"/>
                      <a:pt x="433" y="316"/>
                      <a:pt x="433" y="316"/>
                    </a:cubicBezTo>
                    <a:cubicBezTo>
                      <a:pt x="433" y="316"/>
                      <a:pt x="434" y="317"/>
                      <a:pt x="434" y="317"/>
                    </a:cubicBezTo>
                    <a:cubicBezTo>
                      <a:pt x="434" y="317"/>
                      <a:pt x="434" y="317"/>
                      <a:pt x="435" y="317"/>
                    </a:cubicBezTo>
                    <a:cubicBezTo>
                      <a:pt x="435" y="317"/>
                      <a:pt x="435" y="317"/>
                      <a:pt x="435" y="317"/>
                    </a:cubicBezTo>
                    <a:cubicBezTo>
                      <a:pt x="435" y="318"/>
                      <a:pt x="435" y="318"/>
                      <a:pt x="435" y="318"/>
                    </a:cubicBezTo>
                    <a:cubicBezTo>
                      <a:pt x="435" y="318"/>
                      <a:pt x="435" y="318"/>
                      <a:pt x="435" y="318"/>
                    </a:cubicBezTo>
                    <a:cubicBezTo>
                      <a:pt x="435" y="318"/>
                      <a:pt x="436" y="319"/>
                      <a:pt x="436" y="319"/>
                    </a:cubicBezTo>
                    <a:cubicBezTo>
                      <a:pt x="436" y="319"/>
                      <a:pt x="436" y="319"/>
                      <a:pt x="436" y="319"/>
                    </a:cubicBezTo>
                    <a:cubicBezTo>
                      <a:pt x="436" y="319"/>
                      <a:pt x="435" y="319"/>
                      <a:pt x="435" y="319"/>
                    </a:cubicBezTo>
                    <a:cubicBezTo>
                      <a:pt x="435" y="319"/>
                      <a:pt x="435" y="320"/>
                      <a:pt x="435" y="320"/>
                    </a:cubicBezTo>
                    <a:cubicBezTo>
                      <a:pt x="435" y="320"/>
                      <a:pt x="435" y="320"/>
                      <a:pt x="435" y="320"/>
                    </a:cubicBezTo>
                    <a:cubicBezTo>
                      <a:pt x="435" y="320"/>
                      <a:pt x="435" y="321"/>
                      <a:pt x="435" y="320"/>
                    </a:cubicBezTo>
                    <a:cubicBezTo>
                      <a:pt x="435" y="320"/>
                      <a:pt x="435" y="320"/>
                      <a:pt x="435" y="320"/>
                    </a:cubicBezTo>
                    <a:cubicBezTo>
                      <a:pt x="434" y="320"/>
                      <a:pt x="434" y="320"/>
                      <a:pt x="434" y="320"/>
                    </a:cubicBezTo>
                    <a:cubicBezTo>
                      <a:pt x="434" y="320"/>
                      <a:pt x="434" y="321"/>
                      <a:pt x="434" y="321"/>
                    </a:cubicBezTo>
                    <a:cubicBezTo>
                      <a:pt x="434" y="321"/>
                      <a:pt x="434" y="321"/>
                      <a:pt x="434" y="322"/>
                    </a:cubicBezTo>
                    <a:cubicBezTo>
                      <a:pt x="434" y="322"/>
                      <a:pt x="434" y="322"/>
                      <a:pt x="434" y="322"/>
                    </a:cubicBezTo>
                    <a:cubicBezTo>
                      <a:pt x="433" y="322"/>
                      <a:pt x="433" y="322"/>
                      <a:pt x="433" y="323"/>
                    </a:cubicBezTo>
                    <a:cubicBezTo>
                      <a:pt x="433" y="323"/>
                      <a:pt x="433" y="323"/>
                      <a:pt x="433" y="323"/>
                    </a:cubicBezTo>
                    <a:cubicBezTo>
                      <a:pt x="434" y="323"/>
                      <a:pt x="434" y="323"/>
                      <a:pt x="434" y="324"/>
                    </a:cubicBezTo>
                    <a:cubicBezTo>
                      <a:pt x="434" y="324"/>
                      <a:pt x="434" y="324"/>
                      <a:pt x="434" y="324"/>
                    </a:cubicBezTo>
                    <a:cubicBezTo>
                      <a:pt x="434" y="324"/>
                      <a:pt x="434" y="324"/>
                      <a:pt x="435" y="323"/>
                    </a:cubicBezTo>
                    <a:cubicBezTo>
                      <a:pt x="435" y="323"/>
                      <a:pt x="434" y="323"/>
                      <a:pt x="434" y="322"/>
                    </a:cubicBezTo>
                    <a:cubicBezTo>
                      <a:pt x="434" y="322"/>
                      <a:pt x="435" y="322"/>
                      <a:pt x="435" y="322"/>
                    </a:cubicBezTo>
                    <a:cubicBezTo>
                      <a:pt x="435" y="322"/>
                      <a:pt x="435" y="322"/>
                      <a:pt x="435" y="322"/>
                    </a:cubicBezTo>
                    <a:cubicBezTo>
                      <a:pt x="435" y="322"/>
                      <a:pt x="435" y="322"/>
                      <a:pt x="434" y="322"/>
                    </a:cubicBezTo>
                    <a:cubicBezTo>
                      <a:pt x="434" y="321"/>
                      <a:pt x="435" y="321"/>
                      <a:pt x="435" y="321"/>
                    </a:cubicBezTo>
                    <a:cubicBezTo>
                      <a:pt x="435" y="321"/>
                      <a:pt x="435" y="321"/>
                      <a:pt x="435" y="321"/>
                    </a:cubicBezTo>
                    <a:cubicBezTo>
                      <a:pt x="435" y="322"/>
                      <a:pt x="436" y="322"/>
                      <a:pt x="436" y="322"/>
                    </a:cubicBezTo>
                    <a:cubicBezTo>
                      <a:pt x="436" y="322"/>
                      <a:pt x="436" y="322"/>
                      <a:pt x="436" y="322"/>
                    </a:cubicBezTo>
                    <a:cubicBezTo>
                      <a:pt x="436" y="323"/>
                      <a:pt x="436" y="323"/>
                      <a:pt x="436" y="323"/>
                    </a:cubicBezTo>
                    <a:cubicBezTo>
                      <a:pt x="436" y="324"/>
                      <a:pt x="436" y="324"/>
                      <a:pt x="437" y="325"/>
                    </a:cubicBezTo>
                    <a:cubicBezTo>
                      <a:pt x="437" y="325"/>
                      <a:pt x="437" y="325"/>
                      <a:pt x="437" y="325"/>
                    </a:cubicBezTo>
                    <a:cubicBezTo>
                      <a:pt x="437" y="325"/>
                      <a:pt x="437" y="326"/>
                      <a:pt x="436" y="326"/>
                    </a:cubicBezTo>
                    <a:cubicBezTo>
                      <a:pt x="436" y="327"/>
                      <a:pt x="436" y="328"/>
                      <a:pt x="436" y="329"/>
                    </a:cubicBezTo>
                    <a:cubicBezTo>
                      <a:pt x="436" y="329"/>
                      <a:pt x="436" y="330"/>
                      <a:pt x="436" y="331"/>
                    </a:cubicBezTo>
                    <a:cubicBezTo>
                      <a:pt x="436" y="331"/>
                      <a:pt x="436" y="332"/>
                      <a:pt x="436" y="332"/>
                    </a:cubicBezTo>
                    <a:cubicBezTo>
                      <a:pt x="436" y="332"/>
                      <a:pt x="436" y="332"/>
                      <a:pt x="436" y="332"/>
                    </a:cubicBezTo>
                    <a:cubicBezTo>
                      <a:pt x="435" y="332"/>
                      <a:pt x="435" y="333"/>
                      <a:pt x="435" y="333"/>
                    </a:cubicBezTo>
                    <a:cubicBezTo>
                      <a:pt x="435" y="333"/>
                      <a:pt x="435" y="333"/>
                      <a:pt x="435" y="333"/>
                    </a:cubicBezTo>
                    <a:cubicBezTo>
                      <a:pt x="435" y="333"/>
                      <a:pt x="435" y="333"/>
                      <a:pt x="435" y="333"/>
                    </a:cubicBezTo>
                    <a:cubicBezTo>
                      <a:pt x="434" y="333"/>
                      <a:pt x="434" y="334"/>
                      <a:pt x="434" y="334"/>
                    </a:cubicBezTo>
                    <a:cubicBezTo>
                      <a:pt x="434" y="334"/>
                      <a:pt x="433" y="334"/>
                      <a:pt x="433" y="334"/>
                    </a:cubicBezTo>
                    <a:cubicBezTo>
                      <a:pt x="433" y="334"/>
                      <a:pt x="433" y="333"/>
                      <a:pt x="433" y="334"/>
                    </a:cubicBezTo>
                    <a:cubicBezTo>
                      <a:pt x="433" y="334"/>
                      <a:pt x="433" y="334"/>
                      <a:pt x="432" y="334"/>
                    </a:cubicBezTo>
                    <a:cubicBezTo>
                      <a:pt x="432" y="334"/>
                      <a:pt x="432" y="334"/>
                      <a:pt x="432" y="334"/>
                    </a:cubicBezTo>
                    <a:cubicBezTo>
                      <a:pt x="432" y="334"/>
                      <a:pt x="432" y="334"/>
                      <a:pt x="432" y="333"/>
                    </a:cubicBezTo>
                    <a:cubicBezTo>
                      <a:pt x="432" y="333"/>
                      <a:pt x="432" y="333"/>
                      <a:pt x="432" y="333"/>
                    </a:cubicBezTo>
                    <a:cubicBezTo>
                      <a:pt x="432" y="333"/>
                      <a:pt x="432" y="333"/>
                      <a:pt x="432" y="333"/>
                    </a:cubicBezTo>
                    <a:cubicBezTo>
                      <a:pt x="433" y="333"/>
                      <a:pt x="433" y="333"/>
                      <a:pt x="433" y="332"/>
                    </a:cubicBezTo>
                    <a:cubicBezTo>
                      <a:pt x="433" y="332"/>
                      <a:pt x="433" y="332"/>
                      <a:pt x="432" y="332"/>
                    </a:cubicBezTo>
                    <a:cubicBezTo>
                      <a:pt x="432" y="331"/>
                      <a:pt x="432" y="331"/>
                      <a:pt x="432" y="331"/>
                    </a:cubicBezTo>
                    <a:cubicBezTo>
                      <a:pt x="432" y="331"/>
                      <a:pt x="432" y="331"/>
                      <a:pt x="432" y="331"/>
                    </a:cubicBezTo>
                    <a:cubicBezTo>
                      <a:pt x="432" y="331"/>
                      <a:pt x="433" y="331"/>
                      <a:pt x="433" y="331"/>
                    </a:cubicBezTo>
                    <a:cubicBezTo>
                      <a:pt x="433" y="331"/>
                      <a:pt x="433" y="332"/>
                      <a:pt x="433" y="332"/>
                    </a:cubicBezTo>
                    <a:cubicBezTo>
                      <a:pt x="433" y="332"/>
                      <a:pt x="433" y="332"/>
                      <a:pt x="433" y="332"/>
                    </a:cubicBezTo>
                    <a:cubicBezTo>
                      <a:pt x="433" y="333"/>
                      <a:pt x="433" y="333"/>
                      <a:pt x="433" y="333"/>
                    </a:cubicBezTo>
                    <a:cubicBezTo>
                      <a:pt x="434" y="333"/>
                      <a:pt x="434" y="333"/>
                      <a:pt x="434" y="333"/>
                    </a:cubicBezTo>
                    <a:cubicBezTo>
                      <a:pt x="434" y="333"/>
                      <a:pt x="434" y="333"/>
                      <a:pt x="434" y="332"/>
                    </a:cubicBezTo>
                    <a:cubicBezTo>
                      <a:pt x="433" y="332"/>
                      <a:pt x="434" y="332"/>
                      <a:pt x="434" y="332"/>
                    </a:cubicBezTo>
                    <a:cubicBezTo>
                      <a:pt x="434" y="332"/>
                      <a:pt x="434" y="332"/>
                      <a:pt x="434" y="332"/>
                    </a:cubicBezTo>
                    <a:cubicBezTo>
                      <a:pt x="434" y="332"/>
                      <a:pt x="434" y="332"/>
                      <a:pt x="434" y="332"/>
                    </a:cubicBezTo>
                    <a:cubicBezTo>
                      <a:pt x="434" y="332"/>
                      <a:pt x="434" y="332"/>
                      <a:pt x="434" y="332"/>
                    </a:cubicBezTo>
                    <a:cubicBezTo>
                      <a:pt x="435" y="332"/>
                      <a:pt x="435" y="332"/>
                      <a:pt x="435" y="332"/>
                    </a:cubicBezTo>
                    <a:cubicBezTo>
                      <a:pt x="435" y="331"/>
                      <a:pt x="435" y="331"/>
                      <a:pt x="435" y="331"/>
                    </a:cubicBezTo>
                    <a:cubicBezTo>
                      <a:pt x="435" y="331"/>
                      <a:pt x="435" y="331"/>
                      <a:pt x="435" y="331"/>
                    </a:cubicBezTo>
                    <a:cubicBezTo>
                      <a:pt x="435" y="331"/>
                      <a:pt x="436" y="331"/>
                      <a:pt x="436" y="331"/>
                    </a:cubicBezTo>
                    <a:cubicBezTo>
                      <a:pt x="436" y="331"/>
                      <a:pt x="436" y="330"/>
                      <a:pt x="436" y="330"/>
                    </a:cubicBezTo>
                    <a:cubicBezTo>
                      <a:pt x="435" y="330"/>
                      <a:pt x="435" y="330"/>
                      <a:pt x="435" y="330"/>
                    </a:cubicBezTo>
                    <a:cubicBezTo>
                      <a:pt x="435" y="330"/>
                      <a:pt x="435" y="330"/>
                      <a:pt x="435" y="329"/>
                    </a:cubicBezTo>
                    <a:cubicBezTo>
                      <a:pt x="435" y="329"/>
                      <a:pt x="435" y="329"/>
                      <a:pt x="435" y="329"/>
                    </a:cubicBezTo>
                    <a:cubicBezTo>
                      <a:pt x="435" y="329"/>
                      <a:pt x="435" y="329"/>
                      <a:pt x="435" y="328"/>
                    </a:cubicBezTo>
                    <a:cubicBezTo>
                      <a:pt x="435" y="328"/>
                      <a:pt x="435" y="328"/>
                      <a:pt x="435" y="328"/>
                    </a:cubicBezTo>
                    <a:cubicBezTo>
                      <a:pt x="435" y="328"/>
                      <a:pt x="435" y="328"/>
                      <a:pt x="435" y="328"/>
                    </a:cubicBezTo>
                    <a:cubicBezTo>
                      <a:pt x="435" y="328"/>
                      <a:pt x="435" y="327"/>
                      <a:pt x="435" y="327"/>
                    </a:cubicBezTo>
                    <a:cubicBezTo>
                      <a:pt x="435" y="327"/>
                      <a:pt x="435" y="327"/>
                      <a:pt x="435" y="327"/>
                    </a:cubicBezTo>
                    <a:cubicBezTo>
                      <a:pt x="435" y="326"/>
                      <a:pt x="435" y="326"/>
                      <a:pt x="435" y="326"/>
                    </a:cubicBezTo>
                    <a:cubicBezTo>
                      <a:pt x="435" y="326"/>
                      <a:pt x="435" y="326"/>
                      <a:pt x="435" y="326"/>
                    </a:cubicBezTo>
                    <a:cubicBezTo>
                      <a:pt x="435" y="326"/>
                      <a:pt x="435" y="326"/>
                      <a:pt x="435" y="326"/>
                    </a:cubicBezTo>
                    <a:cubicBezTo>
                      <a:pt x="434" y="327"/>
                      <a:pt x="434" y="327"/>
                      <a:pt x="434" y="327"/>
                    </a:cubicBezTo>
                    <a:cubicBezTo>
                      <a:pt x="434" y="328"/>
                      <a:pt x="434" y="328"/>
                      <a:pt x="434" y="328"/>
                    </a:cubicBezTo>
                    <a:cubicBezTo>
                      <a:pt x="434" y="328"/>
                      <a:pt x="434" y="328"/>
                      <a:pt x="433" y="328"/>
                    </a:cubicBezTo>
                    <a:cubicBezTo>
                      <a:pt x="433" y="328"/>
                      <a:pt x="433" y="328"/>
                      <a:pt x="433" y="328"/>
                    </a:cubicBezTo>
                    <a:cubicBezTo>
                      <a:pt x="433" y="328"/>
                      <a:pt x="433" y="328"/>
                      <a:pt x="433" y="328"/>
                    </a:cubicBezTo>
                    <a:cubicBezTo>
                      <a:pt x="433" y="328"/>
                      <a:pt x="433" y="329"/>
                      <a:pt x="433" y="329"/>
                    </a:cubicBezTo>
                    <a:cubicBezTo>
                      <a:pt x="433" y="329"/>
                      <a:pt x="433" y="329"/>
                      <a:pt x="433" y="329"/>
                    </a:cubicBezTo>
                    <a:cubicBezTo>
                      <a:pt x="433" y="329"/>
                      <a:pt x="432" y="329"/>
                      <a:pt x="432" y="329"/>
                    </a:cubicBezTo>
                    <a:cubicBezTo>
                      <a:pt x="432" y="330"/>
                      <a:pt x="432" y="330"/>
                      <a:pt x="432" y="330"/>
                    </a:cubicBezTo>
                    <a:cubicBezTo>
                      <a:pt x="432" y="330"/>
                      <a:pt x="432" y="329"/>
                      <a:pt x="432" y="329"/>
                    </a:cubicBezTo>
                    <a:cubicBezTo>
                      <a:pt x="432" y="329"/>
                      <a:pt x="432" y="329"/>
                      <a:pt x="432" y="329"/>
                    </a:cubicBezTo>
                    <a:cubicBezTo>
                      <a:pt x="432" y="329"/>
                      <a:pt x="432" y="328"/>
                      <a:pt x="433" y="328"/>
                    </a:cubicBezTo>
                    <a:cubicBezTo>
                      <a:pt x="433" y="328"/>
                      <a:pt x="433" y="328"/>
                      <a:pt x="433" y="328"/>
                    </a:cubicBezTo>
                    <a:cubicBezTo>
                      <a:pt x="434" y="327"/>
                      <a:pt x="434" y="327"/>
                      <a:pt x="434" y="327"/>
                    </a:cubicBezTo>
                    <a:cubicBezTo>
                      <a:pt x="434" y="326"/>
                      <a:pt x="434" y="326"/>
                      <a:pt x="434" y="326"/>
                    </a:cubicBezTo>
                    <a:cubicBezTo>
                      <a:pt x="434" y="326"/>
                      <a:pt x="434" y="325"/>
                      <a:pt x="434" y="325"/>
                    </a:cubicBezTo>
                    <a:cubicBezTo>
                      <a:pt x="434" y="325"/>
                      <a:pt x="433" y="324"/>
                      <a:pt x="433" y="324"/>
                    </a:cubicBezTo>
                    <a:cubicBezTo>
                      <a:pt x="433" y="323"/>
                      <a:pt x="433" y="324"/>
                      <a:pt x="433" y="324"/>
                    </a:cubicBezTo>
                    <a:cubicBezTo>
                      <a:pt x="433" y="325"/>
                      <a:pt x="432" y="325"/>
                      <a:pt x="432" y="325"/>
                    </a:cubicBezTo>
                    <a:cubicBezTo>
                      <a:pt x="432" y="324"/>
                      <a:pt x="432" y="324"/>
                      <a:pt x="431" y="324"/>
                    </a:cubicBezTo>
                    <a:cubicBezTo>
                      <a:pt x="431" y="324"/>
                      <a:pt x="431" y="324"/>
                      <a:pt x="430" y="324"/>
                    </a:cubicBezTo>
                    <a:cubicBezTo>
                      <a:pt x="430" y="324"/>
                      <a:pt x="429" y="324"/>
                      <a:pt x="429" y="324"/>
                    </a:cubicBezTo>
                    <a:cubicBezTo>
                      <a:pt x="428" y="324"/>
                      <a:pt x="428" y="324"/>
                      <a:pt x="427" y="324"/>
                    </a:cubicBezTo>
                    <a:cubicBezTo>
                      <a:pt x="427" y="324"/>
                      <a:pt x="425" y="324"/>
                      <a:pt x="425" y="324"/>
                    </a:cubicBezTo>
                    <a:cubicBezTo>
                      <a:pt x="425" y="323"/>
                      <a:pt x="423" y="322"/>
                      <a:pt x="422" y="322"/>
                    </a:cubicBezTo>
                    <a:cubicBezTo>
                      <a:pt x="422" y="322"/>
                      <a:pt x="421" y="321"/>
                      <a:pt x="421" y="322"/>
                    </a:cubicBezTo>
                    <a:cubicBezTo>
                      <a:pt x="420" y="322"/>
                      <a:pt x="420" y="323"/>
                      <a:pt x="420" y="324"/>
                    </a:cubicBezTo>
                    <a:cubicBezTo>
                      <a:pt x="420" y="324"/>
                      <a:pt x="421" y="326"/>
                      <a:pt x="421" y="326"/>
                    </a:cubicBezTo>
                    <a:cubicBezTo>
                      <a:pt x="421" y="326"/>
                      <a:pt x="422" y="327"/>
                      <a:pt x="422" y="328"/>
                    </a:cubicBezTo>
                    <a:cubicBezTo>
                      <a:pt x="423" y="328"/>
                      <a:pt x="423" y="329"/>
                      <a:pt x="423" y="329"/>
                    </a:cubicBezTo>
                    <a:cubicBezTo>
                      <a:pt x="423" y="329"/>
                      <a:pt x="423" y="330"/>
                      <a:pt x="423" y="331"/>
                    </a:cubicBezTo>
                    <a:cubicBezTo>
                      <a:pt x="423" y="331"/>
                      <a:pt x="423" y="332"/>
                      <a:pt x="423" y="332"/>
                    </a:cubicBezTo>
                    <a:cubicBezTo>
                      <a:pt x="423" y="332"/>
                      <a:pt x="424" y="333"/>
                      <a:pt x="424" y="333"/>
                    </a:cubicBezTo>
                    <a:cubicBezTo>
                      <a:pt x="424" y="334"/>
                      <a:pt x="424" y="335"/>
                      <a:pt x="424" y="335"/>
                    </a:cubicBezTo>
                    <a:cubicBezTo>
                      <a:pt x="424" y="335"/>
                      <a:pt x="424" y="335"/>
                      <a:pt x="424" y="335"/>
                    </a:cubicBezTo>
                    <a:cubicBezTo>
                      <a:pt x="425" y="335"/>
                      <a:pt x="424" y="335"/>
                      <a:pt x="424" y="335"/>
                    </a:cubicBezTo>
                    <a:cubicBezTo>
                      <a:pt x="424" y="334"/>
                      <a:pt x="425" y="334"/>
                      <a:pt x="425" y="334"/>
                    </a:cubicBezTo>
                    <a:cubicBezTo>
                      <a:pt x="425" y="334"/>
                      <a:pt x="425" y="335"/>
                      <a:pt x="425" y="335"/>
                    </a:cubicBezTo>
                    <a:cubicBezTo>
                      <a:pt x="425" y="335"/>
                      <a:pt x="425" y="335"/>
                      <a:pt x="425" y="335"/>
                    </a:cubicBezTo>
                    <a:cubicBezTo>
                      <a:pt x="425" y="335"/>
                      <a:pt x="426" y="335"/>
                      <a:pt x="426" y="335"/>
                    </a:cubicBezTo>
                    <a:cubicBezTo>
                      <a:pt x="426" y="336"/>
                      <a:pt x="426" y="336"/>
                      <a:pt x="425" y="336"/>
                    </a:cubicBezTo>
                    <a:cubicBezTo>
                      <a:pt x="425" y="336"/>
                      <a:pt x="425" y="336"/>
                      <a:pt x="425" y="336"/>
                    </a:cubicBezTo>
                    <a:cubicBezTo>
                      <a:pt x="424" y="336"/>
                      <a:pt x="425" y="337"/>
                      <a:pt x="424" y="337"/>
                    </a:cubicBezTo>
                    <a:cubicBezTo>
                      <a:pt x="424" y="338"/>
                      <a:pt x="425" y="338"/>
                      <a:pt x="425" y="338"/>
                    </a:cubicBezTo>
                    <a:cubicBezTo>
                      <a:pt x="425" y="338"/>
                      <a:pt x="426" y="338"/>
                      <a:pt x="426" y="337"/>
                    </a:cubicBezTo>
                    <a:cubicBezTo>
                      <a:pt x="426" y="337"/>
                      <a:pt x="426" y="338"/>
                      <a:pt x="426" y="338"/>
                    </a:cubicBezTo>
                    <a:cubicBezTo>
                      <a:pt x="426" y="338"/>
                      <a:pt x="426" y="338"/>
                      <a:pt x="425" y="339"/>
                    </a:cubicBezTo>
                    <a:cubicBezTo>
                      <a:pt x="425" y="339"/>
                      <a:pt x="426" y="339"/>
                      <a:pt x="426" y="339"/>
                    </a:cubicBezTo>
                    <a:cubicBezTo>
                      <a:pt x="426" y="339"/>
                      <a:pt x="426" y="340"/>
                      <a:pt x="426" y="340"/>
                    </a:cubicBezTo>
                    <a:cubicBezTo>
                      <a:pt x="426" y="341"/>
                      <a:pt x="425" y="341"/>
                      <a:pt x="425" y="341"/>
                    </a:cubicBezTo>
                    <a:cubicBezTo>
                      <a:pt x="425" y="341"/>
                      <a:pt x="425" y="340"/>
                      <a:pt x="425" y="340"/>
                    </a:cubicBezTo>
                    <a:cubicBezTo>
                      <a:pt x="425" y="340"/>
                      <a:pt x="425" y="339"/>
                      <a:pt x="425" y="339"/>
                    </a:cubicBezTo>
                    <a:cubicBezTo>
                      <a:pt x="425" y="339"/>
                      <a:pt x="425" y="339"/>
                      <a:pt x="425" y="340"/>
                    </a:cubicBezTo>
                    <a:cubicBezTo>
                      <a:pt x="425" y="340"/>
                      <a:pt x="425" y="340"/>
                      <a:pt x="425" y="341"/>
                    </a:cubicBezTo>
                    <a:cubicBezTo>
                      <a:pt x="425" y="342"/>
                      <a:pt x="425" y="342"/>
                      <a:pt x="425" y="342"/>
                    </a:cubicBezTo>
                    <a:cubicBezTo>
                      <a:pt x="425" y="342"/>
                      <a:pt x="426" y="342"/>
                      <a:pt x="427" y="342"/>
                    </a:cubicBezTo>
                    <a:cubicBezTo>
                      <a:pt x="427" y="342"/>
                      <a:pt x="427" y="342"/>
                      <a:pt x="428" y="342"/>
                    </a:cubicBezTo>
                    <a:cubicBezTo>
                      <a:pt x="428" y="342"/>
                      <a:pt x="429" y="343"/>
                      <a:pt x="430" y="343"/>
                    </a:cubicBezTo>
                    <a:cubicBezTo>
                      <a:pt x="430" y="343"/>
                      <a:pt x="430" y="343"/>
                      <a:pt x="430" y="344"/>
                    </a:cubicBezTo>
                    <a:cubicBezTo>
                      <a:pt x="429" y="344"/>
                      <a:pt x="429" y="343"/>
                      <a:pt x="428" y="343"/>
                    </a:cubicBezTo>
                    <a:cubicBezTo>
                      <a:pt x="428" y="343"/>
                      <a:pt x="428" y="343"/>
                      <a:pt x="427" y="343"/>
                    </a:cubicBezTo>
                    <a:cubicBezTo>
                      <a:pt x="427" y="343"/>
                      <a:pt x="426" y="343"/>
                      <a:pt x="426" y="343"/>
                    </a:cubicBezTo>
                    <a:cubicBezTo>
                      <a:pt x="425" y="343"/>
                      <a:pt x="425" y="343"/>
                      <a:pt x="425" y="343"/>
                    </a:cubicBezTo>
                    <a:cubicBezTo>
                      <a:pt x="425" y="344"/>
                      <a:pt x="425" y="344"/>
                      <a:pt x="425" y="344"/>
                    </a:cubicBezTo>
                    <a:cubicBezTo>
                      <a:pt x="425" y="345"/>
                      <a:pt x="425" y="345"/>
                      <a:pt x="425" y="345"/>
                    </a:cubicBezTo>
                    <a:cubicBezTo>
                      <a:pt x="425" y="346"/>
                      <a:pt x="425" y="346"/>
                      <a:pt x="425" y="346"/>
                    </a:cubicBezTo>
                    <a:cubicBezTo>
                      <a:pt x="425" y="346"/>
                      <a:pt x="426" y="347"/>
                      <a:pt x="426" y="347"/>
                    </a:cubicBezTo>
                    <a:cubicBezTo>
                      <a:pt x="425" y="348"/>
                      <a:pt x="426" y="349"/>
                      <a:pt x="426" y="349"/>
                    </a:cubicBezTo>
                    <a:cubicBezTo>
                      <a:pt x="426" y="349"/>
                      <a:pt x="425" y="350"/>
                      <a:pt x="425" y="351"/>
                    </a:cubicBezTo>
                    <a:cubicBezTo>
                      <a:pt x="425" y="351"/>
                      <a:pt x="425" y="352"/>
                      <a:pt x="425" y="352"/>
                    </a:cubicBezTo>
                    <a:cubicBezTo>
                      <a:pt x="425" y="353"/>
                      <a:pt x="425" y="354"/>
                      <a:pt x="425" y="355"/>
                    </a:cubicBezTo>
                    <a:cubicBezTo>
                      <a:pt x="425" y="356"/>
                      <a:pt x="425" y="356"/>
                      <a:pt x="425" y="356"/>
                    </a:cubicBezTo>
                    <a:cubicBezTo>
                      <a:pt x="425" y="357"/>
                      <a:pt x="425" y="357"/>
                      <a:pt x="425" y="358"/>
                    </a:cubicBezTo>
                    <a:cubicBezTo>
                      <a:pt x="425" y="358"/>
                      <a:pt x="425" y="359"/>
                      <a:pt x="425" y="360"/>
                    </a:cubicBezTo>
                    <a:cubicBezTo>
                      <a:pt x="425" y="360"/>
                      <a:pt x="424" y="360"/>
                      <a:pt x="424" y="361"/>
                    </a:cubicBezTo>
                    <a:cubicBezTo>
                      <a:pt x="424" y="361"/>
                      <a:pt x="424" y="362"/>
                      <a:pt x="424" y="362"/>
                    </a:cubicBezTo>
                    <a:cubicBezTo>
                      <a:pt x="424" y="362"/>
                      <a:pt x="424" y="364"/>
                      <a:pt x="424" y="364"/>
                    </a:cubicBezTo>
                    <a:cubicBezTo>
                      <a:pt x="424" y="364"/>
                      <a:pt x="424" y="365"/>
                      <a:pt x="424" y="365"/>
                    </a:cubicBezTo>
                    <a:cubicBezTo>
                      <a:pt x="424" y="366"/>
                      <a:pt x="424" y="366"/>
                      <a:pt x="424" y="366"/>
                    </a:cubicBezTo>
                    <a:cubicBezTo>
                      <a:pt x="424" y="366"/>
                      <a:pt x="424" y="367"/>
                      <a:pt x="424" y="367"/>
                    </a:cubicBezTo>
                    <a:cubicBezTo>
                      <a:pt x="424" y="367"/>
                      <a:pt x="424" y="367"/>
                      <a:pt x="424" y="368"/>
                    </a:cubicBezTo>
                    <a:cubicBezTo>
                      <a:pt x="424" y="368"/>
                      <a:pt x="423" y="368"/>
                      <a:pt x="423" y="369"/>
                    </a:cubicBezTo>
                    <a:cubicBezTo>
                      <a:pt x="423" y="369"/>
                      <a:pt x="423" y="369"/>
                      <a:pt x="423" y="370"/>
                    </a:cubicBezTo>
                    <a:cubicBezTo>
                      <a:pt x="422" y="370"/>
                      <a:pt x="423" y="370"/>
                      <a:pt x="423" y="371"/>
                    </a:cubicBezTo>
                    <a:cubicBezTo>
                      <a:pt x="422" y="371"/>
                      <a:pt x="422" y="372"/>
                      <a:pt x="422" y="372"/>
                    </a:cubicBezTo>
                    <a:cubicBezTo>
                      <a:pt x="422" y="372"/>
                      <a:pt x="422" y="373"/>
                      <a:pt x="422" y="373"/>
                    </a:cubicBezTo>
                    <a:cubicBezTo>
                      <a:pt x="422" y="374"/>
                      <a:pt x="421" y="374"/>
                      <a:pt x="421" y="375"/>
                    </a:cubicBezTo>
                    <a:cubicBezTo>
                      <a:pt x="421" y="375"/>
                      <a:pt x="422" y="376"/>
                      <a:pt x="422" y="376"/>
                    </a:cubicBezTo>
                    <a:cubicBezTo>
                      <a:pt x="423" y="376"/>
                      <a:pt x="422" y="377"/>
                      <a:pt x="422" y="377"/>
                    </a:cubicBezTo>
                    <a:cubicBezTo>
                      <a:pt x="422" y="377"/>
                      <a:pt x="422" y="377"/>
                      <a:pt x="422" y="378"/>
                    </a:cubicBezTo>
                    <a:cubicBezTo>
                      <a:pt x="422" y="378"/>
                      <a:pt x="422" y="379"/>
                      <a:pt x="422" y="380"/>
                    </a:cubicBezTo>
                    <a:cubicBezTo>
                      <a:pt x="422" y="381"/>
                      <a:pt x="423" y="381"/>
                      <a:pt x="423" y="381"/>
                    </a:cubicBezTo>
                    <a:cubicBezTo>
                      <a:pt x="424" y="382"/>
                      <a:pt x="424" y="383"/>
                      <a:pt x="424" y="383"/>
                    </a:cubicBezTo>
                    <a:cubicBezTo>
                      <a:pt x="424" y="383"/>
                      <a:pt x="423" y="384"/>
                      <a:pt x="423" y="384"/>
                    </a:cubicBezTo>
                    <a:cubicBezTo>
                      <a:pt x="423" y="384"/>
                      <a:pt x="424" y="384"/>
                      <a:pt x="424" y="385"/>
                    </a:cubicBezTo>
                    <a:cubicBezTo>
                      <a:pt x="424" y="385"/>
                      <a:pt x="424" y="386"/>
                      <a:pt x="424" y="386"/>
                    </a:cubicBezTo>
                    <a:cubicBezTo>
                      <a:pt x="425" y="387"/>
                      <a:pt x="425" y="388"/>
                      <a:pt x="425" y="388"/>
                    </a:cubicBezTo>
                    <a:cubicBezTo>
                      <a:pt x="425" y="389"/>
                      <a:pt x="424" y="389"/>
                      <a:pt x="424" y="389"/>
                    </a:cubicBezTo>
                    <a:cubicBezTo>
                      <a:pt x="424" y="390"/>
                      <a:pt x="424" y="390"/>
                      <a:pt x="424" y="390"/>
                    </a:cubicBezTo>
                    <a:cubicBezTo>
                      <a:pt x="424" y="390"/>
                      <a:pt x="424" y="391"/>
                      <a:pt x="424" y="392"/>
                    </a:cubicBezTo>
                    <a:cubicBezTo>
                      <a:pt x="424" y="392"/>
                      <a:pt x="423" y="393"/>
                      <a:pt x="423" y="394"/>
                    </a:cubicBezTo>
                    <a:cubicBezTo>
                      <a:pt x="423" y="394"/>
                      <a:pt x="422" y="395"/>
                      <a:pt x="422" y="395"/>
                    </a:cubicBezTo>
                    <a:cubicBezTo>
                      <a:pt x="422" y="396"/>
                      <a:pt x="422" y="396"/>
                      <a:pt x="423" y="397"/>
                    </a:cubicBezTo>
                    <a:cubicBezTo>
                      <a:pt x="423" y="397"/>
                      <a:pt x="423" y="397"/>
                      <a:pt x="423" y="397"/>
                    </a:cubicBezTo>
                    <a:cubicBezTo>
                      <a:pt x="423" y="398"/>
                      <a:pt x="423" y="398"/>
                      <a:pt x="424" y="398"/>
                    </a:cubicBezTo>
                    <a:cubicBezTo>
                      <a:pt x="424" y="398"/>
                      <a:pt x="424" y="399"/>
                      <a:pt x="425" y="399"/>
                    </a:cubicBezTo>
                    <a:cubicBezTo>
                      <a:pt x="425" y="399"/>
                      <a:pt x="426" y="401"/>
                      <a:pt x="426" y="402"/>
                    </a:cubicBezTo>
                    <a:cubicBezTo>
                      <a:pt x="427" y="402"/>
                      <a:pt x="427" y="403"/>
                      <a:pt x="427" y="403"/>
                    </a:cubicBezTo>
                    <a:cubicBezTo>
                      <a:pt x="427" y="404"/>
                      <a:pt x="426" y="404"/>
                      <a:pt x="426" y="404"/>
                    </a:cubicBezTo>
                    <a:cubicBezTo>
                      <a:pt x="426" y="405"/>
                      <a:pt x="426" y="405"/>
                      <a:pt x="426" y="406"/>
                    </a:cubicBezTo>
                    <a:cubicBezTo>
                      <a:pt x="426" y="406"/>
                      <a:pt x="427" y="407"/>
                      <a:pt x="427" y="407"/>
                    </a:cubicBezTo>
                    <a:cubicBezTo>
                      <a:pt x="427" y="407"/>
                      <a:pt x="427" y="408"/>
                      <a:pt x="427" y="408"/>
                    </a:cubicBezTo>
                    <a:cubicBezTo>
                      <a:pt x="427" y="409"/>
                      <a:pt x="427" y="409"/>
                      <a:pt x="427" y="409"/>
                    </a:cubicBezTo>
                    <a:cubicBezTo>
                      <a:pt x="427" y="410"/>
                      <a:pt x="428" y="410"/>
                      <a:pt x="428" y="410"/>
                    </a:cubicBezTo>
                    <a:cubicBezTo>
                      <a:pt x="428" y="410"/>
                      <a:pt x="429" y="411"/>
                      <a:pt x="429" y="411"/>
                    </a:cubicBezTo>
                    <a:cubicBezTo>
                      <a:pt x="429" y="412"/>
                      <a:pt x="430" y="412"/>
                      <a:pt x="430" y="412"/>
                    </a:cubicBezTo>
                    <a:cubicBezTo>
                      <a:pt x="430" y="412"/>
                      <a:pt x="431" y="414"/>
                      <a:pt x="431" y="414"/>
                    </a:cubicBezTo>
                    <a:cubicBezTo>
                      <a:pt x="431" y="414"/>
                      <a:pt x="432" y="415"/>
                      <a:pt x="432" y="415"/>
                    </a:cubicBezTo>
                    <a:cubicBezTo>
                      <a:pt x="432" y="415"/>
                      <a:pt x="432" y="415"/>
                      <a:pt x="432" y="416"/>
                    </a:cubicBezTo>
                    <a:cubicBezTo>
                      <a:pt x="432" y="416"/>
                      <a:pt x="432" y="416"/>
                      <a:pt x="432" y="417"/>
                    </a:cubicBezTo>
                    <a:cubicBezTo>
                      <a:pt x="432" y="417"/>
                      <a:pt x="432" y="417"/>
                      <a:pt x="433" y="417"/>
                    </a:cubicBezTo>
                    <a:cubicBezTo>
                      <a:pt x="433" y="417"/>
                      <a:pt x="433" y="417"/>
                      <a:pt x="434" y="418"/>
                    </a:cubicBezTo>
                    <a:cubicBezTo>
                      <a:pt x="434" y="418"/>
                      <a:pt x="435" y="418"/>
                      <a:pt x="435" y="418"/>
                    </a:cubicBezTo>
                    <a:cubicBezTo>
                      <a:pt x="435" y="418"/>
                      <a:pt x="435" y="418"/>
                      <a:pt x="435" y="418"/>
                    </a:cubicBezTo>
                    <a:cubicBezTo>
                      <a:pt x="435" y="418"/>
                      <a:pt x="435" y="417"/>
                      <a:pt x="435" y="417"/>
                    </a:cubicBezTo>
                    <a:cubicBezTo>
                      <a:pt x="435" y="416"/>
                      <a:pt x="436" y="416"/>
                      <a:pt x="436" y="416"/>
                    </a:cubicBezTo>
                    <a:cubicBezTo>
                      <a:pt x="436" y="416"/>
                      <a:pt x="436" y="416"/>
                      <a:pt x="436" y="417"/>
                    </a:cubicBezTo>
                    <a:cubicBezTo>
                      <a:pt x="436" y="417"/>
                      <a:pt x="436" y="417"/>
                      <a:pt x="436" y="417"/>
                    </a:cubicBezTo>
                    <a:cubicBezTo>
                      <a:pt x="436" y="418"/>
                      <a:pt x="436" y="418"/>
                      <a:pt x="436" y="418"/>
                    </a:cubicBezTo>
                    <a:cubicBezTo>
                      <a:pt x="436" y="419"/>
                      <a:pt x="435" y="419"/>
                      <a:pt x="435" y="419"/>
                    </a:cubicBezTo>
                    <a:cubicBezTo>
                      <a:pt x="435" y="419"/>
                      <a:pt x="435" y="420"/>
                      <a:pt x="435" y="420"/>
                    </a:cubicBezTo>
                    <a:cubicBezTo>
                      <a:pt x="435" y="420"/>
                      <a:pt x="435" y="421"/>
                      <a:pt x="435" y="421"/>
                    </a:cubicBezTo>
                    <a:cubicBezTo>
                      <a:pt x="435" y="421"/>
                      <a:pt x="436" y="422"/>
                      <a:pt x="436" y="422"/>
                    </a:cubicBezTo>
                    <a:cubicBezTo>
                      <a:pt x="436" y="422"/>
                      <a:pt x="436" y="423"/>
                      <a:pt x="436" y="423"/>
                    </a:cubicBezTo>
                    <a:cubicBezTo>
                      <a:pt x="436" y="424"/>
                      <a:pt x="436" y="424"/>
                      <a:pt x="436" y="424"/>
                    </a:cubicBezTo>
                    <a:cubicBezTo>
                      <a:pt x="437" y="425"/>
                      <a:pt x="437" y="425"/>
                      <a:pt x="437" y="425"/>
                    </a:cubicBezTo>
                    <a:cubicBezTo>
                      <a:pt x="438" y="426"/>
                      <a:pt x="438" y="426"/>
                      <a:pt x="439" y="426"/>
                    </a:cubicBezTo>
                    <a:cubicBezTo>
                      <a:pt x="440" y="426"/>
                      <a:pt x="440" y="426"/>
                      <a:pt x="440" y="427"/>
                    </a:cubicBezTo>
                    <a:cubicBezTo>
                      <a:pt x="440" y="427"/>
                      <a:pt x="440" y="428"/>
                      <a:pt x="440" y="428"/>
                    </a:cubicBezTo>
                    <a:cubicBezTo>
                      <a:pt x="439" y="428"/>
                      <a:pt x="439" y="429"/>
                      <a:pt x="439" y="429"/>
                    </a:cubicBezTo>
                    <a:cubicBezTo>
                      <a:pt x="439" y="430"/>
                      <a:pt x="439" y="431"/>
                      <a:pt x="439" y="431"/>
                    </a:cubicBezTo>
                    <a:cubicBezTo>
                      <a:pt x="439" y="431"/>
                      <a:pt x="440" y="432"/>
                      <a:pt x="440" y="432"/>
                    </a:cubicBezTo>
                    <a:cubicBezTo>
                      <a:pt x="440" y="432"/>
                      <a:pt x="441" y="433"/>
                      <a:pt x="441" y="433"/>
                    </a:cubicBezTo>
                    <a:cubicBezTo>
                      <a:pt x="441" y="433"/>
                      <a:pt x="441" y="434"/>
                      <a:pt x="442" y="434"/>
                    </a:cubicBezTo>
                    <a:cubicBezTo>
                      <a:pt x="442" y="434"/>
                      <a:pt x="443" y="435"/>
                      <a:pt x="443" y="435"/>
                    </a:cubicBezTo>
                    <a:cubicBezTo>
                      <a:pt x="443" y="436"/>
                      <a:pt x="443" y="436"/>
                      <a:pt x="443" y="437"/>
                    </a:cubicBezTo>
                    <a:cubicBezTo>
                      <a:pt x="443" y="437"/>
                      <a:pt x="443" y="437"/>
                      <a:pt x="444" y="437"/>
                    </a:cubicBezTo>
                    <a:cubicBezTo>
                      <a:pt x="445" y="437"/>
                      <a:pt x="444" y="437"/>
                      <a:pt x="445" y="438"/>
                    </a:cubicBezTo>
                    <a:cubicBezTo>
                      <a:pt x="445" y="438"/>
                      <a:pt x="445" y="438"/>
                      <a:pt x="445" y="438"/>
                    </a:cubicBezTo>
                    <a:cubicBezTo>
                      <a:pt x="446" y="439"/>
                      <a:pt x="446" y="439"/>
                      <a:pt x="446" y="439"/>
                    </a:cubicBezTo>
                    <a:cubicBezTo>
                      <a:pt x="446" y="439"/>
                      <a:pt x="446" y="439"/>
                      <a:pt x="446" y="440"/>
                    </a:cubicBezTo>
                    <a:cubicBezTo>
                      <a:pt x="446" y="440"/>
                      <a:pt x="446" y="440"/>
                      <a:pt x="446" y="440"/>
                    </a:cubicBezTo>
                    <a:cubicBezTo>
                      <a:pt x="446" y="440"/>
                      <a:pt x="446" y="441"/>
                      <a:pt x="447" y="441"/>
                    </a:cubicBezTo>
                    <a:cubicBezTo>
                      <a:pt x="447" y="441"/>
                      <a:pt x="448" y="441"/>
                      <a:pt x="448" y="441"/>
                    </a:cubicBezTo>
                    <a:cubicBezTo>
                      <a:pt x="448" y="441"/>
                      <a:pt x="448" y="442"/>
                      <a:pt x="448" y="442"/>
                    </a:cubicBezTo>
                    <a:cubicBezTo>
                      <a:pt x="448" y="442"/>
                      <a:pt x="447" y="442"/>
                      <a:pt x="447" y="443"/>
                    </a:cubicBezTo>
                    <a:cubicBezTo>
                      <a:pt x="447" y="443"/>
                      <a:pt x="448" y="443"/>
                      <a:pt x="448" y="443"/>
                    </a:cubicBezTo>
                    <a:cubicBezTo>
                      <a:pt x="448" y="444"/>
                      <a:pt x="447" y="444"/>
                      <a:pt x="448" y="444"/>
                    </a:cubicBezTo>
                    <a:cubicBezTo>
                      <a:pt x="448" y="444"/>
                      <a:pt x="448" y="445"/>
                      <a:pt x="448" y="445"/>
                    </a:cubicBezTo>
                    <a:cubicBezTo>
                      <a:pt x="448" y="445"/>
                      <a:pt x="447" y="445"/>
                      <a:pt x="447" y="445"/>
                    </a:cubicBezTo>
                    <a:cubicBezTo>
                      <a:pt x="447" y="446"/>
                      <a:pt x="448" y="446"/>
                      <a:pt x="448" y="446"/>
                    </a:cubicBezTo>
                    <a:cubicBezTo>
                      <a:pt x="448" y="446"/>
                      <a:pt x="448" y="446"/>
                      <a:pt x="448" y="446"/>
                    </a:cubicBezTo>
                    <a:cubicBezTo>
                      <a:pt x="449" y="446"/>
                      <a:pt x="450" y="446"/>
                      <a:pt x="450" y="446"/>
                    </a:cubicBezTo>
                    <a:cubicBezTo>
                      <a:pt x="450" y="446"/>
                      <a:pt x="453" y="447"/>
                      <a:pt x="454" y="447"/>
                    </a:cubicBezTo>
                    <a:cubicBezTo>
                      <a:pt x="454" y="447"/>
                      <a:pt x="455" y="447"/>
                      <a:pt x="455" y="447"/>
                    </a:cubicBezTo>
                    <a:cubicBezTo>
                      <a:pt x="456" y="447"/>
                      <a:pt x="456" y="448"/>
                      <a:pt x="456" y="448"/>
                    </a:cubicBezTo>
                    <a:cubicBezTo>
                      <a:pt x="457" y="448"/>
                      <a:pt x="457" y="449"/>
                      <a:pt x="458" y="449"/>
                    </a:cubicBezTo>
                    <a:cubicBezTo>
                      <a:pt x="458" y="449"/>
                      <a:pt x="459" y="450"/>
                      <a:pt x="459" y="450"/>
                    </a:cubicBezTo>
                    <a:cubicBezTo>
                      <a:pt x="460" y="450"/>
                      <a:pt x="460" y="450"/>
                      <a:pt x="460" y="450"/>
                    </a:cubicBezTo>
                    <a:cubicBezTo>
                      <a:pt x="460" y="450"/>
                      <a:pt x="460" y="450"/>
                      <a:pt x="461" y="450"/>
                    </a:cubicBezTo>
                    <a:cubicBezTo>
                      <a:pt x="461" y="450"/>
                      <a:pt x="461" y="450"/>
                      <a:pt x="461" y="450"/>
                    </a:cubicBezTo>
                    <a:cubicBezTo>
                      <a:pt x="462" y="450"/>
                      <a:pt x="462" y="450"/>
                      <a:pt x="462" y="451"/>
                    </a:cubicBezTo>
                    <a:cubicBezTo>
                      <a:pt x="462" y="451"/>
                      <a:pt x="462" y="451"/>
                      <a:pt x="463" y="451"/>
                    </a:cubicBezTo>
                    <a:cubicBezTo>
                      <a:pt x="463" y="452"/>
                      <a:pt x="462" y="452"/>
                      <a:pt x="463" y="452"/>
                    </a:cubicBezTo>
                    <a:cubicBezTo>
                      <a:pt x="463" y="453"/>
                      <a:pt x="463" y="452"/>
                      <a:pt x="464" y="452"/>
                    </a:cubicBezTo>
                    <a:cubicBezTo>
                      <a:pt x="464" y="452"/>
                      <a:pt x="464" y="452"/>
                      <a:pt x="464" y="452"/>
                    </a:cubicBezTo>
                    <a:cubicBezTo>
                      <a:pt x="464" y="452"/>
                      <a:pt x="465" y="452"/>
                      <a:pt x="465" y="453"/>
                    </a:cubicBezTo>
                    <a:cubicBezTo>
                      <a:pt x="465" y="453"/>
                      <a:pt x="466" y="453"/>
                      <a:pt x="466" y="454"/>
                    </a:cubicBezTo>
                    <a:cubicBezTo>
                      <a:pt x="467" y="454"/>
                      <a:pt x="467" y="455"/>
                      <a:pt x="468" y="455"/>
                    </a:cubicBezTo>
                    <a:cubicBezTo>
                      <a:pt x="468" y="456"/>
                      <a:pt x="469" y="456"/>
                      <a:pt x="469" y="457"/>
                    </a:cubicBezTo>
                    <a:cubicBezTo>
                      <a:pt x="470" y="457"/>
                      <a:pt x="470" y="458"/>
                      <a:pt x="470" y="458"/>
                    </a:cubicBezTo>
                    <a:cubicBezTo>
                      <a:pt x="470" y="458"/>
                      <a:pt x="470" y="459"/>
                      <a:pt x="470" y="459"/>
                    </a:cubicBezTo>
                    <a:cubicBezTo>
                      <a:pt x="470" y="459"/>
                      <a:pt x="470" y="460"/>
                      <a:pt x="470" y="460"/>
                    </a:cubicBezTo>
                    <a:cubicBezTo>
                      <a:pt x="470" y="460"/>
                      <a:pt x="471" y="460"/>
                      <a:pt x="471" y="461"/>
                    </a:cubicBezTo>
                    <a:cubicBezTo>
                      <a:pt x="471" y="461"/>
                      <a:pt x="471" y="461"/>
                      <a:pt x="471" y="461"/>
                    </a:cubicBezTo>
                    <a:cubicBezTo>
                      <a:pt x="471" y="461"/>
                      <a:pt x="471" y="462"/>
                      <a:pt x="471" y="462"/>
                    </a:cubicBezTo>
                    <a:cubicBezTo>
                      <a:pt x="487" y="460"/>
                      <a:pt x="487" y="460"/>
                      <a:pt x="487" y="460"/>
                    </a:cubicBezTo>
                    <a:cubicBezTo>
                      <a:pt x="486" y="462"/>
                      <a:pt x="486" y="462"/>
                      <a:pt x="486" y="462"/>
                    </a:cubicBezTo>
                    <a:cubicBezTo>
                      <a:pt x="511" y="471"/>
                      <a:pt x="511" y="471"/>
                      <a:pt x="511" y="471"/>
                    </a:cubicBezTo>
                    <a:cubicBezTo>
                      <a:pt x="531" y="471"/>
                      <a:pt x="531" y="471"/>
                      <a:pt x="531" y="471"/>
                    </a:cubicBezTo>
                    <a:cubicBezTo>
                      <a:pt x="531" y="468"/>
                      <a:pt x="531" y="468"/>
                      <a:pt x="531" y="468"/>
                    </a:cubicBezTo>
                    <a:cubicBezTo>
                      <a:pt x="543" y="468"/>
                      <a:pt x="543" y="468"/>
                      <a:pt x="543" y="468"/>
                    </a:cubicBezTo>
                    <a:cubicBezTo>
                      <a:pt x="545" y="470"/>
                      <a:pt x="545" y="470"/>
                      <a:pt x="545" y="470"/>
                    </a:cubicBezTo>
                    <a:cubicBezTo>
                      <a:pt x="546" y="471"/>
                      <a:pt x="546" y="471"/>
                      <a:pt x="546" y="471"/>
                    </a:cubicBezTo>
                    <a:cubicBezTo>
                      <a:pt x="550" y="475"/>
                      <a:pt x="550" y="475"/>
                      <a:pt x="550" y="475"/>
                    </a:cubicBezTo>
                    <a:cubicBezTo>
                      <a:pt x="552" y="476"/>
                      <a:pt x="552" y="476"/>
                      <a:pt x="552" y="476"/>
                    </a:cubicBezTo>
                    <a:cubicBezTo>
                      <a:pt x="554" y="480"/>
                      <a:pt x="554" y="480"/>
                      <a:pt x="554" y="480"/>
                    </a:cubicBezTo>
                    <a:cubicBezTo>
                      <a:pt x="555" y="483"/>
                      <a:pt x="555" y="483"/>
                      <a:pt x="555" y="483"/>
                    </a:cubicBezTo>
                    <a:cubicBezTo>
                      <a:pt x="557" y="485"/>
                      <a:pt x="557" y="485"/>
                      <a:pt x="557" y="485"/>
                    </a:cubicBezTo>
                    <a:cubicBezTo>
                      <a:pt x="557" y="486"/>
                      <a:pt x="557" y="486"/>
                      <a:pt x="557" y="486"/>
                    </a:cubicBezTo>
                    <a:cubicBezTo>
                      <a:pt x="559" y="487"/>
                      <a:pt x="559" y="487"/>
                      <a:pt x="559" y="487"/>
                    </a:cubicBezTo>
                    <a:cubicBezTo>
                      <a:pt x="561" y="487"/>
                      <a:pt x="561" y="487"/>
                      <a:pt x="561" y="487"/>
                    </a:cubicBezTo>
                    <a:cubicBezTo>
                      <a:pt x="564" y="489"/>
                      <a:pt x="564" y="489"/>
                      <a:pt x="564" y="489"/>
                    </a:cubicBezTo>
                    <a:cubicBezTo>
                      <a:pt x="565" y="489"/>
                      <a:pt x="565" y="489"/>
                      <a:pt x="565" y="489"/>
                    </a:cubicBezTo>
                    <a:cubicBezTo>
                      <a:pt x="566" y="488"/>
                      <a:pt x="566" y="488"/>
                      <a:pt x="566" y="488"/>
                    </a:cubicBezTo>
                    <a:cubicBezTo>
                      <a:pt x="566" y="487"/>
                      <a:pt x="566" y="487"/>
                      <a:pt x="566" y="487"/>
                    </a:cubicBezTo>
                    <a:cubicBezTo>
                      <a:pt x="567" y="486"/>
                      <a:pt x="567" y="486"/>
                      <a:pt x="567" y="486"/>
                    </a:cubicBezTo>
                    <a:cubicBezTo>
                      <a:pt x="567" y="486"/>
                      <a:pt x="567" y="485"/>
                      <a:pt x="567" y="485"/>
                    </a:cubicBezTo>
                    <a:cubicBezTo>
                      <a:pt x="567" y="485"/>
                      <a:pt x="568" y="484"/>
                      <a:pt x="568" y="484"/>
                    </a:cubicBezTo>
                    <a:cubicBezTo>
                      <a:pt x="570" y="484"/>
                      <a:pt x="570" y="484"/>
                      <a:pt x="570" y="484"/>
                    </a:cubicBezTo>
                    <a:cubicBezTo>
                      <a:pt x="570" y="482"/>
                      <a:pt x="570" y="482"/>
                      <a:pt x="570" y="482"/>
                    </a:cubicBezTo>
                    <a:cubicBezTo>
                      <a:pt x="572" y="483"/>
                      <a:pt x="572" y="483"/>
                      <a:pt x="572" y="483"/>
                    </a:cubicBezTo>
                    <a:cubicBezTo>
                      <a:pt x="576" y="483"/>
                      <a:pt x="576" y="483"/>
                      <a:pt x="576" y="483"/>
                    </a:cubicBezTo>
                    <a:cubicBezTo>
                      <a:pt x="577" y="484"/>
                      <a:pt x="577" y="484"/>
                      <a:pt x="577" y="484"/>
                    </a:cubicBezTo>
                    <a:cubicBezTo>
                      <a:pt x="577" y="485"/>
                      <a:pt x="577" y="485"/>
                      <a:pt x="577" y="485"/>
                    </a:cubicBezTo>
                    <a:cubicBezTo>
                      <a:pt x="577" y="485"/>
                      <a:pt x="577" y="485"/>
                      <a:pt x="577" y="485"/>
                    </a:cubicBezTo>
                    <a:cubicBezTo>
                      <a:pt x="579" y="486"/>
                      <a:pt x="579" y="486"/>
                      <a:pt x="579" y="486"/>
                    </a:cubicBezTo>
                    <a:cubicBezTo>
                      <a:pt x="581" y="488"/>
                      <a:pt x="581" y="488"/>
                      <a:pt x="581" y="488"/>
                    </a:cubicBezTo>
                    <a:cubicBezTo>
                      <a:pt x="581" y="490"/>
                      <a:pt x="581" y="490"/>
                      <a:pt x="581" y="490"/>
                    </a:cubicBezTo>
                    <a:cubicBezTo>
                      <a:pt x="581" y="490"/>
                      <a:pt x="584" y="493"/>
                      <a:pt x="584" y="493"/>
                    </a:cubicBezTo>
                    <a:cubicBezTo>
                      <a:pt x="584" y="493"/>
                      <a:pt x="584" y="495"/>
                      <a:pt x="584" y="495"/>
                    </a:cubicBezTo>
                    <a:cubicBezTo>
                      <a:pt x="584" y="495"/>
                      <a:pt x="586" y="497"/>
                      <a:pt x="586" y="497"/>
                    </a:cubicBezTo>
                    <a:cubicBezTo>
                      <a:pt x="586" y="497"/>
                      <a:pt x="587" y="499"/>
                      <a:pt x="587" y="499"/>
                    </a:cubicBezTo>
                    <a:cubicBezTo>
                      <a:pt x="589" y="500"/>
                      <a:pt x="589" y="500"/>
                      <a:pt x="589" y="500"/>
                    </a:cubicBezTo>
                    <a:cubicBezTo>
                      <a:pt x="589" y="501"/>
                      <a:pt x="589" y="501"/>
                      <a:pt x="589" y="501"/>
                    </a:cubicBezTo>
                    <a:cubicBezTo>
                      <a:pt x="589" y="501"/>
                      <a:pt x="589" y="502"/>
                      <a:pt x="589" y="502"/>
                    </a:cubicBezTo>
                    <a:cubicBezTo>
                      <a:pt x="589" y="502"/>
                      <a:pt x="589" y="502"/>
                      <a:pt x="589" y="502"/>
                    </a:cubicBezTo>
                    <a:cubicBezTo>
                      <a:pt x="589" y="503"/>
                      <a:pt x="590" y="503"/>
                      <a:pt x="590" y="503"/>
                    </a:cubicBezTo>
                    <a:cubicBezTo>
                      <a:pt x="590" y="504"/>
                      <a:pt x="590" y="504"/>
                      <a:pt x="590" y="504"/>
                    </a:cubicBezTo>
                    <a:cubicBezTo>
                      <a:pt x="591" y="506"/>
                      <a:pt x="591" y="506"/>
                      <a:pt x="591" y="506"/>
                    </a:cubicBezTo>
                    <a:cubicBezTo>
                      <a:pt x="591" y="508"/>
                      <a:pt x="591" y="508"/>
                      <a:pt x="591" y="508"/>
                    </a:cubicBezTo>
                    <a:cubicBezTo>
                      <a:pt x="592" y="509"/>
                      <a:pt x="592" y="509"/>
                      <a:pt x="592" y="509"/>
                    </a:cubicBezTo>
                    <a:cubicBezTo>
                      <a:pt x="593" y="509"/>
                      <a:pt x="593" y="509"/>
                      <a:pt x="593" y="509"/>
                    </a:cubicBezTo>
                    <a:cubicBezTo>
                      <a:pt x="595" y="510"/>
                      <a:pt x="595" y="510"/>
                      <a:pt x="595" y="510"/>
                    </a:cubicBezTo>
                    <a:cubicBezTo>
                      <a:pt x="596" y="510"/>
                      <a:pt x="596" y="510"/>
                      <a:pt x="596" y="510"/>
                    </a:cubicBezTo>
                    <a:cubicBezTo>
                      <a:pt x="597" y="511"/>
                      <a:pt x="597" y="511"/>
                      <a:pt x="597" y="511"/>
                    </a:cubicBezTo>
                    <a:cubicBezTo>
                      <a:pt x="598" y="512"/>
                      <a:pt x="598" y="512"/>
                      <a:pt x="598" y="512"/>
                    </a:cubicBezTo>
                    <a:cubicBezTo>
                      <a:pt x="599" y="512"/>
                      <a:pt x="599" y="512"/>
                      <a:pt x="599" y="512"/>
                    </a:cubicBezTo>
                    <a:cubicBezTo>
                      <a:pt x="601" y="512"/>
                      <a:pt x="601" y="512"/>
                      <a:pt x="601" y="512"/>
                    </a:cubicBezTo>
                    <a:cubicBezTo>
                      <a:pt x="601" y="512"/>
                      <a:pt x="602" y="512"/>
                      <a:pt x="602" y="512"/>
                    </a:cubicBezTo>
                    <a:cubicBezTo>
                      <a:pt x="602" y="513"/>
                      <a:pt x="603" y="513"/>
                      <a:pt x="603" y="513"/>
                    </a:cubicBezTo>
                    <a:cubicBezTo>
                      <a:pt x="603" y="513"/>
                      <a:pt x="603" y="513"/>
                      <a:pt x="603" y="513"/>
                    </a:cubicBezTo>
                    <a:cubicBezTo>
                      <a:pt x="604" y="513"/>
                      <a:pt x="604" y="512"/>
                      <a:pt x="605" y="512"/>
                    </a:cubicBezTo>
                    <a:cubicBezTo>
                      <a:pt x="605" y="512"/>
                      <a:pt x="605" y="512"/>
                      <a:pt x="605" y="512"/>
                    </a:cubicBezTo>
                    <a:cubicBezTo>
                      <a:pt x="605" y="512"/>
                      <a:pt x="605" y="512"/>
                      <a:pt x="605" y="512"/>
                    </a:cubicBezTo>
                    <a:cubicBezTo>
                      <a:pt x="604" y="512"/>
                      <a:pt x="604" y="512"/>
                      <a:pt x="604" y="511"/>
                    </a:cubicBezTo>
                    <a:cubicBezTo>
                      <a:pt x="604" y="511"/>
                      <a:pt x="604" y="510"/>
                      <a:pt x="603" y="510"/>
                    </a:cubicBezTo>
                    <a:cubicBezTo>
                      <a:pt x="603" y="510"/>
                      <a:pt x="603" y="510"/>
                      <a:pt x="603" y="510"/>
                    </a:cubicBezTo>
                    <a:cubicBezTo>
                      <a:pt x="603" y="509"/>
                      <a:pt x="603" y="509"/>
                      <a:pt x="603" y="508"/>
                    </a:cubicBezTo>
                    <a:cubicBezTo>
                      <a:pt x="603" y="508"/>
                      <a:pt x="603" y="507"/>
                      <a:pt x="603" y="507"/>
                    </a:cubicBezTo>
                    <a:cubicBezTo>
                      <a:pt x="603" y="507"/>
                      <a:pt x="603" y="507"/>
                      <a:pt x="603" y="506"/>
                    </a:cubicBezTo>
                    <a:cubicBezTo>
                      <a:pt x="603" y="506"/>
                      <a:pt x="602" y="506"/>
                      <a:pt x="602" y="506"/>
                    </a:cubicBezTo>
                    <a:cubicBezTo>
                      <a:pt x="602" y="506"/>
                      <a:pt x="602" y="505"/>
                      <a:pt x="602" y="505"/>
                    </a:cubicBezTo>
                    <a:cubicBezTo>
                      <a:pt x="603" y="505"/>
                      <a:pt x="603" y="504"/>
                      <a:pt x="603" y="503"/>
                    </a:cubicBezTo>
                    <a:cubicBezTo>
                      <a:pt x="603" y="503"/>
                      <a:pt x="603" y="503"/>
                      <a:pt x="603" y="503"/>
                    </a:cubicBezTo>
                    <a:cubicBezTo>
                      <a:pt x="603" y="503"/>
                      <a:pt x="603" y="503"/>
                      <a:pt x="602" y="503"/>
                    </a:cubicBezTo>
                    <a:cubicBezTo>
                      <a:pt x="602" y="503"/>
                      <a:pt x="602" y="503"/>
                      <a:pt x="601" y="502"/>
                    </a:cubicBezTo>
                    <a:cubicBezTo>
                      <a:pt x="601" y="502"/>
                      <a:pt x="601" y="502"/>
                      <a:pt x="601" y="502"/>
                    </a:cubicBezTo>
                    <a:cubicBezTo>
                      <a:pt x="602" y="502"/>
                      <a:pt x="602" y="502"/>
                      <a:pt x="602" y="502"/>
                    </a:cubicBezTo>
                    <a:cubicBezTo>
                      <a:pt x="602" y="502"/>
                      <a:pt x="603" y="503"/>
                      <a:pt x="603" y="502"/>
                    </a:cubicBezTo>
                    <a:cubicBezTo>
                      <a:pt x="603" y="502"/>
                      <a:pt x="603" y="502"/>
                      <a:pt x="603" y="501"/>
                    </a:cubicBezTo>
                    <a:cubicBezTo>
                      <a:pt x="603" y="501"/>
                      <a:pt x="603" y="501"/>
                      <a:pt x="604" y="500"/>
                    </a:cubicBezTo>
                    <a:cubicBezTo>
                      <a:pt x="604" y="500"/>
                      <a:pt x="604" y="500"/>
                      <a:pt x="604" y="500"/>
                    </a:cubicBezTo>
                    <a:cubicBezTo>
                      <a:pt x="604" y="500"/>
                      <a:pt x="603" y="499"/>
                      <a:pt x="603" y="499"/>
                    </a:cubicBezTo>
                    <a:cubicBezTo>
                      <a:pt x="603" y="499"/>
                      <a:pt x="603" y="499"/>
                      <a:pt x="603" y="499"/>
                    </a:cubicBezTo>
                    <a:cubicBezTo>
                      <a:pt x="603" y="498"/>
                      <a:pt x="603" y="498"/>
                      <a:pt x="603" y="498"/>
                    </a:cubicBezTo>
                    <a:cubicBezTo>
                      <a:pt x="604" y="498"/>
                      <a:pt x="604" y="498"/>
                      <a:pt x="604" y="498"/>
                    </a:cubicBezTo>
                    <a:cubicBezTo>
                      <a:pt x="605" y="498"/>
                      <a:pt x="605" y="498"/>
                      <a:pt x="605" y="498"/>
                    </a:cubicBezTo>
                    <a:cubicBezTo>
                      <a:pt x="605" y="498"/>
                      <a:pt x="605" y="498"/>
                      <a:pt x="605" y="497"/>
                    </a:cubicBezTo>
                    <a:cubicBezTo>
                      <a:pt x="605" y="497"/>
                      <a:pt x="605" y="497"/>
                      <a:pt x="605" y="497"/>
                    </a:cubicBezTo>
                    <a:cubicBezTo>
                      <a:pt x="605" y="497"/>
                      <a:pt x="605" y="497"/>
                      <a:pt x="605" y="497"/>
                    </a:cubicBezTo>
                    <a:cubicBezTo>
                      <a:pt x="605" y="496"/>
                      <a:pt x="605" y="496"/>
                      <a:pt x="605" y="496"/>
                    </a:cubicBezTo>
                    <a:cubicBezTo>
                      <a:pt x="605" y="496"/>
                      <a:pt x="605" y="496"/>
                      <a:pt x="605" y="496"/>
                    </a:cubicBezTo>
                    <a:cubicBezTo>
                      <a:pt x="605" y="496"/>
                      <a:pt x="605" y="496"/>
                      <a:pt x="605" y="496"/>
                    </a:cubicBezTo>
                    <a:cubicBezTo>
                      <a:pt x="606" y="496"/>
                      <a:pt x="606" y="496"/>
                      <a:pt x="606" y="495"/>
                    </a:cubicBezTo>
                    <a:cubicBezTo>
                      <a:pt x="606" y="495"/>
                      <a:pt x="607" y="496"/>
                      <a:pt x="607" y="496"/>
                    </a:cubicBezTo>
                    <a:cubicBezTo>
                      <a:pt x="607" y="496"/>
                      <a:pt x="607" y="496"/>
                      <a:pt x="607" y="496"/>
                    </a:cubicBezTo>
                    <a:cubicBezTo>
                      <a:pt x="607" y="495"/>
                      <a:pt x="607" y="495"/>
                      <a:pt x="608" y="494"/>
                    </a:cubicBezTo>
                    <a:cubicBezTo>
                      <a:pt x="608" y="495"/>
                      <a:pt x="608" y="495"/>
                      <a:pt x="609" y="494"/>
                    </a:cubicBezTo>
                    <a:cubicBezTo>
                      <a:pt x="609" y="494"/>
                      <a:pt x="609" y="494"/>
                      <a:pt x="610" y="494"/>
                    </a:cubicBezTo>
                    <a:cubicBezTo>
                      <a:pt x="610" y="494"/>
                      <a:pt x="610" y="493"/>
                      <a:pt x="609" y="493"/>
                    </a:cubicBezTo>
                    <a:cubicBezTo>
                      <a:pt x="609" y="493"/>
                      <a:pt x="609" y="492"/>
                      <a:pt x="608" y="492"/>
                    </a:cubicBezTo>
                    <a:cubicBezTo>
                      <a:pt x="609" y="492"/>
                      <a:pt x="610" y="492"/>
                      <a:pt x="611" y="492"/>
                    </a:cubicBezTo>
                    <a:cubicBezTo>
                      <a:pt x="611" y="492"/>
                      <a:pt x="611" y="492"/>
                      <a:pt x="611" y="492"/>
                    </a:cubicBezTo>
                    <a:cubicBezTo>
                      <a:pt x="612" y="492"/>
                      <a:pt x="613" y="492"/>
                      <a:pt x="614" y="492"/>
                    </a:cubicBezTo>
                    <a:cubicBezTo>
                      <a:pt x="613" y="492"/>
                      <a:pt x="613" y="492"/>
                      <a:pt x="613" y="492"/>
                    </a:cubicBezTo>
                    <a:cubicBezTo>
                      <a:pt x="615" y="492"/>
                      <a:pt x="616" y="491"/>
                      <a:pt x="617" y="490"/>
                    </a:cubicBezTo>
                    <a:cubicBezTo>
                      <a:pt x="617" y="490"/>
                      <a:pt x="617" y="490"/>
                      <a:pt x="618" y="489"/>
                    </a:cubicBezTo>
                    <a:cubicBezTo>
                      <a:pt x="618" y="489"/>
                      <a:pt x="618" y="488"/>
                      <a:pt x="619" y="488"/>
                    </a:cubicBezTo>
                    <a:cubicBezTo>
                      <a:pt x="619" y="488"/>
                      <a:pt x="620" y="488"/>
                      <a:pt x="620" y="488"/>
                    </a:cubicBezTo>
                    <a:cubicBezTo>
                      <a:pt x="621" y="488"/>
                      <a:pt x="621" y="487"/>
                      <a:pt x="621" y="487"/>
                    </a:cubicBezTo>
                    <a:cubicBezTo>
                      <a:pt x="621" y="487"/>
                      <a:pt x="620" y="487"/>
                      <a:pt x="620" y="487"/>
                    </a:cubicBezTo>
                    <a:cubicBezTo>
                      <a:pt x="620" y="487"/>
                      <a:pt x="620" y="486"/>
                      <a:pt x="620" y="486"/>
                    </a:cubicBezTo>
                    <a:cubicBezTo>
                      <a:pt x="619" y="485"/>
                      <a:pt x="619" y="485"/>
                      <a:pt x="619" y="485"/>
                    </a:cubicBezTo>
                    <a:cubicBezTo>
                      <a:pt x="619" y="485"/>
                      <a:pt x="620" y="485"/>
                      <a:pt x="620" y="484"/>
                    </a:cubicBezTo>
                    <a:cubicBezTo>
                      <a:pt x="620" y="484"/>
                      <a:pt x="620" y="484"/>
                      <a:pt x="620" y="484"/>
                    </a:cubicBezTo>
                    <a:cubicBezTo>
                      <a:pt x="621" y="483"/>
                      <a:pt x="621" y="483"/>
                      <a:pt x="621" y="484"/>
                    </a:cubicBezTo>
                    <a:cubicBezTo>
                      <a:pt x="621" y="484"/>
                      <a:pt x="622" y="484"/>
                      <a:pt x="621" y="484"/>
                    </a:cubicBezTo>
                    <a:cubicBezTo>
                      <a:pt x="621" y="485"/>
                      <a:pt x="621" y="485"/>
                      <a:pt x="621" y="485"/>
                    </a:cubicBezTo>
                    <a:cubicBezTo>
                      <a:pt x="622" y="486"/>
                      <a:pt x="623" y="485"/>
                      <a:pt x="624" y="485"/>
                    </a:cubicBezTo>
                    <a:cubicBezTo>
                      <a:pt x="625" y="485"/>
                      <a:pt x="626" y="484"/>
                      <a:pt x="627" y="484"/>
                    </a:cubicBezTo>
                    <a:cubicBezTo>
                      <a:pt x="629" y="483"/>
                      <a:pt x="632" y="483"/>
                      <a:pt x="634" y="484"/>
                    </a:cubicBezTo>
                    <a:cubicBezTo>
                      <a:pt x="635" y="485"/>
                      <a:pt x="636" y="485"/>
                      <a:pt x="638" y="485"/>
                    </a:cubicBezTo>
                    <a:cubicBezTo>
                      <a:pt x="638" y="485"/>
                      <a:pt x="638" y="485"/>
                      <a:pt x="639" y="485"/>
                    </a:cubicBezTo>
                    <a:cubicBezTo>
                      <a:pt x="639" y="485"/>
                      <a:pt x="639" y="484"/>
                      <a:pt x="638" y="484"/>
                    </a:cubicBezTo>
                    <a:cubicBezTo>
                      <a:pt x="638" y="483"/>
                      <a:pt x="638" y="483"/>
                      <a:pt x="638" y="483"/>
                    </a:cubicBezTo>
                    <a:cubicBezTo>
                      <a:pt x="639" y="483"/>
                      <a:pt x="639" y="483"/>
                      <a:pt x="639" y="484"/>
                    </a:cubicBezTo>
                    <a:cubicBezTo>
                      <a:pt x="639" y="483"/>
                      <a:pt x="639" y="483"/>
                      <a:pt x="639" y="483"/>
                    </a:cubicBezTo>
                    <a:cubicBezTo>
                      <a:pt x="639" y="482"/>
                      <a:pt x="639" y="482"/>
                      <a:pt x="640" y="482"/>
                    </a:cubicBezTo>
                    <a:cubicBezTo>
                      <a:pt x="640" y="482"/>
                      <a:pt x="640" y="483"/>
                      <a:pt x="640" y="483"/>
                    </a:cubicBezTo>
                    <a:cubicBezTo>
                      <a:pt x="641" y="483"/>
                      <a:pt x="641" y="484"/>
                      <a:pt x="641" y="483"/>
                    </a:cubicBezTo>
                    <a:cubicBezTo>
                      <a:pt x="641" y="484"/>
                      <a:pt x="642" y="485"/>
                      <a:pt x="642" y="485"/>
                    </a:cubicBezTo>
                    <a:cubicBezTo>
                      <a:pt x="642" y="485"/>
                      <a:pt x="642" y="485"/>
                      <a:pt x="642" y="485"/>
                    </a:cubicBezTo>
                    <a:cubicBezTo>
                      <a:pt x="643" y="486"/>
                      <a:pt x="643" y="486"/>
                      <a:pt x="643" y="486"/>
                    </a:cubicBezTo>
                    <a:cubicBezTo>
                      <a:pt x="644" y="486"/>
                      <a:pt x="644" y="486"/>
                      <a:pt x="644" y="486"/>
                    </a:cubicBezTo>
                    <a:cubicBezTo>
                      <a:pt x="644" y="486"/>
                      <a:pt x="644" y="485"/>
                      <a:pt x="645" y="485"/>
                    </a:cubicBezTo>
                    <a:cubicBezTo>
                      <a:pt x="645" y="486"/>
                      <a:pt x="645" y="486"/>
                      <a:pt x="645" y="486"/>
                    </a:cubicBezTo>
                    <a:cubicBezTo>
                      <a:pt x="645" y="486"/>
                      <a:pt x="645" y="487"/>
                      <a:pt x="645" y="487"/>
                    </a:cubicBezTo>
                    <a:cubicBezTo>
                      <a:pt x="645" y="487"/>
                      <a:pt x="645" y="487"/>
                      <a:pt x="645" y="488"/>
                    </a:cubicBezTo>
                    <a:cubicBezTo>
                      <a:pt x="646" y="488"/>
                      <a:pt x="646" y="488"/>
                      <a:pt x="646" y="488"/>
                    </a:cubicBezTo>
                    <a:cubicBezTo>
                      <a:pt x="646" y="488"/>
                      <a:pt x="646" y="487"/>
                      <a:pt x="646" y="487"/>
                    </a:cubicBezTo>
                    <a:cubicBezTo>
                      <a:pt x="647" y="487"/>
                      <a:pt x="647" y="487"/>
                      <a:pt x="647" y="487"/>
                    </a:cubicBezTo>
                    <a:cubicBezTo>
                      <a:pt x="647" y="488"/>
                      <a:pt x="647" y="488"/>
                      <a:pt x="648" y="488"/>
                    </a:cubicBezTo>
                    <a:cubicBezTo>
                      <a:pt x="648" y="488"/>
                      <a:pt x="648" y="488"/>
                      <a:pt x="648" y="488"/>
                    </a:cubicBezTo>
                    <a:cubicBezTo>
                      <a:pt x="648" y="488"/>
                      <a:pt x="649" y="488"/>
                      <a:pt x="649" y="488"/>
                    </a:cubicBezTo>
                    <a:cubicBezTo>
                      <a:pt x="649" y="487"/>
                      <a:pt x="650" y="487"/>
                      <a:pt x="650" y="487"/>
                    </a:cubicBezTo>
                    <a:cubicBezTo>
                      <a:pt x="650" y="487"/>
                      <a:pt x="651" y="488"/>
                      <a:pt x="651" y="488"/>
                    </a:cubicBezTo>
                    <a:cubicBezTo>
                      <a:pt x="651" y="488"/>
                      <a:pt x="652" y="488"/>
                      <a:pt x="652" y="488"/>
                    </a:cubicBezTo>
                    <a:cubicBezTo>
                      <a:pt x="652" y="488"/>
                      <a:pt x="652" y="488"/>
                      <a:pt x="652" y="487"/>
                    </a:cubicBezTo>
                    <a:cubicBezTo>
                      <a:pt x="652" y="487"/>
                      <a:pt x="652" y="487"/>
                      <a:pt x="652" y="487"/>
                    </a:cubicBezTo>
                    <a:cubicBezTo>
                      <a:pt x="652" y="487"/>
                      <a:pt x="652" y="487"/>
                      <a:pt x="652" y="487"/>
                    </a:cubicBezTo>
                    <a:cubicBezTo>
                      <a:pt x="653" y="487"/>
                      <a:pt x="653" y="486"/>
                      <a:pt x="652" y="486"/>
                    </a:cubicBezTo>
                    <a:cubicBezTo>
                      <a:pt x="652" y="486"/>
                      <a:pt x="652" y="486"/>
                      <a:pt x="652" y="485"/>
                    </a:cubicBezTo>
                    <a:cubicBezTo>
                      <a:pt x="652" y="485"/>
                      <a:pt x="652" y="485"/>
                      <a:pt x="652" y="485"/>
                    </a:cubicBezTo>
                    <a:cubicBezTo>
                      <a:pt x="652" y="485"/>
                      <a:pt x="652" y="485"/>
                      <a:pt x="652" y="486"/>
                    </a:cubicBezTo>
                    <a:cubicBezTo>
                      <a:pt x="653" y="486"/>
                      <a:pt x="654" y="486"/>
                      <a:pt x="655" y="487"/>
                    </a:cubicBezTo>
                    <a:cubicBezTo>
                      <a:pt x="655" y="487"/>
                      <a:pt x="656" y="487"/>
                      <a:pt x="656" y="487"/>
                    </a:cubicBezTo>
                    <a:cubicBezTo>
                      <a:pt x="656" y="488"/>
                      <a:pt x="656" y="488"/>
                      <a:pt x="656" y="488"/>
                    </a:cubicBezTo>
                    <a:cubicBezTo>
                      <a:pt x="657" y="488"/>
                      <a:pt x="657" y="488"/>
                      <a:pt x="657" y="488"/>
                    </a:cubicBezTo>
                    <a:cubicBezTo>
                      <a:pt x="657" y="487"/>
                      <a:pt x="656" y="486"/>
                      <a:pt x="655" y="486"/>
                    </a:cubicBezTo>
                    <a:cubicBezTo>
                      <a:pt x="655" y="485"/>
                      <a:pt x="655" y="485"/>
                      <a:pt x="655" y="485"/>
                    </a:cubicBezTo>
                    <a:cubicBezTo>
                      <a:pt x="655" y="484"/>
                      <a:pt x="655" y="484"/>
                      <a:pt x="655" y="484"/>
                    </a:cubicBezTo>
                    <a:cubicBezTo>
                      <a:pt x="655" y="484"/>
                      <a:pt x="655" y="484"/>
                      <a:pt x="655" y="484"/>
                    </a:cubicBezTo>
                    <a:cubicBezTo>
                      <a:pt x="655" y="483"/>
                      <a:pt x="655" y="483"/>
                      <a:pt x="655" y="484"/>
                    </a:cubicBezTo>
                    <a:cubicBezTo>
                      <a:pt x="655" y="484"/>
                      <a:pt x="655" y="484"/>
                      <a:pt x="656" y="484"/>
                    </a:cubicBezTo>
                    <a:cubicBezTo>
                      <a:pt x="656" y="484"/>
                      <a:pt x="656" y="484"/>
                      <a:pt x="656" y="484"/>
                    </a:cubicBezTo>
                    <a:cubicBezTo>
                      <a:pt x="657" y="484"/>
                      <a:pt x="657" y="484"/>
                      <a:pt x="657" y="483"/>
                    </a:cubicBezTo>
                    <a:cubicBezTo>
                      <a:pt x="657" y="483"/>
                      <a:pt x="657" y="483"/>
                      <a:pt x="657" y="483"/>
                    </a:cubicBezTo>
                    <a:cubicBezTo>
                      <a:pt x="657" y="483"/>
                      <a:pt x="657" y="483"/>
                      <a:pt x="657" y="483"/>
                    </a:cubicBezTo>
                    <a:cubicBezTo>
                      <a:pt x="656" y="482"/>
                      <a:pt x="657" y="482"/>
                      <a:pt x="656" y="481"/>
                    </a:cubicBezTo>
                    <a:cubicBezTo>
                      <a:pt x="656" y="481"/>
                      <a:pt x="656" y="481"/>
                      <a:pt x="656" y="482"/>
                    </a:cubicBezTo>
                    <a:cubicBezTo>
                      <a:pt x="656" y="482"/>
                      <a:pt x="656" y="482"/>
                      <a:pt x="655" y="483"/>
                    </a:cubicBezTo>
                    <a:cubicBezTo>
                      <a:pt x="655" y="483"/>
                      <a:pt x="655" y="483"/>
                      <a:pt x="654" y="482"/>
                    </a:cubicBezTo>
                    <a:cubicBezTo>
                      <a:pt x="654" y="482"/>
                      <a:pt x="654" y="482"/>
                      <a:pt x="654" y="482"/>
                    </a:cubicBezTo>
                    <a:cubicBezTo>
                      <a:pt x="654" y="482"/>
                      <a:pt x="654" y="482"/>
                      <a:pt x="654" y="482"/>
                    </a:cubicBezTo>
                    <a:cubicBezTo>
                      <a:pt x="655" y="481"/>
                      <a:pt x="656" y="481"/>
                      <a:pt x="657" y="480"/>
                    </a:cubicBezTo>
                    <a:cubicBezTo>
                      <a:pt x="657" y="480"/>
                      <a:pt x="657" y="480"/>
                      <a:pt x="658" y="479"/>
                    </a:cubicBezTo>
                    <a:cubicBezTo>
                      <a:pt x="658" y="479"/>
                      <a:pt x="659" y="479"/>
                      <a:pt x="659" y="479"/>
                    </a:cubicBezTo>
                    <a:cubicBezTo>
                      <a:pt x="660" y="479"/>
                      <a:pt x="660" y="479"/>
                      <a:pt x="660" y="479"/>
                    </a:cubicBezTo>
                    <a:cubicBezTo>
                      <a:pt x="660" y="479"/>
                      <a:pt x="661" y="479"/>
                      <a:pt x="661" y="479"/>
                    </a:cubicBezTo>
                    <a:cubicBezTo>
                      <a:pt x="662" y="479"/>
                      <a:pt x="663" y="479"/>
                      <a:pt x="663" y="479"/>
                    </a:cubicBezTo>
                    <a:cubicBezTo>
                      <a:pt x="664" y="479"/>
                      <a:pt x="664" y="479"/>
                      <a:pt x="664" y="479"/>
                    </a:cubicBezTo>
                    <a:cubicBezTo>
                      <a:pt x="664" y="479"/>
                      <a:pt x="665" y="479"/>
                      <a:pt x="665" y="479"/>
                    </a:cubicBezTo>
                    <a:cubicBezTo>
                      <a:pt x="665" y="479"/>
                      <a:pt x="666" y="479"/>
                      <a:pt x="666" y="478"/>
                    </a:cubicBezTo>
                    <a:cubicBezTo>
                      <a:pt x="666" y="478"/>
                      <a:pt x="665" y="477"/>
                      <a:pt x="666" y="477"/>
                    </a:cubicBezTo>
                    <a:cubicBezTo>
                      <a:pt x="666" y="476"/>
                      <a:pt x="666" y="477"/>
                      <a:pt x="667" y="477"/>
                    </a:cubicBezTo>
                    <a:cubicBezTo>
                      <a:pt x="667" y="477"/>
                      <a:pt x="667" y="478"/>
                      <a:pt x="667" y="478"/>
                    </a:cubicBezTo>
                    <a:cubicBezTo>
                      <a:pt x="667" y="479"/>
                      <a:pt x="668" y="479"/>
                      <a:pt x="668" y="480"/>
                    </a:cubicBezTo>
                    <a:cubicBezTo>
                      <a:pt x="669" y="480"/>
                      <a:pt x="670" y="479"/>
                      <a:pt x="671" y="479"/>
                    </a:cubicBezTo>
                    <a:cubicBezTo>
                      <a:pt x="672" y="478"/>
                      <a:pt x="672" y="478"/>
                      <a:pt x="673" y="478"/>
                    </a:cubicBezTo>
                    <a:cubicBezTo>
                      <a:pt x="673" y="478"/>
                      <a:pt x="673" y="479"/>
                      <a:pt x="673" y="479"/>
                    </a:cubicBezTo>
                    <a:cubicBezTo>
                      <a:pt x="674" y="479"/>
                      <a:pt x="675" y="479"/>
                      <a:pt x="676" y="478"/>
                    </a:cubicBezTo>
                    <a:cubicBezTo>
                      <a:pt x="677" y="478"/>
                      <a:pt x="678" y="478"/>
                      <a:pt x="679" y="479"/>
                    </a:cubicBezTo>
                    <a:cubicBezTo>
                      <a:pt x="678" y="479"/>
                      <a:pt x="678" y="479"/>
                      <a:pt x="678" y="479"/>
                    </a:cubicBezTo>
                    <a:cubicBezTo>
                      <a:pt x="679" y="480"/>
                      <a:pt x="681" y="480"/>
                      <a:pt x="683" y="481"/>
                    </a:cubicBezTo>
                    <a:cubicBezTo>
                      <a:pt x="683" y="481"/>
                      <a:pt x="683" y="481"/>
                      <a:pt x="682" y="481"/>
                    </a:cubicBezTo>
                    <a:cubicBezTo>
                      <a:pt x="683" y="482"/>
                      <a:pt x="684" y="482"/>
                      <a:pt x="684" y="483"/>
                    </a:cubicBezTo>
                    <a:cubicBezTo>
                      <a:pt x="684" y="483"/>
                      <a:pt x="684" y="484"/>
                      <a:pt x="684" y="484"/>
                    </a:cubicBezTo>
                    <a:cubicBezTo>
                      <a:pt x="685" y="484"/>
                      <a:pt x="685" y="484"/>
                      <a:pt x="686" y="484"/>
                    </a:cubicBezTo>
                    <a:cubicBezTo>
                      <a:pt x="686" y="484"/>
                      <a:pt x="687" y="484"/>
                      <a:pt x="687" y="484"/>
                    </a:cubicBezTo>
                    <a:cubicBezTo>
                      <a:pt x="687" y="484"/>
                      <a:pt x="688" y="483"/>
                      <a:pt x="688" y="483"/>
                    </a:cubicBezTo>
                    <a:cubicBezTo>
                      <a:pt x="688" y="483"/>
                      <a:pt x="688" y="482"/>
                      <a:pt x="688" y="482"/>
                    </a:cubicBezTo>
                    <a:cubicBezTo>
                      <a:pt x="688" y="483"/>
                      <a:pt x="689" y="483"/>
                      <a:pt x="690" y="482"/>
                    </a:cubicBezTo>
                    <a:cubicBezTo>
                      <a:pt x="690" y="482"/>
                      <a:pt x="690" y="482"/>
                      <a:pt x="690" y="482"/>
                    </a:cubicBezTo>
                    <a:cubicBezTo>
                      <a:pt x="690" y="482"/>
                      <a:pt x="690" y="482"/>
                      <a:pt x="691" y="482"/>
                    </a:cubicBezTo>
                    <a:cubicBezTo>
                      <a:pt x="691" y="482"/>
                      <a:pt x="691" y="481"/>
                      <a:pt x="691" y="481"/>
                    </a:cubicBezTo>
                    <a:cubicBezTo>
                      <a:pt x="691" y="480"/>
                      <a:pt x="692" y="480"/>
                      <a:pt x="692" y="480"/>
                    </a:cubicBezTo>
                    <a:cubicBezTo>
                      <a:pt x="692" y="480"/>
                      <a:pt x="692" y="481"/>
                      <a:pt x="692" y="481"/>
                    </a:cubicBezTo>
                    <a:cubicBezTo>
                      <a:pt x="692" y="481"/>
                      <a:pt x="693" y="481"/>
                      <a:pt x="693" y="482"/>
                    </a:cubicBezTo>
                    <a:cubicBezTo>
                      <a:pt x="694" y="482"/>
                      <a:pt x="695" y="482"/>
                      <a:pt x="696" y="483"/>
                    </a:cubicBezTo>
                    <a:cubicBezTo>
                      <a:pt x="696" y="484"/>
                      <a:pt x="696" y="484"/>
                      <a:pt x="696" y="484"/>
                    </a:cubicBezTo>
                    <a:cubicBezTo>
                      <a:pt x="696" y="484"/>
                      <a:pt x="697" y="484"/>
                      <a:pt x="697" y="485"/>
                    </a:cubicBezTo>
                    <a:cubicBezTo>
                      <a:pt x="697" y="485"/>
                      <a:pt x="697" y="485"/>
                      <a:pt x="697" y="485"/>
                    </a:cubicBezTo>
                    <a:cubicBezTo>
                      <a:pt x="698" y="486"/>
                      <a:pt x="699" y="488"/>
                      <a:pt x="700" y="488"/>
                    </a:cubicBezTo>
                    <a:cubicBezTo>
                      <a:pt x="700" y="488"/>
                      <a:pt x="701" y="489"/>
                      <a:pt x="701" y="489"/>
                    </a:cubicBezTo>
                    <a:cubicBezTo>
                      <a:pt x="701" y="489"/>
                      <a:pt x="702" y="490"/>
                      <a:pt x="702" y="490"/>
                    </a:cubicBezTo>
                    <a:cubicBezTo>
                      <a:pt x="702" y="492"/>
                      <a:pt x="702" y="494"/>
                      <a:pt x="702" y="495"/>
                    </a:cubicBezTo>
                    <a:cubicBezTo>
                      <a:pt x="701" y="496"/>
                      <a:pt x="701" y="497"/>
                      <a:pt x="701" y="498"/>
                    </a:cubicBezTo>
                    <a:cubicBezTo>
                      <a:pt x="701" y="498"/>
                      <a:pt x="701" y="498"/>
                      <a:pt x="701" y="499"/>
                    </a:cubicBezTo>
                    <a:cubicBezTo>
                      <a:pt x="701" y="499"/>
                      <a:pt x="701" y="499"/>
                      <a:pt x="701" y="499"/>
                    </a:cubicBezTo>
                    <a:cubicBezTo>
                      <a:pt x="702" y="499"/>
                      <a:pt x="702" y="499"/>
                      <a:pt x="702" y="498"/>
                    </a:cubicBezTo>
                    <a:cubicBezTo>
                      <a:pt x="702" y="498"/>
                      <a:pt x="702" y="497"/>
                      <a:pt x="703" y="498"/>
                    </a:cubicBezTo>
                    <a:cubicBezTo>
                      <a:pt x="703" y="498"/>
                      <a:pt x="703" y="498"/>
                      <a:pt x="703" y="498"/>
                    </a:cubicBezTo>
                    <a:cubicBezTo>
                      <a:pt x="703" y="498"/>
                      <a:pt x="703" y="498"/>
                      <a:pt x="703" y="499"/>
                    </a:cubicBezTo>
                    <a:cubicBezTo>
                      <a:pt x="703" y="499"/>
                      <a:pt x="703" y="499"/>
                      <a:pt x="703" y="499"/>
                    </a:cubicBezTo>
                    <a:cubicBezTo>
                      <a:pt x="703" y="500"/>
                      <a:pt x="702" y="500"/>
                      <a:pt x="702" y="500"/>
                    </a:cubicBezTo>
                    <a:cubicBezTo>
                      <a:pt x="702" y="501"/>
                      <a:pt x="702" y="501"/>
                      <a:pt x="702" y="501"/>
                    </a:cubicBezTo>
                    <a:cubicBezTo>
                      <a:pt x="702" y="501"/>
                      <a:pt x="702" y="501"/>
                      <a:pt x="702" y="501"/>
                    </a:cubicBezTo>
                    <a:cubicBezTo>
                      <a:pt x="703" y="503"/>
                      <a:pt x="703" y="505"/>
                      <a:pt x="704" y="506"/>
                    </a:cubicBezTo>
                    <a:cubicBezTo>
                      <a:pt x="705" y="506"/>
                      <a:pt x="705" y="507"/>
                      <a:pt x="705" y="507"/>
                    </a:cubicBezTo>
                    <a:cubicBezTo>
                      <a:pt x="705" y="507"/>
                      <a:pt x="705" y="506"/>
                      <a:pt x="705" y="506"/>
                    </a:cubicBezTo>
                    <a:cubicBezTo>
                      <a:pt x="705" y="506"/>
                      <a:pt x="705" y="506"/>
                      <a:pt x="705" y="506"/>
                    </a:cubicBezTo>
                    <a:cubicBezTo>
                      <a:pt x="705" y="506"/>
                      <a:pt x="705" y="505"/>
                      <a:pt x="706" y="505"/>
                    </a:cubicBezTo>
                    <a:cubicBezTo>
                      <a:pt x="706" y="505"/>
                      <a:pt x="706" y="506"/>
                      <a:pt x="706" y="506"/>
                    </a:cubicBezTo>
                    <a:cubicBezTo>
                      <a:pt x="706" y="507"/>
                      <a:pt x="706" y="507"/>
                      <a:pt x="706" y="507"/>
                    </a:cubicBezTo>
                    <a:cubicBezTo>
                      <a:pt x="705" y="507"/>
                      <a:pt x="705" y="508"/>
                      <a:pt x="705" y="508"/>
                    </a:cubicBezTo>
                    <a:cubicBezTo>
                      <a:pt x="706" y="508"/>
                      <a:pt x="706" y="508"/>
                      <a:pt x="707" y="508"/>
                    </a:cubicBezTo>
                    <a:cubicBezTo>
                      <a:pt x="707" y="508"/>
                      <a:pt x="707" y="508"/>
                      <a:pt x="707" y="509"/>
                    </a:cubicBezTo>
                    <a:cubicBezTo>
                      <a:pt x="707" y="509"/>
                      <a:pt x="707" y="509"/>
                      <a:pt x="707" y="510"/>
                    </a:cubicBezTo>
                    <a:cubicBezTo>
                      <a:pt x="708" y="510"/>
                      <a:pt x="708" y="511"/>
                      <a:pt x="708" y="511"/>
                    </a:cubicBezTo>
                    <a:cubicBezTo>
                      <a:pt x="708" y="512"/>
                      <a:pt x="708" y="512"/>
                      <a:pt x="709" y="513"/>
                    </a:cubicBezTo>
                    <a:cubicBezTo>
                      <a:pt x="709" y="513"/>
                      <a:pt x="710" y="513"/>
                      <a:pt x="710" y="514"/>
                    </a:cubicBezTo>
                    <a:cubicBezTo>
                      <a:pt x="711" y="514"/>
                      <a:pt x="712" y="516"/>
                      <a:pt x="712" y="517"/>
                    </a:cubicBezTo>
                    <a:cubicBezTo>
                      <a:pt x="712" y="518"/>
                      <a:pt x="712" y="518"/>
                      <a:pt x="713" y="518"/>
                    </a:cubicBezTo>
                    <a:cubicBezTo>
                      <a:pt x="713" y="518"/>
                      <a:pt x="713" y="518"/>
                      <a:pt x="713" y="518"/>
                    </a:cubicBezTo>
                    <a:cubicBezTo>
                      <a:pt x="714" y="519"/>
                      <a:pt x="715" y="518"/>
                      <a:pt x="716" y="518"/>
                    </a:cubicBezTo>
                    <a:cubicBezTo>
                      <a:pt x="716" y="518"/>
                      <a:pt x="716" y="518"/>
                      <a:pt x="716" y="518"/>
                    </a:cubicBezTo>
                    <a:cubicBezTo>
                      <a:pt x="716" y="518"/>
                      <a:pt x="717" y="518"/>
                      <a:pt x="717" y="518"/>
                    </a:cubicBezTo>
                    <a:cubicBezTo>
                      <a:pt x="718" y="518"/>
                      <a:pt x="718" y="517"/>
                      <a:pt x="718" y="516"/>
                    </a:cubicBezTo>
                    <a:cubicBezTo>
                      <a:pt x="718" y="516"/>
                      <a:pt x="718" y="515"/>
                      <a:pt x="718" y="515"/>
                    </a:cubicBezTo>
                    <a:cubicBezTo>
                      <a:pt x="718" y="515"/>
                      <a:pt x="719" y="514"/>
                      <a:pt x="719" y="514"/>
                    </a:cubicBezTo>
                    <a:cubicBezTo>
                      <a:pt x="719" y="514"/>
                      <a:pt x="719" y="513"/>
                      <a:pt x="719" y="513"/>
                    </a:cubicBezTo>
                    <a:cubicBezTo>
                      <a:pt x="719" y="511"/>
                      <a:pt x="719" y="510"/>
                      <a:pt x="719" y="508"/>
                    </a:cubicBezTo>
                    <a:cubicBezTo>
                      <a:pt x="720" y="507"/>
                      <a:pt x="720" y="505"/>
                      <a:pt x="719" y="504"/>
                    </a:cubicBezTo>
                    <a:cubicBezTo>
                      <a:pt x="718" y="504"/>
                      <a:pt x="718" y="503"/>
                      <a:pt x="718" y="503"/>
                    </a:cubicBezTo>
                    <a:cubicBezTo>
                      <a:pt x="718" y="502"/>
                      <a:pt x="718" y="502"/>
                      <a:pt x="718" y="501"/>
                    </a:cubicBezTo>
                    <a:cubicBezTo>
                      <a:pt x="718" y="500"/>
                      <a:pt x="717" y="498"/>
                      <a:pt x="716" y="497"/>
                    </a:cubicBezTo>
                    <a:cubicBezTo>
                      <a:pt x="715" y="496"/>
                      <a:pt x="715" y="495"/>
                      <a:pt x="715" y="494"/>
                    </a:cubicBezTo>
                    <a:cubicBezTo>
                      <a:pt x="715" y="493"/>
                      <a:pt x="714" y="493"/>
                      <a:pt x="714" y="492"/>
                    </a:cubicBezTo>
                    <a:cubicBezTo>
                      <a:pt x="714" y="492"/>
                      <a:pt x="715" y="492"/>
                      <a:pt x="715" y="491"/>
                    </a:cubicBezTo>
                    <a:cubicBezTo>
                      <a:pt x="715" y="490"/>
                      <a:pt x="714" y="490"/>
                      <a:pt x="713" y="489"/>
                    </a:cubicBezTo>
                    <a:cubicBezTo>
                      <a:pt x="713" y="488"/>
                      <a:pt x="713" y="487"/>
                      <a:pt x="712" y="486"/>
                    </a:cubicBezTo>
                    <a:cubicBezTo>
                      <a:pt x="711" y="483"/>
                      <a:pt x="710" y="481"/>
                      <a:pt x="710" y="478"/>
                    </a:cubicBezTo>
                    <a:cubicBezTo>
                      <a:pt x="710" y="478"/>
                      <a:pt x="710" y="477"/>
                      <a:pt x="710" y="477"/>
                    </a:cubicBezTo>
                    <a:cubicBezTo>
                      <a:pt x="710" y="477"/>
                      <a:pt x="710" y="477"/>
                      <a:pt x="710" y="477"/>
                    </a:cubicBezTo>
                    <a:cubicBezTo>
                      <a:pt x="710" y="477"/>
                      <a:pt x="710" y="477"/>
                      <a:pt x="710" y="477"/>
                    </a:cubicBezTo>
                    <a:cubicBezTo>
                      <a:pt x="710" y="477"/>
                      <a:pt x="710" y="476"/>
                      <a:pt x="710" y="476"/>
                    </a:cubicBezTo>
                    <a:cubicBezTo>
                      <a:pt x="710" y="476"/>
                      <a:pt x="710" y="476"/>
                      <a:pt x="710" y="476"/>
                    </a:cubicBezTo>
                    <a:cubicBezTo>
                      <a:pt x="710" y="476"/>
                      <a:pt x="710" y="475"/>
                      <a:pt x="710" y="475"/>
                    </a:cubicBezTo>
                    <a:cubicBezTo>
                      <a:pt x="710" y="475"/>
                      <a:pt x="710" y="475"/>
                      <a:pt x="710" y="475"/>
                    </a:cubicBezTo>
                    <a:cubicBezTo>
                      <a:pt x="710" y="475"/>
                      <a:pt x="710" y="475"/>
                      <a:pt x="710" y="474"/>
                    </a:cubicBezTo>
                    <a:cubicBezTo>
                      <a:pt x="710" y="474"/>
                      <a:pt x="710" y="474"/>
                      <a:pt x="710" y="474"/>
                    </a:cubicBezTo>
                    <a:cubicBezTo>
                      <a:pt x="710" y="474"/>
                      <a:pt x="710" y="474"/>
                      <a:pt x="710" y="474"/>
                    </a:cubicBezTo>
                    <a:cubicBezTo>
                      <a:pt x="710" y="474"/>
                      <a:pt x="710" y="474"/>
                      <a:pt x="710" y="474"/>
                    </a:cubicBezTo>
                    <a:cubicBezTo>
                      <a:pt x="710" y="474"/>
                      <a:pt x="710" y="473"/>
                      <a:pt x="710" y="473"/>
                    </a:cubicBezTo>
                    <a:cubicBezTo>
                      <a:pt x="710" y="473"/>
                      <a:pt x="710" y="473"/>
                      <a:pt x="710" y="473"/>
                    </a:cubicBezTo>
                    <a:cubicBezTo>
                      <a:pt x="710" y="473"/>
                      <a:pt x="710" y="473"/>
                      <a:pt x="710" y="473"/>
                    </a:cubicBezTo>
                    <a:cubicBezTo>
                      <a:pt x="710" y="473"/>
                      <a:pt x="710" y="473"/>
                      <a:pt x="711" y="473"/>
                    </a:cubicBezTo>
                    <a:cubicBezTo>
                      <a:pt x="711" y="473"/>
                      <a:pt x="711" y="472"/>
                      <a:pt x="711" y="472"/>
                    </a:cubicBezTo>
                    <a:cubicBezTo>
                      <a:pt x="711" y="472"/>
                      <a:pt x="711" y="472"/>
                      <a:pt x="711" y="472"/>
                    </a:cubicBezTo>
                    <a:cubicBezTo>
                      <a:pt x="711" y="472"/>
                      <a:pt x="710" y="472"/>
                      <a:pt x="710" y="472"/>
                    </a:cubicBezTo>
                    <a:cubicBezTo>
                      <a:pt x="711" y="471"/>
                      <a:pt x="711" y="472"/>
                      <a:pt x="711" y="471"/>
                    </a:cubicBezTo>
                    <a:cubicBezTo>
                      <a:pt x="711" y="471"/>
                      <a:pt x="711" y="471"/>
                      <a:pt x="711" y="471"/>
                    </a:cubicBezTo>
                    <a:cubicBezTo>
                      <a:pt x="711" y="471"/>
                      <a:pt x="711" y="471"/>
                      <a:pt x="711" y="471"/>
                    </a:cubicBezTo>
                    <a:cubicBezTo>
                      <a:pt x="711" y="471"/>
                      <a:pt x="712" y="470"/>
                      <a:pt x="711" y="470"/>
                    </a:cubicBezTo>
                    <a:cubicBezTo>
                      <a:pt x="711" y="470"/>
                      <a:pt x="711" y="470"/>
                      <a:pt x="711" y="470"/>
                    </a:cubicBezTo>
                    <a:cubicBezTo>
                      <a:pt x="711" y="470"/>
                      <a:pt x="711" y="470"/>
                      <a:pt x="711" y="470"/>
                    </a:cubicBezTo>
                    <a:cubicBezTo>
                      <a:pt x="711" y="470"/>
                      <a:pt x="711" y="470"/>
                      <a:pt x="711" y="469"/>
                    </a:cubicBezTo>
                    <a:cubicBezTo>
                      <a:pt x="711" y="469"/>
                      <a:pt x="711" y="469"/>
                      <a:pt x="711" y="469"/>
                    </a:cubicBezTo>
                    <a:cubicBezTo>
                      <a:pt x="711" y="469"/>
                      <a:pt x="711" y="468"/>
                      <a:pt x="711" y="468"/>
                    </a:cubicBezTo>
                    <a:cubicBezTo>
                      <a:pt x="711" y="468"/>
                      <a:pt x="711" y="468"/>
                      <a:pt x="711" y="468"/>
                    </a:cubicBezTo>
                    <a:cubicBezTo>
                      <a:pt x="712" y="468"/>
                      <a:pt x="712" y="468"/>
                      <a:pt x="712" y="468"/>
                    </a:cubicBezTo>
                    <a:cubicBezTo>
                      <a:pt x="712" y="468"/>
                      <a:pt x="712" y="468"/>
                      <a:pt x="712" y="468"/>
                    </a:cubicBezTo>
                    <a:cubicBezTo>
                      <a:pt x="713" y="468"/>
                      <a:pt x="713" y="467"/>
                      <a:pt x="713" y="467"/>
                    </a:cubicBezTo>
                    <a:cubicBezTo>
                      <a:pt x="713" y="467"/>
                      <a:pt x="713" y="467"/>
                      <a:pt x="713" y="467"/>
                    </a:cubicBezTo>
                    <a:cubicBezTo>
                      <a:pt x="713" y="467"/>
                      <a:pt x="713" y="467"/>
                      <a:pt x="714" y="467"/>
                    </a:cubicBezTo>
                    <a:cubicBezTo>
                      <a:pt x="714" y="467"/>
                      <a:pt x="714" y="466"/>
                      <a:pt x="714" y="466"/>
                    </a:cubicBezTo>
                    <a:cubicBezTo>
                      <a:pt x="713" y="466"/>
                      <a:pt x="713" y="466"/>
                      <a:pt x="713" y="466"/>
                    </a:cubicBezTo>
                    <a:cubicBezTo>
                      <a:pt x="713" y="465"/>
                      <a:pt x="714" y="465"/>
                      <a:pt x="714" y="465"/>
                    </a:cubicBezTo>
                    <a:cubicBezTo>
                      <a:pt x="714" y="465"/>
                      <a:pt x="714" y="464"/>
                      <a:pt x="714" y="464"/>
                    </a:cubicBezTo>
                    <a:cubicBezTo>
                      <a:pt x="714" y="463"/>
                      <a:pt x="714" y="463"/>
                      <a:pt x="714" y="463"/>
                    </a:cubicBezTo>
                    <a:cubicBezTo>
                      <a:pt x="714" y="463"/>
                      <a:pt x="714" y="463"/>
                      <a:pt x="714" y="463"/>
                    </a:cubicBezTo>
                    <a:cubicBezTo>
                      <a:pt x="715" y="463"/>
                      <a:pt x="715" y="463"/>
                      <a:pt x="715" y="464"/>
                    </a:cubicBezTo>
                    <a:cubicBezTo>
                      <a:pt x="715" y="464"/>
                      <a:pt x="715" y="464"/>
                      <a:pt x="715" y="464"/>
                    </a:cubicBezTo>
                    <a:cubicBezTo>
                      <a:pt x="715" y="464"/>
                      <a:pt x="715" y="464"/>
                      <a:pt x="716" y="464"/>
                    </a:cubicBezTo>
                    <a:cubicBezTo>
                      <a:pt x="716" y="464"/>
                      <a:pt x="716" y="464"/>
                      <a:pt x="716" y="464"/>
                    </a:cubicBezTo>
                    <a:cubicBezTo>
                      <a:pt x="717" y="464"/>
                      <a:pt x="717" y="463"/>
                      <a:pt x="717" y="463"/>
                    </a:cubicBezTo>
                    <a:cubicBezTo>
                      <a:pt x="717" y="463"/>
                      <a:pt x="716" y="463"/>
                      <a:pt x="716" y="463"/>
                    </a:cubicBezTo>
                    <a:cubicBezTo>
                      <a:pt x="716" y="462"/>
                      <a:pt x="715" y="462"/>
                      <a:pt x="715" y="461"/>
                    </a:cubicBezTo>
                    <a:cubicBezTo>
                      <a:pt x="716" y="461"/>
                      <a:pt x="716" y="462"/>
                      <a:pt x="717" y="462"/>
                    </a:cubicBezTo>
                    <a:cubicBezTo>
                      <a:pt x="717" y="462"/>
                      <a:pt x="717" y="462"/>
                      <a:pt x="717" y="462"/>
                    </a:cubicBezTo>
                    <a:cubicBezTo>
                      <a:pt x="717" y="462"/>
                      <a:pt x="717" y="462"/>
                      <a:pt x="718" y="462"/>
                    </a:cubicBezTo>
                    <a:cubicBezTo>
                      <a:pt x="718" y="462"/>
                      <a:pt x="718" y="462"/>
                      <a:pt x="718" y="462"/>
                    </a:cubicBezTo>
                    <a:cubicBezTo>
                      <a:pt x="718" y="462"/>
                      <a:pt x="718" y="461"/>
                      <a:pt x="718" y="461"/>
                    </a:cubicBezTo>
                    <a:cubicBezTo>
                      <a:pt x="718" y="461"/>
                      <a:pt x="718" y="461"/>
                      <a:pt x="719" y="461"/>
                    </a:cubicBezTo>
                    <a:cubicBezTo>
                      <a:pt x="718" y="461"/>
                      <a:pt x="718" y="461"/>
                      <a:pt x="719" y="462"/>
                    </a:cubicBezTo>
                    <a:cubicBezTo>
                      <a:pt x="719" y="462"/>
                      <a:pt x="719" y="462"/>
                      <a:pt x="719" y="461"/>
                    </a:cubicBezTo>
                    <a:cubicBezTo>
                      <a:pt x="720" y="461"/>
                      <a:pt x="720" y="461"/>
                      <a:pt x="720" y="461"/>
                    </a:cubicBezTo>
                    <a:cubicBezTo>
                      <a:pt x="720" y="461"/>
                      <a:pt x="720" y="461"/>
                      <a:pt x="720" y="461"/>
                    </a:cubicBezTo>
                    <a:cubicBezTo>
                      <a:pt x="721" y="461"/>
                      <a:pt x="721" y="460"/>
                      <a:pt x="720" y="460"/>
                    </a:cubicBezTo>
                    <a:cubicBezTo>
                      <a:pt x="721" y="460"/>
                      <a:pt x="722" y="460"/>
                      <a:pt x="722" y="459"/>
                    </a:cubicBezTo>
                    <a:cubicBezTo>
                      <a:pt x="722" y="459"/>
                      <a:pt x="722" y="459"/>
                      <a:pt x="722" y="459"/>
                    </a:cubicBezTo>
                    <a:cubicBezTo>
                      <a:pt x="722" y="459"/>
                      <a:pt x="722" y="458"/>
                      <a:pt x="722" y="458"/>
                    </a:cubicBezTo>
                    <a:cubicBezTo>
                      <a:pt x="723" y="458"/>
                      <a:pt x="724" y="458"/>
                      <a:pt x="725" y="457"/>
                    </a:cubicBezTo>
                    <a:cubicBezTo>
                      <a:pt x="725" y="457"/>
                      <a:pt x="725" y="457"/>
                      <a:pt x="725" y="457"/>
                    </a:cubicBezTo>
                    <a:cubicBezTo>
                      <a:pt x="725" y="457"/>
                      <a:pt x="725" y="457"/>
                      <a:pt x="725" y="456"/>
                    </a:cubicBezTo>
                    <a:cubicBezTo>
                      <a:pt x="725" y="456"/>
                      <a:pt x="725" y="456"/>
                      <a:pt x="725" y="456"/>
                    </a:cubicBezTo>
                    <a:cubicBezTo>
                      <a:pt x="726" y="456"/>
                      <a:pt x="726" y="455"/>
                      <a:pt x="725" y="455"/>
                    </a:cubicBezTo>
                    <a:cubicBezTo>
                      <a:pt x="725" y="455"/>
                      <a:pt x="725" y="455"/>
                      <a:pt x="725" y="455"/>
                    </a:cubicBezTo>
                    <a:cubicBezTo>
                      <a:pt x="725" y="455"/>
                      <a:pt x="725" y="455"/>
                      <a:pt x="725" y="455"/>
                    </a:cubicBezTo>
                    <a:cubicBezTo>
                      <a:pt x="726" y="454"/>
                      <a:pt x="727" y="453"/>
                      <a:pt x="728" y="453"/>
                    </a:cubicBezTo>
                    <a:cubicBezTo>
                      <a:pt x="728" y="452"/>
                      <a:pt x="728" y="452"/>
                      <a:pt x="729" y="452"/>
                    </a:cubicBezTo>
                    <a:cubicBezTo>
                      <a:pt x="730" y="451"/>
                      <a:pt x="731" y="451"/>
                      <a:pt x="732" y="451"/>
                    </a:cubicBezTo>
                    <a:cubicBezTo>
                      <a:pt x="732" y="451"/>
                      <a:pt x="733" y="451"/>
                      <a:pt x="733" y="451"/>
                    </a:cubicBezTo>
                    <a:cubicBezTo>
                      <a:pt x="733" y="451"/>
                      <a:pt x="733" y="450"/>
                      <a:pt x="734" y="449"/>
                    </a:cubicBezTo>
                    <a:cubicBezTo>
                      <a:pt x="734" y="449"/>
                      <a:pt x="734" y="450"/>
                      <a:pt x="734" y="450"/>
                    </a:cubicBezTo>
                    <a:cubicBezTo>
                      <a:pt x="734" y="450"/>
                      <a:pt x="734" y="450"/>
                      <a:pt x="734" y="450"/>
                    </a:cubicBezTo>
                    <a:cubicBezTo>
                      <a:pt x="734" y="450"/>
                      <a:pt x="734" y="450"/>
                      <a:pt x="734" y="450"/>
                    </a:cubicBezTo>
                    <a:cubicBezTo>
                      <a:pt x="734" y="449"/>
                      <a:pt x="734" y="449"/>
                      <a:pt x="735" y="448"/>
                    </a:cubicBezTo>
                    <a:cubicBezTo>
                      <a:pt x="735" y="448"/>
                      <a:pt x="735" y="448"/>
                      <a:pt x="735" y="448"/>
                    </a:cubicBezTo>
                    <a:cubicBezTo>
                      <a:pt x="736" y="447"/>
                      <a:pt x="736" y="447"/>
                      <a:pt x="737" y="446"/>
                    </a:cubicBezTo>
                    <a:cubicBezTo>
                      <a:pt x="737" y="446"/>
                      <a:pt x="737" y="446"/>
                      <a:pt x="738" y="446"/>
                    </a:cubicBezTo>
                    <a:cubicBezTo>
                      <a:pt x="738" y="446"/>
                      <a:pt x="738" y="446"/>
                      <a:pt x="739" y="445"/>
                    </a:cubicBezTo>
                    <a:cubicBezTo>
                      <a:pt x="739" y="445"/>
                      <a:pt x="740" y="445"/>
                      <a:pt x="740" y="445"/>
                    </a:cubicBezTo>
                    <a:cubicBezTo>
                      <a:pt x="741" y="445"/>
                      <a:pt x="741" y="445"/>
                      <a:pt x="741" y="445"/>
                    </a:cubicBezTo>
                    <a:cubicBezTo>
                      <a:pt x="742" y="445"/>
                      <a:pt x="743" y="444"/>
                      <a:pt x="744" y="444"/>
                    </a:cubicBezTo>
                    <a:cubicBezTo>
                      <a:pt x="744" y="443"/>
                      <a:pt x="744" y="443"/>
                      <a:pt x="744" y="443"/>
                    </a:cubicBezTo>
                    <a:cubicBezTo>
                      <a:pt x="744" y="443"/>
                      <a:pt x="745" y="443"/>
                      <a:pt x="745" y="443"/>
                    </a:cubicBezTo>
                    <a:cubicBezTo>
                      <a:pt x="745" y="443"/>
                      <a:pt x="745" y="442"/>
                      <a:pt x="745" y="442"/>
                    </a:cubicBezTo>
                    <a:cubicBezTo>
                      <a:pt x="744" y="442"/>
                      <a:pt x="744" y="442"/>
                      <a:pt x="744" y="442"/>
                    </a:cubicBezTo>
                    <a:cubicBezTo>
                      <a:pt x="744" y="442"/>
                      <a:pt x="744" y="442"/>
                      <a:pt x="744" y="442"/>
                    </a:cubicBezTo>
                    <a:cubicBezTo>
                      <a:pt x="744" y="442"/>
                      <a:pt x="744" y="442"/>
                      <a:pt x="743" y="442"/>
                    </a:cubicBezTo>
                    <a:cubicBezTo>
                      <a:pt x="743" y="442"/>
                      <a:pt x="743" y="442"/>
                      <a:pt x="743" y="442"/>
                    </a:cubicBezTo>
                    <a:cubicBezTo>
                      <a:pt x="743" y="442"/>
                      <a:pt x="742" y="442"/>
                      <a:pt x="742" y="442"/>
                    </a:cubicBezTo>
                    <a:cubicBezTo>
                      <a:pt x="742" y="443"/>
                      <a:pt x="742" y="443"/>
                      <a:pt x="742" y="443"/>
                    </a:cubicBezTo>
                    <a:cubicBezTo>
                      <a:pt x="741" y="443"/>
                      <a:pt x="741" y="443"/>
                      <a:pt x="741" y="443"/>
                    </a:cubicBezTo>
                    <a:cubicBezTo>
                      <a:pt x="741" y="442"/>
                      <a:pt x="740" y="442"/>
                      <a:pt x="740" y="442"/>
                    </a:cubicBezTo>
                    <a:cubicBezTo>
                      <a:pt x="740" y="442"/>
                      <a:pt x="740" y="442"/>
                      <a:pt x="740" y="442"/>
                    </a:cubicBezTo>
                    <a:cubicBezTo>
                      <a:pt x="740" y="442"/>
                      <a:pt x="740" y="442"/>
                      <a:pt x="740" y="442"/>
                    </a:cubicBezTo>
                    <a:cubicBezTo>
                      <a:pt x="740" y="442"/>
                      <a:pt x="740" y="442"/>
                      <a:pt x="741" y="442"/>
                    </a:cubicBezTo>
                    <a:cubicBezTo>
                      <a:pt x="741" y="442"/>
                      <a:pt x="741" y="442"/>
                      <a:pt x="741" y="442"/>
                    </a:cubicBezTo>
                    <a:cubicBezTo>
                      <a:pt x="741" y="442"/>
                      <a:pt x="741" y="442"/>
                      <a:pt x="742" y="442"/>
                    </a:cubicBezTo>
                    <a:cubicBezTo>
                      <a:pt x="742" y="442"/>
                      <a:pt x="742" y="442"/>
                      <a:pt x="743" y="441"/>
                    </a:cubicBezTo>
                    <a:cubicBezTo>
                      <a:pt x="743" y="441"/>
                      <a:pt x="743" y="441"/>
                      <a:pt x="743" y="441"/>
                    </a:cubicBezTo>
                    <a:cubicBezTo>
                      <a:pt x="743" y="441"/>
                      <a:pt x="742" y="441"/>
                      <a:pt x="742" y="441"/>
                    </a:cubicBezTo>
                    <a:cubicBezTo>
                      <a:pt x="742" y="441"/>
                      <a:pt x="742" y="441"/>
                      <a:pt x="742" y="441"/>
                    </a:cubicBezTo>
                    <a:cubicBezTo>
                      <a:pt x="743" y="441"/>
                      <a:pt x="743" y="440"/>
                      <a:pt x="743" y="440"/>
                    </a:cubicBezTo>
                    <a:cubicBezTo>
                      <a:pt x="743" y="440"/>
                      <a:pt x="743" y="440"/>
                      <a:pt x="743" y="440"/>
                    </a:cubicBezTo>
                    <a:cubicBezTo>
                      <a:pt x="743" y="440"/>
                      <a:pt x="743" y="440"/>
                      <a:pt x="743" y="440"/>
                    </a:cubicBezTo>
                    <a:cubicBezTo>
                      <a:pt x="743" y="439"/>
                      <a:pt x="743" y="439"/>
                      <a:pt x="743" y="439"/>
                    </a:cubicBezTo>
                    <a:cubicBezTo>
                      <a:pt x="742" y="439"/>
                      <a:pt x="740" y="439"/>
                      <a:pt x="740" y="438"/>
                    </a:cubicBezTo>
                    <a:cubicBezTo>
                      <a:pt x="741" y="438"/>
                      <a:pt x="741" y="439"/>
                      <a:pt x="742" y="439"/>
                    </a:cubicBezTo>
                    <a:cubicBezTo>
                      <a:pt x="742" y="438"/>
                      <a:pt x="742" y="438"/>
                      <a:pt x="743" y="438"/>
                    </a:cubicBezTo>
                    <a:cubicBezTo>
                      <a:pt x="743" y="437"/>
                      <a:pt x="743" y="438"/>
                      <a:pt x="743" y="438"/>
                    </a:cubicBezTo>
                    <a:cubicBezTo>
                      <a:pt x="743" y="438"/>
                      <a:pt x="743" y="438"/>
                      <a:pt x="743" y="438"/>
                    </a:cubicBezTo>
                    <a:cubicBezTo>
                      <a:pt x="743" y="439"/>
                      <a:pt x="743" y="439"/>
                      <a:pt x="744" y="439"/>
                    </a:cubicBezTo>
                    <a:cubicBezTo>
                      <a:pt x="744" y="439"/>
                      <a:pt x="744" y="439"/>
                      <a:pt x="744" y="439"/>
                    </a:cubicBezTo>
                    <a:cubicBezTo>
                      <a:pt x="744" y="439"/>
                      <a:pt x="744" y="439"/>
                      <a:pt x="745" y="439"/>
                    </a:cubicBezTo>
                    <a:cubicBezTo>
                      <a:pt x="745" y="439"/>
                      <a:pt x="745" y="439"/>
                      <a:pt x="745" y="439"/>
                    </a:cubicBezTo>
                    <a:cubicBezTo>
                      <a:pt x="745" y="439"/>
                      <a:pt x="745" y="439"/>
                      <a:pt x="746" y="439"/>
                    </a:cubicBezTo>
                    <a:cubicBezTo>
                      <a:pt x="746" y="439"/>
                      <a:pt x="746" y="439"/>
                      <a:pt x="746" y="439"/>
                    </a:cubicBezTo>
                    <a:cubicBezTo>
                      <a:pt x="746" y="439"/>
                      <a:pt x="746" y="439"/>
                      <a:pt x="746" y="439"/>
                    </a:cubicBezTo>
                    <a:cubicBezTo>
                      <a:pt x="747" y="439"/>
                      <a:pt x="747" y="438"/>
                      <a:pt x="748" y="437"/>
                    </a:cubicBezTo>
                    <a:cubicBezTo>
                      <a:pt x="748" y="437"/>
                      <a:pt x="748" y="437"/>
                      <a:pt x="748" y="437"/>
                    </a:cubicBezTo>
                    <a:cubicBezTo>
                      <a:pt x="748" y="437"/>
                      <a:pt x="748" y="437"/>
                      <a:pt x="748" y="437"/>
                    </a:cubicBezTo>
                    <a:cubicBezTo>
                      <a:pt x="748" y="436"/>
                      <a:pt x="748" y="435"/>
                      <a:pt x="748" y="435"/>
                    </a:cubicBezTo>
                    <a:cubicBezTo>
                      <a:pt x="748" y="434"/>
                      <a:pt x="747" y="435"/>
                      <a:pt x="747" y="435"/>
                    </a:cubicBezTo>
                    <a:cubicBezTo>
                      <a:pt x="747" y="436"/>
                      <a:pt x="747" y="436"/>
                      <a:pt x="747" y="436"/>
                    </a:cubicBezTo>
                    <a:cubicBezTo>
                      <a:pt x="747" y="437"/>
                      <a:pt x="746" y="437"/>
                      <a:pt x="746" y="437"/>
                    </a:cubicBezTo>
                    <a:cubicBezTo>
                      <a:pt x="746" y="437"/>
                      <a:pt x="746" y="437"/>
                      <a:pt x="746" y="437"/>
                    </a:cubicBezTo>
                    <a:cubicBezTo>
                      <a:pt x="745" y="437"/>
                      <a:pt x="745" y="437"/>
                      <a:pt x="745" y="437"/>
                    </a:cubicBezTo>
                    <a:cubicBezTo>
                      <a:pt x="745" y="437"/>
                      <a:pt x="745" y="437"/>
                      <a:pt x="745" y="436"/>
                    </a:cubicBezTo>
                    <a:cubicBezTo>
                      <a:pt x="745" y="436"/>
                      <a:pt x="745" y="436"/>
                      <a:pt x="746" y="436"/>
                    </a:cubicBezTo>
                    <a:cubicBezTo>
                      <a:pt x="746" y="437"/>
                      <a:pt x="746" y="437"/>
                      <a:pt x="746" y="437"/>
                    </a:cubicBezTo>
                    <a:cubicBezTo>
                      <a:pt x="746" y="437"/>
                      <a:pt x="746" y="437"/>
                      <a:pt x="746" y="436"/>
                    </a:cubicBezTo>
                    <a:cubicBezTo>
                      <a:pt x="746" y="436"/>
                      <a:pt x="746" y="436"/>
                      <a:pt x="746" y="436"/>
                    </a:cubicBezTo>
                    <a:cubicBezTo>
                      <a:pt x="746" y="435"/>
                      <a:pt x="746" y="435"/>
                      <a:pt x="746" y="434"/>
                    </a:cubicBezTo>
                    <a:cubicBezTo>
                      <a:pt x="746" y="434"/>
                      <a:pt x="746" y="434"/>
                      <a:pt x="746" y="434"/>
                    </a:cubicBezTo>
                    <a:cubicBezTo>
                      <a:pt x="746" y="434"/>
                      <a:pt x="746" y="434"/>
                      <a:pt x="746" y="434"/>
                    </a:cubicBezTo>
                    <a:cubicBezTo>
                      <a:pt x="746" y="434"/>
                      <a:pt x="746" y="434"/>
                      <a:pt x="745" y="434"/>
                    </a:cubicBezTo>
                    <a:cubicBezTo>
                      <a:pt x="745" y="434"/>
                      <a:pt x="745" y="434"/>
                      <a:pt x="745" y="434"/>
                    </a:cubicBezTo>
                    <a:cubicBezTo>
                      <a:pt x="745" y="434"/>
                      <a:pt x="744" y="434"/>
                      <a:pt x="744" y="434"/>
                    </a:cubicBezTo>
                    <a:cubicBezTo>
                      <a:pt x="744" y="434"/>
                      <a:pt x="743" y="434"/>
                      <a:pt x="743" y="434"/>
                    </a:cubicBezTo>
                    <a:cubicBezTo>
                      <a:pt x="742" y="434"/>
                      <a:pt x="742" y="434"/>
                      <a:pt x="742" y="434"/>
                    </a:cubicBezTo>
                    <a:cubicBezTo>
                      <a:pt x="742" y="434"/>
                      <a:pt x="742" y="433"/>
                      <a:pt x="742" y="434"/>
                    </a:cubicBezTo>
                    <a:cubicBezTo>
                      <a:pt x="742" y="434"/>
                      <a:pt x="742" y="434"/>
                      <a:pt x="743" y="434"/>
                    </a:cubicBezTo>
                    <a:cubicBezTo>
                      <a:pt x="743" y="434"/>
                      <a:pt x="743" y="434"/>
                      <a:pt x="744" y="434"/>
                    </a:cubicBezTo>
                    <a:cubicBezTo>
                      <a:pt x="744" y="433"/>
                      <a:pt x="744" y="433"/>
                      <a:pt x="744" y="433"/>
                    </a:cubicBezTo>
                    <a:cubicBezTo>
                      <a:pt x="744" y="432"/>
                      <a:pt x="744" y="432"/>
                      <a:pt x="744" y="432"/>
                    </a:cubicBezTo>
                    <a:cubicBezTo>
                      <a:pt x="744" y="433"/>
                      <a:pt x="744" y="433"/>
                      <a:pt x="744" y="433"/>
                    </a:cubicBezTo>
                    <a:cubicBezTo>
                      <a:pt x="745" y="433"/>
                      <a:pt x="745" y="433"/>
                      <a:pt x="745" y="433"/>
                    </a:cubicBezTo>
                    <a:cubicBezTo>
                      <a:pt x="745" y="433"/>
                      <a:pt x="745" y="433"/>
                      <a:pt x="746" y="433"/>
                    </a:cubicBezTo>
                    <a:cubicBezTo>
                      <a:pt x="746" y="433"/>
                      <a:pt x="746" y="433"/>
                      <a:pt x="746" y="433"/>
                    </a:cubicBezTo>
                    <a:cubicBezTo>
                      <a:pt x="746" y="433"/>
                      <a:pt x="746" y="432"/>
                      <a:pt x="746" y="432"/>
                    </a:cubicBezTo>
                    <a:cubicBezTo>
                      <a:pt x="746" y="432"/>
                      <a:pt x="746" y="432"/>
                      <a:pt x="746" y="432"/>
                    </a:cubicBezTo>
                    <a:cubicBezTo>
                      <a:pt x="747" y="433"/>
                      <a:pt x="747" y="433"/>
                      <a:pt x="747" y="432"/>
                    </a:cubicBezTo>
                    <a:cubicBezTo>
                      <a:pt x="747" y="432"/>
                      <a:pt x="747" y="432"/>
                      <a:pt x="747" y="432"/>
                    </a:cubicBezTo>
                    <a:cubicBezTo>
                      <a:pt x="747" y="432"/>
                      <a:pt x="748" y="432"/>
                      <a:pt x="748" y="432"/>
                    </a:cubicBezTo>
                    <a:cubicBezTo>
                      <a:pt x="748" y="432"/>
                      <a:pt x="748" y="432"/>
                      <a:pt x="748" y="432"/>
                    </a:cubicBezTo>
                    <a:cubicBezTo>
                      <a:pt x="748" y="432"/>
                      <a:pt x="747" y="432"/>
                      <a:pt x="747" y="431"/>
                    </a:cubicBezTo>
                    <a:cubicBezTo>
                      <a:pt x="747" y="431"/>
                      <a:pt x="747" y="431"/>
                      <a:pt x="747" y="431"/>
                    </a:cubicBezTo>
                    <a:cubicBezTo>
                      <a:pt x="747" y="431"/>
                      <a:pt x="747" y="431"/>
                      <a:pt x="747" y="431"/>
                    </a:cubicBezTo>
                    <a:cubicBezTo>
                      <a:pt x="747" y="431"/>
                      <a:pt x="747" y="430"/>
                      <a:pt x="747" y="430"/>
                    </a:cubicBezTo>
                    <a:cubicBezTo>
                      <a:pt x="747" y="430"/>
                      <a:pt x="747" y="430"/>
                      <a:pt x="747" y="430"/>
                    </a:cubicBezTo>
                    <a:cubicBezTo>
                      <a:pt x="747" y="430"/>
                      <a:pt x="747" y="430"/>
                      <a:pt x="747" y="430"/>
                    </a:cubicBezTo>
                    <a:cubicBezTo>
                      <a:pt x="747" y="430"/>
                      <a:pt x="748" y="430"/>
                      <a:pt x="748" y="430"/>
                    </a:cubicBezTo>
                    <a:cubicBezTo>
                      <a:pt x="748" y="430"/>
                      <a:pt x="748" y="430"/>
                      <a:pt x="748" y="430"/>
                    </a:cubicBezTo>
                    <a:cubicBezTo>
                      <a:pt x="747" y="430"/>
                      <a:pt x="748" y="429"/>
                      <a:pt x="747" y="429"/>
                    </a:cubicBezTo>
                    <a:cubicBezTo>
                      <a:pt x="747" y="429"/>
                      <a:pt x="747" y="429"/>
                      <a:pt x="747" y="429"/>
                    </a:cubicBezTo>
                    <a:cubicBezTo>
                      <a:pt x="747" y="429"/>
                      <a:pt x="747" y="429"/>
                      <a:pt x="747" y="429"/>
                    </a:cubicBezTo>
                    <a:cubicBezTo>
                      <a:pt x="747" y="429"/>
                      <a:pt x="747" y="429"/>
                      <a:pt x="747" y="429"/>
                    </a:cubicBezTo>
                    <a:cubicBezTo>
                      <a:pt x="747" y="428"/>
                      <a:pt x="747" y="428"/>
                      <a:pt x="747" y="427"/>
                    </a:cubicBezTo>
                    <a:cubicBezTo>
                      <a:pt x="747" y="427"/>
                      <a:pt x="746" y="426"/>
                      <a:pt x="746" y="426"/>
                    </a:cubicBezTo>
                    <a:cubicBezTo>
                      <a:pt x="746" y="426"/>
                      <a:pt x="745" y="426"/>
                      <a:pt x="745" y="426"/>
                    </a:cubicBezTo>
                    <a:cubicBezTo>
                      <a:pt x="745" y="426"/>
                      <a:pt x="745" y="426"/>
                      <a:pt x="745" y="426"/>
                    </a:cubicBezTo>
                    <a:cubicBezTo>
                      <a:pt x="744" y="426"/>
                      <a:pt x="745" y="425"/>
                      <a:pt x="745" y="425"/>
                    </a:cubicBezTo>
                    <a:cubicBezTo>
                      <a:pt x="745" y="425"/>
                      <a:pt x="744" y="425"/>
                      <a:pt x="744" y="424"/>
                    </a:cubicBezTo>
                    <a:cubicBezTo>
                      <a:pt x="744" y="424"/>
                      <a:pt x="744" y="424"/>
                      <a:pt x="744" y="424"/>
                    </a:cubicBezTo>
                    <a:cubicBezTo>
                      <a:pt x="744" y="424"/>
                      <a:pt x="744" y="424"/>
                      <a:pt x="744" y="424"/>
                    </a:cubicBezTo>
                    <a:cubicBezTo>
                      <a:pt x="744" y="424"/>
                      <a:pt x="744" y="423"/>
                      <a:pt x="744" y="423"/>
                    </a:cubicBezTo>
                    <a:cubicBezTo>
                      <a:pt x="744" y="423"/>
                      <a:pt x="744" y="423"/>
                      <a:pt x="744" y="423"/>
                    </a:cubicBezTo>
                    <a:cubicBezTo>
                      <a:pt x="744" y="423"/>
                      <a:pt x="744" y="423"/>
                      <a:pt x="745" y="423"/>
                    </a:cubicBezTo>
                    <a:cubicBezTo>
                      <a:pt x="745" y="423"/>
                      <a:pt x="745" y="422"/>
                      <a:pt x="745" y="422"/>
                    </a:cubicBezTo>
                    <a:cubicBezTo>
                      <a:pt x="745" y="422"/>
                      <a:pt x="745" y="422"/>
                      <a:pt x="745" y="422"/>
                    </a:cubicBezTo>
                    <a:cubicBezTo>
                      <a:pt x="744" y="421"/>
                      <a:pt x="744" y="421"/>
                      <a:pt x="744" y="421"/>
                    </a:cubicBezTo>
                    <a:cubicBezTo>
                      <a:pt x="744" y="421"/>
                      <a:pt x="744" y="421"/>
                      <a:pt x="744" y="421"/>
                    </a:cubicBezTo>
                    <a:cubicBezTo>
                      <a:pt x="744" y="421"/>
                      <a:pt x="744" y="421"/>
                      <a:pt x="743" y="420"/>
                    </a:cubicBezTo>
                    <a:cubicBezTo>
                      <a:pt x="743" y="420"/>
                      <a:pt x="743" y="420"/>
                      <a:pt x="743" y="420"/>
                    </a:cubicBezTo>
                    <a:cubicBezTo>
                      <a:pt x="742" y="419"/>
                      <a:pt x="741" y="419"/>
                      <a:pt x="741" y="418"/>
                    </a:cubicBezTo>
                    <a:cubicBezTo>
                      <a:pt x="741" y="418"/>
                      <a:pt x="741" y="418"/>
                      <a:pt x="741" y="417"/>
                    </a:cubicBezTo>
                    <a:cubicBezTo>
                      <a:pt x="741" y="417"/>
                      <a:pt x="741" y="417"/>
                      <a:pt x="741" y="417"/>
                    </a:cubicBezTo>
                    <a:cubicBezTo>
                      <a:pt x="741" y="417"/>
                      <a:pt x="741" y="418"/>
                      <a:pt x="742" y="418"/>
                    </a:cubicBezTo>
                    <a:cubicBezTo>
                      <a:pt x="742" y="418"/>
                      <a:pt x="742" y="418"/>
                      <a:pt x="743" y="419"/>
                    </a:cubicBezTo>
                    <a:cubicBezTo>
                      <a:pt x="743" y="419"/>
                      <a:pt x="743" y="419"/>
                      <a:pt x="743" y="419"/>
                    </a:cubicBezTo>
                    <a:cubicBezTo>
                      <a:pt x="743" y="420"/>
                      <a:pt x="743" y="420"/>
                      <a:pt x="744" y="420"/>
                    </a:cubicBezTo>
                    <a:cubicBezTo>
                      <a:pt x="744" y="420"/>
                      <a:pt x="744" y="420"/>
                      <a:pt x="744" y="420"/>
                    </a:cubicBezTo>
                    <a:cubicBezTo>
                      <a:pt x="745" y="420"/>
                      <a:pt x="745" y="419"/>
                      <a:pt x="745" y="419"/>
                    </a:cubicBezTo>
                    <a:cubicBezTo>
                      <a:pt x="745" y="419"/>
                      <a:pt x="745" y="419"/>
                      <a:pt x="745" y="418"/>
                    </a:cubicBezTo>
                    <a:cubicBezTo>
                      <a:pt x="744" y="418"/>
                      <a:pt x="744" y="418"/>
                      <a:pt x="744" y="418"/>
                    </a:cubicBezTo>
                    <a:cubicBezTo>
                      <a:pt x="743" y="417"/>
                      <a:pt x="742" y="416"/>
                      <a:pt x="741" y="416"/>
                    </a:cubicBezTo>
                    <a:cubicBezTo>
                      <a:pt x="741" y="416"/>
                      <a:pt x="741" y="416"/>
                      <a:pt x="740" y="415"/>
                    </a:cubicBezTo>
                    <a:cubicBezTo>
                      <a:pt x="740" y="415"/>
                      <a:pt x="740" y="415"/>
                      <a:pt x="740" y="415"/>
                    </a:cubicBezTo>
                    <a:cubicBezTo>
                      <a:pt x="740" y="415"/>
                      <a:pt x="740" y="414"/>
                      <a:pt x="739" y="414"/>
                    </a:cubicBezTo>
                    <a:cubicBezTo>
                      <a:pt x="739" y="414"/>
                      <a:pt x="738" y="414"/>
                      <a:pt x="738" y="414"/>
                    </a:cubicBezTo>
                    <a:cubicBezTo>
                      <a:pt x="738" y="414"/>
                      <a:pt x="738" y="414"/>
                      <a:pt x="738" y="413"/>
                    </a:cubicBezTo>
                    <a:cubicBezTo>
                      <a:pt x="738" y="413"/>
                      <a:pt x="738" y="413"/>
                      <a:pt x="738" y="413"/>
                    </a:cubicBezTo>
                    <a:cubicBezTo>
                      <a:pt x="738" y="412"/>
                      <a:pt x="738" y="412"/>
                      <a:pt x="739" y="411"/>
                    </a:cubicBezTo>
                    <a:cubicBezTo>
                      <a:pt x="739" y="412"/>
                      <a:pt x="739" y="412"/>
                      <a:pt x="739" y="412"/>
                    </a:cubicBezTo>
                    <a:cubicBezTo>
                      <a:pt x="739" y="412"/>
                      <a:pt x="739" y="412"/>
                      <a:pt x="739" y="413"/>
                    </a:cubicBezTo>
                    <a:cubicBezTo>
                      <a:pt x="739" y="413"/>
                      <a:pt x="739" y="413"/>
                      <a:pt x="739" y="413"/>
                    </a:cubicBezTo>
                    <a:cubicBezTo>
                      <a:pt x="739" y="414"/>
                      <a:pt x="740" y="414"/>
                      <a:pt x="740" y="414"/>
                    </a:cubicBezTo>
                    <a:cubicBezTo>
                      <a:pt x="740" y="414"/>
                      <a:pt x="740" y="414"/>
                      <a:pt x="740" y="414"/>
                    </a:cubicBezTo>
                    <a:cubicBezTo>
                      <a:pt x="740" y="414"/>
                      <a:pt x="741" y="414"/>
                      <a:pt x="741" y="414"/>
                    </a:cubicBezTo>
                    <a:cubicBezTo>
                      <a:pt x="741" y="414"/>
                      <a:pt x="741" y="414"/>
                      <a:pt x="741" y="415"/>
                    </a:cubicBezTo>
                    <a:cubicBezTo>
                      <a:pt x="741" y="415"/>
                      <a:pt x="742" y="415"/>
                      <a:pt x="742" y="415"/>
                    </a:cubicBezTo>
                    <a:cubicBezTo>
                      <a:pt x="742" y="415"/>
                      <a:pt x="743" y="415"/>
                      <a:pt x="743" y="416"/>
                    </a:cubicBezTo>
                    <a:cubicBezTo>
                      <a:pt x="743" y="416"/>
                      <a:pt x="743" y="416"/>
                      <a:pt x="744" y="416"/>
                    </a:cubicBezTo>
                    <a:cubicBezTo>
                      <a:pt x="744" y="416"/>
                      <a:pt x="744" y="416"/>
                      <a:pt x="744" y="416"/>
                    </a:cubicBezTo>
                    <a:cubicBezTo>
                      <a:pt x="744" y="416"/>
                      <a:pt x="744" y="417"/>
                      <a:pt x="744" y="416"/>
                    </a:cubicBezTo>
                    <a:cubicBezTo>
                      <a:pt x="745" y="416"/>
                      <a:pt x="744" y="415"/>
                      <a:pt x="744" y="415"/>
                    </a:cubicBezTo>
                    <a:cubicBezTo>
                      <a:pt x="743" y="414"/>
                      <a:pt x="743" y="414"/>
                      <a:pt x="743" y="413"/>
                    </a:cubicBezTo>
                    <a:cubicBezTo>
                      <a:pt x="742" y="413"/>
                      <a:pt x="742" y="413"/>
                      <a:pt x="742" y="413"/>
                    </a:cubicBezTo>
                    <a:cubicBezTo>
                      <a:pt x="742" y="413"/>
                      <a:pt x="742" y="412"/>
                      <a:pt x="742" y="412"/>
                    </a:cubicBezTo>
                    <a:cubicBezTo>
                      <a:pt x="743" y="413"/>
                      <a:pt x="743" y="414"/>
                      <a:pt x="744" y="414"/>
                    </a:cubicBezTo>
                    <a:cubicBezTo>
                      <a:pt x="744" y="413"/>
                      <a:pt x="743" y="413"/>
                      <a:pt x="743" y="413"/>
                    </a:cubicBezTo>
                    <a:cubicBezTo>
                      <a:pt x="743" y="412"/>
                      <a:pt x="743" y="411"/>
                      <a:pt x="743" y="411"/>
                    </a:cubicBezTo>
                    <a:cubicBezTo>
                      <a:pt x="743" y="410"/>
                      <a:pt x="743" y="409"/>
                      <a:pt x="744" y="408"/>
                    </a:cubicBezTo>
                    <a:cubicBezTo>
                      <a:pt x="744" y="408"/>
                      <a:pt x="744" y="408"/>
                      <a:pt x="744" y="408"/>
                    </a:cubicBezTo>
                    <a:cubicBezTo>
                      <a:pt x="744" y="408"/>
                      <a:pt x="743" y="407"/>
                      <a:pt x="743" y="407"/>
                    </a:cubicBezTo>
                    <a:cubicBezTo>
                      <a:pt x="743" y="407"/>
                      <a:pt x="743" y="407"/>
                      <a:pt x="743" y="407"/>
                    </a:cubicBezTo>
                    <a:cubicBezTo>
                      <a:pt x="744" y="406"/>
                      <a:pt x="744" y="406"/>
                      <a:pt x="744" y="406"/>
                    </a:cubicBezTo>
                    <a:cubicBezTo>
                      <a:pt x="745" y="406"/>
                      <a:pt x="746" y="405"/>
                      <a:pt x="746" y="405"/>
                    </a:cubicBezTo>
                    <a:cubicBezTo>
                      <a:pt x="746" y="405"/>
                      <a:pt x="746" y="404"/>
                      <a:pt x="746" y="404"/>
                    </a:cubicBezTo>
                    <a:cubicBezTo>
                      <a:pt x="746" y="404"/>
                      <a:pt x="747" y="404"/>
                      <a:pt x="747" y="404"/>
                    </a:cubicBezTo>
                    <a:cubicBezTo>
                      <a:pt x="747" y="404"/>
                      <a:pt x="747" y="405"/>
                      <a:pt x="747" y="405"/>
                    </a:cubicBezTo>
                    <a:cubicBezTo>
                      <a:pt x="747" y="405"/>
                      <a:pt x="747" y="405"/>
                      <a:pt x="748" y="405"/>
                    </a:cubicBezTo>
                    <a:cubicBezTo>
                      <a:pt x="747" y="405"/>
                      <a:pt x="747" y="406"/>
                      <a:pt x="746" y="406"/>
                    </a:cubicBezTo>
                    <a:cubicBezTo>
                      <a:pt x="746" y="406"/>
                      <a:pt x="746" y="406"/>
                      <a:pt x="746" y="406"/>
                    </a:cubicBezTo>
                    <a:cubicBezTo>
                      <a:pt x="746" y="406"/>
                      <a:pt x="746" y="406"/>
                      <a:pt x="745" y="406"/>
                    </a:cubicBezTo>
                    <a:cubicBezTo>
                      <a:pt x="745" y="407"/>
                      <a:pt x="745" y="407"/>
                      <a:pt x="745" y="407"/>
                    </a:cubicBezTo>
                    <a:cubicBezTo>
                      <a:pt x="745" y="408"/>
                      <a:pt x="745" y="408"/>
                      <a:pt x="746" y="408"/>
                    </a:cubicBezTo>
                    <a:cubicBezTo>
                      <a:pt x="745" y="408"/>
                      <a:pt x="745" y="409"/>
                      <a:pt x="744" y="409"/>
                    </a:cubicBezTo>
                    <a:cubicBezTo>
                      <a:pt x="744" y="409"/>
                      <a:pt x="745" y="409"/>
                      <a:pt x="745" y="409"/>
                    </a:cubicBezTo>
                    <a:cubicBezTo>
                      <a:pt x="745" y="409"/>
                      <a:pt x="745" y="409"/>
                      <a:pt x="745" y="409"/>
                    </a:cubicBezTo>
                    <a:cubicBezTo>
                      <a:pt x="745" y="409"/>
                      <a:pt x="746" y="409"/>
                      <a:pt x="746" y="410"/>
                    </a:cubicBezTo>
                    <a:cubicBezTo>
                      <a:pt x="746" y="410"/>
                      <a:pt x="745" y="410"/>
                      <a:pt x="745" y="410"/>
                    </a:cubicBezTo>
                    <a:cubicBezTo>
                      <a:pt x="745" y="410"/>
                      <a:pt x="744" y="411"/>
                      <a:pt x="744" y="411"/>
                    </a:cubicBezTo>
                    <a:cubicBezTo>
                      <a:pt x="745" y="411"/>
                      <a:pt x="745" y="411"/>
                      <a:pt x="745" y="411"/>
                    </a:cubicBezTo>
                    <a:cubicBezTo>
                      <a:pt x="745" y="411"/>
                      <a:pt x="746" y="411"/>
                      <a:pt x="746" y="411"/>
                    </a:cubicBezTo>
                    <a:cubicBezTo>
                      <a:pt x="746" y="411"/>
                      <a:pt x="746" y="411"/>
                      <a:pt x="746" y="411"/>
                    </a:cubicBezTo>
                    <a:cubicBezTo>
                      <a:pt x="746" y="411"/>
                      <a:pt x="746" y="412"/>
                      <a:pt x="746" y="412"/>
                    </a:cubicBezTo>
                    <a:cubicBezTo>
                      <a:pt x="745" y="412"/>
                      <a:pt x="745" y="412"/>
                      <a:pt x="745" y="412"/>
                    </a:cubicBezTo>
                    <a:cubicBezTo>
                      <a:pt x="745" y="412"/>
                      <a:pt x="745" y="412"/>
                      <a:pt x="745" y="412"/>
                    </a:cubicBezTo>
                    <a:cubicBezTo>
                      <a:pt x="745" y="413"/>
                      <a:pt x="745" y="413"/>
                      <a:pt x="745" y="413"/>
                    </a:cubicBezTo>
                    <a:cubicBezTo>
                      <a:pt x="745" y="413"/>
                      <a:pt x="745" y="413"/>
                      <a:pt x="745" y="413"/>
                    </a:cubicBezTo>
                    <a:cubicBezTo>
                      <a:pt x="745" y="414"/>
                      <a:pt x="745" y="414"/>
                      <a:pt x="745" y="414"/>
                    </a:cubicBezTo>
                    <a:cubicBezTo>
                      <a:pt x="745" y="414"/>
                      <a:pt x="746" y="414"/>
                      <a:pt x="746" y="415"/>
                    </a:cubicBezTo>
                    <a:cubicBezTo>
                      <a:pt x="746" y="414"/>
                      <a:pt x="746" y="414"/>
                      <a:pt x="746" y="414"/>
                    </a:cubicBezTo>
                    <a:cubicBezTo>
                      <a:pt x="747" y="414"/>
                      <a:pt x="747" y="415"/>
                      <a:pt x="747" y="415"/>
                    </a:cubicBezTo>
                    <a:cubicBezTo>
                      <a:pt x="747" y="415"/>
                      <a:pt x="747" y="415"/>
                      <a:pt x="748" y="415"/>
                    </a:cubicBezTo>
                    <a:cubicBezTo>
                      <a:pt x="747" y="415"/>
                      <a:pt x="747" y="415"/>
                      <a:pt x="747" y="415"/>
                    </a:cubicBezTo>
                    <a:cubicBezTo>
                      <a:pt x="747" y="415"/>
                      <a:pt x="747" y="416"/>
                      <a:pt x="747" y="416"/>
                    </a:cubicBezTo>
                    <a:cubicBezTo>
                      <a:pt x="747" y="416"/>
                      <a:pt x="748" y="416"/>
                      <a:pt x="748" y="416"/>
                    </a:cubicBezTo>
                    <a:cubicBezTo>
                      <a:pt x="748" y="416"/>
                      <a:pt x="748" y="416"/>
                      <a:pt x="748" y="417"/>
                    </a:cubicBezTo>
                    <a:cubicBezTo>
                      <a:pt x="748" y="417"/>
                      <a:pt x="747" y="417"/>
                      <a:pt x="748" y="417"/>
                    </a:cubicBezTo>
                    <a:cubicBezTo>
                      <a:pt x="748" y="418"/>
                      <a:pt x="748" y="417"/>
                      <a:pt x="748" y="418"/>
                    </a:cubicBezTo>
                    <a:cubicBezTo>
                      <a:pt x="749" y="418"/>
                      <a:pt x="749" y="418"/>
                      <a:pt x="749" y="418"/>
                    </a:cubicBezTo>
                    <a:cubicBezTo>
                      <a:pt x="748" y="419"/>
                      <a:pt x="748" y="419"/>
                      <a:pt x="748" y="419"/>
                    </a:cubicBezTo>
                    <a:cubicBezTo>
                      <a:pt x="748" y="420"/>
                      <a:pt x="747" y="420"/>
                      <a:pt x="747" y="421"/>
                    </a:cubicBezTo>
                    <a:cubicBezTo>
                      <a:pt x="747" y="422"/>
                      <a:pt x="747" y="422"/>
                      <a:pt x="747" y="423"/>
                    </a:cubicBezTo>
                    <a:cubicBezTo>
                      <a:pt x="747" y="423"/>
                      <a:pt x="747" y="424"/>
                      <a:pt x="747" y="424"/>
                    </a:cubicBezTo>
                    <a:cubicBezTo>
                      <a:pt x="747" y="424"/>
                      <a:pt x="747" y="424"/>
                      <a:pt x="747" y="424"/>
                    </a:cubicBezTo>
                    <a:cubicBezTo>
                      <a:pt x="748" y="424"/>
                      <a:pt x="747" y="423"/>
                      <a:pt x="747" y="423"/>
                    </a:cubicBezTo>
                    <a:cubicBezTo>
                      <a:pt x="747" y="423"/>
                      <a:pt x="748" y="422"/>
                      <a:pt x="748" y="422"/>
                    </a:cubicBezTo>
                    <a:cubicBezTo>
                      <a:pt x="748" y="422"/>
                      <a:pt x="748" y="422"/>
                      <a:pt x="748" y="422"/>
                    </a:cubicBezTo>
                    <a:cubicBezTo>
                      <a:pt x="748" y="421"/>
                      <a:pt x="749" y="421"/>
                      <a:pt x="749" y="421"/>
                    </a:cubicBezTo>
                    <a:cubicBezTo>
                      <a:pt x="749" y="421"/>
                      <a:pt x="749" y="421"/>
                      <a:pt x="749" y="421"/>
                    </a:cubicBezTo>
                    <a:cubicBezTo>
                      <a:pt x="749" y="421"/>
                      <a:pt x="749" y="420"/>
                      <a:pt x="749" y="420"/>
                    </a:cubicBezTo>
                    <a:cubicBezTo>
                      <a:pt x="749" y="419"/>
                      <a:pt x="750" y="419"/>
                      <a:pt x="750" y="418"/>
                    </a:cubicBezTo>
                    <a:cubicBezTo>
                      <a:pt x="751" y="418"/>
                      <a:pt x="751" y="418"/>
                      <a:pt x="751" y="418"/>
                    </a:cubicBezTo>
                    <a:cubicBezTo>
                      <a:pt x="751" y="418"/>
                      <a:pt x="751" y="418"/>
                      <a:pt x="751" y="418"/>
                    </a:cubicBezTo>
                    <a:cubicBezTo>
                      <a:pt x="751" y="418"/>
                      <a:pt x="751" y="418"/>
                      <a:pt x="751" y="418"/>
                    </a:cubicBezTo>
                    <a:cubicBezTo>
                      <a:pt x="750" y="418"/>
                      <a:pt x="751" y="417"/>
                      <a:pt x="751" y="417"/>
                    </a:cubicBezTo>
                    <a:cubicBezTo>
                      <a:pt x="751" y="417"/>
                      <a:pt x="751" y="416"/>
                      <a:pt x="752" y="415"/>
                    </a:cubicBezTo>
                    <a:cubicBezTo>
                      <a:pt x="752" y="415"/>
                      <a:pt x="753" y="414"/>
                      <a:pt x="753" y="414"/>
                    </a:cubicBezTo>
                    <a:cubicBezTo>
                      <a:pt x="753" y="413"/>
                      <a:pt x="753" y="413"/>
                      <a:pt x="753" y="413"/>
                    </a:cubicBezTo>
                    <a:cubicBezTo>
                      <a:pt x="753" y="412"/>
                      <a:pt x="752" y="412"/>
                      <a:pt x="752" y="412"/>
                    </a:cubicBezTo>
                    <a:cubicBezTo>
                      <a:pt x="752" y="412"/>
                      <a:pt x="752" y="412"/>
                      <a:pt x="752" y="412"/>
                    </a:cubicBezTo>
                    <a:cubicBezTo>
                      <a:pt x="753" y="412"/>
                      <a:pt x="753" y="411"/>
                      <a:pt x="753" y="411"/>
                    </a:cubicBezTo>
                    <a:cubicBezTo>
                      <a:pt x="753" y="411"/>
                      <a:pt x="753" y="411"/>
                      <a:pt x="753" y="411"/>
                    </a:cubicBezTo>
                    <a:cubicBezTo>
                      <a:pt x="753" y="411"/>
                      <a:pt x="753" y="411"/>
                      <a:pt x="753" y="411"/>
                    </a:cubicBezTo>
                    <a:cubicBezTo>
                      <a:pt x="753" y="410"/>
                      <a:pt x="752" y="410"/>
                      <a:pt x="752" y="410"/>
                    </a:cubicBezTo>
                    <a:cubicBezTo>
                      <a:pt x="752" y="410"/>
                      <a:pt x="752" y="410"/>
                      <a:pt x="751" y="410"/>
                    </a:cubicBezTo>
                    <a:cubicBezTo>
                      <a:pt x="751" y="409"/>
                      <a:pt x="751" y="409"/>
                      <a:pt x="751" y="409"/>
                    </a:cubicBezTo>
                    <a:cubicBezTo>
                      <a:pt x="751" y="409"/>
                      <a:pt x="751" y="409"/>
                      <a:pt x="751" y="409"/>
                    </a:cubicBezTo>
                    <a:cubicBezTo>
                      <a:pt x="751" y="408"/>
                      <a:pt x="751" y="407"/>
                      <a:pt x="751" y="407"/>
                    </a:cubicBezTo>
                    <a:cubicBezTo>
                      <a:pt x="751" y="406"/>
                      <a:pt x="750" y="406"/>
                      <a:pt x="750" y="405"/>
                    </a:cubicBezTo>
                    <a:cubicBezTo>
                      <a:pt x="750" y="405"/>
                      <a:pt x="749" y="404"/>
                      <a:pt x="749" y="404"/>
                    </a:cubicBezTo>
                    <a:cubicBezTo>
                      <a:pt x="749" y="403"/>
                      <a:pt x="749" y="402"/>
                      <a:pt x="750" y="401"/>
                    </a:cubicBezTo>
                    <a:cubicBezTo>
                      <a:pt x="750" y="402"/>
                      <a:pt x="750" y="402"/>
                      <a:pt x="750" y="402"/>
                    </a:cubicBezTo>
                    <a:cubicBezTo>
                      <a:pt x="750" y="403"/>
                      <a:pt x="750" y="404"/>
                      <a:pt x="750" y="404"/>
                    </a:cubicBezTo>
                    <a:cubicBezTo>
                      <a:pt x="750" y="404"/>
                      <a:pt x="750" y="405"/>
                      <a:pt x="751" y="405"/>
                    </a:cubicBezTo>
                    <a:cubicBezTo>
                      <a:pt x="751" y="406"/>
                      <a:pt x="752" y="407"/>
                      <a:pt x="753" y="407"/>
                    </a:cubicBezTo>
                    <a:cubicBezTo>
                      <a:pt x="753" y="407"/>
                      <a:pt x="754" y="407"/>
                      <a:pt x="754" y="407"/>
                    </a:cubicBezTo>
                    <a:cubicBezTo>
                      <a:pt x="754" y="407"/>
                      <a:pt x="754" y="408"/>
                      <a:pt x="754" y="408"/>
                    </a:cubicBezTo>
                    <a:cubicBezTo>
                      <a:pt x="754" y="408"/>
                      <a:pt x="754" y="409"/>
                      <a:pt x="754" y="409"/>
                    </a:cubicBezTo>
                    <a:cubicBezTo>
                      <a:pt x="754" y="409"/>
                      <a:pt x="754" y="409"/>
                      <a:pt x="754" y="409"/>
                    </a:cubicBezTo>
                    <a:cubicBezTo>
                      <a:pt x="754" y="409"/>
                      <a:pt x="754" y="409"/>
                      <a:pt x="754" y="409"/>
                    </a:cubicBezTo>
                    <a:cubicBezTo>
                      <a:pt x="755" y="409"/>
                      <a:pt x="755" y="408"/>
                      <a:pt x="755" y="407"/>
                    </a:cubicBezTo>
                    <a:cubicBezTo>
                      <a:pt x="756" y="407"/>
                      <a:pt x="757" y="406"/>
                      <a:pt x="757" y="405"/>
                    </a:cubicBezTo>
                    <a:cubicBezTo>
                      <a:pt x="758" y="405"/>
                      <a:pt x="758" y="405"/>
                      <a:pt x="758" y="404"/>
                    </a:cubicBezTo>
                    <a:cubicBezTo>
                      <a:pt x="758" y="404"/>
                      <a:pt x="757" y="404"/>
                      <a:pt x="757" y="404"/>
                    </a:cubicBezTo>
                    <a:cubicBezTo>
                      <a:pt x="757" y="404"/>
                      <a:pt x="757" y="404"/>
                      <a:pt x="757" y="403"/>
                    </a:cubicBezTo>
                    <a:cubicBezTo>
                      <a:pt x="757" y="404"/>
                      <a:pt x="758" y="404"/>
                      <a:pt x="758" y="404"/>
                    </a:cubicBezTo>
                    <a:cubicBezTo>
                      <a:pt x="758" y="404"/>
                      <a:pt x="758" y="403"/>
                      <a:pt x="759" y="403"/>
                    </a:cubicBezTo>
                    <a:cubicBezTo>
                      <a:pt x="759" y="403"/>
                      <a:pt x="759" y="402"/>
                      <a:pt x="759" y="402"/>
                    </a:cubicBezTo>
                    <a:cubicBezTo>
                      <a:pt x="759" y="401"/>
                      <a:pt x="760" y="400"/>
                      <a:pt x="760" y="399"/>
                    </a:cubicBezTo>
                    <a:cubicBezTo>
                      <a:pt x="760" y="399"/>
                      <a:pt x="760" y="399"/>
                      <a:pt x="760" y="399"/>
                    </a:cubicBezTo>
                    <a:cubicBezTo>
                      <a:pt x="760" y="399"/>
                      <a:pt x="760" y="398"/>
                      <a:pt x="760" y="398"/>
                    </a:cubicBezTo>
                    <a:cubicBezTo>
                      <a:pt x="760" y="398"/>
                      <a:pt x="760" y="398"/>
                      <a:pt x="760" y="398"/>
                    </a:cubicBezTo>
                    <a:cubicBezTo>
                      <a:pt x="760" y="397"/>
                      <a:pt x="760" y="397"/>
                      <a:pt x="760" y="396"/>
                    </a:cubicBezTo>
                    <a:cubicBezTo>
                      <a:pt x="760" y="396"/>
                      <a:pt x="760" y="396"/>
                      <a:pt x="760" y="396"/>
                    </a:cubicBezTo>
                    <a:cubicBezTo>
                      <a:pt x="760" y="396"/>
                      <a:pt x="760" y="396"/>
                      <a:pt x="760" y="396"/>
                    </a:cubicBezTo>
                    <a:cubicBezTo>
                      <a:pt x="760" y="396"/>
                      <a:pt x="759" y="396"/>
                      <a:pt x="759" y="396"/>
                    </a:cubicBezTo>
                    <a:cubicBezTo>
                      <a:pt x="759" y="396"/>
                      <a:pt x="758" y="396"/>
                      <a:pt x="758" y="396"/>
                    </a:cubicBezTo>
                    <a:cubicBezTo>
                      <a:pt x="758" y="396"/>
                      <a:pt x="758" y="396"/>
                      <a:pt x="758" y="396"/>
                    </a:cubicBezTo>
                    <a:cubicBezTo>
                      <a:pt x="758" y="395"/>
                      <a:pt x="758" y="395"/>
                      <a:pt x="758" y="395"/>
                    </a:cubicBezTo>
                    <a:cubicBezTo>
                      <a:pt x="758" y="395"/>
                      <a:pt x="759" y="395"/>
                      <a:pt x="759" y="395"/>
                    </a:cubicBezTo>
                    <a:cubicBezTo>
                      <a:pt x="759" y="395"/>
                      <a:pt x="759" y="395"/>
                      <a:pt x="759" y="395"/>
                    </a:cubicBezTo>
                    <a:cubicBezTo>
                      <a:pt x="759" y="395"/>
                      <a:pt x="760" y="395"/>
                      <a:pt x="760" y="395"/>
                    </a:cubicBezTo>
                    <a:cubicBezTo>
                      <a:pt x="760" y="395"/>
                      <a:pt x="760" y="395"/>
                      <a:pt x="760" y="395"/>
                    </a:cubicBezTo>
                    <a:cubicBezTo>
                      <a:pt x="760" y="395"/>
                      <a:pt x="760" y="395"/>
                      <a:pt x="761" y="395"/>
                    </a:cubicBezTo>
                    <a:cubicBezTo>
                      <a:pt x="761" y="395"/>
                      <a:pt x="761" y="395"/>
                      <a:pt x="761" y="395"/>
                    </a:cubicBezTo>
                    <a:cubicBezTo>
                      <a:pt x="761" y="394"/>
                      <a:pt x="761" y="394"/>
                      <a:pt x="761" y="395"/>
                    </a:cubicBezTo>
                    <a:cubicBezTo>
                      <a:pt x="762" y="395"/>
                      <a:pt x="762" y="395"/>
                      <a:pt x="763" y="395"/>
                    </a:cubicBezTo>
                    <a:cubicBezTo>
                      <a:pt x="763" y="395"/>
                      <a:pt x="763" y="395"/>
                      <a:pt x="763" y="394"/>
                    </a:cubicBezTo>
                    <a:cubicBezTo>
                      <a:pt x="763" y="394"/>
                      <a:pt x="763" y="394"/>
                      <a:pt x="764" y="394"/>
                    </a:cubicBezTo>
                    <a:cubicBezTo>
                      <a:pt x="764" y="394"/>
                      <a:pt x="764" y="394"/>
                      <a:pt x="764" y="394"/>
                    </a:cubicBezTo>
                    <a:cubicBezTo>
                      <a:pt x="765" y="394"/>
                      <a:pt x="766" y="394"/>
                      <a:pt x="766" y="393"/>
                    </a:cubicBezTo>
                    <a:cubicBezTo>
                      <a:pt x="767" y="393"/>
                      <a:pt x="767" y="393"/>
                      <a:pt x="768" y="393"/>
                    </a:cubicBezTo>
                    <a:cubicBezTo>
                      <a:pt x="768" y="393"/>
                      <a:pt x="768" y="393"/>
                      <a:pt x="769" y="393"/>
                    </a:cubicBezTo>
                    <a:cubicBezTo>
                      <a:pt x="769" y="393"/>
                      <a:pt x="769" y="393"/>
                      <a:pt x="769" y="393"/>
                    </a:cubicBezTo>
                    <a:cubicBezTo>
                      <a:pt x="769" y="393"/>
                      <a:pt x="769" y="393"/>
                      <a:pt x="769" y="393"/>
                    </a:cubicBezTo>
                    <a:cubicBezTo>
                      <a:pt x="770" y="393"/>
                      <a:pt x="771" y="392"/>
                      <a:pt x="772" y="392"/>
                    </a:cubicBezTo>
                    <a:cubicBezTo>
                      <a:pt x="772" y="392"/>
                      <a:pt x="773" y="392"/>
                      <a:pt x="773" y="391"/>
                    </a:cubicBezTo>
                    <a:cubicBezTo>
                      <a:pt x="773" y="391"/>
                      <a:pt x="772" y="391"/>
                      <a:pt x="772" y="391"/>
                    </a:cubicBezTo>
                    <a:cubicBezTo>
                      <a:pt x="772" y="391"/>
                      <a:pt x="772" y="391"/>
                      <a:pt x="772" y="391"/>
                    </a:cubicBezTo>
                    <a:cubicBezTo>
                      <a:pt x="772" y="391"/>
                      <a:pt x="771" y="391"/>
                      <a:pt x="771" y="391"/>
                    </a:cubicBezTo>
                    <a:cubicBezTo>
                      <a:pt x="771" y="391"/>
                      <a:pt x="771" y="392"/>
                      <a:pt x="770" y="392"/>
                    </a:cubicBezTo>
                    <a:cubicBezTo>
                      <a:pt x="770" y="392"/>
                      <a:pt x="770" y="392"/>
                      <a:pt x="769" y="392"/>
                    </a:cubicBezTo>
                    <a:cubicBezTo>
                      <a:pt x="770" y="391"/>
                      <a:pt x="771" y="391"/>
                      <a:pt x="771" y="391"/>
                    </a:cubicBezTo>
                    <a:cubicBezTo>
                      <a:pt x="771" y="391"/>
                      <a:pt x="771" y="390"/>
                      <a:pt x="771" y="390"/>
                    </a:cubicBezTo>
                    <a:cubicBezTo>
                      <a:pt x="771" y="390"/>
                      <a:pt x="771" y="390"/>
                      <a:pt x="771" y="390"/>
                    </a:cubicBezTo>
                    <a:cubicBezTo>
                      <a:pt x="771" y="390"/>
                      <a:pt x="771" y="390"/>
                      <a:pt x="770" y="390"/>
                    </a:cubicBezTo>
                    <a:cubicBezTo>
                      <a:pt x="770" y="391"/>
                      <a:pt x="769" y="391"/>
                      <a:pt x="768" y="391"/>
                    </a:cubicBezTo>
                    <a:cubicBezTo>
                      <a:pt x="767" y="391"/>
                      <a:pt x="766" y="391"/>
                      <a:pt x="766" y="392"/>
                    </a:cubicBezTo>
                    <a:cubicBezTo>
                      <a:pt x="766" y="392"/>
                      <a:pt x="765" y="392"/>
                      <a:pt x="765" y="392"/>
                    </a:cubicBezTo>
                    <a:cubicBezTo>
                      <a:pt x="765" y="392"/>
                      <a:pt x="765" y="392"/>
                      <a:pt x="765" y="392"/>
                    </a:cubicBezTo>
                    <a:cubicBezTo>
                      <a:pt x="764" y="392"/>
                      <a:pt x="764" y="392"/>
                      <a:pt x="764" y="392"/>
                    </a:cubicBezTo>
                    <a:cubicBezTo>
                      <a:pt x="764" y="392"/>
                      <a:pt x="764" y="392"/>
                      <a:pt x="764" y="392"/>
                    </a:cubicBezTo>
                    <a:cubicBezTo>
                      <a:pt x="763" y="392"/>
                      <a:pt x="763" y="392"/>
                      <a:pt x="763" y="392"/>
                    </a:cubicBezTo>
                    <a:cubicBezTo>
                      <a:pt x="763" y="392"/>
                      <a:pt x="762" y="393"/>
                      <a:pt x="761" y="392"/>
                    </a:cubicBezTo>
                    <a:cubicBezTo>
                      <a:pt x="761" y="392"/>
                      <a:pt x="761" y="392"/>
                      <a:pt x="761" y="392"/>
                    </a:cubicBezTo>
                    <a:cubicBezTo>
                      <a:pt x="761" y="392"/>
                      <a:pt x="761" y="392"/>
                      <a:pt x="761" y="392"/>
                    </a:cubicBezTo>
                    <a:cubicBezTo>
                      <a:pt x="762" y="391"/>
                      <a:pt x="763" y="391"/>
                      <a:pt x="764" y="390"/>
                    </a:cubicBezTo>
                    <a:cubicBezTo>
                      <a:pt x="765" y="390"/>
                      <a:pt x="766" y="390"/>
                      <a:pt x="766" y="389"/>
                    </a:cubicBezTo>
                    <a:cubicBezTo>
                      <a:pt x="767" y="389"/>
                      <a:pt x="767" y="389"/>
                      <a:pt x="767" y="389"/>
                    </a:cubicBezTo>
                    <a:cubicBezTo>
                      <a:pt x="768" y="389"/>
                      <a:pt x="768" y="389"/>
                      <a:pt x="768" y="389"/>
                    </a:cubicBezTo>
                    <a:cubicBezTo>
                      <a:pt x="769" y="389"/>
                      <a:pt x="770" y="389"/>
                      <a:pt x="771" y="389"/>
                    </a:cubicBezTo>
                    <a:cubicBezTo>
                      <a:pt x="771" y="388"/>
                      <a:pt x="772" y="388"/>
                      <a:pt x="772" y="388"/>
                    </a:cubicBezTo>
                    <a:cubicBezTo>
                      <a:pt x="773" y="388"/>
                      <a:pt x="773" y="388"/>
                      <a:pt x="774" y="388"/>
                    </a:cubicBezTo>
                    <a:cubicBezTo>
                      <a:pt x="774" y="388"/>
                      <a:pt x="774" y="388"/>
                      <a:pt x="774" y="388"/>
                    </a:cubicBezTo>
                    <a:cubicBezTo>
                      <a:pt x="774" y="388"/>
                      <a:pt x="774" y="388"/>
                      <a:pt x="774" y="388"/>
                    </a:cubicBezTo>
                    <a:cubicBezTo>
                      <a:pt x="775" y="388"/>
                      <a:pt x="776" y="388"/>
                      <a:pt x="777" y="388"/>
                    </a:cubicBezTo>
                    <a:cubicBezTo>
                      <a:pt x="777" y="388"/>
                      <a:pt x="777" y="388"/>
                      <a:pt x="777" y="388"/>
                    </a:cubicBezTo>
                    <a:cubicBezTo>
                      <a:pt x="777" y="388"/>
                      <a:pt x="777" y="387"/>
                      <a:pt x="777" y="387"/>
                    </a:cubicBezTo>
                    <a:cubicBezTo>
                      <a:pt x="777" y="386"/>
                      <a:pt x="777" y="385"/>
                      <a:pt x="778" y="384"/>
                    </a:cubicBezTo>
                    <a:cubicBezTo>
                      <a:pt x="778" y="385"/>
                      <a:pt x="779" y="385"/>
                      <a:pt x="779" y="386"/>
                    </a:cubicBezTo>
                    <a:cubicBezTo>
                      <a:pt x="779" y="386"/>
                      <a:pt x="779" y="387"/>
                      <a:pt x="779" y="387"/>
                    </a:cubicBezTo>
                    <a:cubicBezTo>
                      <a:pt x="779" y="387"/>
                      <a:pt x="779" y="387"/>
                      <a:pt x="780" y="387"/>
                    </a:cubicBezTo>
                    <a:cubicBezTo>
                      <a:pt x="780" y="387"/>
                      <a:pt x="780" y="387"/>
                      <a:pt x="780" y="386"/>
                    </a:cubicBezTo>
                    <a:cubicBezTo>
                      <a:pt x="780" y="386"/>
                      <a:pt x="781" y="386"/>
                      <a:pt x="781" y="386"/>
                    </a:cubicBezTo>
                    <a:cubicBezTo>
                      <a:pt x="782" y="385"/>
                      <a:pt x="782" y="385"/>
                      <a:pt x="783" y="384"/>
                    </a:cubicBezTo>
                    <a:cubicBezTo>
                      <a:pt x="783" y="385"/>
                      <a:pt x="783" y="386"/>
                      <a:pt x="782" y="386"/>
                    </a:cubicBezTo>
                    <a:cubicBezTo>
                      <a:pt x="782" y="386"/>
                      <a:pt x="782" y="386"/>
                      <a:pt x="782" y="386"/>
                    </a:cubicBezTo>
                    <a:cubicBezTo>
                      <a:pt x="782" y="386"/>
                      <a:pt x="783" y="386"/>
                      <a:pt x="783" y="386"/>
                    </a:cubicBezTo>
                    <a:cubicBezTo>
                      <a:pt x="783" y="386"/>
                      <a:pt x="784" y="386"/>
                      <a:pt x="784" y="386"/>
                    </a:cubicBezTo>
                    <a:cubicBezTo>
                      <a:pt x="785" y="385"/>
                      <a:pt x="786" y="385"/>
                      <a:pt x="786" y="385"/>
                    </a:cubicBezTo>
                    <a:cubicBezTo>
                      <a:pt x="786" y="385"/>
                      <a:pt x="787" y="385"/>
                      <a:pt x="787" y="385"/>
                    </a:cubicBezTo>
                    <a:cubicBezTo>
                      <a:pt x="787" y="385"/>
                      <a:pt x="787" y="385"/>
                      <a:pt x="787" y="385"/>
                    </a:cubicBezTo>
                    <a:cubicBezTo>
                      <a:pt x="787" y="384"/>
                      <a:pt x="787" y="384"/>
                      <a:pt x="787" y="383"/>
                    </a:cubicBezTo>
                    <a:cubicBezTo>
                      <a:pt x="787" y="382"/>
                      <a:pt x="786" y="382"/>
                      <a:pt x="786" y="381"/>
                    </a:cubicBezTo>
                    <a:cubicBezTo>
                      <a:pt x="786" y="381"/>
                      <a:pt x="785" y="381"/>
                      <a:pt x="785" y="381"/>
                    </a:cubicBezTo>
                    <a:cubicBezTo>
                      <a:pt x="785" y="381"/>
                      <a:pt x="785" y="382"/>
                      <a:pt x="786" y="382"/>
                    </a:cubicBezTo>
                    <a:cubicBezTo>
                      <a:pt x="786" y="382"/>
                      <a:pt x="786" y="382"/>
                      <a:pt x="786" y="382"/>
                    </a:cubicBezTo>
                    <a:cubicBezTo>
                      <a:pt x="786" y="382"/>
                      <a:pt x="786" y="382"/>
                      <a:pt x="787" y="383"/>
                    </a:cubicBezTo>
                    <a:cubicBezTo>
                      <a:pt x="787" y="383"/>
                      <a:pt x="787" y="384"/>
                      <a:pt x="787" y="384"/>
                    </a:cubicBezTo>
                    <a:cubicBezTo>
                      <a:pt x="786" y="384"/>
                      <a:pt x="786" y="384"/>
                      <a:pt x="785" y="384"/>
                    </a:cubicBezTo>
                    <a:cubicBezTo>
                      <a:pt x="785" y="385"/>
                      <a:pt x="785" y="385"/>
                      <a:pt x="785" y="385"/>
                    </a:cubicBezTo>
                    <a:cubicBezTo>
                      <a:pt x="785" y="384"/>
                      <a:pt x="784" y="384"/>
                      <a:pt x="784" y="384"/>
                    </a:cubicBezTo>
                    <a:cubicBezTo>
                      <a:pt x="784" y="384"/>
                      <a:pt x="784" y="384"/>
                      <a:pt x="784" y="384"/>
                    </a:cubicBezTo>
                    <a:cubicBezTo>
                      <a:pt x="783" y="384"/>
                      <a:pt x="783" y="384"/>
                      <a:pt x="783" y="384"/>
                    </a:cubicBezTo>
                    <a:cubicBezTo>
                      <a:pt x="783" y="383"/>
                      <a:pt x="783" y="383"/>
                      <a:pt x="783" y="382"/>
                    </a:cubicBezTo>
                    <a:cubicBezTo>
                      <a:pt x="783" y="382"/>
                      <a:pt x="783" y="382"/>
                      <a:pt x="783" y="382"/>
                    </a:cubicBezTo>
                    <a:cubicBezTo>
                      <a:pt x="782" y="382"/>
                      <a:pt x="782" y="382"/>
                      <a:pt x="782" y="382"/>
                    </a:cubicBezTo>
                    <a:cubicBezTo>
                      <a:pt x="782" y="382"/>
                      <a:pt x="782" y="382"/>
                      <a:pt x="782" y="382"/>
                    </a:cubicBezTo>
                    <a:cubicBezTo>
                      <a:pt x="782" y="381"/>
                      <a:pt x="782" y="381"/>
                      <a:pt x="782" y="381"/>
                    </a:cubicBezTo>
                    <a:cubicBezTo>
                      <a:pt x="782" y="381"/>
                      <a:pt x="782" y="381"/>
                      <a:pt x="782" y="380"/>
                    </a:cubicBezTo>
                    <a:cubicBezTo>
                      <a:pt x="782" y="380"/>
                      <a:pt x="781" y="380"/>
                      <a:pt x="781" y="380"/>
                    </a:cubicBezTo>
                    <a:cubicBezTo>
                      <a:pt x="781" y="380"/>
                      <a:pt x="781" y="380"/>
                      <a:pt x="781" y="380"/>
                    </a:cubicBezTo>
                    <a:cubicBezTo>
                      <a:pt x="781" y="380"/>
                      <a:pt x="780" y="380"/>
                      <a:pt x="780" y="380"/>
                    </a:cubicBezTo>
                    <a:cubicBezTo>
                      <a:pt x="780" y="379"/>
                      <a:pt x="780" y="379"/>
                      <a:pt x="780" y="379"/>
                    </a:cubicBezTo>
                    <a:cubicBezTo>
                      <a:pt x="780" y="379"/>
                      <a:pt x="780" y="379"/>
                      <a:pt x="780" y="378"/>
                    </a:cubicBezTo>
                    <a:cubicBezTo>
                      <a:pt x="780" y="378"/>
                      <a:pt x="781" y="378"/>
                      <a:pt x="781" y="378"/>
                    </a:cubicBezTo>
                    <a:cubicBezTo>
                      <a:pt x="781" y="378"/>
                      <a:pt x="781" y="378"/>
                      <a:pt x="781" y="378"/>
                    </a:cubicBezTo>
                    <a:cubicBezTo>
                      <a:pt x="781" y="378"/>
                      <a:pt x="781" y="378"/>
                      <a:pt x="781" y="378"/>
                    </a:cubicBezTo>
                    <a:cubicBezTo>
                      <a:pt x="781" y="378"/>
                      <a:pt x="781" y="378"/>
                      <a:pt x="781" y="378"/>
                    </a:cubicBezTo>
                    <a:cubicBezTo>
                      <a:pt x="781" y="377"/>
                      <a:pt x="781" y="377"/>
                      <a:pt x="781" y="377"/>
                    </a:cubicBezTo>
                    <a:cubicBezTo>
                      <a:pt x="782" y="377"/>
                      <a:pt x="782" y="377"/>
                      <a:pt x="782" y="377"/>
                    </a:cubicBezTo>
                    <a:cubicBezTo>
                      <a:pt x="782" y="377"/>
                      <a:pt x="782" y="377"/>
                      <a:pt x="782" y="377"/>
                    </a:cubicBezTo>
                    <a:cubicBezTo>
                      <a:pt x="782" y="377"/>
                      <a:pt x="783" y="377"/>
                      <a:pt x="783" y="377"/>
                    </a:cubicBezTo>
                    <a:cubicBezTo>
                      <a:pt x="783" y="376"/>
                      <a:pt x="783" y="376"/>
                      <a:pt x="783" y="376"/>
                    </a:cubicBezTo>
                    <a:cubicBezTo>
                      <a:pt x="782" y="376"/>
                      <a:pt x="782" y="376"/>
                      <a:pt x="782" y="376"/>
                    </a:cubicBezTo>
                    <a:cubicBezTo>
                      <a:pt x="782" y="376"/>
                      <a:pt x="782" y="376"/>
                      <a:pt x="782" y="376"/>
                    </a:cubicBezTo>
                    <a:cubicBezTo>
                      <a:pt x="782" y="375"/>
                      <a:pt x="782" y="375"/>
                      <a:pt x="782" y="375"/>
                    </a:cubicBezTo>
                    <a:cubicBezTo>
                      <a:pt x="781" y="375"/>
                      <a:pt x="781" y="375"/>
                      <a:pt x="781" y="375"/>
                    </a:cubicBezTo>
                    <a:cubicBezTo>
                      <a:pt x="781" y="375"/>
                      <a:pt x="781" y="375"/>
                      <a:pt x="781" y="375"/>
                    </a:cubicBezTo>
                    <a:cubicBezTo>
                      <a:pt x="781" y="374"/>
                      <a:pt x="781" y="374"/>
                      <a:pt x="781" y="374"/>
                    </a:cubicBezTo>
                    <a:cubicBezTo>
                      <a:pt x="782" y="373"/>
                      <a:pt x="782" y="373"/>
                      <a:pt x="782" y="373"/>
                    </a:cubicBezTo>
                    <a:cubicBezTo>
                      <a:pt x="782" y="372"/>
                      <a:pt x="782" y="371"/>
                      <a:pt x="783" y="370"/>
                    </a:cubicBezTo>
                    <a:cubicBezTo>
                      <a:pt x="783" y="370"/>
                      <a:pt x="783" y="370"/>
                      <a:pt x="784" y="370"/>
                    </a:cubicBezTo>
                    <a:cubicBezTo>
                      <a:pt x="784" y="370"/>
                      <a:pt x="784" y="370"/>
                      <a:pt x="784" y="370"/>
                    </a:cubicBezTo>
                    <a:cubicBezTo>
                      <a:pt x="784" y="370"/>
                      <a:pt x="784" y="370"/>
                      <a:pt x="784" y="369"/>
                    </a:cubicBezTo>
                    <a:cubicBezTo>
                      <a:pt x="784" y="369"/>
                      <a:pt x="784" y="369"/>
                      <a:pt x="784" y="369"/>
                    </a:cubicBezTo>
                    <a:cubicBezTo>
                      <a:pt x="784" y="369"/>
                      <a:pt x="784" y="369"/>
                      <a:pt x="784" y="369"/>
                    </a:cubicBezTo>
                    <a:cubicBezTo>
                      <a:pt x="784" y="368"/>
                      <a:pt x="784" y="368"/>
                      <a:pt x="785" y="368"/>
                    </a:cubicBezTo>
                    <a:cubicBezTo>
                      <a:pt x="785" y="368"/>
                      <a:pt x="785" y="368"/>
                      <a:pt x="785" y="368"/>
                    </a:cubicBezTo>
                    <a:cubicBezTo>
                      <a:pt x="785" y="368"/>
                      <a:pt x="785" y="368"/>
                      <a:pt x="785" y="368"/>
                    </a:cubicBezTo>
                    <a:cubicBezTo>
                      <a:pt x="785" y="368"/>
                      <a:pt x="785" y="367"/>
                      <a:pt x="785" y="367"/>
                    </a:cubicBezTo>
                    <a:cubicBezTo>
                      <a:pt x="785" y="367"/>
                      <a:pt x="785" y="367"/>
                      <a:pt x="785" y="367"/>
                    </a:cubicBezTo>
                    <a:cubicBezTo>
                      <a:pt x="785" y="367"/>
                      <a:pt x="785" y="367"/>
                      <a:pt x="785" y="367"/>
                    </a:cubicBezTo>
                    <a:cubicBezTo>
                      <a:pt x="785" y="367"/>
                      <a:pt x="785" y="367"/>
                      <a:pt x="785" y="367"/>
                    </a:cubicBezTo>
                    <a:cubicBezTo>
                      <a:pt x="785" y="366"/>
                      <a:pt x="785" y="366"/>
                      <a:pt x="786" y="366"/>
                    </a:cubicBezTo>
                    <a:cubicBezTo>
                      <a:pt x="786" y="366"/>
                      <a:pt x="786" y="365"/>
                      <a:pt x="786" y="365"/>
                    </a:cubicBezTo>
                    <a:cubicBezTo>
                      <a:pt x="787" y="365"/>
                      <a:pt x="787" y="365"/>
                      <a:pt x="787" y="366"/>
                    </a:cubicBezTo>
                    <a:cubicBezTo>
                      <a:pt x="787" y="366"/>
                      <a:pt x="788" y="366"/>
                      <a:pt x="788" y="366"/>
                    </a:cubicBezTo>
                    <a:cubicBezTo>
                      <a:pt x="788" y="366"/>
                      <a:pt x="788" y="366"/>
                      <a:pt x="788" y="366"/>
                    </a:cubicBezTo>
                    <a:cubicBezTo>
                      <a:pt x="788" y="366"/>
                      <a:pt x="788" y="366"/>
                      <a:pt x="788" y="366"/>
                    </a:cubicBezTo>
                    <a:cubicBezTo>
                      <a:pt x="788" y="365"/>
                      <a:pt x="788" y="365"/>
                      <a:pt x="788" y="365"/>
                    </a:cubicBezTo>
                    <a:cubicBezTo>
                      <a:pt x="788" y="366"/>
                      <a:pt x="789" y="366"/>
                      <a:pt x="789" y="366"/>
                    </a:cubicBezTo>
                    <a:cubicBezTo>
                      <a:pt x="789" y="366"/>
                      <a:pt x="789" y="366"/>
                      <a:pt x="789" y="365"/>
                    </a:cubicBezTo>
                    <a:cubicBezTo>
                      <a:pt x="789" y="365"/>
                      <a:pt x="790" y="365"/>
                      <a:pt x="790" y="365"/>
                    </a:cubicBezTo>
                    <a:cubicBezTo>
                      <a:pt x="790" y="365"/>
                      <a:pt x="790" y="365"/>
                      <a:pt x="790" y="365"/>
                    </a:cubicBezTo>
                    <a:cubicBezTo>
                      <a:pt x="790" y="364"/>
                      <a:pt x="790" y="364"/>
                      <a:pt x="790" y="364"/>
                    </a:cubicBezTo>
                    <a:cubicBezTo>
                      <a:pt x="791" y="364"/>
                      <a:pt x="791" y="364"/>
                      <a:pt x="791" y="364"/>
                    </a:cubicBezTo>
                    <a:cubicBezTo>
                      <a:pt x="791" y="364"/>
                      <a:pt x="791" y="364"/>
                      <a:pt x="791" y="364"/>
                    </a:cubicBezTo>
                    <a:cubicBezTo>
                      <a:pt x="792" y="364"/>
                      <a:pt x="792" y="364"/>
                      <a:pt x="792" y="364"/>
                    </a:cubicBezTo>
                    <a:cubicBezTo>
                      <a:pt x="792" y="364"/>
                      <a:pt x="792" y="364"/>
                      <a:pt x="792" y="364"/>
                    </a:cubicBezTo>
                    <a:cubicBezTo>
                      <a:pt x="792" y="364"/>
                      <a:pt x="793" y="364"/>
                      <a:pt x="793" y="364"/>
                    </a:cubicBezTo>
                    <a:cubicBezTo>
                      <a:pt x="793" y="364"/>
                      <a:pt x="793" y="363"/>
                      <a:pt x="793" y="363"/>
                    </a:cubicBezTo>
                    <a:cubicBezTo>
                      <a:pt x="793" y="363"/>
                      <a:pt x="793" y="363"/>
                      <a:pt x="793" y="363"/>
                    </a:cubicBezTo>
                    <a:cubicBezTo>
                      <a:pt x="793" y="363"/>
                      <a:pt x="793" y="362"/>
                      <a:pt x="793" y="362"/>
                    </a:cubicBezTo>
                    <a:cubicBezTo>
                      <a:pt x="793" y="362"/>
                      <a:pt x="793" y="362"/>
                      <a:pt x="794" y="361"/>
                    </a:cubicBezTo>
                    <a:cubicBezTo>
                      <a:pt x="794" y="361"/>
                      <a:pt x="794" y="360"/>
                      <a:pt x="794" y="360"/>
                    </a:cubicBezTo>
                    <a:cubicBezTo>
                      <a:pt x="794" y="360"/>
                      <a:pt x="794" y="360"/>
                      <a:pt x="794" y="359"/>
                    </a:cubicBezTo>
                    <a:cubicBezTo>
                      <a:pt x="794" y="359"/>
                      <a:pt x="794" y="359"/>
                      <a:pt x="794" y="359"/>
                    </a:cubicBezTo>
                    <a:cubicBezTo>
                      <a:pt x="794" y="359"/>
                      <a:pt x="795" y="359"/>
                      <a:pt x="795" y="359"/>
                    </a:cubicBezTo>
                    <a:cubicBezTo>
                      <a:pt x="795" y="359"/>
                      <a:pt x="795" y="359"/>
                      <a:pt x="795" y="359"/>
                    </a:cubicBezTo>
                    <a:cubicBezTo>
                      <a:pt x="795" y="359"/>
                      <a:pt x="795" y="359"/>
                      <a:pt x="795" y="359"/>
                    </a:cubicBezTo>
                    <a:cubicBezTo>
                      <a:pt x="795" y="360"/>
                      <a:pt x="795" y="360"/>
                      <a:pt x="795" y="360"/>
                    </a:cubicBezTo>
                    <a:cubicBezTo>
                      <a:pt x="795" y="360"/>
                      <a:pt x="795" y="360"/>
                      <a:pt x="796" y="360"/>
                    </a:cubicBezTo>
                    <a:cubicBezTo>
                      <a:pt x="796" y="360"/>
                      <a:pt x="796" y="360"/>
                      <a:pt x="796" y="360"/>
                    </a:cubicBezTo>
                    <a:cubicBezTo>
                      <a:pt x="795" y="360"/>
                      <a:pt x="795" y="360"/>
                      <a:pt x="795" y="360"/>
                    </a:cubicBezTo>
                    <a:cubicBezTo>
                      <a:pt x="795" y="360"/>
                      <a:pt x="795" y="360"/>
                      <a:pt x="795" y="360"/>
                    </a:cubicBezTo>
                    <a:cubicBezTo>
                      <a:pt x="795" y="360"/>
                      <a:pt x="795" y="360"/>
                      <a:pt x="795" y="361"/>
                    </a:cubicBezTo>
                    <a:cubicBezTo>
                      <a:pt x="795" y="361"/>
                      <a:pt x="795" y="361"/>
                      <a:pt x="795" y="361"/>
                    </a:cubicBezTo>
                    <a:cubicBezTo>
                      <a:pt x="795" y="361"/>
                      <a:pt x="796" y="361"/>
                      <a:pt x="796" y="361"/>
                    </a:cubicBezTo>
                    <a:cubicBezTo>
                      <a:pt x="796" y="361"/>
                      <a:pt x="796" y="361"/>
                      <a:pt x="796" y="361"/>
                    </a:cubicBezTo>
                    <a:cubicBezTo>
                      <a:pt x="797" y="361"/>
                      <a:pt x="796" y="361"/>
                      <a:pt x="796" y="361"/>
                    </a:cubicBezTo>
                    <a:cubicBezTo>
                      <a:pt x="796" y="361"/>
                      <a:pt x="796" y="360"/>
                      <a:pt x="796" y="360"/>
                    </a:cubicBezTo>
                    <a:cubicBezTo>
                      <a:pt x="797" y="360"/>
                      <a:pt x="797" y="360"/>
                      <a:pt x="797" y="360"/>
                    </a:cubicBezTo>
                    <a:cubicBezTo>
                      <a:pt x="797" y="360"/>
                      <a:pt x="797" y="360"/>
                      <a:pt x="798" y="360"/>
                    </a:cubicBezTo>
                    <a:cubicBezTo>
                      <a:pt x="798" y="360"/>
                      <a:pt x="798" y="361"/>
                      <a:pt x="797" y="361"/>
                    </a:cubicBezTo>
                    <a:cubicBezTo>
                      <a:pt x="797" y="361"/>
                      <a:pt x="798" y="361"/>
                      <a:pt x="798" y="361"/>
                    </a:cubicBezTo>
                    <a:cubicBezTo>
                      <a:pt x="798" y="361"/>
                      <a:pt x="798" y="362"/>
                      <a:pt x="798" y="362"/>
                    </a:cubicBezTo>
                    <a:cubicBezTo>
                      <a:pt x="798" y="362"/>
                      <a:pt x="798" y="362"/>
                      <a:pt x="798" y="361"/>
                    </a:cubicBezTo>
                    <a:cubicBezTo>
                      <a:pt x="798" y="361"/>
                      <a:pt x="799" y="361"/>
                      <a:pt x="799" y="361"/>
                    </a:cubicBezTo>
                    <a:cubicBezTo>
                      <a:pt x="799" y="361"/>
                      <a:pt x="799" y="361"/>
                      <a:pt x="799" y="361"/>
                    </a:cubicBezTo>
                    <a:cubicBezTo>
                      <a:pt x="799" y="361"/>
                      <a:pt x="799" y="361"/>
                      <a:pt x="799" y="360"/>
                    </a:cubicBezTo>
                    <a:cubicBezTo>
                      <a:pt x="799" y="360"/>
                      <a:pt x="799" y="360"/>
                      <a:pt x="799" y="360"/>
                    </a:cubicBezTo>
                    <a:cubicBezTo>
                      <a:pt x="798" y="360"/>
                      <a:pt x="798" y="360"/>
                      <a:pt x="798" y="360"/>
                    </a:cubicBezTo>
                    <a:cubicBezTo>
                      <a:pt x="798" y="360"/>
                      <a:pt x="798" y="359"/>
                      <a:pt x="798" y="359"/>
                    </a:cubicBezTo>
                    <a:cubicBezTo>
                      <a:pt x="798" y="359"/>
                      <a:pt x="798" y="359"/>
                      <a:pt x="798" y="359"/>
                    </a:cubicBezTo>
                    <a:cubicBezTo>
                      <a:pt x="799" y="359"/>
                      <a:pt x="799" y="359"/>
                      <a:pt x="799" y="359"/>
                    </a:cubicBezTo>
                    <a:cubicBezTo>
                      <a:pt x="799" y="360"/>
                      <a:pt x="799" y="360"/>
                      <a:pt x="799" y="360"/>
                    </a:cubicBezTo>
                    <a:cubicBezTo>
                      <a:pt x="800" y="360"/>
                      <a:pt x="799" y="360"/>
                      <a:pt x="799" y="360"/>
                    </a:cubicBezTo>
                    <a:cubicBezTo>
                      <a:pt x="799" y="360"/>
                      <a:pt x="800" y="361"/>
                      <a:pt x="800" y="361"/>
                    </a:cubicBezTo>
                    <a:cubicBezTo>
                      <a:pt x="800" y="361"/>
                      <a:pt x="800" y="360"/>
                      <a:pt x="800" y="360"/>
                    </a:cubicBezTo>
                    <a:cubicBezTo>
                      <a:pt x="800" y="360"/>
                      <a:pt x="800" y="360"/>
                      <a:pt x="800" y="360"/>
                    </a:cubicBezTo>
                    <a:cubicBezTo>
                      <a:pt x="800" y="360"/>
                      <a:pt x="800" y="360"/>
                      <a:pt x="801" y="360"/>
                    </a:cubicBezTo>
                    <a:cubicBezTo>
                      <a:pt x="801" y="360"/>
                      <a:pt x="801" y="360"/>
                      <a:pt x="801" y="360"/>
                    </a:cubicBezTo>
                    <a:cubicBezTo>
                      <a:pt x="801" y="360"/>
                      <a:pt x="801" y="360"/>
                      <a:pt x="801" y="359"/>
                    </a:cubicBezTo>
                    <a:cubicBezTo>
                      <a:pt x="801" y="359"/>
                      <a:pt x="801" y="359"/>
                      <a:pt x="801" y="359"/>
                    </a:cubicBezTo>
                    <a:cubicBezTo>
                      <a:pt x="801" y="359"/>
                      <a:pt x="801" y="359"/>
                      <a:pt x="802" y="359"/>
                    </a:cubicBezTo>
                    <a:cubicBezTo>
                      <a:pt x="802" y="359"/>
                      <a:pt x="802" y="359"/>
                      <a:pt x="802" y="359"/>
                    </a:cubicBezTo>
                    <a:cubicBezTo>
                      <a:pt x="802" y="359"/>
                      <a:pt x="803" y="359"/>
                      <a:pt x="803" y="359"/>
                    </a:cubicBezTo>
                    <a:cubicBezTo>
                      <a:pt x="803" y="359"/>
                      <a:pt x="803" y="358"/>
                      <a:pt x="803" y="358"/>
                    </a:cubicBezTo>
                    <a:cubicBezTo>
                      <a:pt x="803" y="358"/>
                      <a:pt x="804" y="358"/>
                      <a:pt x="804" y="358"/>
                    </a:cubicBezTo>
                    <a:cubicBezTo>
                      <a:pt x="804" y="358"/>
                      <a:pt x="804" y="358"/>
                      <a:pt x="804" y="358"/>
                    </a:cubicBezTo>
                    <a:cubicBezTo>
                      <a:pt x="804" y="358"/>
                      <a:pt x="804" y="358"/>
                      <a:pt x="804" y="358"/>
                    </a:cubicBezTo>
                    <a:cubicBezTo>
                      <a:pt x="804" y="358"/>
                      <a:pt x="804" y="358"/>
                      <a:pt x="804" y="357"/>
                    </a:cubicBezTo>
                    <a:cubicBezTo>
                      <a:pt x="804" y="357"/>
                      <a:pt x="803" y="357"/>
                      <a:pt x="803" y="357"/>
                    </a:cubicBezTo>
                    <a:cubicBezTo>
                      <a:pt x="803" y="357"/>
                      <a:pt x="803" y="357"/>
                      <a:pt x="803" y="357"/>
                    </a:cubicBezTo>
                    <a:cubicBezTo>
                      <a:pt x="803" y="357"/>
                      <a:pt x="803" y="357"/>
                      <a:pt x="803" y="357"/>
                    </a:cubicBezTo>
                    <a:cubicBezTo>
                      <a:pt x="803" y="357"/>
                      <a:pt x="803" y="357"/>
                      <a:pt x="804" y="357"/>
                    </a:cubicBezTo>
                    <a:cubicBezTo>
                      <a:pt x="804" y="357"/>
                      <a:pt x="804" y="357"/>
                      <a:pt x="804" y="357"/>
                    </a:cubicBezTo>
                    <a:cubicBezTo>
                      <a:pt x="804" y="357"/>
                      <a:pt x="805" y="357"/>
                      <a:pt x="805" y="358"/>
                    </a:cubicBezTo>
                    <a:cubicBezTo>
                      <a:pt x="806" y="358"/>
                      <a:pt x="806" y="358"/>
                      <a:pt x="806" y="357"/>
                    </a:cubicBezTo>
                    <a:cubicBezTo>
                      <a:pt x="806" y="357"/>
                      <a:pt x="806" y="357"/>
                      <a:pt x="806" y="357"/>
                    </a:cubicBezTo>
                    <a:cubicBezTo>
                      <a:pt x="807" y="357"/>
                      <a:pt x="807" y="356"/>
                      <a:pt x="808" y="356"/>
                    </a:cubicBezTo>
                    <a:cubicBezTo>
                      <a:pt x="808" y="356"/>
                      <a:pt x="808" y="356"/>
                      <a:pt x="808" y="356"/>
                    </a:cubicBezTo>
                    <a:cubicBezTo>
                      <a:pt x="808" y="355"/>
                      <a:pt x="807" y="355"/>
                      <a:pt x="807" y="355"/>
                    </a:cubicBezTo>
                    <a:cubicBezTo>
                      <a:pt x="807" y="355"/>
                      <a:pt x="807" y="356"/>
                      <a:pt x="807" y="356"/>
                    </a:cubicBezTo>
                    <a:cubicBezTo>
                      <a:pt x="807" y="356"/>
                      <a:pt x="806" y="356"/>
                      <a:pt x="806" y="356"/>
                    </a:cubicBezTo>
                    <a:cubicBezTo>
                      <a:pt x="806" y="356"/>
                      <a:pt x="806" y="356"/>
                      <a:pt x="806" y="355"/>
                    </a:cubicBezTo>
                    <a:cubicBezTo>
                      <a:pt x="806" y="355"/>
                      <a:pt x="806" y="355"/>
                      <a:pt x="806" y="355"/>
                    </a:cubicBezTo>
                    <a:cubicBezTo>
                      <a:pt x="806" y="355"/>
                      <a:pt x="807" y="355"/>
                      <a:pt x="807" y="355"/>
                    </a:cubicBezTo>
                    <a:cubicBezTo>
                      <a:pt x="806" y="355"/>
                      <a:pt x="806" y="354"/>
                      <a:pt x="806" y="354"/>
                    </a:cubicBezTo>
                    <a:cubicBezTo>
                      <a:pt x="806" y="354"/>
                      <a:pt x="806" y="354"/>
                      <a:pt x="806" y="354"/>
                    </a:cubicBezTo>
                    <a:cubicBezTo>
                      <a:pt x="806" y="353"/>
                      <a:pt x="806" y="353"/>
                      <a:pt x="806" y="353"/>
                    </a:cubicBezTo>
                    <a:cubicBezTo>
                      <a:pt x="806" y="353"/>
                      <a:pt x="805" y="352"/>
                      <a:pt x="805" y="352"/>
                    </a:cubicBezTo>
                    <a:close/>
                    <a:moveTo>
                      <a:pt x="385" y="238"/>
                    </a:moveTo>
                    <a:cubicBezTo>
                      <a:pt x="385" y="238"/>
                      <a:pt x="384" y="236"/>
                      <a:pt x="384" y="236"/>
                    </a:cubicBezTo>
                    <a:cubicBezTo>
                      <a:pt x="383" y="236"/>
                      <a:pt x="383" y="236"/>
                      <a:pt x="383" y="236"/>
                    </a:cubicBezTo>
                    <a:cubicBezTo>
                      <a:pt x="382" y="236"/>
                      <a:pt x="382" y="236"/>
                      <a:pt x="382" y="236"/>
                    </a:cubicBezTo>
                    <a:cubicBezTo>
                      <a:pt x="382" y="236"/>
                      <a:pt x="382" y="236"/>
                      <a:pt x="382" y="236"/>
                    </a:cubicBezTo>
                    <a:cubicBezTo>
                      <a:pt x="382" y="235"/>
                      <a:pt x="382" y="235"/>
                      <a:pt x="382" y="235"/>
                    </a:cubicBezTo>
                    <a:cubicBezTo>
                      <a:pt x="382" y="235"/>
                      <a:pt x="381" y="235"/>
                      <a:pt x="381" y="235"/>
                    </a:cubicBezTo>
                    <a:cubicBezTo>
                      <a:pt x="381" y="235"/>
                      <a:pt x="380" y="233"/>
                      <a:pt x="380" y="233"/>
                    </a:cubicBezTo>
                    <a:cubicBezTo>
                      <a:pt x="379" y="233"/>
                      <a:pt x="379" y="233"/>
                      <a:pt x="379" y="233"/>
                    </a:cubicBezTo>
                    <a:cubicBezTo>
                      <a:pt x="377" y="233"/>
                      <a:pt x="377" y="233"/>
                      <a:pt x="377" y="233"/>
                    </a:cubicBezTo>
                    <a:cubicBezTo>
                      <a:pt x="377" y="233"/>
                      <a:pt x="374" y="230"/>
                      <a:pt x="374" y="230"/>
                    </a:cubicBezTo>
                    <a:cubicBezTo>
                      <a:pt x="374" y="230"/>
                      <a:pt x="372" y="230"/>
                      <a:pt x="372" y="230"/>
                    </a:cubicBezTo>
                    <a:cubicBezTo>
                      <a:pt x="372" y="228"/>
                      <a:pt x="372" y="228"/>
                      <a:pt x="372" y="228"/>
                    </a:cubicBezTo>
                    <a:cubicBezTo>
                      <a:pt x="371" y="227"/>
                      <a:pt x="371" y="227"/>
                      <a:pt x="371" y="227"/>
                    </a:cubicBezTo>
                    <a:cubicBezTo>
                      <a:pt x="371" y="226"/>
                      <a:pt x="371" y="226"/>
                      <a:pt x="371" y="226"/>
                    </a:cubicBezTo>
                    <a:cubicBezTo>
                      <a:pt x="371" y="226"/>
                      <a:pt x="371" y="226"/>
                      <a:pt x="371" y="226"/>
                    </a:cubicBezTo>
                    <a:cubicBezTo>
                      <a:pt x="371" y="225"/>
                      <a:pt x="371" y="225"/>
                      <a:pt x="371" y="225"/>
                    </a:cubicBezTo>
                    <a:cubicBezTo>
                      <a:pt x="369" y="224"/>
                      <a:pt x="369" y="224"/>
                      <a:pt x="369" y="224"/>
                    </a:cubicBezTo>
                    <a:cubicBezTo>
                      <a:pt x="369" y="224"/>
                      <a:pt x="369" y="224"/>
                      <a:pt x="369" y="224"/>
                    </a:cubicBezTo>
                    <a:cubicBezTo>
                      <a:pt x="369" y="224"/>
                      <a:pt x="370" y="223"/>
                      <a:pt x="370" y="223"/>
                    </a:cubicBezTo>
                    <a:cubicBezTo>
                      <a:pt x="362" y="208"/>
                      <a:pt x="362" y="208"/>
                      <a:pt x="362" y="208"/>
                    </a:cubicBezTo>
                    <a:cubicBezTo>
                      <a:pt x="362" y="208"/>
                      <a:pt x="362" y="208"/>
                      <a:pt x="362" y="208"/>
                    </a:cubicBezTo>
                    <a:cubicBezTo>
                      <a:pt x="359" y="204"/>
                      <a:pt x="359" y="204"/>
                      <a:pt x="359" y="204"/>
                    </a:cubicBezTo>
                    <a:cubicBezTo>
                      <a:pt x="357" y="202"/>
                      <a:pt x="357" y="202"/>
                      <a:pt x="357" y="202"/>
                    </a:cubicBezTo>
                    <a:cubicBezTo>
                      <a:pt x="356" y="201"/>
                      <a:pt x="356" y="201"/>
                      <a:pt x="356" y="201"/>
                    </a:cubicBezTo>
                    <a:cubicBezTo>
                      <a:pt x="356" y="201"/>
                      <a:pt x="356" y="201"/>
                      <a:pt x="356" y="201"/>
                    </a:cubicBezTo>
                    <a:cubicBezTo>
                      <a:pt x="355" y="199"/>
                      <a:pt x="355" y="199"/>
                      <a:pt x="355" y="199"/>
                    </a:cubicBezTo>
                    <a:cubicBezTo>
                      <a:pt x="353" y="198"/>
                      <a:pt x="353" y="198"/>
                      <a:pt x="353" y="198"/>
                    </a:cubicBezTo>
                    <a:cubicBezTo>
                      <a:pt x="353" y="197"/>
                      <a:pt x="353" y="197"/>
                      <a:pt x="353" y="197"/>
                    </a:cubicBezTo>
                    <a:cubicBezTo>
                      <a:pt x="351" y="196"/>
                      <a:pt x="351" y="196"/>
                      <a:pt x="351" y="196"/>
                    </a:cubicBezTo>
                    <a:cubicBezTo>
                      <a:pt x="351" y="195"/>
                      <a:pt x="351" y="195"/>
                      <a:pt x="351" y="195"/>
                    </a:cubicBezTo>
                    <a:cubicBezTo>
                      <a:pt x="351" y="195"/>
                      <a:pt x="351" y="195"/>
                      <a:pt x="351" y="195"/>
                    </a:cubicBezTo>
                    <a:cubicBezTo>
                      <a:pt x="351" y="194"/>
                      <a:pt x="351" y="194"/>
                      <a:pt x="351" y="194"/>
                    </a:cubicBezTo>
                    <a:cubicBezTo>
                      <a:pt x="351" y="194"/>
                      <a:pt x="351" y="194"/>
                      <a:pt x="351" y="194"/>
                    </a:cubicBezTo>
                    <a:cubicBezTo>
                      <a:pt x="351" y="193"/>
                      <a:pt x="351" y="193"/>
                      <a:pt x="351" y="193"/>
                    </a:cubicBezTo>
                    <a:cubicBezTo>
                      <a:pt x="348" y="190"/>
                      <a:pt x="348" y="190"/>
                      <a:pt x="348" y="190"/>
                    </a:cubicBezTo>
                    <a:cubicBezTo>
                      <a:pt x="348" y="190"/>
                      <a:pt x="348" y="190"/>
                      <a:pt x="348" y="190"/>
                    </a:cubicBezTo>
                    <a:cubicBezTo>
                      <a:pt x="344" y="192"/>
                      <a:pt x="344" y="192"/>
                      <a:pt x="344" y="192"/>
                    </a:cubicBezTo>
                    <a:cubicBezTo>
                      <a:pt x="342" y="192"/>
                      <a:pt x="342" y="192"/>
                      <a:pt x="342" y="192"/>
                    </a:cubicBezTo>
                    <a:cubicBezTo>
                      <a:pt x="342" y="192"/>
                      <a:pt x="342" y="192"/>
                      <a:pt x="342" y="192"/>
                    </a:cubicBezTo>
                    <a:cubicBezTo>
                      <a:pt x="343" y="193"/>
                      <a:pt x="343" y="193"/>
                      <a:pt x="343" y="193"/>
                    </a:cubicBezTo>
                    <a:cubicBezTo>
                      <a:pt x="343" y="193"/>
                      <a:pt x="343" y="193"/>
                      <a:pt x="343" y="193"/>
                    </a:cubicBezTo>
                    <a:cubicBezTo>
                      <a:pt x="343" y="193"/>
                      <a:pt x="343" y="194"/>
                      <a:pt x="343" y="194"/>
                    </a:cubicBezTo>
                    <a:cubicBezTo>
                      <a:pt x="342" y="194"/>
                      <a:pt x="342" y="194"/>
                      <a:pt x="342" y="194"/>
                    </a:cubicBezTo>
                    <a:cubicBezTo>
                      <a:pt x="342" y="196"/>
                      <a:pt x="342" y="196"/>
                      <a:pt x="342" y="196"/>
                    </a:cubicBezTo>
                    <a:cubicBezTo>
                      <a:pt x="341" y="198"/>
                      <a:pt x="341" y="198"/>
                      <a:pt x="341" y="198"/>
                    </a:cubicBezTo>
                    <a:cubicBezTo>
                      <a:pt x="339" y="198"/>
                      <a:pt x="339" y="198"/>
                      <a:pt x="339" y="198"/>
                    </a:cubicBezTo>
                    <a:cubicBezTo>
                      <a:pt x="334" y="202"/>
                      <a:pt x="334" y="202"/>
                      <a:pt x="334" y="202"/>
                    </a:cubicBezTo>
                    <a:cubicBezTo>
                      <a:pt x="334" y="197"/>
                      <a:pt x="334" y="197"/>
                      <a:pt x="334" y="197"/>
                    </a:cubicBezTo>
                    <a:cubicBezTo>
                      <a:pt x="327" y="190"/>
                      <a:pt x="327" y="190"/>
                      <a:pt x="327" y="190"/>
                    </a:cubicBezTo>
                    <a:cubicBezTo>
                      <a:pt x="327" y="189"/>
                      <a:pt x="327" y="189"/>
                      <a:pt x="327" y="189"/>
                    </a:cubicBezTo>
                    <a:cubicBezTo>
                      <a:pt x="327" y="188"/>
                      <a:pt x="327" y="188"/>
                      <a:pt x="327" y="188"/>
                    </a:cubicBezTo>
                    <a:cubicBezTo>
                      <a:pt x="324" y="187"/>
                      <a:pt x="324" y="187"/>
                      <a:pt x="324" y="187"/>
                    </a:cubicBezTo>
                    <a:cubicBezTo>
                      <a:pt x="323" y="186"/>
                      <a:pt x="323" y="186"/>
                      <a:pt x="323" y="186"/>
                    </a:cubicBezTo>
                    <a:cubicBezTo>
                      <a:pt x="323" y="186"/>
                      <a:pt x="323" y="185"/>
                      <a:pt x="323" y="185"/>
                    </a:cubicBezTo>
                    <a:cubicBezTo>
                      <a:pt x="323" y="185"/>
                      <a:pt x="324" y="184"/>
                      <a:pt x="324" y="184"/>
                    </a:cubicBezTo>
                    <a:cubicBezTo>
                      <a:pt x="324" y="183"/>
                      <a:pt x="324" y="182"/>
                      <a:pt x="324" y="182"/>
                    </a:cubicBezTo>
                    <a:cubicBezTo>
                      <a:pt x="320" y="182"/>
                      <a:pt x="320" y="182"/>
                      <a:pt x="320" y="182"/>
                    </a:cubicBezTo>
                    <a:cubicBezTo>
                      <a:pt x="318" y="185"/>
                      <a:pt x="318" y="185"/>
                      <a:pt x="318" y="185"/>
                    </a:cubicBezTo>
                    <a:cubicBezTo>
                      <a:pt x="318" y="185"/>
                      <a:pt x="315" y="183"/>
                      <a:pt x="315" y="183"/>
                    </a:cubicBezTo>
                    <a:cubicBezTo>
                      <a:pt x="315" y="183"/>
                      <a:pt x="314" y="184"/>
                      <a:pt x="314" y="184"/>
                    </a:cubicBezTo>
                    <a:cubicBezTo>
                      <a:pt x="311" y="183"/>
                      <a:pt x="311" y="183"/>
                      <a:pt x="311" y="183"/>
                    </a:cubicBezTo>
                    <a:cubicBezTo>
                      <a:pt x="311" y="33"/>
                      <a:pt x="311" y="33"/>
                      <a:pt x="311" y="33"/>
                    </a:cubicBezTo>
                    <a:cubicBezTo>
                      <a:pt x="311" y="33"/>
                      <a:pt x="311" y="33"/>
                      <a:pt x="311" y="33"/>
                    </a:cubicBezTo>
                    <a:cubicBezTo>
                      <a:pt x="311" y="33"/>
                      <a:pt x="310" y="33"/>
                      <a:pt x="310" y="33"/>
                    </a:cubicBezTo>
                    <a:cubicBezTo>
                      <a:pt x="310" y="33"/>
                      <a:pt x="310" y="33"/>
                      <a:pt x="310" y="34"/>
                    </a:cubicBezTo>
                    <a:cubicBezTo>
                      <a:pt x="309" y="34"/>
                      <a:pt x="309" y="33"/>
                      <a:pt x="309" y="33"/>
                    </a:cubicBezTo>
                    <a:cubicBezTo>
                      <a:pt x="308" y="33"/>
                      <a:pt x="308" y="33"/>
                      <a:pt x="308" y="32"/>
                    </a:cubicBezTo>
                    <a:cubicBezTo>
                      <a:pt x="307" y="32"/>
                      <a:pt x="307" y="32"/>
                      <a:pt x="307" y="31"/>
                    </a:cubicBezTo>
                    <a:cubicBezTo>
                      <a:pt x="307" y="31"/>
                      <a:pt x="306" y="32"/>
                      <a:pt x="306" y="32"/>
                    </a:cubicBezTo>
                    <a:cubicBezTo>
                      <a:pt x="306" y="32"/>
                      <a:pt x="306" y="31"/>
                      <a:pt x="307" y="31"/>
                    </a:cubicBezTo>
                    <a:cubicBezTo>
                      <a:pt x="306" y="31"/>
                      <a:pt x="305" y="31"/>
                      <a:pt x="305" y="30"/>
                    </a:cubicBezTo>
                    <a:cubicBezTo>
                      <a:pt x="304" y="30"/>
                      <a:pt x="304" y="30"/>
                      <a:pt x="304" y="30"/>
                    </a:cubicBezTo>
                    <a:cubicBezTo>
                      <a:pt x="304" y="30"/>
                      <a:pt x="304" y="30"/>
                      <a:pt x="304" y="30"/>
                    </a:cubicBezTo>
                    <a:cubicBezTo>
                      <a:pt x="304" y="30"/>
                      <a:pt x="304" y="30"/>
                      <a:pt x="304" y="30"/>
                    </a:cubicBezTo>
                    <a:cubicBezTo>
                      <a:pt x="304" y="30"/>
                      <a:pt x="303" y="30"/>
                      <a:pt x="303" y="29"/>
                    </a:cubicBezTo>
                    <a:cubicBezTo>
                      <a:pt x="303" y="29"/>
                      <a:pt x="303" y="29"/>
                      <a:pt x="303" y="29"/>
                    </a:cubicBezTo>
                    <a:cubicBezTo>
                      <a:pt x="303" y="29"/>
                      <a:pt x="303" y="29"/>
                      <a:pt x="303" y="29"/>
                    </a:cubicBezTo>
                    <a:cubicBezTo>
                      <a:pt x="302" y="28"/>
                      <a:pt x="302" y="28"/>
                      <a:pt x="302" y="28"/>
                    </a:cubicBezTo>
                    <a:cubicBezTo>
                      <a:pt x="302" y="28"/>
                      <a:pt x="302" y="28"/>
                      <a:pt x="301" y="28"/>
                    </a:cubicBezTo>
                    <a:cubicBezTo>
                      <a:pt x="301" y="28"/>
                      <a:pt x="301" y="27"/>
                      <a:pt x="301" y="27"/>
                    </a:cubicBezTo>
                    <a:cubicBezTo>
                      <a:pt x="301" y="27"/>
                      <a:pt x="301" y="27"/>
                      <a:pt x="301" y="27"/>
                    </a:cubicBezTo>
                    <a:cubicBezTo>
                      <a:pt x="301" y="26"/>
                      <a:pt x="301" y="26"/>
                      <a:pt x="301" y="26"/>
                    </a:cubicBezTo>
                    <a:cubicBezTo>
                      <a:pt x="300" y="26"/>
                      <a:pt x="300" y="26"/>
                      <a:pt x="300" y="26"/>
                    </a:cubicBezTo>
                    <a:cubicBezTo>
                      <a:pt x="299" y="25"/>
                      <a:pt x="299" y="25"/>
                      <a:pt x="299" y="25"/>
                    </a:cubicBezTo>
                    <a:cubicBezTo>
                      <a:pt x="299" y="25"/>
                      <a:pt x="298" y="25"/>
                      <a:pt x="298" y="25"/>
                    </a:cubicBezTo>
                    <a:cubicBezTo>
                      <a:pt x="297" y="25"/>
                      <a:pt x="297" y="25"/>
                      <a:pt x="297" y="25"/>
                    </a:cubicBezTo>
                    <a:cubicBezTo>
                      <a:pt x="297" y="25"/>
                      <a:pt x="297" y="25"/>
                      <a:pt x="297" y="25"/>
                    </a:cubicBezTo>
                    <a:cubicBezTo>
                      <a:pt x="296" y="25"/>
                      <a:pt x="296" y="25"/>
                      <a:pt x="296" y="25"/>
                    </a:cubicBezTo>
                    <a:cubicBezTo>
                      <a:pt x="296" y="25"/>
                      <a:pt x="295" y="25"/>
                      <a:pt x="295" y="25"/>
                    </a:cubicBezTo>
                    <a:cubicBezTo>
                      <a:pt x="295" y="25"/>
                      <a:pt x="294" y="25"/>
                      <a:pt x="294" y="25"/>
                    </a:cubicBezTo>
                    <a:cubicBezTo>
                      <a:pt x="294" y="25"/>
                      <a:pt x="294" y="24"/>
                      <a:pt x="294" y="24"/>
                    </a:cubicBezTo>
                    <a:cubicBezTo>
                      <a:pt x="294" y="24"/>
                      <a:pt x="293" y="24"/>
                      <a:pt x="293" y="24"/>
                    </a:cubicBezTo>
                    <a:cubicBezTo>
                      <a:pt x="293" y="24"/>
                      <a:pt x="293" y="25"/>
                      <a:pt x="293" y="25"/>
                    </a:cubicBezTo>
                    <a:cubicBezTo>
                      <a:pt x="293" y="25"/>
                      <a:pt x="293" y="25"/>
                      <a:pt x="293" y="25"/>
                    </a:cubicBezTo>
                    <a:cubicBezTo>
                      <a:pt x="292" y="25"/>
                      <a:pt x="292" y="25"/>
                      <a:pt x="291" y="25"/>
                    </a:cubicBezTo>
                    <a:cubicBezTo>
                      <a:pt x="291" y="25"/>
                      <a:pt x="291" y="26"/>
                      <a:pt x="291" y="26"/>
                    </a:cubicBezTo>
                    <a:cubicBezTo>
                      <a:pt x="290" y="26"/>
                      <a:pt x="290" y="26"/>
                      <a:pt x="289" y="26"/>
                    </a:cubicBezTo>
                    <a:cubicBezTo>
                      <a:pt x="289" y="26"/>
                      <a:pt x="289" y="27"/>
                      <a:pt x="289" y="27"/>
                    </a:cubicBezTo>
                    <a:cubicBezTo>
                      <a:pt x="288" y="27"/>
                      <a:pt x="288" y="27"/>
                      <a:pt x="288" y="27"/>
                    </a:cubicBezTo>
                    <a:cubicBezTo>
                      <a:pt x="288" y="27"/>
                      <a:pt x="288" y="27"/>
                      <a:pt x="288" y="27"/>
                    </a:cubicBezTo>
                    <a:cubicBezTo>
                      <a:pt x="287" y="27"/>
                      <a:pt x="286" y="27"/>
                      <a:pt x="285" y="27"/>
                    </a:cubicBezTo>
                    <a:cubicBezTo>
                      <a:pt x="285" y="27"/>
                      <a:pt x="285" y="27"/>
                      <a:pt x="285" y="27"/>
                    </a:cubicBezTo>
                    <a:cubicBezTo>
                      <a:pt x="285" y="27"/>
                      <a:pt x="285" y="27"/>
                      <a:pt x="285" y="27"/>
                    </a:cubicBezTo>
                    <a:cubicBezTo>
                      <a:pt x="284" y="27"/>
                      <a:pt x="283" y="27"/>
                      <a:pt x="282" y="26"/>
                    </a:cubicBezTo>
                    <a:cubicBezTo>
                      <a:pt x="282" y="26"/>
                      <a:pt x="282" y="26"/>
                      <a:pt x="282" y="26"/>
                    </a:cubicBezTo>
                    <a:cubicBezTo>
                      <a:pt x="281" y="26"/>
                      <a:pt x="281" y="26"/>
                      <a:pt x="281" y="26"/>
                    </a:cubicBezTo>
                    <a:cubicBezTo>
                      <a:pt x="281" y="26"/>
                      <a:pt x="281" y="25"/>
                      <a:pt x="281" y="25"/>
                    </a:cubicBezTo>
                    <a:cubicBezTo>
                      <a:pt x="280" y="25"/>
                      <a:pt x="280" y="25"/>
                      <a:pt x="280" y="24"/>
                    </a:cubicBezTo>
                    <a:cubicBezTo>
                      <a:pt x="280" y="24"/>
                      <a:pt x="280" y="24"/>
                      <a:pt x="280" y="24"/>
                    </a:cubicBezTo>
                    <a:cubicBezTo>
                      <a:pt x="280" y="24"/>
                      <a:pt x="279" y="24"/>
                      <a:pt x="279" y="24"/>
                    </a:cubicBezTo>
                    <a:cubicBezTo>
                      <a:pt x="279" y="25"/>
                      <a:pt x="278" y="25"/>
                      <a:pt x="278" y="25"/>
                    </a:cubicBezTo>
                    <a:cubicBezTo>
                      <a:pt x="278" y="25"/>
                      <a:pt x="278" y="25"/>
                      <a:pt x="278" y="25"/>
                    </a:cubicBezTo>
                    <a:cubicBezTo>
                      <a:pt x="278" y="25"/>
                      <a:pt x="278" y="25"/>
                      <a:pt x="278" y="25"/>
                    </a:cubicBezTo>
                    <a:cubicBezTo>
                      <a:pt x="278" y="24"/>
                      <a:pt x="278" y="24"/>
                      <a:pt x="278" y="24"/>
                    </a:cubicBezTo>
                    <a:cubicBezTo>
                      <a:pt x="277" y="23"/>
                      <a:pt x="276" y="23"/>
                      <a:pt x="275" y="23"/>
                    </a:cubicBezTo>
                    <a:cubicBezTo>
                      <a:pt x="274" y="23"/>
                      <a:pt x="273" y="23"/>
                      <a:pt x="272" y="23"/>
                    </a:cubicBezTo>
                    <a:cubicBezTo>
                      <a:pt x="272" y="24"/>
                      <a:pt x="271" y="24"/>
                      <a:pt x="270" y="24"/>
                    </a:cubicBezTo>
                    <a:cubicBezTo>
                      <a:pt x="270" y="24"/>
                      <a:pt x="270" y="23"/>
                      <a:pt x="269" y="23"/>
                    </a:cubicBezTo>
                    <a:cubicBezTo>
                      <a:pt x="269" y="24"/>
                      <a:pt x="269" y="24"/>
                      <a:pt x="269" y="25"/>
                    </a:cubicBezTo>
                    <a:cubicBezTo>
                      <a:pt x="269" y="25"/>
                      <a:pt x="269" y="24"/>
                      <a:pt x="269" y="24"/>
                    </a:cubicBezTo>
                    <a:cubicBezTo>
                      <a:pt x="269" y="23"/>
                      <a:pt x="269" y="23"/>
                      <a:pt x="268" y="23"/>
                    </a:cubicBezTo>
                    <a:cubicBezTo>
                      <a:pt x="268" y="23"/>
                      <a:pt x="267" y="23"/>
                      <a:pt x="267" y="23"/>
                    </a:cubicBezTo>
                    <a:cubicBezTo>
                      <a:pt x="266" y="23"/>
                      <a:pt x="266" y="22"/>
                      <a:pt x="265" y="22"/>
                    </a:cubicBezTo>
                    <a:cubicBezTo>
                      <a:pt x="265" y="22"/>
                      <a:pt x="265" y="23"/>
                      <a:pt x="265" y="23"/>
                    </a:cubicBezTo>
                    <a:cubicBezTo>
                      <a:pt x="264" y="24"/>
                      <a:pt x="263" y="24"/>
                      <a:pt x="263" y="25"/>
                    </a:cubicBezTo>
                    <a:cubicBezTo>
                      <a:pt x="262" y="26"/>
                      <a:pt x="262" y="26"/>
                      <a:pt x="261" y="27"/>
                    </a:cubicBezTo>
                    <a:cubicBezTo>
                      <a:pt x="261" y="27"/>
                      <a:pt x="260" y="27"/>
                      <a:pt x="260" y="28"/>
                    </a:cubicBezTo>
                    <a:cubicBezTo>
                      <a:pt x="260" y="29"/>
                      <a:pt x="260" y="30"/>
                      <a:pt x="260" y="30"/>
                    </a:cubicBezTo>
                    <a:cubicBezTo>
                      <a:pt x="260" y="31"/>
                      <a:pt x="260" y="32"/>
                      <a:pt x="260" y="32"/>
                    </a:cubicBezTo>
                    <a:cubicBezTo>
                      <a:pt x="261" y="33"/>
                      <a:pt x="261" y="35"/>
                      <a:pt x="262" y="36"/>
                    </a:cubicBezTo>
                    <a:cubicBezTo>
                      <a:pt x="262" y="36"/>
                      <a:pt x="262" y="37"/>
                      <a:pt x="262" y="37"/>
                    </a:cubicBezTo>
                    <a:cubicBezTo>
                      <a:pt x="262" y="37"/>
                      <a:pt x="262" y="37"/>
                      <a:pt x="262" y="38"/>
                    </a:cubicBezTo>
                    <a:cubicBezTo>
                      <a:pt x="262" y="38"/>
                      <a:pt x="262" y="38"/>
                      <a:pt x="262" y="38"/>
                    </a:cubicBezTo>
                    <a:cubicBezTo>
                      <a:pt x="262" y="38"/>
                      <a:pt x="262" y="38"/>
                      <a:pt x="262" y="38"/>
                    </a:cubicBezTo>
                    <a:cubicBezTo>
                      <a:pt x="262" y="38"/>
                      <a:pt x="262" y="38"/>
                      <a:pt x="262" y="38"/>
                    </a:cubicBezTo>
                    <a:cubicBezTo>
                      <a:pt x="262" y="37"/>
                      <a:pt x="262" y="37"/>
                      <a:pt x="261" y="37"/>
                    </a:cubicBezTo>
                    <a:cubicBezTo>
                      <a:pt x="261" y="36"/>
                      <a:pt x="261" y="36"/>
                      <a:pt x="261" y="36"/>
                    </a:cubicBezTo>
                    <a:cubicBezTo>
                      <a:pt x="261" y="35"/>
                      <a:pt x="261" y="35"/>
                      <a:pt x="260" y="35"/>
                    </a:cubicBezTo>
                    <a:cubicBezTo>
                      <a:pt x="260" y="33"/>
                      <a:pt x="259" y="31"/>
                      <a:pt x="260" y="29"/>
                    </a:cubicBezTo>
                    <a:cubicBezTo>
                      <a:pt x="260" y="28"/>
                      <a:pt x="260" y="27"/>
                      <a:pt x="260" y="26"/>
                    </a:cubicBezTo>
                    <a:cubicBezTo>
                      <a:pt x="260" y="26"/>
                      <a:pt x="261" y="25"/>
                      <a:pt x="261" y="24"/>
                    </a:cubicBezTo>
                    <a:cubicBezTo>
                      <a:pt x="261" y="24"/>
                      <a:pt x="262" y="23"/>
                      <a:pt x="262" y="22"/>
                    </a:cubicBezTo>
                    <a:cubicBezTo>
                      <a:pt x="262" y="22"/>
                      <a:pt x="262" y="22"/>
                      <a:pt x="262" y="22"/>
                    </a:cubicBezTo>
                    <a:cubicBezTo>
                      <a:pt x="263" y="22"/>
                      <a:pt x="263" y="21"/>
                      <a:pt x="263" y="21"/>
                    </a:cubicBezTo>
                    <a:cubicBezTo>
                      <a:pt x="263" y="21"/>
                      <a:pt x="263" y="20"/>
                      <a:pt x="263" y="20"/>
                    </a:cubicBezTo>
                    <a:cubicBezTo>
                      <a:pt x="263" y="20"/>
                      <a:pt x="262" y="21"/>
                      <a:pt x="262" y="21"/>
                    </a:cubicBezTo>
                    <a:cubicBezTo>
                      <a:pt x="262" y="21"/>
                      <a:pt x="262" y="20"/>
                      <a:pt x="262" y="21"/>
                    </a:cubicBezTo>
                    <a:cubicBezTo>
                      <a:pt x="261" y="21"/>
                      <a:pt x="261" y="21"/>
                      <a:pt x="261" y="21"/>
                    </a:cubicBezTo>
                    <a:cubicBezTo>
                      <a:pt x="261" y="20"/>
                      <a:pt x="261" y="20"/>
                      <a:pt x="261" y="20"/>
                    </a:cubicBezTo>
                    <a:cubicBezTo>
                      <a:pt x="261" y="20"/>
                      <a:pt x="261" y="19"/>
                      <a:pt x="261" y="19"/>
                    </a:cubicBezTo>
                    <a:cubicBezTo>
                      <a:pt x="261" y="19"/>
                      <a:pt x="261" y="19"/>
                      <a:pt x="261" y="19"/>
                    </a:cubicBezTo>
                    <a:cubicBezTo>
                      <a:pt x="261" y="19"/>
                      <a:pt x="261" y="19"/>
                      <a:pt x="261" y="19"/>
                    </a:cubicBezTo>
                    <a:cubicBezTo>
                      <a:pt x="260" y="19"/>
                      <a:pt x="260" y="19"/>
                      <a:pt x="260" y="19"/>
                    </a:cubicBezTo>
                    <a:cubicBezTo>
                      <a:pt x="259" y="19"/>
                      <a:pt x="259" y="19"/>
                      <a:pt x="259" y="19"/>
                    </a:cubicBezTo>
                    <a:cubicBezTo>
                      <a:pt x="259" y="19"/>
                      <a:pt x="259" y="19"/>
                      <a:pt x="259" y="19"/>
                    </a:cubicBezTo>
                    <a:cubicBezTo>
                      <a:pt x="258" y="20"/>
                      <a:pt x="258" y="20"/>
                      <a:pt x="258" y="21"/>
                    </a:cubicBezTo>
                    <a:cubicBezTo>
                      <a:pt x="258" y="21"/>
                      <a:pt x="258" y="22"/>
                      <a:pt x="258" y="23"/>
                    </a:cubicBezTo>
                    <a:cubicBezTo>
                      <a:pt x="258" y="23"/>
                      <a:pt x="258" y="24"/>
                      <a:pt x="257" y="24"/>
                    </a:cubicBezTo>
                    <a:cubicBezTo>
                      <a:pt x="257" y="25"/>
                      <a:pt x="257" y="25"/>
                      <a:pt x="256" y="25"/>
                    </a:cubicBezTo>
                    <a:cubicBezTo>
                      <a:pt x="256" y="25"/>
                      <a:pt x="256" y="26"/>
                      <a:pt x="256" y="26"/>
                    </a:cubicBezTo>
                    <a:cubicBezTo>
                      <a:pt x="256" y="26"/>
                      <a:pt x="255" y="26"/>
                      <a:pt x="255" y="26"/>
                    </a:cubicBezTo>
                    <a:cubicBezTo>
                      <a:pt x="255" y="26"/>
                      <a:pt x="255" y="26"/>
                      <a:pt x="255" y="26"/>
                    </a:cubicBezTo>
                    <a:cubicBezTo>
                      <a:pt x="256" y="25"/>
                      <a:pt x="256" y="25"/>
                      <a:pt x="256" y="24"/>
                    </a:cubicBezTo>
                    <a:cubicBezTo>
                      <a:pt x="257" y="24"/>
                      <a:pt x="257" y="23"/>
                      <a:pt x="257" y="23"/>
                    </a:cubicBezTo>
                    <a:cubicBezTo>
                      <a:pt x="258" y="22"/>
                      <a:pt x="258" y="21"/>
                      <a:pt x="258" y="21"/>
                    </a:cubicBezTo>
                    <a:cubicBezTo>
                      <a:pt x="258" y="21"/>
                      <a:pt x="257" y="20"/>
                      <a:pt x="258" y="20"/>
                    </a:cubicBezTo>
                    <a:cubicBezTo>
                      <a:pt x="258" y="20"/>
                      <a:pt x="258" y="20"/>
                      <a:pt x="258" y="19"/>
                    </a:cubicBezTo>
                    <a:cubicBezTo>
                      <a:pt x="258" y="19"/>
                      <a:pt x="258" y="19"/>
                      <a:pt x="258" y="18"/>
                    </a:cubicBezTo>
                    <a:cubicBezTo>
                      <a:pt x="258" y="18"/>
                      <a:pt x="258" y="18"/>
                      <a:pt x="258" y="18"/>
                    </a:cubicBezTo>
                    <a:cubicBezTo>
                      <a:pt x="258" y="18"/>
                      <a:pt x="258" y="18"/>
                      <a:pt x="258" y="18"/>
                    </a:cubicBezTo>
                    <a:cubicBezTo>
                      <a:pt x="257" y="18"/>
                      <a:pt x="257" y="17"/>
                      <a:pt x="257" y="17"/>
                    </a:cubicBezTo>
                    <a:cubicBezTo>
                      <a:pt x="256" y="17"/>
                      <a:pt x="254" y="17"/>
                      <a:pt x="253" y="17"/>
                    </a:cubicBezTo>
                    <a:cubicBezTo>
                      <a:pt x="253" y="17"/>
                      <a:pt x="253" y="17"/>
                      <a:pt x="252" y="17"/>
                    </a:cubicBezTo>
                    <a:cubicBezTo>
                      <a:pt x="252" y="17"/>
                      <a:pt x="252" y="17"/>
                      <a:pt x="252" y="17"/>
                    </a:cubicBezTo>
                    <a:cubicBezTo>
                      <a:pt x="252" y="17"/>
                      <a:pt x="252" y="17"/>
                      <a:pt x="252" y="17"/>
                    </a:cubicBezTo>
                    <a:cubicBezTo>
                      <a:pt x="252" y="17"/>
                      <a:pt x="251" y="17"/>
                      <a:pt x="251" y="17"/>
                    </a:cubicBezTo>
                    <a:cubicBezTo>
                      <a:pt x="251" y="18"/>
                      <a:pt x="251" y="18"/>
                      <a:pt x="250" y="18"/>
                    </a:cubicBezTo>
                    <a:cubicBezTo>
                      <a:pt x="250" y="18"/>
                      <a:pt x="250" y="18"/>
                      <a:pt x="250" y="18"/>
                    </a:cubicBezTo>
                    <a:cubicBezTo>
                      <a:pt x="249" y="19"/>
                      <a:pt x="248" y="19"/>
                      <a:pt x="248" y="19"/>
                    </a:cubicBezTo>
                    <a:cubicBezTo>
                      <a:pt x="247" y="19"/>
                      <a:pt x="247" y="20"/>
                      <a:pt x="247" y="20"/>
                    </a:cubicBezTo>
                    <a:cubicBezTo>
                      <a:pt x="247" y="20"/>
                      <a:pt x="247" y="20"/>
                      <a:pt x="246" y="21"/>
                    </a:cubicBezTo>
                    <a:cubicBezTo>
                      <a:pt x="246" y="21"/>
                      <a:pt x="246" y="21"/>
                      <a:pt x="246" y="21"/>
                    </a:cubicBezTo>
                    <a:cubicBezTo>
                      <a:pt x="246" y="22"/>
                      <a:pt x="245" y="22"/>
                      <a:pt x="245" y="21"/>
                    </a:cubicBezTo>
                    <a:cubicBezTo>
                      <a:pt x="245" y="21"/>
                      <a:pt x="245" y="21"/>
                      <a:pt x="245" y="21"/>
                    </a:cubicBezTo>
                    <a:cubicBezTo>
                      <a:pt x="246" y="20"/>
                      <a:pt x="246" y="20"/>
                      <a:pt x="246" y="20"/>
                    </a:cubicBezTo>
                    <a:cubicBezTo>
                      <a:pt x="246" y="20"/>
                      <a:pt x="246" y="20"/>
                      <a:pt x="246" y="19"/>
                    </a:cubicBezTo>
                    <a:cubicBezTo>
                      <a:pt x="246" y="19"/>
                      <a:pt x="246" y="19"/>
                      <a:pt x="247" y="18"/>
                    </a:cubicBezTo>
                    <a:cubicBezTo>
                      <a:pt x="247" y="18"/>
                      <a:pt x="247" y="18"/>
                      <a:pt x="246" y="18"/>
                    </a:cubicBezTo>
                    <a:cubicBezTo>
                      <a:pt x="247" y="18"/>
                      <a:pt x="247" y="17"/>
                      <a:pt x="247" y="17"/>
                    </a:cubicBezTo>
                    <a:cubicBezTo>
                      <a:pt x="247" y="17"/>
                      <a:pt x="247" y="17"/>
                      <a:pt x="247" y="17"/>
                    </a:cubicBezTo>
                    <a:cubicBezTo>
                      <a:pt x="247" y="17"/>
                      <a:pt x="247" y="17"/>
                      <a:pt x="247" y="17"/>
                    </a:cubicBezTo>
                    <a:cubicBezTo>
                      <a:pt x="247" y="17"/>
                      <a:pt x="246" y="17"/>
                      <a:pt x="246" y="17"/>
                    </a:cubicBezTo>
                    <a:cubicBezTo>
                      <a:pt x="246" y="17"/>
                      <a:pt x="246" y="17"/>
                      <a:pt x="245" y="17"/>
                    </a:cubicBezTo>
                    <a:cubicBezTo>
                      <a:pt x="245" y="18"/>
                      <a:pt x="245" y="18"/>
                      <a:pt x="244" y="18"/>
                    </a:cubicBezTo>
                    <a:cubicBezTo>
                      <a:pt x="244" y="19"/>
                      <a:pt x="244" y="19"/>
                      <a:pt x="244" y="19"/>
                    </a:cubicBezTo>
                    <a:cubicBezTo>
                      <a:pt x="244" y="19"/>
                      <a:pt x="244" y="19"/>
                      <a:pt x="244" y="19"/>
                    </a:cubicBezTo>
                    <a:cubicBezTo>
                      <a:pt x="244" y="19"/>
                      <a:pt x="243" y="19"/>
                      <a:pt x="243" y="19"/>
                    </a:cubicBezTo>
                    <a:cubicBezTo>
                      <a:pt x="243" y="19"/>
                      <a:pt x="243" y="19"/>
                      <a:pt x="243" y="19"/>
                    </a:cubicBezTo>
                    <a:cubicBezTo>
                      <a:pt x="242" y="19"/>
                      <a:pt x="242" y="19"/>
                      <a:pt x="242" y="18"/>
                    </a:cubicBezTo>
                    <a:cubicBezTo>
                      <a:pt x="241" y="18"/>
                      <a:pt x="241" y="18"/>
                      <a:pt x="240" y="18"/>
                    </a:cubicBezTo>
                    <a:cubicBezTo>
                      <a:pt x="240" y="18"/>
                      <a:pt x="239" y="18"/>
                      <a:pt x="238" y="18"/>
                    </a:cubicBezTo>
                    <a:cubicBezTo>
                      <a:pt x="238" y="18"/>
                      <a:pt x="238" y="18"/>
                      <a:pt x="239" y="17"/>
                    </a:cubicBezTo>
                    <a:cubicBezTo>
                      <a:pt x="239" y="17"/>
                      <a:pt x="239" y="16"/>
                      <a:pt x="239" y="16"/>
                    </a:cubicBezTo>
                    <a:cubicBezTo>
                      <a:pt x="239" y="16"/>
                      <a:pt x="239" y="16"/>
                      <a:pt x="238" y="16"/>
                    </a:cubicBezTo>
                    <a:cubicBezTo>
                      <a:pt x="237" y="16"/>
                      <a:pt x="237" y="16"/>
                      <a:pt x="236" y="16"/>
                    </a:cubicBezTo>
                    <a:cubicBezTo>
                      <a:pt x="236" y="16"/>
                      <a:pt x="235" y="16"/>
                      <a:pt x="234" y="16"/>
                    </a:cubicBezTo>
                    <a:cubicBezTo>
                      <a:pt x="234" y="15"/>
                      <a:pt x="235" y="15"/>
                      <a:pt x="235" y="15"/>
                    </a:cubicBezTo>
                    <a:cubicBezTo>
                      <a:pt x="236" y="15"/>
                      <a:pt x="236" y="15"/>
                      <a:pt x="237" y="15"/>
                    </a:cubicBezTo>
                    <a:cubicBezTo>
                      <a:pt x="237" y="15"/>
                      <a:pt x="237" y="15"/>
                      <a:pt x="237" y="15"/>
                    </a:cubicBezTo>
                    <a:cubicBezTo>
                      <a:pt x="237" y="15"/>
                      <a:pt x="237" y="15"/>
                      <a:pt x="236" y="15"/>
                    </a:cubicBezTo>
                    <a:cubicBezTo>
                      <a:pt x="236" y="15"/>
                      <a:pt x="236" y="15"/>
                      <a:pt x="236" y="14"/>
                    </a:cubicBezTo>
                    <a:cubicBezTo>
                      <a:pt x="235" y="14"/>
                      <a:pt x="235" y="14"/>
                      <a:pt x="235" y="14"/>
                    </a:cubicBezTo>
                    <a:cubicBezTo>
                      <a:pt x="235" y="13"/>
                      <a:pt x="235" y="13"/>
                      <a:pt x="235" y="12"/>
                    </a:cubicBezTo>
                    <a:cubicBezTo>
                      <a:pt x="235" y="12"/>
                      <a:pt x="236" y="11"/>
                      <a:pt x="236" y="11"/>
                    </a:cubicBezTo>
                    <a:cubicBezTo>
                      <a:pt x="236" y="11"/>
                      <a:pt x="236" y="10"/>
                      <a:pt x="236" y="10"/>
                    </a:cubicBezTo>
                    <a:cubicBezTo>
                      <a:pt x="236" y="10"/>
                      <a:pt x="236" y="10"/>
                      <a:pt x="236" y="10"/>
                    </a:cubicBezTo>
                    <a:cubicBezTo>
                      <a:pt x="235" y="10"/>
                      <a:pt x="234" y="9"/>
                      <a:pt x="233" y="9"/>
                    </a:cubicBezTo>
                    <a:cubicBezTo>
                      <a:pt x="233" y="9"/>
                      <a:pt x="233" y="10"/>
                      <a:pt x="233" y="10"/>
                    </a:cubicBezTo>
                    <a:cubicBezTo>
                      <a:pt x="233" y="10"/>
                      <a:pt x="233" y="10"/>
                      <a:pt x="233" y="9"/>
                    </a:cubicBezTo>
                    <a:cubicBezTo>
                      <a:pt x="232" y="9"/>
                      <a:pt x="232" y="9"/>
                      <a:pt x="231" y="9"/>
                    </a:cubicBezTo>
                    <a:cubicBezTo>
                      <a:pt x="231" y="8"/>
                      <a:pt x="230" y="8"/>
                      <a:pt x="229" y="8"/>
                    </a:cubicBezTo>
                    <a:cubicBezTo>
                      <a:pt x="229" y="8"/>
                      <a:pt x="229" y="9"/>
                      <a:pt x="228" y="9"/>
                    </a:cubicBezTo>
                    <a:cubicBezTo>
                      <a:pt x="227" y="9"/>
                      <a:pt x="226" y="9"/>
                      <a:pt x="225" y="9"/>
                    </a:cubicBezTo>
                    <a:cubicBezTo>
                      <a:pt x="225" y="10"/>
                      <a:pt x="224" y="10"/>
                      <a:pt x="224" y="11"/>
                    </a:cubicBezTo>
                    <a:cubicBezTo>
                      <a:pt x="224" y="11"/>
                      <a:pt x="223" y="11"/>
                      <a:pt x="223" y="11"/>
                    </a:cubicBezTo>
                    <a:cubicBezTo>
                      <a:pt x="223" y="11"/>
                      <a:pt x="223" y="11"/>
                      <a:pt x="223" y="11"/>
                    </a:cubicBezTo>
                    <a:cubicBezTo>
                      <a:pt x="223" y="11"/>
                      <a:pt x="223" y="11"/>
                      <a:pt x="223" y="11"/>
                    </a:cubicBezTo>
                    <a:cubicBezTo>
                      <a:pt x="223" y="11"/>
                      <a:pt x="222" y="11"/>
                      <a:pt x="222" y="11"/>
                    </a:cubicBezTo>
                    <a:cubicBezTo>
                      <a:pt x="222" y="12"/>
                      <a:pt x="222" y="12"/>
                      <a:pt x="221" y="12"/>
                    </a:cubicBezTo>
                    <a:cubicBezTo>
                      <a:pt x="221" y="12"/>
                      <a:pt x="221" y="12"/>
                      <a:pt x="221" y="12"/>
                    </a:cubicBezTo>
                    <a:cubicBezTo>
                      <a:pt x="221" y="12"/>
                      <a:pt x="220" y="12"/>
                      <a:pt x="221" y="12"/>
                    </a:cubicBezTo>
                    <a:cubicBezTo>
                      <a:pt x="220" y="12"/>
                      <a:pt x="220" y="12"/>
                      <a:pt x="220" y="12"/>
                    </a:cubicBezTo>
                    <a:cubicBezTo>
                      <a:pt x="220" y="11"/>
                      <a:pt x="220" y="11"/>
                      <a:pt x="220" y="11"/>
                    </a:cubicBezTo>
                    <a:cubicBezTo>
                      <a:pt x="221" y="11"/>
                      <a:pt x="221" y="11"/>
                      <a:pt x="221" y="10"/>
                    </a:cubicBezTo>
                    <a:cubicBezTo>
                      <a:pt x="221" y="10"/>
                      <a:pt x="220" y="10"/>
                      <a:pt x="220" y="10"/>
                    </a:cubicBezTo>
                    <a:cubicBezTo>
                      <a:pt x="220" y="10"/>
                      <a:pt x="220" y="9"/>
                      <a:pt x="220" y="9"/>
                    </a:cubicBezTo>
                    <a:cubicBezTo>
                      <a:pt x="220" y="9"/>
                      <a:pt x="220" y="9"/>
                      <a:pt x="220" y="9"/>
                    </a:cubicBezTo>
                    <a:cubicBezTo>
                      <a:pt x="220" y="8"/>
                      <a:pt x="220" y="8"/>
                      <a:pt x="220" y="7"/>
                    </a:cubicBezTo>
                    <a:cubicBezTo>
                      <a:pt x="220" y="7"/>
                      <a:pt x="220" y="6"/>
                      <a:pt x="220" y="6"/>
                    </a:cubicBezTo>
                    <a:cubicBezTo>
                      <a:pt x="220" y="6"/>
                      <a:pt x="220" y="6"/>
                      <a:pt x="220" y="6"/>
                    </a:cubicBezTo>
                    <a:cubicBezTo>
                      <a:pt x="220" y="6"/>
                      <a:pt x="220" y="6"/>
                      <a:pt x="220" y="6"/>
                    </a:cubicBezTo>
                    <a:cubicBezTo>
                      <a:pt x="219" y="5"/>
                      <a:pt x="219" y="5"/>
                      <a:pt x="218" y="5"/>
                    </a:cubicBezTo>
                    <a:cubicBezTo>
                      <a:pt x="218" y="5"/>
                      <a:pt x="217" y="4"/>
                      <a:pt x="217" y="4"/>
                    </a:cubicBezTo>
                    <a:cubicBezTo>
                      <a:pt x="217" y="4"/>
                      <a:pt x="217" y="4"/>
                      <a:pt x="217" y="4"/>
                    </a:cubicBezTo>
                    <a:cubicBezTo>
                      <a:pt x="217" y="4"/>
                      <a:pt x="217" y="5"/>
                      <a:pt x="217" y="5"/>
                    </a:cubicBezTo>
                    <a:cubicBezTo>
                      <a:pt x="218" y="5"/>
                      <a:pt x="218" y="5"/>
                      <a:pt x="217" y="5"/>
                    </a:cubicBezTo>
                    <a:cubicBezTo>
                      <a:pt x="217" y="5"/>
                      <a:pt x="217" y="5"/>
                      <a:pt x="217" y="5"/>
                    </a:cubicBezTo>
                    <a:cubicBezTo>
                      <a:pt x="217" y="5"/>
                      <a:pt x="216" y="4"/>
                      <a:pt x="216" y="4"/>
                    </a:cubicBezTo>
                    <a:cubicBezTo>
                      <a:pt x="216" y="4"/>
                      <a:pt x="216" y="5"/>
                      <a:pt x="216" y="5"/>
                    </a:cubicBezTo>
                    <a:cubicBezTo>
                      <a:pt x="216" y="5"/>
                      <a:pt x="216" y="5"/>
                      <a:pt x="216" y="5"/>
                    </a:cubicBezTo>
                    <a:cubicBezTo>
                      <a:pt x="216" y="6"/>
                      <a:pt x="217" y="6"/>
                      <a:pt x="217" y="6"/>
                    </a:cubicBezTo>
                    <a:cubicBezTo>
                      <a:pt x="216" y="7"/>
                      <a:pt x="216" y="7"/>
                      <a:pt x="216" y="7"/>
                    </a:cubicBezTo>
                    <a:cubicBezTo>
                      <a:pt x="216" y="7"/>
                      <a:pt x="216" y="6"/>
                      <a:pt x="216" y="6"/>
                    </a:cubicBezTo>
                    <a:cubicBezTo>
                      <a:pt x="215" y="7"/>
                      <a:pt x="215" y="7"/>
                      <a:pt x="214" y="8"/>
                    </a:cubicBezTo>
                    <a:cubicBezTo>
                      <a:pt x="214" y="8"/>
                      <a:pt x="214" y="9"/>
                      <a:pt x="214" y="9"/>
                    </a:cubicBezTo>
                    <a:cubicBezTo>
                      <a:pt x="214" y="10"/>
                      <a:pt x="214" y="10"/>
                      <a:pt x="213" y="10"/>
                    </a:cubicBezTo>
                    <a:cubicBezTo>
                      <a:pt x="213" y="10"/>
                      <a:pt x="213" y="10"/>
                      <a:pt x="213" y="10"/>
                    </a:cubicBezTo>
                    <a:cubicBezTo>
                      <a:pt x="212" y="10"/>
                      <a:pt x="212" y="10"/>
                      <a:pt x="211" y="10"/>
                    </a:cubicBezTo>
                    <a:cubicBezTo>
                      <a:pt x="211" y="10"/>
                      <a:pt x="211" y="11"/>
                      <a:pt x="211" y="10"/>
                    </a:cubicBezTo>
                    <a:cubicBezTo>
                      <a:pt x="211" y="10"/>
                      <a:pt x="211" y="10"/>
                      <a:pt x="211" y="10"/>
                    </a:cubicBezTo>
                    <a:cubicBezTo>
                      <a:pt x="211" y="10"/>
                      <a:pt x="211" y="10"/>
                      <a:pt x="211" y="10"/>
                    </a:cubicBezTo>
                    <a:cubicBezTo>
                      <a:pt x="211" y="9"/>
                      <a:pt x="211" y="10"/>
                      <a:pt x="211" y="9"/>
                    </a:cubicBezTo>
                    <a:cubicBezTo>
                      <a:pt x="210" y="9"/>
                      <a:pt x="210" y="9"/>
                      <a:pt x="210" y="9"/>
                    </a:cubicBezTo>
                    <a:cubicBezTo>
                      <a:pt x="210" y="9"/>
                      <a:pt x="210" y="9"/>
                      <a:pt x="210" y="9"/>
                    </a:cubicBezTo>
                    <a:cubicBezTo>
                      <a:pt x="210" y="9"/>
                      <a:pt x="210" y="9"/>
                      <a:pt x="210" y="9"/>
                    </a:cubicBezTo>
                    <a:cubicBezTo>
                      <a:pt x="210" y="9"/>
                      <a:pt x="210" y="9"/>
                      <a:pt x="210" y="9"/>
                    </a:cubicBezTo>
                    <a:cubicBezTo>
                      <a:pt x="211" y="9"/>
                      <a:pt x="211" y="9"/>
                      <a:pt x="211" y="9"/>
                    </a:cubicBezTo>
                    <a:cubicBezTo>
                      <a:pt x="211" y="9"/>
                      <a:pt x="211" y="9"/>
                      <a:pt x="211" y="9"/>
                    </a:cubicBezTo>
                    <a:cubicBezTo>
                      <a:pt x="211" y="9"/>
                      <a:pt x="211" y="8"/>
                      <a:pt x="211" y="8"/>
                    </a:cubicBezTo>
                    <a:cubicBezTo>
                      <a:pt x="211" y="8"/>
                      <a:pt x="211" y="8"/>
                      <a:pt x="211" y="8"/>
                    </a:cubicBezTo>
                    <a:cubicBezTo>
                      <a:pt x="210" y="8"/>
                      <a:pt x="210" y="8"/>
                      <a:pt x="210" y="8"/>
                    </a:cubicBezTo>
                    <a:cubicBezTo>
                      <a:pt x="210" y="8"/>
                      <a:pt x="210" y="8"/>
                      <a:pt x="210" y="8"/>
                    </a:cubicBezTo>
                    <a:cubicBezTo>
                      <a:pt x="210" y="8"/>
                      <a:pt x="210" y="8"/>
                      <a:pt x="211" y="8"/>
                    </a:cubicBezTo>
                    <a:cubicBezTo>
                      <a:pt x="211" y="8"/>
                      <a:pt x="211" y="8"/>
                      <a:pt x="211" y="8"/>
                    </a:cubicBezTo>
                    <a:cubicBezTo>
                      <a:pt x="211" y="7"/>
                      <a:pt x="212" y="7"/>
                      <a:pt x="212" y="7"/>
                    </a:cubicBezTo>
                    <a:cubicBezTo>
                      <a:pt x="212" y="7"/>
                      <a:pt x="212" y="7"/>
                      <a:pt x="213" y="7"/>
                    </a:cubicBezTo>
                    <a:cubicBezTo>
                      <a:pt x="213" y="7"/>
                      <a:pt x="213" y="7"/>
                      <a:pt x="213" y="6"/>
                    </a:cubicBezTo>
                    <a:cubicBezTo>
                      <a:pt x="213" y="6"/>
                      <a:pt x="213" y="6"/>
                      <a:pt x="213" y="6"/>
                    </a:cubicBezTo>
                    <a:cubicBezTo>
                      <a:pt x="213" y="6"/>
                      <a:pt x="213" y="6"/>
                      <a:pt x="213" y="5"/>
                    </a:cubicBezTo>
                    <a:cubicBezTo>
                      <a:pt x="214" y="5"/>
                      <a:pt x="214" y="5"/>
                      <a:pt x="214" y="5"/>
                    </a:cubicBezTo>
                    <a:cubicBezTo>
                      <a:pt x="214" y="5"/>
                      <a:pt x="214" y="5"/>
                      <a:pt x="214" y="5"/>
                    </a:cubicBezTo>
                    <a:cubicBezTo>
                      <a:pt x="214" y="5"/>
                      <a:pt x="214" y="5"/>
                      <a:pt x="214" y="5"/>
                    </a:cubicBezTo>
                    <a:cubicBezTo>
                      <a:pt x="214" y="4"/>
                      <a:pt x="214" y="4"/>
                      <a:pt x="214" y="4"/>
                    </a:cubicBezTo>
                    <a:cubicBezTo>
                      <a:pt x="214" y="3"/>
                      <a:pt x="214" y="3"/>
                      <a:pt x="214" y="3"/>
                    </a:cubicBezTo>
                    <a:cubicBezTo>
                      <a:pt x="214" y="3"/>
                      <a:pt x="214" y="3"/>
                      <a:pt x="213" y="3"/>
                    </a:cubicBezTo>
                    <a:cubicBezTo>
                      <a:pt x="213" y="3"/>
                      <a:pt x="213" y="3"/>
                      <a:pt x="213" y="3"/>
                    </a:cubicBezTo>
                    <a:cubicBezTo>
                      <a:pt x="213" y="3"/>
                      <a:pt x="212" y="3"/>
                      <a:pt x="212" y="2"/>
                    </a:cubicBezTo>
                    <a:cubicBezTo>
                      <a:pt x="212" y="2"/>
                      <a:pt x="211" y="3"/>
                      <a:pt x="211" y="3"/>
                    </a:cubicBezTo>
                    <a:cubicBezTo>
                      <a:pt x="211" y="3"/>
                      <a:pt x="211" y="3"/>
                      <a:pt x="210" y="3"/>
                    </a:cubicBezTo>
                    <a:cubicBezTo>
                      <a:pt x="210" y="3"/>
                      <a:pt x="211" y="3"/>
                      <a:pt x="211" y="2"/>
                    </a:cubicBezTo>
                    <a:cubicBezTo>
                      <a:pt x="211" y="2"/>
                      <a:pt x="211" y="2"/>
                      <a:pt x="211" y="2"/>
                    </a:cubicBezTo>
                    <a:cubicBezTo>
                      <a:pt x="210" y="2"/>
                      <a:pt x="210" y="2"/>
                      <a:pt x="210" y="1"/>
                    </a:cubicBezTo>
                    <a:cubicBezTo>
                      <a:pt x="210" y="1"/>
                      <a:pt x="210" y="1"/>
                      <a:pt x="210" y="1"/>
                    </a:cubicBezTo>
                    <a:cubicBezTo>
                      <a:pt x="210" y="1"/>
                      <a:pt x="210" y="1"/>
                      <a:pt x="209" y="1"/>
                    </a:cubicBezTo>
                    <a:cubicBezTo>
                      <a:pt x="209" y="1"/>
                      <a:pt x="208" y="1"/>
                      <a:pt x="208" y="1"/>
                    </a:cubicBezTo>
                    <a:cubicBezTo>
                      <a:pt x="208" y="1"/>
                      <a:pt x="207" y="0"/>
                      <a:pt x="207" y="0"/>
                    </a:cubicBezTo>
                    <a:cubicBezTo>
                      <a:pt x="207" y="0"/>
                      <a:pt x="207" y="0"/>
                      <a:pt x="207" y="0"/>
                    </a:cubicBezTo>
                    <a:cubicBezTo>
                      <a:pt x="205" y="1"/>
                      <a:pt x="204" y="3"/>
                      <a:pt x="203" y="5"/>
                    </a:cubicBezTo>
                    <a:cubicBezTo>
                      <a:pt x="202" y="7"/>
                      <a:pt x="200" y="9"/>
                      <a:pt x="198" y="10"/>
                    </a:cubicBezTo>
                    <a:cubicBezTo>
                      <a:pt x="197" y="10"/>
                      <a:pt x="196" y="10"/>
                      <a:pt x="196" y="10"/>
                    </a:cubicBezTo>
                    <a:cubicBezTo>
                      <a:pt x="195" y="10"/>
                      <a:pt x="195" y="11"/>
                      <a:pt x="195" y="11"/>
                    </a:cubicBezTo>
                    <a:cubicBezTo>
                      <a:pt x="195" y="11"/>
                      <a:pt x="195" y="11"/>
                      <a:pt x="194" y="11"/>
                    </a:cubicBezTo>
                    <a:cubicBezTo>
                      <a:pt x="194" y="10"/>
                      <a:pt x="193" y="11"/>
                      <a:pt x="193" y="11"/>
                    </a:cubicBezTo>
                    <a:cubicBezTo>
                      <a:pt x="192" y="11"/>
                      <a:pt x="192" y="11"/>
                      <a:pt x="191" y="11"/>
                    </a:cubicBezTo>
                    <a:cubicBezTo>
                      <a:pt x="191" y="11"/>
                      <a:pt x="191" y="11"/>
                      <a:pt x="191" y="11"/>
                    </a:cubicBezTo>
                    <a:cubicBezTo>
                      <a:pt x="191" y="11"/>
                      <a:pt x="190" y="11"/>
                      <a:pt x="190" y="11"/>
                    </a:cubicBezTo>
                    <a:cubicBezTo>
                      <a:pt x="190" y="11"/>
                      <a:pt x="189" y="11"/>
                      <a:pt x="189" y="12"/>
                    </a:cubicBezTo>
                    <a:cubicBezTo>
                      <a:pt x="189" y="12"/>
                      <a:pt x="189" y="12"/>
                      <a:pt x="189" y="12"/>
                    </a:cubicBezTo>
                    <a:cubicBezTo>
                      <a:pt x="190" y="13"/>
                      <a:pt x="190" y="13"/>
                      <a:pt x="190" y="13"/>
                    </a:cubicBezTo>
                    <a:cubicBezTo>
                      <a:pt x="189" y="13"/>
                      <a:pt x="189" y="12"/>
                      <a:pt x="189" y="12"/>
                    </a:cubicBezTo>
                    <a:cubicBezTo>
                      <a:pt x="189" y="11"/>
                      <a:pt x="189" y="11"/>
                      <a:pt x="188" y="11"/>
                    </a:cubicBezTo>
                    <a:cubicBezTo>
                      <a:pt x="189" y="10"/>
                      <a:pt x="189" y="10"/>
                      <a:pt x="190" y="10"/>
                    </a:cubicBezTo>
                    <a:cubicBezTo>
                      <a:pt x="189" y="10"/>
                      <a:pt x="188" y="10"/>
                      <a:pt x="187" y="10"/>
                    </a:cubicBezTo>
                    <a:cubicBezTo>
                      <a:pt x="186" y="11"/>
                      <a:pt x="186" y="12"/>
                      <a:pt x="185" y="12"/>
                    </a:cubicBezTo>
                    <a:cubicBezTo>
                      <a:pt x="185" y="13"/>
                      <a:pt x="185" y="13"/>
                      <a:pt x="184" y="13"/>
                    </a:cubicBezTo>
                    <a:cubicBezTo>
                      <a:pt x="184" y="13"/>
                      <a:pt x="184" y="14"/>
                      <a:pt x="184" y="14"/>
                    </a:cubicBezTo>
                    <a:cubicBezTo>
                      <a:pt x="184" y="14"/>
                      <a:pt x="184" y="14"/>
                      <a:pt x="184" y="14"/>
                    </a:cubicBezTo>
                    <a:cubicBezTo>
                      <a:pt x="184" y="14"/>
                      <a:pt x="185" y="14"/>
                      <a:pt x="185" y="15"/>
                    </a:cubicBezTo>
                    <a:cubicBezTo>
                      <a:pt x="185" y="15"/>
                      <a:pt x="185" y="16"/>
                      <a:pt x="185" y="16"/>
                    </a:cubicBezTo>
                    <a:cubicBezTo>
                      <a:pt x="186" y="17"/>
                      <a:pt x="186" y="17"/>
                      <a:pt x="187" y="17"/>
                    </a:cubicBezTo>
                    <a:cubicBezTo>
                      <a:pt x="187" y="17"/>
                      <a:pt x="187" y="17"/>
                      <a:pt x="187" y="17"/>
                    </a:cubicBezTo>
                    <a:cubicBezTo>
                      <a:pt x="188" y="16"/>
                      <a:pt x="188" y="16"/>
                      <a:pt x="189" y="17"/>
                    </a:cubicBezTo>
                    <a:cubicBezTo>
                      <a:pt x="189" y="17"/>
                      <a:pt x="188" y="17"/>
                      <a:pt x="188" y="17"/>
                    </a:cubicBezTo>
                    <a:cubicBezTo>
                      <a:pt x="187" y="17"/>
                      <a:pt x="187" y="17"/>
                      <a:pt x="187" y="17"/>
                    </a:cubicBezTo>
                    <a:cubicBezTo>
                      <a:pt x="186" y="18"/>
                      <a:pt x="186" y="18"/>
                      <a:pt x="186" y="17"/>
                    </a:cubicBezTo>
                    <a:cubicBezTo>
                      <a:pt x="185" y="18"/>
                      <a:pt x="185" y="18"/>
                      <a:pt x="185" y="19"/>
                    </a:cubicBezTo>
                    <a:cubicBezTo>
                      <a:pt x="185" y="19"/>
                      <a:pt x="185" y="20"/>
                      <a:pt x="185" y="20"/>
                    </a:cubicBezTo>
                    <a:cubicBezTo>
                      <a:pt x="185" y="21"/>
                      <a:pt x="185" y="21"/>
                      <a:pt x="185" y="22"/>
                    </a:cubicBezTo>
                    <a:cubicBezTo>
                      <a:pt x="184" y="21"/>
                      <a:pt x="184" y="20"/>
                      <a:pt x="185" y="19"/>
                    </a:cubicBezTo>
                    <a:cubicBezTo>
                      <a:pt x="184" y="20"/>
                      <a:pt x="184" y="20"/>
                      <a:pt x="183" y="20"/>
                    </a:cubicBezTo>
                    <a:cubicBezTo>
                      <a:pt x="184" y="19"/>
                      <a:pt x="185" y="18"/>
                      <a:pt x="185" y="17"/>
                    </a:cubicBezTo>
                    <a:cubicBezTo>
                      <a:pt x="184" y="17"/>
                      <a:pt x="184" y="17"/>
                      <a:pt x="183" y="17"/>
                    </a:cubicBezTo>
                    <a:cubicBezTo>
                      <a:pt x="184" y="17"/>
                      <a:pt x="184" y="17"/>
                      <a:pt x="184" y="17"/>
                    </a:cubicBezTo>
                    <a:cubicBezTo>
                      <a:pt x="185" y="16"/>
                      <a:pt x="185" y="15"/>
                      <a:pt x="184" y="15"/>
                    </a:cubicBezTo>
                    <a:cubicBezTo>
                      <a:pt x="184" y="15"/>
                      <a:pt x="184" y="15"/>
                      <a:pt x="184" y="15"/>
                    </a:cubicBezTo>
                    <a:cubicBezTo>
                      <a:pt x="184" y="15"/>
                      <a:pt x="183" y="15"/>
                      <a:pt x="183" y="15"/>
                    </a:cubicBezTo>
                    <a:cubicBezTo>
                      <a:pt x="183" y="15"/>
                      <a:pt x="183" y="15"/>
                      <a:pt x="183" y="16"/>
                    </a:cubicBezTo>
                    <a:cubicBezTo>
                      <a:pt x="181" y="17"/>
                      <a:pt x="180" y="18"/>
                      <a:pt x="179" y="19"/>
                    </a:cubicBezTo>
                    <a:cubicBezTo>
                      <a:pt x="178" y="20"/>
                      <a:pt x="178" y="20"/>
                      <a:pt x="177" y="21"/>
                    </a:cubicBezTo>
                    <a:cubicBezTo>
                      <a:pt x="176" y="21"/>
                      <a:pt x="175" y="22"/>
                      <a:pt x="175" y="22"/>
                    </a:cubicBezTo>
                    <a:cubicBezTo>
                      <a:pt x="174" y="22"/>
                      <a:pt x="173" y="22"/>
                      <a:pt x="173" y="22"/>
                    </a:cubicBezTo>
                    <a:cubicBezTo>
                      <a:pt x="173" y="22"/>
                      <a:pt x="172" y="23"/>
                      <a:pt x="172" y="23"/>
                    </a:cubicBezTo>
                    <a:cubicBezTo>
                      <a:pt x="172" y="23"/>
                      <a:pt x="172" y="23"/>
                      <a:pt x="172" y="22"/>
                    </a:cubicBezTo>
                    <a:cubicBezTo>
                      <a:pt x="172" y="22"/>
                      <a:pt x="172" y="22"/>
                      <a:pt x="172" y="22"/>
                    </a:cubicBezTo>
                    <a:cubicBezTo>
                      <a:pt x="172" y="22"/>
                      <a:pt x="173" y="22"/>
                      <a:pt x="173" y="22"/>
                    </a:cubicBezTo>
                    <a:cubicBezTo>
                      <a:pt x="173" y="22"/>
                      <a:pt x="173" y="22"/>
                      <a:pt x="173" y="21"/>
                    </a:cubicBezTo>
                    <a:cubicBezTo>
                      <a:pt x="172" y="22"/>
                      <a:pt x="172" y="21"/>
                      <a:pt x="171" y="21"/>
                    </a:cubicBezTo>
                    <a:cubicBezTo>
                      <a:pt x="171" y="22"/>
                      <a:pt x="170" y="23"/>
                      <a:pt x="169" y="24"/>
                    </a:cubicBezTo>
                    <a:cubicBezTo>
                      <a:pt x="169" y="24"/>
                      <a:pt x="168" y="25"/>
                      <a:pt x="168" y="26"/>
                    </a:cubicBezTo>
                    <a:cubicBezTo>
                      <a:pt x="168" y="25"/>
                      <a:pt x="169" y="25"/>
                      <a:pt x="169" y="26"/>
                    </a:cubicBezTo>
                    <a:cubicBezTo>
                      <a:pt x="170" y="26"/>
                      <a:pt x="170" y="27"/>
                      <a:pt x="171" y="28"/>
                    </a:cubicBezTo>
                    <a:cubicBezTo>
                      <a:pt x="170" y="27"/>
                      <a:pt x="169" y="26"/>
                      <a:pt x="168" y="26"/>
                    </a:cubicBezTo>
                    <a:cubicBezTo>
                      <a:pt x="168" y="26"/>
                      <a:pt x="168" y="26"/>
                      <a:pt x="168" y="26"/>
                    </a:cubicBezTo>
                    <a:cubicBezTo>
                      <a:pt x="168" y="26"/>
                      <a:pt x="168" y="26"/>
                      <a:pt x="168" y="26"/>
                    </a:cubicBezTo>
                    <a:cubicBezTo>
                      <a:pt x="168" y="27"/>
                      <a:pt x="167" y="28"/>
                      <a:pt x="166" y="29"/>
                    </a:cubicBezTo>
                    <a:cubicBezTo>
                      <a:pt x="166" y="29"/>
                      <a:pt x="166" y="29"/>
                      <a:pt x="166" y="29"/>
                    </a:cubicBezTo>
                    <a:cubicBezTo>
                      <a:pt x="166" y="30"/>
                      <a:pt x="166" y="30"/>
                      <a:pt x="165" y="30"/>
                    </a:cubicBezTo>
                    <a:cubicBezTo>
                      <a:pt x="165" y="30"/>
                      <a:pt x="165" y="31"/>
                      <a:pt x="164" y="31"/>
                    </a:cubicBezTo>
                    <a:cubicBezTo>
                      <a:pt x="164" y="31"/>
                      <a:pt x="164" y="31"/>
                      <a:pt x="164" y="32"/>
                    </a:cubicBezTo>
                    <a:cubicBezTo>
                      <a:pt x="164" y="32"/>
                      <a:pt x="164" y="32"/>
                      <a:pt x="164" y="32"/>
                    </a:cubicBezTo>
                    <a:cubicBezTo>
                      <a:pt x="164" y="32"/>
                      <a:pt x="164" y="32"/>
                      <a:pt x="164" y="32"/>
                    </a:cubicBezTo>
                    <a:cubicBezTo>
                      <a:pt x="164" y="32"/>
                      <a:pt x="164" y="32"/>
                      <a:pt x="164" y="32"/>
                    </a:cubicBezTo>
                    <a:cubicBezTo>
                      <a:pt x="164" y="33"/>
                      <a:pt x="164" y="33"/>
                      <a:pt x="164" y="33"/>
                    </a:cubicBezTo>
                    <a:cubicBezTo>
                      <a:pt x="164" y="33"/>
                      <a:pt x="164" y="33"/>
                      <a:pt x="164" y="33"/>
                    </a:cubicBezTo>
                    <a:cubicBezTo>
                      <a:pt x="164" y="33"/>
                      <a:pt x="164" y="33"/>
                      <a:pt x="164" y="33"/>
                    </a:cubicBezTo>
                    <a:cubicBezTo>
                      <a:pt x="164" y="33"/>
                      <a:pt x="164" y="33"/>
                      <a:pt x="164" y="33"/>
                    </a:cubicBezTo>
                    <a:cubicBezTo>
                      <a:pt x="164" y="34"/>
                      <a:pt x="164" y="34"/>
                      <a:pt x="164" y="34"/>
                    </a:cubicBezTo>
                    <a:cubicBezTo>
                      <a:pt x="164" y="34"/>
                      <a:pt x="164" y="34"/>
                      <a:pt x="164" y="34"/>
                    </a:cubicBezTo>
                    <a:cubicBezTo>
                      <a:pt x="164" y="34"/>
                      <a:pt x="164" y="34"/>
                      <a:pt x="164" y="34"/>
                    </a:cubicBezTo>
                    <a:cubicBezTo>
                      <a:pt x="164" y="34"/>
                      <a:pt x="164" y="34"/>
                      <a:pt x="164" y="34"/>
                    </a:cubicBezTo>
                    <a:cubicBezTo>
                      <a:pt x="164" y="34"/>
                      <a:pt x="163" y="35"/>
                      <a:pt x="163" y="35"/>
                    </a:cubicBezTo>
                    <a:cubicBezTo>
                      <a:pt x="163" y="35"/>
                      <a:pt x="164" y="35"/>
                      <a:pt x="164" y="35"/>
                    </a:cubicBezTo>
                    <a:cubicBezTo>
                      <a:pt x="164" y="35"/>
                      <a:pt x="164" y="36"/>
                      <a:pt x="164" y="36"/>
                    </a:cubicBezTo>
                    <a:cubicBezTo>
                      <a:pt x="164" y="36"/>
                      <a:pt x="164" y="36"/>
                      <a:pt x="164" y="36"/>
                    </a:cubicBezTo>
                    <a:cubicBezTo>
                      <a:pt x="164" y="36"/>
                      <a:pt x="164" y="36"/>
                      <a:pt x="164" y="36"/>
                    </a:cubicBezTo>
                    <a:cubicBezTo>
                      <a:pt x="164" y="37"/>
                      <a:pt x="164" y="37"/>
                      <a:pt x="164" y="37"/>
                    </a:cubicBezTo>
                    <a:cubicBezTo>
                      <a:pt x="164" y="37"/>
                      <a:pt x="163" y="37"/>
                      <a:pt x="163" y="37"/>
                    </a:cubicBezTo>
                    <a:cubicBezTo>
                      <a:pt x="163" y="37"/>
                      <a:pt x="164" y="37"/>
                      <a:pt x="164" y="37"/>
                    </a:cubicBezTo>
                    <a:cubicBezTo>
                      <a:pt x="164" y="37"/>
                      <a:pt x="164" y="37"/>
                      <a:pt x="164" y="37"/>
                    </a:cubicBezTo>
                    <a:cubicBezTo>
                      <a:pt x="163" y="38"/>
                      <a:pt x="163" y="39"/>
                      <a:pt x="163" y="39"/>
                    </a:cubicBezTo>
                    <a:cubicBezTo>
                      <a:pt x="163" y="40"/>
                      <a:pt x="162" y="40"/>
                      <a:pt x="162" y="41"/>
                    </a:cubicBezTo>
                    <a:cubicBezTo>
                      <a:pt x="161" y="42"/>
                      <a:pt x="160" y="44"/>
                      <a:pt x="158" y="45"/>
                    </a:cubicBezTo>
                    <a:cubicBezTo>
                      <a:pt x="157" y="46"/>
                      <a:pt x="155" y="47"/>
                      <a:pt x="153" y="47"/>
                    </a:cubicBezTo>
                    <a:cubicBezTo>
                      <a:pt x="154" y="48"/>
                      <a:pt x="154" y="48"/>
                      <a:pt x="154" y="48"/>
                    </a:cubicBezTo>
                    <a:cubicBezTo>
                      <a:pt x="152" y="47"/>
                      <a:pt x="151" y="48"/>
                      <a:pt x="149" y="48"/>
                    </a:cubicBezTo>
                    <a:cubicBezTo>
                      <a:pt x="147" y="49"/>
                      <a:pt x="145" y="48"/>
                      <a:pt x="143" y="48"/>
                    </a:cubicBezTo>
                    <a:cubicBezTo>
                      <a:pt x="143" y="48"/>
                      <a:pt x="143" y="48"/>
                      <a:pt x="142" y="48"/>
                    </a:cubicBezTo>
                    <a:cubicBezTo>
                      <a:pt x="142" y="48"/>
                      <a:pt x="142" y="48"/>
                      <a:pt x="142" y="49"/>
                    </a:cubicBezTo>
                    <a:cubicBezTo>
                      <a:pt x="143" y="50"/>
                      <a:pt x="143" y="52"/>
                      <a:pt x="142" y="54"/>
                    </a:cubicBezTo>
                    <a:cubicBezTo>
                      <a:pt x="142" y="55"/>
                      <a:pt x="141" y="56"/>
                      <a:pt x="140" y="57"/>
                    </a:cubicBezTo>
                    <a:cubicBezTo>
                      <a:pt x="140" y="58"/>
                      <a:pt x="140" y="58"/>
                      <a:pt x="139" y="58"/>
                    </a:cubicBezTo>
                    <a:cubicBezTo>
                      <a:pt x="141" y="58"/>
                      <a:pt x="142" y="58"/>
                      <a:pt x="143" y="59"/>
                    </a:cubicBezTo>
                    <a:cubicBezTo>
                      <a:pt x="144" y="60"/>
                      <a:pt x="144" y="62"/>
                      <a:pt x="145" y="62"/>
                    </a:cubicBezTo>
                    <a:cubicBezTo>
                      <a:pt x="146" y="63"/>
                      <a:pt x="146" y="63"/>
                      <a:pt x="147" y="63"/>
                    </a:cubicBezTo>
                    <a:cubicBezTo>
                      <a:pt x="148" y="63"/>
                      <a:pt x="149" y="64"/>
                      <a:pt x="150" y="65"/>
                    </a:cubicBezTo>
                    <a:cubicBezTo>
                      <a:pt x="151" y="66"/>
                      <a:pt x="152" y="67"/>
                      <a:pt x="153" y="68"/>
                    </a:cubicBezTo>
                    <a:cubicBezTo>
                      <a:pt x="153" y="68"/>
                      <a:pt x="153" y="68"/>
                      <a:pt x="153" y="68"/>
                    </a:cubicBezTo>
                    <a:cubicBezTo>
                      <a:pt x="154" y="68"/>
                      <a:pt x="154" y="69"/>
                      <a:pt x="154" y="69"/>
                    </a:cubicBezTo>
                    <a:cubicBezTo>
                      <a:pt x="155" y="70"/>
                      <a:pt x="156" y="70"/>
                      <a:pt x="157" y="71"/>
                    </a:cubicBezTo>
                    <a:cubicBezTo>
                      <a:pt x="157" y="71"/>
                      <a:pt x="157" y="72"/>
                      <a:pt x="158" y="73"/>
                    </a:cubicBezTo>
                    <a:cubicBezTo>
                      <a:pt x="158" y="73"/>
                      <a:pt x="158" y="73"/>
                      <a:pt x="158" y="73"/>
                    </a:cubicBezTo>
                    <a:cubicBezTo>
                      <a:pt x="158" y="73"/>
                      <a:pt x="158" y="73"/>
                      <a:pt x="158" y="74"/>
                    </a:cubicBezTo>
                    <a:cubicBezTo>
                      <a:pt x="158" y="74"/>
                      <a:pt x="158" y="74"/>
                      <a:pt x="158" y="74"/>
                    </a:cubicBezTo>
                    <a:cubicBezTo>
                      <a:pt x="158" y="74"/>
                      <a:pt x="159" y="74"/>
                      <a:pt x="159" y="75"/>
                    </a:cubicBezTo>
                    <a:cubicBezTo>
                      <a:pt x="159" y="75"/>
                      <a:pt x="159" y="75"/>
                      <a:pt x="159" y="75"/>
                    </a:cubicBezTo>
                    <a:cubicBezTo>
                      <a:pt x="158" y="76"/>
                      <a:pt x="159" y="77"/>
                      <a:pt x="159" y="77"/>
                    </a:cubicBezTo>
                    <a:cubicBezTo>
                      <a:pt x="159" y="78"/>
                      <a:pt x="159" y="78"/>
                      <a:pt x="159" y="78"/>
                    </a:cubicBezTo>
                    <a:cubicBezTo>
                      <a:pt x="159" y="78"/>
                      <a:pt x="159" y="78"/>
                      <a:pt x="159" y="78"/>
                    </a:cubicBezTo>
                    <a:cubicBezTo>
                      <a:pt x="159" y="78"/>
                      <a:pt x="159" y="78"/>
                      <a:pt x="159" y="78"/>
                    </a:cubicBezTo>
                    <a:cubicBezTo>
                      <a:pt x="160" y="78"/>
                      <a:pt x="160" y="79"/>
                      <a:pt x="160" y="79"/>
                    </a:cubicBezTo>
                    <a:cubicBezTo>
                      <a:pt x="160" y="79"/>
                      <a:pt x="161" y="79"/>
                      <a:pt x="161" y="79"/>
                    </a:cubicBezTo>
                    <a:cubicBezTo>
                      <a:pt x="161" y="79"/>
                      <a:pt x="161" y="79"/>
                      <a:pt x="161" y="79"/>
                    </a:cubicBezTo>
                    <a:cubicBezTo>
                      <a:pt x="160" y="80"/>
                      <a:pt x="160" y="79"/>
                      <a:pt x="160" y="79"/>
                    </a:cubicBezTo>
                    <a:cubicBezTo>
                      <a:pt x="160" y="79"/>
                      <a:pt x="160" y="79"/>
                      <a:pt x="159" y="79"/>
                    </a:cubicBezTo>
                    <a:cubicBezTo>
                      <a:pt x="159" y="80"/>
                      <a:pt x="160" y="80"/>
                      <a:pt x="160" y="80"/>
                    </a:cubicBezTo>
                    <a:cubicBezTo>
                      <a:pt x="160" y="80"/>
                      <a:pt x="160" y="80"/>
                      <a:pt x="160" y="80"/>
                    </a:cubicBezTo>
                    <a:cubicBezTo>
                      <a:pt x="161" y="80"/>
                      <a:pt x="161" y="80"/>
                      <a:pt x="162" y="80"/>
                    </a:cubicBezTo>
                    <a:cubicBezTo>
                      <a:pt x="162" y="80"/>
                      <a:pt x="162" y="81"/>
                      <a:pt x="163" y="81"/>
                    </a:cubicBezTo>
                    <a:cubicBezTo>
                      <a:pt x="163" y="81"/>
                      <a:pt x="163" y="81"/>
                      <a:pt x="164" y="81"/>
                    </a:cubicBezTo>
                    <a:cubicBezTo>
                      <a:pt x="164" y="81"/>
                      <a:pt x="164" y="81"/>
                      <a:pt x="164" y="81"/>
                    </a:cubicBezTo>
                    <a:cubicBezTo>
                      <a:pt x="164" y="81"/>
                      <a:pt x="165" y="81"/>
                      <a:pt x="165" y="81"/>
                    </a:cubicBezTo>
                    <a:cubicBezTo>
                      <a:pt x="165" y="81"/>
                      <a:pt x="166" y="81"/>
                      <a:pt x="166" y="81"/>
                    </a:cubicBezTo>
                    <a:cubicBezTo>
                      <a:pt x="166" y="81"/>
                      <a:pt x="166" y="81"/>
                      <a:pt x="167" y="81"/>
                    </a:cubicBezTo>
                    <a:cubicBezTo>
                      <a:pt x="167" y="81"/>
                      <a:pt x="167" y="81"/>
                      <a:pt x="167" y="81"/>
                    </a:cubicBezTo>
                    <a:cubicBezTo>
                      <a:pt x="168" y="80"/>
                      <a:pt x="168" y="80"/>
                      <a:pt x="168" y="79"/>
                    </a:cubicBezTo>
                    <a:cubicBezTo>
                      <a:pt x="167" y="79"/>
                      <a:pt x="167" y="79"/>
                      <a:pt x="166" y="79"/>
                    </a:cubicBezTo>
                    <a:cubicBezTo>
                      <a:pt x="166" y="79"/>
                      <a:pt x="167" y="78"/>
                      <a:pt x="167" y="78"/>
                    </a:cubicBezTo>
                    <a:cubicBezTo>
                      <a:pt x="167" y="78"/>
                      <a:pt x="167" y="79"/>
                      <a:pt x="167" y="79"/>
                    </a:cubicBezTo>
                    <a:cubicBezTo>
                      <a:pt x="167" y="79"/>
                      <a:pt x="167" y="79"/>
                      <a:pt x="167" y="79"/>
                    </a:cubicBezTo>
                    <a:cubicBezTo>
                      <a:pt x="168" y="79"/>
                      <a:pt x="168" y="79"/>
                      <a:pt x="168" y="79"/>
                    </a:cubicBezTo>
                    <a:cubicBezTo>
                      <a:pt x="168" y="80"/>
                      <a:pt x="168" y="80"/>
                      <a:pt x="168" y="80"/>
                    </a:cubicBezTo>
                    <a:cubicBezTo>
                      <a:pt x="168" y="81"/>
                      <a:pt x="167" y="81"/>
                      <a:pt x="168" y="82"/>
                    </a:cubicBezTo>
                    <a:cubicBezTo>
                      <a:pt x="169" y="82"/>
                      <a:pt x="170" y="81"/>
                      <a:pt x="171" y="81"/>
                    </a:cubicBezTo>
                    <a:cubicBezTo>
                      <a:pt x="172" y="81"/>
                      <a:pt x="172" y="81"/>
                      <a:pt x="172" y="82"/>
                    </a:cubicBezTo>
                    <a:cubicBezTo>
                      <a:pt x="173" y="81"/>
                      <a:pt x="173" y="82"/>
                      <a:pt x="174" y="82"/>
                    </a:cubicBezTo>
                    <a:cubicBezTo>
                      <a:pt x="174" y="82"/>
                      <a:pt x="174" y="83"/>
                      <a:pt x="173" y="83"/>
                    </a:cubicBezTo>
                    <a:cubicBezTo>
                      <a:pt x="173" y="83"/>
                      <a:pt x="173" y="83"/>
                      <a:pt x="173" y="83"/>
                    </a:cubicBezTo>
                    <a:cubicBezTo>
                      <a:pt x="172" y="83"/>
                      <a:pt x="172" y="84"/>
                      <a:pt x="172" y="84"/>
                    </a:cubicBezTo>
                    <a:cubicBezTo>
                      <a:pt x="172" y="85"/>
                      <a:pt x="172" y="85"/>
                      <a:pt x="172" y="86"/>
                    </a:cubicBezTo>
                    <a:cubicBezTo>
                      <a:pt x="172" y="86"/>
                      <a:pt x="172" y="86"/>
                      <a:pt x="172" y="86"/>
                    </a:cubicBezTo>
                    <a:cubicBezTo>
                      <a:pt x="172" y="86"/>
                      <a:pt x="172" y="87"/>
                      <a:pt x="172" y="87"/>
                    </a:cubicBezTo>
                    <a:cubicBezTo>
                      <a:pt x="172" y="88"/>
                      <a:pt x="173" y="88"/>
                      <a:pt x="174" y="88"/>
                    </a:cubicBezTo>
                    <a:cubicBezTo>
                      <a:pt x="174" y="88"/>
                      <a:pt x="174" y="88"/>
                      <a:pt x="174" y="89"/>
                    </a:cubicBezTo>
                    <a:cubicBezTo>
                      <a:pt x="174" y="89"/>
                      <a:pt x="174" y="89"/>
                      <a:pt x="174" y="89"/>
                    </a:cubicBezTo>
                    <a:cubicBezTo>
                      <a:pt x="174" y="89"/>
                      <a:pt x="174" y="89"/>
                      <a:pt x="174" y="90"/>
                    </a:cubicBezTo>
                    <a:cubicBezTo>
                      <a:pt x="175" y="90"/>
                      <a:pt x="175" y="90"/>
                      <a:pt x="175" y="90"/>
                    </a:cubicBezTo>
                    <a:cubicBezTo>
                      <a:pt x="175" y="90"/>
                      <a:pt x="176" y="89"/>
                      <a:pt x="175" y="89"/>
                    </a:cubicBezTo>
                    <a:cubicBezTo>
                      <a:pt x="176" y="88"/>
                      <a:pt x="176" y="88"/>
                      <a:pt x="177" y="88"/>
                    </a:cubicBezTo>
                    <a:cubicBezTo>
                      <a:pt x="177" y="88"/>
                      <a:pt x="178" y="88"/>
                      <a:pt x="178" y="87"/>
                    </a:cubicBezTo>
                    <a:cubicBezTo>
                      <a:pt x="178" y="87"/>
                      <a:pt x="178" y="87"/>
                      <a:pt x="178" y="87"/>
                    </a:cubicBezTo>
                    <a:cubicBezTo>
                      <a:pt x="178" y="87"/>
                      <a:pt x="179" y="88"/>
                      <a:pt x="179" y="88"/>
                    </a:cubicBezTo>
                    <a:cubicBezTo>
                      <a:pt x="179" y="88"/>
                      <a:pt x="180" y="88"/>
                      <a:pt x="181" y="88"/>
                    </a:cubicBezTo>
                    <a:cubicBezTo>
                      <a:pt x="182" y="88"/>
                      <a:pt x="182" y="88"/>
                      <a:pt x="183" y="87"/>
                    </a:cubicBezTo>
                    <a:cubicBezTo>
                      <a:pt x="184" y="87"/>
                      <a:pt x="184" y="87"/>
                      <a:pt x="185" y="88"/>
                    </a:cubicBezTo>
                    <a:cubicBezTo>
                      <a:pt x="185" y="88"/>
                      <a:pt x="185" y="87"/>
                      <a:pt x="185" y="87"/>
                    </a:cubicBezTo>
                    <a:cubicBezTo>
                      <a:pt x="185" y="87"/>
                      <a:pt x="186" y="87"/>
                      <a:pt x="186" y="87"/>
                    </a:cubicBezTo>
                    <a:cubicBezTo>
                      <a:pt x="186" y="88"/>
                      <a:pt x="186" y="88"/>
                      <a:pt x="186" y="88"/>
                    </a:cubicBezTo>
                    <a:cubicBezTo>
                      <a:pt x="186" y="88"/>
                      <a:pt x="185" y="88"/>
                      <a:pt x="185" y="88"/>
                    </a:cubicBezTo>
                    <a:cubicBezTo>
                      <a:pt x="185" y="88"/>
                      <a:pt x="185" y="88"/>
                      <a:pt x="185" y="88"/>
                    </a:cubicBezTo>
                    <a:cubicBezTo>
                      <a:pt x="185" y="89"/>
                      <a:pt x="184" y="89"/>
                      <a:pt x="184" y="88"/>
                    </a:cubicBezTo>
                    <a:cubicBezTo>
                      <a:pt x="184" y="88"/>
                      <a:pt x="184" y="88"/>
                      <a:pt x="184" y="88"/>
                    </a:cubicBezTo>
                    <a:cubicBezTo>
                      <a:pt x="183" y="88"/>
                      <a:pt x="182" y="88"/>
                      <a:pt x="183" y="89"/>
                    </a:cubicBezTo>
                    <a:cubicBezTo>
                      <a:pt x="183" y="89"/>
                      <a:pt x="183" y="90"/>
                      <a:pt x="183" y="90"/>
                    </a:cubicBezTo>
                    <a:cubicBezTo>
                      <a:pt x="183" y="91"/>
                      <a:pt x="183" y="91"/>
                      <a:pt x="182" y="92"/>
                    </a:cubicBezTo>
                    <a:cubicBezTo>
                      <a:pt x="182" y="92"/>
                      <a:pt x="182" y="92"/>
                      <a:pt x="181" y="92"/>
                    </a:cubicBezTo>
                    <a:cubicBezTo>
                      <a:pt x="180" y="92"/>
                      <a:pt x="179" y="92"/>
                      <a:pt x="178" y="92"/>
                    </a:cubicBezTo>
                    <a:cubicBezTo>
                      <a:pt x="177" y="91"/>
                      <a:pt x="177" y="90"/>
                      <a:pt x="176" y="90"/>
                    </a:cubicBezTo>
                    <a:cubicBezTo>
                      <a:pt x="176" y="90"/>
                      <a:pt x="175" y="90"/>
                      <a:pt x="175" y="91"/>
                    </a:cubicBezTo>
                    <a:cubicBezTo>
                      <a:pt x="174" y="91"/>
                      <a:pt x="174" y="91"/>
                      <a:pt x="173" y="91"/>
                    </a:cubicBezTo>
                    <a:cubicBezTo>
                      <a:pt x="173" y="91"/>
                      <a:pt x="172" y="90"/>
                      <a:pt x="172" y="90"/>
                    </a:cubicBezTo>
                    <a:cubicBezTo>
                      <a:pt x="172" y="90"/>
                      <a:pt x="172" y="89"/>
                      <a:pt x="171" y="89"/>
                    </a:cubicBezTo>
                    <a:cubicBezTo>
                      <a:pt x="171" y="89"/>
                      <a:pt x="171" y="89"/>
                      <a:pt x="171" y="89"/>
                    </a:cubicBezTo>
                    <a:cubicBezTo>
                      <a:pt x="171" y="89"/>
                      <a:pt x="171" y="88"/>
                      <a:pt x="171" y="88"/>
                    </a:cubicBezTo>
                    <a:cubicBezTo>
                      <a:pt x="170" y="88"/>
                      <a:pt x="170" y="88"/>
                      <a:pt x="170" y="88"/>
                    </a:cubicBezTo>
                    <a:cubicBezTo>
                      <a:pt x="170" y="87"/>
                      <a:pt x="170" y="87"/>
                      <a:pt x="170" y="87"/>
                    </a:cubicBezTo>
                    <a:cubicBezTo>
                      <a:pt x="170" y="87"/>
                      <a:pt x="170" y="86"/>
                      <a:pt x="171" y="86"/>
                    </a:cubicBezTo>
                    <a:cubicBezTo>
                      <a:pt x="171" y="86"/>
                      <a:pt x="171" y="86"/>
                      <a:pt x="171" y="86"/>
                    </a:cubicBezTo>
                    <a:cubicBezTo>
                      <a:pt x="171" y="85"/>
                      <a:pt x="170" y="85"/>
                      <a:pt x="170" y="85"/>
                    </a:cubicBezTo>
                    <a:cubicBezTo>
                      <a:pt x="170" y="85"/>
                      <a:pt x="170" y="85"/>
                      <a:pt x="170" y="84"/>
                    </a:cubicBezTo>
                    <a:cubicBezTo>
                      <a:pt x="169" y="84"/>
                      <a:pt x="169" y="83"/>
                      <a:pt x="169" y="83"/>
                    </a:cubicBezTo>
                    <a:cubicBezTo>
                      <a:pt x="169" y="83"/>
                      <a:pt x="169" y="83"/>
                      <a:pt x="169" y="83"/>
                    </a:cubicBezTo>
                    <a:cubicBezTo>
                      <a:pt x="168" y="83"/>
                      <a:pt x="168" y="83"/>
                      <a:pt x="168" y="83"/>
                    </a:cubicBezTo>
                    <a:cubicBezTo>
                      <a:pt x="168" y="83"/>
                      <a:pt x="168" y="83"/>
                      <a:pt x="168" y="83"/>
                    </a:cubicBezTo>
                    <a:cubicBezTo>
                      <a:pt x="168" y="83"/>
                      <a:pt x="167" y="83"/>
                      <a:pt x="167" y="83"/>
                    </a:cubicBezTo>
                    <a:cubicBezTo>
                      <a:pt x="167" y="83"/>
                      <a:pt x="167" y="83"/>
                      <a:pt x="167" y="83"/>
                    </a:cubicBezTo>
                    <a:cubicBezTo>
                      <a:pt x="167" y="83"/>
                      <a:pt x="167" y="83"/>
                      <a:pt x="167" y="84"/>
                    </a:cubicBezTo>
                    <a:cubicBezTo>
                      <a:pt x="167" y="84"/>
                      <a:pt x="167" y="84"/>
                      <a:pt x="167" y="84"/>
                    </a:cubicBezTo>
                    <a:cubicBezTo>
                      <a:pt x="167" y="84"/>
                      <a:pt x="167" y="84"/>
                      <a:pt x="167" y="84"/>
                    </a:cubicBezTo>
                    <a:cubicBezTo>
                      <a:pt x="167" y="85"/>
                      <a:pt x="167" y="85"/>
                      <a:pt x="167" y="85"/>
                    </a:cubicBezTo>
                    <a:cubicBezTo>
                      <a:pt x="167" y="85"/>
                      <a:pt x="167" y="86"/>
                      <a:pt x="168" y="86"/>
                    </a:cubicBezTo>
                    <a:cubicBezTo>
                      <a:pt x="168" y="86"/>
                      <a:pt x="168" y="86"/>
                      <a:pt x="168" y="86"/>
                    </a:cubicBezTo>
                    <a:cubicBezTo>
                      <a:pt x="169" y="86"/>
                      <a:pt x="169" y="87"/>
                      <a:pt x="170" y="87"/>
                    </a:cubicBezTo>
                    <a:cubicBezTo>
                      <a:pt x="170" y="87"/>
                      <a:pt x="170" y="88"/>
                      <a:pt x="170" y="88"/>
                    </a:cubicBezTo>
                    <a:cubicBezTo>
                      <a:pt x="170" y="88"/>
                      <a:pt x="171" y="89"/>
                      <a:pt x="171" y="89"/>
                    </a:cubicBezTo>
                    <a:cubicBezTo>
                      <a:pt x="171" y="89"/>
                      <a:pt x="171" y="90"/>
                      <a:pt x="171" y="90"/>
                    </a:cubicBezTo>
                    <a:cubicBezTo>
                      <a:pt x="172" y="90"/>
                      <a:pt x="172" y="91"/>
                      <a:pt x="172" y="91"/>
                    </a:cubicBezTo>
                    <a:cubicBezTo>
                      <a:pt x="172" y="91"/>
                      <a:pt x="172" y="92"/>
                      <a:pt x="172" y="92"/>
                    </a:cubicBezTo>
                    <a:cubicBezTo>
                      <a:pt x="172" y="92"/>
                      <a:pt x="172" y="92"/>
                      <a:pt x="172" y="92"/>
                    </a:cubicBezTo>
                    <a:cubicBezTo>
                      <a:pt x="173" y="92"/>
                      <a:pt x="173" y="92"/>
                      <a:pt x="174" y="92"/>
                    </a:cubicBezTo>
                    <a:cubicBezTo>
                      <a:pt x="175" y="92"/>
                      <a:pt x="177" y="93"/>
                      <a:pt x="177" y="94"/>
                    </a:cubicBezTo>
                    <a:cubicBezTo>
                      <a:pt x="177" y="94"/>
                      <a:pt x="177" y="94"/>
                      <a:pt x="177" y="94"/>
                    </a:cubicBezTo>
                    <a:cubicBezTo>
                      <a:pt x="177" y="95"/>
                      <a:pt x="177" y="95"/>
                      <a:pt x="177" y="95"/>
                    </a:cubicBezTo>
                    <a:cubicBezTo>
                      <a:pt x="177" y="95"/>
                      <a:pt x="177" y="96"/>
                      <a:pt x="177" y="96"/>
                    </a:cubicBezTo>
                    <a:cubicBezTo>
                      <a:pt x="176" y="96"/>
                      <a:pt x="177" y="96"/>
                      <a:pt x="177" y="95"/>
                    </a:cubicBezTo>
                    <a:cubicBezTo>
                      <a:pt x="177" y="95"/>
                      <a:pt x="177" y="95"/>
                      <a:pt x="177" y="95"/>
                    </a:cubicBezTo>
                    <a:cubicBezTo>
                      <a:pt x="177" y="95"/>
                      <a:pt x="176" y="95"/>
                      <a:pt x="176" y="95"/>
                    </a:cubicBezTo>
                    <a:cubicBezTo>
                      <a:pt x="176" y="95"/>
                      <a:pt x="175" y="95"/>
                      <a:pt x="175" y="94"/>
                    </a:cubicBezTo>
                    <a:cubicBezTo>
                      <a:pt x="175" y="94"/>
                      <a:pt x="175" y="94"/>
                      <a:pt x="174" y="94"/>
                    </a:cubicBezTo>
                    <a:cubicBezTo>
                      <a:pt x="174" y="94"/>
                      <a:pt x="174" y="94"/>
                      <a:pt x="174" y="95"/>
                    </a:cubicBezTo>
                    <a:cubicBezTo>
                      <a:pt x="173" y="96"/>
                      <a:pt x="173" y="97"/>
                      <a:pt x="172" y="99"/>
                    </a:cubicBezTo>
                    <a:cubicBezTo>
                      <a:pt x="172" y="99"/>
                      <a:pt x="171" y="99"/>
                      <a:pt x="171" y="98"/>
                    </a:cubicBezTo>
                    <a:cubicBezTo>
                      <a:pt x="171" y="98"/>
                      <a:pt x="172" y="98"/>
                      <a:pt x="172" y="98"/>
                    </a:cubicBezTo>
                    <a:cubicBezTo>
                      <a:pt x="171" y="98"/>
                      <a:pt x="171" y="97"/>
                      <a:pt x="170" y="97"/>
                    </a:cubicBezTo>
                    <a:cubicBezTo>
                      <a:pt x="170" y="97"/>
                      <a:pt x="169" y="98"/>
                      <a:pt x="169" y="98"/>
                    </a:cubicBezTo>
                    <a:cubicBezTo>
                      <a:pt x="168" y="98"/>
                      <a:pt x="167" y="97"/>
                      <a:pt x="166" y="98"/>
                    </a:cubicBezTo>
                    <a:cubicBezTo>
                      <a:pt x="166" y="97"/>
                      <a:pt x="166" y="97"/>
                      <a:pt x="166" y="97"/>
                    </a:cubicBezTo>
                    <a:cubicBezTo>
                      <a:pt x="165" y="97"/>
                      <a:pt x="165" y="97"/>
                      <a:pt x="165" y="97"/>
                    </a:cubicBezTo>
                    <a:cubicBezTo>
                      <a:pt x="164" y="97"/>
                      <a:pt x="163" y="97"/>
                      <a:pt x="163" y="97"/>
                    </a:cubicBezTo>
                    <a:cubicBezTo>
                      <a:pt x="161" y="97"/>
                      <a:pt x="160" y="97"/>
                      <a:pt x="159" y="98"/>
                    </a:cubicBezTo>
                    <a:cubicBezTo>
                      <a:pt x="159" y="97"/>
                      <a:pt x="159" y="97"/>
                      <a:pt x="159" y="97"/>
                    </a:cubicBezTo>
                    <a:cubicBezTo>
                      <a:pt x="158" y="96"/>
                      <a:pt x="158" y="96"/>
                      <a:pt x="158" y="96"/>
                    </a:cubicBezTo>
                    <a:cubicBezTo>
                      <a:pt x="158" y="95"/>
                      <a:pt x="158" y="95"/>
                      <a:pt x="157" y="95"/>
                    </a:cubicBezTo>
                    <a:cubicBezTo>
                      <a:pt x="157" y="95"/>
                      <a:pt x="157" y="95"/>
                      <a:pt x="157" y="95"/>
                    </a:cubicBezTo>
                    <a:cubicBezTo>
                      <a:pt x="157" y="95"/>
                      <a:pt x="158" y="95"/>
                      <a:pt x="158" y="94"/>
                    </a:cubicBezTo>
                    <a:cubicBezTo>
                      <a:pt x="159" y="94"/>
                      <a:pt x="158" y="93"/>
                      <a:pt x="158" y="93"/>
                    </a:cubicBezTo>
                    <a:cubicBezTo>
                      <a:pt x="158" y="92"/>
                      <a:pt x="159" y="91"/>
                      <a:pt x="159" y="90"/>
                    </a:cubicBezTo>
                    <a:cubicBezTo>
                      <a:pt x="159" y="90"/>
                      <a:pt x="159" y="90"/>
                      <a:pt x="159" y="89"/>
                    </a:cubicBezTo>
                    <a:cubicBezTo>
                      <a:pt x="159" y="89"/>
                      <a:pt x="158" y="89"/>
                      <a:pt x="158" y="89"/>
                    </a:cubicBezTo>
                    <a:cubicBezTo>
                      <a:pt x="158" y="89"/>
                      <a:pt x="159" y="89"/>
                      <a:pt x="159" y="89"/>
                    </a:cubicBezTo>
                    <a:cubicBezTo>
                      <a:pt x="158" y="88"/>
                      <a:pt x="157" y="88"/>
                      <a:pt x="156" y="88"/>
                    </a:cubicBezTo>
                    <a:cubicBezTo>
                      <a:pt x="155" y="88"/>
                      <a:pt x="154" y="89"/>
                      <a:pt x="153" y="89"/>
                    </a:cubicBezTo>
                    <a:cubicBezTo>
                      <a:pt x="153" y="89"/>
                      <a:pt x="152" y="90"/>
                      <a:pt x="152" y="90"/>
                    </a:cubicBezTo>
                    <a:cubicBezTo>
                      <a:pt x="151" y="91"/>
                      <a:pt x="151" y="91"/>
                      <a:pt x="151" y="91"/>
                    </a:cubicBezTo>
                    <a:cubicBezTo>
                      <a:pt x="151" y="91"/>
                      <a:pt x="151" y="92"/>
                      <a:pt x="151" y="92"/>
                    </a:cubicBezTo>
                    <a:cubicBezTo>
                      <a:pt x="151" y="92"/>
                      <a:pt x="151" y="92"/>
                      <a:pt x="150" y="92"/>
                    </a:cubicBezTo>
                    <a:cubicBezTo>
                      <a:pt x="150" y="92"/>
                      <a:pt x="150" y="91"/>
                      <a:pt x="150" y="91"/>
                    </a:cubicBezTo>
                    <a:cubicBezTo>
                      <a:pt x="150" y="91"/>
                      <a:pt x="149" y="91"/>
                      <a:pt x="149" y="91"/>
                    </a:cubicBezTo>
                    <a:cubicBezTo>
                      <a:pt x="149" y="91"/>
                      <a:pt x="150" y="91"/>
                      <a:pt x="150" y="91"/>
                    </a:cubicBezTo>
                    <a:cubicBezTo>
                      <a:pt x="150" y="91"/>
                      <a:pt x="149" y="91"/>
                      <a:pt x="149" y="91"/>
                    </a:cubicBezTo>
                    <a:cubicBezTo>
                      <a:pt x="148" y="91"/>
                      <a:pt x="148" y="92"/>
                      <a:pt x="147" y="92"/>
                    </a:cubicBezTo>
                    <a:cubicBezTo>
                      <a:pt x="147" y="92"/>
                      <a:pt x="146" y="92"/>
                      <a:pt x="146" y="92"/>
                    </a:cubicBezTo>
                    <a:cubicBezTo>
                      <a:pt x="146" y="92"/>
                      <a:pt x="146" y="93"/>
                      <a:pt x="146" y="93"/>
                    </a:cubicBezTo>
                    <a:cubicBezTo>
                      <a:pt x="146" y="93"/>
                      <a:pt x="146" y="93"/>
                      <a:pt x="145" y="93"/>
                    </a:cubicBezTo>
                    <a:cubicBezTo>
                      <a:pt x="145" y="93"/>
                      <a:pt x="145" y="94"/>
                      <a:pt x="145" y="94"/>
                    </a:cubicBezTo>
                    <a:cubicBezTo>
                      <a:pt x="145" y="94"/>
                      <a:pt x="145" y="94"/>
                      <a:pt x="145" y="94"/>
                    </a:cubicBezTo>
                    <a:cubicBezTo>
                      <a:pt x="145" y="95"/>
                      <a:pt x="145" y="95"/>
                      <a:pt x="145" y="95"/>
                    </a:cubicBezTo>
                    <a:cubicBezTo>
                      <a:pt x="145" y="95"/>
                      <a:pt x="145" y="95"/>
                      <a:pt x="145" y="95"/>
                    </a:cubicBezTo>
                    <a:cubicBezTo>
                      <a:pt x="145" y="95"/>
                      <a:pt x="146" y="95"/>
                      <a:pt x="146" y="95"/>
                    </a:cubicBezTo>
                    <a:cubicBezTo>
                      <a:pt x="146" y="95"/>
                      <a:pt x="147" y="95"/>
                      <a:pt x="147" y="96"/>
                    </a:cubicBezTo>
                    <a:cubicBezTo>
                      <a:pt x="147" y="96"/>
                      <a:pt x="147" y="96"/>
                      <a:pt x="147" y="96"/>
                    </a:cubicBezTo>
                    <a:cubicBezTo>
                      <a:pt x="147" y="96"/>
                      <a:pt x="147" y="96"/>
                      <a:pt x="147" y="96"/>
                    </a:cubicBezTo>
                    <a:cubicBezTo>
                      <a:pt x="146" y="97"/>
                      <a:pt x="146" y="97"/>
                      <a:pt x="145" y="97"/>
                    </a:cubicBezTo>
                    <a:cubicBezTo>
                      <a:pt x="145" y="97"/>
                      <a:pt x="144" y="97"/>
                      <a:pt x="144" y="96"/>
                    </a:cubicBezTo>
                    <a:cubicBezTo>
                      <a:pt x="144" y="96"/>
                      <a:pt x="143" y="96"/>
                      <a:pt x="143" y="96"/>
                    </a:cubicBezTo>
                    <a:cubicBezTo>
                      <a:pt x="143" y="96"/>
                      <a:pt x="143" y="96"/>
                      <a:pt x="143" y="95"/>
                    </a:cubicBezTo>
                    <a:cubicBezTo>
                      <a:pt x="141" y="96"/>
                      <a:pt x="141" y="97"/>
                      <a:pt x="139" y="97"/>
                    </a:cubicBezTo>
                    <a:cubicBezTo>
                      <a:pt x="139" y="97"/>
                      <a:pt x="139" y="98"/>
                      <a:pt x="139" y="98"/>
                    </a:cubicBezTo>
                    <a:cubicBezTo>
                      <a:pt x="139" y="98"/>
                      <a:pt x="139" y="98"/>
                      <a:pt x="139" y="98"/>
                    </a:cubicBezTo>
                    <a:cubicBezTo>
                      <a:pt x="139" y="98"/>
                      <a:pt x="139" y="98"/>
                      <a:pt x="139" y="98"/>
                    </a:cubicBezTo>
                    <a:cubicBezTo>
                      <a:pt x="139" y="98"/>
                      <a:pt x="138" y="99"/>
                      <a:pt x="138" y="99"/>
                    </a:cubicBezTo>
                    <a:cubicBezTo>
                      <a:pt x="138" y="99"/>
                      <a:pt x="138" y="99"/>
                      <a:pt x="137" y="99"/>
                    </a:cubicBezTo>
                    <a:cubicBezTo>
                      <a:pt x="137" y="99"/>
                      <a:pt x="137" y="99"/>
                      <a:pt x="138" y="99"/>
                    </a:cubicBezTo>
                    <a:cubicBezTo>
                      <a:pt x="138" y="99"/>
                      <a:pt x="138" y="99"/>
                      <a:pt x="138" y="100"/>
                    </a:cubicBezTo>
                    <a:cubicBezTo>
                      <a:pt x="138" y="100"/>
                      <a:pt x="138" y="100"/>
                      <a:pt x="138" y="100"/>
                    </a:cubicBezTo>
                    <a:cubicBezTo>
                      <a:pt x="137" y="100"/>
                      <a:pt x="137" y="101"/>
                      <a:pt x="136" y="101"/>
                    </a:cubicBezTo>
                    <a:cubicBezTo>
                      <a:pt x="136" y="101"/>
                      <a:pt x="135" y="101"/>
                      <a:pt x="135" y="100"/>
                    </a:cubicBezTo>
                    <a:cubicBezTo>
                      <a:pt x="135" y="101"/>
                      <a:pt x="134" y="101"/>
                      <a:pt x="134" y="101"/>
                    </a:cubicBezTo>
                    <a:cubicBezTo>
                      <a:pt x="134" y="101"/>
                      <a:pt x="134" y="101"/>
                      <a:pt x="134" y="101"/>
                    </a:cubicBezTo>
                    <a:cubicBezTo>
                      <a:pt x="134" y="101"/>
                      <a:pt x="134" y="101"/>
                      <a:pt x="134" y="102"/>
                    </a:cubicBezTo>
                    <a:cubicBezTo>
                      <a:pt x="134" y="102"/>
                      <a:pt x="134" y="102"/>
                      <a:pt x="134" y="102"/>
                    </a:cubicBezTo>
                    <a:cubicBezTo>
                      <a:pt x="134" y="102"/>
                      <a:pt x="134" y="102"/>
                      <a:pt x="134" y="102"/>
                    </a:cubicBezTo>
                    <a:cubicBezTo>
                      <a:pt x="134" y="102"/>
                      <a:pt x="134" y="103"/>
                      <a:pt x="134" y="103"/>
                    </a:cubicBezTo>
                    <a:cubicBezTo>
                      <a:pt x="134" y="103"/>
                      <a:pt x="133" y="103"/>
                      <a:pt x="133" y="103"/>
                    </a:cubicBezTo>
                    <a:cubicBezTo>
                      <a:pt x="133" y="103"/>
                      <a:pt x="133" y="103"/>
                      <a:pt x="133" y="103"/>
                    </a:cubicBezTo>
                    <a:cubicBezTo>
                      <a:pt x="133" y="103"/>
                      <a:pt x="132" y="103"/>
                      <a:pt x="132" y="103"/>
                    </a:cubicBezTo>
                    <a:cubicBezTo>
                      <a:pt x="131" y="103"/>
                      <a:pt x="131" y="104"/>
                      <a:pt x="131" y="104"/>
                    </a:cubicBezTo>
                    <a:cubicBezTo>
                      <a:pt x="131" y="104"/>
                      <a:pt x="130" y="104"/>
                      <a:pt x="130" y="104"/>
                    </a:cubicBezTo>
                    <a:cubicBezTo>
                      <a:pt x="130" y="104"/>
                      <a:pt x="130" y="104"/>
                      <a:pt x="130" y="104"/>
                    </a:cubicBezTo>
                    <a:cubicBezTo>
                      <a:pt x="130" y="104"/>
                      <a:pt x="130" y="103"/>
                      <a:pt x="131" y="103"/>
                    </a:cubicBezTo>
                    <a:cubicBezTo>
                      <a:pt x="131" y="103"/>
                      <a:pt x="131" y="103"/>
                      <a:pt x="132" y="103"/>
                    </a:cubicBezTo>
                    <a:cubicBezTo>
                      <a:pt x="132" y="103"/>
                      <a:pt x="133" y="102"/>
                      <a:pt x="133" y="102"/>
                    </a:cubicBezTo>
                    <a:cubicBezTo>
                      <a:pt x="133" y="102"/>
                      <a:pt x="133" y="102"/>
                      <a:pt x="132" y="102"/>
                    </a:cubicBezTo>
                    <a:cubicBezTo>
                      <a:pt x="132" y="102"/>
                      <a:pt x="132" y="102"/>
                      <a:pt x="132" y="102"/>
                    </a:cubicBezTo>
                    <a:cubicBezTo>
                      <a:pt x="132" y="102"/>
                      <a:pt x="131" y="102"/>
                      <a:pt x="131" y="103"/>
                    </a:cubicBezTo>
                    <a:cubicBezTo>
                      <a:pt x="130" y="103"/>
                      <a:pt x="130" y="103"/>
                      <a:pt x="130" y="103"/>
                    </a:cubicBezTo>
                    <a:cubicBezTo>
                      <a:pt x="130" y="104"/>
                      <a:pt x="130" y="104"/>
                      <a:pt x="130" y="104"/>
                    </a:cubicBezTo>
                    <a:cubicBezTo>
                      <a:pt x="130" y="105"/>
                      <a:pt x="130" y="105"/>
                      <a:pt x="131" y="106"/>
                    </a:cubicBezTo>
                    <a:cubicBezTo>
                      <a:pt x="132" y="106"/>
                      <a:pt x="132" y="107"/>
                      <a:pt x="133" y="107"/>
                    </a:cubicBezTo>
                    <a:cubicBezTo>
                      <a:pt x="134" y="108"/>
                      <a:pt x="134" y="108"/>
                      <a:pt x="135" y="108"/>
                    </a:cubicBezTo>
                    <a:cubicBezTo>
                      <a:pt x="136" y="108"/>
                      <a:pt x="137" y="108"/>
                      <a:pt x="138" y="108"/>
                    </a:cubicBezTo>
                    <a:cubicBezTo>
                      <a:pt x="138" y="109"/>
                      <a:pt x="139" y="109"/>
                      <a:pt x="140" y="109"/>
                    </a:cubicBezTo>
                    <a:cubicBezTo>
                      <a:pt x="141" y="109"/>
                      <a:pt x="142" y="110"/>
                      <a:pt x="143" y="110"/>
                    </a:cubicBezTo>
                    <a:cubicBezTo>
                      <a:pt x="143" y="110"/>
                      <a:pt x="144" y="110"/>
                      <a:pt x="144" y="111"/>
                    </a:cubicBezTo>
                    <a:cubicBezTo>
                      <a:pt x="144" y="111"/>
                      <a:pt x="144" y="111"/>
                      <a:pt x="144" y="111"/>
                    </a:cubicBezTo>
                    <a:cubicBezTo>
                      <a:pt x="144" y="112"/>
                      <a:pt x="145" y="112"/>
                      <a:pt x="145" y="112"/>
                    </a:cubicBezTo>
                    <a:cubicBezTo>
                      <a:pt x="145" y="112"/>
                      <a:pt x="146" y="112"/>
                      <a:pt x="146" y="112"/>
                    </a:cubicBezTo>
                    <a:cubicBezTo>
                      <a:pt x="146" y="111"/>
                      <a:pt x="146" y="111"/>
                      <a:pt x="146" y="111"/>
                    </a:cubicBezTo>
                    <a:cubicBezTo>
                      <a:pt x="145" y="111"/>
                      <a:pt x="145" y="110"/>
                      <a:pt x="145" y="110"/>
                    </a:cubicBezTo>
                    <a:cubicBezTo>
                      <a:pt x="145" y="110"/>
                      <a:pt x="145" y="110"/>
                      <a:pt x="146" y="110"/>
                    </a:cubicBezTo>
                    <a:cubicBezTo>
                      <a:pt x="145" y="110"/>
                      <a:pt x="146" y="111"/>
                      <a:pt x="146" y="111"/>
                    </a:cubicBezTo>
                    <a:cubicBezTo>
                      <a:pt x="146" y="111"/>
                      <a:pt x="147" y="111"/>
                      <a:pt x="147" y="112"/>
                    </a:cubicBezTo>
                    <a:cubicBezTo>
                      <a:pt x="147" y="112"/>
                      <a:pt x="147" y="112"/>
                      <a:pt x="148" y="112"/>
                    </a:cubicBezTo>
                    <a:cubicBezTo>
                      <a:pt x="148" y="111"/>
                      <a:pt x="148" y="111"/>
                      <a:pt x="148" y="111"/>
                    </a:cubicBezTo>
                    <a:cubicBezTo>
                      <a:pt x="148" y="111"/>
                      <a:pt x="148" y="111"/>
                      <a:pt x="148" y="112"/>
                    </a:cubicBezTo>
                    <a:cubicBezTo>
                      <a:pt x="148" y="112"/>
                      <a:pt x="148" y="112"/>
                      <a:pt x="148" y="112"/>
                    </a:cubicBezTo>
                    <a:cubicBezTo>
                      <a:pt x="147" y="113"/>
                      <a:pt x="147" y="113"/>
                      <a:pt x="146" y="114"/>
                    </a:cubicBezTo>
                    <a:cubicBezTo>
                      <a:pt x="146" y="114"/>
                      <a:pt x="146" y="114"/>
                      <a:pt x="146" y="114"/>
                    </a:cubicBezTo>
                    <a:cubicBezTo>
                      <a:pt x="146" y="114"/>
                      <a:pt x="146" y="114"/>
                      <a:pt x="146" y="114"/>
                    </a:cubicBezTo>
                    <a:cubicBezTo>
                      <a:pt x="145" y="113"/>
                      <a:pt x="145" y="113"/>
                      <a:pt x="145" y="113"/>
                    </a:cubicBezTo>
                    <a:cubicBezTo>
                      <a:pt x="144" y="112"/>
                      <a:pt x="144" y="112"/>
                      <a:pt x="143" y="112"/>
                    </a:cubicBezTo>
                    <a:cubicBezTo>
                      <a:pt x="143" y="112"/>
                      <a:pt x="143" y="111"/>
                      <a:pt x="144" y="111"/>
                    </a:cubicBezTo>
                    <a:cubicBezTo>
                      <a:pt x="143" y="111"/>
                      <a:pt x="143" y="111"/>
                      <a:pt x="142" y="110"/>
                    </a:cubicBezTo>
                    <a:cubicBezTo>
                      <a:pt x="142" y="110"/>
                      <a:pt x="141" y="110"/>
                      <a:pt x="141" y="111"/>
                    </a:cubicBezTo>
                    <a:cubicBezTo>
                      <a:pt x="141" y="111"/>
                      <a:pt x="141" y="112"/>
                      <a:pt x="140" y="112"/>
                    </a:cubicBezTo>
                    <a:cubicBezTo>
                      <a:pt x="140" y="113"/>
                      <a:pt x="139" y="113"/>
                      <a:pt x="138" y="112"/>
                    </a:cubicBezTo>
                    <a:cubicBezTo>
                      <a:pt x="138" y="112"/>
                      <a:pt x="138" y="112"/>
                      <a:pt x="138" y="112"/>
                    </a:cubicBezTo>
                    <a:cubicBezTo>
                      <a:pt x="138" y="112"/>
                      <a:pt x="138" y="113"/>
                      <a:pt x="138" y="113"/>
                    </a:cubicBezTo>
                    <a:cubicBezTo>
                      <a:pt x="138" y="113"/>
                      <a:pt x="138" y="113"/>
                      <a:pt x="138" y="113"/>
                    </a:cubicBezTo>
                    <a:cubicBezTo>
                      <a:pt x="139" y="113"/>
                      <a:pt x="139" y="114"/>
                      <a:pt x="139" y="114"/>
                    </a:cubicBezTo>
                    <a:cubicBezTo>
                      <a:pt x="139" y="114"/>
                      <a:pt x="139" y="114"/>
                      <a:pt x="139" y="115"/>
                    </a:cubicBezTo>
                    <a:cubicBezTo>
                      <a:pt x="140" y="115"/>
                      <a:pt x="141" y="116"/>
                      <a:pt x="141" y="116"/>
                    </a:cubicBezTo>
                    <a:cubicBezTo>
                      <a:pt x="141" y="117"/>
                      <a:pt x="141" y="117"/>
                      <a:pt x="141" y="117"/>
                    </a:cubicBezTo>
                    <a:cubicBezTo>
                      <a:pt x="141" y="117"/>
                      <a:pt x="141" y="117"/>
                      <a:pt x="142" y="117"/>
                    </a:cubicBezTo>
                    <a:cubicBezTo>
                      <a:pt x="141" y="118"/>
                      <a:pt x="141" y="117"/>
                      <a:pt x="141" y="118"/>
                    </a:cubicBezTo>
                    <a:cubicBezTo>
                      <a:pt x="141" y="118"/>
                      <a:pt x="141" y="118"/>
                      <a:pt x="141" y="118"/>
                    </a:cubicBezTo>
                    <a:cubicBezTo>
                      <a:pt x="141" y="119"/>
                      <a:pt x="141" y="120"/>
                      <a:pt x="142" y="121"/>
                    </a:cubicBezTo>
                    <a:cubicBezTo>
                      <a:pt x="143" y="121"/>
                      <a:pt x="144" y="121"/>
                      <a:pt x="144" y="121"/>
                    </a:cubicBezTo>
                    <a:cubicBezTo>
                      <a:pt x="146" y="122"/>
                      <a:pt x="148" y="122"/>
                      <a:pt x="150" y="123"/>
                    </a:cubicBezTo>
                    <a:cubicBezTo>
                      <a:pt x="151" y="124"/>
                      <a:pt x="151" y="123"/>
                      <a:pt x="151" y="123"/>
                    </a:cubicBezTo>
                    <a:cubicBezTo>
                      <a:pt x="152" y="122"/>
                      <a:pt x="152" y="122"/>
                      <a:pt x="152" y="122"/>
                    </a:cubicBezTo>
                    <a:cubicBezTo>
                      <a:pt x="153" y="122"/>
                      <a:pt x="153" y="122"/>
                      <a:pt x="153" y="122"/>
                    </a:cubicBezTo>
                    <a:cubicBezTo>
                      <a:pt x="153" y="122"/>
                      <a:pt x="154" y="122"/>
                      <a:pt x="154" y="122"/>
                    </a:cubicBezTo>
                    <a:cubicBezTo>
                      <a:pt x="154" y="122"/>
                      <a:pt x="155" y="121"/>
                      <a:pt x="155" y="121"/>
                    </a:cubicBezTo>
                    <a:cubicBezTo>
                      <a:pt x="156" y="121"/>
                      <a:pt x="156" y="121"/>
                      <a:pt x="157" y="121"/>
                    </a:cubicBezTo>
                    <a:cubicBezTo>
                      <a:pt x="158" y="121"/>
                      <a:pt x="158" y="121"/>
                      <a:pt x="159" y="121"/>
                    </a:cubicBezTo>
                    <a:cubicBezTo>
                      <a:pt x="161" y="121"/>
                      <a:pt x="162" y="122"/>
                      <a:pt x="162" y="123"/>
                    </a:cubicBezTo>
                    <a:cubicBezTo>
                      <a:pt x="163" y="123"/>
                      <a:pt x="163" y="124"/>
                      <a:pt x="163" y="124"/>
                    </a:cubicBezTo>
                    <a:cubicBezTo>
                      <a:pt x="163" y="124"/>
                      <a:pt x="164" y="123"/>
                      <a:pt x="164" y="123"/>
                    </a:cubicBezTo>
                    <a:cubicBezTo>
                      <a:pt x="163" y="122"/>
                      <a:pt x="163" y="122"/>
                      <a:pt x="163" y="122"/>
                    </a:cubicBezTo>
                    <a:cubicBezTo>
                      <a:pt x="162" y="122"/>
                      <a:pt x="162" y="121"/>
                      <a:pt x="162" y="121"/>
                    </a:cubicBezTo>
                    <a:cubicBezTo>
                      <a:pt x="162" y="121"/>
                      <a:pt x="161" y="121"/>
                      <a:pt x="162" y="120"/>
                    </a:cubicBezTo>
                    <a:cubicBezTo>
                      <a:pt x="162" y="120"/>
                      <a:pt x="162" y="120"/>
                      <a:pt x="162" y="120"/>
                    </a:cubicBezTo>
                    <a:cubicBezTo>
                      <a:pt x="163" y="120"/>
                      <a:pt x="163" y="120"/>
                      <a:pt x="163" y="121"/>
                    </a:cubicBezTo>
                    <a:cubicBezTo>
                      <a:pt x="164" y="121"/>
                      <a:pt x="164" y="122"/>
                      <a:pt x="165" y="122"/>
                    </a:cubicBezTo>
                    <a:cubicBezTo>
                      <a:pt x="165" y="123"/>
                      <a:pt x="165" y="124"/>
                      <a:pt x="165" y="124"/>
                    </a:cubicBezTo>
                    <a:cubicBezTo>
                      <a:pt x="165" y="124"/>
                      <a:pt x="165" y="125"/>
                      <a:pt x="165" y="125"/>
                    </a:cubicBezTo>
                    <a:cubicBezTo>
                      <a:pt x="166" y="125"/>
                      <a:pt x="166" y="125"/>
                      <a:pt x="166" y="125"/>
                    </a:cubicBezTo>
                    <a:cubicBezTo>
                      <a:pt x="167" y="124"/>
                      <a:pt x="167" y="124"/>
                      <a:pt x="167" y="124"/>
                    </a:cubicBezTo>
                    <a:cubicBezTo>
                      <a:pt x="167" y="123"/>
                      <a:pt x="167" y="123"/>
                      <a:pt x="167" y="123"/>
                    </a:cubicBezTo>
                    <a:cubicBezTo>
                      <a:pt x="167" y="122"/>
                      <a:pt x="167" y="122"/>
                      <a:pt x="167" y="122"/>
                    </a:cubicBezTo>
                    <a:cubicBezTo>
                      <a:pt x="168" y="122"/>
                      <a:pt x="168" y="121"/>
                      <a:pt x="169" y="120"/>
                    </a:cubicBezTo>
                    <a:cubicBezTo>
                      <a:pt x="169" y="120"/>
                      <a:pt x="170" y="119"/>
                      <a:pt x="170" y="119"/>
                    </a:cubicBezTo>
                    <a:cubicBezTo>
                      <a:pt x="170" y="119"/>
                      <a:pt x="170" y="119"/>
                      <a:pt x="170" y="119"/>
                    </a:cubicBezTo>
                    <a:cubicBezTo>
                      <a:pt x="170" y="118"/>
                      <a:pt x="170" y="118"/>
                      <a:pt x="170" y="118"/>
                    </a:cubicBezTo>
                    <a:cubicBezTo>
                      <a:pt x="170" y="118"/>
                      <a:pt x="170" y="118"/>
                      <a:pt x="170" y="118"/>
                    </a:cubicBezTo>
                    <a:cubicBezTo>
                      <a:pt x="171" y="119"/>
                      <a:pt x="171" y="119"/>
                      <a:pt x="171" y="119"/>
                    </a:cubicBezTo>
                    <a:cubicBezTo>
                      <a:pt x="171" y="119"/>
                      <a:pt x="172" y="119"/>
                      <a:pt x="172" y="118"/>
                    </a:cubicBezTo>
                    <a:cubicBezTo>
                      <a:pt x="172" y="118"/>
                      <a:pt x="172" y="118"/>
                      <a:pt x="172" y="118"/>
                    </a:cubicBezTo>
                    <a:cubicBezTo>
                      <a:pt x="172" y="118"/>
                      <a:pt x="172" y="118"/>
                      <a:pt x="172" y="118"/>
                    </a:cubicBezTo>
                    <a:cubicBezTo>
                      <a:pt x="172" y="118"/>
                      <a:pt x="172" y="117"/>
                      <a:pt x="172" y="117"/>
                    </a:cubicBezTo>
                    <a:cubicBezTo>
                      <a:pt x="173" y="117"/>
                      <a:pt x="173" y="118"/>
                      <a:pt x="173" y="118"/>
                    </a:cubicBezTo>
                    <a:cubicBezTo>
                      <a:pt x="173" y="118"/>
                      <a:pt x="174" y="118"/>
                      <a:pt x="175" y="118"/>
                    </a:cubicBezTo>
                    <a:cubicBezTo>
                      <a:pt x="175" y="118"/>
                      <a:pt x="175" y="118"/>
                      <a:pt x="175" y="117"/>
                    </a:cubicBezTo>
                    <a:cubicBezTo>
                      <a:pt x="175" y="117"/>
                      <a:pt x="176" y="116"/>
                      <a:pt x="176" y="115"/>
                    </a:cubicBezTo>
                    <a:cubicBezTo>
                      <a:pt x="177" y="117"/>
                      <a:pt x="178" y="118"/>
                      <a:pt x="179" y="119"/>
                    </a:cubicBezTo>
                    <a:cubicBezTo>
                      <a:pt x="179" y="119"/>
                      <a:pt x="179" y="120"/>
                      <a:pt x="179" y="120"/>
                    </a:cubicBezTo>
                    <a:cubicBezTo>
                      <a:pt x="178" y="121"/>
                      <a:pt x="178" y="121"/>
                      <a:pt x="178" y="122"/>
                    </a:cubicBezTo>
                    <a:cubicBezTo>
                      <a:pt x="178" y="122"/>
                      <a:pt x="178" y="122"/>
                      <a:pt x="177" y="122"/>
                    </a:cubicBezTo>
                    <a:cubicBezTo>
                      <a:pt x="177" y="122"/>
                      <a:pt x="177" y="122"/>
                      <a:pt x="177" y="122"/>
                    </a:cubicBezTo>
                    <a:cubicBezTo>
                      <a:pt x="177" y="122"/>
                      <a:pt x="176" y="122"/>
                      <a:pt x="176" y="122"/>
                    </a:cubicBezTo>
                    <a:cubicBezTo>
                      <a:pt x="176" y="122"/>
                      <a:pt x="175" y="122"/>
                      <a:pt x="175" y="122"/>
                    </a:cubicBezTo>
                    <a:cubicBezTo>
                      <a:pt x="175" y="122"/>
                      <a:pt x="175" y="122"/>
                      <a:pt x="175" y="122"/>
                    </a:cubicBezTo>
                    <a:cubicBezTo>
                      <a:pt x="175" y="122"/>
                      <a:pt x="175" y="122"/>
                      <a:pt x="175" y="122"/>
                    </a:cubicBezTo>
                    <a:cubicBezTo>
                      <a:pt x="175" y="122"/>
                      <a:pt x="174" y="122"/>
                      <a:pt x="174" y="122"/>
                    </a:cubicBezTo>
                    <a:cubicBezTo>
                      <a:pt x="174" y="123"/>
                      <a:pt x="174" y="123"/>
                      <a:pt x="174" y="123"/>
                    </a:cubicBezTo>
                    <a:cubicBezTo>
                      <a:pt x="174" y="124"/>
                      <a:pt x="174" y="124"/>
                      <a:pt x="174" y="124"/>
                    </a:cubicBezTo>
                    <a:cubicBezTo>
                      <a:pt x="174" y="124"/>
                      <a:pt x="174" y="124"/>
                      <a:pt x="174" y="124"/>
                    </a:cubicBezTo>
                    <a:cubicBezTo>
                      <a:pt x="175" y="123"/>
                      <a:pt x="175" y="123"/>
                      <a:pt x="175" y="123"/>
                    </a:cubicBezTo>
                    <a:cubicBezTo>
                      <a:pt x="175" y="123"/>
                      <a:pt x="175" y="123"/>
                      <a:pt x="175" y="123"/>
                    </a:cubicBezTo>
                    <a:cubicBezTo>
                      <a:pt x="175" y="123"/>
                      <a:pt x="175" y="123"/>
                      <a:pt x="175" y="123"/>
                    </a:cubicBezTo>
                    <a:cubicBezTo>
                      <a:pt x="175" y="124"/>
                      <a:pt x="175" y="124"/>
                      <a:pt x="176" y="124"/>
                    </a:cubicBezTo>
                    <a:cubicBezTo>
                      <a:pt x="176" y="125"/>
                      <a:pt x="177" y="126"/>
                      <a:pt x="177" y="126"/>
                    </a:cubicBezTo>
                    <a:cubicBezTo>
                      <a:pt x="177" y="126"/>
                      <a:pt x="178" y="127"/>
                      <a:pt x="178" y="127"/>
                    </a:cubicBezTo>
                    <a:cubicBezTo>
                      <a:pt x="178" y="127"/>
                      <a:pt x="178" y="128"/>
                      <a:pt x="178" y="128"/>
                    </a:cubicBezTo>
                    <a:cubicBezTo>
                      <a:pt x="178" y="129"/>
                      <a:pt x="178" y="129"/>
                      <a:pt x="178" y="129"/>
                    </a:cubicBezTo>
                    <a:cubicBezTo>
                      <a:pt x="178" y="130"/>
                      <a:pt x="178" y="130"/>
                      <a:pt x="178" y="130"/>
                    </a:cubicBezTo>
                    <a:cubicBezTo>
                      <a:pt x="178" y="130"/>
                      <a:pt x="179" y="131"/>
                      <a:pt x="179" y="132"/>
                    </a:cubicBezTo>
                    <a:cubicBezTo>
                      <a:pt x="179" y="132"/>
                      <a:pt x="179" y="132"/>
                      <a:pt x="179" y="132"/>
                    </a:cubicBezTo>
                    <a:cubicBezTo>
                      <a:pt x="179" y="132"/>
                      <a:pt x="179" y="132"/>
                      <a:pt x="179" y="132"/>
                    </a:cubicBezTo>
                    <a:cubicBezTo>
                      <a:pt x="179" y="132"/>
                      <a:pt x="179" y="132"/>
                      <a:pt x="179" y="132"/>
                    </a:cubicBezTo>
                    <a:cubicBezTo>
                      <a:pt x="179" y="133"/>
                      <a:pt x="179" y="133"/>
                      <a:pt x="179" y="133"/>
                    </a:cubicBezTo>
                    <a:cubicBezTo>
                      <a:pt x="179" y="133"/>
                      <a:pt x="179" y="134"/>
                      <a:pt x="179" y="134"/>
                    </a:cubicBezTo>
                    <a:cubicBezTo>
                      <a:pt x="179" y="134"/>
                      <a:pt x="178" y="135"/>
                      <a:pt x="178" y="135"/>
                    </a:cubicBezTo>
                    <a:cubicBezTo>
                      <a:pt x="178" y="136"/>
                      <a:pt x="177" y="137"/>
                      <a:pt x="177" y="137"/>
                    </a:cubicBezTo>
                    <a:cubicBezTo>
                      <a:pt x="176" y="138"/>
                      <a:pt x="175" y="138"/>
                      <a:pt x="175" y="138"/>
                    </a:cubicBezTo>
                    <a:cubicBezTo>
                      <a:pt x="174" y="138"/>
                      <a:pt x="174" y="138"/>
                      <a:pt x="174" y="138"/>
                    </a:cubicBezTo>
                    <a:cubicBezTo>
                      <a:pt x="174" y="138"/>
                      <a:pt x="173" y="139"/>
                      <a:pt x="173" y="138"/>
                    </a:cubicBezTo>
                    <a:cubicBezTo>
                      <a:pt x="173" y="138"/>
                      <a:pt x="173" y="138"/>
                      <a:pt x="173" y="138"/>
                    </a:cubicBezTo>
                    <a:cubicBezTo>
                      <a:pt x="173" y="138"/>
                      <a:pt x="173" y="138"/>
                      <a:pt x="172" y="138"/>
                    </a:cubicBezTo>
                    <a:cubicBezTo>
                      <a:pt x="172" y="139"/>
                      <a:pt x="171" y="139"/>
                      <a:pt x="170" y="138"/>
                    </a:cubicBezTo>
                    <a:cubicBezTo>
                      <a:pt x="170" y="138"/>
                      <a:pt x="171" y="138"/>
                      <a:pt x="171" y="138"/>
                    </a:cubicBezTo>
                    <a:cubicBezTo>
                      <a:pt x="170" y="138"/>
                      <a:pt x="170" y="138"/>
                      <a:pt x="170" y="137"/>
                    </a:cubicBezTo>
                    <a:cubicBezTo>
                      <a:pt x="170" y="137"/>
                      <a:pt x="169" y="137"/>
                      <a:pt x="169" y="137"/>
                    </a:cubicBezTo>
                    <a:cubicBezTo>
                      <a:pt x="169" y="138"/>
                      <a:pt x="169" y="138"/>
                      <a:pt x="169" y="138"/>
                    </a:cubicBezTo>
                    <a:cubicBezTo>
                      <a:pt x="169" y="138"/>
                      <a:pt x="168" y="139"/>
                      <a:pt x="168" y="139"/>
                    </a:cubicBezTo>
                    <a:cubicBezTo>
                      <a:pt x="168" y="139"/>
                      <a:pt x="168" y="139"/>
                      <a:pt x="168" y="139"/>
                    </a:cubicBezTo>
                    <a:cubicBezTo>
                      <a:pt x="168" y="139"/>
                      <a:pt x="168" y="140"/>
                      <a:pt x="168" y="140"/>
                    </a:cubicBezTo>
                    <a:cubicBezTo>
                      <a:pt x="168" y="140"/>
                      <a:pt x="168" y="140"/>
                      <a:pt x="168" y="140"/>
                    </a:cubicBezTo>
                    <a:cubicBezTo>
                      <a:pt x="168" y="140"/>
                      <a:pt x="168" y="140"/>
                      <a:pt x="167" y="140"/>
                    </a:cubicBezTo>
                    <a:cubicBezTo>
                      <a:pt x="167" y="140"/>
                      <a:pt x="167" y="141"/>
                      <a:pt x="167" y="141"/>
                    </a:cubicBezTo>
                    <a:cubicBezTo>
                      <a:pt x="166" y="142"/>
                      <a:pt x="165" y="143"/>
                      <a:pt x="164" y="144"/>
                    </a:cubicBezTo>
                    <a:cubicBezTo>
                      <a:pt x="164" y="144"/>
                      <a:pt x="164" y="144"/>
                      <a:pt x="164" y="144"/>
                    </a:cubicBezTo>
                    <a:cubicBezTo>
                      <a:pt x="163" y="144"/>
                      <a:pt x="163" y="144"/>
                      <a:pt x="163" y="144"/>
                    </a:cubicBezTo>
                    <a:cubicBezTo>
                      <a:pt x="163" y="144"/>
                      <a:pt x="162" y="144"/>
                      <a:pt x="162" y="144"/>
                    </a:cubicBezTo>
                    <a:cubicBezTo>
                      <a:pt x="162" y="144"/>
                      <a:pt x="161" y="144"/>
                      <a:pt x="161" y="144"/>
                    </a:cubicBezTo>
                    <a:cubicBezTo>
                      <a:pt x="161" y="144"/>
                      <a:pt x="161" y="144"/>
                      <a:pt x="161" y="144"/>
                    </a:cubicBezTo>
                    <a:cubicBezTo>
                      <a:pt x="161" y="144"/>
                      <a:pt x="161" y="144"/>
                      <a:pt x="161" y="144"/>
                    </a:cubicBezTo>
                    <a:cubicBezTo>
                      <a:pt x="161" y="144"/>
                      <a:pt x="161" y="145"/>
                      <a:pt x="161" y="145"/>
                    </a:cubicBezTo>
                    <a:cubicBezTo>
                      <a:pt x="160" y="145"/>
                      <a:pt x="160" y="145"/>
                      <a:pt x="160" y="145"/>
                    </a:cubicBezTo>
                    <a:cubicBezTo>
                      <a:pt x="160" y="145"/>
                      <a:pt x="159" y="144"/>
                      <a:pt x="159" y="144"/>
                    </a:cubicBezTo>
                    <a:cubicBezTo>
                      <a:pt x="160" y="144"/>
                      <a:pt x="160" y="144"/>
                      <a:pt x="160" y="144"/>
                    </a:cubicBezTo>
                    <a:cubicBezTo>
                      <a:pt x="160" y="144"/>
                      <a:pt x="160" y="143"/>
                      <a:pt x="160" y="143"/>
                    </a:cubicBezTo>
                    <a:cubicBezTo>
                      <a:pt x="160" y="143"/>
                      <a:pt x="160" y="143"/>
                      <a:pt x="160" y="143"/>
                    </a:cubicBezTo>
                    <a:cubicBezTo>
                      <a:pt x="160" y="143"/>
                      <a:pt x="160" y="143"/>
                      <a:pt x="160" y="143"/>
                    </a:cubicBezTo>
                    <a:cubicBezTo>
                      <a:pt x="160" y="143"/>
                      <a:pt x="160" y="143"/>
                      <a:pt x="159" y="143"/>
                    </a:cubicBezTo>
                    <a:cubicBezTo>
                      <a:pt x="159" y="143"/>
                      <a:pt x="159" y="142"/>
                      <a:pt x="159" y="142"/>
                    </a:cubicBezTo>
                    <a:cubicBezTo>
                      <a:pt x="159" y="142"/>
                      <a:pt x="159" y="143"/>
                      <a:pt x="159" y="143"/>
                    </a:cubicBezTo>
                    <a:cubicBezTo>
                      <a:pt x="159" y="143"/>
                      <a:pt x="159" y="143"/>
                      <a:pt x="159" y="143"/>
                    </a:cubicBezTo>
                    <a:cubicBezTo>
                      <a:pt x="159" y="143"/>
                      <a:pt x="159" y="144"/>
                      <a:pt x="159" y="144"/>
                    </a:cubicBezTo>
                    <a:cubicBezTo>
                      <a:pt x="159" y="144"/>
                      <a:pt x="159" y="144"/>
                      <a:pt x="158" y="144"/>
                    </a:cubicBezTo>
                    <a:cubicBezTo>
                      <a:pt x="158" y="144"/>
                      <a:pt x="158" y="144"/>
                      <a:pt x="158" y="144"/>
                    </a:cubicBezTo>
                    <a:cubicBezTo>
                      <a:pt x="158" y="144"/>
                      <a:pt x="158" y="143"/>
                      <a:pt x="158" y="143"/>
                    </a:cubicBezTo>
                    <a:cubicBezTo>
                      <a:pt x="158" y="143"/>
                      <a:pt x="158" y="143"/>
                      <a:pt x="158" y="143"/>
                    </a:cubicBezTo>
                    <a:cubicBezTo>
                      <a:pt x="158" y="143"/>
                      <a:pt x="158" y="142"/>
                      <a:pt x="158" y="142"/>
                    </a:cubicBezTo>
                    <a:cubicBezTo>
                      <a:pt x="158" y="142"/>
                      <a:pt x="157" y="141"/>
                      <a:pt x="157" y="141"/>
                    </a:cubicBezTo>
                    <a:cubicBezTo>
                      <a:pt x="157" y="141"/>
                      <a:pt x="157" y="141"/>
                      <a:pt x="156" y="141"/>
                    </a:cubicBezTo>
                    <a:cubicBezTo>
                      <a:pt x="155" y="141"/>
                      <a:pt x="154" y="142"/>
                      <a:pt x="154" y="143"/>
                    </a:cubicBezTo>
                    <a:cubicBezTo>
                      <a:pt x="154" y="143"/>
                      <a:pt x="154" y="143"/>
                      <a:pt x="154" y="143"/>
                    </a:cubicBezTo>
                    <a:cubicBezTo>
                      <a:pt x="154" y="143"/>
                      <a:pt x="154" y="143"/>
                      <a:pt x="154" y="144"/>
                    </a:cubicBezTo>
                    <a:cubicBezTo>
                      <a:pt x="154" y="144"/>
                      <a:pt x="154" y="144"/>
                      <a:pt x="154" y="144"/>
                    </a:cubicBezTo>
                    <a:cubicBezTo>
                      <a:pt x="155" y="144"/>
                      <a:pt x="155" y="144"/>
                      <a:pt x="155" y="144"/>
                    </a:cubicBezTo>
                    <a:cubicBezTo>
                      <a:pt x="155" y="144"/>
                      <a:pt x="155" y="144"/>
                      <a:pt x="156" y="145"/>
                    </a:cubicBezTo>
                    <a:cubicBezTo>
                      <a:pt x="156" y="145"/>
                      <a:pt x="157" y="145"/>
                      <a:pt x="157" y="146"/>
                    </a:cubicBezTo>
                    <a:cubicBezTo>
                      <a:pt x="157" y="146"/>
                      <a:pt x="157" y="146"/>
                      <a:pt x="157" y="146"/>
                    </a:cubicBezTo>
                    <a:cubicBezTo>
                      <a:pt x="157" y="146"/>
                      <a:pt x="157" y="146"/>
                      <a:pt x="157" y="146"/>
                    </a:cubicBezTo>
                    <a:cubicBezTo>
                      <a:pt x="158" y="146"/>
                      <a:pt x="158" y="146"/>
                      <a:pt x="159" y="146"/>
                    </a:cubicBezTo>
                    <a:cubicBezTo>
                      <a:pt x="158" y="147"/>
                      <a:pt x="158" y="147"/>
                      <a:pt x="158" y="147"/>
                    </a:cubicBezTo>
                    <a:cubicBezTo>
                      <a:pt x="158" y="147"/>
                      <a:pt x="158" y="147"/>
                      <a:pt x="157" y="147"/>
                    </a:cubicBezTo>
                    <a:cubicBezTo>
                      <a:pt x="157" y="147"/>
                      <a:pt x="157" y="148"/>
                      <a:pt x="157" y="148"/>
                    </a:cubicBezTo>
                    <a:cubicBezTo>
                      <a:pt x="156" y="147"/>
                      <a:pt x="156" y="147"/>
                      <a:pt x="156" y="147"/>
                    </a:cubicBezTo>
                    <a:cubicBezTo>
                      <a:pt x="156" y="146"/>
                      <a:pt x="156" y="146"/>
                      <a:pt x="156" y="146"/>
                    </a:cubicBezTo>
                    <a:cubicBezTo>
                      <a:pt x="156" y="146"/>
                      <a:pt x="156" y="146"/>
                      <a:pt x="156" y="146"/>
                    </a:cubicBezTo>
                    <a:cubicBezTo>
                      <a:pt x="155" y="146"/>
                      <a:pt x="155" y="146"/>
                      <a:pt x="155" y="146"/>
                    </a:cubicBezTo>
                    <a:cubicBezTo>
                      <a:pt x="155" y="145"/>
                      <a:pt x="155" y="145"/>
                      <a:pt x="155" y="145"/>
                    </a:cubicBezTo>
                    <a:cubicBezTo>
                      <a:pt x="154" y="145"/>
                      <a:pt x="154" y="145"/>
                      <a:pt x="153" y="145"/>
                    </a:cubicBezTo>
                    <a:cubicBezTo>
                      <a:pt x="153" y="145"/>
                      <a:pt x="153" y="145"/>
                      <a:pt x="152" y="145"/>
                    </a:cubicBezTo>
                    <a:cubicBezTo>
                      <a:pt x="152" y="146"/>
                      <a:pt x="152" y="146"/>
                      <a:pt x="152" y="146"/>
                    </a:cubicBezTo>
                    <a:cubicBezTo>
                      <a:pt x="152" y="147"/>
                      <a:pt x="152" y="147"/>
                      <a:pt x="152" y="148"/>
                    </a:cubicBezTo>
                    <a:cubicBezTo>
                      <a:pt x="152" y="148"/>
                      <a:pt x="152" y="148"/>
                      <a:pt x="152" y="149"/>
                    </a:cubicBezTo>
                    <a:cubicBezTo>
                      <a:pt x="152" y="149"/>
                      <a:pt x="152" y="149"/>
                      <a:pt x="151" y="149"/>
                    </a:cubicBezTo>
                    <a:cubicBezTo>
                      <a:pt x="151" y="149"/>
                      <a:pt x="151" y="149"/>
                      <a:pt x="151" y="149"/>
                    </a:cubicBezTo>
                    <a:cubicBezTo>
                      <a:pt x="151" y="150"/>
                      <a:pt x="152" y="150"/>
                      <a:pt x="152" y="150"/>
                    </a:cubicBezTo>
                    <a:cubicBezTo>
                      <a:pt x="152" y="150"/>
                      <a:pt x="152" y="150"/>
                      <a:pt x="151" y="150"/>
                    </a:cubicBezTo>
                    <a:cubicBezTo>
                      <a:pt x="151" y="150"/>
                      <a:pt x="151" y="151"/>
                      <a:pt x="151" y="151"/>
                    </a:cubicBezTo>
                    <a:cubicBezTo>
                      <a:pt x="151" y="151"/>
                      <a:pt x="152" y="151"/>
                      <a:pt x="152" y="151"/>
                    </a:cubicBezTo>
                    <a:cubicBezTo>
                      <a:pt x="153" y="150"/>
                      <a:pt x="153" y="150"/>
                      <a:pt x="154" y="149"/>
                    </a:cubicBezTo>
                    <a:cubicBezTo>
                      <a:pt x="154" y="150"/>
                      <a:pt x="153" y="150"/>
                      <a:pt x="153" y="150"/>
                    </a:cubicBezTo>
                    <a:cubicBezTo>
                      <a:pt x="153" y="151"/>
                      <a:pt x="152" y="151"/>
                      <a:pt x="152" y="151"/>
                    </a:cubicBezTo>
                    <a:cubicBezTo>
                      <a:pt x="152" y="152"/>
                      <a:pt x="152" y="152"/>
                      <a:pt x="152" y="152"/>
                    </a:cubicBezTo>
                    <a:cubicBezTo>
                      <a:pt x="152" y="153"/>
                      <a:pt x="152" y="153"/>
                      <a:pt x="152" y="153"/>
                    </a:cubicBezTo>
                    <a:cubicBezTo>
                      <a:pt x="152" y="153"/>
                      <a:pt x="152" y="153"/>
                      <a:pt x="152" y="153"/>
                    </a:cubicBezTo>
                    <a:cubicBezTo>
                      <a:pt x="151" y="153"/>
                      <a:pt x="151" y="152"/>
                      <a:pt x="151" y="152"/>
                    </a:cubicBezTo>
                    <a:cubicBezTo>
                      <a:pt x="151" y="151"/>
                      <a:pt x="150" y="152"/>
                      <a:pt x="150" y="152"/>
                    </a:cubicBezTo>
                    <a:cubicBezTo>
                      <a:pt x="149" y="153"/>
                      <a:pt x="149" y="153"/>
                      <a:pt x="149" y="153"/>
                    </a:cubicBezTo>
                    <a:cubicBezTo>
                      <a:pt x="149" y="154"/>
                      <a:pt x="149" y="154"/>
                      <a:pt x="149" y="154"/>
                    </a:cubicBezTo>
                    <a:cubicBezTo>
                      <a:pt x="149" y="154"/>
                      <a:pt x="148" y="154"/>
                      <a:pt x="148" y="154"/>
                    </a:cubicBezTo>
                    <a:cubicBezTo>
                      <a:pt x="147" y="156"/>
                      <a:pt x="146" y="157"/>
                      <a:pt x="146" y="159"/>
                    </a:cubicBezTo>
                    <a:cubicBezTo>
                      <a:pt x="146" y="159"/>
                      <a:pt x="146" y="160"/>
                      <a:pt x="146" y="160"/>
                    </a:cubicBezTo>
                    <a:cubicBezTo>
                      <a:pt x="146" y="160"/>
                      <a:pt x="146" y="161"/>
                      <a:pt x="146" y="161"/>
                    </a:cubicBezTo>
                    <a:cubicBezTo>
                      <a:pt x="146" y="161"/>
                      <a:pt x="146" y="162"/>
                      <a:pt x="146" y="162"/>
                    </a:cubicBezTo>
                    <a:cubicBezTo>
                      <a:pt x="146" y="162"/>
                      <a:pt x="146" y="162"/>
                      <a:pt x="146" y="162"/>
                    </a:cubicBezTo>
                    <a:cubicBezTo>
                      <a:pt x="146" y="162"/>
                      <a:pt x="146" y="162"/>
                      <a:pt x="145" y="162"/>
                    </a:cubicBezTo>
                    <a:cubicBezTo>
                      <a:pt x="145" y="162"/>
                      <a:pt x="145" y="162"/>
                      <a:pt x="145" y="162"/>
                    </a:cubicBezTo>
                    <a:cubicBezTo>
                      <a:pt x="145" y="162"/>
                      <a:pt x="145" y="162"/>
                      <a:pt x="145" y="162"/>
                    </a:cubicBezTo>
                    <a:cubicBezTo>
                      <a:pt x="144" y="162"/>
                      <a:pt x="144" y="162"/>
                      <a:pt x="143" y="162"/>
                    </a:cubicBezTo>
                    <a:cubicBezTo>
                      <a:pt x="143" y="162"/>
                      <a:pt x="143" y="163"/>
                      <a:pt x="144" y="163"/>
                    </a:cubicBezTo>
                    <a:cubicBezTo>
                      <a:pt x="144" y="163"/>
                      <a:pt x="144" y="163"/>
                      <a:pt x="144" y="163"/>
                    </a:cubicBezTo>
                    <a:cubicBezTo>
                      <a:pt x="144" y="163"/>
                      <a:pt x="144" y="163"/>
                      <a:pt x="144" y="163"/>
                    </a:cubicBezTo>
                    <a:cubicBezTo>
                      <a:pt x="144" y="163"/>
                      <a:pt x="144" y="164"/>
                      <a:pt x="145" y="164"/>
                    </a:cubicBezTo>
                    <a:cubicBezTo>
                      <a:pt x="145" y="164"/>
                      <a:pt x="145" y="164"/>
                      <a:pt x="145" y="164"/>
                    </a:cubicBezTo>
                    <a:cubicBezTo>
                      <a:pt x="145" y="164"/>
                      <a:pt x="145" y="164"/>
                      <a:pt x="145" y="164"/>
                    </a:cubicBezTo>
                    <a:cubicBezTo>
                      <a:pt x="144" y="164"/>
                      <a:pt x="144" y="165"/>
                      <a:pt x="144" y="165"/>
                    </a:cubicBezTo>
                    <a:cubicBezTo>
                      <a:pt x="143" y="165"/>
                      <a:pt x="143" y="164"/>
                      <a:pt x="143" y="164"/>
                    </a:cubicBezTo>
                    <a:cubicBezTo>
                      <a:pt x="143" y="165"/>
                      <a:pt x="143" y="165"/>
                      <a:pt x="143" y="165"/>
                    </a:cubicBezTo>
                    <a:cubicBezTo>
                      <a:pt x="143" y="165"/>
                      <a:pt x="143" y="165"/>
                      <a:pt x="143" y="166"/>
                    </a:cubicBezTo>
                    <a:cubicBezTo>
                      <a:pt x="143" y="166"/>
                      <a:pt x="143" y="166"/>
                      <a:pt x="143" y="166"/>
                    </a:cubicBezTo>
                    <a:cubicBezTo>
                      <a:pt x="143" y="166"/>
                      <a:pt x="143" y="166"/>
                      <a:pt x="143" y="166"/>
                    </a:cubicBezTo>
                    <a:cubicBezTo>
                      <a:pt x="143" y="166"/>
                      <a:pt x="143" y="166"/>
                      <a:pt x="143" y="166"/>
                    </a:cubicBezTo>
                    <a:cubicBezTo>
                      <a:pt x="143" y="166"/>
                      <a:pt x="143" y="166"/>
                      <a:pt x="143" y="166"/>
                    </a:cubicBezTo>
                    <a:cubicBezTo>
                      <a:pt x="144" y="166"/>
                      <a:pt x="144" y="166"/>
                      <a:pt x="144" y="166"/>
                    </a:cubicBezTo>
                    <a:cubicBezTo>
                      <a:pt x="144" y="166"/>
                      <a:pt x="144" y="166"/>
                      <a:pt x="144" y="166"/>
                    </a:cubicBezTo>
                    <a:cubicBezTo>
                      <a:pt x="144" y="166"/>
                      <a:pt x="144" y="166"/>
                      <a:pt x="144" y="166"/>
                    </a:cubicBezTo>
                    <a:cubicBezTo>
                      <a:pt x="145" y="166"/>
                      <a:pt x="145" y="166"/>
                      <a:pt x="145" y="166"/>
                    </a:cubicBezTo>
                    <a:cubicBezTo>
                      <a:pt x="145" y="166"/>
                      <a:pt x="145" y="166"/>
                      <a:pt x="145" y="167"/>
                    </a:cubicBezTo>
                    <a:cubicBezTo>
                      <a:pt x="145" y="167"/>
                      <a:pt x="145" y="167"/>
                      <a:pt x="145" y="167"/>
                    </a:cubicBezTo>
                    <a:cubicBezTo>
                      <a:pt x="145" y="167"/>
                      <a:pt x="145" y="168"/>
                      <a:pt x="145" y="168"/>
                    </a:cubicBezTo>
                    <a:cubicBezTo>
                      <a:pt x="145" y="168"/>
                      <a:pt x="144" y="168"/>
                      <a:pt x="144" y="168"/>
                    </a:cubicBezTo>
                    <a:cubicBezTo>
                      <a:pt x="144" y="168"/>
                      <a:pt x="144" y="169"/>
                      <a:pt x="144" y="169"/>
                    </a:cubicBezTo>
                    <a:cubicBezTo>
                      <a:pt x="144" y="169"/>
                      <a:pt x="145" y="169"/>
                      <a:pt x="145" y="169"/>
                    </a:cubicBezTo>
                    <a:cubicBezTo>
                      <a:pt x="145" y="169"/>
                      <a:pt x="145" y="169"/>
                      <a:pt x="145" y="169"/>
                    </a:cubicBezTo>
                    <a:cubicBezTo>
                      <a:pt x="145" y="169"/>
                      <a:pt x="145" y="169"/>
                      <a:pt x="145" y="169"/>
                    </a:cubicBezTo>
                    <a:cubicBezTo>
                      <a:pt x="145" y="169"/>
                      <a:pt x="145" y="169"/>
                      <a:pt x="145" y="169"/>
                    </a:cubicBezTo>
                    <a:cubicBezTo>
                      <a:pt x="146" y="169"/>
                      <a:pt x="146" y="170"/>
                      <a:pt x="146" y="170"/>
                    </a:cubicBezTo>
                    <a:cubicBezTo>
                      <a:pt x="146" y="171"/>
                      <a:pt x="146" y="171"/>
                      <a:pt x="147" y="172"/>
                    </a:cubicBezTo>
                    <a:cubicBezTo>
                      <a:pt x="147" y="172"/>
                      <a:pt x="147" y="172"/>
                      <a:pt x="147" y="172"/>
                    </a:cubicBezTo>
                    <a:cubicBezTo>
                      <a:pt x="148" y="173"/>
                      <a:pt x="148" y="173"/>
                      <a:pt x="148" y="172"/>
                    </a:cubicBezTo>
                    <a:cubicBezTo>
                      <a:pt x="148" y="172"/>
                      <a:pt x="148" y="171"/>
                      <a:pt x="148" y="171"/>
                    </a:cubicBezTo>
                    <a:cubicBezTo>
                      <a:pt x="148" y="170"/>
                      <a:pt x="148" y="170"/>
                      <a:pt x="149" y="170"/>
                    </a:cubicBezTo>
                    <a:cubicBezTo>
                      <a:pt x="149" y="170"/>
                      <a:pt x="149" y="170"/>
                      <a:pt x="149" y="171"/>
                    </a:cubicBezTo>
                    <a:cubicBezTo>
                      <a:pt x="148" y="171"/>
                      <a:pt x="148" y="171"/>
                      <a:pt x="148" y="171"/>
                    </a:cubicBezTo>
                    <a:cubicBezTo>
                      <a:pt x="149" y="171"/>
                      <a:pt x="149" y="171"/>
                      <a:pt x="149" y="171"/>
                    </a:cubicBezTo>
                    <a:cubicBezTo>
                      <a:pt x="149" y="171"/>
                      <a:pt x="149" y="171"/>
                      <a:pt x="149" y="171"/>
                    </a:cubicBezTo>
                    <a:cubicBezTo>
                      <a:pt x="149" y="171"/>
                      <a:pt x="149" y="171"/>
                      <a:pt x="150" y="171"/>
                    </a:cubicBezTo>
                    <a:cubicBezTo>
                      <a:pt x="150" y="172"/>
                      <a:pt x="149" y="172"/>
                      <a:pt x="150" y="172"/>
                    </a:cubicBezTo>
                    <a:cubicBezTo>
                      <a:pt x="150" y="173"/>
                      <a:pt x="150" y="173"/>
                      <a:pt x="150" y="173"/>
                    </a:cubicBezTo>
                    <a:cubicBezTo>
                      <a:pt x="151" y="173"/>
                      <a:pt x="151" y="172"/>
                      <a:pt x="151" y="172"/>
                    </a:cubicBezTo>
                    <a:cubicBezTo>
                      <a:pt x="151" y="172"/>
                      <a:pt x="151" y="172"/>
                      <a:pt x="151" y="172"/>
                    </a:cubicBezTo>
                    <a:cubicBezTo>
                      <a:pt x="152" y="172"/>
                      <a:pt x="151" y="172"/>
                      <a:pt x="152" y="172"/>
                    </a:cubicBezTo>
                    <a:cubicBezTo>
                      <a:pt x="152" y="173"/>
                      <a:pt x="152" y="173"/>
                      <a:pt x="153" y="173"/>
                    </a:cubicBezTo>
                    <a:cubicBezTo>
                      <a:pt x="152" y="173"/>
                      <a:pt x="152" y="173"/>
                      <a:pt x="152" y="173"/>
                    </a:cubicBezTo>
                    <a:cubicBezTo>
                      <a:pt x="151" y="173"/>
                      <a:pt x="151" y="173"/>
                      <a:pt x="151" y="173"/>
                    </a:cubicBezTo>
                    <a:cubicBezTo>
                      <a:pt x="151" y="173"/>
                      <a:pt x="150" y="173"/>
                      <a:pt x="150" y="173"/>
                    </a:cubicBezTo>
                    <a:cubicBezTo>
                      <a:pt x="150" y="174"/>
                      <a:pt x="151" y="174"/>
                      <a:pt x="151" y="174"/>
                    </a:cubicBezTo>
                    <a:cubicBezTo>
                      <a:pt x="151" y="174"/>
                      <a:pt x="150" y="174"/>
                      <a:pt x="150" y="174"/>
                    </a:cubicBezTo>
                    <a:cubicBezTo>
                      <a:pt x="150" y="174"/>
                      <a:pt x="150" y="174"/>
                      <a:pt x="150" y="174"/>
                    </a:cubicBezTo>
                    <a:cubicBezTo>
                      <a:pt x="149" y="174"/>
                      <a:pt x="149" y="174"/>
                      <a:pt x="149" y="174"/>
                    </a:cubicBezTo>
                    <a:cubicBezTo>
                      <a:pt x="150" y="174"/>
                      <a:pt x="150" y="175"/>
                      <a:pt x="150" y="175"/>
                    </a:cubicBezTo>
                    <a:cubicBezTo>
                      <a:pt x="150" y="175"/>
                      <a:pt x="151" y="174"/>
                      <a:pt x="151" y="175"/>
                    </a:cubicBezTo>
                    <a:cubicBezTo>
                      <a:pt x="152" y="175"/>
                      <a:pt x="152" y="175"/>
                      <a:pt x="152" y="175"/>
                    </a:cubicBezTo>
                    <a:cubicBezTo>
                      <a:pt x="152" y="175"/>
                      <a:pt x="152" y="175"/>
                      <a:pt x="152" y="175"/>
                    </a:cubicBezTo>
                    <a:cubicBezTo>
                      <a:pt x="153" y="175"/>
                      <a:pt x="153" y="175"/>
                      <a:pt x="153" y="175"/>
                    </a:cubicBezTo>
                    <a:cubicBezTo>
                      <a:pt x="153" y="175"/>
                      <a:pt x="153" y="175"/>
                      <a:pt x="153" y="175"/>
                    </a:cubicBezTo>
                    <a:cubicBezTo>
                      <a:pt x="153" y="175"/>
                      <a:pt x="154" y="176"/>
                      <a:pt x="154" y="175"/>
                    </a:cubicBezTo>
                    <a:cubicBezTo>
                      <a:pt x="154" y="175"/>
                      <a:pt x="154" y="175"/>
                      <a:pt x="155" y="175"/>
                    </a:cubicBezTo>
                    <a:cubicBezTo>
                      <a:pt x="155" y="175"/>
                      <a:pt x="155" y="175"/>
                      <a:pt x="156" y="176"/>
                    </a:cubicBezTo>
                    <a:cubicBezTo>
                      <a:pt x="156" y="176"/>
                      <a:pt x="156" y="175"/>
                      <a:pt x="156" y="175"/>
                    </a:cubicBezTo>
                    <a:cubicBezTo>
                      <a:pt x="156" y="175"/>
                      <a:pt x="156" y="175"/>
                      <a:pt x="157" y="174"/>
                    </a:cubicBezTo>
                    <a:cubicBezTo>
                      <a:pt x="157" y="174"/>
                      <a:pt x="157" y="174"/>
                      <a:pt x="157" y="174"/>
                    </a:cubicBezTo>
                    <a:cubicBezTo>
                      <a:pt x="157" y="173"/>
                      <a:pt x="157" y="173"/>
                      <a:pt x="157" y="173"/>
                    </a:cubicBezTo>
                    <a:cubicBezTo>
                      <a:pt x="157" y="173"/>
                      <a:pt x="157" y="173"/>
                      <a:pt x="157" y="173"/>
                    </a:cubicBezTo>
                    <a:cubicBezTo>
                      <a:pt x="157" y="173"/>
                      <a:pt x="157" y="173"/>
                      <a:pt x="157" y="173"/>
                    </a:cubicBezTo>
                    <a:cubicBezTo>
                      <a:pt x="157" y="174"/>
                      <a:pt x="157" y="174"/>
                      <a:pt x="157" y="174"/>
                    </a:cubicBezTo>
                    <a:cubicBezTo>
                      <a:pt x="158" y="174"/>
                      <a:pt x="158" y="174"/>
                      <a:pt x="158" y="175"/>
                    </a:cubicBezTo>
                    <a:cubicBezTo>
                      <a:pt x="158" y="175"/>
                      <a:pt x="157" y="175"/>
                      <a:pt x="157" y="175"/>
                    </a:cubicBezTo>
                    <a:cubicBezTo>
                      <a:pt x="157" y="176"/>
                      <a:pt x="157" y="176"/>
                      <a:pt x="158" y="176"/>
                    </a:cubicBezTo>
                    <a:cubicBezTo>
                      <a:pt x="158" y="175"/>
                      <a:pt x="158" y="175"/>
                      <a:pt x="158" y="175"/>
                    </a:cubicBezTo>
                    <a:cubicBezTo>
                      <a:pt x="158" y="175"/>
                      <a:pt x="159" y="174"/>
                      <a:pt x="159" y="174"/>
                    </a:cubicBezTo>
                    <a:cubicBezTo>
                      <a:pt x="160" y="174"/>
                      <a:pt x="159" y="174"/>
                      <a:pt x="159" y="175"/>
                    </a:cubicBezTo>
                    <a:cubicBezTo>
                      <a:pt x="159" y="175"/>
                      <a:pt x="158" y="175"/>
                      <a:pt x="158" y="175"/>
                    </a:cubicBezTo>
                    <a:cubicBezTo>
                      <a:pt x="159" y="175"/>
                      <a:pt x="159" y="176"/>
                      <a:pt x="160" y="176"/>
                    </a:cubicBezTo>
                    <a:cubicBezTo>
                      <a:pt x="160" y="176"/>
                      <a:pt x="160" y="176"/>
                      <a:pt x="160" y="176"/>
                    </a:cubicBezTo>
                    <a:cubicBezTo>
                      <a:pt x="160" y="176"/>
                      <a:pt x="160" y="176"/>
                      <a:pt x="160" y="176"/>
                    </a:cubicBezTo>
                    <a:cubicBezTo>
                      <a:pt x="160" y="175"/>
                      <a:pt x="160" y="175"/>
                      <a:pt x="161" y="175"/>
                    </a:cubicBezTo>
                    <a:cubicBezTo>
                      <a:pt x="161" y="175"/>
                      <a:pt x="161" y="175"/>
                      <a:pt x="161" y="175"/>
                    </a:cubicBezTo>
                    <a:cubicBezTo>
                      <a:pt x="161" y="175"/>
                      <a:pt x="162" y="176"/>
                      <a:pt x="162" y="176"/>
                    </a:cubicBezTo>
                    <a:cubicBezTo>
                      <a:pt x="161" y="176"/>
                      <a:pt x="161" y="176"/>
                      <a:pt x="161" y="176"/>
                    </a:cubicBezTo>
                    <a:cubicBezTo>
                      <a:pt x="161" y="176"/>
                      <a:pt x="161" y="176"/>
                      <a:pt x="161" y="177"/>
                    </a:cubicBezTo>
                    <a:cubicBezTo>
                      <a:pt x="161" y="177"/>
                      <a:pt x="161" y="177"/>
                      <a:pt x="161" y="177"/>
                    </a:cubicBezTo>
                    <a:cubicBezTo>
                      <a:pt x="161" y="177"/>
                      <a:pt x="161" y="177"/>
                      <a:pt x="161" y="178"/>
                    </a:cubicBezTo>
                    <a:cubicBezTo>
                      <a:pt x="161" y="178"/>
                      <a:pt x="161" y="178"/>
                      <a:pt x="161" y="178"/>
                    </a:cubicBezTo>
                    <a:cubicBezTo>
                      <a:pt x="160" y="179"/>
                      <a:pt x="160" y="179"/>
                      <a:pt x="160" y="179"/>
                    </a:cubicBezTo>
                    <a:cubicBezTo>
                      <a:pt x="160" y="179"/>
                      <a:pt x="160" y="179"/>
                      <a:pt x="159" y="179"/>
                    </a:cubicBezTo>
                    <a:cubicBezTo>
                      <a:pt x="159" y="180"/>
                      <a:pt x="159" y="179"/>
                      <a:pt x="159" y="179"/>
                    </a:cubicBezTo>
                    <a:cubicBezTo>
                      <a:pt x="158" y="179"/>
                      <a:pt x="158" y="178"/>
                      <a:pt x="159" y="178"/>
                    </a:cubicBezTo>
                    <a:cubicBezTo>
                      <a:pt x="159" y="178"/>
                      <a:pt x="159" y="178"/>
                      <a:pt x="159" y="178"/>
                    </a:cubicBezTo>
                    <a:cubicBezTo>
                      <a:pt x="159" y="177"/>
                      <a:pt x="159" y="177"/>
                      <a:pt x="159" y="177"/>
                    </a:cubicBezTo>
                    <a:cubicBezTo>
                      <a:pt x="159" y="177"/>
                      <a:pt x="158" y="177"/>
                      <a:pt x="158" y="177"/>
                    </a:cubicBezTo>
                    <a:cubicBezTo>
                      <a:pt x="158" y="177"/>
                      <a:pt x="157" y="177"/>
                      <a:pt x="157" y="177"/>
                    </a:cubicBezTo>
                    <a:cubicBezTo>
                      <a:pt x="157" y="178"/>
                      <a:pt x="157" y="178"/>
                      <a:pt x="156" y="178"/>
                    </a:cubicBezTo>
                    <a:cubicBezTo>
                      <a:pt x="156" y="178"/>
                      <a:pt x="156" y="178"/>
                      <a:pt x="156" y="178"/>
                    </a:cubicBezTo>
                    <a:cubicBezTo>
                      <a:pt x="156" y="178"/>
                      <a:pt x="156" y="178"/>
                      <a:pt x="156" y="178"/>
                    </a:cubicBezTo>
                    <a:cubicBezTo>
                      <a:pt x="155" y="179"/>
                      <a:pt x="155" y="179"/>
                      <a:pt x="155" y="179"/>
                    </a:cubicBezTo>
                    <a:cubicBezTo>
                      <a:pt x="155" y="179"/>
                      <a:pt x="155" y="179"/>
                      <a:pt x="156" y="178"/>
                    </a:cubicBezTo>
                    <a:cubicBezTo>
                      <a:pt x="156" y="178"/>
                      <a:pt x="156" y="177"/>
                      <a:pt x="156" y="177"/>
                    </a:cubicBezTo>
                    <a:cubicBezTo>
                      <a:pt x="156" y="177"/>
                      <a:pt x="156" y="177"/>
                      <a:pt x="155" y="177"/>
                    </a:cubicBezTo>
                    <a:cubicBezTo>
                      <a:pt x="155" y="177"/>
                      <a:pt x="155" y="177"/>
                      <a:pt x="155" y="177"/>
                    </a:cubicBezTo>
                    <a:cubicBezTo>
                      <a:pt x="154" y="176"/>
                      <a:pt x="154" y="176"/>
                      <a:pt x="153" y="176"/>
                    </a:cubicBezTo>
                    <a:cubicBezTo>
                      <a:pt x="153" y="176"/>
                      <a:pt x="153" y="175"/>
                      <a:pt x="153" y="175"/>
                    </a:cubicBezTo>
                    <a:cubicBezTo>
                      <a:pt x="152" y="175"/>
                      <a:pt x="152" y="175"/>
                      <a:pt x="152" y="175"/>
                    </a:cubicBezTo>
                    <a:cubicBezTo>
                      <a:pt x="152" y="175"/>
                      <a:pt x="151" y="175"/>
                      <a:pt x="151" y="175"/>
                    </a:cubicBezTo>
                    <a:cubicBezTo>
                      <a:pt x="151" y="175"/>
                      <a:pt x="151" y="176"/>
                      <a:pt x="151" y="176"/>
                    </a:cubicBezTo>
                    <a:cubicBezTo>
                      <a:pt x="151" y="176"/>
                      <a:pt x="151" y="176"/>
                      <a:pt x="152" y="176"/>
                    </a:cubicBezTo>
                    <a:cubicBezTo>
                      <a:pt x="152" y="176"/>
                      <a:pt x="151" y="176"/>
                      <a:pt x="151" y="177"/>
                    </a:cubicBezTo>
                    <a:cubicBezTo>
                      <a:pt x="151" y="177"/>
                      <a:pt x="151" y="177"/>
                      <a:pt x="151" y="178"/>
                    </a:cubicBezTo>
                    <a:cubicBezTo>
                      <a:pt x="150" y="178"/>
                      <a:pt x="150" y="178"/>
                      <a:pt x="150" y="178"/>
                    </a:cubicBezTo>
                    <a:cubicBezTo>
                      <a:pt x="150" y="178"/>
                      <a:pt x="149" y="178"/>
                      <a:pt x="149" y="179"/>
                    </a:cubicBezTo>
                    <a:cubicBezTo>
                      <a:pt x="149" y="179"/>
                      <a:pt x="149" y="179"/>
                      <a:pt x="149" y="179"/>
                    </a:cubicBezTo>
                    <a:cubicBezTo>
                      <a:pt x="149" y="179"/>
                      <a:pt x="148" y="179"/>
                      <a:pt x="148" y="179"/>
                    </a:cubicBezTo>
                    <a:cubicBezTo>
                      <a:pt x="148" y="179"/>
                      <a:pt x="148" y="180"/>
                      <a:pt x="148" y="180"/>
                    </a:cubicBezTo>
                    <a:cubicBezTo>
                      <a:pt x="148" y="180"/>
                      <a:pt x="149" y="180"/>
                      <a:pt x="149" y="180"/>
                    </a:cubicBezTo>
                    <a:cubicBezTo>
                      <a:pt x="149" y="181"/>
                      <a:pt x="150" y="180"/>
                      <a:pt x="150" y="180"/>
                    </a:cubicBezTo>
                    <a:cubicBezTo>
                      <a:pt x="150" y="180"/>
                      <a:pt x="151" y="180"/>
                      <a:pt x="151" y="180"/>
                    </a:cubicBezTo>
                    <a:cubicBezTo>
                      <a:pt x="151" y="180"/>
                      <a:pt x="151" y="181"/>
                      <a:pt x="151" y="181"/>
                    </a:cubicBezTo>
                    <a:cubicBezTo>
                      <a:pt x="150" y="181"/>
                      <a:pt x="150" y="181"/>
                      <a:pt x="150" y="181"/>
                    </a:cubicBezTo>
                    <a:cubicBezTo>
                      <a:pt x="150" y="181"/>
                      <a:pt x="150" y="182"/>
                      <a:pt x="150" y="182"/>
                    </a:cubicBezTo>
                    <a:cubicBezTo>
                      <a:pt x="151" y="183"/>
                      <a:pt x="154" y="184"/>
                      <a:pt x="154" y="186"/>
                    </a:cubicBezTo>
                    <a:cubicBezTo>
                      <a:pt x="155" y="186"/>
                      <a:pt x="155" y="186"/>
                      <a:pt x="155" y="186"/>
                    </a:cubicBezTo>
                    <a:cubicBezTo>
                      <a:pt x="155" y="187"/>
                      <a:pt x="155" y="187"/>
                      <a:pt x="155" y="187"/>
                    </a:cubicBezTo>
                    <a:cubicBezTo>
                      <a:pt x="156" y="187"/>
                      <a:pt x="156" y="187"/>
                      <a:pt x="156" y="187"/>
                    </a:cubicBezTo>
                    <a:cubicBezTo>
                      <a:pt x="156" y="187"/>
                      <a:pt x="156" y="187"/>
                      <a:pt x="156" y="187"/>
                    </a:cubicBezTo>
                    <a:cubicBezTo>
                      <a:pt x="156" y="188"/>
                      <a:pt x="156" y="188"/>
                      <a:pt x="156" y="188"/>
                    </a:cubicBezTo>
                    <a:cubicBezTo>
                      <a:pt x="156" y="188"/>
                      <a:pt x="156" y="188"/>
                      <a:pt x="156" y="188"/>
                    </a:cubicBezTo>
                    <a:cubicBezTo>
                      <a:pt x="156" y="188"/>
                      <a:pt x="156" y="189"/>
                      <a:pt x="156" y="189"/>
                    </a:cubicBezTo>
                    <a:cubicBezTo>
                      <a:pt x="156" y="189"/>
                      <a:pt x="156" y="189"/>
                      <a:pt x="157" y="189"/>
                    </a:cubicBezTo>
                    <a:cubicBezTo>
                      <a:pt x="157" y="189"/>
                      <a:pt x="157" y="189"/>
                      <a:pt x="157" y="189"/>
                    </a:cubicBezTo>
                    <a:cubicBezTo>
                      <a:pt x="160" y="191"/>
                      <a:pt x="164" y="190"/>
                      <a:pt x="166" y="187"/>
                    </a:cubicBezTo>
                    <a:cubicBezTo>
                      <a:pt x="166" y="187"/>
                      <a:pt x="167" y="188"/>
                      <a:pt x="167" y="187"/>
                    </a:cubicBezTo>
                    <a:cubicBezTo>
                      <a:pt x="167" y="187"/>
                      <a:pt x="167" y="187"/>
                      <a:pt x="167" y="186"/>
                    </a:cubicBezTo>
                    <a:cubicBezTo>
                      <a:pt x="168" y="186"/>
                      <a:pt x="168" y="185"/>
                      <a:pt x="167" y="184"/>
                    </a:cubicBezTo>
                    <a:cubicBezTo>
                      <a:pt x="167" y="184"/>
                      <a:pt x="166" y="184"/>
                      <a:pt x="166" y="184"/>
                    </a:cubicBezTo>
                    <a:cubicBezTo>
                      <a:pt x="166" y="183"/>
                      <a:pt x="167" y="182"/>
                      <a:pt x="168" y="182"/>
                    </a:cubicBezTo>
                    <a:cubicBezTo>
                      <a:pt x="168" y="181"/>
                      <a:pt x="168" y="181"/>
                      <a:pt x="168" y="181"/>
                    </a:cubicBezTo>
                    <a:cubicBezTo>
                      <a:pt x="168" y="180"/>
                      <a:pt x="168" y="180"/>
                      <a:pt x="168" y="179"/>
                    </a:cubicBezTo>
                    <a:cubicBezTo>
                      <a:pt x="169" y="179"/>
                      <a:pt x="169" y="179"/>
                      <a:pt x="169" y="179"/>
                    </a:cubicBezTo>
                    <a:cubicBezTo>
                      <a:pt x="169" y="179"/>
                      <a:pt x="169" y="179"/>
                      <a:pt x="170" y="178"/>
                    </a:cubicBezTo>
                    <a:cubicBezTo>
                      <a:pt x="170" y="178"/>
                      <a:pt x="170" y="178"/>
                      <a:pt x="170" y="178"/>
                    </a:cubicBezTo>
                    <a:cubicBezTo>
                      <a:pt x="170" y="178"/>
                      <a:pt x="170" y="178"/>
                      <a:pt x="170" y="178"/>
                    </a:cubicBezTo>
                    <a:cubicBezTo>
                      <a:pt x="170" y="178"/>
                      <a:pt x="170" y="178"/>
                      <a:pt x="171" y="178"/>
                    </a:cubicBezTo>
                    <a:cubicBezTo>
                      <a:pt x="171" y="178"/>
                      <a:pt x="171" y="178"/>
                      <a:pt x="171" y="178"/>
                    </a:cubicBezTo>
                    <a:cubicBezTo>
                      <a:pt x="171" y="179"/>
                      <a:pt x="170" y="179"/>
                      <a:pt x="169" y="180"/>
                    </a:cubicBezTo>
                    <a:cubicBezTo>
                      <a:pt x="169" y="181"/>
                      <a:pt x="169" y="181"/>
                      <a:pt x="169" y="182"/>
                    </a:cubicBezTo>
                    <a:cubicBezTo>
                      <a:pt x="168" y="183"/>
                      <a:pt x="168" y="183"/>
                      <a:pt x="168" y="184"/>
                    </a:cubicBezTo>
                    <a:cubicBezTo>
                      <a:pt x="168" y="184"/>
                      <a:pt x="169" y="184"/>
                      <a:pt x="169" y="185"/>
                    </a:cubicBezTo>
                    <a:cubicBezTo>
                      <a:pt x="170" y="185"/>
                      <a:pt x="169" y="187"/>
                      <a:pt x="169" y="187"/>
                    </a:cubicBezTo>
                    <a:cubicBezTo>
                      <a:pt x="170" y="188"/>
                      <a:pt x="170" y="188"/>
                      <a:pt x="170" y="188"/>
                    </a:cubicBezTo>
                    <a:cubicBezTo>
                      <a:pt x="170" y="188"/>
                      <a:pt x="170" y="188"/>
                      <a:pt x="170" y="189"/>
                    </a:cubicBezTo>
                    <a:cubicBezTo>
                      <a:pt x="171" y="190"/>
                      <a:pt x="171" y="192"/>
                      <a:pt x="172" y="193"/>
                    </a:cubicBezTo>
                    <a:cubicBezTo>
                      <a:pt x="173" y="194"/>
                      <a:pt x="173" y="194"/>
                      <a:pt x="172" y="194"/>
                    </a:cubicBezTo>
                    <a:cubicBezTo>
                      <a:pt x="172" y="194"/>
                      <a:pt x="172" y="194"/>
                      <a:pt x="172" y="194"/>
                    </a:cubicBezTo>
                    <a:cubicBezTo>
                      <a:pt x="172" y="194"/>
                      <a:pt x="172" y="195"/>
                      <a:pt x="172" y="195"/>
                    </a:cubicBezTo>
                    <a:cubicBezTo>
                      <a:pt x="172" y="195"/>
                      <a:pt x="171" y="195"/>
                      <a:pt x="171" y="195"/>
                    </a:cubicBezTo>
                    <a:cubicBezTo>
                      <a:pt x="171" y="195"/>
                      <a:pt x="171" y="196"/>
                      <a:pt x="171" y="196"/>
                    </a:cubicBezTo>
                    <a:cubicBezTo>
                      <a:pt x="171" y="196"/>
                      <a:pt x="171" y="197"/>
                      <a:pt x="171" y="197"/>
                    </a:cubicBezTo>
                    <a:cubicBezTo>
                      <a:pt x="171" y="197"/>
                      <a:pt x="171" y="197"/>
                      <a:pt x="171" y="198"/>
                    </a:cubicBezTo>
                    <a:cubicBezTo>
                      <a:pt x="171" y="198"/>
                      <a:pt x="171" y="198"/>
                      <a:pt x="171" y="198"/>
                    </a:cubicBezTo>
                    <a:cubicBezTo>
                      <a:pt x="171" y="198"/>
                      <a:pt x="171" y="198"/>
                      <a:pt x="171" y="198"/>
                    </a:cubicBezTo>
                    <a:cubicBezTo>
                      <a:pt x="171" y="199"/>
                      <a:pt x="171" y="199"/>
                      <a:pt x="171" y="199"/>
                    </a:cubicBezTo>
                    <a:cubicBezTo>
                      <a:pt x="171" y="199"/>
                      <a:pt x="171" y="199"/>
                      <a:pt x="172" y="199"/>
                    </a:cubicBezTo>
                    <a:cubicBezTo>
                      <a:pt x="172" y="199"/>
                      <a:pt x="172" y="199"/>
                      <a:pt x="172" y="199"/>
                    </a:cubicBezTo>
                    <a:cubicBezTo>
                      <a:pt x="172" y="199"/>
                      <a:pt x="172" y="199"/>
                      <a:pt x="172" y="199"/>
                    </a:cubicBezTo>
                    <a:cubicBezTo>
                      <a:pt x="173" y="199"/>
                      <a:pt x="173" y="199"/>
                      <a:pt x="174" y="199"/>
                    </a:cubicBezTo>
                    <a:cubicBezTo>
                      <a:pt x="174" y="199"/>
                      <a:pt x="173" y="200"/>
                      <a:pt x="173" y="200"/>
                    </a:cubicBezTo>
                    <a:cubicBezTo>
                      <a:pt x="173" y="200"/>
                      <a:pt x="173" y="200"/>
                      <a:pt x="173" y="200"/>
                    </a:cubicBezTo>
                    <a:cubicBezTo>
                      <a:pt x="172" y="200"/>
                      <a:pt x="172" y="200"/>
                      <a:pt x="172" y="200"/>
                    </a:cubicBezTo>
                    <a:cubicBezTo>
                      <a:pt x="172" y="200"/>
                      <a:pt x="172" y="200"/>
                      <a:pt x="172" y="200"/>
                    </a:cubicBezTo>
                    <a:cubicBezTo>
                      <a:pt x="172" y="201"/>
                      <a:pt x="172" y="201"/>
                      <a:pt x="172" y="202"/>
                    </a:cubicBezTo>
                    <a:cubicBezTo>
                      <a:pt x="172" y="202"/>
                      <a:pt x="172" y="202"/>
                      <a:pt x="172" y="202"/>
                    </a:cubicBezTo>
                    <a:cubicBezTo>
                      <a:pt x="172" y="202"/>
                      <a:pt x="172" y="202"/>
                      <a:pt x="172" y="202"/>
                    </a:cubicBezTo>
                    <a:cubicBezTo>
                      <a:pt x="172" y="202"/>
                      <a:pt x="172" y="202"/>
                      <a:pt x="172" y="203"/>
                    </a:cubicBezTo>
                    <a:cubicBezTo>
                      <a:pt x="172" y="203"/>
                      <a:pt x="172" y="203"/>
                      <a:pt x="173" y="203"/>
                    </a:cubicBezTo>
                    <a:cubicBezTo>
                      <a:pt x="173" y="203"/>
                      <a:pt x="173" y="203"/>
                      <a:pt x="173" y="202"/>
                    </a:cubicBezTo>
                    <a:cubicBezTo>
                      <a:pt x="173" y="202"/>
                      <a:pt x="173" y="202"/>
                      <a:pt x="173" y="202"/>
                    </a:cubicBezTo>
                    <a:cubicBezTo>
                      <a:pt x="173" y="202"/>
                      <a:pt x="173" y="202"/>
                      <a:pt x="173" y="202"/>
                    </a:cubicBezTo>
                    <a:cubicBezTo>
                      <a:pt x="173" y="203"/>
                      <a:pt x="173" y="203"/>
                      <a:pt x="173" y="203"/>
                    </a:cubicBezTo>
                    <a:cubicBezTo>
                      <a:pt x="173" y="203"/>
                      <a:pt x="173" y="203"/>
                      <a:pt x="173" y="203"/>
                    </a:cubicBezTo>
                    <a:cubicBezTo>
                      <a:pt x="173" y="203"/>
                      <a:pt x="173" y="203"/>
                      <a:pt x="173" y="203"/>
                    </a:cubicBezTo>
                    <a:cubicBezTo>
                      <a:pt x="173" y="203"/>
                      <a:pt x="173" y="203"/>
                      <a:pt x="172" y="203"/>
                    </a:cubicBezTo>
                    <a:cubicBezTo>
                      <a:pt x="172" y="204"/>
                      <a:pt x="172" y="204"/>
                      <a:pt x="172" y="204"/>
                    </a:cubicBezTo>
                    <a:cubicBezTo>
                      <a:pt x="172" y="204"/>
                      <a:pt x="172" y="204"/>
                      <a:pt x="172" y="204"/>
                    </a:cubicBezTo>
                    <a:cubicBezTo>
                      <a:pt x="172" y="204"/>
                      <a:pt x="172" y="204"/>
                      <a:pt x="172" y="204"/>
                    </a:cubicBezTo>
                    <a:cubicBezTo>
                      <a:pt x="172" y="204"/>
                      <a:pt x="172" y="204"/>
                      <a:pt x="172" y="204"/>
                    </a:cubicBezTo>
                    <a:cubicBezTo>
                      <a:pt x="172" y="205"/>
                      <a:pt x="172" y="205"/>
                      <a:pt x="172" y="205"/>
                    </a:cubicBezTo>
                    <a:cubicBezTo>
                      <a:pt x="171" y="205"/>
                      <a:pt x="171" y="205"/>
                      <a:pt x="171" y="205"/>
                    </a:cubicBezTo>
                    <a:cubicBezTo>
                      <a:pt x="171" y="205"/>
                      <a:pt x="171" y="205"/>
                      <a:pt x="171" y="205"/>
                    </a:cubicBezTo>
                    <a:cubicBezTo>
                      <a:pt x="171" y="205"/>
                      <a:pt x="170" y="205"/>
                      <a:pt x="170" y="205"/>
                    </a:cubicBezTo>
                    <a:cubicBezTo>
                      <a:pt x="170" y="205"/>
                      <a:pt x="170" y="205"/>
                      <a:pt x="170" y="205"/>
                    </a:cubicBezTo>
                    <a:cubicBezTo>
                      <a:pt x="170" y="205"/>
                      <a:pt x="170" y="205"/>
                      <a:pt x="170" y="205"/>
                    </a:cubicBezTo>
                    <a:cubicBezTo>
                      <a:pt x="171" y="205"/>
                      <a:pt x="171" y="205"/>
                      <a:pt x="172" y="205"/>
                    </a:cubicBezTo>
                    <a:cubicBezTo>
                      <a:pt x="172" y="205"/>
                      <a:pt x="172" y="205"/>
                      <a:pt x="172" y="205"/>
                    </a:cubicBezTo>
                    <a:cubicBezTo>
                      <a:pt x="172" y="205"/>
                      <a:pt x="172" y="206"/>
                      <a:pt x="172" y="206"/>
                    </a:cubicBezTo>
                    <a:cubicBezTo>
                      <a:pt x="172" y="206"/>
                      <a:pt x="172" y="206"/>
                      <a:pt x="172" y="206"/>
                    </a:cubicBezTo>
                    <a:cubicBezTo>
                      <a:pt x="172" y="206"/>
                      <a:pt x="173" y="206"/>
                      <a:pt x="173" y="206"/>
                    </a:cubicBezTo>
                    <a:cubicBezTo>
                      <a:pt x="174" y="205"/>
                      <a:pt x="174" y="205"/>
                      <a:pt x="175" y="205"/>
                    </a:cubicBezTo>
                    <a:cubicBezTo>
                      <a:pt x="175" y="204"/>
                      <a:pt x="175" y="204"/>
                      <a:pt x="175" y="204"/>
                    </a:cubicBezTo>
                    <a:cubicBezTo>
                      <a:pt x="175" y="204"/>
                      <a:pt x="176" y="203"/>
                      <a:pt x="176" y="203"/>
                    </a:cubicBezTo>
                    <a:cubicBezTo>
                      <a:pt x="176" y="203"/>
                      <a:pt x="176" y="203"/>
                      <a:pt x="176" y="203"/>
                    </a:cubicBezTo>
                    <a:cubicBezTo>
                      <a:pt x="176" y="203"/>
                      <a:pt x="177" y="203"/>
                      <a:pt x="177" y="203"/>
                    </a:cubicBezTo>
                    <a:cubicBezTo>
                      <a:pt x="177" y="203"/>
                      <a:pt x="177" y="203"/>
                      <a:pt x="177" y="202"/>
                    </a:cubicBezTo>
                    <a:cubicBezTo>
                      <a:pt x="177" y="202"/>
                      <a:pt x="178" y="202"/>
                      <a:pt x="178" y="202"/>
                    </a:cubicBezTo>
                    <a:cubicBezTo>
                      <a:pt x="178" y="202"/>
                      <a:pt x="178" y="202"/>
                      <a:pt x="178" y="202"/>
                    </a:cubicBezTo>
                    <a:cubicBezTo>
                      <a:pt x="178" y="202"/>
                      <a:pt x="179" y="202"/>
                      <a:pt x="179" y="202"/>
                    </a:cubicBezTo>
                    <a:cubicBezTo>
                      <a:pt x="180" y="201"/>
                      <a:pt x="181" y="200"/>
                      <a:pt x="182" y="200"/>
                    </a:cubicBezTo>
                    <a:cubicBezTo>
                      <a:pt x="182" y="200"/>
                      <a:pt x="182" y="200"/>
                      <a:pt x="182" y="200"/>
                    </a:cubicBezTo>
                    <a:cubicBezTo>
                      <a:pt x="182" y="201"/>
                      <a:pt x="182" y="201"/>
                      <a:pt x="182" y="201"/>
                    </a:cubicBezTo>
                    <a:cubicBezTo>
                      <a:pt x="182" y="201"/>
                      <a:pt x="182" y="201"/>
                      <a:pt x="182" y="201"/>
                    </a:cubicBezTo>
                    <a:cubicBezTo>
                      <a:pt x="182" y="201"/>
                      <a:pt x="182" y="202"/>
                      <a:pt x="183" y="202"/>
                    </a:cubicBezTo>
                    <a:cubicBezTo>
                      <a:pt x="183" y="202"/>
                      <a:pt x="183" y="202"/>
                      <a:pt x="183" y="202"/>
                    </a:cubicBezTo>
                    <a:cubicBezTo>
                      <a:pt x="183" y="202"/>
                      <a:pt x="183" y="202"/>
                      <a:pt x="183" y="202"/>
                    </a:cubicBezTo>
                    <a:cubicBezTo>
                      <a:pt x="184" y="202"/>
                      <a:pt x="184" y="202"/>
                      <a:pt x="184" y="202"/>
                    </a:cubicBezTo>
                    <a:cubicBezTo>
                      <a:pt x="184" y="202"/>
                      <a:pt x="184" y="202"/>
                      <a:pt x="184" y="202"/>
                    </a:cubicBezTo>
                    <a:cubicBezTo>
                      <a:pt x="184" y="202"/>
                      <a:pt x="184" y="202"/>
                      <a:pt x="184" y="202"/>
                    </a:cubicBezTo>
                    <a:cubicBezTo>
                      <a:pt x="184" y="202"/>
                      <a:pt x="184" y="203"/>
                      <a:pt x="184" y="203"/>
                    </a:cubicBezTo>
                    <a:cubicBezTo>
                      <a:pt x="184" y="203"/>
                      <a:pt x="185" y="203"/>
                      <a:pt x="185" y="203"/>
                    </a:cubicBezTo>
                    <a:cubicBezTo>
                      <a:pt x="185" y="203"/>
                      <a:pt x="185" y="203"/>
                      <a:pt x="185" y="203"/>
                    </a:cubicBezTo>
                    <a:cubicBezTo>
                      <a:pt x="185" y="202"/>
                      <a:pt x="186" y="202"/>
                      <a:pt x="186" y="202"/>
                    </a:cubicBezTo>
                    <a:cubicBezTo>
                      <a:pt x="186" y="202"/>
                      <a:pt x="186" y="202"/>
                      <a:pt x="186" y="202"/>
                    </a:cubicBezTo>
                    <a:cubicBezTo>
                      <a:pt x="186" y="201"/>
                      <a:pt x="186" y="201"/>
                      <a:pt x="186" y="201"/>
                    </a:cubicBezTo>
                    <a:cubicBezTo>
                      <a:pt x="187" y="201"/>
                      <a:pt x="187" y="201"/>
                      <a:pt x="187" y="202"/>
                    </a:cubicBezTo>
                    <a:cubicBezTo>
                      <a:pt x="187" y="202"/>
                      <a:pt x="187" y="202"/>
                      <a:pt x="187" y="202"/>
                    </a:cubicBezTo>
                    <a:cubicBezTo>
                      <a:pt x="187" y="203"/>
                      <a:pt x="187" y="203"/>
                      <a:pt x="187" y="203"/>
                    </a:cubicBezTo>
                    <a:cubicBezTo>
                      <a:pt x="187" y="203"/>
                      <a:pt x="188" y="203"/>
                      <a:pt x="188" y="203"/>
                    </a:cubicBezTo>
                    <a:cubicBezTo>
                      <a:pt x="189" y="203"/>
                      <a:pt x="189" y="205"/>
                      <a:pt x="189" y="205"/>
                    </a:cubicBezTo>
                    <a:cubicBezTo>
                      <a:pt x="189" y="206"/>
                      <a:pt x="190" y="206"/>
                      <a:pt x="190" y="207"/>
                    </a:cubicBezTo>
                    <a:cubicBezTo>
                      <a:pt x="190" y="207"/>
                      <a:pt x="190" y="207"/>
                      <a:pt x="190" y="208"/>
                    </a:cubicBezTo>
                    <a:cubicBezTo>
                      <a:pt x="191" y="208"/>
                      <a:pt x="191" y="208"/>
                      <a:pt x="191" y="208"/>
                    </a:cubicBezTo>
                    <a:cubicBezTo>
                      <a:pt x="192" y="208"/>
                      <a:pt x="192" y="208"/>
                      <a:pt x="193" y="207"/>
                    </a:cubicBezTo>
                    <a:cubicBezTo>
                      <a:pt x="193" y="207"/>
                      <a:pt x="193" y="207"/>
                      <a:pt x="193" y="207"/>
                    </a:cubicBezTo>
                    <a:cubicBezTo>
                      <a:pt x="193" y="207"/>
                      <a:pt x="193" y="207"/>
                      <a:pt x="193" y="207"/>
                    </a:cubicBezTo>
                    <a:cubicBezTo>
                      <a:pt x="192" y="206"/>
                      <a:pt x="192" y="206"/>
                      <a:pt x="192" y="206"/>
                    </a:cubicBezTo>
                    <a:cubicBezTo>
                      <a:pt x="192" y="205"/>
                      <a:pt x="191" y="205"/>
                      <a:pt x="192" y="204"/>
                    </a:cubicBezTo>
                    <a:cubicBezTo>
                      <a:pt x="192" y="204"/>
                      <a:pt x="192" y="204"/>
                      <a:pt x="192" y="204"/>
                    </a:cubicBezTo>
                    <a:cubicBezTo>
                      <a:pt x="192" y="203"/>
                      <a:pt x="192" y="203"/>
                      <a:pt x="192" y="202"/>
                    </a:cubicBezTo>
                    <a:cubicBezTo>
                      <a:pt x="192" y="202"/>
                      <a:pt x="193" y="202"/>
                      <a:pt x="193" y="202"/>
                    </a:cubicBezTo>
                    <a:cubicBezTo>
                      <a:pt x="193" y="202"/>
                      <a:pt x="194" y="201"/>
                      <a:pt x="194" y="200"/>
                    </a:cubicBezTo>
                    <a:cubicBezTo>
                      <a:pt x="194" y="200"/>
                      <a:pt x="194" y="200"/>
                      <a:pt x="195" y="200"/>
                    </a:cubicBezTo>
                    <a:cubicBezTo>
                      <a:pt x="195" y="200"/>
                      <a:pt x="195" y="200"/>
                      <a:pt x="195" y="200"/>
                    </a:cubicBezTo>
                    <a:cubicBezTo>
                      <a:pt x="195" y="200"/>
                      <a:pt x="195" y="200"/>
                      <a:pt x="195" y="200"/>
                    </a:cubicBezTo>
                    <a:cubicBezTo>
                      <a:pt x="196" y="200"/>
                      <a:pt x="196" y="200"/>
                      <a:pt x="197" y="200"/>
                    </a:cubicBezTo>
                    <a:cubicBezTo>
                      <a:pt x="197" y="200"/>
                      <a:pt x="197" y="200"/>
                      <a:pt x="197" y="201"/>
                    </a:cubicBezTo>
                    <a:cubicBezTo>
                      <a:pt x="197" y="201"/>
                      <a:pt x="198" y="201"/>
                      <a:pt x="198" y="201"/>
                    </a:cubicBezTo>
                    <a:cubicBezTo>
                      <a:pt x="198" y="201"/>
                      <a:pt x="198" y="201"/>
                      <a:pt x="198" y="201"/>
                    </a:cubicBezTo>
                    <a:cubicBezTo>
                      <a:pt x="198" y="202"/>
                      <a:pt x="198" y="202"/>
                      <a:pt x="198" y="202"/>
                    </a:cubicBezTo>
                    <a:cubicBezTo>
                      <a:pt x="198" y="202"/>
                      <a:pt x="198" y="202"/>
                      <a:pt x="197" y="202"/>
                    </a:cubicBezTo>
                    <a:cubicBezTo>
                      <a:pt x="197" y="202"/>
                      <a:pt x="197" y="202"/>
                      <a:pt x="197" y="202"/>
                    </a:cubicBezTo>
                    <a:cubicBezTo>
                      <a:pt x="197" y="202"/>
                      <a:pt x="197" y="201"/>
                      <a:pt x="197" y="201"/>
                    </a:cubicBezTo>
                    <a:cubicBezTo>
                      <a:pt x="196" y="200"/>
                      <a:pt x="196" y="200"/>
                      <a:pt x="196" y="200"/>
                    </a:cubicBezTo>
                    <a:cubicBezTo>
                      <a:pt x="195" y="200"/>
                      <a:pt x="195" y="200"/>
                      <a:pt x="195" y="201"/>
                    </a:cubicBezTo>
                    <a:cubicBezTo>
                      <a:pt x="194" y="201"/>
                      <a:pt x="194" y="201"/>
                      <a:pt x="194" y="202"/>
                    </a:cubicBezTo>
                    <a:cubicBezTo>
                      <a:pt x="194" y="202"/>
                      <a:pt x="194" y="202"/>
                      <a:pt x="194" y="202"/>
                    </a:cubicBezTo>
                    <a:cubicBezTo>
                      <a:pt x="194" y="203"/>
                      <a:pt x="194" y="203"/>
                      <a:pt x="194" y="203"/>
                    </a:cubicBezTo>
                    <a:cubicBezTo>
                      <a:pt x="194" y="203"/>
                      <a:pt x="194" y="203"/>
                      <a:pt x="194" y="203"/>
                    </a:cubicBezTo>
                    <a:cubicBezTo>
                      <a:pt x="194" y="203"/>
                      <a:pt x="195" y="203"/>
                      <a:pt x="195" y="203"/>
                    </a:cubicBezTo>
                    <a:cubicBezTo>
                      <a:pt x="195" y="204"/>
                      <a:pt x="195" y="204"/>
                      <a:pt x="195" y="204"/>
                    </a:cubicBezTo>
                    <a:cubicBezTo>
                      <a:pt x="195" y="204"/>
                      <a:pt x="195" y="205"/>
                      <a:pt x="195" y="205"/>
                    </a:cubicBezTo>
                    <a:cubicBezTo>
                      <a:pt x="195" y="205"/>
                      <a:pt x="195" y="205"/>
                      <a:pt x="195" y="205"/>
                    </a:cubicBezTo>
                    <a:cubicBezTo>
                      <a:pt x="196" y="205"/>
                      <a:pt x="196" y="205"/>
                      <a:pt x="196" y="205"/>
                    </a:cubicBezTo>
                    <a:cubicBezTo>
                      <a:pt x="196" y="205"/>
                      <a:pt x="196" y="205"/>
                      <a:pt x="196" y="205"/>
                    </a:cubicBezTo>
                    <a:cubicBezTo>
                      <a:pt x="197" y="205"/>
                      <a:pt x="198" y="205"/>
                      <a:pt x="199" y="205"/>
                    </a:cubicBezTo>
                    <a:cubicBezTo>
                      <a:pt x="200" y="204"/>
                      <a:pt x="201" y="203"/>
                      <a:pt x="202" y="203"/>
                    </a:cubicBezTo>
                    <a:cubicBezTo>
                      <a:pt x="202" y="203"/>
                      <a:pt x="202" y="203"/>
                      <a:pt x="202" y="202"/>
                    </a:cubicBezTo>
                    <a:cubicBezTo>
                      <a:pt x="203" y="202"/>
                      <a:pt x="203" y="202"/>
                      <a:pt x="204" y="202"/>
                    </a:cubicBezTo>
                    <a:cubicBezTo>
                      <a:pt x="204" y="202"/>
                      <a:pt x="204" y="202"/>
                      <a:pt x="204" y="202"/>
                    </a:cubicBezTo>
                    <a:cubicBezTo>
                      <a:pt x="204" y="202"/>
                      <a:pt x="204" y="202"/>
                      <a:pt x="204" y="202"/>
                    </a:cubicBezTo>
                    <a:cubicBezTo>
                      <a:pt x="204" y="202"/>
                      <a:pt x="204" y="203"/>
                      <a:pt x="204" y="203"/>
                    </a:cubicBezTo>
                    <a:cubicBezTo>
                      <a:pt x="204" y="203"/>
                      <a:pt x="204" y="203"/>
                      <a:pt x="204" y="203"/>
                    </a:cubicBezTo>
                    <a:cubicBezTo>
                      <a:pt x="204" y="203"/>
                      <a:pt x="204" y="204"/>
                      <a:pt x="204" y="204"/>
                    </a:cubicBezTo>
                    <a:cubicBezTo>
                      <a:pt x="204" y="204"/>
                      <a:pt x="204" y="204"/>
                      <a:pt x="204" y="204"/>
                    </a:cubicBezTo>
                    <a:cubicBezTo>
                      <a:pt x="204" y="204"/>
                      <a:pt x="203" y="204"/>
                      <a:pt x="203" y="205"/>
                    </a:cubicBezTo>
                    <a:cubicBezTo>
                      <a:pt x="203" y="205"/>
                      <a:pt x="202" y="206"/>
                      <a:pt x="202" y="206"/>
                    </a:cubicBezTo>
                    <a:cubicBezTo>
                      <a:pt x="202" y="207"/>
                      <a:pt x="201" y="207"/>
                      <a:pt x="201" y="208"/>
                    </a:cubicBezTo>
                    <a:cubicBezTo>
                      <a:pt x="201" y="208"/>
                      <a:pt x="201" y="209"/>
                      <a:pt x="201" y="210"/>
                    </a:cubicBezTo>
                    <a:cubicBezTo>
                      <a:pt x="201" y="210"/>
                      <a:pt x="201" y="210"/>
                      <a:pt x="201" y="210"/>
                    </a:cubicBezTo>
                    <a:cubicBezTo>
                      <a:pt x="201" y="210"/>
                      <a:pt x="201" y="210"/>
                      <a:pt x="201" y="210"/>
                    </a:cubicBezTo>
                    <a:cubicBezTo>
                      <a:pt x="202" y="210"/>
                      <a:pt x="202" y="210"/>
                      <a:pt x="202" y="210"/>
                    </a:cubicBezTo>
                    <a:cubicBezTo>
                      <a:pt x="202" y="211"/>
                      <a:pt x="201" y="211"/>
                      <a:pt x="200" y="212"/>
                    </a:cubicBezTo>
                    <a:cubicBezTo>
                      <a:pt x="200" y="212"/>
                      <a:pt x="200" y="212"/>
                      <a:pt x="200" y="212"/>
                    </a:cubicBezTo>
                    <a:cubicBezTo>
                      <a:pt x="200" y="212"/>
                      <a:pt x="200" y="213"/>
                      <a:pt x="200" y="213"/>
                    </a:cubicBezTo>
                    <a:cubicBezTo>
                      <a:pt x="200" y="213"/>
                      <a:pt x="200" y="214"/>
                      <a:pt x="200" y="214"/>
                    </a:cubicBezTo>
                    <a:cubicBezTo>
                      <a:pt x="200" y="214"/>
                      <a:pt x="200" y="215"/>
                      <a:pt x="200" y="215"/>
                    </a:cubicBezTo>
                    <a:cubicBezTo>
                      <a:pt x="200" y="216"/>
                      <a:pt x="200" y="216"/>
                      <a:pt x="200" y="216"/>
                    </a:cubicBezTo>
                    <a:cubicBezTo>
                      <a:pt x="199" y="217"/>
                      <a:pt x="199" y="217"/>
                      <a:pt x="199" y="218"/>
                    </a:cubicBezTo>
                    <a:cubicBezTo>
                      <a:pt x="200" y="218"/>
                      <a:pt x="200" y="218"/>
                      <a:pt x="200" y="218"/>
                    </a:cubicBezTo>
                    <a:cubicBezTo>
                      <a:pt x="200" y="218"/>
                      <a:pt x="200" y="218"/>
                      <a:pt x="200" y="218"/>
                    </a:cubicBezTo>
                    <a:cubicBezTo>
                      <a:pt x="200" y="217"/>
                      <a:pt x="200" y="217"/>
                      <a:pt x="200" y="217"/>
                    </a:cubicBezTo>
                    <a:cubicBezTo>
                      <a:pt x="201" y="217"/>
                      <a:pt x="201" y="217"/>
                      <a:pt x="201" y="218"/>
                    </a:cubicBezTo>
                    <a:cubicBezTo>
                      <a:pt x="201" y="218"/>
                      <a:pt x="201" y="218"/>
                      <a:pt x="201" y="219"/>
                    </a:cubicBezTo>
                    <a:cubicBezTo>
                      <a:pt x="201" y="219"/>
                      <a:pt x="201" y="219"/>
                      <a:pt x="200" y="220"/>
                    </a:cubicBezTo>
                    <a:cubicBezTo>
                      <a:pt x="200" y="220"/>
                      <a:pt x="200" y="220"/>
                      <a:pt x="200" y="219"/>
                    </a:cubicBezTo>
                    <a:cubicBezTo>
                      <a:pt x="200" y="219"/>
                      <a:pt x="199" y="219"/>
                      <a:pt x="199" y="219"/>
                    </a:cubicBezTo>
                    <a:cubicBezTo>
                      <a:pt x="198" y="219"/>
                      <a:pt x="198" y="220"/>
                      <a:pt x="197" y="221"/>
                    </a:cubicBezTo>
                    <a:cubicBezTo>
                      <a:pt x="197" y="221"/>
                      <a:pt x="197" y="221"/>
                      <a:pt x="197" y="222"/>
                    </a:cubicBezTo>
                    <a:cubicBezTo>
                      <a:pt x="197" y="222"/>
                      <a:pt x="197" y="222"/>
                      <a:pt x="196" y="222"/>
                    </a:cubicBezTo>
                    <a:cubicBezTo>
                      <a:pt x="196" y="222"/>
                      <a:pt x="196" y="222"/>
                      <a:pt x="196" y="222"/>
                    </a:cubicBezTo>
                    <a:cubicBezTo>
                      <a:pt x="196" y="222"/>
                      <a:pt x="196" y="222"/>
                      <a:pt x="196" y="222"/>
                    </a:cubicBezTo>
                    <a:cubicBezTo>
                      <a:pt x="196" y="222"/>
                      <a:pt x="195" y="222"/>
                      <a:pt x="195" y="222"/>
                    </a:cubicBezTo>
                    <a:cubicBezTo>
                      <a:pt x="195" y="223"/>
                      <a:pt x="194" y="223"/>
                      <a:pt x="194" y="224"/>
                    </a:cubicBezTo>
                    <a:cubicBezTo>
                      <a:pt x="194" y="225"/>
                      <a:pt x="194" y="225"/>
                      <a:pt x="193" y="225"/>
                    </a:cubicBezTo>
                    <a:cubicBezTo>
                      <a:pt x="193" y="226"/>
                      <a:pt x="193" y="226"/>
                      <a:pt x="193" y="227"/>
                    </a:cubicBezTo>
                    <a:cubicBezTo>
                      <a:pt x="193" y="227"/>
                      <a:pt x="193" y="228"/>
                      <a:pt x="193" y="228"/>
                    </a:cubicBezTo>
                    <a:cubicBezTo>
                      <a:pt x="193" y="228"/>
                      <a:pt x="193" y="228"/>
                      <a:pt x="192" y="228"/>
                    </a:cubicBezTo>
                    <a:cubicBezTo>
                      <a:pt x="192" y="228"/>
                      <a:pt x="192" y="228"/>
                      <a:pt x="191" y="228"/>
                    </a:cubicBezTo>
                    <a:cubicBezTo>
                      <a:pt x="191" y="228"/>
                      <a:pt x="191" y="228"/>
                      <a:pt x="191" y="228"/>
                    </a:cubicBezTo>
                    <a:cubicBezTo>
                      <a:pt x="191" y="228"/>
                      <a:pt x="191" y="228"/>
                      <a:pt x="190" y="228"/>
                    </a:cubicBezTo>
                    <a:cubicBezTo>
                      <a:pt x="190" y="229"/>
                      <a:pt x="189" y="230"/>
                      <a:pt x="188" y="230"/>
                    </a:cubicBezTo>
                    <a:cubicBezTo>
                      <a:pt x="188" y="230"/>
                      <a:pt x="187" y="230"/>
                      <a:pt x="187" y="231"/>
                    </a:cubicBezTo>
                    <a:cubicBezTo>
                      <a:pt x="186" y="231"/>
                      <a:pt x="185" y="231"/>
                      <a:pt x="185" y="232"/>
                    </a:cubicBezTo>
                    <a:cubicBezTo>
                      <a:pt x="184" y="233"/>
                      <a:pt x="183" y="234"/>
                      <a:pt x="182" y="234"/>
                    </a:cubicBezTo>
                    <a:cubicBezTo>
                      <a:pt x="182" y="234"/>
                      <a:pt x="183" y="234"/>
                      <a:pt x="183" y="235"/>
                    </a:cubicBezTo>
                    <a:cubicBezTo>
                      <a:pt x="183" y="235"/>
                      <a:pt x="183" y="235"/>
                      <a:pt x="183" y="235"/>
                    </a:cubicBezTo>
                    <a:cubicBezTo>
                      <a:pt x="182" y="235"/>
                      <a:pt x="182" y="235"/>
                      <a:pt x="182" y="235"/>
                    </a:cubicBezTo>
                    <a:cubicBezTo>
                      <a:pt x="182" y="235"/>
                      <a:pt x="181" y="235"/>
                      <a:pt x="181" y="235"/>
                    </a:cubicBezTo>
                    <a:cubicBezTo>
                      <a:pt x="181" y="236"/>
                      <a:pt x="181" y="236"/>
                      <a:pt x="181" y="237"/>
                    </a:cubicBezTo>
                    <a:cubicBezTo>
                      <a:pt x="181" y="237"/>
                      <a:pt x="181" y="237"/>
                      <a:pt x="181" y="237"/>
                    </a:cubicBezTo>
                    <a:cubicBezTo>
                      <a:pt x="181" y="237"/>
                      <a:pt x="180" y="237"/>
                      <a:pt x="180" y="238"/>
                    </a:cubicBezTo>
                    <a:cubicBezTo>
                      <a:pt x="180" y="238"/>
                      <a:pt x="180" y="238"/>
                      <a:pt x="180" y="238"/>
                    </a:cubicBezTo>
                    <a:cubicBezTo>
                      <a:pt x="181" y="239"/>
                      <a:pt x="181" y="239"/>
                      <a:pt x="182" y="240"/>
                    </a:cubicBezTo>
                    <a:cubicBezTo>
                      <a:pt x="182" y="240"/>
                      <a:pt x="182" y="240"/>
                      <a:pt x="182" y="240"/>
                    </a:cubicBezTo>
                    <a:cubicBezTo>
                      <a:pt x="182" y="240"/>
                      <a:pt x="182" y="240"/>
                      <a:pt x="182" y="240"/>
                    </a:cubicBezTo>
                    <a:cubicBezTo>
                      <a:pt x="182" y="240"/>
                      <a:pt x="181" y="240"/>
                      <a:pt x="181" y="240"/>
                    </a:cubicBezTo>
                    <a:cubicBezTo>
                      <a:pt x="181" y="240"/>
                      <a:pt x="181" y="240"/>
                      <a:pt x="181" y="239"/>
                    </a:cubicBezTo>
                    <a:cubicBezTo>
                      <a:pt x="181" y="239"/>
                      <a:pt x="180" y="239"/>
                      <a:pt x="180" y="239"/>
                    </a:cubicBezTo>
                    <a:cubicBezTo>
                      <a:pt x="180" y="239"/>
                      <a:pt x="179" y="239"/>
                      <a:pt x="179" y="239"/>
                    </a:cubicBezTo>
                    <a:cubicBezTo>
                      <a:pt x="179" y="239"/>
                      <a:pt x="179" y="239"/>
                      <a:pt x="179" y="240"/>
                    </a:cubicBezTo>
                    <a:cubicBezTo>
                      <a:pt x="179" y="240"/>
                      <a:pt x="179" y="240"/>
                      <a:pt x="179" y="240"/>
                    </a:cubicBezTo>
                    <a:cubicBezTo>
                      <a:pt x="179" y="240"/>
                      <a:pt x="179" y="241"/>
                      <a:pt x="179" y="241"/>
                    </a:cubicBezTo>
                    <a:cubicBezTo>
                      <a:pt x="179" y="241"/>
                      <a:pt x="178" y="241"/>
                      <a:pt x="178" y="240"/>
                    </a:cubicBezTo>
                    <a:cubicBezTo>
                      <a:pt x="178" y="240"/>
                      <a:pt x="178" y="239"/>
                      <a:pt x="177" y="239"/>
                    </a:cubicBezTo>
                    <a:cubicBezTo>
                      <a:pt x="177" y="239"/>
                      <a:pt x="177" y="238"/>
                      <a:pt x="177" y="238"/>
                    </a:cubicBezTo>
                    <a:cubicBezTo>
                      <a:pt x="176" y="238"/>
                      <a:pt x="176" y="238"/>
                      <a:pt x="175" y="238"/>
                    </a:cubicBezTo>
                    <a:cubicBezTo>
                      <a:pt x="175" y="238"/>
                      <a:pt x="175" y="238"/>
                      <a:pt x="174" y="238"/>
                    </a:cubicBezTo>
                    <a:cubicBezTo>
                      <a:pt x="174" y="238"/>
                      <a:pt x="173" y="239"/>
                      <a:pt x="173" y="239"/>
                    </a:cubicBezTo>
                    <a:cubicBezTo>
                      <a:pt x="171" y="240"/>
                      <a:pt x="168" y="242"/>
                      <a:pt x="167" y="244"/>
                    </a:cubicBezTo>
                    <a:cubicBezTo>
                      <a:pt x="167" y="244"/>
                      <a:pt x="167" y="244"/>
                      <a:pt x="167" y="245"/>
                    </a:cubicBezTo>
                    <a:cubicBezTo>
                      <a:pt x="167" y="245"/>
                      <a:pt x="167" y="245"/>
                      <a:pt x="167" y="245"/>
                    </a:cubicBezTo>
                    <a:cubicBezTo>
                      <a:pt x="167" y="246"/>
                      <a:pt x="166" y="246"/>
                      <a:pt x="166" y="246"/>
                    </a:cubicBezTo>
                    <a:cubicBezTo>
                      <a:pt x="166" y="246"/>
                      <a:pt x="165" y="246"/>
                      <a:pt x="165" y="247"/>
                    </a:cubicBezTo>
                    <a:cubicBezTo>
                      <a:pt x="165" y="247"/>
                      <a:pt x="165" y="247"/>
                      <a:pt x="165" y="247"/>
                    </a:cubicBezTo>
                    <a:cubicBezTo>
                      <a:pt x="165" y="247"/>
                      <a:pt x="165" y="247"/>
                      <a:pt x="165" y="247"/>
                    </a:cubicBezTo>
                    <a:cubicBezTo>
                      <a:pt x="164" y="248"/>
                      <a:pt x="164" y="248"/>
                      <a:pt x="163" y="248"/>
                    </a:cubicBezTo>
                    <a:cubicBezTo>
                      <a:pt x="163" y="248"/>
                      <a:pt x="163" y="248"/>
                      <a:pt x="163" y="248"/>
                    </a:cubicBezTo>
                    <a:cubicBezTo>
                      <a:pt x="162" y="248"/>
                      <a:pt x="162" y="248"/>
                      <a:pt x="162" y="249"/>
                    </a:cubicBezTo>
                    <a:cubicBezTo>
                      <a:pt x="162" y="249"/>
                      <a:pt x="162" y="250"/>
                      <a:pt x="162" y="250"/>
                    </a:cubicBezTo>
                    <a:cubicBezTo>
                      <a:pt x="162" y="250"/>
                      <a:pt x="162" y="251"/>
                      <a:pt x="162" y="251"/>
                    </a:cubicBezTo>
                    <a:cubicBezTo>
                      <a:pt x="161" y="251"/>
                      <a:pt x="161" y="252"/>
                      <a:pt x="162" y="252"/>
                    </a:cubicBezTo>
                    <a:cubicBezTo>
                      <a:pt x="162" y="252"/>
                      <a:pt x="163" y="251"/>
                      <a:pt x="163" y="251"/>
                    </a:cubicBezTo>
                    <a:cubicBezTo>
                      <a:pt x="163" y="251"/>
                      <a:pt x="163" y="251"/>
                      <a:pt x="163" y="250"/>
                    </a:cubicBezTo>
                    <a:cubicBezTo>
                      <a:pt x="164" y="250"/>
                      <a:pt x="163" y="249"/>
                      <a:pt x="163" y="249"/>
                    </a:cubicBezTo>
                    <a:cubicBezTo>
                      <a:pt x="163" y="249"/>
                      <a:pt x="163" y="248"/>
                      <a:pt x="164" y="248"/>
                    </a:cubicBezTo>
                    <a:cubicBezTo>
                      <a:pt x="164" y="248"/>
                      <a:pt x="164" y="249"/>
                      <a:pt x="164" y="249"/>
                    </a:cubicBezTo>
                    <a:cubicBezTo>
                      <a:pt x="164" y="249"/>
                      <a:pt x="164" y="250"/>
                      <a:pt x="164" y="250"/>
                    </a:cubicBezTo>
                    <a:cubicBezTo>
                      <a:pt x="165" y="250"/>
                      <a:pt x="165" y="250"/>
                      <a:pt x="165" y="250"/>
                    </a:cubicBezTo>
                    <a:cubicBezTo>
                      <a:pt x="166" y="250"/>
                      <a:pt x="166" y="250"/>
                      <a:pt x="166" y="250"/>
                    </a:cubicBezTo>
                    <a:cubicBezTo>
                      <a:pt x="167" y="250"/>
                      <a:pt x="167" y="249"/>
                      <a:pt x="167" y="249"/>
                    </a:cubicBezTo>
                    <a:cubicBezTo>
                      <a:pt x="167" y="249"/>
                      <a:pt x="167" y="248"/>
                      <a:pt x="167" y="248"/>
                    </a:cubicBezTo>
                    <a:cubicBezTo>
                      <a:pt x="167" y="248"/>
                      <a:pt x="167" y="247"/>
                      <a:pt x="166" y="247"/>
                    </a:cubicBezTo>
                    <a:cubicBezTo>
                      <a:pt x="166" y="247"/>
                      <a:pt x="166" y="247"/>
                      <a:pt x="166" y="247"/>
                    </a:cubicBezTo>
                    <a:cubicBezTo>
                      <a:pt x="166" y="247"/>
                      <a:pt x="166" y="246"/>
                      <a:pt x="166" y="246"/>
                    </a:cubicBezTo>
                    <a:cubicBezTo>
                      <a:pt x="167" y="246"/>
                      <a:pt x="167" y="247"/>
                      <a:pt x="167" y="247"/>
                    </a:cubicBezTo>
                    <a:cubicBezTo>
                      <a:pt x="167" y="247"/>
                      <a:pt x="167" y="248"/>
                      <a:pt x="167" y="248"/>
                    </a:cubicBezTo>
                    <a:cubicBezTo>
                      <a:pt x="167" y="248"/>
                      <a:pt x="168" y="248"/>
                      <a:pt x="168" y="248"/>
                    </a:cubicBezTo>
                    <a:cubicBezTo>
                      <a:pt x="168" y="248"/>
                      <a:pt x="167" y="248"/>
                      <a:pt x="167" y="248"/>
                    </a:cubicBezTo>
                    <a:cubicBezTo>
                      <a:pt x="167" y="248"/>
                      <a:pt x="167" y="249"/>
                      <a:pt x="167" y="249"/>
                    </a:cubicBezTo>
                    <a:cubicBezTo>
                      <a:pt x="167" y="249"/>
                      <a:pt x="168" y="249"/>
                      <a:pt x="168" y="249"/>
                    </a:cubicBezTo>
                    <a:cubicBezTo>
                      <a:pt x="168" y="249"/>
                      <a:pt x="168" y="249"/>
                      <a:pt x="168" y="249"/>
                    </a:cubicBezTo>
                    <a:cubicBezTo>
                      <a:pt x="168" y="249"/>
                      <a:pt x="168" y="249"/>
                      <a:pt x="168" y="249"/>
                    </a:cubicBezTo>
                    <a:cubicBezTo>
                      <a:pt x="168" y="249"/>
                      <a:pt x="169" y="249"/>
                      <a:pt x="169" y="249"/>
                    </a:cubicBezTo>
                    <a:cubicBezTo>
                      <a:pt x="169" y="248"/>
                      <a:pt x="169" y="248"/>
                      <a:pt x="170" y="248"/>
                    </a:cubicBezTo>
                    <a:cubicBezTo>
                      <a:pt x="170" y="248"/>
                      <a:pt x="170" y="248"/>
                      <a:pt x="170" y="248"/>
                    </a:cubicBezTo>
                    <a:cubicBezTo>
                      <a:pt x="170" y="248"/>
                      <a:pt x="170" y="248"/>
                      <a:pt x="170" y="248"/>
                    </a:cubicBezTo>
                    <a:cubicBezTo>
                      <a:pt x="170" y="248"/>
                      <a:pt x="170" y="249"/>
                      <a:pt x="170" y="249"/>
                    </a:cubicBezTo>
                    <a:cubicBezTo>
                      <a:pt x="170" y="249"/>
                      <a:pt x="171" y="249"/>
                      <a:pt x="171" y="248"/>
                    </a:cubicBezTo>
                    <a:cubicBezTo>
                      <a:pt x="171" y="248"/>
                      <a:pt x="171" y="248"/>
                      <a:pt x="171" y="247"/>
                    </a:cubicBezTo>
                    <a:cubicBezTo>
                      <a:pt x="171" y="247"/>
                      <a:pt x="170" y="247"/>
                      <a:pt x="171" y="247"/>
                    </a:cubicBezTo>
                    <a:cubicBezTo>
                      <a:pt x="171" y="247"/>
                      <a:pt x="171" y="247"/>
                      <a:pt x="171" y="247"/>
                    </a:cubicBezTo>
                    <a:cubicBezTo>
                      <a:pt x="171" y="247"/>
                      <a:pt x="171" y="247"/>
                      <a:pt x="171" y="247"/>
                    </a:cubicBezTo>
                    <a:cubicBezTo>
                      <a:pt x="172" y="247"/>
                      <a:pt x="172" y="247"/>
                      <a:pt x="172" y="247"/>
                    </a:cubicBezTo>
                    <a:cubicBezTo>
                      <a:pt x="172" y="246"/>
                      <a:pt x="172" y="246"/>
                      <a:pt x="172" y="246"/>
                    </a:cubicBezTo>
                    <a:cubicBezTo>
                      <a:pt x="172" y="246"/>
                      <a:pt x="173" y="245"/>
                      <a:pt x="173" y="244"/>
                    </a:cubicBezTo>
                    <a:cubicBezTo>
                      <a:pt x="173" y="244"/>
                      <a:pt x="173" y="244"/>
                      <a:pt x="173" y="243"/>
                    </a:cubicBezTo>
                    <a:cubicBezTo>
                      <a:pt x="173" y="243"/>
                      <a:pt x="173" y="243"/>
                      <a:pt x="174" y="242"/>
                    </a:cubicBezTo>
                    <a:cubicBezTo>
                      <a:pt x="174" y="242"/>
                      <a:pt x="174" y="242"/>
                      <a:pt x="174" y="242"/>
                    </a:cubicBezTo>
                    <a:cubicBezTo>
                      <a:pt x="175" y="242"/>
                      <a:pt x="175" y="242"/>
                      <a:pt x="175" y="242"/>
                    </a:cubicBezTo>
                    <a:cubicBezTo>
                      <a:pt x="175" y="243"/>
                      <a:pt x="176" y="243"/>
                      <a:pt x="176" y="243"/>
                    </a:cubicBezTo>
                    <a:cubicBezTo>
                      <a:pt x="176" y="244"/>
                      <a:pt x="176" y="244"/>
                      <a:pt x="176" y="243"/>
                    </a:cubicBezTo>
                    <a:cubicBezTo>
                      <a:pt x="175" y="243"/>
                      <a:pt x="175" y="243"/>
                      <a:pt x="175" y="243"/>
                    </a:cubicBezTo>
                    <a:cubicBezTo>
                      <a:pt x="175" y="243"/>
                      <a:pt x="175" y="243"/>
                      <a:pt x="175" y="243"/>
                    </a:cubicBezTo>
                    <a:cubicBezTo>
                      <a:pt x="175" y="243"/>
                      <a:pt x="175" y="244"/>
                      <a:pt x="174" y="244"/>
                    </a:cubicBezTo>
                    <a:cubicBezTo>
                      <a:pt x="174" y="244"/>
                      <a:pt x="174" y="245"/>
                      <a:pt x="174" y="245"/>
                    </a:cubicBezTo>
                    <a:cubicBezTo>
                      <a:pt x="175" y="246"/>
                      <a:pt x="177" y="245"/>
                      <a:pt x="178" y="244"/>
                    </a:cubicBezTo>
                    <a:cubicBezTo>
                      <a:pt x="178" y="244"/>
                      <a:pt x="178" y="244"/>
                      <a:pt x="179" y="244"/>
                    </a:cubicBezTo>
                    <a:cubicBezTo>
                      <a:pt x="179" y="244"/>
                      <a:pt x="179" y="244"/>
                      <a:pt x="179" y="244"/>
                    </a:cubicBezTo>
                    <a:cubicBezTo>
                      <a:pt x="179" y="244"/>
                      <a:pt x="180" y="244"/>
                      <a:pt x="180" y="244"/>
                    </a:cubicBezTo>
                    <a:cubicBezTo>
                      <a:pt x="180" y="244"/>
                      <a:pt x="179" y="244"/>
                      <a:pt x="179" y="244"/>
                    </a:cubicBezTo>
                    <a:cubicBezTo>
                      <a:pt x="179" y="243"/>
                      <a:pt x="179" y="243"/>
                      <a:pt x="179" y="243"/>
                    </a:cubicBezTo>
                    <a:cubicBezTo>
                      <a:pt x="179" y="243"/>
                      <a:pt x="179" y="243"/>
                      <a:pt x="179" y="243"/>
                    </a:cubicBezTo>
                    <a:cubicBezTo>
                      <a:pt x="179" y="243"/>
                      <a:pt x="180" y="243"/>
                      <a:pt x="180" y="243"/>
                    </a:cubicBezTo>
                    <a:cubicBezTo>
                      <a:pt x="180" y="243"/>
                      <a:pt x="180" y="243"/>
                      <a:pt x="180" y="244"/>
                    </a:cubicBezTo>
                    <a:cubicBezTo>
                      <a:pt x="180" y="244"/>
                      <a:pt x="180" y="244"/>
                      <a:pt x="181" y="244"/>
                    </a:cubicBezTo>
                    <a:cubicBezTo>
                      <a:pt x="181" y="244"/>
                      <a:pt x="181" y="244"/>
                      <a:pt x="181" y="244"/>
                    </a:cubicBezTo>
                    <a:cubicBezTo>
                      <a:pt x="181" y="244"/>
                      <a:pt x="181" y="243"/>
                      <a:pt x="181" y="243"/>
                    </a:cubicBezTo>
                    <a:cubicBezTo>
                      <a:pt x="181" y="243"/>
                      <a:pt x="181" y="242"/>
                      <a:pt x="182" y="242"/>
                    </a:cubicBezTo>
                    <a:cubicBezTo>
                      <a:pt x="182" y="242"/>
                      <a:pt x="182" y="242"/>
                      <a:pt x="182" y="242"/>
                    </a:cubicBezTo>
                    <a:cubicBezTo>
                      <a:pt x="182" y="242"/>
                      <a:pt x="182" y="242"/>
                      <a:pt x="182" y="242"/>
                    </a:cubicBezTo>
                    <a:cubicBezTo>
                      <a:pt x="182" y="242"/>
                      <a:pt x="183" y="242"/>
                      <a:pt x="183" y="242"/>
                    </a:cubicBezTo>
                    <a:cubicBezTo>
                      <a:pt x="183" y="242"/>
                      <a:pt x="183" y="242"/>
                      <a:pt x="183" y="242"/>
                    </a:cubicBezTo>
                    <a:cubicBezTo>
                      <a:pt x="184" y="241"/>
                      <a:pt x="184" y="241"/>
                      <a:pt x="185" y="240"/>
                    </a:cubicBezTo>
                    <a:cubicBezTo>
                      <a:pt x="185" y="240"/>
                      <a:pt x="186" y="240"/>
                      <a:pt x="186" y="240"/>
                    </a:cubicBezTo>
                    <a:cubicBezTo>
                      <a:pt x="186" y="240"/>
                      <a:pt x="186" y="240"/>
                      <a:pt x="187" y="240"/>
                    </a:cubicBezTo>
                    <a:cubicBezTo>
                      <a:pt x="187" y="240"/>
                      <a:pt x="187" y="240"/>
                      <a:pt x="187" y="240"/>
                    </a:cubicBezTo>
                    <a:cubicBezTo>
                      <a:pt x="187" y="240"/>
                      <a:pt x="187" y="240"/>
                      <a:pt x="187" y="240"/>
                    </a:cubicBezTo>
                    <a:cubicBezTo>
                      <a:pt x="186" y="241"/>
                      <a:pt x="186" y="241"/>
                      <a:pt x="186" y="242"/>
                    </a:cubicBezTo>
                    <a:cubicBezTo>
                      <a:pt x="187" y="242"/>
                      <a:pt x="187" y="242"/>
                      <a:pt x="187" y="242"/>
                    </a:cubicBezTo>
                    <a:cubicBezTo>
                      <a:pt x="187" y="242"/>
                      <a:pt x="186" y="243"/>
                      <a:pt x="186" y="243"/>
                    </a:cubicBezTo>
                    <a:cubicBezTo>
                      <a:pt x="186" y="243"/>
                      <a:pt x="186" y="243"/>
                      <a:pt x="186" y="243"/>
                    </a:cubicBezTo>
                    <a:cubicBezTo>
                      <a:pt x="187" y="243"/>
                      <a:pt x="187" y="242"/>
                      <a:pt x="187" y="242"/>
                    </a:cubicBezTo>
                    <a:cubicBezTo>
                      <a:pt x="187" y="241"/>
                      <a:pt x="187" y="240"/>
                      <a:pt x="187" y="240"/>
                    </a:cubicBezTo>
                    <a:cubicBezTo>
                      <a:pt x="188" y="240"/>
                      <a:pt x="188" y="240"/>
                      <a:pt x="188" y="240"/>
                    </a:cubicBezTo>
                    <a:cubicBezTo>
                      <a:pt x="188" y="240"/>
                      <a:pt x="188" y="240"/>
                      <a:pt x="189" y="240"/>
                    </a:cubicBezTo>
                    <a:cubicBezTo>
                      <a:pt x="189" y="239"/>
                      <a:pt x="190" y="239"/>
                      <a:pt x="191" y="239"/>
                    </a:cubicBezTo>
                    <a:cubicBezTo>
                      <a:pt x="191" y="239"/>
                      <a:pt x="191" y="239"/>
                      <a:pt x="191" y="238"/>
                    </a:cubicBezTo>
                    <a:cubicBezTo>
                      <a:pt x="191" y="238"/>
                      <a:pt x="192" y="238"/>
                      <a:pt x="192" y="238"/>
                    </a:cubicBezTo>
                    <a:cubicBezTo>
                      <a:pt x="192" y="238"/>
                      <a:pt x="192" y="238"/>
                      <a:pt x="193" y="238"/>
                    </a:cubicBezTo>
                    <a:cubicBezTo>
                      <a:pt x="193" y="238"/>
                      <a:pt x="193" y="237"/>
                      <a:pt x="193" y="236"/>
                    </a:cubicBezTo>
                    <a:cubicBezTo>
                      <a:pt x="193" y="236"/>
                      <a:pt x="193" y="236"/>
                      <a:pt x="194" y="236"/>
                    </a:cubicBezTo>
                    <a:cubicBezTo>
                      <a:pt x="194" y="235"/>
                      <a:pt x="194" y="235"/>
                      <a:pt x="194" y="236"/>
                    </a:cubicBezTo>
                    <a:cubicBezTo>
                      <a:pt x="194" y="236"/>
                      <a:pt x="194" y="237"/>
                      <a:pt x="194" y="237"/>
                    </a:cubicBezTo>
                    <a:cubicBezTo>
                      <a:pt x="194" y="238"/>
                      <a:pt x="194" y="238"/>
                      <a:pt x="194" y="238"/>
                    </a:cubicBezTo>
                    <a:cubicBezTo>
                      <a:pt x="194" y="238"/>
                      <a:pt x="194" y="238"/>
                      <a:pt x="194" y="238"/>
                    </a:cubicBezTo>
                    <a:cubicBezTo>
                      <a:pt x="194" y="237"/>
                      <a:pt x="194" y="237"/>
                      <a:pt x="194" y="237"/>
                    </a:cubicBezTo>
                    <a:cubicBezTo>
                      <a:pt x="195" y="237"/>
                      <a:pt x="195" y="236"/>
                      <a:pt x="195" y="236"/>
                    </a:cubicBezTo>
                    <a:cubicBezTo>
                      <a:pt x="196" y="235"/>
                      <a:pt x="196" y="235"/>
                      <a:pt x="196" y="235"/>
                    </a:cubicBezTo>
                    <a:cubicBezTo>
                      <a:pt x="196" y="234"/>
                      <a:pt x="196" y="234"/>
                      <a:pt x="196" y="234"/>
                    </a:cubicBezTo>
                    <a:cubicBezTo>
                      <a:pt x="196" y="234"/>
                      <a:pt x="196" y="234"/>
                      <a:pt x="195" y="234"/>
                    </a:cubicBezTo>
                    <a:cubicBezTo>
                      <a:pt x="195" y="234"/>
                      <a:pt x="195" y="234"/>
                      <a:pt x="195" y="234"/>
                    </a:cubicBezTo>
                    <a:cubicBezTo>
                      <a:pt x="195" y="234"/>
                      <a:pt x="194" y="234"/>
                      <a:pt x="194" y="234"/>
                    </a:cubicBezTo>
                    <a:cubicBezTo>
                      <a:pt x="194" y="234"/>
                      <a:pt x="194" y="234"/>
                      <a:pt x="194" y="234"/>
                    </a:cubicBezTo>
                    <a:cubicBezTo>
                      <a:pt x="194" y="235"/>
                      <a:pt x="193" y="235"/>
                      <a:pt x="193" y="235"/>
                    </a:cubicBezTo>
                    <a:cubicBezTo>
                      <a:pt x="193" y="234"/>
                      <a:pt x="193" y="234"/>
                      <a:pt x="193" y="234"/>
                    </a:cubicBezTo>
                    <a:cubicBezTo>
                      <a:pt x="194" y="234"/>
                      <a:pt x="194" y="233"/>
                      <a:pt x="195" y="233"/>
                    </a:cubicBezTo>
                    <a:cubicBezTo>
                      <a:pt x="195" y="233"/>
                      <a:pt x="195" y="232"/>
                      <a:pt x="195" y="232"/>
                    </a:cubicBezTo>
                    <a:cubicBezTo>
                      <a:pt x="196" y="232"/>
                      <a:pt x="196" y="232"/>
                      <a:pt x="196" y="232"/>
                    </a:cubicBezTo>
                    <a:cubicBezTo>
                      <a:pt x="197" y="232"/>
                      <a:pt x="197" y="232"/>
                      <a:pt x="197" y="232"/>
                    </a:cubicBezTo>
                    <a:cubicBezTo>
                      <a:pt x="197" y="231"/>
                      <a:pt x="198" y="230"/>
                      <a:pt x="199" y="230"/>
                    </a:cubicBezTo>
                    <a:cubicBezTo>
                      <a:pt x="199" y="230"/>
                      <a:pt x="200" y="231"/>
                      <a:pt x="201" y="230"/>
                    </a:cubicBezTo>
                    <a:cubicBezTo>
                      <a:pt x="201" y="230"/>
                      <a:pt x="201" y="230"/>
                      <a:pt x="201" y="230"/>
                    </a:cubicBezTo>
                    <a:cubicBezTo>
                      <a:pt x="201" y="230"/>
                      <a:pt x="200" y="230"/>
                      <a:pt x="200" y="230"/>
                    </a:cubicBezTo>
                    <a:cubicBezTo>
                      <a:pt x="200" y="229"/>
                      <a:pt x="201" y="229"/>
                      <a:pt x="201" y="228"/>
                    </a:cubicBezTo>
                    <a:cubicBezTo>
                      <a:pt x="201" y="228"/>
                      <a:pt x="201" y="228"/>
                      <a:pt x="201" y="228"/>
                    </a:cubicBezTo>
                    <a:cubicBezTo>
                      <a:pt x="201" y="228"/>
                      <a:pt x="201" y="228"/>
                      <a:pt x="201" y="227"/>
                    </a:cubicBezTo>
                    <a:cubicBezTo>
                      <a:pt x="202" y="227"/>
                      <a:pt x="202" y="227"/>
                      <a:pt x="202" y="228"/>
                    </a:cubicBezTo>
                    <a:cubicBezTo>
                      <a:pt x="202" y="228"/>
                      <a:pt x="202" y="228"/>
                      <a:pt x="202" y="228"/>
                    </a:cubicBezTo>
                    <a:cubicBezTo>
                      <a:pt x="203" y="228"/>
                      <a:pt x="203" y="228"/>
                      <a:pt x="203" y="228"/>
                    </a:cubicBezTo>
                    <a:cubicBezTo>
                      <a:pt x="204" y="227"/>
                      <a:pt x="204" y="227"/>
                      <a:pt x="205" y="226"/>
                    </a:cubicBezTo>
                    <a:cubicBezTo>
                      <a:pt x="205" y="227"/>
                      <a:pt x="205" y="227"/>
                      <a:pt x="205" y="227"/>
                    </a:cubicBezTo>
                    <a:cubicBezTo>
                      <a:pt x="205" y="227"/>
                      <a:pt x="206" y="227"/>
                      <a:pt x="206" y="226"/>
                    </a:cubicBezTo>
                    <a:cubicBezTo>
                      <a:pt x="206" y="226"/>
                      <a:pt x="206" y="226"/>
                      <a:pt x="206" y="226"/>
                    </a:cubicBezTo>
                    <a:cubicBezTo>
                      <a:pt x="206" y="225"/>
                      <a:pt x="206" y="225"/>
                      <a:pt x="206" y="225"/>
                    </a:cubicBezTo>
                    <a:cubicBezTo>
                      <a:pt x="206" y="226"/>
                      <a:pt x="206" y="226"/>
                      <a:pt x="207" y="226"/>
                    </a:cubicBezTo>
                    <a:cubicBezTo>
                      <a:pt x="207" y="226"/>
                      <a:pt x="207" y="226"/>
                      <a:pt x="207" y="226"/>
                    </a:cubicBezTo>
                    <a:cubicBezTo>
                      <a:pt x="207" y="225"/>
                      <a:pt x="207" y="225"/>
                      <a:pt x="208" y="225"/>
                    </a:cubicBezTo>
                    <a:cubicBezTo>
                      <a:pt x="208" y="224"/>
                      <a:pt x="208" y="224"/>
                      <a:pt x="208" y="224"/>
                    </a:cubicBezTo>
                    <a:cubicBezTo>
                      <a:pt x="208" y="224"/>
                      <a:pt x="209" y="224"/>
                      <a:pt x="209" y="224"/>
                    </a:cubicBezTo>
                    <a:cubicBezTo>
                      <a:pt x="209" y="223"/>
                      <a:pt x="209" y="223"/>
                      <a:pt x="209" y="223"/>
                    </a:cubicBezTo>
                    <a:cubicBezTo>
                      <a:pt x="209" y="223"/>
                      <a:pt x="209" y="223"/>
                      <a:pt x="208" y="223"/>
                    </a:cubicBezTo>
                    <a:cubicBezTo>
                      <a:pt x="208" y="223"/>
                      <a:pt x="208" y="223"/>
                      <a:pt x="209" y="223"/>
                    </a:cubicBezTo>
                    <a:cubicBezTo>
                      <a:pt x="209" y="222"/>
                      <a:pt x="209" y="222"/>
                      <a:pt x="209" y="222"/>
                    </a:cubicBezTo>
                    <a:cubicBezTo>
                      <a:pt x="209" y="222"/>
                      <a:pt x="209" y="222"/>
                      <a:pt x="208" y="222"/>
                    </a:cubicBezTo>
                    <a:cubicBezTo>
                      <a:pt x="208" y="222"/>
                      <a:pt x="208" y="222"/>
                      <a:pt x="208" y="222"/>
                    </a:cubicBezTo>
                    <a:cubicBezTo>
                      <a:pt x="208" y="222"/>
                      <a:pt x="208" y="222"/>
                      <a:pt x="207" y="222"/>
                    </a:cubicBezTo>
                    <a:cubicBezTo>
                      <a:pt x="207" y="222"/>
                      <a:pt x="207" y="222"/>
                      <a:pt x="208" y="221"/>
                    </a:cubicBezTo>
                    <a:cubicBezTo>
                      <a:pt x="208" y="221"/>
                      <a:pt x="208" y="221"/>
                      <a:pt x="209" y="221"/>
                    </a:cubicBezTo>
                    <a:cubicBezTo>
                      <a:pt x="209" y="221"/>
                      <a:pt x="209" y="220"/>
                      <a:pt x="209" y="220"/>
                    </a:cubicBezTo>
                    <a:cubicBezTo>
                      <a:pt x="210" y="220"/>
                      <a:pt x="210" y="220"/>
                      <a:pt x="210" y="220"/>
                    </a:cubicBezTo>
                    <a:cubicBezTo>
                      <a:pt x="210" y="220"/>
                      <a:pt x="210" y="220"/>
                      <a:pt x="210" y="220"/>
                    </a:cubicBezTo>
                    <a:cubicBezTo>
                      <a:pt x="210" y="220"/>
                      <a:pt x="210" y="220"/>
                      <a:pt x="210" y="220"/>
                    </a:cubicBezTo>
                    <a:cubicBezTo>
                      <a:pt x="211" y="220"/>
                      <a:pt x="211" y="220"/>
                      <a:pt x="211" y="220"/>
                    </a:cubicBezTo>
                    <a:cubicBezTo>
                      <a:pt x="211" y="219"/>
                      <a:pt x="211" y="219"/>
                      <a:pt x="212" y="219"/>
                    </a:cubicBezTo>
                    <a:cubicBezTo>
                      <a:pt x="212" y="219"/>
                      <a:pt x="212" y="219"/>
                      <a:pt x="212" y="219"/>
                    </a:cubicBezTo>
                    <a:cubicBezTo>
                      <a:pt x="213" y="219"/>
                      <a:pt x="213" y="218"/>
                      <a:pt x="213" y="218"/>
                    </a:cubicBezTo>
                    <a:cubicBezTo>
                      <a:pt x="213" y="218"/>
                      <a:pt x="213" y="218"/>
                      <a:pt x="213" y="218"/>
                    </a:cubicBezTo>
                    <a:cubicBezTo>
                      <a:pt x="214" y="218"/>
                      <a:pt x="214" y="217"/>
                      <a:pt x="214" y="217"/>
                    </a:cubicBezTo>
                    <a:cubicBezTo>
                      <a:pt x="213" y="217"/>
                      <a:pt x="213" y="217"/>
                      <a:pt x="213" y="217"/>
                    </a:cubicBezTo>
                    <a:cubicBezTo>
                      <a:pt x="213" y="217"/>
                      <a:pt x="213" y="217"/>
                      <a:pt x="213" y="217"/>
                    </a:cubicBezTo>
                    <a:cubicBezTo>
                      <a:pt x="213" y="217"/>
                      <a:pt x="213" y="216"/>
                      <a:pt x="213" y="216"/>
                    </a:cubicBezTo>
                    <a:cubicBezTo>
                      <a:pt x="214" y="216"/>
                      <a:pt x="214" y="216"/>
                      <a:pt x="214" y="216"/>
                    </a:cubicBezTo>
                    <a:cubicBezTo>
                      <a:pt x="214" y="216"/>
                      <a:pt x="214" y="216"/>
                      <a:pt x="214" y="216"/>
                    </a:cubicBezTo>
                    <a:cubicBezTo>
                      <a:pt x="214" y="216"/>
                      <a:pt x="215" y="217"/>
                      <a:pt x="215" y="217"/>
                    </a:cubicBezTo>
                    <a:cubicBezTo>
                      <a:pt x="215" y="217"/>
                      <a:pt x="215" y="217"/>
                      <a:pt x="215" y="217"/>
                    </a:cubicBezTo>
                    <a:cubicBezTo>
                      <a:pt x="215" y="217"/>
                      <a:pt x="215" y="217"/>
                      <a:pt x="215" y="217"/>
                    </a:cubicBezTo>
                    <a:cubicBezTo>
                      <a:pt x="216" y="216"/>
                      <a:pt x="216" y="216"/>
                      <a:pt x="216" y="215"/>
                    </a:cubicBezTo>
                    <a:cubicBezTo>
                      <a:pt x="216" y="215"/>
                      <a:pt x="216" y="215"/>
                      <a:pt x="217" y="215"/>
                    </a:cubicBezTo>
                    <a:cubicBezTo>
                      <a:pt x="217" y="215"/>
                      <a:pt x="217" y="215"/>
                      <a:pt x="217" y="214"/>
                    </a:cubicBezTo>
                    <a:cubicBezTo>
                      <a:pt x="217" y="214"/>
                      <a:pt x="217" y="214"/>
                      <a:pt x="217" y="214"/>
                    </a:cubicBezTo>
                    <a:cubicBezTo>
                      <a:pt x="217" y="214"/>
                      <a:pt x="217" y="214"/>
                      <a:pt x="217" y="214"/>
                    </a:cubicBezTo>
                    <a:cubicBezTo>
                      <a:pt x="217" y="214"/>
                      <a:pt x="217" y="213"/>
                      <a:pt x="218" y="213"/>
                    </a:cubicBezTo>
                    <a:cubicBezTo>
                      <a:pt x="217" y="213"/>
                      <a:pt x="217" y="213"/>
                      <a:pt x="217" y="213"/>
                    </a:cubicBezTo>
                    <a:cubicBezTo>
                      <a:pt x="217" y="213"/>
                      <a:pt x="217" y="213"/>
                      <a:pt x="217" y="213"/>
                    </a:cubicBezTo>
                    <a:cubicBezTo>
                      <a:pt x="217" y="212"/>
                      <a:pt x="217" y="212"/>
                      <a:pt x="217" y="211"/>
                    </a:cubicBezTo>
                    <a:cubicBezTo>
                      <a:pt x="217" y="211"/>
                      <a:pt x="217" y="211"/>
                      <a:pt x="217" y="211"/>
                    </a:cubicBezTo>
                    <a:cubicBezTo>
                      <a:pt x="217" y="211"/>
                      <a:pt x="217" y="211"/>
                      <a:pt x="217" y="211"/>
                    </a:cubicBezTo>
                    <a:cubicBezTo>
                      <a:pt x="218" y="211"/>
                      <a:pt x="218" y="211"/>
                      <a:pt x="218" y="211"/>
                    </a:cubicBezTo>
                    <a:cubicBezTo>
                      <a:pt x="218" y="211"/>
                      <a:pt x="218" y="212"/>
                      <a:pt x="218" y="212"/>
                    </a:cubicBezTo>
                    <a:cubicBezTo>
                      <a:pt x="218" y="212"/>
                      <a:pt x="218" y="212"/>
                      <a:pt x="218" y="212"/>
                    </a:cubicBezTo>
                    <a:cubicBezTo>
                      <a:pt x="218" y="212"/>
                      <a:pt x="218" y="213"/>
                      <a:pt x="218" y="213"/>
                    </a:cubicBezTo>
                    <a:cubicBezTo>
                      <a:pt x="218" y="213"/>
                      <a:pt x="218" y="213"/>
                      <a:pt x="218" y="213"/>
                    </a:cubicBezTo>
                    <a:cubicBezTo>
                      <a:pt x="219" y="213"/>
                      <a:pt x="219" y="213"/>
                      <a:pt x="219" y="213"/>
                    </a:cubicBezTo>
                    <a:cubicBezTo>
                      <a:pt x="219" y="213"/>
                      <a:pt x="219" y="213"/>
                      <a:pt x="219" y="213"/>
                    </a:cubicBezTo>
                    <a:cubicBezTo>
                      <a:pt x="219" y="213"/>
                      <a:pt x="220" y="212"/>
                      <a:pt x="220" y="212"/>
                    </a:cubicBezTo>
                    <a:cubicBezTo>
                      <a:pt x="220" y="212"/>
                      <a:pt x="220" y="213"/>
                      <a:pt x="220" y="213"/>
                    </a:cubicBezTo>
                    <a:cubicBezTo>
                      <a:pt x="220" y="213"/>
                      <a:pt x="220" y="213"/>
                      <a:pt x="221" y="212"/>
                    </a:cubicBezTo>
                    <a:cubicBezTo>
                      <a:pt x="221" y="212"/>
                      <a:pt x="221" y="212"/>
                      <a:pt x="221" y="212"/>
                    </a:cubicBezTo>
                    <a:cubicBezTo>
                      <a:pt x="222" y="212"/>
                      <a:pt x="222" y="212"/>
                      <a:pt x="222" y="212"/>
                    </a:cubicBezTo>
                    <a:cubicBezTo>
                      <a:pt x="222" y="212"/>
                      <a:pt x="222" y="212"/>
                      <a:pt x="222" y="212"/>
                    </a:cubicBezTo>
                    <a:cubicBezTo>
                      <a:pt x="223" y="211"/>
                      <a:pt x="223" y="211"/>
                      <a:pt x="223" y="211"/>
                    </a:cubicBezTo>
                    <a:cubicBezTo>
                      <a:pt x="223" y="211"/>
                      <a:pt x="223" y="211"/>
                      <a:pt x="223" y="211"/>
                    </a:cubicBezTo>
                    <a:cubicBezTo>
                      <a:pt x="223" y="211"/>
                      <a:pt x="223" y="211"/>
                      <a:pt x="223" y="210"/>
                    </a:cubicBezTo>
                    <a:cubicBezTo>
                      <a:pt x="223" y="210"/>
                      <a:pt x="223" y="210"/>
                      <a:pt x="223" y="210"/>
                    </a:cubicBezTo>
                    <a:cubicBezTo>
                      <a:pt x="223" y="210"/>
                      <a:pt x="223" y="210"/>
                      <a:pt x="223" y="209"/>
                    </a:cubicBezTo>
                    <a:cubicBezTo>
                      <a:pt x="223" y="209"/>
                      <a:pt x="222" y="210"/>
                      <a:pt x="222" y="210"/>
                    </a:cubicBezTo>
                    <a:cubicBezTo>
                      <a:pt x="222" y="210"/>
                      <a:pt x="222" y="209"/>
                      <a:pt x="222" y="209"/>
                    </a:cubicBezTo>
                    <a:cubicBezTo>
                      <a:pt x="223" y="209"/>
                      <a:pt x="223" y="209"/>
                      <a:pt x="223" y="209"/>
                    </a:cubicBezTo>
                    <a:cubicBezTo>
                      <a:pt x="224" y="209"/>
                      <a:pt x="224" y="209"/>
                      <a:pt x="224" y="209"/>
                    </a:cubicBezTo>
                    <a:cubicBezTo>
                      <a:pt x="224" y="208"/>
                      <a:pt x="224" y="208"/>
                      <a:pt x="224" y="208"/>
                    </a:cubicBezTo>
                    <a:cubicBezTo>
                      <a:pt x="224" y="208"/>
                      <a:pt x="224" y="208"/>
                      <a:pt x="224" y="208"/>
                    </a:cubicBezTo>
                    <a:cubicBezTo>
                      <a:pt x="224" y="208"/>
                      <a:pt x="224" y="207"/>
                      <a:pt x="224" y="207"/>
                    </a:cubicBezTo>
                    <a:cubicBezTo>
                      <a:pt x="224" y="207"/>
                      <a:pt x="224" y="207"/>
                      <a:pt x="225" y="206"/>
                    </a:cubicBezTo>
                    <a:cubicBezTo>
                      <a:pt x="225" y="206"/>
                      <a:pt x="225" y="206"/>
                      <a:pt x="225" y="206"/>
                    </a:cubicBezTo>
                    <a:cubicBezTo>
                      <a:pt x="225" y="205"/>
                      <a:pt x="226" y="205"/>
                      <a:pt x="226" y="205"/>
                    </a:cubicBezTo>
                    <a:cubicBezTo>
                      <a:pt x="227" y="205"/>
                      <a:pt x="227" y="205"/>
                      <a:pt x="228" y="204"/>
                    </a:cubicBezTo>
                    <a:cubicBezTo>
                      <a:pt x="228" y="204"/>
                      <a:pt x="228" y="203"/>
                      <a:pt x="229" y="203"/>
                    </a:cubicBezTo>
                    <a:cubicBezTo>
                      <a:pt x="229" y="202"/>
                      <a:pt x="229" y="201"/>
                      <a:pt x="228" y="201"/>
                    </a:cubicBezTo>
                    <a:cubicBezTo>
                      <a:pt x="228" y="201"/>
                      <a:pt x="228" y="201"/>
                      <a:pt x="228" y="201"/>
                    </a:cubicBezTo>
                    <a:cubicBezTo>
                      <a:pt x="228" y="201"/>
                      <a:pt x="228" y="200"/>
                      <a:pt x="228" y="200"/>
                    </a:cubicBezTo>
                    <a:cubicBezTo>
                      <a:pt x="227" y="200"/>
                      <a:pt x="227" y="200"/>
                      <a:pt x="227" y="200"/>
                    </a:cubicBezTo>
                    <a:cubicBezTo>
                      <a:pt x="227" y="200"/>
                      <a:pt x="227" y="200"/>
                      <a:pt x="227" y="200"/>
                    </a:cubicBezTo>
                    <a:cubicBezTo>
                      <a:pt x="226" y="200"/>
                      <a:pt x="226" y="200"/>
                      <a:pt x="226" y="200"/>
                    </a:cubicBezTo>
                    <a:cubicBezTo>
                      <a:pt x="226" y="199"/>
                      <a:pt x="226" y="199"/>
                      <a:pt x="226" y="199"/>
                    </a:cubicBezTo>
                    <a:cubicBezTo>
                      <a:pt x="225" y="199"/>
                      <a:pt x="225" y="199"/>
                      <a:pt x="225" y="199"/>
                    </a:cubicBezTo>
                    <a:cubicBezTo>
                      <a:pt x="225" y="199"/>
                      <a:pt x="225" y="200"/>
                      <a:pt x="225" y="200"/>
                    </a:cubicBezTo>
                    <a:cubicBezTo>
                      <a:pt x="225" y="200"/>
                      <a:pt x="224" y="199"/>
                      <a:pt x="224" y="199"/>
                    </a:cubicBezTo>
                    <a:cubicBezTo>
                      <a:pt x="224" y="199"/>
                      <a:pt x="224" y="200"/>
                      <a:pt x="223" y="200"/>
                    </a:cubicBezTo>
                    <a:cubicBezTo>
                      <a:pt x="223" y="200"/>
                      <a:pt x="223" y="200"/>
                      <a:pt x="223" y="200"/>
                    </a:cubicBezTo>
                    <a:cubicBezTo>
                      <a:pt x="223" y="200"/>
                      <a:pt x="223" y="200"/>
                      <a:pt x="223" y="200"/>
                    </a:cubicBezTo>
                    <a:cubicBezTo>
                      <a:pt x="223" y="199"/>
                      <a:pt x="223" y="199"/>
                      <a:pt x="223" y="199"/>
                    </a:cubicBezTo>
                    <a:cubicBezTo>
                      <a:pt x="223" y="199"/>
                      <a:pt x="223" y="199"/>
                      <a:pt x="223" y="199"/>
                    </a:cubicBezTo>
                    <a:cubicBezTo>
                      <a:pt x="223" y="199"/>
                      <a:pt x="223" y="199"/>
                      <a:pt x="223" y="199"/>
                    </a:cubicBezTo>
                    <a:cubicBezTo>
                      <a:pt x="223" y="199"/>
                      <a:pt x="223" y="199"/>
                      <a:pt x="223" y="199"/>
                    </a:cubicBezTo>
                    <a:cubicBezTo>
                      <a:pt x="223" y="199"/>
                      <a:pt x="223" y="199"/>
                      <a:pt x="223" y="198"/>
                    </a:cubicBezTo>
                    <a:cubicBezTo>
                      <a:pt x="223" y="198"/>
                      <a:pt x="223" y="198"/>
                      <a:pt x="223" y="198"/>
                    </a:cubicBezTo>
                    <a:cubicBezTo>
                      <a:pt x="223" y="197"/>
                      <a:pt x="223" y="197"/>
                      <a:pt x="223" y="197"/>
                    </a:cubicBezTo>
                    <a:cubicBezTo>
                      <a:pt x="224" y="196"/>
                      <a:pt x="224" y="196"/>
                      <a:pt x="224" y="196"/>
                    </a:cubicBezTo>
                    <a:cubicBezTo>
                      <a:pt x="224" y="196"/>
                      <a:pt x="224" y="196"/>
                      <a:pt x="224" y="196"/>
                    </a:cubicBezTo>
                    <a:cubicBezTo>
                      <a:pt x="224" y="196"/>
                      <a:pt x="224" y="196"/>
                      <a:pt x="224" y="196"/>
                    </a:cubicBezTo>
                    <a:cubicBezTo>
                      <a:pt x="224" y="196"/>
                      <a:pt x="224" y="196"/>
                      <a:pt x="224" y="195"/>
                    </a:cubicBezTo>
                    <a:cubicBezTo>
                      <a:pt x="224" y="195"/>
                      <a:pt x="224" y="195"/>
                      <a:pt x="225" y="195"/>
                    </a:cubicBezTo>
                    <a:cubicBezTo>
                      <a:pt x="225" y="195"/>
                      <a:pt x="225" y="195"/>
                      <a:pt x="226" y="195"/>
                    </a:cubicBezTo>
                    <a:cubicBezTo>
                      <a:pt x="226" y="195"/>
                      <a:pt x="226" y="194"/>
                      <a:pt x="226" y="194"/>
                    </a:cubicBezTo>
                    <a:cubicBezTo>
                      <a:pt x="226" y="194"/>
                      <a:pt x="226" y="194"/>
                      <a:pt x="226" y="194"/>
                    </a:cubicBezTo>
                    <a:cubicBezTo>
                      <a:pt x="226" y="194"/>
                      <a:pt x="226" y="194"/>
                      <a:pt x="226" y="194"/>
                    </a:cubicBezTo>
                    <a:cubicBezTo>
                      <a:pt x="226" y="194"/>
                      <a:pt x="226" y="194"/>
                      <a:pt x="226" y="193"/>
                    </a:cubicBezTo>
                    <a:cubicBezTo>
                      <a:pt x="226" y="193"/>
                      <a:pt x="226" y="193"/>
                      <a:pt x="226" y="193"/>
                    </a:cubicBezTo>
                    <a:cubicBezTo>
                      <a:pt x="226" y="193"/>
                      <a:pt x="227" y="193"/>
                      <a:pt x="227" y="193"/>
                    </a:cubicBezTo>
                    <a:cubicBezTo>
                      <a:pt x="227" y="193"/>
                      <a:pt x="227" y="193"/>
                      <a:pt x="227" y="193"/>
                    </a:cubicBezTo>
                    <a:cubicBezTo>
                      <a:pt x="227" y="193"/>
                      <a:pt x="227" y="193"/>
                      <a:pt x="227" y="192"/>
                    </a:cubicBezTo>
                    <a:cubicBezTo>
                      <a:pt x="227" y="192"/>
                      <a:pt x="227" y="192"/>
                      <a:pt x="227" y="192"/>
                    </a:cubicBezTo>
                    <a:cubicBezTo>
                      <a:pt x="226" y="192"/>
                      <a:pt x="226" y="192"/>
                      <a:pt x="226" y="192"/>
                    </a:cubicBezTo>
                    <a:cubicBezTo>
                      <a:pt x="226" y="192"/>
                      <a:pt x="226" y="192"/>
                      <a:pt x="226" y="192"/>
                    </a:cubicBezTo>
                    <a:cubicBezTo>
                      <a:pt x="226" y="192"/>
                      <a:pt x="226" y="192"/>
                      <a:pt x="227" y="192"/>
                    </a:cubicBezTo>
                    <a:cubicBezTo>
                      <a:pt x="227" y="192"/>
                      <a:pt x="227" y="192"/>
                      <a:pt x="227" y="192"/>
                    </a:cubicBezTo>
                    <a:cubicBezTo>
                      <a:pt x="227" y="192"/>
                      <a:pt x="227" y="192"/>
                      <a:pt x="227" y="192"/>
                    </a:cubicBezTo>
                    <a:cubicBezTo>
                      <a:pt x="227" y="192"/>
                      <a:pt x="228" y="192"/>
                      <a:pt x="228" y="192"/>
                    </a:cubicBezTo>
                    <a:cubicBezTo>
                      <a:pt x="228" y="192"/>
                      <a:pt x="228" y="192"/>
                      <a:pt x="228" y="192"/>
                    </a:cubicBezTo>
                    <a:cubicBezTo>
                      <a:pt x="228" y="191"/>
                      <a:pt x="228" y="191"/>
                      <a:pt x="228" y="191"/>
                    </a:cubicBezTo>
                    <a:cubicBezTo>
                      <a:pt x="228" y="190"/>
                      <a:pt x="228" y="190"/>
                      <a:pt x="228" y="190"/>
                    </a:cubicBezTo>
                    <a:cubicBezTo>
                      <a:pt x="228" y="190"/>
                      <a:pt x="228" y="190"/>
                      <a:pt x="228" y="190"/>
                    </a:cubicBezTo>
                    <a:cubicBezTo>
                      <a:pt x="228" y="190"/>
                      <a:pt x="228" y="190"/>
                      <a:pt x="228" y="190"/>
                    </a:cubicBezTo>
                    <a:cubicBezTo>
                      <a:pt x="228" y="190"/>
                      <a:pt x="229" y="190"/>
                      <a:pt x="229" y="191"/>
                    </a:cubicBezTo>
                    <a:cubicBezTo>
                      <a:pt x="229" y="191"/>
                      <a:pt x="228" y="191"/>
                      <a:pt x="228" y="191"/>
                    </a:cubicBezTo>
                    <a:cubicBezTo>
                      <a:pt x="228" y="192"/>
                      <a:pt x="228" y="192"/>
                      <a:pt x="228" y="192"/>
                    </a:cubicBezTo>
                    <a:cubicBezTo>
                      <a:pt x="228" y="192"/>
                      <a:pt x="228" y="192"/>
                      <a:pt x="228" y="192"/>
                    </a:cubicBezTo>
                    <a:cubicBezTo>
                      <a:pt x="228" y="192"/>
                      <a:pt x="229" y="192"/>
                      <a:pt x="229" y="192"/>
                    </a:cubicBezTo>
                    <a:cubicBezTo>
                      <a:pt x="229" y="192"/>
                      <a:pt x="229" y="192"/>
                      <a:pt x="229" y="192"/>
                    </a:cubicBezTo>
                    <a:cubicBezTo>
                      <a:pt x="230" y="192"/>
                      <a:pt x="230" y="192"/>
                      <a:pt x="230" y="192"/>
                    </a:cubicBezTo>
                    <a:cubicBezTo>
                      <a:pt x="230" y="192"/>
                      <a:pt x="230" y="191"/>
                      <a:pt x="230" y="191"/>
                    </a:cubicBezTo>
                    <a:cubicBezTo>
                      <a:pt x="230" y="191"/>
                      <a:pt x="231" y="190"/>
                      <a:pt x="231" y="189"/>
                    </a:cubicBezTo>
                    <a:cubicBezTo>
                      <a:pt x="231" y="189"/>
                      <a:pt x="231" y="189"/>
                      <a:pt x="231" y="189"/>
                    </a:cubicBezTo>
                    <a:cubicBezTo>
                      <a:pt x="230" y="189"/>
                      <a:pt x="230" y="189"/>
                      <a:pt x="230" y="189"/>
                    </a:cubicBezTo>
                    <a:cubicBezTo>
                      <a:pt x="230" y="189"/>
                      <a:pt x="230" y="189"/>
                      <a:pt x="230" y="189"/>
                    </a:cubicBezTo>
                    <a:cubicBezTo>
                      <a:pt x="230" y="189"/>
                      <a:pt x="229" y="189"/>
                      <a:pt x="230" y="189"/>
                    </a:cubicBezTo>
                    <a:cubicBezTo>
                      <a:pt x="230" y="189"/>
                      <a:pt x="231" y="189"/>
                      <a:pt x="232" y="189"/>
                    </a:cubicBezTo>
                    <a:cubicBezTo>
                      <a:pt x="232" y="189"/>
                      <a:pt x="232" y="189"/>
                      <a:pt x="233" y="189"/>
                    </a:cubicBezTo>
                    <a:cubicBezTo>
                      <a:pt x="233" y="188"/>
                      <a:pt x="233" y="188"/>
                      <a:pt x="233" y="188"/>
                    </a:cubicBezTo>
                    <a:cubicBezTo>
                      <a:pt x="233" y="188"/>
                      <a:pt x="233" y="187"/>
                      <a:pt x="233" y="187"/>
                    </a:cubicBezTo>
                    <a:cubicBezTo>
                      <a:pt x="233" y="187"/>
                      <a:pt x="234" y="187"/>
                      <a:pt x="234" y="187"/>
                    </a:cubicBezTo>
                    <a:cubicBezTo>
                      <a:pt x="234" y="186"/>
                      <a:pt x="233" y="186"/>
                      <a:pt x="233" y="186"/>
                    </a:cubicBezTo>
                    <a:cubicBezTo>
                      <a:pt x="233" y="185"/>
                      <a:pt x="233" y="185"/>
                      <a:pt x="232" y="185"/>
                    </a:cubicBezTo>
                    <a:cubicBezTo>
                      <a:pt x="232" y="184"/>
                      <a:pt x="232" y="184"/>
                      <a:pt x="232" y="184"/>
                    </a:cubicBezTo>
                    <a:cubicBezTo>
                      <a:pt x="232" y="184"/>
                      <a:pt x="231" y="184"/>
                      <a:pt x="232" y="184"/>
                    </a:cubicBezTo>
                    <a:cubicBezTo>
                      <a:pt x="232" y="184"/>
                      <a:pt x="232" y="184"/>
                      <a:pt x="232" y="184"/>
                    </a:cubicBezTo>
                    <a:cubicBezTo>
                      <a:pt x="232" y="184"/>
                      <a:pt x="232" y="184"/>
                      <a:pt x="232" y="184"/>
                    </a:cubicBezTo>
                    <a:cubicBezTo>
                      <a:pt x="232" y="184"/>
                      <a:pt x="232" y="184"/>
                      <a:pt x="233" y="184"/>
                    </a:cubicBezTo>
                    <a:cubicBezTo>
                      <a:pt x="233" y="184"/>
                      <a:pt x="233" y="184"/>
                      <a:pt x="233" y="184"/>
                    </a:cubicBezTo>
                    <a:cubicBezTo>
                      <a:pt x="233" y="184"/>
                      <a:pt x="233" y="184"/>
                      <a:pt x="234" y="184"/>
                    </a:cubicBezTo>
                    <a:cubicBezTo>
                      <a:pt x="234" y="184"/>
                      <a:pt x="234" y="184"/>
                      <a:pt x="234" y="184"/>
                    </a:cubicBezTo>
                    <a:cubicBezTo>
                      <a:pt x="235" y="184"/>
                      <a:pt x="235" y="183"/>
                      <a:pt x="235" y="183"/>
                    </a:cubicBezTo>
                    <a:cubicBezTo>
                      <a:pt x="235" y="183"/>
                      <a:pt x="235" y="183"/>
                      <a:pt x="235" y="183"/>
                    </a:cubicBezTo>
                    <a:cubicBezTo>
                      <a:pt x="235" y="182"/>
                      <a:pt x="236" y="182"/>
                      <a:pt x="236" y="182"/>
                    </a:cubicBezTo>
                    <a:cubicBezTo>
                      <a:pt x="236" y="182"/>
                      <a:pt x="236" y="182"/>
                      <a:pt x="236" y="182"/>
                    </a:cubicBezTo>
                    <a:cubicBezTo>
                      <a:pt x="236" y="182"/>
                      <a:pt x="236" y="181"/>
                      <a:pt x="236" y="181"/>
                    </a:cubicBezTo>
                    <a:cubicBezTo>
                      <a:pt x="235" y="181"/>
                      <a:pt x="235" y="181"/>
                      <a:pt x="235" y="181"/>
                    </a:cubicBezTo>
                    <a:cubicBezTo>
                      <a:pt x="235" y="181"/>
                      <a:pt x="236" y="180"/>
                      <a:pt x="236" y="180"/>
                    </a:cubicBezTo>
                    <a:cubicBezTo>
                      <a:pt x="236" y="180"/>
                      <a:pt x="237" y="179"/>
                      <a:pt x="238" y="178"/>
                    </a:cubicBezTo>
                    <a:cubicBezTo>
                      <a:pt x="238" y="178"/>
                      <a:pt x="238" y="177"/>
                      <a:pt x="238" y="177"/>
                    </a:cubicBezTo>
                    <a:cubicBezTo>
                      <a:pt x="239" y="177"/>
                      <a:pt x="239" y="177"/>
                      <a:pt x="239" y="178"/>
                    </a:cubicBezTo>
                    <a:cubicBezTo>
                      <a:pt x="240" y="177"/>
                      <a:pt x="240" y="177"/>
                      <a:pt x="239" y="177"/>
                    </a:cubicBezTo>
                    <a:cubicBezTo>
                      <a:pt x="239" y="176"/>
                      <a:pt x="239" y="176"/>
                      <a:pt x="239" y="176"/>
                    </a:cubicBezTo>
                    <a:cubicBezTo>
                      <a:pt x="239" y="175"/>
                      <a:pt x="240" y="174"/>
                      <a:pt x="240" y="174"/>
                    </a:cubicBezTo>
                    <a:cubicBezTo>
                      <a:pt x="241" y="174"/>
                      <a:pt x="242" y="174"/>
                      <a:pt x="242" y="173"/>
                    </a:cubicBezTo>
                    <a:cubicBezTo>
                      <a:pt x="243" y="173"/>
                      <a:pt x="243" y="172"/>
                      <a:pt x="244" y="172"/>
                    </a:cubicBezTo>
                    <a:cubicBezTo>
                      <a:pt x="245" y="171"/>
                      <a:pt x="246" y="171"/>
                      <a:pt x="246" y="170"/>
                    </a:cubicBezTo>
                    <a:cubicBezTo>
                      <a:pt x="247" y="169"/>
                      <a:pt x="247" y="168"/>
                      <a:pt x="247" y="167"/>
                    </a:cubicBezTo>
                    <a:cubicBezTo>
                      <a:pt x="247" y="167"/>
                      <a:pt x="247" y="167"/>
                      <a:pt x="247" y="166"/>
                    </a:cubicBezTo>
                    <a:cubicBezTo>
                      <a:pt x="248" y="167"/>
                      <a:pt x="248" y="167"/>
                      <a:pt x="248" y="168"/>
                    </a:cubicBezTo>
                    <a:cubicBezTo>
                      <a:pt x="248" y="168"/>
                      <a:pt x="248" y="169"/>
                      <a:pt x="248" y="169"/>
                    </a:cubicBezTo>
                    <a:cubicBezTo>
                      <a:pt x="248" y="169"/>
                      <a:pt x="248" y="169"/>
                      <a:pt x="248" y="170"/>
                    </a:cubicBezTo>
                    <a:cubicBezTo>
                      <a:pt x="248" y="170"/>
                      <a:pt x="248" y="170"/>
                      <a:pt x="248" y="170"/>
                    </a:cubicBezTo>
                    <a:cubicBezTo>
                      <a:pt x="249" y="170"/>
                      <a:pt x="249" y="170"/>
                      <a:pt x="249" y="170"/>
                    </a:cubicBezTo>
                    <a:cubicBezTo>
                      <a:pt x="250" y="170"/>
                      <a:pt x="251" y="171"/>
                      <a:pt x="251" y="170"/>
                    </a:cubicBezTo>
                    <a:cubicBezTo>
                      <a:pt x="251" y="170"/>
                      <a:pt x="252" y="170"/>
                      <a:pt x="252" y="169"/>
                    </a:cubicBezTo>
                    <a:cubicBezTo>
                      <a:pt x="252" y="169"/>
                      <a:pt x="252" y="168"/>
                      <a:pt x="253" y="167"/>
                    </a:cubicBezTo>
                    <a:cubicBezTo>
                      <a:pt x="253" y="167"/>
                      <a:pt x="254" y="167"/>
                      <a:pt x="254" y="167"/>
                    </a:cubicBezTo>
                    <a:cubicBezTo>
                      <a:pt x="255" y="167"/>
                      <a:pt x="255" y="167"/>
                      <a:pt x="256" y="167"/>
                    </a:cubicBezTo>
                    <a:cubicBezTo>
                      <a:pt x="256" y="166"/>
                      <a:pt x="257" y="166"/>
                      <a:pt x="257" y="166"/>
                    </a:cubicBezTo>
                    <a:cubicBezTo>
                      <a:pt x="256" y="167"/>
                      <a:pt x="254" y="168"/>
                      <a:pt x="253" y="169"/>
                    </a:cubicBezTo>
                    <a:cubicBezTo>
                      <a:pt x="252" y="170"/>
                      <a:pt x="252" y="170"/>
                      <a:pt x="251" y="171"/>
                    </a:cubicBezTo>
                    <a:cubicBezTo>
                      <a:pt x="251" y="171"/>
                      <a:pt x="251" y="171"/>
                      <a:pt x="251" y="171"/>
                    </a:cubicBezTo>
                    <a:cubicBezTo>
                      <a:pt x="251" y="172"/>
                      <a:pt x="252" y="172"/>
                      <a:pt x="252" y="172"/>
                    </a:cubicBezTo>
                    <a:cubicBezTo>
                      <a:pt x="252" y="173"/>
                      <a:pt x="252" y="173"/>
                      <a:pt x="253" y="173"/>
                    </a:cubicBezTo>
                    <a:cubicBezTo>
                      <a:pt x="253" y="173"/>
                      <a:pt x="253" y="173"/>
                      <a:pt x="254" y="173"/>
                    </a:cubicBezTo>
                    <a:cubicBezTo>
                      <a:pt x="254" y="174"/>
                      <a:pt x="255" y="174"/>
                      <a:pt x="256" y="175"/>
                    </a:cubicBezTo>
                    <a:cubicBezTo>
                      <a:pt x="256" y="174"/>
                      <a:pt x="257" y="175"/>
                      <a:pt x="258" y="176"/>
                    </a:cubicBezTo>
                    <a:cubicBezTo>
                      <a:pt x="256" y="175"/>
                      <a:pt x="254" y="174"/>
                      <a:pt x="253" y="174"/>
                    </a:cubicBezTo>
                    <a:cubicBezTo>
                      <a:pt x="252" y="174"/>
                      <a:pt x="251" y="175"/>
                      <a:pt x="251" y="175"/>
                    </a:cubicBezTo>
                    <a:cubicBezTo>
                      <a:pt x="250" y="175"/>
                      <a:pt x="249" y="174"/>
                      <a:pt x="249" y="174"/>
                    </a:cubicBezTo>
                    <a:cubicBezTo>
                      <a:pt x="249" y="174"/>
                      <a:pt x="249" y="173"/>
                      <a:pt x="249" y="173"/>
                    </a:cubicBezTo>
                    <a:cubicBezTo>
                      <a:pt x="248" y="173"/>
                      <a:pt x="248" y="173"/>
                      <a:pt x="248" y="173"/>
                    </a:cubicBezTo>
                    <a:cubicBezTo>
                      <a:pt x="247" y="174"/>
                      <a:pt x="246" y="174"/>
                      <a:pt x="246" y="175"/>
                    </a:cubicBezTo>
                    <a:cubicBezTo>
                      <a:pt x="245" y="175"/>
                      <a:pt x="245" y="176"/>
                      <a:pt x="245" y="176"/>
                    </a:cubicBezTo>
                    <a:cubicBezTo>
                      <a:pt x="244" y="177"/>
                      <a:pt x="243" y="177"/>
                      <a:pt x="242" y="178"/>
                    </a:cubicBezTo>
                    <a:cubicBezTo>
                      <a:pt x="242" y="178"/>
                      <a:pt x="242" y="178"/>
                      <a:pt x="242" y="178"/>
                    </a:cubicBezTo>
                    <a:cubicBezTo>
                      <a:pt x="242" y="178"/>
                      <a:pt x="242" y="179"/>
                      <a:pt x="242" y="179"/>
                    </a:cubicBezTo>
                    <a:cubicBezTo>
                      <a:pt x="242" y="179"/>
                      <a:pt x="242" y="180"/>
                      <a:pt x="243" y="181"/>
                    </a:cubicBezTo>
                    <a:cubicBezTo>
                      <a:pt x="243" y="181"/>
                      <a:pt x="243" y="181"/>
                      <a:pt x="242" y="182"/>
                    </a:cubicBezTo>
                    <a:cubicBezTo>
                      <a:pt x="242" y="182"/>
                      <a:pt x="242" y="182"/>
                      <a:pt x="242" y="182"/>
                    </a:cubicBezTo>
                    <a:cubicBezTo>
                      <a:pt x="242" y="183"/>
                      <a:pt x="242" y="183"/>
                      <a:pt x="242" y="184"/>
                    </a:cubicBezTo>
                    <a:cubicBezTo>
                      <a:pt x="242" y="184"/>
                      <a:pt x="241" y="185"/>
                      <a:pt x="241" y="185"/>
                    </a:cubicBezTo>
                    <a:cubicBezTo>
                      <a:pt x="240" y="186"/>
                      <a:pt x="240" y="187"/>
                      <a:pt x="240" y="188"/>
                    </a:cubicBezTo>
                    <a:cubicBezTo>
                      <a:pt x="239" y="188"/>
                      <a:pt x="239" y="188"/>
                      <a:pt x="239" y="189"/>
                    </a:cubicBezTo>
                    <a:cubicBezTo>
                      <a:pt x="239" y="189"/>
                      <a:pt x="239" y="190"/>
                      <a:pt x="239" y="190"/>
                    </a:cubicBezTo>
                    <a:cubicBezTo>
                      <a:pt x="239" y="190"/>
                      <a:pt x="239" y="191"/>
                      <a:pt x="239" y="191"/>
                    </a:cubicBezTo>
                    <a:cubicBezTo>
                      <a:pt x="239" y="191"/>
                      <a:pt x="240" y="192"/>
                      <a:pt x="240" y="192"/>
                    </a:cubicBezTo>
                    <a:cubicBezTo>
                      <a:pt x="241" y="192"/>
                      <a:pt x="241" y="192"/>
                      <a:pt x="241" y="192"/>
                    </a:cubicBezTo>
                    <a:cubicBezTo>
                      <a:pt x="241" y="192"/>
                      <a:pt x="242" y="192"/>
                      <a:pt x="242" y="192"/>
                    </a:cubicBezTo>
                    <a:cubicBezTo>
                      <a:pt x="242" y="191"/>
                      <a:pt x="243" y="191"/>
                      <a:pt x="243" y="191"/>
                    </a:cubicBezTo>
                    <a:cubicBezTo>
                      <a:pt x="243" y="190"/>
                      <a:pt x="244" y="190"/>
                      <a:pt x="244" y="190"/>
                    </a:cubicBezTo>
                    <a:cubicBezTo>
                      <a:pt x="244" y="190"/>
                      <a:pt x="244" y="190"/>
                      <a:pt x="244" y="190"/>
                    </a:cubicBezTo>
                    <a:cubicBezTo>
                      <a:pt x="244" y="191"/>
                      <a:pt x="244" y="191"/>
                      <a:pt x="243" y="192"/>
                    </a:cubicBezTo>
                    <a:cubicBezTo>
                      <a:pt x="243" y="192"/>
                      <a:pt x="243" y="192"/>
                      <a:pt x="243" y="192"/>
                    </a:cubicBezTo>
                    <a:cubicBezTo>
                      <a:pt x="243" y="192"/>
                      <a:pt x="243" y="192"/>
                      <a:pt x="243" y="192"/>
                    </a:cubicBezTo>
                    <a:cubicBezTo>
                      <a:pt x="243" y="192"/>
                      <a:pt x="243" y="192"/>
                      <a:pt x="243" y="192"/>
                    </a:cubicBezTo>
                    <a:cubicBezTo>
                      <a:pt x="243" y="192"/>
                      <a:pt x="243" y="192"/>
                      <a:pt x="244" y="193"/>
                    </a:cubicBezTo>
                    <a:cubicBezTo>
                      <a:pt x="243" y="193"/>
                      <a:pt x="243" y="193"/>
                      <a:pt x="243" y="193"/>
                    </a:cubicBezTo>
                    <a:cubicBezTo>
                      <a:pt x="243" y="193"/>
                      <a:pt x="242" y="193"/>
                      <a:pt x="242" y="193"/>
                    </a:cubicBezTo>
                    <a:cubicBezTo>
                      <a:pt x="242" y="193"/>
                      <a:pt x="242" y="193"/>
                      <a:pt x="242" y="193"/>
                    </a:cubicBezTo>
                    <a:cubicBezTo>
                      <a:pt x="242" y="193"/>
                      <a:pt x="241" y="193"/>
                      <a:pt x="241" y="193"/>
                    </a:cubicBezTo>
                    <a:cubicBezTo>
                      <a:pt x="241" y="194"/>
                      <a:pt x="241" y="194"/>
                      <a:pt x="242" y="194"/>
                    </a:cubicBezTo>
                    <a:cubicBezTo>
                      <a:pt x="242" y="194"/>
                      <a:pt x="241" y="194"/>
                      <a:pt x="241" y="194"/>
                    </a:cubicBezTo>
                    <a:cubicBezTo>
                      <a:pt x="241" y="195"/>
                      <a:pt x="241" y="194"/>
                      <a:pt x="240" y="194"/>
                    </a:cubicBezTo>
                    <a:cubicBezTo>
                      <a:pt x="240" y="194"/>
                      <a:pt x="240" y="194"/>
                      <a:pt x="240" y="195"/>
                    </a:cubicBezTo>
                    <a:cubicBezTo>
                      <a:pt x="239" y="195"/>
                      <a:pt x="239" y="195"/>
                      <a:pt x="239" y="194"/>
                    </a:cubicBezTo>
                    <a:cubicBezTo>
                      <a:pt x="239" y="195"/>
                      <a:pt x="239" y="195"/>
                      <a:pt x="239" y="195"/>
                    </a:cubicBezTo>
                    <a:cubicBezTo>
                      <a:pt x="239" y="195"/>
                      <a:pt x="238" y="195"/>
                      <a:pt x="238" y="195"/>
                    </a:cubicBezTo>
                    <a:cubicBezTo>
                      <a:pt x="238" y="195"/>
                      <a:pt x="238" y="195"/>
                      <a:pt x="238" y="195"/>
                    </a:cubicBezTo>
                    <a:cubicBezTo>
                      <a:pt x="238" y="195"/>
                      <a:pt x="239" y="195"/>
                      <a:pt x="239" y="195"/>
                    </a:cubicBezTo>
                    <a:cubicBezTo>
                      <a:pt x="239" y="195"/>
                      <a:pt x="239" y="196"/>
                      <a:pt x="238" y="196"/>
                    </a:cubicBezTo>
                    <a:cubicBezTo>
                      <a:pt x="238" y="196"/>
                      <a:pt x="238" y="196"/>
                      <a:pt x="238" y="196"/>
                    </a:cubicBezTo>
                    <a:cubicBezTo>
                      <a:pt x="238" y="196"/>
                      <a:pt x="238" y="196"/>
                      <a:pt x="238" y="196"/>
                    </a:cubicBezTo>
                    <a:cubicBezTo>
                      <a:pt x="238" y="196"/>
                      <a:pt x="238" y="196"/>
                      <a:pt x="238" y="197"/>
                    </a:cubicBezTo>
                    <a:cubicBezTo>
                      <a:pt x="238" y="197"/>
                      <a:pt x="238" y="197"/>
                      <a:pt x="238" y="197"/>
                    </a:cubicBezTo>
                    <a:cubicBezTo>
                      <a:pt x="238" y="197"/>
                      <a:pt x="238" y="197"/>
                      <a:pt x="238" y="197"/>
                    </a:cubicBezTo>
                    <a:cubicBezTo>
                      <a:pt x="238" y="198"/>
                      <a:pt x="239" y="198"/>
                      <a:pt x="239" y="198"/>
                    </a:cubicBezTo>
                    <a:cubicBezTo>
                      <a:pt x="239" y="198"/>
                      <a:pt x="239" y="198"/>
                      <a:pt x="239" y="198"/>
                    </a:cubicBezTo>
                    <a:cubicBezTo>
                      <a:pt x="239" y="198"/>
                      <a:pt x="239" y="198"/>
                      <a:pt x="239" y="198"/>
                    </a:cubicBezTo>
                    <a:cubicBezTo>
                      <a:pt x="239" y="198"/>
                      <a:pt x="240" y="198"/>
                      <a:pt x="240" y="198"/>
                    </a:cubicBezTo>
                    <a:cubicBezTo>
                      <a:pt x="240" y="198"/>
                      <a:pt x="240" y="198"/>
                      <a:pt x="240" y="198"/>
                    </a:cubicBezTo>
                    <a:cubicBezTo>
                      <a:pt x="240" y="198"/>
                      <a:pt x="240" y="198"/>
                      <a:pt x="241" y="198"/>
                    </a:cubicBezTo>
                    <a:cubicBezTo>
                      <a:pt x="241" y="198"/>
                      <a:pt x="241" y="198"/>
                      <a:pt x="241" y="198"/>
                    </a:cubicBezTo>
                    <a:cubicBezTo>
                      <a:pt x="241" y="198"/>
                      <a:pt x="241" y="197"/>
                      <a:pt x="242" y="197"/>
                    </a:cubicBezTo>
                    <a:cubicBezTo>
                      <a:pt x="242" y="197"/>
                      <a:pt x="242" y="197"/>
                      <a:pt x="242" y="198"/>
                    </a:cubicBezTo>
                    <a:cubicBezTo>
                      <a:pt x="242" y="198"/>
                      <a:pt x="242" y="198"/>
                      <a:pt x="243" y="198"/>
                    </a:cubicBezTo>
                    <a:cubicBezTo>
                      <a:pt x="243" y="198"/>
                      <a:pt x="243" y="198"/>
                      <a:pt x="243" y="198"/>
                    </a:cubicBezTo>
                    <a:cubicBezTo>
                      <a:pt x="244" y="198"/>
                      <a:pt x="244" y="197"/>
                      <a:pt x="244" y="197"/>
                    </a:cubicBezTo>
                    <a:cubicBezTo>
                      <a:pt x="244" y="197"/>
                      <a:pt x="244" y="197"/>
                      <a:pt x="244" y="197"/>
                    </a:cubicBezTo>
                    <a:cubicBezTo>
                      <a:pt x="244" y="197"/>
                      <a:pt x="244" y="197"/>
                      <a:pt x="244" y="197"/>
                    </a:cubicBezTo>
                    <a:cubicBezTo>
                      <a:pt x="243" y="197"/>
                      <a:pt x="243" y="197"/>
                      <a:pt x="243" y="197"/>
                    </a:cubicBezTo>
                    <a:cubicBezTo>
                      <a:pt x="243" y="197"/>
                      <a:pt x="243" y="197"/>
                      <a:pt x="242" y="197"/>
                    </a:cubicBezTo>
                    <a:cubicBezTo>
                      <a:pt x="242" y="197"/>
                      <a:pt x="242" y="196"/>
                      <a:pt x="242" y="196"/>
                    </a:cubicBezTo>
                    <a:cubicBezTo>
                      <a:pt x="243" y="196"/>
                      <a:pt x="244" y="197"/>
                      <a:pt x="244" y="197"/>
                    </a:cubicBezTo>
                    <a:cubicBezTo>
                      <a:pt x="244" y="197"/>
                      <a:pt x="244" y="197"/>
                      <a:pt x="244" y="197"/>
                    </a:cubicBezTo>
                    <a:cubicBezTo>
                      <a:pt x="244" y="197"/>
                      <a:pt x="244" y="197"/>
                      <a:pt x="244" y="197"/>
                    </a:cubicBezTo>
                    <a:cubicBezTo>
                      <a:pt x="244" y="197"/>
                      <a:pt x="244" y="197"/>
                      <a:pt x="244" y="197"/>
                    </a:cubicBezTo>
                    <a:cubicBezTo>
                      <a:pt x="245" y="197"/>
                      <a:pt x="245" y="197"/>
                      <a:pt x="245" y="197"/>
                    </a:cubicBezTo>
                    <a:cubicBezTo>
                      <a:pt x="245" y="197"/>
                      <a:pt x="245" y="197"/>
                      <a:pt x="245" y="197"/>
                    </a:cubicBezTo>
                    <a:cubicBezTo>
                      <a:pt x="245" y="197"/>
                      <a:pt x="245" y="197"/>
                      <a:pt x="245" y="197"/>
                    </a:cubicBezTo>
                    <a:cubicBezTo>
                      <a:pt x="245" y="196"/>
                      <a:pt x="245" y="196"/>
                      <a:pt x="245" y="196"/>
                    </a:cubicBezTo>
                    <a:cubicBezTo>
                      <a:pt x="245" y="196"/>
                      <a:pt x="245" y="196"/>
                      <a:pt x="245" y="196"/>
                    </a:cubicBezTo>
                    <a:cubicBezTo>
                      <a:pt x="246" y="196"/>
                      <a:pt x="246" y="196"/>
                      <a:pt x="246" y="195"/>
                    </a:cubicBezTo>
                    <a:cubicBezTo>
                      <a:pt x="246" y="195"/>
                      <a:pt x="246" y="195"/>
                      <a:pt x="246" y="195"/>
                    </a:cubicBezTo>
                    <a:cubicBezTo>
                      <a:pt x="246" y="195"/>
                      <a:pt x="247" y="195"/>
                      <a:pt x="247" y="195"/>
                    </a:cubicBezTo>
                    <a:cubicBezTo>
                      <a:pt x="247" y="194"/>
                      <a:pt x="247" y="194"/>
                      <a:pt x="247" y="194"/>
                    </a:cubicBezTo>
                    <a:cubicBezTo>
                      <a:pt x="247" y="194"/>
                      <a:pt x="247" y="193"/>
                      <a:pt x="247" y="193"/>
                    </a:cubicBezTo>
                    <a:cubicBezTo>
                      <a:pt x="247" y="193"/>
                      <a:pt x="247" y="193"/>
                      <a:pt x="248" y="193"/>
                    </a:cubicBezTo>
                    <a:cubicBezTo>
                      <a:pt x="248" y="193"/>
                      <a:pt x="248" y="193"/>
                      <a:pt x="248" y="194"/>
                    </a:cubicBezTo>
                    <a:cubicBezTo>
                      <a:pt x="248" y="194"/>
                      <a:pt x="248" y="194"/>
                      <a:pt x="248" y="194"/>
                    </a:cubicBezTo>
                    <a:cubicBezTo>
                      <a:pt x="248" y="194"/>
                      <a:pt x="248" y="194"/>
                      <a:pt x="248" y="193"/>
                    </a:cubicBezTo>
                    <a:cubicBezTo>
                      <a:pt x="248" y="193"/>
                      <a:pt x="248" y="193"/>
                      <a:pt x="249" y="193"/>
                    </a:cubicBezTo>
                    <a:cubicBezTo>
                      <a:pt x="249" y="192"/>
                      <a:pt x="249" y="192"/>
                      <a:pt x="249" y="192"/>
                    </a:cubicBezTo>
                    <a:cubicBezTo>
                      <a:pt x="249" y="191"/>
                      <a:pt x="249" y="191"/>
                      <a:pt x="250" y="191"/>
                    </a:cubicBezTo>
                    <a:cubicBezTo>
                      <a:pt x="249" y="192"/>
                      <a:pt x="249" y="193"/>
                      <a:pt x="249" y="194"/>
                    </a:cubicBezTo>
                    <a:cubicBezTo>
                      <a:pt x="248" y="194"/>
                      <a:pt x="248" y="194"/>
                      <a:pt x="248" y="195"/>
                    </a:cubicBezTo>
                    <a:cubicBezTo>
                      <a:pt x="248" y="195"/>
                      <a:pt x="249" y="195"/>
                      <a:pt x="249" y="195"/>
                    </a:cubicBezTo>
                    <a:cubicBezTo>
                      <a:pt x="249" y="195"/>
                      <a:pt x="249" y="194"/>
                      <a:pt x="249" y="194"/>
                    </a:cubicBezTo>
                    <a:cubicBezTo>
                      <a:pt x="249" y="194"/>
                      <a:pt x="249" y="194"/>
                      <a:pt x="249" y="194"/>
                    </a:cubicBezTo>
                    <a:cubicBezTo>
                      <a:pt x="249" y="194"/>
                      <a:pt x="250" y="193"/>
                      <a:pt x="250" y="193"/>
                    </a:cubicBezTo>
                    <a:cubicBezTo>
                      <a:pt x="250" y="193"/>
                      <a:pt x="250" y="193"/>
                      <a:pt x="250" y="193"/>
                    </a:cubicBezTo>
                    <a:cubicBezTo>
                      <a:pt x="250" y="193"/>
                      <a:pt x="250" y="193"/>
                      <a:pt x="250" y="193"/>
                    </a:cubicBezTo>
                    <a:cubicBezTo>
                      <a:pt x="250" y="193"/>
                      <a:pt x="250" y="192"/>
                      <a:pt x="251" y="192"/>
                    </a:cubicBezTo>
                    <a:cubicBezTo>
                      <a:pt x="251" y="192"/>
                      <a:pt x="251" y="192"/>
                      <a:pt x="251" y="192"/>
                    </a:cubicBezTo>
                    <a:cubicBezTo>
                      <a:pt x="251" y="192"/>
                      <a:pt x="251" y="192"/>
                      <a:pt x="252" y="192"/>
                    </a:cubicBezTo>
                    <a:cubicBezTo>
                      <a:pt x="252" y="191"/>
                      <a:pt x="251" y="191"/>
                      <a:pt x="251" y="191"/>
                    </a:cubicBezTo>
                    <a:cubicBezTo>
                      <a:pt x="251" y="191"/>
                      <a:pt x="251" y="191"/>
                      <a:pt x="251" y="191"/>
                    </a:cubicBezTo>
                    <a:cubicBezTo>
                      <a:pt x="251" y="191"/>
                      <a:pt x="251" y="191"/>
                      <a:pt x="251" y="190"/>
                    </a:cubicBezTo>
                    <a:cubicBezTo>
                      <a:pt x="251" y="190"/>
                      <a:pt x="251" y="190"/>
                      <a:pt x="251" y="190"/>
                    </a:cubicBezTo>
                    <a:cubicBezTo>
                      <a:pt x="251" y="190"/>
                      <a:pt x="252" y="190"/>
                      <a:pt x="252" y="190"/>
                    </a:cubicBezTo>
                    <a:cubicBezTo>
                      <a:pt x="252" y="191"/>
                      <a:pt x="252" y="191"/>
                      <a:pt x="252" y="191"/>
                    </a:cubicBezTo>
                    <a:cubicBezTo>
                      <a:pt x="252" y="191"/>
                      <a:pt x="252" y="191"/>
                      <a:pt x="252" y="191"/>
                    </a:cubicBezTo>
                    <a:cubicBezTo>
                      <a:pt x="252" y="191"/>
                      <a:pt x="253" y="191"/>
                      <a:pt x="253" y="191"/>
                    </a:cubicBezTo>
                    <a:cubicBezTo>
                      <a:pt x="253" y="191"/>
                      <a:pt x="253" y="190"/>
                      <a:pt x="253" y="190"/>
                    </a:cubicBezTo>
                    <a:cubicBezTo>
                      <a:pt x="253" y="190"/>
                      <a:pt x="252" y="190"/>
                      <a:pt x="252" y="190"/>
                    </a:cubicBezTo>
                    <a:cubicBezTo>
                      <a:pt x="252" y="190"/>
                      <a:pt x="252" y="190"/>
                      <a:pt x="253" y="190"/>
                    </a:cubicBezTo>
                    <a:cubicBezTo>
                      <a:pt x="253" y="189"/>
                      <a:pt x="253" y="189"/>
                      <a:pt x="253" y="189"/>
                    </a:cubicBezTo>
                    <a:cubicBezTo>
                      <a:pt x="252" y="188"/>
                      <a:pt x="252" y="188"/>
                      <a:pt x="253" y="188"/>
                    </a:cubicBezTo>
                    <a:cubicBezTo>
                      <a:pt x="253" y="188"/>
                      <a:pt x="253" y="188"/>
                      <a:pt x="253" y="188"/>
                    </a:cubicBezTo>
                    <a:cubicBezTo>
                      <a:pt x="253" y="189"/>
                      <a:pt x="253" y="189"/>
                      <a:pt x="253" y="189"/>
                    </a:cubicBezTo>
                    <a:cubicBezTo>
                      <a:pt x="253" y="189"/>
                      <a:pt x="253" y="190"/>
                      <a:pt x="253" y="190"/>
                    </a:cubicBezTo>
                    <a:cubicBezTo>
                      <a:pt x="253" y="190"/>
                      <a:pt x="254" y="190"/>
                      <a:pt x="254" y="190"/>
                    </a:cubicBezTo>
                    <a:cubicBezTo>
                      <a:pt x="254" y="190"/>
                      <a:pt x="254" y="190"/>
                      <a:pt x="254" y="189"/>
                    </a:cubicBezTo>
                    <a:cubicBezTo>
                      <a:pt x="254" y="189"/>
                      <a:pt x="254" y="189"/>
                      <a:pt x="254" y="189"/>
                    </a:cubicBezTo>
                    <a:cubicBezTo>
                      <a:pt x="254" y="189"/>
                      <a:pt x="254" y="188"/>
                      <a:pt x="254" y="188"/>
                    </a:cubicBezTo>
                    <a:cubicBezTo>
                      <a:pt x="254" y="188"/>
                      <a:pt x="254" y="188"/>
                      <a:pt x="254" y="188"/>
                    </a:cubicBezTo>
                    <a:cubicBezTo>
                      <a:pt x="254" y="188"/>
                      <a:pt x="254" y="188"/>
                      <a:pt x="254" y="188"/>
                    </a:cubicBezTo>
                    <a:cubicBezTo>
                      <a:pt x="255" y="188"/>
                      <a:pt x="255" y="188"/>
                      <a:pt x="255" y="188"/>
                    </a:cubicBezTo>
                    <a:cubicBezTo>
                      <a:pt x="255" y="188"/>
                      <a:pt x="255" y="187"/>
                      <a:pt x="255" y="187"/>
                    </a:cubicBezTo>
                    <a:cubicBezTo>
                      <a:pt x="255" y="187"/>
                      <a:pt x="255" y="187"/>
                      <a:pt x="255" y="186"/>
                    </a:cubicBezTo>
                    <a:cubicBezTo>
                      <a:pt x="255" y="186"/>
                      <a:pt x="255" y="186"/>
                      <a:pt x="255" y="186"/>
                    </a:cubicBezTo>
                    <a:cubicBezTo>
                      <a:pt x="255" y="186"/>
                      <a:pt x="255" y="186"/>
                      <a:pt x="255" y="186"/>
                    </a:cubicBezTo>
                    <a:cubicBezTo>
                      <a:pt x="255" y="186"/>
                      <a:pt x="255" y="186"/>
                      <a:pt x="255" y="186"/>
                    </a:cubicBezTo>
                    <a:cubicBezTo>
                      <a:pt x="255" y="187"/>
                      <a:pt x="255" y="187"/>
                      <a:pt x="255" y="188"/>
                    </a:cubicBezTo>
                    <a:cubicBezTo>
                      <a:pt x="255" y="188"/>
                      <a:pt x="255" y="188"/>
                      <a:pt x="256" y="188"/>
                    </a:cubicBezTo>
                    <a:cubicBezTo>
                      <a:pt x="256" y="189"/>
                      <a:pt x="256" y="189"/>
                      <a:pt x="256" y="189"/>
                    </a:cubicBezTo>
                    <a:cubicBezTo>
                      <a:pt x="256" y="188"/>
                      <a:pt x="256" y="188"/>
                      <a:pt x="256" y="187"/>
                    </a:cubicBezTo>
                    <a:cubicBezTo>
                      <a:pt x="256" y="187"/>
                      <a:pt x="256" y="187"/>
                      <a:pt x="256" y="187"/>
                    </a:cubicBezTo>
                    <a:cubicBezTo>
                      <a:pt x="257" y="187"/>
                      <a:pt x="257" y="187"/>
                      <a:pt x="257" y="187"/>
                    </a:cubicBezTo>
                    <a:cubicBezTo>
                      <a:pt x="257" y="187"/>
                      <a:pt x="257" y="187"/>
                      <a:pt x="257" y="187"/>
                    </a:cubicBezTo>
                    <a:cubicBezTo>
                      <a:pt x="257" y="188"/>
                      <a:pt x="258" y="188"/>
                      <a:pt x="258" y="188"/>
                    </a:cubicBezTo>
                    <a:cubicBezTo>
                      <a:pt x="258" y="188"/>
                      <a:pt x="258" y="188"/>
                      <a:pt x="259" y="188"/>
                    </a:cubicBezTo>
                    <a:cubicBezTo>
                      <a:pt x="259" y="188"/>
                      <a:pt x="259" y="188"/>
                      <a:pt x="259" y="188"/>
                    </a:cubicBezTo>
                    <a:cubicBezTo>
                      <a:pt x="259" y="188"/>
                      <a:pt x="259" y="188"/>
                      <a:pt x="260" y="188"/>
                    </a:cubicBezTo>
                    <a:cubicBezTo>
                      <a:pt x="260" y="188"/>
                      <a:pt x="260" y="188"/>
                      <a:pt x="260" y="188"/>
                    </a:cubicBezTo>
                    <a:cubicBezTo>
                      <a:pt x="260" y="188"/>
                      <a:pt x="260" y="188"/>
                      <a:pt x="260" y="188"/>
                    </a:cubicBezTo>
                    <a:cubicBezTo>
                      <a:pt x="260" y="188"/>
                      <a:pt x="260" y="188"/>
                      <a:pt x="260" y="187"/>
                    </a:cubicBezTo>
                    <a:cubicBezTo>
                      <a:pt x="260" y="187"/>
                      <a:pt x="261" y="187"/>
                      <a:pt x="261" y="187"/>
                    </a:cubicBezTo>
                    <a:cubicBezTo>
                      <a:pt x="261" y="187"/>
                      <a:pt x="261" y="187"/>
                      <a:pt x="261" y="188"/>
                    </a:cubicBezTo>
                    <a:cubicBezTo>
                      <a:pt x="261" y="188"/>
                      <a:pt x="261" y="188"/>
                      <a:pt x="261" y="188"/>
                    </a:cubicBezTo>
                    <a:cubicBezTo>
                      <a:pt x="261" y="188"/>
                      <a:pt x="262" y="188"/>
                      <a:pt x="262" y="188"/>
                    </a:cubicBezTo>
                    <a:cubicBezTo>
                      <a:pt x="262" y="187"/>
                      <a:pt x="262" y="187"/>
                      <a:pt x="262" y="187"/>
                    </a:cubicBezTo>
                    <a:cubicBezTo>
                      <a:pt x="262" y="186"/>
                      <a:pt x="262" y="186"/>
                      <a:pt x="262" y="186"/>
                    </a:cubicBezTo>
                    <a:cubicBezTo>
                      <a:pt x="262" y="185"/>
                      <a:pt x="262" y="185"/>
                      <a:pt x="262" y="185"/>
                    </a:cubicBezTo>
                    <a:cubicBezTo>
                      <a:pt x="262" y="185"/>
                      <a:pt x="262" y="186"/>
                      <a:pt x="263" y="186"/>
                    </a:cubicBezTo>
                    <a:cubicBezTo>
                      <a:pt x="263" y="186"/>
                      <a:pt x="263" y="186"/>
                      <a:pt x="263" y="186"/>
                    </a:cubicBezTo>
                    <a:cubicBezTo>
                      <a:pt x="263" y="186"/>
                      <a:pt x="263" y="187"/>
                      <a:pt x="263" y="187"/>
                    </a:cubicBezTo>
                    <a:cubicBezTo>
                      <a:pt x="263" y="187"/>
                      <a:pt x="263" y="187"/>
                      <a:pt x="264" y="187"/>
                    </a:cubicBezTo>
                    <a:cubicBezTo>
                      <a:pt x="264" y="187"/>
                      <a:pt x="264" y="187"/>
                      <a:pt x="264" y="187"/>
                    </a:cubicBezTo>
                    <a:cubicBezTo>
                      <a:pt x="264" y="187"/>
                      <a:pt x="264" y="187"/>
                      <a:pt x="264" y="187"/>
                    </a:cubicBezTo>
                    <a:cubicBezTo>
                      <a:pt x="264" y="187"/>
                      <a:pt x="264" y="186"/>
                      <a:pt x="264" y="186"/>
                    </a:cubicBezTo>
                    <a:cubicBezTo>
                      <a:pt x="264" y="186"/>
                      <a:pt x="265" y="186"/>
                      <a:pt x="265" y="186"/>
                    </a:cubicBezTo>
                    <a:cubicBezTo>
                      <a:pt x="265" y="186"/>
                      <a:pt x="265" y="185"/>
                      <a:pt x="265" y="185"/>
                    </a:cubicBezTo>
                    <a:cubicBezTo>
                      <a:pt x="265" y="186"/>
                      <a:pt x="265" y="186"/>
                      <a:pt x="264" y="186"/>
                    </a:cubicBezTo>
                    <a:cubicBezTo>
                      <a:pt x="264" y="186"/>
                      <a:pt x="264" y="186"/>
                      <a:pt x="264" y="186"/>
                    </a:cubicBezTo>
                    <a:cubicBezTo>
                      <a:pt x="264" y="186"/>
                      <a:pt x="264" y="186"/>
                      <a:pt x="264" y="186"/>
                    </a:cubicBezTo>
                    <a:cubicBezTo>
                      <a:pt x="264" y="186"/>
                      <a:pt x="264" y="186"/>
                      <a:pt x="264" y="186"/>
                    </a:cubicBezTo>
                    <a:cubicBezTo>
                      <a:pt x="264" y="185"/>
                      <a:pt x="264" y="185"/>
                      <a:pt x="264" y="185"/>
                    </a:cubicBezTo>
                    <a:cubicBezTo>
                      <a:pt x="264" y="185"/>
                      <a:pt x="264" y="185"/>
                      <a:pt x="264" y="185"/>
                    </a:cubicBezTo>
                    <a:cubicBezTo>
                      <a:pt x="264" y="185"/>
                      <a:pt x="264" y="185"/>
                      <a:pt x="264" y="185"/>
                    </a:cubicBezTo>
                    <a:cubicBezTo>
                      <a:pt x="264" y="185"/>
                      <a:pt x="264" y="184"/>
                      <a:pt x="264" y="185"/>
                    </a:cubicBezTo>
                    <a:cubicBezTo>
                      <a:pt x="263" y="185"/>
                      <a:pt x="263" y="185"/>
                      <a:pt x="263" y="185"/>
                    </a:cubicBezTo>
                    <a:cubicBezTo>
                      <a:pt x="263" y="185"/>
                      <a:pt x="263" y="184"/>
                      <a:pt x="263" y="184"/>
                    </a:cubicBezTo>
                    <a:cubicBezTo>
                      <a:pt x="263" y="184"/>
                      <a:pt x="263" y="184"/>
                      <a:pt x="262" y="184"/>
                    </a:cubicBezTo>
                    <a:cubicBezTo>
                      <a:pt x="262" y="184"/>
                      <a:pt x="262" y="185"/>
                      <a:pt x="262" y="184"/>
                    </a:cubicBezTo>
                    <a:cubicBezTo>
                      <a:pt x="262" y="184"/>
                      <a:pt x="262" y="184"/>
                      <a:pt x="262" y="184"/>
                    </a:cubicBezTo>
                    <a:cubicBezTo>
                      <a:pt x="262" y="184"/>
                      <a:pt x="262" y="184"/>
                      <a:pt x="262" y="184"/>
                    </a:cubicBezTo>
                    <a:cubicBezTo>
                      <a:pt x="262" y="184"/>
                      <a:pt x="262" y="184"/>
                      <a:pt x="262" y="184"/>
                    </a:cubicBezTo>
                    <a:cubicBezTo>
                      <a:pt x="262" y="183"/>
                      <a:pt x="262" y="183"/>
                      <a:pt x="262" y="183"/>
                    </a:cubicBezTo>
                    <a:cubicBezTo>
                      <a:pt x="262" y="184"/>
                      <a:pt x="263" y="183"/>
                      <a:pt x="263" y="183"/>
                    </a:cubicBezTo>
                    <a:cubicBezTo>
                      <a:pt x="263" y="183"/>
                      <a:pt x="264" y="183"/>
                      <a:pt x="264" y="183"/>
                    </a:cubicBezTo>
                    <a:cubicBezTo>
                      <a:pt x="264" y="183"/>
                      <a:pt x="264" y="182"/>
                      <a:pt x="264" y="182"/>
                    </a:cubicBezTo>
                    <a:cubicBezTo>
                      <a:pt x="264" y="182"/>
                      <a:pt x="264" y="182"/>
                      <a:pt x="265" y="182"/>
                    </a:cubicBezTo>
                    <a:cubicBezTo>
                      <a:pt x="265" y="182"/>
                      <a:pt x="265" y="181"/>
                      <a:pt x="265" y="181"/>
                    </a:cubicBezTo>
                    <a:cubicBezTo>
                      <a:pt x="265" y="181"/>
                      <a:pt x="265" y="181"/>
                      <a:pt x="265" y="181"/>
                    </a:cubicBezTo>
                    <a:cubicBezTo>
                      <a:pt x="264" y="181"/>
                      <a:pt x="264" y="181"/>
                      <a:pt x="264" y="180"/>
                    </a:cubicBezTo>
                    <a:cubicBezTo>
                      <a:pt x="265" y="180"/>
                      <a:pt x="265" y="180"/>
                      <a:pt x="264" y="180"/>
                    </a:cubicBezTo>
                    <a:cubicBezTo>
                      <a:pt x="264" y="180"/>
                      <a:pt x="264" y="180"/>
                      <a:pt x="264" y="180"/>
                    </a:cubicBezTo>
                    <a:cubicBezTo>
                      <a:pt x="264" y="180"/>
                      <a:pt x="264" y="180"/>
                      <a:pt x="264" y="180"/>
                    </a:cubicBezTo>
                    <a:cubicBezTo>
                      <a:pt x="264" y="179"/>
                      <a:pt x="264" y="179"/>
                      <a:pt x="264" y="179"/>
                    </a:cubicBezTo>
                    <a:cubicBezTo>
                      <a:pt x="264" y="179"/>
                      <a:pt x="264" y="179"/>
                      <a:pt x="263" y="180"/>
                    </a:cubicBezTo>
                    <a:cubicBezTo>
                      <a:pt x="263" y="180"/>
                      <a:pt x="263" y="180"/>
                      <a:pt x="263" y="180"/>
                    </a:cubicBezTo>
                    <a:cubicBezTo>
                      <a:pt x="263" y="180"/>
                      <a:pt x="263" y="181"/>
                      <a:pt x="262" y="181"/>
                    </a:cubicBezTo>
                    <a:cubicBezTo>
                      <a:pt x="262" y="181"/>
                      <a:pt x="262" y="180"/>
                      <a:pt x="262" y="180"/>
                    </a:cubicBezTo>
                    <a:cubicBezTo>
                      <a:pt x="261" y="180"/>
                      <a:pt x="261" y="180"/>
                      <a:pt x="261" y="180"/>
                    </a:cubicBezTo>
                    <a:cubicBezTo>
                      <a:pt x="261" y="180"/>
                      <a:pt x="261" y="181"/>
                      <a:pt x="260" y="181"/>
                    </a:cubicBezTo>
                    <a:cubicBezTo>
                      <a:pt x="260" y="181"/>
                      <a:pt x="260" y="181"/>
                      <a:pt x="259" y="181"/>
                    </a:cubicBezTo>
                    <a:cubicBezTo>
                      <a:pt x="259" y="181"/>
                      <a:pt x="260" y="181"/>
                      <a:pt x="260" y="181"/>
                    </a:cubicBezTo>
                    <a:cubicBezTo>
                      <a:pt x="260" y="180"/>
                      <a:pt x="261" y="180"/>
                      <a:pt x="261" y="180"/>
                    </a:cubicBezTo>
                    <a:cubicBezTo>
                      <a:pt x="261" y="179"/>
                      <a:pt x="261" y="179"/>
                      <a:pt x="261" y="180"/>
                    </a:cubicBezTo>
                    <a:cubicBezTo>
                      <a:pt x="262" y="180"/>
                      <a:pt x="262" y="180"/>
                      <a:pt x="262" y="180"/>
                    </a:cubicBezTo>
                    <a:cubicBezTo>
                      <a:pt x="262" y="180"/>
                      <a:pt x="262" y="180"/>
                      <a:pt x="262" y="180"/>
                    </a:cubicBezTo>
                    <a:cubicBezTo>
                      <a:pt x="262" y="180"/>
                      <a:pt x="262" y="180"/>
                      <a:pt x="262" y="180"/>
                    </a:cubicBezTo>
                    <a:cubicBezTo>
                      <a:pt x="263" y="179"/>
                      <a:pt x="263" y="179"/>
                      <a:pt x="263" y="179"/>
                    </a:cubicBezTo>
                    <a:cubicBezTo>
                      <a:pt x="263" y="179"/>
                      <a:pt x="263" y="179"/>
                      <a:pt x="263" y="179"/>
                    </a:cubicBezTo>
                    <a:cubicBezTo>
                      <a:pt x="263" y="179"/>
                      <a:pt x="263" y="179"/>
                      <a:pt x="263" y="178"/>
                    </a:cubicBezTo>
                    <a:cubicBezTo>
                      <a:pt x="263" y="178"/>
                      <a:pt x="263" y="178"/>
                      <a:pt x="263" y="178"/>
                    </a:cubicBezTo>
                    <a:cubicBezTo>
                      <a:pt x="263" y="178"/>
                      <a:pt x="263" y="178"/>
                      <a:pt x="263" y="178"/>
                    </a:cubicBezTo>
                    <a:cubicBezTo>
                      <a:pt x="263" y="178"/>
                      <a:pt x="263" y="178"/>
                      <a:pt x="263" y="178"/>
                    </a:cubicBezTo>
                    <a:cubicBezTo>
                      <a:pt x="263" y="178"/>
                      <a:pt x="263" y="178"/>
                      <a:pt x="264" y="178"/>
                    </a:cubicBezTo>
                    <a:cubicBezTo>
                      <a:pt x="264" y="178"/>
                      <a:pt x="264" y="178"/>
                      <a:pt x="264" y="178"/>
                    </a:cubicBezTo>
                    <a:cubicBezTo>
                      <a:pt x="264" y="178"/>
                      <a:pt x="264" y="178"/>
                      <a:pt x="264" y="178"/>
                    </a:cubicBezTo>
                    <a:cubicBezTo>
                      <a:pt x="264" y="178"/>
                      <a:pt x="264" y="177"/>
                      <a:pt x="264" y="177"/>
                    </a:cubicBezTo>
                    <a:cubicBezTo>
                      <a:pt x="263" y="177"/>
                      <a:pt x="263" y="177"/>
                      <a:pt x="262" y="178"/>
                    </a:cubicBezTo>
                    <a:cubicBezTo>
                      <a:pt x="262" y="178"/>
                      <a:pt x="262" y="178"/>
                      <a:pt x="262" y="178"/>
                    </a:cubicBezTo>
                    <a:cubicBezTo>
                      <a:pt x="262" y="178"/>
                      <a:pt x="262" y="179"/>
                      <a:pt x="262" y="179"/>
                    </a:cubicBezTo>
                    <a:cubicBezTo>
                      <a:pt x="262" y="179"/>
                      <a:pt x="262" y="179"/>
                      <a:pt x="262" y="179"/>
                    </a:cubicBezTo>
                    <a:cubicBezTo>
                      <a:pt x="262" y="178"/>
                      <a:pt x="262" y="178"/>
                      <a:pt x="262" y="178"/>
                    </a:cubicBezTo>
                    <a:cubicBezTo>
                      <a:pt x="262" y="178"/>
                      <a:pt x="262" y="178"/>
                      <a:pt x="262" y="178"/>
                    </a:cubicBezTo>
                    <a:cubicBezTo>
                      <a:pt x="262" y="177"/>
                      <a:pt x="262" y="177"/>
                      <a:pt x="262" y="177"/>
                    </a:cubicBezTo>
                    <a:cubicBezTo>
                      <a:pt x="261" y="177"/>
                      <a:pt x="261" y="177"/>
                      <a:pt x="261" y="177"/>
                    </a:cubicBezTo>
                    <a:cubicBezTo>
                      <a:pt x="261" y="177"/>
                      <a:pt x="261" y="178"/>
                      <a:pt x="260" y="178"/>
                    </a:cubicBezTo>
                    <a:cubicBezTo>
                      <a:pt x="260" y="178"/>
                      <a:pt x="260" y="178"/>
                      <a:pt x="260" y="178"/>
                    </a:cubicBezTo>
                    <a:cubicBezTo>
                      <a:pt x="260" y="178"/>
                      <a:pt x="260" y="178"/>
                      <a:pt x="260" y="178"/>
                    </a:cubicBezTo>
                    <a:cubicBezTo>
                      <a:pt x="260" y="177"/>
                      <a:pt x="260" y="177"/>
                      <a:pt x="260" y="177"/>
                    </a:cubicBezTo>
                    <a:cubicBezTo>
                      <a:pt x="260" y="177"/>
                      <a:pt x="260" y="177"/>
                      <a:pt x="261" y="177"/>
                    </a:cubicBezTo>
                    <a:cubicBezTo>
                      <a:pt x="261" y="177"/>
                      <a:pt x="261" y="177"/>
                      <a:pt x="261" y="176"/>
                    </a:cubicBezTo>
                    <a:cubicBezTo>
                      <a:pt x="261" y="176"/>
                      <a:pt x="261" y="176"/>
                      <a:pt x="261" y="176"/>
                    </a:cubicBezTo>
                    <a:cubicBezTo>
                      <a:pt x="261" y="176"/>
                      <a:pt x="261" y="176"/>
                      <a:pt x="261" y="176"/>
                    </a:cubicBezTo>
                    <a:cubicBezTo>
                      <a:pt x="261" y="176"/>
                      <a:pt x="262" y="176"/>
                      <a:pt x="262" y="176"/>
                    </a:cubicBezTo>
                    <a:cubicBezTo>
                      <a:pt x="262" y="176"/>
                      <a:pt x="262" y="176"/>
                      <a:pt x="262" y="176"/>
                    </a:cubicBezTo>
                    <a:cubicBezTo>
                      <a:pt x="262" y="176"/>
                      <a:pt x="262" y="175"/>
                      <a:pt x="262" y="175"/>
                    </a:cubicBezTo>
                    <a:cubicBezTo>
                      <a:pt x="262" y="175"/>
                      <a:pt x="263" y="175"/>
                      <a:pt x="263" y="174"/>
                    </a:cubicBezTo>
                    <a:cubicBezTo>
                      <a:pt x="263" y="174"/>
                      <a:pt x="263" y="174"/>
                      <a:pt x="263" y="174"/>
                    </a:cubicBezTo>
                    <a:cubicBezTo>
                      <a:pt x="263" y="173"/>
                      <a:pt x="263" y="173"/>
                      <a:pt x="263" y="173"/>
                    </a:cubicBezTo>
                    <a:cubicBezTo>
                      <a:pt x="263" y="173"/>
                      <a:pt x="262" y="173"/>
                      <a:pt x="262" y="173"/>
                    </a:cubicBezTo>
                    <a:cubicBezTo>
                      <a:pt x="262" y="173"/>
                      <a:pt x="262" y="174"/>
                      <a:pt x="262" y="173"/>
                    </a:cubicBezTo>
                    <a:cubicBezTo>
                      <a:pt x="262" y="173"/>
                      <a:pt x="263" y="173"/>
                      <a:pt x="263" y="172"/>
                    </a:cubicBezTo>
                    <a:cubicBezTo>
                      <a:pt x="263" y="172"/>
                      <a:pt x="264" y="172"/>
                      <a:pt x="264" y="172"/>
                    </a:cubicBezTo>
                    <a:cubicBezTo>
                      <a:pt x="264" y="173"/>
                      <a:pt x="264" y="173"/>
                      <a:pt x="264" y="173"/>
                    </a:cubicBezTo>
                    <a:cubicBezTo>
                      <a:pt x="264" y="173"/>
                      <a:pt x="264" y="173"/>
                      <a:pt x="264" y="173"/>
                    </a:cubicBezTo>
                    <a:cubicBezTo>
                      <a:pt x="265" y="172"/>
                      <a:pt x="265" y="171"/>
                      <a:pt x="266" y="170"/>
                    </a:cubicBezTo>
                    <a:cubicBezTo>
                      <a:pt x="266" y="170"/>
                      <a:pt x="266" y="170"/>
                      <a:pt x="267" y="170"/>
                    </a:cubicBezTo>
                    <a:cubicBezTo>
                      <a:pt x="266" y="170"/>
                      <a:pt x="267" y="171"/>
                      <a:pt x="267" y="171"/>
                    </a:cubicBezTo>
                    <a:cubicBezTo>
                      <a:pt x="266" y="171"/>
                      <a:pt x="265" y="172"/>
                      <a:pt x="265" y="174"/>
                    </a:cubicBezTo>
                    <a:cubicBezTo>
                      <a:pt x="265" y="174"/>
                      <a:pt x="265" y="174"/>
                      <a:pt x="264" y="175"/>
                    </a:cubicBezTo>
                    <a:cubicBezTo>
                      <a:pt x="264" y="175"/>
                      <a:pt x="264" y="175"/>
                      <a:pt x="264" y="175"/>
                    </a:cubicBezTo>
                    <a:cubicBezTo>
                      <a:pt x="264" y="176"/>
                      <a:pt x="264" y="176"/>
                      <a:pt x="264" y="176"/>
                    </a:cubicBezTo>
                    <a:cubicBezTo>
                      <a:pt x="264" y="176"/>
                      <a:pt x="264" y="176"/>
                      <a:pt x="264" y="176"/>
                    </a:cubicBezTo>
                    <a:cubicBezTo>
                      <a:pt x="264" y="176"/>
                      <a:pt x="265" y="176"/>
                      <a:pt x="265" y="176"/>
                    </a:cubicBezTo>
                    <a:cubicBezTo>
                      <a:pt x="266" y="176"/>
                      <a:pt x="266" y="176"/>
                      <a:pt x="266" y="176"/>
                    </a:cubicBezTo>
                    <a:cubicBezTo>
                      <a:pt x="266" y="176"/>
                      <a:pt x="266" y="176"/>
                      <a:pt x="266" y="176"/>
                    </a:cubicBezTo>
                    <a:cubicBezTo>
                      <a:pt x="266" y="176"/>
                      <a:pt x="266" y="175"/>
                      <a:pt x="266" y="175"/>
                    </a:cubicBezTo>
                    <a:cubicBezTo>
                      <a:pt x="266" y="175"/>
                      <a:pt x="266" y="175"/>
                      <a:pt x="267" y="175"/>
                    </a:cubicBezTo>
                    <a:cubicBezTo>
                      <a:pt x="267" y="175"/>
                      <a:pt x="266" y="176"/>
                      <a:pt x="267" y="176"/>
                    </a:cubicBezTo>
                    <a:cubicBezTo>
                      <a:pt x="267" y="176"/>
                      <a:pt x="267" y="176"/>
                      <a:pt x="267" y="176"/>
                    </a:cubicBezTo>
                    <a:cubicBezTo>
                      <a:pt x="267" y="176"/>
                      <a:pt x="267" y="175"/>
                      <a:pt x="267" y="175"/>
                    </a:cubicBezTo>
                    <a:cubicBezTo>
                      <a:pt x="267" y="175"/>
                      <a:pt x="268" y="174"/>
                      <a:pt x="268" y="174"/>
                    </a:cubicBezTo>
                    <a:cubicBezTo>
                      <a:pt x="268" y="174"/>
                      <a:pt x="268" y="175"/>
                      <a:pt x="268" y="175"/>
                    </a:cubicBezTo>
                    <a:cubicBezTo>
                      <a:pt x="268" y="175"/>
                      <a:pt x="269" y="175"/>
                      <a:pt x="269" y="175"/>
                    </a:cubicBezTo>
                    <a:cubicBezTo>
                      <a:pt x="269" y="175"/>
                      <a:pt x="269" y="175"/>
                      <a:pt x="269" y="174"/>
                    </a:cubicBezTo>
                    <a:cubicBezTo>
                      <a:pt x="270" y="174"/>
                      <a:pt x="270" y="174"/>
                      <a:pt x="270" y="174"/>
                    </a:cubicBezTo>
                    <a:cubicBezTo>
                      <a:pt x="270" y="174"/>
                      <a:pt x="270" y="174"/>
                      <a:pt x="270" y="173"/>
                    </a:cubicBezTo>
                    <a:cubicBezTo>
                      <a:pt x="270" y="173"/>
                      <a:pt x="271" y="173"/>
                      <a:pt x="271" y="173"/>
                    </a:cubicBezTo>
                    <a:cubicBezTo>
                      <a:pt x="271" y="173"/>
                      <a:pt x="271" y="173"/>
                      <a:pt x="271" y="173"/>
                    </a:cubicBezTo>
                    <a:cubicBezTo>
                      <a:pt x="271" y="174"/>
                      <a:pt x="271" y="174"/>
                      <a:pt x="271" y="174"/>
                    </a:cubicBezTo>
                    <a:cubicBezTo>
                      <a:pt x="271" y="174"/>
                      <a:pt x="271" y="174"/>
                      <a:pt x="272" y="174"/>
                    </a:cubicBezTo>
                    <a:cubicBezTo>
                      <a:pt x="272" y="174"/>
                      <a:pt x="272" y="174"/>
                      <a:pt x="272" y="174"/>
                    </a:cubicBezTo>
                    <a:cubicBezTo>
                      <a:pt x="273" y="173"/>
                      <a:pt x="273" y="173"/>
                      <a:pt x="273" y="172"/>
                    </a:cubicBezTo>
                    <a:cubicBezTo>
                      <a:pt x="274" y="172"/>
                      <a:pt x="274" y="172"/>
                      <a:pt x="274" y="172"/>
                    </a:cubicBezTo>
                    <a:cubicBezTo>
                      <a:pt x="274" y="172"/>
                      <a:pt x="275" y="172"/>
                      <a:pt x="275" y="172"/>
                    </a:cubicBezTo>
                    <a:cubicBezTo>
                      <a:pt x="276" y="172"/>
                      <a:pt x="277" y="172"/>
                      <a:pt x="278" y="173"/>
                    </a:cubicBezTo>
                    <a:cubicBezTo>
                      <a:pt x="278" y="173"/>
                      <a:pt x="277" y="173"/>
                      <a:pt x="277" y="173"/>
                    </a:cubicBezTo>
                    <a:cubicBezTo>
                      <a:pt x="276" y="172"/>
                      <a:pt x="275" y="172"/>
                      <a:pt x="274" y="172"/>
                    </a:cubicBezTo>
                    <a:cubicBezTo>
                      <a:pt x="274" y="172"/>
                      <a:pt x="274" y="172"/>
                      <a:pt x="274" y="173"/>
                    </a:cubicBezTo>
                    <a:cubicBezTo>
                      <a:pt x="274" y="173"/>
                      <a:pt x="274" y="173"/>
                      <a:pt x="274" y="173"/>
                    </a:cubicBezTo>
                    <a:cubicBezTo>
                      <a:pt x="274" y="173"/>
                      <a:pt x="273" y="174"/>
                      <a:pt x="273" y="174"/>
                    </a:cubicBezTo>
                    <a:cubicBezTo>
                      <a:pt x="273" y="174"/>
                      <a:pt x="274" y="174"/>
                      <a:pt x="274" y="174"/>
                    </a:cubicBezTo>
                    <a:cubicBezTo>
                      <a:pt x="274" y="174"/>
                      <a:pt x="273" y="174"/>
                      <a:pt x="273" y="174"/>
                    </a:cubicBezTo>
                    <a:cubicBezTo>
                      <a:pt x="273" y="175"/>
                      <a:pt x="273" y="175"/>
                      <a:pt x="273" y="175"/>
                    </a:cubicBezTo>
                    <a:cubicBezTo>
                      <a:pt x="274" y="175"/>
                      <a:pt x="274" y="175"/>
                      <a:pt x="274" y="175"/>
                    </a:cubicBezTo>
                    <a:cubicBezTo>
                      <a:pt x="274" y="176"/>
                      <a:pt x="274" y="176"/>
                      <a:pt x="274" y="176"/>
                    </a:cubicBezTo>
                    <a:cubicBezTo>
                      <a:pt x="274" y="176"/>
                      <a:pt x="274" y="176"/>
                      <a:pt x="275" y="176"/>
                    </a:cubicBezTo>
                    <a:cubicBezTo>
                      <a:pt x="275" y="176"/>
                      <a:pt x="275" y="176"/>
                      <a:pt x="276" y="176"/>
                    </a:cubicBezTo>
                    <a:cubicBezTo>
                      <a:pt x="276" y="176"/>
                      <a:pt x="276" y="175"/>
                      <a:pt x="276" y="175"/>
                    </a:cubicBezTo>
                    <a:cubicBezTo>
                      <a:pt x="276" y="176"/>
                      <a:pt x="275" y="177"/>
                      <a:pt x="274" y="177"/>
                    </a:cubicBezTo>
                    <a:cubicBezTo>
                      <a:pt x="274" y="177"/>
                      <a:pt x="274" y="177"/>
                      <a:pt x="274" y="177"/>
                    </a:cubicBezTo>
                    <a:cubicBezTo>
                      <a:pt x="273" y="177"/>
                      <a:pt x="273" y="178"/>
                      <a:pt x="274" y="178"/>
                    </a:cubicBezTo>
                    <a:cubicBezTo>
                      <a:pt x="274" y="178"/>
                      <a:pt x="274" y="178"/>
                      <a:pt x="275" y="178"/>
                    </a:cubicBezTo>
                    <a:cubicBezTo>
                      <a:pt x="275" y="178"/>
                      <a:pt x="275" y="178"/>
                      <a:pt x="275" y="177"/>
                    </a:cubicBezTo>
                    <a:cubicBezTo>
                      <a:pt x="276" y="177"/>
                      <a:pt x="276" y="177"/>
                      <a:pt x="276" y="177"/>
                    </a:cubicBezTo>
                    <a:cubicBezTo>
                      <a:pt x="277" y="177"/>
                      <a:pt x="277" y="177"/>
                      <a:pt x="278" y="177"/>
                    </a:cubicBezTo>
                    <a:cubicBezTo>
                      <a:pt x="277" y="177"/>
                      <a:pt x="277" y="178"/>
                      <a:pt x="277" y="178"/>
                    </a:cubicBezTo>
                    <a:cubicBezTo>
                      <a:pt x="276" y="178"/>
                      <a:pt x="276" y="178"/>
                      <a:pt x="276" y="178"/>
                    </a:cubicBezTo>
                    <a:cubicBezTo>
                      <a:pt x="276" y="179"/>
                      <a:pt x="276" y="179"/>
                      <a:pt x="277" y="179"/>
                    </a:cubicBezTo>
                    <a:cubicBezTo>
                      <a:pt x="277" y="179"/>
                      <a:pt x="277" y="179"/>
                      <a:pt x="277" y="178"/>
                    </a:cubicBezTo>
                    <a:cubicBezTo>
                      <a:pt x="277" y="178"/>
                      <a:pt x="277" y="178"/>
                      <a:pt x="278" y="178"/>
                    </a:cubicBezTo>
                    <a:cubicBezTo>
                      <a:pt x="278" y="178"/>
                      <a:pt x="278" y="178"/>
                      <a:pt x="278" y="179"/>
                    </a:cubicBezTo>
                    <a:cubicBezTo>
                      <a:pt x="278" y="178"/>
                      <a:pt x="278" y="178"/>
                      <a:pt x="279" y="179"/>
                    </a:cubicBezTo>
                    <a:cubicBezTo>
                      <a:pt x="279" y="179"/>
                      <a:pt x="279" y="179"/>
                      <a:pt x="279" y="179"/>
                    </a:cubicBezTo>
                    <a:cubicBezTo>
                      <a:pt x="279" y="179"/>
                      <a:pt x="279" y="179"/>
                      <a:pt x="280" y="178"/>
                    </a:cubicBezTo>
                    <a:cubicBezTo>
                      <a:pt x="280" y="178"/>
                      <a:pt x="280" y="177"/>
                      <a:pt x="281" y="177"/>
                    </a:cubicBezTo>
                    <a:cubicBezTo>
                      <a:pt x="281" y="177"/>
                      <a:pt x="281" y="177"/>
                      <a:pt x="281" y="177"/>
                    </a:cubicBezTo>
                    <a:cubicBezTo>
                      <a:pt x="282" y="177"/>
                      <a:pt x="282" y="177"/>
                      <a:pt x="282" y="177"/>
                    </a:cubicBezTo>
                    <a:cubicBezTo>
                      <a:pt x="282" y="177"/>
                      <a:pt x="282" y="177"/>
                      <a:pt x="282" y="177"/>
                    </a:cubicBezTo>
                    <a:cubicBezTo>
                      <a:pt x="281" y="177"/>
                      <a:pt x="281" y="178"/>
                      <a:pt x="281" y="178"/>
                    </a:cubicBezTo>
                    <a:cubicBezTo>
                      <a:pt x="280" y="179"/>
                      <a:pt x="280" y="180"/>
                      <a:pt x="279" y="180"/>
                    </a:cubicBezTo>
                    <a:cubicBezTo>
                      <a:pt x="279" y="180"/>
                      <a:pt x="279" y="181"/>
                      <a:pt x="279" y="181"/>
                    </a:cubicBezTo>
                    <a:cubicBezTo>
                      <a:pt x="279" y="181"/>
                      <a:pt x="278" y="181"/>
                      <a:pt x="279" y="181"/>
                    </a:cubicBezTo>
                    <a:cubicBezTo>
                      <a:pt x="279" y="181"/>
                      <a:pt x="279" y="181"/>
                      <a:pt x="279" y="181"/>
                    </a:cubicBezTo>
                    <a:cubicBezTo>
                      <a:pt x="280" y="181"/>
                      <a:pt x="281" y="182"/>
                      <a:pt x="282" y="182"/>
                    </a:cubicBezTo>
                    <a:cubicBezTo>
                      <a:pt x="282" y="182"/>
                      <a:pt x="282" y="182"/>
                      <a:pt x="282" y="182"/>
                    </a:cubicBezTo>
                    <a:cubicBezTo>
                      <a:pt x="282" y="182"/>
                      <a:pt x="281" y="182"/>
                      <a:pt x="281" y="182"/>
                    </a:cubicBezTo>
                    <a:cubicBezTo>
                      <a:pt x="282" y="182"/>
                      <a:pt x="282" y="182"/>
                      <a:pt x="282" y="182"/>
                    </a:cubicBezTo>
                    <a:cubicBezTo>
                      <a:pt x="282" y="183"/>
                      <a:pt x="283" y="183"/>
                      <a:pt x="283" y="183"/>
                    </a:cubicBezTo>
                    <a:cubicBezTo>
                      <a:pt x="283" y="183"/>
                      <a:pt x="283" y="183"/>
                      <a:pt x="283" y="182"/>
                    </a:cubicBezTo>
                    <a:cubicBezTo>
                      <a:pt x="283" y="182"/>
                      <a:pt x="283" y="182"/>
                      <a:pt x="283" y="182"/>
                    </a:cubicBezTo>
                    <a:cubicBezTo>
                      <a:pt x="283" y="182"/>
                      <a:pt x="283" y="182"/>
                      <a:pt x="283" y="182"/>
                    </a:cubicBezTo>
                    <a:cubicBezTo>
                      <a:pt x="284" y="182"/>
                      <a:pt x="284" y="181"/>
                      <a:pt x="284" y="181"/>
                    </a:cubicBezTo>
                    <a:cubicBezTo>
                      <a:pt x="284" y="181"/>
                      <a:pt x="285" y="180"/>
                      <a:pt x="285" y="180"/>
                    </a:cubicBezTo>
                    <a:cubicBezTo>
                      <a:pt x="285" y="179"/>
                      <a:pt x="285" y="179"/>
                      <a:pt x="285" y="179"/>
                    </a:cubicBezTo>
                    <a:cubicBezTo>
                      <a:pt x="286" y="179"/>
                      <a:pt x="286" y="179"/>
                      <a:pt x="286" y="179"/>
                    </a:cubicBezTo>
                    <a:cubicBezTo>
                      <a:pt x="286" y="179"/>
                      <a:pt x="286" y="180"/>
                      <a:pt x="286" y="180"/>
                    </a:cubicBezTo>
                    <a:cubicBezTo>
                      <a:pt x="286" y="180"/>
                      <a:pt x="286" y="181"/>
                      <a:pt x="286" y="181"/>
                    </a:cubicBezTo>
                    <a:cubicBezTo>
                      <a:pt x="286" y="182"/>
                      <a:pt x="286" y="182"/>
                      <a:pt x="285" y="182"/>
                    </a:cubicBezTo>
                    <a:cubicBezTo>
                      <a:pt x="285" y="182"/>
                      <a:pt x="285" y="183"/>
                      <a:pt x="285" y="183"/>
                    </a:cubicBezTo>
                    <a:cubicBezTo>
                      <a:pt x="286" y="183"/>
                      <a:pt x="286" y="183"/>
                      <a:pt x="286" y="183"/>
                    </a:cubicBezTo>
                    <a:cubicBezTo>
                      <a:pt x="286" y="184"/>
                      <a:pt x="286" y="184"/>
                      <a:pt x="287" y="184"/>
                    </a:cubicBezTo>
                    <a:cubicBezTo>
                      <a:pt x="287" y="184"/>
                      <a:pt x="287" y="184"/>
                      <a:pt x="287" y="184"/>
                    </a:cubicBezTo>
                    <a:cubicBezTo>
                      <a:pt x="287" y="185"/>
                      <a:pt x="288" y="185"/>
                      <a:pt x="288" y="185"/>
                    </a:cubicBezTo>
                    <a:cubicBezTo>
                      <a:pt x="289" y="185"/>
                      <a:pt x="289" y="184"/>
                      <a:pt x="290" y="185"/>
                    </a:cubicBezTo>
                    <a:cubicBezTo>
                      <a:pt x="290" y="185"/>
                      <a:pt x="290" y="185"/>
                      <a:pt x="289" y="185"/>
                    </a:cubicBezTo>
                    <a:cubicBezTo>
                      <a:pt x="289" y="185"/>
                      <a:pt x="290" y="186"/>
                      <a:pt x="290" y="186"/>
                    </a:cubicBezTo>
                    <a:cubicBezTo>
                      <a:pt x="290" y="186"/>
                      <a:pt x="290" y="186"/>
                      <a:pt x="290" y="186"/>
                    </a:cubicBezTo>
                    <a:cubicBezTo>
                      <a:pt x="291" y="186"/>
                      <a:pt x="291" y="186"/>
                      <a:pt x="291" y="187"/>
                    </a:cubicBezTo>
                    <a:cubicBezTo>
                      <a:pt x="291" y="187"/>
                      <a:pt x="292" y="187"/>
                      <a:pt x="292" y="187"/>
                    </a:cubicBezTo>
                    <a:cubicBezTo>
                      <a:pt x="292" y="187"/>
                      <a:pt x="292" y="187"/>
                      <a:pt x="293" y="187"/>
                    </a:cubicBezTo>
                    <a:cubicBezTo>
                      <a:pt x="294" y="187"/>
                      <a:pt x="295" y="186"/>
                      <a:pt x="297" y="186"/>
                    </a:cubicBezTo>
                    <a:cubicBezTo>
                      <a:pt x="299" y="186"/>
                      <a:pt x="301" y="186"/>
                      <a:pt x="303" y="187"/>
                    </a:cubicBezTo>
                    <a:cubicBezTo>
                      <a:pt x="303" y="187"/>
                      <a:pt x="303" y="187"/>
                      <a:pt x="304" y="187"/>
                    </a:cubicBezTo>
                    <a:cubicBezTo>
                      <a:pt x="304" y="187"/>
                      <a:pt x="304" y="187"/>
                      <a:pt x="305" y="187"/>
                    </a:cubicBezTo>
                    <a:cubicBezTo>
                      <a:pt x="305" y="187"/>
                      <a:pt x="306" y="187"/>
                      <a:pt x="306" y="188"/>
                    </a:cubicBezTo>
                    <a:cubicBezTo>
                      <a:pt x="307" y="188"/>
                      <a:pt x="308" y="188"/>
                      <a:pt x="308" y="187"/>
                    </a:cubicBezTo>
                    <a:cubicBezTo>
                      <a:pt x="309" y="187"/>
                      <a:pt x="309" y="187"/>
                      <a:pt x="309" y="187"/>
                    </a:cubicBezTo>
                    <a:cubicBezTo>
                      <a:pt x="308" y="186"/>
                      <a:pt x="308" y="186"/>
                      <a:pt x="308" y="186"/>
                    </a:cubicBezTo>
                    <a:cubicBezTo>
                      <a:pt x="308" y="186"/>
                      <a:pt x="308" y="186"/>
                      <a:pt x="308" y="185"/>
                    </a:cubicBezTo>
                    <a:cubicBezTo>
                      <a:pt x="308" y="185"/>
                      <a:pt x="308" y="185"/>
                      <a:pt x="308" y="185"/>
                    </a:cubicBezTo>
                    <a:cubicBezTo>
                      <a:pt x="309" y="185"/>
                      <a:pt x="309" y="185"/>
                      <a:pt x="309" y="185"/>
                    </a:cubicBezTo>
                    <a:cubicBezTo>
                      <a:pt x="309" y="185"/>
                      <a:pt x="309" y="186"/>
                      <a:pt x="309" y="186"/>
                    </a:cubicBezTo>
                    <a:cubicBezTo>
                      <a:pt x="310" y="186"/>
                      <a:pt x="310" y="185"/>
                      <a:pt x="311" y="185"/>
                    </a:cubicBezTo>
                    <a:cubicBezTo>
                      <a:pt x="310" y="186"/>
                      <a:pt x="310" y="186"/>
                      <a:pt x="310" y="186"/>
                    </a:cubicBezTo>
                    <a:cubicBezTo>
                      <a:pt x="309" y="186"/>
                      <a:pt x="309" y="186"/>
                      <a:pt x="309" y="187"/>
                    </a:cubicBezTo>
                    <a:cubicBezTo>
                      <a:pt x="309" y="187"/>
                      <a:pt x="309" y="187"/>
                      <a:pt x="310" y="187"/>
                    </a:cubicBezTo>
                    <a:cubicBezTo>
                      <a:pt x="310" y="187"/>
                      <a:pt x="310" y="187"/>
                      <a:pt x="310" y="187"/>
                    </a:cubicBezTo>
                    <a:cubicBezTo>
                      <a:pt x="310" y="187"/>
                      <a:pt x="310" y="187"/>
                      <a:pt x="310" y="188"/>
                    </a:cubicBezTo>
                    <a:cubicBezTo>
                      <a:pt x="310" y="188"/>
                      <a:pt x="309" y="188"/>
                      <a:pt x="309" y="188"/>
                    </a:cubicBezTo>
                    <a:cubicBezTo>
                      <a:pt x="309" y="188"/>
                      <a:pt x="309" y="188"/>
                      <a:pt x="309" y="188"/>
                    </a:cubicBezTo>
                    <a:cubicBezTo>
                      <a:pt x="309" y="188"/>
                      <a:pt x="309" y="189"/>
                      <a:pt x="309" y="189"/>
                    </a:cubicBezTo>
                    <a:cubicBezTo>
                      <a:pt x="309" y="189"/>
                      <a:pt x="309" y="189"/>
                      <a:pt x="309" y="189"/>
                    </a:cubicBezTo>
                    <a:cubicBezTo>
                      <a:pt x="310" y="189"/>
                      <a:pt x="310" y="189"/>
                      <a:pt x="311" y="190"/>
                    </a:cubicBezTo>
                    <a:cubicBezTo>
                      <a:pt x="311" y="190"/>
                      <a:pt x="311" y="190"/>
                      <a:pt x="311" y="190"/>
                    </a:cubicBezTo>
                    <a:cubicBezTo>
                      <a:pt x="312" y="191"/>
                      <a:pt x="312" y="191"/>
                      <a:pt x="313" y="191"/>
                    </a:cubicBezTo>
                    <a:cubicBezTo>
                      <a:pt x="314" y="191"/>
                      <a:pt x="315" y="191"/>
                      <a:pt x="316" y="191"/>
                    </a:cubicBezTo>
                    <a:cubicBezTo>
                      <a:pt x="316" y="191"/>
                      <a:pt x="316" y="191"/>
                      <a:pt x="317" y="191"/>
                    </a:cubicBezTo>
                    <a:cubicBezTo>
                      <a:pt x="317" y="191"/>
                      <a:pt x="318" y="190"/>
                      <a:pt x="318" y="190"/>
                    </a:cubicBezTo>
                    <a:cubicBezTo>
                      <a:pt x="318" y="190"/>
                      <a:pt x="318" y="190"/>
                      <a:pt x="318" y="190"/>
                    </a:cubicBezTo>
                    <a:cubicBezTo>
                      <a:pt x="319" y="190"/>
                      <a:pt x="319" y="190"/>
                      <a:pt x="319" y="190"/>
                    </a:cubicBezTo>
                    <a:cubicBezTo>
                      <a:pt x="319" y="190"/>
                      <a:pt x="318" y="189"/>
                      <a:pt x="318" y="189"/>
                    </a:cubicBezTo>
                    <a:cubicBezTo>
                      <a:pt x="318" y="189"/>
                      <a:pt x="318" y="189"/>
                      <a:pt x="318" y="189"/>
                    </a:cubicBezTo>
                    <a:cubicBezTo>
                      <a:pt x="319" y="189"/>
                      <a:pt x="319" y="189"/>
                      <a:pt x="319" y="189"/>
                    </a:cubicBezTo>
                    <a:cubicBezTo>
                      <a:pt x="320" y="189"/>
                      <a:pt x="320" y="188"/>
                      <a:pt x="320" y="188"/>
                    </a:cubicBezTo>
                    <a:cubicBezTo>
                      <a:pt x="321" y="187"/>
                      <a:pt x="321" y="187"/>
                      <a:pt x="321" y="187"/>
                    </a:cubicBezTo>
                    <a:cubicBezTo>
                      <a:pt x="321" y="187"/>
                      <a:pt x="322" y="187"/>
                      <a:pt x="322" y="187"/>
                    </a:cubicBezTo>
                    <a:cubicBezTo>
                      <a:pt x="322" y="188"/>
                      <a:pt x="322" y="188"/>
                      <a:pt x="323" y="188"/>
                    </a:cubicBezTo>
                    <a:cubicBezTo>
                      <a:pt x="323" y="188"/>
                      <a:pt x="323" y="189"/>
                      <a:pt x="323" y="189"/>
                    </a:cubicBezTo>
                    <a:cubicBezTo>
                      <a:pt x="323" y="189"/>
                      <a:pt x="324" y="189"/>
                      <a:pt x="324" y="189"/>
                    </a:cubicBezTo>
                    <a:cubicBezTo>
                      <a:pt x="324" y="189"/>
                      <a:pt x="324" y="189"/>
                      <a:pt x="324" y="189"/>
                    </a:cubicBezTo>
                    <a:cubicBezTo>
                      <a:pt x="324" y="189"/>
                      <a:pt x="324" y="189"/>
                      <a:pt x="324" y="189"/>
                    </a:cubicBezTo>
                    <a:cubicBezTo>
                      <a:pt x="323" y="189"/>
                      <a:pt x="323" y="189"/>
                      <a:pt x="323" y="189"/>
                    </a:cubicBezTo>
                    <a:cubicBezTo>
                      <a:pt x="323" y="190"/>
                      <a:pt x="323" y="191"/>
                      <a:pt x="323" y="191"/>
                    </a:cubicBezTo>
                    <a:cubicBezTo>
                      <a:pt x="323" y="192"/>
                      <a:pt x="323" y="192"/>
                      <a:pt x="323" y="192"/>
                    </a:cubicBezTo>
                    <a:cubicBezTo>
                      <a:pt x="323" y="192"/>
                      <a:pt x="323" y="192"/>
                      <a:pt x="323" y="193"/>
                    </a:cubicBezTo>
                    <a:cubicBezTo>
                      <a:pt x="323" y="193"/>
                      <a:pt x="323" y="193"/>
                      <a:pt x="322" y="193"/>
                    </a:cubicBezTo>
                    <a:cubicBezTo>
                      <a:pt x="323" y="192"/>
                      <a:pt x="323" y="192"/>
                      <a:pt x="323" y="192"/>
                    </a:cubicBezTo>
                    <a:cubicBezTo>
                      <a:pt x="322" y="191"/>
                      <a:pt x="322" y="191"/>
                      <a:pt x="322" y="191"/>
                    </a:cubicBezTo>
                    <a:cubicBezTo>
                      <a:pt x="322" y="191"/>
                      <a:pt x="322" y="191"/>
                      <a:pt x="322" y="191"/>
                    </a:cubicBezTo>
                    <a:cubicBezTo>
                      <a:pt x="322" y="190"/>
                      <a:pt x="322" y="190"/>
                      <a:pt x="322" y="190"/>
                    </a:cubicBezTo>
                    <a:cubicBezTo>
                      <a:pt x="322" y="189"/>
                      <a:pt x="322" y="189"/>
                      <a:pt x="322" y="189"/>
                    </a:cubicBezTo>
                    <a:cubicBezTo>
                      <a:pt x="322" y="188"/>
                      <a:pt x="322" y="188"/>
                      <a:pt x="321" y="188"/>
                    </a:cubicBezTo>
                    <a:cubicBezTo>
                      <a:pt x="321" y="188"/>
                      <a:pt x="321" y="188"/>
                      <a:pt x="321" y="189"/>
                    </a:cubicBezTo>
                    <a:cubicBezTo>
                      <a:pt x="320" y="189"/>
                      <a:pt x="320" y="189"/>
                      <a:pt x="320" y="189"/>
                    </a:cubicBezTo>
                    <a:cubicBezTo>
                      <a:pt x="320" y="189"/>
                      <a:pt x="321" y="189"/>
                      <a:pt x="321" y="190"/>
                    </a:cubicBezTo>
                    <a:cubicBezTo>
                      <a:pt x="321" y="190"/>
                      <a:pt x="321" y="190"/>
                      <a:pt x="321" y="191"/>
                    </a:cubicBezTo>
                    <a:cubicBezTo>
                      <a:pt x="321" y="191"/>
                      <a:pt x="321" y="191"/>
                      <a:pt x="321" y="191"/>
                    </a:cubicBezTo>
                    <a:cubicBezTo>
                      <a:pt x="321" y="191"/>
                      <a:pt x="321" y="191"/>
                      <a:pt x="321" y="191"/>
                    </a:cubicBezTo>
                    <a:cubicBezTo>
                      <a:pt x="321" y="192"/>
                      <a:pt x="321" y="192"/>
                      <a:pt x="321" y="192"/>
                    </a:cubicBezTo>
                    <a:cubicBezTo>
                      <a:pt x="321" y="192"/>
                      <a:pt x="321" y="192"/>
                      <a:pt x="321" y="193"/>
                    </a:cubicBezTo>
                    <a:cubicBezTo>
                      <a:pt x="320" y="193"/>
                      <a:pt x="320" y="193"/>
                      <a:pt x="320" y="193"/>
                    </a:cubicBezTo>
                    <a:cubicBezTo>
                      <a:pt x="320" y="193"/>
                      <a:pt x="320" y="193"/>
                      <a:pt x="320" y="193"/>
                    </a:cubicBezTo>
                    <a:cubicBezTo>
                      <a:pt x="320" y="193"/>
                      <a:pt x="319" y="193"/>
                      <a:pt x="319" y="193"/>
                    </a:cubicBezTo>
                    <a:cubicBezTo>
                      <a:pt x="320" y="194"/>
                      <a:pt x="321" y="194"/>
                      <a:pt x="321" y="195"/>
                    </a:cubicBezTo>
                    <a:cubicBezTo>
                      <a:pt x="322" y="195"/>
                      <a:pt x="322" y="195"/>
                      <a:pt x="322" y="195"/>
                    </a:cubicBezTo>
                    <a:cubicBezTo>
                      <a:pt x="322" y="195"/>
                      <a:pt x="322" y="195"/>
                      <a:pt x="322" y="195"/>
                    </a:cubicBezTo>
                    <a:cubicBezTo>
                      <a:pt x="322" y="195"/>
                      <a:pt x="322" y="195"/>
                      <a:pt x="322" y="195"/>
                    </a:cubicBezTo>
                    <a:cubicBezTo>
                      <a:pt x="323" y="195"/>
                      <a:pt x="324" y="195"/>
                      <a:pt x="325" y="194"/>
                    </a:cubicBezTo>
                    <a:cubicBezTo>
                      <a:pt x="325" y="194"/>
                      <a:pt x="325" y="194"/>
                      <a:pt x="325" y="194"/>
                    </a:cubicBezTo>
                    <a:cubicBezTo>
                      <a:pt x="325" y="195"/>
                      <a:pt x="325" y="195"/>
                      <a:pt x="325" y="195"/>
                    </a:cubicBezTo>
                    <a:cubicBezTo>
                      <a:pt x="325" y="195"/>
                      <a:pt x="324" y="195"/>
                      <a:pt x="324" y="195"/>
                    </a:cubicBezTo>
                    <a:cubicBezTo>
                      <a:pt x="324" y="195"/>
                      <a:pt x="324" y="196"/>
                      <a:pt x="323" y="196"/>
                    </a:cubicBezTo>
                    <a:cubicBezTo>
                      <a:pt x="323" y="196"/>
                      <a:pt x="323" y="196"/>
                      <a:pt x="323" y="196"/>
                    </a:cubicBezTo>
                    <a:cubicBezTo>
                      <a:pt x="323" y="196"/>
                      <a:pt x="323" y="196"/>
                      <a:pt x="323" y="196"/>
                    </a:cubicBezTo>
                    <a:cubicBezTo>
                      <a:pt x="324" y="196"/>
                      <a:pt x="325" y="197"/>
                      <a:pt x="326" y="198"/>
                    </a:cubicBezTo>
                    <a:cubicBezTo>
                      <a:pt x="326" y="198"/>
                      <a:pt x="326" y="198"/>
                      <a:pt x="326" y="198"/>
                    </a:cubicBezTo>
                    <a:cubicBezTo>
                      <a:pt x="327" y="198"/>
                      <a:pt x="327" y="198"/>
                      <a:pt x="327" y="198"/>
                    </a:cubicBezTo>
                    <a:cubicBezTo>
                      <a:pt x="327" y="198"/>
                      <a:pt x="328" y="198"/>
                      <a:pt x="328" y="198"/>
                    </a:cubicBezTo>
                    <a:cubicBezTo>
                      <a:pt x="328" y="198"/>
                      <a:pt x="328" y="198"/>
                      <a:pt x="329" y="198"/>
                    </a:cubicBezTo>
                    <a:cubicBezTo>
                      <a:pt x="328" y="198"/>
                      <a:pt x="328" y="198"/>
                      <a:pt x="328" y="199"/>
                    </a:cubicBezTo>
                    <a:cubicBezTo>
                      <a:pt x="328" y="199"/>
                      <a:pt x="328" y="199"/>
                      <a:pt x="328" y="199"/>
                    </a:cubicBezTo>
                    <a:cubicBezTo>
                      <a:pt x="328" y="199"/>
                      <a:pt x="328" y="199"/>
                      <a:pt x="328" y="199"/>
                    </a:cubicBezTo>
                    <a:cubicBezTo>
                      <a:pt x="328" y="200"/>
                      <a:pt x="329" y="199"/>
                      <a:pt x="330" y="200"/>
                    </a:cubicBezTo>
                    <a:cubicBezTo>
                      <a:pt x="330" y="200"/>
                      <a:pt x="331" y="201"/>
                      <a:pt x="331" y="201"/>
                    </a:cubicBezTo>
                    <a:cubicBezTo>
                      <a:pt x="331" y="202"/>
                      <a:pt x="332" y="202"/>
                      <a:pt x="332" y="202"/>
                    </a:cubicBezTo>
                    <a:cubicBezTo>
                      <a:pt x="332" y="202"/>
                      <a:pt x="332" y="203"/>
                      <a:pt x="332" y="203"/>
                    </a:cubicBezTo>
                    <a:cubicBezTo>
                      <a:pt x="332" y="204"/>
                      <a:pt x="332" y="204"/>
                      <a:pt x="333" y="204"/>
                    </a:cubicBezTo>
                    <a:cubicBezTo>
                      <a:pt x="333" y="204"/>
                      <a:pt x="333" y="204"/>
                      <a:pt x="333" y="205"/>
                    </a:cubicBezTo>
                    <a:cubicBezTo>
                      <a:pt x="333" y="205"/>
                      <a:pt x="334" y="205"/>
                      <a:pt x="334" y="205"/>
                    </a:cubicBezTo>
                    <a:cubicBezTo>
                      <a:pt x="334" y="205"/>
                      <a:pt x="334" y="205"/>
                      <a:pt x="334" y="205"/>
                    </a:cubicBezTo>
                    <a:cubicBezTo>
                      <a:pt x="334" y="205"/>
                      <a:pt x="335" y="206"/>
                      <a:pt x="335" y="206"/>
                    </a:cubicBezTo>
                    <a:cubicBezTo>
                      <a:pt x="336" y="207"/>
                      <a:pt x="337" y="208"/>
                      <a:pt x="338" y="208"/>
                    </a:cubicBezTo>
                    <a:cubicBezTo>
                      <a:pt x="338" y="208"/>
                      <a:pt x="339" y="208"/>
                      <a:pt x="339" y="209"/>
                    </a:cubicBezTo>
                    <a:cubicBezTo>
                      <a:pt x="339" y="209"/>
                      <a:pt x="339" y="209"/>
                      <a:pt x="339" y="209"/>
                    </a:cubicBezTo>
                    <a:cubicBezTo>
                      <a:pt x="339" y="209"/>
                      <a:pt x="339" y="209"/>
                      <a:pt x="339" y="209"/>
                    </a:cubicBezTo>
                    <a:cubicBezTo>
                      <a:pt x="340" y="209"/>
                      <a:pt x="339" y="209"/>
                      <a:pt x="339" y="210"/>
                    </a:cubicBezTo>
                    <a:cubicBezTo>
                      <a:pt x="340" y="210"/>
                      <a:pt x="340" y="210"/>
                      <a:pt x="340" y="210"/>
                    </a:cubicBezTo>
                    <a:cubicBezTo>
                      <a:pt x="340" y="210"/>
                      <a:pt x="340" y="210"/>
                      <a:pt x="341" y="211"/>
                    </a:cubicBezTo>
                    <a:cubicBezTo>
                      <a:pt x="341" y="211"/>
                      <a:pt x="341" y="210"/>
                      <a:pt x="341" y="210"/>
                    </a:cubicBezTo>
                    <a:cubicBezTo>
                      <a:pt x="341" y="210"/>
                      <a:pt x="341" y="210"/>
                      <a:pt x="341" y="210"/>
                    </a:cubicBezTo>
                    <a:cubicBezTo>
                      <a:pt x="341" y="209"/>
                      <a:pt x="341" y="209"/>
                      <a:pt x="341" y="209"/>
                    </a:cubicBezTo>
                    <a:cubicBezTo>
                      <a:pt x="341" y="209"/>
                      <a:pt x="342" y="209"/>
                      <a:pt x="342" y="209"/>
                    </a:cubicBezTo>
                    <a:cubicBezTo>
                      <a:pt x="342" y="209"/>
                      <a:pt x="342" y="209"/>
                      <a:pt x="342" y="209"/>
                    </a:cubicBezTo>
                    <a:cubicBezTo>
                      <a:pt x="342" y="209"/>
                      <a:pt x="341" y="209"/>
                      <a:pt x="341" y="209"/>
                    </a:cubicBezTo>
                    <a:cubicBezTo>
                      <a:pt x="341" y="208"/>
                      <a:pt x="341" y="208"/>
                      <a:pt x="342" y="208"/>
                    </a:cubicBezTo>
                    <a:cubicBezTo>
                      <a:pt x="342" y="209"/>
                      <a:pt x="342" y="209"/>
                      <a:pt x="343" y="208"/>
                    </a:cubicBezTo>
                    <a:cubicBezTo>
                      <a:pt x="343" y="209"/>
                      <a:pt x="343" y="209"/>
                      <a:pt x="343" y="209"/>
                    </a:cubicBezTo>
                    <a:cubicBezTo>
                      <a:pt x="343" y="209"/>
                      <a:pt x="344" y="209"/>
                      <a:pt x="344" y="209"/>
                    </a:cubicBezTo>
                    <a:cubicBezTo>
                      <a:pt x="344" y="209"/>
                      <a:pt x="344" y="209"/>
                      <a:pt x="344" y="209"/>
                    </a:cubicBezTo>
                    <a:cubicBezTo>
                      <a:pt x="344" y="209"/>
                      <a:pt x="344" y="209"/>
                      <a:pt x="344" y="208"/>
                    </a:cubicBezTo>
                    <a:cubicBezTo>
                      <a:pt x="344" y="208"/>
                      <a:pt x="344" y="208"/>
                      <a:pt x="344" y="207"/>
                    </a:cubicBezTo>
                    <a:cubicBezTo>
                      <a:pt x="344" y="207"/>
                      <a:pt x="344" y="207"/>
                      <a:pt x="344" y="207"/>
                    </a:cubicBezTo>
                    <a:cubicBezTo>
                      <a:pt x="344" y="207"/>
                      <a:pt x="344" y="207"/>
                      <a:pt x="344" y="207"/>
                    </a:cubicBezTo>
                    <a:cubicBezTo>
                      <a:pt x="344" y="206"/>
                      <a:pt x="344" y="206"/>
                      <a:pt x="344" y="206"/>
                    </a:cubicBezTo>
                    <a:cubicBezTo>
                      <a:pt x="344" y="206"/>
                      <a:pt x="343" y="205"/>
                      <a:pt x="343" y="205"/>
                    </a:cubicBezTo>
                    <a:cubicBezTo>
                      <a:pt x="342" y="205"/>
                      <a:pt x="342" y="205"/>
                      <a:pt x="341" y="206"/>
                    </a:cubicBezTo>
                    <a:cubicBezTo>
                      <a:pt x="341" y="205"/>
                      <a:pt x="341" y="205"/>
                      <a:pt x="342" y="205"/>
                    </a:cubicBezTo>
                    <a:cubicBezTo>
                      <a:pt x="342" y="205"/>
                      <a:pt x="342" y="205"/>
                      <a:pt x="342" y="204"/>
                    </a:cubicBezTo>
                    <a:cubicBezTo>
                      <a:pt x="342" y="204"/>
                      <a:pt x="342" y="204"/>
                      <a:pt x="342" y="204"/>
                    </a:cubicBezTo>
                    <a:cubicBezTo>
                      <a:pt x="342" y="204"/>
                      <a:pt x="341" y="203"/>
                      <a:pt x="341" y="203"/>
                    </a:cubicBezTo>
                    <a:cubicBezTo>
                      <a:pt x="341" y="203"/>
                      <a:pt x="341" y="203"/>
                      <a:pt x="341" y="203"/>
                    </a:cubicBezTo>
                    <a:cubicBezTo>
                      <a:pt x="341" y="203"/>
                      <a:pt x="341" y="203"/>
                      <a:pt x="341" y="203"/>
                    </a:cubicBezTo>
                    <a:cubicBezTo>
                      <a:pt x="340" y="202"/>
                      <a:pt x="339" y="202"/>
                      <a:pt x="338" y="202"/>
                    </a:cubicBezTo>
                    <a:cubicBezTo>
                      <a:pt x="338" y="202"/>
                      <a:pt x="337" y="202"/>
                      <a:pt x="337" y="202"/>
                    </a:cubicBezTo>
                    <a:cubicBezTo>
                      <a:pt x="337" y="202"/>
                      <a:pt x="338" y="202"/>
                      <a:pt x="338" y="201"/>
                    </a:cubicBezTo>
                    <a:cubicBezTo>
                      <a:pt x="338" y="201"/>
                      <a:pt x="338" y="201"/>
                      <a:pt x="338" y="201"/>
                    </a:cubicBezTo>
                    <a:cubicBezTo>
                      <a:pt x="338" y="201"/>
                      <a:pt x="338" y="200"/>
                      <a:pt x="338" y="200"/>
                    </a:cubicBezTo>
                    <a:cubicBezTo>
                      <a:pt x="338" y="200"/>
                      <a:pt x="339" y="200"/>
                      <a:pt x="339" y="201"/>
                    </a:cubicBezTo>
                    <a:cubicBezTo>
                      <a:pt x="340" y="201"/>
                      <a:pt x="340" y="201"/>
                      <a:pt x="341" y="201"/>
                    </a:cubicBezTo>
                    <a:cubicBezTo>
                      <a:pt x="341" y="201"/>
                      <a:pt x="341" y="201"/>
                      <a:pt x="341" y="201"/>
                    </a:cubicBezTo>
                    <a:cubicBezTo>
                      <a:pt x="342" y="201"/>
                      <a:pt x="341" y="201"/>
                      <a:pt x="341" y="202"/>
                    </a:cubicBezTo>
                    <a:cubicBezTo>
                      <a:pt x="341" y="202"/>
                      <a:pt x="342" y="203"/>
                      <a:pt x="343" y="203"/>
                    </a:cubicBezTo>
                    <a:cubicBezTo>
                      <a:pt x="343" y="203"/>
                      <a:pt x="343" y="204"/>
                      <a:pt x="343" y="203"/>
                    </a:cubicBezTo>
                    <a:cubicBezTo>
                      <a:pt x="344" y="203"/>
                      <a:pt x="344" y="203"/>
                      <a:pt x="344" y="203"/>
                    </a:cubicBezTo>
                    <a:cubicBezTo>
                      <a:pt x="344" y="202"/>
                      <a:pt x="343" y="201"/>
                      <a:pt x="344" y="200"/>
                    </a:cubicBezTo>
                    <a:cubicBezTo>
                      <a:pt x="344" y="201"/>
                      <a:pt x="344" y="201"/>
                      <a:pt x="344" y="202"/>
                    </a:cubicBezTo>
                    <a:cubicBezTo>
                      <a:pt x="344" y="203"/>
                      <a:pt x="344" y="204"/>
                      <a:pt x="345" y="204"/>
                    </a:cubicBezTo>
                    <a:cubicBezTo>
                      <a:pt x="345" y="205"/>
                      <a:pt x="346" y="205"/>
                      <a:pt x="346" y="206"/>
                    </a:cubicBezTo>
                    <a:cubicBezTo>
                      <a:pt x="346" y="206"/>
                      <a:pt x="345" y="207"/>
                      <a:pt x="345" y="207"/>
                    </a:cubicBezTo>
                    <a:cubicBezTo>
                      <a:pt x="345" y="207"/>
                      <a:pt x="345" y="207"/>
                      <a:pt x="345" y="207"/>
                    </a:cubicBezTo>
                    <a:cubicBezTo>
                      <a:pt x="345" y="208"/>
                      <a:pt x="345" y="208"/>
                      <a:pt x="346" y="208"/>
                    </a:cubicBezTo>
                    <a:cubicBezTo>
                      <a:pt x="346" y="208"/>
                      <a:pt x="346" y="208"/>
                      <a:pt x="346" y="208"/>
                    </a:cubicBezTo>
                    <a:cubicBezTo>
                      <a:pt x="347" y="208"/>
                      <a:pt x="347" y="208"/>
                      <a:pt x="347" y="209"/>
                    </a:cubicBezTo>
                    <a:cubicBezTo>
                      <a:pt x="347" y="208"/>
                      <a:pt x="347" y="208"/>
                      <a:pt x="347" y="208"/>
                    </a:cubicBezTo>
                    <a:cubicBezTo>
                      <a:pt x="347" y="208"/>
                      <a:pt x="348" y="208"/>
                      <a:pt x="348" y="208"/>
                    </a:cubicBezTo>
                    <a:cubicBezTo>
                      <a:pt x="348" y="208"/>
                      <a:pt x="348" y="208"/>
                      <a:pt x="348" y="207"/>
                    </a:cubicBezTo>
                    <a:cubicBezTo>
                      <a:pt x="348" y="207"/>
                      <a:pt x="348" y="207"/>
                      <a:pt x="348" y="207"/>
                    </a:cubicBezTo>
                    <a:cubicBezTo>
                      <a:pt x="348" y="208"/>
                      <a:pt x="348" y="208"/>
                      <a:pt x="348" y="208"/>
                    </a:cubicBezTo>
                    <a:cubicBezTo>
                      <a:pt x="348" y="208"/>
                      <a:pt x="349" y="209"/>
                      <a:pt x="349" y="209"/>
                    </a:cubicBezTo>
                    <a:cubicBezTo>
                      <a:pt x="349" y="209"/>
                      <a:pt x="350" y="210"/>
                      <a:pt x="350" y="210"/>
                    </a:cubicBezTo>
                    <a:cubicBezTo>
                      <a:pt x="350" y="210"/>
                      <a:pt x="350" y="211"/>
                      <a:pt x="350" y="211"/>
                    </a:cubicBezTo>
                    <a:cubicBezTo>
                      <a:pt x="351" y="211"/>
                      <a:pt x="351" y="210"/>
                      <a:pt x="351" y="210"/>
                    </a:cubicBezTo>
                    <a:cubicBezTo>
                      <a:pt x="351" y="210"/>
                      <a:pt x="351" y="209"/>
                      <a:pt x="351" y="208"/>
                    </a:cubicBezTo>
                    <a:cubicBezTo>
                      <a:pt x="351" y="208"/>
                      <a:pt x="351" y="207"/>
                      <a:pt x="350" y="207"/>
                    </a:cubicBezTo>
                    <a:cubicBezTo>
                      <a:pt x="350" y="206"/>
                      <a:pt x="350" y="206"/>
                      <a:pt x="350" y="205"/>
                    </a:cubicBezTo>
                    <a:cubicBezTo>
                      <a:pt x="350" y="205"/>
                      <a:pt x="350" y="205"/>
                      <a:pt x="351" y="205"/>
                    </a:cubicBezTo>
                    <a:cubicBezTo>
                      <a:pt x="350" y="204"/>
                      <a:pt x="349" y="203"/>
                      <a:pt x="350" y="202"/>
                    </a:cubicBezTo>
                    <a:cubicBezTo>
                      <a:pt x="350" y="201"/>
                      <a:pt x="350" y="201"/>
                      <a:pt x="349" y="201"/>
                    </a:cubicBezTo>
                    <a:cubicBezTo>
                      <a:pt x="349" y="201"/>
                      <a:pt x="349" y="201"/>
                      <a:pt x="349" y="201"/>
                    </a:cubicBezTo>
                    <a:cubicBezTo>
                      <a:pt x="348" y="201"/>
                      <a:pt x="349" y="200"/>
                      <a:pt x="349" y="200"/>
                    </a:cubicBezTo>
                    <a:cubicBezTo>
                      <a:pt x="349" y="200"/>
                      <a:pt x="349" y="199"/>
                      <a:pt x="349" y="199"/>
                    </a:cubicBezTo>
                    <a:cubicBezTo>
                      <a:pt x="349" y="199"/>
                      <a:pt x="349" y="199"/>
                      <a:pt x="349" y="199"/>
                    </a:cubicBezTo>
                    <a:cubicBezTo>
                      <a:pt x="348" y="199"/>
                      <a:pt x="348" y="199"/>
                      <a:pt x="348" y="199"/>
                    </a:cubicBezTo>
                    <a:cubicBezTo>
                      <a:pt x="348" y="198"/>
                      <a:pt x="348" y="197"/>
                      <a:pt x="347" y="197"/>
                    </a:cubicBezTo>
                    <a:cubicBezTo>
                      <a:pt x="347" y="197"/>
                      <a:pt x="347" y="196"/>
                      <a:pt x="347" y="196"/>
                    </a:cubicBezTo>
                    <a:cubicBezTo>
                      <a:pt x="348" y="197"/>
                      <a:pt x="349" y="198"/>
                      <a:pt x="349" y="198"/>
                    </a:cubicBezTo>
                    <a:cubicBezTo>
                      <a:pt x="349" y="198"/>
                      <a:pt x="349" y="197"/>
                      <a:pt x="348" y="197"/>
                    </a:cubicBezTo>
                    <a:cubicBezTo>
                      <a:pt x="348" y="196"/>
                      <a:pt x="349" y="196"/>
                      <a:pt x="349" y="196"/>
                    </a:cubicBezTo>
                    <a:cubicBezTo>
                      <a:pt x="349" y="196"/>
                      <a:pt x="349" y="196"/>
                      <a:pt x="349" y="197"/>
                    </a:cubicBezTo>
                    <a:cubicBezTo>
                      <a:pt x="349" y="197"/>
                      <a:pt x="349" y="197"/>
                      <a:pt x="350" y="198"/>
                    </a:cubicBezTo>
                    <a:cubicBezTo>
                      <a:pt x="350" y="198"/>
                      <a:pt x="350" y="198"/>
                      <a:pt x="350" y="199"/>
                    </a:cubicBezTo>
                    <a:cubicBezTo>
                      <a:pt x="350" y="199"/>
                      <a:pt x="350" y="199"/>
                      <a:pt x="350" y="199"/>
                    </a:cubicBezTo>
                    <a:cubicBezTo>
                      <a:pt x="350" y="199"/>
                      <a:pt x="350" y="200"/>
                      <a:pt x="350" y="200"/>
                    </a:cubicBezTo>
                    <a:cubicBezTo>
                      <a:pt x="350" y="200"/>
                      <a:pt x="350" y="201"/>
                      <a:pt x="350" y="201"/>
                    </a:cubicBezTo>
                    <a:cubicBezTo>
                      <a:pt x="350" y="201"/>
                      <a:pt x="350" y="201"/>
                      <a:pt x="350" y="201"/>
                    </a:cubicBezTo>
                    <a:cubicBezTo>
                      <a:pt x="350" y="202"/>
                      <a:pt x="350" y="202"/>
                      <a:pt x="350" y="202"/>
                    </a:cubicBezTo>
                    <a:cubicBezTo>
                      <a:pt x="350" y="203"/>
                      <a:pt x="351" y="203"/>
                      <a:pt x="351" y="203"/>
                    </a:cubicBezTo>
                    <a:cubicBezTo>
                      <a:pt x="351" y="203"/>
                      <a:pt x="351" y="203"/>
                      <a:pt x="351" y="203"/>
                    </a:cubicBezTo>
                    <a:cubicBezTo>
                      <a:pt x="351" y="203"/>
                      <a:pt x="351" y="203"/>
                      <a:pt x="351" y="203"/>
                    </a:cubicBezTo>
                    <a:cubicBezTo>
                      <a:pt x="352" y="203"/>
                      <a:pt x="352" y="203"/>
                      <a:pt x="352" y="203"/>
                    </a:cubicBezTo>
                    <a:cubicBezTo>
                      <a:pt x="352" y="203"/>
                      <a:pt x="352" y="204"/>
                      <a:pt x="352" y="205"/>
                    </a:cubicBezTo>
                    <a:cubicBezTo>
                      <a:pt x="352" y="205"/>
                      <a:pt x="352" y="206"/>
                      <a:pt x="353" y="206"/>
                    </a:cubicBezTo>
                    <a:cubicBezTo>
                      <a:pt x="353" y="206"/>
                      <a:pt x="353" y="207"/>
                      <a:pt x="353" y="207"/>
                    </a:cubicBezTo>
                    <a:cubicBezTo>
                      <a:pt x="353" y="208"/>
                      <a:pt x="353" y="208"/>
                      <a:pt x="353" y="208"/>
                    </a:cubicBezTo>
                    <a:cubicBezTo>
                      <a:pt x="353" y="208"/>
                      <a:pt x="354" y="208"/>
                      <a:pt x="354" y="208"/>
                    </a:cubicBezTo>
                    <a:cubicBezTo>
                      <a:pt x="354" y="209"/>
                      <a:pt x="354" y="209"/>
                      <a:pt x="354" y="209"/>
                    </a:cubicBezTo>
                    <a:cubicBezTo>
                      <a:pt x="354" y="209"/>
                      <a:pt x="354" y="209"/>
                      <a:pt x="354" y="209"/>
                    </a:cubicBezTo>
                    <a:cubicBezTo>
                      <a:pt x="354" y="210"/>
                      <a:pt x="354" y="210"/>
                      <a:pt x="354" y="210"/>
                    </a:cubicBezTo>
                    <a:cubicBezTo>
                      <a:pt x="354" y="210"/>
                      <a:pt x="355" y="210"/>
                      <a:pt x="355" y="210"/>
                    </a:cubicBezTo>
                    <a:cubicBezTo>
                      <a:pt x="355" y="210"/>
                      <a:pt x="356" y="210"/>
                      <a:pt x="356" y="210"/>
                    </a:cubicBezTo>
                    <a:cubicBezTo>
                      <a:pt x="356" y="210"/>
                      <a:pt x="356" y="211"/>
                      <a:pt x="356" y="211"/>
                    </a:cubicBezTo>
                    <a:cubicBezTo>
                      <a:pt x="356" y="211"/>
                      <a:pt x="357" y="210"/>
                      <a:pt x="356" y="210"/>
                    </a:cubicBezTo>
                    <a:cubicBezTo>
                      <a:pt x="356" y="210"/>
                      <a:pt x="356" y="210"/>
                      <a:pt x="356" y="210"/>
                    </a:cubicBezTo>
                    <a:cubicBezTo>
                      <a:pt x="356" y="210"/>
                      <a:pt x="356" y="210"/>
                      <a:pt x="356" y="209"/>
                    </a:cubicBezTo>
                    <a:cubicBezTo>
                      <a:pt x="356" y="209"/>
                      <a:pt x="356" y="210"/>
                      <a:pt x="356" y="210"/>
                    </a:cubicBezTo>
                    <a:cubicBezTo>
                      <a:pt x="357" y="210"/>
                      <a:pt x="357" y="210"/>
                      <a:pt x="357" y="211"/>
                    </a:cubicBezTo>
                    <a:cubicBezTo>
                      <a:pt x="357" y="211"/>
                      <a:pt x="357" y="211"/>
                      <a:pt x="357" y="211"/>
                    </a:cubicBezTo>
                    <a:cubicBezTo>
                      <a:pt x="357" y="211"/>
                      <a:pt x="357" y="210"/>
                      <a:pt x="357" y="210"/>
                    </a:cubicBezTo>
                    <a:cubicBezTo>
                      <a:pt x="358" y="210"/>
                      <a:pt x="358" y="210"/>
                      <a:pt x="358" y="209"/>
                    </a:cubicBezTo>
                    <a:cubicBezTo>
                      <a:pt x="358" y="209"/>
                      <a:pt x="358" y="209"/>
                      <a:pt x="358" y="208"/>
                    </a:cubicBezTo>
                    <a:cubicBezTo>
                      <a:pt x="358" y="208"/>
                      <a:pt x="358" y="208"/>
                      <a:pt x="358" y="208"/>
                    </a:cubicBezTo>
                    <a:cubicBezTo>
                      <a:pt x="358" y="208"/>
                      <a:pt x="358" y="208"/>
                      <a:pt x="359" y="207"/>
                    </a:cubicBezTo>
                    <a:cubicBezTo>
                      <a:pt x="359" y="207"/>
                      <a:pt x="359" y="207"/>
                      <a:pt x="359" y="207"/>
                    </a:cubicBezTo>
                    <a:cubicBezTo>
                      <a:pt x="359" y="207"/>
                      <a:pt x="359" y="207"/>
                      <a:pt x="359" y="207"/>
                    </a:cubicBezTo>
                    <a:cubicBezTo>
                      <a:pt x="359" y="208"/>
                      <a:pt x="359" y="208"/>
                      <a:pt x="359" y="208"/>
                    </a:cubicBezTo>
                    <a:cubicBezTo>
                      <a:pt x="358" y="208"/>
                      <a:pt x="358" y="209"/>
                      <a:pt x="358" y="209"/>
                    </a:cubicBezTo>
                    <a:cubicBezTo>
                      <a:pt x="358" y="209"/>
                      <a:pt x="358" y="209"/>
                      <a:pt x="358" y="209"/>
                    </a:cubicBezTo>
                    <a:cubicBezTo>
                      <a:pt x="358" y="210"/>
                      <a:pt x="358" y="210"/>
                      <a:pt x="358" y="210"/>
                    </a:cubicBezTo>
                    <a:cubicBezTo>
                      <a:pt x="358" y="211"/>
                      <a:pt x="358" y="211"/>
                      <a:pt x="358" y="211"/>
                    </a:cubicBezTo>
                    <a:cubicBezTo>
                      <a:pt x="358" y="211"/>
                      <a:pt x="358" y="211"/>
                      <a:pt x="358" y="211"/>
                    </a:cubicBezTo>
                    <a:cubicBezTo>
                      <a:pt x="358" y="211"/>
                      <a:pt x="358" y="211"/>
                      <a:pt x="358" y="211"/>
                    </a:cubicBezTo>
                    <a:cubicBezTo>
                      <a:pt x="358" y="211"/>
                      <a:pt x="358" y="212"/>
                      <a:pt x="358" y="212"/>
                    </a:cubicBezTo>
                    <a:cubicBezTo>
                      <a:pt x="358" y="212"/>
                      <a:pt x="358" y="212"/>
                      <a:pt x="358" y="212"/>
                    </a:cubicBezTo>
                    <a:cubicBezTo>
                      <a:pt x="358" y="213"/>
                      <a:pt x="358" y="213"/>
                      <a:pt x="359" y="213"/>
                    </a:cubicBezTo>
                    <a:cubicBezTo>
                      <a:pt x="359" y="213"/>
                      <a:pt x="359" y="213"/>
                      <a:pt x="359" y="213"/>
                    </a:cubicBezTo>
                    <a:cubicBezTo>
                      <a:pt x="359" y="214"/>
                      <a:pt x="359" y="213"/>
                      <a:pt x="359" y="213"/>
                    </a:cubicBezTo>
                    <a:cubicBezTo>
                      <a:pt x="359" y="213"/>
                      <a:pt x="360" y="213"/>
                      <a:pt x="360" y="213"/>
                    </a:cubicBezTo>
                    <a:cubicBezTo>
                      <a:pt x="360" y="213"/>
                      <a:pt x="360" y="213"/>
                      <a:pt x="360" y="213"/>
                    </a:cubicBezTo>
                    <a:cubicBezTo>
                      <a:pt x="360" y="212"/>
                      <a:pt x="360" y="212"/>
                      <a:pt x="360" y="212"/>
                    </a:cubicBezTo>
                    <a:cubicBezTo>
                      <a:pt x="360" y="212"/>
                      <a:pt x="360" y="212"/>
                      <a:pt x="360" y="212"/>
                    </a:cubicBezTo>
                    <a:cubicBezTo>
                      <a:pt x="360" y="212"/>
                      <a:pt x="360" y="212"/>
                      <a:pt x="360" y="212"/>
                    </a:cubicBezTo>
                    <a:cubicBezTo>
                      <a:pt x="360" y="213"/>
                      <a:pt x="360" y="213"/>
                      <a:pt x="361" y="213"/>
                    </a:cubicBezTo>
                    <a:cubicBezTo>
                      <a:pt x="360" y="213"/>
                      <a:pt x="360" y="214"/>
                      <a:pt x="360" y="214"/>
                    </a:cubicBezTo>
                    <a:cubicBezTo>
                      <a:pt x="360" y="214"/>
                      <a:pt x="360" y="214"/>
                      <a:pt x="360" y="214"/>
                    </a:cubicBezTo>
                    <a:cubicBezTo>
                      <a:pt x="359" y="214"/>
                      <a:pt x="359" y="214"/>
                      <a:pt x="359" y="214"/>
                    </a:cubicBezTo>
                    <a:cubicBezTo>
                      <a:pt x="359" y="215"/>
                      <a:pt x="360" y="215"/>
                      <a:pt x="360" y="215"/>
                    </a:cubicBezTo>
                    <a:cubicBezTo>
                      <a:pt x="360" y="215"/>
                      <a:pt x="360" y="215"/>
                      <a:pt x="360" y="215"/>
                    </a:cubicBezTo>
                    <a:cubicBezTo>
                      <a:pt x="360" y="215"/>
                      <a:pt x="360" y="215"/>
                      <a:pt x="360" y="216"/>
                    </a:cubicBezTo>
                    <a:cubicBezTo>
                      <a:pt x="360" y="216"/>
                      <a:pt x="360" y="216"/>
                      <a:pt x="361" y="216"/>
                    </a:cubicBezTo>
                    <a:cubicBezTo>
                      <a:pt x="361" y="216"/>
                      <a:pt x="361" y="215"/>
                      <a:pt x="361" y="215"/>
                    </a:cubicBezTo>
                    <a:cubicBezTo>
                      <a:pt x="361" y="215"/>
                      <a:pt x="361" y="214"/>
                      <a:pt x="361" y="214"/>
                    </a:cubicBezTo>
                    <a:cubicBezTo>
                      <a:pt x="361" y="214"/>
                      <a:pt x="361" y="214"/>
                      <a:pt x="361" y="214"/>
                    </a:cubicBezTo>
                    <a:cubicBezTo>
                      <a:pt x="361" y="214"/>
                      <a:pt x="361" y="214"/>
                      <a:pt x="361" y="214"/>
                    </a:cubicBezTo>
                    <a:cubicBezTo>
                      <a:pt x="362" y="214"/>
                      <a:pt x="363" y="214"/>
                      <a:pt x="364" y="215"/>
                    </a:cubicBezTo>
                    <a:cubicBezTo>
                      <a:pt x="364" y="215"/>
                      <a:pt x="364" y="215"/>
                      <a:pt x="364" y="215"/>
                    </a:cubicBezTo>
                    <a:cubicBezTo>
                      <a:pt x="364" y="215"/>
                      <a:pt x="364" y="215"/>
                      <a:pt x="364" y="215"/>
                    </a:cubicBezTo>
                    <a:cubicBezTo>
                      <a:pt x="363" y="215"/>
                      <a:pt x="363" y="215"/>
                      <a:pt x="363" y="215"/>
                    </a:cubicBezTo>
                    <a:cubicBezTo>
                      <a:pt x="362" y="214"/>
                      <a:pt x="362" y="214"/>
                      <a:pt x="362" y="214"/>
                    </a:cubicBezTo>
                    <a:cubicBezTo>
                      <a:pt x="361" y="214"/>
                      <a:pt x="361" y="215"/>
                      <a:pt x="361" y="215"/>
                    </a:cubicBezTo>
                    <a:cubicBezTo>
                      <a:pt x="361" y="216"/>
                      <a:pt x="361" y="216"/>
                      <a:pt x="361" y="216"/>
                    </a:cubicBezTo>
                    <a:cubicBezTo>
                      <a:pt x="362" y="217"/>
                      <a:pt x="363" y="217"/>
                      <a:pt x="364" y="218"/>
                    </a:cubicBezTo>
                    <a:cubicBezTo>
                      <a:pt x="364" y="218"/>
                      <a:pt x="364" y="218"/>
                      <a:pt x="364" y="218"/>
                    </a:cubicBezTo>
                    <a:cubicBezTo>
                      <a:pt x="364" y="219"/>
                      <a:pt x="364" y="219"/>
                      <a:pt x="364" y="219"/>
                    </a:cubicBezTo>
                    <a:cubicBezTo>
                      <a:pt x="365" y="219"/>
                      <a:pt x="365" y="219"/>
                      <a:pt x="365" y="219"/>
                    </a:cubicBezTo>
                    <a:cubicBezTo>
                      <a:pt x="365" y="219"/>
                      <a:pt x="365" y="219"/>
                      <a:pt x="365" y="220"/>
                    </a:cubicBezTo>
                    <a:cubicBezTo>
                      <a:pt x="365" y="220"/>
                      <a:pt x="365" y="220"/>
                      <a:pt x="365" y="219"/>
                    </a:cubicBezTo>
                    <a:cubicBezTo>
                      <a:pt x="364" y="219"/>
                      <a:pt x="364" y="219"/>
                      <a:pt x="364" y="219"/>
                    </a:cubicBezTo>
                    <a:cubicBezTo>
                      <a:pt x="364" y="219"/>
                      <a:pt x="364" y="219"/>
                      <a:pt x="364" y="219"/>
                    </a:cubicBezTo>
                    <a:cubicBezTo>
                      <a:pt x="363" y="218"/>
                      <a:pt x="363" y="218"/>
                      <a:pt x="362" y="217"/>
                    </a:cubicBezTo>
                    <a:cubicBezTo>
                      <a:pt x="362" y="217"/>
                      <a:pt x="362" y="217"/>
                      <a:pt x="361" y="217"/>
                    </a:cubicBezTo>
                    <a:cubicBezTo>
                      <a:pt x="361" y="217"/>
                      <a:pt x="361" y="217"/>
                      <a:pt x="361" y="217"/>
                    </a:cubicBezTo>
                    <a:cubicBezTo>
                      <a:pt x="361" y="217"/>
                      <a:pt x="361" y="217"/>
                      <a:pt x="361" y="217"/>
                    </a:cubicBezTo>
                    <a:cubicBezTo>
                      <a:pt x="361" y="217"/>
                      <a:pt x="361" y="217"/>
                      <a:pt x="361" y="218"/>
                    </a:cubicBezTo>
                    <a:cubicBezTo>
                      <a:pt x="361" y="218"/>
                      <a:pt x="361" y="218"/>
                      <a:pt x="361" y="218"/>
                    </a:cubicBezTo>
                    <a:cubicBezTo>
                      <a:pt x="361" y="218"/>
                      <a:pt x="361" y="218"/>
                      <a:pt x="361" y="218"/>
                    </a:cubicBezTo>
                    <a:cubicBezTo>
                      <a:pt x="361" y="218"/>
                      <a:pt x="361" y="218"/>
                      <a:pt x="361" y="219"/>
                    </a:cubicBezTo>
                    <a:cubicBezTo>
                      <a:pt x="361" y="219"/>
                      <a:pt x="361" y="219"/>
                      <a:pt x="361" y="219"/>
                    </a:cubicBezTo>
                    <a:cubicBezTo>
                      <a:pt x="362" y="219"/>
                      <a:pt x="361" y="219"/>
                      <a:pt x="361" y="219"/>
                    </a:cubicBezTo>
                    <a:cubicBezTo>
                      <a:pt x="361" y="219"/>
                      <a:pt x="361" y="219"/>
                      <a:pt x="361" y="220"/>
                    </a:cubicBezTo>
                    <a:cubicBezTo>
                      <a:pt x="361" y="220"/>
                      <a:pt x="361" y="220"/>
                      <a:pt x="361" y="220"/>
                    </a:cubicBezTo>
                    <a:cubicBezTo>
                      <a:pt x="361" y="220"/>
                      <a:pt x="362" y="220"/>
                      <a:pt x="362" y="220"/>
                    </a:cubicBezTo>
                    <a:cubicBezTo>
                      <a:pt x="362" y="220"/>
                      <a:pt x="362" y="220"/>
                      <a:pt x="363" y="220"/>
                    </a:cubicBezTo>
                    <a:cubicBezTo>
                      <a:pt x="362" y="221"/>
                      <a:pt x="362" y="221"/>
                      <a:pt x="362" y="221"/>
                    </a:cubicBezTo>
                    <a:cubicBezTo>
                      <a:pt x="362" y="221"/>
                      <a:pt x="362" y="221"/>
                      <a:pt x="362" y="221"/>
                    </a:cubicBezTo>
                    <a:cubicBezTo>
                      <a:pt x="363" y="222"/>
                      <a:pt x="363" y="222"/>
                      <a:pt x="363" y="222"/>
                    </a:cubicBezTo>
                    <a:cubicBezTo>
                      <a:pt x="364" y="222"/>
                      <a:pt x="364" y="222"/>
                      <a:pt x="364" y="222"/>
                    </a:cubicBezTo>
                    <a:cubicBezTo>
                      <a:pt x="364" y="222"/>
                      <a:pt x="364" y="222"/>
                      <a:pt x="364" y="222"/>
                    </a:cubicBezTo>
                    <a:cubicBezTo>
                      <a:pt x="364" y="222"/>
                      <a:pt x="364" y="222"/>
                      <a:pt x="364" y="222"/>
                    </a:cubicBezTo>
                    <a:cubicBezTo>
                      <a:pt x="364" y="222"/>
                      <a:pt x="363" y="222"/>
                      <a:pt x="363" y="222"/>
                    </a:cubicBezTo>
                    <a:cubicBezTo>
                      <a:pt x="363" y="222"/>
                      <a:pt x="362" y="222"/>
                      <a:pt x="362" y="222"/>
                    </a:cubicBezTo>
                    <a:cubicBezTo>
                      <a:pt x="362" y="222"/>
                      <a:pt x="362" y="222"/>
                      <a:pt x="362" y="222"/>
                    </a:cubicBezTo>
                    <a:cubicBezTo>
                      <a:pt x="362" y="222"/>
                      <a:pt x="362" y="222"/>
                      <a:pt x="362" y="223"/>
                    </a:cubicBezTo>
                    <a:cubicBezTo>
                      <a:pt x="362" y="223"/>
                      <a:pt x="361" y="223"/>
                      <a:pt x="361" y="223"/>
                    </a:cubicBezTo>
                    <a:cubicBezTo>
                      <a:pt x="361" y="223"/>
                      <a:pt x="361" y="223"/>
                      <a:pt x="361" y="223"/>
                    </a:cubicBezTo>
                    <a:cubicBezTo>
                      <a:pt x="361" y="223"/>
                      <a:pt x="361" y="223"/>
                      <a:pt x="361" y="223"/>
                    </a:cubicBezTo>
                    <a:cubicBezTo>
                      <a:pt x="362" y="224"/>
                      <a:pt x="362" y="224"/>
                      <a:pt x="363" y="224"/>
                    </a:cubicBezTo>
                    <a:cubicBezTo>
                      <a:pt x="363" y="224"/>
                      <a:pt x="363" y="224"/>
                      <a:pt x="363" y="224"/>
                    </a:cubicBezTo>
                    <a:cubicBezTo>
                      <a:pt x="363" y="224"/>
                      <a:pt x="363" y="224"/>
                      <a:pt x="363" y="224"/>
                    </a:cubicBezTo>
                    <a:cubicBezTo>
                      <a:pt x="363" y="224"/>
                      <a:pt x="364" y="224"/>
                      <a:pt x="364" y="224"/>
                    </a:cubicBezTo>
                    <a:cubicBezTo>
                      <a:pt x="364" y="224"/>
                      <a:pt x="364" y="224"/>
                      <a:pt x="364" y="224"/>
                    </a:cubicBezTo>
                    <a:cubicBezTo>
                      <a:pt x="364" y="224"/>
                      <a:pt x="364" y="224"/>
                      <a:pt x="364" y="224"/>
                    </a:cubicBezTo>
                    <a:cubicBezTo>
                      <a:pt x="364" y="224"/>
                      <a:pt x="364" y="224"/>
                      <a:pt x="364" y="224"/>
                    </a:cubicBezTo>
                    <a:cubicBezTo>
                      <a:pt x="364" y="224"/>
                      <a:pt x="364" y="224"/>
                      <a:pt x="364" y="225"/>
                    </a:cubicBezTo>
                    <a:cubicBezTo>
                      <a:pt x="364" y="225"/>
                      <a:pt x="364" y="225"/>
                      <a:pt x="365" y="225"/>
                    </a:cubicBezTo>
                    <a:cubicBezTo>
                      <a:pt x="365" y="225"/>
                      <a:pt x="365" y="225"/>
                      <a:pt x="365" y="225"/>
                    </a:cubicBezTo>
                    <a:cubicBezTo>
                      <a:pt x="365" y="225"/>
                      <a:pt x="366" y="225"/>
                      <a:pt x="366" y="225"/>
                    </a:cubicBezTo>
                    <a:cubicBezTo>
                      <a:pt x="366" y="225"/>
                      <a:pt x="366" y="225"/>
                      <a:pt x="366" y="225"/>
                    </a:cubicBezTo>
                    <a:cubicBezTo>
                      <a:pt x="366" y="224"/>
                      <a:pt x="366" y="224"/>
                      <a:pt x="366" y="224"/>
                    </a:cubicBezTo>
                    <a:cubicBezTo>
                      <a:pt x="366" y="224"/>
                      <a:pt x="366" y="224"/>
                      <a:pt x="366" y="224"/>
                    </a:cubicBezTo>
                    <a:cubicBezTo>
                      <a:pt x="366" y="224"/>
                      <a:pt x="366" y="224"/>
                      <a:pt x="366" y="225"/>
                    </a:cubicBezTo>
                    <a:cubicBezTo>
                      <a:pt x="366" y="225"/>
                      <a:pt x="366" y="225"/>
                      <a:pt x="366" y="225"/>
                    </a:cubicBezTo>
                    <a:cubicBezTo>
                      <a:pt x="366" y="225"/>
                      <a:pt x="366" y="226"/>
                      <a:pt x="366" y="226"/>
                    </a:cubicBezTo>
                    <a:cubicBezTo>
                      <a:pt x="366" y="226"/>
                      <a:pt x="366" y="226"/>
                      <a:pt x="365" y="226"/>
                    </a:cubicBezTo>
                    <a:cubicBezTo>
                      <a:pt x="365" y="226"/>
                      <a:pt x="365" y="226"/>
                      <a:pt x="365" y="226"/>
                    </a:cubicBezTo>
                    <a:cubicBezTo>
                      <a:pt x="366" y="227"/>
                      <a:pt x="366" y="227"/>
                      <a:pt x="366" y="227"/>
                    </a:cubicBezTo>
                    <a:cubicBezTo>
                      <a:pt x="366" y="227"/>
                      <a:pt x="366" y="227"/>
                      <a:pt x="366" y="228"/>
                    </a:cubicBezTo>
                    <a:cubicBezTo>
                      <a:pt x="367" y="228"/>
                      <a:pt x="367" y="228"/>
                      <a:pt x="367" y="228"/>
                    </a:cubicBezTo>
                    <a:cubicBezTo>
                      <a:pt x="367" y="228"/>
                      <a:pt x="367" y="229"/>
                      <a:pt x="367" y="229"/>
                    </a:cubicBezTo>
                    <a:cubicBezTo>
                      <a:pt x="368" y="229"/>
                      <a:pt x="368" y="229"/>
                      <a:pt x="368" y="229"/>
                    </a:cubicBezTo>
                    <a:cubicBezTo>
                      <a:pt x="368" y="229"/>
                      <a:pt x="368" y="229"/>
                      <a:pt x="368" y="229"/>
                    </a:cubicBezTo>
                    <a:cubicBezTo>
                      <a:pt x="368" y="229"/>
                      <a:pt x="368" y="229"/>
                      <a:pt x="368" y="229"/>
                    </a:cubicBezTo>
                    <a:cubicBezTo>
                      <a:pt x="368" y="229"/>
                      <a:pt x="368" y="229"/>
                      <a:pt x="368" y="229"/>
                    </a:cubicBezTo>
                    <a:cubicBezTo>
                      <a:pt x="368" y="229"/>
                      <a:pt x="368" y="229"/>
                      <a:pt x="368" y="230"/>
                    </a:cubicBezTo>
                    <a:cubicBezTo>
                      <a:pt x="368" y="230"/>
                      <a:pt x="368" y="230"/>
                      <a:pt x="368" y="230"/>
                    </a:cubicBezTo>
                    <a:cubicBezTo>
                      <a:pt x="368" y="230"/>
                      <a:pt x="368" y="230"/>
                      <a:pt x="368" y="230"/>
                    </a:cubicBezTo>
                    <a:cubicBezTo>
                      <a:pt x="368" y="230"/>
                      <a:pt x="369" y="230"/>
                      <a:pt x="369" y="230"/>
                    </a:cubicBezTo>
                    <a:cubicBezTo>
                      <a:pt x="369" y="230"/>
                      <a:pt x="369" y="230"/>
                      <a:pt x="369" y="230"/>
                    </a:cubicBezTo>
                    <a:cubicBezTo>
                      <a:pt x="369" y="230"/>
                      <a:pt x="369" y="230"/>
                      <a:pt x="369" y="230"/>
                    </a:cubicBezTo>
                    <a:cubicBezTo>
                      <a:pt x="369" y="231"/>
                      <a:pt x="369" y="231"/>
                      <a:pt x="369" y="231"/>
                    </a:cubicBezTo>
                    <a:cubicBezTo>
                      <a:pt x="369" y="232"/>
                      <a:pt x="369" y="232"/>
                      <a:pt x="370" y="232"/>
                    </a:cubicBezTo>
                    <a:cubicBezTo>
                      <a:pt x="370" y="232"/>
                      <a:pt x="370" y="232"/>
                      <a:pt x="370" y="232"/>
                    </a:cubicBezTo>
                    <a:cubicBezTo>
                      <a:pt x="370" y="232"/>
                      <a:pt x="370" y="233"/>
                      <a:pt x="370" y="233"/>
                    </a:cubicBezTo>
                    <a:cubicBezTo>
                      <a:pt x="370" y="233"/>
                      <a:pt x="371" y="233"/>
                      <a:pt x="371" y="234"/>
                    </a:cubicBezTo>
                    <a:cubicBezTo>
                      <a:pt x="371" y="234"/>
                      <a:pt x="371" y="234"/>
                      <a:pt x="371" y="234"/>
                    </a:cubicBezTo>
                    <a:cubicBezTo>
                      <a:pt x="371" y="234"/>
                      <a:pt x="371" y="234"/>
                      <a:pt x="371" y="234"/>
                    </a:cubicBezTo>
                    <a:cubicBezTo>
                      <a:pt x="371" y="234"/>
                      <a:pt x="371" y="234"/>
                      <a:pt x="370" y="234"/>
                    </a:cubicBezTo>
                    <a:cubicBezTo>
                      <a:pt x="370" y="233"/>
                      <a:pt x="370" y="233"/>
                      <a:pt x="370" y="233"/>
                    </a:cubicBezTo>
                    <a:cubicBezTo>
                      <a:pt x="369" y="232"/>
                      <a:pt x="369" y="232"/>
                      <a:pt x="369" y="232"/>
                    </a:cubicBezTo>
                    <a:cubicBezTo>
                      <a:pt x="369" y="232"/>
                      <a:pt x="369" y="232"/>
                      <a:pt x="369" y="232"/>
                    </a:cubicBezTo>
                    <a:cubicBezTo>
                      <a:pt x="369" y="233"/>
                      <a:pt x="369" y="233"/>
                      <a:pt x="369" y="233"/>
                    </a:cubicBezTo>
                    <a:cubicBezTo>
                      <a:pt x="369" y="233"/>
                      <a:pt x="369" y="233"/>
                      <a:pt x="369" y="234"/>
                    </a:cubicBezTo>
                    <a:cubicBezTo>
                      <a:pt x="369" y="234"/>
                      <a:pt x="370" y="234"/>
                      <a:pt x="369" y="234"/>
                    </a:cubicBezTo>
                    <a:cubicBezTo>
                      <a:pt x="369" y="234"/>
                      <a:pt x="369" y="234"/>
                      <a:pt x="369" y="234"/>
                    </a:cubicBezTo>
                    <a:cubicBezTo>
                      <a:pt x="369" y="235"/>
                      <a:pt x="369" y="235"/>
                      <a:pt x="369" y="235"/>
                    </a:cubicBezTo>
                    <a:cubicBezTo>
                      <a:pt x="370" y="235"/>
                      <a:pt x="370" y="235"/>
                      <a:pt x="370" y="235"/>
                    </a:cubicBezTo>
                    <a:cubicBezTo>
                      <a:pt x="370" y="235"/>
                      <a:pt x="369" y="235"/>
                      <a:pt x="369" y="235"/>
                    </a:cubicBezTo>
                    <a:cubicBezTo>
                      <a:pt x="369" y="235"/>
                      <a:pt x="369" y="235"/>
                      <a:pt x="369" y="236"/>
                    </a:cubicBezTo>
                    <a:cubicBezTo>
                      <a:pt x="369" y="236"/>
                      <a:pt x="368" y="236"/>
                      <a:pt x="368" y="236"/>
                    </a:cubicBezTo>
                    <a:cubicBezTo>
                      <a:pt x="368" y="235"/>
                      <a:pt x="368" y="235"/>
                      <a:pt x="368" y="235"/>
                    </a:cubicBezTo>
                    <a:cubicBezTo>
                      <a:pt x="368" y="235"/>
                      <a:pt x="369" y="235"/>
                      <a:pt x="369" y="235"/>
                    </a:cubicBezTo>
                    <a:cubicBezTo>
                      <a:pt x="369" y="235"/>
                      <a:pt x="369" y="235"/>
                      <a:pt x="369" y="234"/>
                    </a:cubicBezTo>
                    <a:cubicBezTo>
                      <a:pt x="369" y="234"/>
                      <a:pt x="369" y="234"/>
                      <a:pt x="369" y="234"/>
                    </a:cubicBezTo>
                    <a:cubicBezTo>
                      <a:pt x="369" y="234"/>
                      <a:pt x="369" y="234"/>
                      <a:pt x="369" y="234"/>
                    </a:cubicBezTo>
                    <a:cubicBezTo>
                      <a:pt x="369" y="234"/>
                      <a:pt x="369" y="234"/>
                      <a:pt x="369" y="234"/>
                    </a:cubicBezTo>
                    <a:cubicBezTo>
                      <a:pt x="369" y="234"/>
                      <a:pt x="368" y="234"/>
                      <a:pt x="368" y="233"/>
                    </a:cubicBezTo>
                    <a:cubicBezTo>
                      <a:pt x="368" y="233"/>
                      <a:pt x="369" y="233"/>
                      <a:pt x="369" y="233"/>
                    </a:cubicBezTo>
                    <a:cubicBezTo>
                      <a:pt x="369" y="233"/>
                      <a:pt x="369" y="233"/>
                      <a:pt x="368" y="233"/>
                    </a:cubicBezTo>
                    <a:cubicBezTo>
                      <a:pt x="368" y="232"/>
                      <a:pt x="368" y="233"/>
                      <a:pt x="368" y="233"/>
                    </a:cubicBezTo>
                    <a:cubicBezTo>
                      <a:pt x="368" y="233"/>
                      <a:pt x="368" y="234"/>
                      <a:pt x="368" y="234"/>
                    </a:cubicBezTo>
                    <a:cubicBezTo>
                      <a:pt x="368" y="234"/>
                      <a:pt x="368" y="234"/>
                      <a:pt x="368" y="234"/>
                    </a:cubicBezTo>
                    <a:cubicBezTo>
                      <a:pt x="367" y="235"/>
                      <a:pt x="368" y="235"/>
                      <a:pt x="367" y="235"/>
                    </a:cubicBezTo>
                    <a:cubicBezTo>
                      <a:pt x="367" y="235"/>
                      <a:pt x="367" y="235"/>
                      <a:pt x="367" y="235"/>
                    </a:cubicBezTo>
                    <a:cubicBezTo>
                      <a:pt x="367" y="235"/>
                      <a:pt x="367" y="236"/>
                      <a:pt x="367" y="236"/>
                    </a:cubicBezTo>
                    <a:cubicBezTo>
                      <a:pt x="367" y="236"/>
                      <a:pt x="367" y="237"/>
                      <a:pt x="367" y="237"/>
                    </a:cubicBezTo>
                    <a:cubicBezTo>
                      <a:pt x="367" y="237"/>
                      <a:pt x="367" y="237"/>
                      <a:pt x="367" y="237"/>
                    </a:cubicBezTo>
                    <a:cubicBezTo>
                      <a:pt x="367" y="237"/>
                      <a:pt x="367" y="237"/>
                      <a:pt x="367" y="237"/>
                    </a:cubicBezTo>
                    <a:cubicBezTo>
                      <a:pt x="368" y="237"/>
                      <a:pt x="368" y="237"/>
                      <a:pt x="368" y="237"/>
                    </a:cubicBezTo>
                    <a:cubicBezTo>
                      <a:pt x="368" y="237"/>
                      <a:pt x="368" y="237"/>
                      <a:pt x="368" y="237"/>
                    </a:cubicBezTo>
                    <a:cubicBezTo>
                      <a:pt x="368" y="237"/>
                      <a:pt x="368" y="238"/>
                      <a:pt x="369" y="238"/>
                    </a:cubicBezTo>
                    <a:cubicBezTo>
                      <a:pt x="369" y="238"/>
                      <a:pt x="369" y="238"/>
                      <a:pt x="369" y="238"/>
                    </a:cubicBezTo>
                    <a:cubicBezTo>
                      <a:pt x="369" y="239"/>
                      <a:pt x="369" y="239"/>
                      <a:pt x="369" y="239"/>
                    </a:cubicBezTo>
                    <a:cubicBezTo>
                      <a:pt x="369" y="239"/>
                      <a:pt x="369" y="239"/>
                      <a:pt x="369" y="239"/>
                    </a:cubicBezTo>
                    <a:cubicBezTo>
                      <a:pt x="369" y="239"/>
                      <a:pt x="369" y="239"/>
                      <a:pt x="369" y="239"/>
                    </a:cubicBezTo>
                    <a:cubicBezTo>
                      <a:pt x="369" y="239"/>
                      <a:pt x="370" y="239"/>
                      <a:pt x="370" y="238"/>
                    </a:cubicBezTo>
                    <a:cubicBezTo>
                      <a:pt x="370" y="238"/>
                      <a:pt x="370" y="238"/>
                      <a:pt x="370" y="238"/>
                    </a:cubicBezTo>
                    <a:cubicBezTo>
                      <a:pt x="370" y="238"/>
                      <a:pt x="370" y="238"/>
                      <a:pt x="370" y="238"/>
                    </a:cubicBezTo>
                    <a:cubicBezTo>
                      <a:pt x="371" y="238"/>
                      <a:pt x="371" y="237"/>
                      <a:pt x="370" y="237"/>
                    </a:cubicBezTo>
                    <a:cubicBezTo>
                      <a:pt x="370" y="237"/>
                      <a:pt x="370" y="237"/>
                      <a:pt x="370" y="237"/>
                    </a:cubicBezTo>
                    <a:cubicBezTo>
                      <a:pt x="370" y="237"/>
                      <a:pt x="370" y="237"/>
                      <a:pt x="370" y="237"/>
                    </a:cubicBezTo>
                    <a:cubicBezTo>
                      <a:pt x="371" y="237"/>
                      <a:pt x="371" y="236"/>
                      <a:pt x="371" y="236"/>
                    </a:cubicBezTo>
                    <a:cubicBezTo>
                      <a:pt x="370" y="236"/>
                      <a:pt x="370" y="236"/>
                      <a:pt x="370" y="236"/>
                    </a:cubicBezTo>
                    <a:cubicBezTo>
                      <a:pt x="370" y="236"/>
                      <a:pt x="370" y="236"/>
                      <a:pt x="370" y="236"/>
                    </a:cubicBezTo>
                    <a:cubicBezTo>
                      <a:pt x="370" y="236"/>
                      <a:pt x="370" y="236"/>
                      <a:pt x="371" y="236"/>
                    </a:cubicBezTo>
                    <a:cubicBezTo>
                      <a:pt x="371" y="236"/>
                      <a:pt x="371" y="236"/>
                      <a:pt x="371" y="236"/>
                    </a:cubicBezTo>
                    <a:cubicBezTo>
                      <a:pt x="371" y="236"/>
                      <a:pt x="371" y="235"/>
                      <a:pt x="372" y="235"/>
                    </a:cubicBezTo>
                    <a:cubicBezTo>
                      <a:pt x="372" y="235"/>
                      <a:pt x="373" y="235"/>
                      <a:pt x="373" y="235"/>
                    </a:cubicBezTo>
                    <a:cubicBezTo>
                      <a:pt x="373" y="235"/>
                      <a:pt x="374" y="235"/>
                      <a:pt x="374" y="235"/>
                    </a:cubicBezTo>
                    <a:cubicBezTo>
                      <a:pt x="374" y="235"/>
                      <a:pt x="374" y="235"/>
                      <a:pt x="374" y="235"/>
                    </a:cubicBezTo>
                    <a:cubicBezTo>
                      <a:pt x="374" y="235"/>
                      <a:pt x="375" y="235"/>
                      <a:pt x="375" y="235"/>
                    </a:cubicBezTo>
                    <a:cubicBezTo>
                      <a:pt x="375" y="236"/>
                      <a:pt x="375" y="236"/>
                      <a:pt x="374" y="236"/>
                    </a:cubicBezTo>
                    <a:cubicBezTo>
                      <a:pt x="374" y="236"/>
                      <a:pt x="374" y="236"/>
                      <a:pt x="374" y="236"/>
                    </a:cubicBezTo>
                    <a:cubicBezTo>
                      <a:pt x="374" y="236"/>
                      <a:pt x="373" y="236"/>
                      <a:pt x="372" y="236"/>
                    </a:cubicBezTo>
                    <a:cubicBezTo>
                      <a:pt x="372" y="236"/>
                      <a:pt x="372" y="236"/>
                      <a:pt x="372" y="236"/>
                    </a:cubicBezTo>
                    <a:cubicBezTo>
                      <a:pt x="372" y="236"/>
                      <a:pt x="372" y="236"/>
                      <a:pt x="372" y="236"/>
                    </a:cubicBezTo>
                    <a:cubicBezTo>
                      <a:pt x="372" y="236"/>
                      <a:pt x="372" y="236"/>
                      <a:pt x="372" y="236"/>
                    </a:cubicBezTo>
                    <a:cubicBezTo>
                      <a:pt x="372" y="237"/>
                      <a:pt x="371" y="237"/>
                      <a:pt x="371" y="237"/>
                    </a:cubicBezTo>
                    <a:cubicBezTo>
                      <a:pt x="371" y="237"/>
                      <a:pt x="371" y="237"/>
                      <a:pt x="371" y="237"/>
                    </a:cubicBezTo>
                    <a:cubicBezTo>
                      <a:pt x="371" y="238"/>
                      <a:pt x="372" y="238"/>
                      <a:pt x="372" y="238"/>
                    </a:cubicBezTo>
                    <a:cubicBezTo>
                      <a:pt x="372" y="238"/>
                      <a:pt x="372" y="238"/>
                      <a:pt x="372" y="238"/>
                    </a:cubicBezTo>
                    <a:cubicBezTo>
                      <a:pt x="372" y="238"/>
                      <a:pt x="372" y="238"/>
                      <a:pt x="372" y="238"/>
                    </a:cubicBezTo>
                    <a:cubicBezTo>
                      <a:pt x="371" y="238"/>
                      <a:pt x="371" y="239"/>
                      <a:pt x="371" y="239"/>
                    </a:cubicBezTo>
                    <a:cubicBezTo>
                      <a:pt x="371" y="240"/>
                      <a:pt x="371" y="240"/>
                      <a:pt x="370" y="241"/>
                    </a:cubicBezTo>
                    <a:cubicBezTo>
                      <a:pt x="370" y="241"/>
                      <a:pt x="370" y="241"/>
                      <a:pt x="370" y="241"/>
                    </a:cubicBezTo>
                    <a:cubicBezTo>
                      <a:pt x="370" y="241"/>
                      <a:pt x="370" y="241"/>
                      <a:pt x="370" y="242"/>
                    </a:cubicBezTo>
                    <a:cubicBezTo>
                      <a:pt x="370" y="242"/>
                      <a:pt x="370" y="242"/>
                      <a:pt x="370" y="242"/>
                    </a:cubicBezTo>
                    <a:cubicBezTo>
                      <a:pt x="370" y="243"/>
                      <a:pt x="371" y="243"/>
                      <a:pt x="371" y="243"/>
                    </a:cubicBezTo>
                    <a:cubicBezTo>
                      <a:pt x="371" y="244"/>
                      <a:pt x="372" y="244"/>
                      <a:pt x="372" y="244"/>
                    </a:cubicBezTo>
                    <a:cubicBezTo>
                      <a:pt x="372" y="243"/>
                      <a:pt x="372" y="243"/>
                      <a:pt x="372" y="243"/>
                    </a:cubicBezTo>
                    <a:cubicBezTo>
                      <a:pt x="372" y="242"/>
                      <a:pt x="372" y="242"/>
                      <a:pt x="373" y="241"/>
                    </a:cubicBezTo>
                    <a:cubicBezTo>
                      <a:pt x="373" y="241"/>
                      <a:pt x="373" y="240"/>
                      <a:pt x="373" y="240"/>
                    </a:cubicBezTo>
                    <a:cubicBezTo>
                      <a:pt x="373" y="240"/>
                      <a:pt x="372" y="240"/>
                      <a:pt x="372" y="240"/>
                    </a:cubicBezTo>
                    <a:cubicBezTo>
                      <a:pt x="372" y="240"/>
                      <a:pt x="373" y="240"/>
                      <a:pt x="373" y="240"/>
                    </a:cubicBezTo>
                    <a:cubicBezTo>
                      <a:pt x="373" y="239"/>
                      <a:pt x="374" y="239"/>
                      <a:pt x="374" y="238"/>
                    </a:cubicBezTo>
                    <a:cubicBezTo>
                      <a:pt x="374" y="238"/>
                      <a:pt x="374" y="238"/>
                      <a:pt x="374" y="238"/>
                    </a:cubicBezTo>
                    <a:cubicBezTo>
                      <a:pt x="374" y="239"/>
                      <a:pt x="374" y="239"/>
                      <a:pt x="374" y="239"/>
                    </a:cubicBezTo>
                    <a:cubicBezTo>
                      <a:pt x="374" y="239"/>
                      <a:pt x="374" y="239"/>
                      <a:pt x="374" y="239"/>
                    </a:cubicBezTo>
                    <a:cubicBezTo>
                      <a:pt x="374" y="239"/>
                      <a:pt x="374" y="239"/>
                      <a:pt x="374" y="240"/>
                    </a:cubicBezTo>
                    <a:cubicBezTo>
                      <a:pt x="374" y="240"/>
                      <a:pt x="374" y="240"/>
                      <a:pt x="373" y="240"/>
                    </a:cubicBezTo>
                    <a:cubicBezTo>
                      <a:pt x="374" y="240"/>
                      <a:pt x="374" y="240"/>
                      <a:pt x="374" y="240"/>
                    </a:cubicBezTo>
                    <a:cubicBezTo>
                      <a:pt x="374" y="240"/>
                      <a:pt x="374" y="241"/>
                      <a:pt x="374" y="241"/>
                    </a:cubicBezTo>
                    <a:cubicBezTo>
                      <a:pt x="374" y="241"/>
                      <a:pt x="373" y="241"/>
                      <a:pt x="373" y="241"/>
                    </a:cubicBezTo>
                    <a:cubicBezTo>
                      <a:pt x="373" y="241"/>
                      <a:pt x="374" y="241"/>
                      <a:pt x="373" y="241"/>
                    </a:cubicBezTo>
                    <a:cubicBezTo>
                      <a:pt x="373" y="242"/>
                      <a:pt x="373" y="242"/>
                      <a:pt x="373" y="242"/>
                    </a:cubicBezTo>
                    <a:cubicBezTo>
                      <a:pt x="373" y="242"/>
                      <a:pt x="373" y="242"/>
                      <a:pt x="373" y="242"/>
                    </a:cubicBezTo>
                    <a:cubicBezTo>
                      <a:pt x="374" y="242"/>
                      <a:pt x="374" y="243"/>
                      <a:pt x="374" y="243"/>
                    </a:cubicBezTo>
                    <a:cubicBezTo>
                      <a:pt x="374" y="243"/>
                      <a:pt x="374" y="243"/>
                      <a:pt x="374" y="243"/>
                    </a:cubicBezTo>
                    <a:cubicBezTo>
                      <a:pt x="374" y="243"/>
                      <a:pt x="374" y="243"/>
                      <a:pt x="373" y="244"/>
                    </a:cubicBezTo>
                    <a:cubicBezTo>
                      <a:pt x="373" y="244"/>
                      <a:pt x="373" y="244"/>
                      <a:pt x="373" y="244"/>
                    </a:cubicBezTo>
                    <a:cubicBezTo>
                      <a:pt x="373" y="244"/>
                      <a:pt x="373" y="244"/>
                      <a:pt x="373" y="244"/>
                    </a:cubicBezTo>
                    <a:cubicBezTo>
                      <a:pt x="373" y="245"/>
                      <a:pt x="373" y="245"/>
                      <a:pt x="373" y="245"/>
                    </a:cubicBezTo>
                    <a:cubicBezTo>
                      <a:pt x="373" y="245"/>
                      <a:pt x="373" y="245"/>
                      <a:pt x="372" y="245"/>
                    </a:cubicBezTo>
                    <a:cubicBezTo>
                      <a:pt x="372" y="246"/>
                      <a:pt x="372" y="246"/>
                      <a:pt x="373" y="247"/>
                    </a:cubicBezTo>
                    <a:cubicBezTo>
                      <a:pt x="373" y="247"/>
                      <a:pt x="373" y="247"/>
                      <a:pt x="373" y="247"/>
                    </a:cubicBezTo>
                    <a:cubicBezTo>
                      <a:pt x="373" y="247"/>
                      <a:pt x="373" y="247"/>
                      <a:pt x="373" y="248"/>
                    </a:cubicBezTo>
                    <a:cubicBezTo>
                      <a:pt x="373" y="248"/>
                      <a:pt x="373" y="248"/>
                      <a:pt x="373" y="247"/>
                    </a:cubicBezTo>
                    <a:cubicBezTo>
                      <a:pt x="373" y="247"/>
                      <a:pt x="373" y="247"/>
                      <a:pt x="373" y="247"/>
                    </a:cubicBezTo>
                    <a:cubicBezTo>
                      <a:pt x="373" y="247"/>
                      <a:pt x="373" y="247"/>
                      <a:pt x="374" y="247"/>
                    </a:cubicBezTo>
                    <a:cubicBezTo>
                      <a:pt x="374" y="246"/>
                      <a:pt x="374" y="246"/>
                      <a:pt x="374" y="246"/>
                    </a:cubicBezTo>
                    <a:cubicBezTo>
                      <a:pt x="374" y="246"/>
                      <a:pt x="374" y="246"/>
                      <a:pt x="374" y="246"/>
                    </a:cubicBezTo>
                    <a:cubicBezTo>
                      <a:pt x="374" y="246"/>
                      <a:pt x="374" y="245"/>
                      <a:pt x="374" y="245"/>
                    </a:cubicBezTo>
                    <a:cubicBezTo>
                      <a:pt x="374" y="245"/>
                      <a:pt x="374" y="245"/>
                      <a:pt x="375" y="244"/>
                    </a:cubicBezTo>
                    <a:cubicBezTo>
                      <a:pt x="375" y="244"/>
                      <a:pt x="375" y="244"/>
                      <a:pt x="375" y="244"/>
                    </a:cubicBezTo>
                    <a:cubicBezTo>
                      <a:pt x="375" y="244"/>
                      <a:pt x="375" y="244"/>
                      <a:pt x="375" y="245"/>
                    </a:cubicBezTo>
                    <a:cubicBezTo>
                      <a:pt x="375" y="245"/>
                      <a:pt x="375" y="245"/>
                      <a:pt x="375" y="245"/>
                    </a:cubicBezTo>
                    <a:cubicBezTo>
                      <a:pt x="375" y="246"/>
                      <a:pt x="376" y="246"/>
                      <a:pt x="376" y="246"/>
                    </a:cubicBezTo>
                    <a:cubicBezTo>
                      <a:pt x="376" y="246"/>
                      <a:pt x="376" y="246"/>
                      <a:pt x="376" y="246"/>
                    </a:cubicBezTo>
                    <a:cubicBezTo>
                      <a:pt x="376" y="246"/>
                      <a:pt x="376" y="246"/>
                      <a:pt x="376" y="246"/>
                    </a:cubicBezTo>
                    <a:cubicBezTo>
                      <a:pt x="376" y="246"/>
                      <a:pt x="376" y="246"/>
                      <a:pt x="376" y="246"/>
                    </a:cubicBezTo>
                    <a:cubicBezTo>
                      <a:pt x="376" y="245"/>
                      <a:pt x="377" y="245"/>
                      <a:pt x="377" y="245"/>
                    </a:cubicBezTo>
                    <a:cubicBezTo>
                      <a:pt x="377" y="245"/>
                      <a:pt x="377" y="246"/>
                      <a:pt x="377" y="246"/>
                    </a:cubicBezTo>
                    <a:cubicBezTo>
                      <a:pt x="377" y="246"/>
                      <a:pt x="376" y="247"/>
                      <a:pt x="377" y="247"/>
                    </a:cubicBezTo>
                    <a:cubicBezTo>
                      <a:pt x="377" y="247"/>
                      <a:pt x="377" y="247"/>
                      <a:pt x="377" y="247"/>
                    </a:cubicBezTo>
                    <a:cubicBezTo>
                      <a:pt x="377" y="247"/>
                      <a:pt x="378" y="247"/>
                      <a:pt x="378" y="246"/>
                    </a:cubicBezTo>
                    <a:cubicBezTo>
                      <a:pt x="378" y="246"/>
                      <a:pt x="378" y="245"/>
                      <a:pt x="378" y="244"/>
                    </a:cubicBezTo>
                    <a:cubicBezTo>
                      <a:pt x="378" y="242"/>
                      <a:pt x="378" y="240"/>
                      <a:pt x="377" y="239"/>
                    </a:cubicBezTo>
                    <a:cubicBezTo>
                      <a:pt x="377" y="239"/>
                      <a:pt x="376" y="238"/>
                      <a:pt x="376" y="238"/>
                    </a:cubicBezTo>
                    <a:cubicBezTo>
                      <a:pt x="376" y="238"/>
                      <a:pt x="375" y="239"/>
                      <a:pt x="375" y="239"/>
                    </a:cubicBezTo>
                    <a:cubicBezTo>
                      <a:pt x="375" y="238"/>
                      <a:pt x="375" y="238"/>
                      <a:pt x="376" y="238"/>
                    </a:cubicBezTo>
                    <a:cubicBezTo>
                      <a:pt x="376" y="238"/>
                      <a:pt x="377" y="237"/>
                      <a:pt x="377" y="237"/>
                    </a:cubicBezTo>
                    <a:cubicBezTo>
                      <a:pt x="377" y="237"/>
                      <a:pt x="378" y="237"/>
                      <a:pt x="378" y="237"/>
                    </a:cubicBezTo>
                    <a:cubicBezTo>
                      <a:pt x="378" y="237"/>
                      <a:pt x="378" y="237"/>
                      <a:pt x="378" y="237"/>
                    </a:cubicBezTo>
                    <a:cubicBezTo>
                      <a:pt x="377" y="237"/>
                      <a:pt x="377" y="238"/>
                      <a:pt x="377" y="238"/>
                    </a:cubicBezTo>
                    <a:cubicBezTo>
                      <a:pt x="377" y="238"/>
                      <a:pt x="377" y="238"/>
                      <a:pt x="377" y="239"/>
                    </a:cubicBezTo>
                    <a:cubicBezTo>
                      <a:pt x="378" y="240"/>
                      <a:pt x="379" y="241"/>
                      <a:pt x="379" y="243"/>
                    </a:cubicBezTo>
                    <a:cubicBezTo>
                      <a:pt x="379" y="243"/>
                      <a:pt x="379" y="243"/>
                      <a:pt x="379" y="243"/>
                    </a:cubicBezTo>
                    <a:cubicBezTo>
                      <a:pt x="379" y="244"/>
                      <a:pt x="379" y="244"/>
                      <a:pt x="379" y="244"/>
                    </a:cubicBezTo>
                    <a:cubicBezTo>
                      <a:pt x="379" y="245"/>
                      <a:pt x="379" y="245"/>
                      <a:pt x="379" y="245"/>
                    </a:cubicBezTo>
                    <a:cubicBezTo>
                      <a:pt x="380" y="246"/>
                      <a:pt x="380" y="246"/>
                      <a:pt x="380" y="246"/>
                    </a:cubicBezTo>
                    <a:cubicBezTo>
                      <a:pt x="381" y="246"/>
                      <a:pt x="380" y="246"/>
                      <a:pt x="380" y="246"/>
                    </a:cubicBezTo>
                    <a:cubicBezTo>
                      <a:pt x="380" y="246"/>
                      <a:pt x="379" y="246"/>
                      <a:pt x="379" y="246"/>
                    </a:cubicBezTo>
                    <a:cubicBezTo>
                      <a:pt x="379" y="247"/>
                      <a:pt x="379" y="247"/>
                      <a:pt x="378" y="247"/>
                    </a:cubicBezTo>
                    <a:cubicBezTo>
                      <a:pt x="378" y="247"/>
                      <a:pt x="378" y="247"/>
                      <a:pt x="378" y="247"/>
                    </a:cubicBezTo>
                    <a:cubicBezTo>
                      <a:pt x="378" y="248"/>
                      <a:pt x="378" y="248"/>
                      <a:pt x="378" y="248"/>
                    </a:cubicBezTo>
                    <a:cubicBezTo>
                      <a:pt x="379" y="249"/>
                      <a:pt x="379" y="251"/>
                      <a:pt x="379" y="252"/>
                    </a:cubicBezTo>
                    <a:cubicBezTo>
                      <a:pt x="379" y="252"/>
                      <a:pt x="379" y="252"/>
                      <a:pt x="379" y="252"/>
                    </a:cubicBezTo>
                    <a:cubicBezTo>
                      <a:pt x="379" y="252"/>
                      <a:pt x="379" y="252"/>
                      <a:pt x="379" y="252"/>
                    </a:cubicBezTo>
                    <a:cubicBezTo>
                      <a:pt x="380" y="252"/>
                      <a:pt x="382" y="251"/>
                      <a:pt x="382" y="250"/>
                    </a:cubicBezTo>
                    <a:cubicBezTo>
                      <a:pt x="383" y="250"/>
                      <a:pt x="384" y="248"/>
                      <a:pt x="384" y="247"/>
                    </a:cubicBezTo>
                    <a:cubicBezTo>
                      <a:pt x="384" y="246"/>
                      <a:pt x="385" y="246"/>
                      <a:pt x="384" y="245"/>
                    </a:cubicBezTo>
                    <a:cubicBezTo>
                      <a:pt x="384" y="244"/>
                      <a:pt x="384" y="243"/>
                      <a:pt x="384" y="242"/>
                    </a:cubicBezTo>
                    <a:cubicBezTo>
                      <a:pt x="384" y="241"/>
                      <a:pt x="384" y="241"/>
                      <a:pt x="384" y="240"/>
                    </a:cubicBezTo>
                    <a:cubicBezTo>
                      <a:pt x="384" y="240"/>
                      <a:pt x="384" y="240"/>
                      <a:pt x="384" y="240"/>
                    </a:cubicBezTo>
                    <a:cubicBezTo>
                      <a:pt x="384" y="240"/>
                      <a:pt x="384" y="240"/>
                      <a:pt x="384" y="240"/>
                    </a:cubicBezTo>
                    <a:cubicBezTo>
                      <a:pt x="385" y="239"/>
                      <a:pt x="385" y="239"/>
                      <a:pt x="385" y="239"/>
                    </a:cubicBezTo>
                    <a:cubicBezTo>
                      <a:pt x="385" y="239"/>
                      <a:pt x="385" y="238"/>
                      <a:pt x="385" y="23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01" name="Freeform 765">
                <a:extLst>
                  <a:ext uri="{FF2B5EF4-FFF2-40B4-BE49-F238E27FC236}">
                    <a16:creationId xmlns:a16="http://schemas.microsoft.com/office/drawing/2014/main" id="{5F443D07-5D09-AC23-1241-A7CAFFE42256}"/>
                  </a:ext>
                </a:extLst>
              </p:cNvPr>
              <p:cNvSpPr>
                <a:spLocks noEditPoints="1"/>
              </p:cNvSpPr>
              <p:nvPr/>
            </p:nvSpPr>
            <p:spPr bwMode="auto">
              <a:xfrm>
                <a:off x="839788" y="4262438"/>
                <a:ext cx="190500" cy="96838"/>
              </a:xfrm>
              <a:custGeom>
                <a:avLst/>
                <a:gdLst>
                  <a:gd name="T0" fmla="*/ 41 w 46"/>
                  <a:gd name="T1" fmla="*/ 20 h 23"/>
                  <a:gd name="T2" fmla="*/ 40 w 46"/>
                  <a:gd name="T3" fmla="*/ 18 h 23"/>
                  <a:gd name="T4" fmla="*/ 41 w 46"/>
                  <a:gd name="T5" fmla="*/ 17 h 23"/>
                  <a:gd name="T6" fmla="*/ 12 w 46"/>
                  <a:gd name="T7" fmla="*/ 1 h 23"/>
                  <a:gd name="T8" fmla="*/ 11 w 46"/>
                  <a:gd name="T9" fmla="*/ 3 h 23"/>
                  <a:gd name="T10" fmla="*/ 11 w 46"/>
                  <a:gd name="T11" fmla="*/ 4 h 23"/>
                  <a:gd name="T12" fmla="*/ 9 w 46"/>
                  <a:gd name="T13" fmla="*/ 4 h 23"/>
                  <a:gd name="T14" fmla="*/ 7 w 46"/>
                  <a:gd name="T15" fmla="*/ 3 h 23"/>
                  <a:gd name="T16" fmla="*/ 6 w 46"/>
                  <a:gd name="T17" fmla="*/ 1 h 23"/>
                  <a:gd name="T18" fmla="*/ 7 w 46"/>
                  <a:gd name="T19" fmla="*/ 1 h 23"/>
                  <a:gd name="T20" fmla="*/ 8 w 46"/>
                  <a:gd name="T21" fmla="*/ 0 h 23"/>
                  <a:gd name="T22" fmla="*/ 9 w 46"/>
                  <a:gd name="T23" fmla="*/ 0 h 23"/>
                  <a:gd name="T24" fmla="*/ 10 w 46"/>
                  <a:gd name="T25" fmla="*/ 0 h 23"/>
                  <a:gd name="T26" fmla="*/ 11 w 46"/>
                  <a:gd name="T27" fmla="*/ 0 h 23"/>
                  <a:gd name="T28" fmla="*/ 44 w 46"/>
                  <a:gd name="T29" fmla="*/ 14 h 23"/>
                  <a:gd name="T30" fmla="*/ 42 w 46"/>
                  <a:gd name="T31" fmla="*/ 15 h 23"/>
                  <a:gd name="T32" fmla="*/ 39 w 46"/>
                  <a:gd name="T33" fmla="*/ 15 h 23"/>
                  <a:gd name="T34" fmla="*/ 37 w 46"/>
                  <a:gd name="T35" fmla="*/ 14 h 23"/>
                  <a:gd name="T36" fmla="*/ 38 w 46"/>
                  <a:gd name="T37" fmla="*/ 13 h 23"/>
                  <a:gd name="T38" fmla="*/ 40 w 46"/>
                  <a:gd name="T39" fmla="*/ 14 h 23"/>
                  <a:gd name="T40" fmla="*/ 41 w 46"/>
                  <a:gd name="T41" fmla="*/ 14 h 23"/>
                  <a:gd name="T42" fmla="*/ 42 w 46"/>
                  <a:gd name="T43" fmla="*/ 14 h 23"/>
                  <a:gd name="T44" fmla="*/ 44 w 46"/>
                  <a:gd name="T45" fmla="*/ 14 h 23"/>
                  <a:gd name="T46" fmla="*/ 1 w 46"/>
                  <a:gd name="T47" fmla="*/ 3 h 23"/>
                  <a:gd name="T48" fmla="*/ 0 w 46"/>
                  <a:gd name="T49" fmla="*/ 6 h 23"/>
                  <a:gd name="T50" fmla="*/ 2 w 46"/>
                  <a:gd name="T51" fmla="*/ 4 h 23"/>
                  <a:gd name="T52" fmla="*/ 46 w 46"/>
                  <a:gd name="T53" fmla="*/ 22 h 23"/>
                  <a:gd name="T54" fmla="*/ 45 w 46"/>
                  <a:gd name="T55" fmla="*/ 23 h 23"/>
                  <a:gd name="T56" fmla="*/ 46 w 46"/>
                  <a:gd name="T57" fmla="*/ 23 h 23"/>
                  <a:gd name="T58" fmla="*/ 32 w 46"/>
                  <a:gd name="T59" fmla="*/ 12 h 23"/>
                  <a:gd name="T60" fmla="*/ 31 w 46"/>
                  <a:gd name="T61" fmla="*/ 12 h 23"/>
                  <a:gd name="T62" fmla="*/ 30 w 46"/>
                  <a:gd name="T63" fmla="*/ 13 h 23"/>
                  <a:gd name="T64" fmla="*/ 30 w 46"/>
                  <a:gd name="T65" fmla="*/ 12 h 23"/>
                  <a:gd name="T66" fmla="*/ 30 w 46"/>
                  <a:gd name="T67" fmla="*/ 12 h 23"/>
                  <a:gd name="T68" fmla="*/ 29 w 46"/>
                  <a:gd name="T69" fmla="*/ 12 h 23"/>
                  <a:gd name="T70" fmla="*/ 29 w 46"/>
                  <a:gd name="T71" fmla="*/ 12 h 23"/>
                  <a:gd name="T72" fmla="*/ 29 w 46"/>
                  <a:gd name="T73" fmla="*/ 11 h 23"/>
                  <a:gd name="T74" fmla="*/ 29 w 46"/>
                  <a:gd name="T75" fmla="*/ 11 h 23"/>
                  <a:gd name="T76" fmla="*/ 28 w 46"/>
                  <a:gd name="T77" fmla="*/ 11 h 23"/>
                  <a:gd name="T78" fmla="*/ 28 w 46"/>
                  <a:gd name="T79" fmla="*/ 11 h 23"/>
                  <a:gd name="T80" fmla="*/ 28 w 46"/>
                  <a:gd name="T81" fmla="*/ 12 h 23"/>
                  <a:gd name="T82" fmla="*/ 27 w 46"/>
                  <a:gd name="T83" fmla="*/ 12 h 23"/>
                  <a:gd name="T84" fmla="*/ 26 w 46"/>
                  <a:gd name="T85" fmla="*/ 11 h 23"/>
                  <a:gd name="T86" fmla="*/ 25 w 46"/>
                  <a:gd name="T87" fmla="*/ 10 h 23"/>
                  <a:gd name="T88" fmla="*/ 25 w 46"/>
                  <a:gd name="T89" fmla="*/ 8 h 23"/>
                  <a:gd name="T90" fmla="*/ 26 w 46"/>
                  <a:gd name="T91" fmla="*/ 8 h 23"/>
                  <a:gd name="T92" fmla="*/ 26 w 46"/>
                  <a:gd name="T93" fmla="*/ 8 h 23"/>
                  <a:gd name="T94" fmla="*/ 28 w 46"/>
                  <a:gd name="T95" fmla="*/ 7 h 23"/>
                  <a:gd name="T96" fmla="*/ 30 w 46"/>
                  <a:gd name="T97" fmla="*/ 9 h 23"/>
                  <a:gd name="T98" fmla="*/ 30 w 46"/>
                  <a:gd name="T99" fmla="*/ 10 h 23"/>
                  <a:gd name="T100" fmla="*/ 31 w 46"/>
                  <a:gd name="T101" fmla="*/ 10 h 23"/>
                  <a:gd name="T102" fmla="*/ 31 w 46"/>
                  <a:gd name="T103" fmla="*/ 11 h 23"/>
                  <a:gd name="T104" fmla="*/ 32 w 46"/>
                  <a:gd name="T105" fmla="*/ 11 h 23"/>
                  <a:gd name="T106" fmla="*/ 2 w 46"/>
                  <a:gd name="T107" fmla="*/ 2 h 23"/>
                  <a:gd name="T108" fmla="*/ 29 w 46"/>
                  <a:gd name="T109"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23">
                    <a:moveTo>
                      <a:pt x="43" y="18"/>
                    </a:moveTo>
                    <a:cubicBezTo>
                      <a:pt x="43" y="19"/>
                      <a:pt x="43" y="19"/>
                      <a:pt x="43" y="19"/>
                    </a:cubicBezTo>
                    <a:cubicBezTo>
                      <a:pt x="43" y="19"/>
                      <a:pt x="43" y="19"/>
                      <a:pt x="43" y="19"/>
                    </a:cubicBezTo>
                    <a:cubicBezTo>
                      <a:pt x="43" y="19"/>
                      <a:pt x="43" y="19"/>
                      <a:pt x="43" y="19"/>
                    </a:cubicBezTo>
                    <a:cubicBezTo>
                      <a:pt x="42" y="19"/>
                      <a:pt x="42" y="20"/>
                      <a:pt x="42" y="20"/>
                    </a:cubicBezTo>
                    <a:cubicBezTo>
                      <a:pt x="42" y="20"/>
                      <a:pt x="42" y="20"/>
                      <a:pt x="41" y="20"/>
                    </a:cubicBezTo>
                    <a:cubicBezTo>
                      <a:pt x="41" y="20"/>
                      <a:pt x="41" y="20"/>
                      <a:pt x="41" y="20"/>
                    </a:cubicBezTo>
                    <a:cubicBezTo>
                      <a:pt x="41" y="20"/>
                      <a:pt x="41" y="20"/>
                      <a:pt x="41" y="20"/>
                    </a:cubicBezTo>
                    <a:cubicBezTo>
                      <a:pt x="41" y="20"/>
                      <a:pt x="41" y="19"/>
                      <a:pt x="41" y="19"/>
                    </a:cubicBezTo>
                    <a:cubicBezTo>
                      <a:pt x="41" y="19"/>
                      <a:pt x="41" y="19"/>
                      <a:pt x="41" y="19"/>
                    </a:cubicBezTo>
                    <a:cubicBezTo>
                      <a:pt x="41" y="19"/>
                      <a:pt x="41" y="18"/>
                      <a:pt x="40" y="18"/>
                    </a:cubicBezTo>
                    <a:cubicBezTo>
                      <a:pt x="40" y="18"/>
                      <a:pt x="40" y="18"/>
                      <a:pt x="40" y="18"/>
                    </a:cubicBezTo>
                    <a:cubicBezTo>
                      <a:pt x="40" y="18"/>
                      <a:pt x="40" y="18"/>
                      <a:pt x="40" y="17"/>
                    </a:cubicBezTo>
                    <a:cubicBezTo>
                      <a:pt x="40" y="17"/>
                      <a:pt x="40" y="17"/>
                      <a:pt x="40" y="17"/>
                    </a:cubicBezTo>
                    <a:cubicBezTo>
                      <a:pt x="40" y="17"/>
                      <a:pt x="40" y="17"/>
                      <a:pt x="40" y="17"/>
                    </a:cubicBezTo>
                    <a:cubicBezTo>
                      <a:pt x="40" y="17"/>
                      <a:pt x="40" y="17"/>
                      <a:pt x="40" y="17"/>
                    </a:cubicBezTo>
                    <a:cubicBezTo>
                      <a:pt x="40" y="17"/>
                      <a:pt x="40" y="17"/>
                      <a:pt x="41" y="17"/>
                    </a:cubicBezTo>
                    <a:cubicBezTo>
                      <a:pt x="41" y="17"/>
                      <a:pt x="41" y="17"/>
                      <a:pt x="41" y="17"/>
                    </a:cubicBezTo>
                    <a:cubicBezTo>
                      <a:pt x="41" y="17"/>
                      <a:pt x="41" y="17"/>
                      <a:pt x="41" y="17"/>
                    </a:cubicBezTo>
                    <a:cubicBezTo>
                      <a:pt x="41" y="17"/>
                      <a:pt x="41" y="17"/>
                      <a:pt x="41" y="17"/>
                    </a:cubicBezTo>
                    <a:cubicBezTo>
                      <a:pt x="41" y="17"/>
                      <a:pt x="41" y="17"/>
                      <a:pt x="42" y="17"/>
                    </a:cubicBezTo>
                    <a:cubicBezTo>
                      <a:pt x="42" y="17"/>
                      <a:pt x="42" y="17"/>
                      <a:pt x="42" y="18"/>
                    </a:cubicBezTo>
                    <a:cubicBezTo>
                      <a:pt x="42" y="18"/>
                      <a:pt x="43" y="18"/>
                      <a:pt x="43" y="18"/>
                    </a:cubicBezTo>
                    <a:close/>
                    <a:moveTo>
                      <a:pt x="12" y="1"/>
                    </a:moveTo>
                    <a:cubicBezTo>
                      <a:pt x="12" y="1"/>
                      <a:pt x="12" y="1"/>
                      <a:pt x="12" y="1"/>
                    </a:cubicBezTo>
                    <a:cubicBezTo>
                      <a:pt x="12" y="1"/>
                      <a:pt x="12" y="1"/>
                      <a:pt x="12" y="1"/>
                    </a:cubicBezTo>
                    <a:cubicBezTo>
                      <a:pt x="12" y="2"/>
                      <a:pt x="11" y="2"/>
                      <a:pt x="11" y="2"/>
                    </a:cubicBezTo>
                    <a:cubicBezTo>
                      <a:pt x="11" y="2"/>
                      <a:pt x="11" y="2"/>
                      <a:pt x="11" y="2"/>
                    </a:cubicBezTo>
                    <a:cubicBezTo>
                      <a:pt x="11" y="2"/>
                      <a:pt x="11" y="3"/>
                      <a:pt x="11" y="3"/>
                    </a:cubicBezTo>
                    <a:cubicBezTo>
                      <a:pt x="11" y="3"/>
                      <a:pt x="11" y="3"/>
                      <a:pt x="11" y="3"/>
                    </a:cubicBezTo>
                    <a:cubicBezTo>
                      <a:pt x="11" y="3"/>
                      <a:pt x="11" y="3"/>
                      <a:pt x="11" y="3"/>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0" y="4"/>
                      <a:pt x="10" y="4"/>
                      <a:pt x="10" y="4"/>
                    </a:cubicBezTo>
                    <a:cubicBezTo>
                      <a:pt x="10" y="4"/>
                      <a:pt x="10" y="4"/>
                      <a:pt x="10" y="4"/>
                    </a:cubicBezTo>
                    <a:cubicBezTo>
                      <a:pt x="10" y="4"/>
                      <a:pt x="10" y="4"/>
                      <a:pt x="10" y="4"/>
                    </a:cubicBezTo>
                    <a:cubicBezTo>
                      <a:pt x="10" y="4"/>
                      <a:pt x="10" y="4"/>
                      <a:pt x="10" y="4"/>
                    </a:cubicBezTo>
                    <a:cubicBezTo>
                      <a:pt x="10" y="4"/>
                      <a:pt x="10" y="4"/>
                      <a:pt x="9" y="4"/>
                    </a:cubicBezTo>
                    <a:cubicBezTo>
                      <a:pt x="9" y="4"/>
                      <a:pt x="9" y="4"/>
                      <a:pt x="9" y="4"/>
                    </a:cubicBezTo>
                    <a:cubicBezTo>
                      <a:pt x="9" y="4"/>
                      <a:pt x="9" y="4"/>
                      <a:pt x="9" y="4"/>
                    </a:cubicBezTo>
                    <a:cubicBezTo>
                      <a:pt x="9" y="4"/>
                      <a:pt x="8" y="4"/>
                      <a:pt x="8" y="4"/>
                    </a:cubicBezTo>
                    <a:cubicBezTo>
                      <a:pt x="8" y="4"/>
                      <a:pt x="8" y="4"/>
                      <a:pt x="8" y="4"/>
                    </a:cubicBezTo>
                    <a:cubicBezTo>
                      <a:pt x="8" y="4"/>
                      <a:pt x="8" y="4"/>
                      <a:pt x="7" y="4"/>
                    </a:cubicBezTo>
                    <a:cubicBezTo>
                      <a:pt x="7" y="4"/>
                      <a:pt x="7" y="4"/>
                      <a:pt x="7" y="4"/>
                    </a:cubicBezTo>
                    <a:cubicBezTo>
                      <a:pt x="7" y="3"/>
                      <a:pt x="7" y="3"/>
                      <a:pt x="7" y="3"/>
                    </a:cubicBezTo>
                    <a:cubicBezTo>
                      <a:pt x="6" y="3"/>
                      <a:pt x="6" y="3"/>
                      <a:pt x="6" y="3"/>
                    </a:cubicBezTo>
                    <a:cubicBezTo>
                      <a:pt x="6" y="3"/>
                      <a:pt x="6" y="3"/>
                      <a:pt x="6" y="3"/>
                    </a:cubicBezTo>
                    <a:cubicBezTo>
                      <a:pt x="6" y="3"/>
                      <a:pt x="6" y="2"/>
                      <a:pt x="6" y="2"/>
                    </a:cubicBezTo>
                    <a:cubicBezTo>
                      <a:pt x="6" y="2"/>
                      <a:pt x="6" y="2"/>
                      <a:pt x="6" y="2"/>
                    </a:cubicBezTo>
                    <a:cubicBezTo>
                      <a:pt x="6" y="2"/>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7" y="1"/>
                    </a:cubicBezTo>
                    <a:cubicBezTo>
                      <a:pt x="7" y="1"/>
                      <a:pt x="7" y="1"/>
                      <a:pt x="7" y="1"/>
                    </a:cubicBezTo>
                    <a:cubicBezTo>
                      <a:pt x="7" y="1"/>
                      <a:pt x="7" y="1"/>
                      <a:pt x="7" y="1"/>
                    </a:cubicBezTo>
                    <a:cubicBezTo>
                      <a:pt x="7" y="1"/>
                      <a:pt x="7"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10" y="0"/>
                    </a:cubicBezTo>
                    <a:cubicBezTo>
                      <a:pt x="10" y="0"/>
                      <a:pt x="10" y="0"/>
                      <a:pt x="10" y="0"/>
                    </a:cubicBezTo>
                    <a:cubicBezTo>
                      <a:pt x="10" y="0"/>
                      <a:pt x="10" y="0"/>
                      <a:pt x="10" y="0"/>
                    </a:cubicBezTo>
                    <a:cubicBezTo>
                      <a:pt x="10" y="0"/>
                      <a:pt x="10" y="0"/>
                      <a:pt x="10" y="0"/>
                    </a:cubicBezTo>
                    <a:cubicBezTo>
                      <a:pt x="10" y="0"/>
                      <a:pt x="10" y="0"/>
                      <a:pt x="10" y="0"/>
                    </a:cubicBezTo>
                    <a:cubicBezTo>
                      <a:pt x="10" y="0"/>
                      <a:pt x="10" y="0"/>
                      <a:pt x="10" y="0"/>
                    </a:cubicBezTo>
                    <a:cubicBezTo>
                      <a:pt x="10" y="0"/>
                      <a:pt x="10" y="0"/>
                      <a:pt x="10" y="0"/>
                    </a:cubicBezTo>
                    <a:cubicBezTo>
                      <a:pt x="11" y="0"/>
                      <a:pt x="11" y="0"/>
                      <a:pt x="11" y="0"/>
                    </a:cubicBezTo>
                    <a:cubicBezTo>
                      <a:pt x="11" y="0"/>
                      <a:pt x="11" y="0"/>
                      <a:pt x="11" y="0"/>
                    </a:cubicBezTo>
                    <a:cubicBezTo>
                      <a:pt x="11" y="0"/>
                      <a:pt x="11" y="0"/>
                      <a:pt x="11" y="0"/>
                    </a:cubicBezTo>
                    <a:cubicBezTo>
                      <a:pt x="11" y="0"/>
                      <a:pt x="11" y="0"/>
                      <a:pt x="11" y="0"/>
                    </a:cubicBezTo>
                    <a:cubicBezTo>
                      <a:pt x="12" y="0"/>
                      <a:pt x="12" y="0"/>
                      <a:pt x="12" y="1"/>
                    </a:cubicBezTo>
                    <a:cubicBezTo>
                      <a:pt x="12" y="1"/>
                      <a:pt x="12" y="1"/>
                      <a:pt x="12" y="1"/>
                    </a:cubicBezTo>
                    <a:cubicBezTo>
                      <a:pt x="12" y="1"/>
                      <a:pt x="12" y="1"/>
                      <a:pt x="12" y="1"/>
                    </a:cubicBezTo>
                    <a:close/>
                    <a:moveTo>
                      <a:pt x="44" y="14"/>
                    </a:moveTo>
                    <a:cubicBezTo>
                      <a:pt x="44" y="14"/>
                      <a:pt x="44" y="14"/>
                      <a:pt x="44" y="14"/>
                    </a:cubicBezTo>
                    <a:cubicBezTo>
                      <a:pt x="44" y="14"/>
                      <a:pt x="44" y="15"/>
                      <a:pt x="44" y="15"/>
                    </a:cubicBezTo>
                    <a:cubicBezTo>
                      <a:pt x="44" y="15"/>
                      <a:pt x="44" y="15"/>
                      <a:pt x="44" y="15"/>
                    </a:cubicBezTo>
                    <a:cubicBezTo>
                      <a:pt x="44" y="15"/>
                      <a:pt x="44" y="15"/>
                      <a:pt x="44" y="15"/>
                    </a:cubicBezTo>
                    <a:cubicBezTo>
                      <a:pt x="44" y="15"/>
                      <a:pt x="43" y="15"/>
                      <a:pt x="43" y="15"/>
                    </a:cubicBezTo>
                    <a:cubicBezTo>
                      <a:pt x="43" y="15"/>
                      <a:pt x="43" y="16"/>
                      <a:pt x="42" y="15"/>
                    </a:cubicBezTo>
                    <a:cubicBezTo>
                      <a:pt x="42" y="15"/>
                      <a:pt x="42" y="15"/>
                      <a:pt x="42" y="15"/>
                    </a:cubicBezTo>
                    <a:cubicBezTo>
                      <a:pt x="42" y="16"/>
                      <a:pt x="42" y="15"/>
                      <a:pt x="42" y="15"/>
                    </a:cubicBezTo>
                    <a:cubicBezTo>
                      <a:pt x="41" y="15"/>
                      <a:pt x="41" y="15"/>
                      <a:pt x="41" y="15"/>
                    </a:cubicBezTo>
                    <a:cubicBezTo>
                      <a:pt x="41" y="15"/>
                      <a:pt x="40" y="15"/>
                      <a:pt x="40" y="15"/>
                    </a:cubicBezTo>
                    <a:cubicBezTo>
                      <a:pt x="40" y="15"/>
                      <a:pt x="40" y="15"/>
                      <a:pt x="40" y="15"/>
                    </a:cubicBezTo>
                    <a:cubicBezTo>
                      <a:pt x="40" y="15"/>
                      <a:pt x="40" y="15"/>
                      <a:pt x="39" y="15"/>
                    </a:cubicBezTo>
                    <a:cubicBezTo>
                      <a:pt x="39" y="15"/>
                      <a:pt x="39" y="15"/>
                      <a:pt x="39" y="15"/>
                    </a:cubicBezTo>
                    <a:cubicBezTo>
                      <a:pt x="39" y="15"/>
                      <a:pt x="38" y="15"/>
                      <a:pt x="38" y="15"/>
                    </a:cubicBezTo>
                    <a:cubicBezTo>
                      <a:pt x="38" y="15"/>
                      <a:pt x="38" y="15"/>
                      <a:pt x="38" y="15"/>
                    </a:cubicBezTo>
                    <a:cubicBezTo>
                      <a:pt x="37" y="15"/>
                      <a:pt x="37" y="15"/>
                      <a:pt x="37" y="15"/>
                    </a:cubicBezTo>
                    <a:cubicBezTo>
                      <a:pt x="37" y="15"/>
                      <a:pt x="37" y="15"/>
                      <a:pt x="37" y="15"/>
                    </a:cubicBezTo>
                    <a:cubicBezTo>
                      <a:pt x="37" y="15"/>
                      <a:pt x="37" y="15"/>
                      <a:pt x="37" y="14"/>
                    </a:cubicBezTo>
                    <a:cubicBezTo>
                      <a:pt x="37" y="14"/>
                      <a:pt x="37" y="14"/>
                      <a:pt x="37" y="14"/>
                    </a:cubicBezTo>
                    <a:cubicBezTo>
                      <a:pt x="37" y="14"/>
                      <a:pt x="37" y="14"/>
                      <a:pt x="37" y="14"/>
                    </a:cubicBezTo>
                    <a:cubicBezTo>
                      <a:pt x="37" y="13"/>
                      <a:pt x="37" y="13"/>
                      <a:pt x="37" y="13"/>
                    </a:cubicBezTo>
                    <a:cubicBezTo>
                      <a:pt x="37" y="13"/>
                      <a:pt x="37" y="13"/>
                      <a:pt x="37" y="13"/>
                    </a:cubicBezTo>
                    <a:cubicBezTo>
                      <a:pt x="37" y="13"/>
                      <a:pt x="37" y="13"/>
                      <a:pt x="37" y="13"/>
                    </a:cubicBezTo>
                    <a:cubicBezTo>
                      <a:pt x="38" y="13"/>
                      <a:pt x="38" y="13"/>
                      <a:pt x="38" y="13"/>
                    </a:cubicBezTo>
                    <a:cubicBezTo>
                      <a:pt x="38" y="13"/>
                      <a:pt x="38" y="13"/>
                      <a:pt x="38" y="13"/>
                    </a:cubicBezTo>
                    <a:cubicBezTo>
                      <a:pt x="39" y="14"/>
                      <a:pt x="39" y="14"/>
                      <a:pt x="39" y="14"/>
                    </a:cubicBezTo>
                    <a:cubicBezTo>
                      <a:pt x="39" y="14"/>
                      <a:pt x="39" y="14"/>
                      <a:pt x="39" y="14"/>
                    </a:cubicBezTo>
                    <a:cubicBezTo>
                      <a:pt x="39" y="14"/>
                      <a:pt x="39" y="14"/>
                      <a:pt x="39" y="14"/>
                    </a:cubicBezTo>
                    <a:cubicBezTo>
                      <a:pt x="40" y="14"/>
                      <a:pt x="40" y="14"/>
                      <a:pt x="40" y="14"/>
                    </a:cubicBezTo>
                    <a:cubicBezTo>
                      <a:pt x="40" y="14"/>
                      <a:pt x="40" y="14"/>
                      <a:pt x="40" y="14"/>
                    </a:cubicBezTo>
                    <a:cubicBezTo>
                      <a:pt x="40" y="14"/>
                      <a:pt x="40" y="14"/>
                      <a:pt x="40" y="14"/>
                    </a:cubicBezTo>
                    <a:cubicBezTo>
                      <a:pt x="40" y="14"/>
                      <a:pt x="40" y="14"/>
                      <a:pt x="41" y="14"/>
                    </a:cubicBezTo>
                    <a:cubicBezTo>
                      <a:pt x="41" y="14"/>
                      <a:pt x="41" y="14"/>
                      <a:pt x="41" y="14"/>
                    </a:cubicBezTo>
                    <a:cubicBezTo>
                      <a:pt x="41" y="14"/>
                      <a:pt x="41" y="14"/>
                      <a:pt x="41" y="14"/>
                    </a:cubicBezTo>
                    <a:cubicBezTo>
                      <a:pt x="41" y="13"/>
                      <a:pt x="41" y="13"/>
                      <a:pt x="41" y="13"/>
                    </a:cubicBezTo>
                    <a:cubicBezTo>
                      <a:pt x="41" y="13"/>
                      <a:pt x="41" y="13"/>
                      <a:pt x="41" y="13"/>
                    </a:cubicBezTo>
                    <a:cubicBezTo>
                      <a:pt x="41" y="14"/>
                      <a:pt x="41" y="14"/>
                      <a:pt x="41" y="14"/>
                    </a:cubicBezTo>
                    <a:cubicBezTo>
                      <a:pt x="41" y="14"/>
                      <a:pt x="41" y="14"/>
                      <a:pt x="41" y="14"/>
                    </a:cubicBezTo>
                    <a:cubicBezTo>
                      <a:pt x="41" y="14"/>
                      <a:pt x="41"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3" y="14"/>
                      <a:pt x="43" y="14"/>
                    </a:cubicBezTo>
                    <a:cubicBezTo>
                      <a:pt x="43" y="14"/>
                      <a:pt x="43" y="14"/>
                      <a:pt x="43" y="14"/>
                    </a:cubicBezTo>
                    <a:cubicBezTo>
                      <a:pt x="43" y="14"/>
                      <a:pt x="44" y="14"/>
                      <a:pt x="44" y="14"/>
                    </a:cubicBezTo>
                    <a:cubicBezTo>
                      <a:pt x="44" y="14"/>
                      <a:pt x="44" y="14"/>
                      <a:pt x="44" y="14"/>
                    </a:cubicBezTo>
                    <a:cubicBezTo>
                      <a:pt x="44" y="14"/>
                      <a:pt x="44" y="14"/>
                      <a:pt x="44" y="14"/>
                    </a:cubicBezTo>
                    <a:cubicBezTo>
                      <a:pt x="44" y="14"/>
                      <a:pt x="44" y="14"/>
                      <a:pt x="44" y="14"/>
                    </a:cubicBezTo>
                    <a:close/>
                    <a:moveTo>
                      <a:pt x="2" y="3"/>
                    </a:moveTo>
                    <a:cubicBezTo>
                      <a:pt x="2" y="3"/>
                      <a:pt x="2" y="3"/>
                      <a:pt x="2" y="3"/>
                    </a:cubicBezTo>
                    <a:cubicBezTo>
                      <a:pt x="2" y="3"/>
                      <a:pt x="2" y="3"/>
                      <a:pt x="2" y="3"/>
                    </a:cubicBezTo>
                    <a:cubicBezTo>
                      <a:pt x="1" y="3"/>
                      <a:pt x="1" y="3"/>
                      <a:pt x="1" y="3"/>
                    </a:cubicBezTo>
                    <a:cubicBezTo>
                      <a:pt x="1" y="4"/>
                      <a:pt x="1" y="4"/>
                      <a:pt x="1" y="4"/>
                    </a:cubicBezTo>
                    <a:cubicBezTo>
                      <a:pt x="0" y="4"/>
                      <a:pt x="0" y="4"/>
                      <a:pt x="0" y="5"/>
                    </a:cubicBezTo>
                    <a:cubicBezTo>
                      <a:pt x="0" y="5"/>
                      <a:pt x="0" y="5"/>
                      <a:pt x="0" y="5"/>
                    </a:cubicBezTo>
                    <a:cubicBezTo>
                      <a:pt x="0" y="5"/>
                      <a:pt x="0" y="5"/>
                      <a:pt x="0" y="5"/>
                    </a:cubicBezTo>
                    <a:cubicBezTo>
                      <a:pt x="0" y="5"/>
                      <a:pt x="0" y="5"/>
                      <a:pt x="0" y="5"/>
                    </a:cubicBezTo>
                    <a:cubicBezTo>
                      <a:pt x="0" y="5"/>
                      <a:pt x="0" y="6"/>
                      <a:pt x="0" y="6"/>
                    </a:cubicBezTo>
                    <a:cubicBezTo>
                      <a:pt x="0" y="6"/>
                      <a:pt x="0" y="6"/>
                      <a:pt x="0" y="6"/>
                    </a:cubicBezTo>
                    <a:cubicBezTo>
                      <a:pt x="0" y="5"/>
                      <a:pt x="1" y="5"/>
                      <a:pt x="1" y="5"/>
                    </a:cubicBezTo>
                    <a:cubicBezTo>
                      <a:pt x="1" y="5"/>
                      <a:pt x="1" y="5"/>
                      <a:pt x="1" y="5"/>
                    </a:cubicBezTo>
                    <a:cubicBezTo>
                      <a:pt x="1" y="4"/>
                      <a:pt x="1" y="4"/>
                      <a:pt x="1" y="4"/>
                    </a:cubicBezTo>
                    <a:cubicBezTo>
                      <a:pt x="1" y="4"/>
                      <a:pt x="2" y="4"/>
                      <a:pt x="2" y="4"/>
                    </a:cubicBezTo>
                    <a:cubicBezTo>
                      <a:pt x="2" y="4"/>
                      <a:pt x="2" y="4"/>
                      <a:pt x="2" y="4"/>
                    </a:cubicBezTo>
                    <a:cubicBezTo>
                      <a:pt x="2" y="4"/>
                      <a:pt x="2" y="3"/>
                      <a:pt x="2" y="3"/>
                    </a:cubicBezTo>
                    <a:cubicBezTo>
                      <a:pt x="2" y="3"/>
                      <a:pt x="2" y="3"/>
                      <a:pt x="2" y="3"/>
                    </a:cubicBezTo>
                    <a:close/>
                    <a:moveTo>
                      <a:pt x="46" y="22"/>
                    </a:moveTo>
                    <a:cubicBezTo>
                      <a:pt x="46" y="22"/>
                      <a:pt x="46" y="22"/>
                      <a:pt x="46" y="22"/>
                    </a:cubicBezTo>
                    <a:cubicBezTo>
                      <a:pt x="46" y="22"/>
                      <a:pt x="46" y="22"/>
                      <a:pt x="46" y="22"/>
                    </a:cubicBezTo>
                    <a:cubicBezTo>
                      <a:pt x="46" y="22"/>
                      <a:pt x="46" y="22"/>
                      <a:pt x="46" y="22"/>
                    </a:cubicBezTo>
                    <a:cubicBezTo>
                      <a:pt x="46" y="22"/>
                      <a:pt x="46" y="21"/>
                      <a:pt x="46" y="22"/>
                    </a:cubicBezTo>
                    <a:cubicBezTo>
                      <a:pt x="46" y="22"/>
                      <a:pt x="45" y="22"/>
                      <a:pt x="45" y="22"/>
                    </a:cubicBezTo>
                    <a:cubicBezTo>
                      <a:pt x="45" y="22"/>
                      <a:pt x="45" y="22"/>
                      <a:pt x="45" y="22"/>
                    </a:cubicBezTo>
                    <a:cubicBezTo>
                      <a:pt x="44" y="22"/>
                      <a:pt x="44" y="22"/>
                      <a:pt x="44" y="22"/>
                    </a:cubicBezTo>
                    <a:cubicBezTo>
                      <a:pt x="44" y="23"/>
                      <a:pt x="44" y="23"/>
                      <a:pt x="44" y="23"/>
                    </a:cubicBezTo>
                    <a:cubicBezTo>
                      <a:pt x="45" y="23"/>
                      <a:pt x="45" y="23"/>
                      <a:pt x="45" y="23"/>
                    </a:cubicBezTo>
                    <a:cubicBezTo>
                      <a:pt x="45" y="23"/>
                      <a:pt x="45" y="23"/>
                      <a:pt x="45" y="23"/>
                    </a:cubicBezTo>
                    <a:cubicBezTo>
                      <a:pt x="45" y="23"/>
                      <a:pt x="45" y="23"/>
                      <a:pt x="45" y="23"/>
                    </a:cubicBezTo>
                    <a:cubicBezTo>
                      <a:pt x="45" y="23"/>
                      <a:pt x="45" y="23"/>
                      <a:pt x="45" y="23"/>
                    </a:cubicBezTo>
                    <a:cubicBezTo>
                      <a:pt x="46" y="23"/>
                      <a:pt x="46" y="23"/>
                      <a:pt x="46" y="23"/>
                    </a:cubicBezTo>
                    <a:cubicBezTo>
                      <a:pt x="46" y="23"/>
                      <a:pt x="46" y="23"/>
                      <a:pt x="46" y="23"/>
                    </a:cubicBezTo>
                    <a:cubicBezTo>
                      <a:pt x="46" y="23"/>
                      <a:pt x="46" y="23"/>
                      <a:pt x="46" y="23"/>
                    </a:cubicBezTo>
                    <a:cubicBezTo>
                      <a:pt x="46" y="23"/>
                      <a:pt x="46" y="23"/>
                      <a:pt x="46" y="23"/>
                    </a:cubicBezTo>
                    <a:cubicBezTo>
                      <a:pt x="46" y="22"/>
                      <a:pt x="46" y="22"/>
                      <a:pt x="46" y="22"/>
                    </a:cubicBezTo>
                    <a:close/>
                    <a:moveTo>
                      <a:pt x="29" y="11"/>
                    </a:moveTo>
                    <a:cubicBezTo>
                      <a:pt x="29" y="11"/>
                      <a:pt x="29" y="11"/>
                      <a:pt x="29" y="11"/>
                    </a:cubicBezTo>
                    <a:cubicBezTo>
                      <a:pt x="29" y="11"/>
                      <a:pt x="29" y="11"/>
                      <a:pt x="29" y="11"/>
                    </a:cubicBezTo>
                    <a:close/>
                    <a:moveTo>
                      <a:pt x="32" y="12"/>
                    </a:moveTo>
                    <a:cubicBezTo>
                      <a:pt x="32" y="12"/>
                      <a:pt x="32" y="12"/>
                      <a:pt x="32" y="13"/>
                    </a:cubicBezTo>
                    <a:cubicBezTo>
                      <a:pt x="32" y="13"/>
                      <a:pt x="32" y="13"/>
                      <a:pt x="32" y="13"/>
                    </a:cubicBezTo>
                    <a:cubicBezTo>
                      <a:pt x="32" y="13"/>
                      <a:pt x="32" y="13"/>
                      <a:pt x="32" y="13"/>
                    </a:cubicBezTo>
                    <a:cubicBezTo>
                      <a:pt x="32" y="13"/>
                      <a:pt x="32" y="13"/>
                      <a:pt x="32" y="12"/>
                    </a:cubicBezTo>
                    <a:cubicBezTo>
                      <a:pt x="32"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3"/>
                      <a:pt x="31" y="13"/>
                      <a:pt x="31" y="13"/>
                    </a:cubicBezTo>
                    <a:cubicBezTo>
                      <a:pt x="31" y="13"/>
                      <a:pt x="31"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2"/>
                      <a:pt x="30" y="12"/>
                    </a:cubicBezTo>
                    <a:cubicBezTo>
                      <a:pt x="30" y="12"/>
                      <a:pt x="30" y="12"/>
                      <a:pt x="30" y="12"/>
                    </a:cubicBezTo>
                    <a:cubicBezTo>
                      <a:pt x="30" y="12"/>
                      <a:pt x="30" y="12"/>
                      <a:pt x="30" y="12"/>
                    </a:cubicBezTo>
                    <a:cubicBezTo>
                      <a:pt x="30" y="12"/>
                      <a:pt x="30" y="12"/>
                      <a:pt x="30" y="12"/>
                    </a:cubicBezTo>
                    <a:cubicBezTo>
                      <a:pt x="30" y="12"/>
                      <a:pt x="30" y="12"/>
                      <a:pt x="30" y="12"/>
                    </a:cubicBezTo>
                    <a:cubicBezTo>
                      <a:pt x="30" y="12"/>
                      <a:pt x="30" y="12"/>
                      <a:pt x="30" y="12"/>
                    </a:cubicBezTo>
                    <a:cubicBezTo>
                      <a:pt x="30" y="12"/>
                      <a:pt x="30" y="12"/>
                      <a:pt x="30" y="12"/>
                    </a:cubicBezTo>
                    <a:cubicBezTo>
                      <a:pt x="29" y="12"/>
                      <a:pt x="30" y="12"/>
                      <a:pt x="30" y="12"/>
                    </a:cubicBezTo>
                    <a:cubicBezTo>
                      <a:pt x="30" y="12"/>
                      <a:pt x="30" y="12"/>
                      <a:pt x="30" y="12"/>
                    </a:cubicBezTo>
                    <a:cubicBezTo>
                      <a:pt x="30" y="12"/>
                      <a:pt x="30" y="12"/>
                      <a:pt x="30" y="12"/>
                    </a:cubicBezTo>
                    <a:cubicBezTo>
                      <a:pt x="30" y="12"/>
                      <a:pt x="29" y="12"/>
                      <a:pt x="29" y="12"/>
                    </a:cubicBezTo>
                    <a:cubicBezTo>
                      <a:pt x="29" y="12"/>
                      <a:pt x="29" y="12"/>
                      <a:pt x="29" y="12"/>
                    </a:cubicBezTo>
                    <a:cubicBezTo>
                      <a:pt x="29" y="12"/>
                      <a:pt x="29" y="12"/>
                      <a:pt x="29" y="12"/>
                    </a:cubicBezTo>
                    <a:cubicBezTo>
                      <a:pt x="29" y="12"/>
                      <a:pt x="29" y="12"/>
                      <a:pt x="29" y="12"/>
                    </a:cubicBezTo>
                    <a:cubicBezTo>
                      <a:pt x="29" y="12"/>
                      <a:pt x="29" y="12"/>
                      <a:pt x="29" y="12"/>
                    </a:cubicBezTo>
                    <a:cubicBezTo>
                      <a:pt x="29" y="12"/>
                      <a:pt x="29" y="12"/>
                      <a:pt x="29" y="12"/>
                    </a:cubicBezTo>
                    <a:cubicBezTo>
                      <a:pt x="29" y="12"/>
                      <a:pt x="29" y="12"/>
                      <a:pt x="29" y="12"/>
                    </a:cubicBezTo>
                    <a:cubicBezTo>
                      <a:pt x="29" y="12"/>
                      <a:pt x="29" y="12"/>
                      <a:pt x="29" y="12"/>
                    </a:cubicBezTo>
                    <a:cubicBezTo>
                      <a:pt x="29" y="12"/>
                      <a:pt x="29" y="12"/>
                      <a:pt x="29" y="12"/>
                    </a:cubicBezTo>
                    <a:cubicBezTo>
                      <a:pt x="29" y="12"/>
                      <a:pt x="29" y="12"/>
                      <a:pt x="29" y="12"/>
                    </a:cubicBezTo>
                    <a:cubicBezTo>
                      <a:pt x="29" y="12"/>
                      <a:pt x="29" y="12"/>
                      <a:pt x="29" y="12"/>
                    </a:cubicBezTo>
                    <a:cubicBezTo>
                      <a:pt x="29" y="12"/>
                      <a:pt x="29" y="12"/>
                      <a:pt x="29" y="12"/>
                    </a:cubicBezTo>
                    <a:cubicBezTo>
                      <a:pt x="28" y="12"/>
                      <a:pt x="28" y="11"/>
                      <a:pt x="29" y="11"/>
                    </a:cubicBezTo>
                    <a:cubicBezTo>
                      <a:pt x="29" y="11"/>
                      <a:pt x="29" y="11"/>
                      <a:pt x="29" y="11"/>
                    </a:cubicBezTo>
                    <a:cubicBezTo>
                      <a:pt x="29" y="11"/>
                      <a:pt x="29" y="11"/>
                      <a:pt x="29" y="11"/>
                    </a:cubicBezTo>
                    <a:cubicBezTo>
                      <a:pt x="29" y="11"/>
                      <a:pt x="29" y="11"/>
                      <a:pt x="29" y="11"/>
                    </a:cubicBezTo>
                    <a:cubicBezTo>
                      <a:pt x="29" y="11"/>
                      <a:pt x="29" y="11"/>
                      <a:pt x="29" y="11"/>
                    </a:cubicBezTo>
                    <a:cubicBezTo>
                      <a:pt x="29" y="11"/>
                      <a:pt x="29" y="11"/>
                      <a:pt x="29" y="11"/>
                    </a:cubicBezTo>
                    <a:cubicBezTo>
                      <a:pt x="29" y="11"/>
                      <a:pt x="29" y="11"/>
                      <a:pt x="29" y="11"/>
                    </a:cubicBezTo>
                    <a:cubicBezTo>
                      <a:pt x="29" y="11"/>
                      <a:pt x="29" y="11"/>
                      <a:pt x="29" y="11"/>
                    </a:cubicBezTo>
                    <a:cubicBezTo>
                      <a:pt x="29" y="11"/>
                      <a:pt x="29" y="11"/>
                      <a:pt x="29" y="11"/>
                    </a:cubicBezTo>
                    <a:cubicBezTo>
                      <a:pt x="29" y="11"/>
                      <a:pt x="29" y="11"/>
                      <a:pt x="29" y="11"/>
                    </a:cubicBezTo>
                    <a:cubicBezTo>
                      <a:pt x="29" y="11"/>
                      <a:pt x="29" y="11"/>
                      <a:pt x="28" y="11"/>
                    </a:cubicBezTo>
                    <a:cubicBezTo>
                      <a:pt x="28" y="11"/>
                      <a:pt x="28" y="11"/>
                      <a:pt x="28" y="11"/>
                    </a:cubicBezTo>
                    <a:cubicBezTo>
                      <a:pt x="28" y="11"/>
                      <a:pt x="28" y="11"/>
                      <a:pt x="28" y="11"/>
                    </a:cubicBezTo>
                    <a:cubicBezTo>
                      <a:pt x="28" y="11"/>
                      <a:pt x="28" y="11"/>
                      <a:pt x="28" y="11"/>
                    </a:cubicBezTo>
                    <a:cubicBezTo>
                      <a:pt x="28" y="11"/>
                      <a:pt x="28" y="11"/>
                      <a:pt x="28" y="11"/>
                    </a:cubicBezTo>
                    <a:cubicBezTo>
                      <a:pt x="28" y="11"/>
                      <a:pt x="28" y="11"/>
                      <a:pt x="28" y="11"/>
                    </a:cubicBezTo>
                    <a:cubicBezTo>
                      <a:pt x="28" y="11"/>
                      <a:pt x="28" y="11"/>
                      <a:pt x="28" y="11"/>
                    </a:cubicBezTo>
                    <a:cubicBezTo>
                      <a:pt x="28" y="11"/>
                      <a:pt x="28" y="11"/>
                      <a:pt x="28" y="11"/>
                    </a:cubicBezTo>
                    <a:cubicBezTo>
                      <a:pt x="28" y="11"/>
                      <a:pt x="28" y="11"/>
                      <a:pt x="28" y="11"/>
                    </a:cubicBezTo>
                    <a:cubicBezTo>
                      <a:pt x="28" y="11"/>
                      <a:pt x="28" y="11"/>
                      <a:pt x="28" y="11"/>
                    </a:cubicBezTo>
                    <a:cubicBezTo>
                      <a:pt x="28" y="11"/>
                      <a:pt x="28" y="11"/>
                      <a:pt x="28" y="11"/>
                    </a:cubicBezTo>
                    <a:cubicBezTo>
                      <a:pt x="28" y="11"/>
                      <a:pt x="28" y="11"/>
                      <a:pt x="28" y="11"/>
                    </a:cubicBezTo>
                    <a:cubicBezTo>
                      <a:pt x="28" y="11"/>
                      <a:pt x="28" y="11"/>
                      <a:pt x="28" y="11"/>
                    </a:cubicBezTo>
                    <a:cubicBezTo>
                      <a:pt x="28" y="11"/>
                      <a:pt x="28" y="11"/>
                      <a:pt x="28" y="11"/>
                    </a:cubicBezTo>
                    <a:cubicBezTo>
                      <a:pt x="28" y="11"/>
                      <a:pt x="28" y="12"/>
                      <a:pt x="28" y="12"/>
                    </a:cubicBezTo>
                    <a:cubicBezTo>
                      <a:pt x="28" y="12"/>
                      <a:pt x="28" y="12"/>
                      <a:pt x="28" y="12"/>
                    </a:cubicBezTo>
                    <a:cubicBezTo>
                      <a:pt x="28" y="12"/>
                      <a:pt x="28" y="12"/>
                      <a:pt x="28" y="12"/>
                    </a:cubicBezTo>
                    <a:cubicBezTo>
                      <a:pt x="28" y="12"/>
                      <a:pt x="28" y="12"/>
                      <a:pt x="28" y="12"/>
                    </a:cubicBezTo>
                    <a:cubicBezTo>
                      <a:pt x="28" y="12"/>
                      <a:pt x="28" y="12"/>
                      <a:pt x="28" y="12"/>
                    </a:cubicBezTo>
                    <a:cubicBezTo>
                      <a:pt x="27" y="12"/>
                      <a:pt x="27" y="12"/>
                      <a:pt x="27" y="12"/>
                    </a:cubicBezTo>
                    <a:cubicBezTo>
                      <a:pt x="27" y="12"/>
                      <a:pt x="27" y="12"/>
                      <a:pt x="27" y="12"/>
                    </a:cubicBezTo>
                    <a:cubicBezTo>
                      <a:pt x="27" y="12"/>
                      <a:pt x="27" y="12"/>
                      <a:pt x="27" y="12"/>
                    </a:cubicBezTo>
                    <a:cubicBezTo>
                      <a:pt x="27" y="12"/>
                      <a:pt x="27" y="12"/>
                      <a:pt x="27" y="12"/>
                    </a:cubicBezTo>
                    <a:cubicBezTo>
                      <a:pt x="26" y="12"/>
                      <a:pt x="26" y="11"/>
                      <a:pt x="26" y="11"/>
                    </a:cubicBezTo>
                    <a:cubicBezTo>
                      <a:pt x="26" y="11"/>
                      <a:pt x="26" y="11"/>
                      <a:pt x="26" y="11"/>
                    </a:cubicBezTo>
                    <a:cubicBezTo>
                      <a:pt x="26" y="11"/>
                      <a:pt x="26" y="11"/>
                      <a:pt x="26" y="11"/>
                    </a:cubicBezTo>
                    <a:cubicBezTo>
                      <a:pt x="26" y="11"/>
                      <a:pt x="26" y="11"/>
                      <a:pt x="26" y="11"/>
                    </a:cubicBezTo>
                    <a:cubicBezTo>
                      <a:pt x="26" y="11"/>
                      <a:pt x="26" y="11"/>
                      <a:pt x="26" y="11"/>
                    </a:cubicBezTo>
                    <a:cubicBezTo>
                      <a:pt x="26" y="11"/>
                      <a:pt x="26" y="11"/>
                      <a:pt x="26" y="11"/>
                    </a:cubicBezTo>
                    <a:cubicBezTo>
                      <a:pt x="26" y="11"/>
                      <a:pt x="26" y="11"/>
                      <a:pt x="26" y="11"/>
                    </a:cubicBezTo>
                    <a:cubicBezTo>
                      <a:pt x="26" y="11"/>
                      <a:pt x="26" y="11"/>
                      <a:pt x="26" y="11"/>
                    </a:cubicBezTo>
                    <a:cubicBezTo>
                      <a:pt x="26" y="11"/>
                      <a:pt x="26" y="11"/>
                      <a:pt x="26" y="11"/>
                    </a:cubicBezTo>
                    <a:cubicBezTo>
                      <a:pt x="26" y="11"/>
                      <a:pt x="26" y="11"/>
                      <a:pt x="26" y="11"/>
                    </a:cubicBezTo>
                    <a:cubicBezTo>
                      <a:pt x="26" y="11"/>
                      <a:pt x="26" y="10"/>
                      <a:pt x="26" y="10"/>
                    </a:cubicBezTo>
                    <a:cubicBezTo>
                      <a:pt x="26" y="10"/>
                      <a:pt x="26" y="10"/>
                      <a:pt x="25" y="10"/>
                    </a:cubicBezTo>
                    <a:cubicBezTo>
                      <a:pt x="25" y="10"/>
                      <a:pt x="25" y="10"/>
                      <a:pt x="25" y="10"/>
                    </a:cubicBezTo>
                    <a:cubicBezTo>
                      <a:pt x="25" y="10"/>
                      <a:pt x="25" y="10"/>
                      <a:pt x="25" y="10"/>
                    </a:cubicBezTo>
                    <a:cubicBezTo>
                      <a:pt x="25" y="9"/>
                      <a:pt x="25" y="9"/>
                      <a:pt x="25" y="9"/>
                    </a:cubicBezTo>
                    <a:cubicBezTo>
                      <a:pt x="25" y="9"/>
                      <a:pt x="25" y="9"/>
                      <a:pt x="25" y="9"/>
                    </a:cubicBezTo>
                    <a:cubicBezTo>
                      <a:pt x="25" y="9"/>
                      <a:pt x="25" y="9"/>
                      <a:pt x="25" y="9"/>
                    </a:cubicBezTo>
                    <a:cubicBezTo>
                      <a:pt x="25" y="9"/>
                      <a:pt x="25" y="9"/>
                      <a:pt x="25" y="8"/>
                    </a:cubicBezTo>
                    <a:cubicBezTo>
                      <a:pt x="25" y="8"/>
                      <a:pt x="25" y="8"/>
                      <a:pt x="25" y="8"/>
                    </a:cubicBezTo>
                    <a:cubicBezTo>
                      <a:pt x="25" y="8"/>
                      <a:pt x="25" y="8"/>
                      <a:pt x="25" y="8"/>
                    </a:cubicBezTo>
                    <a:cubicBezTo>
                      <a:pt x="25" y="8"/>
                      <a:pt x="25" y="8"/>
                      <a:pt x="25" y="8"/>
                    </a:cubicBezTo>
                    <a:cubicBezTo>
                      <a:pt x="25" y="8"/>
                      <a:pt x="25" y="8"/>
                      <a:pt x="25" y="8"/>
                    </a:cubicBezTo>
                    <a:cubicBezTo>
                      <a:pt x="25" y="8"/>
                      <a:pt x="25" y="8"/>
                      <a:pt x="25" y="8"/>
                    </a:cubicBezTo>
                    <a:cubicBezTo>
                      <a:pt x="25" y="8"/>
                      <a:pt x="25" y="8"/>
                      <a:pt x="26" y="8"/>
                    </a:cubicBezTo>
                    <a:cubicBezTo>
                      <a:pt x="26" y="8"/>
                      <a:pt x="26" y="8"/>
                      <a:pt x="26" y="8"/>
                    </a:cubicBezTo>
                    <a:cubicBezTo>
                      <a:pt x="26" y="8"/>
                      <a:pt x="26" y="8"/>
                      <a:pt x="26" y="8"/>
                    </a:cubicBezTo>
                    <a:cubicBezTo>
                      <a:pt x="26" y="8"/>
                      <a:pt x="26" y="8"/>
                      <a:pt x="26" y="8"/>
                    </a:cubicBezTo>
                    <a:cubicBezTo>
                      <a:pt x="26" y="8"/>
                      <a:pt x="26" y="8"/>
                      <a:pt x="26" y="8"/>
                    </a:cubicBezTo>
                    <a:cubicBezTo>
                      <a:pt x="26" y="8"/>
                      <a:pt x="26" y="8"/>
                      <a:pt x="26" y="8"/>
                    </a:cubicBezTo>
                    <a:cubicBezTo>
                      <a:pt x="26" y="8"/>
                      <a:pt x="26" y="8"/>
                      <a:pt x="26" y="8"/>
                    </a:cubicBezTo>
                    <a:cubicBezTo>
                      <a:pt x="26" y="8"/>
                      <a:pt x="27" y="8"/>
                      <a:pt x="27" y="8"/>
                    </a:cubicBezTo>
                    <a:cubicBezTo>
                      <a:pt x="27" y="8"/>
                      <a:pt x="27" y="8"/>
                      <a:pt x="27" y="8"/>
                    </a:cubicBezTo>
                    <a:cubicBezTo>
                      <a:pt x="27" y="8"/>
                      <a:pt x="27" y="8"/>
                      <a:pt x="27" y="7"/>
                    </a:cubicBezTo>
                    <a:cubicBezTo>
                      <a:pt x="27" y="7"/>
                      <a:pt x="28" y="7"/>
                      <a:pt x="28" y="7"/>
                    </a:cubicBezTo>
                    <a:cubicBezTo>
                      <a:pt x="28" y="7"/>
                      <a:pt x="28" y="7"/>
                      <a:pt x="28" y="7"/>
                    </a:cubicBezTo>
                    <a:cubicBezTo>
                      <a:pt x="28" y="7"/>
                      <a:pt x="28" y="7"/>
                      <a:pt x="28" y="7"/>
                    </a:cubicBezTo>
                    <a:cubicBezTo>
                      <a:pt x="28" y="7"/>
                      <a:pt x="28" y="7"/>
                      <a:pt x="29" y="7"/>
                    </a:cubicBezTo>
                    <a:cubicBezTo>
                      <a:pt x="29" y="7"/>
                      <a:pt x="29" y="7"/>
                      <a:pt x="29" y="7"/>
                    </a:cubicBezTo>
                    <a:cubicBezTo>
                      <a:pt x="29" y="8"/>
                      <a:pt x="29" y="8"/>
                      <a:pt x="29" y="8"/>
                    </a:cubicBezTo>
                    <a:cubicBezTo>
                      <a:pt x="29" y="8"/>
                      <a:pt x="29" y="8"/>
                      <a:pt x="29" y="8"/>
                    </a:cubicBezTo>
                    <a:cubicBezTo>
                      <a:pt x="29" y="8"/>
                      <a:pt x="29" y="8"/>
                      <a:pt x="29" y="8"/>
                    </a:cubicBezTo>
                    <a:cubicBezTo>
                      <a:pt x="29" y="8"/>
                      <a:pt x="30" y="9"/>
                      <a:pt x="30" y="9"/>
                    </a:cubicBezTo>
                    <a:cubicBezTo>
                      <a:pt x="30" y="9"/>
                      <a:pt x="30" y="9"/>
                      <a:pt x="30" y="9"/>
                    </a:cubicBezTo>
                    <a:cubicBezTo>
                      <a:pt x="30" y="9"/>
                      <a:pt x="30" y="9"/>
                      <a:pt x="30" y="9"/>
                    </a:cubicBezTo>
                    <a:cubicBezTo>
                      <a:pt x="30" y="9"/>
                      <a:pt x="30" y="9"/>
                      <a:pt x="30" y="9"/>
                    </a:cubicBezTo>
                    <a:cubicBezTo>
                      <a:pt x="30" y="9"/>
                      <a:pt x="30" y="9"/>
                      <a:pt x="30" y="9"/>
                    </a:cubicBezTo>
                    <a:cubicBezTo>
                      <a:pt x="30" y="10"/>
                      <a:pt x="30" y="10"/>
                      <a:pt x="30" y="10"/>
                    </a:cubicBezTo>
                    <a:cubicBezTo>
                      <a:pt x="30" y="10"/>
                      <a:pt x="30" y="10"/>
                      <a:pt x="30" y="10"/>
                    </a:cubicBezTo>
                    <a:cubicBezTo>
                      <a:pt x="30" y="10"/>
                      <a:pt x="30" y="10"/>
                      <a:pt x="30" y="10"/>
                    </a:cubicBezTo>
                    <a:cubicBezTo>
                      <a:pt x="30" y="10"/>
                      <a:pt x="30" y="10"/>
                      <a:pt x="30" y="10"/>
                    </a:cubicBezTo>
                    <a:cubicBezTo>
                      <a:pt x="31" y="10"/>
                      <a:pt x="31" y="10"/>
                      <a:pt x="31" y="11"/>
                    </a:cubicBezTo>
                    <a:cubicBezTo>
                      <a:pt x="31" y="11"/>
                      <a:pt x="31" y="11"/>
                      <a:pt x="31" y="11"/>
                    </a:cubicBezTo>
                    <a:cubicBezTo>
                      <a:pt x="31" y="11"/>
                      <a:pt x="31" y="11"/>
                      <a:pt x="31" y="11"/>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2" y="11"/>
                      <a:pt x="32" y="11"/>
                      <a:pt x="32" y="11"/>
                    </a:cubicBezTo>
                    <a:cubicBezTo>
                      <a:pt x="32" y="11"/>
                      <a:pt x="32" y="11"/>
                      <a:pt x="32" y="11"/>
                    </a:cubicBezTo>
                    <a:cubicBezTo>
                      <a:pt x="32" y="11"/>
                      <a:pt x="32" y="11"/>
                      <a:pt x="32" y="12"/>
                    </a:cubicBezTo>
                    <a:cubicBezTo>
                      <a:pt x="32" y="12"/>
                      <a:pt x="32" y="12"/>
                      <a:pt x="32" y="12"/>
                    </a:cubicBezTo>
                    <a:cubicBezTo>
                      <a:pt x="32" y="12"/>
                      <a:pt x="32" y="12"/>
                      <a:pt x="32" y="12"/>
                    </a:cubicBezTo>
                    <a:cubicBezTo>
                      <a:pt x="32" y="12"/>
                      <a:pt x="32" y="12"/>
                      <a:pt x="32" y="12"/>
                    </a:cubicBezTo>
                    <a:close/>
                    <a:moveTo>
                      <a:pt x="2" y="2"/>
                    </a:moveTo>
                    <a:cubicBezTo>
                      <a:pt x="2" y="2"/>
                      <a:pt x="2" y="2"/>
                      <a:pt x="2" y="2"/>
                    </a:cubicBezTo>
                    <a:cubicBezTo>
                      <a:pt x="2" y="2"/>
                      <a:pt x="2" y="2"/>
                      <a:pt x="2" y="2"/>
                    </a:cubicBezTo>
                    <a:cubicBezTo>
                      <a:pt x="2" y="2"/>
                      <a:pt x="2" y="2"/>
                      <a:pt x="2" y="2"/>
                    </a:cubicBezTo>
                    <a:cubicBezTo>
                      <a:pt x="2" y="2"/>
                      <a:pt x="2" y="2"/>
                      <a:pt x="2" y="2"/>
                    </a:cubicBezTo>
                    <a:close/>
                    <a:moveTo>
                      <a:pt x="29" y="11"/>
                    </a:moveTo>
                    <a:cubicBezTo>
                      <a:pt x="28" y="11"/>
                      <a:pt x="28" y="11"/>
                      <a:pt x="28" y="11"/>
                    </a:cubicBezTo>
                    <a:cubicBezTo>
                      <a:pt x="29" y="11"/>
                      <a:pt x="29" y="11"/>
                      <a:pt x="29" y="1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02" name="Freeform 766">
                <a:extLst>
                  <a:ext uri="{FF2B5EF4-FFF2-40B4-BE49-F238E27FC236}">
                    <a16:creationId xmlns:a16="http://schemas.microsoft.com/office/drawing/2014/main" id="{6E814F1A-534F-28C3-FAA6-0C0426C0C1F3}"/>
                  </a:ext>
                </a:extLst>
              </p:cNvPr>
              <p:cNvSpPr>
                <a:spLocks noEditPoints="1"/>
              </p:cNvSpPr>
              <p:nvPr/>
            </p:nvSpPr>
            <p:spPr bwMode="auto">
              <a:xfrm>
                <a:off x="2062163" y="3887788"/>
                <a:ext cx="846137" cy="558800"/>
              </a:xfrm>
              <a:custGeom>
                <a:avLst/>
                <a:gdLst>
                  <a:gd name="T0" fmla="*/ 26 w 203"/>
                  <a:gd name="T1" fmla="*/ 29 h 134"/>
                  <a:gd name="T2" fmla="*/ 33 w 203"/>
                  <a:gd name="T3" fmla="*/ 29 h 134"/>
                  <a:gd name="T4" fmla="*/ 132 w 203"/>
                  <a:gd name="T5" fmla="*/ 53 h 134"/>
                  <a:gd name="T6" fmla="*/ 120 w 203"/>
                  <a:gd name="T7" fmla="*/ 48 h 134"/>
                  <a:gd name="T8" fmla="*/ 113 w 203"/>
                  <a:gd name="T9" fmla="*/ 35 h 134"/>
                  <a:gd name="T10" fmla="*/ 99 w 203"/>
                  <a:gd name="T11" fmla="*/ 22 h 134"/>
                  <a:gd name="T12" fmla="*/ 88 w 203"/>
                  <a:gd name="T13" fmla="*/ 27 h 134"/>
                  <a:gd name="T14" fmla="*/ 60 w 203"/>
                  <a:gd name="T15" fmla="*/ 8 h 134"/>
                  <a:gd name="T16" fmla="*/ 1 w 203"/>
                  <a:gd name="T17" fmla="*/ 5 h 134"/>
                  <a:gd name="T18" fmla="*/ 5 w 203"/>
                  <a:gd name="T19" fmla="*/ 14 h 134"/>
                  <a:gd name="T20" fmla="*/ 10 w 203"/>
                  <a:gd name="T21" fmla="*/ 23 h 134"/>
                  <a:gd name="T22" fmla="*/ 19 w 203"/>
                  <a:gd name="T23" fmla="*/ 32 h 134"/>
                  <a:gd name="T24" fmla="*/ 20 w 203"/>
                  <a:gd name="T25" fmla="*/ 38 h 134"/>
                  <a:gd name="T26" fmla="*/ 17 w 203"/>
                  <a:gd name="T27" fmla="*/ 39 h 134"/>
                  <a:gd name="T28" fmla="*/ 19 w 203"/>
                  <a:gd name="T29" fmla="*/ 44 h 134"/>
                  <a:gd name="T30" fmla="*/ 25 w 203"/>
                  <a:gd name="T31" fmla="*/ 46 h 134"/>
                  <a:gd name="T32" fmla="*/ 27 w 203"/>
                  <a:gd name="T33" fmla="*/ 47 h 134"/>
                  <a:gd name="T34" fmla="*/ 33 w 203"/>
                  <a:gd name="T35" fmla="*/ 60 h 134"/>
                  <a:gd name="T36" fmla="*/ 42 w 203"/>
                  <a:gd name="T37" fmla="*/ 67 h 134"/>
                  <a:gd name="T38" fmla="*/ 52 w 203"/>
                  <a:gd name="T39" fmla="*/ 71 h 134"/>
                  <a:gd name="T40" fmla="*/ 46 w 203"/>
                  <a:gd name="T41" fmla="*/ 65 h 134"/>
                  <a:gd name="T42" fmla="*/ 42 w 203"/>
                  <a:gd name="T43" fmla="*/ 59 h 134"/>
                  <a:gd name="T44" fmla="*/ 36 w 203"/>
                  <a:gd name="T45" fmla="*/ 45 h 134"/>
                  <a:gd name="T46" fmla="*/ 34 w 203"/>
                  <a:gd name="T47" fmla="*/ 43 h 134"/>
                  <a:gd name="T48" fmla="*/ 28 w 203"/>
                  <a:gd name="T49" fmla="*/ 33 h 134"/>
                  <a:gd name="T50" fmla="*/ 24 w 203"/>
                  <a:gd name="T51" fmla="*/ 28 h 134"/>
                  <a:gd name="T52" fmla="*/ 17 w 203"/>
                  <a:gd name="T53" fmla="*/ 17 h 134"/>
                  <a:gd name="T54" fmla="*/ 20 w 203"/>
                  <a:gd name="T55" fmla="*/ 10 h 134"/>
                  <a:gd name="T56" fmla="*/ 27 w 203"/>
                  <a:gd name="T57" fmla="*/ 16 h 134"/>
                  <a:gd name="T58" fmla="*/ 33 w 203"/>
                  <a:gd name="T59" fmla="*/ 27 h 134"/>
                  <a:gd name="T60" fmla="*/ 38 w 203"/>
                  <a:gd name="T61" fmla="*/ 36 h 134"/>
                  <a:gd name="T62" fmla="*/ 49 w 203"/>
                  <a:gd name="T63" fmla="*/ 46 h 134"/>
                  <a:gd name="T64" fmla="*/ 52 w 203"/>
                  <a:gd name="T65" fmla="*/ 52 h 134"/>
                  <a:gd name="T66" fmla="*/ 54 w 203"/>
                  <a:gd name="T67" fmla="*/ 55 h 134"/>
                  <a:gd name="T68" fmla="*/ 61 w 203"/>
                  <a:gd name="T69" fmla="*/ 59 h 134"/>
                  <a:gd name="T70" fmla="*/ 64 w 203"/>
                  <a:gd name="T71" fmla="*/ 63 h 134"/>
                  <a:gd name="T72" fmla="*/ 74 w 203"/>
                  <a:gd name="T73" fmla="*/ 74 h 134"/>
                  <a:gd name="T74" fmla="*/ 80 w 203"/>
                  <a:gd name="T75" fmla="*/ 88 h 134"/>
                  <a:gd name="T76" fmla="*/ 80 w 203"/>
                  <a:gd name="T77" fmla="*/ 98 h 134"/>
                  <a:gd name="T78" fmla="*/ 94 w 203"/>
                  <a:gd name="T79" fmla="*/ 109 h 134"/>
                  <a:gd name="T80" fmla="*/ 116 w 203"/>
                  <a:gd name="T81" fmla="*/ 118 h 134"/>
                  <a:gd name="T82" fmla="*/ 130 w 203"/>
                  <a:gd name="T83" fmla="*/ 124 h 134"/>
                  <a:gd name="T84" fmla="*/ 148 w 203"/>
                  <a:gd name="T85" fmla="*/ 123 h 134"/>
                  <a:gd name="T86" fmla="*/ 154 w 203"/>
                  <a:gd name="T87" fmla="*/ 123 h 134"/>
                  <a:gd name="T88" fmla="*/ 165 w 203"/>
                  <a:gd name="T89" fmla="*/ 132 h 134"/>
                  <a:gd name="T90" fmla="*/ 179 w 203"/>
                  <a:gd name="T91" fmla="*/ 121 h 134"/>
                  <a:gd name="T92" fmla="*/ 175 w 203"/>
                  <a:gd name="T93" fmla="*/ 115 h 134"/>
                  <a:gd name="T94" fmla="*/ 195 w 203"/>
                  <a:gd name="T95" fmla="*/ 104 h 134"/>
                  <a:gd name="T96" fmla="*/ 196 w 203"/>
                  <a:gd name="T97" fmla="*/ 109 h 134"/>
                  <a:gd name="T98" fmla="*/ 199 w 203"/>
                  <a:gd name="T99" fmla="*/ 101 h 134"/>
                  <a:gd name="T100" fmla="*/ 198 w 203"/>
                  <a:gd name="T101" fmla="*/ 100 h 134"/>
                  <a:gd name="T102" fmla="*/ 199 w 203"/>
                  <a:gd name="T103" fmla="*/ 94 h 134"/>
                  <a:gd name="T104" fmla="*/ 199 w 203"/>
                  <a:gd name="T105" fmla="*/ 85 h 134"/>
                  <a:gd name="T106" fmla="*/ 178 w 203"/>
                  <a:gd name="T107" fmla="*/ 97 h 134"/>
                  <a:gd name="T108" fmla="*/ 167 w 203"/>
                  <a:gd name="T109" fmla="*/ 105 h 134"/>
                  <a:gd name="T110" fmla="*/ 144 w 203"/>
                  <a:gd name="T111" fmla="*/ 105 h 134"/>
                  <a:gd name="T112" fmla="*/ 132 w 203"/>
                  <a:gd name="T113" fmla="*/ 84 h 134"/>
                  <a:gd name="T114" fmla="*/ 130 w 203"/>
                  <a:gd name="T115" fmla="*/ 80 h 134"/>
                  <a:gd name="T116" fmla="*/ 129 w 203"/>
                  <a:gd name="T117" fmla="*/ 63 h 134"/>
                  <a:gd name="T118" fmla="*/ 131 w 203"/>
                  <a:gd name="T119" fmla="*/ 5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3" h="134">
                    <a:moveTo>
                      <a:pt x="25" y="27"/>
                    </a:moveTo>
                    <a:cubicBezTo>
                      <a:pt x="25" y="27"/>
                      <a:pt x="26" y="27"/>
                      <a:pt x="26" y="27"/>
                    </a:cubicBezTo>
                    <a:cubicBezTo>
                      <a:pt x="26" y="27"/>
                      <a:pt x="26" y="27"/>
                      <a:pt x="26" y="27"/>
                    </a:cubicBezTo>
                    <a:cubicBezTo>
                      <a:pt x="27" y="28"/>
                      <a:pt x="27" y="28"/>
                      <a:pt x="27" y="28"/>
                    </a:cubicBezTo>
                    <a:cubicBezTo>
                      <a:pt x="27" y="28"/>
                      <a:pt x="27" y="28"/>
                      <a:pt x="27" y="29"/>
                    </a:cubicBezTo>
                    <a:cubicBezTo>
                      <a:pt x="27" y="29"/>
                      <a:pt x="27" y="29"/>
                      <a:pt x="27" y="29"/>
                    </a:cubicBezTo>
                    <a:cubicBezTo>
                      <a:pt x="27" y="29"/>
                      <a:pt x="27" y="29"/>
                      <a:pt x="27" y="29"/>
                    </a:cubicBezTo>
                    <a:cubicBezTo>
                      <a:pt x="27" y="29"/>
                      <a:pt x="27" y="29"/>
                      <a:pt x="27" y="29"/>
                    </a:cubicBezTo>
                    <a:cubicBezTo>
                      <a:pt x="27" y="29"/>
                      <a:pt x="26" y="29"/>
                      <a:pt x="26" y="29"/>
                    </a:cubicBezTo>
                    <a:cubicBezTo>
                      <a:pt x="26" y="29"/>
                      <a:pt x="26" y="29"/>
                      <a:pt x="26" y="29"/>
                    </a:cubicBezTo>
                    <a:cubicBezTo>
                      <a:pt x="26" y="28"/>
                      <a:pt x="25" y="28"/>
                      <a:pt x="25" y="28"/>
                    </a:cubicBezTo>
                    <a:cubicBezTo>
                      <a:pt x="25" y="28"/>
                      <a:pt x="24" y="27"/>
                      <a:pt x="24" y="27"/>
                    </a:cubicBezTo>
                    <a:cubicBezTo>
                      <a:pt x="24" y="27"/>
                      <a:pt x="24" y="26"/>
                      <a:pt x="24" y="26"/>
                    </a:cubicBezTo>
                    <a:cubicBezTo>
                      <a:pt x="24" y="26"/>
                      <a:pt x="24" y="25"/>
                      <a:pt x="25" y="25"/>
                    </a:cubicBezTo>
                    <a:cubicBezTo>
                      <a:pt x="25" y="25"/>
                      <a:pt x="25" y="26"/>
                      <a:pt x="25" y="26"/>
                    </a:cubicBezTo>
                    <a:cubicBezTo>
                      <a:pt x="25" y="26"/>
                      <a:pt x="25" y="26"/>
                      <a:pt x="25" y="27"/>
                    </a:cubicBezTo>
                    <a:close/>
                    <a:moveTo>
                      <a:pt x="32" y="31"/>
                    </a:moveTo>
                    <a:cubicBezTo>
                      <a:pt x="32" y="31"/>
                      <a:pt x="32" y="31"/>
                      <a:pt x="32" y="31"/>
                    </a:cubicBezTo>
                    <a:cubicBezTo>
                      <a:pt x="33" y="31"/>
                      <a:pt x="33" y="31"/>
                      <a:pt x="33" y="31"/>
                    </a:cubicBezTo>
                    <a:cubicBezTo>
                      <a:pt x="33" y="30"/>
                      <a:pt x="33" y="30"/>
                      <a:pt x="33" y="29"/>
                    </a:cubicBezTo>
                    <a:cubicBezTo>
                      <a:pt x="33" y="29"/>
                      <a:pt x="32" y="29"/>
                      <a:pt x="32" y="28"/>
                    </a:cubicBezTo>
                    <a:cubicBezTo>
                      <a:pt x="32" y="28"/>
                      <a:pt x="32" y="28"/>
                      <a:pt x="32" y="28"/>
                    </a:cubicBezTo>
                    <a:cubicBezTo>
                      <a:pt x="31" y="28"/>
                      <a:pt x="31" y="28"/>
                      <a:pt x="31" y="29"/>
                    </a:cubicBezTo>
                    <a:cubicBezTo>
                      <a:pt x="31" y="29"/>
                      <a:pt x="31" y="29"/>
                      <a:pt x="31" y="30"/>
                    </a:cubicBezTo>
                    <a:cubicBezTo>
                      <a:pt x="30" y="30"/>
                      <a:pt x="31" y="30"/>
                      <a:pt x="31" y="30"/>
                    </a:cubicBezTo>
                    <a:cubicBezTo>
                      <a:pt x="31" y="30"/>
                      <a:pt x="31" y="30"/>
                      <a:pt x="31" y="31"/>
                    </a:cubicBezTo>
                    <a:cubicBezTo>
                      <a:pt x="31" y="31"/>
                      <a:pt x="31" y="31"/>
                      <a:pt x="31" y="31"/>
                    </a:cubicBezTo>
                    <a:cubicBezTo>
                      <a:pt x="31" y="31"/>
                      <a:pt x="31" y="31"/>
                      <a:pt x="31" y="31"/>
                    </a:cubicBezTo>
                    <a:cubicBezTo>
                      <a:pt x="32" y="31"/>
                      <a:pt x="32" y="31"/>
                      <a:pt x="32" y="31"/>
                    </a:cubicBezTo>
                    <a:close/>
                    <a:moveTo>
                      <a:pt x="132" y="53"/>
                    </a:moveTo>
                    <a:cubicBezTo>
                      <a:pt x="132" y="53"/>
                      <a:pt x="131" y="53"/>
                      <a:pt x="131" y="52"/>
                    </a:cubicBezTo>
                    <a:cubicBezTo>
                      <a:pt x="131" y="52"/>
                      <a:pt x="130" y="52"/>
                      <a:pt x="130" y="52"/>
                    </a:cubicBezTo>
                    <a:cubicBezTo>
                      <a:pt x="128" y="52"/>
                      <a:pt x="128" y="52"/>
                      <a:pt x="128" y="52"/>
                    </a:cubicBezTo>
                    <a:cubicBezTo>
                      <a:pt x="127" y="52"/>
                      <a:pt x="127" y="52"/>
                      <a:pt x="127" y="52"/>
                    </a:cubicBezTo>
                    <a:cubicBezTo>
                      <a:pt x="126" y="51"/>
                      <a:pt x="126" y="51"/>
                      <a:pt x="126" y="51"/>
                    </a:cubicBezTo>
                    <a:cubicBezTo>
                      <a:pt x="125" y="50"/>
                      <a:pt x="125" y="50"/>
                      <a:pt x="125" y="50"/>
                    </a:cubicBezTo>
                    <a:cubicBezTo>
                      <a:pt x="124" y="50"/>
                      <a:pt x="124" y="50"/>
                      <a:pt x="124" y="50"/>
                    </a:cubicBezTo>
                    <a:cubicBezTo>
                      <a:pt x="122" y="49"/>
                      <a:pt x="122" y="49"/>
                      <a:pt x="122" y="49"/>
                    </a:cubicBezTo>
                    <a:cubicBezTo>
                      <a:pt x="121" y="49"/>
                      <a:pt x="121" y="49"/>
                      <a:pt x="121" y="49"/>
                    </a:cubicBezTo>
                    <a:cubicBezTo>
                      <a:pt x="120" y="48"/>
                      <a:pt x="120" y="48"/>
                      <a:pt x="120" y="48"/>
                    </a:cubicBezTo>
                    <a:cubicBezTo>
                      <a:pt x="120" y="46"/>
                      <a:pt x="120" y="46"/>
                      <a:pt x="120" y="46"/>
                    </a:cubicBezTo>
                    <a:cubicBezTo>
                      <a:pt x="119" y="44"/>
                      <a:pt x="119" y="44"/>
                      <a:pt x="119" y="44"/>
                    </a:cubicBezTo>
                    <a:cubicBezTo>
                      <a:pt x="119" y="43"/>
                      <a:pt x="119" y="43"/>
                      <a:pt x="119" y="43"/>
                    </a:cubicBezTo>
                    <a:cubicBezTo>
                      <a:pt x="119" y="43"/>
                      <a:pt x="118" y="43"/>
                      <a:pt x="118" y="42"/>
                    </a:cubicBezTo>
                    <a:cubicBezTo>
                      <a:pt x="118" y="42"/>
                      <a:pt x="118" y="42"/>
                      <a:pt x="118" y="42"/>
                    </a:cubicBezTo>
                    <a:cubicBezTo>
                      <a:pt x="118" y="42"/>
                      <a:pt x="118" y="41"/>
                      <a:pt x="118" y="41"/>
                    </a:cubicBezTo>
                    <a:cubicBezTo>
                      <a:pt x="118" y="40"/>
                      <a:pt x="118" y="40"/>
                      <a:pt x="118" y="40"/>
                    </a:cubicBezTo>
                    <a:cubicBezTo>
                      <a:pt x="116" y="39"/>
                      <a:pt x="116" y="39"/>
                      <a:pt x="116" y="39"/>
                    </a:cubicBezTo>
                    <a:cubicBezTo>
                      <a:pt x="116" y="39"/>
                      <a:pt x="115" y="37"/>
                      <a:pt x="115" y="37"/>
                    </a:cubicBezTo>
                    <a:cubicBezTo>
                      <a:pt x="115" y="37"/>
                      <a:pt x="113" y="35"/>
                      <a:pt x="113" y="35"/>
                    </a:cubicBezTo>
                    <a:cubicBezTo>
                      <a:pt x="113" y="35"/>
                      <a:pt x="113" y="33"/>
                      <a:pt x="113" y="33"/>
                    </a:cubicBezTo>
                    <a:cubicBezTo>
                      <a:pt x="113" y="33"/>
                      <a:pt x="110" y="30"/>
                      <a:pt x="110" y="30"/>
                    </a:cubicBezTo>
                    <a:cubicBezTo>
                      <a:pt x="110" y="28"/>
                      <a:pt x="110" y="28"/>
                      <a:pt x="110" y="28"/>
                    </a:cubicBezTo>
                    <a:cubicBezTo>
                      <a:pt x="108" y="26"/>
                      <a:pt x="108" y="26"/>
                      <a:pt x="108" y="26"/>
                    </a:cubicBezTo>
                    <a:cubicBezTo>
                      <a:pt x="106" y="25"/>
                      <a:pt x="106" y="25"/>
                      <a:pt x="106" y="25"/>
                    </a:cubicBezTo>
                    <a:cubicBezTo>
                      <a:pt x="106" y="25"/>
                      <a:pt x="106" y="25"/>
                      <a:pt x="106" y="25"/>
                    </a:cubicBezTo>
                    <a:cubicBezTo>
                      <a:pt x="106" y="24"/>
                      <a:pt x="106" y="24"/>
                      <a:pt x="106" y="24"/>
                    </a:cubicBezTo>
                    <a:cubicBezTo>
                      <a:pt x="105" y="23"/>
                      <a:pt x="105" y="23"/>
                      <a:pt x="105" y="23"/>
                    </a:cubicBezTo>
                    <a:cubicBezTo>
                      <a:pt x="101" y="23"/>
                      <a:pt x="101" y="23"/>
                      <a:pt x="101" y="23"/>
                    </a:cubicBezTo>
                    <a:cubicBezTo>
                      <a:pt x="99" y="22"/>
                      <a:pt x="99" y="22"/>
                      <a:pt x="99" y="22"/>
                    </a:cubicBezTo>
                    <a:cubicBezTo>
                      <a:pt x="99" y="24"/>
                      <a:pt x="99" y="24"/>
                      <a:pt x="99" y="24"/>
                    </a:cubicBezTo>
                    <a:cubicBezTo>
                      <a:pt x="97" y="24"/>
                      <a:pt x="97" y="24"/>
                      <a:pt x="97" y="24"/>
                    </a:cubicBezTo>
                    <a:cubicBezTo>
                      <a:pt x="97" y="24"/>
                      <a:pt x="96" y="25"/>
                      <a:pt x="96" y="25"/>
                    </a:cubicBezTo>
                    <a:cubicBezTo>
                      <a:pt x="96" y="25"/>
                      <a:pt x="96" y="26"/>
                      <a:pt x="96" y="26"/>
                    </a:cubicBezTo>
                    <a:cubicBezTo>
                      <a:pt x="95" y="27"/>
                      <a:pt x="95" y="27"/>
                      <a:pt x="95" y="27"/>
                    </a:cubicBezTo>
                    <a:cubicBezTo>
                      <a:pt x="95" y="28"/>
                      <a:pt x="95" y="28"/>
                      <a:pt x="95" y="28"/>
                    </a:cubicBezTo>
                    <a:cubicBezTo>
                      <a:pt x="94" y="29"/>
                      <a:pt x="94" y="29"/>
                      <a:pt x="94" y="29"/>
                    </a:cubicBezTo>
                    <a:cubicBezTo>
                      <a:pt x="93" y="29"/>
                      <a:pt x="93" y="29"/>
                      <a:pt x="93" y="29"/>
                    </a:cubicBezTo>
                    <a:cubicBezTo>
                      <a:pt x="90" y="27"/>
                      <a:pt x="90" y="27"/>
                      <a:pt x="90" y="27"/>
                    </a:cubicBezTo>
                    <a:cubicBezTo>
                      <a:pt x="88" y="27"/>
                      <a:pt x="88" y="27"/>
                      <a:pt x="88" y="27"/>
                    </a:cubicBezTo>
                    <a:cubicBezTo>
                      <a:pt x="86" y="26"/>
                      <a:pt x="86" y="26"/>
                      <a:pt x="86" y="26"/>
                    </a:cubicBezTo>
                    <a:cubicBezTo>
                      <a:pt x="86" y="25"/>
                      <a:pt x="86" y="25"/>
                      <a:pt x="86" y="25"/>
                    </a:cubicBezTo>
                    <a:cubicBezTo>
                      <a:pt x="84" y="23"/>
                      <a:pt x="84" y="23"/>
                      <a:pt x="84" y="23"/>
                    </a:cubicBezTo>
                    <a:cubicBezTo>
                      <a:pt x="83" y="20"/>
                      <a:pt x="83" y="20"/>
                      <a:pt x="83" y="20"/>
                    </a:cubicBezTo>
                    <a:cubicBezTo>
                      <a:pt x="81" y="16"/>
                      <a:pt x="81" y="16"/>
                      <a:pt x="81" y="16"/>
                    </a:cubicBezTo>
                    <a:cubicBezTo>
                      <a:pt x="79" y="15"/>
                      <a:pt x="79" y="15"/>
                      <a:pt x="79" y="15"/>
                    </a:cubicBezTo>
                    <a:cubicBezTo>
                      <a:pt x="75" y="11"/>
                      <a:pt x="75" y="11"/>
                      <a:pt x="75" y="11"/>
                    </a:cubicBezTo>
                    <a:cubicBezTo>
                      <a:pt x="74" y="10"/>
                      <a:pt x="74" y="10"/>
                      <a:pt x="74" y="10"/>
                    </a:cubicBezTo>
                    <a:cubicBezTo>
                      <a:pt x="72" y="8"/>
                      <a:pt x="72" y="8"/>
                      <a:pt x="72" y="8"/>
                    </a:cubicBezTo>
                    <a:cubicBezTo>
                      <a:pt x="60" y="8"/>
                      <a:pt x="60" y="8"/>
                      <a:pt x="60" y="8"/>
                    </a:cubicBezTo>
                    <a:cubicBezTo>
                      <a:pt x="60" y="11"/>
                      <a:pt x="60" y="11"/>
                      <a:pt x="60" y="11"/>
                    </a:cubicBezTo>
                    <a:cubicBezTo>
                      <a:pt x="40" y="11"/>
                      <a:pt x="40" y="11"/>
                      <a:pt x="40" y="11"/>
                    </a:cubicBezTo>
                    <a:cubicBezTo>
                      <a:pt x="15" y="2"/>
                      <a:pt x="15" y="2"/>
                      <a:pt x="15" y="2"/>
                    </a:cubicBezTo>
                    <a:cubicBezTo>
                      <a:pt x="16" y="0"/>
                      <a:pt x="16" y="0"/>
                      <a:pt x="16" y="0"/>
                    </a:cubicBezTo>
                    <a:cubicBezTo>
                      <a:pt x="0" y="2"/>
                      <a:pt x="0" y="2"/>
                      <a:pt x="0" y="2"/>
                    </a:cubicBezTo>
                    <a:cubicBezTo>
                      <a:pt x="0" y="2"/>
                      <a:pt x="0" y="2"/>
                      <a:pt x="0" y="2"/>
                    </a:cubicBezTo>
                    <a:cubicBezTo>
                      <a:pt x="0" y="3"/>
                      <a:pt x="0" y="3"/>
                      <a:pt x="0" y="3"/>
                    </a:cubicBezTo>
                    <a:cubicBezTo>
                      <a:pt x="0" y="3"/>
                      <a:pt x="1" y="4"/>
                      <a:pt x="1" y="4"/>
                    </a:cubicBezTo>
                    <a:cubicBezTo>
                      <a:pt x="1" y="4"/>
                      <a:pt x="1" y="5"/>
                      <a:pt x="1" y="5"/>
                    </a:cubicBezTo>
                    <a:cubicBezTo>
                      <a:pt x="1" y="5"/>
                      <a:pt x="1" y="5"/>
                      <a:pt x="1" y="5"/>
                    </a:cubicBezTo>
                    <a:cubicBezTo>
                      <a:pt x="1" y="6"/>
                      <a:pt x="2" y="6"/>
                      <a:pt x="2" y="6"/>
                    </a:cubicBezTo>
                    <a:cubicBezTo>
                      <a:pt x="2" y="6"/>
                      <a:pt x="3" y="7"/>
                      <a:pt x="3" y="7"/>
                    </a:cubicBezTo>
                    <a:cubicBezTo>
                      <a:pt x="3" y="8"/>
                      <a:pt x="3" y="8"/>
                      <a:pt x="3" y="8"/>
                    </a:cubicBezTo>
                    <a:cubicBezTo>
                      <a:pt x="3" y="9"/>
                      <a:pt x="3" y="9"/>
                      <a:pt x="3" y="9"/>
                    </a:cubicBezTo>
                    <a:cubicBezTo>
                      <a:pt x="3" y="10"/>
                      <a:pt x="3" y="10"/>
                      <a:pt x="3" y="10"/>
                    </a:cubicBezTo>
                    <a:cubicBezTo>
                      <a:pt x="3" y="10"/>
                      <a:pt x="4" y="10"/>
                      <a:pt x="4" y="10"/>
                    </a:cubicBezTo>
                    <a:cubicBezTo>
                      <a:pt x="4" y="11"/>
                      <a:pt x="5" y="11"/>
                      <a:pt x="5" y="12"/>
                    </a:cubicBezTo>
                    <a:cubicBezTo>
                      <a:pt x="5" y="12"/>
                      <a:pt x="6" y="13"/>
                      <a:pt x="6" y="13"/>
                    </a:cubicBezTo>
                    <a:cubicBezTo>
                      <a:pt x="6" y="13"/>
                      <a:pt x="6" y="13"/>
                      <a:pt x="6" y="13"/>
                    </a:cubicBezTo>
                    <a:cubicBezTo>
                      <a:pt x="5" y="13"/>
                      <a:pt x="5" y="14"/>
                      <a:pt x="5" y="14"/>
                    </a:cubicBezTo>
                    <a:cubicBezTo>
                      <a:pt x="5" y="14"/>
                      <a:pt x="5" y="14"/>
                      <a:pt x="6" y="15"/>
                    </a:cubicBezTo>
                    <a:cubicBezTo>
                      <a:pt x="6" y="15"/>
                      <a:pt x="6" y="15"/>
                      <a:pt x="7" y="15"/>
                    </a:cubicBezTo>
                    <a:cubicBezTo>
                      <a:pt x="7" y="16"/>
                      <a:pt x="7" y="16"/>
                      <a:pt x="7" y="17"/>
                    </a:cubicBezTo>
                    <a:cubicBezTo>
                      <a:pt x="7" y="17"/>
                      <a:pt x="7" y="18"/>
                      <a:pt x="7" y="18"/>
                    </a:cubicBezTo>
                    <a:cubicBezTo>
                      <a:pt x="7" y="18"/>
                      <a:pt x="8" y="18"/>
                      <a:pt x="8" y="19"/>
                    </a:cubicBezTo>
                    <a:cubicBezTo>
                      <a:pt x="8" y="19"/>
                      <a:pt x="9" y="20"/>
                      <a:pt x="9" y="20"/>
                    </a:cubicBezTo>
                    <a:cubicBezTo>
                      <a:pt x="9" y="20"/>
                      <a:pt x="9" y="21"/>
                      <a:pt x="9" y="21"/>
                    </a:cubicBezTo>
                    <a:cubicBezTo>
                      <a:pt x="9" y="21"/>
                      <a:pt x="9" y="22"/>
                      <a:pt x="9" y="22"/>
                    </a:cubicBezTo>
                    <a:cubicBezTo>
                      <a:pt x="9" y="22"/>
                      <a:pt x="9" y="22"/>
                      <a:pt x="9" y="22"/>
                    </a:cubicBezTo>
                    <a:cubicBezTo>
                      <a:pt x="10" y="22"/>
                      <a:pt x="10" y="23"/>
                      <a:pt x="10" y="23"/>
                    </a:cubicBezTo>
                    <a:cubicBezTo>
                      <a:pt x="10" y="24"/>
                      <a:pt x="10" y="24"/>
                      <a:pt x="11" y="24"/>
                    </a:cubicBezTo>
                    <a:cubicBezTo>
                      <a:pt x="11" y="25"/>
                      <a:pt x="11" y="25"/>
                      <a:pt x="12" y="25"/>
                    </a:cubicBezTo>
                    <a:cubicBezTo>
                      <a:pt x="12" y="25"/>
                      <a:pt x="13" y="26"/>
                      <a:pt x="13" y="26"/>
                    </a:cubicBezTo>
                    <a:cubicBezTo>
                      <a:pt x="13" y="26"/>
                      <a:pt x="14" y="26"/>
                      <a:pt x="14" y="27"/>
                    </a:cubicBezTo>
                    <a:cubicBezTo>
                      <a:pt x="15" y="27"/>
                      <a:pt x="16" y="28"/>
                      <a:pt x="16" y="28"/>
                    </a:cubicBezTo>
                    <a:cubicBezTo>
                      <a:pt x="16" y="28"/>
                      <a:pt x="16" y="29"/>
                      <a:pt x="16" y="29"/>
                    </a:cubicBezTo>
                    <a:cubicBezTo>
                      <a:pt x="17" y="29"/>
                      <a:pt x="17" y="29"/>
                      <a:pt x="17" y="30"/>
                    </a:cubicBezTo>
                    <a:cubicBezTo>
                      <a:pt x="17" y="30"/>
                      <a:pt x="17" y="30"/>
                      <a:pt x="18" y="30"/>
                    </a:cubicBezTo>
                    <a:cubicBezTo>
                      <a:pt x="19" y="30"/>
                      <a:pt x="18" y="31"/>
                      <a:pt x="19" y="31"/>
                    </a:cubicBezTo>
                    <a:cubicBezTo>
                      <a:pt x="19" y="32"/>
                      <a:pt x="19" y="32"/>
                      <a:pt x="19" y="32"/>
                    </a:cubicBezTo>
                    <a:cubicBezTo>
                      <a:pt x="20" y="32"/>
                      <a:pt x="20" y="33"/>
                      <a:pt x="20" y="33"/>
                    </a:cubicBezTo>
                    <a:cubicBezTo>
                      <a:pt x="21" y="33"/>
                      <a:pt x="21" y="34"/>
                      <a:pt x="21" y="34"/>
                    </a:cubicBezTo>
                    <a:cubicBezTo>
                      <a:pt x="21" y="34"/>
                      <a:pt x="20" y="35"/>
                      <a:pt x="20" y="35"/>
                    </a:cubicBezTo>
                    <a:cubicBezTo>
                      <a:pt x="20" y="35"/>
                      <a:pt x="21" y="35"/>
                      <a:pt x="21" y="36"/>
                    </a:cubicBezTo>
                    <a:cubicBezTo>
                      <a:pt x="21" y="36"/>
                      <a:pt x="20" y="36"/>
                      <a:pt x="20" y="36"/>
                    </a:cubicBezTo>
                    <a:cubicBezTo>
                      <a:pt x="20" y="36"/>
                      <a:pt x="20" y="37"/>
                      <a:pt x="20" y="37"/>
                    </a:cubicBezTo>
                    <a:cubicBezTo>
                      <a:pt x="20" y="37"/>
                      <a:pt x="20" y="37"/>
                      <a:pt x="19" y="37"/>
                    </a:cubicBezTo>
                    <a:cubicBezTo>
                      <a:pt x="19" y="37"/>
                      <a:pt x="19" y="38"/>
                      <a:pt x="19" y="38"/>
                    </a:cubicBezTo>
                    <a:cubicBezTo>
                      <a:pt x="19" y="38"/>
                      <a:pt x="20" y="38"/>
                      <a:pt x="20" y="38"/>
                    </a:cubicBezTo>
                    <a:cubicBezTo>
                      <a:pt x="20" y="38"/>
                      <a:pt x="20" y="38"/>
                      <a:pt x="20" y="38"/>
                    </a:cubicBezTo>
                    <a:cubicBezTo>
                      <a:pt x="20" y="38"/>
                      <a:pt x="20" y="38"/>
                      <a:pt x="20" y="39"/>
                    </a:cubicBezTo>
                    <a:cubicBezTo>
                      <a:pt x="20" y="39"/>
                      <a:pt x="20" y="39"/>
                      <a:pt x="21" y="39"/>
                    </a:cubicBezTo>
                    <a:cubicBezTo>
                      <a:pt x="21" y="39"/>
                      <a:pt x="22" y="39"/>
                      <a:pt x="22" y="39"/>
                    </a:cubicBezTo>
                    <a:cubicBezTo>
                      <a:pt x="22" y="39"/>
                      <a:pt x="21" y="39"/>
                      <a:pt x="21" y="39"/>
                    </a:cubicBezTo>
                    <a:cubicBezTo>
                      <a:pt x="21" y="40"/>
                      <a:pt x="21" y="40"/>
                      <a:pt x="21" y="40"/>
                    </a:cubicBezTo>
                    <a:cubicBezTo>
                      <a:pt x="21" y="40"/>
                      <a:pt x="20" y="40"/>
                      <a:pt x="20" y="40"/>
                    </a:cubicBezTo>
                    <a:cubicBezTo>
                      <a:pt x="20" y="40"/>
                      <a:pt x="20" y="39"/>
                      <a:pt x="20" y="39"/>
                    </a:cubicBezTo>
                    <a:cubicBezTo>
                      <a:pt x="19" y="39"/>
                      <a:pt x="19" y="39"/>
                      <a:pt x="19" y="39"/>
                    </a:cubicBezTo>
                    <a:cubicBezTo>
                      <a:pt x="19" y="38"/>
                      <a:pt x="19" y="39"/>
                      <a:pt x="18" y="39"/>
                    </a:cubicBezTo>
                    <a:cubicBezTo>
                      <a:pt x="18" y="39"/>
                      <a:pt x="17" y="39"/>
                      <a:pt x="17" y="39"/>
                    </a:cubicBezTo>
                    <a:cubicBezTo>
                      <a:pt x="16" y="39"/>
                      <a:pt x="16" y="39"/>
                      <a:pt x="16" y="39"/>
                    </a:cubicBezTo>
                    <a:cubicBezTo>
                      <a:pt x="15" y="38"/>
                      <a:pt x="14" y="38"/>
                      <a:pt x="14" y="39"/>
                    </a:cubicBezTo>
                    <a:cubicBezTo>
                      <a:pt x="14" y="39"/>
                      <a:pt x="14" y="39"/>
                      <a:pt x="14" y="39"/>
                    </a:cubicBezTo>
                    <a:cubicBezTo>
                      <a:pt x="14" y="39"/>
                      <a:pt x="15" y="39"/>
                      <a:pt x="15" y="40"/>
                    </a:cubicBezTo>
                    <a:cubicBezTo>
                      <a:pt x="15" y="40"/>
                      <a:pt x="16" y="40"/>
                      <a:pt x="16" y="40"/>
                    </a:cubicBezTo>
                    <a:cubicBezTo>
                      <a:pt x="16" y="40"/>
                      <a:pt x="16" y="41"/>
                      <a:pt x="17" y="41"/>
                    </a:cubicBezTo>
                    <a:cubicBezTo>
                      <a:pt x="17" y="41"/>
                      <a:pt x="17" y="41"/>
                      <a:pt x="18" y="41"/>
                    </a:cubicBezTo>
                    <a:cubicBezTo>
                      <a:pt x="18" y="42"/>
                      <a:pt x="18" y="42"/>
                      <a:pt x="18" y="43"/>
                    </a:cubicBezTo>
                    <a:cubicBezTo>
                      <a:pt x="18" y="43"/>
                      <a:pt x="18" y="43"/>
                      <a:pt x="18" y="43"/>
                    </a:cubicBezTo>
                    <a:cubicBezTo>
                      <a:pt x="19" y="44"/>
                      <a:pt x="19" y="44"/>
                      <a:pt x="19" y="44"/>
                    </a:cubicBezTo>
                    <a:cubicBezTo>
                      <a:pt x="20" y="44"/>
                      <a:pt x="20" y="44"/>
                      <a:pt x="20" y="44"/>
                    </a:cubicBezTo>
                    <a:cubicBezTo>
                      <a:pt x="20" y="44"/>
                      <a:pt x="21" y="44"/>
                      <a:pt x="21" y="45"/>
                    </a:cubicBezTo>
                    <a:cubicBezTo>
                      <a:pt x="21" y="45"/>
                      <a:pt x="21" y="45"/>
                      <a:pt x="22" y="45"/>
                    </a:cubicBezTo>
                    <a:cubicBezTo>
                      <a:pt x="22" y="45"/>
                      <a:pt x="22" y="45"/>
                      <a:pt x="23" y="45"/>
                    </a:cubicBezTo>
                    <a:cubicBezTo>
                      <a:pt x="23" y="45"/>
                      <a:pt x="23" y="46"/>
                      <a:pt x="23" y="46"/>
                    </a:cubicBezTo>
                    <a:cubicBezTo>
                      <a:pt x="23" y="46"/>
                      <a:pt x="23" y="46"/>
                      <a:pt x="23" y="47"/>
                    </a:cubicBezTo>
                    <a:cubicBezTo>
                      <a:pt x="23" y="47"/>
                      <a:pt x="24" y="47"/>
                      <a:pt x="24" y="47"/>
                    </a:cubicBezTo>
                    <a:cubicBezTo>
                      <a:pt x="24" y="47"/>
                      <a:pt x="24" y="46"/>
                      <a:pt x="24" y="46"/>
                    </a:cubicBezTo>
                    <a:cubicBezTo>
                      <a:pt x="25" y="46"/>
                      <a:pt x="25" y="46"/>
                      <a:pt x="25" y="46"/>
                    </a:cubicBezTo>
                    <a:cubicBezTo>
                      <a:pt x="25" y="46"/>
                      <a:pt x="25" y="46"/>
                      <a:pt x="25" y="46"/>
                    </a:cubicBezTo>
                    <a:cubicBezTo>
                      <a:pt x="25" y="46"/>
                      <a:pt x="26" y="46"/>
                      <a:pt x="26" y="46"/>
                    </a:cubicBezTo>
                    <a:cubicBezTo>
                      <a:pt x="26" y="46"/>
                      <a:pt x="26" y="46"/>
                      <a:pt x="26" y="46"/>
                    </a:cubicBezTo>
                    <a:cubicBezTo>
                      <a:pt x="26" y="46"/>
                      <a:pt x="26" y="45"/>
                      <a:pt x="27" y="45"/>
                    </a:cubicBezTo>
                    <a:cubicBezTo>
                      <a:pt x="27" y="45"/>
                      <a:pt x="26" y="45"/>
                      <a:pt x="26" y="45"/>
                    </a:cubicBezTo>
                    <a:cubicBezTo>
                      <a:pt x="26" y="45"/>
                      <a:pt x="26" y="44"/>
                      <a:pt x="26" y="44"/>
                    </a:cubicBezTo>
                    <a:cubicBezTo>
                      <a:pt x="27" y="44"/>
                      <a:pt x="27" y="44"/>
                      <a:pt x="27" y="44"/>
                    </a:cubicBezTo>
                    <a:cubicBezTo>
                      <a:pt x="27" y="44"/>
                      <a:pt x="27" y="45"/>
                      <a:pt x="27" y="45"/>
                    </a:cubicBezTo>
                    <a:cubicBezTo>
                      <a:pt x="27" y="45"/>
                      <a:pt x="27" y="45"/>
                      <a:pt x="27" y="45"/>
                    </a:cubicBezTo>
                    <a:cubicBezTo>
                      <a:pt x="27" y="45"/>
                      <a:pt x="27" y="46"/>
                      <a:pt x="27" y="46"/>
                    </a:cubicBezTo>
                    <a:cubicBezTo>
                      <a:pt x="27" y="46"/>
                      <a:pt x="27" y="47"/>
                      <a:pt x="27" y="47"/>
                    </a:cubicBezTo>
                    <a:cubicBezTo>
                      <a:pt x="27" y="47"/>
                      <a:pt x="27" y="48"/>
                      <a:pt x="28" y="48"/>
                    </a:cubicBezTo>
                    <a:cubicBezTo>
                      <a:pt x="28" y="49"/>
                      <a:pt x="29" y="49"/>
                      <a:pt x="30" y="49"/>
                    </a:cubicBezTo>
                    <a:cubicBezTo>
                      <a:pt x="30" y="50"/>
                      <a:pt x="31" y="50"/>
                      <a:pt x="31" y="50"/>
                    </a:cubicBezTo>
                    <a:cubicBezTo>
                      <a:pt x="32" y="50"/>
                      <a:pt x="32" y="51"/>
                      <a:pt x="33" y="51"/>
                    </a:cubicBezTo>
                    <a:cubicBezTo>
                      <a:pt x="33" y="51"/>
                      <a:pt x="34" y="54"/>
                      <a:pt x="34" y="54"/>
                    </a:cubicBezTo>
                    <a:cubicBezTo>
                      <a:pt x="34" y="55"/>
                      <a:pt x="34" y="56"/>
                      <a:pt x="34" y="56"/>
                    </a:cubicBezTo>
                    <a:cubicBezTo>
                      <a:pt x="34" y="56"/>
                      <a:pt x="34" y="57"/>
                      <a:pt x="34" y="57"/>
                    </a:cubicBezTo>
                    <a:cubicBezTo>
                      <a:pt x="33" y="58"/>
                      <a:pt x="34" y="59"/>
                      <a:pt x="34" y="59"/>
                    </a:cubicBezTo>
                    <a:cubicBezTo>
                      <a:pt x="34" y="59"/>
                      <a:pt x="34" y="59"/>
                      <a:pt x="34" y="59"/>
                    </a:cubicBezTo>
                    <a:cubicBezTo>
                      <a:pt x="34" y="59"/>
                      <a:pt x="33" y="60"/>
                      <a:pt x="33" y="60"/>
                    </a:cubicBezTo>
                    <a:cubicBezTo>
                      <a:pt x="32" y="60"/>
                      <a:pt x="33" y="60"/>
                      <a:pt x="33" y="61"/>
                    </a:cubicBezTo>
                    <a:cubicBezTo>
                      <a:pt x="32" y="61"/>
                      <a:pt x="33" y="61"/>
                      <a:pt x="33" y="61"/>
                    </a:cubicBezTo>
                    <a:cubicBezTo>
                      <a:pt x="33" y="61"/>
                      <a:pt x="33" y="60"/>
                      <a:pt x="33" y="61"/>
                    </a:cubicBezTo>
                    <a:cubicBezTo>
                      <a:pt x="34" y="61"/>
                      <a:pt x="33" y="61"/>
                      <a:pt x="34" y="61"/>
                    </a:cubicBezTo>
                    <a:cubicBezTo>
                      <a:pt x="34" y="61"/>
                      <a:pt x="34" y="61"/>
                      <a:pt x="35" y="62"/>
                    </a:cubicBezTo>
                    <a:cubicBezTo>
                      <a:pt x="35" y="62"/>
                      <a:pt x="35" y="62"/>
                      <a:pt x="36" y="62"/>
                    </a:cubicBezTo>
                    <a:cubicBezTo>
                      <a:pt x="36" y="63"/>
                      <a:pt x="36" y="63"/>
                      <a:pt x="37" y="63"/>
                    </a:cubicBezTo>
                    <a:cubicBezTo>
                      <a:pt x="37" y="64"/>
                      <a:pt x="38" y="64"/>
                      <a:pt x="38" y="64"/>
                    </a:cubicBezTo>
                    <a:cubicBezTo>
                      <a:pt x="39" y="65"/>
                      <a:pt x="39" y="65"/>
                      <a:pt x="40" y="65"/>
                    </a:cubicBezTo>
                    <a:cubicBezTo>
                      <a:pt x="40" y="66"/>
                      <a:pt x="41" y="67"/>
                      <a:pt x="42" y="67"/>
                    </a:cubicBezTo>
                    <a:cubicBezTo>
                      <a:pt x="42" y="68"/>
                      <a:pt x="43" y="69"/>
                      <a:pt x="43" y="69"/>
                    </a:cubicBezTo>
                    <a:cubicBezTo>
                      <a:pt x="44" y="69"/>
                      <a:pt x="45" y="70"/>
                      <a:pt x="45" y="70"/>
                    </a:cubicBezTo>
                    <a:cubicBezTo>
                      <a:pt x="46" y="70"/>
                      <a:pt x="46" y="71"/>
                      <a:pt x="46" y="71"/>
                    </a:cubicBezTo>
                    <a:cubicBezTo>
                      <a:pt x="47" y="72"/>
                      <a:pt x="47" y="73"/>
                      <a:pt x="47" y="74"/>
                    </a:cubicBezTo>
                    <a:cubicBezTo>
                      <a:pt x="47" y="74"/>
                      <a:pt x="48" y="75"/>
                      <a:pt x="48" y="75"/>
                    </a:cubicBezTo>
                    <a:cubicBezTo>
                      <a:pt x="48" y="75"/>
                      <a:pt x="49" y="75"/>
                      <a:pt x="49" y="75"/>
                    </a:cubicBezTo>
                    <a:cubicBezTo>
                      <a:pt x="49" y="75"/>
                      <a:pt x="50" y="74"/>
                      <a:pt x="50" y="74"/>
                    </a:cubicBezTo>
                    <a:cubicBezTo>
                      <a:pt x="50" y="74"/>
                      <a:pt x="50" y="74"/>
                      <a:pt x="51" y="74"/>
                    </a:cubicBezTo>
                    <a:cubicBezTo>
                      <a:pt x="51" y="73"/>
                      <a:pt x="52" y="73"/>
                      <a:pt x="52" y="73"/>
                    </a:cubicBezTo>
                    <a:cubicBezTo>
                      <a:pt x="52" y="73"/>
                      <a:pt x="52" y="71"/>
                      <a:pt x="52" y="71"/>
                    </a:cubicBezTo>
                    <a:cubicBezTo>
                      <a:pt x="52" y="71"/>
                      <a:pt x="51" y="70"/>
                      <a:pt x="51" y="70"/>
                    </a:cubicBezTo>
                    <a:cubicBezTo>
                      <a:pt x="51" y="70"/>
                      <a:pt x="50" y="70"/>
                      <a:pt x="50" y="69"/>
                    </a:cubicBezTo>
                    <a:cubicBezTo>
                      <a:pt x="50" y="69"/>
                      <a:pt x="50" y="69"/>
                      <a:pt x="50" y="69"/>
                    </a:cubicBezTo>
                    <a:cubicBezTo>
                      <a:pt x="50" y="68"/>
                      <a:pt x="50" y="68"/>
                      <a:pt x="50" y="68"/>
                    </a:cubicBezTo>
                    <a:cubicBezTo>
                      <a:pt x="49" y="68"/>
                      <a:pt x="49" y="68"/>
                      <a:pt x="49" y="67"/>
                    </a:cubicBezTo>
                    <a:cubicBezTo>
                      <a:pt x="49" y="67"/>
                      <a:pt x="49" y="67"/>
                      <a:pt x="49" y="67"/>
                    </a:cubicBezTo>
                    <a:cubicBezTo>
                      <a:pt x="49" y="67"/>
                      <a:pt x="48" y="67"/>
                      <a:pt x="48" y="66"/>
                    </a:cubicBezTo>
                    <a:cubicBezTo>
                      <a:pt x="48" y="66"/>
                      <a:pt x="48" y="66"/>
                      <a:pt x="48" y="66"/>
                    </a:cubicBezTo>
                    <a:cubicBezTo>
                      <a:pt x="47" y="65"/>
                      <a:pt x="47" y="65"/>
                      <a:pt x="47" y="65"/>
                    </a:cubicBezTo>
                    <a:cubicBezTo>
                      <a:pt x="46" y="64"/>
                      <a:pt x="46" y="65"/>
                      <a:pt x="46" y="65"/>
                    </a:cubicBezTo>
                    <a:cubicBezTo>
                      <a:pt x="46" y="65"/>
                      <a:pt x="46" y="66"/>
                      <a:pt x="46" y="66"/>
                    </a:cubicBezTo>
                    <a:cubicBezTo>
                      <a:pt x="45" y="66"/>
                      <a:pt x="45" y="66"/>
                      <a:pt x="45" y="66"/>
                    </a:cubicBezTo>
                    <a:cubicBezTo>
                      <a:pt x="45" y="66"/>
                      <a:pt x="44" y="66"/>
                      <a:pt x="44" y="65"/>
                    </a:cubicBezTo>
                    <a:cubicBezTo>
                      <a:pt x="44" y="65"/>
                      <a:pt x="44" y="65"/>
                      <a:pt x="44" y="65"/>
                    </a:cubicBezTo>
                    <a:cubicBezTo>
                      <a:pt x="43" y="64"/>
                      <a:pt x="43" y="64"/>
                      <a:pt x="43" y="64"/>
                    </a:cubicBezTo>
                    <a:cubicBezTo>
                      <a:pt x="43" y="63"/>
                      <a:pt x="43" y="63"/>
                      <a:pt x="43" y="63"/>
                    </a:cubicBezTo>
                    <a:cubicBezTo>
                      <a:pt x="43" y="63"/>
                      <a:pt x="43" y="62"/>
                      <a:pt x="43" y="62"/>
                    </a:cubicBezTo>
                    <a:cubicBezTo>
                      <a:pt x="43" y="62"/>
                      <a:pt x="43" y="61"/>
                      <a:pt x="43" y="60"/>
                    </a:cubicBezTo>
                    <a:cubicBezTo>
                      <a:pt x="43" y="60"/>
                      <a:pt x="43" y="60"/>
                      <a:pt x="43" y="60"/>
                    </a:cubicBezTo>
                    <a:cubicBezTo>
                      <a:pt x="42" y="59"/>
                      <a:pt x="42" y="59"/>
                      <a:pt x="42" y="59"/>
                    </a:cubicBezTo>
                    <a:cubicBezTo>
                      <a:pt x="42" y="58"/>
                      <a:pt x="42" y="57"/>
                      <a:pt x="42" y="57"/>
                    </a:cubicBezTo>
                    <a:cubicBezTo>
                      <a:pt x="42" y="57"/>
                      <a:pt x="41" y="56"/>
                      <a:pt x="41" y="56"/>
                    </a:cubicBezTo>
                    <a:cubicBezTo>
                      <a:pt x="40" y="56"/>
                      <a:pt x="40" y="55"/>
                      <a:pt x="40" y="55"/>
                    </a:cubicBezTo>
                    <a:cubicBezTo>
                      <a:pt x="40" y="55"/>
                      <a:pt x="40" y="54"/>
                      <a:pt x="40" y="54"/>
                    </a:cubicBezTo>
                    <a:cubicBezTo>
                      <a:pt x="39" y="54"/>
                      <a:pt x="39" y="54"/>
                      <a:pt x="39" y="53"/>
                    </a:cubicBezTo>
                    <a:cubicBezTo>
                      <a:pt x="39" y="53"/>
                      <a:pt x="39" y="51"/>
                      <a:pt x="39" y="51"/>
                    </a:cubicBezTo>
                    <a:cubicBezTo>
                      <a:pt x="39" y="50"/>
                      <a:pt x="39" y="50"/>
                      <a:pt x="38" y="49"/>
                    </a:cubicBezTo>
                    <a:cubicBezTo>
                      <a:pt x="38" y="49"/>
                      <a:pt x="38" y="49"/>
                      <a:pt x="38" y="48"/>
                    </a:cubicBezTo>
                    <a:cubicBezTo>
                      <a:pt x="38" y="48"/>
                      <a:pt x="37" y="47"/>
                      <a:pt x="37" y="47"/>
                    </a:cubicBezTo>
                    <a:cubicBezTo>
                      <a:pt x="37" y="46"/>
                      <a:pt x="36" y="46"/>
                      <a:pt x="36" y="45"/>
                    </a:cubicBezTo>
                    <a:cubicBezTo>
                      <a:pt x="36" y="45"/>
                      <a:pt x="36" y="46"/>
                      <a:pt x="36" y="46"/>
                    </a:cubicBezTo>
                    <a:cubicBezTo>
                      <a:pt x="36" y="46"/>
                      <a:pt x="36" y="46"/>
                      <a:pt x="36" y="47"/>
                    </a:cubicBezTo>
                    <a:cubicBezTo>
                      <a:pt x="36" y="47"/>
                      <a:pt x="36" y="47"/>
                      <a:pt x="36" y="47"/>
                    </a:cubicBezTo>
                    <a:cubicBezTo>
                      <a:pt x="36" y="48"/>
                      <a:pt x="36" y="48"/>
                      <a:pt x="36" y="48"/>
                    </a:cubicBezTo>
                    <a:cubicBezTo>
                      <a:pt x="36" y="47"/>
                      <a:pt x="35" y="47"/>
                      <a:pt x="35" y="47"/>
                    </a:cubicBezTo>
                    <a:cubicBezTo>
                      <a:pt x="35" y="46"/>
                      <a:pt x="35" y="46"/>
                      <a:pt x="35" y="46"/>
                    </a:cubicBezTo>
                    <a:cubicBezTo>
                      <a:pt x="35" y="46"/>
                      <a:pt x="35" y="45"/>
                      <a:pt x="35" y="45"/>
                    </a:cubicBezTo>
                    <a:cubicBezTo>
                      <a:pt x="35" y="45"/>
                      <a:pt x="35" y="44"/>
                      <a:pt x="35" y="44"/>
                    </a:cubicBezTo>
                    <a:cubicBezTo>
                      <a:pt x="35" y="44"/>
                      <a:pt x="35" y="44"/>
                      <a:pt x="35" y="44"/>
                    </a:cubicBezTo>
                    <a:cubicBezTo>
                      <a:pt x="34" y="44"/>
                      <a:pt x="34" y="44"/>
                      <a:pt x="34" y="43"/>
                    </a:cubicBezTo>
                    <a:cubicBezTo>
                      <a:pt x="33" y="43"/>
                      <a:pt x="33" y="43"/>
                      <a:pt x="33" y="42"/>
                    </a:cubicBezTo>
                    <a:cubicBezTo>
                      <a:pt x="33" y="42"/>
                      <a:pt x="32" y="41"/>
                      <a:pt x="32" y="40"/>
                    </a:cubicBezTo>
                    <a:cubicBezTo>
                      <a:pt x="31" y="40"/>
                      <a:pt x="31" y="40"/>
                      <a:pt x="31" y="40"/>
                    </a:cubicBezTo>
                    <a:cubicBezTo>
                      <a:pt x="30" y="40"/>
                      <a:pt x="30" y="39"/>
                      <a:pt x="30" y="38"/>
                    </a:cubicBezTo>
                    <a:cubicBezTo>
                      <a:pt x="29" y="38"/>
                      <a:pt x="29" y="38"/>
                      <a:pt x="29" y="37"/>
                    </a:cubicBezTo>
                    <a:cubicBezTo>
                      <a:pt x="29" y="37"/>
                      <a:pt x="29" y="36"/>
                      <a:pt x="29" y="36"/>
                    </a:cubicBezTo>
                    <a:cubicBezTo>
                      <a:pt x="29" y="36"/>
                      <a:pt x="29" y="35"/>
                      <a:pt x="29" y="35"/>
                    </a:cubicBezTo>
                    <a:cubicBezTo>
                      <a:pt x="29" y="35"/>
                      <a:pt x="29" y="34"/>
                      <a:pt x="29" y="34"/>
                    </a:cubicBezTo>
                    <a:cubicBezTo>
                      <a:pt x="29" y="34"/>
                      <a:pt x="29" y="34"/>
                      <a:pt x="29" y="33"/>
                    </a:cubicBezTo>
                    <a:cubicBezTo>
                      <a:pt x="28" y="33"/>
                      <a:pt x="28" y="33"/>
                      <a:pt x="28" y="33"/>
                    </a:cubicBezTo>
                    <a:cubicBezTo>
                      <a:pt x="28" y="34"/>
                      <a:pt x="28" y="34"/>
                      <a:pt x="27" y="34"/>
                    </a:cubicBezTo>
                    <a:cubicBezTo>
                      <a:pt x="27" y="33"/>
                      <a:pt x="27" y="33"/>
                      <a:pt x="27" y="33"/>
                    </a:cubicBezTo>
                    <a:cubicBezTo>
                      <a:pt x="27" y="33"/>
                      <a:pt x="27" y="32"/>
                      <a:pt x="27" y="31"/>
                    </a:cubicBezTo>
                    <a:cubicBezTo>
                      <a:pt x="26" y="31"/>
                      <a:pt x="26" y="31"/>
                      <a:pt x="26" y="31"/>
                    </a:cubicBezTo>
                    <a:cubicBezTo>
                      <a:pt x="25" y="31"/>
                      <a:pt x="26" y="31"/>
                      <a:pt x="26" y="31"/>
                    </a:cubicBezTo>
                    <a:cubicBezTo>
                      <a:pt x="25" y="30"/>
                      <a:pt x="25" y="30"/>
                      <a:pt x="25" y="30"/>
                    </a:cubicBezTo>
                    <a:cubicBezTo>
                      <a:pt x="25" y="30"/>
                      <a:pt x="25" y="30"/>
                      <a:pt x="25" y="30"/>
                    </a:cubicBezTo>
                    <a:cubicBezTo>
                      <a:pt x="24" y="30"/>
                      <a:pt x="24" y="30"/>
                      <a:pt x="24" y="30"/>
                    </a:cubicBezTo>
                    <a:cubicBezTo>
                      <a:pt x="24" y="30"/>
                      <a:pt x="24" y="29"/>
                      <a:pt x="24" y="29"/>
                    </a:cubicBezTo>
                    <a:cubicBezTo>
                      <a:pt x="24" y="28"/>
                      <a:pt x="24" y="28"/>
                      <a:pt x="24" y="28"/>
                    </a:cubicBezTo>
                    <a:cubicBezTo>
                      <a:pt x="23" y="28"/>
                      <a:pt x="24" y="28"/>
                      <a:pt x="24" y="27"/>
                    </a:cubicBezTo>
                    <a:cubicBezTo>
                      <a:pt x="24" y="27"/>
                      <a:pt x="23" y="27"/>
                      <a:pt x="23" y="26"/>
                    </a:cubicBezTo>
                    <a:cubicBezTo>
                      <a:pt x="22" y="26"/>
                      <a:pt x="21" y="25"/>
                      <a:pt x="21" y="24"/>
                    </a:cubicBezTo>
                    <a:cubicBezTo>
                      <a:pt x="20" y="24"/>
                      <a:pt x="19" y="24"/>
                      <a:pt x="19" y="24"/>
                    </a:cubicBezTo>
                    <a:cubicBezTo>
                      <a:pt x="19" y="24"/>
                      <a:pt x="19" y="23"/>
                      <a:pt x="19" y="23"/>
                    </a:cubicBezTo>
                    <a:cubicBezTo>
                      <a:pt x="19" y="23"/>
                      <a:pt x="17" y="21"/>
                      <a:pt x="17" y="21"/>
                    </a:cubicBezTo>
                    <a:cubicBezTo>
                      <a:pt x="17" y="21"/>
                      <a:pt x="17" y="20"/>
                      <a:pt x="17" y="20"/>
                    </a:cubicBezTo>
                    <a:cubicBezTo>
                      <a:pt x="17" y="20"/>
                      <a:pt x="17" y="19"/>
                      <a:pt x="17" y="18"/>
                    </a:cubicBezTo>
                    <a:cubicBezTo>
                      <a:pt x="17" y="18"/>
                      <a:pt x="17" y="18"/>
                      <a:pt x="17" y="17"/>
                    </a:cubicBezTo>
                    <a:cubicBezTo>
                      <a:pt x="17" y="17"/>
                      <a:pt x="17" y="17"/>
                      <a:pt x="17" y="17"/>
                    </a:cubicBezTo>
                    <a:cubicBezTo>
                      <a:pt x="16" y="16"/>
                      <a:pt x="16" y="15"/>
                      <a:pt x="16" y="15"/>
                    </a:cubicBezTo>
                    <a:cubicBezTo>
                      <a:pt x="16" y="15"/>
                      <a:pt x="16" y="14"/>
                      <a:pt x="15" y="14"/>
                    </a:cubicBezTo>
                    <a:cubicBezTo>
                      <a:pt x="15" y="13"/>
                      <a:pt x="15" y="12"/>
                      <a:pt x="15" y="12"/>
                    </a:cubicBezTo>
                    <a:cubicBezTo>
                      <a:pt x="15" y="11"/>
                      <a:pt x="15" y="10"/>
                      <a:pt x="15" y="10"/>
                    </a:cubicBezTo>
                    <a:cubicBezTo>
                      <a:pt x="15" y="10"/>
                      <a:pt x="16" y="9"/>
                      <a:pt x="16" y="8"/>
                    </a:cubicBezTo>
                    <a:cubicBezTo>
                      <a:pt x="16" y="8"/>
                      <a:pt x="16" y="8"/>
                      <a:pt x="16" y="8"/>
                    </a:cubicBezTo>
                    <a:cubicBezTo>
                      <a:pt x="17" y="9"/>
                      <a:pt x="17" y="8"/>
                      <a:pt x="17" y="8"/>
                    </a:cubicBezTo>
                    <a:cubicBezTo>
                      <a:pt x="17" y="8"/>
                      <a:pt x="17" y="8"/>
                      <a:pt x="17" y="8"/>
                    </a:cubicBezTo>
                    <a:cubicBezTo>
                      <a:pt x="18" y="9"/>
                      <a:pt x="20" y="10"/>
                      <a:pt x="20" y="10"/>
                    </a:cubicBezTo>
                    <a:cubicBezTo>
                      <a:pt x="20" y="10"/>
                      <a:pt x="20" y="10"/>
                      <a:pt x="20" y="10"/>
                    </a:cubicBezTo>
                    <a:cubicBezTo>
                      <a:pt x="20" y="10"/>
                      <a:pt x="21" y="10"/>
                      <a:pt x="22" y="10"/>
                    </a:cubicBezTo>
                    <a:cubicBezTo>
                      <a:pt x="22" y="9"/>
                      <a:pt x="22" y="9"/>
                      <a:pt x="22" y="9"/>
                    </a:cubicBezTo>
                    <a:cubicBezTo>
                      <a:pt x="22" y="9"/>
                      <a:pt x="23" y="10"/>
                      <a:pt x="23" y="10"/>
                    </a:cubicBezTo>
                    <a:cubicBezTo>
                      <a:pt x="24" y="11"/>
                      <a:pt x="24" y="11"/>
                      <a:pt x="24" y="11"/>
                    </a:cubicBezTo>
                    <a:cubicBezTo>
                      <a:pt x="24" y="12"/>
                      <a:pt x="24" y="12"/>
                      <a:pt x="24" y="12"/>
                    </a:cubicBezTo>
                    <a:cubicBezTo>
                      <a:pt x="25" y="12"/>
                      <a:pt x="25" y="12"/>
                      <a:pt x="26" y="12"/>
                    </a:cubicBezTo>
                    <a:cubicBezTo>
                      <a:pt x="26" y="12"/>
                      <a:pt x="27" y="12"/>
                      <a:pt x="27" y="12"/>
                    </a:cubicBezTo>
                    <a:cubicBezTo>
                      <a:pt x="28" y="13"/>
                      <a:pt x="28" y="13"/>
                      <a:pt x="28" y="14"/>
                    </a:cubicBezTo>
                    <a:cubicBezTo>
                      <a:pt x="28" y="14"/>
                      <a:pt x="27" y="14"/>
                      <a:pt x="27" y="14"/>
                    </a:cubicBezTo>
                    <a:cubicBezTo>
                      <a:pt x="27" y="15"/>
                      <a:pt x="27" y="15"/>
                      <a:pt x="27" y="16"/>
                    </a:cubicBezTo>
                    <a:cubicBezTo>
                      <a:pt x="27" y="16"/>
                      <a:pt x="27" y="17"/>
                      <a:pt x="27" y="17"/>
                    </a:cubicBezTo>
                    <a:cubicBezTo>
                      <a:pt x="27" y="17"/>
                      <a:pt x="28" y="18"/>
                      <a:pt x="29" y="18"/>
                    </a:cubicBezTo>
                    <a:cubicBezTo>
                      <a:pt x="29" y="19"/>
                      <a:pt x="29" y="19"/>
                      <a:pt x="29" y="20"/>
                    </a:cubicBezTo>
                    <a:cubicBezTo>
                      <a:pt x="29" y="20"/>
                      <a:pt x="29" y="20"/>
                      <a:pt x="29" y="21"/>
                    </a:cubicBezTo>
                    <a:cubicBezTo>
                      <a:pt x="29" y="21"/>
                      <a:pt x="29" y="22"/>
                      <a:pt x="29" y="22"/>
                    </a:cubicBezTo>
                    <a:cubicBezTo>
                      <a:pt x="29" y="23"/>
                      <a:pt x="30" y="23"/>
                      <a:pt x="30" y="23"/>
                    </a:cubicBezTo>
                    <a:cubicBezTo>
                      <a:pt x="31" y="23"/>
                      <a:pt x="31" y="24"/>
                      <a:pt x="31" y="25"/>
                    </a:cubicBezTo>
                    <a:cubicBezTo>
                      <a:pt x="32" y="25"/>
                      <a:pt x="32" y="26"/>
                      <a:pt x="32" y="26"/>
                    </a:cubicBezTo>
                    <a:cubicBezTo>
                      <a:pt x="32" y="26"/>
                      <a:pt x="32" y="27"/>
                      <a:pt x="32" y="27"/>
                    </a:cubicBezTo>
                    <a:cubicBezTo>
                      <a:pt x="32" y="27"/>
                      <a:pt x="33" y="27"/>
                      <a:pt x="33" y="27"/>
                    </a:cubicBezTo>
                    <a:cubicBezTo>
                      <a:pt x="33" y="27"/>
                      <a:pt x="33" y="27"/>
                      <a:pt x="33" y="27"/>
                    </a:cubicBezTo>
                    <a:cubicBezTo>
                      <a:pt x="33" y="27"/>
                      <a:pt x="33" y="28"/>
                      <a:pt x="33" y="28"/>
                    </a:cubicBezTo>
                    <a:cubicBezTo>
                      <a:pt x="33" y="28"/>
                      <a:pt x="34" y="29"/>
                      <a:pt x="34" y="30"/>
                    </a:cubicBezTo>
                    <a:cubicBezTo>
                      <a:pt x="34" y="30"/>
                      <a:pt x="34" y="30"/>
                      <a:pt x="34" y="30"/>
                    </a:cubicBezTo>
                    <a:cubicBezTo>
                      <a:pt x="34" y="31"/>
                      <a:pt x="35" y="31"/>
                      <a:pt x="35" y="31"/>
                    </a:cubicBezTo>
                    <a:cubicBezTo>
                      <a:pt x="36" y="31"/>
                      <a:pt x="35" y="31"/>
                      <a:pt x="35" y="31"/>
                    </a:cubicBezTo>
                    <a:cubicBezTo>
                      <a:pt x="35" y="31"/>
                      <a:pt x="35" y="32"/>
                      <a:pt x="35" y="32"/>
                    </a:cubicBezTo>
                    <a:cubicBezTo>
                      <a:pt x="36" y="32"/>
                      <a:pt x="36" y="33"/>
                      <a:pt x="36" y="33"/>
                    </a:cubicBezTo>
                    <a:cubicBezTo>
                      <a:pt x="36" y="33"/>
                      <a:pt x="37" y="34"/>
                      <a:pt x="37" y="34"/>
                    </a:cubicBezTo>
                    <a:cubicBezTo>
                      <a:pt x="38" y="35"/>
                      <a:pt x="38" y="35"/>
                      <a:pt x="38" y="36"/>
                    </a:cubicBezTo>
                    <a:cubicBezTo>
                      <a:pt x="39" y="36"/>
                      <a:pt x="40" y="37"/>
                      <a:pt x="40" y="37"/>
                    </a:cubicBezTo>
                    <a:cubicBezTo>
                      <a:pt x="40" y="38"/>
                      <a:pt x="43" y="38"/>
                      <a:pt x="44" y="38"/>
                    </a:cubicBezTo>
                    <a:cubicBezTo>
                      <a:pt x="45" y="38"/>
                      <a:pt x="44" y="39"/>
                      <a:pt x="44" y="40"/>
                    </a:cubicBezTo>
                    <a:cubicBezTo>
                      <a:pt x="44" y="40"/>
                      <a:pt x="44" y="41"/>
                      <a:pt x="44" y="41"/>
                    </a:cubicBezTo>
                    <a:cubicBezTo>
                      <a:pt x="44" y="41"/>
                      <a:pt x="44" y="42"/>
                      <a:pt x="45" y="42"/>
                    </a:cubicBezTo>
                    <a:cubicBezTo>
                      <a:pt x="45" y="42"/>
                      <a:pt x="45" y="43"/>
                      <a:pt x="45" y="43"/>
                    </a:cubicBezTo>
                    <a:cubicBezTo>
                      <a:pt x="45" y="43"/>
                      <a:pt x="46" y="44"/>
                      <a:pt x="46" y="44"/>
                    </a:cubicBezTo>
                    <a:cubicBezTo>
                      <a:pt x="47" y="44"/>
                      <a:pt x="47" y="44"/>
                      <a:pt x="48" y="44"/>
                    </a:cubicBezTo>
                    <a:cubicBezTo>
                      <a:pt x="48" y="44"/>
                      <a:pt x="49" y="44"/>
                      <a:pt x="49" y="45"/>
                    </a:cubicBezTo>
                    <a:cubicBezTo>
                      <a:pt x="49" y="45"/>
                      <a:pt x="49" y="46"/>
                      <a:pt x="49" y="46"/>
                    </a:cubicBezTo>
                    <a:cubicBezTo>
                      <a:pt x="49" y="47"/>
                      <a:pt x="49" y="47"/>
                      <a:pt x="49" y="47"/>
                    </a:cubicBezTo>
                    <a:cubicBezTo>
                      <a:pt x="50" y="47"/>
                      <a:pt x="50" y="47"/>
                      <a:pt x="50" y="47"/>
                    </a:cubicBezTo>
                    <a:cubicBezTo>
                      <a:pt x="51" y="47"/>
                      <a:pt x="51" y="47"/>
                      <a:pt x="51" y="47"/>
                    </a:cubicBezTo>
                    <a:cubicBezTo>
                      <a:pt x="51" y="46"/>
                      <a:pt x="52" y="47"/>
                      <a:pt x="52" y="47"/>
                    </a:cubicBezTo>
                    <a:cubicBezTo>
                      <a:pt x="52" y="48"/>
                      <a:pt x="53" y="48"/>
                      <a:pt x="53" y="49"/>
                    </a:cubicBezTo>
                    <a:cubicBezTo>
                      <a:pt x="53" y="49"/>
                      <a:pt x="54" y="50"/>
                      <a:pt x="54" y="50"/>
                    </a:cubicBezTo>
                    <a:cubicBezTo>
                      <a:pt x="54" y="51"/>
                      <a:pt x="53" y="50"/>
                      <a:pt x="53" y="50"/>
                    </a:cubicBezTo>
                    <a:cubicBezTo>
                      <a:pt x="53" y="50"/>
                      <a:pt x="53" y="50"/>
                      <a:pt x="53" y="50"/>
                    </a:cubicBezTo>
                    <a:cubicBezTo>
                      <a:pt x="53" y="51"/>
                      <a:pt x="52" y="51"/>
                      <a:pt x="52" y="51"/>
                    </a:cubicBezTo>
                    <a:cubicBezTo>
                      <a:pt x="52" y="52"/>
                      <a:pt x="52" y="52"/>
                      <a:pt x="52" y="52"/>
                    </a:cubicBezTo>
                    <a:cubicBezTo>
                      <a:pt x="52" y="52"/>
                      <a:pt x="52" y="53"/>
                      <a:pt x="52" y="53"/>
                    </a:cubicBezTo>
                    <a:cubicBezTo>
                      <a:pt x="52" y="53"/>
                      <a:pt x="52" y="54"/>
                      <a:pt x="53" y="54"/>
                    </a:cubicBezTo>
                    <a:cubicBezTo>
                      <a:pt x="53" y="54"/>
                      <a:pt x="53" y="54"/>
                      <a:pt x="52" y="54"/>
                    </a:cubicBezTo>
                    <a:cubicBezTo>
                      <a:pt x="52" y="55"/>
                      <a:pt x="52" y="55"/>
                      <a:pt x="53" y="55"/>
                    </a:cubicBezTo>
                    <a:cubicBezTo>
                      <a:pt x="53" y="55"/>
                      <a:pt x="53" y="55"/>
                      <a:pt x="53" y="54"/>
                    </a:cubicBezTo>
                    <a:cubicBezTo>
                      <a:pt x="54" y="54"/>
                      <a:pt x="53" y="55"/>
                      <a:pt x="54" y="55"/>
                    </a:cubicBezTo>
                    <a:cubicBezTo>
                      <a:pt x="54" y="55"/>
                      <a:pt x="54" y="55"/>
                      <a:pt x="54" y="55"/>
                    </a:cubicBezTo>
                    <a:cubicBezTo>
                      <a:pt x="54" y="55"/>
                      <a:pt x="55" y="54"/>
                      <a:pt x="55" y="54"/>
                    </a:cubicBezTo>
                    <a:cubicBezTo>
                      <a:pt x="55" y="54"/>
                      <a:pt x="55" y="55"/>
                      <a:pt x="55" y="55"/>
                    </a:cubicBezTo>
                    <a:cubicBezTo>
                      <a:pt x="55" y="55"/>
                      <a:pt x="55" y="55"/>
                      <a:pt x="54" y="55"/>
                    </a:cubicBezTo>
                    <a:cubicBezTo>
                      <a:pt x="54" y="55"/>
                      <a:pt x="54" y="56"/>
                      <a:pt x="54" y="56"/>
                    </a:cubicBezTo>
                    <a:cubicBezTo>
                      <a:pt x="54" y="56"/>
                      <a:pt x="55" y="56"/>
                      <a:pt x="55" y="56"/>
                    </a:cubicBezTo>
                    <a:cubicBezTo>
                      <a:pt x="55" y="56"/>
                      <a:pt x="55" y="55"/>
                      <a:pt x="56" y="55"/>
                    </a:cubicBezTo>
                    <a:cubicBezTo>
                      <a:pt x="56" y="55"/>
                      <a:pt x="56" y="56"/>
                      <a:pt x="56" y="56"/>
                    </a:cubicBezTo>
                    <a:cubicBezTo>
                      <a:pt x="56" y="56"/>
                      <a:pt x="57" y="57"/>
                      <a:pt x="57" y="57"/>
                    </a:cubicBezTo>
                    <a:cubicBezTo>
                      <a:pt x="57" y="57"/>
                      <a:pt x="57" y="57"/>
                      <a:pt x="58" y="57"/>
                    </a:cubicBezTo>
                    <a:cubicBezTo>
                      <a:pt x="58" y="57"/>
                      <a:pt x="58" y="58"/>
                      <a:pt x="59" y="58"/>
                    </a:cubicBezTo>
                    <a:cubicBezTo>
                      <a:pt x="59" y="57"/>
                      <a:pt x="59" y="57"/>
                      <a:pt x="59" y="57"/>
                    </a:cubicBezTo>
                    <a:cubicBezTo>
                      <a:pt x="59" y="57"/>
                      <a:pt x="59" y="58"/>
                      <a:pt x="60" y="58"/>
                    </a:cubicBezTo>
                    <a:cubicBezTo>
                      <a:pt x="60" y="58"/>
                      <a:pt x="61" y="59"/>
                      <a:pt x="61" y="59"/>
                    </a:cubicBezTo>
                    <a:cubicBezTo>
                      <a:pt x="61" y="59"/>
                      <a:pt x="60" y="60"/>
                      <a:pt x="60" y="60"/>
                    </a:cubicBezTo>
                    <a:cubicBezTo>
                      <a:pt x="60" y="60"/>
                      <a:pt x="60" y="60"/>
                      <a:pt x="60" y="60"/>
                    </a:cubicBezTo>
                    <a:cubicBezTo>
                      <a:pt x="60" y="61"/>
                      <a:pt x="60" y="61"/>
                      <a:pt x="60" y="61"/>
                    </a:cubicBezTo>
                    <a:cubicBezTo>
                      <a:pt x="61" y="61"/>
                      <a:pt x="61" y="60"/>
                      <a:pt x="61" y="60"/>
                    </a:cubicBezTo>
                    <a:cubicBezTo>
                      <a:pt x="62" y="60"/>
                      <a:pt x="62" y="60"/>
                      <a:pt x="62" y="60"/>
                    </a:cubicBezTo>
                    <a:cubicBezTo>
                      <a:pt x="62" y="61"/>
                      <a:pt x="62" y="61"/>
                      <a:pt x="62" y="61"/>
                    </a:cubicBezTo>
                    <a:cubicBezTo>
                      <a:pt x="62" y="62"/>
                      <a:pt x="61" y="62"/>
                      <a:pt x="61" y="62"/>
                    </a:cubicBezTo>
                    <a:cubicBezTo>
                      <a:pt x="61" y="62"/>
                      <a:pt x="62" y="62"/>
                      <a:pt x="62" y="63"/>
                    </a:cubicBezTo>
                    <a:cubicBezTo>
                      <a:pt x="63" y="63"/>
                      <a:pt x="63" y="63"/>
                      <a:pt x="63" y="63"/>
                    </a:cubicBezTo>
                    <a:cubicBezTo>
                      <a:pt x="64" y="63"/>
                      <a:pt x="64" y="63"/>
                      <a:pt x="64" y="63"/>
                    </a:cubicBezTo>
                    <a:cubicBezTo>
                      <a:pt x="64" y="63"/>
                      <a:pt x="64" y="64"/>
                      <a:pt x="64" y="64"/>
                    </a:cubicBezTo>
                    <a:cubicBezTo>
                      <a:pt x="64" y="64"/>
                      <a:pt x="64" y="64"/>
                      <a:pt x="64" y="64"/>
                    </a:cubicBezTo>
                    <a:cubicBezTo>
                      <a:pt x="64" y="64"/>
                      <a:pt x="64" y="64"/>
                      <a:pt x="64" y="65"/>
                    </a:cubicBezTo>
                    <a:cubicBezTo>
                      <a:pt x="65" y="65"/>
                      <a:pt x="66" y="65"/>
                      <a:pt x="66" y="66"/>
                    </a:cubicBezTo>
                    <a:cubicBezTo>
                      <a:pt x="67" y="66"/>
                      <a:pt x="67" y="67"/>
                      <a:pt x="68" y="67"/>
                    </a:cubicBezTo>
                    <a:cubicBezTo>
                      <a:pt x="68" y="67"/>
                      <a:pt x="69" y="69"/>
                      <a:pt x="69" y="69"/>
                    </a:cubicBezTo>
                    <a:cubicBezTo>
                      <a:pt x="69" y="70"/>
                      <a:pt x="69" y="70"/>
                      <a:pt x="70" y="70"/>
                    </a:cubicBezTo>
                    <a:cubicBezTo>
                      <a:pt x="70" y="70"/>
                      <a:pt x="71" y="71"/>
                      <a:pt x="71" y="72"/>
                    </a:cubicBezTo>
                    <a:cubicBezTo>
                      <a:pt x="71" y="72"/>
                      <a:pt x="73" y="74"/>
                      <a:pt x="73" y="74"/>
                    </a:cubicBezTo>
                    <a:cubicBezTo>
                      <a:pt x="73" y="74"/>
                      <a:pt x="74" y="75"/>
                      <a:pt x="74" y="74"/>
                    </a:cubicBezTo>
                    <a:cubicBezTo>
                      <a:pt x="74" y="74"/>
                      <a:pt x="74" y="74"/>
                      <a:pt x="74" y="75"/>
                    </a:cubicBezTo>
                    <a:cubicBezTo>
                      <a:pt x="74" y="75"/>
                      <a:pt x="74" y="75"/>
                      <a:pt x="75" y="76"/>
                    </a:cubicBezTo>
                    <a:cubicBezTo>
                      <a:pt x="75" y="76"/>
                      <a:pt x="75" y="76"/>
                      <a:pt x="76" y="77"/>
                    </a:cubicBezTo>
                    <a:cubicBezTo>
                      <a:pt x="76" y="77"/>
                      <a:pt x="77" y="78"/>
                      <a:pt x="77" y="79"/>
                    </a:cubicBezTo>
                    <a:cubicBezTo>
                      <a:pt x="77" y="79"/>
                      <a:pt x="77" y="80"/>
                      <a:pt x="77" y="80"/>
                    </a:cubicBezTo>
                    <a:cubicBezTo>
                      <a:pt x="77" y="81"/>
                      <a:pt x="77" y="81"/>
                      <a:pt x="77" y="82"/>
                    </a:cubicBezTo>
                    <a:cubicBezTo>
                      <a:pt x="77" y="82"/>
                      <a:pt x="78" y="83"/>
                      <a:pt x="78" y="83"/>
                    </a:cubicBezTo>
                    <a:cubicBezTo>
                      <a:pt x="78" y="84"/>
                      <a:pt x="79" y="84"/>
                      <a:pt x="79" y="85"/>
                    </a:cubicBezTo>
                    <a:cubicBezTo>
                      <a:pt x="79" y="85"/>
                      <a:pt x="80" y="86"/>
                      <a:pt x="80" y="86"/>
                    </a:cubicBezTo>
                    <a:cubicBezTo>
                      <a:pt x="80" y="87"/>
                      <a:pt x="80" y="88"/>
                      <a:pt x="80" y="88"/>
                    </a:cubicBezTo>
                    <a:cubicBezTo>
                      <a:pt x="79" y="89"/>
                      <a:pt x="79" y="89"/>
                      <a:pt x="78" y="89"/>
                    </a:cubicBezTo>
                    <a:cubicBezTo>
                      <a:pt x="78" y="90"/>
                      <a:pt x="78" y="90"/>
                      <a:pt x="78" y="90"/>
                    </a:cubicBezTo>
                    <a:cubicBezTo>
                      <a:pt x="78" y="91"/>
                      <a:pt x="78" y="91"/>
                      <a:pt x="79" y="91"/>
                    </a:cubicBezTo>
                    <a:cubicBezTo>
                      <a:pt x="80" y="91"/>
                      <a:pt x="80" y="92"/>
                      <a:pt x="79" y="92"/>
                    </a:cubicBezTo>
                    <a:cubicBezTo>
                      <a:pt x="79" y="92"/>
                      <a:pt x="79" y="92"/>
                      <a:pt x="78" y="92"/>
                    </a:cubicBezTo>
                    <a:cubicBezTo>
                      <a:pt x="78" y="92"/>
                      <a:pt x="77" y="92"/>
                      <a:pt x="77" y="93"/>
                    </a:cubicBezTo>
                    <a:cubicBezTo>
                      <a:pt x="77" y="93"/>
                      <a:pt x="77" y="94"/>
                      <a:pt x="77" y="94"/>
                    </a:cubicBezTo>
                    <a:cubicBezTo>
                      <a:pt x="78" y="94"/>
                      <a:pt x="78" y="95"/>
                      <a:pt x="78" y="95"/>
                    </a:cubicBezTo>
                    <a:cubicBezTo>
                      <a:pt x="78" y="95"/>
                      <a:pt x="78" y="96"/>
                      <a:pt x="78" y="96"/>
                    </a:cubicBezTo>
                    <a:cubicBezTo>
                      <a:pt x="78" y="97"/>
                      <a:pt x="80" y="98"/>
                      <a:pt x="80" y="98"/>
                    </a:cubicBezTo>
                    <a:cubicBezTo>
                      <a:pt x="80" y="98"/>
                      <a:pt x="81" y="99"/>
                      <a:pt x="81" y="100"/>
                    </a:cubicBezTo>
                    <a:cubicBezTo>
                      <a:pt x="81" y="100"/>
                      <a:pt x="82" y="101"/>
                      <a:pt x="83" y="101"/>
                    </a:cubicBezTo>
                    <a:cubicBezTo>
                      <a:pt x="83" y="102"/>
                      <a:pt x="84" y="102"/>
                      <a:pt x="85" y="102"/>
                    </a:cubicBezTo>
                    <a:cubicBezTo>
                      <a:pt x="86" y="102"/>
                      <a:pt x="86" y="103"/>
                      <a:pt x="86" y="103"/>
                    </a:cubicBezTo>
                    <a:cubicBezTo>
                      <a:pt x="86" y="103"/>
                      <a:pt x="87" y="103"/>
                      <a:pt x="87" y="103"/>
                    </a:cubicBezTo>
                    <a:cubicBezTo>
                      <a:pt x="88" y="104"/>
                      <a:pt x="89" y="104"/>
                      <a:pt x="89" y="104"/>
                    </a:cubicBezTo>
                    <a:cubicBezTo>
                      <a:pt x="89" y="104"/>
                      <a:pt x="90" y="105"/>
                      <a:pt x="90" y="105"/>
                    </a:cubicBezTo>
                    <a:cubicBezTo>
                      <a:pt x="90" y="106"/>
                      <a:pt x="91" y="107"/>
                      <a:pt x="91" y="107"/>
                    </a:cubicBezTo>
                    <a:cubicBezTo>
                      <a:pt x="91" y="107"/>
                      <a:pt x="92" y="108"/>
                      <a:pt x="92" y="108"/>
                    </a:cubicBezTo>
                    <a:cubicBezTo>
                      <a:pt x="93" y="108"/>
                      <a:pt x="94" y="109"/>
                      <a:pt x="94" y="109"/>
                    </a:cubicBezTo>
                    <a:cubicBezTo>
                      <a:pt x="95" y="109"/>
                      <a:pt x="98" y="110"/>
                      <a:pt x="99" y="110"/>
                    </a:cubicBezTo>
                    <a:cubicBezTo>
                      <a:pt x="99" y="110"/>
                      <a:pt x="100" y="110"/>
                      <a:pt x="100" y="110"/>
                    </a:cubicBezTo>
                    <a:cubicBezTo>
                      <a:pt x="101" y="110"/>
                      <a:pt x="101" y="110"/>
                      <a:pt x="102" y="110"/>
                    </a:cubicBezTo>
                    <a:cubicBezTo>
                      <a:pt x="102" y="111"/>
                      <a:pt x="103" y="111"/>
                      <a:pt x="103" y="111"/>
                    </a:cubicBezTo>
                    <a:cubicBezTo>
                      <a:pt x="103" y="112"/>
                      <a:pt x="106" y="114"/>
                      <a:pt x="106" y="114"/>
                    </a:cubicBezTo>
                    <a:cubicBezTo>
                      <a:pt x="106" y="114"/>
                      <a:pt x="107" y="115"/>
                      <a:pt x="108" y="115"/>
                    </a:cubicBezTo>
                    <a:cubicBezTo>
                      <a:pt x="109" y="116"/>
                      <a:pt x="110" y="116"/>
                      <a:pt x="111" y="116"/>
                    </a:cubicBezTo>
                    <a:cubicBezTo>
                      <a:pt x="111" y="116"/>
                      <a:pt x="112" y="117"/>
                      <a:pt x="113" y="117"/>
                    </a:cubicBezTo>
                    <a:cubicBezTo>
                      <a:pt x="113" y="117"/>
                      <a:pt x="114" y="117"/>
                      <a:pt x="114" y="117"/>
                    </a:cubicBezTo>
                    <a:cubicBezTo>
                      <a:pt x="114" y="118"/>
                      <a:pt x="115" y="118"/>
                      <a:pt x="116" y="118"/>
                    </a:cubicBezTo>
                    <a:cubicBezTo>
                      <a:pt x="116" y="119"/>
                      <a:pt x="117" y="119"/>
                      <a:pt x="117" y="119"/>
                    </a:cubicBezTo>
                    <a:cubicBezTo>
                      <a:pt x="118" y="119"/>
                      <a:pt x="119" y="119"/>
                      <a:pt x="120" y="119"/>
                    </a:cubicBezTo>
                    <a:cubicBezTo>
                      <a:pt x="120" y="120"/>
                      <a:pt x="121" y="120"/>
                      <a:pt x="121" y="120"/>
                    </a:cubicBezTo>
                    <a:cubicBezTo>
                      <a:pt x="122" y="120"/>
                      <a:pt x="123" y="120"/>
                      <a:pt x="123" y="120"/>
                    </a:cubicBezTo>
                    <a:cubicBezTo>
                      <a:pt x="123" y="120"/>
                      <a:pt x="123" y="121"/>
                      <a:pt x="123" y="121"/>
                    </a:cubicBezTo>
                    <a:cubicBezTo>
                      <a:pt x="124" y="121"/>
                      <a:pt x="124" y="122"/>
                      <a:pt x="125" y="122"/>
                    </a:cubicBezTo>
                    <a:cubicBezTo>
                      <a:pt x="125" y="122"/>
                      <a:pt x="125" y="122"/>
                      <a:pt x="126" y="122"/>
                    </a:cubicBezTo>
                    <a:cubicBezTo>
                      <a:pt x="126" y="122"/>
                      <a:pt x="127" y="123"/>
                      <a:pt x="127" y="123"/>
                    </a:cubicBezTo>
                    <a:cubicBezTo>
                      <a:pt x="128" y="123"/>
                      <a:pt x="128" y="123"/>
                      <a:pt x="128" y="123"/>
                    </a:cubicBezTo>
                    <a:cubicBezTo>
                      <a:pt x="129" y="124"/>
                      <a:pt x="130" y="124"/>
                      <a:pt x="130" y="124"/>
                    </a:cubicBezTo>
                    <a:cubicBezTo>
                      <a:pt x="131" y="124"/>
                      <a:pt x="132" y="124"/>
                      <a:pt x="132" y="124"/>
                    </a:cubicBezTo>
                    <a:cubicBezTo>
                      <a:pt x="133" y="125"/>
                      <a:pt x="134" y="125"/>
                      <a:pt x="135" y="125"/>
                    </a:cubicBezTo>
                    <a:cubicBezTo>
                      <a:pt x="135" y="126"/>
                      <a:pt x="136" y="126"/>
                      <a:pt x="136" y="126"/>
                    </a:cubicBezTo>
                    <a:cubicBezTo>
                      <a:pt x="137" y="126"/>
                      <a:pt x="138" y="126"/>
                      <a:pt x="139" y="126"/>
                    </a:cubicBezTo>
                    <a:cubicBezTo>
                      <a:pt x="139" y="126"/>
                      <a:pt x="140" y="126"/>
                      <a:pt x="140" y="126"/>
                    </a:cubicBezTo>
                    <a:cubicBezTo>
                      <a:pt x="141" y="126"/>
                      <a:pt x="141" y="125"/>
                      <a:pt x="141" y="125"/>
                    </a:cubicBezTo>
                    <a:cubicBezTo>
                      <a:pt x="142" y="125"/>
                      <a:pt x="143" y="125"/>
                      <a:pt x="143" y="125"/>
                    </a:cubicBezTo>
                    <a:cubicBezTo>
                      <a:pt x="143" y="125"/>
                      <a:pt x="145" y="124"/>
                      <a:pt x="145" y="124"/>
                    </a:cubicBezTo>
                    <a:cubicBezTo>
                      <a:pt x="145" y="124"/>
                      <a:pt x="146" y="123"/>
                      <a:pt x="146" y="123"/>
                    </a:cubicBezTo>
                    <a:cubicBezTo>
                      <a:pt x="146" y="123"/>
                      <a:pt x="147" y="123"/>
                      <a:pt x="148" y="123"/>
                    </a:cubicBezTo>
                    <a:cubicBezTo>
                      <a:pt x="148" y="123"/>
                      <a:pt x="149" y="123"/>
                      <a:pt x="150" y="123"/>
                    </a:cubicBezTo>
                    <a:cubicBezTo>
                      <a:pt x="150" y="122"/>
                      <a:pt x="149" y="122"/>
                      <a:pt x="149" y="122"/>
                    </a:cubicBezTo>
                    <a:cubicBezTo>
                      <a:pt x="149" y="122"/>
                      <a:pt x="148" y="122"/>
                      <a:pt x="148" y="122"/>
                    </a:cubicBezTo>
                    <a:cubicBezTo>
                      <a:pt x="148" y="122"/>
                      <a:pt x="149" y="121"/>
                      <a:pt x="149" y="121"/>
                    </a:cubicBezTo>
                    <a:cubicBezTo>
                      <a:pt x="149" y="121"/>
                      <a:pt x="149" y="121"/>
                      <a:pt x="150" y="121"/>
                    </a:cubicBezTo>
                    <a:cubicBezTo>
                      <a:pt x="150" y="122"/>
                      <a:pt x="150" y="121"/>
                      <a:pt x="150" y="122"/>
                    </a:cubicBezTo>
                    <a:cubicBezTo>
                      <a:pt x="151" y="122"/>
                      <a:pt x="151" y="122"/>
                      <a:pt x="151" y="122"/>
                    </a:cubicBezTo>
                    <a:cubicBezTo>
                      <a:pt x="151" y="122"/>
                      <a:pt x="152" y="123"/>
                      <a:pt x="152" y="123"/>
                    </a:cubicBezTo>
                    <a:cubicBezTo>
                      <a:pt x="152" y="122"/>
                      <a:pt x="152" y="122"/>
                      <a:pt x="153" y="122"/>
                    </a:cubicBezTo>
                    <a:cubicBezTo>
                      <a:pt x="153" y="122"/>
                      <a:pt x="154" y="123"/>
                      <a:pt x="154" y="123"/>
                    </a:cubicBezTo>
                    <a:cubicBezTo>
                      <a:pt x="154" y="123"/>
                      <a:pt x="154" y="123"/>
                      <a:pt x="154" y="123"/>
                    </a:cubicBezTo>
                    <a:cubicBezTo>
                      <a:pt x="154" y="123"/>
                      <a:pt x="155" y="123"/>
                      <a:pt x="155" y="123"/>
                    </a:cubicBezTo>
                    <a:cubicBezTo>
                      <a:pt x="155" y="123"/>
                      <a:pt x="155" y="123"/>
                      <a:pt x="155" y="123"/>
                    </a:cubicBezTo>
                    <a:cubicBezTo>
                      <a:pt x="156" y="123"/>
                      <a:pt x="156" y="124"/>
                      <a:pt x="156" y="124"/>
                    </a:cubicBezTo>
                    <a:cubicBezTo>
                      <a:pt x="156" y="124"/>
                      <a:pt x="157" y="125"/>
                      <a:pt x="157" y="125"/>
                    </a:cubicBezTo>
                    <a:cubicBezTo>
                      <a:pt x="157" y="125"/>
                      <a:pt x="157" y="125"/>
                      <a:pt x="157" y="125"/>
                    </a:cubicBezTo>
                    <a:cubicBezTo>
                      <a:pt x="157" y="125"/>
                      <a:pt x="158" y="126"/>
                      <a:pt x="158" y="126"/>
                    </a:cubicBezTo>
                    <a:cubicBezTo>
                      <a:pt x="159" y="126"/>
                      <a:pt x="161" y="128"/>
                      <a:pt x="162" y="129"/>
                    </a:cubicBezTo>
                    <a:cubicBezTo>
                      <a:pt x="162" y="129"/>
                      <a:pt x="163" y="130"/>
                      <a:pt x="163" y="130"/>
                    </a:cubicBezTo>
                    <a:cubicBezTo>
                      <a:pt x="163" y="131"/>
                      <a:pt x="164" y="132"/>
                      <a:pt x="165" y="132"/>
                    </a:cubicBezTo>
                    <a:cubicBezTo>
                      <a:pt x="165" y="133"/>
                      <a:pt x="166" y="133"/>
                      <a:pt x="167" y="134"/>
                    </a:cubicBezTo>
                    <a:cubicBezTo>
                      <a:pt x="167" y="133"/>
                      <a:pt x="167" y="133"/>
                      <a:pt x="167" y="133"/>
                    </a:cubicBezTo>
                    <a:cubicBezTo>
                      <a:pt x="167" y="131"/>
                      <a:pt x="167" y="131"/>
                      <a:pt x="167" y="131"/>
                    </a:cubicBezTo>
                    <a:cubicBezTo>
                      <a:pt x="168" y="130"/>
                      <a:pt x="168" y="130"/>
                      <a:pt x="168" y="130"/>
                    </a:cubicBezTo>
                    <a:cubicBezTo>
                      <a:pt x="167" y="129"/>
                      <a:pt x="167" y="129"/>
                      <a:pt x="167" y="129"/>
                    </a:cubicBezTo>
                    <a:cubicBezTo>
                      <a:pt x="167" y="129"/>
                      <a:pt x="167" y="129"/>
                      <a:pt x="167" y="129"/>
                    </a:cubicBezTo>
                    <a:cubicBezTo>
                      <a:pt x="170" y="123"/>
                      <a:pt x="170" y="123"/>
                      <a:pt x="170" y="123"/>
                    </a:cubicBezTo>
                    <a:cubicBezTo>
                      <a:pt x="179" y="123"/>
                      <a:pt x="179" y="123"/>
                      <a:pt x="179" y="123"/>
                    </a:cubicBezTo>
                    <a:cubicBezTo>
                      <a:pt x="179" y="122"/>
                      <a:pt x="179" y="122"/>
                      <a:pt x="179" y="122"/>
                    </a:cubicBezTo>
                    <a:cubicBezTo>
                      <a:pt x="179" y="121"/>
                      <a:pt x="179" y="121"/>
                      <a:pt x="179" y="121"/>
                    </a:cubicBezTo>
                    <a:cubicBezTo>
                      <a:pt x="179" y="121"/>
                      <a:pt x="179" y="121"/>
                      <a:pt x="179" y="121"/>
                    </a:cubicBezTo>
                    <a:cubicBezTo>
                      <a:pt x="178" y="121"/>
                      <a:pt x="178" y="121"/>
                      <a:pt x="178" y="121"/>
                    </a:cubicBezTo>
                    <a:cubicBezTo>
                      <a:pt x="177" y="120"/>
                      <a:pt x="177" y="120"/>
                      <a:pt x="177" y="120"/>
                    </a:cubicBezTo>
                    <a:cubicBezTo>
                      <a:pt x="177" y="119"/>
                      <a:pt x="177" y="119"/>
                      <a:pt x="177" y="119"/>
                    </a:cubicBezTo>
                    <a:cubicBezTo>
                      <a:pt x="175" y="118"/>
                      <a:pt x="175" y="118"/>
                      <a:pt x="175" y="118"/>
                    </a:cubicBezTo>
                    <a:cubicBezTo>
                      <a:pt x="175" y="118"/>
                      <a:pt x="175" y="117"/>
                      <a:pt x="174" y="117"/>
                    </a:cubicBezTo>
                    <a:cubicBezTo>
                      <a:pt x="174" y="117"/>
                      <a:pt x="173" y="116"/>
                      <a:pt x="173" y="116"/>
                    </a:cubicBezTo>
                    <a:cubicBezTo>
                      <a:pt x="172" y="116"/>
                      <a:pt x="172" y="116"/>
                      <a:pt x="172" y="116"/>
                    </a:cubicBezTo>
                    <a:cubicBezTo>
                      <a:pt x="172" y="115"/>
                      <a:pt x="172" y="115"/>
                      <a:pt x="172" y="115"/>
                    </a:cubicBezTo>
                    <a:cubicBezTo>
                      <a:pt x="175" y="115"/>
                      <a:pt x="175" y="115"/>
                      <a:pt x="175" y="115"/>
                    </a:cubicBezTo>
                    <a:cubicBezTo>
                      <a:pt x="175" y="111"/>
                      <a:pt x="175" y="111"/>
                      <a:pt x="175" y="111"/>
                    </a:cubicBezTo>
                    <a:cubicBezTo>
                      <a:pt x="187" y="111"/>
                      <a:pt x="187" y="111"/>
                      <a:pt x="187" y="111"/>
                    </a:cubicBezTo>
                    <a:cubicBezTo>
                      <a:pt x="187" y="110"/>
                      <a:pt x="187" y="110"/>
                      <a:pt x="187" y="110"/>
                    </a:cubicBezTo>
                    <a:cubicBezTo>
                      <a:pt x="187" y="110"/>
                      <a:pt x="188" y="110"/>
                      <a:pt x="188" y="110"/>
                    </a:cubicBezTo>
                    <a:cubicBezTo>
                      <a:pt x="188" y="110"/>
                      <a:pt x="189" y="111"/>
                      <a:pt x="189" y="111"/>
                    </a:cubicBezTo>
                    <a:cubicBezTo>
                      <a:pt x="192" y="108"/>
                      <a:pt x="192" y="108"/>
                      <a:pt x="192" y="108"/>
                    </a:cubicBezTo>
                    <a:cubicBezTo>
                      <a:pt x="192" y="106"/>
                      <a:pt x="192" y="106"/>
                      <a:pt x="192" y="106"/>
                    </a:cubicBezTo>
                    <a:cubicBezTo>
                      <a:pt x="193" y="106"/>
                      <a:pt x="193" y="106"/>
                      <a:pt x="193" y="106"/>
                    </a:cubicBezTo>
                    <a:cubicBezTo>
                      <a:pt x="194" y="106"/>
                      <a:pt x="194" y="105"/>
                      <a:pt x="194" y="105"/>
                    </a:cubicBezTo>
                    <a:cubicBezTo>
                      <a:pt x="194" y="105"/>
                      <a:pt x="194" y="104"/>
                      <a:pt x="195" y="104"/>
                    </a:cubicBezTo>
                    <a:cubicBezTo>
                      <a:pt x="195" y="104"/>
                      <a:pt x="195" y="105"/>
                      <a:pt x="195" y="105"/>
                    </a:cubicBezTo>
                    <a:cubicBezTo>
                      <a:pt x="195" y="105"/>
                      <a:pt x="195" y="105"/>
                      <a:pt x="195" y="105"/>
                    </a:cubicBezTo>
                    <a:cubicBezTo>
                      <a:pt x="195" y="106"/>
                      <a:pt x="195" y="106"/>
                      <a:pt x="195" y="106"/>
                    </a:cubicBezTo>
                    <a:cubicBezTo>
                      <a:pt x="195" y="106"/>
                      <a:pt x="195" y="107"/>
                      <a:pt x="195" y="107"/>
                    </a:cubicBezTo>
                    <a:cubicBezTo>
                      <a:pt x="196" y="107"/>
                      <a:pt x="196" y="107"/>
                      <a:pt x="196" y="107"/>
                    </a:cubicBezTo>
                    <a:cubicBezTo>
                      <a:pt x="196" y="107"/>
                      <a:pt x="196" y="107"/>
                      <a:pt x="196" y="107"/>
                    </a:cubicBezTo>
                    <a:cubicBezTo>
                      <a:pt x="196" y="108"/>
                      <a:pt x="196" y="108"/>
                      <a:pt x="196" y="109"/>
                    </a:cubicBezTo>
                    <a:cubicBezTo>
                      <a:pt x="196" y="109"/>
                      <a:pt x="196" y="109"/>
                      <a:pt x="196" y="109"/>
                    </a:cubicBezTo>
                    <a:cubicBezTo>
                      <a:pt x="196" y="109"/>
                      <a:pt x="196" y="109"/>
                      <a:pt x="196" y="109"/>
                    </a:cubicBezTo>
                    <a:cubicBezTo>
                      <a:pt x="196" y="109"/>
                      <a:pt x="196" y="109"/>
                      <a:pt x="196" y="109"/>
                    </a:cubicBezTo>
                    <a:cubicBezTo>
                      <a:pt x="196" y="108"/>
                      <a:pt x="197" y="107"/>
                      <a:pt x="197" y="106"/>
                    </a:cubicBezTo>
                    <a:cubicBezTo>
                      <a:pt x="197" y="105"/>
                      <a:pt x="197" y="105"/>
                      <a:pt x="197" y="105"/>
                    </a:cubicBezTo>
                    <a:cubicBezTo>
                      <a:pt x="197" y="105"/>
                      <a:pt x="197" y="105"/>
                      <a:pt x="197" y="105"/>
                    </a:cubicBezTo>
                    <a:cubicBezTo>
                      <a:pt x="198" y="104"/>
                      <a:pt x="198" y="104"/>
                      <a:pt x="198" y="104"/>
                    </a:cubicBezTo>
                    <a:cubicBezTo>
                      <a:pt x="198" y="104"/>
                      <a:pt x="198" y="103"/>
                      <a:pt x="198" y="103"/>
                    </a:cubicBezTo>
                    <a:cubicBezTo>
                      <a:pt x="198" y="103"/>
                      <a:pt x="198" y="103"/>
                      <a:pt x="198" y="103"/>
                    </a:cubicBezTo>
                    <a:cubicBezTo>
                      <a:pt x="198" y="103"/>
                      <a:pt x="198" y="102"/>
                      <a:pt x="198" y="102"/>
                    </a:cubicBezTo>
                    <a:cubicBezTo>
                      <a:pt x="198" y="102"/>
                      <a:pt x="198" y="102"/>
                      <a:pt x="198" y="102"/>
                    </a:cubicBezTo>
                    <a:cubicBezTo>
                      <a:pt x="198" y="101"/>
                      <a:pt x="198" y="101"/>
                      <a:pt x="199" y="101"/>
                    </a:cubicBezTo>
                    <a:cubicBezTo>
                      <a:pt x="199" y="101"/>
                      <a:pt x="199" y="101"/>
                      <a:pt x="199" y="101"/>
                    </a:cubicBezTo>
                    <a:cubicBezTo>
                      <a:pt x="199" y="101"/>
                      <a:pt x="199" y="101"/>
                      <a:pt x="199" y="101"/>
                    </a:cubicBezTo>
                    <a:cubicBezTo>
                      <a:pt x="199" y="101"/>
                      <a:pt x="198" y="101"/>
                      <a:pt x="198" y="101"/>
                    </a:cubicBezTo>
                    <a:cubicBezTo>
                      <a:pt x="198" y="101"/>
                      <a:pt x="198" y="101"/>
                      <a:pt x="198" y="101"/>
                    </a:cubicBezTo>
                    <a:cubicBezTo>
                      <a:pt x="198" y="101"/>
                      <a:pt x="198" y="101"/>
                      <a:pt x="198" y="101"/>
                    </a:cubicBezTo>
                    <a:cubicBezTo>
                      <a:pt x="198" y="101"/>
                      <a:pt x="198" y="101"/>
                      <a:pt x="198" y="102"/>
                    </a:cubicBezTo>
                    <a:cubicBezTo>
                      <a:pt x="198" y="102"/>
                      <a:pt x="197" y="102"/>
                      <a:pt x="197" y="101"/>
                    </a:cubicBezTo>
                    <a:cubicBezTo>
                      <a:pt x="197" y="101"/>
                      <a:pt x="197" y="101"/>
                      <a:pt x="197" y="101"/>
                    </a:cubicBezTo>
                    <a:cubicBezTo>
                      <a:pt x="197" y="101"/>
                      <a:pt x="197" y="101"/>
                      <a:pt x="197" y="101"/>
                    </a:cubicBezTo>
                    <a:cubicBezTo>
                      <a:pt x="197" y="101"/>
                      <a:pt x="198" y="101"/>
                      <a:pt x="198" y="101"/>
                    </a:cubicBezTo>
                    <a:cubicBezTo>
                      <a:pt x="198" y="100"/>
                      <a:pt x="198" y="100"/>
                      <a:pt x="198" y="100"/>
                    </a:cubicBezTo>
                    <a:cubicBezTo>
                      <a:pt x="198" y="100"/>
                      <a:pt x="198" y="100"/>
                      <a:pt x="199" y="100"/>
                    </a:cubicBezTo>
                    <a:cubicBezTo>
                      <a:pt x="199" y="100"/>
                      <a:pt x="199" y="100"/>
                      <a:pt x="199" y="99"/>
                    </a:cubicBezTo>
                    <a:cubicBezTo>
                      <a:pt x="199" y="99"/>
                      <a:pt x="199" y="99"/>
                      <a:pt x="199" y="99"/>
                    </a:cubicBezTo>
                    <a:cubicBezTo>
                      <a:pt x="199" y="99"/>
                      <a:pt x="199" y="99"/>
                      <a:pt x="199" y="99"/>
                    </a:cubicBezTo>
                    <a:cubicBezTo>
                      <a:pt x="199" y="99"/>
                      <a:pt x="199" y="99"/>
                      <a:pt x="198" y="99"/>
                    </a:cubicBezTo>
                    <a:cubicBezTo>
                      <a:pt x="198" y="99"/>
                      <a:pt x="198" y="99"/>
                      <a:pt x="198" y="99"/>
                    </a:cubicBezTo>
                    <a:cubicBezTo>
                      <a:pt x="197" y="99"/>
                      <a:pt x="197" y="99"/>
                      <a:pt x="197" y="99"/>
                    </a:cubicBezTo>
                    <a:cubicBezTo>
                      <a:pt x="197" y="99"/>
                      <a:pt x="197" y="99"/>
                      <a:pt x="198" y="99"/>
                    </a:cubicBezTo>
                    <a:cubicBezTo>
                      <a:pt x="198" y="98"/>
                      <a:pt x="198" y="98"/>
                      <a:pt x="199" y="97"/>
                    </a:cubicBezTo>
                    <a:cubicBezTo>
                      <a:pt x="199" y="96"/>
                      <a:pt x="199" y="95"/>
                      <a:pt x="199" y="94"/>
                    </a:cubicBezTo>
                    <a:cubicBezTo>
                      <a:pt x="199" y="94"/>
                      <a:pt x="199" y="94"/>
                      <a:pt x="199" y="93"/>
                    </a:cubicBezTo>
                    <a:cubicBezTo>
                      <a:pt x="200" y="93"/>
                      <a:pt x="200" y="93"/>
                      <a:pt x="200" y="92"/>
                    </a:cubicBezTo>
                    <a:cubicBezTo>
                      <a:pt x="201" y="92"/>
                      <a:pt x="201" y="92"/>
                      <a:pt x="202" y="91"/>
                    </a:cubicBezTo>
                    <a:cubicBezTo>
                      <a:pt x="202" y="90"/>
                      <a:pt x="203" y="89"/>
                      <a:pt x="203" y="88"/>
                    </a:cubicBezTo>
                    <a:cubicBezTo>
                      <a:pt x="203" y="88"/>
                      <a:pt x="203" y="88"/>
                      <a:pt x="203" y="88"/>
                    </a:cubicBezTo>
                    <a:cubicBezTo>
                      <a:pt x="203" y="88"/>
                      <a:pt x="203" y="87"/>
                      <a:pt x="203" y="87"/>
                    </a:cubicBezTo>
                    <a:cubicBezTo>
                      <a:pt x="203" y="87"/>
                      <a:pt x="203" y="86"/>
                      <a:pt x="202" y="85"/>
                    </a:cubicBezTo>
                    <a:cubicBezTo>
                      <a:pt x="202" y="85"/>
                      <a:pt x="202" y="85"/>
                      <a:pt x="202" y="85"/>
                    </a:cubicBezTo>
                    <a:cubicBezTo>
                      <a:pt x="201" y="85"/>
                      <a:pt x="201" y="85"/>
                      <a:pt x="201" y="85"/>
                    </a:cubicBezTo>
                    <a:cubicBezTo>
                      <a:pt x="200" y="86"/>
                      <a:pt x="199" y="85"/>
                      <a:pt x="199" y="85"/>
                    </a:cubicBezTo>
                    <a:cubicBezTo>
                      <a:pt x="198" y="85"/>
                      <a:pt x="197" y="85"/>
                      <a:pt x="196" y="85"/>
                    </a:cubicBezTo>
                    <a:cubicBezTo>
                      <a:pt x="195" y="84"/>
                      <a:pt x="194" y="84"/>
                      <a:pt x="193" y="85"/>
                    </a:cubicBezTo>
                    <a:cubicBezTo>
                      <a:pt x="192" y="85"/>
                      <a:pt x="191" y="85"/>
                      <a:pt x="189" y="86"/>
                    </a:cubicBezTo>
                    <a:cubicBezTo>
                      <a:pt x="188" y="86"/>
                      <a:pt x="187" y="86"/>
                      <a:pt x="186" y="86"/>
                    </a:cubicBezTo>
                    <a:cubicBezTo>
                      <a:pt x="185" y="87"/>
                      <a:pt x="184" y="87"/>
                      <a:pt x="182" y="87"/>
                    </a:cubicBezTo>
                    <a:cubicBezTo>
                      <a:pt x="181" y="87"/>
                      <a:pt x="180" y="88"/>
                      <a:pt x="180" y="88"/>
                    </a:cubicBezTo>
                    <a:cubicBezTo>
                      <a:pt x="179" y="89"/>
                      <a:pt x="179" y="90"/>
                      <a:pt x="179" y="90"/>
                    </a:cubicBezTo>
                    <a:cubicBezTo>
                      <a:pt x="179" y="92"/>
                      <a:pt x="178" y="94"/>
                      <a:pt x="179" y="95"/>
                    </a:cubicBezTo>
                    <a:cubicBezTo>
                      <a:pt x="179" y="96"/>
                      <a:pt x="179" y="96"/>
                      <a:pt x="179" y="96"/>
                    </a:cubicBezTo>
                    <a:cubicBezTo>
                      <a:pt x="179" y="96"/>
                      <a:pt x="178" y="97"/>
                      <a:pt x="178" y="97"/>
                    </a:cubicBezTo>
                    <a:cubicBezTo>
                      <a:pt x="177" y="98"/>
                      <a:pt x="177" y="99"/>
                      <a:pt x="177" y="100"/>
                    </a:cubicBezTo>
                    <a:cubicBezTo>
                      <a:pt x="176" y="101"/>
                      <a:pt x="175" y="102"/>
                      <a:pt x="174" y="103"/>
                    </a:cubicBezTo>
                    <a:cubicBezTo>
                      <a:pt x="174" y="103"/>
                      <a:pt x="173" y="103"/>
                      <a:pt x="173" y="103"/>
                    </a:cubicBezTo>
                    <a:cubicBezTo>
                      <a:pt x="173" y="104"/>
                      <a:pt x="173" y="104"/>
                      <a:pt x="173" y="105"/>
                    </a:cubicBezTo>
                    <a:cubicBezTo>
                      <a:pt x="173" y="105"/>
                      <a:pt x="173" y="105"/>
                      <a:pt x="173" y="105"/>
                    </a:cubicBezTo>
                    <a:cubicBezTo>
                      <a:pt x="174" y="105"/>
                      <a:pt x="173" y="106"/>
                      <a:pt x="173" y="106"/>
                    </a:cubicBezTo>
                    <a:cubicBezTo>
                      <a:pt x="172" y="107"/>
                      <a:pt x="170" y="107"/>
                      <a:pt x="169" y="106"/>
                    </a:cubicBezTo>
                    <a:cubicBezTo>
                      <a:pt x="169" y="106"/>
                      <a:pt x="169" y="105"/>
                      <a:pt x="169" y="105"/>
                    </a:cubicBezTo>
                    <a:cubicBezTo>
                      <a:pt x="169" y="105"/>
                      <a:pt x="169" y="105"/>
                      <a:pt x="169" y="105"/>
                    </a:cubicBezTo>
                    <a:cubicBezTo>
                      <a:pt x="168" y="105"/>
                      <a:pt x="167" y="106"/>
                      <a:pt x="167" y="105"/>
                    </a:cubicBezTo>
                    <a:cubicBezTo>
                      <a:pt x="165" y="105"/>
                      <a:pt x="163" y="107"/>
                      <a:pt x="162" y="107"/>
                    </a:cubicBezTo>
                    <a:cubicBezTo>
                      <a:pt x="160" y="107"/>
                      <a:pt x="159" y="107"/>
                      <a:pt x="158" y="107"/>
                    </a:cubicBezTo>
                    <a:cubicBezTo>
                      <a:pt x="158" y="108"/>
                      <a:pt x="157" y="108"/>
                      <a:pt x="157" y="108"/>
                    </a:cubicBezTo>
                    <a:cubicBezTo>
                      <a:pt x="156" y="108"/>
                      <a:pt x="156" y="108"/>
                      <a:pt x="155" y="108"/>
                    </a:cubicBezTo>
                    <a:cubicBezTo>
                      <a:pt x="155" y="108"/>
                      <a:pt x="154" y="109"/>
                      <a:pt x="153" y="109"/>
                    </a:cubicBezTo>
                    <a:cubicBezTo>
                      <a:pt x="152" y="109"/>
                      <a:pt x="151" y="109"/>
                      <a:pt x="151" y="108"/>
                    </a:cubicBezTo>
                    <a:cubicBezTo>
                      <a:pt x="151" y="108"/>
                      <a:pt x="151" y="108"/>
                      <a:pt x="150" y="107"/>
                    </a:cubicBezTo>
                    <a:cubicBezTo>
                      <a:pt x="150" y="107"/>
                      <a:pt x="149" y="106"/>
                      <a:pt x="148" y="106"/>
                    </a:cubicBezTo>
                    <a:cubicBezTo>
                      <a:pt x="148" y="106"/>
                      <a:pt x="147" y="105"/>
                      <a:pt x="147" y="105"/>
                    </a:cubicBezTo>
                    <a:cubicBezTo>
                      <a:pt x="146" y="105"/>
                      <a:pt x="145" y="105"/>
                      <a:pt x="144" y="105"/>
                    </a:cubicBezTo>
                    <a:cubicBezTo>
                      <a:pt x="143" y="105"/>
                      <a:pt x="143" y="104"/>
                      <a:pt x="143" y="104"/>
                    </a:cubicBezTo>
                    <a:cubicBezTo>
                      <a:pt x="141" y="102"/>
                      <a:pt x="140" y="101"/>
                      <a:pt x="139" y="99"/>
                    </a:cubicBezTo>
                    <a:cubicBezTo>
                      <a:pt x="139" y="98"/>
                      <a:pt x="139" y="97"/>
                      <a:pt x="138" y="96"/>
                    </a:cubicBezTo>
                    <a:cubicBezTo>
                      <a:pt x="137" y="95"/>
                      <a:pt x="136" y="94"/>
                      <a:pt x="136" y="93"/>
                    </a:cubicBezTo>
                    <a:cubicBezTo>
                      <a:pt x="135" y="93"/>
                      <a:pt x="135" y="92"/>
                      <a:pt x="134" y="92"/>
                    </a:cubicBezTo>
                    <a:cubicBezTo>
                      <a:pt x="134" y="92"/>
                      <a:pt x="134" y="91"/>
                      <a:pt x="134" y="91"/>
                    </a:cubicBezTo>
                    <a:cubicBezTo>
                      <a:pt x="133" y="90"/>
                      <a:pt x="133" y="90"/>
                      <a:pt x="133" y="89"/>
                    </a:cubicBezTo>
                    <a:cubicBezTo>
                      <a:pt x="133" y="88"/>
                      <a:pt x="132" y="87"/>
                      <a:pt x="132" y="87"/>
                    </a:cubicBezTo>
                    <a:cubicBezTo>
                      <a:pt x="132" y="86"/>
                      <a:pt x="133" y="85"/>
                      <a:pt x="133" y="85"/>
                    </a:cubicBezTo>
                    <a:cubicBezTo>
                      <a:pt x="132" y="84"/>
                      <a:pt x="132" y="84"/>
                      <a:pt x="132" y="84"/>
                    </a:cubicBezTo>
                    <a:cubicBezTo>
                      <a:pt x="132" y="84"/>
                      <a:pt x="131" y="83"/>
                      <a:pt x="131" y="83"/>
                    </a:cubicBezTo>
                    <a:cubicBezTo>
                      <a:pt x="131" y="83"/>
                      <a:pt x="131" y="84"/>
                      <a:pt x="131" y="84"/>
                    </a:cubicBezTo>
                    <a:cubicBezTo>
                      <a:pt x="131" y="84"/>
                      <a:pt x="131" y="84"/>
                      <a:pt x="132" y="84"/>
                    </a:cubicBezTo>
                    <a:cubicBezTo>
                      <a:pt x="132" y="84"/>
                      <a:pt x="132" y="85"/>
                      <a:pt x="132" y="85"/>
                    </a:cubicBezTo>
                    <a:cubicBezTo>
                      <a:pt x="132" y="85"/>
                      <a:pt x="132" y="85"/>
                      <a:pt x="132" y="86"/>
                    </a:cubicBezTo>
                    <a:cubicBezTo>
                      <a:pt x="132" y="86"/>
                      <a:pt x="131" y="85"/>
                      <a:pt x="131" y="85"/>
                    </a:cubicBezTo>
                    <a:cubicBezTo>
                      <a:pt x="131" y="85"/>
                      <a:pt x="131" y="84"/>
                      <a:pt x="131" y="84"/>
                    </a:cubicBezTo>
                    <a:cubicBezTo>
                      <a:pt x="131" y="84"/>
                      <a:pt x="130" y="84"/>
                      <a:pt x="130" y="84"/>
                    </a:cubicBezTo>
                    <a:cubicBezTo>
                      <a:pt x="130" y="83"/>
                      <a:pt x="130" y="83"/>
                      <a:pt x="130" y="83"/>
                    </a:cubicBezTo>
                    <a:cubicBezTo>
                      <a:pt x="130" y="82"/>
                      <a:pt x="130" y="81"/>
                      <a:pt x="130" y="80"/>
                    </a:cubicBezTo>
                    <a:cubicBezTo>
                      <a:pt x="130" y="80"/>
                      <a:pt x="130" y="79"/>
                      <a:pt x="130" y="79"/>
                    </a:cubicBezTo>
                    <a:cubicBezTo>
                      <a:pt x="129" y="79"/>
                      <a:pt x="129" y="79"/>
                      <a:pt x="129" y="79"/>
                    </a:cubicBezTo>
                    <a:cubicBezTo>
                      <a:pt x="129" y="78"/>
                      <a:pt x="129" y="78"/>
                      <a:pt x="129" y="77"/>
                    </a:cubicBezTo>
                    <a:cubicBezTo>
                      <a:pt x="129" y="77"/>
                      <a:pt x="129" y="77"/>
                      <a:pt x="129" y="77"/>
                    </a:cubicBezTo>
                    <a:cubicBezTo>
                      <a:pt x="129" y="77"/>
                      <a:pt x="129" y="77"/>
                      <a:pt x="129" y="77"/>
                    </a:cubicBezTo>
                    <a:cubicBezTo>
                      <a:pt x="130" y="76"/>
                      <a:pt x="130" y="75"/>
                      <a:pt x="130" y="75"/>
                    </a:cubicBezTo>
                    <a:cubicBezTo>
                      <a:pt x="130" y="74"/>
                      <a:pt x="130" y="73"/>
                      <a:pt x="130" y="72"/>
                    </a:cubicBezTo>
                    <a:cubicBezTo>
                      <a:pt x="130" y="71"/>
                      <a:pt x="130" y="69"/>
                      <a:pt x="130" y="68"/>
                    </a:cubicBezTo>
                    <a:cubicBezTo>
                      <a:pt x="130" y="67"/>
                      <a:pt x="130" y="65"/>
                      <a:pt x="130" y="64"/>
                    </a:cubicBezTo>
                    <a:cubicBezTo>
                      <a:pt x="130" y="64"/>
                      <a:pt x="129" y="64"/>
                      <a:pt x="129" y="63"/>
                    </a:cubicBezTo>
                    <a:cubicBezTo>
                      <a:pt x="129" y="63"/>
                      <a:pt x="130" y="63"/>
                      <a:pt x="130" y="63"/>
                    </a:cubicBezTo>
                    <a:cubicBezTo>
                      <a:pt x="130" y="63"/>
                      <a:pt x="130" y="62"/>
                      <a:pt x="130" y="62"/>
                    </a:cubicBezTo>
                    <a:cubicBezTo>
                      <a:pt x="130" y="62"/>
                      <a:pt x="130" y="61"/>
                      <a:pt x="131" y="61"/>
                    </a:cubicBezTo>
                    <a:cubicBezTo>
                      <a:pt x="131" y="61"/>
                      <a:pt x="131" y="60"/>
                      <a:pt x="131" y="60"/>
                    </a:cubicBezTo>
                    <a:cubicBezTo>
                      <a:pt x="131" y="60"/>
                      <a:pt x="130" y="60"/>
                      <a:pt x="130" y="60"/>
                    </a:cubicBezTo>
                    <a:cubicBezTo>
                      <a:pt x="130" y="59"/>
                      <a:pt x="130" y="59"/>
                      <a:pt x="130" y="58"/>
                    </a:cubicBezTo>
                    <a:cubicBezTo>
                      <a:pt x="130" y="58"/>
                      <a:pt x="130" y="57"/>
                      <a:pt x="130" y="57"/>
                    </a:cubicBezTo>
                    <a:cubicBezTo>
                      <a:pt x="131" y="57"/>
                      <a:pt x="131" y="57"/>
                      <a:pt x="131" y="57"/>
                    </a:cubicBezTo>
                    <a:cubicBezTo>
                      <a:pt x="131" y="57"/>
                      <a:pt x="131" y="57"/>
                      <a:pt x="132" y="57"/>
                    </a:cubicBezTo>
                    <a:cubicBezTo>
                      <a:pt x="131" y="57"/>
                      <a:pt x="131" y="57"/>
                      <a:pt x="131" y="57"/>
                    </a:cubicBezTo>
                    <a:cubicBezTo>
                      <a:pt x="132" y="56"/>
                      <a:pt x="132" y="56"/>
                      <a:pt x="132" y="57"/>
                    </a:cubicBezTo>
                    <a:cubicBezTo>
                      <a:pt x="132" y="57"/>
                      <a:pt x="132" y="57"/>
                      <a:pt x="132" y="57"/>
                    </a:cubicBezTo>
                    <a:cubicBezTo>
                      <a:pt x="133" y="57"/>
                      <a:pt x="133" y="56"/>
                      <a:pt x="133" y="56"/>
                    </a:cubicBezTo>
                    <a:cubicBezTo>
                      <a:pt x="133" y="56"/>
                      <a:pt x="134" y="56"/>
                      <a:pt x="134" y="55"/>
                    </a:cubicBezTo>
                    <a:cubicBezTo>
                      <a:pt x="134" y="55"/>
                      <a:pt x="133" y="55"/>
                      <a:pt x="133" y="54"/>
                    </a:cubicBezTo>
                    <a:cubicBezTo>
                      <a:pt x="133" y="54"/>
                      <a:pt x="134" y="54"/>
                      <a:pt x="134" y="53"/>
                    </a:cubicBezTo>
                    <a:cubicBezTo>
                      <a:pt x="134" y="53"/>
                      <a:pt x="134" y="52"/>
                      <a:pt x="134" y="52"/>
                    </a:cubicBezTo>
                    <a:cubicBezTo>
                      <a:pt x="133" y="52"/>
                      <a:pt x="133" y="53"/>
                      <a:pt x="132" y="53"/>
                    </a:cubicBezTo>
                    <a:cubicBezTo>
                      <a:pt x="132" y="53"/>
                      <a:pt x="132" y="53"/>
                      <a:pt x="132" y="5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03" name="Freeform 767">
                <a:extLst>
                  <a:ext uri="{FF2B5EF4-FFF2-40B4-BE49-F238E27FC236}">
                    <a16:creationId xmlns:a16="http://schemas.microsoft.com/office/drawing/2014/main" id="{A5186BD1-F83F-FF98-5585-A76223FBDB72}"/>
                  </a:ext>
                </a:extLst>
              </p:cNvPr>
              <p:cNvSpPr>
                <a:spLocks/>
              </p:cNvSpPr>
              <p:nvPr/>
            </p:nvSpPr>
            <p:spPr bwMode="auto">
              <a:xfrm>
                <a:off x="3144838" y="4329113"/>
                <a:ext cx="58737" cy="25400"/>
              </a:xfrm>
              <a:custGeom>
                <a:avLst/>
                <a:gdLst>
                  <a:gd name="T0" fmla="*/ 14 w 14"/>
                  <a:gd name="T1" fmla="*/ 4 h 6"/>
                  <a:gd name="T2" fmla="*/ 13 w 14"/>
                  <a:gd name="T3" fmla="*/ 3 h 6"/>
                  <a:gd name="T4" fmla="*/ 12 w 14"/>
                  <a:gd name="T5" fmla="*/ 3 h 6"/>
                  <a:gd name="T6" fmla="*/ 11 w 14"/>
                  <a:gd name="T7" fmla="*/ 2 h 6"/>
                  <a:gd name="T8" fmla="*/ 11 w 14"/>
                  <a:gd name="T9" fmla="*/ 2 h 6"/>
                  <a:gd name="T10" fmla="*/ 11 w 14"/>
                  <a:gd name="T11" fmla="*/ 2 h 6"/>
                  <a:gd name="T12" fmla="*/ 11 w 14"/>
                  <a:gd name="T13" fmla="*/ 2 h 6"/>
                  <a:gd name="T14" fmla="*/ 9 w 14"/>
                  <a:gd name="T15" fmla="*/ 1 h 6"/>
                  <a:gd name="T16" fmla="*/ 8 w 14"/>
                  <a:gd name="T17" fmla="*/ 1 h 6"/>
                  <a:gd name="T18" fmla="*/ 7 w 14"/>
                  <a:gd name="T19" fmla="*/ 1 h 6"/>
                  <a:gd name="T20" fmla="*/ 6 w 14"/>
                  <a:gd name="T21" fmla="*/ 1 h 6"/>
                  <a:gd name="T22" fmla="*/ 4 w 14"/>
                  <a:gd name="T23" fmla="*/ 0 h 6"/>
                  <a:gd name="T24" fmla="*/ 4 w 14"/>
                  <a:gd name="T25" fmla="*/ 0 h 6"/>
                  <a:gd name="T26" fmla="*/ 3 w 14"/>
                  <a:gd name="T27" fmla="*/ 0 h 6"/>
                  <a:gd name="T28" fmla="*/ 3 w 14"/>
                  <a:gd name="T29" fmla="*/ 0 h 6"/>
                  <a:gd name="T30" fmla="*/ 3 w 14"/>
                  <a:gd name="T31" fmla="*/ 1 h 6"/>
                  <a:gd name="T32" fmla="*/ 3 w 14"/>
                  <a:gd name="T33" fmla="*/ 1 h 6"/>
                  <a:gd name="T34" fmla="*/ 2 w 14"/>
                  <a:gd name="T35" fmla="*/ 1 h 6"/>
                  <a:gd name="T36" fmla="*/ 0 w 14"/>
                  <a:gd name="T37" fmla="*/ 2 h 6"/>
                  <a:gd name="T38" fmla="*/ 0 w 14"/>
                  <a:gd name="T39" fmla="*/ 3 h 6"/>
                  <a:gd name="T40" fmla="*/ 1 w 14"/>
                  <a:gd name="T41" fmla="*/ 3 h 6"/>
                  <a:gd name="T42" fmla="*/ 2 w 14"/>
                  <a:gd name="T43" fmla="*/ 3 h 6"/>
                  <a:gd name="T44" fmla="*/ 3 w 14"/>
                  <a:gd name="T45" fmla="*/ 4 h 6"/>
                  <a:gd name="T46" fmla="*/ 3 w 14"/>
                  <a:gd name="T47" fmla="*/ 4 h 6"/>
                  <a:gd name="T48" fmla="*/ 4 w 14"/>
                  <a:gd name="T49" fmla="*/ 4 h 6"/>
                  <a:gd name="T50" fmla="*/ 5 w 14"/>
                  <a:gd name="T51" fmla="*/ 5 h 6"/>
                  <a:gd name="T52" fmla="*/ 5 w 14"/>
                  <a:gd name="T53" fmla="*/ 5 h 6"/>
                  <a:gd name="T54" fmla="*/ 8 w 14"/>
                  <a:gd name="T55" fmla="*/ 6 h 6"/>
                  <a:gd name="T56" fmla="*/ 8 w 14"/>
                  <a:gd name="T57" fmla="*/ 6 h 6"/>
                  <a:gd name="T58" fmla="*/ 8 w 14"/>
                  <a:gd name="T59" fmla="*/ 6 h 6"/>
                  <a:gd name="T60" fmla="*/ 8 w 14"/>
                  <a:gd name="T61" fmla="*/ 5 h 6"/>
                  <a:gd name="T62" fmla="*/ 9 w 14"/>
                  <a:gd name="T63" fmla="*/ 5 h 6"/>
                  <a:gd name="T64" fmla="*/ 9 w 14"/>
                  <a:gd name="T65" fmla="*/ 5 h 6"/>
                  <a:gd name="T66" fmla="*/ 10 w 14"/>
                  <a:gd name="T67" fmla="*/ 5 h 6"/>
                  <a:gd name="T68" fmla="*/ 11 w 14"/>
                  <a:gd name="T69" fmla="*/ 4 h 6"/>
                  <a:gd name="T70" fmla="*/ 11 w 14"/>
                  <a:gd name="T71" fmla="*/ 4 h 6"/>
                  <a:gd name="T72" fmla="*/ 13 w 14"/>
                  <a:gd name="T73" fmla="*/ 5 h 6"/>
                  <a:gd name="T74" fmla="*/ 13 w 14"/>
                  <a:gd name="T75" fmla="*/ 5 h 6"/>
                  <a:gd name="T76" fmla="*/ 14 w 14"/>
                  <a:gd name="T77" fmla="*/ 5 h 6"/>
                  <a:gd name="T78" fmla="*/ 14 w 14"/>
                  <a:gd name="T79" fmla="*/ 5 h 6"/>
                  <a:gd name="T80" fmla="*/ 14 w 14"/>
                  <a:gd name="T81" fmla="*/ 5 h 6"/>
                  <a:gd name="T82" fmla="*/ 14 w 14"/>
                  <a:gd name="T83" fmla="*/ 4 h 6"/>
                  <a:gd name="T84" fmla="*/ 14 w 14"/>
                  <a:gd name="T85"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 h="6">
                    <a:moveTo>
                      <a:pt x="14" y="4"/>
                    </a:moveTo>
                    <a:cubicBezTo>
                      <a:pt x="14" y="4"/>
                      <a:pt x="14" y="3"/>
                      <a:pt x="13" y="3"/>
                    </a:cubicBezTo>
                    <a:cubicBezTo>
                      <a:pt x="13" y="3"/>
                      <a:pt x="13" y="3"/>
                      <a:pt x="12" y="3"/>
                    </a:cubicBezTo>
                    <a:cubicBezTo>
                      <a:pt x="12" y="3"/>
                      <a:pt x="12" y="2"/>
                      <a:pt x="11" y="2"/>
                    </a:cubicBezTo>
                    <a:cubicBezTo>
                      <a:pt x="11" y="2"/>
                      <a:pt x="11" y="2"/>
                      <a:pt x="11" y="2"/>
                    </a:cubicBezTo>
                    <a:cubicBezTo>
                      <a:pt x="11" y="2"/>
                      <a:pt x="11" y="2"/>
                      <a:pt x="11" y="2"/>
                    </a:cubicBezTo>
                    <a:cubicBezTo>
                      <a:pt x="11" y="2"/>
                      <a:pt x="11" y="2"/>
                      <a:pt x="11" y="2"/>
                    </a:cubicBezTo>
                    <a:cubicBezTo>
                      <a:pt x="10" y="2"/>
                      <a:pt x="10" y="1"/>
                      <a:pt x="9" y="1"/>
                    </a:cubicBezTo>
                    <a:cubicBezTo>
                      <a:pt x="9" y="1"/>
                      <a:pt x="9" y="1"/>
                      <a:pt x="8" y="1"/>
                    </a:cubicBezTo>
                    <a:cubicBezTo>
                      <a:pt x="8" y="1"/>
                      <a:pt x="8" y="1"/>
                      <a:pt x="7" y="1"/>
                    </a:cubicBezTo>
                    <a:cubicBezTo>
                      <a:pt x="7" y="1"/>
                      <a:pt x="7" y="1"/>
                      <a:pt x="6" y="1"/>
                    </a:cubicBezTo>
                    <a:cubicBezTo>
                      <a:pt x="6" y="1"/>
                      <a:pt x="5" y="1"/>
                      <a:pt x="4" y="0"/>
                    </a:cubicBezTo>
                    <a:cubicBezTo>
                      <a:pt x="4" y="0"/>
                      <a:pt x="4" y="0"/>
                      <a:pt x="4" y="0"/>
                    </a:cubicBezTo>
                    <a:cubicBezTo>
                      <a:pt x="4" y="0"/>
                      <a:pt x="4" y="0"/>
                      <a:pt x="3" y="0"/>
                    </a:cubicBezTo>
                    <a:cubicBezTo>
                      <a:pt x="3" y="0"/>
                      <a:pt x="3" y="0"/>
                      <a:pt x="3" y="0"/>
                    </a:cubicBezTo>
                    <a:cubicBezTo>
                      <a:pt x="3" y="0"/>
                      <a:pt x="3" y="0"/>
                      <a:pt x="3" y="1"/>
                    </a:cubicBezTo>
                    <a:cubicBezTo>
                      <a:pt x="3" y="1"/>
                      <a:pt x="3" y="1"/>
                      <a:pt x="3" y="1"/>
                    </a:cubicBezTo>
                    <a:cubicBezTo>
                      <a:pt x="3" y="1"/>
                      <a:pt x="2" y="1"/>
                      <a:pt x="2" y="1"/>
                    </a:cubicBezTo>
                    <a:cubicBezTo>
                      <a:pt x="1" y="1"/>
                      <a:pt x="1" y="1"/>
                      <a:pt x="0" y="2"/>
                    </a:cubicBezTo>
                    <a:cubicBezTo>
                      <a:pt x="0" y="2"/>
                      <a:pt x="0" y="2"/>
                      <a:pt x="0" y="3"/>
                    </a:cubicBezTo>
                    <a:cubicBezTo>
                      <a:pt x="1" y="3"/>
                      <a:pt x="1" y="3"/>
                      <a:pt x="1" y="3"/>
                    </a:cubicBezTo>
                    <a:cubicBezTo>
                      <a:pt x="1" y="3"/>
                      <a:pt x="2" y="3"/>
                      <a:pt x="2" y="3"/>
                    </a:cubicBezTo>
                    <a:cubicBezTo>
                      <a:pt x="2" y="3"/>
                      <a:pt x="3" y="3"/>
                      <a:pt x="3" y="4"/>
                    </a:cubicBezTo>
                    <a:cubicBezTo>
                      <a:pt x="3" y="4"/>
                      <a:pt x="3" y="4"/>
                      <a:pt x="3" y="4"/>
                    </a:cubicBezTo>
                    <a:cubicBezTo>
                      <a:pt x="3" y="4"/>
                      <a:pt x="4" y="4"/>
                      <a:pt x="4" y="4"/>
                    </a:cubicBezTo>
                    <a:cubicBezTo>
                      <a:pt x="4" y="5"/>
                      <a:pt x="4" y="5"/>
                      <a:pt x="5" y="5"/>
                    </a:cubicBezTo>
                    <a:cubicBezTo>
                      <a:pt x="5" y="5"/>
                      <a:pt x="5" y="5"/>
                      <a:pt x="5" y="5"/>
                    </a:cubicBezTo>
                    <a:cubicBezTo>
                      <a:pt x="6" y="5"/>
                      <a:pt x="7" y="5"/>
                      <a:pt x="8" y="6"/>
                    </a:cubicBezTo>
                    <a:cubicBezTo>
                      <a:pt x="8" y="6"/>
                      <a:pt x="8" y="6"/>
                      <a:pt x="8" y="6"/>
                    </a:cubicBezTo>
                    <a:cubicBezTo>
                      <a:pt x="8" y="6"/>
                      <a:pt x="8" y="6"/>
                      <a:pt x="8" y="6"/>
                    </a:cubicBezTo>
                    <a:cubicBezTo>
                      <a:pt x="8" y="5"/>
                      <a:pt x="8" y="5"/>
                      <a:pt x="8" y="5"/>
                    </a:cubicBezTo>
                    <a:cubicBezTo>
                      <a:pt x="8" y="5"/>
                      <a:pt x="9" y="5"/>
                      <a:pt x="9" y="5"/>
                    </a:cubicBezTo>
                    <a:cubicBezTo>
                      <a:pt x="9" y="5"/>
                      <a:pt x="9" y="5"/>
                      <a:pt x="9" y="5"/>
                    </a:cubicBezTo>
                    <a:cubicBezTo>
                      <a:pt x="9" y="5"/>
                      <a:pt x="10" y="5"/>
                      <a:pt x="10" y="5"/>
                    </a:cubicBezTo>
                    <a:cubicBezTo>
                      <a:pt x="10" y="4"/>
                      <a:pt x="10" y="4"/>
                      <a:pt x="11" y="4"/>
                    </a:cubicBezTo>
                    <a:cubicBezTo>
                      <a:pt x="11" y="4"/>
                      <a:pt x="11" y="4"/>
                      <a:pt x="11" y="4"/>
                    </a:cubicBezTo>
                    <a:cubicBezTo>
                      <a:pt x="12" y="5"/>
                      <a:pt x="12" y="5"/>
                      <a:pt x="13" y="5"/>
                    </a:cubicBezTo>
                    <a:cubicBezTo>
                      <a:pt x="13" y="5"/>
                      <a:pt x="13" y="5"/>
                      <a:pt x="13" y="5"/>
                    </a:cubicBezTo>
                    <a:cubicBezTo>
                      <a:pt x="13" y="5"/>
                      <a:pt x="13" y="5"/>
                      <a:pt x="14" y="5"/>
                    </a:cubicBezTo>
                    <a:cubicBezTo>
                      <a:pt x="14" y="5"/>
                      <a:pt x="14" y="5"/>
                      <a:pt x="14" y="5"/>
                    </a:cubicBezTo>
                    <a:cubicBezTo>
                      <a:pt x="14" y="5"/>
                      <a:pt x="14" y="5"/>
                      <a:pt x="14" y="5"/>
                    </a:cubicBezTo>
                    <a:cubicBezTo>
                      <a:pt x="14" y="5"/>
                      <a:pt x="14" y="4"/>
                      <a:pt x="14" y="4"/>
                    </a:cubicBezTo>
                    <a:cubicBezTo>
                      <a:pt x="14" y="4"/>
                      <a:pt x="14" y="4"/>
                      <a:pt x="14" y="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04" name="Freeform 768">
                <a:extLst>
                  <a:ext uri="{FF2B5EF4-FFF2-40B4-BE49-F238E27FC236}">
                    <a16:creationId xmlns:a16="http://schemas.microsoft.com/office/drawing/2014/main" id="{8D145008-93F2-28BE-CFDE-B296245E27C6}"/>
                  </a:ext>
                </a:extLst>
              </p:cNvPr>
              <p:cNvSpPr>
                <a:spLocks/>
              </p:cNvSpPr>
              <p:nvPr/>
            </p:nvSpPr>
            <p:spPr bwMode="auto">
              <a:xfrm>
                <a:off x="2836863" y="4405313"/>
                <a:ext cx="171450" cy="87313"/>
              </a:xfrm>
              <a:custGeom>
                <a:avLst/>
                <a:gdLst>
                  <a:gd name="T0" fmla="*/ 1 w 41"/>
                  <a:gd name="T1" fmla="*/ 7 h 21"/>
                  <a:gd name="T2" fmla="*/ 1 w 41"/>
                  <a:gd name="T3" fmla="*/ 8 h 21"/>
                  <a:gd name="T4" fmla="*/ 1 w 41"/>
                  <a:gd name="T5" fmla="*/ 10 h 21"/>
                  <a:gd name="T6" fmla="*/ 1 w 41"/>
                  <a:gd name="T7" fmla="*/ 11 h 21"/>
                  <a:gd name="T8" fmla="*/ 3 w 41"/>
                  <a:gd name="T9" fmla="*/ 13 h 21"/>
                  <a:gd name="T10" fmla="*/ 5 w 41"/>
                  <a:gd name="T11" fmla="*/ 14 h 21"/>
                  <a:gd name="T12" fmla="*/ 6 w 41"/>
                  <a:gd name="T13" fmla="*/ 15 h 21"/>
                  <a:gd name="T14" fmla="*/ 7 w 41"/>
                  <a:gd name="T15" fmla="*/ 14 h 21"/>
                  <a:gd name="T16" fmla="*/ 9 w 41"/>
                  <a:gd name="T17" fmla="*/ 14 h 21"/>
                  <a:gd name="T18" fmla="*/ 10 w 41"/>
                  <a:gd name="T19" fmla="*/ 14 h 21"/>
                  <a:gd name="T20" fmla="*/ 11 w 41"/>
                  <a:gd name="T21" fmla="*/ 15 h 21"/>
                  <a:gd name="T22" fmla="*/ 11 w 41"/>
                  <a:gd name="T23" fmla="*/ 16 h 21"/>
                  <a:gd name="T24" fmla="*/ 11 w 41"/>
                  <a:gd name="T25" fmla="*/ 17 h 21"/>
                  <a:gd name="T26" fmla="*/ 11 w 41"/>
                  <a:gd name="T27" fmla="*/ 17 h 21"/>
                  <a:gd name="T28" fmla="*/ 11 w 41"/>
                  <a:gd name="T29" fmla="*/ 18 h 21"/>
                  <a:gd name="T30" fmla="*/ 11 w 41"/>
                  <a:gd name="T31" fmla="*/ 18 h 21"/>
                  <a:gd name="T32" fmla="*/ 13 w 41"/>
                  <a:gd name="T33" fmla="*/ 19 h 21"/>
                  <a:gd name="T34" fmla="*/ 14 w 41"/>
                  <a:gd name="T35" fmla="*/ 20 h 21"/>
                  <a:gd name="T36" fmla="*/ 16 w 41"/>
                  <a:gd name="T37" fmla="*/ 20 h 21"/>
                  <a:gd name="T38" fmla="*/ 18 w 41"/>
                  <a:gd name="T39" fmla="*/ 19 h 21"/>
                  <a:gd name="T40" fmla="*/ 17 w 41"/>
                  <a:gd name="T41" fmla="*/ 16 h 21"/>
                  <a:gd name="T42" fmla="*/ 20 w 41"/>
                  <a:gd name="T43" fmla="*/ 15 h 21"/>
                  <a:gd name="T44" fmla="*/ 22 w 41"/>
                  <a:gd name="T45" fmla="*/ 13 h 21"/>
                  <a:gd name="T46" fmla="*/ 24 w 41"/>
                  <a:gd name="T47" fmla="*/ 15 h 21"/>
                  <a:gd name="T48" fmla="*/ 26 w 41"/>
                  <a:gd name="T49" fmla="*/ 13 h 21"/>
                  <a:gd name="T50" fmla="*/ 28 w 41"/>
                  <a:gd name="T51" fmla="*/ 12 h 21"/>
                  <a:gd name="T52" fmla="*/ 28 w 41"/>
                  <a:gd name="T53" fmla="*/ 11 h 21"/>
                  <a:gd name="T54" fmla="*/ 29 w 41"/>
                  <a:gd name="T55" fmla="*/ 10 h 21"/>
                  <a:gd name="T56" fmla="*/ 30 w 41"/>
                  <a:gd name="T57" fmla="*/ 8 h 21"/>
                  <a:gd name="T58" fmla="*/ 31 w 41"/>
                  <a:gd name="T59" fmla="*/ 9 h 21"/>
                  <a:gd name="T60" fmla="*/ 33 w 41"/>
                  <a:gd name="T61" fmla="*/ 10 h 21"/>
                  <a:gd name="T62" fmla="*/ 34 w 41"/>
                  <a:gd name="T63" fmla="*/ 9 h 21"/>
                  <a:gd name="T64" fmla="*/ 35 w 41"/>
                  <a:gd name="T65" fmla="*/ 9 h 21"/>
                  <a:gd name="T66" fmla="*/ 36 w 41"/>
                  <a:gd name="T67" fmla="*/ 9 h 21"/>
                  <a:gd name="T68" fmla="*/ 38 w 41"/>
                  <a:gd name="T69" fmla="*/ 8 h 21"/>
                  <a:gd name="T70" fmla="*/ 39 w 41"/>
                  <a:gd name="T71" fmla="*/ 7 h 21"/>
                  <a:gd name="T72" fmla="*/ 41 w 41"/>
                  <a:gd name="T73" fmla="*/ 7 h 21"/>
                  <a:gd name="T74" fmla="*/ 40 w 41"/>
                  <a:gd name="T75" fmla="*/ 6 h 21"/>
                  <a:gd name="T76" fmla="*/ 38 w 41"/>
                  <a:gd name="T77" fmla="*/ 4 h 21"/>
                  <a:gd name="T78" fmla="*/ 38 w 41"/>
                  <a:gd name="T79" fmla="*/ 5 h 21"/>
                  <a:gd name="T80" fmla="*/ 38 w 41"/>
                  <a:gd name="T81" fmla="*/ 5 h 21"/>
                  <a:gd name="T82" fmla="*/ 37 w 41"/>
                  <a:gd name="T83" fmla="*/ 4 h 21"/>
                  <a:gd name="T84" fmla="*/ 36 w 41"/>
                  <a:gd name="T85" fmla="*/ 5 h 21"/>
                  <a:gd name="T86" fmla="*/ 35 w 41"/>
                  <a:gd name="T87" fmla="*/ 4 h 21"/>
                  <a:gd name="T88" fmla="*/ 36 w 41"/>
                  <a:gd name="T89" fmla="*/ 3 h 21"/>
                  <a:gd name="T90" fmla="*/ 34 w 41"/>
                  <a:gd name="T91" fmla="*/ 1 h 21"/>
                  <a:gd name="T92" fmla="*/ 29 w 41"/>
                  <a:gd name="T93" fmla="*/ 0 h 21"/>
                  <a:gd name="T94" fmla="*/ 26 w 41"/>
                  <a:gd name="T95" fmla="*/ 1 h 21"/>
                  <a:gd name="T96" fmla="*/ 23 w 41"/>
                  <a:gd name="T97" fmla="*/ 0 h 21"/>
                  <a:gd name="T98" fmla="*/ 23 w 41"/>
                  <a:gd name="T99" fmla="*/ 0 h 21"/>
                  <a:gd name="T100" fmla="*/ 22 w 41"/>
                  <a:gd name="T101" fmla="*/ 1 h 21"/>
                  <a:gd name="T102" fmla="*/ 19 w 41"/>
                  <a:gd name="T103" fmla="*/ 1 h 21"/>
                  <a:gd name="T104" fmla="*/ 15 w 41"/>
                  <a:gd name="T105" fmla="*/ 1 h 21"/>
                  <a:gd name="T106" fmla="*/ 12 w 41"/>
                  <a:gd name="T107" fmla="*/ 2 h 21"/>
                  <a:gd name="T108" fmla="*/ 12 w 41"/>
                  <a:gd name="T109" fmla="*/ 1 h 21"/>
                  <a:gd name="T110" fmla="*/ 8 w 41"/>
                  <a:gd name="T111" fmla="*/ 2 h 21"/>
                  <a:gd name="T112" fmla="*/ 7 w 41"/>
                  <a:gd name="T113" fmla="*/ 2 h 21"/>
                  <a:gd name="T114" fmla="*/ 1 w 41"/>
                  <a:gd name="T115"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 h="21">
                    <a:moveTo>
                      <a:pt x="1" y="6"/>
                    </a:moveTo>
                    <a:cubicBezTo>
                      <a:pt x="1" y="7"/>
                      <a:pt x="1" y="7"/>
                      <a:pt x="1" y="7"/>
                    </a:cubicBezTo>
                    <a:cubicBezTo>
                      <a:pt x="1" y="7"/>
                      <a:pt x="1" y="7"/>
                      <a:pt x="1" y="7"/>
                    </a:cubicBezTo>
                    <a:cubicBezTo>
                      <a:pt x="1" y="8"/>
                      <a:pt x="1" y="8"/>
                      <a:pt x="1" y="8"/>
                    </a:cubicBezTo>
                    <a:cubicBezTo>
                      <a:pt x="1" y="8"/>
                      <a:pt x="1" y="8"/>
                      <a:pt x="1" y="9"/>
                    </a:cubicBezTo>
                    <a:cubicBezTo>
                      <a:pt x="1" y="9"/>
                      <a:pt x="1" y="10"/>
                      <a:pt x="1" y="10"/>
                    </a:cubicBezTo>
                    <a:cubicBezTo>
                      <a:pt x="0" y="11"/>
                      <a:pt x="0" y="11"/>
                      <a:pt x="0" y="11"/>
                    </a:cubicBezTo>
                    <a:cubicBezTo>
                      <a:pt x="0" y="11"/>
                      <a:pt x="1" y="11"/>
                      <a:pt x="1" y="11"/>
                    </a:cubicBezTo>
                    <a:cubicBezTo>
                      <a:pt x="1" y="11"/>
                      <a:pt x="2" y="11"/>
                      <a:pt x="2" y="11"/>
                    </a:cubicBezTo>
                    <a:cubicBezTo>
                      <a:pt x="3" y="13"/>
                      <a:pt x="3" y="13"/>
                      <a:pt x="3" y="13"/>
                    </a:cubicBezTo>
                    <a:cubicBezTo>
                      <a:pt x="4" y="13"/>
                      <a:pt x="4" y="13"/>
                      <a:pt x="4" y="13"/>
                    </a:cubicBezTo>
                    <a:cubicBezTo>
                      <a:pt x="5" y="14"/>
                      <a:pt x="5" y="14"/>
                      <a:pt x="5" y="14"/>
                    </a:cubicBezTo>
                    <a:cubicBezTo>
                      <a:pt x="5" y="14"/>
                      <a:pt x="6" y="14"/>
                      <a:pt x="6" y="14"/>
                    </a:cubicBezTo>
                    <a:cubicBezTo>
                      <a:pt x="6" y="14"/>
                      <a:pt x="6" y="15"/>
                      <a:pt x="6" y="15"/>
                    </a:cubicBezTo>
                    <a:cubicBezTo>
                      <a:pt x="7" y="14"/>
                      <a:pt x="7" y="14"/>
                      <a:pt x="7" y="14"/>
                    </a:cubicBezTo>
                    <a:cubicBezTo>
                      <a:pt x="7" y="14"/>
                      <a:pt x="7" y="14"/>
                      <a:pt x="7" y="14"/>
                    </a:cubicBezTo>
                    <a:cubicBezTo>
                      <a:pt x="8" y="14"/>
                      <a:pt x="8" y="14"/>
                      <a:pt x="8" y="14"/>
                    </a:cubicBezTo>
                    <a:cubicBezTo>
                      <a:pt x="9" y="14"/>
                      <a:pt x="9" y="14"/>
                      <a:pt x="9" y="14"/>
                    </a:cubicBezTo>
                    <a:cubicBezTo>
                      <a:pt x="9" y="14"/>
                      <a:pt x="9" y="14"/>
                      <a:pt x="9" y="14"/>
                    </a:cubicBezTo>
                    <a:cubicBezTo>
                      <a:pt x="9" y="14"/>
                      <a:pt x="10" y="14"/>
                      <a:pt x="10" y="14"/>
                    </a:cubicBezTo>
                    <a:cubicBezTo>
                      <a:pt x="11" y="14"/>
                      <a:pt x="11" y="14"/>
                      <a:pt x="11" y="14"/>
                    </a:cubicBezTo>
                    <a:cubicBezTo>
                      <a:pt x="11" y="15"/>
                      <a:pt x="11" y="15"/>
                      <a:pt x="11" y="15"/>
                    </a:cubicBezTo>
                    <a:cubicBezTo>
                      <a:pt x="11" y="15"/>
                      <a:pt x="11" y="15"/>
                      <a:pt x="11" y="15"/>
                    </a:cubicBezTo>
                    <a:cubicBezTo>
                      <a:pt x="11" y="16"/>
                      <a:pt x="11" y="16"/>
                      <a:pt x="11" y="16"/>
                    </a:cubicBezTo>
                    <a:cubicBezTo>
                      <a:pt x="11" y="16"/>
                      <a:pt x="11" y="16"/>
                      <a:pt x="11" y="16"/>
                    </a:cubicBezTo>
                    <a:cubicBezTo>
                      <a:pt x="11" y="16"/>
                      <a:pt x="11" y="17"/>
                      <a:pt x="11" y="17"/>
                    </a:cubicBezTo>
                    <a:cubicBezTo>
                      <a:pt x="11" y="17"/>
                      <a:pt x="10" y="17"/>
                      <a:pt x="10" y="17"/>
                    </a:cubicBezTo>
                    <a:cubicBezTo>
                      <a:pt x="10" y="17"/>
                      <a:pt x="11" y="17"/>
                      <a:pt x="11" y="17"/>
                    </a:cubicBezTo>
                    <a:cubicBezTo>
                      <a:pt x="10" y="18"/>
                      <a:pt x="10" y="18"/>
                      <a:pt x="10" y="18"/>
                    </a:cubicBezTo>
                    <a:cubicBezTo>
                      <a:pt x="11" y="18"/>
                      <a:pt x="11" y="18"/>
                      <a:pt x="11" y="18"/>
                    </a:cubicBezTo>
                    <a:cubicBezTo>
                      <a:pt x="11" y="18"/>
                      <a:pt x="11" y="18"/>
                      <a:pt x="11" y="18"/>
                    </a:cubicBezTo>
                    <a:cubicBezTo>
                      <a:pt x="11" y="18"/>
                      <a:pt x="11" y="18"/>
                      <a:pt x="11" y="18"/>
                    </a:cubicBezTo>
                    <a:cubicBezTo>
                      <a:pt x="11" y="18"/>
                      <a:pt x="12" y="18"/>
                      <a:pt x="12" y="18"/>
                    </a:cubicBezTo>
                    <a:cubicBezTo>
                      <a:pt x="12" y="18"/>
                      <a:pt x="13" y="19"/>
                      <a:pt x="13" y="19"/>
                    </a:cubicBezTo>
                    <a:cubicBezTo>
                      <a:pt x="13" y="19"/>
                      <a:pt x="13" y="19"/>
                      <a:pt x="13" y="20"/>
                    </a:cubicBezTo>
                    <a:cubicBezTo>
                      <a:pt x="13" y="20"/>
                      <a:pt x="13" y="20"/>
                      <a:pt x="14" y="20"/>
                    </a:cubicBezTo>
                    <a:cubicBezTo>
                      <a:pt x="14" y="20"/>
                      <a:pt x="14" y="20"/>
                      <a:pt x="14" y="21"/>
                    </a:cubicBezTo>
                    <a:cubicBezTo>
                      <a:pt x="16" y="20"/>
                      <a:pt x="16" y="20"/>
                      <a:pt x="16" y="20"/>
                    </a:cubicBezTo>
                    <a:cubicBezTo>
                      <a:pt x="16" y="20"/>
                      <a:pt x="16" y="19"/>
                      <a:pt x="16" y="19"/>
                    </a:cubicBezTo>
                    <a:cubicBezTo>
                      <a:pt x="17" y="19"/>
                      <a:pt x="18" y="19"/>
                      <a:pt x="18" y="19"/>
                    </a:cubicBezTo>
                    <a:cubicBezTo>
                      <a:pt x="18" y="19"/>
                      <a:pt x="18" y="18"/>
                      <a:pt x="18" y="17"/>
                    </a:cubicBezTo>
                    <a:cubicBezTo>
                      <a:pt x="18" y="17"/>
                      <a:pt x="17" y="16"/>
                      <a:pt x="17" y="16"/>
                    </a:cubicBezTo>
                    <a:cubicBezTo>
                      <a:pt x="18" y="15"/>
                      <a:pt x="18" y="15"/>
                      <a:pt x="18" y="15"/>
                    </a:cubicBezTo>
                    <a:cubicBezTo>
                      <a:pt x="20" y="15"/>
                      <a:pt x="20" y="15"/>
                      <a:pt x="20" y="15"/>
                    </a:cubicBezTo>
                    <a:cubicBezTo>
                      <a:pt x="22" y="13"/>
                      <a:pt x="22" y="13"/>
                      <a:pt x="22" y="13"/>
                    </a:cubicBezTo>
                    <a:cubicBezTo>
                      <a:pt x="22" y="13"/>
                      <a:pt x="22" y="13"/>
                      <a:pt x="22" y="13"/>
                    </a:cubicBezTo>
                    <a:cubicBezTo>
                      <a:pt x="22" y="14"/>
                      <a:pt x="22" y="14"/>
                      <a:pt x="22" y="14"/>
                    </a:cubicBezTo>
                    <a:cubicBezTo>
                      <a:pt x="24" y="15"/>
                      <a:pt x="24" y="15"/>
                      <a:pt x="24" y="15"/>
                    </a:cubicBezTo>
                    <a:cubicBezTo>
                      <a:pt x="24" y="15"/>
                      <a:pt x="24" y="14"/>
                      <a:pt x="24" y="14"/>
                    </a:cubicBezTo>
                    <a:cubicBezTo>
                      <a:pt x="25" y="14"/>
                      <a:pt x="26" y="13"/>
                      <a:pt x="26" y="13"/>
                    </a:cubicBezTo>
                    <a:cubicBezTo>
                      <a:pt x="27" y="12"/>
                      <a:pt x="27" y="12"/>
                      <a:pt x="27" y="12"/>
                    </a:cubicBezTo>
                    <a:cubicBezTo>
                      <a:pt x="28" y="12"/>
                      <a:pt x="28" y="12"/>
                      <a:pt x="28" y="12"/>
                    </a:cubicBezTo>
                    <a:cubicBezTo>
                      <a:pt x="28" y="12"/>
                      <a:pt x="28" y="11"/>
                      <a:pt x="28" y="11"/>
                    </a:cubicBezTo>
                    <a:cubicBezTo>
                      <a:pt x="28" y="11"/>
                      <a:pt x="28" y="11"/>
                      <a:pt x="28" y="11"/>
                    </a:cubicBezTo>
                    <a:cubicBezTo>
                      <a:pt x="28" y="10"/>
                      <a:pt x="28" y="10"/>
                      <a:pt x="28" y="10"/>
                    </a:cubicBezTo>
                    <a:cubicBezTo>
                      <a:pt x="29" y="10"/>
                      <a:pt x="29" y="10"/>
                      <a:pt x="29" y="10"/>
                    </a:cubicBezTo>
                    <a:cubicBezTo>
                      <a:pt x="29" y="9"/>
                      <a:pt x="29" y="9"/>
                      <a:pt x="29" y="9"/>
                    </a:cubicBezTo>
                    <a:cubicBezTo>
                      <a:pt x="30" y="8"/>
                      <a:pt x="30" y="8"/>
                      <a:pt x="30" y="8"/>
                    </a:cubicBezTo>
                    <a:cubicBezTo>
                      <a:pt x="31" y="8"/>
                      <a:pt x="31" y="8"/>
                      <a:pt x="31" y="8"/>
                    </a:cubicBezTo>
                    <a:cubicBezTo>
                      <a:pt x="31" y="9"/>
                      <a:pt x="31" y="9"/>
                      <a:pt x="31" y="9"/>
                    </a:cubicBezTo>
                    <a:cubicBezTo>
                      <a:pt x="32" y="9"/>
                      <a:pt x="32" y="9"/>
                      <a:pt x="32" y="9"/>
                    </a:cubicBezTo>
                    <a:cubicBezTo>
                      <a:pt x="33" y="10"/>
                      <a:pt x="33" y="10"/>
                      <a:pt x="33" y="10"/>
                    </a:cubicBezTo>
                    <a:cubicBezTo>
                      <a:pt x="34" y="9"/>
                      <a:pt x="34" y="9"/>
                      <a:pt x="34" y="9"/>
                    </a:cubicBezTo>
                    <a:cubicBezTo>
                      <a:pt x="34" y="9"/>
                      <a:pt x="34" y="9"/>
                      <a:pt x="34" y="9"/>
                    </a:cubicBezTo>
                    <a:cubicBezTo>
                      <a:pt x="34" y="9"/>
                      <a:pt x="34" y="9"/>
                      <a:pt x="34" y="9"/>
                    </a:cubicBezTo>
                    <a:cubicBezTo>
                      <a:pt x="35" y="9"/>
                      <a:pt x="35" y="9"/>
                      <a:pt x="35" y="9"/>
                    </a:cubicBezTo>
                    <a:cubicBezTo>
                      <a:pt x="35" y="8"/>
                      <a:pt x="35" y="8"/>
                      <a:pt x="35" y="8"/>
                    </a:cubicBezTo>
                    <a:cubicBezTo>
                      <a:pt x="36" y="9"/>
                      <a:pt x="36" y="9"/>
                      <a:pt x="36" y="9"/>
                    </a:cubicBezTo>
                    <a:cubicBezTo>
                      <a:pt x="36" y="9"/>
                      <a:pt x="37" y="8"/>
                      <a:pt x="37" y="8"/>
                    </a:cubicBezTo>
                    <a:cubicBezTo>
                      <a:pt x="37" y="8"/>
                      <a:pt x="38" y="8"/>
                      <a:pt x="38" y="8"/>
                    </a:cubicBezTo>
                    <a:cubicBezTo>
                      <a:pt x="39" y="8"/>
                      <a:pt x="39" y="8"/>
                      <a:pt x="39" y="8"/>
                    </a:cubicBezTo>
                    <a:cubicBezTo>
                      <a:pt x="39" y="7"/>
                      <a:pt x="39" y="7"/>
                      <a:pt x="39" y="7"/>
                    </a:cubicBezTo>
                    <a:cubicBezTo>
                      <a:pt x="41" y="7"/>
                      <a:pt x="41" y="7"/>
                      <a:pt x="41" y="7"/>
                    </a:cubicBezTo>
                    <a:cubicBezTo>
                      <a:pt x="41" y="7"/>
                      <a:pt x="41" y="7"/>
                      <a:pt x="41" y="7"/>
                    </a:cubicBezTo>
                    <a:cubicBezTo>
                      <a:pt x="41" y="7"/>
                      <a:pt x="41" y="6"/>
                      <a:pt x="41" y="6"/>
                    </a:cubicBezTo>
                    <a:cubicBezTo>
                      <a:pt x="40" y="6"/>
                      <a:pt x="40" y="6"/>
                      <a:pt x="40" y="6"/>
                    </a:cubicBezTo>
                    <a:cubicBezTo>
                      <a:pt x="40" y="5"/>
                      <a:pt x="39" y="5"/>
                      <a:pt x="39" y="4"/>
                    </a:cubicBezTo>
                    <a:cubicBezTo>
                      <a:pt x="38" y="4"/>
                      <a:pt x="38" y="4"/>
                      <a:pt x="38" y="4"/>
                    </a:cubicBezTo>
                    <a:cubicBezTo>
                      <a:pt x="38" y="4"/>
                      <a:pt x="38" y="4"/>
                      <a:pt x="38" y="4"/>
                    </a:cubicBezTo>
                    <a:cubicBezTo>
                      <a:pt x="38" y="4"/>
                      <a:pt x="38" y="4"/>
                      <a:pt x="38" y="5"/>
                    </a:cubicBezTo>
                    <a:cubicBezTo>
                      <a:pt x="38" y="5"/>
                      <a:pt x="38" y="5"/>
                      <a:pt x="38" y="5"/>
                    </a:cubicBezTo>
                    <a:cubicBezTo>
                      <a:pt x="38" y="5"/>
                      <a:pt x="38" y="6"/>
                      <a:pt x="38" y="5"/>
                    </a:cubicBezTo>
                    <a:cubicBezTo>
                      <a:pt x="38" y="5"/>
                      <a:pt x="37" y="5"/>
                      <a:pt x="37" y="5"/>
                    </a:cubicBezTo>
                    <a:cubicBezTo>
                      <a:pt x="37" y="5"/>
                      <a:pt x="37" y="5"/>
                      <a:pt x="37" y="4"/>
                    </a:cubicBezTo>
                    <a:cubicBezTo>
                      <a:pt x="36" y="4"/>
                      <a:pt x="36" y="4"/>
                      <a:pt x="36" y="4"/>
                    </a:cubicBezTo>
                    <a:cubicBezTo>
                      <a:pt x="36" y="4"/>
                      <a:pt x="36" y="4"/>
                      <a:pt x="36" y="5"/>
                    </a:cubicBezTo>
                    <a:cubicBezTo>
                      <a:pt x="35" y="5"/>
                      <a:pt x="35" y="5"/>
                      <a:pt x="35" y="5"/>
                    </a:cubicBezTo>
                    <a:cubicBezTo>
                      <a:pt x="35" y="4"/>
                      <a:pt x="35" y="4"/>
                      <a:pt x="35" y="4"/>
                    </a:cubicBezTo>
                    <a:cubicBezTo>
                      <a:pt x="35" y="4"/>
                      <a:pt x="35" y="4"/>
                      <a:pt x="35" y="4"/>
                    </a:cubicBezTo>
                    <a:cubicBezTo>
                      <a:pt x="35" y="4"/>
                      <a:pt x="36" y="4"/>
                      <a:pt x="36" y="3"/>
                    </a:cubicBezTo>
                    <a:cubicBezTo>
                      <a:pt x="36" y="3"/>
                      <a:pt x="36" y="3"/>
                      <a:pt x="36" y="3"/>
                    </a:cubicBezTo>
                    <a:cubicBezTo>
                      <a:pt x="35" y="2"/>
                      <a:pt x="35" y="1"/>
                      <a:pt x="34" y="1"/>
                    </a:cubicBezTo>
                    <a:cubicBezTo>
                      <a:pt x="33" y="1"/>
                      <a:pt x="32" y="1"/>
                      <a:pt x="31" y="1"/>
                    </a:cubicBezTo>
                    <a:cubicBezTo>
                      <a:pt x="30" y="0"/>
                      <a:pt x="30" y="0"/>
                      <a:pt x="29" y="0"/>
                    </a:cubicBezTo>
                    <a:cubicBezTo>
                      <a:pt x="29" y="0"/>
                      <a:pt x="29" y="0"/>
                      <a:pt x="29" y="0"/>
                    </a:cubicBezTo>
                    <a:cubicBezTo>
                      <a:pt x="28" y="1"/>
                      <a:pt x="27" y="1"/>
                      <a:pt x="26" y="1"/>
                    </a:cubicBezTo>
                    <a:cubicBezTo>
                      <a:pt x="26" y="1"/>
                      <a:pt x="25" y="1"/>
                      <a:pt x="25" y="1"/>
                    </a:cubicBezTo>
                    <a:cubicBezTo>
                      <a:pt x="24" y="0"/>
                      <a:pt x="24" y="0"/>
                      <a:pt x="23" y="0"/>
                    </a:cubicBezTo>
                    <a:cubicBezTo>
                      <a:pt x="23" y="0"/>
                      <a:pt x="23" y="0"/>
                      <a:pt x="23" y="0"/>
                    </a:cubicBezTo>
                    <a:cubicBezTo>
                      <a:pt x="23" y="0"/>
                      <a:pt x="23" y="0"/>
                      <a:pt x="23" y="0"/>
                    </a:cubicBezTo>
                    <a:cubicBezTo>
                      <a:pt x="23" y="0"/>
                      <a:pt x="23" y="1"/>
                      <a:pt x="23" y="1"/>
                    </a:cubicBezTo>
                    <a:cubicBezTo>
                      <a:pt x="22" y="1"/>
                      <a:pt x="22" y="1"/>
                      <a:pt x="22" y="1"/>
                    </a:cubicBezTo>
                    <a:cubicBezTo>
                      <a:pt x="21" y="1"/>
                      <a:pt x="21" y="2"/>
                      <a:pt x="20" y="2"/>
                    </a:cubicBezTo>
                    <a:cubicBezTo>
                      <a:pt x="20" y="2"/>
                      <a:pt x="19" y="1"/>
                      <a:pt x="19" y="1"/>
                    </a:cubicBezTo>
                    <a:cubicBezTo>
                      <a:pt x="18" y="1"/>
                      <a:pt x="18" y="1"/>
                      <a:pt x="18" y="1"/>
                    </a:cubicBezTo>
                    <a:cubicBezTo>
                      <a:pt x="17" y="2"/>
                      <a:pt x="16" y="2"/>
                      <a:pt x="15" y="1"/>
                    </a:cubicBezTo>
                    <a:cubicBezTo>
                      <a:pt x="14" y="1"/>
                      <a:pt x="13" y="1"/>
                      <a:pt x="12" y="2"/>
                    </a:cubicBezTo>
                    <a:cubicBezTo>
                      <a:pt x="12" y="2"/>
                      <a:pt x="12" y="2"/>
                      <a:pt x="12" y="2"/>
                    </a:cubicBezTo>
                    <a:cubicBezTo>
                      <a:pt x="12" y="1"/>
                      <a:pt x="12" y="1"/>
                      <a:pt x="12" y="1"/>
                    </a:cubicBezTo>
                    <a:cubicBezTo>
                      <a:pt x="12" y="1"/>
                      <a:pt x="12" y="1"/>
                      <a:pt x="12" y="1"/>
                    </a:cubicBezTo>
                    <a:cubicBezTo>
                      <a:pt x="10" y="1"/>
                      <a:pt x="9" y="1"/>
                      <a:pt x="9" y="2"/>
                    </a:cubicBezTo>
                    <a:cubicBezTo>
                      <a:pt x="9" y="2"/>
                      <a:pt x="8" y="2"/>
                      <a:pt x="8" y="2"/>
                    </a:cubicBezTo>
                    <a:cubicBezTo>
                      <a:pt x="8" y="2"/>
                      <a:pt x="8" y="2"/>
                      <a:pt x="8" y="2"/>
                    </a:cubicBezTo>
                    <a:cubicBezTo>
                      <a:pt x="8" y="2"/>
                      <a:pt x="8" y="2"/>
                      <a:pt x="7" y="2"/>
                    </a:cubicBezTo>
                    <a:cubicBezTo>
                      <a:pt x="5" y="4"/>
                      <a:pt x="5" y="4"/>
                      <a:pt x="5" y="4"/>
                    </a:cubicBezTo>
                    <a:lnTo>
                      <a:pt x="1" y="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05" name="Freeform 769">
                <a:extLst>
                  <a:ext uri="{FF2B5EF4-FFF2-40B4-BE49-F238E27FC236}">
                    <a16:creationId xmlns:a16="http://schemas.microsoft.com/office/drawing/2014/main" id="{F55F1E52-DBEC-5504-9C49-DF1FD5701703}"/>
                  </a:ext>
                </a:extLst>
              </p:cNvPr>
              <p:cNvSpPr>
                <a:spLocks noEditPoints="1"/>
              </p:cNvSpPr>
              <p:nvPr/>
            </p:nvSpPr>
            <p:spPr bwMode="auto">
              <a:xfrm>
                <a:off x="3252788" y="4283075"/>
                <a:ext cx="79375" cy="63500"/>
              </a:xfrm>
              <a:custGeom>
                <a:avLst/>
                <a:gdLst>
                  <a:gd name="T0" fmla="*/ 10 w 19"/>
                  <a:gd name="T1" fmla="*/ 9 h 15"/>
                  <a:gd name="T2" fmla="*/ 9 w 19"/>
                  <a:gd name="T3" fmla="*/ 9 h 15"/>
                  <a:gd name="T4" fmla="*/ 12 w 19"/>
                  <a:gd name="T5" fmla="*/ 1 h 15"/>
                  <a:gd name="T6" fmla="*/ 19 w 19"/>
                  <a:gd name="T7" fmla="*/ 14 h 15"/>
                  <a:gd name="T8" fmla="*/ 18 w 19"/>
                  <a:gd name="T9" fmla="*/ 14 h 15"/>
                  <a:gd name="T10" fmla="*/ 18 w 19"/>
                  <a:gd name="T11" fmla="*/ 14 h 15"/>
                  <a:gd name="T12" fmla="*/ 18 w 19"/>
                  <a:gd name="T13" fmla="*/ 12 h 15"/>
                  <a:gd name="T14" fmla="*/ 18 w 19"/>
                  <a:gd name="T15" fmla="*/ 12 h 15"/>
                  <a:gd name="T16" fmla="*/ 17 w 19"/>
                  <a:gd name="T17" fmla="*/ 11 h 15"/>
                  <a:gd name="T18" fmla="*/ 18 w 19"/>
                  <a:gd name="T19" fmla="*/ 11 h 15"/>
                  <a:gd name="T20" fmla="*/ 18 w 19"/>
                  <a:gd name="T21" fmla="*/ 10 h 15"/>
                  <a:gd name="T22" fmla="*/ 19 w 19"/>
                  <a:gd name="T23" fmla="*/ 10 h 15"/>
                  <a:gd name="T24" fmla="*/ 19 w 19"/>
                  <a:gd name="T25" fmla="*/ 9 h 15"/>
                  <a:gd name="T26" fmla="*/ 18 w 19"/>
                  <a:gd name="T27" fmla="*/ 8 h 15"/>
                  <a:gd name="T28" fmla="*/ 18 w 19"/>
                  <a:gd name="T29" fmla="*/ 8 h 15"/>
                  <a:gd name="T30" fmla="*/ 18 w 19"/>
                  <a:gd name="T31" fmla="*/ 8 h 15"/>
                  <a:gd name="T32" fmla="*/ 18 w 19"/>
                  <a:gd name="T33" fmla="*/ 8 h 15"/>
                  <a:gd name="T34" fmla="*/ 18 w 19"/>
                  <a:gd name="T35" fmla="*/ 8 h 15"/>
                  <a:gd name="T36" fmla="*/ 18 w 19"/>
                  <a:gd name="T37" fmla="*/ 8 h 15"/>
                  <a:gd name="T38" fmla="*/ 19 w 19"/>
                  <a:gd name="T39" fmla="*/ 8 h 15"/>
                  <a:gd name="T40" fmla="*/ 19 w 19"/>
                  <a:gd name="T41" fmla="*/ 7 h 15"/>
                  <a:gd name="T42" fmla="*/ 19 w 19"/>
                  <a:gd name="T43" fmla="*/ 7 h 15"/>
                  <a:gd name="T44" fmla="*/ 19 w 19"/>
                  <a:gd name="T45" fmla="*/ 7 h 15"/>
                  <a:gd name="T46" fmla="*/ 19 w 19"/>
                  <a:gd name="T47" fmla="*/ 7 h 15"/>
                  <a:gd name="T48" fmla="*/ 19 w 19"/>
                  <a:gd name="T49" fmla="*/ 6 h 15"/>
                  <a:gd name="T50" fmla="*/ 19 w 19"/>
                  <a:gd name="T51" fmla="*/ 6 h 15"/>
                  <a:gd name="T52" fmla="*/ 18 w 19"/>
                  <a:gd name="T53" fmla="*/ 6 h 15"/>
                  <a:gd name="T54" fmla="*/ 19 w 19"/>
                  <a:gd name="T55" fmla="*/ 5 h 15"/>
                  <a:gd name="T56" fmla="*/ 19 w 19"/>
                  <a:gd name="T57" fmla="*/ 5 h 15"/>
                  <a:gd name="T58" fmla="*/ 19 w 19"/>
                  <a:gd name="T59" fmla="*/ 4 h 15"/>
                  <a:gd name="T60" fmla="*/ 19 w 19"/>
                  <a:gd name="T61" fmla="*/ 4 h 15"/>
                  <a:gd name="T62" fmla="*/ 19 w 19"/>
                  <a:gd name="T63" fmla="*/ 3 h 15"/>
                  <a:gd name="T64" fmla="*/ 18 w 19"/>
                  <a:gd name="T65" fmla="*/ 3 h 15"/>
                  <a:gd name="T66" fmla="*/ 15 w 19"/>
                  <a:gd name="T67" fmla="*/ 3 h 15"/>
                  <a:gd name="T68" fmla="*/ 13 w 19"/>
                  <a:gd name="T69" fmla="*/ 2 h 15"/>
                  <a:gd name="T70" fmla="*/ 10 w 19"/>
                  <a:gd name="T71" fmla="*/ 1 h 15"/>
                  <a:gd name="T72" fmla="*/ 8 w 19"/>
                  <a:gd name="T73" fmla="*/ 2 h 15"/>
                  <a:gd name="T74" fmla="*/ 9 w 19"/>
                  <a:gd name="T75" fmla="*/ 3 h 15"/>
                  <a:gd name="T76" fmla="*/ 11 w 19"/>
                  <a:gd name="T77" fmla="*/ 4 h 15"/>
                  <a:gd name="T78" fmla="*/ 12 w 19"/>
                  <a:gd name="T79" fmla="*/ 6 h 15"/>
                  <a:gd name="T80" fmla="*/ 12 w 19"/>
                  <a:gd name="T81" fmla="*/ 7 h 15"/>
                  <a:gd name="T82" fmla="*/ 12 w 19"/>
                  <a:gd name="T83" fmla="*/ 8 h 15"/>
                  <a:gd name="T84" fmla="*/ 13 w 19"/>
                  <a:gd name="T85" fmla="*/ 9 h 15"/>
                  <a:gd name="T86" fmla="*/ 15 w 19"/>
                  <a:gd name="T87" fmla="*/ 11 h 15"/>
                  <a:gd name="T88" fmla="*/ 12 w 19"/>
                  <a:gd name="T89" fmla="*/ 12 h 15"/>
                  <a:gd name="T90" fmla="*/ 10 w 19"/>
                  <a:gd name="T91" fmla="*/ 12 h 15"/>
                  <a:gd name="T92" fmla="*/ 7 w 19"/>
                  <a:gd name="T93" fmla="*/ 11 h 15"/>
                  <a:gd name="T94" fmla="*/ 6 w 19"/>
                  <a:gd name="T95" fmla="*/ 11 h 15"/>
                  <a:gd name="T96" fmla="*/ 4 w 19"/>
                  <a:gd name="T97" fmla="*/ 11 h 15"/>
                  <a:gd name="T98" fmla="*/ 4 w 19"/>
                  <a:gd name="T99" fmla="*/ 11 h 15"/>
                  <a:gd name="T100" fmla="*/ 1 w 19"/>
                  <a:gd name="T101" fmla="*/ 11 h 15"/>
                  <a:gd name="T102" fmla="*/ 1 w 19"/>
                  <a:gd name="T103" fmla="*/ 13 h 15"/>
                  <a:gd name="T104" fmla="*/ 5 w 19"/>
                  <a:gd name="T105" fmla="*/ 15 h 15"/>
                  <a:gd name="T106" fmla="*/ 8 w 19"/>
                  <a:gd name="T107" fmla="*/ 13 h 15"/>
                  <a:gd name="T108" fmla="*/ 13 w 19"/>
                  <a:gd name="T109" fmla="*/ 14 h 15"/>
                  <a:gd name="T110" fmla="*/ 15 w 19"/>
                  <a:gd name="T111" fmla="*/ 14 h 15"/>
                  <a:gd name="T112" fmla="*/ 17 w 19"/>
                  <a:gd name="T113" fmla="*/ 14 h 15"/>
                  <a:gd name="T114" fmla="*/ 19 w 19"/>
                  <a:gd name="T115"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 h="15">
                    <a:moveTo>
                      <a:pt x="9" y="9"/>
                    </a:moveTo>
                    <a:cubicBezTo>
                      <a:pt x="8" y="9"/>
                      <a:pt x="8" y="9"/>
                      <a:pt x="8" y="9"/>
                    </a:cubicBezTo>
                    <a:cubicBezTo>
                      <a:pt x="8" y="8"/>
                      <a:pt x="8" y="8"/>
                      <a:pt x="9" y="8"/>
                    </a:cubicBezTo>
                    <a:cubicBezTo>
                      <a:pt x="9" y="9"/>
                      <a:pt x="10" y="9"/>
                      <a:pt x="10" y="9"/>
                    </a:cubicBezTo>
                    <a:cubicBezTo>
                      <a:pt x="11" y="9"/>
                      <a:pt x="11" y="9"/>
                      <a:pt x="11" y="9"/>
                    </a:cubicBezTo>
                    <a:cubicBezTo>
                      <a:pt x="11" y="10"/>
                      <a:pt x="12" y="10"/>
                      <a:pt x="11" y="10"/>
                    </a:cubicBezTo>
                    <a:cubicBezTo>
                      <a:pt x="11" y="10"/>
                      <a:pt x="11" y="10"/>
                      <a:pt x="11" y="10"/>
                    </a:cubicBezTo>
                    <a:cubicBezTo>
                      <a:pt x="10" y="10"/>
                      <a:pt x="10" y="9"/>
                      <a:pt x="9" y="9"/>
                    </a:cubicBezTo>
                    <a:close/>
                    <a:moveTo>
                      <a:pt x="11" y="0"/>
                    </a:moveTo>
                    <a:cubicBezTo>
                      <a:pt x="11" y="0"/>
                      <a:pt x="11" y="0"/>
                      <a:pt x="11" y="0"/>
                    </a:cubicBezTo>
                    <a:cubicBezTo>
                      <a:pt x="11" y="1"/>
                      <a:pt x="11" y="1"/>
                      <a:pt x="11" y="1"/>
                    </a:cubicBezTo>
                    <a:cubicBezTo>
                      <a:pt x="11" y="1"/>
                      <a:pt x="12" y="1"/>
                      <a:pt x="12" y="1"/>
                    </a:cubicBezTo>
                    <a:cubicBezTo>
                      <a:pt x="12" y="0"/>
                      <a:pt x="11" y="0"/>
                      <a:pt x="11" y="0"/>
                    </a:cubicBezTo>
                    <a:close/>
                    <a:moveTo>
                      <a:pt x="19" y="14"/>
                    </a:moveTo>
                    <a:cubicBezTo>
                      <a:pt x="19" y="14"/>
                      <a:pt x="19" y="14"/>
                      <a:pt x="19" y="14"/>
                    </a:cubicBezTo>
                    <a:cubicBezTo>
                      <a:pt x="19" y="14"/>
                      <a:pt x="19" y="14"/>
                      <a:pt x="19" y="14"/>
                    </a:cubicBezTo>
                    <a:cubicBezTo>
                      <a:pt x="19" y="14"/>
                      <a:pt x="19" y="14"/>
                      <a:pt x="19" y="14"/>
                    </a:cubicBezTo>
                    <a:cubicBezTo>
                      <a:pt x="19" y="14"/>
                      <a:pt x="19" y="14"/>
                      <a:pt x="19" y="14"/>
                    </a:cubicBezTo>
                    <a:cubicBezTo>
                      <a:pt x="19" y="14"/>
                      <a:pt x="19" y="14"/>
                      <a:pt x="19" y="14"/>
                    </a:cubicBezTo>
                    <a:cubicBezTo>
                      <a:pt x="18" y="14"/>
                      <a:pt x="18" y="14"/>
                      <a:pt x="18" y="14"/>
                    </a:cubicBezTo>
                    <a:cubicBezTo>
                      <a:pt x="18" y="14"/>
                      <a:pt x="18" y="14"/>
                      <a:pt x="18" y="14"/>
                    </a:cubicBezTo>
                    <a:cubicBezTo>
                      <a:pt x="18" y="14"/>
                      <a:pt x="18" y="14"/>
                      <a:pt x="18" y="14"/>
                    </a:cubicBezTo>
                    <a:cubicBezTo>
                      <a:pt x="18" y="14"/>
                      <a:pt x="18" y="14"/>
                      <a:pt x="18" y="14"/>
                    </a:cubicBezTo>
                    <a:cubicBezTo>
                      <a:pt x="18" y="14"/>
                      <a:pt x="18" y="14"/>
                      <a:pt x="18" y="14"/>
                    </a:cubicBezTo>
                    <a:cubicBezTo>
                      <a:pt x="19" y="13"/>
                      <a:pt x="19" y="13"/>
                      <a:pt x="19" y="13"/>
                    </a:cubicBezTo>
                    <a:cubicBezTo>
                      <a:pt x="18" y="12"/>
                      <a:pt x="18" y="12"/>
                      <a:pt x="18" y="12"/>
                    </a:cubicBezTo>
                    <a:cubicBezTo>
                      <a:pt x="18" y="12"/>
                      <a:pt x="18" y="12"/>
                      <a:pt x="18" y="12"/>
                    </a:cubicBezTo>
                    <a:cubicBezTo>
                      <a:pt x="18" y="12"/>
                      <a:pt x="18" y="12"/>
                      <a:pt x="18" y="12"/>
                    </a:cubicBezTo>
                    <a:cubicBezTo>
                      <a:pt x="18" y="12"/>
                      <a:pt x="18" y="12"/>
                      <a:pt x="18" y="12"/>
                    </a:cubicBezTo>
                    <a:cubicBezTo>
                      <a:pt x="17" y="12"/>
                      <a:pt x="17" y="12"/>
                      <a:pt x="17" y="12"/>
                    </a:cubicBezTo>
                    <a:cubicBezTo>
                      <a:pt x="17" y="12"/>
                      <a:pt x="17" y="12"/>
                      <a:pt x="17" y="12"/>
                    </a:cubicBezTo>
                    <a:cubicBezTo>
                      <a:pt x="18" y="12"/>
                      <a:pt x="18" y="12"/>
                      <a:pt x="18" y="12"/>
                    </a:cubicBezTo>
                    <a:cubicBezTo>
                      <a:pt x="18" y="11"/>
                      <a:pt x="18" y="11"/>
                      <a:pt x="18" y="11"/>
                    </a:cubicBezTo>
                    <a:cubicBezTo>
                      <a:pt x="17" y="11"/>
                      <a:pt x="17" y="11"/>
                      <a:pt x="17" y="11"/>
                    </a:cubicBezTo>
                    <a:cubicBezTo>
                      <a:pt x="17" y="11"/>
                      <a:pt x="17" y="11"/>
                      <a:pt x="17" y="11"/>
                    </a:cubicBezTo>
                    <a:cubicBezTo>
                      <a:pt x="17" y="11"/>
                      <a:pt x="17" y="11"/>
                      <a:pt x="17" y="11"/>
                    </a:cubicBezTo>
                    <a:cubicBezTo>
                      <a:pt x="17" y="10"/>
                      <a:pt x="17" y="10"/>
                      <a:pt x="17" y="10"/>
                    </a:cubicBezTo>
                    <a:cubicBezTo>
                      <a:pt x="17" y="11"/>
                      <a:pt x="17" y="11"/>
                      <a:pt x="17" y="11"/>
                    </a:cubicBezTo>
                    <a:cubicBezTo>
                      <a:pt x="17" y="10"/>
                      <a:pt x="17" y="10"/>
                      <a:pt x="17" y="10"/>
                    </a:cubicBezTo>
                    <a:cubicBezTo>
                      <a:pt x="18" y="11"/>
                      <a:pt x="18" y="11"/>
                      <a:pt x="18" y="11"/>
                    </a:cubicBezTo>
                    <a:cubicBezTo>
                      <a:pt x="18" y="11"/>
                      <a:pt x="18" y="11"/>
                      <a:pt x="18" y="11"/>
                    </a:cubicBezTo>
                    <a:cubicBezTo>
                      <a:pt x="18" y="11"/>
                      <a:pt x="18" y="11"/>
                      <a:pt x="18" y="11"/>
                    </a:cubicBezTo>
                    <a:cubicBezTo>
                      <a:pt x="18" y="11"/>
                      <a:pt x="18" y="11"/>
                      <a:pt x="18" y="11"/>
                    </a:cubicBezTo>
                    <a:cubicBezTo>
                      <a:pt x="18" y="10"/>
                      <a:pt x="18" y="10"/>
                      <a:pt x="18" y="10"/>
                    </a:cubicBezTo>
                    <a:cubicBezTo>
                      <a:pt x="18" y="10"/>
                      <a:pt x="18" y="10"/>
                      <a:pt x="18" y="10"/>
                    </a:cubicBezTo>
                    <a:cubicBezTo>
                      <a:pt x="18" y="10"/>
                      <a:pt x="18" y="10"/>
                      <a:pt x="18" y="10"/>
                    </a:cubicBezTo>
                    <a:cubicBezTo>
                      <a:pt x="18" y="10"/>
                      <a:pt x="18" y="10"/>
                      <a:pt x="18" y="10"/>
                    </a:cubicBezTo>
                    <a:cubicBezTo>
                      <a:pt x="19" y="10"/>
                      <a:pt x="19" y="10"/>
                      <a:pt x="19" y="10"/>
                    </a:cubicBezTo>
                    <a:cubicBezTo>
                      <a:pt x="19" y="9"/>
                      <a:pt x="19" y="9"/>
                      <a:pt x="19" y="9"/>
                    </a:cubicBezTo>
                    <a:cubicBezTo>
                      <a:pt x="19" y="9"/>
                      <a:pt x="19" y="9"/>
                      <a:pt x="19" y="9"/>
                    </a:cubicBezTo>
                    <a:cubicBezTo>
                      <a:pt x="19" y="9"/>
                      <a:pt x="19" y="9"/>
                      <a:pt x="19" y="9"/>
                    </a:cubicBezTo>
                    <a:cubicBezTo>
                      <a:pt x="19" y="9"/>
                      <a:pt x="19" y="9"/>
                      <a:pt x="19" y="9"/>
                    </a:cubicBezTo>
                    <a:cubicBezTo>
                      <a:pt x="19" y="9"/>
                      <a:pt x="18" y="9"/>
                      <a:pt x="18" y="9"/>
                    </a:cubicBezTo>
                    <a:cubicBezTo>
                      <a:pt x="18" y="9"/>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8" y="8"/>
                      <a:pt x="18" y="8"/>
                      <a:pt x="18" y="8"/>
                    </a:cubicBezTo>
                    <a:cubicBezTo>
                      <a:pt x="19" y="8"/>
                      <a:pt x="19" y="8"/>
                      <a:pt x="19" y="8"/>
                    </a:cubicBezTo>
                    <a:cubicBezTo>
                      <a:pt x="19" y="8"/>
                      <a:pt x="19" y="8"/>
                      <a:pt x="19" y="8"/>
                    </a:cubicBezTo>
                    <a:cubicBezTo>
                      <a:pt x="19" y="8"/>
                      <a:pt x="19" y="8"/>
                      <a:pt x="19" y="8"/>
                    </a:cubicBezTo>
                    <a:cubicBezTo>
                      <a:pt x="19" y="8"/>
                      <a:pt x="19" y="8"/>
                      <a:pt x="19" y="8"/>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6"/>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8" y="6"/>
                      <a:pt x="18" y="6"/>
                      <a:pt x="18" y="6"/>
                    </a:cubicBezTo>
                    <a:cubicBezTo>
                      <a:pt x="18" y="6"/>
                      <a:pt x="18" y="6"/>
                      <a:pt x="18" y="6"/>
                    </a:cubicBezTo>
                    <a:cubicBezTo>
                      <a:pt x="18" y="6"/>
                      <a:pt x="18" y="6"/>
                      <a:pt x="18" y="6"/>
                    </a:cubicBezTo>
                    <a:cubicBezTo>
                      <a:pt x="18" y="6"/>
                      <a:pt x="18" y="6"/>
                      <a:pt x="18" y="6"/>
                    </a:cubicBezTo>
                    <a:cubicBezTo>
                      <a:pt x="19" y="6"/>
                      <a:pt x="19" y="6"/>
                      <a:pt x="19" y="6"/>
                    </a:cubicBezTo>
                    <a:cubicBezTo>
                      <a:pt x="19" y="5"/>
                      <a:pt x="19" y="5"/>
                      <a:pt x="19" y="5"/>
                    </a:cubicBezTo>
                    <a:cubicBezTo>
                      <a:pt x="19" y="5"/>
                      <a:pt x="19" y="5"/>
                      <a:pt x="19" y="5"/>
                    </a:cubicBezTo>
                    <a:cubicBezTo>
                      <a:pt x="19" y="5"/>
                      <a:pt x="19" y="5"/>
                      <a:pt x="19" y="5"/>
                    </a:cubicBezTo>
                    <a:cubicBezTo>
                      <a:pt x="19" y="5"/>
                      <a:pt x="19" y="5"/>
                      <a:pt x="19" y="5"/>
                    </a:cubicBezTo>
                    <a:cubicBezTo>
                      <a:pt x="19" y="5"/>
                      <a:pt x="19" y="5"/>
                      <a:pt x="19" y="5"/>
                    </a:cubicBezTo>
                    <a:cubicBezTo>
                      <a:pt x="19" y="5"/>
                      <a:pt x="19" y="5"/>
                      <a:pt x="19" y="5"/>
                    </a:cubicBezTo>
                    <a:cubicBezTo>
                      <a:pt x="19" y="5"/>
                      <a:pt x="19" y="5"/>
                      <a:pt x="19" y="5"/>
                    </a:cubicBezTo>
                    <a:cubicBezTo>
                      <a:pt x="19" y="5"/>
                      <a:pt x="19" y="5"/>
                      <a:pt x="19" y="5"/>
                    </a:cubicBezTo>
                    <a:cubicBezTo>
                      <a:pt x="19" y="5"/>
                      <a:pt x="19" y="4"/>
                      <a:pt x="19" y="4"/>
                    </a:cubicBezTo>
                    <a:cubicBezTo>
                      <a:pt x="19" y="4"/>
                      <a:pt x="19" y="4"/>
                      <a:pt x="19" y="4"/>
                    </a:cubicBezTo>
                    <a:cubicBezTo>
                      <a:pt x="19" y="4"/>
                      <a:pt x="19" y="4"/>
                      <a:pt x="19" y="4"/>
                    </a:cubicBezTo>
                    <a:cubicBezTo>
                      <a:pt x="19" y="4"/>
                      <a:pt x="19" y="4"/>
                      <a:pt x="19" y="4"/>
                    </a:cubicBezTo>
                    <a:cubicBezTo>
                      <a:pt x="19" y="4"/>
                      <a:pt x="19" y="4"/>
                      <a:pt x="19" y="4"/>
                    </a:cubicBezTo>
                    <a:cubicBezTo>
                      <a:pt x="19" y="4"/>
                      <a:pt x="19" y="4"/>
                      <a:pt x="19" y="4"/>
                    </a:cubicBezTo>
                    <a:cubicBezTo>
                      <a:pt x="19" y="4"/>
                      <a:pt x="19" y="4"/>
                      <a:pt x="19" y="4"/>
                    </a:cubicBezTo>
                    <a:cubicBezTo>
                      <a:pt x="19" y="3"/>
                      <a:pt x="19" y="3"/>
                      <a:pt x="19" y="3"/>
                    </a:cubicBezTo>
                    <a:cubicBezTo>
                      <a:pt x="19" y="3"/>
                      <a:pt x="19" y="3"/>
                      <a:pt x="19" y="3"/>
                    </a:cubicBezTo>
                    <a:cubicBezTo>
                      <a:pt x="19" y="3"/>
                      <a:pt x="19" y="3"/>
                      <a:pt x="19" y="3"/>
                    </a:cubicBezTo>
                    <a:cubicBezTo>
                      <a:pt x="18" y="3"/>
                      <a:pt x="18" y="3"/>
                      <a:pt x="18" y="3"/>
                    </a:cubicBezTo>
                    <a:cubicBezTo>
                      <a:pt x="18" y="3"/>
                      <a:pt x="18" y="3"/>
                      <a:pt x="18" y="3"/>
                    </a:cubicBezTo>
                    <a:cubicBezTo>
                      <a:pt x="18" y="3"/>
                      <a:pt x="18" y="3"/>
                      <a:pt x="18" y="3"/>
                    </a:cubicBezTo>
                    <a:cubicBezTo>
                      <a:pt x="18" y="3"/>
                      <a:pt x="17" y="3"/>
                      <a:pt x="17" y="3"/>
                    </a:cubicBezTo>
                    <a:cubicBezTo>
                      <a:pt x="17" y="3"/>
                      <a:pt x="17" y="3"/>
                      <a:pt x="17" y="3"/>
                    </a:cubicBezTo>
                    <a:cubicBezTo>
                      <a:pt x="16" y="3"/>
                      <a:pt x="16" y="3"/>
                      <a:pt x="16" y="3"/>
                    </a:cubicBezTo>
                    <a:cubicBezTo>
                      <a:pt x="15" y="3"/>
                      <a:pt x="15" y="3"/>
                      <a:pt x="15" y="3"/>
                    </a:cubicBezTo>
                    <a:cubicBezTo>
                      <a:pt x="15" y="2"/>
                      <a:pt x="15" y="3"/>
                      <a:pt x="15" y="3"/>
                    </a:cubicBezTo>
                    <a:cubicBezTo>
                      <a:pt x="15" y="2"/>
                      <a:pt x="14" y="2"/>
                      <a:pt x="14" y="2"/>
                    </a:cubicBezTo>
                    <a:cubicBezTo>
                      <a:pt x="14" y="2"/>
                      <a:pt x="14" y="2"/>
                      <a:pt x="13" y="2"/>
                    </a:cubicBezTo>
                    <a:cubicBezTo>
                      <a:pt x="13" y="2"/>
                      <a:pt x="13" y="2"/>
                      <a:pt x="13" y="2"/>
                    </a:cubicBezTo>
                    <a:cubicBezTo>
                      <a:pt x="13" y="2"/>
                      <a:pt x="13" y="2"/>
                      <a:pt x="13" y="2"/>
                    </a:cubicBezTo>
                    <a:cubicBezTo>
                      <a:pt x="13" y="1"/>
                      <a:pt x="12" y="1"/>
                      <a:pt x="12" y="1"/>
                    </a:cubicBezTo>
                    <a:cubicBezTo>
                      <a:pt x="12" y="1"/>
                      <a:pt x="12" y="1"/>
                      <a:pt x="11" y="1"/>
                    </a:cubicBezTo>
                    <a:cubicBezTo>
                      <a:pt x="11" y="1"/>
                      <a:pt x="10" y="1"/>
                      <a:pt x="10" y="1"/>
                    </a:cubicBezTo>
                    <a:cubicBezTo>
                      <a:pt x="10" y="1"/>
                      <a:pt x="9" y="1"/>
                      <a:pt x="9" y="1"/>
                    </a:cubicBezTo>
                    <a:cubicBezTo>
                      <a:pt x="9" y="1"/>
                      <a:pt x="9" y="1"/>
                      <a:pt x="9" y="2"/>
                    </a:cubicBezTo>
                    <a:cubicBezTo>
                      <a:pt x="8" y="2"/>
                      <a:pt x="8" y="2"/>
                      <a:pt x="8" y="2"/>
                    </a:cubicBezTo>
                    <a:cubicBezTo>
                      <a:pt x="8" y="2"/>
                      <a:pt x="8" y="2"/>
                      <a:pt x="8" y="2"/>
                    </a:cubicBezTo>
                    <a:cubicBezTo>
                      <a:pt x="7" y="2"/>
                      <a:pt x="7" y="3"/>
                      <a:pt x="7" y="3"/>
                    </a:cubicBezTo>
                    <a:cubicBezTo>
                      <a:pt x="7" y="3"/>
                      <a:pt x="8" y="4"/>
                      <a:pt x="8" y="4"/>
                    </a:cubicBezTo>
                    <a:cubicBezTo>
                      <a:pt x="8" y="4"/>
                      <a:pt x="9" y="4"/>
                      <a:pt x="9" y="3"/>
                    </a:cubicBezTo>
                    <a:cubicBezTo>
                      <a:pt x="9" y="3"/>
                      <a:pt x="9" y="3"/>
                      <a:pt x="9" y="3"/>
                    </a:cubicBezTo>
                    <a:cubicBezTo>
                      <a:pt x="9" y="4"/>
                      <a:pt x="9" y="4"/>
                      <a:pt x="9" y="4"/>
                    </a:cubicBezTo>
                    <a:cubicBezTo>
                      <a:pt x="9" y="4"/>
                      <a:pt x="9" y="4"/>
                      <a:pt x="9" y="4"/>
                    </a:cubicBezTo>
                    <a:cubicBezTo>
                      <a:pt x="10" y="4"/>
                      <a:pt x="10" y="4"/>
                      <a:pt x="10" y="4"/>
                    </a:cubicBezTo>
                    <a:cubicBezTo>
                      <a:pt x="11" y="4"/>
                      <a:pt x="11" y="4"/>
                      <a:pt x="11" y="4"/>
                    </a:cubicBezTo>
                    <a:cubicBezTo>
                      <a:pt x="11" y="4"/>
                      <a:pt x="11" y="4"/>
                      <a:pt x="11" y="4"/>
                    </a:cubicBezTo>
                    <a:cubicBezTo>
                      <a:pt x="11" y="4"/>
                      <a:pt x="11" y="5"/>
                      <a:pt x="12" y="5"/>
                    </a:cubicBezTo>
                    <a:cubicBezTo>
                      <a:pt x="12" y="5"/>
                      <a:pt x="12" y="5"/>
                      <a:pt x="12" y="5"/>
                    </a:cubicBezTo>
                    <a:cubicBezTo>
                      <a:pt x="12" y="5"/>
                      <a:pt x="12" y="5"/>
                      <a:pt x="12" y="6"/>
                    </a:cubicBezTo>
                    <a:cubicBezTo>
                      <a:pt x="12" y="6"/>
                      <a:pt x="12" y="6"/>
                      <a:pt x="12" y="6"/>
                    </a:cubicBezTo>
                    <a:cubicBezTo>
                      <a:pt x="12" y="6"/>
                      <a:pt x="12" y="7"/>
                      <a:pt x="12" y="7"/>
                    </a:cubicBezTo>
                    <a:cubicBezTo>
                      <a:pt x="12" y="7"/>
                      <a:pt x="12" y="7"/>
                      <a:pt x="12" y="7"/>
                    </a:cubicBezTo>
                    <a:cubicBezTo>
                      <a:pt x="12" y="7"/>
                      <a:pt x="12" y="7"/>
                      <a:pt x="12" y="7"/>
                    </a:cubicBezTo>
                    <a:cubicBezTo>
                      <a:pt x="12" y="7"/>
                      <a:pt x="12" y="7"/>
                      <a:pt x="12" y="7"/>
                    </a:cubicBezTo>
                    <a:cubicBezTo>
                      <a:pt x="12" y="8"/>
                      <a:pt x="11" y="8"/>
                      <a:pt x="11" y="8"/>
                    </a:cubicBezTo>
                    <a:cubicBezTo>
                      <a:pt x="11" y="8"/>
                      <a:pt x="12" y="8"/>
                      <a:pt x="12" y="8"/>
                    </a:cubicBezTo>
                    <a:cubicBezTo>
                      <a:pt x="12" y="8"/>
                      <a:pt x="12" y="8"/>
                      <a:pt x="12" y="8"/>
                    </a:cubicBezTo>
                    <a:cubicBezTo>
                      <a:pt x="12" y="8"/>
                      <a:pt x="12" y="9"/>
                      <a:pt x="12" y="9"/>
                    </a:cubicBezTo>
                    <a:cubicBezTo>
                      <a:pt x="12" y="9"/>
                      <a:pt x="12" y="9"/>
                      <a:pt x="12" y="9"/>
                    </a:cubicBezTo>
                    <a:cubicBezTo>
                      <a:pt x="12" y="9"/>
                      <a:pt x="12" y="9"/>
                      <a:pt x="12" y="9"/>
                    </a:cubicBezTo>
                    <a:cubicBezTo>
                      <a:pt x="13" y="9"/>
                      <a:pt x="13" y="9"/>
                      <a:pt x="13" y="9"/>
                    </a:cubicBezTo>
                    <a:cubicBezTo>
                      <a:pt x="13" y="9"/>
                      <a:pt x="13" y="9"/>
                      <a:pt x="13" y="9"/>
                    </a:cubicBezTo>
                    <a:cubicBezTo>
                      <a:pt x="13" y="9"/>
                      <a:pt x="14" y="10"/>
                      <a:pt x="14" y="10"/>
                    </a:cubicBezTo>
                    <a:cubicBezTo>
                      <a:pt x="14" y="10"/>
                      <a:pt x="15" y="10"/>
                      <a:pt x="15" y="11"/>
                    </a:cubicBezTo>
                    <a:cubicBezTo>
                      <a:pt x="15" y="11"/>
                      <a:pt x="15" y="11"/>
                      <a:pt x="15" y="11"/>
                    </a:cubicBezTo>
                    <a:cubicBezTo>
                      <a:pt x="14" y="11"/>
                      <a:pt x="14" y="11"/>
                      <a:pt x="14" y="11"/>
                    </a:cubicBezTo>
                    <a:cubicBezTo>
                      <a:pt x="14" y="11"/>
                      <a:pt x="13" y="11"/>
                      <a:pt x="13" y="11"/>
                    </a:cubicBezTo>
                    <a:cubicBezTo>
                      <a:pt x="13" y="11"/>
                      <a:pt x="13" y="11"/>
                      <a:pt x="13" y="12"/>
                    </a:cubicBezTo>
                    <a:cubicBezTo>
                      <a:pt x="12" y="12"/>
                      <a:pt x="12" y="12"/>
                      <a:pt x="12" y="12"/>
                    </a:cubicBezTo>
                    <a:cubicBezTo>
                      <a:pt x="12" y="12"/>
                      <a:pt x="12" y="12"/>
                      <a:pt x="12" y="12"/>
                    </a:cubicBezTo>
                    <a:cubicBezTo>
                      <a:pt x="12" y="12"/>
                      <a:pt x="12" y="12"/>
                      <a:pt x="12" y="12"/>
                    </a:cubicBezTo>
                    <a:cubicBezTo>
                      <a:pt x="11" y="12"/>
                      <a:pt x="11" y="12"/>
                      <a:pt x="11" y="12"/>
                    </a:cubicBezTo>
                    <a:cubicBezTo>
                      <a:pt x="10" y="12"/>
                      <a:pt x="10" y="12"/>
                      <a:pt x="10" y="12"/>
                    </a:cubicBezTo>
                    <a:cubicBezTo>
                      <a:pt x="9" y="12"/>
                      <a:pt x="9" y="12"/>
                      <a:pt x="9" y="12"/>
                    </a:cubicBezTo>
                    <a:cubicBezTo>
                      <a:pt x="9" y="11"/>
                      <a:pt x="9" y="12"/>
                      <a:pt x="9" y="12"/>
                    </a:cubicBezTo>
                    <a:cubicBezTo>
                      <a:pt x="9" y="12"/>
                      <a:pt x="8" y="12"/>
                      <a:pt x="8" y="12"/>
                    </a:cubicBezTo>
                    <a:cubicBezTo>
                      <a:pt x="8" y="12"/>
                      <a:pt x="8" y="11"/>
                      <a:pt x="7" y="11"/>
                    </a:cubicBezTo>
                    <a:cubicBezTo>
                      <a:pt x="7" y="11"/>
                      <a:pt x="7" y="11"/>
                      <a:pt x="7" y="11"/>
                    </a:cubicBezTo>
                    <a:cubicBezTo>
                      <a:pt x="7" y="11"/>
                      <a:pt x="7" y="11"/>
                      <a:pt x="7" y="11"/>
                    </a:cubicBezTo>
                    <a:cubicBezTo>
                      <a:pt x="7" y="11"/>
                      <a:pt x="7" y="11"/>
                      <a:pt x="7" y="11"/>
                    </a:cubicBezTo>
                    <a:cubicBezTo>
                      <a:pt x="6" y="12"/>
                      <a:pt x="6" y="11"/>
                      <a:pt x="6" y="11"/>
                    </a:cubicBezTo>
                    <a:cubicBezTo>
                      <a:pt x="6" y="11"/>
                      <a:pt x="6" y="11"/>
                      <a:pt x="6" y="11"/>
                    </a:cubicBezTo>
                    <a:cubicBezTo>
                      <a:pt x="6" y="11"/>
                      <a:pt x="5" y="11"/>
                      <a:pt x="5" y="11"/>
                    </a:cubicBezTo>
                    <a:cubicBezTo>
                      <a:pt x="5"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3" y="11"/>
                      <a:pt x="3" y="11"/>
                      <a:pt x="3" y="11"/>
                    </a:cubicBezTo>
                    <a:cubicBezTo>
                      <a:pt x="3" y="11"/>
                      <a:pt x="3" y="11"/>
                      <a:pt x="3" y="11"/>
                    </a:cubicBezTo>
                    <a:cubicBezTo>
                      <a:pt x="2" y="10"/>
                      <a:pt x="2" y="10"/>
                      <a:pt x="1" y="11"/>
                    </a:cubicBezTo>
                    <a:cubicBezTo>
                      <a:pt x="1" y="11"/>
                      <a:pt x="1" y="11"/>
                      <a:pt x="1" y="11"/>
                    </a:cubicBezTo>
                    <a:cubicBezTo>
                      <a:pt x="0" y="11"/>
                      <a:pt x="0" y="11"/>
                      <a:pt x="0" y="11"/>
                    </a:cubicBezTo>
                    <a:cubicBezTo>
                      <a:pt x="0" y="11"/>
                      <a:pt x="0" y="12"/>
                      <a:pt x="0" y="12"/>
                    </a:cubicBezTo>
                    <a:cubicBezTo>
                      <a:pt x="0" y="12"/>
                      <a:pt x="0" y="12"/>
                      <a:pt x="0" y="12"/>
                    </a:cubicBezTo>
                    <a:cubicBezTo>
                      <a:pt x="0" y="13"/>
                      <a:pt x="1" y="13"/>
                      <a:pt x="1" y="13"/>
                    </a:cubicBezTo>
                    <a:cubicBezTo>
                      <a:pt x="1" y="13"/>
                      <a:pt x="1" y="13"/>
                      <a:pt x="1" y="13"/>
                    </a:cubicBezTo>
                    <a:cubicBezTo>
                      <a:pt x="2" y="13"/>
                      <a:pt x="2" y="13"/>
                      <a:pt x="3" y="13"/>
                    </a:cubicBezTo>
                    <a:cubicBezTo>
                      <a:pt x="3" y="14"/>
                      <a:pt x="4" y="14"/>
                      <a:pt x="4" y="15"/>
                    </a:cubicBezTo>
                    <a:cubicBezTo>
                      <a:pt x="4" y="15"/>
                      <a:pt x="5" y="15"/>
                      <a:pt x="5" y="15"/>
                    </a:cubicBezTo>
                    <a:cubicBezTo>
                      <a:pt x="5" y="15"/>
                      <a:pt x="5" y="15"/>
                      <a:pt x="5" y="14"/>
                    </a:cubicBezTo>
                    <a:cubicBezTo>
                      <a:pt x="5" y="14"/>
                      <a:pt x="5" y="14"/>
                      <a:pt x="5" y="14"/>
                    </a:cubicBezTo>
                    <a:cubicBezTo>
                      <a:pt x="6" y="14"/>
                      <a:pt x="6" y="14"/>
                      <a:pt x="7" y="13"/>
                    </a:cubicBezTo>
                    <a:cubicBezTo>
                      <a:pt x="7" y="13"/>
                      <a:pt x="7" y="13"/>
                      <a:pt x="8" y="13"/>
                    </a:cubicBezTo>
                    <a:cubicBezTo>
                      <a:pt x="8" y="14"/>
                      <a:pt x="9" y="14"/>
                      <a:pt x="9" y="14"/>
                    </a:cubicBezTo>
                    <a:cubicBezTo>
                      <a:pt x="10" y="14"/>
                      <a:pt x="10" y="14"/>
                      <a:pt x="10" y="14"/>
                    </a:cubicBezTo>
                    <a:cubicBezTo>
                      <a:pt x="11" y="14"/>
                      <a:pt x="11" y="14"/>
                      <a:pt x="12" y="14"/>
                    </a:cubicBezTo>
                    <a:cubicBezTo>
                      <a:pt x="12" y="14"/>
                      <a:pt x="13" y="14"/>
                      <a:pt x="13" y="14"/>
                    </a:cubicBezTo>
                    <a:cubicBezTo>
                      <a:pt x="13" y="14"/>
                      <a:pt x="13" y="14"/>
                      <a:pt x="13" y="13"/>
                    </a:cubicBezTo>
                    <a:cubicBezTo>
                      <a:pt x="13" y="13"/>
                      <a:pt x="13" y="13"/>
                      <a:pt x="13" y="13"/>
                    </a:cubicBezTo>
                    <a:cubicBezTo>
                      <a:pt x="14" y="13"/>
                      <a:pt x="14" y="13"/>
                      <a:pt x="14" y="13"/>
                    </a:cubicBezTo>
                    <a:cubicBezTo>
                      <a:pt x="14" y="14"/>
                      <a:pt x="14" y="14"/>
                      <a:pt x="15" y="14"/>
                    </a:cubicBezTo>
                    <a:cubicBezTo>
                      <a:pt x="15" y="14"/>
                      <a:pt x="15" y="14"/>
                      <a:pt x="16" y="14"/>
                    </a:cubicBezTo>
                    <a:cubicBezTo>
                      <a:pt x="16" y="14"/>
                      <a:pt x="16" y="14"/>
                      <a:pt x="16" y="13"/>
                    </a:cubicBezTo>
                    <a:cubicBezTo>
                      <a:pt x="16" y="13"/>
                      <a:pt x="16" y="13"/>
                      <a:pt x="16" y="13"/>
                    </a:cubicBezTo>
                    <a:cubicBezTo>
                      <a:pt x="16" y="14"/>
                      <a:pt x="17" y="13"/>
                      <a:pt x="17" y="14"/>
                    </a:cubicBezTo>
                    <a:cubicBezTo>
                      <a:pt x="17" y="14"/>
                      <a:pt x="18" y="14"/>
                      <a:pt x="18" y="15"/>
                    </a:cubicBezTo>
                    <a:cubicBezTo>
                      <a:pt x="18" y="15"/>
                      <a:pt x="18" y="15"/>
                      <a:pt x="18" y="15"/>
                    </a:cubicBezTo>
                    <a:cubicBezTo>
                      <a:pt x="18" y="15"/>
                      <a:pt x="18" y="15"/>
                      <a:pt x="18" y="15"/>
                    </a:cubicBezTo>
                    <a:lnTo>
                      <a:pt x="19" y="14"/>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06" name="Freeform 770">
                <a:extLst>
                  <a:ext uri="{FF2B5EF4-FFF2-40B4-BE49-F238E27FC236}">
                    <a16:creationId xmlns:a16="http://schemas.microsoft.com/office/drawing/2014/main" id="{48C26E42-6730-402D-C64B-6DF69F650A2E}"/>
                  </a:ext>
                </a:extLst>
              </p:cNvPr>
              <p:cNvSpPr>
                <a:spLocks/>
              </p:cNvSpPr>
              <p:nvPr/>
            </p:nvSpPr>
            <p:spPr bwMode="auto">
              <a:xfrm>
                <a:off x="2757488" y="4329113"/>
                <a:ext cx="117475" cy="142875"/>
              </a:xfrm>
              <a:custGeom>
                <a:avLst/>
                <a:gdLst>
                  <a:gd name="T0" fmla="*/ 22 w 28"/>
                  <a:gd name="T1" fmla="*/ 5 h 34"/>
                  <a:gd name="T2" fmla="*/ 20 w 28"/>
                  <a:gd name="T3" fmla="*/ 4 h 34"/>
                  <a:gd name="T4" fmla="*/ 8 w 28"/>
                  <a:gd name="T5" fmla="*/ 5 h 34"/>
                  <a:gd name="T6" fmla="*/ 5 w 28"/>
                  <a:gd name="T7" fmla="*/ 9 h 34"/>
                  <a:gd name="T8" fmla="*/ 6 w 28"/>
                  <a:gd name="T9" fmla="*/ 10 h 34"/>
                  <a:gd name="T10" fmla="*/ 8 w 28"/>
                  <a:gd name="T11" fmla="*/ 12 h 34"/>
                  <a:gd name="T12" fmla="*/ 10 w 28"/>
                  <a:gd name="T13" fmla="*/ 14 h 34"/>
                  <a:gd name="T14" fmla="*/ 12 w 28"/>
                  <a:gd name="T15" fmla="*/ 15 h 34"/>
                  <a:gd name="T16" fmla="*/ 12 w 28"/>
                  <a:gd name="T17" fmla="*/ 16 h 34"/>
                  <a:gd name="T18" fmla="*/ 3 w 28"/>
                  <a:gd name="T19" fmla="*/ 17 h 34"/>
                  <a:gd name="T20" fmla="*/ 0 w 28"/>
                  <a:gd name="T21" fmla="*/ 23 h 34"/>
                  <a:gd name="T22" fmla="*/ 0 w 28"/>
                  <a:gd name="T23" fmla="*/ 25 h 34"/>
                  <a:gd name="T24" fmla="*/ 0 w 28"/>
                  <a:gd name="T25" fmla="*/ 28 h 34"/>
                  <a:gd name="T26" fmla="*/ 3 w 28"/>
                  <a:gd name="T27" fmla="*/ 30 h 34"/>
                  <a:gd name="T28" fmla="*/ 8 w 28"/>
                  <a:gd name="T29" fmla="*/ 33 h 34"/>
                  <a:gd name="T30" fmla="*/ 11 w 28"/>
                  <a:gd name="T31" fmla="*/ 33 h 34"/>
                  <a:gd name="T32" fmla="*/ 13 w 28"/>
                  <a:gd name="T33" fmla="*/ 33 h 34"/>
                  <a:gd name="T34" fmla="*/ 14 w 28"/>
                  <a:gd name="T35" fmla="*/ 33 h 34"/>
                  <a:gd name="T36" fmla="*/ 16 w 28"/>
                  <a:gd name="T37" fmla="*/ 32 h 34"/>
                  <a:gd name="T38" fmla="*/ 18 w 28"/>
                  <a:gd name="T39" fmla="*/ 30 h 34"/>
                  <a:gd name="T40" fmla="*/ 18 w 28"/>
                  <a:gd name="T41" fmla="*/ 29 h 34"/>
                  <a:gd name="T42" fmla="*/ 20 w 28"/>
                  <a:gd name="T43" fmla="*/ 28 h 34"/>
                  <a:gd name="T44" fmla="*/ 20 w 28"/>
                  <a:gd name="T45" fmla="*/ 26 h 34"/>
                  <a:gd name="T46" fmla="*/ 20 w 28"/>
                  <a:gd name="T47" fmla="*/ 25 h 34"/>
                  <a:gd name="T48" fmla="*/ 24 w 28"/>
                  <a:gd name="T49" fmla="*/ 22 h 34"/>
                  <a:gd name="T50" fmla="*/ 26 w 28"/>
                  <a:gd name="T51" fmla="*/ 19 h 34"/>
                  <a:gd name="T52" fmla="*/ 24 w 28"/>
                  <a:gd name="T53" fmla="*/ 19 h 34"/>
                  <a:gd name="T54" fmla="*/ 23 w 28"/>
                  <a:gd name="T55" fmla="*/ 19 h 34"/>
                  <a:gd name="T56" fmla="*/ 22 w 28"/>
                  <a:gd name="T57" fmla="*/ 18 h 34"/>
                  <a:gd name="T58" fmla="*/ 23 w 28"/>
                  <a:gd name="T59" fmla="*/ 17 h 34"/>
                  <a:gd name="T60" fmla="*/ 23 w 28"/>
                  <a:gd name="T61" fmla="*/ 17 h 34"/>
                  <a:gd name="T62" fmla="*/ 24 w 28"/>
                  <a:gd name="T63" fmla="*/ 16 h 34"/>
                  <a:gd name="T64" fmla="*/ 26 w 28"/>
                  <a:gd name="T65" fmla="*/ 13 h 34"/>
                  <a:gd name="T66" fmla="*/ 27 w 28"/>
                  <a:gd name="T67" fmla="*/ 11 h 34"/>
                  <a:gd name="T68" fmla="*/ 26 w 28"/>
                  <a:gd name="T69" fmla="*/ 10 h 34"/>
                  <a:gd name="T70" fmla="*/ 26 w 28"/>
                  <a:gd name="T71" fmla="*/ 8 h 34"/>
                  <a:gd name="T72" fmla="*/ 26 w 28"/>
                  <a:gd name="T73" fmla="*/ 8 h 34"/>
                  <a:gd name="T74" fmla="*/ 26 w 28"/>
                  <a:gd name="T75" fmla="*/ 8 h 34"/>
                  <a:gd name="T76" fmla="*/ 27 w 28"/>
                  <a:gd name="T77" fmla="*/ 7 h 34"/>
                  <a:gd name="T78" fmla="*/ 26 w 28"/>
                  <a:gd name="T79" fmla="*/ 7 h 34"/>
                  <a:gd name="T80" fmla="*/ 26 w 28"/>
                  <a:gd name="T81" fmla="*/ 6 h 34"/>
                  <a:gd name="T82" fmla="*/ 27 w 28"/>
                  <a:gd name="T83" fmla="*/ 4 h 34"/>
                  <a:gd name="T84" fmla="*/ 27 w 28"/>
                  <a:gd name="T85" fmla="*/ 2 h 34"/>
                  <a:gd name="T86" fmla="*/ 26 w 28"/>
                  <a:gd name="T87" fmla="*/ 2 h 34"/>
                  <a:gd name="T88" fmla="*/ 26 w 28"/>
                  <a:gd name="T89" fmla="*/ 1 h 34"/>
                  <a:gd name="T90" fmla="*/ 25 w 28"/>
                  <a:gd name="T9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 h="34">
                    <a:moveTo>
                      <a:pt x="25" y="2"/>
                    </a:moveTo>
                    <a:cubicBezTo>
                      <a:pt x="22" y="5"/>
                      <a:pt x="22" y="5"/>
                      <a:pt x="22" y="5"/>
                    </a:cubicBezTo>
                    <a:cubicBezTo>
                      <a:pt x="22" y="5"/>
                      <a:pt x="21" y="4"/>
                      <a:pt x="21" y="4"/>
                    </a:cubicBezTo>
                    <a:cubicBezTo>
                      <a:pt x="21" y="4"/>
                      <a:pt x="20" y="4"/>
                      <a:pt x="20" y="4"/>
                    </a:cubicBezTo>
                    <a:cubicBezTo>
                      <a:pt x="20" y="5"/>
                      <a:pt x="20" y="5"/>
                      <a:pt x="20" y="5"/>
                    </a:cubicBezTo>
                    <a:cubicBezTo>
                      <a:pt x="8" y="5"/>
                      <a:pt x="8" y="5"/>
                      <a:pt x="8" y="5"/>
                    </a:cubicBezTo>
                    <a:cubicBezTo>
                      <a:pt x="8" y="9"/>
                      <a:pt x="8" y="9"/>
                      <a:pt x="8" y="9"/>
                    </a:cubicBezTo>
                    <a:cubicBezTo>
                      <a:pt x="5" y="9"/>
                      <a:pt x="5" y="9"/>
                      <a:pt x="5" y="9"/>
                    </a:cubicBezTo>
                    <a:cubicBezTo>
                      <a:pt x="5" y="10"/>
                      <a:pt x="5" y="10"/>
                      <a:pt x="5" y="10"/>
                    </a:cubicBezTo>
                    <a:cubicBezTo>
                      <a:pt x="6" y="10"/>
                      <a:pt x="6" y="10"/>
                      <a:pt x="6" y="10"/>
                    </a:cubicBezTo>
                    <a:cubicBezTo>
                      <a:pt x="6" y="10"/>
                      <a:pt x="7" y="11"/>
                      <a:pt x="7" y="11"/>
                    </a:cubicBezTo>
                    <a:cubicBezTo>
                      <a:pt x="8" y="11"/>
                      <a:pt x="8" y="12"/>
                      <a:pt x="8" y="12"/>
                    </a:cubicBezTo>
                    <a:cubicBezTo>
                      <a:pt x="10" y="13"/>
                      <a:pt x="10" y="13"/>
                      <a:pt x="10" y="13"/>
                    </a:cubicBezTo>
                    <a:cubicBezTo>
                      <a:pt x="10" y="14"/>
                      <a:pt x="10" y="14"/>
                      <a:pt x="10" y="14"/>
                    </a:cubicBezTo>
                    <a:cubicBezTo>
                      <a:pt x="11" y="15"/>
                      <a:pt x="11" y="15"/>
                      <a:pt x="11" y="15"/>
                    </a:cubicBezTo>
                    <a:cubicBezTo>
                      <a:pt x="12" y="15"/>
                      <a:pt x="12" y="15"/>
                      <a:pt x="12" y="15"/>
                    </a:cubicBezTo>
                    <a:cubicBezTo>
                      <a:pt x="12" y="15"/>
                      <a:pt x="12" y="15"/>
                      <a:pt x="12" y="15"/>
                    </a:cubicBezTo>
                    <a:cubicBezTo>
                      <a:pt x="12" y="16"/>
                      <a:pt x="12" y="16"/>
                      <a:pt x="12" y="16"/>
                    </a:cubicBezTo>
                    <a:cubicBezTo>
                      <a:pt x="12" y="17"/>
                      <a:pt x="12" y="17"/>
                      <a:pt x="12" y="17"/>
                    </a:cubicBezTo>
                    <a:cubicBezTo>
                      <a:pt x="3" y="17"/>
                      <a:pt x="3" y="17"/>
                      <a:pt x="3" y="17"/>
                    </a:cubicBezTo>
                    <a:cubicBezTo>
                      <a:pt x="0" y="23"/>
                      <a:pt x="0" y="23"/>
                      <a:pt x="0" y="23"/>
                    </a:cubicBezTo>
                    <a:cubicBezTo>
                      <a:pt x="0" y="23"/>
                      <a:pt x="0" y="23"/>
                      <a:pt x="0" y="23"/>
                    </a:cubicBezTo>
                    <a:cubicBezTo>
                      <a:pt x="1" y="24"/>
                      <a:pt x="1" y="24"/>
                      <a:pt x="1" y="24"/>
                    </a:cubicBezTo>
                    <a:cubicBezTo>
                      <a:pt x="0" y="25"/>
                      <a:pt x="0" y="25"/>
                      <a:pt x="0" y="25"/>
                    </a:cubicBezTo>
                    <a:cubicBezTo>
                      <a:pt x="0" y="27"/>
                      <a:pt x="0" y="27"/>
                      <a:pt x="0" y="27"/>
                    </a:cubicBezTo>
                    <a:cubicBezTo>
                      <a:pt x="0" y="28"/>
                      <a:pt x="0" y="28"/>
                      <a:pt x="0" y="28"/>
                    </a:cubicBezTo>
                    <a:cubicBezTo>
                      <a:pt x="0" y="28"/>
                      <a:pt x="1" y="29"/>
                      <a:pt x="1" y="29"/>
                    </a:cubicBezTo>
                    <a:cubicBezTo>
                      <a:pt x="1" y="29"/>
                      <a:pt x="2" y="30"/>
                      <a:pt x="3" y="30"/>
                    </a:cubicBezTo>
                    <a:cubicBezTo>
                      <a:pt x="3" y="31"/>
                      <a:pt x="5" y="32"/>
                      <a:pt x="5" y="32"/>
                    </a:cubicBezTo>
                    <a:cubicBezTo>
                      <a:pt x="6" y="32"/>
                      <a:pt x="7" y="33"/>
                      <a:pt x="8" y="33"/>
                    </a:cubicBezTo>
                    <a:cubicBezTo>
                      <a:pt x="9" y="33"/>
                      <a:pt x="9" y="33"/>
                      <a:pt x="10" y="33"/>
                    </a:cubicBezTo>
                    <a:cubicBezTo>
                      <a:pt x="10" y="33"/>
                      <a:pt x="10" y="32"/>
                      <a:pt x="11" y="33"/>
                    </a:cubicBezTo>
                    <a:cubicBezTo>
                      <a:pt x="11" y="33"/>
                      <a:pt x="12" y="33"/>
                      <a:pt x="12" y="33"/>
                    </a:cubicBezTo>
                    <a:cubicBezTo>
                      <a:pt x="12" y="33"/>
                      <a:pt x="13" y="33"/>
                      <a:pt x="13" y="33"/>
                    </a:cubicBezTo>
                    <a:cubicBezTo>
                      <a:pt x="13" y="33"/>
                      <a:pt x="13" y="33"/>
                      <a:pt x="14" y="34"/>
                    </a:cubicBezTo>
                    <a:cubicBezTo>
                      <a:pt x="14" y="33"/>
                      <a:pt x="14" y="33"/>
                      <a:pt x="14" y="33"/>
                    </a:cubicBezTo>
                    <a:cubicBezTo>
                      <a:pt x="14" y="33"/>
                      <a:pt x="15" y="32"/>
                      <a:pt x="15" y="32"/>
                    </a:cubicBezTo>
                    <a:cubicBezTo>
                      <a:pt x="16" y="32"/>
                      <a:pt x="16" y="32"/>
                      <a:pt x="16" y="32"/>
                    </a:cubicBezTo>
                    <a:cubicBezTo>
                      <a:pt x="17" y="31"/>
                      <a:pt x="17" y="31"/>
                      <a:pt x="17" y="31"/>
                    </a:cubicBezTo>
                    <a:cubicBezTo>
                      <a:pt x="18" y="30"/>
                      <a:pt x="18" y="30"/>
                      <a:pt x="18" y="30"/>
                    </a:cubicBezTo>
                    <a:cubicBezTo>
                      <a:pt x="17" y="30"/>
                      <a:pt x="17" y="30"/>
                      <a:pt x="17" y="30"/>
                    </a:cubicBezTo>
                    <a:cubicBezTo>
                      <a:pt x="18" y="29"/>
                      <a:pt x="18" y="29"/>
                      <a:pt x="18" y="29"/>
                    </a:cubicBezTo>
                    <a:cubicBezTo>
                      <a:pt x="19" y="29"/>
                      <a:pt x="19" y="29"/>
                      <a:pt x="19" y="29"/>
                    </a:cubicBezTo>
                    <a:cubicBezTo>
                      <a:pt x="20" y="28"/>
                      <a:pt x="20" y="28"/>
                      <a:pt x="20" y="28"/>
                    </a:cubicBezTo>
                    <a:cubicBezTo>
                      <a:pt x="20" y="28"/>
                      <a:pt x="20" y="27"/>
                      <a:pt x="20" y="27"/>
                    </a:cubicBezTo>
                    <a:cubicBezTo>
                      <a:pt x="20" y="26"/>
                      <a:pt x="20" y="26"/>
                      <a:pt x="20" y="26"/>
                    </a:cubicBezTo>
                    <a:cubicBezTo>
                      <a:pt x="20" y="25"/>
                      <a:pt x="20" y="25"/>
                      <a:pt x="20" y="25"/>
                    </a:cubicBezTo>
                    <a:cubicBezTo>
                      <a:pt x="20" y="25"/>
                      <a:pt x="20" y="25"/>
                      <a:pt x="20" y="25"/>
                    </a:cubicBezTo>
                    <a:cubicBezTo>
                      <a:pt x="20" y="24"/>
                      <a:pt x="20" y="24"/>
                      <a:pt x="20" y="24"/>
                    </a:cubicBezTo>
                    <a:cubicBezTo>
                      <a:pt x="24" y="22"/>
                      <a:pt x="24" y="22"/>
                      <a:pt x="24" y="22"/>
                    </a:cubicBezTo>
                    <a:cubicBezTo>
                      <a:pt x="26" y="20"/>
                      <a:pt x="26" y="20"/>
                      <a:pt x="26" y="20"/>
                    </a:cubicBezTo>
                    <a:cubicBezTo>
                      <a:pt x="26" y="20"/>
                      <a:pt x="26" y="19"/>
                      <a:pt x="26" y="19"/>
                    </a:cubicBezTo>
                    <a:cubicBezTo>
                      <a:pt x="25" y="19"/>
                      <a:pt x="25" y="19"/>
                      <a:pt x="25" y="19"/>
                    </a:cubicBezTo>
                    <a:cubicBezTo>
                      <a:pt x="25" y="19"/>
                      <a:pt x="25" y="19"/>
                      <a:pt x="24" y="19"/>
                    </a:cubicBezTo>
                    <a:cubicBezTo>
                      <a:pt x="24" y="19"/>
                      <a:pt x="24" y="20"/>
                      <a:pt x="24" y="20"/>
                    </a:cubicBezTo>
                    <a:cubicBezTo>
                      <a:pt x="24" y="19"/>
                      <a:pt x="24" y="19"/>
                      <a:pt x="23" y="19"/>
                    </a:cubicBezTo>
                    <a:cubicBezTo>
                      <a:pt x="23" y="19"/>
                      <a:pt x="23" y="19"/>
                      <a:pt x="23" y="19"/>
                    </a:cubicBezTo>
                    <a:cubicBezTo>
                      <a:pt x="22" y="19"/>
                      <a:pt x="22" y="19"/>
                      <a:pt x="22" y="18"/>
                    </a:cubicBezTo>
                    <a:cubicBezTo>
                      <a:pt x="22" y="18"/>
                      <a:pt x="22" y="18"/>
                      <a:pt x="22" y="18"/>
                    </a:cubicBezTo>
                    <a:cubicBezTo>
                      <a:pt x="22" y="18"/>
                      <a:pt x="23" y="17"/>
                      <a:pt x="23" y="17"/>
                    </a:cubicBezTo>
                    <a:cubicBezTo>
                      <a:pt x="23" y="17"/>
                      <a:pt x="23" y="17"/>
                      <a:pt x="23" y="17"/>
                    </a:cubicBezTo>
                    <a:cubicBezTo>
                      <a:pt x="23" y="17"/>
                      <a:pt x="23" y="17"/>
                      <a:pt x="23" y="17"/>
                    </a:cubicBezTo>
                    <a:cubicBezTo>
                      <a:pt x="23" y="16"/>
                      <a:pt x="24" y="16"/>
                      <a:pt x="24" y="16"/>
                    </a:cubicBezTo>
                    <a:cubicBezTo>
                      <a:pt x="24" y="16"/>
                      <a:pt x="24" y="16"/>
                      <a:pt x="24" y="16"/>
                    </a:cubicBezTo>
                    <a:cubicBezTo>
                      <a:pt x="25" y="16"/>
                      <a:pt x="25" y="16"/>
                      <a:pt x="25" y="15"/>
                    </a:cubicBezTo>
                    <a:cubicBezTo>
                      <a:pt x="26" y="15"/>
                      <a:pt x="26" y="14"/>
                      <a:pt x="26" y="13"/>
                    </a:cubicBezTo>
                    <a:cubicBezTo>
                      <a:pt x="27" y="12"/>
                      <a:pt x="27" y="12"/>
                      <a:pt x="27" y="11"/>
                    </a:cubicBezTo>
                    <a:cubicBezTo>
                      <a:pt x="27" y="11"/>
                      <a:pt x="27" y="11"/>
                      <a:pt x="27" y="11"/>
                    </a:cubicBezTo>
                    <a:cubicBezTo>
                      <a:pt x="27" y="11"/>
                      <a:pt x="26" y="10"/>
                      <a:pt x="26" y="10"/>
                    </a:cubicBezTo>
                    <a:cubicBezTo>
                      <a:pt x="26" y="10"/>
                      <a:pt x="26" y="10"/>
                      <a:pt x="26" y="10"/>
                    </a:cubicBezTo>
                    <a:cubicBezTo>
                      <a:pt x="26" y="9"/>
                      <a:pt x="26" y="9"/>
                      <a:pt x="26" y="9"/>
                    </a:cubicBezTo>
                    <a:cubicBezTo>
                      <a:pt x="26" y="9"/>
                      <a:pt x="26" y="8"/>
                      <a:pt x="26" y="8"/>
                    </a:cubicBezTo>
                    <a:cubicBezTo>
                      <a:pt x="25" y="8"/>
                      <a:pt x="26" y="8"/>
                      <a:pt x="26" y="8"/>
                    </a:cubicBezTo>
                    <a:cubicBezTo>
                      <a:pt x="26" y="8"/>
                      <a:pt x="26" y="8"/>
                      <a:pt x="26" y="8"/>
                    </a:cubicBezTo>
                    <a:cubicBezTo>
                      <a:pt x="26" y="8"/>
                      <a:pt x="26" y="8"/>
                      <a:pt x="26" y="8"/>
                    </a:cubicBezTo>
                    <a:cubicBezTo>
                      <a:pt x="26" y="8"/>
                      <a:pt x="26" y="8"/>
                      <a:pt x="26" y="8"/>
                    </a:cubicBezTo>
                    <a:cubicBezTo>
                      <a:pt x="26" y="8"/>
                      <a:pt x="26" y="8"/>
                      <a:pt x="26" y="9"/>
                    </a:cubicBezTo>
                    <a:cubicBezTo>
                      <a:pt x="27" y="8"/>
                      <a:pt x="27" y="8"/>
                      <a:pt x="27" y="7"/>
                    </a:cubicBezTo>
                    <a:cubicBezTo>
                      <a:pt x="27" y="7"/>
                      <a:pt x="27" y="7"/>
                      <a:pt x="27" y="7"/>
                    </a:cubicBezTo>
                    <a:cubicBezTo>
                      <a:pt x="26" y="7"/>
                      <a:pt x="26" y="7"/>
                      <a:pt x="26" y="7"/>
                    </a:cubicBezTo>
                    <a:cubicBezTo>
                      <a:pt x="26" y="7"/>
                      <a:pt x="26" y="7"/>
                      <a:pt x="26" y="7"/>
                    </a:cubicBezTo>
                    <a:cubicBezTo>
                      <a:pt x="26" y="6"/>
                      <a:pt x="26" y="6"/>
                      <a:pt x="26" y="6"/>
                    </a:cubicBezTo>
                    <a:cubicBezTo>
                      <a:pt x="27" y="6"/>
                      <a:pt x="27" y="5"/>
                      <a:pt x="27" y="5"/>
                    </a:cubicBezTo>
                    <a:cubicBezTo>
                      <a:pt x="27" y="5"/>
                      <a:pt x="27" y="4"/>
                      <a:pt x="27" y="4"/>
                    </a:cubicBezTo>
                    <a:cubicBezTo>
                      <a:pt x="28" y="3"/>
                      <a:pt x="28" y="3"/>
                      <a:pt x="28" y="2"/>
                    </a:cubicBezTo>
                    <a:cubicBezTo>
                      <a:pt x="28" y="2"/>
                      <a:pt x="28" y="2"/>
                      <a:pt x="27" y="2"/>
                    </a:cubicBezTo>
                    <a:cubicBezTo>
                      <a:pt x="27" y="2"/>
                      <a:pt x="27" y="2"/>
                      <a:pt x="27" y="2"/>
                    </a:cubicBezTo>
                    <a:cubicBezTo>
                      <a:pt x="27" y="2"/>
                      <a:pt x="26" y="2"/>
                      <a:pt x="26" y="2"/>
                    </a:cubicBezTo>
                    <a:cubicBezTo>
                      <a:pt x="26" y="2"/>
                      <a:pt x="26" y="2"/>
                      <a:pt x="26" y="1"/>
                    </a:cubicBezTo>
                    <a:cubicBezTo>
                      <a:pt x="26" y="1"/>
                      <a:pt x="26" y="1"/>
                      <a:pt x="26" y="1"/>
                    </a:cubicBezTo>
                    <a:cubicBezTo>
                      <a:pt x="26" y="1"/>
                      <a:pt x="26" y="1"/>
                      <a:pt x="26" y="0"/>
                    </a:cubicBezTo>
                    <a:cubicBezTo>
                      <a:pt x="25" y="0"/>
                      <a:pt x="25" y="0"/>
                      <a:pt x="25" y="0"/>
                    </a:cubicBezTo>
                    <a:lnTo>
                      <a:pt x="25" y="2"/>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07" name="Freeform 771">
                <a:extLst>
                  <a:ext uri="{FF2B5EF4-FFF2-40B4-BE49-F238E27FC236}">
                    <a16:creationId xmlns:a16="http://schemas.microsoft.com/office/drawing/2014/main" id="{6431E3CE-5684-94E6-0B7D-BF4406181E1D}"/>
                  </a:ext>
                </a:extLst>
              </p:cNvPr>
              <p:cNvSpPr>
                <a:spLocks/>
              </p:cNvSpPr>
              <p:nvPr/>
            </p:nvSpPr>
            <p:spPr bwMode="auto">
              <a:xfrm>
                <a:off x="2816226" y="4449763"/>
                <a:ext cx="66675" cy="38100"/>
              </a:xfrm>
              <a:custGeom>
                <a:avLst/>
                <a:gdLst>
                  <a:gd name="T0" fmla="*/ 16 w 16"/>
                  <a:gd name="T1" fmla="*/ 6 h 9"/>
                  <a:gd name="T2" fmla="*/ 15 w 16"/>
                  <a:gd name="T3" fmla="*/ 6 h 9"/>
                  <a:gd name="T4" fmla="*/ 16 w 16"/>
                  <a:gd name="T5" fmla="*/ 6 h 9"/>
                  <a:gd name="T6" fmla="*/ 16 w 16"/>
                  <a:gd name="T7" fmla="*/ 5 h 9"/>
                  <a:gd name="T8" fmla="*/ 16 w 16"/>
                  <a:gd name="T9" fmla="*/ 5 h 9"/>
                  <a:gd name="T10" fmla="*/ 16 w 16"/>
                  <a:gd name="T11" fmla="*/ 4 h 9"/>
                  <a:gd name="T12" fmla="*/ 16 w 16"/>
                  <a:gd name="T13" fmla="*/ 4 h 9"/>
                  <a:gd name="T14" fmla="*/ 16 w 16"/>
                  <a:gd name="T15" fmla="*/ 3 h 9"/>
                  <a:gd name="T16" fmla="*/ 15 w 16"/>
                  <a:gd name="T17" fmla="*/ 3 h 9"/>
                  <a:gd name="T18" fmla="*/ 14 w 16"/>
                  <a:gd name="T19" fmla="*/ 3 h 9"/>
                  <a:gd name="T20" fmla="*/ 14 w 16"/>
                  <a:gd name="T21" fmla="*/ 3 h 9"/>
                  <a:gd name="T22" fmla="*/ 13 w 16"/>
                  <a:gd name="T23" fmla="*/ 3 h 9"/>
                  <a:gd name="T24" fmla="*/ 12 w 16"/>
                  <a:gd name="T25" fmla="*/ 3 h 9"/>
                  <a:gd name="T26" fmla="*/ 12 w 16"/>
                  <a:gd name="T27" fmla="*/ 3 h 9"/>
                  <a:gd name="T28" fmla="*/ 11 w 16"/>
                  <a:gd name="T29" fmla="*/ 4 h 9"/>
                  <a:gd name="T30" fmla="*/ 11 w 16"/>
                  <a:gd name="T31" fmla="*/ 3 h 9"/>
                  <a:gd name="T32" fmla="*/ 10 w 16"/>
                  <a:gd name="T33" fmla="*/ 3 h 9"/>
                  <a:gd name="T34" fmla="*/ 9 w 16"/>
                  <a:gd name="T35" fmla="*/ 2 h 9"/>
                  <a:gd name="T36" fmla="*/ 8 w 16"/>
                  <a:gd name="T37" fmla="*/ 2 h 9"/>
                  <a:gd name="T38" fmla="*/ 7 w 16"/>
                  <a:gd name="T39" fmla="*/ 0 h 9"/>
                  <a:gd name="T40" fmla="*/ 6 w 16"/>
                  <a:gd name="T41" fmla="*/ 0 h 9"/>
                  <a:gd name="T42" fmla="*/ 5 w 16"/>
                  <a:gd name="T43" fmla="*/ 0 h 9"/>
                  <a:gd name="T44" fmla="*/ 4 w 16"/>
                  <a:gd name="T45" fmla="*/ 0 h 9"/>
                  <a:gd name="T46" fmla="*/ 3 w 16"/>
                  <a:gd name="T47" fmla="*/ 1 h 9"/>
                  <a:gd name="T48" fmla="*/ 4 w 16"/>
                  <a:gd name="T49" fmla="*/ 1 h 9"/>
                  <a:gd name="T50" fmla="*/ 3 w 16"/>
                  <a:gd name="T51" fmla="*/ 2 h 9"/>
                  <a:gd name="T52" fmla="*/ 2 w 16"/>
                  <a:gd name="T53" fmla="*/ 3 h 9"/>
                  <a:gd name="T54" fmla="*/ 1 w 16"/>
                  <a:gd name="T55" fmla="*/ 3 h 9"/>
                  <a:gd name="T56" fmla="*/ 0 w 16"/>
                  <a:gd name="T57" fmla="*/ 4 h 9"/>
                  <a:gd name="T58" fmla="*/ 0 w 16"/>
                  <a:gd name="T59" fmla="*/ 5 h 9"/>
                  <a:gd name="T60" fmla="*/ 1 w 16"/>
                  <a:gd name="T61" fmla="*/ 5 h 9"/>
                  <a:gd name="T62" fmla="*/ 2 w 16"/>
                  <a:gd name="T63" fmla="*/ 6 h 9"/>
                  <a:gd name="T64" fmla="*/ 2 w 16"/>
                  <a:gd name="T65" fmla="*/ 6 h 9"/>
                  <a:gd name="T66" fmla="*/ 3 w 16"/>
                  <a:gd name="T67" fmla="*/ 6 h 9"/>
                  <a:gd name="T68" fmla="*/ 4 w 16"/>
                  <a:gd name="T69" fmla="*/ 6 h 9"/>
                  <a:gd name="T70" fmla="*/ 6 w 16"/>
                  <a:gd name="T71" fmla="*/ 7 h 9"/>
                  <a:gd name="T72" fmla="*/ 7 w 16"/>
                  <a:gd name="T73" fmla="*/ 7 h 9"/>
                  <a:gd name="T74" fmla="*/ 9 w 16"/>
                  <a:gd name="T75" fmla="*/ 8 h 9"/>
                  <a:gd name="T76" fmla="*/ 10 w 16"/>
                  <a:gd name="T77" fmla="*/ 8 h 9"/>
                  <a:gd name="T78" fmla="*/ 10 w 16"/>
                  <a:gd name="T79" fmla="*/ 8 h 9"/>
                  <a:gd name="T80" fmla="*/ 11 w 16"/>
                  <a:gd name="T81" fmla="*/ 8 h 9"/>
                  <a:gd name="T82" fmla="*/ 12 w 16"/>
                  <a:gd name="T83" fmla="*/ 9 h 9"/>
                  <a:gd name="T84" fmla="*/ 15 w 16"/>
                  <a:gd name="T85" fmla="*/ 9 h 9"/>
                  <a:gd name="T86" fmla="*/ 15 w 16"/>
                  <a:gd name="T87" fmla="*/ 8 h 9"/>
                  <a:gd name="T88" fmla="*/ 15 w 16"/>
                  <a:gd name="T89" fmla="*/ 7 h 9"/>
                  <a:gd name="T90" fmla="*/ 16 w 16"/>
                  <a:gd name="T91" fmla="*/ 7 h 9"/>
                  <a:gd name="T92" fmla="*/ 15 w 16"/>
                  <a:gd name="T93" fmla="*/ 7 h 9"/>
                  <a:gd name="T94" fmla="*/ 16 w 16"/>
                  <a:gd name="T9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 h="9">
                    <a:moveTo>
                      <a:pt x="16" y="6"/>
                    </a:moveTo>
                    <a:cubicBezTo>
                      <a:pt x="16" y="6"/>
                      <a:pt x="15" y="6"/>
                      <a:pt x="15" y="6"/>
                    </a:cubicBezTo>
                    <a:cubicBezTo>
                      <a:pt x="15" y="6"/>
                      <a:pt x="16" y="6"/>
                      <a:pt x="16" y="6"/>
                    </a:cubicBezTo>
                    <a:cubicBezTo>
                      <a:pt x="16" y="6"/>
                      <a:pt x="16" y="5"/>
                      <a:pt x="16" y="5"/>
                    </a:cubicBezTo>
                    <a:cubicBezTo>
                      <a:pt x="16" y="5"/>
                      <a:pt x="16" y="5"/>
                      <a:pt x="16" y="5"/>
                    </a:cubicBezTo>
                    <a:cubicBezTo>
                      <a:pt x="16" y="4"/>
                      <a:pt x="16" y="4"/>
                      <a:pt x="16" y="4"/>
                    </a:cubicBezTo>
                    <a:cubicBezTo>
                      <a:pt x="16" y="4"/>
                      <a:pt x="16" y="4"/>
                      <a:pt x="16" y="4"/>
                    </a:cubicBezTo>
                    <a:cubicBezTo>
                      <a:pt x="16" y="3"/>
                      <a:pt x="16" y="3"/>
                      <a:pt x="16" y="3"/>
                    </a:cubicBezTo>
                    <a:cubicBezTo>
                      <a:pt x="15" y="3"/>
                      <a:pt x="15" y="3"/>
                      <a:pt x="15" y="3"/>
                    </a:cubicBezTo>
                    <a:cubicBezTo>
                      <a:pt x="15" y="3"/>
                      <a:pt x="14" y="3"/>
                      <a:pt x="14" y="3"/>
                    </a:cubicBezTo>
                    <a:cubicBezTo>
                      <a:pt x="14" y="3"/>
                      <a:pt x="14" y="3"/>
                      <a:pt x="14" y="3"/>
                    </a:cubicBezTo>
                    <a:cubicBezTo>
                      <a:pt x="13" y="3"/>
                      <a:pt x="13" y="3"/>
                      <a:pt x="13" y="3"/>
                    </a:cubicBezTo>
                    <a:cubicBezTo>
                      <a:pt x="12" y="3"/>
                      <a:pt x="12" y="3"/>
                      <a:pt x="12" y="3"/>
                    </a:cubicBezTo>
                    <a:cubicBezTo>
                      <a:pt x="12" y="3"/>
                      <a:pt x="12" y="3"/>
                      <a:pt x="12" y="3"/>
                    </a:cubicBezTo>
                    <a:cubicBezTo>
                      <a:pt x="11" y="4"/>
                      <a:pt x="11" y="4"/>
                      <a:pt x="11" y="4"/>
                    </a:cubicBezTo>
                    <a:cubicBezTo>
                      <a:pt x="11" y="4"/>
                      <a:pt x="11" y="3"/>
                      <a:pt x="11" y="3"/>
                    </a:cubicBezTo>
                    <a:cubicBezTo>
                      <a:pt x="11" y="3"/>
                      <a:pt x="10" y="3"/>
                      <a:pt x="10" y="3"/>
                    </a:cubicBezTo>
                    <a:cubicBezTo>
                      <a:pt x="9" y="2"/>
                      <a:pt x="9" y="2"/>
                      <a:pt x="9" y="2"/>
                    </a:cubicBezTo>
                    <a:cubicBezTo>
                      <a:pt x="8" y="2"/>
                      <a:pt x="8" y="2"/>
                      <a:pt x="8" y="2"/>
                    </a:cubicBezTo>
                    <a:cubicBezTo>
                      <a:pt x="7" y="0"/>
                      <a:pt x="7" y="0"/>
                      <a:pt x="7" y="0"/>
                    </a:cubicBezTo>
                    <a:cubicBezTo>
                      <a:pt x="7" y="0"/>
                      <a:pt x="6" y="0"/>
                      <a:pt x="6" y="0"/>
                    </a:cubicBezTo>
                    <a:cubicBezTo>
                      <a:pt x="6" y="0"/>
                      <a:pt x="5" y="0"/>
                      <a:pt x="5" y="0"/>
                    </a:cubicBezTo>
                    <a:cubicBezTo>
                      <a:pt x="4" y="0"/>
                      <a:pt x="4" y="0"/>
                      <a:pt x="4" y="0"/>
                    </a:cubicBezTo>
                    <a:cubicBezTo>
                      <a:pt x="3" y="1"/>
                      <a:pt x="3" y="1"/>
                      <a:pt x="3" y="1"/>
                    </a:cubicBezTo>
                    <a:cubicBezTo>
                      <a:pt x="4" y="1"/>
                      <a:pt x="4" y="1"/>
                      <a:pt x="4" y="1"/>
                    </a:cubicBezTo>
                    <a:cubicBezTo>
                      <a:pt x="3" y="2"/>
                      <a:pt x="3" y="2"/>
                      <a:pt x="3" y="2"/>
                    </a:cubicBezTo>
                    <a:cubicBezTo>
                      <a:pt x="2" y="3"/>
                      <a:pt x="2" y="3"/>
                      <a:pt x="2" y="3"/>
                    </a:cubicBezTo>
                    <a:cubicBezTo>
                      <a:pt x="1" y="3"/>
                      <a:pt x="1" y="3"/>
                      <a:pt x="1" y="3"/>
                    </a:cubicBezTo>
                    <a:cubicBezTo>
                      <a:pt x="1" y="3"/>
                      <a:pt x="0" y="4"/>
                      <a:pt x="0" y="4"/>
                    </a:cubicBezTo>
                    <a:cubicBezTo>
                      <a:pt x="0" y="4"/>
                      <a:pt x="0" y="4"/>
                      <a:pt x="0" y="5"/>
                    </a:cubicBezTo>
                    <a:cubicBezTo>
                      <a:pt x="0" y="5"/>
                      <a:pt x="0" y="5"/>
                      <a:pt x="1" y="5"/>
                    </a:cubicBezTo>
                    <a:cubicBezTo>
                      <a:pt x="1" y="5"/>
                      <a:pt x="1" y="6"/>
                      <a:pt x="2" y="6"/>
                    </a:cubicBezTo>
                    <a:cubicBezTo>
                      <a:pt x="2" y="6"/>
                      <a:pt x="2" y="6"/>
                      <a:pt x="2" y="6"/>
                    </a:cubicBezTo>
                    <a:cubicBezTo>
                      <a:pt x="2" y="6"/>
                      <a:pt x="3" y="6"/>
                      <a:pt x="3" y="6"/>
                    </a:cubicBezTo>
                    <a:cubicBezTo>
                      <a:pt x="3" y="6"/>
                      <a:pt x="4" y="6"/>
                      <a:pt x="4" y="6"/>
                    </a:cubicBezTo>
                    <a:cubicBezTo>
                      <a:pt x="5" y="6"/>
                      <a:pt x="6" y="7"/>
                      <a:pt x="6" y="7"/>
                    </a:cubicBezTo>
                    <a:cubicBezTo>
                      <a:pt x="7" y="7"/>
                      <a:pt x="7" y="7"/>
                      <a:pt x="7" y="7"/>
                    </a:cubicBezTo>
                    <a:cubicBezTo>
                      <a:pt x="8" y="8"/>
                      <a:pt x="8" y="8"/>
                      <a:pt x="9" y="8"/>
                    </a:cubicBezTo>
                    <a:cubicBezTo>
                      <a:pt x="9" y="8"/>
                      <a:pt x="9" y="8"/>
                      <a:pt x="10" y="8"/>
                    </a:cubicBezTo>
                    <a:cubicBezTo>
                      <a:pt x="10" y="8"/>
                      <a:pt x="10" y="8"/>
                      <a:pt x="10" y="8"/>
                    </a:cubicBezTo>
                    <a:cubicBezTo>
                      <a:pt x="10" y="8"/>
                      <a:pt x="11" y="8"/>
                      <a:pt x="11" y="8"/>
                    </a:cubicBezTo>
                    <a:cubicBezTo>
                      <a:pt x="11" y="8"/>
                      <a:pt x="11" y="8"/>
                      <a:pt x="12" y="9"/>
                    </a:cubicBezTo>
                    <a:cubicBezTo>
                      <a:pt x="12" y="9"/>
                      <a:pt x="14" y="9"/>
                      <a:pt x="15" y="9"/>
                    </a:cubicBezTo>
                    <a:cubicBezTo>
                      <a:pt x="15" y="9"/>
                      <a:pt x="15" y="8"/>
                      <a:pt x="15" y="8"/>
                    </a:cubicBezTo>
                    <a:cubicBezTo>
                      <a:pt x="15" y="8"/>
                      <a:pt x="15" y="8"/>
                      <a:pt x="15" y="7"/>
                    </a:cubicBezTo>
                    <a:cubicBezTo>
                      <a:pt x="15" y="7"/>
                      <a:pt x="15" y="7"/>
                      <a:pt x="16" y="7"/>
                    </a:cubicBezTo>
                    <a:cubicBezTo>
                      <a:pt x="15" y="7"/>
                      <a:pt x="15" y="7"/>
                      <a:pt x="15" y="7"/>
                    </a:cubicBezTo>
                    <a:lnTo>
                      <a:pt x="16" y="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08" name="Freeform 772">
                <a:extLst>
                  <a:ext uri="{FF2B5EF4-FFF2-40B4-BE49-F238E27FC236}">
                    <a16:creationId xmlns:a16="http://schemas.microsoft.com/office/drawing/2014/main" id="{08D1ACF9-EAB1-6B02-413F-E34299A93102}"/>
                  </a:ext>
                </a:extLst>
              </p:cNvPr>
              <p:cNvSpPr>
                <a:spLocks noEditPoints="1"/>
              </p:cNvSpPr>
              <p:nvPr/>
            </p:nvSpPr>
            <p:spPr bwMode="auto">
              <a:xfrm>
                <a:off x="3324226" y="4287838"/>
                <a:ext cx="112712" cy="71438"/>
              </a:xfrm>
              <a:custGeom>
                <a:avLst/>
                <a:gdLst>
                  <a:gd name="T0" fmla="*/ 26 w 27"/>
                  <a:gd name="T1" fmla="*/ 10 h 17"/>
                  <a:gd name="T2" fmla="*/ 26 w 27"/>
                  <a:gd name="T3" fmla="*/ 10 h 17"/>
                  <a:gd name="T4" fmla="*/ 23 w 27"/>
                  <a:gd name="T5" fmla="*/ 11 h 17"/>
                  <a:gd name="T6" fmla="*/ 22 w 27"/>
                  <a:gd name="T7" fmla="*/ 12 h 17"/>
                  <a:gd name="T8" fmla="*/ 18 w 27"/>
                  <a:gd name="T9" fmla="*/ 11 h 17"/>
                  <a:gd name="T10" fmla="*/ 15 w 27"/>
                  <a:gd name="T11" fmla="*/ 11 h 17"/>
                  <a:gd name="T12" fmla="*/ 12 w 27"/>
                  <a:gd name="T13" fmla="*/ 12 h 17"/>
                  <a:gd name="T14" fmla="*/ 9 w 27"/>
                  <a:gd name="T15" fmla="*/ 12 h 17"/>
                  <a:gd name="T16" fmla="*/ 7 w 27"/>
                  <a:gd name="T17" fmla="*/ 12 h 17"/>
                  <a:gd name="T18" fmla="*/ 6 w 27"/>
                  <a:gd name="T19" fmla="*/ 14 h 17"/>
                  <a:gd name="T20" fmla="*/ 3 w 27"/>
                  <a:gd name="T21" fmla="*/ 16 h 17"/>
                  <a:gd name="T22" fmla="*/ 2 w 27"/>
                  <a:gd name="T23" fmla="*/ 15 h 17"/>
                  <a:gd name="T24" fmla="*/ 1 w 27"/>
                  <a:gd name="T25" fmla="*/ 14 h 17"/>
                  <a:gd name="T26" fmla="*/ 2 w 27"/>
                  <a:gd name="T27" fmla="*/ 13 h 17"/>
                  <a:gd name="T28" fmla="*/ 1 w 27"/>
                  <a:gd name="T29" fmla="*/ 13 h 17"/>
                  <a:gd name="T30" fmla="*/ 1 w 27"/>
                  <a:gd name="T31" fmla="*/ 13 h 17"/>
                  <a:gd name="T32" fmla="*/ 1 w 27"/>
                  <a:gd name="T33" fmla="*/ 11 h 17"/>
                  <a:gd name="T34" fmla="*/ 1 w 27"/>
                  <a:gd name="T35" fmla="*/ 11 h 17"/>
                  <a:gd name="T36" fmla="*/ 0 w 27"/>
                  <a:gd name="T37" fmla="*/ 10 h 17"/>
                  <a:gd name="T38" fmla="*/ 1 w 27"/>
                  <a:gd name="T39" fmla="*/ 10 h 17"/>
                  <a:gd name="T40" fmla="*/ 1 w 27"/>
                  <a:gd name="T41" fmla="*/ 9 h 17"/>
                  <a:gd name="T42" fmla="*/ 2 w 27"/>
                  <a:gd name="T43" fmla="*/ 9 h 17"/>
                  <a:gd name="T44" fmla="*/ 2 w 27"/>
                  <a:gd name="T45" fmla="*/ 8 h 17"/>
                  <a:gd name="T46" fmla="*/ 1 w 27"/>
                  <a:gd name="T47" fmla="*/ 7 h 17"/>
                  <a:gd name="T48" fmla="*/ 1 w 27"/>
                  <a:gd name="T49" fmla="*/ 7 h 17"/>
                  <a:gd name="T50" fmla="*/ 1 w 27"/>
                  <a:gd name="T51" fmla="*/ 7 h 17"/>
                  <a:gd name="T52" fmla="*/ 1 w 27"/>
                  <a:gd name="T53" fmla="*/ 7 h 17"/>
                  <a:gd name="T54" fmla="*/ 1 w 27"/>
                  <a:gd name="T55" fmla="*/ 7 h 17"/>
                  <a:gd name="T56" fmla="*/ 1 w 27"/>
                  <a:gd name="T57" fmla="*/ 7 h 17"/>
                  <a:gd name="T58" fmla="*/ 2 w 27"/>
                  <a:gd name="T59" fmla="*/ 7 h 17"/>
                  <a:gd name="T60" fmla="*/ 2 w 27"/>
                  <a:gd name="T61" fmla="*/ 6 h 17"/>
                  <a:gd name="T62" fmla="*/ 2 w 27"/>
                  <a:gd name="T63" fmla="*/ 6 h 17"/>
                  <a:gd name="T64" fmla="*/ 2 w 27"/>
                  <a:gd name="T65" fmla="*/ 6 h 17"/>
                  <a:gd name="T66" fmla="*/ 2 w 27"/>
                  <a:gd name="T67" fmla="*/ 6 h 17"/>
                  <a:gd name="T68" fmla="*/ 2 w 27"/>
                  <a:gd name="T69" fmla="*/ 5 h 17"/>
                  <a:gd name="T70" fmla="*/ 2 w 27"/>
                  <a:gd name="T71" fmla="*/ 5 h 17"/>
                  <a:gd name="T72" fmla="*/ 1 w 27"/>
                  <a:gd name="T73" fmla="*/ 5 h 17"/>
                  <a:gd name="T74" fmla="*/ 2 w 27"/>
                  <a:gd name="T75" fmla="*/ 4 h 17"/>
                  <a:gd name="T76" fmla="*/ 2 w 27"/>
                  <a:gd name="T77" fmla="*/ 4 h 17"/>
                  <a:gd name="T78" fmla="*/ 2 w 27"/>
                  <a:gd name="T79" fmla="*/ 3 h 17"/>
                  <a:gd name="T80" fmla="*/ 2 w 27"/>
                  <a:gd name="T81" fmla="*/ 3 h 17"/>
                  <a:gd name="T82" fmla="*/ 2 w 27"/>
                  <a:gd name="T83" fmla="*/ 2 h 17"/>
                  <a:gd name="T84" fmla="*/ 2 w 27"/>
                  <a:gd name="T85" fmla="*/ 2 h 17"/>
                  <a:gd name="T86" fmla="*/ 4 w 27"/>
                  <a:gd name="T87" fmla="*/ 1 h 17"/>
                  <a:gd name="T88" fmla="*/ 7 w 27"/>
                  <a:gd name="T89" fmla="*/ 0 h 17"/>
                  <a:gd name="T90" fmla="*/ 10 w 27"/>
                  <a:gd name="T91" fmla="*/ 1 h 17"/>
                  <a:gd name="T92" fmla="*/ 13 w 27"/>
                  <a:gd name="T93" fmla="*/ 2 h 17"/>
                  <a:gd name="T94" fmla="*/ 15 w 27"/>
                  <a:gd name="T95" fmla="*/ 5 h 17"/>
                  <a:gd name="T96" fmla="*/ 18 w 27"/>
                  <a:gd name="T97" fmla="*/ 5 h 17"/>
                  <a:gd name="T98" fmla="*/ 16 w 27"/>
                  <a:gd name="T99" fmla="*/ 5 h 17"/>
                  <a:gd name="T100" fmla="*/ 18 w 27"/>
                  <a:gd name="T101" fmla="*/ 7 h 17"/>
                  <a:gd name="T102" fmla="*/ 22 w 27"/>
                  <a:gd name="T103" fmla="*/ 7 h 17"/>
                  <a:gd name="T104" fmla="*/ 25 w 27"/>
                  <a:gd name="T105" fmla="*/ 10 h 17"/>
                  <a:gd name="T106" fmla="*/ 10 w 27"/>
                  <a:gd name="T10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17">
                    <a:moveTo>
                      <a:pt x="23" y="13"/>
                    </a:moveTo>
                    <a:cubicBezTo>
                      <a:pt x="22" y="13"/>
                      <a:pt x="22" y="13"/>
                      <a:pt x="22" y="13"/>
                    </a:cubicBezTo>
                    <a:cubicBezTo>
                      <a:pt x="22" y="13"/>
                      <a:pt x="22" y="13"/>
                      <a:pt x="23" y="13"/>
                    </a:cubicBezTo>
                    <a:close/>
                    <a:moveTo>
                      <a:pt x="26" y="10"/>
                    </a:moveTo>
                    <a:cubicBezTo>
                      <a:pt x="26" y="10"/>
                      <a:pt x="26" y="10"/>
                      <a:pt x="26" y="10"/>
                    </a:cubicBezTo>
                    <a:cubicBezTo>
                      <a:pt x="26" y="10"/>
                      <a:pt x="26" y="10"/>
                      <a:pt x="26" y="10"/>
                    </a:cubicBezTo>
                    <a:cubicBezTo>
                      <a:pt x="27" y="10"/>
                      <a:pt x="27" y="10"/>
                      <a:pt x="27" y="10"/>
                    </a:cubicBezTo>
                    <a:cubicBezTo>
                      <a:pt x="27" y="10"/>
                      <a:pt x="26" y="10"/>
                      <a:pt x="26" y="10"/>
                    </a:cubicBezTo>
                    <a:close/>
                    <a:moveTo>
                      <a:pt x="24" y="11"/>
                    </a:moveTo>
                    <a:cubicBezTo>
                      <a:pt x="24" y="11"/>
                      <a:pt x="24" y="11"/>
                      <a:pt x="24" y="11"/>
                    </a:cubicBezTo>
                    <a:cubicBezTo>
                      <a:pt x="24" y="12"/>
                      <a:pt x="24" y="12"/>
                      <a:pt x="23" y="11"/>
                    </a:cubicBezTo>
                    <a:cubicBezTo>
                      <a:pt x="23" y="11"/>
                      <a:pt x="23" y="11"/>
                      <a:pt x="23" y="11"/>
                    </a:cubicBezTo>
                    <a:cubicBezTo>
                      <a:pt x="23" y="12"/>
                      <a:pt x="23" y="12"/>
                      <a:pt x="23" y="12"/>
                    </a:cubicBezTo>
                    <a:cubicBezTo>
                      <a:pt x="23" y="12"/>
                      <a:pt x="23" y="12"/>
                      <a:pt x="23" y="12"/>
                    </a:cubicBezTo>
                    <a:cubicBezTo>
                      <a:pt x="23" y="12"/>
                      <a:pt x="23" y="13"/>
                      <a:pt x="22" y="13"/>
                    </a:cubicBezTo>
                    <a:cubicBezTo>
                      <a:pt x="22" y="13"/>
                      <a:pt x="22" y="13"/>
                      <a:pt x="22" y="12"/>
                    </a:cubicBezTo>
                    <a:cubicBezTo>
                      <a:pt x="22" y="12"/>
                      <a:pt x="22" y="12"/>
                      <a:pt x="21" y="12"/>
                    </a:cubicBezTo>
                    <a:cubicBezTo>
                      <a:pt x="21" y="11"/>
                      <a:pt x="21" y="11"/>
                      <a:pt x="20" y="11"/>
                    </a:cubicBezTo>
                    <a:cubicBezTo>
                      <a:pt x="20" y="12"/>
                      <a:pt x="19" y="11"/>
                      <a:pt x="19" y="11"/>
                    </a:cubicBezTo>
                    <a:cubicBezTo>
                      <a:pt x="19" y="11"/>
                      <a:pt x="19" y="11"/>
                      <a:pt x="18" y="11"/>
                    </a:cubicBezTo>
                    <a:cubicBezTo>
                      <a:pt x="18" y="11"/>
                      <a:pt x="18" y="11"/>
                      <a:pt x="18" y="11"/>
                    </a:cubicBezTo>
                    <a:cubicBezTo>
                      <a:pt x="17" y="11"/>
                      <a:pt x="17" y="11"/>
                      <a:pt x="17" y="11"/>
                    </a:cubicBezTo>
                    <a:cubicBezTo>
                      <a:pt x="17" y="11"/>
                      <a:pt x="17" y="11"/>
                      <a:pt x="16" y="11"/>
                    </a:cubicBezTo>
                    <a:cubicBezTo>
                      <a:pt x="16" y="11"/>
                      <a:pt x="16" y="11"/>
                      <a:pt x="15" y="11"/>
                    </a:cubicBezTo>
                    <a:cubicBezTo>
                      <a:pt x="15" y="11"/>
                      <a:pt x="15" y="11"/>
                      <a:pt x="14" y="11"/>
                    </a:cubicBezTo>
                    <a:cubicBezTo>
                      <a:pt x="14" y="11"/>
                      <a:pt x="14" y="11"/>
                      <a:pt x="14" y="11"/>
                    </a:cubicBezTo>
                    <a:cubicBezTo>
                      <a:pt x="13" y="11"/>
                      <a:pt x="13" y="12"/>
                      <a:pt x="13" y="12"/>
                    </a:cubicBezTo>
                    <a:cubicBezTo>
                      <a:pt x="13" y="12"/>
                      <a:pt x="12" y="12"/>
                      <a:pt x="12" y="12"/>
                    </a:cubicBezTo>
                    <a:cubicBezTo>
                      <a:pt x="12" y="12"/>
                      <a:pt x="12" y="12"/>
                      <a:pt x="12" y="12"/>
                    </a:cubicBezTo>
                    <a:cubicBezTo>
                      <a:pt x="12" y="13"/>
                      <a:pt x="11" y="13"/>
                      <a:pt x="11" y="13"/>
                    </a:cubicBezTo>
                    <a:cubicBezTo>
                      <a:pt x="11" y="13"/>
                      <a:pt x="10" y="13"/>
                      <a:pt x="10" y="13"/>
                    </a:cubicBezTo>
                    <a:cubicBezTo>
                      <a:pt x="10" y="13"/>
                      <a:pt x="9" y="12"/>
                      <a:pt x="9" y="12"/>
                    </a:cubicBezTo>
                    <a:cubicBezTo>
                      <a:pt x="9" y="12"/>
                      <a:pt x="9" y="12"/>
                      <a:pt x="9" y="11"/>
                    </a:cubicBezTo>
                    <a:cubicBezTo>
                      <a:pt x="9" y="11"/>
                      <a:pt x="9" y="11"/>
                      <a:pt x="9" y="11"/>
                    </a:cubicBezTo>
                    <a:cubicBezTo>
                      <a:pt x="9" y="11"/>
                      <a:pt x="9" y="11"/>
                      <a:pt x="9" y="11"/>
                    </a:cubicBezTo>
                    <a:cubicBezTo>
                      <a:pt x="8" y="12"/>
                      <a:pt x="8" y="12"/>
                      <a:pt x="7" y="12"/>
                    </a:cubicBezTo>
                    <a:cubicBezTo>
                      <a:pt x="7" y="12"/>
                      <a:pt x="7" y="12"/>
                      <a:pt x="7" y="12"/>
                    </a:cubicBezTo>
                    <a:cubicBezTo>
                      <a:pt x="7" y="12"/>
                      <a:pt x="7" y="12"/>
                      <a:pt x="6" y="12"/>
                    </a:cubicBezTo>
                    <a:cubicBezTo>
                      <a:pt x="6" y="12"/>
                      <a:pt x="6" y="12"/>
                      <a:pt x="6" y="13"/>
                    </a:cubicBezTo>
                    <a:cubicBezTo>
                      <a:pt x="6" y="13"/>
                      <a:pt x="6" y="14"/>
                      <a:pt x="6" y="14"/>
                    </a:cubicBezTo>
                    <a:cubicBezTo>
                      <a:pt x="5" y="14"/>
                      <a:pt x="5" y="15"/>
                      <a:pt x="5" y="15"/>
                    </a:cubicBezTo>
                    <a:cubicBezTo>
                      <a:pt x="5" y="16"/>
                      <a:pt x="5" y="16"/>
                      <a:pt x="4" y="16"/>
                    </a:cubicBezTo>
                    <a:cubicBezTo>
                      <a:pt x="4" y="17"/>
                      <a:pt x="4" y="17"/>
                      <a:pt x="3" y="16"/>
                    </a:cubicBezTo>
                    <a:cubicBezTo>
                      <a:pt x="3" y="16"/>
                      <a:pt x="3" y="16"/>
                      <a:pt x="3" y="16"/>
                    </a:cubicBezTo>
                    <a:cubicBezTo>
                      <a:pt x="3" y="16"/>
                      <a:pt x="3" y="16"/>
                      <a:pt x="2" y="16"/>
                    </a:cubicBezTo>
                    <a:cubicBezTo>
                      <a:pt x="2" y="16"/>
                      <a:pt x="2" y="16"/>
                      <a:pt x="2" y="16"/>
                    </a:cubicBezTo>
                    <a:cubicBezTo>
                      <a:pt x="2" y="16"/>
                      <a:pt x="2" y="15"/>
                      <a:pt x="2" y="15"/>
                    </a:cubicBezTo>
                    <a:cubicBezTo>
                      <a:pt x="2" y="15"/>
                      <a:pt x="2" y="15"/>
                      <a:pt x="2" y="15"/>
                    </a:cubicBezTo>
                    <a:cubicBezTo>
                      <a:pt x="2" y="15"/>
                      <a:pt x="2" y="15"/>
                      <a:pt x="2" y="14"/>
                    </a:cubicBezTo>
                    <a:cubicBezTo>
                      <a:pt x="2" y="14"/>
                      <a:pt x="2" y="14"/>
                      <a:pt x="2" y="14"/>
                    </a:cubicBezTo>
                    <a:cubicBezTo>
                      <a:pt x="2" y="14"/>
                      <a:pt x="2" y="14"/>
                      <a:pt x="2" y="14"/>
                    </a:cubicBezTo>
                    <a:cubicBezTo>
                      <a:pt x="2" y="14"/>
                      <a:pt x="1" y="14"/>
                      <a:pt x="1" y="14"/>
                    </a:cubicBezTo>
                    <a:cubicBezTo>
                      <a:pt x="1" y="14"/>
                      <a:pt x="1" y="14"/>
                      <a:pt x="1" y="14"/>
                    </a:cubicBezTo>
                    <a:cubicBezTo>
                      <a:pt x="2" y="13"/>
                      <a:pt x="2" y="13"/>
                      <a:pt x="2" y="13"/>
                    </a:cubicBezTo>
                    <a:cubicBezTo>
                      <a:pt x="2" y="13"/>
                      <a:pt x="2" y="13"/>
                      <a:pt x="2" y="13"/>
                    </a:cubicBezTo>
                    <a:cubicBezTo>
                      <a:pt x="2" y="13"/>
                      <a:pt x="2" y="13"/>
                      <a:pt x="2" y="13"/>
                    </a:cubicBezTo>
                    <a:cubicBezTo>
                      <a:pt x="2" y="13"/>
                      <a:pt x="2" y="13"/>
                      <a:pt x="2" y="13"/>
                    </a:cubicBezTo>
                    <a:cubicBezTo>
                      <a:pt x="2" y="13"/>
                      <a:pt x="2" y="13"/>
                      <a:pt x="2" y="13"/>
                    </a:cubicBezTo>
                    <a:cubicBezTo>
                      <a:pt x="2" y="13"/>
                      <a:pt x="2" y="13"/>
                      <a:pt x="2" y="13"/>
                    </a:cubicBezTo>
                    <a:cubicBezTo>
                      <a:pt x="1" y="13"/>
                      <a:pt x="1" y="13"/>
                      <a:pt x="1" y="13"/>
                    </a:cubicBezTo>
                    <a:cubicBezTo>
                      <a:pt x="1" y="13"/>
                      <a:pt x="1" y="13"/>
                      <a:pt x="1" y="13"/>
                    </a:cubicBezTo>
                    <a:cubicBezTo>
                      <a:pt x="1" y="13"/>
                      <a:pt x="1" y="13"/>
                      <a:pt x="1" y="13"/>
                    </a:cubicBezTo>
                    <a:cubicBezTo>
                      <a:pt x="1" y="13"/>
                      <a:pt x="1" y="13"/>
                      <a:pt x="1" y="13"/>
                    </a:cubicBezTo>
                    <a:cubicBezTo>
                      <a:pt x="1" y="13"/>
                      <a:pt x="1" y="13"/>
                      <a:pt x="1" y="13"/>
                    </a:cubicBezTo>
                    <a:cubicBezTo>
                      <a:pt x="2" y="12"/>
                      <a:pt x="2" y="12"/>
                      <a:pt x="2" y="12"/>
                    </a:cubicBezTo>
                    <a:cubicBezTo>
                      <a:pt x="1" y="11"/>
                      <a:pt x="1" y="11"/>
                      <a:pt x="1" y="11"/>
                    </a:cubicBezTo>
                    <a:cubicBezTo>
                      <a:pt x="1" y="11"/>
                      <a:pt x="1" y="11"/>
                      <a:pt x="1" y="11"/>
                    </a:cubicBezTo>
                    <a:cubicBezTo>
                      <a:pt x="1" y="11"/>
                      <a:pt x="1" y="11"/>
                      <a:pt x="1" y="11"/>
                    </a:cubicBezTo>
                    <a:cubicBezTo>
                      <a:pt x="1" y="11"/>
                      <a:pt x="1" y="11"/>
                      <a:pt x="1" y="11"/>
                    </a:cubicBezTo>
                    <a:cubicBezTo>
                      <a:pt x="0" y="11"/>
                      <a:pt x="0" y="11"/>
                      <a:pt x="0" y="11"/>
                    </a:cubicBezTo>
                    <a:cubicBezTo>
                      <a:pt x="0" y="11"/>
                      <a:pt x="0" y="11"/>
                      <a:pt x="0" y="11"/>
                    </a:cubicBezTo>
                    <a:cubicBezTo>
                      <a:pt x="1" y="11"/>
                      <a:pt x="1" y="11"/>
                      <a:pt x="1" y="11"/>
                    </a:cubicBezTo>
                    <a:cubicBezTo>
                      <a:pt x="1" y="10"/>
                      <a:pt x="1" y="10"/>
                      <a:pt x="1" y="10"/>
                    </a:cubicBezTo>
                    <a:cubicBezTo>
                      <a:pt x="0" y="10"/>
                      <a:pt x="0" y="10"/>
                      <a:pt x="0" y="10"/>
                    </a:cubicBezTo>
                    <a:cubicBezTo>
                      <a:pt x="0" y="10"/>
                      <a:pt x="0" y="10"/>
                      <a:pt x="0" y="10"/>
                    </a:cubicBezTo>
                    <a:cubicBezTo>
                      <a:pt x="0" y="10"/>
                      <a:pt x="0" y="10"/>
                      <a:pt x="0" y="10"/>
                    </a:cubicBezTo>
                    <a:cubicBezTo>
                      <a:pt x="0" y="9"/>
                      <a:pt x="0" y="9"/>
                      <a:pt x="0" y="9"/>
                    </a:cubicBezTo>
                    <a:cubicBezTo>
                      <a:pt x="0" y="10"/>
                      <a:pt x="0" y="10"/>
                      <a:pt x="0" y="10"/>
                    </a:cubicBezTo>
                    <a:cubicBezTo>
                      <a:pt x="0" y="9"/>
                      <a:pt x="0" y="9"/>
                      <a:pt x="0" y="9"/>
                    </a:cubicBezTo>
                    <a:cubicBezTo>
                      <a:pt x="1" y="10"/>
                      <a:pt x="1" y="10"/>
                      <a:pt x="1" y="10"/>
                    </a:cubicBezTo>
                    <a:cubicBezTo>
                      <a:pt x="1" y="10"/>
                      <a:pt x="1" y="10"/>
                      <a:pt x="1" y="10"/>
                    </a:cubicBezTo>
                    <a:cubicBezTo>
                      <a:pt x="1" y="10"/>
                      <a:pt x="1" y="10"/>
                      <a:pt x="1" y="10"/>
                    </a:cubicBezTo>
                    <a:cubicBezTo>
                      <a:pt x="1" y="10"/>
                      <a:pt x="1" y="10"/>
                      <a:pt x="1" y="10"/>
                    </a:cubicBezTo>
                    <a:cubicBezTo>
                      <a:pt x="1" y="9"/>
                      <a:pt x="1" y="9"/>
                      <a:pt x="1" y="9"/>
                    </a:cubicBezTo>
                    <a:cubicBezTo>
                      <a:pt x="1" y="9"/>
                      <a:pt x="1" y="9"/>
                      <a:pt x="1" y="9"/>
                    </a:cubicBezTo>
                    <a:cubicBezTo>
                      <a:pt x="1" y="9"/>
                      <a:pt x="1" y="9"/>
                      <a:pt x="1" y="9"/>
                    </a:cubicBezTo>
                    <a:cubicBezTo>
                      <a:pt x="1" y="9"/>
                      <a:pt x="1" y="9"/>
                      <a:pt x="1" y="9"/>
                    </a:cubicBezTo>
                    <a:cubicBezTo>
                      <a:pt x="2" y="9"/>
                      <a:pt x="2" y="9"/>
                      <a:pt x="2" y="9"/>
                    </a:cubicBezTo>
                    <a:cubicBezTo>
                      <a:pt x="2" y="8"/>
                      <a:pt x="2" y="8"/>
                      <a:pt x="2" y="8"/>
                    </a:cubicBezTo>
                    <a:cubicBezTo>
                      <a:pt x="2" y="8"/>
                      <a:pt x="2" y="8"/>
                      <a:pt x="2" y="8"/>
                    </a:cubicBezTo>
                    <a:cubicBezTo>
                      <a:pt x="2" y="8"/>
                      <a:pt x="2" y="8"/>
                      <a:pt x="2" y="8"/>
                    </a:cubicBezTo>
                    <a:cubicBezTo>
                      <a:pt x="2" y="8"/>
                      <a:pt x="2" y="8"/>
                      <a:pt x="2" y="8"/>
                    </a:cubicBezTo>
                    <a:cubicBezTo>
                      <a:pt x="2" y="8"/>
                      <a:pt x="1" y="8"/>
                      <a:pt x="1" y="8"/>
                    </a:cubicBezTo>
                    <a:cubicBezTo>
                      <a:pt x="1" y="8"/>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2" y="7"/>
                      <a:pt x="2" y="7"/>
                      <a:pt x="2" y="7"/>
                    </a:cubicBezTo>
                    <a:cubicBezTo>
                      <a:pt x="2" y="7"/>
                      <a:pt x="2" y="7"/>
                      <a:pt x="2" y="7"/>
                    </a:cubicBezTo>
                    <a:cubicBezTo>
                      <a:pt x="2" y="7"/>
                      <a:pt x="2" y="7"/>
                      <a:pt x="2" y="7"/>
                    </a:cubicBezTo>
                    <a:cubicBezTo>
                      <a:pt x="2" y="7"/>
                      <a:pt x="2" y="7"/>
                      <a:pt x="2" y="7"/>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1" y="5"/>
                      <a:pt x="1" y="5"/>
                      <a:pt x="1" y="5"/>
                    </a:cubicBezTo>
                    <a:cubicBezTo>
                      <a:pt x="1" y="5"/>
                      <a:pt x="1" y="5"/>
                      <a:pt x="1" y="5"/>
                    </a:cubicBezTo>
                    <a:cubicBezTo>
                      <a:pt x="1" y="5"/>
                      <a:pt x="1" y="5"/>
                      <a:pt x="1" y="5"/>
                    </a:cubicBezTo>
                    <a:cubicBezTo>
                      <a:pt x="1" y="5"/>
                      <a:pt x="1" y="5"/>
                      <a:pt x="1" y="5"/>
                    </a:cubicBezTo>
                    <a:cubicBezTo>
                      <a:pt x="2" y="5"/>
                      <a:pt x="2" y="5"/>
                      <a:pt x="2" y="5"/>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2"/>
                      <a:pt x="2" y="2"/>
                      <a:pt x="2" y="2"/>
                    </a:cubicBezTo>
                    <a:cubicBezTo>
                      <a:pt x="2" y="2"/>
                      <a:pt x="2" y="2"/>
                      <a:pt x="2" y="2"/>
                    </a:cubicBezTo>
                    <a:cubicBezTo>
                      <a:pt x="2" y="2"/>
                      <a:pt x="2" y="2"/>
                      <a:pt x="2" y="2"/>
                    </a:cubicBezTo>
                    <a:cubicBezTo>
                      <a:pt x="1" y="2"/>
                      <a:pt x="1" y="2"/>
                      <a:pt x="1" y="2"/>
                    </a:cubicBezTo>
                    <a:cubicBezTo>
                      <a:pt x="1" y="2"/>
                      <a:pt x="1" y="2"/>
                      <a:pt x="1" y="2"/>
                    </a:cubicBezTo>
                    <a:cubicBezTo>
                      <a:pt x="2" y="2"/>
                      <a:pt x="2" y="2"/>
                      <a:pt x="2" y="2"/>
                    </a:cubicBezTo>
                    <a:cubicBezTo>
                      <a:pt x="1" y="1"/>
                      <a:pt x="2" y="1"/>
                      <a:pt x="2" y="1"/>
                    </a:cubicBezTo>
                    <a:cubicBezTo>
                      <a:pt x="2" y="1"/>
                      <a:pt x="2" y="1"/>
                      <a:pt x="2" y="1"/>
                    </a:cubicBezTo>
                    <a:cubicBezTo>
                      <a:pt x="2" y="1"/>
                      <a:pt x="2" y="1"/>
                      <a:pt x="2" y="1"/>
                    </a:cubicBezTo>
                    <a:cubicBezTo>
                      <a:pt x="3" y="0"/>
                      <a:pt x="3" y="1"/>
                      <a:pt x="4" y="1"/>
                    </a:cubicBezTo>
                    <a:cubicBezTo>
                      <a:pt x="4" y="1"/>
                      <a:pt x="4" y="1"/>
                      <a:pt x="4" y="1"/>
                    </a:cubicBezTo>
                    <a:cubicBezTo>
                      <a:pt x="5" y="1"/>
                      <a:pt x="5" y="1"/>
                      <a:pt x="6" y="1"/>
                    </a:cubicBezTo>
                    <a:cubicBezTo>
                      <a:pt x="6" y="1"/>
                      <a:pt x="6" y="1"/>
                      <a:pt x="6" y="1"/>
                    </a:cubicBezTo>
                    <a:cubicBezTo>
                      <a:pt x="6" y="0"/>
                      <a:pt x="7" y="0"/>
                      <a:pt x="7" y="0"/>
                    </a:cubicBezTo>
                    <a:cubicBezTo>
                      <a:pt x="7" y="1"/>
                      <a:pt x="7" y="1"/>
                      <a:pt x="8" y="1"/>
                    </a:cubicBezTo>
                    <a:cubicBezTo>
                      <a:pt x="8" y="1"/>
                      <a:pt x="8" y="1"/>
                      <a:pt x="8" y="1"/>
                    </a:cubicBezTo>
                    <a:cubicBezTo>
                      <a:pt x="9" y="1"/>
                      <a:pt x="9" y="1"/>
                      <a:pt x="9" y="2"/>
                    </a:cubicBezTo>
                    <a:cubicBezTo>
                      <a:pt x="9" y="2"/>
                      <a:pt x="10" y="2"/>
                      <a:pt x="10" y="1"/>
                    </a:cubicBezTo>
                    <a:cubicBezTo>
                      <a:pt x="10" y="1"/>
                      <a:pt x="11" y="1"/>
                      <a:pt x="11" y="2"/>
                    </a:cubicBezTo>
                    <a:cubicBezTo>
                      <a:pt x="11" y="2"/>
                      <a:pt x="11" y="2"/>
                      <a:pt x="11" y="2"/>
                    </a:cubicBezTo>
                    <a:cubicBezTo>
                      <a:pt x="12" y="2"/>
                      <a:pt x="12" y="2"/>
                      <a:pt x="12" y="3"/>
                    </a:cubicBezTo>
                    <a:cubicBezTo>
                      <a:pt x="12" y="3"/>
                      <a:pt x="13" y="3"/>
                      <a:pt x="13" y="2"/>
                    </a:cubicBezTo>
                    <a:cubicBezTo>
                      <a:pt x="13" y="2"/>
                      <a:pt x="13" y="2"/>
                      <a:pt x="14" y="2"/>
                    </a:cubicBezTo>
                    <a:cubicBezTo>
                      <a:pt x="14" y="2"/>
                      <a:pt x="14" y="3"/>
                      <a:pt x="14" y="3"/>
                    </a:cubicBezTo>
                    <a:cubicBezTo>
                      <a:pt x="14" y="3"/>
                      <a:pt x="14" y="3"/>
                      <a:pt x="14" y="4"/>
                    </a:cubicBezTo>
                    <a:cubicBezTo>
                      <a:pt x="14" y="4"/>
                      <a:pt x="14" y="5"/>
                      <a:pt x="15" y="5"/>
                    </a:cubicBezTo>
                    <a:cubicBezTo>
                      <a:pt x="15" y="5"/>
                      <a:pt x="15" y="5"/>
                      <a:pt x="15" y="5"/>
                    </a:cubicBezTo>
                    <a:cubicBezTo>
                      <a:pt x="16" y="5"/>
                      <a:pt x="16" y="5"/>
                      <a:pt x="17" y="5"/>
                    </a:cubicBezTo>
                    <a:cubicBezTo>
                      <a:pt x="17" y="5"/>
                      <a:pt x="17" y="5"/>
                      <a:pt x="17" y="5"/>
                    </a:cubicBezTo>
                    <a:cubicBezTo>
                      <a:pt x="17" y="5"/>
                      <a:pt x="18" y="5"/>
                      <a:pt x="18" y="5"/>
                    </a:cubicBezTo>
                    <a:cubicBezTo>
                      <a:pt x="19" y="5"/>
                      <a:pt x="19" y="5"/>
                      <a:pt x="19" y="5"/>
                    </a:cubicBezTo>
                    <a:cubicBezTo>
                      <a:pt x="19" y="5"/>
                      <a:pt x="19" y="5"/>
                      <a:pt x="19" y="6"/>
                    </a:cubicBezTo>
                    <a:cubicBezTo>
                      <a:pt x="19" y="6"/>
                      <a:pt x="18" y="6"/>
                      <a:pt x="18" y="6"/>
                    </a:cubicBezTo>
                    <a:cubicBezTo>
                      <a:pt x="18" y="6"/>
                      <a:pt x="17" y="6"/>
                      <a:pt x="16" y="5"/>
                    </a:cubicBezTo>
                    <a:cubicBezTo>
                      <a:pt x="16" y="5"/>
                      <a:pt x="16" y="6"/>
                      <a:pt x="16" y="6"/>
                    </a:cubicBezTo>
                    <a:cubicBezTo>
                      <a:pt x="16" y="6"/>
                      <a:pt x="16" y="6"/>
                      <a:pt x="16" y="6"/>
                    </a:cubicBezTo>
                    <a:cubicBezTo>
                      <a:pt x="16" y="6"/>
                      <a:pt x="17" y="6"/>
                      <a:pt x="17" y="6"/>
                    </a:cubicBezTo>
                    <a:cubicBezTo>
                      <a:pt x="18" y="7"/>
                      <a:pt x="18" y="7"/>
                      <a:pt x="18" y="7"/>
                    </a:cubicBezTo>
                    <a:cubicBezTo>
                      <a:pt x="18" y="7"/>
                      <a:pt x="18" y="7"/>
                      <a:pt x="18" y="7"/>
                    </a:cubicBezTo>
                    <a:cubicBezTo>
                      <a:pt x="19" y="7"/>
                      <a:pt x="19" y="7"/>
                      <a:pt x="20" y="7"/>
                    </a:cubicBezTo>
                    <a:cubicBezTo>
                      <a:pt x="20" y="7"/>
                      <a:pt x="21" y="7"/>
                      <a:pt x="22" y="7"/>
                    </a:cubicBezTo>
                    <a:cubicBezTo>
                      <a:pt x="22" y="7"/>
                      <a:pt x="22" y="7"/>
                      <a:pt x="22" y="7"/>
                    </a:cubicBezTo>
                    <a:cubicBezTo>
                      <a:pt x="22" y="8"/>
                      <a:pt x="23" y="8"/>
                      <a:pt x="23" y="9"/>
                    </a:cubicBezTo>
                    <a:cubicBezTo>
                      <a:pt x="23" y="9"/>
                      <a:pt x="23" y="9"/>
                      <a:pt x="23" y="9"/>
                    </a:cubicBezTo>
                    <a:cubicBezTo>
                      <a:pt x="24" y="9"/>
                      <a:pt x="24" y="9"/>
                      <a:pt x="24" y="9"/>
                    </a:cubicBezTo>
                    <a:cubicBezTo>
                      <a:pt x="24" y="9"/>
                      <a:pt x="24" y="9"/>
                      <a:pt x="25" y="10"/>
                    </a:cubicBezTo>
                    <a:cubicBezTo>
                      <a:pt x="25" y="10"/>
                      <a:pt x="24" y="10"/>
                      <a:pt x="24" y="11"/>
                    </a:cubicBezTo>
                    <a:close/>
                    <a:moveTo>
                      <a:pt x="10" y="11"/>
                    </a:moveTo>
                    <a:cubicBezTo>
                      <a:pt x="10" y="11"/>
                      <a:pt x="10" y="11"/>
                      <a:pt x="10" y="11"/>
                    </a:cubicBezTo>
                    <a:cubicBezTo>
                      <a:pt x="10" y="11"/>
                      <a:pt x="10" y="11"/>
                      <a:pt x="10" y="11"/>
                    </a:cubicBezTo>
                    <a:cubicBezTo>
                      <a:pt x="10" y="11"/>
                      <a:pt x="10" y="11"/>
                      <a:pt x="10" y="11"/>
                    </a:cubicBezTo>
                    <a:close/>
                    <a:moveTo>
                      <a:pt x="24" y="9"/>
                    </a:moveTo>
                    <a:cubicBezTo>
                      <a:pt x="24" y="9"/>
                      <a:pt x="24" y="9"/>
                      <a:pt x="24" y="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09" name="Freeform 773">
                <a:extLst>
                  <a:ext uri="{FF2B5EF4-FFF2-40B4-BE49-F238E27FC236}">
                    <a16:creationId xmlns:a16="http://schemas.microsoft.com/office/drawing/2014/main" id="{4CB063FC-121F-624D-F8D9-D28DF86C2424}"/>
                  </a:ext>
                </a:extLst>
              </p:cNvPr>
              <p:cNvSpPr>
                <a:spLocks noEditPoints="1"/>
              </p:cNvSpPr>
              <p:nvPr/>
            </p:nvSpPr>
            <p:spPr bwMode="auto">
              <a:xfrm>
                <a:off x="2962276" y="4187825"/>
                <a:ext cx="303212" cy="104775"/>
              </a:xfrm>
              <a:custGeom>
                <a:avLst/>
                <a:gdLst>
                  <a:gd name="T0" fmla="*/ 13 w 73"/>
                  <a:gd name="T1" fmla="*/ 13 h 25"/>
                  <a:gd name="T2" fmla="*/ 13 w 73"/>
                  <a:gd name="T3" fmla="*/ 12 h 25"/>
                  <a:gd name="T4" fmla="*/ 15 w 73"/>
                  <a:gd name="T5" fmla="*/ 10 h 25"/>
                  <a:gd name="T6" fmla="*/ 30 w 73"/>
                  <a:gd name="T7" fmla="*/ 1 h 25"/>
                  <a:gd name="T8" fmla="*/ 36 w 73"/>
                  <a:gd name="T9" fmla="*/ 4 h 25"/>
                  <a:gd name="T10" fmla="*/ 44 w 73"/>
                  <a:gd name="T11" fmla="*/ 20 h 25"/>
                  <a:gd name="T12" fmla="*/ 70 w 73"/>
                  <a:gd name="T13" fmla="*/ 24 h 25"/>
                  <a:gd name="T14" fmla="*/ 66 w 73"/>
                  <a:gd name="T15" fmla="*/ 24 h 25"/>
                  <a:gd name="T16" fmla="*/ 64 w 73"/>
                  <a:gd name="T17" fmla="*/ 25 h 25"/>
                  <a:gd name="T18" fmla="*/ 62 w 73"/>
                  <a:gd name="T19" fmla="*/ 24 h 25"/>
                  <a:gd name="T20" fmla="*/ 56 w 73"/>
                  <a:gd name="T21" fmla="*/ 24 h 25"/>
                  <a:gd name="T22" fmla="*/ 52 w 73"/>
                  <a:gd name="T23" fmla="*/ 25 h 25"/>
                  <a:gd name="T24" fmla="*/ 49 w 73"/>
                  <a:gd name="T25" fmla="*/ 25 h 25"/>
                  <a:gd name="T26" fmla="*/ 49 w 73"/>
                  <a:gd name="T27" fmla="*/ 24 h 25"/>
                  <a:gd name="T28" fmla="*/ 51 w 73"/>
                  <a:gd name="T29" fmla="*/ 22 h 25"/>
                  <a:gd name="T30" fmla="*/ 51 w 73"/>
                  <a:gd name="T31" fmla="*/ 19 h 25"/>
                  <a:gd name="T32" fmla="*/ 44 w 73"/>
                  <a:gd name="T33" fmla="*/ 17 h 25"/>
                  <a:gd name="T34" fmla="*/ 42 w 73"/>
                  <a:gd name="T35" fmla="*/ 12 h 25"/>
                  <a:gd name="T36" fmla="*/ 36 w 73"/>
                  <a:gd name="T37" fmla="*/ 12 h 25"/>
                  <a:gd name="T38" fmla="*/ 32 w 73"/>
                  <a:gd name="T39" fmla="*/ 11 h 25"/>
                  <a:gd name="T40" fmla="*/ 30 w 73"/>
                  <a:gd name="T41" fmla="*/ 9 h 25"/>
                  <a:gd name="T42" fmla="*/ 25 w 73"/>
                  <a:gd name="T43" fmla="*/ 8 h 25"/>
                  <a:gd name="T44" fmla="*/ 23 w 73"/>
                  <a:gd name="T45" fmla="*/ 8 h 25"/>
                  <a:gd name="T46" fmla="*/ 19 w 73"/>
                  <a:gd name="T47" fmla="*/ 7 h 25"/>
                  <a:gd name="T48" fmla="*/ 22 w 73"/>
                  <a:gd name="T49" fmla="*/ 6 h 25"/>
                  <a:gd name="T50" fmla="*/ 18 w 73"/>
                  <a:gd name="T51" fmla="*/ 5 h 25"/>
                  <a:gd name="T52" fmla="*/ 13 w 73"/>
                  <a:gd name="T53" fmla="*/ 6 h 25"/>
                  <a:gd name="T54" fmla="*/ 10 w 73"/>
                  <a:gd name="T55" fmla="*/ 8 h 25"/>
                  <a:gd name="T56" fmla="*/ 5 w 73"/>
                  <a:gd name="T57" fmla="*/ 10 h 25"/>
                  <a:gd name="T58" fmla="*/ 3 w 73"/>
                  <a:gd name="T59" fmla="*/ 10 h 25"/>
                  <a:gd name="T60" fmla="*/ 0 w 73"/>
                  <a:gd name="T61" fmla="*/ 10 h 25"/>
                  <a:gd name="T62" fmla="*/ 4 w 73"/>
                  <a:gd name="T63" fmla="*/ 9 h 25"/>
                  <a:gd name="T64" fmla="*/ 5 w 73"/>
                  <a:gd name="T65" fmla="*/ 6 h 25"/>
                  <a:gd name="T66" fmla="*/ 10 w 73"/>
                  <a:gd name="T67" fmla="*/ 3 h 25"/>
                  <a:gd name="T68" fmla="*/ 16 w 73"/>
                  <a:gd name="T69" fmla="*/ 2 h 25"/>
                  <a:gd name="T70" fmla="*/ 23 w 73"/>
                  <a:gd name="T71" fmla="*/ 1 h 25"/>
                  <a:gd name="T72" fmla="*/ 26 w 73"/>
                  <a:gd name="T73" fmla="*/ 2 h 25"/>
                  <a:gd name="T74" fmla="*/ 30 w 73"/>
                  <a:gd name="T75" fmla="*/ 2 h 25"/>
                  <a:gd name="T76" fmla="*/ 31 w 73"/>
                  <a:gd name="T77" fmla="*/ 3 h 25"/>
                  <a:gd name="T78" fmla="*/ 35 w 73"/>
                  <a:gd name="T79" fmla="*/ 4 h 25"/>
                  <a:gd name="T80" fmla="*/ 39 w 73"/>
                  <a:gd name="T81" fmla="*/ 5 h 25"/>
                  <a:gd name="T82" fmla="*/ 41 w 73"/>
                  <a:gd name="T83" fmla="*/ 7 h 25"/>
                  <a:gd name="T84" fmla="*/ 43 w 73"/>
                  <a:gd name="T85" fmla="*/ 7 h 25"/>
                  <a:gd name="T86" fmla="*/ 43 w 73"/>
                  <a:gd name="T87" fmla="*/ 6 h 25"/>
                  <a:gd name="T88" fmla="*/ 44 w 73"/>
                  <a:gd name="T89" fmla="*/ 6 h 25"/>
                  <a:gd name="T90" fmla="*/ 48 w 73"/>
                  <a:gd name="T91" fmla="*/ 9 h 25"/>
                  <a:gd name="T92" fmla="*/ 50 w 73"/>
                  <a:gd name="T93" fmla="*/ 11 h 25"/>
                  <a:gd name="T94" fmla="*/ 48 w 73"/>
                  <a:gd name="T95" fmla="*/ 11 h 25"/>
                  <a:gd name="T96" fmla="*/ 52 w 73"/>
                  <a:gd name="T97" fmla="*/ 13 h 25"/>
                  <a:gd name="T98" fmla="*/ 51 w 73"/>
                  <a:gd name="T99" fmla="*/ 11 h 25"/>
                  <a:gd name="T100" fmla="*/ 54 w 73"/>
                  <a:gd name="T101" fmla="*/ 14 h 25"/>
                  <a:gd name="T102" fmla="*/ 59 w 73"/>
                  <a:gd name="T103" fmla="*/ 16 h 25"/>
                  <a:gd name="T104" fmla="*/ 61 w 73"/>
                  <a:gd name="T105" fmla="*/ 16 h 25"/>
                  <a:gd name="T106" fmla="*/ 63 w 73"/>
                  <a:gd name="T107" fmla="*/ 18 h 25"/>
                  <a:gd name="T108" fmla="*/ 62 w 73"/>
                  <a:gd name="T109" fmla="*/ 18 h 25"/>
                  <a:gd name="T110" fmla="*/ 63 w 73"/>
                  <a:gd name="T111" fmla="*/ 18 h 25"/>
                  <a:gd name="T112" fmla="*/ 68 w 73"/>
                  <a:gd name="T113" fmla="*/ 19 h 25"/>
                  <a:gd name="T114" fmla="*/ 70 w 73"/>
                  <a:gd name="T115" fmla="*/ 21 h 25"/>
                  <a:gd name="T116" fmla="*/ 72 w 73"/>
                  <a:gd name="T117" fmla="*/ 23 h 25"/>
                  <a:gd name="T118" fmla="*/ 60 w 73"/>
                  <a:gd name="T119" fmla="*/ 16 h 25"/>
                  <a:gd name="T120" fmla="*/ 63 w 73"/>
                  <a:gd name="T121" fmla="*/ 18 h 25"/>
                  <a:gd name="T122" fmla="*/ 48 w 73"/>
                  <a:gd name="T123" fmla="*/ 8 h 25"/>
                  <a:gd name="T124" fmla="*/ 20 w 73"/>
                  <a:gd name="T125"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25">
                    <a:moveTo>
                      <a:pt x="16" y="12"/>
                    </a:moveTo>
                    <a:cubicBezTo>
                      <a:pt x="16" y="12"/>
                      <a:pt x="16" y="12"/>
                      <a:pt x="16" y="13"/>
                    </a:cubicBezTo>
                    <a:cubicBezTo>
                      <a:pt x="16" y="13"/>
                      <a:pt x="15" y="13"/>
                      <a:pt x="15" y="13"/>
                    </a:cubicBezTo>
                    <a:cubicBezTo>
                      <a:pt x="15" y="13"/>
                      <a:pt x="14" y="13"/>
                      <a:pt x="14" y="13"/>
                    </a:cubicBezTo>
                    <a:cubicBezTo>
                      <a:pt x="14" y="14"/>
                      <a:pt x="13" y="14"/>
                      <a:pt x="13" y="13"/>
                    </a:cubicBezTo>
                    <a:cubicBezTo>
                      <a:pt x="13" y="13"/>
                      <a:pt x="13" y="13"/>
                      <a:pt x="13" y="13"/>
                    </a:cubicBezTo>
                    <a:cubicBezTo>
                      <a:pt x="13" y="13"/>
                      <a:pt x="13" y="13"/>
                      <a:pt x="12" y="13"/>
                    </a:cubicBezTo>
                    <a:cubicBezTo>
                      <a:pt x="12" y="13"/>
                      <a:pt x="12" y="13"/>
                      <a:pt x="12" y="12"/>
                    </a:cubicBezTo>
                    <a:cubicBezTo>
                      <a:pt x="12" y="13"/>
                      <a:pt x="13" y="13"/>
                      <a:pt x="13" y="13"/>
                    </a:cubicBezTo>
                    <a:cubicBezTo>
                      <a:pt x="13" y="13"/>
                      <a:pt x="13" y="12"/>
                      <a:pt x="13" y="12"/>
                    </a:cubicBezTo>
                    <a:cubicBezTo>
                      <a:pt x="13" y="12"/>
                      <a:pt x="13" y="12"/>
                      <a:pt x="13" y="12"/>
                    </a:cubicBezTo>
                    <a:cubicBezTo>
                      <a:pt x="13" y="12"/>
                      <a:pt x="13" y="12"/>
                      <a:pt x="13" y="12"/>
                    </a:cubicBezTo>
                    <a:cubicBezTo>
                      <a:pt x="13" y="12"/>
                      <a:pt x="13" y="12"/>
                      <a:pt x="13" y="12"/>
                    </a:cubicBezTo>
                    <a:cubicBezTo>
                      <a:pt x="12" y="11"/>
                      <a:pt x="13" y="10"/>
                      <a:pt x="13" y="10"/>
                    </a:cubicBezTo>
                    <a:cubicBezTo>
                      <a:pt x="14" y="10"/>
                      <a:pt x="14" y="10"/>
                      <a:pt x="15" y="10"/>
                    </a:cubicBezTo>
                    <a:cubicBezTo>
                      <a:pt x="15" y="10"/>
                      <a:pt x="15" y="10"/>
                      <a:pt x="15" y="11"/>
                    </a:cubicBezTo>
                    <a:cubicBezTo>
                      <a:pt x="15" y="11"/>
                      <a:pt x="15" y="11"/>
                      <a:pt x="15" y="11"/>
                    </a:cubicBezTo>
                    <a:cubicBezTo>
                      <a:pt x="16" y="11"/>
                      <a:pt x="16" y="12"/>
                      <a:pt x="16" y="12"/>
                    </a:cubicBezTo>
                    <a:cubicBezTo>
                      <a:pt x="15" y="12"/>
                      <a:pt x="16" y="12"/>
                      <a:pt x="16" y="12"/>
                    </a:cubicBezTo>
                    <a:close/>
                    <a:moveTo>
                      <a:pt x="30" y="1"/>
                    </a:moveTo>
                    <a:cubicBezTo>
                      <a:pt x="29" y="1"/>
                      <a:pt x="29" y="0"/>
                      <a:pt x="28" y="1"/>
                    </a:cubicBezTo>
                    <a:cubicBezTo>
                      <a:pt x="29" y="1"/>
                      <a:pt x="29" y="1"/>
                      <a:pt x="30" y="1"/>
                    </a:cubicBezTo>
                    <a:close/>
                    <a:moveTo>
                      <a:pt x="37" y="4"/>
                    </a:moveTo>
                    <a:cubicBezTo>
                      <a:pt x="37" y="4"/>
                      <a:pt x="37" y="4"/>
                      <a:pt x="37" y="4"/>
                    </a:cubicBezTo>
                    <a:cubicBezTo>
                      <a:pt x="37" y="4"/>
                      <a:pt x="37" y="4"/>
                      <a:pt x="36" y="4"/>
                    </a:cubicBezTo>
                    <a:cubicBezTo>
                      <a:pt x="36" y="4"/>
                      <a:pt x="36" y="4"/>
                      <a:pt x="36" y="4"/>
                    </a:cubicBezTo>
                    <a:cubicBezTo>
                      <a:pt x="36" y="4"/>
                      <a:pt x="37" y="4"/>
                      <a:pt x="37" y="4"/>
                    </a:cubicBezTo>
                    <a:close/>
                    <a:moveTo>
                      <a:pt x="44" y="19"/>
                    </a:moveTo>
                    <a:cubicBezTo>
                      <a:pt x="44" y="19"/>
                      <a:pt x="44" y="20"/>
                      <a:pt x="44" y="20"/>
                    </a:cubicBezTo>
                    <a:cubicBezTo>
                      <a:pt x="44" y="20"/>
                      <a:pt x="44" y="20"/>
                      <a:pt x="44" y="20"/>
                    </a:cubicBezTo>
                    <a:cubicBezTo>
                      <a:pt x="44" y="20"/>
                      <a:pt x="44" y="20"/>
                      <a:pt x="44" y="20"/>
                    </a:cubicBezTo>
                    <a:cubicBezTo>
                      <a:pt x="44" y="19"/>
                      <a:pt x="44" y="19"/>
                      <a:pt x="44" y="19"/>
                    </a:cubicBezTo>
                    <a:close/>
                    <a:moveTo>
                      <a:pt x="71" y="23"/>
                    </a:moveTo>
                    <a:cubicBezTo>
                      <a:pt x="71" y="23"/>
                      <a:pt x="70" y="23"/>
                      <a:pt x="70" y="23"/>
                    </a:cubicBezTo>
                    <a:cubicBezTo>
                      <a:pt x="70" y="23"/>
                      <a:pt x="70" y="23"/>
                      <a:pt x="70" y="24"/>
                    </a:cubicBezTo>
                    <a:cubicBezTo>
                      <a:pt x="70" y="24"/>
                      <a:pt x="69" y="24"/>
                      <a:pt x="69" y="24"/>
                    </a:cubicBezTo>
                    <a:cubicBezTo>
                      <a:pt x="68" y="24"/>
                      <a:pt x="68" y="24"/>
                      <a:pt x="68" y="24"/>
                    </a:cubicBezTo>
                    <a:cubicBezTo>
                      <a:pt x="67" y="24"/>
                      <a:pt x="67" y="24"/>
                      <a:pt x="67" y="24"/>
                    </a:cubicBezTo>
                    <a:cubicBezTo>
                      <a:pt x="67" y="24"/>
                      <a:pt x="66" y="25"/>
                      <a:pt x="66" y="25"/>
                    </a:cubicBezTo>
                    <a:cubicBezTo>
                      <a:pt x="66" y="25"/>
                      <a:pt x="66" y="24"/>
                      <a:pt x="66" y="24"/>
                    </a:cubicBezTo>
                    <a:cubicBezTo>
                      <a:pt x="66" y="24"/>
                      <a:pt x="66" y="24"/>
                      <a:pt x="66" y="24"/>
                    </a:cubicBezTo>
                    <a:cubicBezTo>
                      <a:pt x="66" y="24"/>
                      <a:pt x="66" y="24"/>
                      <a:pt x="66" y="24"/>
                    </a:cubicBezTo>
                    <a:cubicBezTo>
                      <a:pt x="66" y="24"/>
                      <a:pt x="66" y="24"/>
                      <a:pt x="66" y="24"/>
                    </a:cubicBezTo>
                    <a:cubicBezTo>
                      <a:pt x="66" y="24"/>
                      <a:pt x="65" y="25"/>
                      <a:pt x="65" y="25"/>
                    </a:cubicBezTo>
                    <a:cubicBezTo>
                      <a:pt x="64" y="25"/>
                      <a:pt x="64" y="25"/>
                      <a:pt x="64" y="25"/>
                    </a:cubicBezTo>
                    <a:cubicBezTo>
                      <a:pt x="64" y="25"/>
                      <a:pt x="64" y="25"/>
                      <a:pt x="63" y="25"/>
                    </a:cubicBezTo>
                    <a:cubicBezTo>
                      <a:pt x="63" y="25"/>
                      <a:pt x="63" y="25"/>
                      <a:pt x="63" y="25"/>
                    </a:cubicBezTo>
                    <a:cubicBezTo>
                      <a:pt x="63" y="25"/>
                      <a:pt x="63" y="25"/>
                      <a:pt x="63" y="25"/>
                    </a:cubicBezTo>
                    <a:cubicBezTo>
                      <a:pt x="63" y="25"/>
                      <a:pt x="62" y="25"/>
                      <a:pt x="62" y="24"/>
                    </a:cubicBezTo>
                    <a:cubicBezTo>
                      <a:pt x="62" y="24"/>
                      <a:pt x="62" y="24"/>
                      <a:pt x="62" y="24"/>
                    </a:cubicBezTo>
                    <a:cubicBezTo>
                      <a:pt x="61" y="24"/>
                      <a:pt x="61" y="24"/>
                      <a:pt x="60" y="24"/>
                    </a:cubicBezTo>
                    <a:cubicBezTo>
                      <a:pt x="60" y="24"/>
                      <a:pt x="60" y="24"/>
                      <a:pt x="59" y="24"/>
                    </a:cubicBezTo>
                    <a:cubicBezTo>
                      <a:pt x="58" y="24"/>
                      <a:pt x="58" y="24"/>
                      <a:pt x="57" y="24"/>
                    </a:cubicBezTo>
                    <a:cubicBezTo>
                      <a:pt x="57" y="24"/>
                      <a:pt x="57" y="24"/>
                      <a:pt x="57" y="24"/>
                    </a:cubicBezTo>
                    <a:cubicBezTo>
                      <a:pt x="56" y="24"/>
                      <a:pt x="56" y="24"/>
                      <a:pt x="56" y="24"/>
                    </a:cubicBezTo>
                    <a:cubicBezTo>
                      <a:pt x="56" y="24"/>
                      <a:pt x="56" y="24"/>
                      <a:pt x="56" y="24"/>
                    </a:cubicBezTo>
                    <a:cubicBezTo>
                      <a:pt x="55" y="24"/>
                      <a:pt x="55" y="24"/>
                      <a:pt x="55" y="24"/>
                    </a:cubicBezTo>
                    <a:cubicBezTo>
                      <a:pt x="55" y="24"/>
                      <a:pt x="55" y="24"/>
                      <a:pt x="54" y="24"/>
                    </a:cubicBezTo>
                    <a:cubicBezTo>
                      <a:pt x="54" y="24"/>
                      <a:pt x="54" y="24"/>
                      <a:pt x="54" y="24"/>
                    </a:cubicBezTo>
                    <a:cubicBezTo>
                      <a:pt x="54" y="25"/>
                      <a:pt x="53" y="25"/>
                      <a:pt x="52" y="25"/>
                    </a:cubicBezTo>
                    <a:cubicBezTo>
                      <a:pt x="52" y="25"/>
                      <a:pt x="51" y="25"/>
                      <a:pt x="51" y="25"/>
                    </a:cubicBezTo>
                    <a:cubicBezTo>
                      <a:pt x="51" y="25"/>
                      <a:pt x="51" y="25"/>
                      <a:pt x="51" y="25"/>
                    </a:cubicBezTo>
                    <a:cubicBezTo>
                      <a:pt x="51" y="25"/>
                      <a:pt x="51" y="25"/>
                      <a:pt x="50" y="25"/>
                    </a:cubicBezTo>
                    <a:cubicBezTo>
                      <a:pt x="50" y="25"/>
                      <a:pt x="50" y="25"/>
                      <a:pt x="49" y="25"/>
                    </a:cubicBezTo>
                    <a:cubicBezTo>
                      <a:pt x="49" y="25"/>
                      <a:pt x="49" y="25"/>
                      <a:pt x="49" y="25"/>
                    </a:cubicBezTo>
                    <a:cubicBezTo>
                      <a:pt x="49" y="25"/>
                      <a:pt x="48" y="25"/>
                      <a:pt x="48" y="25"/>
                    </a:cubicBezTo>
                    <a:cubicBezTo>
                      <a:pt x="48" y="25"/>
                      <a:pt x="48" y="24"/>
                      <a:pt x="49" y="24"/>
                    </a:cubicBezTo>
                    <a:cubicBezTo>
                      <a:pt x="49" y="24"/>
                      <a:pt x="49" y="24"/>
                      <a:pt x="49" y="24"/>
                    </a:cubicBezTo>
                    <a:cubicBezTo>
                      <a:pt x="49" y="24"/>
                      <a:pt x="49" y="24"/>
                      <a:pt x="49" y="24"/>
                    </a:cubicBezTo>
                    <a:cubicBezTo>
                      <a:pt x="49" y="24"/>
                      <a:pt x="49" y="24"/>
                      <a:pt x="49" y="24"/>
                    </a:cubicBezTo>
                    <a:cubicBezTo>
                      <a:pt x="50" y="23"/>
                      <a:pt x="50" y="23"/>
                      <a:pt x="50" y="23"/>
                    </a:cubicBezTo>
                    <a:cubicBezTo>
                      <a:pt x="50" y="23"/>
                      <a:pt x="50" y="23"/>
                      <a:pt x="51" y="22"/>
                    </a:cubicBezTo>
                    <a:cubicBezTo>
                      <a:pt x="51" y="22"/>
                      <a:pt x="51" y="22"/>
                      <a:pt x="51" y="22"/>
                    </a:cubicBezTo>
                    <a:cubicBezTo>
                      <a:pt x="51" y="22"/>
                      <a:pt x="51" y="22"/>
                      <a:pt x="51" y="22"/>
                    </a:cubicBezTo>
                    <a:cubicBezTo>
                      <a:pt x="51" y="22"/>
                      <a:pt x="52" y="22"/>
                      <a:pt x="51" y="22"/>
                    </a:cubicBezTo>
                    <a:cubicBezTo>
                      <a:pt x="52" y="22"/>
                      <a:pt x="52" y="22"/>
                      <a:pt x="53" y="21"/>
                    </a:cubicBezTo>
                    <a:cubicBezTo>
                      <a:pt x="53" y="21"/>
                      <a:pt x="53" y="21"/>
                      <a:pt x="53" y="21"/>
                    </a:cubicBezTo>
                    <a:cubicBezTo>
                      <a:pt x="53" y="20"/>
                      <a:pt x="53" y="20"/>
                      <a:pt x="52" y="20"/>
                    </a:cubicBezTo>
                    <a:cubicBezTo>
                      <a:pt x="52" y="20"/>
                      <a:pt x="52" y="20"/>
                      <a:pt x="52" y="20"/>
                    </a:cubicBezTo>
                    <a:cubicBezTo>
                      <a:pt x="52" y="19"/>
                      <a:pt x="51" y="19"/>
                      <a:pt x="51" y="19"/>
                    </a:cubicBezTo>
                    <a:cubicBezTo>
                      <a:pt x="50" y="19"/>
                      <a:pt x="50" y="19"/>
                      <a:pt x="50" y="19"/>
                    </a:cubicBezTo>
                    <a:cubicBezTo>
                      <a:pt x="49" y="19"/>
                      <a:pt x="49" y="19"/>
                      <a:pt x="49" y="19"/>
                    </a:cubicBezTo>
                    <a:cubicBezTo>
                      <a:pt x="48" y="19"/>
                      <a:pt x="47" y="19"/>
                      <a:pt x="47" y="19"/>
                    </a:cubicBezTo>
                    <a:cubicBezTo>
                      <a:pt x="46" y="19"/>
                      <a:pt x="46" y="19"/>
                      <a:pt x="46" y="19"/>
                    </a:cubicBezTo>
                    <a:cubicBezTo>
                      <a:pt x="46" y="18"/>
                      <a:pt x="45" y="18"/>
                      <a:pt x="44" y="17"/>
                    </a:cubicBezTo>
                    <a:cubicBezTo>
                      <a:pt x="44" y="17"/>
                      <a:pt x="44" y="17"/>
                      <a:pt x="44" y="17"/>
                    </a:cubicBezTo>
                    <a:cubicBezTo>
                      <a:pt x="43" y="17"/>
                      <a:pt x="43" y="16"/>
                      <a:pt x="43" y="16"/>
                    </a:cubicBezTo>
                    <a:cubicBezTo>
                      <a:pt x="43" y="15"/>
                      <a:pt x="43" y="15"/>
                      <a:pt x="43" y="14"/>
                    </a:cubicBezTo>
                    <a:cubicBezTo>
                      <a:pt x="43" y="13"/>
                      <a:pt x="42" y="13"/>
                      <a:pt x="42" y="13"/>
                    </a:cubicBezTo>
                    <a:cubicBezTo>
                      <a:pt x="41" y="12"/>
                      <a:pt x="42" y="13"/>
                      <a:pt x="42" y="12"/>
                    </a:cubicBezTo>
                    <a:cubicBezTo>
                      <a:pt x="42" y="12"/>
                      <a:pt x="41" y="12"/>
                      <a:pt x="41" y="12"/>
                    </a:cubicBezTo>
                    <a:cubicBezTo>
                      <a:pt x="41" y="13"/>
                      <a:pt x="40" y="12"/>
                      <a:pt x="40" y="13"/>
                    </a:cubicBezTo>
                    <a:cubicBezTo>
                      <a:pt x="39" y="13"/>
                      <a:pt x="39" y="13"/>
                      <a:pt x="38" y="13"/>
                    </a:cubicBezTo>
                    <a:cubicBezTo>
                      <a:pt x="38" y="13"/>
                      <a:pt x="37" y="13"/>
                      <a:pt x="37" y="12"/>
                    </a:cubicBezTo>
                    <a:cubicBezTo>
                      <a:pt x="37" y="12"/>
                      <a:pt x="36" y="12"/>
                      <a:pt x="36" y="12"/>
                    </a:cubicBezTo>
                    <a:cubicBezTo>
                      <a:pt x="36" y="12"/>
                      <a:pt x="36" y="12"/>
                      <a:pt x="36" y="12"/>
                    </a:cubicBezTo>
                    <a:cubicBezTo>
                      <a:pt x="35" y="12"/>
                      <a:pt x="35" y="12"/>
                      <a:pt x="34" y="12"/>
                    </a:cubicBezTo>
                    <a:cubicBezTo>
                      <a:pt x="34" y="12"/>
                      <a:pt x="33" y="11"/>
                      <a:pt x="33" y="11"/>
                    </a:cubicBezTo>
                    <a:cubicBezTo>
                      <a:pt x="33" y="11"/>
                      <a:pt x="33" y="11"/>
                      <a:pt x="33" y="11"/>
                    </a:cubicBezTo>
                    <a:cubicBezTo>
                      <a:pt x="33" y="11"/>
                      <a:pt x="33" y="11"/>
                      <a:pt x="32" y="11"/>
                    </a:cubicBezTo>
                    <a:cubicBezTo>
                      <a:pt x="32" y="11"/>
                      <a:pt x="32" y="11"/>
                      <a:pt x="32" y="11"/>
                    </a:cubicBezTo>
                    <a:cubicBezTo>
                      <a:pt x="32" y="10"/>
                      <a:pt x="31" y="10"/>
                      <a:pt x="31" y="10"/>
                    </a:cubicBezTo>
                    <a:cubicBezTo>
                      <a:pt x="31" y="10"/>
                      <a:pt x="31" y="10"/>
                      <a:pt x="31" y="10"/>
                    </a:cubicBezTo>
                    <a:cubicBezTo>
                      <a:pt x="31" y="10"/>
                      <a:pt x="31" y="10"/>
                      <a:pt x="30" y="9"/>
                    </a:cubicBezTo>
                    <a:cubicBezTo>
                      <a:pt x="30" y="9"/>
                      <a:pt x="30" y="9"/>
                      <a:pt x="30" y="9"/>
                    </a:cubicBezTo>
                    <a:cubicBezTo>
                      <a:pt x="29" y="9"/>
                      <a:pt x="28" y="9"/>
                      <a:pt x="27" y="9"/>
                    </a:cubicBezTo>
                    <a:cubicBezTo>
                      <a:pt x="26" y="9"/>
                      <a:pt x="26" y="9"/>
                      <a:pt x="26" y="9"/>
                    </a:cubicBezTo>
                    <a:cubicBezTo>
                      <a:pt x="26" y="9"/>
                      <a:pt x="26" y="9"/>
                      <a:pt x="26" y="9"/>
                    </a:cubicBezTo>
                    <a:cubicBezTo>
                      <a:pt x="25" y="9"/>
                      <a:pt x="25" y="8"/>
                      <a:pt x="25" y="8"/>
                    </a:cubicBezTo>
                    <a:cubicBezTo>
                      <a:pt x="25" y="8"/>
                      <a:pt x="25" y="8"/>
                      <a:pt x="25" y="8"/>
                    </a:cubicBezTo>
                    <a:cubicBezTo>
                      <a:pt x="25" y="8"/>
                      <a:pt x="25" y="8"/>
                      <a:pt x="25" y="8"/>
                    </a:cubicBezTo>
                    <a:cubicBezTo>
                      <a:pt x="25" y="8"/>
                      <a:pt x="25" y="8"/>
                      <a:pt x="25" y="9"/>
                    </a:cubicBezTo>
                    <a:cubicBezTo>
                      <a:pt x="25" y="9"/>
                      <a:pt x="24" y="9"/>
                      <a:pt x="24" y="9"/>
                    </a:cubicBezTo>
                    <a:cubicBezTo>
                      <a:pt x="24" y="9"/>
                      <a:pt x="24" y="9"/>
                      <a:pt x="24" y="9"/>
                    </a:cubicBezTo>
                    <a:cubicBezTo>
                      <a:pt x="24" y="8"/>
                      <a:pt x="23" y="8"/>
                      <a:pt x="23" y="8"/>
                    </a:cubicBezTo>
                    <a:cubicBezTo>
                      <a:pt x="22" y="8"/>
                      <a:pt x="22" y="8"/>
                      <a:pt x="22" y="8"/>
                    </a:cubicBezTo>
                    <a:cubicBezTo>
                      <a:pt x="22" y="8"/>
                      <a:pt x="21" y="8"/>
                      <a:pt x="21" y="8"/>
                    </a:cubicBezTo>
                    <a:cubicBezTo>
                      <a:pt x="21" y="8"/>
                      <a:pt x="21" y="8"/>
                      <a:pt x="20" y="8"/>
                    </a:cubicBezTo>
                    <a:cubicBezTo>
                      <a:pt x="20" y="7"/>
                      <a:pt x="20" y="8"/>
                      <a:pt x="20" y="7"/>
                    </a:cubicBezTo>
                    <a:cubicBezTo>
                      <a:pt x="20" y="7"/>
                      <a:pt x="19" y="7"/>
                      <a:pt x="19" y="7"/>
                    </a:cubicBezTo>
                    <a:cubicBezTo>
                      <a:pt x="19" y="7"/>
                      <a:pt x="19" y="7"/>
                      <a:pt x="19" y="7"/>
                    </a:cubicBezTo>
                    <a:cubicBezTo>
                      <a:pt x="19" y="7"/>
                      <a:pt x="19" y="6"/>
                      <a:pt x="19" y="6"/>
                    </a:cubicBezTo>
                    <a:cubicBezTo>
                      <a:pt x="19" y="6"/>
                      <a:pt x="19" y="6"/>
                      <a:pt x="20" y="6"/>
                    </a:cubicBezTo>
                    <a:cubicBezTo>
                      <a:pt x="20" y="7"/>
                      <a:pt x="21" y="6"/>
                      <a:pt x="22" y="6"/>
                    </a:cubicBezTo>
                    <a:cubicBezTo>
                      <a:pt x="22" y="6"/>
                      <a:pt x="22" y="6"/>
                      <a:pt x="22" y="6"/>
                    </a:cubicBezTo>
                    <a:cubicBezTo>
                      <a:pt x="22" y="6"/>
                      <a:pt x="22" y="5"/>
                      <a:pt x="22" y="5"/>
                    </a:cubicBezTo>
                    <a:cubicBezTo>
                      <a:pt x="22" y="5"/>
                      <a:pt x="21" y="5"/>
                      <a:pt x="21" y="5"/>
                    </a:cubicBezTo>
                    <a:cubicBezTo>
                      <a:pt x="20" y="5"/>
                      <a:pt x="20" y="5"/>
                      <a:pt x="19" y="5"/>
                    </a:cubicBezTo>
                    <a:cubicBezTo>
                      <a:pt x="19" y="5"/>
                      <a:pt x="18" y="4"/>
                      <a:pt x="18" y="5"/>
                    </a:cubicBezTo>
                    <a:cubicBezTo>
                      <a:pt x="18" y="5"/>
                      <a:pt x="18" y="5"/>
                      <a:pt x="18" y="5"/>
                    </a:cubicBezTo>
                    <a:cubicBezTo>
                      <a:pt x="18" y="5"/>
                      <a:pt x="18" y="5"/>
                      <a:pt x="18" y="5"/>
                    </a:cubicBezTo>
                    <a:cubicBezTo>
                      <a:pt x="17" y="5"/>
                      <a:pt x="16" y="5"/>
                      <a:pt x="15" y="5"/>
                    </a:cubicBezTo>
                    <a:cubicBezTo>
                      <a:pt x="15" y="5"/>
                      <a:pt x="15" y="5"/>
                      <a:pt x="15" y="4"/>
                    </a:cubicBezTo>
                    <a:cubicBezTo>
                      <a:pt x="15" y="4"/>
                      <a:pt x="14" y="4"/>
                      <a:pt x="14" y="5"/>
                    </a:cubicBezTo>
                    <a:cubicBezTo>
                      <a:pt x="14" y="5"/>
                      <a:pt x="14" y="5"/>
                      <a:pt x="13" y="6"/>
                    </a:cubicBezTo>
                    <a:cubicBezTo>
                      <a:pt x="13" y="6"/>
                      <a:pt x="12" y="6"/>
                      <a:pt x="12" y="7"/>
                    </a:cubicBezTo>
                    <a:cubicBezTo>
                      <a:pt x="12" y="7"/>
                      <a:pt x="12" y="7"/>
                      <a:pt x="12" y="7"/>
                    </a:cubicBezTo>
                    <a:cubicBezTo>
                      <a:pt x="12" y="7"/>
                      <a:pt x="11" y="7"/>
                      <a:pt x="11" y="7"/>
                    </a:cubicBezTo>
                    <a:cubicBezTo>
                      <a:pt x="11" y="8"/>
                      <a:pt x="10" y="8"/>
                      <a:pt x="10" y="8"/>
                    </a:cubicBezTo>
                    <a:cubicBezTo>
                      <a:pt x="10" y="8"/>
                      <a:pt x="10" y="8"/>
                      <a:pt x="10" y="8"/>
                    </a:cubicBezTo>
                    <a:cubicBezTo>
                      <a:pt x="9" y="8"/>
                      <a:pt x="8" y="8"/>
                      <a:pt x="7" y="8"/>
                    </a:cubicBezTo>
                    <a:cubicBezTo>
                      <a:pt x="7" y="8"/>
                      <a:pt x="6" y="9"/>
                      <a:pt x="6" y="9"/>
                    </a:cubicBezTo>
                    <a:cubicBezTo>
                      <a:pt x="6" y="9"/>
                      <a:pt x="6" y="10"/>
                      <a:pt x="6" y="10"/>
                    </a:cubicBezTo>
                    <a:cubicBezTo>
                      <a:pt x="6" y="10"/>
                      <a:pt x="6" y="10"/>
                      <a:pt x="6" y="10"/>
                    </a:cubicBezTo>
                    <a:cubicBezTo>
                      <a:pt x="6" y="10"/>
                      <a:pt x="5" y="10"/>
                      <a:pt x="5" y="10"/>
                    </a:cubicBezTo>
                    <a:cubicBezTo>
                      <a:pt x="5" y="10"/>
                      <a:pt x="4" y="10"/>
                      <a:pt x="4" y="10"/>
                    </a:cubicBezTo>
                    <a:cubicBezTo>
                      <a:pt x="4" y="10"/>
                      <a:pt x="4" y="11"/>
                      <a:pt x="4" y="11"/>
                    </a:cubicBezTo>
                    <a:cubicBezTo>
                      <a:pt x="4" y="11"/>
                      <a:pt x="3" y="11"/>
                      <a:pt x="3" y="11"/>
                    </a:cubicBezTo>
                    <a:cubicBezTo>
                      <a:pt x="3" y="11"/>
                      <a:pt x="3" y="10"/>
                      <a:pt x="3" y="10"/>
                    </a:cubicBezTo>
                    <a:cubicBezTo>
                      <a:pt x="3" y="10"/>
                      <a:pt x="3" y="10"/>
                      <a:pt x="3" y="10"/>
                    </a:cubicBezTo>
                    <a:cubicBezTo>
                      <a:pt x="2" y="10"/>
                      <a:pt x="2" y="10"/>
                      <a:pt x="2" y="10"/>
                    </a:cubicBezTo>
                    <a:cubicBezTo>
                      <a:pt x="2" y="10"/>
                      <a:pt x="2" y="10"/>
                      <a:pt x="2" y="10"/>
                    </a:cubicBezTo>
                    <a:cubicBezTo>
                      <a:pt x="2" y="10"/>
                      <a:pt x="1" y="10"/>
                      <a:pt x="1" y="11"/>
                    </a:cubicBezTo>
                    <a:cubicBezTo>
                      <a:pt x="1" y="11"/>
                      <a:pt x="1" y="11"/>
                      <a:pt x="1" y="11"/>
                    </a:cubicBezTo>
                    <a:cubicBezTo>
                      <a:pt x="0" y="11"/>
                      <a:pt x="0" y="11"/>
                      <a:pt x="0" y="10"/>
                    </a:cubicBezTo>
                    <a:cubicBezTo>
                      <a:pt x="0" y="10"/>
                      <a:pt x="0" y="10"/>
                      <a:pt x="0" y="10"/>
                    </a:cubicBezTo>
                    <a:cubicBezTo>
                      <a:pt x="1" y="10"/>
                      <a:pt x="1" y="10"/>
                      <a:pt x="2" y="10"/>
                    </a:cubicBezTo>
                    <a:cubicBezTo>
                      <a:pt x="2" y="10"/>
                      <a:pt x="3" y="9"/>
                      <a:pt x="3" y="9"/>
                    </a:cubicBezTo>
                    <a:cubicBezTo>
                      <a:pt x="3" y="9"/>
                      <a:pt x="3" y="9"/>
                      <a:pt x="4" y="9"/>
                    </a:cubicBezTo>
                    <a:cubicBezTo>
                      <a:pt x="4" y="9"/>
                      <a:pt x="4" y="9"/>
                      <a:pt x="4" y="9"/>
                    </a:cubicBezTo>
                    <a:cubicBezTo>
                      <a:pt x="4" y="9"/>
                      <a:pt x="4" y="9"/>
                      <a:pt x="4" y="9"/>
                    </a:cubicBezTo>
                    <a:cubicBezTo>
                      <a:pt x="4" y="9"/>
                      <a:pt x="4" y="9"/>
                      <a:pt x="4" y="9"/>
                    </a:cubicBezTo>
                    <a:cubicBezTo>
                      <a:pt x="3" y="8"/>
                      <a:pt x="3" y="8"/>
                      <a:pt x="4" y="7"/>
                    </a:cubicBezTo>
                    <a:cubicBezTo>
                      <a:pt x="4" y="7"/>
                      <a:pt x="4" y="7"/>
                      <a:pt x="4" y="7"/>
                    </a:cubicBezTo>
                    <a:cubicBezTo>
                      <a:pt x="4" y="6"/>
                      <a:pt x="5" y="6"/>
                      <a:pt x="5" y="6"/>
                    </a:cubicBezTo>
                    <a:cubicBezTo>
                      <a:pt x="5" y="5"/>
                      <a:pt x="5" y="5"/>
                      <a:pt x="6" y="5"/>
                    </a:cubicBezTo>
                    <a:cubicBezTo>
                      <a:pt x="6" y="5"/>
                      <a:pt x="6" y="5"/>
                      <a:pt x="7" y="4"/>
                    </a:cubicBezTo>
                    <a:cubicBezTo>
                      <a:pt x="7" y="4"/>
                      <a:pt x="8" y="4"/>
                      <a:pt x="9" y="4"/>
                    </a:cubicBezTo>
                    <a:cubicBezTo>
                      <a:pt x="9" y="4"/>
                      <a:pt x="9" y="3"/>
                      <a:pt x="9" y="3"/>
                    </a:cubicBezTo>
                    <a:cubicBezTo>
                      <a:pt x="10" y="3"/>
                      <a:pt x="10" y="3"/>
                      <a:pt x="10" y="3"/>
                    </a:cubicBezTo>
                    <a:cubicBezTo>
                      <a:pt x="11" y="3"/>
                      <a:pt x="11" y="2"/>
                      <a:pt x="12" y="2"/>
                    </a:cubicBezTo>
                    <a:cubicBezTo>
                      <a:pt x="12" y="2"/>
                      <a:pt x="13" y="2"/>
                      <a:pt x="13" y="2"/>
                    </a:cubicBezTo>
                    <a:cubicBezTo>
                      <a:pt x="14" y="2"/>
                      <a:pt x="14" y="2"/>
                      <a:pt x="14" y="2"/>
                    </a:cubicBezTo>
                    <a:cubicBezTo>
                      <a:pt x="15" y="2"/>
                      <a:pt x="15" y="2"/>
                      <a:pt x="16" y="2"/>
                    </a:cubicBezTo>
                    <a:cubicBezTo>
                      <a:pt x="16" y="2"/>
                      <a:pt x="16" y="2"/>
                      <a:pt x="16" y="2"/>
                    </a:cubicBezTo>
                    <a:cubicBezTo>
                      <a:pt x="16" y="1"/>
                      <a:pt x="17" y="1"/>
                      <a:pt x="17" y="1"/>
                    </a:cubicBezTo>
                    <a:cubicBezTo>
                      <a:pt x="18" y="1"/>
                      <a:pt x="19" y="1"/>
                      <a:pt x="19" y="1"/>
                    </a:cubicBezTo>
                    <a:cubicBezTo>
                      <a:pt x="20" y="1"/>
                      <a:pt x="20" y="1"/>
                      <a:pt x="20" y="1"/>
                    </a:cubicBezTo>
                    <a:cubicBezTo>
                      <a:pt x="21" y="1"/>
                      <a:pt x="21" y="1"/>
                      <a:pt x="22" y="1"/>
                    </a:cubicBezTo>
                    <a:cubicBezTo>
                      <a:pt x="22" y="1"/>
                      <a:pt x="22" y="1"/>
                      <a:pt x="23" y="1"/>
                    </a:cubicBezTo>
                    <a:cubicBezTo>
                      <a:pt x="23" y="1"/>
                      <a:pt x="23" y="2"/>
                      <a:pt x="23" y="2"/>
                    </a:cubicBezTo>
                    <a:cubicBezTo>
                      <a:pt x="23" y="1"/>
                      <a:pt x="24" y="1"/>
                      <a:pt x="24" y="1"/>
                    </a:cubicBezTo>
                    <a:cubicBezTo>
                      <a:pt x="24" y="1"/>
                      <a:pt x="24" y="1"/>
                      <a:pt x="24" y="1"/>
                    </a:cubicBezTo>
                    <a:cubicBezTo>
                      <a:pt x="25" y="2"/>
                      <a:pt x="25" y="2"/>
                      <a:pt x="25" y="2"/>
                    </a:cubicBezTo>
                    <a:cubicBezTo>
                      <a:pt x="25" y="2"/>
                      <a:pt x="26" y="2"/>
                      <a:pt x="26" y="2"/>
                    </a:cubicBezTo>
                    <a:cubicBezTo>
                      <a:pt x="26" y="2"/>
                      <a:pt x="26" y="2"/>
                      <a:pt x="26" y="2"/>
                    </a:cubicBezTo>
                    <a:cubicBezTo>
                      <a:pt x="27" y="2"/>
                      <a:pt x="27" y="2"/>
                      <a:pt x="28" y="2"/>
                    </a:cubicBezTo>
                    <a:cubicBezTo>
                      <a:pt x="28" y="2"/>
                      <a:pt x="28" y="2"/>
                      <a:pt x="29" y="1"/>
                    </a:cubicBezTo>
                    <a:cubicBezTo>
                      <a:pt x="29" y="1"/>
                      <a:pt x="29" y="1"/>
                      <a:pt x="29" y="2"/>
                    </a:cubicBezTo>
                    <a:cubicBezTo>
                      <a:pt x="29" y="2"/>
                      <a:pt x="29" y="2"/>
                      <a:pt x="30" y="2"/>
                    </a:cubicBezTo>
                    <a:cubicBezTo>
                      <a:pt x="30" y="2"/>
                      <a:pt x="30" y="2"/>
                      <a:pt x="30" y="2"/>
                    </a:cubicBezTo>
                    <a:cubicBezTo>
                      <a:pt x="30" y="2"/>
                      <a:pt x="30" y="3"/>
                      <a:pt x="30" y="3"/>
                    </a:cubicBezTo>
                    <a:cubicBezTo>
                      <a:pt x="30" y="3"/>
                      <a:pt x="31" y="3"/>
                      <a:pt x="31" y="2"/>
                    </a:cubicBezTo>
                    <a:cubicBezTo>
                      <a:pt x="31" y="2"/>
                      <a:pt x="31" y="2"/>
                      <a:pt x="31" y="2"/>
                    </a:cubicBezTo>
                    <a:cubicBezTo>
                      <a:pt x="31" y="3"/>
                      <a:pt x="31" y="3"/>
                      <a:pt x="31" y="3"/>
                    </a:cubicBezTo>
                    <a:cubicBezTo>
                      <a:pt x="32" y="3"/>
                      <a:pt x="32" y="3"/>
                      <a:pt x="33" y="3"/>
                    </a:cubicBezTo>
                    <a:cubicBezTo>
                      <a:pt x="33" y="3"/>
                      <a:pt x="33" y="3"/>
                      <a:pt x="33" y="3"/>
                    </a:cubicBezTo>
                    <a:cubicBezTo>
                      <a:pt x="33" y="3"/>
                      <a:pt x="34" y="3"/>
                      <a:pt x="34" y="3"/>
                    </a:cubicBezTo>
                    <a:cubicBezTo>
                      <a:pt x="34" y="3"/>
                      <a:pt x="34" y="3"/>
                      <a:pt x="34" y="3"/>
                    </a:cubicBezTo>
                    <a:cubicBezTo>
                      <a:pt x="34" y="4"/>
                      <a:pt x="35" y="4"/>
                      <a:pt x="35" y="4"/>
                    </a:cubicBezTo>
                    <a:cubicBezTo>
                      <a:pt x="35" y="4"/>
                      <a:pt x="35" y="4"/>
                      <a:pt x="36" y="4"/>
                    </a:cubicBezTo>
                    <a:cubicBezTo>
                      <a:pt x="36" y="5"/>
                      <a:pt x="36" y="5"/>
                      <a:pt x="36" y="6"/>
                    </a:cubicBezTo>
                    <a:cubicBezTo>
                      <a:pt x="37" y="6"/>
                      <a:pt x="37" y="6"/>
                      <a:pt x="37" y="6"/>
                    </a:cubicBezTo>
                    <a:cubicBezTo>
                      <a:pt x="37" y="6"/>
                      <a:pt x="38" y="5"/>
                      <a:pt x="38" y="5"/>
                    </a:cubicBezTo>
                    <a:cubicBezTo>
                      <a:pt x="38" y="5"/>
                      <a:pt x="38" y="5"/>
                      <a:pt x="39" y="5"/>
                    </a:cubicBezTo>
                    <a:cubicBezTo>
                      <a:pt x="38" y="5"/>
                      <a:pt x="38" y="6"/>
                      <a:pt x="38" y="6"/>
                    </a:cubicBezTo>
                    <a:cubicBezTo>
                      <a:pt x="37" y="5"/>
                      <a:pt x="37" y="6"/>
                      <a:pt x="37" y="6"/>
                    </a:cubicBezTo>
                    <a:cubicBezTo>
                      <a:pt x="37" y="6"/>
                      <a:pt x="37" y="6"/>
                      <a:pt x="37" y="6"/>
                    </a:cubicBezTo>
                    <a:cubicBezTo>
                      <a:pt x="37" y="6"/>
                      <a:pt x="38" y="7"/>
                      <a:pt x="38" y="7"/>
                    </a:cubicBezTo>
                    <a:cubicBezTo>
                      <a:pt x="39" y="7"/>
                      <a:pt x="40" y="7"/>
                      <a:pt x="41" y="7"/>
                    </a:cubicBezTo>
                    <a:cubicBezTo>
                      <a:pt x="41" y="7"/>
                      <a:pt x="41" y="7"/>
                      <a:pt x="41" y="7"/>
                    </a:cubicBezTo>
                    <a:cubicBezTo>
                      <a:pt x="42" y="7"/>
                      <a:pt x="42" y="7"/>
                      <a:pt x="42" y="7"/>
                    </a:cubicBezTo>
                    <a:cubicBezTo>
                      <a:pt x="42" y="7"/>
                      <a:pt x="42" y="7"/>
                      <a:pt x="42" y="7"/>
                    </a:cubicBezTo>
                    <a:cubicBezTo>
                      <a:pt x="42" y="7"/>
                      <a:pt x="43" y="7"/>
                      <a:pt x="43" y="7"/>
                    </a:cubicBezTo>
                    <a:cubicBezTo>
                      <a:pt x="43" y="7"/>
                      <a:pt x="43" y="7"/>
                      <a:pt x="43" y="7"/>
                    </a:cubicBezTo>
                    <a:cubicBezTo>
                      <a:pt x="43" y="7"/>
                      <a:pt x="43" y="7"/>
                      <a:pt x="43" y="7"/>
                    </a:cubicBezTo>
                    <a:cubicBezTo>
                      <a:pt x="43" y="7"/>
                      <a:pt x="43" y="7"/>
                      <a:pt x="43" y="7"/>
                    </a:cubicBezTo>
                    <a:cubicBezTo>
                      <a:pt x="43" y="7"/>
                      <a:pt x="43" y="7"/>
                      <a:pt x="43" y="7"/>
                    </a:cubicBezTo>
                    <a:cubicBezTo>
                      <a:pt x="43" y="7"/>
                      <a:pt x="44" y="6"/>
                      <a:pt x="44" y="6"/>
                    </a:cubicBezTo>
                    <a:cubicBezTo>
                      <a:pt x="44" y="6"/>
                      <a:pt x="43" y="6"/>
                      <a:pt x="43" y="6"/>
                    </a:cubicBezTo>
                    <a:cubicBezTo>
                      <a:pt x="43" y="7"/>
                      <a:pt x="43" y="7"/>
                      <a:pt x="43" y="6"/>
                    </a:cubicBezTo>
                    <a:cubicBezTo>
                      <a:pt x="42" y="6"/>
                      <a:pt x="42" y="6"/>
                      <a:pt x="42" y="6"/>
                    </a:cubicBezTo>
                    <a:cubicBezTo>
                      <a:pt x="42" y="6"/>
                      <a:pt x="42" y="5"/>
                      <a:pt x="42" y="6"/>
                    </a:cubicBezTo>
                    <a:cubicBezTo>
                      <a:pt x="43" y="6"/>
                      <a:pt x="43" y="6"/>
                      <a:pt x="43" y="6"/>
                    </a:cubicBezTo>
                    <a:cubicBezTo>
                      <a:pt x="44" y="6"/>
                      <a:pt x="44" y="6"/>
                      <a:pt x="44" y="6"/>
                    </a:cubicBezTo>
                    <a:cubicBezTo>
                      <a:pt x="45" y="6"/>
                      <a:pt x="45" y="6"/>
                      <a:pt x="45" y="6"/>
                    </a:cubicBezTo>
                    <a:cubicBezTo>
                      <a:pt x="45" y="6"/>
                      <a:pt x="45" y="6"/>
                      <a:pt x="45" y="6"/>
                    </a:cubicBezTo>
                    <a:cubicBezTo>
                      <a:pt x="46" y="6"/>
                      <a:pt x="46" y="7"/>
                      <a:pt x="46" y="7"/>
                    </a:cubicBezTo>
                    <a:cubicBezTo>
                      <a:pt x="46" y="7"/>
                      <a:pt x="46" y="7"/>
                      <a:pt x="47" y="7"/>
                    </a:cubicBezTo>
                    <a:cubicBezTo>
                      <a:pt x="47" y="8"/>
                      <a:pt x="48" y="8"/>
                      <a:pt x="48" y="9"/>
                    </a:cubicBezTo>
                    <a:cubicBezTo>
                      <a:pt x="48" y="9"/>
                      <a:pt x="48" y="9"/>
                      <a:pt x="49" y="9"/>
                    </a:cubicBezTo>
                    <a:cubicBezTo>
                      <a:pt x="49" y="9"/>
                      <a:pt x="49" y="9"/>
                      <a:pt x="49" y="9"/>
                    </a:cubicBezTo>
                    <a:cubicBezTo>
                      <a:pt x="49" y="10"/>
                      <a:pt x="50" y="10"/>
                      <a:pt x="50" y="11"/>
                    </a:cubicBezTo>
                    <a:cubicBezTo>
                      <a:pt x="50" y="11"/>
                      <a:pt x="50" y="11"/>
                      <a:pt x="50" y="11"/>
                    </a:cubicBezTo>
                    <a:cubicBezTo>
                      <a:pt x="50" y="11"/>
                      <a:pt x="50" y="11"/>
                      <a:pt x="50" y="11"/>
                    </a:cubicBezTo>
                    <a:cubicBezTo>
                      <a:pt x="49" y="10"/>
                      <a:pt x="49" y="10"/>
                      <a:pt x="48" y="10"/>
                    </a:cubicBezTo>
                    <a:cubicBezTo>
                      <a:pt x="48" y="10"/>
                      <a:pt x="48" y="10"/>
                      <a:pt x="48" y="10"/>
                    </a:cubicBezTo>
                    <a:cubicBezTo>
                      <a:pt x="48" y="10"/>
                      <a:pt x="47" y="9"/>
                      <a:pt x="47" y="9"/>
                    </a:cubicBezTo>
                    <a:cubicBezTo>
                      <a:pt x="47" y="10"/>
                      <a:pt x="47" y="10"/>
                      <a:pt x="47" y="10"/>
                    </a:cubicBezTo>
                    <a:cubicBezTo>
                      <a:pt x="48" y="10"/>
                      <a:pt x="48" y="10"/>
                      <a:pt x="48" y="11"/>
                    </a:cubicBezTo>
                    <a:cubicBezTo>
                      <a:pt x="48" y="11"/>
                      <a:pt x="48" y="11"/>
                      <a:pt x="49" y="11"/>
                    </a:cubicBezTo>
                    <a:cubicBezTo>
                      <a:pt x="49" y="11"/>
                      <a:pt x="49" y="11"/>
                      <a:pt x="50" y="11"/>
                    </a:cubicBezTo>
                    <a:cubicBezTo>
                      <a:pt x="50" y="12"/>
                      <a:pt x="50" y="12"/>
                      <a:pt x="51" y="12"/>
                    </a:cubicBezTo>
                    <a:cubicBezTo>
                      <a:pt x="51" y="12"/>
                      <a:pt x="51" y="12"/>
                      <a:pt x="51" y="13"/>
                    </a:cubicBezTo>
                    <a:cubicBezTo>
                      <a:pt x="51" y="13"/>
                      <a:pt x="52" y="13"/>
                      <a:pt x="52" y="13"/>
                    </a:cubicBezTo>
                    <a:cubicBezTo>
                      <a:pt x="52" y="13"/>
                      <a:pt x="52" y="13"/>
                      <a:pt x="52" y="14"/>
                    </a:cubicBezTo>
                    <a:cubicBezTo>
                      <a:pt x="52" y="14"/>
                      <a:pt x="52" y="14"/>
                      <a:pt x="52" y="14"/>
                    </a:cubicBezTo>
                    <a:cubicBezTo>
                      <a:pt x="52" y="14"/>
                      <a:pt x="52" y="13"/>
                      <a:pt x="53" y="13"/>
                    </a:cubicBezTo>
                    <a:cubicBezTo>
                      <a:pt x="52" y="13"/>
                      <a:pt x="52" y="13"/>
                      <a:pt x="51" y="12"/>
                    </a:cubicBezTo>
                    <a:cubicBezTo>
                      <a:pt x="51" y="12"/>
                      <a:pt x="51" y="12"/>
                      <a:pt x="51" y="11"/>
                    </a:cubicBezTo>
                    <a:cubicBezTo>
                      <a:pt x="52" y="12"/>
                      <a:pt x="52" y="12"/>
                      <a:pt x="53" y="13"/>
                    </a:cubicBezTo>
                    <a:cubicBezTo>
                      <a:pt x="53" y="12"/>
                      <a:pt x="53" y="13"/>
                      <a:pt x="53" y="13"/>
                    </a:cubicBezTo>
                    <a:cubicBezTo>
                      <a:pt x="53" y="13"/>
                      <a:pt x="53" y="13"/>
                      <a:pt x="53" y="13"/>
                    </a:cubicBezTo>
                    <a:cubicBezTo>
                      <a:pt x="53" y="13"/>
                      <a:pt x="53" y="13"/>
                      <a:pt x="53" y="13"/>
                    </a:cubicBezTo>
                    <a:cubicBezTo>
                      <a:pt x="54" y="13"/>
                      <a:pt x="54" y="14"/>
                      <a:pt x="54" y="14"/>
                    </a:cubicBezTo>
                    <a:cubicBezTo>
                      <a:pt x="55" y="14"/>
                      <a:pt x="55" y="14"/>
                      <a:pt x="55" y="14"/>
                    </a:cubicBezTo>
                    <a:cubicBezTo>
                      <a:pt x="55" y="14"/>
                      <a:pt x="55" y="14"/>
                      <a:pt x="55" y="14"/>
                    </a:cubicBezTo>
                    <a:cubicBezTo>
                      <a:pt x="56" y="14"/>
                      <a:pt x="56" y="14"/>
                      <a:pt x="56" y="14"/>
                    </a:cubicBezTo>
                    <a:cubicBezTo>
                      <a:pt x="56" y="15"/>
                      <a:pt x="56" y="15"/>
                      <a:pt x="57" y="15"/>
                    </a:cubicBezTo>
                    <a:cubicBezTo>
                      <a:pt x="58" y="15"/>
                      <a:pt x="58" y="15"/>
                      <a:pt x="59" y="16"/>
                    </a:cubicBezTo>
                    <a:cubicBezTo>
                      <a:pt x="59" y="16"/>
                      <a:pt x="60" y="16"/>
                      <a:pt x="60" y="16"/>
                    </a:cubicBezTo>
                    <a:cubicBezTo>
                      <a:pt x="60" y="16"/>
                      <a:pt x="60" y="16"/>
                      <a:pt x="60" y="16"/>
                    </a:cubicBezTo>
                    <a:cubicBezTo>
                      <a:pt x="60" y="16"/>
                      <a:pt x="61" y="16"/>
                      <a:pt x="61" y="16"/>
                    </a:cubicBezTo>
                    <a:cubicBezTo>
                      <a:pt x="61" y="16"/>
                      <a:pt x="61" y="16"/>
                      <a:pt x="61" y="16"/>
                    </a:cubicBezTo>
                    <a:cubicBezTo>
                      <a:pt x="61" y="16"/>
                      <a:pt x="61" y="16"/>
                      <a:pt x="61" y="16"/>
                    </a:cubicBezTo>
                    <a:cubicBezTo>
                      <a:pt x="61" y="16"/>
                      <a:pt x="61" y="16"/>
                      <a:pt x="61" y="16"/>
                    </a:cubicBezTo>
                    <a:cubicBezTo>
                      <a:pt x="61" y="16"/>
                      <a:pt x="61" y="16"/>
                      <a:pt x="62" y="16"/>
                    </a:cubicBezTo>
                    <a:cubicBezTo>
                      <a:pt x="62" y="16"/>
                      <a:pt x="63" y="16"/>
                      <a:pt x="63" y="17"/>
                    </a:cubicBezTo>
                    <a:cubicBezTo>
                      <a:pt x="63" y="17"/>
                      <a:pt x="63" y="17"/>
                      <a:pt x="63" y="17"/>
                    </a:cubicBezTo>
                    <a:cubicBezTo>
                      <a:pt x="63" y="17"/>
                      <a:pt x="62" y="18"/>
                      <a:pt x="63" y="18"/>
                    </a:cubicBezTo>
                    <a:cubicBezTo>
                      <a:pt x="63" y="18"/>
                      <a:pt x="63" y="18"/>
                      <a:pt x="63" y="18"/>
                    </a:cubicBezTo>
                    <a:cubicBezTo>
                      <a:pt x="63" y="18"/>
                      <a:pt x="62" y="18"/>
                      <a:pt x="62" y="18"/>
                    </a:cubicBezTo>
                    <a:cubicBezTo>
                      <a:pt x="62" y="18"/>
                      <a:pt x="62" y="18"/>
                      <a:pt x="62" y="18"/>
                    </a:cubicBezTo>
                    <a:cubicBezTo>
                      <a:pt x="62" y="18"/>
                      <a:pt x="61" y="19"/>
                      <a:pt x="62" y="19"/>
                    </a:cubicBezTo>
                    <a:cubicBezTo>
                      <a:pt x="62" y="19"/>
                      <a:pt x="62" y="19"/>
                      <a:pt x="62" y="18"/>
                    </a:cubicBezTo>
                    <a:cubicBezTo>
                      <a:pt x="63" y="19"/>
                      <a:pt x="63" y="19"/>
                      <a:pt x="63" y="19"/>
                    </a:cubicBezTo>
                    <a:cubicBezTo>
                      <a:pt x="63" y="19"/>
                      <a:pt x="63" y="19"/>
                      <a:pt x="63" y="19"/>
                    </a:cubicBezTo>
                    <a:cubicBezTo>
                      <a:pt x="63" y="19"/>
                      <a:pt x="63" y="19"/>
                      <a:pt x="63" y="19"/>
                    </a:cubicBezTo>
                    <a:cubicBezTo>
                      <a:pt x="63" y="19"/>
                      <a:pt x="63" y="19"/>
                      <a:pt x="63" y="18"/>
                    </a:cubicBezTo>
                    <a:cubicBezTo>
                      <a:pt x="63" y="18"/>
                      <a:pt x="63" y="18"/>
                      <a:pt x="63" y="18"/>
                    </a:cubicBezTo>
                    <a:cubicBezTo>
                      <a:pt x="64" y="19"/>
                      <a:pt x="65" y="19"/>
                      <a:pt x="65" y="19"/>
                    </a:cubicBezTo>
                    <a:cubicBezTo>
                      <a:pt x="66" y="19"/>
                      <a:pt x="66" y="19"/>
                      <a:pt x="67" y="19"/>
                    </a:cubicBezTo>
                    <a:cubicBezTo>
                      <a:pt x="67" y="19"/>
                      <a:pt x="67" y="19"/>
                      <a:pt x="67" y="19"/>
                    </a:cubicBezTo>
                    <a:cubicBezTo>
                      <a:pt x="67" y="19"/>
                      <a:pt x="67" y="19"/>
                      <a:pt x="67" y="19"/>
                    </a:cubicBezTo>
                    <a:cubicBezTo>
                      <a:pt x="67" y="19"/>
                      <a:pt x="68" y="19"/>
                      <a:pt x="68" y="19"/>
                    </a:cubicBezTo>
                    <a:cubicBezTo>
                      <a:pt x="68" y="19"/>
                      <a:pt x="68" y="19"/>
                      <a:pt x="68" y="19"/>
                    </a:cubicBezTo>
                    <a:cubicBezTo>
                      <a:pt x="68" y="20"/>
                      <a:pt x="68" y="19"/>
                      <a:pt x="68" y="20"/>
                    </a:cubicBezTo>
                    <a:cubicBezTo>
                      <a:pt x="69" y="20"/>
                      <a:pt x="69" y="20"/>
                      <a:pt x="69" y="20"/>
                    </a:cubicBezTo>
                    <a:cubicBezTo>
                      <a:pt x="69" y="20"/>
                      <a:pt x="70" y="21"/>
                      <a:pt x="70" y="21"/>
                    </a:cubicBezTo>
                    <a:cubicBezTo>
                      <a:pt x="70" y="21"/>
                      <a:pt x="70" y="21"/>
                      <a:pt x="70" y="21"/>
                    </a:cubicBezTo>
                    <a:cubicBezTo>
                      <a:pt x="70" y="21"/>
                      <a:pt x="70" y="21"/>
                      <a:pt x="70" y="21"/>
                    </a:cubicBezTo>
                    <a:cubicBezTo>
                      <a:pt x="70" y="22"/>
                      <a:pt x="71" y="22"/>
                      <a:pt x="71" y="22"/>
                    </a:cubicBezTo>
                    <a:cubicBezTo>
                      <a:pt x="71" y="22"/>
                      <a:pt x="71" y="22"/>
                      <a:pt x="71" y="22"/>
                    </a:cubicBezTo>
                    <a:cubicBezTo>
                      <a:pt x="72" y="22"/>
                      <a:pt x="72" y="22"/>
                      <a:pt x="72" y="22"/>
                    </a:cubicBezTo>
                    <a:cubicBezTo>
                      <a:pt x="73" y="22"/>
                      <a:pt x="73" y="23"/>
                      <a:pt x="72" y="23"/>
                    </a:cubicBezTo>
                    <a:cubicBezTo>
                      <a:pt x="72" y="23"/>
                      <a:pt x="72" y="23"/>
                      <a:pt x="72" y="23"/>
                    </a:cubicBezTo>
                    <a:cubicBezTo>
                      <a:pt x="72" y="23"/>
                      <a:pt x="72" y="23"/>
                      <a:pt x="72" y="23"/>
                    </a:cubicBezTo>
                    <a:cubicBezTo>
                      <a:pt x="71" y="23"/>
                      <a:pt x="71" y="23"/>
                      <a:pt x="71" y="23"/>
                    </a:cubicBezTo>
                    <a:close/>
                    <a:moveTo>
                      <a:pt x="60" y="16"/>
                    </a:moveTo>
                    <a:cubicBezTo>
                      <a:pt x="60" y="16"/>
                      <a:pt x="60" y="16"/>
                      <a:pt x="60" y="16"/>
                    </a:cubicBezTo>
                    <a:cubicBezTo>
                      <a:pt x="60" y="16"/>
                      <a:pt x="60" y="16"/>
                      <a:pt x="60" y="16"/>
                    </a:cubicBezTo>
                    <a:close/>
                    <a:moveTo>
                      <a:pt x="39" y="5"/>
                    </a:moveTo>
                    <a:cubicBezTo>
                      <a:pt x="39" y="5"/>
                      <a:pt x="39" y="5"/>
                      <a:pt x="40" y="5"/>
                    </a:cubicBezTo>
                    <a:cubicBezTo>
                      <a:pt x="39" y="5"/>
                      <a:pt x="39" y="5"/>
                      <a:pt x="39" y="5"/>
                    </a:cubicBezTo>
                    <a:close/>
                    <a:moveTo>
                      <a:pt x="63" y="18"/>
                    </a:moveTo>
                    <a:cubicBezTo>
                      <a:pt x="63" y="18"/>
                      <a:pt x="63" y="18"/>
                      <a:pt x="63" y="18"/>
                    </a:cubicBezTo>
                    <a:cubicBezTo>
                      <a:pt x="63" y="18"/>
                      <a:pt x="63" y="18"/>
                      <a:pt x="63" y="18"/>
                    </a:cubicBezTo>
                    <a:close/>
                    <a:moveTo>
                      <a:pt x="48" y="8"/>
                    </a:moveTo>
                    <a:cubicBezTo>
                      <a:pt x="48" y="7"/>
                      <a:pt x="48" y="7"/>
                      <a:pt x="47" y="7"/>
                    </a:cubicBezTo>
                    <a:cubicBezTo>
                      <a:pt x="47" y="7"/>
                      <a:pt x="47" y="7"/>
                      <a:pt x="48" y="8"/>
                    </a:cubicBezTo>
                    <a:close/>
                    <a:moveTo>
                      <a:pt x="19" y="12"/>
                    </a:moveTo>
                    <a:cubicBezTo>
                      <a:pt x="19" y="12"/>
                      <a:pt x="19" y="12"/>
                      <a:pt x="19" y="12"/>
                    </a:cubicBezTo>
                    <a:cubicBezTo>
                      <a:pt x="20" y="13"/>
                      <a:pt x="20" y="12"/>
                      <a:pt x="20" y="12"/>
                    </a:cubicBezTo>
                    <a:cubicBezTo>
                      <a:pt x="19" y="12"/>
                      <a:pt x="19" y="12"/>
                      <a:pt x="19" y="12"/>
                    </a:cubicBezTo>
                    <a:close/>
                    <a:moveTo>
                      <a:pt x="20" y="12"/>
                    </a:moveTo>
                    <a:cubicBezTo>
                      <a:pt x="20" y="12"/>
                      <a:pt x="20" y="12"/>
                      <a:pt x="20" y="12"/>
                    </a:cubicBezTo>
                    <a:cubicBezTo>
                      <a:pt x="20" y="12"/>
                      <a:pt x="20" y="12"/>
                      <a:pt x="20" y="12"/>
                    </a:cubicBezTo>
                    <a:cubicBezTo>
                      <a:pt x="20" y="12"/>
                      <a:pt x="20" y="12"/>
                      <a:pt x="20" y="1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10" name="Freeform 774">
                <a:extLst>
                  <a:ext uri="{FF2B5EF4-FFF2-40B4-BE49-F238E27FC236}">
                    <a16:creationId xmlns:a16="http://schemas.microsoft.com/office/drawing/2014/main" id="{CFAB698D-4BEA-7AC4-7272-3300489B625E}"/>
                  </a:ext>
                </a:extLst>
              </p:cNvPr>
              <p:cNvSpPr>
                <a:spLocks/>
              </p:cNvSpPr>
              <p:nvPr/>
            </p:nvSpPr>
            <p:spPr bwMode="auto">
              <a:xfrm>
                <a:off x="2932113" y="4541838"/>
                <a:ext cx="96837" cy="84138"/>
              </a:xfrm>
              <a:custGeom>
                <a:avLst/>
                <a:gdLst>
                  <a:gd name="T0" fmla="*/ 22 w 23"/>
                  <a:gd name="T1" fmla="*/ 11 h 20"/>
                  <a:gd name="T2" fmla="*/ 18 w 23"/>
                  <a:gd name="T3" fmla="*/ 7 h 20"/>
                  <a:gd name="T4" fmla="*/ 17 w 23"/>
                  <a:gd name="T5" fmla="*/ 6 h 20"/>
                  <a:gd name="T6" fmla="*/ 16 w 23"/>
                  <a:gd name="T7" fmla="*/ 2 h 20"/>
                  <a:gd name="T8" fmla="*/ 15 w 23"/>
                  <a:gd name="T9" fmla="*/ 2 h 20"/>
                  <a:gd name="T10" fmla="*/ 14 w 23"/>
                  <a:gd name="T11" fmla="*/ 3 h 20"/>
                  <a:gd name="T12" fmla="*/ 11 w 23"/>
                  <a:gd name="T13" fmla="*/ 2 h 20"/>
                  <a:gd name="T14" fmla="*/ 10 w 23"/>
                  <a:gd name="T15" fmla="*/ 2 h 20"/>
                  <a:gd name="T16" fmla="*/ 7 w 23"/>
                  <a:gd name="T17" fmla="*/ 2 h 20"/>
                  <a:gd name="T18" fmla="*/ 2 w 23"/>
                  <a:gd name="T19" fmla="*/ 0 h 20"/>
                  <a:gd name="T20" fmla="*/ 1 w 23"/>
                  <a:gd name="T21" fmla="*/ 1 h 20"/>
                  <a:gd name="T22" fmla="*/ 1 w 23"/>
                  <a:gd name="T23" fmla="*/ 2 h 20"/>
                  <a:gd name="T24" fmla="*/ 1 w 23"/>
                  <a:gd name="T25" fmla="*/ 3 h 20"/>
                  <a:gd name="T26" fmla="*/ 2 w 23"/>
                  <a:gd name="T27" fmla="*/ 4 h 20"/>
                  <a:gd name="T28" fmla="*/ 1 w 23"/>
                  <a:gd name="T29" fmla="*/ 6 h 20"/>
                  <a:gd name="T30" fmla="*/ 3 w 23"/>
                  <a:gd name="T31" fmla="*/ 9 h 20"/>
                  <a:gd name="T32" fmla="*/ 5 w 23"/>
                  <a:gd name="T33" fmla="*/ 10 h 20"/>
                  <a:gd name="T34" fmla="*/ 6 w 23"/>
                  <a:gd name="T35" fmla="*/ 10 h 20"/>
                  <a:gd name="T36" fmla="*/ 7 w 23"/>
                  <a:gd name="T37" fmla="*/ 9 h 20"/>
                  <a:gd name="T38" fmla="*/ 5 w 23"/>
                  <a:gd name="T39" fmla="*/ 7 h 20"/>
                  <a:gd name="T40" fmla="*/ 7 w 23"/>
                  <a:gd name="T41" fmla="*/ 8 h 20"/>
                  <a:gd name="T42" fmla="*/ 8 w 23"/>
                  <a:gd name="T43" fmla="*/ 11 h 20"/>
                  <a:gd name="T44" fmla="*/ 11 w 23"/>
                  <a:gd name="T45" fmla="*/ 12 h 20"/>
                  <a:gd name="T46" fmla="*/ 15 w 23"/>
                  <a:gd name="T47" fmla="*/ 14 h 20"/>
                  <a:gd name="T48" fmla="*/ 15 w 23"/>
                  <a:gd name="T49" fmla="*/ 17 h 20"/>
                  <a:gd name="T50" fmla="*/ 15 w 23"/>
                  <a:gd name="T51" fmla="*/ 18 h 20"/>
                  <a:gd name="T52" fmla="*/ 17 w 23"/>
                  <a:gd name="T53" fmla="*/ 19 h 20"/>
                  <a:gd name="T54" fmla="*/ 18 w 23"/>
                  <a:gd name="T55" fmla="*/ 18 h 20"/>
                  <a:gd name="T56" fmla="*/ 16 w 23"/>
                  <a:gd name="T57" fmla="*/ 17 h 20"/>
                  <a:gd name="T58" fmla="*/ 19 w 23"/>
                  <a:gd name="T59" fmla="*/ 18 h 20"/>
                  <a:gd name="T60" fmla="*/ 19 w 23"/>
                  <a:gd name="T61" fmla="*/ 20 h 20"/>
                  <a:gd name="T62" fmla="*/ 21 w 23"/>
                  <a:gd name="T63" fmla="*/ 17 h 20"/>
                  <a:gd name="T64" fmla="*/ 21 w 23"/>
                  <a:gd name="T65" fmla="*/ 16 h 20"/>
                  <a:gd name="T66" fmla="*/ 20 w 23"/>
                  <a:gd name="T67" fmla="*/ 14 h 20"/>
                  <a:gd name="T68" fmla="*/ 21 w 23"/>
                  <a:gd name="T69" fmla="*/ 12 h 20"/>
                  <a:gd name="T70" fmla="*/ 22 w 23"/>
                  <a:gd name="T71" fmla="*/ 12 h 20"/>
                  <a:gd name="T72" fmla="*/ 23 w 23"/>
                  <a:gd name="T73"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3" h="20">
                    <a:moveTo>
                      <a:pt x="23" y="11"/>
                    </a:moveTo>
                    <a:cubicBezTo>
                      <a:pt x="22" y="11"/>
                      <a:pt x="22" y="11"/>
                      <a:pt x="22" y="11"/>
                    </a:cubicBezTo>
                    <a:cubicBezTo>
                      <a:pt x="21" y="10"/>
                      <a:pt x="21" y="10"/>
                      <a:pt x="20" y="9"/>
                    </a:cubicBezTo>
                    <a:cubicBezTo>
                      <a:pt x="20" y="9"/>
                      <a:pt x="19" y="8"/>
                      <a:pt x="18" y="7"/>
                    </a:cubicBezTo>
                    <a:cubicBezTo>
                      <a:pt x="18" y="7"/>
                      <a:pt x="18" y="7"/>
                      <a:pt x="18" y="7"/>
                    </a:cubicBezTo>
                    <a:cubicBezTo>
                      <a:pt x="18" y="7"/>
                      <a:pt x="17" y="6"/>
                      <a:pt x="17" y="6"/>
                    </a:cubicBezTo>
                    <a:cubicBezTo>
                      <a:pt x="17" y="6"/>
                      <a:pt x="17" y="5"/>
                      <a:pt x="16" y="5"/>
                    </a:cubicBezTo>
                    <a:cubicBezTo>
                      <a:pt x="16" y="4"/>
                      <a:pt x="16" y="3"/>
                      <a:pt x="16" y="2"/>
                    </a:cubicBezTo>
                    <a:cubicBezTo>
                      <a:pt x="16" y="2"/>
                      <a:pt x="16" y="2"/>
                      <a:pt x="15" y="2"/>
                    </a:cubicBezTo>
                    <a:cubicBezTo>
                      <a:pt x="15" y="2"/>
                      <a:pt x="15" y="2"/>
                      <a:pt x="15" y="2"/>
                    </a:cubicBezTo>
                    <a:cubicBezTo>
                      <a:pt x="15" y="3"/>
                      <a:pt x="15" y="3"/>
                      <a:pt x="15" y="3"/>
                    </a:cubicBezTo>
                    <a:cubicBezTo>
                      <a:pt x="14" y="3"/>
                      <a:pt x="14" y="3"/>
                      <a:pt x="14" y="3"/>
                    </a:cubicBezTo>
                    <a:cubicBezTo>
                      <a:pt x="13" y="3"/>
                      <a:pt x="13" y="3"/>
                      <a:pt x="13" y="3"/>
                    </a:cubicBezTo>
                    <a:cubicBezTo>
                      <a:pt x="13" y="3"/>
                      <a:pt x="11" y="2"/>
                      <a:pt x="11" y="2"/>
                    </a:cubicBezTo>
                    <a:cubicBezTo>
                      <a:pt x="11" y="2"/>
                      <a:pt x="11" y="2"/>
                      <a:pt x="11" y="2"/>
                    </a:cubicBezTo>
                    <a:cubicBezTo>
                      <a:pt x="11" y="2"/>
                      <a:pt x="10" y="2"/>
                      <a:pt x="10" y="2"/>
                    </a:cubicBezTo>
                    <a:cubicBezTo>
                      <a:pt x="10" y="2"/>
                      <a:pt x="8" y="1"/>
                      <a:pt x="8" y="1"/>
                    </a:cubicBezTo>
                    <a:cubicBezTo>
                      <a:pt x="8" y="1"/>
                      <a:pt x="7" y="2"/>
                      <a:pt x="7" y="2"/>
                    </a:cubicBezTo>
                    <a:cubicBezTo>
                      <a:pt x="7" y="2"/>
                      <a:pt x="4" y="1"/>
                      <a:pt x="4" y="1"/>
                    </a:cubicBezTo>
                    <a:cubicBezTo>
                      <a:pt x="4" y="1"/>
                      <a:pt x="3" y="0"/>
                      <a:pt x="2" y="0"/>
                    </a:cubicBezTo>
                    <a:cubicBezTo>
                      <a:pt x="2" y="0"/>
                      <a:pt x="2" y="0"/>
                      <a:pt x="2" y="0"/>
                    </a:cubicBezTo>
                    <a:cubicBezTo>
                      <a:pt x="1" y="1"/>
                      <a:pt x="1" y="1"/>
                      <a:pt x="1" y="1"/>
                    </a:cubicBezTo>
                    <a:cubicBezTo>
                      <a:pt x="1" y="1"/>
                      <a:pt x="1" y="1"/>
                      <a:pt x="2" y="1"/>
                    </a:cubicBezTo>
                    <a:cubicBezTo>
                      <a:pt x="2" y="1"/>
                      <a:pt x="1" y="2"/>
                      <a:pt x="1" y="2"/>
                    </a:cubicBezTo>
                    <a:cubicBezTo>
                      <a:pt x="1" y="2"/>
                      <a:pt x="1" y="2"/>
                      <a:pt x="1" y="2"/>
                    </a:cubicBezTo>
                    <a:cubicBezTo>
                      <a:pt x="0" y="2"/>
                      <a:pt x="0" y="2"/>
                      <a:pt x="1" y="3"/>
                    </a:cubicBezTo>
                    <a:cubicBezTo>
                      <a:pt x="1" y="3"/>
                      <a:pt x="2" y="3"/>
                      <a:pt x="2" y="3"/>
                    </a:cubicBezTo>
                    <a:cubicBezTo>
                      <a:pt x="2" y="3"/>
                      <a:pt x="2" y="4"/>
                      <a:pt x="2" y="4"/>
                    </a:cubicBezTo>
                    <a:cubicBezTo>
                      <a:pt x="2" y="4"/>
                      <a:pt x="1" y="5"/>
                      <a:pt x="1" y="5"/>
                    </a:cubicBezTo>
                    <a:cubicBezTo>
                      <a:pt x="1" y="5"/>
                      <a:pt x="1" y="6"/>
                      <a:pt x="1" y="6"/>
                    </a:cubicBezTo>
                    <a:cubicBezTo>
                      <a:pt x="1" y="6"/>
                      <a:pt x="1" y="7"/>
                      <a:pt x="1" y="8"/>
                    </a:cubicBezTo>
                    <a:cubicBezTo>
                      <a:pt x="1" y="8"/>
                      <a:pt x="2" y="9"/>
                      <a:pt x="3" y="9"/>
                    </a:cubicBezTo>
                    <a:cubicBezTo>
                      <a:pt x="3" y="9"/>
                      <a:pt x="4" y="9"/>
                      <a:pt x="4" y="10"/>
                    </a:cubicBezTo>
                    <a:cubicBezTo>
                      <a:pt x="5" y="10"/>
                      <a:pt x="5" y="10"/>
                      <a:pt x="5" y="10"/>
                    </a:cubicBezTo>
                    <a:cubicBezTo>
                      <a:pt x="5" y="11"/>
                      <a:pt x="5" y="11"/>
                      <a:pt x="6" y="11"/>
                    </a:cubicBezTo>
                    <a:cubicBezTo>
                      <a:pt x="6" y="11"/>
                      <a:pt x="6" y="10"/>
                      <a:pt x="6" y="10"/>
                    </a:cubicBezTo>
                    <a:cubicBezTo>
                      <a:pt x="7" y="10"/>
                      <a:pt x="7" y="10"/>
                      <a:pt x="7" y="9"/>
                    </a:cubicBezTo>
                    <a:cubicBezTo>
                      <a:pt x="7" y="9"/>
                      <a:pt x="7" y="9"/>
                      <a:pt x="7" y="9"/>
                    </a:cubicBezTo>
                    <a:cubicBezTo>
                      <a:pt x="6" y="9"/>
                      <a:pt x="6" y="8"/>
                      <a:pt x="5" y="8"/>
                    </a:cubicBezTo>
                    <a:cubicBezTo>
                      <a:pt x="5" y="8"/>
                      <a:pt x="5" y="7"/>
                      <a:pt x="5" y="7"/>
                    </a:cubicBezTo>
                    <a:cubicBezTo>
                      <a:pt x="5" y="7"/>
                      <a:pt x="5" y="7"/>
                      <a:pt x="6" y="7"/>
                    </a:cubicBezTo>
                    <a:cubicBezTo>
                      <a:pt x="6" y="7"/>
                      <a:pt x="7" y="8"/>
                      <a:pt x="7" y="8"/>
                    </a:cubicBezTo>
                    <a:cubicBezTo>
                      <a:pt x="8" y="8"/>
                      <a:pt x="9" y="10"/>
                      <a:pt x="9" y="10"/>
                    </a:cubicBezTo>
                    <a:cubicBezTo>
                      <a:pt x="9" y="10"/>
                      <a:pt x="8" y="10"/>
                      <a:pt x="8" y="11"/>
                    </a:cubicBezTo>
                    <a:cubicBezTo>
                      <a:pt x="9" y="11"/>
                      <a:pt x="9" y="11"/>
                      <a:pt x="9" y="11"/>
                    </a:cubicBezTo>
                    <a:cubicBezTo>
                      <a:pt x="10" y="12"/>
                      <a:pt x="10" y="12"/>
                      <a:pt x="11" y="12"/>
                    </a:cubicBezTo>
                    <a:cubicBezTo>
                      <a:pt x="12" y="12"/>
                      <a:pt x="12" y="12"/>
                      <a:pt x="12" y="13"/>
                    </a:cubicBezTo>
                    <a:cubicBezTo>
                      <a:pt x="13" y="13"/>
                      <a:pt x="15" y="14"/>
                      <a:pt x="15" y="14"/>
                    </a:cubicBezTo>
                    <a:cubicBezTo>
                      <a:pt x="15" y="15"/>
                      <a:pt x="16" y="15"/>
                      <a:pt x="16" y="16"/>
                    </a:cubicBezTo>
                    <a:cubicBezTo>
                      <a:pt x="16" y="16"/>
                      <a:pt x="15" y="16"/>
                      <a:pt x="15" y="17"/>
                    </a:cubicBezTo>
                    <a:cubicBezTo>
                      <a:pt x="15" y="17"/>
                      <a:pt x="15" y="17"/>
                      <a:pt x="15" y="17"/>
                    </a:cubicBezTo>
                    <a:cubicBezTo>
                      <a:pt x="15" y="17"/>
                      <a:pt x="15" y="18"/>
                      <a:pt x="15" y="18"/>
                    </a:cubicBezTo>
                    <a:cubicBezTo>
                      <a:pt x="15" y="18"/>
                      <a:pt x="15" y="19"/>
                      <a:pt x="16" y="19"/>
                    </a:cubicBezTo>
                    <a:cubicBezTo>
                      <a:pt x="16" y="19"/>
                      <a:pt x="16" y="19"/>
                      <a:pt x="17" y="19"/>
                    </a:cubicBezTo>
                    <a:cubicBezTo>
                      <a:pt x="17" y="19"/>
                      <a:pt x="17" y="19"/>
                      <a:pt x="17" y="19"/>
                    </a:cubicBezTo>
                    <a:cubicBezTo>
                      <a:pt x="18" y="19"/>
                      <a:pt x="18" y="19"/>
                      <a:pt x="18" y="18"/>
                    </a:cubicBezTo>
                    <a:cubicBezTo>
                      <a:pt x="18" y="18"/>
                      <a:pt x="17" y="18"/>
                      <a:pt x="17" y="18"/>
                    </a:cubicBezTo>
                    <a:cubicBezTo>
                      <a:pt x="17" y="18"/>
                      <a:pt x="17" y="17"/>
                      <a:pt x="16" y="17"/>
                    </a:cubicBezTo>
                    <a:cubicBezTo>
                      <a:pt x="16" y="17"/>
                      <a:pt x="17" y="17"/>
                      <a:pt x="17" y="17"/>
                    </a:cubicBezTo>
                    <a:cubicBezTo>
                      <a:pt x="18" y="17"/>
                      <a:pt x="18" y="18"/>
                      <a:pt x="19" y="18"/>
                    </a:cubicBezTo>
                    <a:cubicBezTo>
                      <a:pt x="19" y="18"/>
                      <a:pt x="19" y="18"/>
                      <a:pt x="19" y="19"/>
                    </a:cubicBezTo>
                    <a:cubicBezTo>
                      <a:pt x="19" y="19"/>
                      <a:pt x="19" y="19"/>
                      <a:pt x="19" y="20"/>
                    </a:cubicBezTo>
                    <a:cubicBezTo>
                      <a:pt x="21" y="19"/>
                      <a:pt x="21" y="19"/>
                      <a:pt x="21" y="19"/>
                    </a:cubicBezTo>
                    <a:cubicBezTo>
                      <a:pt x="21" y="19"/>
                      <a:pt x="21" y="18"/>
                      <a:pt x="21" y="17"/>
                    </a:cubicBezTo>
                    <a:cubicBezTo>
                      <a:pt x="21" y="17"/>
                      <a:pt x="20" y="17"/>
                      <a:pt x="20" y="17"/>
                    </a:cubicBezTo>
                    <a:cubicBezTo>
                      <a:pt x="20" y="16"/>
                      <a:pt x="21" y="16"/>
                      <a:pt x="21" y="16"/>
                    </a:cubicBezTo>
                    <a:cubicBezTo>
                      <a:pt x="21" y="16"/>
                      <a:pt x="21" y="15"/>
                      <a:pt x="21" y="15"/>
                    </a:cubicBezTo>
                    <a:cubicBezTo>
                      <a:pt x="21" y="15"/>
                      <a:pt x="20" y="14"/>
                      <a:pt x="20" y="14"/>
                    </a:cubicBezTo>
                    <a:cubicBezTo>
                      <a:pt x="20" y="14"/>
                      <a:pt x="20" y="12"/>
                      <a:pt x="20" y="12"/>
                    </a:cubicBezTo>
                    <a:cubicBezTo>
                      <a:pt x="20" y="12"/>
                      <a:pt x="21" y="12"/>
                      <a:pt x="21" y="12"/>
                    </a:cubicBezTo>
                    <a:cubicBezTo>
                      <a:pt x="21" y="12"/>
                      <a:pt x="21" y="11"/>
                      <a:pt x="21" y="11"/>
                    </a:cubicBezTo>
                    <a:cubicBezTo>
                      <a:pt x="21" y="11"/>
                      <a:pt x="22" y="12"/>
                      <a:pt x="22" y="12"/>
                    </a:cubicBezTo>
                    <a:cubicBezTo>
                      <a:pt x="22" y="12"/>
                      <a:pt x="22" y="11"/>
                      <a:pt x="23" y="11"/>
                    </a:cubicBezTo>
                    <a:cubicBezTo>
                      <a:pt x="23" y="11"/>
                      <a:pt x="23" y="11"/>
                      <a:pt x="23" y="1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11" name="Freeform 775">
                <a:extLst>
                  <a:ext uri="{FF2B5EF4-FFF2-40B4-BE49-F238E27FC236}">
                    <a16:creationId xmlns:a16="http://schemas.microsoft.com/office/drawing/2014/main" id="{9C7E2C66-B659-9DB0-2CCA-7DFC86990B29}"/>
                  </a:ext>
                </a:extLst>
              </p:cNvPr>
              <p:cNvSpPr>
                <a:spLocks noEditPoints="1"/>
              </p:cNvSpPr>
              <p:nvPr/>
            </p:nvSpPr>
            <p:spPr bwMode="auto">
              <a:xfrm>
                <a:off x="1397001" y="373063"/>
                <a:ext cx="2463800" cy="3201988"/>
              </a:xfrm>
              <a:custGeom>
                <a:avLst/>
                <a:gdLst>
                  <a:gd name="T0" fmla="*/ 509 w 592"/>
                  <a:gd name="T1" fmla="*/ 454 h 769"/>
                  <a:gd name="T2" fmla="*/ 468 w 592"/>
                  <a:gd name="T3" fmla="*/ 404 h 769"/>
                  <a:gd name="T4" fmla="*/ 402 w 592"/>
                  <a:gd name="T5" fmla="*/ 368 h 769"/>
                  <a:gd name="T6" fmla="*/ 370 w 592"/>
                  <a:gd name="T7" fmla="*/ 409 h 769"/>
                  <a:gd name="T8" fmla="*/ 452 w 592"/>
                  <a:gd name="T9" fmla="*/ 509 h 769"/>
                  <a:gd name="T10" fmla="*/ 495 w 592"/>
                  <a:gd name="T11" fmla="*/ 475 h 769"/>
                  <a:gd name="T12" fmla="*/ 379 w 592"/>
                  <a:gd name="T13" fmla="*/ 481 h 769"/>
                  <a:gd name="T14" fmla="*/ 524 w 592"/>
                  <a:gd name="T15" fmla="*/ 466 h 769"/>
                  <a:gd name="T16" fmla="*/ 273 w 592"/>
                  <a:gd name="T17" fmla="*/ 348 h 769"/>
                  <a:gd name="T18" fmla="*/ 244 w 592"/>
                  <a:gd name="T19" fmla="*/ 374 h 769"/>
                  <a:gd name="T20" fmla="*/ 187 w 592"/>
                  <a:gd name="T21" fmla="*/ 439 h 769"/>
                  <a:gd name="T22" fmla="*/ 252 w 592"/>
                  <a:gd name="T23" fmla="*/ 397 h 769"/>
                  <a:gd name="T24" fmla="*/ 311 w 592"/>
                  <a:gd name="T25" fmla="*/ 167 h 769"/>
                  <a:gd name="T26" fmla="*/ 360 w 592"/>
                  <a:gd name="T27" fmla="*/ 140 h 769"/>
                  <a:gd name="T28" fmla="*/ 143 w 592"/>
                  <a:gd name="T29" fmla="*/ 241 h 769"/>
                  <a:gd name="T30" fmla="*/ 499 w 592"/>
                  <a:gd name="T31" fmla="*/ 14 h 769"/>
                  <a:gd name="T32" fmla="*/ 391 w 592"/>
                  <a:gd name="T33" fmla="*/ 37 h 769"/>
                  <a:gd name="T34" fmla="*/ 340 w 592"/>
                  <a:gd name="T35" fmla="*/ 96 h 769"/>
                  <a:gd name="T36" fmla="*/ 399 w 592"/>
                  <a:gd name="T37" fmla="*/ 156 h 769"/>
                  <a:gd name="T38" fmla="*/ 378 w 592"/>
                  <a:gd name="T39" fmla="*/ 235 h 769"/>
                  <a:gd name="T40" fmla="*/ 404 w 592"/>
                  <a:gd name="T41" fmla="*/ 237 h 769"/>
                  <a:gd name="T42" fmla="*/ 453 w 592"/>
                  <a:gd name="T43" fmla="*/ 153 h 769"/>
                  <a:gd name="T44" fmla="*/ 501 w 592"/>
                  <a:gd name="T45" fmla="*/ 89 h 769"/>
                  <a:gd name="T46" fmla="*/ 343 w 592"/>
                  <a:gd name="T47" fmla="*/ 236 h 769"/>
                  <a:gd name="T48" fmla="*/ 218 w 592"/>
                  <a:gd name="T49" fmla="*/ 254 h 769"/>
                  <a:gd name="T50" fmla="*/ 210 w 592"/>
                  <a:gd name="T51" fmla="*/ 302 h 769"/>
                  <a:gd name="T52" fmla="*/ 340 w 592"/>
                  <a:gd name="T53" fmla="*/ 274 h 769"/>
                  <a:gd name="T54" fmla="*/ 376 w 592"/>
                  <a:gd name="T55" fmla="*/ 311 h 769"/>
                  <a:gd name="T56" fmla="*/ 306 w 592"/>
                  <a:gd name="T57" fmla="*/ 239 h 769"/>
                  <a:gd name="T58" fmla="*/ 295 w 592"/>
                  <a:gd name="T59" fmla="*/ 249 h 769"/>
                  <a:gd name="T60" fmla="*/ 584 w 592"/>
                  <a:gd name="T61" fmla="*/ 707 h 769"/>
                  <a:gd name="T62" fmla="*/ 563 w 592"/>
                  <a:gd name="T63" fmla="*/ 679 h 769"/>
                  <a:gd name="T64" fmla="*/ 582 w 592"/>
                  <a:gd name="T65" fmla="*/ 713 h 769"/>
                  <a:gd name="T66" fmla="*/ 411 w 592"/>
                  <a:gd name="T67" fmla="*/ 667 h 769"/>
                  <a:gd name="T68" fmla="*/ 365 w 592"/>
                  <a:gd name="T69" fmla="*/ 443 h 769"/>
                  <a:gd name="T70" fmla="*/ 410 w 592"/>
                  <a:gd name="T71" fmla="*/ 624 h 769"/>
                  <a:gd name="T72" fmla="*/ 65 w 592"/>
                  <a:gd name="T73" fmla="*/ 663 h 769"/>
                  <a:gd name="T74" fmla="*/ 63 w 592"/>
                  <a:gd name="T75" fmla="*/ 660 h 769"/>
                  <a:gd name="T76" fmla="*/ 77 w 592"/>
                  <a:gd name="T77" fmla="*/ 655 h 769"/>
                  <a:gd name="T78" fmla="*/ 111 w 592"/>
                  <a:gd name="T79" fmla="*/ 691 h 769"/>
                  <a:gd name="T80" fmla="*/ 511 w 592"/>
                  <a:gd name="T81" fmla="*/ 722 h 769"/>
                  <a:gd name="T82" fmla="*/ 504 w 592"/>
                  <a:gd name="T83" fmla="*/ 752 h 769"/>
                  <a:gd name="T84" fmla="*/ 330 w 592"/>
                  <a:gd name="T85" fmla="*/ 708 h 769"/>
                  <a:gd name="T86" fmla="*/ 90 w 592"/>
                  <a:gd name="T87" fmla="*/ 675 h 769"/>
                  <a:gd name="T88" fmla="*/ 78 w 592"/>
                  <a:gd name="T89" fmla="*/ 653 h 769"/>
                  <a:gd name="T90" fmla="*/ 21 w 592"/>
                  <a:gd name="T91" fmla="*/ 428 h 769"/>
                  <a:gd name="T92" fmla="*/ 68 w 592"/>
                  <a:gd name="T93" fmla="*/ 421 h 769"/>
                  <a:gd name="T94" fmla="*/ 173 w 592"/>
                  <a:gd name="T95" fmla="*/ 432 h 769"/>
                  <a:gd name="T96" fmla="*/ 225 w 592"/>
                  <a:gd name="T97" fmla="*/ 447 h 769"/>
                  <a:gd name="T98" fmla="*/ 242 w 592"/>
                  <a:gd name="T99" fmla="*/ 443 h 769"/>
                  <a:gd name="T100" fmla="*/ 295 w 592"/>
                  <a:gd name="T101" fmla="*/ 441 h 769"/>
                  <a:gd name="T102" fmla="*/ 299 w 592"/>
                  <a:gd name="T103" fmla="*/ 408 h 769"/>
                  <a:gd name="T104" fmla="*/ 318 w 592"/>
                  <a:gd name="T105" fmla="*/ 362 h 769"/>
                  <a:gd name="T106" fmla="*/ 338 w 592"/>
                  <a:gd name="T107" fmla="*/ 436 h 769"/>
                  <a:gd name="T108" fmla="*/ 385 w 592"/>
                  <a:gd name="T109" fmla="*/ 417 h 769"/>
                  <a:gd name="T110" fmla="*/ 383 w 592"/>
                  <a:gd name="T111" fmla="*/ 468 h 769"/>
                  <a:gd name="T112" fmla="*/ 360 w 592"/>
                  <a:gd name="T113" fmla="*/ 503 h 769"/>
                  <a:gd name="T114" fmla="*/ 319 w 592"/>
                  <a:gd name="T115" fmla="*/ 547 h 769"/>
                  <a:gd name="T116" fmla="*/ 416 w 592"/>
                  <a:gd name="T117" fmla="*/ 650 h 769"/>
                  <a:gd name="T118" fmla="*/ 449 w 592"/>
                  <a:gd name="T119" fmla="*/ 538 h 769"/>
                  <a:gd name="T120" fmla="*/ 487 w 592"/>
                  <a:gd name="T121" fmla="*/ 587 h 769"/>
                  <a:gd name="T122" fmla="*/ 520 w 592"/>
                  <a:gd name="T123" fmla="*/ 582 h 769"/>
                  <a:gd name="T124" fmla="*/ 534 w 592"/>
                  <a:gd name="T125" fmla="*/ 621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2" h="769">
                    <a:moveTo>
                      <a:pt x="408" y="518"/>
                    </a:moveTo>
                    <a:cubicBezTo>
                      <a:pt x="408" y="518"/>
                      <a:pt x="408" y="518"/>
                      <a:pt x="407" y="517"/>
                    </a:cubicBezTo>
                    <a:cubicBezTo>
                      <a:pt x="406" y="517"/>
                      <a:pt x="406" y="517"/>
                      <a:pt x="405" y="516"/>
                    </a:cubicBezTo>
                    <a:cubicBezTo>
                      <a:pt x="406" y="516"/>
                      <a:pt x="406" y="515"/>
                      <a:pt x="405" y="515"/>
                    </a:cubicBezTo>
                    <a:cubicBezTo>
                      <a:pt x="404" y="514"/>
                      <a:pt x="404" y="514"/>
                      <a:pt x="404" y="514"/>
                    </a:cubicBezTo>
                    <a:cubicBezTo>
                      <a:pt x="404" y="513"/>
                      <a:pt x="403" y="513"/>
                      <a:pt x="403" y="513"/>
                    </a:cubicBezTo>
                    <a:cubicBezTo>
                      <a:pt x="402" y="513"/>
                      <a:pt x="402" y="514"/>
                      <a:pt x="403" y="515"/>
                    </a:cubicBezTo>
                    <a:cubicBezTo>
                      <a:pt x="403" y="515"/>
                      <a:pt x="403" y="515"/>
                      <a:pt x="403" y="515"/>
                    </a:cubicBezTo>
                    <a:cubicBezTo>
                      <a:pt x="400" y="513"/>
                      <a:pt x="399" y="513"/>
                      <a:pt x="397" y="515"/>
                    </a:cubicBezTo>
                    <a:cubicBezTo>
                      <a:pt x="397" y="514"/>
                      <a:pt x="396" y="515"/>
                      <a:pt x="396" y="515"/>
                    </a:cubicBezTo>
                    <a:cubicBezTo>
                      <a:pt x="396" y="514"/>
                      <a:pt x="396" y="513"/>
                      <a:pt x="397" y="513"/>
                    </a:cubicBezTo>
                    <a:cubicBezTo>
                      <a:pt x="398" y="513"/>
                      <a:pt x="398" y="513"/>
                      <a:pt x="398" y="512"/>
                    </a:cubicBezTo>
                    <a:cubicBezTo>
                      <a:pt x="398" y="512"/>
                      <a:pt x="398" y="512"/>
                      <a:pt x="398" y="512"/>
                    </a:cubicBezTo>
                    <a:cubicBezTo>
                      <a:pt x="398" y="512"/>
                      <a:pt x="398" y="512"/>
                      <a:pt x="398" y="512"/>
                    </a:cubicBezTo>
                    <a:cubicBezTo>
                      <a:pt x="398" y="511"/>
                      <a:pt x="397" y="510"/>
                      <a:pt x="397" y="509"/>
                    </a:cubicBezTo>
                    <a:cubicBezTo>
                      <a:pt x="398" y="506"/>
                      <a:pt x="396" y="505"/>
                      <a:pt x="394" y="503"/>
                    </a:cubicBezTo>
                    <a:cubicBezTo>
                      <a:pt x="394" y="503"/>
                      <a:pt x="393" y="503"/>
                      <a:pt x="393" y="503"/>
                    </a:cubicBezTo>
                    <a:cubicBezTo>
                      <a:pt x="392" y="503"/>
                      <a:pt x="391" y="502"/>
                      <a:pt x="390" y="502"/>
                    </a:cubicBezTo>
                    <a:cubicBezTo>
                      <a:pt x="390" y="501"/>
                      <a:pt x="389" y="501"/>
                      <a:pt x="389" y="501"/>
                    </a:cubicBezTo>
                    <a:cubicBezTo>
                      <a:pt x="388" y="500"/>
                      <a:pt x="387" y="499"/>
                      <a:pt x="387" y="498"/>
                    </a:cubicBezTo>
                    <a:cubicBezTo>
                      <a:pt x="386" y="497"/>
                      <a:pt x="386" y="496"/>
                      <a:pt x="385" y="496"/>
                    </a:cubicBezTo>
                    <a:cubicBezTo>
                      <a:pt x="384" y="496"/>
                      <a:pt x="383" y="496"/>
                      <a:pt x="382" y="496"/>
                    </a:cubicBezTo>
                    <a:cubicBezTo>
                      <a:pt x="381" y="495"/>
                      <a:pt x="381" y="495"/>
                      <a:pt x="381" y="494"/>
                    </a:cubicBezTo>
                    <a:cubicBezTo>
                      <a:pt x="381" y="493"/>
                      <a:pt x="381" y="493"/>
                      <a:pt x="380" y="493"/>
                    </a:cubicBezTo>
                    <a:cubicBezTo>
                      <a:pt x="380" y="493"/>
                      <a:pt x="380" y="493"/>
                      <a:pt x="380" y="492"/>
                    </a:cubicBezTo>
                    <a:cubicBezTo>
                      <a:pt x="379" y="490"/>
                      <a:pt x="378" y="492"/>
                      <a:pt x="378" y="493"/>
                    </a:cubicBezTo>
                    <a:cubicBezTo>
                      <a:pt x="377" y="493"/>
                      <a:pt x="377" y="494"/>
                      <a:pt x="377" y="494"/>
                    </a:cubicBezTo>
                    <a:cubicBezTo>
                      <a:pt x="377" y="495"/>
                      <a:pt x="377" y="495"/>
                      <a:pt x="377" y="495"/>
                    </a:cubicBezTo>
                    <a:cubicBezTo>
                      <a:pt x="376" y="495"/>
                      <a:pt x="376" y="495"/>
                      <a:pt x="376" y="494"/>
                    </a:cubicBezTo>
                    <a:cubicBezTo>
                      <a:pt x="375" y="493"/>
                      <a:pt x="376" y="492"/>
                      <a:pt x="375" y="491"/>
                    </a:cubicBezTo>
                    <a:cubicBezTo>
                      <a:pt x="374" y="491"/>
                      <a:pt x="373" y="490"/>
                      <a:pt x="375" y="490"/>
                    </a:cubicBezTo>
                    <a:cubicBezTo>
                      <a:pt x="375" y="489"/>
                      <a:pt x="375" y="489"/>
                      <a:pt x="375" y="489"/>
                    </a:cubicBezTo>
                    <a:cubicBezTo>
                      <a:pt x="375" y="488"/>
                      <a:pt x="374" y="487"/>
                      <a:pt x="374" y="487"/>
                    </a:cubicBezTo>
                    <a:cubicBezTo>
                      <a:pt x="374" y="486"/>
                      <a:pt x="374" y="485"/>
                      <a:pt x="373" y="486"/>
                    </a:cubicBezTo>
                    <a:cubicBezTo>
                      <a:pt x="372" y="486"/>
                      <a:pt x="372" y="485"/>
                      <a:pt x="372" y="485"/>
                    </a:cubicBezTo>
                    <a:cubicBezTo>
                      <a:pt x="372" y="484"/>
                      <a:pt x="372" y="484"/>
                      <a:pt x="371" y="484"/>
                    </a:cubicBezTo>
                    <a:cubicBezTo>
                      <a:pt x="370" y="485"/>
                      <a:pt x="369" y="486"/>
                      <a:pt x="369" y="488"/>
                    </a:cubicBezTo>
                    <a:cubicBezTo>
                      <a:pt x="368" y="492"/>
                      <a:pt x="368" y="495"/>
                      <a:pt x="367" y="499"/>
                    </a:cubicBezTo>
                    <a:cubicBezTo>
                      <a:pt x="367" y="499"/>
                      <a:pt x="367" y="499"/>
                      <a:pt x="367" y="499"/>
                    </a:cubicBezTo>
                    <a:cubicBezTo>
                      <a:pt x="368" y="501"/>
                      <a:pt x="367" y="502"/>
                      <a:pt x="367" y="503"/>
                    </a:cubicBezTo>
                    <a:cubicBezTo>
                      <a:pt x="366" y="506"/>
                      <a:pt x="366" y="509"/>
                      <a:pt x="367" y="511"/>
                    </a:cubicBezTo>
                    <a:cubicBezTo>
                      <a:pt x="368" y="513"/>
                      <a:pt x="368" y="513"/>
                      <a:pt x="366" y="514"/>
                    </a:cubicBezTo>
                    <a:cubicBezTo>
                      <a:pt x="364" y="515"/>
                      <a:pt x="362" y="516"/>
                      <a:pt x="361" y="518"/>
                    </a:cubicBezTo>
                    <a:cubicBezTo>
                      <a:pt x="360" y="519"/>
                      <a:pt x="360" y="520"/>
                      <a:pt x="361" y="521"/>
                    </a:cubicBezTo>
                    <a:cubicBezTo>
                      <a:pt x="362" y="522"/>
                      <a:pt x="363" y="521"/>
                      <a:pt x="364" y="520"/>
                    </a:cubicBezTo>
                    <a:cubicBezTo>
                      <a:pt x="364" y="520"/>
                      <a:pt x="365" y="519"/>
                      <a:pt x="365" y="520"/>
                    </a:cubicBezTo>
                    <a:cubicBezTo>
                      <a:pt x="367" y="520"/>
                      <a:pt x="368" y="520"/>
                      <a:pt x="369" y="519"/>
                    </a:cubicBezTo>
                    <a:cubicBezTo>
                      <a:pt x="370" y="519"/>
                      <a:pt x="370" y="518"/>
                      <a:pt x="371" y="517"/>
                    </a:cubicBezTo>
                    <a:cubicBezTo>
                      <a:pt x="371" y="518"/>
                      <a:pt x="370" y="519"/>
                      <a:pt x="371" y="519"/>
                    </a:cubicBezTo>
                    <a:cubicBezTo>
                      <a:pt x="371" y="520"/>
                      <a:pt x="371" y="521"/>
                      <a:pt x="371" y="521"/>
                    </a:cubicBezTo>
                    <a:cubicBezTo>
                      <a:pt x="371" y="521"/>
                      <a:pt x="371" y="521"/>
                      <a:pt x="371" y="521"/>
                    </a:cubicBezTo>
                    <a:cubicBezTo>
                      <a:pt x="371" y="521"/>
                      <a:pt x="371" y="521"/>
                      <a:pt x="371" y="521"/>
                    </a:cubicBezTo>
                    <a:cubicBezTo>
                      <a:pt x="371" y="523"/>
                      <a:pt x="371" y="525"/>
                      <a:pt x="371" y="526"/>
                    </a:cubicBezTo>
                    <a:cubicBezTo>
                      <a:pt x="372" y="528"/>
                      <a:pt x="372" y="528"/>
                      <a:pt x="374" y="528"/>
                    </a:cubicBezTo>
                    <a:cubicBezTo>
                      <a:pt x="376" y="527"/>
                      <a:pt x="379" y="526"/>
                      <a:pt x="379" y="522"/>
                    </a:cubicBezTo>
                    <a:cubicBezTo>
                      <a:pt x="379" y="521"/>
                      <a:pt x="380" y="520"/>
                      <a:pt x="381" y="521"/>
                    </a:cubicBezTo>
                    <a:cubicBezTo>
                      <a:pt x="382" y="521"/>
                      <a:pt x="382" y="520"/>
                      <a:pt x="382" y="520"/>
                    </a:cubicBezTo>
                    <a:cubicBezTo>
                      <a:pt x="382" y="520"/>
                      <a:pt x="383" y="519"/>
                      <a:pt x="383" y="519"/>
                    </a:cubicBezTo>
                    <a:cubicBezTo>
                      <a:pt x="385" y="518"/>
                      <a:pt x="385" y="517"/>
                      <a:pt x="385" y="515"/>
                    </a:cubicBezTo>
                    <a:cubicBezTo>
                      <a:pt x="385" y="514"/>
                      <a:pt x="385" y="513"/>
                      <a:pt x="387" y="513"/>
                    </a:cubicBezTo>
                    <a:cubicBezTo>
                      <a:pt x="387" y="513"/>
                      <a:pt x="388" y="513"/>
                      <a:pt x="388" y="512"/>
                    </a:cubicBezTo>
                    <a:cubicBezTo>
                      <a:pt x="388" y="512"/>
                      <a:pt x="389" y="512"/>
                      <a:pt x="389" y="512"/>
                    </a:cubicBezTo>
                    <a:cubicBezTo>
                      <a:pt x="389" y="512"/>
                      <a:pt x="389" y="513"/>
                      <a:pt x="389" y="513"/>
                    </a:cubicBezTo>
                    <a:cubicBezTo>
                      <a:pt x="389" y="513"/>
                      <a:pt x="388" y="514"/>
                      <a:pt x="388" y="514"/>
                    </a:cubicBezTo>
                    <a:cubicBezTo>
                      <a:pt x="388" y="515"/>
                      <a:pt x="388" y="515"/>
                      <a:pt x="388" y="515"/>
                    </a:cubicBezTo>
                    <a:cubicBezTo>
                      <a:pt x="388" y="515"/>
                      <a:pt x="389" y="515"/>
                      <a:pt x="389" y="515"/>
                    </a:cubicBezTo>
                    <a:cubicBezTo>
                      <a:pt x="390" y="515"/>
                      <a:pt x="391" y="515"/>
                      <a:pt x="392" y="515"/>
                    </a:cubicBezTo>
                    <a:cubicBezTo>
                      <a:pt x="393" y="516"/>
                      <a:pt x="393" y="517"/>
                      <a:pt x="392" y="518"/>
                    </a:cubicBezTo>
                    <a:cubicBezTo>
                      <a:pt x="392" y="518"/>
                      <a:pt x="392" y="519"/>
                      <a:pt x="392" y="519"/>
                    </a:cubicBezTo>
                    <a:cubicBezTo>
                      <a:pt x="393" y="520"/>
                      <a:pt x="393" y="520"/>
                      <a:pt x="394" y="520"/>
                    </a:cubicBezTo>
                    <a:cubicBezTo>
                      <a:pt x="394" y="519"/>
                      <a:pt x="395" y="520"/>
                      <a:pt x="396" y="520"/>
                    </a:cubicBezTo>
                    <a:cubicBezTo>
                      <a:pt x="397" y="521"/>
                      <a:pt x="399" y="522"/>
                      <a:pt x="401" y="523"/>
                    </a:cubicBezTo>
                    <a:cubicBezTo>
                      <a:pt x="401" y="523"/>
                      <a:pt x="402" y="523"/>
                      <a:pt x="402" y="523"/>
                    </a:cubicBezTo>
                    <a:cubicBezTo>
                      <a:pt x="403" y="521"/>
                      <a:pt x="405" y="521"/>
                      <a:pt x="406" y="520"/>
                    </a:cubicBezTo>
                    <a:cubicBezTo>
                      <a:pt x="406" y="519"/>
                      <a:pt x="406" y="518"/>
                      <a:pt x="407" y="518"/>
                    </a:cubicBezTo>
                    <a:cubicBezTo>
                      <a:pt x="407" y="518"/>
                      <a:pt x="408" y="518"/>
                      <a:pt x="408" y="518"/>
                    </a:cubicBezTo>
                    <a:close/>
                    <a:moveTo>
                      <a:pt x="371" y="516"/>
                    </a:moveTo>
                    <a:cubicBezTo>
                      <a:pt x="371" y="516"/>
                      <a:pt x="371" y="516"/>
                      <a:pt x="371" y="516"/>
                    </a:cubicBezTo>
                    <a:cubicBezTo>
                      <a:pt x="371" y="516"/>
                      <a:pt x="371" y="516"/>
                      <a:pt x="371" y="516"/>
                    </a:cubicBezTo>
                    <a:cubicBezTo>
                      <a:pt x="371" y="516"/>
                      <a:pt x="371" y="516"/>
                      <a:pt x="371" y="516"/>
                    </a:cubicBezTo>
                    <a:close/>
                    <a:moveTo>
                      <a:pt x="371" y="516"/>
                    </a:moveTo>
                    <a:cubicBezTo>
                      <a:pt x="371" y="516"/>
                      <a:pt x="371" y="516"/>
                      <a:pt x="371" y="516"/>
                    </a:cubicBezTo>
                    <a:cubicBezTo>
                      <a:pt x="371" y="516"/>
                      <a:pt x="371" y="516"/>
                      <a:pt x="371" y="516"/>
                    </a:cubicBezTo>
                    <a:cubicBezTo>
                      <a:pt x="371" y="516"/>
                      <a:pt x="371" y="516"/>
                      <a:pt x="371" y="516"/>
                    </a:cubicBezTo>
                    <a:close/>
                    <a:moveTo>
                      <a:pt x="396" y="532"/>
                    </a:moveTo>
                    <a:cubicBezTo>
                      <a:pt x="396" y="534"/>
                      <a:pt x="395" y="535"/>
                      <a:pt x="394" y="536"/>
                    </a:cubicBezTo>
                    <a:cubicBezTo>
                      <a:pt x="392" y="537"/>
                      <a:pt x="392" y="538"/>
                      <a:pt x="391" y="540"/>
                    </a:cubicBezTo>
                    <a:cubicBezTo>
                      <a:pt x="390" y="541"/>
                      <a:pt x="389" y="541"/>
                      <a:pt x="388" y="542"/>
                    </a:cubicBezTo>
                    <a:cubicBezTo>
                      <a:pt x="388" y="542"/>
                      <a:pt x="388" y="542"/>
                      <a:pt x="388" y="542"/>
                    </a:cubicBezTo>
                    <a:cubicBezTo>
                      <a:pt x="387" y="540"/>
                      <a:pt x="386" y="541"/>
                      <a:pt x="385" y="542"/>
                    </a:cubicBezTo>
                    <a:cubicBezTo>
                      <a:pt x="384" y="542"/>
                      <a:pt x="384" y="542"/>
                      <a:pt x="384" y="541"/>
                    </a:cubicBezTo>
                    <a:cubicBezTo>
                      <a:pt x="384" y="541"/>
                      <a:pt x="384" y="540"/>
                      <a:pt x="383" y="539"/>
                    </a:cubicBezTo>
                    <a:cubicBezTo>
                      <a:pt x="382" y="538"/>
                      <a:pt x="382" y="537"/>
                      <a:pt x="383" y="536"/>
                    </a:cubicBezTo>
                    <a:cubicBezTo>
                      <a:pt x="384" y="536"/>
                      <a:pt x="385" y="534"/>
                      <a:pt x="385" y="533"/>
                    </a:cubicBezTo>
                    <a:cubicBezTo>
                      <a:pt x="385" y="532"/>
                      <a:pt x="386" y="531"/>
                      <a:pt x="386" y="531"/>
                    </a:cubicBezTo>
                    <a:cubicBezTo>
                      <a:pt x="387" y="530"/>
                      <a:pt x="387" y="531"/>
                      <a:pt x="388" y="532"/>
                    </a:cubicBezTo>
                    <a:cubicBezTo>
                      <a:pt x="388" y="532"/>
                      <a:pt x="389" y="532"/>
                      <a:pt x="389" y="531"/>
                    </a:cubicBezTo>
                    <a:cubicBezTo>
                      <a:pt x="390" y="531"/>
                      <a:pt x="391" y="530"/>
                      <a:pt x="392" y="531"/>
                    </a:cubicBezTo>
                    <a:cubicBezTo>
                      <a:pt x="392" y="531"/>
                      <a:pt x="393" y="531"/>
                      <a:pt x="393" y="530"/>
                    </a:cubicBezTo>
                    <a:cubicBezTo>
                      <a:pt x="394" y="529"/>
                      <a:pt x="395" y="530"/>
                      <a:pt x="396" y="531"/>
                    </a:cubicBezTo>
                    <a:cubicBezTo>
                      <a:pt x="396" y="531"/>
                      <a:pt x="396" y="532"/>
                      <a:pt x="396" y="532"/>
                    </a:cubicBezTo>
                    <a:close/>
                    <a:moveTo>
                      <a:pt x="438" y="442"/>
                    </a:moveTo>
                    <a:cubicBezTo>
                      <a:pt x="439" y="443"/>
                      <a:pt x="440" y="443"/>
                      <a:pt x="441" y="443"/>
                    </a:cubicBezTo>
                    <a:cubicBezTo>
                      <a:pt x="442" y="444"/>
                      <a:pt x="443" y="445"/>
                      <a:pt x="443" y="447"/>
                    </a:cubicBezTo>
                    <a:cubicBezTo>
                      <a:pt x="442" y="448"/>
                      <a:pt x="442" y="449"/>
                      <a:pt x="442" y="450"/>
                    </a:cubicBezTo>
                    <a:cubicBezTo>
                      <a:pt x="443" y="452"/>
                      <a:pt x="443" y="454"/>
                      <a:pt x="442" y="456"/>
                    </a:cubicBezTo>
                    <a:cubicBezTo>
                      <a:pt x="442" y="456"/>
                      <a:pt x="442" y="456"/>
                      <a:pt x="442" y="456"/>
                    </a:cubicBezTo>
                    <a:cubicBezTo>
                      <a:pt x="442" y="457"/>
                      <a:pt x="441" y="458"/>
                      <a:pt x="441" y="459"/>
                    </a:cubicBezTo>
                    <a:cubicBezTo>
                      <a:pt x="439" y="460"/>
                      <a:pt x="437" y="462"/>
                      <a:pt x="435" y="461"/>
                    </a:cubicBezTo>
                    <a:cubicBezTo>
                      <a:pt x="434" y="461"/>
                      <a:pt x="434" y="461"/>
                      <a:pt x="433" y="461"/>
                    </a:cubicBezTo>
                    <a:cubicBezTo>
                      <a:pt x="429" y="463"/>
                      <a:pt x="428" y="461"/>
                      <a:pt x="428" y="458"/>
                    </a:cubicBezTo>
                    <a:cubicBezTo>
                      <a:pt x="428" y="457"/>
                      <a:pt x="428" y="457"/>
                      <a:pt x="428" y="456"/>
                    </a:cubicBezTo>
                    <a:cubicBezTo>
                      <a:pt x="428" y="456"/>
                      <a:pt x="428" y="456"/>
                      <a:pt x="428" y="456"/>
                    </a:cubicBezTo>
                    <a:cubicBezTo>
                      <a:pt x="427" y="454"/>
                      <a:pt x="428" y="451"/>
                      <a:pt x="429" y="449"/>
                    </a:cubicBezTo>
                    <a:cubicBezTo>
                      <a:pt x="429" y="449"/>
                      <a:pt x="429" y="448"/>
                      <a:pt x="429" y="448"/>
                    </a:cubicBezTo>
                    <a:cubicBezTo>
                      <a:pt x="429" y="448"/>
                      <a:pt x="429" y="448"/>
                      <a:pt x="429" y="448"/>
                    </a:cubicBezTo>
                    <a:cubicBezTo>
                      <a:pt x="430" y="447"/>
                      <a:pt x="430" y="446"/>
                      <a:pt x="431" y="444"/>
                    </a:cubicBezTo>
                    <a:cubicBezTo>
                      <a:pt x="432" y="443"/>
                      <a:pt x="433" y="442"/>
                      <a:pt x="435" y="443"/>
                    </a:cubicBezTo>
                    <a:cubicBezTo>
                      <a:pt x="435" y="443"/>
                      <a:pt x="436" y="443"/>
                      <a:pt x="436" y="442"/>
                    </a:cubicBezTo>
                    <a:cubicBezTo>
                      <a:pt x="437" y="442"/>
                      <a:pt x="437" y="442"/>
                      <a:pt x="438" y="442"/>
                    </a:cubicBezTo>
                    <a:close/>
                    <a:moveTo>
                      <a:pt x="413" y="539"/>
                    </a:moveTo>
                    <a:cubicBezTo>
                      <a:pt x="414" y="541"/>
                      <a:pt x="414" y="542"/>
                      <a:pt x="413" y="544"/>
                    </a:cubicBezTo>
                    <a:cubicBezTo>
                      <a:pt x="412" y="546"/>
                      <a:pt x="412" y="548"/>
                      <a:pt x="411" y="549"/>
                    </a:cubicBezTo>
                    <a:cubicBezTo>
                      <a:pt x="411" y="550"/>
                      <a:pt x="411" y="550"/>
                      <a:pt x="410" y="550"/>
                    </a:cubicBezTo>
                    <a:cubicBezTo>
                      <a:pt x="410" y="550"/>
                      <a:pt x="410" y="550"/>
                      <a:pt x="410" y="549"/>
                    </a:cubicBezTo>
                    <a:cubicBezTo>
                      <a:pt x="409" y="549"/>
                      <a:pt x="409" y="548"/>
                      <a:pt x="408" y="547"/>
                    </a:cubicBezTo>
                    <a:cubicBezTo>
                      <a:pt x="407" y="547"/>
                      <a:pt x="407" y="546"/>
                      <a:pt x="407" y="545"/>
                    </a:cubicBezTo>
                    <a:cubicBezTo>
                      <a:pt x="407" y="543"/>
                      <a:pt x="408" y="541"/>
                      <a:pt x="409" y="539"/>
                    </a:cubicBezTo>
                    <a:cubicBezTo>
                      <a:pt x="410" y="538"/>
                      <a:pt x="412" y="538"/>
                      <a:pt x="413" y="539"/>
                    </a:cubicBezTo>
                    <a:close/>
                    <a:moveTo>
                      <a:pt x="447" y="445"/>
                    </a:moveTo>
                    <a:cubicBezTo>
                      <a:pt x="447" y="445"/>
                      <a:pt x="448" y="446"/>
                      <a:pt x="448" y="446"/>
                    </a:cubicBezTo>
                    <a:cubicBezTo>
                      <a:pt x="447" y="448"/>
                      <a:pt x="449" y="447"/>
                      <a:pt x="450" y="448"/>
                    </a:cubicBezTo>
                    <a:cubicBezTo>
                      <a:pt x="450" y="448"/>
                      <a:pt x="451" y="448"/>
                      <a:pt x="451" y="448"/>
                    </a:cubicBezTo>
                    <a:cubicBezTo>
                      <a:pt x="452" y="448"/>
                      <a:pt x="453" y="448"/>
                      <a:pt x="453" y="449"/>
                    </a:cubicBezTo>
                    <a:cubicBezTo>
                      <a:pt x="454" y="450"/>
                      <a:pt x="454" y="450"/>
                      <a:pt x="454" y="451"/>
                    </a:cubicBezTo>
                    <a:cubicBezTo>
                      <a:pt x="454" y="452"/>
                      <a:pt x="453" y="453"/>
                      <a:pt x="452" y="452"/>
                    </a:cubicBezTo>
                    <a:cubicBezTo>
                      <a:pt x="451" y="452"/>
                      <a:pt x="450" y="452"/>
                      <a:pt x="448" y="452"/>
                    </a:cubicBezTo>
                    <a:cubicBezTo>
                      <a:pt x="446" y="453"/>
                      <a:pt x="444" y="450"/>
                      <a:pt x="444" y="448"/>
                    </a:cubicBezTo>
                    <a:cubicBezTo>
                      <a:pt x="444" y="447"/>
                      <a:pt x="445" y="447"/>
                      <a:pt x="445" y="447"/>
                    </a:cubicBezTo>
                    <a:cubicBezTo>
                      <a:pt x="446" y="447"/>
                      <a:pt x="447" y="446"/>
                      <a:pt x="447" y="445"/>
                    </a:cubicBezTo>
                    <a:close/>
                    <a:moveTo>
                      <a:pt x="535" y="472"/>
                    </a:moveTo>
                    <a:cubicBezTo>
                      <a:pt x="534" y="471"/>
                      <a:pt x="534" y="470"/>
                      <a:pt x="533" y="469"/>
                    </a:cubicBezTo>
                    <a:cubicBezTo>
                      <a:pt x="533" y="469"/>
                      <a:pt x="533" y="469"/>
                      <a:pt x="533" y="469"/>
                    </a:cubicBezTo>
                    <a:cubicBezTo>
                      <a:pt x="533" y="469"/>
                      <a:pt x="532" y="469"/>
                      <a:pt x="532" y="469"/>
                    </a:cubicBezTo>
                    <a:cubicBezTo>
                      <a:pt x="532" y="469"/>
                      <a:pt x="532" y="469"/>
                      <a:pt x="532" y="469"/>
                    </a:cubicBezTo>
                    <a:cubicBezTo>
                      <a:pt x="532" y="469"/>
                      <a:pt x="532" y="469"/>
                      <a:pt x="532" y="469"/>
                    </a:cubicBezTo>
                    <a:cubicBezTo>
                      <a:pt x="532" y="469"/>
                      <a:pt x="532" y="468"/>
                      <a:pt x="532" y="468"/>
                    </a:cubicBezTo>
                    <a:cubicBezTo>
                      <a:pt x="532" y="468"/>
                      <a:pt x="532" y="467"/>
                      <a:pt x="532" y="467"/>
                    </a:cubicBezTo>
                    <a:cubicBezTo>
                      <a:pt x="531" y="467"/>
                      <a:pt x="531" y="466"/>
                      <a:pt x="530" y="466"/>
                    </a:cubicBezTo>
                    <a:cubicBezTo>
                      <a:pt x="530" y="466"/>
                      <a:pt x="530" y="466"/>
                      <a:pt x="530" y="466"/>
                    </a:cubicBezTo>
                    <a:cubicBezTo>
                      <a:pt x="530" y="466"/>
                      <a:pt x="530" y="465"/>
                      <a:pt x="529" y="465"/>
                    </a:cubicBezTo>
                    <a:cubicBezTo>
                      <a:pt x="529" y="465"/>
                      <a:pt x="529" y="465"/>
                      <a:pt x="529" y="466"/>
                    </a:cubicBezTo>
                    <a:cubicBezTo>
                      <a:pt x="529" y="466"/>
                      <a:pt x="529" y="467"/>
                      <a:pt x="528" y="467"/>
                    </a:cubicBezTo>
                    <a:cubicBezTo>
                      <a:pt x="527" y="466"/>
                      <a:pt x="527" y="467"/>
                      <a:pt x="527" y="467"/>
                    </a:cubicBezTo>
                    <a:cubicBezTo>
                      <a:pt x="527" y="468"/>
                      <a:pt x="527" y="468"/>
                      <a:pt x="527" y="468"/>
                    </a:cubicBezTo>
                    <a:cubicBezTo>
                      <a:pt x="527" y="468"/>
                      <a:pt x="527" y="468"/>
                      <a:pt x="527" y="468"/>
                    </a:cubicBezTo>
                    <a:cubicBezTo>
                      <a:pt x="526" y="468"/>
                      <a:pt x="527" y="467"/>
                      <a:pt x="526" y="467"/>
                    </a:cubicBezTo>
                    <a:cubicBezTo>
                      <a:pt x="526" y="467"/>
                      <a:pt x="526" y="467"/>
                      <a:pt x="526" y="467"/>
                    </a:cubicBezTo>
                    <a:cubicBezTo>
                      <a:pt x="525" y="467"/>
                      <a:pt x="525" y="467"/>
                      <a:pt x="525" y="468"/>
                    </a:cubicBezTo>
                    <a:cubicBezTo>
                      <a:pt x="526" y="469"/>
                      <a:pt x="525" y="470"/>
                      <a:pt x="524" y="471"/>
                    </a:cubicBezTo>
                    <a:cubicBezTo>
                      <a:pt x="524" y="471"/>
                      <a:pt x="524" y="471"/>
                      <a:pt x="524" y="471"/>
                    </a:cubicBezTo>
                    <a:cubicBezTo>
                      <a:pt x="524" y="471"/>
                      <a:pt x="525" y="470"/>
                      <a:pt x="525" y="469"/>
                    </a:cubicBezTo>
                    <a:cubicBezTo>
                      <a:pt x="525" y="468"/>
                      <a:pt x="525" y="467"/>
                      <a:pt x="524" y="466"/>
                    </a:cubicBezTo>
                    <a:cubicBezTo>
                      <a:pt x="524" y="466"/>
                      <a:pt x="524" y="467"/>
                      <a:pt x="523" y="467"/>
                    </a:cubicBezTo>
                    <a:cubicBezTo>
                      <a:pt x="523" y="467"/>
                      <a:pt x="523" y="467"/>
                      <a:pt x="523" y="467"/>
                    </a:cubicBezTo>
                    <a:cubicBezTo>
                      <a:pt x="522" y="467"/>
                      <a:pt x="521" y="467"/>
                      <a:pt x="521" y="468"/>
                    </a:cubicBezTo>
                    <a:cubicBezTo>
                      <a:pt x="521" y="469"/>
                      <a:pt x="521" y="470"/>
                      <a:pt x="521" y="471"/>
                    </a:cubicBezTo>
                    <a:cubicBezTo>
                      <a:pt x="520" y="470"/>
                      <a:pt x="521" y="469"/>
                      <a:pt x="521" y="468"/>
                    </a:cubicBezTo>
                    <a:cubicBezTo>
                      <a:pt x="520" y="468"/>
                      <a:pt x="520" y="469"/>
                      <a:pt x="520" y="469"/>
                    </a:cubicBezTo>
                    <a:cubicBezTo>
                      <a:pt x="520" y="468"/>
                      <a:pt x="520" y="467"/>
                      <a:pt x="521" y="467"/>
                    </a:cubicBezTo>
                    <a:cubicBezTo>
                      <a:pt x="522" y="466"/>
                      <a:pt x="522" y="466"/>
                      <a:pt x="522" y="465"/>
                    </a:cubicBezTo>
                    <a:cubicBezTo>
                      <a:pt x="522" y="464"/>
                      <a:pt x="522" y="463"/>
                      <a:pt x="523" y="463"/>
                    </a:cubicBezTo>
                    <a:cubicBezTo>
                      <a:pt x="524" y="463"/>
                      <a:pt x="523" y="462"/>
                      <a:pt x="524" y="461"/>
                    </a:cubicBezTo>
                    <a:cubicBezTo>
                      <a:pt x="524" y="461"/>
                      <a:pt x="523" y="460"/>
                      <a:pt x="523" y="460"/>
                    </a:cubicBezTo>
                    <a:cubicBezTo>
                      <a:pt x="522" y="460"/>
                      <a:pt x="522" y="461"/>
                      <a:pt x="521" y="461"/>
                    </a:cubicBezTo>
                    <a:cubicBezTo>
                      <a:pt x="521" y="461"/>
                      <a:pt x="521" y="462"/>
                      <a:pt x="521" y="462"/>
                    </a:cubicBezTo>
                    <a:cubicBezTo>
                      <a:pt x="521" y="463"/>
                      <a:pt x="521" y="464"/>
                      <a:pt x="520" y="464"/>
                    </a:cubicBezTo>
                    <a:cubicBezTo>
                      <a:pt x="520" y="462"/>
                      <a:pt x="520" y="462"/>
                      <a:pt x="518" y="462"/>
                    </a:cubicBezTo>
                    <a:cubicBezTo>
                      <a:pt x="518" y="462"/>
                      <a:pt x="517" y="462"/>
                      <a:pt x="517" y="462"/>
                    </a:cubicBezTo>
                    <a:cubicBezTo>
                      <a:pt x="517" y="462"/>
                      <a:pt x="517" y="462"/>
                      <a:pt x="517" y="462"/>
                    </a:cubicBezTo>
                    <a:cubicBezTo>
                      <a:pt x="517" y="462"/>
                      <a:pt x="517" y="460"/>
                      <a:pt x="516" y="461"/>
                    </a:cubicBezTo>
                    <a:cubicBezTo>
                      <a:pt x="516" y="461"/>
                      <a:pt x="516" y="461"/>
                      <a:pt x="516" y="461"/>
                    </a:cubicBezTo>
                    <a:cubicBezTo>
                      <a:pt x="516" y="461"/>
                      <a:pt x="515" y="461"/>
                      <a:pt x="515" y="461"/>
                    </a:cubicBezTo>
                    <a:cubicBezTo>
                      <a:pt x="515" y="460"/>
                      <a:pt x="515" y="461"/>
                      <a:pt x="516" y="461"/>
                    </a:cubicBezTo>
                    <a:cubicBezTo>
                      <a:pt x="516" y="460"/>
                      <a:pt x="516" y="460"/>
                      <a:pt x="516" y="460"/>
                    </a:cubicBezTo>
                    <a:cubicBezTo>
                      <a:pt x="516" y="460"/>
                      <a:pt x="516" y="460"/>
                      <a:pt x="516" y="460"/>
                    </a:cubicBezTo>
                    <a:cubicBezTo>
                      <a:pt x="516" y="460"/>
                      <a:pt x="516" y="460"/>
                      <a:pt x="516" y="460"/>
                    </a:cubicBezTo>
                    <a:cubicBezTo>
                      <a:pt x="517" y="459"/>
                      <a:pt x="517" y="458"/>
                      <a:pt x="516" y="458"/>
                    </a:cubicBezTo>
                    <a:cubicBezTo>
                      <a:pt x="516" y="457"/>
                      <a:pt x="516" y="457"/>
                      <a:pt x="516" y="457"/>
                    </a:cubicBezTo>
                    <a:cubicBezTo>
                      <a:pt x="516" y="456"/>
                      <a:pt x="516" y="455"/>
                      <a:pt x="515" y="455"/>
                    </a:cubicBezTo>
                    <a:cubicBezTo>
                      <a:pt x="516" y="454"/>
                      <a:pt x="515" y="453"/>
                      <a:pt x="514" y="453"/>
                    </a:cubicBezTo>
                    <a:cubicBezTo>
                      <a:pt x="514" y="453"/>
                      <a:pt x="514" y="453"/>
                      <a:pt x="513" y="452"/>
                    </a:cubicBezTo>
                    <a:cubicBezTo>
                      <a:pt x="512" y="451"/>
                      <a:pt x="512" y="451"/>
                      <a:pt x="511" y="452"/>
                    </a:cubicBezTo>
                    <a:cubicBezTo>
                      <a:pt x="511" y="452"/>
                      <a:pt x="511" y="452"/>
                      <a:pt x="511" y="452"/>
                    </a:cubicBezTo>
                    <a:cubicBezTo>
                      <a:pt x="510" y="452"/>
                      <a:pt x="510" y="453"/>
                      <a:pt x="510" y="453"/>
                    </a:cubicBezTo>
                    <a:cubicBezTo>
                      <a:pt x="510" y="453"/>
                      <a:pt x="510" y="453"/>
                      <a:pt x="510" y="453"/>
                    </a:cubicBezTo>
                    <a:cubicBezTo>
                      <a:pt x="510" y="453"/>
                      <a:pt x="510" y="453"/>
                      <a:pt x="509" y="453"/>
                    </a:cubicBezTo>
                    <a:cubicBezTo>
                      <a:pt x="509" y="453"/>
                      <a:pt x="509" y="453"/>
                      <a:pt x="509" y="453"/>
                    </a:cubicBezTo>
                    <a:cubicBezTo>
                      <a:pt x="509" y="453"/>
                      <a:pt x="509" y="453"/>
                      <a:pt x="509" y="453"/>
                    </a:cubicBezTo>
                    <a:cubicBezTo>
                      <a:pt x="509" y="453"/>
                      <a:pt x="509" y="454"/>
                      <a:pt x="509" y="454"/>
                    </a:cubicBezTo>
                    <a:cubicBezTo>
                      <a:pt x="508" y="453"/>
                      <a:pt x="509" y="453"/>
                      <a:pt x="509" y="453"/>
                    </a:cubicBezTo>
                    <a:cubicBezTo>
                      <a:pt x="510" y="452"/>
                      <a:pt x="510" y="452"/>
                      <a:pt x="509" y="451"/>
                    </a:cubicBezTo>
                    <a:cubicBezTo>
                      <a:pt x="510" y="451"/>
                      <a:pt x="510" y="450"/>
                      <a:pt x="511" y="449"/>
                    </a:cubicBezTo>
                    <a:cubicBezTo>
                      <a:pt x="512" y="449"/>
                      <a:pt x="512" y="449"/>
                      <a:pt x="511" y="448"/>
                    </a:cubicBezTo>
                    <a:cubicBezTo>
                      <a:pt x="510" y="447"/>
                      <a:pt x="509" y="447"/>
                      <a:pt x="509" y="448"/>
                    </a:cubicBezTo>
                    <a:cubicBezTo>
                      <a:pt x="509" y="449"/>
                      <a:pt x="509" y="449"/>
                      <a:pt x="508" y="449"/>
                    </a:cubicBezTo>
                    <a:cubicBezTo>
                      <a:pt x="508" y="449"/>
                      <a:pt x="508" y="449"/>
                      <a:pt x="508" y="449"/>
                    </a:cubicBezTo>
                    <a:cubicBezTo>
                      <a:pt x="508" y="449"/>
                      <a:pt x="508" y="449"/>
                      <a:pt x="508" y="449"/>
                    </a:cubicBezTo>
                    <a:cubicBezTo>
                      <a:pt x="508" y="450"/>
                      <a:pt x="507" y="450"/>
                      <a:pt x="507" y="450"/>
                    </a:cubicBezTo>
                    <a:cubicBezTo>
                      <a:pt x="507" y="450"/>
                      <a:pt x="507" y="450"/>
                      <a:pt x="507" y="450"/>
                    </a:cubicBezTo>
                    <a:cubicBezTo>
                      <a:pt x="507" y="450"/>
                      <a:pt x="507" y="450"/>
                      <a:pt x="507" y="450"/>
                    </a:cubicBezTo>
                    <a:cubicBezTo>
                      <a:pt x="507" y="449"/>
                      <a:pt x="507" y="448"/>
                      <a:pt x="506" y="448"/>
                    </a:cubicBezTo>
                    <a:cubicBezTo>
                      <a:pt x="505" y="448"/>
                      <a:pt x="505" y="449"/>
                      <a:pt x="505" y="449"/>
                    </a:cubicBezTo>
                    <a:cubicBezTo>
                      <a:pt x="505" y="450"/>
                      <a:pt x="505" y="450"/>
                      <a:pt x="505" y="450"/>
                    </a:cubicBezTo>
                    <a:cubicBezTo>
                      <a:pt x="505" y="450"/>
                      <a:pt x="505" y="450"/>
                      <a:pt x="505" y="450"/>
                    </a:cubicBezTo>
                    <a:cubicBezTo>
                      <a:pt x="504" y="451"/>
                      <a:pt x="504" y="451"/>
                      <a:pt x="504" y="452"/>
                    </a:cubicBezTo>
                    <a:cubicBezTo>
                      <a:pt x="504" y="452"/>
                      <a:pt x="503" y="452"/>
                      <a:pt x="503" y="452"/>
                    </a:cubicBezTo>
                    <a:cubicBezTo>
                      <a:pt x="503" y="452"/>
                      <a:pt x="503" y="452"/>
                      <a:pt x="503" y="452"/>
                    </a:cubicBezTo>
                    <a:cubicBezTo>
                      <a:pt x="504" y="451"/>
                      <a:pt x="504" y="449"/>
                      <a:pt x="503" y="448"/>
                    </a:cubicBezTo>
                    <a:cubicBezTo>
                      <a:pt x="502" y="449"/>
                      <a:pt x="501" y="449"/>
                      <a:pt x="501" y="450"/>
                    </a:cubicBezTo>
                    <a:cubicBezTo>
                      <a:pt x="501" y="450"/>
                      <a:pt x="501" y="449"/>
                      <a:pt x="501" y="449"/>
                    </a:cubicBezTo>
                    <a:cubicBezTo>
                      <a:pt x="501" y="449"/>
                      <a:pt x="501" y="449"/>
                      <a:pt x="501" y="449"/>
                    </a:cubicBezTo>
                    <a:cubicBezTo>
                      <a:pt x="501" y="449"/>
                      <a:pt x="501" y="449"/>
                      <a:pt x="501" y="449"/>
                    </a:cubicBezTo>
                    <a:cubicBezTo>
                      <a:pt x="501" y="448"/>
                      <a:pt x="502" y="448"/>
                      <a:pt x="501" y="447"/>
                    </a:cubicBezTo>
                    <a:cubicBezTo>
                      <a:pt x="501" y="446"/>
                      <a:pt x="501" y="446"/>
                      <a:pt x="500" y="445"/>
                    </a:cubicBezTo>
                    <a:cubicBezTo>
                      <a:pt x="499" y="445"/>
                      <a:pt x="499" y="446"/>
                      <a:pt x="498" y="446"/>
                    </a:cubicBezTo>
                    <a:cubicBezTo>
                      <a:pt x="498" y="446"/>
                      <a:pt x="498" y="446"/>
                      <a:pt x="498" y="446"/>
                    </a:cubicBezTo>
                    <a:cubicBezTo>
                      <a:pt x="498" y="446"/>
                      <a:pt x="498" y="446"/>
                      <a:pt x="497" y="446"/>
                    </a:cubicBezTo>
                    <a:cubicBezTo>
                      <a:pt x="497" y="446"/>
                      <a:pt x="497" y="446"/>
                      <a:pt x="497" y="446"/>
                    </a:cubicBezTo>
                    <a:cubicBezTo>
                      <a:pt x="497" y="446"/>
                      <a:pt x="497" y="446"/>
                      <a:pt x="497" y="446"/>
                    </a:cubicBezTo>
                    <a:cubicBezTo>
                      <a:pt x="497" y="446"/>
                      <a:pt x="497" y="446"/>
                      <a:pt x="497" y="445"/>
                    </a:cubicBezTo>
                    <a:cubicBezTo>
                      <a:pt x="498" y="445"/>
                      <a:pt x="498" y="444"/>
                      <a:pt x="497" y="444"/>
                    </a:cubicBezTo>
                    <a:cubicBezTo>
                      <a:pt x="496" y="443"/>
                      <a:pt x="495" y="443"/>
                      <a:pt x="495" y="445"/>
                    </a:cubicBezTo>
                    <a:cubicBezTo>
                      <a:pt x="495" y="445"/>
                      <a:pt x="495" y="445"/>
                      <a:pt x="495" y="445"/>
                    </a:cubicBezTo>
                    <a:cubicBezTo>
                      <a:pt x="494" y="444"/>
                      <a:pt x="494" y="444"/>
                      <a:pt x="494" y="444"/>
                    </a:cubicBezTo>
                    <a:cubicBezTo>
                      <a:pt x="494" y="444"/>
                      <a:pt x="494" y="444"/>
                      <a:pt x="494" y="444"/>
                    </a:cubicBezTo>
                    <a:cubicBezTo>
                      <a:pt x="495" y="443"/>
                      <a:pt x="495" y="443"/>
                      <a:pt x="495" y="442"/>
                    </a:cubicBezTo>
                    <a:cubicBezTo>
                      <a:pt x="496" y="442"/>
                      <a:pt x="495" y="442"/>
                      <a:pt x="495" y="442"/>
                    </a:cubicBezTo>
                    <a:cubicBezTo>
                      <a:pt x="495" y="442"/>
                      <a:pt x="495" y="442"/>
                      <a:pt x="495" y="442"/>
                    </a:cubicBezTo>
                    <a:cubicBezTo>
                      <a:pt x="495" y="442"/>
                      <a:pt x="495" y="442"/>
                      <a:pt x="495" y="442"/>
                    </a:cubicBezTo>
                    <a:cubicBezTo>
                      <a:pt x="494" y="441"/>
                      <a:pt x="494" y="442"/>
                      <a:pt x="493" y="442"/>
                    </a:cubicBezTo>
                    <a:cubicBezTo>
                      <a:pt x="493" y="442"/>
                      <a:pt x="493" y="442"/>
                      <a:pt x="493" y="442"/>
                    </a:cubicBezTo>
                    <a:cubicBezTo>
                      <a:pt x="493" y="443"/>
                      <a:pt x="493" y="443"/>
                      <a:pt x="493" y="443"/>
                    </a:cubicBezTo>
                    <a:cubicBezTo>
                      <a:pt x="492" y="442"/>
                      <a:pt x="492" y="442"/>
                      <a:pt x="491" y="443"/>
                    </a:cubicBezTo>
                    <a:cubicBezTo>
                      <a:pt x="491" y="443"/>
                      <a:pt x="491" y="443"/>
                      <a:pt x="491" y="443"/>
                    </a:cubicBezTo>
                    <a:cubicBezTo>
                      <a:pt x="491" y="443"/>
                      <a:pt x="491" y="443"/>
                      <a:pt x="491" y="443"/>
                    </a:cubicBezTo>
                    <a:cubicBezTo>
                      <a:pt x="491" y="443"/>
                      <a:pt x="491" y="443"/>
                      <a:pt x="491" y="443"/>
                    </a:cubicBezTo>
                    <a:cubicBezTo>
                      <a:pt x="491" y="443"/>
                      <a:pt x="491" y="443"/>
                      <a:pt x="491" y="443"/>
                    </a:cubicBezTo>
                    <a:cubicBezTo>
                      <a:pt x="491" y="442"/>
                      <a:pt x="492" y="442"/>
                      <a:pt x="493" y="442"/>
                    </a:cubicBezTo>
                    <a:cubicBezTo>
                      <a:pt x="493" y="441"/>
                      <a:pt x="494" y="441"/>
                      <a:pt x="494" y="441"/>
                    </a:cubicBezTo>
                    <a:cubicBezTo>
                      <a:pt x="495" y="441"/>
                      <a:pt x="496" y="441"/>
                      <a:pt x="497" y="441"/>
                    </a:cubicBezTo>
                    <a:cubicBezTo>
                      <a:pt x="497" y="441"/>
                      <a:pt x="498" y="441"/>
                      <a:pt x="498" y="440"/>
                    </a:cubicBezTo>
                    <a:cubicBezTo>
                      <a:pt x="497" y="440"/>
                      <a:pt x="496" y="439"/>
                      <a:pt x="496" y="440"/>
                    </a:cubicBezTo>
                    <a:cubicBezTo>
                      <a:pt x="494" y="442"/>
                      <a:pt x="495" y="439"/>
                      <a:pt x="494" y="439"/>
                    </a:cubicBezTo>
                    <a:cubicBezTo>
                      <a:pt x="494" y="439"/>
                      <a:pt x="493" y="439"/>
                      <a:pt x="493" y="439"/>
                    </a:cubicBezTo>
                    <a:cubicBezTo>
                      <a:pt x="493" y="440"/>
                      <a:pt x="492" y="440"/>
                      <a:pt x="492" y="440"/>
                    </a:cubicBezTo>
                    <a:cubicBezTo>
                      <a:pt x="492" y="440"/>
                      <a:pt x="492" y="440"/>
                      <a:pt x="492" y="440"/>
                    </a:cubicBezTo>
                    <a:cubicBezTo>
                      <a:pt x="492" y="440"/>
                      <a:pt x="492" y="440"/>
                      <a:pt x="492" y="440"/>
                    </a:cubicBezTo>
                    <a:cubicBezTo>
                      <a:pt x="492" y="439"/>
                      <a:pt x="492" y="439"/>
                      <a:pt x="492" y="439"/>
                    </a:cubicBezTo>
                    <a:cubicBezTo>
                      <a:pt x="493" y="439"/>
                      <a:pt x="493" y="439"/>
                      <a:pt x="493" y="438"/>
                    </a:cubicBezTo>
                    <a:cubicBezTo>
                      <a:pt x="493" y="438"/>
                      <a:pt x="492" y="438"/>
                      <a:pt x="492" y="438"/>
                    </a:cubicBezTo>
                    <a:cubicBezTo>
                      <a:pt x="491" y="438"/>
                      <a:pt x="491" y="439"/>
                      <a:pt x="490" y="438"/>
                    </a:cubicBezTo>
                    <a:cubicBezTo>
                      <a:pt x="490" y="438"/>
                      <a:pt x="489" y="438"/>
                      <a:pt x="489" y="438"/>
                    </a:cubicBezTo>
                    <a:cubicBezTo>
                      <a:pt x="489" y="438"/>
                      <a:pt x="489" y="438"/>
                      <a:pt x="489" y="438"/>
                    </a:cubicBezTo>
                    <a:cubicBezTo>
                      <a:pt x="489" y="438"/>
                      <a:pt x="489" y="438"/>
                      <a:pt x="489" y="438"/>
                    </a:cubicBezTo>
                    <a:cubicBezTo>
                      <a:pt x="489" y="438"/>
                      <a:pt x="488" y="438"/>
                      <a:pt x="488" y="438"/>
                    </a:cubicBezTo>
                    <a:cubicBezTo>
                      <a:pt x="487" y="437"/>
                      <a:pt x="486" y="438"/>
                      <a:pt x="485" y="438"/>
                    </a:cubicBezTo>
                    <a:cubicBezTo>
                      <a:pt x="486" y="437"/>
                      <a:pt x="486" y="438"/>
                      <a:pt x="486" y="437"/>
                    </a:cubicBezTo>
                    <a:cubicBezTo>
                      <a:pt x="486" y="436"/>
                      <a:pt x="485" y="436"/>
                      <a:pt x="485" y="437"/>
                    </a:cubicBezTo>
                    <a:cubicBezTo>
                      <a:pt x="485" y="437"/>
                      <a:pt x="485" y="437"/>
                      <a:pt x="484" y="437"/>
                    </a:cubicBezTo>
                    <a:cubicBezTo>
                      <a:pt x="484" y="437"/>
                      <a:pt x="485" y="436"/>
                      <a:pt x="485" y="436"/>
                    </a:cubicBezTo>
                    <a:cubicBezTo>
                      <a:pt x="485" y="436"/>
                      <a:pt x="486" y="436"/>
                      <a:pt x="486" y="436"/>
                    </a:cubicBezTo>
                    <a:cubicBezTo>
                      <a:pt x="487" y="437"/>
                      <a:pt x="488" y="436"/>
                      <a:pt x="489" y="436"/>
                    </a:cubicBezTo>
                    <a:cubicBezTo>
                      <a:pt x="488" y="434"/>
                      <a:pt x="486" y="435"/>
                      <a:pt x="485" y="435"/>
                    </a:cubicBezTo>
                    <a:cubicBezTo>
                      <a:pt x="485" y="435"/>
                      <a:pt x="485" y="435"/>
                      <a:pt x="485" y="435"/>
                    </a:cubicBezTo>
                    <a:cubicBezTo>
                      <a:pt x="485" y="434"/>
                      <a:pt x="485" y="434"/>
                      <a:pt x="485" y="434"/>
                    </a:cubicBezTo>
                    <a:cubicBezTo>
                      <a:pt x="485" y="434"/>
                      <a:pt x="485" y="434"/>
                      <a:pt x="485" y="434"/>
                    </a:cubicBezTo>
                    <a:cubicBezTo>
                      <a:pt x="485" y="434"/>
                      <a:pt x="484" y="434"/>
                      <a:pt x="484" y="434"/>
                    </a:cubicBezTo>
                    <a:cubicBezTo>
                      <a:pt x="484" y="433"/>
                      <a:pt x="485" y="434"/>
                      <a:pt x="485" y="434"/>
                    </a:cubicBezTo>
                    <a:cubicBezTo>
                      <a:pt x="485" y="434"/>
                      <a:pt x="485" y="434"/>
                      <a:pt x="485" y="434"/>
                    </a:cubicBezTo>
                    <a:cubicBezTo>
                      <a:pt x="485" y="434"/>
                      <a:pt x="485" y="434"/>
                      <a:pt x="485" y="434"/>
                    </a:cubicBezTo>
                    <a:cubicBezTo>
                      <a:pt x="486" y="434"/>
                      <a:pt x="486" y="433"/>
                      <a:pt x="486" y="433"/>
                    </a:cubicBezTo>
                    <a:cubicBezTo>
                      <a:pt x="488" y="433"/>
                      <a:pt x="489" y="433"/>
                      <a:pt x="490" y="434"/>
                    </a:cubicBezTo>
                    <a:cubicBezTo>
                      <a:pt x="490" y="434"/>
                      <a:pt x="491" y="434"/>
                      <a:pt x="491" y="434"/>
                    </a:cubicBezTo>
                    <a:cubicBezTo>
                      <a:pt x="489" y="433"/>
                      <a:pt x="488" y="432"/>
                      <a:pt x="487" y="432"/>
                    </a:cubicBezTo>
                    <a:cubicBezTo>
                      <a:pt x="487" y="431"/>
                      <a:pt x="488" y="432"/>
                      <a:pt x="488" y="432"/>
                    </a:cubicBezTo>
                    <a:cubicBezTo>
                      <a:pt x="489" y="432"/>
                      <a:pt x="489" y="432"/>
                      <a:pt x="490" y="432"/>
                    </a:cubicBezTo>
                    <a:cubicBezTo>
                      <a:pt x="490" y="431"/>
                      <a:pt x="489" y="431"/>
                      <a:pt x="489" y="431"/>
                    </a:cubicBezTo>
                    <a:cubicBezTo>
                      <a:pt x="489" y="430"/>
                      <a:pt x="490" y="430"/>
                      <a:pt x="490" y="430"/>
                    </a:cubicBezTo>
                    <a:cubicBezTo>
                      <a:pt x="490" y="430"/>
                      <a:pt x="490" y="430"/>
                      <a:pt x="490" y="430"/>
                    </a:cubicBezTo>
                    <a:cubicBezTo>
                      <a:pt x="490" y="430"/>
                      <a:pt x="490" y="430"/>
                      <a:pt x="490" y="430"/>
                    </a:cubicBezTo>
                    <a:cubicBezTo>
                      <a:pt x="490" y="430"/>
                      <a:pt x="491" y="430"/>
                      <a:pt x="491" y="429"/>
                    </a:cubicBezTo>
                    <a:cubicBezTo>
                      <a:pt x="490" y="428"/>
                      <a:pt x="489" y="427"/>
                      <a:pt x="488" y="427"/>
                    </a:cubicBezTo>
                    <a:cubicBezTo>
                      <a:pt x="487" y="427"/>
                      <a:pt x="487" y="427"/>
                      <a:pt x="487" y="426"/>
                    </a:cubicBezTo>
                    <a:cubicBezTo>
                      <a:pt x="486" y="426"/>
                      <a:pt x="486" y="426"/>
                      <a:pt x="486" y="426"/>
                    </a:cubicBezTo>
                    <a:cubicBezTo>
                      <a:pt x="486" y="426"/>
                      <a:pt x="486" y="426"/>
                      <a:pt x="486" y="426"/>
                    </a:cubicBezTo>
                    <a:cubicBezTo>
                      <a:pt x="486" y="426"/>
                      <a:pt x="486" y="426"/>
                      <a:pt x="486" y="426"/>
                    </a:cubicBezTo>
                    <a:cubicBezTo>
                      <a:pt x="486" y="426"/>
                      <a:pt x="486" y="426"/>
                      <a:pt x="486" y="426"/>
                    </a:cubicBezTo>
                    <a:cubicBezTo>
                      <a:pt x="486" y="426"/>
                      <a:pt x="487" y="426"/>
                      <a:pt x="487" y="426"/>
                    </a:cubicBezTo>
                    <a:cubicBezTo>
                      <a:pt x="487" y="426"/>
                      <a:pt x="487" y="426"/>
                      <a:pt x="487" y="426"/>
                    </a:cubicBezTo>
                    <a:cubicBezTo>
                      <a:pt x="487" y="426"/>
                      <a:pt x="487" y="426"/>
                      <a:pt x="487" y="426"/>
                    </a:cubicBezTo>
                    <a:cubicBezTo>
                      <a:pt x="488" y="425"/>
                      <a:pt x="489" y="426"/>
                      <a:pt x="489" y="425"/>
                    </a:cubicBezTo>
                    <a:cubicBezTo>
                      <a:pt x="489" y="425"/>
                      <a:pt x="489" y="425"/>
                      <a:pt x="490" y="425"/>
                    </a:cubicBezTo>
                    <a:cubicBezTo>
                      <a:pt x="490" y="425"/>
                      <a:pt x="490" y="425"/>
                      <a:pt x="490" y="425"/>
                    </a:cubicBezTo>
                    <a:cubicBezTo>
                      <a:pt x="490" y="425"/>
                      <a:pt x="490" y="425"/>
                      <a:pt x="490" y="425"/>
                    </a:cubicBezTo>
                    <a:cubicBezTo>
                      <a:pt x="490" y="425"/>
                      <a:pt x="490" y="425"/>
                      <a:pt x="491" y="426"/>
                    </a:cubicBezTo>
                    <a:cubicBezTo>
                      <a:pt x="492" y="426"/>
                      <a:pt x="493" y="427"/>
                      <a:pt x="494" y="426"/>
                    </a:cubicBezTo>
                    <a:cubicBezTo>
                      <a:pt x="495" y="426"/>
                      <a:pt x="496" y="426"/>
                      <a:pt x="497" y="427"/>
                    </a:cubicBezTo>
                    <a:cubicBezTo>
                      <a:pt x="498" y="427"/>
                      <a:pt x="498" y="427"/>
                      <a:pt x="499" y="426"/>
                    </a:cubicBezTo>
                    <a:cubicBezTo>
                      <a:pt x="499" y="425"/>
                      <a:pt x="499" y="425"/>
                      <a:pt x="498" y="424"/>
                    </a:cubicBezTo>
                    <a:cubicBezTo>
                      <a:pt x="497" y="422"/>
                      <a:pt x="495" y="420"/>
                      <a:pt x="492" y="421"/>
                    </a:cubicBezTo>
                    <a:cubicBezTo>
                      <a:pt x="490" y="421"/>
                      <a:pt x="489" y="420"/>
                      <a:pt x="487" y="419"/>
                    </a:cubicBezTo>
                    <a:cubicBezTo>
                      <a:pt x="486" y="418"/>
                      <a:pt x="485" y="418"/>
                      <a:pt x="484" y="419"/>
                    </a:cubicBezTo>
                    <a:cubicBezTo>
                      <a:pt x="482" y="420"/>
                      <a:pt x="481" y="421"/>
                      <a:pt x="479" y="420"/>
                    </a:cubicBezTo>
                    <a:cubicBezTo>
                      <a:pt x="479" y="420"/>
                      <a:pt x="479" y="420"/>
                      <a:pt x="479" y="420"/>
                    </a:cubicBezTo>
                    <a:cubicBezTo>
                      <a:pt x="480" y="419"/>
                      <a:pt x="480" y="419"/>
                      <a:pt x="480" y="419"/>
                    </a:cubicBezTo>
                    <a:cubicBezTo>
                      <a:pt x="480" y="419"/>
                      <a:pt x="480" y="419"/>
                      <a:pt x="480" y="419"/>
                    </a:cubicBezTo>
                    <a:cubicBezTo>
                      <a:pt x="480" y="419"/>
                      <a:pt x="480" y="419"/>
                      <a:pt x="480" y="419"/>
                    </a:cubicBezTo>
                    <a:cubicBezTo>
                      <a:pt x="482" y="420"/>
                      <a:pt x="483" y="419"/>
                      <a:pt x="484" y="418"/>
                    </a:cubicBezTo>
                    <a:cubicBezTo>
                      <a:pt x="484" y="418"/>
                      <a:pt x="485" y="417"/>
                      <a:pt x="486" y="417"/>
                    </a:cubicBezTo>
                    <a:cubicBezTo>
                      <a:pt x="487" y="418"/>
                      <a:pt x="488" y="417"/>
                      <a:pt x="489" y="416"/>
                    </a:cubicBezTo>
                    <a:cubicBezTo>
                      <a:pt x="490" y="415"/>
                      <a:pt x="491" y="414"/>
                      <a:pt x="492" y="415"/>
                    </a:cubicBezTo>
                    <a:cubicBezTo>
                      <a:pt x="493" y="416"/>
                      <a:pt x="494" y="416"/>
                      <a:pt x="495" y="416"/>
                    </a:cubicBezTo>
                    <a:cubicBezTo>
                      <a:pt x="495" y="416"/>
                      <a:pt x="496" y="416"/>
                      <a:pt x="495" y="415"/>
                    </a:cubicBezTo>
                    <a:cubicBezTo>
                      <a:pt x="495" y="414"/>
                      <a:pt x="495" y="412"/>
                      <a:pt x="495" y="411"/>
                    </a:cubicBezTo>
                    <a:cubicBezTo>
                      <a:pt x="494" y="409"/>
                      <a:pt x="492" y="407"/>
                      <a:pt x="491" y="406"/>
                    </a:cubicBezTo>
                    <a:cubicBezTo>
                      <a:pt x="490" y="404"/>
                      <a:pt x="489" y="404"/>
                      <a:pt x="488" y="406"/>
                    </a:cubicBezTo>
                    <a:cubicBezTo>
                      <a:pt x="488" y="406"/>
                      <a:pt x="487" y="407"/>
                      <a:pt x="488" y="408"/>
                    </a:cubicBezTo>
                    <a:cubicBezTo>
                      <a:pt x="489" y="408"/>
                      <a:pt x="488" y="409"/>
                      <a:pt x="488" y="409"/>
                    </a:cubicBezTo>
                    <a:cubicBezTo>
                      <a:pt x="487" y="409"/>
                      <a:pt x="487" y="409"/>
                      <a:pt x="486" y="410"/>
                    </a:cubicBezTo>
                    <a:cubicBezTo>
                      <a:pt x="486" y="411"/>
                      <a:pt x="485" y="412"/>
                      <a:pt x="483" y="412"/>
                    </a:cubicBezTo>
                    <a:cubicBezTo>
                      <a:pt x="483" y="412"/>
                      <a:pt x="483" y="412"/>
                      <a:pt x="483" y="412"/>
                    </a:cubicBezTo>
                    <a:cubicBezTo>
                      <a:pt x="482" y="412"/>
                      <a:pt x="482" y="413"/>
                      <a:pt x="481" y="414"/>
                    </a:cubicBezTo>
                    <a:cubicBezTo>
                      <a:pt x="481" y="415"/>
                      <a:pt x="480" y="415"/>
                      <a:pt x="479" y="414"/>
                    </a:cubicBezTo>
                    <a:cubicBezTo>
                      <a:pt x="479" y="414"/>
                      <a:pt x="478" y="414"/>
                      <a:pt x="478" y="415"/>
                    </a:cubicBezTo>
                    <a:cubicBezTo>
                      <a:pt x="478" y="415"/>
                      <a:pt x="478" y="415"/>
                      <a:pt x="478" y="415"/>
                    </a:cubicBezTo>
                    <a:cubicBezTo>
                      <a:pt x="477" y="416"/>
                      <a:pt x="477" y="417"/>
                      <a:pt x="476" y="418"/>
                    </a:cubicBezTo>
                    <a:cubicBezTo>
                      <a:pt x="476" y="418"/>
                      <a:pt x="476" y="418"/>
                      <a:pt x="476" y="418"/>
                    </a:cubicBezTo>
                    <a:cubicBezTo>
                      <a:pt x="477" y="416"/>
                      <a:pt x="477" y="415"/>
                      <a:pt x="478" y="413"/>
                    </a:cubicBezTo>
                    <a:cubicBezTo>
                      <a:pt x="478" y="413"/>
                      <a:pt x="478" y="413"/>
                      <a:pt x="478" y="413"/>
                    </a:cubicBezTo>
                    <a:cubicBezTo>
                      <a:pt x="479" y="413"/>
                      <a:pt x="479" y="413"/>
                      <a:pt x="479" y="413"/>
                    </a:cubicBezTo>
                    <a:cubicBezTo>
                      <a:pt x="479" y="413"/>
                      <a:pt x="479" y="413"/>
                      <a:pt x="479" y="413"/>
                    </a:cubicBezTo>
                    <a:cubicBezTo>
                      <a:pt x="480" y="414"/>
                      <a:pt x="480" y="414"/>
                      <a:pt x="480" y="413"/>
                    </a:cubicBezTo>
                    <a:cubicBezTo>
                      <a:pt x="481" y="412"/>
                      <a:pt x="482" y="411"/>
                      <a:pt x="484" y="410"/>
                    </a:cubicBezTo>
                    <a:cubicBezTo>
                      <a:pt x="484" y="410"/>
                      <a:pt x="485" y="409"/>
                      <a:pt x="484" y="409"/>
                    </a:cubicBezTo>
                    <a:cubicBezTo>
                      <a:pt x="484" y="409"/>
                      <a:pt x="484" y="409"/>
                      <a:pt x="484" y="409"/>
                    </a:cubicBezTo>
                    <a:cubicBezTo>
                      <a:pt x="484" y="409"/>
                      <a:pt x="484" y="409"/>
                      <a:pt x="484" y="409"/>
                    </a:cubicBezTo>
                    <a:cubicBezTo>
                      <a:pt x="485" y="409"/>
                      <a:pt x="485" y="408"/>
                      <a:pt x="485" y="408"/>
                    </a:cubicBezTo>
                    <a:cubicBezTo>
                      <a:pt x="485" y="408"/>
                      <a:pt x="486" y="407"/>
                      <a:pt x="485" y="407"/>
                    </a:cubicBezTo>
                    <a:cubicBezTo>
                      <a:pt x="485" y="406"/>
                      <a:pt x="484" y="406"/>
                      <a:pt x="484" y="406"/>
                    </a:cubicBezTo>
                    <a:cubicBezTo>
                      <a:pt x="483" y="407"/>
                      <a:pt x="482" y="407"/>
                      <a:pt x="481" y="407"/>
                    </a:cubicBezTo>
                    <a:cubicBezTo>
                      <a:pt x="480" y="407"/>
                      <a:pt x="479" y="407"/>
                      <a:pt x="478" y="408"/>
                    </a:cubicBezTo>
                    <a:cubicBezTo>
                      <a:pt x="478" y="408"/>
                      <a:pt x="478" y="408"/>
                      <a:pt x="478" y="408"/>
                    </a:cubicBezTo>
                    <a:cubicBezTo>
                      <a:pt x="478" y="409"/>
                      <a:pt x="478" y="409"/>
                      <a:pt x="478" y="410"/>
                    </a:cubicBezTo>
                    <a:cubicBezTo>
                      <a:pt x="478" y="411"/>
                      <a:pt x="478" y="411"/>
                      <a:pt x="477" y="411"/>
                    </a:cubicBezTo>
                    <a:cubicBezTo>
                      <a:pt x="476" y="411"/>
                      <a:pt x="476" y="412"/>
                      <a:pt x="475" y="413"/>
                    </a:cubicBezTo>
                    <a:cubicBezTo>
                      <a:pt x="475" y="413"/>
                      <a:pt x="475" y="413"/>
                      <a:pt x="475" y="413"/>
                    </a:cubicBezTo>
                    <a:cubicBezTo>
                      <a:pt x="475" y="413"/>
                      <a:pt x="474" y="413"/>
                      <a:pt x="474" y="414"/>
                    </a:cubicBezTo>
                    <a:cubicBezTo>
                      <a:pt x="474" y="414"/>
                      <a:pt x="474" y="414"/>
                      <a:pt x="474" y="414"/>
                    </a:cubicBezTo>
                    <a:cubicBezTo>
                      <a:pt x="474" y="414"/>
                      <a:pt x="474" y="414"/>
                      <a:pt x="474" y="414"/>
                    </a:cubicBezTo>
                    <a:cubicBezTo>
                      <a:pt x="474" y="413"/>
                      <a:pt x="474" y="413"/>
                      <a:pt x="474" y="413"/>
                    </a:cubicBezTo>
                    <a:cubicBezTo>
                      <a:pt x="475" y="412"/>
                      <a:pt x="475" y="410"/>
                      <a:pt x="477" y="411"/>
                    </a:cubicBezTo>
                    <a:cubicBezTo>
                      <a:pt x="477" y="411"/>
                      <a:pt x="477" y="410"/>
                      <a:pt x="477" y="410"/>
                    </a:cubicBezTo>
                    <a:cubicBezTo>
                      <a:pt x="477" y="410"/>
                      <a:pt x="477" y="409"/>
                      <a:pt x="476" y="409"/>
                    </a:cubicBezTo>
                    <a:cubicBezTo>
                      <a:pt x="476" y="409"/>
                      <a:pt x="478" y="409"/>
                      <a:pt x="477" y="407"/>
                    </a:cubicBezTo>
                    <a:cubicBezTo>
                      <a:pt x="478" y="407"/>
                      <a:pt x="479" y="406"/>
                      <a:pt x="480" y="406"/>
                    </a:cubicBezTo>
                    <a:cubicBezTo>
                      <a:pt x="480" y="406"/>
                      <a:pt x="480" y="406"/>
                      <a:pt x="480" y="406"/>
                    </a:cubicBezTo>
                    <a:cubicBezTo>
                      <a:pt x="481" y="405"/>
                      <a:pt x="482" y="405"/>
                      <a:pt x="482" y="405"/>
                    </a:cubicBezTo>
                    <a:cubicBezTo>
                      <a:pt x="484" y="405"/>
                      <a:pt x="486" y="404"/>
                      <a:pt x="486" y="402"/>
                    </a:cubicBezTo>
                    <a:cubicBezTo>
                      <a:pt x="486" y="402"/>
                      <a:pt x="486" y="402"/>
                      <a:pt x="486" y="402"/>
                    </a:cubicBezTo>
                    <a:cubicBezTo>
                      <a:pt x="486" y="402"/>
                      <a:pt x="486" y="402"/>
                      <a:pt x="486" y="402"/>
                    </a:cubicBezTo>
                    <a:cubicBezTo>
                      <a:pt x="486" y="403"/>
                      <a:pt x="486" y="403"/>
                      <a:pt x="487" y="403"/>
                    </a:cubicBezTo>
                    <a:cubicBezTo>
                      <a:pt x="488" y="401"/>
                      <a:pt x="488" y="399"/>
                      <a:pt x="486" y="398"/>
                    </a:cubicBezTo>
                    <a:cubicBezTo>
                      <a:pt x="484" y="397"/>
                      <a:pt x="483" y="397"/>
                      <a:pt x="482" y="395"/>
                    </a:cubicBezTo>
                    <a:cubicBezTo>
                      <a:pt x="481" y="395"/>
                      <a:pt x="480" y="395"/>
                      <a:pt x="479" y="395"/>
                    </a:cubicBezTo>
                    <a:cubicBezTo>
                      <a:pt x="479" y="397"/>
                      <a:pt x="477" y="397"/>
                      <a:pt x="476" y="398"/>
                    </a:cubicBezTo>
                    <a:cubicBezTo>
                      <a:pt x="476" y="398"/>
                      <a:pt x="476" y="398"/>
                      <a:pt x="476" y="398"/>
                    </a:cubicBezTo>
                    <a:cubicBezTo>
                      <a:pt x="476" y="398"/>
                      <a:pt x="476" y="398"/>
                      <a:pt x="476" y="398"/>
                    </a:cubicBezTo>
                    <a:cubicBezTo>
                      <a:pt x="476" y="398"/>
                      <a:pt x="476" y="398"/>
                      <a:pt x="476" y="398"/>
                    </a:cubicBezTo>
                    <a:cubicBezTo>
                      <a:pt x="476" y="398"/>
                      <a:pt x="476" y="398"/>
                      <a:pt x="476" y="398"/>
                    </a:cubicBezTo>
                    <a:cubicBezTo>
                      <a:pt x="475" y="398"/>
                      <a:pt x="475" y="398"/>
                      <a:pt x="474" y="398"/>
                    </a:cubicBezTo>
                    <a:cubicBezTo>
                      <a:pt x="474" y="398"/>
                      <a:pt x="474" y="398"/>
                      <a:pt x="474" y="398"/>
                    </a:cubicBezTo>
                    <a:cubicBezTo>
                      <a:pt x="474" y="398"/>
                      <a:pt x="474" y="398"/>
                      <a:pt x="474" y="398"/>
                    </a:cubicBezTo>
                    <a:cubicBezTo>
                      <a:pt x="473" y="399"/>
                      <a:pt x="474" y="399"/>
                      <a:pt x="474" y="400"/>
                    </a:cubicBezTo>
                    <a:cubicBezTo>
                      <a:pt x="474" y="400"/>
                      <a:pt x="474" y="400"/>
                      <a:pt x="474" y="400"/>
                    </a:cubicBezTo>
                    <a:cubicBezTo>
                      <a:pt x="474" y="400"/>
                      <a:pt x="474" y="400"/>
                      <a:pt x="474" y="400"/>
                    </a:cubicBezTo>
                    <a:cubicBezTo>
                      <a:pt x="474" y="400"/>
                      <a:pt x="474" y="400"/>
                      <a:pt x="474" y="400"/>
                    </a:cubicBezTo>
                    <a:cubicBezTo>
                      <a:pt x="474" y="401"/>
                      <a:pt x="474" y="401"/>
                      <a:pt x="473" y="401"/>
                    </a:cubicBezTo>
                    <a:cubicBezTo>
                      <a:pt x="473" y="401"/>
                      <a:pt x="473" y="401"/>
                      <a:pt x="473" y="401"/>
                    </a:cubicBezTo>
                    <a:cubicBezTo>
                      <a:pt x="474" y="400"/>
                      <a:pt x="473" y="400"/>
                      <a:pt x="473" y="399"/>
                    </a:cubicBezTo>
                    <a:cubicBezTo>
                      <a:pt x="473" y="399"/>
                      <a:pt x="473" y="398"/>
                      <a:pt x="474" y="398"/>
                    </a:cubicBezTo>
                    <a:cubicBezTo>
                      <a:pt x="476" y="397"/>
                      <a:pt x="477" y="396"/>
                      <a:pt x="477" y="394"/>
                    </a:cubicBezTo>
                    <a:cubicBezTo>
                      <a:pt x="478" y="394"/>
                      <a:pt x="478" y="394"/>
                      <a:pt x="478" y="393"/>
                    </a:cubicBezTo>
                    <a:cubicBezTo>
                      <a:pt x="477" y="393"/>
                      <a:pt x="476" y="393"/>
                      <a:pt x="476" y="394"/>
                    </a:cubicBezTo>
                    <a:cubicBezTo>
                      <a:pt x="476" y="394"/>
                      <a:pt x="476" y="394"/>
                      <a:pt x="476" y="394"/>
                    </a:cubicBezTo>
                    <a:cubicBezTo>
                      <a:pt x="476" y="394"/>
                      <a:pt x="475" y="394"/>
                      <a:pt x="474" y="395"/>
                    </a:cubicBezTo>
                    <a:cubicBezTo>
                      <a:pt x="473" y="395"/>
                      <a:pt x="471" y="397"/>
                      <a:pt x="470" y="398"/>
                    </a:cubicBezTo>
                    <a:cubicBezTo>
                      <a:pt x="469" y="400"/>
                      <a:pt x="468" y="402"/>
                      <a:pt x="469" y="404"/>
                    </a:cubicBezTo>
                    <a:cubicBezTo>
                      <a:pt x="468" y="404"/>
                      <a:pt x="468" y="404"/>
                      <a:pt x="468" y="404"/>
                    </a:cubicBezTo>
                    <a:cubicBezTo>
                      <a:pt x="468" y="404"/>
                      <a:pt x="468" y="404"/>
                      <a:pt x="468" y="404"/>
                    </a:cubicBezTo>
                    <a:cubicBezTo>
                      <a:pt x="468" y="404"/>
                      <a:pt x="468" y="404"/>
                      <a:pt x="468" y="404"/>
                    </a:cubicBezTo>
                    <a:cubicBezTo>
                      <a:pt x="468" y="405"/>
                      <a:pt x="468" y="405"/>
                      <a:pt x="468" y="405"/>
                    </a:cubicBezTo>
                    <a:cubicBezTo>
                      <a:pt x="468" y="405"/>
                      <a:pt x="468" y="405"/>
                      <a:pt x="468" y="405"/>
                    </a:cubicBezTo>
                    <a:cubicBezTo>
                      <a:pt x="468" y="405"/>
                      <a:pt x="468" y="405"/>
                      <a:pt x="468" y="405"/>
                    </a:cubicBezTo>
                    <a:cubicBezTo>
                      <a:pt x="467" y="405"/>
                      <a:pt x="467" y="405"/>
                      <a:pt x="467" y="404"/>
                    </a:cubicBezTo>
                    <a:cubicBezTo>
                      <a:pt x="467" y="404"/>
                      <a:pt x="467" y="404"/>
                      <a:pt x="467" y="404"/>
                    </a:cubicBezTo>
                    <a:cubicBezTo>
                      <a:pt x="468" y="403"/>
                      <a:pt x="468" y="402"/>
                      <a:pt x="468" y="401"/>
                    </a:cubicBezTo>
                    <a:cubicBezTo>
                      <a:pt x="469" y="400"/>
                      <a:pt x="468" y="399"/>
                      <a:pt x="467" y="399"/>
                    </a:cubicBezTo>
                    <a:cubicBezTo>
                      <a:pt x="467" y="399"/>
                      <a:pt x="467" y="399"/>
                      <a:pt x="467" y="399"/>
                    </a:cubicBezTo>
                    <a:cubicBezTo>
                      <a:pt x="466" y="399"/>
                      <a:pt x="466" y="400"/>
                      <a:pt x="466" y="400"/>
                    </a:cubicBezTo>
                    <a:cubicBezTo>
                      <a:pt x="466" y="400"/>
                      <a:pt x="466" y="400"/>
                      <a:pt x="466" y="400"/>
                    </a:cubicBezTo>
                    <a:cubicBezTo>
                      <a:pt x="466" y="400"/>
                      <a:pt x="466" y="400"/>
                      <a:pt x="466" y="400"/>
                    </a:cubicBezTo>
                    <a:cubicBezTo>
                      <a:pt x="466" y="400"/>
                      <a:pt x="466" y="400"/>
                      <a:pt x="466" y="400"/>
                    </a:cubicBezTo>
                    <a:cubicBezTo>
                      <a:pt x="466" y="400"/>
                      <a:pt x="466" y="400"/>
                      <a:pt x="466" y="400"/>
                    </a:cubicBezTo>
                    <a:cubicBezTo>
                      <a:pt x="466" y="400"/>
                      <a:pt x="466" y="400"/>
                      <a:pt x="466" y="400"/>
                    </a:cubicBezTo>
                    <a:cubicBezTo>
                      <a:pt x="466" y="399"/>
                      <a:pt x="466" y="399"/>
                      <a:pt x="466" y="398"/>
                    </a:cubicBezTo>
                    <a:cubicBezTo>
                      <a:pt x="466" y="398"/>
                      <a:pt x="466" y="398"/>
                      <a:pt x="466" y="398"/>
                    </a:cubicBezTo>
                    <a:cubicBezTo>
                      <a:pt x="466" y="398"/>
                      <a:pt x="467" y="399"/>
                      <a:pt x="467" y="399"/>
                    </a:cubicBezTo>
                    <a:cubicBezTo>
                      <a:pt x="467" y="399"/>
                      <a:pt x="467" y="399"/>
                      <a:pt x="467" y="399"/>
                    </a:cubicBezTo>
                    <a:cubicBezTo>
                      <a:pt x="467" y="399"/>
                      <a:pt x="467" y="399"/>
                      <a:pt x="467" y="399"/>
                    </a:cubicBezTo>
                    <a:cubicBezTo>
                      <a:pt x="468" y="399"/>
                      <a:pt x="468" y="399"/>
                      <a:pt x="469" y="398"/>
                    </a:cubicBezTo>
                    <a:cubicBezTo>
                      <a:pt x="470" y="396"/>
                      <a:pt x="471" y="395"/>
                      <a:pt x="472" y="393"/>
                    </a:cubicBezTo>
                    <a:cubicBezTo>
                      <a:pt x="473" y="392"/>
                      <a:pt x="473" y="390"/>
                      <a:pt x="472" y="389"/>
                    </a:cubicBezTo>
                    <a:cubicBezTo>
                      <a:pt x="471" y="388"/>
                      <a:pt x="471" y="388"/>
                      <a:pt x="470" y="389"/>
                    </a:cubicBezTo>
                    <a:cubicBezTo>
                      <a:pt x="470" y="389"/>
                      <a:pt x="469" y="389"/>
                      <a:pt x="469" y="390"/>
                    </a:cubicBezTo>
                    <a:cubicBezTo>
                      <a:pt x="468" y="390"/>
                      <a:pt x="468" y="392"/>
                      <a:pt x="469" y="393"/>
                    </a:cubicBezTo>
                    <a:cubicBezTo>
                      <a:pt x="468" y="393"/>
                      <a:pt x="468" y="393"/>
                      <a:pt x="468" y="393"/>
                    </a:cubicBezTo>
                    <a:cubicBezTo>
                      <a:pt x="468" y="393"/>
                      <a:pt x="468" y="393"/>
                      <a:pt x="468" y="393"/>
                    </a:cubicBezTo>
                    <a:cubicBezTo>
                      <a:pt x="468" y="393"/>
                      <a:pt x="468" y="393"/>
                      <a:pt x="468" y="393"/>
                    </a:cubicBezTo>
                    <a:cubicBezTo>
                      <a:pt x="467" y="392"/>
                      <a:pt x="466" y="393"/>
                      <a:pt x="466" y="393"/>
                    </a:cubicBezTo>
                    <a:cubicBezTo>
                      <a:pt x="465" y="393"/>
                      <a:pt x="464" y="394"/>
                      <a:pt x="464" y="394"/>
                    </a:cubicBezTo>
                    <a:cubicBezTo>
                      <a:pt x="464" y="394"/>
                      <a:pt x="464" y="394"/>
                      <a:pt x="464" y="394"/>
                    </a:cubicBezTo>
                    <a:cubicBezTo>
                      <a:pt x="464" y="394"/>
                      <a:pt x="464" y="394"/>
                      <a:pt x="464" y="394"/>
                    </a:cubicBezTo>
                    <a:cubicBezTo>
                      <a:pt x="464" y="394"/>
                      <a:pt x="464" y="394"/>
                      <a:pt x="464" y="394"/>
                    </a:cubicBezTo>
                    <a:cubicBezTo>
                      <a:pt x="464" y="394"/>
                      <a:pt x="464" y="394"/>
                      <a:pt x="464" y="394"/>
                    </a:cubicBezTo>
                    <a:cubicBezTo>
                      <a:pt x="464" y="394"/>
                      <a:pt x="464" y="394"/>
                      <a:pt x="464" y="394"/>
                    </a:cubicBezTo>
                    <a:cubicBezTo>
                      <a:pt x="464" y="393"/>
                      <a:pt x="465" y="392"/>
                      <a:pt x="466" y="392"/>
                    </a:cubicBezTo>
                    <a:cubicBezTo>
                      <a:pt x="467" y="392"/>
                      <a:pt x="467" y="391"/>
                      <a:pt x="467" y="391"/>
                    </a:cubicBezTo>
                    <a:cubicBezTo>
                      <a:pt x="467" y="390"/>
                      <a:pt x="467" y="390"/>
                      <a:pt x="466" y="390"/>
                    </a:cubicBezTo>
                    <a:cubicBezTo>
                      <a:pt x="466" y="390"/>
                      <a:pt x="465" y="390"/>
                      <a:pt x="465" y="390"/>
                    </a:cubicBezTo>
                    <a:cubicBezTo>
                      <a:pt x="465" y="390"/>
                      <a:pt x="465" y="390"/>
                      <a:pt x="465" y="390"/>
                    </a:cubicBezTo>
                    <a:cubicBezTo>
                      <a:pt x="463" y="389"/>
                      <a:pt x="462" y="389"/>
                      <a:pt x="463" y="391"/>
                    </a:cubicBezTo>
                    <a:cubicBezTo>
                      <a:pt x="463" y="391"/>
                      <a:pt x="462" y="391"/>
                      <a:pt x="462" y="392"/>
                    </a:cubicBezTo>
                    <a:cubicBezTo>
                      <a:pt x="462" y="392"/>
                      <a:pt x="462" y="392"/>
                      <a:pt x="462" y="392"/>
                    </a:cubicBezTo>
                    <a:cubicBezTo>
                      <a:pt x="462" y="392"/>
                      <a:pt x="462" y="392"/>
                      <a:pt x="462" y="392"/>
                    </a:cubicBezTo>
                    <a:cubicBezTo>
                      <a:pt x="461" y="392"/>
                      <a:pt x="461" y="392"/>
                      <a:pt x="461" y="392"/>
                    </a:cubicBezTo>
                    <a:cubicBezTo>
                      <a:pt x="461" y="393"/>
                      <a:pt x="461" y="393"/>
                      <a:pt x="461" y="393"/>
                    </a:cubicBezTo>
                    <a:cubicBezTo>
                      <a:pt x="461" y="393"/>
                      <a:pt x="461" y="393"/>
                      <a:pt x="461" y="393"/>
                    </a:cubicBezTo>
                    <a:cubicBezTo>
                      <a:pt x="461" y="393"/>
                      <a:pt x="461" y="393"/>
                      <a:pt x="461" y="393"/>
                    </a:cubicBezTo>
                    <a:cubicBezTo>
                      <a:pt x="461" y="392"/>
                      <a:pt x="462" y="391"/>
                      <a:pt x="462" y="390"/>
                    </a:cubicBezTo>
                    <a:cubicBezTo>
                      <a:pt x="463" y="388"/>
                      <a:pt x="463" y="388"/>
                      <a:pt x="465" y="388"/>
                    </a:cubicBezTo>
                    <a:cubicBezTo>
                      <a:pt x="465" y="388"/>
                      <a:pt x="465" y="388"/>
                      <a:pt x="465" y="388"/>
                    </a:cubicBezTo>
                    <a:cubicBezTo>
                      <a:pt x="465" y="388"/>
                      <a:pt x="465" y="388"/>
                      <a:pt x="465" y="388"/>
                    </a:cubicBezTo>
                    <a:cubicBezTo>
                      <a:pt x="466" y="389"/>
                      <a:pt x="466" y="389"/>
                      <a:pt x="467" y="387"/>
                    </a:cubicBezTo>
                    <a:cubicBezTo>
                      <a:pt x="467" y="387"/>
                      <a:pt x="467" y="387"/>
                      <a:pt x="467" y="387"/>
                    </a:cubicBezTo>
                    <a:cubicBezTo>
                      <a:pt x="468" y="386"/>
                      <a:pt x="469" y="386"/>
                      <a:pt x="468" y="385"/>
                    </a:cubicBezTo>
                    <a:cubicBezTo>
                      <a:pt x="468" y="383"/>
                      <a:pt x="467" y="380"/>
                      <a:pt x="464" y="379"/>
                    </a:cubicBezTo>
                    <a:cubicBezTo>
                      <a:pt x="463" y="379"/>
                      <a:pt x="461" y="378"/>
                      <a:pt x="460" y="377"/>
                    </a:cubicBezTo>
                    <a:cubicBezTo>
                      <a:pt x="459" y="376"/>
                      <a:pt x="459" y="377"/>
                      <a:pt x="459" y="378"/>
                    </a:cubicBezTo>
                    <a:cubicBezTo>
                      <a:pt x="459" y="379"/>
                      <a:pt x="458" y="380"/>
                      <a:pt x="457" y="380"/>
                    </a:cubicBezTo>
                    <a:cubicBezTo>
                      <a:pt x="457" y="380"/>
                      <a:pt x="457" y="380"/>
                      <a:pt x="457" y="380"/>
                    </a:cubicBezTo>
                    <a:cubicBezTo>
                      <a:pt x="457" y="380"/>
                      <a:pt x="457" y="380"/>
                      <a:pt x="457" y="380"/>
                    </a:cubicBezTo>
                    <a:cubicBezTo>
                      <a:pt x="457" y="380"/>
                      <a:pt x="457" y="380"/>
                      <a:pt x="457" y="380"/>
                    </a:cubicBezTo>
                    <a:cubicBezTo>
                      <a:pt x="457" y="380"/>
                      <a:pt x="456" y="379"/>
                      <a:pt x="456" y="380"/>
                    </a:cubicBezTo>
                    <a:cubicBezTo>
                      <a:pt x="456" y="380"/>
                      <a:pt x="456" y="381"/>
                      <a:pt x="455" y="381"/>
                    </a:cubicBezTo>
                    <a:cubicBezTo>
                      <a:pt x="455" y="381"/>
                      <a:pt x="455" y="380"/>
                      <a:pt x="455" y="380"/>
                    </a:cubicBezTo>
                    <a:cubicBezTo>
                      <a:pt x="456" y="380"/>
                      <a:pt x="456" y="379"/>
                      <a:pt x="455" y="379"/>
                    </a:cubicBezTo>
                    <a:cubicBezTo>
                      <a:pt x="454" y="379"/>
                      <a:pt x="454" y="379"/>
                      <a:pt x="454" y="380"/>
                    </a:cubicBezTo>
                    <a:cubicBezTo>
                      <a:pt x="454" y="380"/>
                      <a:pt x="454" y="381"/>
                      <a:pt x="454" y="381"/>
                    </a:cubicBezTo>
                    <a:cubicBezTo>
                      <a:pt x="454" y="382"/>
                      <a:pt x="454" y="382"/>
                      <a:pt x="454" y="382"/>
                    </a:cubicBezTo>
                    <a:cubicBezTo>
                      <a:pt x="454" y="383"/>
                      <a:pt x="453" y="383"/>
                      <a:pt x="453" y="384"/>
                    </a:cubicBezTo>
                    <a:cubicBezTo>
                      <a:pt x="452" y="385"/>
                      <a:pt x="452" y="386"/>
                      <a:pt x="452" y="387"/>
                    </a:cubicBezTo>
                    <a:cubicBezTo>
                      <a:pt x="452" y="387"/>
                      <a:pt x="452" y="387"/>
                      <a:pt x="452" y="387"/>
                    </a:cubicBezTo>
                    <a:cubicBezTo>
                      <a:pt x="452" y="388"/>
                      <a:pt x="452" y="388"/>
                      <a:pt x="452" y="389"/>
                    </a:cubicBezTo>
                    <a:cubicBezTo>
                      <a:pt x="452" y="389"/>
                      <a:pt x="452" y="389"/>
                      <a:pt x="452" y="389"/>
                    </a:cubicBezTo>
                    <a:cubicBezTo>
                      <a:pt x="452" y="389"/>
                      <a:pt x="452" y="389"/>
                      <a:pt x="452" y="389"/>
                    </a:cubicBezTo>
                    <a:cubicBezTo>
                      <a:pt x="451" y="389"/>
                      <a:pt x="451" y="389"/>
                      <a:pt x="451" y="389"/>
                    </a:cubicBezTo>
                    <a:cubicBezTo>
                      <a:pt x="451" y="388"/>
                      <a:pt x="451" y="388"/>
                      <a:pt x="451" y="387"/>
                    </a:cubicBezTo>
                    <a:cubicBezTo>
                      <a:pt x="452" y="386"/>
                      <a:pt x="451" y="385"/>
                      <a:pt x="452" y="384"/>
                    </a:cubicBezTo>
                    <a:cubicBezTo>
                      <a:pt x="453" y="383"/>
                      <a:pt x="453" y="383"/>
                      <a:pt x="452" y="382"/>
                    </a:cubicBezTo>
                    <a:cubicBezTo>
                      <a:pt x="452" y="381"/>
                      <a:pt x="452" y="380"/>
                      <a:pt x="452" y="379"/>
                    </a:cubicBezTo>
                    <a:cubicBezTo>
                      <a:pt x="452" y="379"/>
                      <a:pt x="452" y="378"/>
                      <a:pt x="452" y="378"/>
                    </a:cubicBezTo>
                    <a:cubicBezTo>
                      <a:pt x="451" y="378"/>
                      <a:pt x="451" y="378"/>
                      <a:pt x="451" y="379"/>
                    </a:cubicBezTo>
                    <a:cubicBezTo>
                      <a:pt x="450" y="379"/>
                      <a:pt x="450" y="380"/>
                      <a:pt x="450" y="381"/>
                    </a:cubicBezTo>
                    <a:cubicBezTo>
                      <a:pt x="449" y="380"/>
                      <a:pt x="450" y="380"/>
                      <a:pt x="450" y="379"/>
                    </a:cubicBezTo>
                    <a:cubicBezTo>
                      <a:pt x="450" y="379"/>
                      <a:pt x="450" y="379"/>
                      <a:pt x="450" y="379"/>
                    </a:cubicBezTo>
                    <a:cubicBezTo>
                      <a:pt x="450" y="379"/>
                      <a:pt x="450" y="379"/>
                      <a:pt x="450" y="379"/>
                    </a:cubicBezTo>
                    <a:cubicBezTo>
                      <a:pt x="450" y="377"/>
                      <a:pt x="451" y="376"/>
                      <a:pt x="452" y="375"/>
                    </a:cubicBezTo>
                    <a:cubicBezTo>
                      <a:pt x="451" y="374"/>
                      <a:pt x="449" y="374"/>
                      <a:pt x="449" y="376"/>
                    </a:cubicBezTo>
                    <a:cubicBezTo>
                      <a:pt x="448" y="374"/>
                      <a:pt x="448" y="375"/>
                      <a:pt x="447" y="376"/>
                    </a:cubicBezTo>
                    <a:cubicBezTo>
                      <a:pt x="447" y="376"/>
                      <a:pt x="447" y="376"/>
                      <a:pt x="446" y="377"/>
                    </a:cubicBezTo>
                    <a:cubicBezTo>
                      <a:pt x="445" y="377"/>
                      <a:pt x="446" y="378"/>
                      <a:pt x="445" y="379"/>
                    </a:cubicBezTo>
                    <a:cubicBezTo>
                      <a:pt x="444" y="379"/>
                      <a:pt x="444" y="381"/>
                      <a:pt x="445" y="382"/>
                    </a:cubicBezTo>
                    <a:cubicBezTo>
                      <a:pt x="445" y="382"/>
                      <a:pt x="445" y="382"/>
                      <a:pt x="445" y="382"/>
                    </a:cubicBezTo>
                    <a:cubicBezTo>
                      <a:pt x="445" y="382"/>
                      <a:pt x="445" y="382"/>
                      <a:pt x="445" y="383"/>
                    </a:cubicBezTo>
                    <a:cubicBezTo>
                      <a:pt x="445" y="383"/>
                      <a:pt x="445" y="383"/>
                      <a:pt x="445" y="383"/>
                    </a:cubicBezTo>
                    <a:cubicBezTo>
                      <a:pt x="445" y="383"/>
                      <a:pt x="445" y="383"/>
                      <a:pt x="445" y="383"/>
                    </a:cubicBezTo>
                    <a:cubicBezTo>
                      <a:pt x="444" y="384"/>
                      <a:pt x="444" y="385"/>
                      <a:pt x="443" y="386"/>
                    </a:cubicBezTo>
                    <a:cubicBezTo>
                      <a:pt x="443" y="386"/>
                      <a:pt x="442" y="386"/>
                      <a:pt x="443" y="386"/>
                    </a:cubicBezTo>
                    <a:cubicBezTo>
                      <a:pt x="443" y="385"/>
                      <a:pt x="444" y="384"/>
                      <a:pt x="444" y="383"/>
                    </a:cubicBezTo>
                    <a:cubicBezTo>
                      <a:pt x="445" y="382"/>
                      <a:pt x="445" y="382"/>
                      <a:pt x="444" y="381"/>
                    </a:cubicBezTo>
                    <a:cubicBezTo>
                      <a:pt x="444" y="381"/>
                      <a:pt x="444" y="381"/>
                      <a:pt x="444" y="381"/>
                    </a:cubicBezTo>
                    <a:cubicBezTo>
                      <a:pt x="444" y="381"/>
                      <a:pt x="443" y="381"/>
                      <a:pt x="443" y="381"/>
                    </a:cubicBezTo>
                    <a:cubicBezTo>
                      <a:pt x="444" y="380"/>
                      <a:pt x="445" y="379"/>
                      <a:pt x="443" y="379"/>
                    </a:cubicBezTo>
                    <a:cubicBezTo>
                      <a:pt x="443" y="379"/>
                      <a:pt x="443" y="379"/>
                      <a:pt x="444" y="379"/>
                    </a:cubicBezTo>
                    <a:cubicBezTo>
                      <a:pt x="444" y="378"/>
                      <a:pt x="445" y="378"/>
                      <a:pt x="445" y="377"/>
                    </a:cubicBezTo>
                    <a:cubicBezTo>
                      <a:pt x="445" y="377"/>
                      <a:pt x="445" y="376"/>
                      <a:pt x="445" y="376"/>
                    </a:cubicBezTo>
                    <a:cubicBezTo>
                      <a:pt x="444" y="376"/>
                      <a:pt x="444" y="376"/>
                      <a:pt x="444" y="376"/>
                    </a:cubicBezTo>
                    <a:cubicBezTo>
                      <a:pt x="443" y="378"/>
                      <a:pt x="442" y="378"/>
                      <a:pt x="441" y="379"/>
                    </a:cubicBezTo>
                    <a:cubicBezTo>
                      <a:pt x="441" y="379"/>
                      <a:pt x="441" y="379"/>
                      <a:pt x="441" y="379"/>
                    </a:cubicBezTo>
                    <a:cubicBezTo>
                      <a:pt x="441" y="379"/>
                      <a:pt x="441" y="379"/>
                      <a:pt x="440" y="379"/>
                    </a:cubicBezTo>
                    <a:cubicBezTo>
                      <a:pt x="440" y="379"/>
                      <a:pt x="440" y="379"/>
                      <a:pt x="440" y="379"/>
                    </a:cubicBezTo>
                    <a:cubicBezTo>
                      <a:pt x="440" y="379"/>
                      <a:pt x="441" y="379"/>
                      <a:pt x="441" y="378"/>
                    </a:cubicBezTo>
                    <a:cubicBezTo>
                      <a:pt x="441" y="378"/>
                      <a:pt x="441" y="378"/>
                      <a:pt x="441" y="378"/>
                    </a:cubicBezTo>
                    <a:cubicBezTo>
                      <a:pt x="442" y="378"/>
                      <a:pt x="442" y="377"/>
                      <a:pt x="443" y="377"/>
                    </a:cubicBezTo>
                    <a:cubicBezTo>
                      <a:pt x="444" y="376"/>
                      <a:pt x="443" y="376"/>
                      <a:pt x="443" y="376"/>
                    </a:cubicBezTo>
                    <a:cubicBezTo>
                      <a:pt x="442" y="375"/>
                      <a:pt x="441" y="376"/>
                      <a:pt x="441" y="376"/>
                    </a:cubicBezTo>
                    <a:cubicBezTo>
                      <a:pt x="441" y="376"/>
                      <a:pt x="442" y="375"/>
                      <a:pt x="442" y="375"/>
                    </a:cubicBezTo>
                    <a:cubicBezTo>
                      <a:pt x="443" y="375"/>
                      <a:pt x="443" y="376"/>
                      <a:pt x="443" y="375"/>
                    </a:cubicBezTo>
                    <a:cubicBezTo>
                      <a:pt x="445" y="374"/>
                      <a:pt x="446" y="373"/>
                      <a:pt x="448" y="373"/>
                    </a:cubicBezTo>
                    <a:cubicBezTo>
                      <a:pt x="448" y="373"/>
                      <a:pt x="448" y="372"/>
                      <a:pt x="448" y="372"/>
                    </a:cubicBezTo>
                    <a:cubicBezTo>
                      <a:pt x="448" y="371"/>
                      <a:pt x="449" y="370"/>
                      <a:pt x="448" y="369"/>
                    </a:cubicBezTo>
                    <a:cubicBezTo>
                      <a:pt x="448" y="369"/>
                      <a:pt x="448" y="369"/>
                      <a:pt x="448" y="369"/>
                    </a:cubicBezTo>
                    <a:cubicBezTo>
                      <a:pt x="448" y="368"/>
                      <a:pt x="448" y="367"/>
                      <a:pt x="447" y="367"/>
                    </a:cubicBezTo>
                    <a:cubicBezTo>
                      <a:pt x="446" y="367"/>
                      <a:pt x="445" y="367"/>
                      <a:pt x="444" y="367"/>
                    </a:cubicBezTo>
                    <a:cubicBezTo>
                      <a:pt x="443" y="366"/>
                      <a:pt x="442" y="367"/>
                      <a:pt x="442" y="368"/>
                    </a:cubicBezTo>
                    <a:cubicBezTo>
                      <a:pt x="442" y="368"/>
                      <a:pt x="442" y="368"/>
                      <a:pt x="442" y="368"/>
                    </a:cubicBezTo>
                    <a:cubicBezTo>
                      <a:pt x="442" y="368"/>
                      <a:pt x="442" y="368"/>
                      <a:pt x="442" y="368"/>
                    </a:cubicBezTo>
                    <a:cubicBezTo>
                      <a:pt x="441" y="368"/>
                      <a:pt x="441" y="367"/>
                      <a:pt x="441" y="367"/>
                    </a:cubicBezTo>
                    <a:cubicBezTo>
                      <a:pt x="441" y="367"/>
                      <a:pt x="441" y="367"/>
                      <a:pt x="441" y="367"/>
                    </a:cubicBezTo>
                    <a:cubicBezTo>
                      <a:pt x="441" y="367"/>
                      <a:pt x="441" y="367"/>
                      <a:pt x="441" y="367"/>
                    </a:cubicBezTo>
                    <a:cubicBezTo>
                      <a:pt x="441" y="367"/>
                      <a:pt x="441" y="367"/>
                      <a:pt x="440" y="367"/>
                    </a:cubicBezTo>
                    <a:cubicBezTo>
                      <a:pt x="441" y="367"/>
                      <a:pt x="441" y="367"/>
                      <a:pt x="441" y="366"/>
                    </a:cubicBezTo>
                    <a:cubicBezTo>
                      <a:pt x="441" y="366"/>
                      <a:pt x="441" y="366"/>
                      <a:pt x="441" y="366"/>
                    </a:cubicBezTo>
                    <a:cubicBezTo>
                      <a:pt x="441" y="366"/>
                      <a:pt x="441" y="366"/>
                      <a:pt x="441" y="366"/>
                    </a:cubicBezTo>
                    <a:cubicBezTo>
                      <a:pt x="441" y="366"/>
                      <a:pt x="441" y="366"/>
                      <a:pt x="441" y="366"/>
                    </a:cubicBezTo>
                    <a:cubicBezTo>
                      <a:pt x="441" y="366"/>
                      <a:pt x="441" y="366"/>
                      <a:pt x="441" y="366"/>
                    </a:cubicBezTo>
                    <a:cubicBezTo>
                      <a:pt x="442" y="366"/>
                      <a:pt x="442" y="366"/>
                      <a:pt x="442" y="365"/>
                    </a:cubicBezTo>
                    <a:cubicBezTo>
                      <a:pt x="443" y="364"/>
                      <a:pt x="444" y="364"/>
                      <a:pt x="443" y="363"/>
                    </a:cubicBezTo>
                    <a:cubicBezTo>
                      <a:pt x="443" y="363"/>
                      <a:pt x="443" y="363"/>
                      <a:pt x="443" y="363"/>
                    </a:cubicBezTo>
                    <a:cubicBezTo>
                      <a:pt x="442" y="362"/>
                      <a:pt x="442" y="362"/>
                      <a:pt x="442" y="362"/>
                    </a:cubicBezTo>
                    <a:cubicBezTo>
                      <a:pt x="442" y="359"/>
                      <a:pt x="441" y="358"/>
                      <a:pt x="438" y="357"/>
                    </a:cubicBezTo>
                    <a:cubicBezTo>
                      <a:pt x="436" y="356"/>
                      <a:pt x="436" y="356"/>
                      <a:pt x="436" y="358"/>
                    </a:cubicBezTo>
                    <a:cubicBezTo>
                      <a:pt x="436" y="359"/>
                      <a:pt x="436" y="359"/>
                      <a:pt x="436" y="360"/>
                    </a:cubicBezTo>
                    <a:cubicBezTo>
                      <a:pt x="436" y="360"/>
                      <a:pt x="436" y="360"/>
                      <a:pt x="436" y="360"/>
                    </a:cubicBezTo>
                    <a:cubicBezTo>
                      <a:pt x="436" y="360"/>
                      <a:pt x="436" y="360"/>
                      <a:pt x="435" y="360"/>
                    </a:cubicBezTo>
                    <a:cubicBezTo>
                      <a:pt x="435" y="358"/>
                      <a:pt x="434" y="360"/>
                      <a:pt x="433" y="360"/>
                    </a:cubicBezTo>
                    <a:cubicBezTo>
                      <a:pt x="434" y="360"/>
                      <a:pt x="434" y="359"/>
                      <a:pt x="434" y="359"/>
                    </a:cubicBezTo>
                    <a:cubicBezTo>
                      <a:pt x="435" y="359"/>
                      <a:pt x="436" y="359"/>
                      <a:pt x="435" y="358"/>
                    </a:cubicBezTo>
                    <a:cubicBezTo>
                      <a:pt x="435" y="357"/>
                      <a:pt x="435" y="356"/>
                      <a:pt x="434" y="356"/>
                    </a:cubicBezTo>
                    <a:cubicBezTo>
                      <a:pt x="433" y="355"/>
                      <a:pt x="432" y="355"/>
                      <a:pt x="431" y="353"/>
                    </a:cubicBezTo>
                    <a:cubicBezTo>
                      <a:pt x="430" y="353"/>
                      <a:pt x="429" y="352"/>
                      <a:pt x="428" y="352"/>
                    </a:cubicBezTo>
                    <a:cubicBezTo>
                      <a:pt x="428" y="352"/>
                      <a:pt x="427" y="352"/>
                      <a:pt x="427" y="352"/>
                    </a:cubicBezTo>
                    <a:cubicBezTo>
                      <a:pt x="427" y="352"/>
                      <a:pt x="427" y="352"/>
                      <a:pt x="427" y="352"/>
                    </a:cubicBezTo>
                    <a:cubicBezTo>
                      <a:pt x="426" y="352"/>
                      <a:pt x="425" y="353"/>
                      <a:pt x="424" y="353"/>
                    </a:cubicBezTo>
                    <a:cubicBezTo>
                      <a:pt x="422" y="354"/>
                      <a:pt x="421" y="355"/>
                      <a:pt x="420" y="356"/>
                    </a:cubicBezTo>
                    <a:cubicBezTo>
                      <a:pt x="418" y="358"/>
                      <a:pt x="418" y="360"/>
                      <a:pt x="420" y="361"/>
                    </a:cubicBezTo>
                    <a:cubicBezTo>
                      <a:pt x="420" y="361"/>
                      <a:pt x="420" y="361"/>
                      <a:pt x="420" y="361"/>
                    </a:cubicBezTo>
                    <a:cubicBezTo>
                      <a:pt x="422" y="362"/>
                      <a:pt x="424" y="364"/>
                      <a:pt x="427" y="365"/>
                    </a:cubicBezTo>
                    <a:cubicBezTo>
                      <a:pt x="426" y="365"/>
                      <a:pt x="425" y="365"/>
                      <a:pt x="425" y="365"/>
                    </a:cubicBezTo>
                    <a:cubicBezTo>
                      <a:pt x="424" y="364"/>
                      <a:pt x="423" y="363"/>
                      <a:pt x="422" y="363"/>
                    </a:cubicBezTo>
                    <a:cubicBezTo>
                      <a:pt x="421" y="363"/>
                      <a:pt x="421" y="363"/>
                      <a:pt x="420" y="362"/>
                    </a:cubicBezTo>
                    <a:cubicBezTo>
                      <a:pt x="420" y="362"/>
                      <a:pt x="419" y="362"/>
                      <a:pt x="419" y="361"/>
                    </a:cubicBezTo>
                    <a:cubicBezTo>
                      <a:pt x="419" y="361"/>
                      <a:pt x="419" y="361"/>
                      <a:pt x="419" y="361"/>
                    </a:cubicBezTo>
                    <a:cubicBezTo>
                      <a:pt x="419" y="361"/>
                      <a:pt x="419" y="361"/>
                      <a:pt x="419" y="361"/>
                    </a:cubicBezTo>
                    <a:cubicBezTo>
                      <a:pt x="418" y="362"/>
                      <a:pt x="417" y="363"/>
                      <a:pt x="417" y="365"/>
                    </a:cubicBezTo>
                    <a:cubicBezTo>
                      <a:pt x="416" y="366"/>
                      <a:pt x="417" y="367"/>
                      <a:pt x="416" y="368"/>
                    </a:cubicBezTo>
                    <a:cubicBezTo>
                      <a:pt x="416" y="368"/>
                      <a:pt x="416" y="368"/>
                      <a:pt x="416" y="368"/>
                    </a:cubicBezTo>
                    <a:cubicBezTo>
                      <a:pt x="416" y="368"/>
                      <a:pt x="416" y="368"/>
                      <a:pt x="416" y="368"/>
                    </a:cubicBezTo>
                    <a:cubicBezTo>
                      <a:pt x="416" y="369"/>
                      <a:pt x="417" y="370"/>
                      <a:pt x="418" y="370"/>
                    </a:cubicBezTo>
                    <a:cubicBezTo>
                      <a:pt x="419" y="371"/>
                      <a:pt x="419" y="371"/>
                      <a:pt x="418" y="372"/>
                    </a:cubicBezTo>
                    <a:cubicBezTo>
                      <a:pt x="418" y="371"/>
                      <a:pt x="417" y="370"/>
                      <a:pt x="416" y="370"/>
                    </a:cubicBezTo>
                    <a:cubicBezTo>
                      <a:pt x="415" y="370"/>
                      <a:pt x="415" y="369"/>
                      <a:pt x="415" y="368"/>
                    </a:cubicBezTo>
                    <a:cubicBezTo>
                      <a:pt x="416" y="367"/>
                      <a:pt x="416" y="365"/>
                      <a:pt x="416" y="363"/>
                    </a:cubicBezTo>
                    <a:cubicBezTo>
                      <a:pt x="416" y="362"/>
                      <a:pt x="415" y="361"/>
                      <a:pt x="414" y="361"/>
                    </a:cubicBezTo>
                    <a:cubicBezTo>
                      <a:pt x="414" y="361"/>
                      <a:pt x="413" y="362"/>
                      <a:pt x="413" y="362"/>
                    </a:cubicBezTo>
                    <a:cubicBezTo>
                      <a:pt x="413" y="363"/>
                      <a:pt x="412" y="363"/>
                      <a:pt x="411" y="364"/>
                    </a:cubicBezTo>
                    <a:cubicBezTo>
                      <a:pt x="411" y="364"/>
                      <a:pt x="411" y="363"/>
                      <a:pt x="411" y="363"/>
                    </a:cubicBezTo>
                    <a:cubicBezTo>
                      <a:pt x="411" y="363"/>
                      <a:pt x="411" y="363"/>
                      <a:pt x="411" y="363"/>
                    </a:cubicBezTo>
                    <a:cubicBezTo>
                      <a:pt x="412" y="363"/>
                      <a:pt x="412" y="362"/>
                      <a:pt x="411" y="361"/>
                    </a:cubicBezTo>
                    <a:cubicBezTo>
                      <a:pt x="411" y="361"/>
                      <a:pt x="411" y="361"/>
                      <a:pt x="411" y="361"/>
                    </a:cubicBezTo>
                    <a:cubicBezTo>
                      <a:pt x="411" y="361"/>
                      <a:pt x="411" y="361"/>
                      <a:pt x="411" y="361"/>
                    </a:cubicBezTo>
                    <a:cubicBezTo>
                      <a:pt x="411" y="361"/>
                      <a:pt x="411" y="361"/>
                      <a:pt x="411" y="361"/>
                    </a:cubicBezTo>
                    <a:cubicBezTo>
                      <a:pt x="411" y="360"/>
                      <a:pt x="411" y="359"/>
                      <a:pt x="411" y="358"/>
                    </a:cubicBezTo>
                    <a:cubicBezTo>
                      <a:pt x="411" y="358"/>
                      <a:pt x="411" y="358"/>
                      <a:pt x="411" y="358"/>
                    </a:cubicBezTo>
                    <a:cubicBezTo>
                      <a:pt x="411" y="358"/>
                      <a:pt x="411" y="358"/>
                      <a:pt x="411" y="358"/>
                    </a:cubicBezTo>
                    <a:cubicBezTo>
                      <a:pt x="410" y="359"/>
                      <a:pt x="410" y="359"/>
                      <a:pt x="410" y="360"/>
                    </a:cubicBezTo>
                    <a:cubicBezTo>
                      <a:pt x="409" y="360"/>
                      <a:pt x="410" y="359"/>
                      <a:pt x="409" y="359"/>
                    </a:cubicBezTo>
                    <a:cubicBezTo>
                      <a:pt x="409" y="359"/>
                      <a:pt x="409" y="360"/>
                      <a:pt x="409" y="361"/>
                    </a:cubicBezTo>
                    <a:cubicBezTo>
                      <a:pt x="409" y="361"/>
                      <a:pt x="409" y="361"/>
                      <a:pt x="409" y="361"/>
                    </a:cubicBezTo>
                    <a:cubicBezTo>
                      <a:pt x="408" y="361"/>
                      <a:pt x="408" y="362"/>
                      <a:pt x="408" y="362"/>
                    </a:cubicBezTo>
                    <a:cubicBezTo>
                      <a:pt x="409" y="364"/>
                      <a:pt x="409" y="365"/>
                      <a:pt x="411" y="366"/>
                    </a:cubicBezTo>
                    <a:cubicBezTo>
                      <a:pt x="409" y="366"/>
                      <a:pt x="409" y="364"/>
                      <a:pt x="408" y="363"/>
                    </a:cubicBezTo>
                    <a:cubicBezTo>
                      <a:pt x="407" y="363"/>
                      <a:pt x="407" y="364"/>
                      <a:pt x="407" y="364"/>
                    </a:cubicBezTo>
                    <a:cubicBezTo>
                      <a:pt x="407" y="365"/>
                      <a:pt x="407" y="365"/>
                      <a:pt x="407" y="365"/>
                    </a:cubicBezTo>
                    <a:cubicBezTo>
                      <a:pt x="405" y="365"/>
                      <a:pt x="406" y="366"/>
                      <a:pt x="406" y="366"/>
                    </a:cubicBezTo>
                    <a:cubicBezTo>
                      <a:pt x="407" y="367"/>
                      <a:pt x="407" y="368"/>
                      <a:pt x="407" y="368"/>
                    </a:cubicBezTo>
                    <a:cubicBezTo>
                      <a:pt x="406" y="368"/>
                      <a:pt x="405" y="369"/>
                      <a:pt x="405" y="369"/>
                    </a:cubicBezTo>
                    <a:cubicBezTo>
                      <a:pt x="404" y="370"/>
                      <a:pt x="404" y="371"/>
                      <a:pt x="403" y="371"/>
                    </a:cubicBezTo>
                    <a:cubicBezTo>
                      <a:pt x="404" y="368"/>
                      <a:pt x="404" y="368"/>
                      <a:pt x="402" y="368"/>
                    </a:cubicBezTo>
                    <a:cubicBezTo>
                      <a:pt x="403" y="366"/>
                      <a:pt x="404" y="367"/>
                      <a:pt x="405" y="368"/>
                    </a:cubicBezTo>
                    <a:cubicBezTo>
                      <a:pt x="405" y="367"/>
                      <a:pt x="404" y="366"/>
                      <a:pt x="404" y="366"/>
                    </a:cubicBezTo>
                    <a:cubicBezTo>
                      <a:pt x="403" y="366"/>
                      <a:pt x="403" y="365"/>
                      <a:pt x="403" y="365"/>
                    </a:cubicBezTo>
                    <a:cubicBezTo>
                      <a:pt x="404" y="364"/>
                      <a:pt x="404" y="362"/>
                      <a:pt x="405" y="361"/>
                    </a:cubicBezTo>
                    <a:cubicBezTo>
                      <a:pt x="406" y="360"/>
                      <a:pt x="406" y="359"/>
                      <a:pt x="406" y="358"/>
                    </a:cubicBezTo>
                    <a:cubicBezTo>
                      <a:pt x="406" y="358"/>
                      <a:pt x="405" y="358"/>
                      <a:pt x="405" y="358"/>
                    </a:cubicBezTo>
                    <a:cubicBezTo>
                      <a:pt x="404" y="359"/>
                      <a:pt x="403" y="360"/>
                      <a:pt x="403" y="361"/>
                    </a:cubicBezTo>
                    <a:cubicBezTo>
                      <a:pt x="402" y="361"/>
                      <a:pt x="402" y="362"/>
                      <a:pt x="401" y="363"/>
                    </a:cubicBezTo>
                    <a:cubicBezTo>
                      <a:pt x="401" y="364"/>
                      <a:pt x="401" y="364"/>
                      <a:pt x="400" y="363"/>
                    </a:cubicBezTo>
                    <a:cubicBezTo>
                      <a:pt x="401" y="363"/>
                      <a:pt x="401" y="362"/>
                      <a:pt x="401" y="362"/>
                    </a:cubicBezTo>
                    <a:cubicBezTo>
                      <a:pt x="402" y="361"/>
                      <a:pt x="403" y="359"/>
                      <a:pt x="403" y="358"/>
                    </a:cubicBezTo>
                    <a:cubicBezTo>
                      <a:pt x="404" y="358"/>
                      <a:pt x="405" y="357"/>
                      <a:pt x="405" y="356"/>
                    </a:cubicBezTo>
                    <a:cubicBezTo>
                      <a:pt x="406" y="355"/>
                      <a:pt x="406" y="354"/>
                      <a:pt x="407" y="353"/>
                    </a:cubicBezTo>
                    <a:cubicBezTo>
                      <a:pt x="407" y="352"/>
                      <a:pt x="407" y="352"/>
                      <a:pt x="407" y="351"/>
                    </a:cubicBezTo>
                    <a:cubicBezTo>
                      <a:pt x="406" y="351"/>
                      <a:pt x="406" y="350"/>
                      <a:pt x="405" y="349"/>
                    </a:cubicBezTo>
                    <a:cubicBezTo>
                      <a:pt x="405" y="349"/>
                      <a:pt x="405" y="349"/>
                      <a:pt x="405" y="349"/>
                    </a:cubicBezTo>
                    <a:cubicBezTo>
                      <a:pt x="405" y="349"/>
                      <a:pt x="405" y="348"/>
                      <a:pt x="404" y="348"/>
                    </a:cubicBezTo>
                    <a:cubicBezTo>
                      <a:pt x="404" y="347"/>
                      <a:pt x="405" y="347"/>
                      <a:pt x="405" y="347"/>
                    </a:cubicBezTo>
                    <a:cubicBezTo>
                      <a:pt x="406" y="345"/>
                      <a:pt x="406" y="344"/>
                      <a:pt x="404" y="343"/>
                    </a:cubicBezTo>
                    <a:cubicBezTo>
                      <a:pt x="404" y="343"/>
                      <a:pt x="404" y="343"/>
                      <a:pt x="404" y="343"/>
                    </a:cubicBezTo>
                    <a:cubicBezTo>
                      <a:pt x="404" y="343"/>
                      <a:pt x="404" y="343"/>
                      <a:pt x="404" y="343"/>
                    </a:cubicBezTo>
                    <a:cubicBezTo>
                      <a:pt x="403" y="342"/>
                      <a:pt x="401" y="341"/>
                      <a:pt x="400" y="340"/>
                    </a:cubicBezTo>
                    <a:cubicBezTo>
                      <a:pt x="400" y="340"/>
                      <a:pt x="400" y="340"/>
                      <a:pt x="400" y="340"/>
                    </a:cubicBezTo>
                    <a:cubicBezTo>
                      <a:pt x="401" y="340"/>
                      <a:pt x="401" y="340"/>
                      <a:pt x="401" y="339"/>
                    </a:cubicBezTo>
                    <a:cubicBezTo>
                      <a:pt x="401" y="338"/>
                      <a:pt x="401" y="336"/>
                      <a:pt x="401" y="335"/>
                    </a:cubicBezTo>
                    <a:cubicBezTo>
                      <a:pt x="401" y="335"/>
                      <a:pt x="401" y="335"/>
                      <a:pt x="401" y="335"/>
                    </a:cubicBezTo>
                    <a:cubicBezTo>
                      <a:pt x="401" y="334"/>
                      <a:pt x="401" y="334"/>
                      <a:pt x="401" y="334"/>
                    </a:cubicBezTo>
                    <a:cubicBezTo>
                      <a:pt x="400" y="332"/>
                      <a:pt x="400" y="331"/>
                      <a:pt x="398" y="330"/>
                    </a:cubicBezTo>
                    <a:cubicBezTo>
                      <a:pt x="398" y="330"/>
                      <a:pt x="398" y="330"/>
                      <a:pt x="398" y="330"/>
                    </a:cubicBezTo>
                    <a:cubicBezTo>
                      <a:pt x="398" y="330"/>
                      <a:pt x="398" y="330"/>
                      <a:pt x="398" y="330"/>
                    </a:cubicBezTo>
                    <a:cubicBezTo>
                      <a:pt x="396" y="329"/>
                      <a:pt x="394" y="330"/>
                      <a:pt x="392" y="330"/>
                    </a:cubicBezTo>
                    <a:cubicBezTo>
                      <a:pt x="391" y="329"/>
                      <a:pt x="390" y="330"/>
                      <a:pt x="389" y="331"/>
                    </a:cubicBezTo>
                    <a:cubicBezTo>
                      <a:pt x="388" y="331"/>
                      <a:pt x="388" y="331"/>
                      <a:pt x="387" y="332"/>
                    </a:cubicBezTo>
                    <a:cubicBezTo>
                      <a:pt x="387" y="332"/>
                      <a:pt x="387" y="332"/>
                      <a:pt x="387" y="332"/>
                    </a:cubicBezTo>
                    <a:cubicBezTo>
                      <a:pt x="386" y="332"/>
                      <a:pt x="384" y="333"/>
                      <a:pt x="383" y="334"/>
                    </a:cubicBezTo>
                    <a:cubicBezTo>
                      <a:pt x="382" y="335"/>
                      <a:pt x="382" y="335"/>
                      <a:pt x="383" y="335"/>
                    </a:cubicBezTo>
                    <a:cubicBezTo>
                      <a:pt x="384" y="336"/>
                      <a:pt x="385" y="337"/>
                      <a:pt x="385" y="339"/>
                    </a:cubicBezTo>
                    <a:cubicBezTo>
                      <a:pt x="385" y="339"/>
                      <a:pt x="385" y="339"/>
                      <a:pt x="384" y="340"/>
                    </a:cubicBezTo>
                    <a:cubicBezTo>
                      <a:pt x="384" y="339"/>
                      <a:pt x="384" y="339"/>
                      <a:pt x="384" y="338"/>
                    </a:cubicBezTo>
                    <a:cubicBezTo>
                      <a:pt x="384" y="337"/>
                      <a:pt x="382" y="335"/>
                      <a:pt x="380" y="336"/>
                    </a:cubicBezTo>
                    <a:cubicBezTo>
                      <a:pt x="380" y="336"/>
                      <a:pt x="380" y="336"/>
                      <a:pt x="380" y="336"/>
                    </a:cubicBezTo>
                    <a:cubicBezTo>
                      <a:pt x="380" y="337"/>
                      <a:pt x="379" y="337"/>
                      <a:pt x="378" y="337"/>
                    </a:cubicBezTo>
                    <a:cubicBezTo>
                      <a:pt x="378" y="337"/>
                      <a:pt x="378" y="337"/>
                      <a:pt x="378" y="337"/>
                    </a:cubicBezTo>
                    <a:cubicBezTo>
                      <a:pt x="378" y="337"/>
                      <a:pt x="378" y="337"/>
                      <a:pt x="378" y="337"/>
                    </a:cubicBezTo>
                    <a:cubicBezTo>
                      <a:pt x="378" y="339"/>
                      <a:pt x="379" y="340"/>
                      <a:pt x="380" y="341"/>
                    </a:cubicBezTo>
                    <a:cubicBezTo>
                      <a:pt x="380" y="341"/>
                      <a:pt x="380" y="341"/>
                      <a:pt x="380" y="341"/>
                    </a:cubicBezTo>
                    <a:cubicBezTo>
                      <a:pt x="380" y="341"/>
                      <a:pt x="380" y="341"/>
                      <a:pt x="380" y="341"/>
                    </a:cubicBezTo>
                    <a:cubicBezTo>
                      <a:pt x="379" y="341"/>
                      <a:pt x="379" y="341"/>
                      <a:pt x="379" y="341"/>
                    </a:cubicBezTo>
                    <a:cubicBezTo>
                      <a:pt x="379" y="341"/>
                      <a:pt x="379" y="341"/>
                      <a:pt x="379" y="341"/>
                    </a:cubicBezTo>
                    <a:cubicBezTo>
                      <a:pt x="378" y="340"/>
                      <a:pt x="377" y="340"/>
                      <a:pt x="377" y="339"/>
                    </a:cubicBezTo>
                    <a:cubicBezTo>
                      <a:pt x="377" y="338"/>
                      <a:pt x="377" y="338"/>
                      <a:pt x="377" y="338"/>
                    </a:cubicBezTo>
                    <a:cubicBezTo>
                      <a:pt x="376" y="338"/>
                      <a:pt x="375" y="339"/>
                      <a:pt x="375" y="340"/>
                    </a:cubicBezTo>
                    <a:cubicBezTo>
                      <a:pt x="374" y="341"/>
                      <a:pt x="374" y="342"/>
                      <a:pt x="375" y="342"/>
                    </a:cubicBezTo>
                    <a:cubicBezTo>
                      <a:pt x="376" y="343"/>
                      <a:pt x="378" y="344"/>
                      <a:pt x="379" y="344"/>
                    </a:cubicBezTo>
                    <a:cubicBezTo>
                      <a:pt x="380" y="344"/>
                      <a:pt x="381" y="345"/>
                      <a:pt x="381" y="345"/>
                    </a:cubicBezTo>
                    <a:cubicBezTo>
                      <a:pt x="381" y="346"/>
                      <a:pt x="381" y="346"/>
                      <a:pt x="381" y="346"/>
                    </a:cubicBezTo>
                    <a:cubicBezTo>
                      <a:pt x="381" y="346"/>
                      <a:pt x="381" y="346"/>
                      <a:pt x="381" y="346"/>
                    </a:cubicBezTo>
                    <a:cubicBezTo>
                      <a:pt x="381" y="346"/>
                      <a:pt x="381" y="346"/>
                      <a:pt x="381" y="346"/>
                    </a:cubicBezTo>
                    <a:cubicBezTo>
                      <a:pt x="379" y="345"/>
                      <a:pt x="377" y="345"/>
                      <a:pt x="375" y="344"/>
                    </a:cubicBezTo>
                    <a:cubicBezTo>
                      <a:pt x="375" y="344"/>
                      <a:pt x="375" y="343"/>
                      <a:pt x="374" y="344"/>
                    </a:cubicBezTo>
                    <a:cubicBezTo>
                      <a:pt x="374" y="344"/>
                      <a:pt x="374" y="344"/>
                      <a:pt x="374" y="344"/>
                    </a:cubicBezTo>
                    <a:cubicBezTo>
                      <a:pt x="374" y="345"/>
                      <a:pt x="374" y="345"/>
                      <a:pt x="374" y="345"/>
                    </a:cubicBezTo>
                    <a:cubicBezTo>
                      <a:pt x="374" y="346"/>
                      <a:pt x="373" y="345"/>
                      <a:pt x="373" y="344"/>
                    </a:cubicBezTo>
                    <a:cubicBezTo>
                      <a:pt x="373" y="344"/>
                      <a:pt x="373" y="344"/>
                      <a:pt x="373" y="344"/>
                    </a:cubicBezTo>
                    <a:cubicBezTo>
                      <a:pt x="372" y="344"/>
                      <a:pt x="372" y="344"/>
                      <a:pt x="372" y="345"/>
                    </a:cubicBezTo>
                    <a:cubicBezTo>
                      <a:pt x="372" y="345"/>
                      <a:pt x="372" y="346"/>
                      <a:pt x="372" y="346"/>
                    </a:cubicBezTo>
                    <a:cubicBezTo>
                      <a:pt x="373" y="346"/>
                      <a:pt x="374" y="347"/>
                      <a:pt x="375" y="346"/>
                    </a:cubicBezTo>
                    <a:cubicBezTo>
                      <a:pt x="375" y="346"/>
                      <a:pt x="375" y="346"/>
                      <a:pt x="375" y="346"/>
                    </a:cubicBezTo>
                    <a:cubicBezTo>
                      <a:pt x="375" y="348"/>
                      <a:pt x="377" y="348"/>
                      <a:pt x="378" y="349"/>
                    </a:cubicBezTo>
                    <a:cubicBezTo>
                      <a:pt x="378" y="350"/>
                      <a:pt x="378" y="350"/>
                      <a:pt x="377" y="350"/>
                    </a:cubicBezTo>
                    <a:cubicBezTo>
                      <a:pt x="377" y="350"/>
                      <a:pt x="377" y="350"/>
                      <a:pt x="377" y="350"/>
                    </a:cubicBezTo>
                    <a:cubicBezTo>
                      <a:pt x="377" y="350"/>
                      <a:pt x="377" y="350"/>
                      <a:pt x="377" y="350"/>
                    </a:cubicBezTo>
                    <a:cubicBezTo>
                      <a:pt x="376" y="349"/>
                      <a:pt x="375" y="348"/>
                      <a:pt x="374" y="348"/>
                    </a:cubicBezTo>
                    <a:cubicBezTo>
                      <a:pt x="372" y="347"/>
                      <a:pt x="371" y="347"/>
                      <a:pt x="371" y="350"/>
                    </a:cubicBezTo>
                    <a:cubicBezTo>
                      <a:pt x="371" y="351"/>
                      <a:pt x="371" y="352"/>
                      <a:pt x="371" y="353"/>
                    </a:cubicBezTo>
                    <a:cubicBezTo>
                      <a:pt x="371" y="353"/>
                      <a:pt x="371" y="354"/>
                      <a:pt x="371" y="354"/>
                    </a:cubicBezTo>
                    <a:cubicBezTo>
                      <a:pt x="371" y="354"/>
                      <a:pt x="371" y="354"/>
                      <a:pt x="371" y="354"/>
                    </a:cubicBezTo>
                    <a:cubicBezTo>
                      <a:pt x="371" y="355"/>
                      <a:pt x="370" y="356"/>
                      <a:pt x="372" y="356"/>
                    </a:cubicBezTo>
                    <a:cubicBezTo>
                      <a:pt x="372" y="356"/>
                      <a:pt x="372" y="356"/>
                      <a:pt x="372" y="356"/>
                    </a:cubicBezTo>
                    <a:cubicBezTo>
                      <a:pt x="372" y="356"/>
                      <a:pt x="372" y="356"/>
                      <a:pt x="372" y="357"/>
                    </a:cubicBezTo>
                    <a:cubicBezTo>
                      <a:pt x="372" y="357"/>
                      <a:pt x="371" y="357"/>
                      <a:pt x="371" y="358"/>
                    </a:cubicBezTo>
                    <a:cubicBezTo>
                      <a:pt x="372" y="360"/>
                      <a:pt x="373" y="360"/>
                      <a:pt x="375" y="361"/>
                    </a:cubicBezTo>
                    <a:cubicBezTo>
                      <a:pt x="375" y="361"/>
                      <a:pt x="375" y="361"/>
                      <a:pt x="375" y="361"/>
                    </a:cubicBezTo>
                    <a:cubicBezTo>
                      <a:pt x="375" y="361"/>
                      <a:pt x="375" y="361"/>
                      <a:pt x="375" y="361"/>
                    </a:cubicBezTo>
                    <a:cubicBezTo>
                      <a:pt x="375" y="362"/>
                      <a:pt x="376" y="362"/>
                      <a:pt x="376" y="362"/>
                    </a:cubicBezTo>
                    <a:cubicBezTo>
                      <a:pt x="376" y="362"/>
                      <a:pt x="376" y="362"/>
                      <a:pt x="376" y="362"/>
                    </a:cubicBezTo>
                    <a:cubicBezTo>
                      <a:pt x="376" y="362"/>
                      <a:pt x="376" y="362"/>
                      <a:pt x="376" y="362"/>
                    </a:cubicBezTo>
                    <a:cubicBezTo>
                      <a:pt x="377" y="364"/>
                      <a:pt x="378" y="365"/>
                      <a:pt x="379" y="366"/>
                    </a:cubicBezTo>
                    <a:cubicBezTo>
                      <a:pt x="379" y="366"/>
                      <a:pt x="379" y="366"/>
                      <a:pt x="378" y="366"/>
                    </a:cubicBezTo>
                    <a:cubicBezTo>
                      <a:pt x="378" y="366"/>
                      <a:pt x="378" y="366"/>
                      <a:pt x="378" y="366"/>
                    </a:cubicBezTo>
                    <a:cubicBezTo>
                      <a:pt x="378" y="366"/>
                      <a:pt x="377" y="366"/>
                      <a:pt x="377" y="365"/>
                    </a:cubicBezTo>
                    <a:cubicBezTo>
                      <a:pt x="376" y="364"/>
                      <a:pt x="375" y="363"/>
                      <a:pt x="374" y="364"/>
                    </a:cubicBezTo>
                    <a:cubicBezTo>
                      <a:pt x="372" y="364"/>
                      <a:pt x="372" y="364"/>
                      <a:pt x="372" y="365"/>
                    </a:cubicBezTo>
                    <a:cubicBezTo>
                      <a:pt x="372" y="366"/>
                      <a:pt x="372" y="367"/>
                      <a:pt x="371" y="368"/>
                    </a:cubicBezTo>
                    <a:cubicBezTo>
                      <a:pt x="369" y="369"/>
                      <a:pt x="369" y="369"/>
                      <a:pt x="371" y="371"/>
                    </a:cubicBezTo>
                    <a:cubicBezTo>
                      <a:pt x="372" y="372"/>
                      <a:pt x="373" y="372"/>
                      <a:pt x="372" y="374"/>
                    </a:cubicBezTo>
                    <a:cubicBezTo>
                      <a:pt x="372" y="374"/>
                      <a:pt x="372" y="374"/>
                      <a:pt x="372" y="374"/>
                    </a:cubicBezTo>
                    <a:cubicBezTo>
                      <a:pt x="372" y="375"/>
                      <a:pt x="373" y="375"/>
                      <a:pt x="373" y="376"/>
                    </a:cubicBezTo>
                    <a:cubicBezTo>
                      <a:pt x="374" y="376"/>
                      <a:pt x="375" y="376"/>
                      <a:pt x="376" y="377"/>
                    </a:cubicBezTo>
                    <a:cubicBezTo>
                      <a:pt x="376" y="377"/>
                      <a:pt x="376" y="376"/>
                      <a:pt x="377" y="376"/>
                    </a:cubicBezTo>
                    <a:cubicBezTo>
                      <a:pt x="377" y="376"/>
                      <a:pt x="379" y="376"/>
                      <a:pt x="378" y="377"/>
                    </a:cubicBezTo>
                    <a:cubicBezTo>
                      <a:pt x="378" y="378"/>
                      <a:pt x="379" y="379"/>
                      <a:pt x="379" y="380"/>
                    </a:cubicBezTo>
                    <a:cubicBezTo>
                      <a:pt x="379" y="380"/>
                      <a:pt x="379" y="381"/>
                      <a:pt x="378" y="381"/>
                    </a:cubicBezTo>
                    <a:cubicBezTo>
                      <a:pt x="377" y="381"/>
                      <a:pt x="377" y="382"/>
                      <a:pt x="377" y="383"/>
                    </a:cubicBezTo>
                    <a:cubicBezTo>
                      <a:pt x="377" y="383"/>
                      <a:pt x="377" y="383"/>
                      <a:pt x="377" y="383"/>
                    </a:cubicBezTo>
                    <a:cubicBezTo>
                      <a:pt x="377" y="383"/>
                      <a:pt x="377" y="383"/>
                      <a:pt x="377" y="383"/>
                    </a:cubicBezTo>
                    <a:cubicBezTo>
                      <a:pt x="377" y="383"/>
                      <a:pt x="377" y="383"/>
                      <a:pt x="377" y="383"/>
                    </a:cubicBezTo>
                    <a:cubicBezTo>
                      <a:pt x="377" y="383"/>
                      <a:pt x="377" y="383"/>
                      <a:pt x="377" y="383"/>
                    </a:cubicBezTo>
                    <a:cubicBezTo>
                      <a:pt x="376" y="383"/>
                      <a:pt x="376" y="381"/>
                      <a:pt x="375" y="381"/>
                    </a:cubicBezTo>
                    <a:cubicBezTo>
                      <a:pt x="374" y="381"/>
                      <a:pt x="373" y="380"/>
                      <a:pt x="372" y="379"/>
                    </a:cubicBezTo>
                    <a:cubicBezTo>
                      <a:pt x="370" y="376"/>
                      <a:pt x="367" y="373"/>
                      <a:pt x="366" y="370"/>
                    </a:cubicBezTo>
                    <a:cubicBezTo>
                      <a:pt x="366" y="367"/>
                      <a:pt x="365" y="364"/>
                      <a:pt x="367" y="361"/>
                    </a:cubicBezTo>
                    <a:cubicBezTo>
                      <a:pt x="367" y="361"/>
                      <a:pt x="367" y="360"/>
                      <a:pt x="367" y="359"/>
                    </a:cubicBezTo>
                    <a:cubicBezTo>
                      <a:pt x="366" y="358"/>
                      <a:pt x="366" y="357"/>
                      <a:pt x="365" y="356"/>
                    </a:cubicBezTo>
                    <a:cubicBezTo>
                      <a:pt x="364" y="355"/>
                      <a:pt x="364" y="354"/>
                      <a:pt x="364" y="352"/>
                    </a:cubicBezTo>
                    <a:cubicBezTo>
                      <a:pt x="364" y="351"/>
                      <a:pt x="364" y="350"/>
                      <a:pt x="364" y="350"/>
                    </a:cubicBezTo>
                    <a:cubicBezTo>
                      <a:pt x="365" y="348"/>
                      <a:pt x="366" y="347"/>
                      <a:pt x="367" y="345"/>
                    </a:cubicBezTo>
                    <a:cubicBezTo>
                      <a:pt x="367" y="343"/>
                      <a:pt x="368" y="340"/>
                      <a:pt x="369" y="338"/>
                    </a:cubicBezTo>
                    <a:cubicBezTo>
                      <a:pt x="369" y="338"/>
                      <a:pt x="369" y="338"/>
                      <a:pt x="369" y="338"/>
                    </a:cubicBezTo>
                    <a:cubicBezTo>
                      <a:pt x="369" y="338"/>
                      <a:pt x="369" y="338"/>
                      <a:pt x="370" y="337"/>
                    </a:cubicBezTo>
                    <a:cubicBezTo>
                      <a:pt x="371" y="336"/>
                      <a:pt x="373" y="334"/>
                      <a:pt x="375" y="332"/>
                    </a:cubicBezTo>
                    <a:cubicBezTo>
                      <a:pt x="375" y="332"/>
                      <a:pt x="375" y="332"/>
                      <a:pt x="375" y="332"/>
                    </a:cubicBezTo>
                    <a:cubicBezTo>
                      <a:pt x="375" y="332"/>
                      <a:pt x="376" y="331"/>
                      <a:pt x="376" y="331"/>
                    </a:cubicBezTo>
                    <a:cubicBezTo>
                      <a:pt x="377" y="330"/>
                      <a:pt x="377" y="329"/>
                      <a:pt x="376" y="329"/>
                    </a:cubicBezTo>
                    <a:cubicBezTo>
                      <a:pt x="376" y="329"/>
                      <a:pt x="376" y="329"/>
                      <a:pt x="376" y="329"/>
                    </a:cubicBezTo>
                    <a:cubicBezTo>
                      <a:pt x="375" y="327"/>
                      <a:pt x="373" y="327"/>
                      <a:pt x="372" y="327"/>
                    </a:cubicBezTo>
                    <a:cubicBezTo>
                      <a:pt x="371" y="327"/>
                      <a:pt x="370" y="327"/>
                      <a:pt x="369" y="327"/>
                    </a:cubicBezTo>
                    <a:cubicBezTo>
                      <a:pt x="369" y="327"/>
                      <a:pt x="369" y="327"/>
                      <a:pt x="369" y="327"/>
                    </a:cubicBezTo>
                    <a:cubicBezTo>
                      <a:pt x="369" y="327"/>
                      <a:pt x="369" y="327"/>
                      <a:pt x="369" y="327"/>
                    </a:cubicBezTo>
                    <a:cubicBezTo>
                      <a:pt x="366" y="326"/>
                      <a:pt x="364" y="326"/>
                      <a:pt x="362" y="328"/>
                    </a:cubicBezTo>
                    <a:cubicBezTo>
                      <a:pt x="362" y="328"/>
                      <a:pt x="362" y="328"/>
                      <a:pt x="362" y="328"/>
                    </a:cubicBezTo>
                    <a:cubicBezTo>
                      <a:pt x="361" y="328"/>
                      <a:pt x="360" y="328"/>
                      <a:pt x="359" y="329"/>
                    </a:cubicBezTo>
                    <a:cubicBezTo>
                      <a:pt x="357" y="330"/>
                      <a:pt x="355" y="331"/>
                      <a:pt x="354" y="333"/>
                    </a:cubicBezTo>
                    <a:cubicBezTo>
                      <a:pt x="353" y="334"/>
                      <a:pt x="352" y="335"/>
                      <a:pt x="352" y="336"/>
                    </a:cubicBezTo>
                    <a:cubicBezTo>
                      <a:pt x="350" y="338"/>
                      <a:pt x="349" y="339"/>
                      <a:pt x="349" y="342"/>
                    </a:cubicBezTo>
                    <a:cubicBezTo>
                      <a:pt x="349" y="342"/>
                      <a:pt x="349" y="342"/>
                      <a:pt x="348" y="342"/>
                    </a:cubicBezTo>
                    <a:cubicBezTo>
                      <a:pt x="348" y="342"/>
                      <a:pt x="347" y="343"/>
                      <a:pt x="347" y="344"/>
                    </a:cubicBezTo>
                    <a:cubicBezTo>
                      <a:pt x="347" y="345"/>
                      <a:pt x="346" y="347"/>
                      <a:pt x="346" y="349"/>
                    </a:cubicBezTo>
                    <a:cubicBezTo>
                      <a:pt x="347" y="349"/>
                      <a:pt x="346" y="350"/>
                      <a:pt x="346" y="350"/>
                    </a:cubicBezTo>
                    <a:cubicBezTo>
                      <a:pt x="346" y="351"/>
                      <a:pt x="347" y="351"/>
                      <a:pt x="347" y="352"/>
                    </a:cubicBezTo>
                    <a:cubicBezTo>
                      <a:pt x="345" y="352"/>
                      <a:pt x="345" y="352"/>
                      <a:pt x="345" y="354"/>
                    </a:cubicBezTo>
                    <a:cubicBezTo>
                      <a:pt x="345" y="354"/>
                      <a:pt x="345" y="355"/>
                      <a:pt x="344" y="355"/>
                    </a:cubicBezTo>
                    <a:cubicBezTo>
                      <a:pt x="344" y="355"/>
                      <a:pt x="343" y="356"/>
                      <a:pt x="343" y="356"/>
                    </a:cubicBezTo>
                    <a:cubicBezTo>
                      <a:pt x="344" y="358"/>
                      <a:pt x="342" y="360"/>
                      <a:pt x="342" y="362"/>
                    </a:cubicBezTo>
                    <a:cubicBezTo>
                      <a:pt x="342" y="363"/>
                      <a:pt x="342" y="364"/>
                      <a:pt x="343" y="365"/>
                    </a:cubicBezTo>
                    <a:cubicBezTo>
                      <a:pt x="343" y="365"/>
                      <a:pt x="343" y="365"/>
                      <a:pt x="344" y="365"/>
                    </a:cubicBezTo>
                    <a:cubicBezTo>
                      <a:pt x="344" y="365"/>
                      <a:pt x="345" y="365"/>
                      <a:pt x="345" y="366"/>
                    </a:cubicBezTo>
                    <a:cubicBezTo>
                      <a:pt x="345" y="366"/>
                      <a:pt x="344" y="366"/>
                      <a:pt x="344" y="366"/>
                    </a:cubicBezTo>
                    <a:cubicBezTo>
                      <a:pt x="344" y="367"/>
                      <a:pt x="343" y="366"/>
                      <a:pt x="343" y="367"/>
                    </a:cubicBezTo>
                    <a:cubicBezTo>
                      <a:pt x="342" y="367"/>
                      <a:pt x="342" y="368"/>
                      <a:pt x="342" y="369"/>
                    </a:cubicBezTo>
                    <a:cubicBezTo>
                      <a:pt x="342" y="369"/>
                      <a:pt x="342" y="369"/>
                      <a:pt x="342" y="369"/>
                    </a:cubicBezTo>
                    <a:cubicBezTo>
                      <a:pt x="342" y="370"/>
                      <a:pt x="341" y="371"/>
                      <a:pt x="341" y="371"/>
                    </a:cubicBezTo>
                    <a:cubicBezTo>
                      <a:pt x="342" y="372"/>
                      <a:pt x="342" y="373"/>
                      <a:pt x="343" y="373"/>
                    </a:cubicBezTo>
                    <a:cubicBezTo>
                      <a:pt x="344" y="375"/>
                      <a:pt x="343" y="375"/>
                      <a:pt x="342" y="376"/>
                    </a:cubicBezTo>
                    <a:cubicBezTo>
                      <a:pt x="342" y="377"/>
                      <a:pt x="342" y="377"/>
                      <a:pt x="342" y="378"/>
                    </a:cubicBezTo>
                    <a:cubicBezTo>
                      <a:pt x="342" y="379"/>
                      <a:pt x="342" y="380"/>
                      <a:pt x="342" y="381"/>
                    </a:cubicBezTo>
                    <a:cubicBezTo>
                      <a:pt x="342" y="383"/>
                      <a:pt x="343" y="384"/>
                      <a:pt x="345" y="384"/>
                    </a:cubicBezTo>
                    <a:cubicBezTo>
                      <a:pt x="347" y="384"/>
                      <a:pt x="350" y="385"/>
                      <a:pt x="352" y="385"/>
                    </a:cubicBezTo>
                    <a:cubicBezTo>
                      <a:pt x="353" y="385"/>
                      <a:pt x="354" y="386"/>
                      <a:pt x="355" y="385"/>
                    </a:cubicBezTo>
                    <a:cubicBezTo>
                      <a:pt x="356" y="384"/>
                      <a:pt x="356" y="385"/>
                      <a:pt x="356" y="386"/>
                    </a:cubicBezTo>
                    <a:cubicBezTo>
                      <a:pt x="356" y="386"/>
                      <a:pt x="356" y="386"/>
                      <a:pt x="356" y="386"/>
                    </a:cubicBezTo>
                    <a:cubicBezTo>
                      <a:pt x="356" y="387"/>
                      <a:pt x="357" y="388"/>
                      <a:pt x="358" y="388"/>
                    </a:cubicBezTo>
                    <a:cubicBezTo>
                      <a:pt x="359" y="389"/>
                      <a:pt x="360" y="389"/>
                      <a:pt x="360" y="390"/>
                    </a:cubicBezTo>
                    <a:cubicBezTo>
                      <a:pt x="360" y="390"/>
                      <a:pt x="360" y="390"/>
                      <a:pt x="360" y="390"/>
                    </a:cubicBezTo>
                    <a:cubicBezTo>
                      <a:pt x="360" y="391"/>
                      <a:pt x="360" y="391"/>
                      <a:pt x="359" y="391"/>
                    </a:cubicBezTo>
                    <a:cubicBezTo>
                      <a:pt x="357" y="391"/>
                      <a:pt x="355" y="392"/>
                      <a:pt x="353" y="391"/>
                    </a:cubicBezTo>
                    <a:cubicBezTo>
                      <a:pt x="353" y="390"/>
                      <a:pt x="352" y="390"/>
                      <a:pt x="351" y="390"/>
                    </a:cubicBezTo>
                    <a:cubicBezTo>
                      <a:pt x="349" y="390"/>
                      <a:pt x="348" y="390"/>
                      <a:pt x="347" y="389"/>
                    </a:cubicBezTo>
                    <a:cubicBezTo>
                      <a:pt x="346" y="389"/>
                      <a:pt x="346" y="388"/>
                      <a:pt x="346" y="389"/>
                    </a:cubicBezTo>
                    <a:cubicBezTo>
                      <a:pt x="345" y="389"/>
                      <a:pt x="346" y="390"/>
                      <a:pt x="346" y="390"/>
                    </a:cubicBezTo>
                    <a:cubicBezTo>
                      <a:pt x="346" y="391"/>
                      <a:pt x="347" y="391"/>
                      <a:pt x="347" y="392"/>
                    </a:cubicBezTo>
                    <a:cubicBezTo>
                      <a:pt x="347" y="392"/>
                      <a:pt x="346" y="392"/>
                      <a:pt x="346" y="392"/>
                    </a:cubicBezTo>
                    <a:cubicBezTo>
                      <a:pt x="346" y="392"/>
                      <a:pt x="346" y="392"/>
                      <a:pt x="346" y="392"/>
                    </a:cubicBezTo>
                    <a:cubicBezTo>
                      <a:pt x="346" y="392"/>
                      <a:pt x="346" y="392"/>
                      <a:pt x="346" y="392"/>
                    </a:cubicBezTo>
                    <a:cubicBezTo>
                      <a:pt x="346" y="394"/>
                      <a:pt x="346" y="395"/>
                      <a:pt x="347" y="396"/>
                    </a:cubicBezTo>
                    <a:cubicBezTo>
                      <a:pt x="348" y="397"/>
                      <a:pt x="349" y="397"/>
                      <a:pt x="349" y="398"/>
                    </a:cubicBezTo>
                    <a:cubicBezTo>
                      <a:pt x="349" y="400"/>
                      <a:pt x="350" y="401"/>
                      <a:pt x="351" y="401"/>
                    </a:cubicBezTo>
                    <a:cubicBezTo>
                      <a:pt x="353" y="402"/>
                      <a:pt x="354" y="403"/>
                      <a:pt x="356" y="404"/>
                    </a:cubicBezTo>
                    <a:cubicBezTo>
                      <a:pt x="356" y="404"/>
                      <a:pt x="356" y="404"/>
                      <a:pt x="356" y="404"/>
                    </a:cubicBezTo>
                    <a:cubicBezTo>
                      <a:pt x="355" y="405"/>
                      <a:pt x="355" y="404"/>
                      <a:pt x="354" y="404"/>
                    </a:cubicBezTo>
                    <a:cubicBezTo>
                      <a:pt x="354" y="405"/>
                      <a:pt x="355" y="405"/>
                      <a:pt x="355" y="405"/>
                    </a:cubicBezTo>
                    <a:cubicBezTo>
                      <a:pt x="355" y="405"/>
                      <a:pt x="355" y="405"/>
                      <a:pt x="355" y="405"/>
                    </a:cubicBezTo>
                    <a:cubicBezTo>
                      <a:pt x="356" y="406"/>
                      <a:pt x="356" y="406"/>
                      <a:pt x="357" y="405"/>
                    </a:cubicBezTo>
                    <a:cubicBezTo>
                      <a:pt x="357" y="405"/>
                      <a:pt x="358" y="405"/>
                      <a:pt x="357" y="405"/>
                    </a:cubicBezTo>
                    <a:cubicBezTo>
                      <a:pt x="357" y="405"/>
                      <a:pt x="357" y="405"/>
                      <a:pt x="357" y="405"/>
                    </a:cubicBezTo>
                    <a:cubicBezTo>
                      <a:pt x="357" y="405"/>
                      <a:pt x="357" y="405"/>
                      <a:pt x="357" y="405"/>
                    </a:cubicBezTo>
                    <a:cubicBezTo>
                      <a:pt x="357" y="404"/>
                      <a:pt x="358" y="404"/>
                      <a:pt x="358" y="404"/>
                    </a:cubicBezTo>
                    <a:cubicBezTo>
                      <a:pt x="358" y="404"/>
                      <a:pt x="359" y="404"/>
                      <a:pt x="359" y="403"/>
                    </a:cubicBezTo>
                    <a:cubicBezTo>
                      <a:pt x="359" y="403"/>
                      <a:pt x="360" y="403"/>
                      <a:pt x="360" y="403"/>
                    </a:cubicBezTo>
                    <a:cubicBezTo>
                      <a:pt x="360" y="403"/>
                      <a:pt x="360" y="403"/>
                      <a:pt x="360" y="403"/>
                    </a:cubicBezTo>
                    <a:cubicBezTo>
                      <a:pt x="361" y="403"/>
                      <a:pt x="361" y="402"/>
                      <a:pt x="361" y="402"/>
                    </a:cubicBezTo>
                    <a:cubicBezTo>
                      <a:pt x="361" y="402"/>
                      <a:pt x="361" y="401"/>
                      <a:pt x="362" y="402"/>
                    </a:cubicBezTo>
                    <a:cubicBezTo>
                      <a:pt x="363" y="402"/>
                      <a:pt x="363" y="403"/>
                      <a:pt x="363" y="403"/>
                    </a:cubicBezTo>
                    <a:cubicBezTo>
                      <a:pt x="363" y="403"/>
                      <a:pt x="362" y="404"/>
                      <a:pt x="363" y="404"/>
                    </a:cubicBezTo>
                    <a:cubicBezTo>
                      <a:pt x="364" y="404"/>
                      <a:pt x="364" y="404"/>
                      <a:pt x="364" y="403"/>
                    </a:cubicBezTo>
                    <a:cubicBezTo>
                      <a:pt x="364" y="402"/>
                      <a:pt x="365" y="402"/>
                      <a:pt x="366" y="401"/>
                    </a:cubicBezTo>
                    <a:cubicBezTo>
                      <a:pt x="364" y="404"/>
                      <a:pt x="364" y="406"/>
                      <a:pt x="366" y="408"/>
                    </a:cubicBezTo>
                    <a:cubicBezTo>
                      <a:pt x="367" y="409"/>
                      <a:pt x="369" y="409"/>
                      <a:pt x="370" y="410"/>
                    </a:cubicBezTo>
                    <a:cubicBezTo>
                      <a:pt x="371" y="411"/>
                      <a:pt x="372" y="410"/>
                      <a:pt x="373" y="411"/>
                    </a:cubicBezTo>
                    <a:cubicBezTo>
                      <a:pt x="372" y="409"/>
                      <a:pt x="371" y="409"/>
                      <a:pt x="370" y="409"/>
                    </a:cubicBezTo>
                    <a:cubicBezTo>
                      <a:pt x="372" y="408"/>
                      <a:pt x="374" y="410"/>
                      <a:pt x="377" y="409"/>
                    </a:cubicBezTo>
                    <a:cubicBezTo>
                      <a:pt x="376" y="410"/>
                      <a:pt x="377" y="410"/>
                      <a:pt x="378" y="410"/>
                    </a:cubicBezTo>
                    <a:cubicBezTo>
                      <a:pt x="379" y="410"/>
                      <a:pt x="379" y="410"/>
                      <a:pt x="380" y="411"/>
                    </a:cubicBezTo>
                    <a:cubicBezTo>
                      <a:pt x="382" y="411"/>
                      <a:pt x="384" y="412"/>
                      <a:pt x="386" y="411"/>
                    </a:cubicBezTo>
                    <a:cubicBezTo>
                      <a:pt x="388" y="410"/>
                      <a:pt x="390" y="411"/>
                      <a:pt x="391" y="413"/>
                    </a:cubicBezTo>
                    <a:cubicBezTo>
                      <a:pt x="391" y="414"/>
                      <a:pt x="392" y="415"/>
                      <a:pt x="393" y="414"/>
                    </a:cubicBezTo>
                    <a:cubicBezTo>
                      <a:pt x="393" y="413"/>
                      <a:pt x="393" y="413"/>
                      <a:pt x="394" y="414"/>
                    </a:cubicBezTo>
                    <a:cubicBezTo>
                      <a:pt x="394" y="414"/>
                      <a:pt x="394" y="414"/>
                      <a:pt x="394" y="414"/>
                    </a:cubicBezTo>
                    <a:cubicBezTo>
                      <a:pt x="394" y="415"/>
                      <a:pt x="395" y="415"/>
                      <a:pt x="395" y="414"/>
                    </a:cubicBezTo>
                    <a:cubicBezTo>
                      <a:pt x="395" y="413"/>
                      <a:pt x="395" y="413"/>
                      <a:pt x="396" y="413"/>
                    </a:cubicBezTo>
                    <a:cubicBezTo>
                      <a:pt x="397" y="413"/>
                      <a:pt x="397" y="412"/>
                      <a:pt x="397" y="411"/>
                    </a:cubicBezTo>
                    <a:cubicBezTo>
                      <a:pt x="397" y="411"/>
                      <a:pt x="397" y="411"/>
                      <a:pt x="397" y="411"/>
                    </a:cubicBezTo>
                    <a:cubicBezTo>
                      <a:pt x="397" y="411"/>
                      <a:pt x="397" y="411"/>
                      <a:pt x="397" y="411"/>
                    </a:cubicBezTo>
                    <a:cubicBezTo>
                      <a:pt x="397" y="411"/>
                      <a:pt x="398" y="411"/>
                      <a:pt x="398" y="411"/>
                    </a:cubicBezTo>
                    <a:cubicBezTo>
                      <a:pt x="399" y="411"/>
                      <a:pt x="399" y="412"/>
                      <a:pt x="399" y="412"/>
                    </a:cubicBezTo>
                    <a:cubicBezTo>
                      <a:pt x="400" y="413"/>
                      <a:pt x="401" y="413"/>
                      <a:pt x="402" y="415"/>
                    </a:cubicBezTo>
                    <a:cubicBezTo>
                      <a:pt x="402" y="416"/>
                      <a:pt x="403" y="416"/>
                      <a:pt x="404" y="416"/>
                    </a:cubicBezTo>
                    <a:cubicBezTo>
                      <a:pt x="404" y="416"/>
                      <a:pt x="404" y="417"/>
                      <a:pt x="404" y="417"/>
                    </a:cubicBezTo>
                    <a:cubicBezTo>
                      <a:pt x="406" y="417"/>
                      <a:pt x="406" y="417"/>
                      <a:pt x="406" y="418"/>
                    </a:cubicBezTo>
                    <a:cubicBezTo>
                      <a:pt x="407" y="419"/>
                      <a:pt x="408" y="418"/>
                      <a:pt x="408" y="419"/>
                    </a:cubicBezTo>
                    <a:cubicBezTo>
                      <a:pt x="408" y="420"/>
                      <a:pt x="408" y="420"/>
                      <a:pt x="409" y="420"/>
                    </a:cubicBezTo>
                    <a:cubicBezTo>
                      <a:pt x="410" y="420"/>
                      <a:pt x="409" y="419"/>
                      <a:pt x="409" y="419"/>
                    </a:cubicBezTo>
                    <a:cubicBezTo>
                      <a:pt x="409" y="419"/>
                      <a:pt x="409" y="418"/>
                      <a:pt x="409" y="418"/>
                    </a:cubicBezTo>
                    <a:cubicBezTo>
                      <a:pt x="410" y="418"/>
                      <a:pt x="411" y="418"/>
                      <a:pt x="412" y="418"/>
                    </a:cubicBezTo>
                    <a:cubicBezTo>
                      <a:pt x="413" y="417"/>
                      <a:pt x="414" y="416"/>
                      <a:pt x="413" y="415"/>
                    </a:cubicBezTo>
                    <a:cubicBezTo>
                      <a:pt x="412" y="414"/>
                      <a:pt x="412" y="414"/>
                      <a:pt x="411" y="415"/>
                    </a:cubicBezTo>
                    <a:cubicBezTo>
                      <a:pt x="410" y="415"/>
                      <a:pt x="409" y="416"/>
                      <a:pt x="408" y="415"/>
                    </a:cubicBezTo>
                    <a:cubicBezTo>
                      <a:pt x="408" y="414"/>
                      <a:pt x="407" y="414"/>
                      <a:pt x="406" y="415"/>
                    </a:cubicBezTo>
                    <a:cubicBezTo>
                      <a:pt x="405" y="415"/>
                      <a:pt x="406" y="416"/>
                      <a:pt x="406" y="416"/>
                    </a:cubicBezTo>
                    <a:cubicBezTo>
                      <a:pt x="405" y="416"/>
                      <a:pt x="405" y="415"/>
                      <a:pt x="404" y="415"/>
                    </a:cubicBezTo>
                    <a:cubicBezTo>
                      <a:pt x="404" y="415"/>
                      <a:pt x="404" y="415"/>
                      <a:pt x="404" y="415"/>
                    </a:cubicBezTo>
                    <a:cubicBezTo>
                      <a:pt x="404" y="415"/>
                      <a:pt x="404" y="415"/>
                      <a:pt x="404" y="415"/>
                    </a:cubicBezTo>
                    <a:cubicBezTo>
                      <a:pt x="403" y="413"/>
                      <a:pt x="401" y="412"/>
                      <a:pt x="401" y="410"/>
                    </a:cubicBezTo>
                    <a:cubicBezTo>
                      <a:pt x="401" y="410"/>
                      <a:pt x="400" y="410"/>
                      <a:pt x="400" y="410"/>
                    </a:cubicBezTo>
                    <a:cubicBezTo>
                      <a:pt x="399" y="410"/>
                      <a:pt x="399" y="409"/>
                      <a:pt x="398" y="409"/>
                    </a:cubicBezTo>
                    <a:cubicBezTo>
                      <a:pt x="397" y="409"/>
                      <a:pt x="397" y="409"/>
                      <a:pt x="397" y="408"/>
                    </a:cubicBezTo>
                    <a:cubicBezTo>
                      <a:pt x="397" y="408"/>
                      <a:pt x="398" y="408"/>
                      <a:pt x="398" y="408"/>
                    </a:cubicBezTo>
                    <a:cubicBezTo>
                      <a:pt x="399" y="409"/>
                      <a:pt x="401" y="408"/>
                      <a:pt x="402" y="409"/>
                    </a:cubicBezTo>
                    <a:cubicBezTo>
                      <a:pt x="404" y="409"/>
                      <a:pt x="405" y="410"/>
                      <a:pt x="407" y="410"/>
                    </a:cubicBezTo>
                    <a:cubicBezTo>
                      <a:pt x="408" y="411"/>
                      <a:pt x="410" y="411"/>
                      <a:pt x="411" y="413"/>
                    </a:cubicBezTo>
                    <a:cubicBezTo>
                      <a:pt x="411" y="413"/>
                      <a:pt x="411" y="413"/>
                      <a:pt x="412" y="413"/>
                    </a:cubicBezTo>
                    <a:cubicBezTo>
                      <a:pt x="413" y="412"/>
                      <a:pt x="415" y="413"/>
                      <a:pt x="416" y="413"/>
                    </a:cubicBezTo>
                    <a:cubicBezTo>
                      <a:pt x="417" y="413"/>
                      <a:pt x="417" y="412"/>
                      <a:pt x="418" y="412"/>
                    </a:cubicBezTo>
                    <a:cubicBezTo>
                      <a:pt x="418" y="411"/>
                      <a:pt x="418" y="410"/>
                      <a:pt x="418" y="409"/>
                    </a:cubicBezTo>
                    <a:cubicBezTo>
                      <a:pt x="418" y="407"/>
                      <a:pt x="417" y="406"/>
                      <a:pt x="416" y="404"/>
                    </a:cubicBezTo>
                    <a:cubicBezTo>
                      <a:pt x="416" y="403"/>
                      <a:pt x="415" y="404"/>
                      <a:pt x="414" y="404"/>
                    </a:cubicBezTo>
                    <a:cubicBezTo>
                      <a:pt x="414" y="404"/>
                      <a:pt x="414" y="404"/>
                      <a:pt x="414" y="404"/>
                    </a:cubicBezTo>
                    <a:cubicBezTo>
                      <a:pt x="414" y="403"/>
                      <a:pt x="414" y="403"/>
                      <a:pt x="413" y="403"/>
                    </a:cubicBezTo>
                    <a:cubicBezTo>
                      <a:pt x="412" y="403"/>
                      <a:pt x="412" y="403"/>
                      <a:pt x="412" y="402"/>
                    </a:cubicBezTo>
                    <a:cubicBezTo>
                      <a:pt x="412" y="402"/>
                      <a:pt x="412" y="402"/>
                      <a:pt x="413" y="402"/>
                    </a:cubicBezTo>
                    <a:cubicBezTo>
                      <a:pt x="413" y="402"/>
                      <a:pt x="413" y="402"/>
                      <a:pt x="413" y="402"/>
                    </a:cubicBezTo>
                    <a:cubicBezTo>
                      <a:pt x="413" y="402"/>
                      <a:pt x="413" y="402"/>
                      <a:pt x="413" y="402"/>
                    </a:cubicBezTo>
                    <a:cubicBezTo>
                      <a:pt x="413" y="402"/>
                      <a:pt x="413" y="401"/>
                      <a:pt x="414" y="401"/>
                    </a:cubicBezTo>
                    <a:cubicBezTo>
                      <a:pt x="414" y="401"/>
                      <a:pt x="414" y="401"/>
                      <a:pt x="414" y="401"/>
                    </a:cubicBezTo>
                    <a:cubicBezTo>
                      <a:pt x="414" y="401"/>
                      <a:pt x="414" y="401"/>
                      <a:pt x="414" y="401"/>
                    </a:cubicBezTo>
                    <a:cubicBezTo>
                      <a:pt x="414" y="402"/>
                      <a:pt x="414" y="402"/>
                      <a:pt x="414" y="402"/>
                    </a:cubicBezTo>
                    <a:cubicBezTo>
                      <a:pt x="415" y="402"/>
                      <a:pt x="415" y="402"/>
                      <a:pt x="415" y="401"/>
                    </a:cubicBezTo>
                    <a:cubicBezTo>
                      <a:pt x="415" y="401"/>
                      <a:pt x="415" y="400"/>
                      <a:pt x="415" y="400"/>
                    </a:cubicBezTo>
                    <a:cubicBezTo>
                      <a:pt x="416" y="399"/>
                      <a:pt x="416" y="398"/>
                      <a:pt x="415" y="398"/>
                    </a:cubicBezTo>
                    <a:cubicBezTo>
                      <a:pt x="415" y="398"/>
                      <a:pt x="415" y="398"/>
                      <a:pt x="415" y="398"/>
                    </a:cubicBezTo>
                    <a:cubicBezTo>
                      <a:pt x="415" y="398"/>
                      <a:pt x="415" y="397"/>
                      <a:pt x="415" y="397"/>
                    </a:cubicBezTo>
                    <a:cubicBezTo>
                      <a:pt x="415" y="397"/>
                      <a:pt x="415" y="397"/>
                      <a:pt x="415" y="397"/>
                    </a:cubicBezTo>
                    <a:cubicBezTo>
                      <a:pt x="416" y="397"/>
                      <a:pt x="416" y="398"/>
                      <a:pt x="416" y="398"/>
                    </a:cubicBezTo>
                    <a:cubicBezTo>
                      <a:pt x="416" y="398"/>
                      <a:pt x="416" y="398"/>
                      <a:pt x="417" y="398"/>
                    </a:cubicBezTo>
                    <a:cubicBezTo>
                      <a:pt x="417" y="398"/>
                      <a:pt x="417" y="398"/>
                      <a:pt x="417" y="398"/>
                    </a:cubicBezTo>
                    <a:cubicBezTo>
                      <a:pt x="417" y="399"/>
                      <a:pt x="416" y="399"/>
                      <a:pt x="416" y="400"/>
                    </a:cubicBezTo>
                    <a:cubicBezTo>
                      <a:pt x="415" y="401"/>
                      <a:pt x="415" y="402"/>
                      <a:pt x="417" y="402"/>
                    </a:cubicBezTo>
                    <a:cubicBezTo>
                      <a:pt x="417" y="402"/>
                      <a:pt x="418" y="402"/>
                      <a:pt x="418" y="403"/>
                    </a:cubicBezTo>
                    <a:cubicBezTo>
                      <a:pt x="418" y="403"/>
                      <a:pt x="418" y="403"/>
                      <a:pt x="418" y="403"/>
                    </a:cubicBezTo>
                    <a:cubicBezTo>
                      <a:pt x="420" y="403"/>
                      <a:pt x="419" y="404"/>
                      <a:pt x="419" y="405"/>
                    </a:cubicBezTo>
                    <a:cubicBezTo>
                      <a:pt x="419" y="406"/>
                      <a:pt x="420" y="406"/>
                      <a:pt x="422" y="406"/>
                    </a:cubicBezTo>
                    <a:cubicBezTo>
                      <a:pt x="422" y="406"/>
                      <a:pt x="423" y="405"/>
                      <a:pt x="424" y="406"/>
                    </a:cubicBezTo>
                    <a:cubicBezTo>
                      <a:pt x="425" y="407"/>
                      <a:pt x="425" y="408"/>
                      <a:pt x="425" y="409"/>
                    </a:cubicBezTo>
                    <a:cubicBezTo>
                      <a:pt x="425" y="410"/>
                      <a:pt x="425" y="412"/>
                      <a:pt x="425" y="414"/>
                    </a:cubicBezTo>
                    <a:cubicBezTo>
                      <a:pt x="425" y="414"/>
                      <a:pt x="425" y="415"/>
                      <a:pt x="425" y="415"/>
                    </a:cubicBezTo>
                    <a:cubicBezTo>
                      <a:pt x="425" y="415"/>
                      <a:pt x="425" y="415"/>
                      <a:pt x="426" y="415"/>
                    </a:cubicBezTo>
                    <a:cubicBezTo>
                      <a:pt x="426" y="415"/>
                      <a:pt x="426" y="415"/>
                      <a:pt x="426" y="415"/>
                    </a:cubicBezTo>
                    <a:cubicBezTo>
                      <a:pt x="425" y="413"/>
                      <a:pt x="427" y="414"/>
                      <a:pt x="427" y="413"/>
                    </a:cubicBezTo>
                    <a:cubicBezTo>
                      <a:pt x="428" y="413"/>
                      <a:pt x="427" y="414"/>
                      <a:pt x="428" y="414"/>
                    </a:cubicBezTo>
                    <a:cubicBezTo>
                      <a:pt x="429" y="413"/>
                      <a:pt x="430" y="414"/>
                      <a:pt x="431" y="414"/>
                    </a:cubicBezTo>
                    <a:cubicBezTo>
                      <a:pt x="430" y="415"/>
                      <a:pt x="429" y="415"/>
                      <a:pt x="430" y="415"/>
                    </a:cubicBezTo>
                    <a:cubicBezTo>
                      <a:pt x="431" y="416"/>
                      <a:pt x="431" y="416"/>
                      <a:pt x="430" y="416"/>
                    </a:cubicBezTo>
                    <a:cubicBezTo>
                      <a:pt x="430" y="417"/>
                      <a:pt x="430" y="416"/>
                      <a:pt x="430" y="416"/>
                    </a:cubicBezTo>
                    <a:cubicBezTo>
                      <a:pt x="429" y="416"/>
                      <a:pt x="428" y="417"/>
                      <a:pt x="428" y="417"/>
                    </a:cubicBezTo>
                    <a:cubicBezTo>
                      <a:pt x="428" y="418"/>
                      <a:pt x="429" y="418"/>
                      <a:pt x="429" y="418"/>
                    </a:cubicBezTo>
                    <a:cubicBezTo>
                      <a:pt x="430" y="418"/>
                      <a:pt x="430" y="419"/>
                      <a:pt x="431" y="419"/>
                    </a:cubicBezTo>
                    <a:cubicBezTo>
                      <a:pt x="431" y="419"/>
                      <a:pt x="431" y="419"/>
                      <a:pt x="431" y="419"/>
                    </a:cubicBezTo>
                    <a:cubicBezTo>
                      <a:pt x="431" y="419"/>
                      <a:pt x="431" y="419"/>
                      <a:pt x="431" y="419"/>
                    </a:cubicBezTo>
                    <a:cubicBezTo>
                      <a:pt x="431" y="419"/>
                      <a:pt x="431" y="420"/>
                      <a:pt x="432" y="420"/>
                    </a:cubicBezTo>
                    <a:cubicBezTo>
                      <a:pt x="432" y="420"/>
                      <a:pt x="432" y="420"/>
                      <a:pt x="432" y="420"/>
                    </a:cubicBezTo>
                    <a:cubicBezTo>
                      <a:pt x="432" y="420"/>
                      <a:pt x="432" y="420"/>
                      <a:pt x="432" y="420"/>
                    </a:cubicBezTo>
                    <a:cubicBezTo>
                      <a:pt x="432" y="420"/>
                      <a:pt x="433" y="421"/>
                      <a:pt x="434" y="422"/>
                    </a:cubicBezTo>
                    <a:cubicBezTo>
                      <a:pt x="435" y="422"/>
                      <a:pt x="436" y="423"/>
                      <a:pt x="438" y="424"/>
                    </a:cubicBezTo>
                    <a:cubicBezTo>
                      <a:pt x="439" y="425"/>
                      <a:pt x="439" y="427"/>
                      <a:pt x="439" y="428"/>
                    </a:cubicBezTo>
                    <a:cubicBezTo>
                      <a:pt x="438" y="428"/>
                      <a:pt x="437" y="428"/>
                      <a:pt x="437" y="429"/>
                    </a:cubicBezTo>
                    <a:cubicBezTo>
                      <a:pt x="436" y="430"/>
                      <a:pt x="435" y="430"/>
                      <a:pt x="435" y="429"/>
                    </a:cubicBezTo>
                    <a:cubicBezTo>
                      <a:pt x="434" y="428"/>
                      <a:pt x="433" y="429"/>
                      <a:pt x="432" y="429"/>
                    </a:cubicBezTo>
                    <a:cubicBezTo>
                      <a:pt x="432" y="430"/>
                      <a:pt x="431" y="431"/>
                      <a:pt x="432" y="432"/>
                    </a:cubicBezTo>
                    <a:cubicBezTo>
                      <a:pt x="433" y="432"/>
                      <a:pt x="432" y="433"/>
                      <a:pt x="432" y="433"/>
                    </a:cubicBezTo>
                    <a:cubicBezTo>
                      <a:pt x="432" y="433"/>
                      <a:pt x="432" y="433"/>
                      <a:pt x="432" y="433"/>
                    </a:cubicBezTo>
                    <a:cubicBezTo>
                      <a:pt x="432" y="433"/>
                      <a:pt x="432" y="433"/>
                      <a:pt x="432" y="434"/>
                    </a:cubicBezTo>
                    <a:cubicBezTo>
                      <a:pt x="431" y="434"/>
                      <a:pt x="431" y="435"/>
                      <a:pt x="432" y="435"/>
                    </a:cubicBezTo>
                    <a:cubicBezTo>
                      <a:pt x="432" y="436"/>
                      <a:pt x="433" y="436"/>
                      <a:pt x="434" y="435"/>
                    </a:cubicBezTo>
                    <a:cubicBezTo>
                      <a:pt x="434" y="435"/>
                      <a:pt x="434" y="435"/>
                      <a:pt x="434" y="435"/>
                    </a:cubicBezTo>
                    <a:cubicBezTo>
                      <a:pt x="435" y="434"/>
                      <a:pt x="437" y="433"/>
                      <a:pt x="438" y="432"/>
                    </a:cubicBezTo>
                    <a:cubicBezTo>
                      <a:pt x="439" y="432"/>
                      <a:pt x="439" y="431"/>
                      <a:pt x="439" y="431"/>
                    </a:cubicBezTo>
                    <a:cubicBezTo>
                      <a:pt x="439" y="430"/>
                      <a:pt x="438" y="430"/>
                      <a:pt x="439" y="430"/>
                    </a:cubicBezTo>
                    <a:cubicBezTo>
                      <a:pt x="440" y="429"/>
                      <a:pt x="440" y="430"/>
                      <a:pt x="440" y="430"/>
                    </a:cubicBezTo>
                    <a:cubicBezTo>
                      <a:pt x="441" y="431"/>
                      <a:pt x="441" y="432"/>
                      <a:pt x="442" y="432"/>
                    </a:cubicBezTo>
                    <a:cubicBezTo>
                      <a:pt x="442" y="430"/>
                      <a:pt x="444" y="432"/>
                      <a:pt x="444" y="431"/>
                    </a:cubicBezTo>
                    <a:cubicBezTo>
                      <a:pt x="444" y="431"/>
                      <a:pt x="445" y="431"/>
                      <a:pt x="445" y="432"/>
                    </a:cubicBezTo>
                    <a:cubicBezTo>
                      <a:pt x="445" y="433"/>
                      <a:pt x="444" y="433"/>
                      <a:pt x="443" y="433"/>
                    </a:cubicBezTo>
                    <a:cubicBezTo>
                      <a:pt x="444" y="434"/>
                      <a:pt x="444" y="434"/>
                      <a:pt x="445" y="435"/>
                    </a:cubicBezTo>
                    <a:cubicBezTo>
                      <a:pt x="446" y="436"/>
                      <a:pt x="446" y="439"/>
                      <a:pt x="449" y="439"/>
                    </a:cubicBezTo>
                    <a:cubicBezTo>
                      <a:pt x="450" y="439"/>
                      <a:pt x="450" y="439"/>
                      <a:pt x="450" y="439"/>
                    </a:cubicBezTo>
                    <a:cubicBezTo>
                      <a:pt x="450" y="438"/>
                      <a:pt x="450" y="438"/>
                      <a:pt x="450" y="438"/>
                    </a:cubicBezTo>
                    <a:cubicBezTo>
                      <a:pt x="449" y="437"/>
                      <a:pt x="449" y="436"/>
                      <a:pt x="448" y="436"/>
                    </a:cubicBezTo>
                    <a:cubicBezTo>
                      <a:pt x="448" y="435"/>
                      <a:pt x="448" y="435"/>
                      <a:pt x="449" y="435"/>
                    </a:cubicBezTo>
                    <a:cubicBezTo>
                      <a:pt x="450" y="434"/>
                      <a:pt x="451" y="436"/>
                      <a:pt x="451" y="437"/>
                    </a:cubicBezTo>
                    <a:cubicBezTo>
                      <a:pt x="451" y="438"/>
                      <a:pt x="451" y="439"/>
                      <a:pt x="450" y="439"/>
                    </a:cubicBezTo>
                    <a:cubicBezTo>
                      <a:pt x="450" y="440"/>
                      <a:pt x="450" y="440"/>
                      <a:pt x="450" y="441"/>
                    </a:cubicBezTo>
                    <a:cubicBezTo>
                      <a:pt x="451" y="442"/>
                      <a:pt x="452" y="443"/>
                      <a:pt x="454" y="443"/>
                    </a:cubicBezTo>
                    <a:cubicBezTo>
                      <a:pt x="455" y="443"/>
                      <a:pt x="456" y="444"/>
                      <a:pt x="456" y="445"/>
                    </a:cubicBezTo>
                    <a:cubicBezTo>
                      <a:pt x="457" y="446"/>
                      <a:pt x="457" y="447"/>
                      <a:pt x="457" y="448"/>
                    </a:cubicBezTo>
                    <a:cubicBezTo>
                      <a:pt x="457" y="448"/>
                      <a:pt x="457" y="448"/>
                      <a:pt x="457" y="448"/>
                    </a:cubicBezTo>
                    <a:cubicBezTo>
                      <a:pt x="457" y="449"/>
                      <a:pt x="457" y="450"/>
                      <a:pt x="457" y="451"/>
                    </a:cubicBezTo>
                    <a:cubicBezTo>
                      <a:pt x="458" y="451"/>
                      <a:pt x="459" y="452"/>
                      <a:pt x="459" y="454"/>
                    </a:cubicBezTo>
                    <a:cubicBezTo>
                      <a:pt x="458" y="454"/>
                      <a:pt x="459" y="454"/>
                      <a:pt x="459" y="454"/>
                    </a:cubicBezTo>
                    <a:cubicBezTo>
                      <a:pt x="460" y="455"/>
                      <a:pt x="460" y="457"/>
                      <a:pt x="460" y="458"/>
                    </a:cubicBezTo>
                    <a:cubicBezTo>
                      <a:pt x="460" y="459"/>
                      <a:pt x="461" y="460"/>
                      <a:pt x="461" y="461"/>
                    </a:cubicBezTo>
                    <a:cubicBezTo>
                      <a:pt x="462" y="462"/>
                      <a:pt x="461" y="464"/>
                      <a:pt x="459" y="464"/>
                    </a:cubicBezTo>
                    <a:cubicBezTo>
                      <a:pt x="458" y="464"/>
                      <a:pt x="458" y="465"/>
                      <a:pt x="457" y="465"/>
                    </a:cubicBezTo>
                    <a:cubicBezTo>
                      <a:pt x="457" y="467"/>
                      <a:pt x="457" y="468"/>
                      <a:pt x="456" y="469"/>
                    </a:cubicBezTo>
                    <a:cubicBezTo>
                      <a:pt x="456" y="469"/>
                      <a:pt x="456" y="470"/>
                      <a:pt x="456" y="470"/>
                    </a:cubicBezTo>
                    <a:cubicBezTo>
                      <a:pt x="456" y="470"/>
                      <a:pt x="456" y="470"/>
                      <a:pt x="456" y="470"/>
                    </a:cubicBezTo>
                    <a:cubicBezTo>
                      <a:pt x="456" y="470"/>
                      <a:pt x="456" y="470"/>
                      <a:pt x="456" y="471"/>
                    </a:cubicBezTo>
                    <a:cubicBezTo>
                      <a:pt x="456" y="471"/>
                      <a:pt x="456" y="471"/>
                      <a:pt x="456" y="471"/>
                    </a:cubicBezTo>
                    <a:cubicBezTo>
                      <a:pt x="456" y="471"/>
                      <a:pt x="456" y="471"/>
                      <a:pt x="456" y="471"/>
                    </a:cubicBezTo>
                    <a:cubicBezTo>
                      <a:pt x="456" y="471"/>
                      <a:pt x="456" y="471"/>
                      <a:pt x="456" y="471"/>
                    </a:cubicBezTo>
                    <a:cubicBezTo>
                      <a:pt x="456" y="471"/>
                      <a:pt x="456" y="471"/>
                      <a:pt x="456" y="471"/>
                    </a:cubicBezTo>
                    <a:cubicBezTo>
                      <a:pt x="455" y="471"/>
                      <a:pt x="454" y="472"/>
                      <a:pt x="454" y="473"/>
                    </a:cubicBezTo>
                    <a:cubicBezTo>
                      <a:pt x="453" y="473"/>
                      <a:pt x="453" y="473"/>
                      <a:pt x="453" y="474"/>
                    </a:cubicBezTo>
                    <a:cubicBezTo>
                      <a:pt x="451" y="475"/>
                      <a:pt x="450" y="477"/>
                      <a:pt x="447" y="479"/>
                    </a:cubicBezTo>
                    <a:cubicBezTo>
                      <a:pt x="447" y="479"/>
                      <a:pt x="446" y="480"/>
                      <a:pt x="446" y="481"/>
                    </a:cubicBezTo>
                    <a:cubicBezTo>
                      <a:pt x="447" y="483"/>
                      <a:pt x="448" y="484"/>
                      <a:pt x="450" y="485"/>
                    </a:cubicBezTo>
                    <a:cubicBezTo>
                      <a:pt x="452" y="487"/>
                      <a:pt x="452" y="489"/>
                      <a:pt x="453" y="492"/>
                    </a:cubicBezTo>
                    <a:cubicBezTo>
                      <a:pt x="453" y="492"/>
                      <a:pt x="453" y="492"/>
                      <a:pt x="453" y="492"/>
                    </a:cubicBezTo>
                    <a:cubicBezTo>
                      <a:pt x="453" y="492"/>
                      <a:pt x="453" y="492"/>
                      <a:pt x="453" y="492"/>
                    </a:cubicBezTo>
                    <a:cubicBezTo>
                      <a:pt x="452" y="492"/>
                      <a:pt x="451" y="492"/>
                      <a:pt x="451" y="491"/>
                    </a:cubicBezTo>
                    <a:cubicBezTo>
                      <a:pt x="451" y="490"/>
                      <a:pt x="449" y="490"/>
                      <a:pt x="448" y="491"/>
                    </a:cubicBezTo>
                    <a:cubicBezTo>
                      <a:pt x="447" y="491"/>
                      <a:pt x="447" y="492"/>
                      <a:pt x="447" y="493"/>
                    </a:cubicBezTo>
                    <a:cubicBezTo>
                      <a:pt x="446" y="493"/>
                      <a:pt x="445" y="494"/>
                      <a:pt x="445" y="493"/>
                    </a:cubicBezTo>
                    <a:cubicBezTo>
                      <a:pt x="444" y="492"/>
                      <a:pt x="444" y="493"/>
                      <a:pt x="443" y="493"/>
                    </a:cubicBezTo>
                    <a:cubicBezTo>
                      <a:pt x="442" y="493"/>
                      <a:pt x="442" y="493"/>
                      <a:pt x="442" y="493"/>
                    </a:cubicBezTo>
                    <a:cubicBezTo>
                      <a:pt x="442" y="494"/>
                      <a:pt x="442" y="495"/>
                      <a:pt x="441" y="495"/>
                    </a:cubicBezTo>
                    <a:cubicBezTo>
                      <a:pt x="440" y="495"/>
                      <a:pt x="439" y="495"/>
                      <a:pt x="439" y="494"/>
                    </a:cubicBezTo>
                    <a:cubicBezTo>
                      <a:pt x="438" y="494"/>
                      <a:pt x="437" y="494"/>
                      <a:pt x="437" y="494"/>
                    </a:cubicBezTo>
                    <a:cubicBezTo>
                      <a:pt x="436" y="495"/>
                      <a:pt x="436" y="495"/>
                      <a:pt x="436" y="495"/>
                    </a:cubicBezTo>
                    <a:cubicBezTo>
                      <a:pt x="433" y="493"/>
                      <a:pt x="431" y="492"/>
                      <a:pt x="428" y="492"/>
                    </a:cubicBezTo>
                    <a:cubicBezTo>
                      <a:pt x="427" y="492"/>
                      <a:pt x="427" y="491"/>
                      <a:pt x="427" y="492"/>
                    </a:cubicBezTo>
                    <a:cubicBezTo>
                      <a:pt x="427" y="492"/>
                      <a:pt x="427" y="493"/>
                      <a:pt x="426" y="493"/>
                    </a:cubicBezTo>
                    <a:cubicBezTo>
                      <a:pt x="426" y="494"/>
                      <a:pt x="426" y="495"/>
                      <a:pt x="427" y="495"/>
                    </a:cubicBezTo>
                    <a:cubicBezTo>
                      <a:pt x="427" y="496"/>
                      <a:pt x="427" y="496"/>
                      <a:pt x="426" y="496"/>
                    </a:cubicBezTo>
                    <a:cubicBezTo>
                      <a:pt x="425" y="497"/>
                      <a:pt x="424" y="497"/>
                      <a:pt x="423" y="498"/>
                    </a:cubicBezTo>
                    <a:cubicBezTo>
                      <a:pt x="422" y="499"/>
                      <a:pt x="421" y="500"/>
                      <a:pt x="422" y="501"/>
                    </a:cubicBezTo>
                    <a:cubicBezTo>
                      <a:pt x="422" y="502"/>
                      <a:pt x="422" y="502"/>
                      <a:pt x="422" y="502"/>
                    </a:cubicBezTo>
                    <a:cubicBezTo>
                      <a:pt x="421" y="504"/>
                      <a:pt x="421" y="506"/>
                      <a:pt x="423" y="507"/>
                    </a:cubicBezTo>
                    <a:cubicBezTo>
                      <a:pt x="423" y="508"/>
                      <a:pt x="423" y="510"/>
                      <a:pt x="425" y="509"/>
                    </a:cubicBezTo>
                    <a:cubicBezTo>
                      <a:pt x="426" y="509"/>
                      <a:pt x="426" y="509"/>
                      <a:pt x="427" y="510"/>
                    </a:cubicBezTo>
                    <a:cubicBezTo>
                      <a:pt x="427" y="510"/>
                      <a:pt x="427" y="511"/>
                      <a:pt x="428" y="510"/>
                    </a:cubicBezTo>
                    <a:cubicBezTo>
                      <a:pt x="428" y="510"/>
                      <a:pt x="430" y="510"/>
                      <a:pt x="430" y="511"/>
                    </a:cubicBezTo>
                    <a:cubicBezTo>
                      <a:pt x="431" y="512"/>
                      <a:pt x="432" y="511"/>
                      <a:pt x="432" y="511"/>
                    </a:cubicBezTo>
                    <a:cubicBezTo>
                      <a:pt x="432" y="510"/>
                      <a:pt x="431" y="511"/>
                      <a:pt x="431" y="510"/>
                    </a:cubicBezTo>
                    <a:cubicBezTo>
                      <a:pt x="431" y="510"/>
                      <a:pt x="432" y="510"/>
                      <a:pt x="432" y="510"/>
                    </a:cubicBezTo>
                    <a:cubicBezTo>
                      <a:pt x="433" y="510"/>
                      <a:pt x="433" y="510"/>
                      <a:pt x="434" y="510"/>
                    </a:cubicBezTo>
                    <a:cubicBezTo>
                      <a:pt x="434" y="510"/>
                      <a:pt x="434" y="510"/>
                      <a:pt x="434" y="510"/>
                    </a:cubicBezTo>
                    <a:cubicBezTo>
                      <a:pt x="433" y="509"/>
                      <a:pt x="434" y="509"/>
                      <a:pt x="435" y="509"/>
                    </a:cubicBezTo>
                    <a:cubicBezTo>
                      <a:pt x="436" y="508"/>
                      <a:pt x="437" y="508"/>
                      <a:pt x="438" y="509"/>
                    </a:cubicBezTo>
                    <a:cubicBezTo>
                      <a:pt x="437" y="508"/>
                      <a:pt x="437" y="507"/>
                      <a:pt x="438" y="507"/>
                    </a:cubicBezTo>
                    <a:cubicBezTo>
                      <a:pt x="438" y="507"/>
                      <a:pt x="438" y="507"/>
                      <a:pt x="438" y="507"/>
                    </a:cubicBezTo>
                    <a:cubicBezTo>
                      <a:pt x="437" y="506"/>
                      <a:pt x="437" y="506"/>
                      <a:pt x="438" y="506"/>
                    </a:cubicBezTo>
                    <a:cubicBezTo>
                      <a:pt x="438" y="505"/>
                      <a:pt x="438" y="506"/>
                      <a:pt x="438" y="506"/>
                    </a:cubicBezTo>
                    <a:cubicBezTo>
                      <a:pt x="439" y="506"/>
                      <a:pt x="440" y="507"/>
                      <a:pt x="441" y="507"/>
                    </a:cubicBezTo>
                    <a:cubicBezTo>
                      <a:pt x="442" y="508"/>
                      <a:pt x="443" y="508"/>
                      <a:pt x="444" y="508"/>
                    </a:cubicBezTo>
                    <a:cubicBezTo>
                      <a:pt x="445" y="509"/>
                      <a:pt x="445" y="509"/>
                      <a:pt x="446" y="508"/>
                    </a:cubicBezTo>
                    <a:cubicBezTo>
                      <a:pt x="446" y="508"/>
                      <a:pt x="446" y="507"/>
                      <a:pt x="446" y="507"/>
                    </a:cubicBezTo>
                    <a:cubicBezTo>
                      <a:pt x="445" y="506"/>
                      <a:pt x="446" y="506"/>
                      <a:pt x="446" y="506"/>
                    </a:cubicBezTo>
                    <a:cubicBezTo>
                      <a:pt x="448" y="506"/>
                      <a:pt x="447" y="507"/>
                      <a:pt x="447" y="507"/>
                    </a:cubicBezTo>
                    <a:cubicBezTo>
                      <a:pt x="446" y="508"/>
                      <a:pt x="447" y="508"/>
                      <a:pt x="447" y="508"/>
                    </a:cubicBezTo>
                    <a:cubicBezTo>
                      <a:pt x="448" y="508"/>
                      <a:pt x="448" y="508"/>
                      <a:pt x="449" y="508"/>
                    </a:cubicBezTo>
                    <a:cubicBezTo>
                      <a:pt x="449" y="508"/>
                      <a:pt x="449" y="508"/>
                      <a:pt x="449" y="508"/>
                    </a:cubicBezTo>
                    <a:cubicBezTo>
                      <a:pt x="449" y="508"/>
                      <a:pt x="448" y="509"/>
                      <a:pt x="449" y="509"/>
                    </a:cubicBezTo>
                    <a:cubicBezTo>
                      <a:pt x="450" y="509"/>
                      <a:pt x="450" y="508"/>
                      <a:pt x="450" y="508"/>
                    </a:cubicBezTo>
                    <a:cubicBezTo>
                      <a:pt x="450" y="507"/>
                      <a:pt x="450" y="507"/>
                      <a:pt x="450" y="507"/>
                    </a:cubicBezTo>
                    <a:cubicBezTo>
                      <a:pt x="450" y="507"/>
                      <a:pt x="450" y="507"/>
                      <a:pt x="450" y="507"/>
                    </a:cubicBezTo>
                    <a:cubicBezTo>
                      <a:pt x="451" y="507"/>
                      <a:pt x="451" y="508"/>
                      <a:pt x="452" y="509"/>
                    </a:cubicBezTo>
                    <a:cubicBezTo>
                      <a:pt x="451" y="509"/>
                      <a:pt x="451" y="508"/>
                      <a:pt x="451" y="509"/>
                    </a:cubicBezTo>
                    <a:cubicBezTo>
                      <a:pt x="450" y="510"/>
                      <a:pt x="451" y="510"/>
                      <a:pt x="451" y="510"/>
                    </a:cubicBezTo>
                    <a:cubicBezTo>
                      <a:pt x="451" y="510"/>
                      <a:pt x="451" y="510"/>
                      <a:pt x="451" y="510"/>
                    </a:cubicBezTo>
                    <a:cubicBezTo>
                      <a:pt x="452" y="510"/>
                      <a:pt x="452" y="510"/>
                      <a:pt x="452" y="509"/>
                    </a:cubicBezTo>
                    <a:cubicBezTo>
                      <a:pt x="452" y="509"/>
                      <a:pt x="452" y="509"/>
                      <a:pt x="452" y="509"/>
                    </a:cubicBezTo>
                    <a:cubicBezTo>
                      <a:pt x="453" y="509"/>
                      <a:pt x="452" y="507"/>
                      <a:pt x="454" y="506"/>
                    </a:cubicBezTo>
                    <a:cubicBezTo>
                      <a:pt x="453" y="507"/>
                      <a:pt x="453" y="508"/>
                      <a:pt x="453" y="508"/>
                    </a:cubicBezTo>
                    <a:cubicBezTo>
                      <a:pt x="453" y="508"/>
                      <a:pt x="454" y="510"/>
                      <a:pt x="454" y="510"/>
                    </a:cubicBezTo>
                    <a:cubicBezTo>
                      <a:pt x="455" y="509"/>
                      <a:pt x="455" y="510"/>
                      <a:pt x="456" y="511"/>
                    </a:cubicBezTo>
                    <a:cubicBezTo>
                      <a:pt x="456" y="511"/>
                      <a:pt x="457" y="512"/>
                      <a:pt x="457" y="513"/>
                    </a:cubicBezTo>
                    <a:cubicBezTo>
                      <a:pt x="456" y="514"/>
                      <a:pt x="457" y="514"/>
                      <a:pt x="458" y="515"/>
                    </a:cubicBezTo>
                    <a:cubicBezTo>
                      <a:pt x="459" y="515"/>
                      <a:pt x="459" y="515"/>
                      <a:pt x="459" y="516"/>
                    </a:cubicBezTo>
                    <a:cubicBezTo>
                      <a:pt x="459" y="517"/>
                      <a:pt x="459" y="517"/>
                      <a:pt x="460" y="518"/>
                    </a:cubicBezTo>
                    <a:cubicBezTo>
                      <a:pt x="460" y="518"/>
                      <a:pt x="460" y="517"/>
                      <a:pt x="461" y="517"/>
                    </a:cubicBezTo>
                    <a:cubicBezTo>
                      <a:pt x="461" y="517"/>
                      <a:pt x="461" y="516"/>
                      <a:pt x="461" y="517"/>
                    </a:cubicBezTo>
                    <a:cubicBezTo>
                      <a:pt x="462" y="517"/>
                      <a:pt x="462" y="517"/>
                      <a:pt x="461" y="517"/>
                    </a:cubicBezTo>
                    <a:cubicBezTo>
                      <a:pt x="461" y="518"/>
                      <a:pt x="461" y="518"/>
                      <a:pt x="461" y="518"/>
                    </a:cubicBezTo>
                    <a:cubicBezTo>
                      <a:pt x="461" y="520"/>
                      <a:pt x="462" y="519"/>
                      <a:pt x="463" y="519"/>
                    </a:cubicBezTo>
                    <a:cubicBezTo>
                      <a:pt x="464" y="520"/>
                      <a:pt x="464" y="518"/>
                      <a:pt x="464" y="518"/>
                    </a:cubicBezTo>
                    <a:cubicBezTo>
                      <a:pt x="464" y="518"/>
                      <a:pt x="464" y="518"/>
                      <a:pt x="464" y="518"/>
                    </a:cubicBezTo>
                    <a:cubicBezTo>
                      <a:pt x="464" y="518"/>
                      <a:pt x="464" y="518"/>
                      <a:pt x="464" y="518"/>
                    </a:cubicBezTo>
                    <a:cubicBezTo>
                      <a:pt x="465" y="519"/>
                      <a:pt x="465" y="519"/>
                      <a:pt x="466" y="519"/>
                    </a:cubicBezTo>
                    <a:cubicBezTo>
                      <a:pt x="466" y="520"/>
                      <a:pt x="466" y="521"/>
                      <a:pt x="467" y="521"/>
                    </a:cubicBezTo>
                    <a:cubicBezTo>
                      <a:pt x="468" y="521"/>
                      <a:pt x="468" y="521"/>
                      <a:pt x="468" y="522"/>
                    </a:cubicBezTo>
                    <a:cubicBezTo>
                      <a:pt x="466" y="522"/>
                      <a:pt x="466" y="524"/>
                      <a:pt x="464" y="523"/>
                    </a:cubicBezTo>
                    <a:cubicBezTo>
                      <a:pt x="463" y="523"/>
                      <a:pt x="463" y="523"/>
                      <a:pt x="462" y="523"/>
                    </a:cubicBezTo>
                    <a:cubicBezTo>
                      <a:pt x="465" y="523"/>
                      <a:pt x="465" y="525"/>
                      <a:pt x="465" y="527"/>
                    </a:cubicBezTo>
                    <a:cubicBezTo>
                      <a:pt x="465" y="527"/>
                      <a:pt x="465" y="527"/>
                      <a:pt x="466" y="528"/>
                    </a:cubicBezTo>
                    <a:cubicBezTo>
                      <a:pt x="467" y="528"/>
                      <a:pt x="467" y="529"/>
                      <a:pt x="468" y="529"/>
                    </a:cubicBezTo>
                    <a:cubicBezTo>
                      <a:pt x="468" y="530"/>
                      <a:pt x="469" y="530"/>
                      <a:pt x="469" y="530"/>
                    </a:cubicBezTo>
                    <a:cubicBezTo>
                      <a:pt x="469" y="530"/>
                      <a:pt x="469" y="530"/>
                      <a:pt x="469" y="530"/>
                    </a:cubicBezTo>
                    <a:cubicBezTo>
                      <a:pt x="469" y="530"/>
                      <a:pt x="469" y="530"/>
                      <a:pt x="469" y="530"/>
                    </a:cubicBezTo>
                    <a:cubicBezTo>
                      <a:pt x="470" y="530"/>
                      <a:pt x="470" y="530"/>
                      <a:pt x="471" y="531"/>
                    </a:cubicBezTo>
                    <a:cubicBezTo>
                      <a:pt x="471" y="531"/>
                      <a:pt x="471" y="531"/>
                      <a:pt x="472" y="531"/>
                    </a:cubicBezTo>
                    <a:cubicBezTo>
                      <a:pt x="473" y="531"/>
                      <a:pt x="473" y="531"/>
                      <a:pt x="474" y="532"/>
                    </a:cubicBezTo>
                    <a:cubicBezTo>
                      <a:pt x="474" y="533"/>
                      <a:pt x="475" y="534"/>
                      <a:pt x="476" y="532"/>
                    </a:cubicBezTo>
                    <a:cubicBezTo>
                      <a:pt x="477" y="532"/>
                      <a:pt x="477" y="532"/>
                      <a:pt x="477" y="532"/>
                    </a:cubicBezTo>
                    <a:cubicBezTo>
                      <a:pt x="478" y="533"/>
                      <a:pt x="479" y="533"/>
                      <a:pt x="480" y="533"/>
                    </a:cubicBezTo>
                    <a:cubicBezTo>
                      <a:pt x="479" y="535"/>
                      <a:pt x="481" y="536"/>
                      <a:pt x="482" y="538"/>
                    </a:cubicBezTo>
                    <a:cubicBezTo>
                      <a:pt x="482" y="538"/>
                      <a:pt x="483" y="539"/>
                      <a:pt x="483" y="539"/>
                    </a:cubicBezTo>
                    <a:cubicBezTo>
                      <a:pt x="484" y="539"/>
                      <a:pt x="484" y="539"/>
                      <a:pt x="485" y="540"/>
                    </a:cubicBezTo>
                    <a:cubicBezTo>
                      <a:pt x="485" y="540"/>
                      <a:pt x="486" y="540"/>
                      <a:pt x="487" y="541"/>
                    </a:cubicBezTo>
                    <a:cubicBezTo>
                      <a:pt x="489" y="541"/>
                      <a:pt x="492" y="541"/>
                      <a:pt x="494" y="542"/>
                    </a:cubicBezTo>
                    <a:cubicBezTo>
                      <a:pt x="495" y="543"/>
                      <a:pt x="496" y="543"/>
                      <a:pt x="497" y="544"/>
                    </a:cubicBezTo>
                    <a:cubicBezTo>
                      <a:pt x="498" y="544"/>
                      <a:pt x="499" y="544"/>
                      <a:pt x="499" y="545"/>
                    </a:cubicBezTo>
                    <a:cubicBezTo>
                      <a:pt x="500" y="546"/>
                      <a:pt x="501" y="546"/>
                      <a:pt x="503" y="546"/>
                    </a:cubicBezTo>
                    <a:cubicBezTo>
                      <a:pt x="503" y="546"/>
                      <a:pt x="504" y="545"/>
                      <a:pt x="503" y="545"/>
                    </a:cubicBezTo>
                    <a:cubicBezTo>
                      <a:pt x="503" y="544"/>
                      <a:pt x="503" y="543"/>
                      <a:pt x="503" y="542"/>
                    </a:cubicBezTo>
                    <a:cubicBezTo>
                      <a:pt x="503" y="541"/>
                      <a:pt x="504" y="541"/>
                      <a:pt x="503" y="541"/>
                    </a:cubicBezTo>
                    <a:cubicBezTo>
                      <a:pt x="502" y="541"/>
                      <a:pt x="502" y="539"/>
                      <a:pt x="501" y="540"/>
                    </a:cubicBezTo>
                    <a:cubicBezTo>
                      <a:pt x="501" y="540"/>
                      <a:pt x="501" y="539"/>
                      <a:pt x="501" y="539"/>
                    </a:cubicBezTo>
                    <a:cubicBezTo>
                      <a:pt x="501" y="538"/>
                      <a:pt x="500" y="537"/>
                      <a:pt x="500" y="536"/>
                    </a:cubicBezTo>
                    <a:cubicBezTo>
                      <a:pt x="499" y="536"/>
                      <a:pt x="499" y="535"/>
                      <a:pt x="498" y="535"/>
                    </a:cubicBezTo>
                    <a:cubicBezTo>
                      <a:pt x="497" y="535"/>
                      <a:pt x="497" y="534"/>
                      <a:pt x="496" y="533"/>
                    </a:cubicBezTo>
                    <a:cubicBezTo>
                      <a:pt x="496" y="533"/>
                      <a:pt x="495" y="532"/>
                      <a:pt x="494" y="531"/>
                    </a:cubicBezTo>
                    <a:cubicBezTo>
                      <a:pt x="494" y="530"/>
                      <a:pt x="493" y="530"/>
                      <a:pt x="492" y="530"/>
                    </a:cubicBezTo>
                    <a:cubicBezTo>
                      <a:pt x="492" y="530"/>
                      <a:pt x="493" y="530"/>
                      <a:pt x="493" y="529"/>
                    </a:cubicBezTo>
                    <a:cubicBezTo>
                      <a:pt x="492" y="529"/>
                      <a:pt x="492" y="530"/>
                      <a:pt x="491" y="530"/>
                    </a:cubicBezTo>
                    <a:cubicBezTo>
                      <a:pt x="491" y="529"/>
                      <a:pt x="492" y="529"/>
                      <a:pt x="492" y="529"/>
                    </a:cubicBezTo>
                    <a:cubicBezTo>
                      <a:pt x="491" y="527"/>
                      <a:pt x="489" y="528"/>
                      <a:pt x="489" y="526"/>
                    </a:cubicBezTo>
                    <a:cubicBezTo>
                      <a:pt x="488" y="524"/>
                      <a:pt x="486" y="523"/>
                      <a:pt x="485" y="521"/>
                    </a:cubicBezTo>
                    <a:cubicBezTo>
                      <a:pt x="485" y="521"/>
                      <a:pt x="485" y="521"/>
                      <a:pt x="485" y="521"/>
                    </a:cubicBezTo>
                    <a:cubicBezTo>
                      <a:pt x="485" y="521"/>
                      <a:pt x="485" y="521"/>
                      <a:pt x="485" y="521"/>
                    </a:cubicBezTo>
                    <a:cubicBezTo>
                      <a:pt x="485" y="521"/>
                      <a:pt x="485" y="521"/>
                      <a:pt x="485" y="521"/>
                    </a:cubicBezTo>
                    <a:cubicBezTo>
                      <a:pt x="484" y="520"/>
                      <a:pt x="484" y="519"/>
                      <a:pt x="483" y="518"/>
                    </a:cubicBezTo>
                    <a:cubicBezTo>
                      <a:pt x="485" y="519"/>
                      <a:pt x="486" y="518"/>
                      <a:pt x="487" y="519"/>
                    </a:cubicBezTo>
                    <a:cubicBezTo>
                      <a:pt x="487" y="520"/>
                      <a:pt x="488" y="520"/>
                      <a:pt x="489" y="521"/>
                    </a:cubicBezTo>
                    <a:cubicBezTo>
                      <a:pt x="490" y="522"/>
                      <a:pt x="491" y="523"/>
                      <a:pt x="492" y="524"/>
                    </a:cubicBezTo>
                    <a:cubicBezTo>
                      <a:pt x="492" y="523"/>
                      <a:pt x="491" y="522"/>
                      <a:pt x="491" y="522"/>
                    </a:cubicBezTo>
                    <a:cubicBezTo>
                      <a:pt x="492" y="521"/>
                      <a:pt x="491" y="520"/>
                      <a:pt x="491" y="519"/>
                    </a:cubicBezTo>
                    <a:cubicBezTo>
                      <a:pt x="491" y="519"/>
                      <a:pt x="491" y="519"/>
                      <a:pt x="491" y="519"/>
                    </a:cubicBezTo>
                    <a:cubicBezTo>
                      <a:pt x="491" y="519"/>
                      <a:pt x="491" y="519"/>
                      <a:pt x="492" y="520"/>
                    </a:cubicBezTo>
                    <a:cubicBezTo>
                      <a:pt x="493" y="521"/>
                      <a:pt x="494" y="523"/>
                      <a:pt x="495" y="524"/>
                    </a:cubicBezTo>
                    <a:cubicBezTo>
                      <a:pt x="495" y="525"/>
                      <a:pt x="497" y="525"/>
                      <a:pt x="497" y="527"/>
                    </a:cubicBezTo>
                    <a:cubicBezTo>
                      <a:pt x="497" y="527"/>
                      <a:pt x="498" y="527"/>
                      <a:pt x="498" y="527"/>
                    </a:cubicBezTo>
                    <a:cubicBezTo>
                      <a:pt x="498" y="526"/>
                      <a:pt x="498" y="527"/>
                      <a:pt x="498" y="527"/>
                    </a:cubicBezTo>
                    <a:cubicBezTo>
                      <a:pt x="498" y="528"/>
                      <a:pt x="498" y="528"/>
                      <a:pt x="498" y="529"/>
                    </a:cubicBezTo>
                    <a:cubicBezTo>
                      <a:pt x="499" y="529"/>
                      <a:pt x="499" y="529"/>
                      <a:pt x="499" y="529"/>
                    </a:cubicBezTo>
                    <a:cubicBezTo>
                      <a:pt x="499" y="529"/>
                      <a:pt x="499" y="528"/>
                      <a:pt x="499" y="528"/>
                    </a:cubicBezTo>
                    <a:cubicBezTo>
                      <a:pt x="499" y="528"/>
                      <a:pt x="500" y="528"/>
                      <a:pt x="500" y="527"/>
                    </a:cubicBezTo>
                    <a:cubicBezTo>
                      <a:pt x="500" y="527"/>
                      <a:pt x="500" y="527"/>
                      <a:pt x="500" y="527"/>
                    </a:cubicBezTo>
                    <a:cubicBezTo>
                      <a:pt x="500" y="529"/>
                      <a:pt x="501" y="529"/>
                      <a:pt x="502" y="530"/>
                    </a:cubicBezTo>
                    <a:cubicBezTo>
                      <a:pt x="502" y="530"/>
                      <a:pt x="502" y="530"/>
                      <a:pt x="503" y="530"/>
                    </a:cubicBezTo>
                    <a:cubicBezTo>
                      <a:pt x="503" y="530"/>
                      <a:pt x="503" y="530"/>
                      <a:pt x="503" y="530"/>
                    </a:cubicBezTo>
                    <a:cubicBezTo>
                      <a:pt x="502" y="529"/>
                      <a:pt x="502" y="529"/>
                      <a:pt x="502" y="529"/>
                    </a:cubicBezTo>
                    <a:cubicBezTo>
                      <a:pt x="503" y="530"/>
                      <a:pt x="504" y="529"/>
                      <a:pt x="504" y="530"/>
                    </a:cubicBezTo>
                    <a:cubicBezTo>
                      <a:pt x="504" y="531"/>
                      <a:pt x="505" y="531"/>
                      <a:pt x="505" y="530"/>
                    </a:cubicBezTo>
                    <a:cubicBezTo>
                      <a:pt x="505" y="530"/>
                      <a:pt x="505" y="530"/>
                      <a:pt x="505" y="530"/>
                    </a:cubicBezTo>
                    <a:cubicBezTo>
                      <a:pt x="505" y="531"/>
                      <a:pt x="506" y="532"/>
                      <a:pt x="506" y="532"/>
                    </a:cubicBezTo>
                    <a:cubicBezTo>
                      <a:pt x="508" y="532"/>
                      <a:pt x="508" y="533"/>
                      <a:pt x="508" y="534"/>
                    </a:cubicBezTo>
                    <a:cubicBezTo>
                      <a:pt x="508" y="535"/>
                      <a:pt x="508" y="536"/>
                      <a:pt x="510" y="536"/>
                    </a:cubicBezTo>
                    <a:cubicBezTo>
                      <a:pt x="510" y="537"/>
                      <a:pt x="511" y="536"/>
                      <a:pt x="511" y="536"/>
                    </a:cubicBezTo>
                    <a:cubicBezTo>
                      <a:pt x="510" y="535"/>
                      <a:pt x="510" y="533"/>
                      <a:pt x="509" y="532"/>
                    </a:cubicBezTo>
                    <a:cubicBezTo>
                      <a:pt x="508" y="531"/>
                      <a:pt x="509" y="531"/>
                      <a:pt x="509" y="530"/>
                    </a:cubicBezTo>
                    <a:cubicBezTo>
                      <a:pt x="510" y="530"/>
                      <a:pt x="510" y="531"/>
                      <a:pt x="511" y="531"/>
                    </a:cubicBezTo>
                    <a:cubicBezTo>
                      <a:pt x="512" y="531"/>
                      <a:pt x="512" y="531"/>
                      <a:pt x="512" y="531"/>
                    </a:cubicBezTo>
                    <a:cubicBezTo>
                      <a:pt x="513" y="530"/>
                      <a:pt x="512" y="530"/>
                      <a:pt x="512" y="530"/>
                    </a:cubicBezTo>
                    <a:cubicBezTo>
                      <a:pt x="511" y="530"/>
                      <a:pt x="512" y="530"/>
                      <a:pt x="512" y="529"/>
                    </a:cubicBezTo>
                    <a:cubicBezTo>
                      <a:pt x="512" y="529"/>
                      <a:pt x="511" y="528"/>
                      <a:pt x="511" y="527"/>
                    </a:cubicBezTo>
                    <a:cubicBezTo>
                      <a:pt x="510" y="526"/>
                      <a:pt x="510" y="527"/>
                      <a:pt x="511" y="526"/>
                    </a:cubicBezTo>
                    <a:cubicBezTo>
                      <a:pt x="511" y="525"/>
                      <a:pt x="511" y="525"/>
                      <a:pt x="511" y="525"/>
                    </a:cubicBezTo>
                    <a:cubicBezTo>
                      <a:pt x="511" y="525"/>
                      <a:pt x="511" y="525"/>
                      <a:pt x="511" y="525"/>
                    </a:cubicBezTo>
                    <a:cubicBezTo>
                      <a:pt x="511" y="525"/>
                      <a:pt x="511" y="525"/>
                      <a:pt x="511" y="525"/>
                    </a:cubicBezTo>
                    <a:cubicBezTo>
                      <a:pt x="510" y="524"/>
                      <a:pt x="511" y="524"/>
                      <a:pt x="511" y="524"/>
                    </a:cubicBezTo>
                    <a:cubicBezTo>
                      <a:pt x="511" y="524"/>
                      <a:pt x="511" y="524"/>
                      <a:pt x="511" y="524"/>
                    </a:cubicBezTo>
                    <a:cubicBezTo>
                      <a:pt x="511" y="524"/>
                      <a:pt x="511" y="524"/>
                      <a:pt x="511" y="524"/>
                    </a:cubicBezTo>
                    <a:cubicBezTo>
                      <a:pt x="512" y="524"/>
                      <a:pt x="512" y="525"/>
                      <a:pt x="512" y="525"/>
                    </a:cubicBezTo>
                    <a:cubicBezTo>
                      <a:pt x="512" y="526"/>
                      <a:pt x="513" y="526"/>
                      <a:pt x="513" y="526"/>
                    </a:cubicBezTo>
                    <a:cubicBezTo>
                      <a:pt x="513" y="526"/>
                      <a:pt x="513" y="525"/>
                      <a:pt x="513" y="525"/>
                    </a:cubicBezTo>
                    <a:cubicBezTo>
                      <a:pt x="514" y="525"/>
                      <a:pt x="513" y="524"/>
                      <a:pt x="513" y="523"/>
                    </a:cubicBezTo>
                    <a:cubicBezTo>
                      <a:pt x="514" y="523"/>
                      <a:pt x="513" y="522"/>
                      <a:pt x="514" y="521"/>
                    </a:cubicBezTo>
                    <a:cubicBezTo>
                      <a:pt x="514" y="522"/>
                      <a:pt x="514" y="522"/>
                      <a:pt x="514" y="523"/>
                    </a:cubicBezTo>
                    <a:cubicBezTo>
                      <a:pt x="515" y="524"/>
                      <a:pt x="515" y="525"/>
                      <a:pt x="516" y="525"/>
                    </a:cubicBezTo>
                    <a:cubicBezTo>
                      <a:pt x="515" y="524"/>
                      <a:pt x="515" y="522"/>
                      <a:pt x="515" y="521"/>
                    </a:cubicBezTo>
                    <a:cubicBezTo>
                      <a:pt x="515" y="521"/>
                      <a:pt x="515" y="521"/>
                      <a:pt x="515" y="521"/>
                    </a:cubicBezTo>
                    <a:cubicBezTo>
                      <a:pt x="515" y="520"/>
                      <a:pt x="515" y="520"/>
                      <a:pt x="514" y="519"/>
                    </a:cubicBezTo>
                    <a:cubicBezTo>
                      <a:pt x="514" y="519"/>
                      <a:pt x="515" y="519"/>
                      <a:pt x="515" y="518"/>
                    </a:cubicBezTo>
                    <a:cubicBezTo>
                      <a:pt x="515" y="518"/>
                      <a:pt x="516" y="518"/>
                      <a:pt x="515" y="517"/>
                    </a:cubicBezTo>
                    <a:cubicBezTo>
                      <a:pt x="515" y="517"/>
                      <a:pt x="515" y="517"/>
                      <a:pt x="515" y="518"/>
                    </a:cubicBezTo>
                    <a:cubicBezTo>
                      <a:pt x="514" y="518"/>
                      <a:pt x="514" y="518"/>
                      <a:pt x="513" y="518"/>
                    </a:cubicBezTo>
                    <a:cubicBezTo>
                      <a:pt x="513" y="518"/>
                      <a:pt x="513" y="518"/>
                      <a:pt x="513" y="517"/>
                    </a:cubicBezTo>
                    <a:cubicBezTo>
                      <a:pt x="513" y="517"/>
                      <a:pt x="513" y="516"/>
                      <a:pt x="512" y="516"/>
                    </a:cubicBezTo>
                    <a:cubicBezTo>
                      <a:pt x="511" y="516"/>
                      <a:pt x="511" y="516"/>
                      <a:pt x="511" y="516"/>
                    </a:cubicBezTo>
                    <a:cubicBezTo>
                      <a:pt x="511" y="515"/>
                      <a:pt x="512" y="515"/>
                      <a:pt x="512" y="515"/>
                    </a:cubicBezTo>
                    <a:cubicBezTo>
                      <a:pt x="512" y="514"/>
                      <a:pt x="511" y="515"/>
                      <a:pt x="511" y="515"/>
                    </a:cubicBezTo>
                    <a:cubicBezTo>
                      <a:pt x="510" y="514"/>
                      <a:pt x="509" y="515"/>
                      <a:pt x="509" y="514"/>
                    </a:cubicBezTo>
                    <a:cubicBezTo>
                      <a:pt x="509" y="513"/>
                      <a:pt x="508" y="512"/>
                      <a:pt x="508" y="511"/>
                    </a:cubicBezTo>
                    <a:cubicBezTo>
                      <a:pt x="507" y="511"/>
                      <a:pt x="507" y="511"/>
                      <a:pt x="507" y="511"/>
                    </a:cubicBezTo>
                    <a:cubicBezTo>
                      <a:pt x="507" y="511"/>
                      <a:pt x="507" y="510"/>
                      <a:pt x="506" y="510"/>
                    </a:cubicBezTo>
                    <a:cubicBezTo>
                      <a:pt x="506" y="510"/>
                      <a:pt x="507" y="510"/>
                      <a:pt x="507" y="510"/>
                    </a:cubicBezTo>
                    <a:cubicBezTo>
                      <a:pt x="507" y="509"/>
                      <a:pt x="509" y="511"/>
                      <a:pt x="509" y="509"/>
                    </a:cubicBezTo>
                    <a:cubicBezTo>
                      <a:pt x="509" y="508"/>
                      <a:pt x="509" y="508"/>
                      <a:pt x="509" y="508"/>
                    </a:cubicBezTo>
                    <a:cubicBezTo>
                      <a:pt x="509" y="508"/>
                      <a:pt x="510" y="508"/>
                      <a:pt x="509" y="507"/>
                    </a:cubicBezTo>
                    <a:cubicBezTo>
                      <a:pt x="509" y="507"/>
                      <a:pt x="509" y="507"/>
                      <a:pt x="508" y="507"/>
                    </a:cubicBezTo>
                    <a:cubicBezTo>
                      <a:pt x="508" y="507"/>
                      <a:pt x="508" y="507"/>
                      <a:pt x="507" y="507"/>
                    </a:cubicBezTo>
                    <a:cubicBezTo>
                      <a:pt x="507" y="507"/>
                      <a:pt x="506" y="507"/>
                      <a:pt x="506" y="506"/>
                    </a:cubicBezTo>
                    <a:cubicBezTo>
                      <a:pt x="505" y="506"/>
                      <a:pt x="506" y="505"/>
                      <a:pt x="506" y="505"/>
                    </a:cubicBezTo>
                    <a:cubicBezTo>
                      <a:pt x="506" y="504"/>
                      <a:pt x="506" y="504"/>
                      <a:pt x="506" y="504"/>
                    </a:cubicBezTo>
                    <a:cubicBezTo>
                      <a:pt x="506" y="503"/>
                      <a:pt x="506" y="503"/>
                      <a:pt x="506" y="503"/>
                    </a:cubicBezTo>
                    <a:cubicBezTo>
                      <a:pt x="505" y="502"/>
                      <a:pt x="506" y="503"/>
                      <a:pt x="505" y="503"/>
                    </a:cubicBezTo>
                    <a:cubicBezTo>
                      <a:pt x="505" y="502"/>
                      <a:pt x="505" y="502"/>
                      <a:pt x="504" y="501"/>
                    </a:cubicBezTo>
                    <a:cubicBezTo>
                      <a:pt x="504" y="502"/>
                      <a:pt x="505" y="503"/>
                      <a:pt x="504" y="503"/>
                    </a:cubicBezTo>
                    <a:cubicBezTo>
                      <a:pt x="503" y="503"/>
                      <a:pt x="504" y="502"/>
                      <a:pt x="503" y="501"/>
                    </a:cubicBezTo>
                    <a:cubicBezTo>
                      <a:pt x="503" y="502"/>
                      <a:pt x="503" y="503"/>
                      <a:pt x="503" y="503"/>
                    </a:cubicBezTo>
                    <a:cubicBezTo>
                      <a:pt x="502" y="503"/>
                      <a:pt x="502" y="503"/>
                      <a:pt x="502" y="503"/>
                    </a:cubicBezTo>
                    <a:cubicBezTo>
                      <a:pt x="502" y="503"/>
                      <a:pt x="502" y="503"/>
                      <a:pt x="502" y="503"/>
                    </a:cubicBezTo>
                    <a:cubicBezTo>
                      <a:pt x="502" y="503"/>
                      <a:pt x="502" y="503"/>
                      <a:pt x="502" y="503"/>
                    </a:cubicBezTo>
                    <a:cubicBezTo>
                      <a:pt x="502" y="503"/>
                      <a:pt x="502" y="503"/>
                      <a:pt x="502" y="503"/>
                    </a:cubicBezTo>
                    <a:cubicBezTo>
                      <a:pt x="502" y="503"/>
                      <a:pt x="501" y="502"/>
                      <a:pt x="502" y="502"/>
                    </a:cubicBezTo>
                    <a:cubicBezTo>
                      <a:pt x="503" y="502"/>
                      <a:pt x="502" y="501"/>
                      <a:pt x="502" y="501"/>
                    </a:cubicBezTo>
                    <a:cubicBezTo>
                      <a:pt x="501" y="500"/>
                      <a:pt x="501" y="500"/>
                      <a:pt x="500" y="500"/>
                    </a:cubicBezTo>
                    <a:cubicBezTo>
                      <a:pt x="500" y="500"/>
                      <a:pt x="500" y="500"/>
                      <a:pt x="500" y="500"/>
                    </a:cubicBezTo>
                    <a:cubicBezTo>
                      <a:pt x="500" y="500"/>
                      <a:pt x="500" y="499"/>
                      <a:pt x="499" y="499"/>
                    </a:cubicBezTo>
                    <a:cubicBezTo>
                      <a:pt x="499" y="500"/>
                      <a:pt x="499" y="501"/>
                      <a:pt x="499" y="501"/>
                    </a:cubicBezTo>
                    <a:cubicBezTo>
                      <a:pt x="498" y="500"/>
                      <a:pt x="498" y="500"/>
                      <a:pt x="497" y="498"/>
                    </a:cubicBezTo>
                    <a:cubicBezTo>
                      <a:pt x="497" y="498"/>
                      <a:pt x="497" y="497"/>
                      <a:pt x="497" y="497"/>
                    </a:cubicBezTo>
                    <a:cubicBezTo>
                      <a:pt x="497" y="496"/>
                      <a:pt x="497" y="496"/>
                      <a:pt x="497" y="496"/>
                    </a:cubicBezTo>
                    <a:cubicBezTo>
                      <a:pt x="495" y="495"/>
                      <a:pt x="496" y="494"/>
                      <a:pt x="496" y="493"/>
                    </a:cubicBezTo>
                    <a:cubicBezTo>
                      <a:pt x="496" y="493"/>
                      <a:pt x="496" y="493"/>
                      <a:pt x="496" y="493"/>
                    </a:cubicBezTo>
                    <a:cubicBezTo>
                      <a:pt x="496" y="492"/>
                      <a:pt x="496" y="492"/>
                      <a:pt x="497" y="492"/>
                    </a:cubicBezTo>
                    <a:cubicBezTo>
                      <a:pt x="496" y="491"/>
                      <a:pt x="495" y="491"/>
                      <a:pt x="494" y="491"/>
                    </a:cubicBezTo>
                    <a:cubicBezTo>
                      <a:pt x="494" y="491"/>
                      <a:pt x="494" y="491"/>
                      <a:pt x="494" y="491"/>
                    </a:cubicBezTo>
                    <a:cubicBezTo>
                      <a:pt x="494" y="491"/>
                      <a:pt x="494" y="491"/>
                      <a:pt x="494" y="491"/>
                    </a:cubicBezTo>
                    <a:cubicBezTo>
                      <a:pt x="494" y="491"/>
                      <a:pt x="494" y="491"/>
                      <a:pt x="494" y="491"/>
                    </a:cubicBezTo>
                    <a:cubicBezTo>
                      <a:pt x="494" y="491"/>
                      <a:pt x="494" y="490"/>
                      <a:pt x="494" y="490"/>
                    </a:cubicBezTo>
                    <a:cubicBezTo>
                      <a:pt x="494" y="490"/>
                      <a:pt x="494" y="490"/>
                      <a:pt x="494" y="490"/>
                    </a:cubicBezTo>
                    <a:cubicBezTo>
                      <a:pt x="494" y="490"/>
                      <a:pt x="494" y="490"/>
                      <a:pt x="494" y="490"/>
                    </a:cubicBezTo>
                    <a:cubicBezTo>
                      <a:pt x="496" y="490"/>
                      <a:pt x="495" y="489"/>
                      <a:pt x="495" y="489"/>
                    </a:cubicBezTo>
                    <a:cubicBezTo>
                      <a:pt x="495" y="489"/>
                      <a:pt x="495" y="489"/>
                      <a:pt x="495" y="489"/>
                    </a:cubicBezTo>
                    <a:cubicBezTo>
                      <a:pt x="494" y="489"/>
                      <a:pt x="494" y="488"/>
                      <a:pt x="494" y="488"/>
                    </a:cubicBezTo>
                    <a:cubicBezTo>
                      <a:pt x="493" y="488"/>
                      <a:pt x="492" y="488"/>
                      <a:pt x="492" y="489"/>
                    </a:cubicBezTo>
                    <a:cubicBezTo>
                      <a:pt x="492" y="489"/>
                      <a:pt x="492" y="489"/>
                      <a:pt x="492" y="489"/>
                    </a:cubicBezTo>
                    <a:cubicBezTo>
                      <a:pt x="491" y="489"/>
                      <a:pt x="491" y="490"/>
                      <a:pt x="490" y="490"/>
                    </a:cubicBezTo>
                    <a:cubicBezTo>
                      <a:pt x="490" y="490"/>
                      <a:pt x="490" y="490"/>
                      <a:pt x="490" y="489"/>
                    </a:cubicBezTo>
                    <a:cubicBezTo>
                      <a:pt x="490" y="489"/>
                      <a:pt x="490" y="489"/>
                      <a:pt x="490" y="489"/>
                    </a:cubicBezTo>
                    <a:cubicBezTo>
                      <a:pt x="490" y="489"/>
                      <a:pt x="490" y="489"/>
                      <a:pt x="490" y="489"/>
                    </a:cubicBezTo>
                    <a:cubicBezTo>
                      <a:pt x="490" y="489"/>
                      <a:pt x="491" y="488"/>
                      <a:pt x="490" y="488"/>
                    </a:cubicBezTo>
                    <a:cubicBezTo>
                      <a:pt x="490" y="487"/>
                      <a:pt x="490" y="487"/>
                      <a:pt x="490" y="487"/>
                    </a:cubicBezTo>
                    <a:cubicBezTo>
                      <a:pt x="490" y="487"/>
                      <a:pt x="490" y="487"/>
                      <a:pt x="490" y="487"/>
                    </a:cubicBezTo>
                    <a:cubicBezTo>
                      <a:pt x="492" y="486"/>
                      <a:pt x="490" y="485"/>
                      <a:pt x="490" y="485"/>
                    </a:cubicBezTo>
                    <a:cubicBezTo>
                      <a:pt x="490" y="485"/>
                      <a:pt x="490" y="485"/>
                      <a:pt x="490" y="485"/>
                    </a:cubicBezTo>
                    <a:cubicBezTo>
                      <a:pt x="490" y="484"/>
                      <a:pt x="491" y="485"/>
                      <a:pt x="491" y="484"/>
                    </a:cubicBezTo>
                    <a:cubicBezTo>
                      <a:pt x="491" y="484"/>
                      <a:pt x="491" y="484"/>
                      <a:pt x="491" y="484"/>
                    </a:cubicBezTo>
                    <a:cubicBezTo>
                      <a:pt x="491" y="484"/>
                      <a:pt x="491" y="484"/>
                      <a:pt x="491" y="484"/>
                    </a:cubicBezTo>
                    <a:cubicBezTo>
                      <a:pt x="492" y="484"/>
                      <a:pt x="492" y="484"/>
                      <a:pt x="492" y="484"/>
                    </a:cubicBezTo>
                    <a:cubicBezTo>
                      <a:pt x="492" y="484"/>
                      <a:pt x="492" y="484"/>
                      <a:pt x="492" y="484"/>
                    </a:cubicBezTo>
                    <a:cubicBezTo>
                      <a:pt x="493" y="485"/>
                      <a:pt x="494" y="484"/>
                      <a:pt x="495" y="484"/>
                    </a:cubicBezTo>
                    <a:cubicBezTo>
                      <a:pt x="496" y="484"/>
                      <a:pt x="495" y="483"/>
                      <a:pt x="495" y="483"/>
                    </a:cubicBezTo>
                    <a:cubicBezTo>
                      <a:pt x="495" y="483"/>
                      <a:pt x="495" y="482"/>
                      <a:pt x="495" y="482"/>
                    </a:cubicBezTo>
                    <a:cubicBezTo>
                      <a:pt x="495" y="482"/>
                      <a:pt x="495" y="481"/>
                      <a:pt x="495" y="481"/>
                    </a:cubicBezTo>
                    <a:cubicBezTo>
                      <a:pt x="495" y="481"/>
                      <a:pt x="495" y="481"/>
                      <a:pt x="495" y="481"/>
                    </a:cubicBezTo>
                    <a:cubicBezTo>
                      <a:pt x="495" y="481"/>
                      <a:pt x="495" y="481"/>
                      <a:pt x="495" y="481"/>
                    </a:cubicBezTo>
                    <a:cubicBezTo>
                      <a:pt x="495" y="481"/>
                      <a:pt x="495" y="481"/>
                      <a:pt x="495" y="481"/>
                    </a:cubicBezTo>
                    <a:cubicBezTo>
                      <a:pt x="494" y="481"/>
                      <a:pt x="493" y="480"/>
                      <a:pt x="493" y="480"/>
                    </a:cubicBezTo>
                    <a:cubicBezTo>
                      <a:pt x="493" y="480"/>
                      <a:pt x="493" y="480"/>
                      <a:pt x="493" y="480"/>
                    </a:cubicBezTo>
                    <a:cubicBezTo>
                      <a:pt x="493" y="479"/>
                      <a:pt x="491" y="479"/>
                      <a:pt x="492" y="478"/>
                    </a:cubicBezTo>
                    <a:cubicBezTo>
                      <a:pt x="492" y="477"/>
                      <a:pt x="491" y="476"/>
                      <a:pt x="490" y="475"/>
                    </a:cubicBezTo>
                    <a:cubicBezTo>
                      <a:pt x="490" y="475"/>
                      <a:pt x="490" y="475"/>
                      <a:pt x="490" y="475"/>
                    </a:cubicBezTo>
                    <a:cubicBezTo>
                      <a:pt x="490" y="475"/>
                      <a:pt x="490" y="474"/>
                      <a:pt x="490" y="474"/>
                    </a:cubicBezTo>
                    <a:cubicBezTo>
                      <a:pt x="491" y="475"/>
                      <a:pt x="493" y="476"/>
                      <a:pt x="493" y="477"/>
                    </a:cubicBezTo>
                    <a:cubicBezTo>
                      <a:pt x="494" y="478"/>
                      <a:pt x="495" y="478"/>
                      <a:pt x="495" y="478"/>
                    </a:cubicBezTo>
                    <a:cubicBezTo>
                      <a:pt x="496" y="477"/>
                      <a:pt x="495" y="477"/>
                      <a:pt x="495" y="477"/>
                    </a:cubicBezTo>
                    <a:cubicBezTo>
                      <a:pt x="495" y="476"/>
                      <a:pt x="495" y="476"/>
                      <a:pt x="495" y="476"/>
                    </a:cubicBezTo>
                    <a:cubicBezTo>
                      <a:pt x="496" y="477"/>
                      <a:pt x="496" y="476"/>
                      <a:pt x="495" y="475"/>
                    </a:cubicBezTo>
                    <a:cubicBezTo>
                      <a:pt x="496" y="475"/>
                      <a:pt x="497" y="475"/>
                      <a:pt x="498" y="475"/>
                    </a:cubicBezTo>
                    <a:cubicBezTo>
                      <a:pt x="498" y="475"/>
                      <a:pt x="498" y="475"/>
                      <a:pt x="498" y="475"/>
                    </a:cubicBezTo>
                    <a:cubicBezTo>
                      <a:pt x="498" y="475"/>
                      <a:pt x="498" y="475"/>
                      <a:pt x="498" y="475"/>
                    </a:cubicBezTo>
                    <a:cubicBezTo>
                      <a:pt x="498" y="475"/>
                      <a:pt x="498" y="475"/>
                      <a:pt x="498" y="475"/>
                    </a:cubicBezTo>
                    <a:cubicBezTo>
                      <a:pt x="499" y="477"/>
                      <a:pt x="497" y="475"/>
                      <a:pt x="497" y="476"/>
                    </a:cubicBezTo>
                    <a:cubicBezTo>
                      <a:pt x="497" y="476"/>
                      <a:pt x="498" y="476"/>
                      <a:pt x="497" y="477"/>
                    </a:cubicBezTo>
                    <a:cubicBezTo>
                      <a:pt x="497" y="477"/>
                      <a:pt x="497" y="476"/>
                      <a:pt x="496" y="476"/>
                    </a:cubicBezTo>
                    <a:cubicBezTo>
                      <a:pt x="496" y="477"/>
                      <a:pt x="497" y="477"/>
                      <a:pt x="498" y="477"/>
                    </a:cubicBezTo>
                    <a:cubicBezTo>
                      <a:pt x="499" y="478"/>
                      <a:pt x="499" y="477"/>
                      <a:pt x="499" y="476"/>
                    </a:cubicBezTo>
                    <a:cubicBezTo>
                      <a:pt x="499" y="476"/>
                      <a:pt x="500" y="475"/>
                      <a:pt x="500" y="477"/>
                    </a:cubicBezTo>
                    <a:cubicBezTo>
                      <a:pt x="500" y="477"/>
                      <a:pt x="500" y="478"/>
                      <a:pt x="500" y="478"/>
                    </a:cubicBezTo>
                    <a:cubicBezTo>
                      <a:pt x="500" y="479"/>
                      <a:pt x="500" y="479"/>
                      <a:pt x="500" y="479"/>
                    </a:cubicBezTo>
                    <a:cubicBezTo>
                      <a:pt x="501" y="479"/>
                      <a:pt x="501" y="479"/>
                      <a:pt x="502" y="480"/>
                    </a:cubicBezTo>
                    <a:cubicBezTo>
                      <a:pt x="502" y="480"/>
                      <a:pt x="503" y="481"/>
                      <a:pt x="503" y="481"/>
                    </a:cubicBezTo>
                    <a:cubicBezTo>
                      <a:pt x="503" y="481"/>
                      <a:pt x="503" y="481"/>
                      <a:pt x="503" y="481"/>
                    </a:cubicBezTo>
                    <a:cubicBezTo>
                      <a:pt x="503" y="481"/>
                      <a:pt x="503" y="481"/>
                      <a:pt x="503" y="481"/>
                    </a:cubicBezTo>
                    <a:cubicBezTo>
                      <a:pt x="504" y="481"/>
                      <a:pt x="504" y="481"/>
                      <a:pt x="504" y="481"/>
                    </a:cubicBezTo>
                    <a:cubicBezTo>
                      <a:pt x="504" y="481"/>
                      <a:pt x="504" y="481"/>
                      <a:pt x="504" y="481"/>
                    </a:cubicBezTo>
                    <a:cubicBezTo>
                      <a:pt x="504" y="481"/>
                      <a:pt x="504" y="481"/>
                      <a:pt x="504" y="481"/>
                    </a:cubicBezTo>
                    <a:cubicBezTo>
                      <a:pt x="504" y="481"/>
                      <a:pt x="504" y="481"/>
                      <a:pt x="504" y="481"/>
                    </a:cubicBezTo>
                    <a:cubicBezTo>
                      <a:pt x="504" y="481"/>
                      <a:pt x="504" y="481"/>
                      <a:pt x="504" y="481"/>
                    </a:cubicBezTo>
                    <a:cubicBezTo>
                      <a:pt x="503" y="483"/>
                      <a:pt x="504" y="483"/>
                      <a:pt x="505" y="483"/>
                    </a:cubicBezTo>
                    <a:cubicBezTo>
                      <a:pt x="505" y="483"/>
                      <a:pt x="505" y="483"/>
                      <a:pt x="505" y="483"/>
                    </a:cubicBezTo>
                    <a:cubicBezTo>
                      <a:pt x="505" y="483"/>
                      <a:pt x="505" y="483"/>
                      <a:pt x="505" y="483"/>
                    </a:cubicBezTo>
                    <a:cubicBezTo>
                      <a:pt x="507" y="483"/>
                      <a:pt x="508" y="483"/>
                      <a:pt x="510" y="482"/>
                    </a:cubicBezTo>
                    <a:cubicBezTo>
                      <a:pt x="510" y="481"/>
                      <a:pt x="510" y="482"/>
                      <a:pt x="511" y="481"/>
                    </a:cubicBezTo>
                    <a:cubicBezTo>
                      <a:pt x="511" y="481"/>
                      <a:pt x="511" y="481"/>
                      <a:pt x="511" y="481"/>
                    </a:cubicBezTo>
                    <a:cubicBezTo>
                      <a:pt x="511" y="481"/>
                      <a:pt x="511" y="481"/>
                      <a:pt x="511" y="481"/>
                    </a:cubicBezTo>
                    <a:cubicBezTo>
                      <a:pt x="511" y="482"/>
                      <a:pt x="511" y="482"/>
                      <a:pt x="511" y="483"/>
                    </a:cubicBezTo>
                    <a:cubicBezTo>
                      <a:pt x="511" y="483"/>
                      <a:pt x="510" y="483"/>
                      <a:pt x="510" y="483"/>
                    </a:cubicBezTo>
                    <a:cubicBezTo>
                      <a:pt x="510" y="483"/>
                      <a:pt x="510" y="483"/>
                      <a:pt x="510" y="483"/>
                    </a:cubicBezTo>
                    <a:cubicBezTo>
                      <a:pt x="510" y="483"/>
                      <a:pt x="510" y="483"/>
                      <a:pt x="510" y="483"/>
                    </a:cubicBezTo>
                    <a:cubicBezTo>
                      <a:pt x="507" y="484"/>
                      <a:pt x="507" y="485"/>
                      <a:pt x="507" y="487"/>
                    </a:cubicBezTo>
                    <a:cubicBezTo>
                      <a:pt x="507" y="488"/>
                      <a:pt x="507" y="488"/>
                      <a:pt x="507" y="488"/>
                    </a:cubicBezTo>
                    <a:cubicBezTo>
                      <a:pt x="508" y="488"/>
                      <a:pt x="509" y="488"/>
                      <a:pt x="510" y="488"/>
                    </a:cubicBezTo>
                    <a:cubicBezTo>
                      <a:pt x="509" y="488"/>
                      <a:pt x="509" y="489"/>
                      <a:pt x="508" y="489"/>
                    </a:cubicBezTo>
                    <a:cubicBezTo>
                      <a:pt x="508" y="489"/>
                      <a:pt x="508" y="489"/>
                      <a:pt x="508" y="490"/>
                    </a:cubicBezTo>
                    <a:cubicBezTo>
                      <a:pt x="508" y="490"/>
                      <a:pt x="508" y="490"/>
                      <a:pt x="509" y="490"/>
                    </a:cubicBezTo>
                    <a:cubicBezTo>
                      <a:pt x="510" y="490"/>
                      <a:pt x="510" y="489"/>
                      <a:pt x="511" y="489"/>
                    </a:cubicBezTo>
                    <a:cubicBezTo>
                      <a:pt x="511" y="490"/>
                      <a:pt x="510" y="490"/>
                      <a:pt x="510" y="490"/>
                    </a:cubicBezTo>
                    <a:cubicBezTo>
                      <a:pt x="509" y="491"/>
                      <a:pt x="509" y="492"/>
                      <a:pt x="510" y="493"/>
                    </a:cubicBezTo>
                    <a:cubicBezTo>
                      <a:pt x="511" y="493"/>
                      <a:pt x="511" y="494"/>
                      <a:pt x="511" y="494"/>
                    </a:cubicBezTo>
                    <a:cubicBezTo>
                      <a:pt x="511" y="494"/>
                      <a:pt x="511" y="494"/>
                      <a:pt x="511" y="494"/>
                    </a:cubicBezTo>
                    <a:cubicBezTo>
                      <a:pt x="511" y="494"/>
                      <a:pt x="511" y="494"/>
                      <a:pt x="511" y="494"/>
                    </a:cubicBezTo>
                    <a:cubicBezTo>
                      <a:pt x="512" y="495"/>
                      <a:pt x="512" y="496"/>
                      <a:pt x="513" y="497"/>
                    </a:cubicBezTo>
                    <a:cubicBezTo>
                      <a:pt x="513" y="497"/>
                      <a:pt x="514" y="496"/>
                      <a:pt x="514" y="495"/>
                    </a:cubicBezTo>
                    <a:cubicBezTo>
                      <a:pt x="514" y="495"/>
                      <a:pt x="513" y="494"/>
                      <a:pt x="514" y="494"/>
                    </a:cubicBezTo>
                    <a:cubicBezTo>
                      <a:pt x="514" y="494"/>
                      <a:pt x="514" y="494"/>
                      <a:pt x="514" y="495"/>
                    </a:cubicBezTo>
                    <a:cubicBezTo>
                      <a:pt x="514" y="494"/>
                      <a:pt x="514" y="494"/>
                      <a:pt x="514" y="494"/>
                    </a:cubicBezTo>
                    <a:cubicBezTo>
                      <a:pt x="514" y="494"/>
                      <a:pt x="514" y="494"/>
                      <a:pt x="514" y="495"/>
                    </a:cubicBezTo>
                    <a:cubicBezTo>
                      <a:pt x="514" y="495"/>
                      <a:pt x="514" y="496"/>
                      <a:pt x="515" y="496"/>
                    </a:cubicBezTo>
                    <a:cubicBezTo>
                      <a:pt x="515" y="496"/>
                      <a:pt x="515" y="496"/>
                      <a:pt x="515" y="497"/>
                    </a:cubicBezTo>
                    <a:cubicBezTo>
                      <a:pt x="515" y="497"/>
                      <a:pt x="516" y="498"/>
                      <a:pt x="516" y="498"/>
                    </a:cubicBezTo>
                    <a:cubicBezTo>
                      <a:pt x="516" y="497"/>
                      <a:pt x="517" y="497"/>
                      <a:pt x="518" y="497"/>
                    </a:cubicBezTo>
                    <a:cubicBezTo>
                      <a:pt x="517" y="498"/>
                      <a:pt x="518" y="498"/>
                      <a:pt x="518" y="499"/>
                    </a:cubicBezTo>
                    <a:cubicBezTo>
                      <a:pt x="519" y="499"/>
                      <a:pt x="519" y="500"/>
                      <a:pt x="520" y="500"/>
                    </a:cubicBezTo>
                    <a:cubicBezTo>
                      <a:pt x="519" y="499"/>
                      <a:pt x="521" y="499"/>
                      <a:pt x="520" y="498"/>
                    </a:cubicBezTo>
                    <a:cubicBezTo>
                      <a:pt x="520" y="497"/>
                      <a:pt x="521" y="495"/>
                      <a:pt x="521" y="494"/>
                    </a:cubicBezTo>
                    <a:cubicBezTo>
                      <a:pt x="521" y="494"/>
                      <a:pt x="521" y="496"/>
                      <a:pt x="522" y="495"/>
                    </a:cubicBezTo>
                    <a:cubicBezTo>
                      <a:pt x="522" y="494"/>
                      <a:pt x="521" y="494"/>
                      <a:pt x="521" y="493"/>
                    </a:cubicBezTo>
                    <a:cubicBezTo>
                      <a:pt x="521" y="493"/>
                      <a:pt x="521" y="493"/>
                      <a:pt x="521" y="493"/>
                    </a:cubicBezTo>
                    <a:cubicBezTo>
                      <a:pt x="521" y="493"/>
                      <a:pt x="521" y="493"/>
                      <a:pt x="521" y="493"/>
                    </a:cubicBezTo>
                    <a:cubicBezTo>
                      <a:pt x="520" y="493"/>
                      <a:pt x="520" y="492"/>
                      <a:pt x="519" y="492"/>
                    </a:cubicBezTo>
                    <a:cubicBezTo>
                      <a:pt x="520" y="491"/>
                      <a:pt x="520" y="492"/>
                      <a:pt x="521" y="492"/>
                    </a:cubicBezTo>
                    <a:cubicBezTo>
                      <a:pt x="521" y="491"/>
                      <a:pt x="519" y="491"/>
                      <a:pt x="520" y="490"/>
                    </a:cubicBezTo>
                    <a:cubicBezTo>
                      <a:pt x="520" y="490"/>
                      <a:pt x="520" y="491"/>
                      <a:pt x="521" y="490"/>
                    </a:cubicBezTo>
                    <a:cubicBezTo>
                      <a:pt x="521" y="490"/>
                      <a:pt x="521" y="490"/>
                      <a:pt x="521" y="489"/>
                    </a:cubicBezTo>
                    <a:cubicBezTo>
                      <a:pt x="521" y="489"/>
                      <a:pt x="521" y="489"/>
                      <a:pt x="521" y="489"/>
                    </a:cubicBezTo>
                    <a:cubicBezTo>
                      <a:pt x="520" y="489"/>
                      <a:pt x="520" y="489"/>
                      <a:pt x="520" y="489"/>
                    </a:cubicBezTo>
                    <a:cubicBezTo>
                      <a:pt x="520" y="489"/>
                      <a:pt x="520" y="489"/>
                      <a:pt x="520" y="489"/>
                    </a:cubicBezTo>
                    <a:cubicBezTo>
                      <a:pt x="520" y="488"/>
                      <a:pt x="520" y="488"/>
                      <a:pt x="520" y="488"/>
                    </a:cubicBezTo>
                    <a:cubicBezTo>
                      <a:pt x="521" y="488"/>
                      <a:pt x="521" y="488"/>
                      <a:pt x="521" y="488"/>
                    </a:cubicBezTo>
                    <a:cubicBezTo>
                      <a:pt x="521" y="488"/>
                      <a:pt x="521" y="488"/>
                      <a:pt x="521" y="488"/>
                    </a:cubicBezTo>
                    <a:cubicBezTo>
                      <a:pt x="521" y="488"/>
                      <a:pt x="521" y="487"/>
                      <a:pt x="521" y="487"/>
                    </a:cubicBezTo>
                    <a:cubicBezTo>
                      <a:pt x="521" y="487"/>
                      <a:pt x="521" y="487"/>
                      <a:pt x="521" y="487"/>
                    </a:cubicBezTo>
                    <a:cubicBezTo>
                      <a:pt x="521" y="487"/>
                      <a:pt x="521" y="487"/>
                      <a:pt x="521" y="487"/>
                    </a:cubicBezTo>
                    <a:cubicBezTo>
                      <a:pt x="522" y="488"/>
                      <a:pt x="522" y="489"/>
                      <a:pt x="523" y="489"/>
                    </a:cubicBezTo>
                    <a:cubicBezTo>
                      <a:pt x="524" y="489"/>
                      <a:pt x="525" y="490"/>
                      <a:pt x="526" y="489"/>
                    </a:cubicBezTo>
                    <a:cubicBezTo>
                      <a:pt x="526" y="488"/>
                      <a:pt x="527" y="486"/>
                      <a:pt x="525" y="486"/>
                    </a:cubicBezTo>
                    <a:cubicBezTo>
                      <a:pt x="525" y="486"/>
                      <a:pt x="525" y="486"/>
                      <a:pt x="525" y="485"/>
                    </a:cubicBezTo>
                    <a:cubicBezTo>
                      <a:pt x="525" y="485"/>
                      <a:pt x="525" y="485"/>
                      <a:pt x="525" y="485"/>
                    </a:cubicBezTo>
                    <a:cubicBezTo>
                      <a:pt x="526" y="485"/>
                      <a:pt x="527" y="487"/>
                      <a:pt x="528" y="486"/>
                    </a:cubicBezTo>
                    <a:cubicBezTo>
                      <a:pt x="528" y="485"/>
                      <a:pt x="527" y="484"/>
                      <a:pt x="527" y="483"/>
                    </a:cubicBezTo>
                    <a:cubicBezTo>
                      <a:pt x="528" y="483"/>
                      <a:pt x="528" y="483"/>
                      <a:pt x="528" y="483"/>
                    </a:cubicBezTo>
                    <a:cubicBezTo>
                      <a:pt x="528" y="483"/>
                      <a:pt x="528" y="483"/>
                      <a:pt x="528" y="483"/>
                    </a:cubicBezTo>
                    <a:cubicBezTo>
                      <a:pt x="528" y="483"/>
                      <a:pt x="528" y="483"/>
                      <a:pt x="528" y="483"/>
                    </a:cubicBezTo>
                    <a:cubicBezTo>
                      <a:pt x="530" y="482"/>
                      <a:pt x="530" y="482"/>
                      <a:pt x="529" y="481"/>
                    </a:cubicBezTo>
                    <a:cubicBezTo>
                      <a:pt x="528" y="480"/>
                      <a:pt x="527" y="479"/>
                      <a:pt x="526" y="479"/>
                    </a:cubicBezTo>
                    <a:cubicBezTo>
                      <a:pt x="525" y="479"/>
                      <a:pt x="525" y="479"/>
                      <a:pt x="525" y="478"/>
                    </a:cubicBezTo>
                    <a:cubicBezTo>
                      <a:pt x="525" y="480"/>
                      <a:pt x="526" y="479"/>
                      <a:pt x="527" y="478"/>
                    </a:cubicBezTo>
                    <a:cubicBezTo>
                      <a:pt x="528" y="478"/>
                      <a:pt x="528" y="477"/>
                      <a:pt x="527" y="477"/>
                    </a:cubicBezTo>
                    <a:cubicBezTo>
                      <a:pt x="527" y="476"/>
                      <a:pt x="526" y="476"/>
                      <a:pt x="527" y="476"/>
                    </a:cubicBezTo>
                    <a:cubicBezTo>
                      <a:pt x="527" y="475"/>
                      <a:pt x="528" y="476"/>
                      <a:pt x="528" y="476"/>
                    </a:cubicBezTo>
                    <a:cubicBezTo>
                      <a:pt x="529" y="476"/>
                      <a:pt x="529" y="477"/>
                      <a:pt x="529" y="477"/>
                    </a:cubicBezTo>
                    <a:cubicBezTo>
                      <a:pt x="531" y="478"/>
                      <a:pt x="532" y="477"/>
                      <a:pt x="533" y="477"/>
                    </a:cubicBezTo>
                    <a:cubicBezTo>
                      <a:pt x="533" y="477"/>
                      <a:pt x="534" y="477"/>
                      <a:pt x="534" y="477"/>
                    </a:cubicBezTo>
                    <a:cubicBezTo>
                      <a:pt x="534" y="476"/>
                      <a:pt x="533" y="476"/>
                      <a:pt x="533" y="476"/>
                    </a:cubicBezTo>
                    <a:cubicBezTo>
                      <a:pt x="533" y="476"/>
                      <a:pt x="532" y="476"/>
                      <a:pt x="532" y="476"/>
                    </a:cubicBezTo>
                    <a:cubicBezTo>
                      <a:pt x="532" y="475"/>
                      <a:pt x="533" y="475"/>
                      <a:pt x="533" y="474"/>
                    </a:cubicBezTo>
                    <a:cubicBezTo>
                      <a:pt x="533" y="474"/>
                      <a:pt x="534" y="474"/>
                      <a:pt x="534" y="473"/>
                    </a:cubicBezTo>
                    <a:cubicBezTo>
                      <a:pt x="534" y="473"/>
                      <a:pt x="534" y="473"/>
                      <a:pt x="534" y="473"/>
                    </a:cubicBezTo>
                    <a:cubicBezTo>
                      <a:pt x="534" y="473"/>
                      <a:pt x="534" y="473"/>
                      <a:pt x="534" y="473"/>
                    </a:cubicBezTo>
                    <a:cubicBezTo>
                      <a:pt x="534" y="473"/>
                      <a:pt x="535" y="473"/>
                      <a:pt x="535" y="472"/>
                    </a:cubicBezTo>
                    <a:close/>
                    <a:moveTo>
                      <a:pt x="401" y="335"/>
                    </a:moveTo>
                    <a:cubicBezTo>
                      <a:pt x="401" y="335"/>
                      <a:pt x="401" y="335"/>
                      <a:pt x="401" y="335"/>
                    </a:cubicBezTo>
                    <a:cubicBezTo>
                      <a:pt x="401" y="335"/>
                      <a:pt x="401" y="335"/>
                      <a:pt x="401" y="335"/>
                    </a:cubicBezTo>
                    <a:cubicBezTo>
                      <a:pt x="401" y="335"/>
                      <a:pt x="401" y="335"/>
                      <a:pt x="401" y="335"/>
                    </a:cubicBezTo>
                    <a:close/>
                    <a:moveTo>
                      <a:pt x="458" y="471"/>
                    </a:moveTo>
                    <a:cubicBezTo>
                      <a:pt x="458" y="471"/>
                      <a:pt x="458" y="471"/>
                      <a:pt x="458" y="471"/>
                    </a:cubicBezTo>
                    <a:cubicBezTo>
                      <a:pt x="458" y="471"/>
                      <a:pt x="458" y="471"/>
                      <a:pt x="459" y="471"/>
                    </a:cubicBezTo>
                    <a:cubicBezTo>
                      <a:pt x="458" y="471"/>
                      <a:pt x="458" y="471"/>
                      <a:pt x="458" y="471"/>
                    </a:cubicBezTo>
                    <a:close/>
                    <a:moveTo>
                      <a:pt x="466" y="398"/>
                    </a:moveTo>
                    <a:cubicBezTo>
                      <a:pt x="466" y="398"/>
                      <a:pt x="466" y="398"/>
                      <a:pt x="466" y="398"/>
                    </a:cubicBezTo>
                    <a:cubicBezTo>
                      <a:pt x="466" y="398"/>
                      <a:pt x="466" y="398"/>
                      <a:pt x="466" y="398"/>
                    </a:cubicBezTo>
                    <a:close/>
                    <a:moveTo>
                      <a:pt x="477" y="419"/>
                    </a:moveTo>
                    <a:cubicBezTo>
                      <a:pt x="477" y="419"/>
                      <a:pt x="477" y="419"/>
                      <a:pt x="477" y="419"/>
                    </a:cubicBezTo>
                    <a:cubicBezTo>
                      <a:pt x="477" y="419"/>
                      <a:pt x="477" y="419"/>
                      <a:pt x="477" y="419"/>
                    </a:cubicBezTo>
                    <a:close/>
                    <a:moveTo>
                      <a:pt x="515" y="455"/>
                    </a:moveTo>
                    <a:cubicBezTo>
                      <a:pt x="515" y="455"/>
                      <a:pt x="515" y="455"/>
                      <a:pt x="515" y="455"/>
                    </a:cubicBezTo>
                    <a:cubicBezTo>
                      <a:pt x="515" y="455"/>
                      <a:pt x="515" y="455"/>
                      <a:pt x="515" y="455"/>
                    </a:cubicBezTo>
                    <a:close/>
                    <a:moveTo>
                      <a:pt x="414" y="433"/>
                    </a:moveTo>
                    <a:cubicBezTo>
                      <a:pt x="413" y="433"/>
                      <a:pt x="413" y="432"/>
                      <a:pt x="413" y="431"/>
                    </a:cubicBezTo>
                    <a:cubicBezTo>
                      <a:pt x="414" y="430"/>
                      <a:pt x="414" y="428"/>
                      <a:pt x="416" y="427"/>
                    </a:cubicBezTo>
                    <a:cubicBezTo>
                      <a:pt x="416" y="427"/>
                      <a:pt x="417" y="427"/>
                      <a:pt x="417" y="427"/>
                    </a:cubicBezTo>
                    <a:cubicBezTo>
                      <a:pt x="417" y="425"/>
                      <a:pt x="418" y="425"/>
                      <a:pt x="418" y="423"/>
                    </a:cubicBezTo>
                    <a:cubicBezTo>
                      <a:pt x="418" y="423"/>
                      <a:pt x="419" y="422"/>
                      <a:pt x="420" y="422"/>
                    </a:cubicBezTo>
                    <a:cubicBezTo>
                      <a:pt x="421" y="423"/>
                      <a:pt x="421" y="423"/>
                      <a:pt x="421" y="424"/>
                    </a:cubicBezTo>
                    <a:cubicBezTo>
                      <a:pt x="421" y="425"/>
                      <a:pt x="420" y="426"/>
                      <a:pt x="419" y="426"/>
                    </a:cubicBezTo>
                    <a:cubicBezTo>
                      <a:pt x="419" y="427"/>
                      <a:pt x="418" y="428"/>
                      <a:pt x="418" y="430"/>
                    </a:cubicBezTo>
                    <a:cubicBezTo>
                      <a:pt x="417" y="432"/>
                      <a:pt x="415" y="432"/>
                      <a:pt x="414" y="433"/>
                    </a:cubicBezTo>
                    <a:close/>
                    <a:moveTo>
                      <a:pt x="405" y="340"/>
                    </a:moveTo>
                    <a:cubicBezTo>
                      <a:pt x="405" y="341"/>
                      <a:pt x="406" y="341"/>
                      <a:pt x="407" y="341"/>
                    </a:cubicBezTo>
                    <a:cubicBezTo>
                      <a:pt x="408" y="341"/>
                      <a:pt x="408" y="341"/>
                      <a:pt x="408" y="342"/>
                    </a:cubicBezTo>
                    <a:cubicBezTo>
                      <a:pt x="408" y="342"/>
                      <a:pt x="408" y="342"/>
                      <a:pt x="408" y="342"/>
                    </a:cubicBezTo>
                    <a:cubicBezTo>
                      <a:pt x="408" y="342"/>
                      <a:pt x="408" y="342"/>
                      <a:pt x="408" y="342"/>
                    </a:cubicBezTo>
                    <a:cubicBezTo>
                      <a:pt x="408" y="343"/>
                      <a:pt x="409" y="343"/>
                      <a:pt x="408" y="343"/>
                    </a:cubicBezTo>
                    <a:cubicBezTo>
                      <a:pt x="408" y="346"/>
                      <a:pt x="408" y="349"/>
                      <a:pt x="411" y="351"/>
                    </a:cubicBezTo>
                    <a:cubicBezTo>
                      <a:pt x="412" y="353"/>
                      <a:pt x="414" y="353"/>
                      <a:pt x="416" y="352"/>
                    </a:cubicBezTo>
                    <a:cubicBezTo>
                      <a:pt x="418" y="351"/>
                      <a:pt x="419" y="349"/>
                      <a:pt x="421" y="349"/>
                    </a:cubicBezTo>
                    <a:cubicBezTo>
                      <a:pt x="421" y="349"/>
                      <a:pt x="421" y="349"/>
                      <a:pt x="421" y="349"/>
                    </a:cubicBezTo>
                    <a:cubicBezTo>
                      <a:pt x="421" y="349"/>
                      <a:pt x="421" y="349"/>
                      <a:pt x="421" y="349"/>
                    </a:cubicBezTo>
                    <a:cubicBezTo>
                      <a:pt x="421" y="349"/>
                      <a:pt x="422" y="349"/>
                      <a:pt x="422" y="349"/>
                    </a:cubicBezTo>
                    <a:cubicBezTo>
                      <a:pt x="422" y="349"/>
                      <a:pt x="422" y="349"/>
                      <a:pt x="422" y="349"/>
                    </a:cubicBezTo>
                    <a:cubicBezTo>
                      <a:pt x="425" y="349"/>
                      <a:pt x="427" y="350"/>
                      <a:pt x="429" y="350"/>
                    </a:cubicBezTo>
                    <a:cubicBezTo>
                      <a:pt x="429" y="350"/>
                      <a:pt x="429" y="350"/>
                      <a:pt x="429" y="350"/>
                    </a:cubicBezTo>
                    <a:cubicBezTo>
                      <a:pt x="429" y="350"/>
                      <a:pt x="429" y="350"/>
                      <a:pt x="429" y="350"/>
                    </a:cubicBezTo>
                    <a:cubicBezTo>
                      <a:pt x="430" y="350"/>
                      <a:pt x="430" y="350"/>
                      <a:pt x="431" y="350"/>
                    </a:cubicBezTo>
                    <a:cubicBezTo>
                      <a:pt x="431" y="350"/>
                      <a:pt x="431" y="350"/>
                      <a:pt x="431" y="350"/>
                    </a:cubicBezTo>
                    <a:cubicBezTo>
                      <a:pt x="432" y="351"/>
                      <a:pt x="433" y="351"/>
                      <a:pt x="434" y="351"/>
                    </a:cubicBezTo>
                    <a:cubicBezTo>
                      <a:pt x="435" y="351"/>
                      <a:pt x="435" y="350"/>
                      <a:pt x="435" y="349"/>
                    </a:cubicBezTo>
                    <a:cubicBezTo>
                      <a:pt x="436" y="348"/>
                      <a:pt x="435" y="348"/>
                      <a:pt x="435" y="348"/>
                    </a:cubicBezTo>
                    <a:cubicBezTo>
                      <a:pt x="434" y="348"/>
                      <a:pt x="434" y="347"/>
                      <a:pt x="434" y="347"/>
                    </a:cubicBezTo>
                    <a:cubicBezTo>
                      <a:pt x="434" y="344"/>
                      <a:pt x="434" y="344"/>
                      <a:pt x="432" y="344"/>
                    </a:cubicBezTo>
                    <a:cubicBezTo>
                      <a:pt x="432" y="344"/>
                      <a:pt x="432" y="344"/>
                      <a:pt x="432" y="344"/>
                    </a:cubicBezTo>
                    <a:cubicBezTo>
                      <a:pt x="432" y="344"/>
                      <a:pt x="432" y="344"/>
                      <a:pt x="432" y="344"/>
                    </a:cubicBezTo>
                    <a:cubicBezTo>
                      <a:pt x="432" y="344"/>
                      <a:pt x="432" y="344"/>
                      <a:pt x="432" y="344"/>
                    </a:cubicBezTo>
                    <a:cubicBezTo>
                      <a:pt x="431" y="343"/>
                      <a:pt x="432" y="342"/>
                      <a:pt x="432" y="341"/>
                    </a:cubicBezTo>
                    <a:cubicBezTo>
                      <a:pt x="431" y="341"/>
                      <a:pt x="431" y="341"/>
                      <a:pt x="431" y="340"/>
                    </a:cubicBezTo>
                    <a:cubicBezTo>
                      <a:pt x="431" y="340"/>
                      <a:pt x="431" y="340"/>
                      <a:pt x="431" y="340"/>
                    </a:cubicBezTo>
                    <a:cubicBezTo>
                      <a:pt x="431" y="339"/>
                      <a:pt x="431" y="339"/>
                      <a:pt x="430" y="339"/>
                    </a:cubicBezTo>
                    <a:cubicBezTo>
                      <a:pt x="429" y="339"/>
                      <a:pt x="429" y="339"/>
                      <a:pt x="428" y="339"/>
                    </a:cubicBezTo>
                    <a:cubicBezTo>
                      <a:pt x="429" y="338"/>
                      <a:pt x="429" y="337"/>
                      <a:pt x="428" y="335"/>
                    </a:cubicBezTo>
                    <a:cubicBezTo>
                      <a:pt x="428" y="335"/>
                      <a:pt x="428" y="335"/>
                      <a:pt x="427" y="335"/>
                    </a:cubicBezTo>
                    <a:cubicBezTo>
                      <a:pt x="427" y="335"/>
                      <a:pt x="427" y="335"/>
                      <a:pt x="427" y="335"/>
                    </a:cubicBezTo>
                    <a:cubicBezTo>
                      <a:pt x="427" y="334"/>
                      <a:pt x="427" y="335"/>
                      <a:pt x="427" y="335"/>
                    </a:cubicBezTo>
                    <a:cubicBezTo>
                      <a:pt x="426" y="334"/>
                      <a:pt x="426" y="334"/>
                      <a:pt x="425" y="334"/>
                    </a:cubicBezTo>
                    <a:cubicBezTo>
                      <a:pt x="424" y="333"/>
                      <a:pt x="423" y="332"/>
                      <a:pt x="422" y="332"/>
                    </a:cubicBezTo>
                    <a:cubicBezTo>
                      <a:pt x="422" y="331"/>
                      <a:pt x="421" y="331"/>
                      <a:pt x="421" y="331"/>
                    </a:cubicBezTo>
                    <a:cubicBezTo>
                      <a:pt x="419" y="331"/>
                      <a:pt x="418" y="331"/>
                      <a:pt x="417" y="331"/>
                    </a:cubicBezTo>
                    <a:cubicBezTo>
                      <a:pt x="417" y="331"/>
                      <a:pt x="416" y="331"/>
                      <a:pt x="416" y="332"/>
                    </a:cubicBezTo>
                    <a:cubicBezTo>
                      <a:pt x="414" y="332"/>
                      <a:pt x="412" y="331"/>
                      <a:pt x="410" y="330"/>
                    </a:cubicBezTo>
                    <a:cubicBezTo>
                      <a:pt x="409" y="330"/>
                      <a:pt x="407" y="330"/>
                      <a:pt x="406" y="329"/>
                    </a:cubicBezTo>
                    <a:cubicBezTo>
                      <a:pt x="406" y="328"/>
                      <a:pt x="405" y="329"/>
                      <a:pt x="404" y="329"/>
                    </a:cubicBezTo>
                    <a:cubicBezTo>
                      <a:pt x="403" y="329"/>
                      <a:pt x="404" y="330"/>
                      <a:pt x="404" y="330"/>
                    </a:cubicBezTo>
                    <a:cubicBezTo>
                      <a:pt x="404" y="331"/>
                      <a:pt x="404" y="332"/>
                      <a:pt x="403" y="332"/>
                    </a:cubicBezTo>
                    <a:cubicBezTo>
                      <a:pt x="403" y="333"/>
                      <a:pt x="403" y="333"/>
                      <a:pt x="403" y="334"/>
                    </a:cubicBezTo>
                    <a:cubicBezTo>
                      <a:pt x="403" y="334"/>
                      <a:pt x="403" y="334"/>
                      <a:pt x="404" y="335"/>
                    </a:cubicBezTo>
                    <a:cubicBezTo>
                      <a:pt x="404" y="335"/>
                      <a:pt x="404" y="335"/>
                      <a:pt x="404" y="335"/>
                    </a:cubicBezTo>
                    <a:cubicBezTo>
                      <a:pt x="404" y="335"/>
                      <a:pt x="404" y="335"/>
                      <a:pt x="404" y="335"/>
                    </a:cubicBezTo>
                    <a:cubicBezTo>
                      <a:pt x="404" y="335"/>
                      <a:pt x="404" y="335"/>
                      <a:pt x="404" y="335"/>
                    </a:cubicBezTo>
                    <a:cubicBezTo>
                      <a:pt x="404" y="335"/>
                      <a:pt x="404" y="335"/>
                      <a:pt x="404" y="335"/>
                    </a:cubicBezTo>
                    <a:cubicBezTo>
                      <a:pt x="402" y="335"/>
                      <a:pt x="403" y="337"/>
                      <a:pt x="403" y="337"/>
                    </a:cubicBezTo>
                    <a:cubicBezTo>
                      <a:pt x="403" y="339"/>
                      <a:pt x="403" y="340"/>
                      <a:pt x="405" y="340"/>
                    </a:cubicBezTo>
                    <a:close/>
                    <a:moveTo>
                      <a:pt x="425" y="525"/>
                    </a:moveTo>
                    <a:cubicBezTo>
                      <a:pt x="426" y="526"/>
                      <a:pt x="426" y="527"/>
                      <a:pt x="424" y="527"/>
                    </a:cubicBezTo>
                    <a:cubicBezTo>
                      <a:pt x="422" y="528"/>
                      <a:pt x="422" y="528"/>
                      <a:pt x="421" y="527"/>
                    </a:cubicBezTo>
                    <a:cubicBezTo>
                      <a:pt x="421" y="526"/>
                      <a:pt x="420" y="525"/>
                      <a:pt x="420" y="525"/>
                    </a:cubicBezTo>
                    <a:cubicBezTo>
                      <a:pt x="419" y="524"/>
                      <a:pt x="419" y="524"/>
                      <a:pt x="419" y="523"/>
                    </a:cubicBezTo>
                    <a:cubicBezTo>
                      <a:pt x="419" y="522"/>
                      <a:pt x="420" y="523"/>
                      <a:pt x="421" y="522"/>
                    </a:cubicBezTo>
                    <a:cubicBezTo>
                      <a:pt x="423" y="522"/>
                      <a:pt x="425" y="523"/>
                      <a:pt x="425" y="525"/>
                    </a:cubicBezTo>
                    <a:close/>
                    <a:moveTo>
                      <a:pt x="384" y="485"/>
                    </a:moveTo>
                    <a:cubicBezTo>
                      <a:pt x="384" y="486"/>
                      <a:pt x="385" y="487"/>
                      <a:pt x="386" y="487"/>
                    </a:cubicBezTo>
                    <a:cubicBezTo>
                      <a:pt x="387" y="487"/>
                      <a:pt x="387" y="487"/>
                      <a:pt x="387" y="488"/>
                    </a:cubicBezTo>
                    <a:cubicBezTo>
                      <a:pt x="387" y="488"/>
                      <a:pt x="387" y="489"/>
                      <a:pt x="386" y="488"/>
                    </a:cubicBezTo>
                    <a:cubicBezTo>
                      <a:pt x="385" y="488"/>
                      <a:pt x="385" y="488"/>
                      <a:pt x="385" y="488"/>
                    </a:cubicBezTo>
                    <a:cubicBezTo>
                      <a:pt x="384" y="488"/>
                      <a:pt x="383" y="488"/>
                      <a:pt x="384" y="487"/>
                    </a:cubicBezTo>
                    <a:cubicBezTo>
                      <a:pt x="384" y="486"/>
                      <a:pt x="384" y="486"/>
                      <a:pt x="383" y="487"/>
                    </a:cubicBezTo>
                    <a:cubicBezTo>
                      <a:pt x="382" y="487"/>
                      <a:pt x="381" y="487"/>
                      <a:pt x="382" y="486"/>
                    </a:cubicBezTo>
                    <a:cubicBezTo>
                      <a:pt x="382" y="484"/>
                      <a:pt x="381" y="483"/>
                      <a:pt x="380" y="483"/>
                    </a:cubicBezTo>
                    <a:cubicBezTo>
                      <a:pt x="379" y="482"/>
                      <a:pt x="379" y="481"/>
                      <a:pt x="379" y="481"/>
                    </a:cubicBezTo>
                    <a:cubicBezTo>
                      <a:pt x="381" y="481"/>
                      <a:pt x="383" y="482"/>
                      <a:pt x="384" y="484"/>
                    </a:cubicBezTo>
                    <a:cubicBezTo>
                      <a:pt x="384" y="484"/>
                      <a:pt x="385" y="484"/>
                      <a:pt x="384" y="485"/>
                    </a:cubicBezTo>
                    <a:close/>
                    <a:moveTo>
                      <a:pt x="427" y="424"/>
                    </a:moveTo>
                    <a:cubicBezTo>
                      <a:pt x="427" y="424"/>
                      <a:pt x="427" y="423"/>
                      <a:pt x="427" y="423"/>
                    </a:cubicBezTo>
                    <a:cubicBezTo>
                      <a:pt x="427" y="422"/>
                      <a:pt x="427" y="422"/>
                      <a:pt x="427" y="422"/>
                    </a:cubicBezTo>
                    <a:cubicBezTo>
                      <a:pt x="428" y="421"/>
                      <a:pt x="428" y="421"/>
                      <a:pt x="429" y="422"/>
                    </a:cubicBezTo>
                    <a:cubicBezTo>
                      <a:pt x="429" y="422"/>
                      <a:pt x="430" y="422"/>
                      <a:pt x="430" y="422"/>
                    </a:cubicBezTo>
                    <a:cubicBezTo>
                      <a:pt x="431" y="422"/>
                      <a:pt x="431" y="422"/>
                      <a:pt x="431" y="422"/>
                    </a:cubicBezTo>
                    <a:cubicBezTo>
                      <a:pt x="432" y="423"/>
                      <a:pt x="432" y="423"/>
                      <a:pt x="431" y="424"/>
                    </a:cubicBezTo>
                    <a:cubicBezTo>
                      <a:pt x="431" y="425"/>
                      <a:pt x="430" y="425"/>
                      <a:pt x="430" y="427"/>
                    </a:cubicBezTo>
                    <a:cubicBezTo>
                      <a:pt x="430" y="427"/>
                      <a:pt x="429" y="427"/>
                      <a:pt x="429" y="427"/>
                    </a:cubicBezTo>
                    <a:cubicBezTo>
                      <a:pt x="427" y="427"/>
                      <a:pt x="427" y="426"/>
                      <a:pt x="427" y="424"/>
                    </a:cubicBezTo>
                    <a:close/>
                    <a:moveTo>
                      <a:pt x="512" y="551"/>
                    </a:moveTo>
                    <a:cubicBezTo>
                      <a:pt x="513" y="552"/>
                      <a:pt x="511" y="552"/>
                      <a:pt x="511" y="553"/>
                    </a:cubicBezTo>
                    <a:cubicBezTo>
                      <a:pt x="511" y="554"/>
                      <a:pt x="511" y="554"/>
                      <a:pt x="510" y="553"/>
                    </a:cubicBezTo>
                    <a:cubicBezTo>
                      <a:pt x="509" y="552"/>
                      <a:pt x="509" y="551"/>
                      <a:pt x="507" y="550"/>
                    </a:cubicBezTo>
                    <a:cubicBezTo>
                      <a:pt x="507" y="550"/>
                      <a:pt x="507" y="549"/>
                      <a:pt x="507" y="549"/>
                    </a:cubicBezTo>
                    <a:cubicBezTo>
                      <a:pt x="508" y="548"/>
                      <a:pt x="511" y="549"/>
                      <a:pt x="512" y="549"/>
                    </a:cubicBezTo>
                    <a:cubicBezTo>
                      <a:pt x="512" y="550"/>
                      <a:pt x="512" y="550"/>
                      <a:pt x="512" y="551"/>
                    </a:cubicBezTo>
                    <a:close/>
                    <a:moveTo>
                      <a:pt x="443" y="437"/>
                    </a:moveTo>
                    <a:cubicBezTo>
                      <a:pt x="443" y="438"/>
                      <a:pt x="444" y="438"/>
                      <a:pt x="444" y="439"/>
                    </a:cubicBezTo>
                    <a:cubicBezTo>
                      <a:pt x="444" y="440"/>
                      <a:pt x="444" y="441"/>
                      <a:pt x="444" y="442"/>
                    </a:cubicBezTo>
                    <a:cubicBezTo>
                      <a:pt x="444" y="442"/>
                      <a:pt x="443" y="442"/>
                      <a:pt x="443" y="442"/>
                    </a:cubicBezTo>
                    <a:cubicBezTo>
                      <a:pt x="442" y="441"/>
                      <a:pt x="442" y="441"/>
                      <a:pt x="441" y="440"/>
                    </a:cubicBezTo>
                    <a:cubicBezTo>
                      <a:pt x="440" y="439"/>
                      <a:pt x="440" y="436"/>
                      <a:pt x="441" y="435"/>
                    </a:cubicBezTo>
                    <a:cubicBezTo>
                      <a:pt x="441" y="435"/>
                      <a:pt x="441" y="435"/>
                      <a:pt x="441" y="435"/>
                    </a:cubicBezTo>
                    <a:cubicBezTo>
                      <a:pt x="442" y="436"/>
                      <a:pt x="443" y="436"/>
                      <a:pt x="443" y="437"/>
                    </a:cubicBezTo>
                    <a:close/>
                    <a:moveTo>
                      <a:pt x="376" y="483"/>
                    </a:moveTo>
                    <a:cubicBezTo>
                      <a:pt x="377" y="485"/>
                      <a:pt x="378" y="486"/>
                      <a:pt x="378" y="488"/>
                    </a:cubicBezTo>
                    <a:cubicBezTo>
                      <a:pt x="378" y="488"/>
                      <a:pt x="378" y="489"/>
                      <a:pt x="378" y="489"/>
                    </a:cubicBezTo>
                    <a:cubicBezTo>
                      <a:pt x="378" y="490"/>
                      <a:pt x="377" y="490"/>
                      <a:pt x="377" y="490"/>
                    </a:cubicBezTo>
                    <a:cubicBezTo>
                      <a:pt x="377" y="490"/>
                      <a:pt x="377" y="489"/>
                      <a:pt x="377" y="489"/>
                    </a:cubicBezTo>
                    <a:cubicBezTo>
                      <a:pt x="377" y="489"/>
                      <a:pt x="377" y="488"/>
                      <a:pt x="376" y="488"/>
                    </a:cubicBezTo>
                    <a:cubicBezTo>
                      <a:pt x="374" y="487"/>
                      <a:pt x="375" y="485"/>
                      <a:pt x="375" y="483"/>
                    </a:cubicBezTo>
                    <a:cubicBezTo>
                      <a:pt x="374" y="483"/>
                      <a:pt x="374" y="482"/>
                      <a:pt x="375" y="482"/>
                    </a:cubicBezTo>
                    <a:cubicBezTo>
                      <a:pt x="375" y="483"/>
                      <a:pt x="376" y="483"/>
                      <a:pt x="376" y="483"/>
                    </a:cubicBezTo>
                    <a:close/>
                    <a:moveTo>
                      <a:pt x="432" y="523"/>
                    </a:moveTo>
                    <a:cubicBezTo>
                      <a:pt x="432" y="523"/>
                      <a:pt x="432" y="524"/>
                      <a:pt x="431" y="524"/>
                    </a:cubicBezTo>
                    <a:cubicBezTo>
                      <a:pt x="430" y="524"/>
                      <a:pt x="429" y="524"/>
                      <a:pt x="429" y="523"/>
                    </a:cubicBezTo>
                    <a:cubicBezTo>
                      <a:pt x="428" y="522"/>
                      <a:pt x="428" y="522"/>
                      <a:pt x="427" y="521"/>
                    </a:cubicBezTo>
                    <a:cubicBezTo>
                      <a:pt x="426" y="521"/>
                      <a:pt x="426" y="520"/>
                      <a:pt x="427" y="520"/>
                    </a:cubicBezTo>
                    <a:cubicBezTo>
                      <a:pt x="427" y="519"/>
                      <a:pt x="427" y="519"/>
                      <a:pt x="428" y="519"/>
                    </a:cubicBezTo>
                    <a:cubicBezTo>
                      <a:pt x="430" y="519"/>
                      <a:pt x="432" y="521"/>
                      <a:pt x="432" y="523"/>
                    </a:cubicBezTo>
                    <a:close/>
                    <a:moveTo>
                      <a:pt x="475" y="535"/>
                    </a:moveTo>
                    <a:cubicBezTo>
                      <a:pt x="475" y="536"/>
                      <a:pt x="475" y="536"/>
                      <a:pt x="474" y="536"/>
                    </a:cubicBezTo>
                    <a:cubicBezTo>
                      <a:pt x="472" y="537"/>
                      <a:pt x="471" y="536"/>
                      <a:pt x="471" y="534"/>
                    </a:cubicBezTo>
                    <a:cubicBezTo>
                      <a:pt x="471" y="533"/>
                      <a:pt x="470" y="533"/>
                      <a:pt x="470" y="532"/>
                    </a:cubicBezTo>
                    <a:cubicBezTo>
                      <a:pt x="469" y="532"/>
                      <a:pt x="469" y="532"/>
                      <a:pt x="468" y="531"/>
                    </a:cubicBezTo>
                    <a:cubicBezTo>
                      <a:pt x="469" y="531"/>
                      <a:pt x="470" y="531"/>
                      <a:pt x="470" y="532"/>
                    </a:cubicBezTo>
                    <a:cubicBezTo>
                      <a:pt x="471" y="532"/>
                      <a:pt x="471" y="532"/>
                      <a:pt x="472" y="532"/>
                    </a:cubicBezTo>
                    <a:cubicBezTo>
                      <a:pt x="473" y="533"/>
                      <a:pt x="474" y="534"/>
                      <a:pt x="475" y="535"/>
                    </a:cubicBezTo>
                    <a:close/>
                    <a:moveTo>
                      <a:pt x="422" y="416"/>
                    </a:moveTo>
                    <a:cubicBezTo>
                      <a:pt x="422" y="416"/>
                      <a:pt x="423" y="417"/>
                      <a:pt x="423" y="417"/>
                    </a:cubicBezTo>
                    <a:cubicBezTo>
                      <a:pt x="423" y="418"/>
                      <a:pt x="423" y="418"/>
                      <a:pt x="422" y="418"/>
                    </a:cubicBezTo>
                    <a:cubicBezTo>
                      <a:pt x="421" y="419"/>
                      <a:pt x="419" y="420"/>
                      <a:pt x="417" y="421"/>
                    </a:cubicBezTo>
                    <a:cubicBezTo>
                      <a:pt x="417" y="421"/>
                      <a:pt x="417" y="420"/>
                      <a:pt x="417" y="420"/>
                    </a:cubicBezTo>
                    <a:cubicBezTo>
                      <a:pt x="418" y="419"/>
                      <a:pt x="419" y="417"/>
                      <a:pt x="421" y="417"/>
                    </a:cubicBezTo>
                    <a:cubicBezTo>
                      <a:pt x="421" y="417"/>
                      <a:pt x="421" y="417"/>
                      <a:pt x="421" y="417"/>
                    </a:cubicBezTo>
                    <a:cubicBezTo>
                      <a:pt x="421" y="416"/>
                      <a:pt x="421" y="415"/>
                      <a:pt x="422" y="416"/>
                    </a:cubicBezTo>
                    <a:close/>
                    <a:moveTo>
                      <a:pt x="360" y="409"/>
                    </a:moveTo>
                    <a:cubicBezTo>
                      <a:pt x="360" y="409"/>
                      <a:pt x="360" y="408"/>
                      <a:pt x="360" y="408"/>
                    </a:cubicBezTo>
                    <a:cubicBezTo>
                      <a:pt x="361" y="408"/>
                      <a:pt x="361" y="407"/>
                      <a:pt x="362" y="408"/>
                    </a:cubicBezTo>
                    <a:cubicBezTo>
                      <a:pt x="362" y="409"/>
                      <a:pt x="363" y="409"/>
                      <a:pt x="364" y="409"/>
                    </a:cubicBezTo>
                    <a:cubicBezTo>
                      <a:pt x="364" y="408"/>
                      <a:pt x="365" y="408"/>
                      <a:pt x="365" y="409"/>
                    </a:cubicBezTo>
                    <a:cubicBezTo>
                      <a:pt x="366" y="410"/>
                      <a:pt x="366" y="411"/>
                      <a:pt x="363" y="411"/>
                    </a:cubicBezTo>
                    <a:cubicBezTo>
                      <a:pt x="363" y="411"/>
                      <a:pt x="362" y="411"/>
                      <a:pt x="361" y="410"/>
                    </a:cubicBezTo>
                    <a:cubicBezTo>
                      <a:pt x="360" y="410"/>
                      <a:pt x="360" y="409"/>
                      <a:pt x="360" y="409"/>
                    </a:cubicBezTo>
                    <a:close/>
                    <a:moveTo>
                      <a:pt x="500" y="445"/>
                    </a:moveTo>
                    <a:cubicBezTo>
                      <a:pt x="500" y="445"/>
                      <a:pt x="500" y="445"/>
                      <a:pt x="500" y="445"/>
                    </a:cubicBezTo>
                    <a:cubicBezTo>
                      <a:pt x="500" y="445"/>
                      <a:pt x="500" y="445"/>
                      <a:pt x="500" y="445"/>
                    </a:cubicBezTo>
                    <a:close/>
                    <a:moveTo>
                      <a:pt x="514" y="537"/>
                    </a:moveTo>
                    <a:cubicBezTo>
                      <a:pt x="514" y="538"/>
                      <a:pt x="514" y="539"/>
                      <a:pt x="512" y="539"/>
                    </a:cubicBezTo>
                    <a:cubicBezTo>
                      <a:pt x="512" y="539"/>
                      <a:pt x="511" y="539"/>
                      <a:pt x="511" y="538"/>
                    </a:cubicBezTo>
                    <a:cubicBezTo>
                      <a:pt x="511" y="537"/>
                      <a:pt x="512" y="536"/>
                      <a:pt x="513" y="536"/>
                    </a:cubicBezTo>
                    <a:cubicBezTo>
                      <a:pt x="513" y="536"/>
                      <a:pt x="514" y="536"/>
                      <a:pt x="514" y="537"/>
                    </a:cubicBezTo>
                    <a:close/>
                    <a:moveTo>
                      <a:pt x="490" y="416"/>
                    </a:moveTo>
                    <a:cubicBezTo>
                      <a:pt x="491" y="417"/>
                      <a:pt x="491" y="417"/>
                      <a:pt x="491" y="418"/>
                    </a:cubicBezTo>
                    <a:cubicBezTo>
                      <a:pt x="490" y="418"/>
                      <a:pt x="491" y="420"/>
                      <a:pt x="490" y="420"/>
                    </a:cubicBezTo>
                    <a:cubicBezTo>
                      <a:pt x="489" y="420"/>
                      <a:pt x="488" y="419"/>
                      <a:pt x="488" y="418"/>
                    </a:cubicBezTo>
                    <a:cubicBezTo>
                      <a:pt x="488" y="418"/>
                      <a:pt x="490" y="416"/>
                      <a:pt x="490" y="416"/>
                    </a:cubicBezTo>
                    <a:close/>
                    <a:moveTo>
                      <a:pt x="417" y="443"/>
                    </a:moveTo>
                    <a:cubicBezTo>
                      <a:pt x="417" y="444"/>
                      <a:pt x="416" y="445"/>
                      <a:pt x="415" y="445"/>
                    </a:cubicBezTo>
                    <a:cubicBezTo>
                      <a:pt x="414" y="445"/>
                      <a:pt x="415" y="444"/>
                      <a:pt x="415" y="443"/>
                    </a:cubicBezTo>
                    <a:cubicBezTo>
                      <a:pt x="415" y="443"/>
                      <a:pt x="414" y="442"/>
                      <a:pt x="416" y="442"/>
                    </a:cubicBezTo>
                    <a:cubicBezTo>
                      <a:pt x="417" y="442"/>
                      <a:pt x="417" y="443"/>
                      <a:pt x="417" y="443"/>
                    </a:cubicBezTo>
                    <a:close/>
                    <a:moveTo>
                      <a:pt x="456" y="378"/>
                    </a:moveTo>
                    <a:cubicBezTo>
                      <a:pt x="456" y="377"/>
                      <a:pt x="456" y="377"/>
                      <a:pt x="457" y="377"/>
                    </a:cubicBezTo>
                    <a:cubicBezTo>
                      <a:pt x="458" y="376"/>
                      <a:pt x="458" y="377"/>
                      <a:pt x="458" y="378"/>
                    </a:cubicBezTo>
                    <a:cubicBezTo>
                      <a:pt x="458" y="378"/>
                      <a:pt x="458" y="379"/>
                      <a:pt x="457" y="379"/>
                    </a:cubicBezTo>
                    <a:cubicBezTo>
                      <a:pt x="457" y="379"/>
                      <a:pt x="456" y="379"/>
                      <a:pt x="456" y="378"/>
                    </a:cubicBezTo>
                    <a:close/>
                    <a:moveTo>
                      <a:pt x="525" y="465"/>
                    </a:moveTo>
                    <a:cubicBezTo>
                      <a:pt x="525" y="464"/>
                      <a:pt x="526" y="463"/>
                      <a:pt x="526" y="462"/>
                    </a:cubicBezTo>
                    <a:cubicBezTo>
                      <a:pt x="526" y="462"/>
                      <a:pt x="526" y="462"/>
                      <a:pt x="527" y="462"/>
                    </a:cubicBezTo>
                    <a:cubicBezTo>
                      <a:pt x="527" y="462"/>
                      <a:pt x="528" y="463"/>
                      <a:pt x="527" y="463"/>
                    </a:cubicBezTo>
                    <a:cubicBezTo>
                      <a:pt x="527" y="464"/>
                      <a:pt x="526" y="465"/>
                      <a:pt x="525" y="465"/>
                    </a:cubicBezTo>
                    <a:cubicBezTo>
                      <a:pt x="525" y="465"/>
                      <a:pt x="525" y="465"/>
                      <a:pt x="525" y="465"/>
                    </a:cubicBezTo>
                    <a:close/>
                    <a:moveTo>
                      <a:pt x="448" y="443"/>
                    </a:moveTo>
                    <a:cubicBezTo>
                      <a:pt x="447" y="442"/>
                      <a:pt x="447" y="441"/>
                      <a:pt x="447" y="439"/>
                    </a:cubicBezTo>
                    <a:cubicBezTo>
                      <a:pt x="448" y="441"/>
                      <a:pt x="449" y="441"/>
                      <a:pt x="449" y="443"/>
                    </a:cubicBezTo>
                    <a:cubicBezTo>
                      <a:pt x="448" y="443"/>
                      <a:pt x="448" y="443"/>
                      <a:pt x="448" y="443"/>
                    </a:cubicBezTo>
                    <a:close/>
                    <a:moveTo>
                      <a:pt x="509" y="545"/>
                    </a:moveTo>
                    <a:cubicBezTo>
                      <a:pt x="510" y="546"/>
                      <a:pt x="510" y="547"/>
                      <a:pt x="511" y="547"/>
                    </a:cubicBezTo>
                    <a:cubicBezTo>
                      <a:pt x="511" y="547"/>
                      <a:pt x="511" y="547"/>
                      <a:pt x="511" y="548"/>
                    </a:cubicBezTo>
                    <a:cubicBezTo>
                      <a:pt x="511" y="548"/>
                      <a:pt x="510" y="548"/>
                      <a:pt x="510" y="548"/>
                    </a:cubicBezTo>
                    <a:cubicBezTo>
                      <a:pt x="509" y="547"/>
                      <a:pt x="508" y="547"/>
                      <a:pt x="509" y="545"/>
                    </a:cubicBezTo>
                    <a:close/>
                    <a:moveTo>
                      <a:pt x="426" y="515"/>
                    </a:moveTo>
                    <a:cubicBezTo>
                      <a:pt x="426" y="515"/>
                      <a:pt x="425" y="515"/>
                      <a:pt x="424" y="515"/>
                    </a:cubicBezTo>
                    <a:cubicBezTo>
                      <a:pt x="424" y="516"/>
                      <a:pt x="423" y="515"/>
                      <a:pt x="423" y="515"/>
                    </a:cubicBezTo>
                    <a:cubicBezTo>
                      <a:pt x="423" y="514"/>
                      <a:pt x="424" y="514"/>
                      <a:pt x="424" y="514"/>
                    </a:cubicBezTo>
                    <a:cubicBezTo>
                      <a:pt x="425" y="514"/>
                      <a:pt x="426" y="515"/>
                      <a:pt x="426" y="515"/>
                    </a:cubicBezTo>
                    <a:close/>
                    <a:moveTo>
                      <a:pt x="418" y="438"/>
                    </a:moveTo>
                    <a:cubicBezTo>
                      <a:pt x="418" y="438"/>
                      <a:pt x="418" y="438"/>
                      <a:pt x="418" y="438"/>
                    </a:cubicBezTo>
                    <a:cubicBezTo>
                      <a:pt x="418" y="438"/>
                      <a:pt x="418" y="438"/>
                      <a:pt x="418" y="438"/>
                    </a:cubicBezTo>
                    <a:cubicBezTo>
                      <a:pt x="418" y="438"/>
                      <a:pt x="418" y="438"/>
                      <a:pt x="418" y="438"/>
                    </a:cubicBezTo>
                    <a:cubicBezTo>
                      <a:pt x="418" y="438"/>
                      <a:pt x="418" y="438"/>
                      <a:pt x="418" y="438"/>
                    </a:cubicBezTo>
                    <a:close/>
                    <a:moveTo>
                      <a:pt x="418" y="438"/>
                    </a:moveTo>
                    <a:cubicBezTo>
                      <a:pt x="418" y="437"/>
                      <a:pt x="417" y="437"/>
                      <a:pt x="417" y="437"/>
                    </a:cubicBezTo>
                    <a:cubicBezTo>
                      <a:pt x="417" y="436"/>
                      <a:pt x="417" y="436"/>
                      <a:pt x="417" y="436"/>
                    </a:cubicBezTo>
                    <a:cubicBezTo>
                      <a:pt x="417" y="436"/>
                      <a:pt x="417" y="436"/>
                      <a:pt x="418" y="436"/>
                    </a:cubicBezTo>
                    <a:cubicBezTo>
                      <a:pt x="418" y="436"/>
                      <a:pt x="418" y="436"/>
                      <a:pt x="418" y="436"/>
                    </a:cubicBezTo>
                    <a:cubicBezTo>
                      <a:pt x="419" y="436"/>
                      <a:pt x="419" y="437"/>
                      <a:pt x="419" y="437"/>
                    </a:cubicBezTo>
                    <a:cubicBezTo>
                      <a:pt x="419" y="438"/>
                      <a:pt x="418" y="438"/>
                      <a:pt x="418" y="438"/>
                    </a:cubicBezTo>
                    <a:close/>
                    <a:moveTo>
                      <a:pt x="492" y="486"/>
                    </a:moveTo>
                    <a:cubicBezTo>
                      <a:pt x="493" y="487"/>
                      <a:pt x="493" y="488"/>
                      <a:pt x="494" y="486"/>
                    </a:cubicBezTo>
                    <a:cubicBezTo>
                      <a:pt x="494" y="486"/>
                      <a:pt x="494" y="486"/>
                      <a:pt x="494" y="486"/>
                    </a:cubicBezTo>
                    <a:cubicBezTo>
                      <a:pt x="494" y="486"/>
                      <a:pt x="494" y="486"/>
                      <a:pt x="494" y="486"/>
                    </a:cubicBezTo>
                    <a:cubicBezTo>
                      <a:pt x="494" y="487"/>
                      <a:pt x="493" y="488"/>
                      <a:pt x="492" y="488"/>
                    </a:cubicBezTo>
                    <a:cubicBezTo>
                      <a:pt x="491" y="487"/>
                      <a:pt x="492" y="487"/>
                      <a:pt x="492" y="486"/>
                    </a:cubicBezTo>
                    <a:close/>
                    <a:moveTo>
                      <a:pt x="500" y="445"/>
                    </a:moveTo>
                    <a:cubicBezTo>
                      <a:pt x="500" y="445"/>
                      <a:pt x="500" y="445"/>
                      <a:pt x="500" y="445"/>
                    </a:cubicBezTo>
                    <a:cubicBezTo>
                      <a:pt x="500" y="445"/>
                      <a:pt x="500" y="445"/>
                      <a:pt x="500" y="445"/>
                    </a:cubicBezTo>
                    <a:close/>
                    <a:moveTo>
                      <a:pt x="500" y="445"/>
                    </a:moveTo>
                    <a:cubicBezTo>
                      <a:pt x="500" y="445"/>
                      <a:pt x="499" y="445"/>
                      <a:pt x="499" y="445"/>
                    </a:cubicBezTo>
                    <a:cubicBezTo>
                      <a:pt x="500" y="444"/>
                      <a:pt x="500" y="444"/>
                      <a:pt x="502" y="444"/>
                    </a:cubicBezTo>
                    <a:cubicBezTo>
                      <a:pt x="501" y="444"/>
                      <a:pt x="502" y="446"/>
                      <a:pt x="500" y="445"/>
                    </a:cubicBezTo>
                    <a:close/>
                    <a:moveTo>
                      <a:pt x="417" y="440"/>
                    </a:moveTo>
                    <a:cubicBezTo>
                      <a:pt x="417" y="440"/>
                      <a:pt x="417" y="440"/>
                      <a:pt x="416" y="439"/>
                    </a:cubicBezTo>
                    <a:cubicBezTo>
                      <a:pt x="416" y="439"/>
                      <a:pt x="417" y="439"/>
                      <a:pt x="417" y="438"/>
                    </a:cubicBezTo>
                    <a:cubicBezTo>
                      <a:pt x="417" y="438"/>
                      <a:pt x="418" y="438"/>
                      <a:pt x="418" y="438"/>
                    </a:cubicBezTo>
                    <a:cubicBezTo>
                      <a:pt x="418" y="438"/>
                      <a:pt x="418" y="438"/>
                      <a:pt x="418" y="439"/>
                    </a:cubicBezTo>
                    <a:cubicBezTo>
                      <a:pt x="418" y="439"/>
                      <a:pt x="418" y="440"/>
                      <a:pt x="417" y="440"/>
                    </a:cubicBezTo>
                    <a:close/>
                    <a:moveTo>
                      <a:pt x="416" y="360"/>
                    </a:moveTo>
                    <a:cubicBezTo>
                      <a:pt x="416" y="360"/>
                      <a:pt x="417" y="360"/>
                      <a:pt x="417" y="361"/>
                    </a:cubicBezTo>
                    <a:cubicBezTo>
                      <a:pt x="417" y="361"/>
                      <a:pt x="416" y="361"/>
                      <a:pt x="416" y="361"/>
                    </a:cubicBezTo>
                    <a:cubicBezTo>
                      <a:pt x="415" y="362"/>
                      <a:pt x="415" y="361"/>
                      <a:pt x="415" y="360"/>
                    </a:cubicBezTo>
                    <a:cubicBezTo>
                      <a:pt x="415" y="360"/>
                      <a:pt x="415" y="359"/>
                      <a:pt x="416" y="360"/>
                    </a:cubicBezTo>
                    <a:close/>
                    <a:moveTo>
                      <a:pt x="360" y="403"/>
                    </a:moveTo>
                    <a:cubicBezTo>
                      <a:pt x="361" y="403"/>
                      <a:pt x="362" y="403"/>
                      <a:pt x="362" y="404"/>
                    </a:cubicBezTo>
                    <a:cubicBezTo>
                      <a:pt x="362" y="404"/>
                      <a:pt x="362" y="405"/>
                      <a:pt x="362" y="405"/>
                    </a:cubicBezTo>
                    <a:cubicBezTo>
                      <a:pt x="360" y="405"/>
                      <a:pt x="360" y="404"/>
                      <a:pt x="360" y="403"/>
                    </a:cubicBezTo>
                    <a:close/>
                    <a:moveTo>
                      <a:pt x="360" y="403"/>
                    </a:moveTo>
                    <a:cubicBezTo>
                      <a:pt x="360" y="403"/>
                      <a:pt x="360" y="403"/>
                      <a:pt x="360" y="403"/>
                    </a:cubicBezTo>
                    <a:cubicBezTo>
                      <a:pt x="360" y="403"/>
                      <a:pt x="360" y="403"/>
                      <a:pt x="360" y="403"/>
                    </a:cubicBezTo>
                    <a:cubicBezTo>
                      <a:pt x="360" y="403"/>
                      <a:pt x="360" y="403"/>
                      <a:pt x="360" y="403"/>
                    </a:cubicBezTo>
                    <a:cubicBezTo>
                      <a:pt x="360" y="403"/>
                      <a:pt x="360" y="403"/>
                      <a:pt x="360" y="403"/>
                    </a:cubicBezTo>
                    <a:close/>
                    <a:moveTo>
                      <a:pt x="446" y="438"/>
                    </a:moveTo>
                    <a:cubicBezTo>
                      <a:pt x="445" y="438"/>
                      <a:pt x="444" y="438"/>
                      <a:pt x="444" y="437"/>
                    </a:cubicBezTo>
                    <a:cubicBezTo>
                      <a:pt x="443" y="437"/>
                      <a:pt x="444" y="436"/>
                      <a:pt x="444" y="436"/>
                    </a:cubicBezTo>
                    <a:cubicBezTo>
                      <a:pt x="445" y="436"/>
                      <a:pt x="445" y="437"/>
                      <a:pt x="446" y="438"/>
                    </a:cubicBezTo>
                    <a:close/>
                    <a:moveTo>
                      <a:pt x="529" y="488"/>
                    </a:moveTo>
                    <a:cubicBezTo>
                      <a:pt x="529" y="489"/>
                      <a:pt x="529" y="489"/>
                      <a:pt x="528" y="489"/>
                    </a:cubicBezTo>
                    <a:cubicBezTo>
                      <a:pt x="528" y="489"/>
                      <a:pt x="527" y="488"/>
                      <a:pt x="527" y="488"/>
                    </a:cubicBezTo>
                    <a:cubicBezTo>
                      <a:pt x="527" y="487"/>
                      <a:pt x="527" y="487"/>
                      <a:pt x="528" y="487"/>
                    </a:cubicBezTo>
                    <a:cubicBezTo>
                      <a:pt x="528" y="487"/>
                      <a:pt x="529" y="487"/>
                      <a:pt x="529" y="488"/>
                    </a:cubicBezTo>
                    <a:close/>
                    <a:moveTo>
                      <a:pt x="390" y="415"/>
                    </a:moveTo>
                    <a:cubicBezTo>
                      <a:pt x="390" y="415"/>
                      <a:pt x="390" y="414"/>
                      <a:pt x="390" y="414"/>
                    </a:cubicBezTo>
                    <a:cubicBezTo>
                      <a:pt x="391" y="414"/>
                      <a:pt x="392" y="415"/>
                      <a:pt x="392" y="415"/>
                    </a:cubicBezTo>
                    <a:cubicBezTo>
                      <a:pt x="392" y="416"/>
                      <a:pt x="392" y="416"/>
                      <a:pt x="392" y="416"/>
                    </a:cubicBezTo>
                    <a:cubicBezTo>
                      <a:pt x="391" y="416"/>
                      <a:pt x="391" y="415"/>
                      <a:pt x="390" y="415"/>
                    </a:cubicBezTo>
                    <a:close/>
                    <a:moveTo>
                      <a:pt x="519" y="460"/>
                    </a:moveTo>
                    <a:cubicBezTo>
                      <a:pt x="520" y="460"/>
                      <a:pt x="521" y="460"/>
                      <a:pt x="521" y="461"/>
                    </a:cubicBezTo>
                    <a:cubicBezTo>
                      <a:pt x="521" y="461"/>
                      <a:pt x="520" y="461"/>
                      <a:pt x="520" y="461"/>
                    </a:cubicBezTo>
                    <a:cubicBezTo>
                      <a:pt x="519" y="461"/>
                      <a:pt x="519" y="461"/>
                      <a:pt x="518" y="460"/>
                    </a:cubicBezTo>
                    <a:cubicBezTo>
                      <a:pt x="518" y="460"/>
                      <a:pt x="519" y="459"/>
                      <a:pt x="519" y="460"/>
                    </a:cubicBezTo>
                    <a:close/>
                    <a:moveTo>
                      <a:pt x="453" y="378"/>
                    </a:moveTo>
                    <a:cubicBezTo>
                      <a:pt x="453" y="378"/>
                      <a:pt x="453" y="378"/>
                      <a:pt x="453" y="377"/>
                    </a:cubicBezTo>
                    <a:cubicBezTo>
                      <a:pt x="454" y="377"/>
                      <a:pt x="454" y="376"/>
                      <a:pt x="455" y="376"/>
                    </a:cubicBezTo>
                    <a:cubicBezTo>
                      <a:pt x="455" y="376"/>
                      <a:pt x="455" y="376"/>
                      <a:pt x="455" y="376"/>
                    </a:cubicBezTo>
                    <a:cubicBezTo>
                      <a:pt x="454" y="377"/>
                      <a:pt x="455" y="378"/>
                      <a:pt x="454" y="378"/>
                    </a:cubicBezTo>
                    <a:cubicBezTo>
                      <a:pt x="454" y="378"/>
                      <a:pt x="454" y="378"/>
                      <a:pt x="454" y="378"/>
                    </a:cubicBezTo>
                    <a:cubicBezTo>
                      <a:pt x="453" y="378"/>
                      <a:pt x="453" y="378"/>
                      <a:pt x="453" y="378"/>
                    </a:cubicBezTo>
                    <a:close/>
                    <a:moveTo>
                      <a:pt x="487" y="434"/>
                    </a:moveTo>
                    <a:cubicBezTo>
                      <a:pt x="489" y="433"/>
                      <a:pt x="490" y="435"/>
                      <a:pt x="491" y="435"/>
                    </a:cubicBezTo>
                    <a:cubicBezTo>
                      <a:pt x="490" y="435"/>
                      <a:pt x="489" y="434"/>
                      <a:pt x="487" y="434"/>
                    </a:cubicBezTo>
                    <a:close/>
                    <a:moveTo>
                      <a:pt x="413" y="360"/>
                    </a:moveTo>
                    <a:cubicBezTo>
                      <a:pt x="413" y="361"/>
                      <a:pt x="413" y="361"/>
                      <a:pt x="412" y="361"/>
                    </a:cubicBezTo>
                    <a:cubicBezTo>
                      <a:pt x="412" y="361"/>
                      <a:pt x="412" y="361"/>
                      <a:pt x="411" y="360"/>
                    </a:cubicBezTo>
                    <a:cubicBezTo>
                      <a:pt x="411" y="360"/>
                      <a:pt x="411" y="359"/>
                      <a:pt x="412" y="359"/>
                    </a:cubicBezTo>
                    <a:cubicBezTo>
                      <a:pt x="412" y="360"/>
                      <a:pt x="413" y="360"/>
                      <a:pt x="413" y="360"/>
                    </a:cubicBezTo>
                    <a:close/>
                    <a:moveTo>
                      <a:pt x="370" y="364"/>
                    </a:moveTo>
                    <a:cubicBezTo>
                      <a:pt x="370" y="364"/>
                      <a:pt x="370" y="364"/>
                      <a:pt x="369" y="364"/>
                    </a:cubicBezTo>
                    <a:cubicBezTo>
                      <a:pt x="369" y="364"/>
                      <a:pt x="368" y="364"/>
                      <a:pt x="368" y="363"/>
                    </a:cubicBezTo>
                    <a:cubicBezTo>
                      <a:pt x="368" y="363"/>
                      <a:pt x="369" y="363"/>
                      <a:pt x="369" y="363"/>
                    </a:cubicBezTo>
                    <a:cubicBezTo>
                      <a:pt x="369" y="363"/>
                      <a:pt x="370" y="363"/>
                      <a:pt x="370" y="364"/>
                    </a:cubicBezTo>
                    <a:close/>
                    <a:moveTo>
                      <a:pt x="493" y="419"/>
                    </a:moveTo>
                    <a:cubicBezTo>
                      <a:pt x="494" y="419"/>
                      <a:pt x="494" y="419"/>
                      <a:pt x="494" y="419"/>
                    </a:cubicBezTo>
                    <a:cubicBezTo>
                      <a:pt x="493" y="419"/>
                      <a:pt x="493" y="420"/>
                      <a:pt x="492" y="420"/>
                    </a:cubicBezTo>
                    <a:cubicBezTo>
                      <a:pt x="492" y="420"/>
                      <a:pt x="492" y="420"/>
                      <a:pt x="492" y="420"/>
                    </a:cubicBezTo>
                    <a:cubicBezTo>
                      <a:pt x="492" y="419"/>
                      <a:pt x="493" y="419"/>
                      <a:pt x="493" y="419"/>
                    </a:cubicBezTo>
                    <a:close/>
                    <a:moveTo>
                      <a:pt x="524" y="466"/>
                    </a:moveTo>
                    <a:cubicBezTo>
                      <a:pt x="524" y="466"/>
                      <a:pt x="524" y="466"/>
                      <a:pt x="524" y="466"/>
                    </a:cubicBezTo>
                    <a:cubicBezTo>
                      <a:pt x="524" y="466"/>
                      <a:pt x="524" y="466"/>
                      <a:pt x="524" y="466"/>
                    </a:cubicBezTo>
                    <a:cubicBezTo>
                      <a:pt x="524" y="466"/>
                      <a:pt x="524" y="466"/>
                      <a:pt x="524" y="466"/>
                    </a:cubicBezTo>
                    <a:cubicBezTo>
                      <a:pt x="524" y="466"/>
                      <a:pt x="524" y="466"/>
                      <a:pt x="524" y="466"/>
                    </a:cubicBezTo>
                    <a:cubicBezTo>
                      <a:pt x="524" y="466"/>
                      <a:pt x="524" y="466"/>
                      <a:pt x="524" y="466"/>
                    </a:cubicBezTo>
                    <a:cubicBezTo>
                      <a:pt x="524" y="466"/>
                      <a:pt x="524" y="466"/>
                      <a:pt x="524" y="466"/>
                    </a:cubicBezTo>
                    <a:close/>
                    <a:moveTo>
                      <a:pt x="524" y="466"/>
                    </a:moveTo>
                    <a:cubicBezTo>
                      <a:pt x="524" y="466"/>
                      <a:pt x="524" y="466"/>
                      <a:pt x="524" y="466"/>
                    </a:cubicBezTo>
                    <a:cubicBezTo>
                      <a:pt x="523" y="466"/>
                      <a:pt x="523" y="467"/>
                      <a:pt x="523" y="466"/>
                    </a:cubicBezTo>
                    <a:cubicBezTo>
                      <a:pt x="523" y="465"/>
                      <a:pt x="522" y="465"/>
                      <a:pt x="523" y="465"/>
                    </a:cubicBezTo>
                    <a:cubicBezTo>
                      <a:pt x="524" y="465"/>
                      <a:pt x="524" y="465"/>
                      <a:pt x="524" y="466"/>
                    </a:cubicBezTo>
                    <a:close/>
                    <a:moveTo>
                      <a:pt x="386" y="486"/>
                    </a:moveTo>
                    <a:cubicBezTo>
                      <a:pt x="385" y="486"/>
                      <a:pt x="385" y="486"/>
                      <a:pt x="385" y="485"/>
                    </a:cubicBezTo>
                    <a:cubicBezTo>
                      <a:pt x="385" y="485"/>
                      <a:pt x="386" y="485"/>
                      <a:pt x="386" y="485"/>
                    </a:cubicBezTo>
                    <a:cubicBezTo>
                      <a:pt x="387" y="485"/>
                      <a:pt x="387" y="485"/>
                      <a:pt x="387" y="485"/>
                    </a:cubicBezTo>
                    <a:cubicBezTo>
                      <a:pt x="387" y="486"/>
                      <a:pt x="386" y="486"/>
                      <a:pt x="386" y="486"/>
                    </a:cubicBezTo>
                    <a:close/>
                    <a:moveTo>
                      <a:pt x="443" y="365"/>
                    </a:moveTo>
                    <a:cubicBezTo>
                      <a:pt x="443" y="365"/>
                      <a:pt x="444" y="364"/>
                      <a:pt x="444" y="364"/>
                    </a:cubicBezTo>
                    <a:cubicBezTo>
                      <a:pt x="444" y="364"/>
                      <a:pt x="445" y="364"/>
                      <a:pt x="445" y="365"/>
                    </a:cubicBezTo>
                    <a:cubicBezTo>
                      <a:pt x="444" y="365"/>
                      <a:pt x="444" y="365"/>
                      <a:pt x="444" y="366"/>
                    </a:cubicBezTo>
                    <a:cubicBezTo>
                      <a:pt x="443" y="366"/>
                      <a:pt x="443" y="365"/>
                      <a:pt x="443" y="365"/>
                    </a:cubicBezTo>
                    <a:close/>
                    <a:moveTo>
                      <a:pt x="490" y="437"/>
                    </a:moveTo>
                    <a:cubicBezTo>
                      <a:pt x="490" y="437"/>
                      <a:pt x="491" y="436"/>
                      <a:pt x="492" y="437"/>
                    </a:cubicBezTo>
                    <a:cubicBezTo>
                      <a:pt x="492" y="437"/>
                      <a:pt x="491" y="437"/>
                      <a:pt x="491" y="437"/>
                    </a:cubicBezTo>
                    <a:cubicBezTo>
                      <a:pt x="491" y="438"/>
                      <a:pt x="490" y="437"/>
                      <a:pt x="490" y="437"/>
                    </a:cubicBezTo>
                    <a:close/>
                    <a:moveTo>
                      <a:pt x="459" y="519"/>
                    </a:moveTo>
                    <a:cubicBezTo>
                      <a:pt x="459" y="520"/>
                      <a:pt x="459" y="520"/>
                      <a:pt x="459" y="520"/>
                    </a:cubicBezTo>
                    <a:cubicBezTo>
                      <a:pt x="458" y="520"/>
                      <a:pt x="458" y="519"/>
                      <a:pt x="458" y="519"/>
                    </a:cubicBezTo>
                    <a:cubicBezTo>
                      <a:pt x="458" y="519"/>
                      <a:pt x="458" y="519"/>
                      <a:pt x="458" y="518"/>
                    </a:cubicBezTo>
                    <a:cubicBezTo>
                      <a:pt x="459" y="518"/>
                      <a:pt x="459" y="519"/>
                      <a:pt x="459" y="519"/>
                    </a:cubicBezTo>
                    <a:close/>
                    <a:moveTo>
                      <a:pt x="469" y="387"/>
                    </a:moveTo>
                    <a:cubicBezTo>
                      <a:pt x="469" y="388"/>
                      <a:pt x="469" y="389"/>
                      <a:pt x="468" y="389"/>
                    </a:cubicBezTo>
                    <a:cubicBezTo>
                      <a:pt x="468" y="388"/>
                      <a:pt x="468" y="388"/>
                      <a:pt x="469" y="387"/>
                    </a:cubicBezTo>
                    <a:close/>
                    <a:moveTo>
                      <a:pt x="498" y="496"/>
                    </a:moveTo>
                    <a:cubicBezTo>
                      <a:pt x="498" y="497"/>
                      <a:pt x="498" y="497"/>
                      <a:pt x="497" y="498"/>
                    </a:cubicBezTo>
                    <a:cubicBezTo>
                      <a:pt x="497" y="497"/>
                      <a:pt x="497" y="497"/>
                      <a:pt x="498" y="496"/>
                    </a:cubicBezTo>
                    <a:close/>
                    <a:moveTo>
                      <a:pt x="529" y="485"/>
                    </a:moveTo>
                    <a:cubicBezTo>
                      <a:pt x="529" y="485"/>
                      <a:pt x="529" y="485"/>
                      <a:pt x="529" y="485"/>
                    </a:cubicBezTo>
                    <a:cubicBezTo>
                      <a:pt x="529" y="485"/>
                      <a:pt x="528" y="485"/>
                      <a:pt x="528" y="484"/>
                    </a:cubicBezTo>
                    <a:cubicBezTo>
                      <a:pt x="528" y="484"/>
                      <a:pt x="529" y="484"/>
                      <a:pt x="529" y="484"/>
                    </a:cubicBezTo>
                    <a:cubicBezTo>
                      <a:pt x="529" y="484"/>
                      <a:pt x="529" y="484"/>
                      <a:pt x="529" y="485"/>
                    </a:cubicBezTo>
                    <a:close/>
                    <a:moveTo>
                      <a:pt x="529" y="479"/>
                    </a:moveTo>
                    <a:cubicBezTo>
                      <a:pt x="528" y="479"/>
                      <a:pt x="528" y="479"/>
                      <a:pt x="527" y="479"/>
                    </a:cubicBezTo>
                    <a:cubicBezTo>
                      <a:pt x="528" y="478"/>
                      <a:pt x="528" y="478"/>
                      <a:pt x="529" y="478"/>
                    </a:cubicBezTo>
                    <a:cubicBezTo>
                      <a:pt x="529" y="479"/>
                      <a:pt x="529" y="479"/>
                      <a:pt x="529" y="479"/>
                    </a:cubicBezTo>
                    <a:close/>
                    <a:moveTo>
                      <a:pt x="517" y="457"/>
                    </a:moveTo>
                    <a:cubicBezTo>
                      <a:pt x="517" y="456"/>
                      <a:pt x="517" y="456"/>
                      <a:pt x="517" y="455"/>
                    </a:cubicBezTo>
                    <a:cubicBezTo>
                      <a:pt x="518" y="455"/>
                      <a:pt x="518" y="456"/>
                      <a:pt x="518" y="456"/>
                    </a:cubicBezTo>
                    <a:cubicBezTo>
                      <a:pt x="518" y="456"/>
                      <a:pt x="518" y="456"/>
                      <a:pt x="518" y="456"/>
                    </a:cubicBezTo>
                    <a:cubicBezTo>
                      <a:pt x="519" y="457"/>
                      <a:pt x="518" y="457"/>
                      <a:pt x="518" y="457"/>
                    </a:cubicBezTo>
                    <a:cubicBezTo>
                      <a:pt x="517" y="457"/>
                      <a:pt x="517" y="457"/>
                      <a:pt x="517" y="457"/>
                    </a:cubicBezTo>
                    <a:close/>
                    <a:moveTo>
                      <a:pt x="455" y="512"/>
                    </a:moveTo>
                    <a:cubicBezTo>
                      <a:pt x="454" y="512"/>
                      <a:pt x="454" y="512"/>
                      <a:pt x="454" y="512"/>
                    </a:cubicBezTo>
                    <a:cubicBezTo>
                      <a:pt x="454" y="512"/>
                      <a:pt x="453" y="512"/>
                      <a:pt x="454" y="512"/>
                    </a:cubicBezTo>
                    <a:cubicBezTo>
                      <a:pt x="454" y="512"/>
                      <a:pt x="454" y="511"/>
                      <a:pt x="454" y="511"/>
                    </a:cubicBezTo>
                    <a:cubicBezTo>
                      <a:pt x="454" y="511"/>
                      <a:pt x="455" y="511"/>
                      <a:pt x="455" y="512"/>
                    </a:cubicBezTo>
                    <a:close/>
                    <a:moveTo>
                      <a:pt x="504" y="446"/>
                    </a:moveTo>
                    <a:cubicBezTo>
                      <a:pt x="504" y="447"/>
                      <a:pt x="504" y="447"/>
                      <a:pt x="504" y="447"/>
                    </a:cubicBezTo>
                    <a:cubicBezTo>
                      <a:pt x="503" y="447"/>
                      <a:pt x="503" y="447"/>
                      <a:pt x="504" y="446"/>
                    </a:cubicBezTo>
                    <a:close/>
                    <a:moveTo>
                      <a:pt x="419" y="444"/>
                    </a:moveTo>
                    <a:cubicBezTo>
                      <a:pt x="419" y="444"/>
                      <a:pt x="419" y="444"/>
                      <a:pt x="419" y="444"/>
                    </a:cubicBezTo>
                    <a:cubicBezTo>
                      <a:pt x="418" y="444"/>
                      <a:pt x="418" y="444"/>
                      <a:pt x="418" y="444"/>
                    </a:cubicBezTo>
                    <a:cubicBezTo>
                      <a:pt x="418" y="443"/>
                      <a:pt x="418" y="443"/>
                      <a:pt x="418" y="443"/>
                    </a:cubicBezTo>
                    <a:cubicBezTo>
                      <a:pt x="419" y="443"/>
                      <a:pt x="419" y="444"/>
                      <a:pt x="419" y="444"/>
                    </a:cubicBezTo>
                    <a:close/>
                    <a:moveTo>
                      <a:pt x="505" y="446"/>
                    </a:moveTo>
                    <a:cubicBezTo>
                      <a:pt x="505" y="446"/>
                      <a:pt x="505" y="445"/>
                      <a:pt x="506" y="445"/>
                    </a:cubicBezTo>
                    <a:cubicBezTo>
                      <a:pt x="506" y="445"/>
                      <a:pt x="506" y="446"/>
                      <a:pt x="506" y="446"/>
                    </a:cubicBezTo>
                    <a:cubicBezTo>
                      <a:pt x="506" y="446"/>
                      <a:pt x="506" y="446"/>
                      <a:pt x="506" y="446"/>
                    </a:cubicBezTo>
                    <a:cubicBezTo>
                      <a:pt x="506" y="446"/>
                      <a:pt x="505" y="446"/>
                      <a:pt x="505" y="446"/>
                    </a:cubicBezTo>
                    <a:close/>
                    <a:moveTo>
                      <a:pt x="422" y="414"/>
                    </a:moveTo>
                    <a:cubicBezTo>
                      <a:pt x="421" y="413"/>
                      <a:pt x="421" y="413"/>
                      <a:pt x="422" y="412"/>
                    </a:cubicBezTo>
                    <a:cubicBezTo>
                      <a:pt x="422" y="413"/>
                      <a:pt x="422" y="413"/>
                      <a:pt x="422" y="414"/>
                    </a:cubicBezTo>
                    <a:close/>
                    <a:moveTo>
                      <a:pt x="497" y="441"/>
                    </a:moveTo>
                    <a:cubicBezTo>
                      <a:pt x="497" y="441"/>
                      <a:pt x="498" y="441"/>
                      <a:pt x="498" y="442"/>
                    </a:cubicBezTo>
                    <a:cubicBezTo>
                      <a:pt x="498" y="442"/>
                      <a:pt x="498" y="442"/>
                      <a:pt x="498" y="442"/>
                    </a:cubicBezTo>
                    <a:cubicBezTo>
                      <a:pt x="497" y="442"/>
                      <a:pt x="497" y="442"/>
                      <a:pt x="497" y="441"/>
                    </a:cubicBezTo>
                    <a:close/>
                    <a:moveTo>
                      <a:pt x="497" y="441"/>
                    </a:moveTo>
                    <a:cubicBezTo>
                      <a:pt x="497" y="441"/>
                      <a:pt x="497" y="441"/>
                      <a:pt x="497" y="441"/>
                    </a:cubicBezTo>
                    <a:cubicBezTo>
                      <a:pt x="497" y="441"/>
                      <a:pt x="497" y="441"/>
                      <a:pt x="497" y="441"/>
                    </a:cubicBezTo>
                    <a:cubicBezTo>
                      <a:pt x="497" y="441"/>
                      <a:pt x="497" y="441"/>
                      <a:pt x="497" y="441"/>
                    </a:cubicBezTo>
                    <a:cubicBezTo>
                      <a:pt x="497" y="441"/>
                      <a:pt x="497" y="441"/>
                      <a:pt x="497" y="441"/>
                    </a:cubicBezTo>
                    <a:cubicBezTo>
                      <a:pt x="497" y="441"/>
                      <a:pt x="497" y="441"/>
                      <a:pt x="497" y="441"/>
                    </a:cubicBezTo>
                    <a:close/>
                    <a:moveTo>
                      <a:pt x="506" y="484"/>
                    </a:moveTo>
                    <a:cubicBezTo>
                      <a:pt x="506" y="484"/>
                      <a:pt x="507" y="485"/>
                      <a:pt x="506" y="485"/>
                    </a:cubicBezTo>
                    <a:cubicBezTo>
                      <a:pt x="506" y="485"/>
                      <a:pt x="506" y="485"/>
                      <a:pt x="506" y="485"/>
                    </a:cubicBezTo>
                    <a:cubicBezTo>
                      <a:pt x="506" y="485"/>
                      <a:pt x="506" y="485"/>
                      <a:pt x="506" y="485"/>
                    </a:cubicBezTo>
                    <a:cubicBezTo>
                      <a:pt x="506" y="485"/>
                      <a:pt x="506" y="485"/>
                      <a:pt x="506" y="484"/>
                    </a:cubicBezTo>
                    <a:close/>
                    <a:moveTo>
                      <a:pt x="497" y="493"/>
                    </a:moveTo>
                    <a:cubicBezTo>
                      <a:pt x="497" y="494"/>
                      <a:pt x="497" y="494"/>
                      <a:pt x="497" y="494"/>
                    </a:cubicBezTo>
                    <a:cubicBezTo>
                      <a:pt x="497" y="494"/>
                      <a:pt x="497" y="494"/>
                      <a:pt x="497" y="494"/>
                    </a:cubicBezTo>
                    <a:cubicBezTo>
                      <a:pt x="497" y="494"/>
                      <a:pt x="496" y="494"/>
                      <a:pt x="496" y="494"/>
                    </a:cubicBezTo>
                    <a:cubicBezTo>
                      <a:pt x="496" y="494"/>
                      <a:pt x="497" y="494"/>
                      <a:pt x="497" y="493"/>
                    </a:cubicBezTo>
                    <a:close/>
                    <a:moveTo>
                      <a:pt x="507" y="447"/>
                    </a:moveTo>
                    <a:cubicBezTo>
                      <a:pt x="506" y="447"/>
                      <a:pt x="507" y="447"/>
                      <a:pt x="507" y="447"/>
                    </a:cubicBezTo>
                    <a:cubicBezTo>
                      <a:pt x="507" y="447"/>
                      <a:pt x="507" y="447"/>
                      <a:pt x="507" y="447"/>
                    </a:cubicBezTo>
                    <a:cubicBezTo>
                      <a:pt x="507" y="447"/>
                      <a:pt x="507" y="448"/>
                      <a:pt x="507" y="448"/>
                    </a:cubicBezTo>
                    <a:cubicBezTo>
                      <a:pt x="507" y="448"/>
                      <a:pt x="507" y="447"/>
                      <a:pt x="507" y="447"/>
                    </a:cubicBezTo>
                    <a:close/>
                    <a:moveTo>
                      <a:pt x="370" y="365"/>
                    </a:moveTo>
                    <a:cubicBezTo>
                      <a:pt x="370" y="365"/>
                      <a:pt x="371" y="364"/>
                      <a:pt x="371" y="364"/>
                    </a:cubicBezTo>
                    <a:cubicBezTo>
                      <a:pt x="371" y="364"/>
                      <a:pt x="371" y="364"/>
                      <a:pt x="371" y="364"/>
                    </a:cubicBezTo>
                    <a:cubicBezTo>
                      <a:pt x="371" y="365"/>
                      <a:pt x="371" y="365"/>
                      <a:pt x="371" y="365"/>
                    </a:cubicBezTo>
                    <a:cubicBezTo>
                      <a:pt x="371" y="365"/>
                      <a:pt x="370" y="365"/>
                      <a:pt x="370" y="365"/>
                    </a:cubicBezTo>
                    <a:close/>
                    <a:moveTo>
                      <a:pt x="508" y="449"/>
                    </a:moveTo>
                    <a:cubicBezTo>
                      <a:pt x="508" y="449"/>
                      <a:pt x="508" y="449"/>
                      <a:pt x="508" y="449"/>
                    </a:cubicBezTo>
                    <a:cubicBezTo>
                      <a:pt x="508" y="449"/>
                      <a:pt x="508" y="449"/>
                      <a:pt x="508" y="449"/>
                    </a:cubicBezTo>
                    <a:cubicBezTo>
                      <a:pt x="508" y="449"/>
                      <a:pt x="508" y="449"/>
                      <a:pt x="508" y="449"/>
                    </a:cubicBezTo>
                    <a:cubicBezTo>
                      <a:pt x="508" y="449"/>
                      <a:pt x="508" y="449"/>
                      <a:pt x="508" y="449"/>
                    </a:cubicBezTo>
                    <a:cubicBezTo>
                      <a:pt x="508" y="449"/>
                      <a:pt x="508" y="449"/>
                      <a:pt x="508" y="449"/>
                    </a:cubicBezTo>
                    <a:close/>
                    <a:moveTo>
                      <a:pt x="508" y="449"/>
                    </a:moveTo>
                    <a:cubicBezTo>
                      <a:pt x="508" y="449"/>
                      <a:pt x="507" y="449"/>
                      <a:pt x="508" y="449"/>
                    </a:cubicBezTo>
                    <a:cubicBezTo>
                      <a:pt x="508" y="449"/>
                      <a:pt x="508" y="448"/>
                      <a:pt x="508" y="449"/>
                    </a:cubicBezTo>
                    <a:cubicBezTo>
                      <a:pt x="508" y="449"/>
                      <a:pt x="508" y="449"/>
                      <a:pt x="508" y="449"/>
                    </a:cubicBezTo>
                    <a:close/>
                    <a:moveTo>
                      <a:pt x="504" y="547"/>
                    </a:moveTo>
                    <a:cubicBezTo>
                      <a:pt x="504" y="547"/>
                      <a:pt x="504" y="548"/>
                      <a:pt x="504" y="548"/>
                    </a:cubicBezTo>
                    <a:cubicBezTo>
                      <a:pt x="504" y="547"/>
                      <a:pt x="504" y="547"/>
                      <a:pt x="504" y="547"/>
                    </a:cubicBezTo>
                    <a:cubicBezTo>
                      <a:pt x="504" y="547"/>
                      <a:pt x="504" y="547"/>
                      <a:pt x="504" y="547"/>
                    </a:cubicBezTo>
                    <a:cubicBezTo>
                      <a:pt x="504" y="547"/>
                      <a:pt x="505" y="547"/>
                      <a:pt x="504" y="547"/>
                    </a:cubicBezTo>
                    <a:close/>
                    <a:moveTo>
                      <a:pt x="504" y="543"/>
                    </a:moveTo>
                    <a:cubicBezTo>
                      <a:pt x="504" y="543"/>
                      <a:pt x="504" y="543"/>
                      <a:pt x="504" y="543"/>
                    </a:cubicBezTo>
                    <a:cubicBezTo>
                      <a:pt x="504" y="542"/>
                      <a:pt x="504" y="542"/>
                      <a:pt x="504" y="542"/>
                    </a:cubicBezTo>
                    <a:cubicBezTo>
                      <a:pt x="504" y="542"/>
                      <a:pt x="504" y="542"/>
                      <a:pt x="504" y="543"/>
                    </a:cubicBezTo>
                    <a:cubicBezTo>
                      <a:pt x="504" y="543"/>
                      <a:pt x="504" y="543"/>
                      <a:pt x="504" y="543"/>
                    </a:cubicBezTo>
                    <a:close/>
                    <a:moveTo>
                      <a:pt x="453" y="510"/>
                    </a:moveTo>
                    <a:cubicBezTo>
                      <a:pt x="453" y="510"/>
                      <a:pt x="453" y="510"/>
                      <a:pt x="453" y="510"/>
                    </a:cubicBezTo>
                    <a:cubicBezTo>
                      <a:pt x="453" y="510"/>
                      <a:pt x="453" y="511"/>
                      <a:pt x="453" y="511"/>
                    </a:cubicBezTo>
                    <a:cubicBezTo>
                      <a:pt x="453" y="511"/>
                      <a:pt x="453" y="510"/>
                      <a:pt x="452" y="510"/>
                    </a:cubicBezTo>
                    <a:cubicBezTo>
                      <a:pt x="453" y="510"/>
                      <a:pt x="453" y="510"/>
                      <a:pt x="453" y="510"/>
                    </a:cubicBezTo>
                    <a:close/>
                    <a:moveTo>
                      <a:pt x="517" y="520"/>
                    </a:moveTo>
                    <a:cubicBezTo>
                      <a:pt x="517" y="520"/>
                      <a:pt x="517" y="520"/>
                      <a:pt x="517" y="520"/>
                    </a:cubicBezTo>
                    <a:cubicBezTo>
                      <a:pt x="517" y="520"/>
                      <a:pt x="517" y="521"/>
                      <a:pt x="517" y="521"/>
                    </a:cubicBezTo>
                    <a:cubicBezTo>
                      <a:pt x="516" y="521"/>
                      <a:pt x="516" y="521"/>
                      <a:pt x="516" y="520"/>
                    </a:cubicBezTo>
                    <a:cubicBezTo>
                      <a:pt x="516" y="520"/>
                      <a:pt x="516" y="520"/>
                      <a:pt x="517" y="520"/>
                    </a:cubicBezTo>
                    <a:close/>
                    <a:moveTo>
                      <a:pt x="527" y="489"/>
                    </a:moveTo>
                    <a:cubicBezTo>
                      <a:pt x="527" y="490"/>
                      <a:pt x="527" y="490"/>
                      <a:pt x="527" y="490"/>
                    </a:cubicBezTo>
                    <a:cubicBezTo>
                      <a:pt x="527" y="490"/>
                      <a:pt x="527" y="489"/>
                      <a:pt x="527" y="489"/>
                    </a:cubicBezTo>
                    <a:cubicBezTo>
                      <a:pt x="527" y="489"/>
                      <a:pt x="527" y="489"/>
                      <a:pt x="527" y="489"/>
                    </a:cubicBezTo>
                    <a:cubicBezTo>
                      <a:pt x="527" y="489"/>
                      <a:pt x="527" y="489"/>
                      <a:pt x="527" y="489"/>
                    </a:cubicBezTo>
                    <a:close/>
                    <a:moveTo>
                      <a:pt x="518" y="458"/>
                    </a:moveTo>
                    <a:cubicBezTo>
                      <a:pt x="518" y="458"/>
                      <a:pt x="518" y="458"/>
                      <a:pt x="518" y="458"/>
                    </a:cubicBezTo>
                    <a:cubicBezTo>
                      <a:pt x="518" y="458"/>
                      <a:pt x="518" y="458"/>
                      <a:pt x="518" y="458"/>
                    </a:cubicBezTo>
                    <a:cubicBezTo>
                      <a:pt x="518" y="458"/>
                      <a:pt x="518" y="458"/>
                      <a:pt x="518" y="458"/>
                    </a:cubicBezTo>
                    <a:cubicBezTo>
                      <a:pt x="518" y="458"/>
                      <a:pt x="518" y="458"/>
                      <a:pt x="518" y="458"/>
                    </a:cubicBezTo>
                    <a:close/>
                    <a:moveTo>
                      <a:pt x="300" y="358"/>
                    </a:moveTo>
                    <a:cubicBezTo>
                      <a:pt x="299" y="357"/>
                      <a:pt x="299" y="355"/>
                      <a:pt x="298" y="353"/>
                    </a:cubicBezTo>
                    <a:cubicBezTo>
                      <a:pt x="297" y="354"/>
                      <a:pt x="295" y="354"/>
                      <a:pt x="295" y="355"/>
                    </a:cubicBezTo>
                    <a:cubicBezTo>
                      <a:pt x="295" y="356"/>
                      <a:pt x="294" y="356"/>
                      <a:pt x="294" y="355"/>
                    </a:cubicBezTo>
                    <a:cubicBezTo>
                      <a:pt x="294" y="355"/>
                      <a:pt x="294" y="354"/>
                      <a:pt x="295" y="354"/>
                    </a:cubicBezTo>
                    <a:cubicBezTo>
                      <a:pt x="295" y="354"/>
                      <a:pt x="295" y="353"/>
                      <a:pt x="295" y="353"/>
                    </a:cubicBezTo>
                    <a:cubicBezTo>
                      <a:pt x="294" y="352"/>
                      <a:pt x="294" y="350"/>
                      <a:pt x="292" y="350"/>
                    </a:cubicBezTo>
                    <a:cubicBezTo>
                      <a:pt x="293" y="350"/>
                      <a:pt x="294" y="349"/>
                      <a:pt x="294" y="348"/>
                    </a:cubicBezTo>
                    <a:cubicBezTo>
                      <a:pt x="293" y="347"/>
                      <a:pt x="290" y="346"/>
                      <a:pt x="289" y="346"/>
                    </a:cubicBezTo>
                    <a:cubicBezTo>
                      <a:pt x="287" y="347"/>
                      <a:pt x="287" y="348"/>
                      <a:pt x="286" y="350"/>
                    </a:cubicBezTo>
                    <a:cubicBezTo>
                      <a:pt x="286" y="348"/>
                      <a:pt x="285" y="346"/>
                      <a:pt x="287" y="345"/>
                    </a:cubicBezTo>
                    <a:cubicBezTo>
                      <a:pt x="287" y="345"/>
                      <a:pt x="287" y="344"/>
                      <a:pt x="288" y="344"/>
                    </a:cubicBezTo>
                    <a:cubicBezTo>
                      <a:pt x="289" y="342"/>
                      <a:pt x="290" y="339"/>
                      <a:pt x="294" y="338"/>
                    </a:cubicBezTo>
                    <a:cubicBezTo>
                      <a:pt x="294" y="338"/>
                      <a:pt x="294" y="338"/>
                      <a:pt x="294" y="338"/>
                    </a:cubicBezTo>
                    <a:cubicBezTo>
                      <a:pt x="295" y="336"/>
                      <a:pt x="293" y="335"/>
                      <a:pt x="292" y="336"/>
                    </a:cubicBezTo>
                    <a:cubicBezTo>
                      <a:pt x="291" y="336"/>
                      <a:pt x="291" y="336"/>
                      <a:pt x="291" y="335"/>
                    </a:cubicBezTo>
                    <a:cubicBezTo>
                      <a:pt x="291" y="335"/>
                      <a:pt x="291" y="334"/>
                      <a:pt x="291" y="334"/>
                    </a:cubicBezTo>
                    <a:cubicBezTo>
                      <a:pt x="292" y="334"/>
                      <a:pt x="292" y="335"/>
                      <a:pt x="292" y="335"/>
                    </a:cubicBezTo>
                    <a:cubicBezTo>
                      <a:pt x="292" y="334"/>
                      <a:pt x="292" y="333"/>
                      <a:pt x="293" y="334"/>
                    </a:cubicBezTo>
                    <a:cubicBezTo>
                      <a:pt x="294" y="334"/>
                      <a:pt x="295" y="333"/>
                      <a:pt x="295" y="332"/>
                    </a:cubicBezTo>
                    <a:cubicBezTo>
                      <a:pt x="296" y="331"/>
                      <a:pt x="296" y="330"/>
                      <a:pt x="296" y="330"/>
                    </a:cubicBezTo>
                    <a:cubicBezTo>
                      <a:pt x="294" y="329"/>
                      <a:pt x="294" y="326"/>
                      <a:pt x="292" y="326"/>
                    </a:cubicBezTo>
                    <a:cubicBezTo>
                      <a:pt x="291" y="326"/>
                      <a:pt x="289" y="325"/>
                      <a:pt x="289" y="327"/>
                    </a:cubicBezTo>
                    <a:cubicBezTo>
                      <a:pt x="288" y="327"/>
                      <a:pt x="288" y="327"/>
                      <a:pt x="288" y="328"/>
                    </a:cubicBezTo>
                    <a:cubicBezTo>
                      <a:pt x="286" y="328"/>
                      <a:pt x="284" y="328"/>
                      <a:pt x="283" y="329"/>
                    </a:cubicBezTo>
                    <a:cubicBezTo>
                      <a:pt x="282" y="329"/>
                      <a:pt x="281" y="329"/>
                      <a:pt x="281" y="331"/>
                    </a:cubicBezTo>
                    <a:cubicBezTo>
                      <a:pt x="280" y="329"/>
                      <a:pt x="279" y="328"/>
                      <a:pt x="277" y="327"/>
                    </a:cubicBezTo>
                    <a:cubicBezTo>
                      <a:pt x="277" y="326"/>
                      <a:pt x="276" y="326"/>
                      <a:pt x="276" y="325"/>
                    </a:cubicBezTo>
                    <a:cubicBezTo>
                      <a:pt x="277" y="325"/>
                      <a:pt x="277" y="325"/>
                      <a:pt x="276" y="325"/>
                    </a:cubicBezTo>
                    <a:cubicBezTo>
                      <a:pt x="275" y="324"/>
                      <a:pt x="274" y="325"/>
                      <a:pt x="273" y="326"/>
                    </a:cubicBezTo>
                    <a:cubicBezTo>
                      <a:pt x="273" y="327"/>
                      <a:pt x="273" y="327"/>
                      <a:pt x="274" y="327"/>
                    </a:cubicBezTo>
                    <a:cubicBezTo>
                      <a:pt x="275" y="327"/>
                      <a:pt x="275" y="327"/>
                      <a:pt x="276" y="326"/>
                    </a:cubicBezTo>
                    <a:cubicBezTo>
                      <a:pt x="276" y="327"/>
                      <a:pt x="275" y="328"/>
                      <a:pt x="275" y="328"/>
                    </a:cubicBezTo>
                    <a:cubicBezTo>
                      <a:pt x="274" y="329"/>
                      <a:pt x="274" y="328"/>
                      <a:pt x="274" y="328"/>
                    </a:cubicBezTo>
                    <a:cubicBezTo>
                      <a:pt x="272" y="327"/>
                      <a:pt x="271" y="326"/>
                      <a:pt x="270" y="328"/>
                    </a:cubicBezTo>
                    <a:cubicBezTo>
                      <a:pt x="270" y="328"/>
                      <a:pt x="269" y="328"/>
                      <a:pt x="269" y="328"/>
                    </a:cubicBezTo>
                    <a:cubicBezTo>
                      <a:pt x="268" y="328"/>
                      <a:pt x="269" y="329"/>
                      <a:pt x="268" y="330"/>
                    </a:cubicBezTo>
                    <a:cubicBezTo>
                      <a:pt x="268" y="330"/>
                      <a:pt x="268" y="331"/>
                      <a:pt x="269" y="331"/>
                    </a:cubicBezTo>
                    <a:cubicBezTo>
                      <a:pt x="269" y="332"/>
                      <a:pt x="270" y="333"/>
                      <a:pt x="271" y="333"/>
                    </a:cubicBezTo>
                    <a:cubicBezTo>
                      <a:pt x="272" y="333"/>
                      <a:pt x="271" y="334"/>
                      <a:pt x="271" y="334"/>
                    </a:cubicBezTo>
                    <a:cubicBezTo>
                      <a:pt x="271" y="335"/>
                      <a:pt x="271" y="335"/>
                      <a:pt x="271" y="336"/>
                    </a:cubicBezTo>
                    <a:cubicBezTo>
                      <a:pt x="270" y="337"/>
                      <a:pt x="271" y="336"/>
                      <a:pt x="270" y="335"/>
                    </a:cubicBezTo>
                    <a:cubicBezTo>
                      <a:pt x="270" y="334"/>
                      <a:pt x="270" y="334"/>
                      <a:pt x="269" y="333"/>
                    </a:cubicBezTo>
                    <a:cubicBezTo>
                      <a:pt x="267" y="333"/>
                      <a:pt x="266" y="333"/>
                      <a:pt x="265" y="335"/>
                    </a:cubicBezTo>
                    <a:cubicBezTo>
                      <a:pt x="265" y="336"/>
                      <a:pt x="264" y="337"/>
                      <a:pt x="266" y="337"/>
                    </a:cubicBezTo>
                    <a:cubicBezTo>
                      <a:pt x="266" y="337"/>
                      <a:pt x="266" y="338"/>
                      <a:pt x="267" y="338"/>
                    </a:cubicBezTo>
                    <a:cubicBezTo>
                      <a:pt x="268" y="341"/>
                      <a:pt x="271" y="341"/>
                      <a:pt x="273" y="339"/>
                    </a:cubicBezTo>
                    <a:cubicBezTo>
                      <a:pt x="273" y="338"/>
                      <a:pt x="273" y="338"/>
                      <a:pt x="273" y="338"/>
                    </a:cubicBezTo>
                    <a:cubicBezTo>
                      <a:pt x="273" y="338"/>
                      <a:pt x="273" y="338"/>
                      <a:pt x="273" y="338"/>
                    </a:cubicBezTo>
                    <a:cubicBezTo>
                      <a:pt x="274" y="340"/>
                      <a:pt x="274" y="342"/>
                      <a:pt x="276" y="342"/>
                    </a:cubicBezTo>
                    <a:cubicBezTo>
                      <a:pt x="275" y="343"/>
                      <a:pt x="274" y="341"/>
                      <a:pt x="274" y="341"/>
                    </a:cubicBezTo>
                    <a:cubicBezTo>
                      <a:pt x="273" y="341"/>
                      <a:pt x="273" y="340"/>
                      <a:pt x="272" y="341"/>
                    </a:cubicBezTo>
                    <a:cubicBezTo>
                      <a:pt x="272" y="342"/>
                      <a:pt x="271" y="343"/>
                      <a:pt x="272" y="344"/>
                    </a:cubicBezTo>
                    <a:cubicBezTo>
                      <a:pt x="272" y="344"/>
                      <a:pt x="272" y="345"/>
                      <a:pt x="272" y="345"/>
                    </a:cubicBezTo>
                    <a:cubicBezTo>
                      <a:pt x="273" y="344"/>
                      <a:pt x="273" y="345"/>
                      <a:pt x="274" y="345"/>
                    </a:cubicBezTo>
                    <a:cubicBezTo>
                      <a:pt x="274" y="346"/>
                      <a:pt x="274" y="347"/>
                      <a:pt x="274" y="347"/>
                    </a:cubicBezTo>
                    <a:cubicBezTo>
                      <a:pt x="275" y="349"/>
                      <a:pt x="275" y="349"/>
                      <a:pt x="273" y="350"/>
                    </a:cubicBezTo>
                    <a:cubicBezTo>
                      <a:pt x="273" y="349"/>
                      <a:pt x="274" y="348"/>
                      <a:pt x="273" y="348"/>
                    </a:cubicBezTo>
                    <a:cubicBezTo>
                      <a:pt x="273" y="347"/>
                      <a:pt x="273" y="347"/>
                      <a:pt x="273" y="347"/>
                    </a:cubicBezTo>
                    <a:cubicBezTo>
                      <a:pt x="273" y="347"/>
                      <a:pt x="273" y="346"/>
                      <a:pt x="273" y="346"/>
                    </a:cubicBezTo>
                    <a:cubicBezTo>
                      <a:pt x="272" y="346"/>
                      <a:pt x="272" y="346"/>
                      <a:pt x="272" y="347"/>
                    </a:cubicBezTo>
                    <a:cubicBezTo>
                      <a:pt x="272" y="348"/>
                      <a:pt x="272" y="349"/>
                      <a:pt x="273" y="351"/>
                    </a:cubicBezTo>
                    <a:cubicBezTo>
                      <a:pt x="273" y="351"/>
                      <a:pt x="273" y="352"/>
                      <a:pt x="272" y="352"/>
                    </a:cubicBezTo>
                    <a:cubicBezTo>
                      <a:pt x="272" y="353"/>
                      <a:pt x="271" y="353"/>
                      <a:pt x="271" y="353"/>
                    </a:cubicBezTo>
                    <a:cubicBezTo>
                      <a:pt x="270" y="352"/>
                      <a:pt x="270" y="352"/>
                      <a:pt x="270" y="353"/>
                    </a:cubicBezTo>
                    <a:cubicBezTo>
                      <a:pt x="270" y="354"/>
                      <a:pt x="270" y="354"/>
                      <a:pt x="269" y="354"/>
                    </a:cubicBezTo>
                    <a:cubicBezTo>
                      <a:pt x="268" y="354"/>
                      <a:pt x="267" y="354"/>
                      <a:pt x="266" y="353"/>
                    </a:cubicBezTo>
                    <a:cubicBezTo>
                      <a:pt x="266" y="353"/>
                      <a:pt x="267" y="352"/>
                      <a:pt x="267" y="352"/>
                    </a:cubicBezTo>
                    <a:cubicBezTo>
                      <a:pt x="267" y="352"/>
                      <a:pt x="266" y="352"/>
                      <a:pt x="266" y="351"/>
                    </a:cubicBezTo>
                    <a:cubicBezTo>
                      <a:pt x="266" y="351"/>
                      <a:pt x="265" y="352"/>
                      <a:pt x="265" y="351"/>
                    </a:cubicBezTo>
                    <a:cubicBezTo>
                      <a:pt x="266" y="350"/>
                      <a:pt x="265" y="350"/>
                      <a:pt x="264" y="349"/>
                    </a:cubicBezTo>
                    <a:cubicBezTo>
                      <a:pt x="264" y="349"/>
                      <a:pt x="263" y="348"/>
                      <a:pt x="263" y="347"/>
                    </a:cubicBezTo>
                    <a:cubicBezTo>
                      <a:pt x="263" y="346"/>
                      <a:pt x="262" y="346"/>
                      <a:pt x="261" y="345"/>
                    </a:cubicBezTo>
                    <a:cubicBezTo>
                      <a:pt x="261" y="345"/>
                      <a:pt x="260" y="345"/>
                      <a:pt x="259" y="346"/>
                    </a:cubicBezTo>
                    <a:cubicBezTo>
                      <a:pt x="259" y="346"/>
                      <a:pt x="259" y="347"/>
                      <a:pt x="258" y="347"/>
                    </a:cubicBezTo>
                    <a:cubicBezTo>
                      <a:pt x="258" y="348"/>
                      <a:pt x="258" y="349"/>
                      <a:pt x="258" y="350"/>
                    </a:cubicBezTo>
                    <a:cubicBezTo>
                      <a:pt x="257" y="352"/>
                      <a:pt x="257" y="354"/>
                      <a:pt x="259" y="355"/>
                    </a:cubicBezTo>
                    <a:cubicBezTo>
                      <a:pt x="259" y="356"/>
                      <a:pt x="260" y="357"/>
                      <a:pt x="260" y="357"/>
                    </a:cubicBezTo>
                    <a:cubicBezTo>
                      <a:pt x="260" y="357"/>
                      <a:pt x="260" y="357"/>
                      <a:pt x="260" y="357"/>
                    </a:cubicBezTo>
                    <a:cubicBezTo>
                      <a:pt x="260" y="357"/>
                      <a:pt x="260" y="357"/>
                      <a:pt x="260" y="357"/>
                    </a:cubicBezTo>
                    <a:cubicBezTo>
                      <a:pt x="261" y="357"/>
                      <a:pt x="261" y="358"/>
                      <a:pt x="261" y="358"/>
                    </a:cubicBezTo>
                    <a:cubicBezTo>
                      <a:pt x="262" y="359"/>
                      <a:pt x="263" y="360"/>
                      <a:pt x="263" y="360"/>
                    </a:cubicBezTo>
                    <a:cubicBezTo>
                      <a:pt x="263" y="362"/>
                      <a:pt x="263" y="362"/>
                      <a:pt x="264" y="363"/>
                    </a:cubicBezTo>
                    <a:cubicBezTo>
                      <a:pt x="265" y="363"/>
                      <a:pt x="265" y="363"/>
                      <a:pt x="266" y="363"/>
                    </a:cubicBezTo>
                    <a:cubicBezTo>
                      <a:pt x="266" y="363"/>
                      <a:pt x="266" y="362"/>
                      <a:pt x="267" y="362"/>
                    </a:cubicBezTo>
                    <a:cubicBezTo>
                      <a:pt x="267" y="362"/>
                      <a:pt x="268" y="363"/>
                      <a:pt x="268" y="363"/>
                    </a:cubicBezTo>
                    <a:cubicBezTo>
                      <a:pt x="268" y="365"/>
                      <a:pt x="269" y="365"/>
                      <a:pt x="271" y="365"/>
                    </a:cubicBezTo>
                    <a:cubicBezTo>
                      <a:pt x="271" y="365"/>
                      <a:pt x="271" y="365"/>
                      <a:pt x="271" y="365"/>
                    </a:cubicBezTo>
                    <a:cubicBezTo>
                      <a:pt x="271" y="365"/>
                      <a:pt x="271" y="365"/>
                      <a:pt x="271" y="365"/>
                    </a:cubicBezTo>
                    <a:cubicBezTo>
                      <a:pt x="271" y="366"/>
                      <a:pt x="272" y="367"/>
                      <a:pt x="272" y="368"/>
                    </a:cubicBezTo>
                    <a:cubicBezTo>
                      <a:pt x="273" y="369"/>
                      <a:pt x="274" y="371"/>
                      <a:pt x="275" y="372"/>
                    </a:cubicBezTo>
                    <a:cubicBezTo>
                      <a:pt x="276" y="373"/>
                      <a:pt x="277" y="374"/>
                      <a:pt x="277" y="374"/>
                    </a:cubicBezTo>
                    <a:cubicBezTo>
                      <a:pt x="278" y="377"/>
                      <a:pt x="280" y="379"/>
                      <a:pt x="280" y="381"/>
                    </a:cubicBezTo>
                    <a:cubicBezTo>
                      <a:pt x="280" y="382"/>
                      <a:pt x="280" y="382"/>
                      <a:pt x="280" y="382"/>
                    </a:cubicBezTo>
                    <a:cubicBezTo>
                      <a:pt x="280" y="383"/>
                      <a:pt x="281" y="383"/>
                      <a:pt x="281" y="382"/>
                    </a:cubicBezTo>
                    <a:cubicBezTo>
                      <a:pt x="282" y="382"/>
                      <a:pt x="282" y="382"/>
                      <a:pt x="282" y="382"/>
                    </a:cubicBezTo>
                    <a:cubicBezTo>
                      <a:pt x="282" y="383"/>
                      <a:pt x="282" y="383"/>
                      <a:pt x="282" y="383"/>
                    </a:cubicBezTo>
                    <a:cubicBezTo>
                      <a:pt x="282" y="383"/>
                      <a:pt x="282" y="383"/>
                      <a:pt x="282" y="384"/>
                    </a:cubicBezTo>
                    <a:cubicBezTo>
                      <a:pt x="282" y="384"/>
                      <a:pt x="282" y="384"/>
                      <a:pt x="282" y="384"/>
                    </a:cubicBezTo>
                    <a:cubicBezTo>
                      <a:pt x="283" y="383"/>
                      <a:pt x="283" y="384"/>
                      <a:pt x="283" y="384"/>
                    </a:cubicBezTo>
                    <a:cubicBezTo>
                      <a:pt x="284" y="384"/>
                      <a:pt x="285" y="384"/>
                      <a:pt x="285" y="384"/>
                    </a:cubicBezTo>
                    <a:cubicBezTo>
                      <a:pt x="286" y="382"/>
                      <a:pt x="287" y="381"/>
                      <a:pt x="288" y="380"/>
                    </a:cubicBezTo>
                    <a:cubicBezTo>
                      <a:pt x="288" y="380"/>
                      <a:pt x="288" y="379"/>
                      <a:pt x="288" y="379"/>
                    </a:cubicBezTo>
                    <a:cubicBezTo>
                      <a:pt x="287" y="378"/>
                      <a:pt x="286" y="377"/>
                      <a:pt x="286" y="375"/>
                    </a:cubicBezTo>
                    <a:cubicBezTo>
                      <a:pt x="285" y="374"/>
                      <a:pt x="285" y="373"/>
                      <a:pt x="287" y="372"/>
                    </a:cubicBezTo>
                    <a:cubicBezTo>
                      <a:pt x="287" y="373"/>
                      <a:pt x="286" y="373"/>
                      <a:pt x="286" y="374"/>
                    </a:cubicBezTo>
                    <a:cubicBezTo>
                      <a:pt x="286" y="375"/>
                      <a:pt x="287" y="377"/>
                      <a:pt x="288" y="377"/>
                    </a:cubicBezTo>
                    <a:cubicBezTo>
                      <a:pt x="289" y="376"/>
                      <a:pt x="290" y="376"/>
                      <a:pt x="290" y="377"/>
                    </a:cubicBezTo>
                    <a:cubicBezTo>
                      <a:pt x="291" y="377"/>
                      <a:pt x="292" y="377"/>
                      <a:pt x="293" y="377"/>
                    </a:cubicBezTo>
                    <a:cubicBezTo>
                      <a:pt x="294" y="376"/>
                      <a:pt x="294" y="375"/>
                      <a:pt x="295" y="375"/>
                    </a:cubicBezTo>
                    <a:cubicBezTo>
                      <a:pt x="296" y="375"/>
                      <a:pt x="296" y="375"/>
                      <a:pt x="295" y="374"/>
                    </a:cubicBezTo>
                    <a:cubicBezTo>
                      <a:pt x="295" y="374"/>
                      <a:pt x="295" y="373"/>
                      <a:pt x="296" y="373"/>
                    </a:cubicBezTo>
                    <a:cubicBezTo>
                      <a:pt x="296" y="373"/>
                      <a:pt x="297" y="373"/>
                      <a:pt x="297" y="372"/>
                    </a:cubicBezTo>
                    <a:cubicBezTo>
                      <a:pt x="298" y="373"/>
                      <a:pt x="297" y="373"/>
                      <a:pt x="297" y="373"/>
                    </a:cubicBezTo>
                    <a:cubicBezTo>
                      <a:pt x="298" y="373"/>
                      <a:pt x="298" y="373"/>
                      <a:pt x="298" y="373"/>
                    </a:cubicBezTo>
                    <a:cubicBezTo>
                      <a:pt x="298" y="372"/>
                      <a:pt x="299" y="372"/>
                      <a:pt x="299" y="371"/>
                    </a:cubicBezTo>
                    <a:cubicBezTo>
                      <a:pt x="298" y="370"/>
                      <a:pt x="298" y="371"/>
                      <a:pt x="297" y="371"/>
                    </a:cubicBezTo>
                    <a:cubicBezTo>
                      <a:pt x="297" y="370"/>
                      <a:pt x="298" y="370"/>
                      <a:pt x="298" y="370"/>
                    </a:cubicBezTo>
                    <a:cubicBezTo>
                      <a:pt x="299" y="370"/>
                      <a:pt x="299" y="369"/>
                      <a:pt x="299" y="369"/>
                    </a:cubicBezTo>
                    <a:cubicBezTo>
                      <a:pt x="299" y="368"/>
                      <a:pt x="298" y="368"/>
                      <a:pt x="298" y="369"/>
                    </a:cubicBezTo>
                    <a:cubicBezTo>
                      <a:pt x="297" y="369"/>
                      <a:pt x="297" y="369"/>
                      <a:pt x="296" y="368"/>
                    </a:cubicBezTo>
                    <a:cubicBezTo>
                      <a:pt x="297" y="368"/>
                      <a:pt x="299" y="368"/>
                      <a:pt x="299" y="366"/>
                    </a:cubicBezTo>
                    <a:cubicBezTo>
                      <a:pt x="298" y="364"/>
                      <a:pt x="298" y="363"/>
                      <a:pt x="297" y="362"/>
                    </a:cubicBezTo>
                    <a:cubicBezTo>
                      <a:pt x="299" y="362"/>
                      <a:pt x="300" y="360"/>
                      <a:pt x="300" y="358"/>
                    </a:cubicBezTo>
                    <a:close/>
                    <a:moveTo>
                      <a:pt x="147" y="355"/>
                    </a:moveTo>
                    <a:cubicBezTo>
                      <a:pt x="147" y="355"/>
                      <a:pt x="148" y="355"/>
                      <a:pt x="148" y="355"/>
                    </a:cubicBezTo>
                    <a:cubicBezTo>
                      <a:pt x="149" y="353"/>
                      <a:pt x="151" y="352"/>
                      <a:pt x="153" y="351"/>
                    </a:cubicBezTo>
                    <a:cubicBezTo>
                      <a:pt x="156" y="349"/>
                      <a:pt x="158" y="346"/>
                      <a:pt x="161" y="344"/>
                    </a:cubicBezTo>
                    <a:cubicBezTo>
                      <a:pt x="163" y="343"/>
                      <a:pt x="165" y="341"/>
                      <a:pt x="167" y="340"/>
                    </a:cubicBezTo>
                    <a:cubicBezTo>
                      <a:pt x="170" y="339"/>
                      <a:pt x="171" y="338"/>
                      <a:pt x="172" y="336"/>
                    </a:cubicBezTo>
                    <a:cubicBezTo>
                      <a:pt x="173" y="335"/>
                      <a:pt x="173" y="335"/>
                      <a:pt x="172" y="334"/>
                    </a:cubicBezTo>
                    <a:cubicBezTo>
                      <a:pt x="171" y="332"/>
                      <a:pt x="169" y="330"/>
                      <a:pt x="168" y="329"/>
                    </a:cubicBezTo>
                    <a:cubicBezTo>
                      <a:pt x="167" y="328"/>
                      <a:pt x="167" y="327"/>
                      <a:pt x="166" y="326"/>
                    </a:cubicBezTo>
                    <a:cubicBezTo>
                      <a:pt x="166" y="326"/>
                      <a:pt x="166" y="326"/>
                      <a:pt x="166" y="326"/>
                    </a:cubicBezTo>
                    <a:cubicBezTo>
                      <a:pt x="166" y="326"/>
                      <a:pt x="166" y="326"/>
                      <a:pt x="165" y="325"/>
                    </a:cubicBezTo>
                    <a:cubicBezTo>
                      <a:pt x="165" y="325"/>
                      <a:pt x="165" y="325"/>
                      <a:pt x="165" y="325"/>
                    </a:cubicBezTo>
                    <a:cubicBezTo>
                      <a:pt x="165" y="324"/>
                      <a:pt x="164" y="323"/>
                      <a:pt x="163" y="322"/>
                    </a:cubicBezTo>
                    <a:cubicBezTo>
                      <a:pt x="161" y="320"/>
                      <a:pt x="159" y="317"/>
                      <a:pt x="155" y="317"/>
                    </a:cubicBezTo>
                    <a:cubicBezTo>
                      <a:pt x="155" y="317"/>
                      <a:pt x="155" y="317"/>
                      <a:pt x="155" y="317"/>
                    </a:cubicBezTo>
                    <a:cubicBezTo>
                      <a:pt x="155" y="317"/>
                      <a:pt x="155" y="317"/>
                      <a:pt x="155" y="317"/>
                    </a:cubicBezTo>
                    <a:cubicBezTo>
                      <a:pt x="153" y="317"/>
                      <a:pt x="152" y="318"/>
                      <a:pt x="151" y="318"/>
                    </a:cubicBezTo>
                    <a:cubicBezTo>
                      <a:pt x="150" y="318"/>
                      <a:pt x="150" y="319"/>
                      <a:pt x="150" y="320"/>
                    </a:cubicBezTo>
                    <a:cubicBezTo>
                      <a:pt x="150" y="321"/>
                      <a:pt x="149" y="322"/>
                      <a:pt x="149" y="323"/>
                    </a:cubicBezTo>
                    <a:cubicBezTo>
                      <a:pt x="148" y="324"/>
                      <a:pt x="148" y="324"/>
                      <a:pt x="148" y="324"/>
                    </a:cubicBezTo>
                    <a:cubicBezTo>
                      <a:pt x="147" y="323"/>
                      <a:pt x="147" y="323"/>
                      <a:pt x="147" y="323"/>
                    </a:cubicBezTo>
                    <a:cubicBezTo>
                      <a:pt x="148" y="321"/>
                      <a:pt x="148" y="320"/>
                      <a:pt x="148" y="319"/>
                    </a:cubicBezTo>
                    <a:cubicBezTo>
                      <a:pt x="148" y="319"/>
                      <a:pt x="148" y="318"/>
                      <a:pt x="147" y="318"/>
                    </a:cubicBezTo>
                    <a:cubicBezTo>
                      <a:pt x="146" y="318"/>
                      <a:pt x="145" y="318"/>
                      <a:pt x="145" y="319"/>
                    </a:cubicBezTo>
                    <a:cubicBezTo>
                      <a:pt x="145" y="320"/>
                      <a:pt x="143" y="321"/>
                      <a:pt x="144" y="323"/>
                    </a:cubicBezTo>
                    <a:cubicBezTo>
                      <a:pt x="142" y="322"/>
                      <a:pt x="142" y="321"/>
                      <a:pt x="143" y="319"/>
                    </a:cubicBezTo>
                    <a:cubicBezTo>
                      <a:pt x="144" y="318"/>
                      <a:pt x="144" y="318"/>
                      <a:pt x="143" y="318"/>
                    </a:cubicBezTo>
                    <a:cubicBezTo>
                      <a:pt x="143" y="317"/>
                      <a:pt x="142" y="317"/>
                      <a:pt x="142" y="317"/>
                    </a:cubicBezTo>
                    <a:cubicBezTo>
                      <a:pt x="142" y="317"/>
                      <a:pt x="142" y="317"/>
                      <a:pt x="142" y="317"/>
                    </a:cubicBezTo>
                    <a:cubicBezTo>
                      <a:pt x="142" y="317"/>
                      <a:pt x="142" y="317"/>
                      <a:pt x="142" y="317"/>
                    </a:cubicBezTo>
                    <a:cubicBezTo>
                      <a:pt x="140" y="316"/>
                      <a:pt x="139" y="316"/>
                      <a:pt x="138" y="315"/>
                    </a:cubicBezTo>
                    <a:cubicBezTo>
                      <a:pt x="137" y="314"/>
                      <a:pt x="136" y="313"/>
                      <a:pt x="135" y="312"/>
                    </a:cubicBezTo>
                    <a:cubicBezTo>
                      <a:pt x="135" y="312"/>
                      <a:pt x="135" y="312"/>
                      <a:pt x="135" y="312"/>
                    </a:cubicBezTo>
                    <a:cubicBezTo>
                      <a:pt x="134" y="310"/>
                      <a:pt x="131" y="309"/>
                      <a:pt x="130" y="310"/>
                    </a:cubicBezTo>
                    <a:cubicBezTo>
                      <a:pt x="128" y="311"/>
                      <a:pt x="127" y="312"/>
                      <a:pt x="125" y="312"/>
                    </a:cubicBezTo>
                    <a:cubicBezTo>
                      <a:pt x="124" y="312"/>
                      <a:pt x="123" y="313"/>
                      <a:pt x="121" y="312"/>
                    </a:cubicBezTo>
                    <a:cubicBezTo>
                      <a:pt x="121" y="312"/>
                      <a:pt x="121" y="313"/>
                      <a:pt x="121" y="313"/>
                    </a:cubicBezTo>
                    <a:cubicBezTo>
                      <a:pt x="121" y="314"/>
                      <a:pt x="121" y="315"/>
                      <a:pt x="121" y="316"/>
                    </a:cubicBezTo>
                    <a:cubicBezTo>
                      <a:pt x="121" y="316"/>
                      <a:pt x="121" y="316"/>
                      <a:pt x="121" y="316"/>
                    </a:cubicBezTo>
                    <a:cubicBezTo>
                      <a:pt x="121" y="315"/>
                      <a:pt x="121" y="315"/>
                      <a:pt x="120" y="315"/>
                    </a:cubicBezTo>
                    <a:cubicBezTo>
                      <a:pt x="120" y="315"/>
                      <a:pt x="120" y="315"/>
                      <a:pt x="120" y="315"/>
                    </a:cubicBezTo>
                    <a:cubicBezTo>
                      <a:pt x="120" y="313"/>
                      <a:pt x="120" y="313"/>
                      <a:pt x="118" y="313"/>
                    </a:cubicBezTo>
                    <a:cubicBezTo>
                      <a:pt x="118" y="313"/>
                      <a:pt x="118" y="313"/>
                      <a:pt x="117" y="313"/>
                    </a:cubicBezTo>
                    <a:cubicBezTo>
                      <a:pt x="115" y="313"/>
                      <a:pt x="113" y="314"/>
                      <a:pt x="111" y="315"/>
                    </a:cubicBezTo>
                    <a:cubicBezTo>
                      <a:pt x="110" y="315"/>
                      <a:pt x="110" y="315"/>
                      <a:pt x="111" y="316"/>
                    </a:cubicBezTo>
                    <a:cubicBezTo>
                      <a:pt x="111" y="317"/>
                      <a:pt x="112" y="319"/>
                      <a:pt x="112" y="320"/>
                    </a:cubicBezTo>
                    <a:cubicBezTo>
                      <a:pt x="112" y="321"/>
                      <a:pt x="113" y="321"/>
                      <a:pt x="114" y="321"/>
                    </a:cubicBezTo>
                    <a:cubicBezTo>
                      <a:pt x="113" y="322"/>
                      <a:pt x="112" y="321"/>
                      <a:pt x="113" y="322"/>
                    </a:cubicBezTo>
                    <a:cubicBezTo>
                      <a:pt x="113" y="323"/>
                      <a:pt x="114" y="322"/>
                      <a:pt x="114" y="323"/>
                    </a:cubicBezTo>
                    <a:cubicBezTo>
                      <a:pt x="114" y="323"/>
                      <a:pt x="113" y="323"/>
                      <a:pt x="113" y="323"/>
                    </a:cubicBezTo>
                    <a:cubicBezTo>
                      <a:pt x="113" y="325"/>
                      <a:pt x="114" y="325"/>
                      <a:pt x="114" y="327"/>
                    </a:cubicBezTo>
                    <a:cubicBezTo>
                      <a:pt x="114" y="327"/>
                      <a:pt x="114" y="327"/>
                      <a:pt x="115" y="327"/>
                    </a:cubicBezTo>
                    <a:cubicBezTo>
                      <a:pt x="116" y="327"/>
                      <a:pt x="116" y="328"/>
                      <a:pt x="116" y="329"/>
                    </a:cubicBezTo>
                    <a:cubicBezTo>
                      <a:pt x="116" y="330"/>
                      <a:pt x="116" y="330"/>
                      <a:pt x="115" y="331"/>
                    </a:cubicBezTo>
                    <a:cubicBezTo>
                      <a:pt x="114" y="332"/>
                      <a:pt x="115" y="333"/>
                      <a:pt x="115" y="334"/>
                    </a:cubicBezTo>
                    <a:cubicBezTo>
                      <a:pt x="117" y="335"/>
                      <a:pt x="118" y="334"/>
                      <a:pt x="119" y="335"/>
                    </a:cubicBezTo>
                    <a:cubicBezTo>
                      <a:pt x="119" y="335"/>
                      <a:pt x="119" y="335"/>
                      <a:pt x="119" y="335"/>
                    </a:cubicBezTo>
                    <a:cubicBezTo>
                      <a:pt x="119" y="335"/>
                      <a:pt x="119" y="335"/>
                      <a:pt x="119" y="335"/>
                    </a:cubicBezTo>
                    <a:cubicBezTo>
                      <a:pt x="118" y="335"/>
                      <a:pt x="117" y="335"/>
                      <a:pt x="116" y="335"/>
                    </a:cubicBezTo>
                    <a:cubicBezTo>
                      <a:pt x="115" y="334"/>
                      <a:pt x="115" y="334"/>
                      <a:pt x="114" y="335"/>
                    </a:cubicBezTo>
                    <a:cubicBezTo>
                      <a:pt x="113" y="336"/>
                      <a:pt x="112" y="338"/>
                      <a:pt x="111" y="340"/>
                    </a:cubicBezTo>
                    <a:cubicBezTo>
                      <a:pt x="111" y="341"/>
                      <a:pt x="111" y="342"/>
                      <a:pt x="110" y="343"/>
                    </a:cubicBezTo>
                    <a:cubicBezTo>
                      <a:pt x="109" y="345"/>
                      <a:pt x="109" y="345"/>
                      <a:pt x="111" y="347"/>
                    </a:cubicBezTo>
                    <a:cubicBezTo>
                      <a:pt x="111" y="347"/>
                      <a:pt x="111" y="347"/>
                      <a:pt x="112" y="348"/>
                    </a:cubicBezTo>
                    <a:cubicBezTo>
                      <a:pt x="112" y="349"/>
                      <a:pt x="112" y="349"/>
                      <a:pt x="111" y="349"/>
                    </a:cubicBezTo>
                    <a:cubicBezTo>
                      <a:pt x="110" y="350"/>
                      <a:pt x="109" y="350"/>
                      <a:pt x="108" y="350"/>
                    </a:cubicBezTo>
                    <a:cubicBezTo>
                      <a:pt x="108" y="351"/>
                      <a:pt x="109" y="352"/>
                      <a:pt x="109" y="353"/>
                    </a:cubicBezTo>
                    <a:cubicBezTo>
                      <a:pt x="109" y="354"/>
                      <a:pt x="108" y="355"/>
                      <a:pt x="108" y="357"/>
                    </a:cubicBezTo>
                    <a:cubicBezTo>
                      <a:pt x="109" y="357"/>
                      <a:pt x="108" y="357"/>
                      <a:pt x="108" y="357"/>
                    </a:cubicBezTo>
                    <a:cubicBezTo>
                      <a:pt x="108" y="357"/>
                      <a:pt x="107" y="358"/>
                      <a:pt x="108" y="358"/>
                    </a:cubicBezTo>
                    <a:cubicBezTo>
                      <a:pt x="108" y="358"/>
                      <a:pt x="108" y="358"/>
                      <a:pt x="108" y="358"/>
                    </a:cubicBezTo>
                    <a:cubicBezTo>
                      <a:pt x="108" y="358"/>
                      <a:pt x="108" y="358"/>
                      <a:pt x="108" y="358"/>
                    </a:cubicBezTo>
                    <a:cubicBezTo>
                      <a:pt x="108" y="359"/>
                      <a:pt x="108" y="359"/>
                      <a:pt x="108" y="359"/>
                    </a:cubicBezTo>
                    <a:cubicBezTo>
                      <a:pt x="107" y="359"/>
                      <a:pt x="107" y="358"/>
                      <a:pt x="107" y="359"/>
                    </a:cubicBezTo>
                    <a:cubicBezTo>
                      <a:pt x="106" y="361"/>
                      <a:pt x="105" y="363"/>
                      <a:pt x="104" y="365"/>
                    </a:cubicBezTo>
                    <a:cubicBezTo>
                      <a:pt x="103" y="366"/>
                      <a:pt x="104" y="368"/>
                      <a:pt x="103" y="369"/>
                    </a:cubicBezTo>
                    <a:cubicBezTo>
                      <a:pt x="103" y="370"/>
                      <a:pt x="103" y="370"/>
                      <a:pt x="104" y="370"/>
                    </a:cubicBezTo>
                    <a:cubicBezTo>
                      <a:pt x="104" y="370"/>
                      <a:pt x="105" y="370"/>
                      <a:pt x="105" y="370"/>
                    </a:cubicBezTo>
                    <a:cubicBezTo>
                      <a:pt x="107" y="369"/>
                      <a:pt x="107" y="369"/>
                      <a:pt x="107" y="371"/>
                    </a:cubicBezTo>
                    <a:cubicBezTo>
                      <a:pt x="107" y="371"/>
                      <a:pt x="107" y="371"/>
                      <a:pt x="107" y="371"/>
                    </a:cubicBezTo>
                    <a:cubicBezTo>
                      <a:pt x="107" y="371"/>
                      <a:pt x="107" y="371"/>
                      <a:pt x="107" y="371"/>
                    </a:cubicBezTo>
                    <a:cubicBezTo>
                      <a:pt x="108" y="371"/>
                      <a:pt x="108" y="372"/>
                      <a:pt x="109" y="372"/>
                    </a:cubicBezTo>
                    <a:cubicBezTo>
                      <a:pt x="109" y="373"/>
                      <a:pt x="111" y="372"/>
                      <a:pt x="111" y="374"/>
                    </a:cubicBezTo>
                    <a:cubicBezTo>
                      <a:pt x="113" y="374"/>
                      <a:pt x="114" y="375"/>
                      <a:pt x="115" y="376"/>
                    </a:cubicBezTo>
                    <a:cubicBezTo>
                      <a:pt x="115" y="376"/>
                      <a:pt x="115" y="376"/>
                      <a:pt x="115" y="376"/>
                    </a:cubicBezTo>
                    <a:cubicBezTo>
                      <a:pt x="116" y="377"/>
                      <a:pt x="116" y="379"/>
                      <a:pt x="117" y="379"/>
                    </a:cubicBezTo>
                    <a:cubicBezTo>
                      <a:pt x="118" y="380"/>
                      <a:pt x="118" y="382"/>
                      <a:pt x="118" y="383"/>
                    </a:cubicBezTo>
                    <a:cubicBezTo>
                      <a:pt x="119" y="385"/>
                      <a:pt x="119" y="386"/>
                      <a:pt x="120" y="388"/>
                    </a:cubicBezTo>
                    <a:cubicBezTo>
                      <a:pt x="121" y="389"/>
                      <a:pt x="123" y="389"/>
                      <a:pt x="123" y="388"/>
                    </a:cubicBezTo>
                    <a:cubicBezTo>
                      <a:pt x="124" y="387"/>
                      <a:pt x="124" y="386"/>
                      <a:pt x="125" y="386"/>
                    </a:cubicBezTo>
                    <a:cubicBezTo>
                      <a:pt x="128" y="385"/>
                      <a:pt x="129" y="383"/>
                      <a:pt x="129" y="381"/>
                    </a:cubicBezTo>
                    <a:cubicBezTo>
                      <a:pt x="130" y="380"/>
                      <a:pt x="130" y="380"/>
                      <a:pt x="131" y="380"/>
                    </a:cubicBezTo>
                    <a:cubicBezTo>
                      <a:pt x="131" y="381"/>
                      <a:pt x="131" y="381"/>
                      <a:pt x="132" y="381"/>
                    </a:cubicBezTo>
                    <a:cubicBezTo>
                      <a:pt x="132" y="382"/>
                      <a:pt x="133" y="382"/>
                      <a:pt x="134" y="382"/>
                    </a:cubicBezTo>
                    <a:cubicBezTo>
                      <a:pt x="134" y="382"/>
                      <a:pt x="135" y="381"/>
                      <a:pt x="136" y="381"/>
                    </a:cubicBezTo>
                    <a:cubicBezTo>
                      <a:pt x="137" y="380"/>
                      <a:pt x="139" y="379"/>
                      <a:pt x="139" y="377"/>
                    </a:cubicBezTo>
                    <a:cubicBezTo>
                      <a:pt x="139" y="375"/>
                      <a:pt x="139" y="372"/>
                      <a:pt x="139" y="370"/>
                    </a:cubicBezTo>
                    <a:cubicBezTo>
                      <a:pt x="139" y="370"/>
                      <a:pt x="139" y="370"/>
                      <a:pt x="139" y="369"/>
                    </a:cubicBezTo>
                    <a:cubicBezTo>
                      <a:pt x="140" y="368"/>
                      <a:pt x="141" y="366"/>
                      <a:pt x="140" y="364"/>
                    </a:cubicBezTo>
                    <a:cubicBezTo>
                      <a:pt x="140" y="364"/>
                      <a:pt x="140" y="363"/>
                      <a:pt x="140" y="363"/>
                    </a:cubicBezTo>
                    <a:cubicBezTo>
                      <a:pt x="141" y="363"/>
                      <a:pt x="141" y="364"/>
                      <a:pt x="141" y="364"/>
                    </a:cubicBezTo>
                    <a:cubicBezTo>
                      <a:pt x="141" y="364"/>
                      <a:pt x="141" y="364"/>
                      <a:pt x="142" y="364"/>
                    </a:cubicBezTo>
                    <a:cubicBezTo>
                      <a:pt x="143" y="364"/>
                      <a:pt x="146" y="362"/>
                      <a:pt x="146" y="361"/>
                    </a:cubicBezTo>
                    <a:cubicBezTo>
                      <a:pt x="146" y="361"/>
                      <a:pt x="147" y="361"/>
                      <a:pt x="146" y="361"/>
                    </a:cubicBezTo>
                    <a:cubicBezTo>
                      <a:pt x="146" y="359"/>
                      <a:pt x="148" y="357"/>
                      <a:pt x="147" y="355"/>
                    </a:cubicBezTo>
                    <a:close/>
                    <a:moveTo>
                      <a:pt x="165" y="325"/>
                    </a:moveTo>
                    <a:cubicBezTo>
                      <a:pt x="165" y="326"/>
                      <a:pt x="165" y="326"/>
                      <a:pt x="165" y="326"/>
                    </a:cubicBezTo>
                    <a:cubicBezTo>
                      <a:pt x="165" y="326"/>
                      <a:pt x="165" y="326"/>
                      <a:pt x="165" y="325"/>
                    </a:cubicBezTo>
                    <a:close/>
                    <a:moveTo>
                      <a:pt x="269" y="407"/>
                    </a:moveTo>
                    <a:cubicBezTo>
                      <a:pt x="269" y="407"/>
                      <a:pt x="269" y="407"/>
                      <a:pt x="268" y="406"/>
                    </a:cubicBezTo>
                    <a:cubicBezTo>
                      <a:pt x="268" y="406"/>
                      <a:pt x="268" y="407"/>
                      <a:pt x="268" y="407"/>
                    </a:cubicBezTo>
                    <a:cubicBezTo>
                      <a:pt x="267" y="407"/>
                      <a:pt x="266" y="408"/>
                      <a:pt x="265" y="407"/>
                    </a:cubicBezTo>
                    <a:cubicBezTo>
                      <a:pt x="264" y="407"/>
                      <a:pt x="265" y="406"/>
                      <a:pt x="264" y="405"/>
                    </a:cubicBezTo>
                    <a:cubicBezTo>
                      <a:pt x="264" y="404"/>
                      <a:pt x="264" y="404"/>
                      <a:pt x="263" y="404"/>
                    </a:cubicBezTo>
                    <a:cubicBezTo>
                      <a:pt x="263" y="405"/>
                      <a:pt x="262" y="405"/>
                      <a:pt x="262" y="404"/>
                    </a:cubicBezTo>
                    <a:cubicBezTo>
                      <a:pt x="261" y="404"/>
                      <a:pt x="260" y="403"/>
                      <a:pt x="260" y="402"/>
                    </a:cubicBezTo>
                    <a:cubicBezTo>
                      <a:pt x="258" y="402"/>
                      <a:pt x="258" y="400"/>
                      <a:pt x="257" y="400"/>
                    </a:cubicBezTo>
                    <a:cubicBezTo>
                      <a:pt x="256" y="400"/>
                      <a:pt x="256" y="400"/>
                      <a:pt x="256" y="399"/>
                    </a:cubicBezTo>
                    <a:cubicBezTo>
                      <a:pt x="257" y="398"/>
                      <a:pt x="255" y="398"/>
                      <a:pt x="255" y="396"/>
                    </a:cubicBezTo>
                    <a:cubicBezTo>
                      <a:pt x="254" y="398"/>
                      <a:pt x="255" y="399"/>
                      <a:pt x="256" y="400"/>
                    </a:cubicBezTo>
                    <a:cubicBezTo>
                      <a:pt x="255" y="400"/>
                      <a:pt x="254" y="400"/>
                      <a:pt x="254" y="399"/>
                    </a:cubicBezTo>
                    <a:cubicBezTo>
                      <a:pt x="253" y="399"/>
                      <a:pt x="253" y="398"/>
                      <a:pt x="252" y="398"/>
                    </a:cubicBezTo>
                    <a:cubicBezTo>
                      <a:pt x="251" y="399"/>
                      <a:pt x="251" y="398"/>
                      <a:pt x="251" y="397"/>
                    </a:cubicBezTo>
                    <a:cubicBezTo>
                      <a:pt x="251" y="397"/>
                      <a:pt x="252" y="396"/>
                      <a:pt x="252" y="396"/>
                    </a:cubicBezTo>
                    <a:cubicBezTo>
                      <a:pt x="252" y="396"/>
                      <a:pt x="251" y="395"/>
                      <a:pt x="251" y="395"/>
                    </a:cubicBezTo>
                    <a:cubicBezTo>
                      <a:pt x="251" y="396"/>
                      <a:pt x="251" y="396"/>
                      <a:pt x="251" y="396"/>
                    </a:cubicBezTo>
                    <a:cubicBezTo>
                      <a:pt x="250" y="395"/>
                      <a:pt x="248" y="395"/>
                      <a:pt x="248" y="393"/>
                    </a:cubicBezTo>
                    <a:cubicBezTo>
                      <a:pt x="248" y="392"/>
                      <a:pt x="248" y="391"/>
                      <a:pt x="246" y="391"/>
                    </a:cubicBezTo>
                    <a:cubicBezTo>
                      <a:pt x="245" y="390"/>
                      <a:pt x="244" y="388"/>
                      <a:pt x="245" y="387"/>
                    </a:cubicBezTo>
                    <a:cubicBezTo>
                      <a:pt x="245" y="386"/>
                      <a:pt x="246" y="385"/>
                      <a:pt x="245" y="384"/>
                    </a:cubicBezTo>
                    <a:cubicBezTo>
                      <a:pt x="245" y="384"/>
                      <a:pt x="245" y="383"/>
                      <a:pt x="246" y="383"/>
                    </a:cubicBezTo>
                    <a:cubicBezTo>
                      <a:pt x="247" y="383"/>
                      <a:pt x="246" y="382"/>
                      <a:pt x="246" y="381"/>
                    </a:cubicBezTo>
                    <a:cubicBezTo>
                      <a:pt x="246" y="380"/>
                      <a:pt x="246" y="380"/>
                      <a:pt x="246" y="379"/>
                    </a:cubicBezTo>
                    <a:cubicBezTo>
                      <a:pt x="247" y="377"/>
                      <a:pt x="246" y="376"/>
                      <a:pt x="244" y="374"/>
                    </a:cubicBezTo>
                    <a:cubicBezTo>
                      <a:pt x="243" y="372"/>
                      <a:pt x="243" y="369"/>
                      <a:pt x="242" y="367"/>
                    </a:cubicBezTo>
                    <a:cubicBezTo>
                      <a:pt x="242" y="366"/>
                      <a:pt x="242" y="366"/>
                      <a:pt x="242" y="366"/>
                    </a:cubicBezTo>
                    <a:cubicBezTo>
                      <a:pt x="242" y="364"/>
                      <a:pt x="241" y="363"/>
                      <a:pt x="241" y="361"/>
                    </a:cubicBezTo>
                    <a:cubicBezTo>
                      <a:pt x="241" y="361"/>
                      <a:pt x="240" y="360"/>
                      <a:pt x="240" y="360"/>
                    </a:cubicBezTo>
                    <a:cubicBezTo>
                      <a:pt x="241" y="359"/>
                      <a:pt x="240" y="358"/>
                      <a:pt x="240" y="357"/>
                    </a:cubicBezTo>
                    <a:cubicBezTo>
                      <a:pt x="240" y="356"/>
                      <a:pt x="240" y="354"/>
                      <a:pt x="239" y="353"/>
                    </a:cubicBezTo>
                    <a:cubicBezTo>
                      <a:pt x="239" y="352"/>
                      <a:pt x="240" y="352"/>
                      <a:pt x="240" y="352"/>
                    </a:cubicBezTo>
                    <a:cubicBezTo>
                      <a:pt x="238" y="351"/>
                      <a:pt x="239" y="350"/>
                      <a:pt x="238" y="349"/>
                    </a:cubicBezTo>
                    <a:cubicBezTo>
                      <a:pt x="237" y="349"/>
                      <a:pt x="236" y="348"/>
                      <a:pt x="236" y="348"/>
                    </a:cubicBezTo>
                    <a:cubicBezTo>
                      <a:pt x="237" y="346"/>
                      <a:pt x="236" y="346"/>
                      <a:pt x="235" y="346"/>
                    </a:cubicBezTo>
                    <a:cubicBezTo>
                      <a:pt x="235" y="346"/>
                      <a:pt x="234" y="346"/>
                      <a:pt x="234" y="345"/>
                    </a:cubicBezTo>
                    <a:cubicBezTo>
                      <a:pt x="233" y="344"/>
                      <a:pt x="232" y="342"/>
                      <a:pt x="230" y="341"/>
                    </a:cubicBezTo>
                    <a:cubicBezTo>
                      <a:pt x="230" y="340"/>
                      <a:pt x="230" y="340"/>
                      <a:pt x="229" y="340"/>
                    </a:cubicBezTo>
                    <a:cubicBezTo>
                      <a:pt x="228" y="340"/>
                      <a:pt x="228" y="340"/>
                      <a:pt x="228" y="341"/>
                    </a:cubicBezTo>
                    <a:cubicBezTo>
                      <a:pt x="228" y="341"/>
                      <a:pt x="228" y="342"/>
                      <a:pt x="228" y="342"/>
                    </a:cubicBezTo>
                    <a:cubicBezTo>
                      <a:pt x="228" y="343"/>
                      <a:pt x="228" y="343"/>
                      <a:pt x="228" y="343"/>
                    </a:cubicBezTo>
                    <a:cubicBezTo>
                      <a:pt x="228" y="343"/>
                      <a:pt x="228" y="343"/>
                      <a:pt x="228" y="343"/>
                    </a:cubicBezTo>
                    <a:cubicBezTo>
                      <a:pt x="227" y="343"/>
                      <a:pt x="227" y="342"/>
                      <a:pt x="227" y="342"/>
                    </a:cubicBezTo>
                    <a:cubicBezTo>
                      <a:pt x="226" y="341"/>
                      <a:pt x="225" y="340"/>
                      <a:pt x="223" y="339"/>
                    </a:cubicBezTo>
                    <a:cubicBezTo>
                      <a:pt x="223" y="339"/>
                      <a:pt x="222" y="339"/>
                      <a:pt x="222" y="339"/>
                    </a:cubicBezTo>
                    <a:cubicBezTo>
                      <a:pt x="222" y="340"/>
                      <a:pt x="221" y="340"/>
                      <a:pt x="221" y="341"/>
                    </a:cubicBezTo>
                    <a:cubicBezTo>
                      <a:pt x="222" y="342"/>
                      <a:pt x="222" y="342"/>
                      <a:pt x="223" y="342"/>
                    </a:cubicBezTo>
                    <a:cubicBezTo>
                      <a:pt x="220" y="342"/>
                      <a:pt x="220" y="343"/>
                      <a:pt x="221" y="345"/>
                    </a:cubicBezTo>
                    <a:cubicBezTo>
                      <a:pt x="221" y="346"/>
                      <a:pt x="221" y="347"/>
                      <a:pt x="221" y="348"/>
                    </a:cubicBezTo>
                    <a:cubicBezTo>
                      <a:pt x="221" y="350"/>
                      <a:pt x="222" y="352"/>
                      <a:pt x="222" y="354"/>
                    </a:cubicBezTo>
                    <a:cubicBezTo>
                      <a:pt x="222" y="356"/>
                      <a:pt x="224" y="357"/>
                      <a:pt x="222" y="358"/>
                    </a:cubicBezTo>
                    <a:cubicBezTo>
                      <a:pt x="222" y="358"/>
                      <a:pt x="222" y="359"/>
                      <a:pt x="222" y="359"/>
                    </a:cubicBezTo>
                    <a:cubicBezTo>
                      <a:pt x="224" y="360"/>
                      <a:pt x="223" y="361"/>
                      <a:pt x="223" y="363"/>
                    </a:cubicBezTo>
                    <a:cubicBezTo>
                      <a:pt x="224" y="364"/>
                      <a:pt x="223" y="365"/>
                      <a:pt x="224" y="367"/>
                    </a:cubicBezTo>
                    <a:cubicBezTo>
                      <a:pt x="224" y="367"/>
                      <a:pt x="224" y="367"/>
                      <a:pt x="224" y="367"/>
                    </a:cubicBezTo>
                    <a:cubicBezTo>
                      <a:pt x="224" y="368"/>
                      <a:pt x="225" y="369"/>
                      <a:pt x="226" y="370"/>
                    </a:cubicBezTo>
                    <a:cubicBezTo>
                      <a:pt x="226" y="370"/>
                      <a:pt x="227" y="371"/>
                      <a:pt x="226" y="372"/>
                    </a:cubicBezTo>
                    <a:cubicBezTo>
                      <a:pt x="226" y="372"/>
                      <a:pt x="225" y="372"/>
                      <a:pt x="226" y="373"/>
                    </a:cubicBezTo>
                    <a:cubicBezTo>
                      <a:pt x="226" y="373"/>
                      <a:pt x="227" y="373"/>
                      <a:pt x="227" y="373"/>
                    </a:cubicBezTo>
                    <a:cubicBezTo>
                      <a:pt x="227" y="373"/>
                      <a:pt x="226" y="374"/>
                      <a:pt x="226" y="374"/>
                    </a:cubicBezTo>
                    <a:cubicBezTo>
                      <a:pt x="225" y="373"/>
                      <a:pt x="225" y="374"/>
                      <a:pt x="224" y="375"/>
                    </a:cubicBezTo>
                    <a:cubicBezTo>
                      <a:pt x="224" y="375"/>
                      <a:pt x="224" y="375"/>
                      <a:pt x="224" y="375"/>
                    </a:cubicBezTo>
                    <a:cubicBezTo>
                      <a:pt x="222" y="375"/>
                      <a:pt x="224" y="376"/>
                      <a:pt x="223" y="377"/>
                    </a:cubicBezTo>
                    <a:cubicBezTo>
                      <a:pt x="222" y="377"/>
                      <a:pt x="222" y="376"/>
                      <a:pt x="222" y="376"/>
                    </a:cubicBezTo>
                    <a:cubicBezTo>
                      <a:pt x="222" y="376"/>
                      <a:pt x="222" y="376"/>
                      <a:pt x="222" y="376"/>
                    </a:cubicBezTo>
                    <a:cubicBezTo>
                      <a:pt x="222" y="376"/>
                      <a:pt x="222" y="375"/>
                      <a:pt x="221" y="375"/>
                    </a:cubicBezTo>
                    <a:cubicBezTo>
                      <a:pt x="221" y="375"/>
                      <a:pt x="221" y="375"/>
                      <a:pt x="220" y="374"/>
                    </a:cubicBezTo>
                    <a:cubicBezTo>
                      <a:pt x="219" y="372"/>
                      <a:pt x="221" y="370"/>
                      <a:pt x="219" y="368"/>
                    </a:cubicBezTo>
                    <a:cubicBezTo>
                      <a:pt x="219" y="366"/>
                      <a:pt x="218" y="364"/>
                      <a:pt x="218" y="362"/>
                    </a:cubicBezTo>
                    <a:cubicBezTo>
                      <a:pt x="217" y="361"/>
                      <a:pt x="217" y="360"/>
                      <a:pt x="218" y="360"/>
                    </a:cubicBezTo>
                    <a:cubicBezTo>
                      <a:pt x="218" y="359"/>
                      <a:pt x="218" y="358"/>
                      <a:pt x="217" y="357"/>
                    </a:cubicBezTo>
                    <a:cubicBezTo>
                      <a:pt x="217" y="356"/>
                      <a:pt x="217" y="356"/>
                      <a:pt x="216" y="356"/>
                    </a:cubicBezTo>
                    <a:cubicBezTo>
                      <a:pt x="216" y="357"/>
                      <a:pt x="215" y="357"/>
                      <a:pt x="215" y="356"/>
                    </a:cubicBezTo>
                    <a:cubicBezTo>
                      <a:pt x="215" y="355"/>
                      <a:pt x="216" y="354"/>
                      <a:pt x="215" y="354"/>
                    </a:cubicBezTo>
                    <a:cubicBezTo>
                      <a:pt x="215" y="352"/>
                      <a:pt x="214" y="353"/>
                      <a:pt x="214" y="353"/>
                    </a:cubicBezTo>
                    <a:cubicBezTo>
                      <a:pt x="213" y="353"/>
                      <a:pt x="213" y="352"/>
                      <a:pt x="213" y="352"/>
                    </a:cubicBezTo>
                    <a:cubicBezTo>
                      <a:pt x="212" y="351"/>
                      <a:pt x="212" y="351"/>
                      <a:pt x="211" y="351"/>
                    </a:cubicBezTo>
                    <a:cubicBezTo>
                      <a:pt x="210" y="350"/>
                      <a:pt x="210" y="350"/>
                      <a:pt x="211" y="349"/>
                    </a:cubicBezTo>
                    <a:cubicBezTo>
                      <a:pt x="210" y="348"/>
                      <a:pt x="210" y="349"/>
                      <a:pt x="209" y="349"/>
                    </a:cubicBezTo>
                    <a:cubicBezTo>
                      <a:pt x="209" y="347"/>
                      <a:pt x="207" y="347"/>
                      <a:pt x="205" y="347"/>
                    </a:cubicBezTo>
                    <a:cubicBezTo>
                      <a:pt x="204" y="346"/>
                      <a:pt x="204" y="347"/>
                      <a:pt x="204" y="348"/>
                    </a:cubicBezTo>
                    <a:cubicBezTo>
                      <a:pt x="204" y="349"/>
                      <a:pt x="205" y="350"/>
                      <a:pt x="206" y="351"/>
                    </a:cubicBezTo>
                    <a:cubicBezTo>
                      <a:pt x="207" y="351"/>
                      <a:pt x="207" y="351"/>
                      <a:pt x="207" y="351"/>
                    </a:cubicBezTo>
                    <a:cubicBezTo>
                      <a:pt x="207" y="353"/>
                      <a:pt x="208" y="353"/>
                      <a:pt x="209" y="353"/>
                    </a:cubicBezTo>
                    <a:cubicBezTo>
                      <a:pt x="209" y="353"/>
                      <a:pt x="209" y="353"/>
                      <a:pt x="209" y="353"/>
                    </a:cubicBezTo>
                    <a:cubicBezTo>
                      <a:pt x="210" y="353"/>
                      <a:pt x="210" y="354"/>
                      <a:pt x="209" y="355"/>
                    </a:cubicBezTo>
                    <a:cubicBezTo>
                      <a:pt x="209" y="354"/>
                      <a:pt x="209" y="354"/>
                      <a:pt x="208" y="354"/>
                    </a:cubicBezTo>
                    <a:cubicBezTo>
                      <a:pt x="208" y="354"/>
                      <a:pt x="208" y="353"/>
                      <a:pt x="207" y="353"/>
                    </a:cubicBezTo>
                    <a:cubicBezTo>
                      <a:pt x="207" y="354"/>
                      <a:pt x="207" y="355"/>
                      <a:pt x="208" y="355"/>
                    </a:cubicBezTo>
                    <a:cubicBezTo>
                      <a:pt x="208" y="355"/>
                      <a:pt x="209" y="356"/>
                      <a:pt x="209" y="357"/>
                    </a:cubicBezTo>
                    <a:cubicBezTo>
                      <a:pt x="209" y="357"/>
                      <a:pt x="209" y="357"/>
                      <a:pt x="210" y="357"/>
                    </a:cubicBezTo>
                    <a:cubicBezTo>
                      <a:pt x="210" y="357"/>
                      <a:pt x="210" y="357"/>
                      <a:pt x="210" y="357"/>
                    </a:cubicBezTo>
                    <a:cubicBezTo>
                      <a:pt x="210" y="359"/>
                      <a:pt x="209" y="358"/>
                      <a:pt x="208" y="359"/>
                    </a:cubicBezTo>
                    <a:cubicBezTo>
                      <a:pt x="208" y="359"/>
                      <a:pt x="208" y="359"/>
                      <a:pt x="207" y="358"/>
                    </a:cubicBezTo>
                    <a:cubicBezTo>
                      <a:pt x="207" y="358"/>
                      <a:pt x="207" y="357"/>
                      <a:pt x="205" y="358"/>
                    </a:cubicBezTo>
                    <a:cubicBezTo>
                      <a:pt x="205" y="358"/>
                      <a:pt x="205" y="358"/>
                      <a:pt x="205" y="358"/>
                    </a:cubicBezTo>
                    <a:cubicBezTo>
                      <a:pt x="205" y="358"/>
                      <a:pt x="205" y="358"/>
                      <a:pt x="205" y="358"/>
                    </a:cubicBezTo>
                    <a:cubicBezTo>
                      <a:pt x="205" y="358"/>
                      <a:pt x="205" y="358"/>
                      <a:pt x="205" y="358"/>
                    </a:cubicBezTo>
                    <a:cubicBezTo>
                      <a:pt x="205" y="357"/>
                      <a:pt x="204" y="356"/>
                      <a:pt x="204" y="357"/>
                    </a:cubicBezTo>
                    <a:cubicBezTo>
                      <a:pt x="203" y="358"/>
                      <a:pt x="202" y="359"/>
                      <a:pt x="201" y="361"/>
                    </a:cubicBezTo>
                    <a:cubicBezTo>
                      <a:pt x="201" y="361"/>
                      <a:pt x="201" y="362"/>
                      <a:pt x="200" y="362"/>
                    </a:cubicBezTo>
                    <a:cubicBezTo>
                      <a:pt x="200" y="361"/>
                      <a:pt x="200" y="361"/>
                      <a:pt x="200" y="360"/>
                    </a:cubicBezTo>
                    <a:cubicBezTo>
                      <a:pt x="200" y="360"/>
                      <a:pt x="200" y="360"/>
                      <a:pt x="200" y="359"/>
                    </a:cubicBezTo>
                    <a:cubicBezTo>
                      <a:pt x="200" y="359"/>
                      <a:pt x="199" y="360"/>
                      <a:pt x="199" y="360"/>
                    </a:cubicBezTo>
                    <a:cubicBezTo>
                      <a:pt x="198" y="361"/>
                      <a:pt x="197" y="362"/>
                      <a:pt x="196" y="362"/>
                    </a:cubicBezTo>
                    <a:cubicBezTo>
                      <a:pt x="196" y="362"/>
                      <a:pt x="195" y="362"/>
                      <a:pt x="195" y="362"/>
                    </a:cubicBezTo>
                    <a:cubicBezTo>
                      <a:pt x="195" y="362"/>
                      <a:pt x="195" y="361"/>
                      <a:pt x="196" y="361"/>
                    </a:cubicBezTo>
                    <a:cubicBezTo>
                      <a:pt x="196" y="361"/>
                      <a:pt x="196" y="361"/>
                      <a:pt x="197" y="360"/>
                    </a:cubicBezTo>
                    <a:cubicBezTo>
                      <a:pt x="198" y="360"/>
                      <a:pt x="199" y="360"/>
                      <a:pt x="199" y="358"/>
                    </a:cubicBezTo>
                    <a:cubicBezTo>
                      <a:pt x="199" y="358"/>
                      <a:pt x="199" y="357"/>
                      <a:pt x="200" y="357"/>
                    </a:cubicBezTo>
                    <a:cubicBezTo>
                      <a:pt x="201" y="356"/>
                      <a:pt x="201" y="354"/>
                      <a:pt x="199" y="353"/>
                    </a:cubicBezTo>
                    <a:cubicBezTo>
                      <a:pt x="198" y="352"/>
                      <a:pt x="197" y="352"/>
                      <a:pt x="196" y="351"/>
                    </a:cubicBezTo>
                    <a:cubicBezTo>
                      <a:pt x="195" y="349"/>
                      <a:pt x="192" y="349"/>
                      <a:pt x="190" y="347"/>
                    </a:cubicBezTo>
                    <a:cubicBezTo>
                      <a:pt x="190" y="347"/>
                      <a:pt x="190" y="347"/>
                      <a:pt x="190" y="347"/>
                    </a:cubicBezTo>
                    <a:cubicBezTo>
                      <a:pt x="188" y="346"/>
                      <a:pt x="187" y="347"/>
                      <a:pt x="186" y="348"/>
                    </a:cubicBezTo>
                    <a:cubicBezTo>
                      <a:pt x="186" y="349"/>
                      <a:pt x="186" y="351"/>
                      <a:pt x="185" y="352"/>
                    </a:cubicBezTo>
                    <a:cubicBezTo>
                      <a:pt x="185" y="352"/>
                      <a:pt x="185" y="352"/>
                      <a:pt x="185" y="352"/>
                    </a:cubicBezTo>
                    <a:cubicBezTo>
                      <a:pt x="186" y="354"/>
                      <a:pt x="186" y="354"/>
                      <a:pt x="184" y="355"/>
                    </a:cubicBezTo>
                    <a:cubicBezTo>
                      <a:pt x="184" y="355"/>
                      <a:pt x="184" y="355"/>
                      <a:pt x="184" y="354"/>
                    </a:cubicBezTo>
                    <a:cubicBezTo>
                      <a:pt x="183" y="356"/>
                      <a:pt x="182" y="354"/>
                      <a:pt x="181" y="355"/>
                    </a:cubicBezTo>
                    <a:cubicBezTo>
                      <a:pt x="180" y="356"/>
                      <a:pt x="179" y="357"/>
                      <a:pt x="178" y="357"/>
                    </a:cubicBezTo>
                    <a:cubicBezTo>
                      <a:pt x="178" y="357"/>
                      <a:pt x="178" y="358"/>
                      <a:pt x="177" y="357"/>
                    </a:cubicBezTo>
                    <a:cubicBezTo>
                      <a:pt x="177" y="357"/>
                      <a:pt x="177" y="357"/>
                      <a:pt x="177" y="357"/>
                    </a:cubicBezTo>
                    <a:cubicBezTo>
                      <a:pt x="177" y="357"/>
                      <a:pt x="177" y="356"/>
                      <a:pt x="178" y="356"/>
                    </a:cubicBezTo>
                    <a:cubicBezTo>
                      <a:pt x="178" y="355"/>
                      <a:pt x="179" y="355"/>
                      <a:pt x="180" y="354"/>
                    </a:cubicBezTo>
                    <a:cubicBezTo>
                      <a:pt x="180" y="354"/>
                      <a:pt x="180" y="354"/>
                      <a:pt x="180" y="354"/>
                    </a:cubicBezTo>
                    <a:cubicBezTo>
                      <a:pt x="180" y="352"/>
                      <a:pt x="180" y="352"/>
                      <a:pt x="181" y="351"/>
                    </a:cubicBezTo>
                    <a:cubicBezTo>
                      <a:pt x="182" y="351"/>
                      <a:pt x="182" y="351"/>
                      <a:pt x="182" y="350"/>
                    </a:cubicBezTo>
                    <a:cubicBezTo>
                      <a:pt x="182" y="349"/>
                      <a:pt x="182" y="348"/>
                      <a:pt x="182" y="347"/>
                    </a:cubicBezTo>
                    <a:cubicBezTo>
                      <a:pt x="183" y="345"/>
                      <a:pt x="182" y="343"/>
                      <a:pt x="181" y="341"/>
                    </a:cubicBezTo>
                    <a:cubicBezTo>
                      <a:pt x="181" y="340"/>
                      <a:pt x="180" y="339"/>
                      <a:pt x="179" y="339"/>
                    </a:cubicBezTo>
                    <a:cubicBezTo>
                      <a:pt x="178" y="338"/>
                      <a:pt x="177" y="339"/>
                      <a:pt x="176" y="340"/>
                    </a:cubicBezTo>
                    <a:cubicBezTo>
                      <a:pt x="173" y="342"/>
                      <a:pt x="169" y="343"/>
                      <a:pt x="165" y="346"/>
                    </a:cubicBezTo>
                    <a:cubicBezTo>
                      <a:pt x="163" y="348"/>
                      <a:pt x="159" y="348"/>
                      <a:pt x="158" y="352"/>
                    </a:cubicBezTo>
                    <a:cubicBezTo>
                      <a:pt x="158" y="352"/>
                      <a:pt x="157" y="352"/>
                      <a:pt x="157" y="352"/>
                    </a:cubicBezTo>
                    <a:cubicBezTo>
                      <a:pt x="156" y="354"/>
                      <a:pt x="154" y="355"/>
                      <a:pt x="152" y="357"/>
                    </a:cubicBezTo>
                    <a:cubicBezTo>
                      <a:pt x="152" y="358"/>
                      <a:pt x="151" y="359"/>
                      <a:pt x="151" y="360"/>
                    </a:cubicBezTo>
                    <a:cubicBezTo>
                      <a:pt x="151" y="361"/>
                      <a:pt x="152" y="362"/>
                      <a:pt x="153" y="362"/>
                    </a:cubicBezTo>
                    <a:cubicBezTo>
                      <a:pt x="154" y="361"/>
                      <a:pt x="154" y="362"/>
                      <a:pt x="154" y="363"/>
                    </a:cubicBezTo>
                    <a:cubicBezTo>
                      <a:pt x="154" y="364"/>
                      <a:pt x="154" y="364"/>
                      <a:pt x="153" y="365"/>
                    </a:cubicBezTo>
                    <a:cubicBezTo>
                      <a:pt x="152" y="365"/>
                      <a:pt x="151" y="365"/>
                      <a:pt x="151" y="367"/>
                    </a:cubicBezTo>
                    <a:cubicBezTo>
                      <a:pt x="151" y="368"/>
                      <a:pt x="150" y="368"/>
                      <a:pt x="149" y="369"/>
                    </a:cubicBezTo>
                    <a:cubicBezTo>
                      <a:pt x="148" y="371"/>
                      <a:pt x="147" y="374"/>
                      <a:pt x="148" y="377"/>
                    </a:cubicBezTo>
                    <a:cubicBezTo>
                      <a:pt x="148" y="377"/>
                      <a:pt x="149" y="378"/>
                      <a:pt x="149" y="377"/>
                    </a:cubicBezTo>
                    <a:cubicBezTo>
                      <a:pt x="150" y="376"/>
                      <a:pt x="152" y="376"/>
                      <a:pt x="152" y="377"/>
                    </a:cubicBezTo>
                    <a:cubicBezTo>
                      <a:pt x="153" y="379"/>
                      <a:pt x="154" y="378"/>
                      <a:pt x="154" y="377"/>
                    </a:cubicBezTo>
                    <a:cubicBezTo>
                      <a:pt x="155" y="376"/>
                      <a:pt x="155" y="376"/>
                      <a:pt x="156" y="376"/>
                    </a:cubicBezTo>
                    <a:cubicBezTo>
                      <a:pt x="156" y="377"/>
                      <a:pt x="156" y="377"/>
                      <a:pt x="156" y="378"/>
                    </a:cubicBezTo>
                    <a:cubicBezTo>
                      <a:pt x="157" y="378"/>
                      <a:pt x="157" y="378"/>
                      <a:pt x="157" y="378"/>
                    </a:cubicBezTo>
                    <a:cubicBezTo>
                      <a:pt x="157" y="379"/>
                      <a:pt x="157" y="379"/>
                      <a:pt x="156" y="379"/>
                    </a:cubicBezTo>
                    <a:cubicBezTo>
                      <a:pt x="156" y="379"/>
                      <a:pt x="155" y="379"/>
                      <a:pt x="155" y="379"/>
                    </a:cubicBezTo>
                    <a:cubicBezTo>
                      <a:pt x="154" y="379"/>
                      <a:pt x="153" y="380"/>
                      <a:pt x="153" y="381"/>
                    </a:cubicBezTo>
                    <a:cubicBezTo>
                      <a:pt x="153" y="382"/>
                      <a:pt x="154" y="382"/>
                      <a:pt x="155" y="382"/>
                    </a:cubicBezTo>
                    <a:cubicBezTo>
                      <a:pt x="156" y="382"/>
                      <a:pt x="157" y="382"/>
                      <a:pt x="158" y="382"/>
                    </a:cubicBezTo>
                    <a:cubicBezTo>
                      <a:pt x="159" y="382"/>
                      <a:pt x="158" y="381"/>
                      <a:pt x="159" y="381"/>
                    </a:cubicBezTo>
                    <a:cubicBezTo>
                      <a:pt x="159" y="381"/>
                      <a:pt x="159" y="381"/>
                      <a:pt x="159" y="381"/>
                    </a:cubicBezTo>
                    <a:cubicBezTo>
                      <a:pt x="159" y="381"/>
                      <a:pt x="159" y="381"/>
                      <a:pt x="159" y="381"/>
                    </a:cubicBezTo>
                    <a:cubicBezTo>
                      <a:pt x="159" y="382"/>
                      <a:pt x="160" y="382"/>
                      <a:pt x="161" y="382"/>
                    </a:cubicBezTo>
                    <a:cubicBezTo>
                      <a:pt x="162" y="381"/>
                      <a:pt x="163" y="381"/>
                      <a:pt x="165" y="380"/>
                    </a:cubicBezTo>
                    <a:cubicBezTo>
                      <a:pt x="166" y="380"/>
                      <a:pt x="168" y="380"/>
                      <a:pt x="170" y="379"/>
                    </a:cubicBezTo>
                    <a:cubicBezTo>
                      <a:pt x="170" y="378"/>
                      <a:pt x="171" y="378"/>
                      <a:pt x="171" y="379"/>
                    </a:cubicBezTo>
                    <a:cubicBezTo>
                      <a:pt x="172" y="380"/>
                      <a:pt x="173" y="380"/>
                      <a:pt x="174" y="380"/>
                    </a:cubicBezTo>
                    <a:cubicBezTo>
                      <a:pt x="173" y="381"/>
                      <a:pt x="172" y="381"/>
                      <a:pt x="171" y="380"/>
                    </a:cubicBezTo>
                    <a:cubicBezTo>
                      <a:pt x="171" y="380"/>
                      <a:pt x="170" y="380"/>
                      <a:pt x="170" y="380"/>
                    </a:cubicBezTo>
                    <a:cubicBezTo>
                      <a:pt x="169" y="381"/>
                      <a:pt x="168" y="381"/>
                      <a:pt x="168" y="381"/>
                    </a:cubicBezTo>
                    <a:cubicBezTo>
                      <a:pt x="168" y="382"/>
                      <a:pt x="169" y="382"/>
                      <a:pt x="170" y="382"/>
                    </a:cubicBezTo>
                    <a:cubicBezTo>
                      <a:pt x="170" y="382"/>
                      <a:pt x="170" y="382"/>
                      <a:pt x="170" y="382"/>
                    </a:cubicBezTo>
                    <a:cubicBezTo>
                      <a:pt x="170" y="383"/>
                      <a:pt x="169" y="383"/>
                      <a:pt x="169" y="383"/>
                    </a:cubicBezTo>
                    <a:cubicBezTo>
                      <a:pt x="167" y="382"/>
                      <a:pt x="165" y="383"/>
                      <a:pt x="164" y="384"/>
                    </a:cubicBezTo>
                    <a:cubicBezTo>
                      <a:pt x="162" y="385"/>
                      <a:pt x="161" y="386"/>
                      <a:pt x="159" y="386"/>
                    </a:cubicBezTo>
                    <a:cubicBezTo>
                      <a:pt x="157" y="387"/>
                      <a:pt x="155" y="388"/>
                      <a:pt x="153" y="389"/>
                    </a:cubicBezTo>
                    <a:cubicBezTo>
                      <a:pt x="152" y="390"/>
                      <a:pt x="152" y="390"/>
                      <a:pt x="153" y="391"/>
                    </a:cubicBezTo>
                    <a:cubicBezTo>
                      <a:pt x="153" y="392"/>
                      <a:pt x="153" y="393"/>
                      <a:pt x="154" y="393"/>
                    </a:cubicBezTo>
                    <a:cubicBezTo>
                      <a:pt x="155" y="395"/>
                      <a:pt x="156" y="395"/>
                      <a:pt x="157" y="396"/>
                    </a:cubicBezTo>
                    <a:cubicBezTo>
                      <a:pt x="157" y="396"/>
                      <a:pt x="157" y="396"/>
                      <a:pt x="157" y="396"/>
                    </a:cubicBezTo>
                    <a:cubicBezTo>
                      <a:pt x="157" y="397"/>
                      <a:pt x="157" y="398"/>
                      <a:pt x="158" y="398"/>
                    </a:cubicBezTo>
                    <a:cubicBezTo>
                      <a:pt x="159" y="398"/>
                      <a:pt x="160" y="398"/>
                      <a:pt x="161" y="398"/>
                    </a:cubicBezTo>
                    <a:cubicBezTo>
                      <a:pt x="161" y="398"/>
                      <a:pt x="161" y="398"/>
                      <a:pt x="161" y="398"/>
                    </a:cubicBezTo>
                    <a:cubicBezTo>
                      <a:pt x="163" y="398"/>
                      <a:pt x="164" y="398"/>
                      <a:pt x="165" y="398"/>
                    </a:cubicBezTo>
                    <a:cubicBezTo>
                      <a:pt x="166" y="397"/>
                      <a:pt x="167" y="397"/>
                      <a:pt x="167" y="398"/>
                    </a:cubicBezTo>
                    <a:cubicBezTo>
                      <a:pt x="168" y="399"/>
                      <a:pt x="168" y="400"/>
                      <a:pt x="169" y="399"/>
                    </a:cubicBezTo>
                    <a:cubicBezTo>
                      <a:pt x="170" y="398"/>
                      <a:pt x="171" y="399"/>
                      <a:pt x="171" y="398"/>
                    </a:cubicBezTo>
                    <a:cubicBezTo>
                      <a:pt x="171" y="398"/>
                      <a:pt x="171" y="398"/>
                      <a:pt x="171" y="398"/>
                    </a:cubicBezTo>
                    <a:cubicBezTo>
                      <a:pt x="172" y="398"/>
                      <a:pt x="173" y="398"/>
                      <a:pt x="174" y="398"/>
                    </a:cubicBezTo>
                    <a:cubicBezTo>
                      <a:pt x="175" y="398"/>
                      <a:pt x="177" y="398"/>
                      <a:pt x="178" y="398"/>
                    </a:cubicBezTo>
                    <a:cubicBezTo>
                      <a:pt x="179" y="397"/>
                      <a:pt x="179" y="397"/>
                      <a:pt x="180" y="397"/>
                    </a:cubicBezTo>
                    <a:cubicBezTo>
                      <a:pt x="182" y="396"/>
                      <a:pt x="183" y="395"/>
                      <a:pt x="184" y="397"/>
                    </a:cubicBezTo>
                    <a:cubicBezTo>
                      <a:pt x="186" y="397"/>
                      <a:pt x="187" y="397"/>
                      <a:pt x="188" y="399"/>
                    </a:cubicBezTo>
                    <a:cubicBezTo>
                      <a:pt x="189" y="399"/>
                      <a:pt x="189" y="399"/>
                      <a:pt x="190" y="399"/>
                    </a:cubicBezTo>
                    <a:cubicBezTo>
                      <a:pt x="190" y="399"/>
                      <a:pt x="191" y="399"/>
                      <a:pt x="191" y="400"/>
                    </a:cubicBezTo>
                    <a:cubicBezTo>
                      <a:pt x="193" y="400"/>
                      <a:pt x="195" y="400"/>
                      <a:pt x="195" y="402"/>
                    </a:cubicBezTo>
                    <a:cubicBezTo>
                      <a:pt x="195" y="403"/>
                      <a:pt x="196" y="403"/>
                      <a:pt x="196" y="403"/>
                    </a:cubicBezTo>
                    <a:cubicBezTo>
                      <a:pt x="197" y="403"/>
                      <a:pt x="198" y="403"/>
                      <a:pt x="198" y="403"/>
                    </a:cubicBezTo>
                    <a:cubicBezTo>
                      <a:pt x="199" y="404"/>
                      <a:pt x="198" y="404"/>
                      <a:pt x="198" y="404"/>
                    </a:cubicBezTo>
                    <a:cubicBezTo>
                      <a:pt x="198" y="404"/>
                      <a:pt x="197" y="404"/>
                      <a:pt x="198" y="404"/>
                    </a:cubicBezTo>
                    <a:cubicBezTo>
                      <a:pt x="198" y="404"/>
                      <a:pt x="198" y="404"/>
                      <a:pt x="198" y="404"/>
                    </a:cubicBezTo>
                    <a:cubicBezTo>
                      <a:pt x="198" y="404"/>
                      <a:pt x="198" y="404"/>
                      <a:pt x="198" y="404"/>
                    </a:cubicBezTo>
                    <a:cubicBezTo>
                      <a:pt x="197" y="405"/>
                      <a:pt x="196" y="404"/>
                      <a:pt x="195" y="405"/>
                    </a:cubicBezTo>
                    <a:cubicBezTo>
                      <a:pt x="195" y="405"/>
                      <a:pt x="195" y="405"/>
                      <a:pt x="195" y="405"/>
                    </a:cubicBezTo>
                    <a:cubicBezTo>
                      <a:pt x="194" y="405"/>
                      <a:pt x="194" y="405"/>
                      <a:pt x="193" y="406"/>
                    </a:cubicBezTo>
                    <a:cubicBezTo>
                      <a:pt x="193" y="406"/>
                      <a:pt x="193" y="406"/>
                      <a:pt x="193" y="406"/>
                    </a:cubicBezTo>
                    <a:cubicBezTo>
                      <a:pt x="193" y="406"/>
                      <a:pt x="193" y="406"/>
                      <a:pt x="193" y="406"/>
                    </a:cubicBezTo>
                    <a:cubicBezTo>
                      <a:pt x="193" y="406"/>
                      <a:pt x="193" y="406"/>
                      <a:pt x="193" y="406"/>
                    </a:cubicBezTo>
                    <a:cubicBezTo>
                      <a:pt x="193" y="406"/>
                      <a:pt x="193" y="406"/>
                      <a:pt x="192" y="406"/>
                    </a:cubicBezTo>
                    <a:cubicBezTo>
                      <a:pt x="191" y="406"/>
                      <a:pt x="190" y="406"/>
                      <a:pt x="189" y="405"/>
                    </a:cubicBezTo>
                    <a:cubicBezTo>
                      <a:pt x="187" y="405"/>
                      <a:pt x="186" y="405"/>
                      <a:pt x="184" y="405"/>
                    </a:cubicBezTo>
                    <a:cubicBezTo>
                      <a:pt x="183" y="405"/>
                      <a:pt x="182" y="405"/>
                      <a:pt x="181" y="404"/>
                    </a:cubicBezTo>
                    <a:cubicBezTo>
                      <a:pt x="180" y="404"/>
                      <a:pt x="179" y="404"/>
                      <a:pt x="178" y="404"/>
                    </a:cubicBezTo>
                    <a:cubicBezTo>
                      <a:pt x="175" y="405"/>
                      <a:pt x="173" y="405"/>
                      <a:pt x="170" y="406"/>
                    </a:cubicBezTo>
                    <a:cubicBezTo>
                      <a:pt x="167" y="406"/>
                      <a:pt x="163" y="407"/>
                      <a:pt x="160" y="409"/>
                    </a:cubicBezTo>
                    <a:cubicBezTo>
                      <a:pt x="159" y="409"/>
                      <a:pt x="159" y="410"/>
                      <a:pt x="159" y="411"/>
                    </a:cubicBezTo>
                    <a:cubicBezTo>
                      <a:pt x="160" y="412"/>
                      <a:pt x="160" y="413"/>
                      <a:pt x="160" y="414"/>
                    </a:cubicBezTo>
                    <a:cubicBezTo>
                      <a:pt x="160" y="415"/>
                      <a:pt x="161" y="415"/>
                      <a:pt x="161" y="416"/>
                    </a:cubicBezTo>
                    <a:cubicBezTo>
                      <a:pt x="162" y="416"/>
                      <a:pt x="163" y="417"/>
                      <a:pt x="163" y="418"/>
                    </a:cubicBezTo>
                    <a:cubicBezTo>
                      <a:pt x="163" y="418"/>
                      <a:pt x="163" y="419"/>
                      <a:pt x="163" y="419"/>
                    </a:cubicBezTo>
                    <a:cubicBezTo>
                      <a:pt x="165" y="419"/>
                      <a:pt x="165" y="419"/>
                      <a:pt x="165" y="420"/>
                    </a:cubicBezTo>
                    <a:cubicBezTo>
                      <a:pt x="164" y="421"/>
                      <a:pt x="164" y="421"/>
                      <a:pt x="165" y="421"/>
                    </a:cubicBezTo>
                    <a:cubicBezTo>
                      <a:pt x="166" y="422"/>
                      <a:pt x="167" y="423"/>
                      <a:pt x="169" y="424"/>
                    </a:cubicBezTo>
                    <a:cubicBezTo>
                      <a:pt x="172" y="425"/>
                      <a:pt x="175" y="424"/>
                      <a:pt x="178" y="424"/>
                    </a:cubicBezTo>
                    <a:cubicBezTo>
                      <a:pt x="180" y="424"/>
                      <a:pt x="182" y="425"/>
                      <a:pt x="184" y="425"/>
                    </a:cubicBezTo>
                    <a:cubicBezTo>
                      <a:pt x="184" y="425"/>
                      <a:pt x="184" y="425"/>
                      <a:pt x="184" y="426"/>
                    </a:cubicBezTo>
                    <a:cubicBezTo>
                      <a:pt x="184" y="427"/>
                      <a:pt x="185" y="429"/>
                      <a:pt x="185" y="430"/>
                    </a:cubicBezTo>
                    <a:cubicBezTo>
                      <a:pt x="184" y="432"/>
                      <a:pt x="185" y="436"/>
                      <a:pt x="187" y="437"/>
                    </a:cubicBezTo>
                    <a:cubicBezTo>
                      <a:pt x="187" y="438"/>
                      <a:pt x="188" y="438"/>
                      <a:pt x="188" y="438"/>
                    </a:cubicBezTo>
                    <a:cubicBezTo>
                      <a:pt x="188" y="439"/>
                      <a:pt x="187" y="438"/>
                      <a:pt x="187" y="439"/>
                    </a:cubicBezTo>
                    <a:cubicBezTo>
                      <a:pt x="187" y="439"/>
                      <a:pt x="188" y="439"/>
                      <a:pt x="188" y="439"/>
                    </a:cubicBezTo>
                    <a:cubicBezTo>
                      <a:pt x="188" y="439"/>
                      <a:pt x="188" y="439"/>
                      <a:pt x="188" y="439"/>
                    </a:cubicBezTo>
                    <a:cubicBezTo>
                      <a:pt x="189" y="439"/>
                      <a:pt x="190" y="439"/>
                      <a:pt x="191" y="438"/>
                    </a:cubicBezTo>
                    <a:cubicBezTo>
                      <a:pt x="191" y="438"/>
                      <a:pt x="191" y="438"/>
                      <a:pt x="191" y="438"/>
                    </a:cubicBezTo>
                    <a:cubicBezTo>
                      <a:pt x="194" y="438"/>
                      <a:pt x="197" y="437"/>
                      <a:pt x="200" y="438"/>
                    </a:cubicBezTo>
                    <a:cubicBezTo>
                      <a:pt x="200" y="437"/>
                      <a:pt x="199" y="437"/>
                      <a:pt x="199" y="437"/>
                    </a:cubicBezTo>
                    <a:cubicBezTo>
                      <a:pt x="200" y="437"/>
                      <a:pt x="200" y="437"/>
                      <a:pt x="201" y="437"/>
                    </a:cubicBezTo>
                    <a:cubicBezTo>
                      <a:pt x="201" y="436"/>
                      <a:pt x="201" y="437"/>
                      <a:pt x="202" y="437"/>
                    </a:cubicBezTo>
                    <a:cubicBezTo>
                      <a:pt x="202" y="437"/>
                      <a:pt x="202" y="437"/>
                      <a:pt x="202" y="437"/>
                    </a:cubicBezTo>
                    <a:cubicBezTo>
                      <a:pt x="202" y="437"/>
                      <a:pt x="202" y="437"/>
                      <a:pt x="202" y="437"/>
                    </a:cubicBezTo>
                    <a:cubicBezTo>
                      <a:pt x="201" y="437"/>
                      <a:pt x="201" y="438"/>
                      <a:pt x="202" y="438"/>
                    </a:cubicBezTo>
                    <a:cubicBezTo>
                      <a:pt x="202" y="438"/>
                      <a:pt x="202" y="438"/>
                      <a:pt x="202" y="438"/>
                    </a:cubicBezTo>
                    <a:cubicBezTo>
                      <a:pt x="202" y="438"/>
                      <a:pt x="202" y="438"/>
                      <a:pt x="202" y="438"/>
                    </a:cubicBezTo>
                    <a:cubicBezTo>
                      <a:pt x="201" y="439"/>
                      <a:pt x="201" y="439"/>
                      <a:pt x="202" y="439"/>
                    </a:cubicBezTo>
                    <a:cubicBezTo>
                      <a:pt x="204" y="439"/>
                      <a:pt x="205" y="438"/>
                      <a:pt x="205" y="437"/>
                    </a:cubicBezTo>
                    <a:cubicBezTo>
                      <a:pt x="206" y="437"/>
                      <a:pt x="206" y="437"/>
                      <a:pt x="206" y="437"/>
                    </a:cubicBezTo>
                    <a:cubicBezTo>
                      <a:pt x="207" y="437"/>
                      <a:pt x="208" y="436"/>
                      <a:pt x="209" y="436"/>
                    </a:cubicBezTo>
                    <a:cubicBezTo>
                      <a:pt x="211" y="436"/>
                      <a:pt x="213" y="435"/>
                      <a:pt x="215" y="434"/>
                    </a:cubicBezTo>
                    <a:cubicBezTo>
                      <a:pt x="216" y="434"/>
                      <a:pt x="218" y="433"/>
                      <a:pt x="218" y="431"/>
                    </a:cubicBezTo>
                    <a:cubicBezTo>
                      <a:pt x="219" y="430"/>
                      <a:pt x="219" y="430"/>
                      <a:pt x="220" y="430"/>
                    </a:cubicBezTo>
                    <a:cubicBezTo>
                      <a:pt x="220" y="430"/>
                      <a:pt x="221" y="430"/>
                      <a:pt x="222" y="430"/>
                    </a:cubicBezTo>
                    <a:cubicBezTo>
                      <a:pt x="223" y="430"/>
                      <a:pt x="225" y="430"/>
                      <a:pt x="226" y="429"/>
                    </a:cubicBezTo>
                    <a:cubicBezTo>
                      <a:pt x="227" y="427"/>
                      <a:pt x="229" y="426"/>
                      <a:pt x="229" y="423"/>
                    </a:cubicBezTo>
                    <a:cubicBezTo>
                      <a:pt x="229" y="423"/>
                      <a:pt x="229" y="422"/>
                      <a:pt x="229" y="422"/>
                    </a:cubicBezTo>
                    <a:cubicBezTo>
                      <a:pt x="230" y="422"/>
                      <a:pt x="230" y="421"/>
                      <a:pt x="230" y="421"/>
                    </a:cubicBezTo>
                    <a:cubicBezTo>
                      <a:pt x="231" y="420"/>
                      <a:pt x="231" y="420"/>
                      <a:pt x="232" y="420"/>
                    </a:cubicBezTo>
                    <a:cubicBezTo>
                      <a:pt x="233" y="421"/>
                      <a:pt x="234" y="423"/>
                      <a:pt x="233" y="424"/>
                    </a:cubicBezTo>
                    <a:cubicBezTo>
                      <a:pt x="233" y="425"/>
                      <a:pt x="233" y="425"/>
                      <a:pt x="233" y="426"/>
                    </a:cubicBezTo>
                    <a:cubicBezTo>
                      <a:pt x="234" y="427"/>
                      <a:pt x="235" y="426"/>
                      <a:pt x="236" y="426"/>
                    </a:cubicBezTo>
                    <a:cubicBezTo>
                      <a:pt x="236" y="426"/>
                      <a:pt x="236" y="426"/>
                      <a:pt x="236" y="426"/>
                    </a:cubicBezTo>
                    <a:cubicBezTo>
                      <a:pt x="236" y="426"/>
                      <a:pt x="236" y="426"/>
                      <a:pt x="236" y="426"/>
                    </a:cubicBezTo>
                    <a:cubicBezTo>
                      <a:pt x="237" y="426"/>
                      <a:pt x="237" y="426"/>
                      <a:pt x="238" y="426"/>
                    </a:cubicBezTo>
                    <a:cubicBezTo>
                      <a:pt x="238" y="426"/>
                      <a:pt x="238" y="426"/>
                      <a:pt x="238" y="426"/>
                    </a:cubicBezTo>
                    <a:cubicBezTo>
                      <a:pt x="238" y="426"/>
                      <a:pt x="238" y="426"/>
                      <a:pt x="238" y="426"/>
                    </a:cubicBezTo>
                    <a:cubicBezTo>
                      <a:pt x="239" y="427"/>
                      <a:pt x="240" y="428"/>
                      <a:pt x="241" y="428"/>
                    </a:cubicBezTo>
                    <a:cubicBezTo>
                      <a:pt x="242" y="428"/>
                      <a:pt x="242" y="428"/>
                      <a:pt x="242" y="428"/>
                    </a:cubicBezTo>
                    <a:cubicBezTo>
                      <a:pt x="242" y="428"/>
                      <a:pt x="242" y="429"/>
                      <a:pt x="242" y="429"/>
                    </a:cubicBezTo>
                    <a:cubicBezTo>
                      <a:pt x="242" y="429"/>
                      <a:pt x="241" y="429"/>
                      <a:pt x="241" y="429"/>
                    </a:cubicBezTo>
                    <a:cubicBezTo>
                      <a:pt x="241" y="430"/>
                      <a:pt x="241" y="430"/>
                      <a:pt x="241" y="431"/>
                    </a:cubicBezTo>
                    <a:cubicBezTo>
                      <a:pt x="241" y="431"/>
                      <a:pt x="241" y="431"/>
                      <a:pt x="242" y="431"/>
                    </a:cubicBezTo>
                    <a:cubicBezTo>
                      <a:pt x="242" y="431"/>
                      <a:pt x="242" y="432"/>
                      <a:pt x="243" y="432"/>
                    </a:cubicBezTo>
                    <a:cubicBezTo>
                      <a:pt x="244" y="432"/>
                      <a:pt x="245" y="432"/>
                      <a:pt x="246" y="431"/>
                    </a:cubicBezTo>
                    <a:cubicBezTo>
                      <a:pt x="246" y="430"/>
                      <a:pt x="247" y="431"/>
                      <a:pt x="247" y="430"/>
                    </a:cubicBezTo>
                    <a:cubicBezTo>
                      <a:pt x="247" y="432"/>
                      <a:pt x="248" y="431"/>
                      <a:pt x="249" y="432"/>
                    </a:cubicBezTo>
                    <a:cubicBezTo>
                      <a:pt x="251" y="433"/>
                      <a:pt x="252" y="433"/>
                      <a:pt x="254" y="432"/>
                    </a:cubicBezTo>
                    <a:cubicBezTo>
                      <a:pt x="254" y="432"/>
                      <a:pt x="254" y="432"/>
                      <a:pt x="254" y="432"/>
                    </a:cubicBezTo>
                    <a:cubicBezTo>
                      <a:pt x="255" y="433"/>
                      <a:pt x="255" y="433"/>
                      <a:pt x="255" y="433"/>
                    </a:cubicBezTo>
                    <a:cubicBezTo>
                      <a:pt x="256" y="433"/>
                      <a:pt x="257" y="432"/>
                      <a:pt x="257" y="432"/>
                    </a:cubicBezTo>
                    <a:cubicBezTo>
                      <a:pt x="257" y="431"/>
                      <a:pt x="259" y="432"/>
                      <a:pt x="259" y="431"/>
                    </a:cubicBezTo>
                    <a:cubicBezTo>
                      <a:pt x="259" y="430"/>
                      <a:pt x="260" y="430"/>
                      <a:pt x="260" y="430"/>
                    </a:cubicBezTo>
                    <a:cubicBezTo>
                      <a:pt x="261" y="430"/>
                      <a:pt x="262" y="429"/>
                      <a:pt x="263" y="429"/>
                    </a:cubicBezTo>
                    <a:cubicBezTo>
                      <a:pt x="263" y="430"/>
                      <a:pt x="263" y="429"/>
                      <a:pt x="263" y="429"/>
                    </a:cubicBezTo>
                    <a:cubicBezTo>
                      <a:pt x="263" y="428"/>
                      <a:pt x="263" y="428"/>
                      <a:pt x="263" y="428"/>
                    </a:cubicBezTo>
                    <a:cubicBezTo>
                      <a:pt x="264" y="426"/>
                      <a:pt x="263" y="425"/>
                      <a:pt x="262" y="424"/>
                    </a:cubicBezTo>
                    <a:cubicBezTo>
                      <a:pt x="262" y="424"/>
                      <a:pt x="262" y="423"/>
                      <a:pt x="261" y="423"/>
                    </a:cubicBezTo>
                    <a:cubicBezTo>
                      <a:pt x="261" y="423"/>
                      <a:pt x="261" y="423"/>
                      <a:pt x="261" y="423"/>
                    </a:cubicBezTo>
                    <a:cubicBezTo>
                      <a:pt x="261" y="423"/>
                      <a:pt x="261" y="423"/>
                      <a:pt x="261" y="423"/>
                    </a:cubicBezTo>
                    <a:cubicBezTo>
                      <a:pt x="260" y="423"/>
                      <a:pt x="261" y="423"/>
                      <a:pt x="262" y="422"/>
                    </a:cubicBezTo>
                    <a:cubicBezTo>
                      <a:pt x="262" y="422"/>
                      <a:pt x="262" y="422"/>
                      <a:pt x="262" y="421"/>
                    </a:cubicBezTo>
                    <a:cubicBezTo>
                      <a:pt x="262" y="420"/>
                      <a:pt x="261" y="420"/>
                      <a:pt x="260" y="420"/>
                    </a:cubicBezTo>
                    <a:cubicBezTo>
                      <a:pt x="260" y="420"/>
                      <a:pt x="259" y="420"/>
                      <a:pt x="259" y="420"/>
                    </a:cubicBezTo>
                    <a:cubicBezTo>
                      <a:pt x="259" y="421"/>
                      <a:pt x="258" y="421"/>
                      <a:pt x="257" y="422"/>
                    </a:cubicBezTo>
                    <a:cubicBezTo>
                      <a:pt x="257" y="422"/>
                      <a:pt x="256" y="422"/>
                      <a:pt x="256" y="423"/>
                    </a:cubicBezTo>
                    <a:cubicBezTo>
                      <a:pt x="255" y="424"/>
                      <a:pt x="255" y="426"/>
                      <a:pt x="254" y="426"/>
                    </a:cubicBezTo>
                    <a:cubicBezTo>
                      <a:pt x="254" y="426"/>
                      <a:pt x="254" y="426"/>
                      <a:pt x="254" y="425"/>
                    </a:cubicBezTo>
                    <a:cubicBezTo>
                      <a:pt x="255" y="424"/>
                      <a:pt x="255" y="422"/>
                      <a:pt x="255" y="421"/>
                    </a:cubicBezTo>
                    <a:cubicBezTo>
                      <a:pt x="255" y="420"/>
                      <a:pt x="254" y="420"/>
                      <a:pt x="254" y="419"/>
                    </a:cubicBezTo>
                    <a:cubicBezTo>
                      <a:pt x="254" y="419"/>
                      <a:pt x="254" y="419"/>
                      <a:pt x="254" y="419"/>
                    </a:cubicBezTo>
                    <a:cubicBezTo>
                      <a:pt x="253" y="418"/>
                      <a:pt x="253" y="418"/>
                      <a:pt x="252" y="418"/>
                    </a:cubicBezTo>
                    <a:cubicBezTo>
                      <a:pt x="252" y="418"/>
                      <a:pt x="252" y="418"/>
                      <a:pt x="252" y="418"/>
                    </a:cubicBezTo>
                    <a:cubicBezTo>
                      <a:pt x="252" y="417"/>
                      <a:pt x="252" y="416"/>
                      <a:pt x="252" y="416"/>
                    </a:cubicBezTo>
                    <a:cubicBezTo>
                      <a:pt x="253" y="416"/>
                      <a:pt x="253" y="416"/>
                      <a:pt x="254" y="417"/>
                    </a:cubicBezTo>
                    <a:cubicBezTo>
                      <a:pt x="254" y="418"/>
                      <a:pt x="255" y="418"/>
                      <a:pt x="256" y="419"/>
                    </a:cubicBezTo>
                    <a:cubicBezTo>
                      <a:pt x="256" y="419"/>
                      <a:pt x="258" y="419"/>
                      <a:pt x="258" y="419"/>
                    </a:cubicBezTo>
                    <a:cubicBezTo>
                      <a:pt x="259" y="418"/>
                      <a:pt x="259" y="417"/>
                      <a:pt x="258" y="417"/>
                    </a:cubicBezTo>
                    <a:cubicBezTo>
                      <a:pt x="257" y="415"/>
                      <a:pt x="258" y="415"/>
                      <a:pt x="259" y="414"/>
                    </a:cubicBezTo>
                    <a:cubicBezTo>
                      <a:pt x="259" y="414"/>
                      <a:pt x="259" y="414"/>
                      <a:pt x="259" y="414"/>
                    </a:cubicBezTo>
                    <a:cubicBezTo>
                      <a:pt x="260" y="414"/>
                      <a:pt x="259" y="415"/>
                      <a:pt x="260" y="415"/>
                    </a:cubicBezTo>
                    <a:cubicBezTo>
                      <a:pt x="260" y="414"/>
                      <a:pt x="260" y="414"/>
                      <a:pt x="260" y="413"/>
                    </a:cubicBezTo>
                    <a:cubicBezTo>
                      <a:pt x="260" y="413"/>
                      <a:pt x="260" y="412"/>
                      <a:pt x="261" y="412"/>
                    </a:cubicBezTo>
                    <a:cubicBezTo>
                      <a:pt x="261" y="413"/>
                      <a:pt x="262" y="414"/>
                      <a:pt x="264" y="416"/>
                    </a:cubicBezTo>
                    <a:cubicBezTo>
                      <a:pt x="264" y="416"/>
                      <a:pt x="264" y="417"/>
                      <a:pt x="264" y="417"/>
                    </a:cubicBezTo>
                    <a:cubicBezTo>
                      <a:pt x="265" y="417"/>
                      <a:pt x="264" y="416"/>
                      <a:pt x="264" y="416"/>
                    </a:cubicBezTo>
                    <a:cubicBezTo>
                      <a:pt x="264" y="416"/>
                      <a:pt x="264" y="416"/>
                      <a:pt x="264" y="416"/>
                    </a:cubicBezTo>
                    <a:cubicBezTo>
                      <a:pt x="264" y="416"/>
                      <a:pt x="264" y="416"/>
                      <a:pt x="264" y="416"/>
                    </a:cubicBezTo>
                    <a:cubicBezTo>
                      <a:pt x="265" y="415"/>
                      <a:pt x="265" y="413"/>
                      <a:pt x="266" y="412"/>
                    </a:cubicBezTo>
                    <a:cubicBezTo>
                      <a:pt x="265" y="414"/>
                      <a:pt x="266" y="415"/>
                      <a:pt x="266" y="416"/>
                    </a:cubicBezTo>
                    <a:cubicBezTo>
                      <a:pt x="267" y="417"/>
                      <a:pt x="269" y="417"/>
                      <a:pt x="269" y="416"/>
                    </a:cubicBezTo>
                    <a:cubicBezTo>
                      <a:pt x="269" y="414"/>
                      <a:pt x="270" y="412"/>
                      <a:pt x="269" y="409"/>
                    </a:cubicBezTo>
                    <a:cubicBezTo>
                      <a:pt x="269" y="409"/>
                      <a:pt x="268" y="408"/>
                      <a:pt x="269" y="407"/>
                    </a:cubicBezTo>
                    <a:close/>
                    <a:moveTo>
                      <a:pt x="229" y="334"/>
                    </a:moveTo>
                    <a:cubicBezTo>
                      <a:pt x="230" y="334"/>
                      <a:pt x="230" y="333"/>
                      <a:pt x="231" y="332"/>
                    </a:cubicBezTo>
                    <a:cubicBezTo>
                      <a:pt x="231" y="330"/>
                      <a:pt x="232" y="330"/>
                      <a:pt x="234" y="330"/>
                    </a:cubicBezTo>
                    <a:cubicBezTo>
                      <a:pt x="235" y="330"/>
                      <a:pt x="237" y="330"/>
                      <a:pt x="238" y="329"/>
                    </a:cubicBezTo>
                    <a:cubicBezTo>
                      <a:pt x="239" y="329"/>
                      <a:pt x="240" y="329"/>
                      <a:pt x="241" y="330"/>
                    </a:cubicBezTo>
                    <a:cubicBezTo>
                      <a:pt x="242" y="331"/>
                      <a:pt x="243" y="332"/>
                      <a:pt x="244" y="333"/>
                    </a:cubicBezTo>
                    <a:cubicBezTo>
                      <a:pt x="245" y="333"/>
                      <a:pt x="245" y="334"/>
                      <a:pt x="245" y="335"/>
                    </a:cubicBezTo>
                    <a:cubicBezTo>
                      <a:pt x="245" y="338"/>
                      <a:pt x="245" y="341"/>
                      <a:pt x="243" y="344"/>
                    </a:cubicBezTo>
                    <a:cubicBezTo>
                      <a:pt x="242" y="346"/>
                      <a:pt x="242" y="347"/>
                      <a:pt x="240" y="348"/>
                    </a:cubicBezTo>
                    <a:cubicBezTo>
                      <a:pt x="240" y="348"/>
                      <a:pt x="240" y="349"/>
                      <a:pt x="240" y="349"/>
                    </a:cubicBezTo>
                    <a:cubicBezTo>
                      <a:pt x="240" y="349"/>
                      <a:pt x="241" y="349"/>
                      <a:pt x="240" y="350"/>
                    </a:cubicBezTo>
                    <a:cubicBezTo>
                      <a:pt x="239" y="350"/>
                      <a:pt x="239" y="349"/>
                      <a:pt x="239" y="349"/>
                    </a:cubicBezTo>
                    <a:cubicBezTo>
                      <a:pt x="237" y="347"/>
                      <a:pt x="236" y="345"/>
                      <a:pt x="235" y="343"/>
                    </a:cubicBezTo>
                    <a:cubicBezTo>
                      <a:pt x="234" y="341"/>
                      <a:pt x="234" y="340"/>
                      <a:pt x="232" y="339"/>
                    </a:cubicBezTo>
                    <a:cubicBezTo>
                      <a:pt x="232" y="338"/>
                      <a:pt x="231" y="337"/>
                      <a:pt x="230" y="336"/>
                    </a:cubicBezTo>
                    <a:cubicBezTo>
                      <a:pt x="228" y="336"/>
                      <a:pt x="228" y="335"/>
                      <a:pt x="229" y="334"/>
                    </a:cubicBezTo>
                    <a:close/>
                    <a:moveTo>
                      <a:pt x="279" y="326"/>
                    </a:moveTo>
                    <a:cubicBezTo>
                      <a:pt x="279" y="325"/>
                      <a:pt x="279" y="325"/>
                      <a:pt x="280" y="325"/>
                    </a:cubicBezTo>
                    <a:cubicBezTo>
                      <a:pt x="281" y="325"/>
                      <a:pt x="282" y="324"/>
                      <a:pt x="283" y="323"/>
                    </a:cubicBezTo>
                    <a:cubicBezTo>
                      <a:pt x="284" y="322"/>
                      <a:pt x="285" y="322"/>
                      <a:pt x="286" y="322"/>
                    </a:cubicBezTo>
                    <a:cubicBezTo>
                      <a:pt x="287" y="321"/>
                      <a:pt x="288" y="321"/>
                      <a:pt x="289" y="320"/>
                    </a:cubicBezTo>
                    <a:cubicBezTo>
                      <a:pt x="290" y="320"/>
                      <a:pt x="291" y="321"/>
                      <a:pt x="291" y="322"/>
                    </a:cubicBezTo>
                    <a:cubicBezTo>
                      <a:pt x="291" y="323"/>
                      <a:pt x="287" y="327"/>
                      <a:pt x="285" y="327"/>
                    </a:cubicBezTo>
                    <a:cubicBezTo>
                      <a:pt x="283" y="327"/>
                      <a:pt x="282" y="327"/>
                      <a:pt x="280" y="327"/>
                    </a:cubicBezTo>
                    <a:cubicBezTo>
                      <a:pt x="279" y="327"/>
                      <a:pt x="279" y="326"/>
                      <a:pt x="279" y="326"/>
                    </a:cubicBezTo>
                    <a:close/>
                    <a:moveTo>
                      <a:pt x="296" y="343"/>
                    </a:moveTo>
                    <a:cubicBezTo>
                      <a:pt x="297" y="342"/>
                      <a:pt x="297" y="343"/>
                      <a:pt x="298" y="344"/>
                    </a:cubicBezTo>
                    <a:cubicBezTo>
                      <a:pt x="299" y="346"/>
                      <a:pt x="298" y="348"/>
                      <a:pt x="296" y="348"/>
                    </a:cubicBezTo>
                    <a:cubicBezTo>
                      <a:pt x="296" y="349"/>
                      <a:pt x="295" y="348"/>
                      <a:pt x="295" y="348"/>
                    </a:cubicBezTo>
                    <a:cubicBezTo>
                      <a:pt x="295" y="347"/>
                      <a:pt x="295" y="346"/>
                      <a:pt x="295" y="346"/>
                    </a:cubicBezTo>
                    <a:cubicBezTo>
                      <a:pt x="295" y="345"/>
                      <a:pt x="295" y="345"/>
                      <a:pt x="295" y="345"/>
                    </a:cubicBezTo>
                    <a:cubicBezTo>
                      <a:pt x="295" y="344"/>
                      <a:pt x="295" y="343"/>
                      <a:pt x="296" y="343"/>
                    </a:cubicBezTo>
                    <a:close/>
                    <a:moveTo>
                      <a:pt x="274" y="399"/>
                    </a:moveTo>
                    <a:cubicBezTo>
                      <a:pt x="273" y="399"/>
                      <a:pt x="273" y="399"/>
                      <a:pt x="273" y="401"/>
                    </a:cubicBezTo>
                    <a:cubicBezTo>
                      <a:pt x="271" y="400"/>
                      <a:pt x="271" y="400"/>
                      <a:pt x="271" y="398"/>
                    </a:cubicBezTo>
                    <a:cubicBezTo>
                      <a:pt x="271" y="397"/>
                      <a:pt x="272" y="397"/>
                      <a:pt x="272" y="397"/>
                    </a:cubicBezTo>
                    <a:cubicBezTo>
                      <a:pt x="273" y="398"/>
                      <a:pt x="273" y="398"/>
                      <a:pt x="274" y="399"/>
                    </a:cubicBezTo>
                    <a:close/>
                    <a:moveTo>
                      <a:pt x="268" y="419"/>
                    </a:moveTo>
                    <a:cubicBezTo>
                      <a:pt x="268" y="420"/>
                      <a:pt x="269" y="420"/>
                      <a:pt x="269" y="421"/>
                    </a:cubicBezTo>
                    <a:cubicBezTo>
                      <a:pt x="268" y="421"/>
                      <a:pt x="268" y="421"/>
                      <a:pt x="268" y="421"/>
                    </a:cubicBezTo>
                    <a:cubicBezTo>
                      <a:pt x="268" y="422"/>
                      <a:pt x="267" y="422"/>
                      <a:pt x="267" y="422"/>
                    </a:cubicBezTo>
                    <a:cubicBezTo>
                      <a:pt x="266" y="422"/>
                      <a:pt x="267" y="422"/>
                      <a:pt x="267" y="421"/>
                    </a:cubicBezTo>
                    <a:cubicBezTo>
                      <a:pt x="266" y="421"/>
                      <a:pt x="266" y="420"/>
                      <a:pt x="266" y="420"/>
                    </a:cubicBezTo>
                    <a:cubicBezTo>
                      <a:pt x="266" y="419"/>
                      <a:pt x="266" y="418"/>
                      <a:pt x="267" y="418"/>
                    </a:cubicBezTo>
                    <a:cubicBezTo>
                      <a:pt x="267" y="418"/>
                      <a:pt x="268" y="419"/>
                      <a:pt x="268" y="419"/>
                    </a:cubicBezTo>
                    <a:close/>
                    <a:moveTo>
                      <a:pt x="297" y="350"/>
                    </a:moveTo>
                    <a:cubicBezTo>
                      <a:pt x="297" y="351"/>
                      <a:pt x="298" y="351"/>
                      <a:pt x="298" y="352"/>
                    </a:cubicBezTo>
                    <a:cubicBezTo>
                      <a:pt x="298" y="352"/>
                      <a:pt x="298" y="352"/>
                      <a:pt x="297" y="353"/>
                    </a:cubicBezTo>
                    <a:cubicBezTo>
                      <a:pt x="297" y="353"/>
                      <a:pt x="296" y="353"/>
                      <a:pt x="296" y="352"/>
                    </a:cubicBezTo>
                    <a:cubicBezTo>
                      <a:pt x="295" y="352"/>
                      <a:pt x="296" y="352"/>
                      <a:pt x="296" y="351"/>
                    </a:cubicBezTo>
                    <a:cubicBezTo>
                      <a:pt x="296" y="351"/>
                      <a:pt x="296" y="351"/>
                      <a:pt x="296" y="350"/>
                    </a:cubicBezTo>
                    <a:cubicBezTo>
                      <a:pt x="296" y="350"/>
                      <a:pt x="297" y="349"/>
                      <a:pt x="297" y="349"/>
                    </a:cubicBezTo>
                    <a:cubicBezTo>
                      <a:pt x="298" y="349"/>
                      <a:pt x="297" y="350"/>
                      <a:pt x="297" y="350"/>
                    </a:cubicBezTo>
                    <a:close/>
                    <a:moveTo>
                      <a:pt x="222" y="333"/>
                    </a:moveTo>
                    <a:cubicBezTo>
                      <a:pt x="222" y="333"/>
                      <a:pt x="222" y="332"/>
                      <a:pt x="223" y="333"/>
                    </a:cubicBezTo>
                    <a:cubicBezTo>
                      <a:pt x="224" y="333"/>
                      <a:pt x="225" y="333"/>
                      <a:pt x="225" y="333"/>
                    </a:cubicBezTo>
                    <a:cubicBezTo>
                      <a:pt x="225" y="334"/>
                      <a:pt x="223" y="334"/>
                      <a:pt x="223" y="334"/>
                    </a:cubicBezTo>
                    <a:cubicBezTo>
                      <a:pt x="222" y="334"/>
                      <a:pt x="222" y="334"/>
                      <a:pt x="222" y="333"/>
                    </a:cubicBezTo>
                    <a:close/>
                    <a:moveTo>
                      <a:pt x="163" y="400"/>
                    </a:moveTo>
                    <a:cubicBezTo>
                      <a:pt x="165" y="399"/>
                      <a:pt x="166" y="400"/>
                      <a:pt x="167" y="400"/>
                    </a:cubicBezTo>
                    <a:cubicBezTo>
                      <a:pt x="166" y="401"/>
                      <a:pt x="165" y="399"/>
                      <a:pt x="163" y="400"/>
                    </a:cubicBezTo>
                    <a:close/>
                    <a:moveTo>
                      <a:pt x="265" y="425"/>
                    </a:moveTo>
                    <a:cubicBezTo>
                      <a:pt x="265" y="426"/>
                      <a:pt x="265" y="427"/>
                      <a:pt x="265" y="427"/>
                    </a:cubicBezTo>
                    <a:cubicBezTo>
                      <a:pt x="265" y="427"/>
                      <a:pt x="265" y="427"/>
                      <a:pt x="264" y="428"/>
                    </a:cubicBezTo>
                    <a:cubicBezTo>
                      <a:pt x="264" y="427"/>
                      <a:pt x="264" y="427"/>
                      <a:pt x="264" y="427"/>
                    </a:cubicBezTo>
                    <a:cubicBezTo>
                      <a:pt x="264" y="426"/>
                      <a:pt x="264" y="426"/>
                      <a:pt x="264" y="425"/>
                    </a:cubicBezTo>
                    <a:cubicBezTo>
                      <a:pt x="265" y="425"/>
                      <a:pt x="265" y="425"/>
                      <a:pt x="265" y="425"/>
                    </a:cubicBezTo>
                    <a:close/>
                    <a:moveTo>
                      <a:pt x="198" y="442"/>
                    </a:moveTo>
                    <a:cubicBezTo>
                      <a:pt x="198" y="442"/>
                      <a:pt x="198" y="443"/>
                      <a:pt x="197" y="444"/>
                    </a:cubicBezTo>
                    <a:cubicBezTo>
                      <a:pt x="197" y="443"/>
                      <a:pt x="197" y="442"/>
                      <a:pt x="198" y="442"/>
                    </a:cubicBezTo>
                    <a:close/>
                    <a:moveTo>
                      <a:pt x="260" y="415"/>
                    </a:moveTo>
                    <a:cubicBezTo>
                      <a:pt x="261" y="415"/>
                      <a:pt x="261" y="416"/>
                      <a:pt x="261" y="416"/>
                    </a:cubicBezTo>
                    <a:cubicBezTo>
                      <a:pt x="261" y="416"/>
                      <a:pt x="261" y="417"/>
                      <a:pt x="261" y="417"/>
                    </a:cubicBezTo>
                    <a:cubicBezTo>
                      <a:pt x="260" y="417"/>
                      <a:pt x="260" y="416"/>
                      <a:pt x="260" y="416"/>
                    </a:cubicBezTo>
                    <a:cubicBezTo>
                      <a:pt x="260" y="416"/>
                      <a:pt x="260" y="415"/>
                      <a:pt x="260" y="415"/>
                    </a:cubicBezTo>
                    <a:close/>
                    <a:moveTo>
                      <a:pt x="113" y="333"/>
                    </a:moveTo>
                    <a:cubicBezTo>
                      <a:pt x="113" y="333"/>
                      <a:pt x="113" y="333"/>
                      <a:pt x="113" y="333"/>
                    </a:cubicBezTo>
                    <a:cubicBezTo>
                      <a:pt x="114" y="333"/>
                      <a:pt x="114" y="333"/>
                      <a:pt x="114" y="333"/>
                    </a:cubicBezTo>
                    <a:cubicBezTo>
                      <a:pt x="114" y="334"/>
                      <a:pt x="114" y="334"/>
                      <a:pt x="113" y="334"/>
                    </a:cubicBezTo>
                    <a:cubicBezTo>
                      <a:pt x="113" y="334"/>
                      <a:pt x="113" y="334"/>
                      <a:pt x="113" y="333"/>
                    </a:cubicBezTo>
                    <a:close/>
                    <a:moveTo>
                      <a:pt x="270" y="404"/>
                    </a:moveTo>
                    <a:cubicBezTo>
                      <a:pt x="270" y="405"/>
                      <a:pt x="270" y="405"/>
                      <a:pt x="270" y="405"/>
                    </a:cubicBezTo>
                    <a:cubicBezTo>
                      <a:pt x="269" y="405"/>
                      <a:pt x="269" y="405"/>
                      <a:pt x="269" y="404"/>
                    </a:cubicBezTo>
                    <a:cubicBezTo>
                      <a:pt x="269" y="404"/>
                      <a:pt x="269" y="404"/>
                      <a:pt x="270" y="404"/>
                    </a:cubicBezTo>
                    <a:cubicBezTo>
                      <a:pt x="270" y="404"/>
                      <a:pt x="270" y="404"/>
                      <a:pt x="270" y="404"/>
                    </a:cubicBezTo>
                    <a:close/>
                    <a:moveTo>
                      <a:pt x="218" y="355"/>
                    </a:moveTo>
                    <a:cubicBezTo>
                      <a:pt x="219" y="355"/>
                      <a:pt x="219" y="356"/>
                      <a:pt x="219" y="357"/>
                    </a:cubicBezTo>
                    <a:cubicBezTo>
                      <a:pt x="218" y="356"/>
                      <a:pt x="218" y="356"/>
                      <a:pt x="218" y="355"/>
                    </a:cubicBezTo>
                    <a:close/>
                    <a:moveTo>
                      <a:pt x="295" y="342"/>
                    </a:moveTo>
                    <a:cubicBezTo>
                      <a:pt x="295" y="342"/>
                      <a:pt x="295" y="341"/>
                      <a:pt x="295" y="341"/>
                    </a:cubicBezTo>
                    <a:cubicBezTo>
                      <a:pt x="295" y="341"/>
                      <a:pt x="295" y="341"/>
                      <a:pt x="295" y="341"/>
                    </a:cubicBezTo>
                    <a:cubicBezTo>
                      <a:pt x="296" y="341"/>
                      <a:pt x="296" y="341"/>
                      <a:pt x="296" y="341"/>
                    </a:cubicBezTo>
                    <a:cubicBezTo>
                      <a:pt x="296" y="342"/>
                      <a:pt x="295" y="342"/>
                      <a:pt x="295" y="342"/>
                    </a:cubicBezTo>
                    <a:close/>
                    <a:moveTo>
                      <a:pt x="207" y="357"/>
                    </a:moveTo>
                    <a:cubicBezTo>
                      <a:pt x="208" y="357"/>
                      <a:pt x="208" y="357"/>
                      <a:pt x="208" y="358"/>
                    </a:cubicBezTo>
                    <a:cubicBezTo>
                      <a:pt x="208" y="358"/>
                      <a:pt x="208" y="358"/>
                      <a:pt x="208" y="358"/>
                    </a:cubicBezTo>
                    <a:cubicBezTo>
                      <a:pt x="207" y="358"/>
                      <a:pt x="207" y="358"/>
                      <a:pt x="207" y="357"/>
                    </a:cubicBezTo>
                    <a:close/>
                    <a:moveTo>
                      <a:pt x="221" y="369"/>
                    </a:moveTo>
                    <a:cubicBezTo>
                      <a:pt x="221" y="369"/>
                      <a:pt x="221" y="368"/>
                      <a:pt x="221" y="368"/>
                    </a:cubicBezTo>
                    <a:cubicBezTo>
                      <a:pt x="221" y="368"/>
                      <a:pt x="222" y="368"/>
                      <a:pt x="221" y="369"/>
                    </a:cubicBezTo>
                    <a:cubicBezTo>
                      <a:pt x="221" y="369"/>
                      <a:pt x="221" y="369"/>
                      <a:pt x="221" y="369"/>
                    </a:cubicBezTo>
                    <a:close/>
                    <a:moveTo>
                      <a:pt x="187" y="404"/>
                    </a:moveTo>
                    <a:cubicBezTo>
                      <a:pt x="187" y="404"/>
                      <a:pt x="187" y="404"/>
                      <a:pt x="188" y="404"/>
                    </a:cubicBezTo>
                    <a:cubicBezTo>
                      <a:pt x="188" y="404"/>
                      <a:pt x="188" y="404"/>
                      <a:pt x="188" y="404"/>
                    </a:cubicBezTo>
                    <a:cubicBezTo>
                      <a:pt x="188" y="405"/>
                      <a:pt x="188" y="405"/>
                      <a:pt x="188" y="405"/>
                    </a:cubicBezTo>
                    <a:cubicBezTo>
                      <a:pt x="188" y="405"/>
                      <a:pt x="187" y="404"/>
                      <a:pt x="187" y="404"/>
                    </a:cubicBezTo>
                    <a:close/>
                    <a:moveTo>
                      <a:pt x="252" y="397"/>
                    </a:moveTo>
                    <a:cubicBezTo>
                      <a:pt x="252" y="397"/>
                      <a:pt x="252" y="397"/>
                      <a:pt x="252" y="397"/>
                    </a:cubicBezTo>
                    <a:cubicBezTo>
                      <a:pt x="252" y="398"/>
                      <a:pt x="252" y="398"/>
                      <a:pt x="252" y="398"/>
                    </a:cubicBezTo>
                    <a:cubicBezTo>
                      <a:pt x="252" y="398"/>
                      <a:pt x="252" y="397"/>
                      <a:pt x="252" y="397"/>
                    </a:cubicBezTo>
                    <a:cubicBezTo>
                      <a:pt x="252" y="397"/>
                      <a:pt x="252" y="397"/>
                      <a:pt x="252" y="397"/>
                    </a:cubicBezTo>
                    <a:close/>
                    <a:moveTo>
                      <a:pt x="183" y="437"/>
                    </a:moveTo>
                    <a:cubicBezTo>
                      <a:pt x="183" y="437"/>
                      <a:pt x="182" y="437"/>
                      <a:pt x="182" y="437"/>
                    </a:cubicBezTo>
                    <a:cubicBezTo>
                      <a:pt x="182" y="437"/>
                      <a:pt x="182" y="436"/>
                      <a:pt x="182" y="436"/>
                    </a:cubicBezTo>
                    <a:cubicBezTo>
                      <a:pt x="183" y="436"/>
                      <a:pt x="183" y="437"/>
                      <a:pt x="183" y="437"/>
                    </a:cubicBezTo>
                    <a:close/>
                    <a:moveTo>
                      <a:pt x="111" y="331"/>
                    </a:moveTo>
                    <a:cubicBezTo>
                      <a:pt x="111" y="331"/>
                      <a:pt x="111" y="331"/>
                      <a:pt x="111" y="331"/>
                    </a:cubicBezTo>
                    <a:cubicBezTo>
                      <a:pt x="111" y="331"/>
                      <a:pt x="111" y="331"/>
                      <a:pt x="111" y="331"/>
                    </a:cubicBezTo>
                    <a:cubicBezTo>
                      <a:pt x="111" y="331"/>
                      <a:pt x="111" y="331"/>
                      <a:pt x="111" y="331"/>
                    </a:cubicBezTo>
                    <a:cubicBezTo>
                      <a:pt x="111" y="331"/>
                      <a:pt x="111" y="331"/>
                      <a:pt x="111" y="331"/>
                    </a:cubicBezTo>
                    <a:close/>
                    <a:moveTo>
                      <a:pt x="213" y="351"/>
                    </a:moveTo>
                    <a:cubicBezTo>
                      <a:pt x="213" y="351"/>
                      <a:pt x="213" y="351"/>
                      <a:pt x="213" y="351"/>
                    </a:cubicBezTo>
                    <a:cubicBezTo>
                      <a:pt x="213" y="351"/>
                      <a:pt x="213" y="351"/>
                      <a:pt x="213" y="351"/>
                    </a:cubicBezTo>
                    <a:cubicBezTo>
                      <a:pt x="214" y="351"/>
                      <a:pt x="213" y="352"/>
                      <a:pt x="213" y="351"/>
                    </a:cubicBezTo>
                    <a:cubicBezTo>
                      <a:pt x="213" y="351"/>
                      <a:pt x="213" y="351"/>
                      <a:pt x="213" y="351"/>
                    </a:cubicBezTo>
                    <a:close/>
                    <a:moveTo>
                      <a:pt x="253" y="396"/>
                    </a:moveTo>
                    <a:cubicBezTo>
                      <a:pt x="252" y="396"/>
                      <a:pt x="252" y="396"/>
                      <a:pt x="252" y="396"/>
                    </a:cubicBezTo>
                    <a:cubicBezTo>
                      <a:pt x="252" y="396"/>
                      <a:pt x="253" y="396"/>
                      <a:pt x="253" y="396"/>
                    </a:cubicBezTo>
                    <a:cubicBezTo>
                      <a:pt x="253" y="396"/>
                      <a:pt x="253" y="396"/>
                      <a:pt x="253" y="396"/>
                    </a:cubicBezTo>
                    <a:cubicBezTo>
                      <a:pt x="253" y="396"/>
                      <a:pt x="253" y="396"/>
                      <a:pt x="253" y="396"/>
                    </a:cubicBezTo>
                    <a:close/>
                    <a:moveTo>
                      <a:pt x="307" y="433"/>
                    </a:moveTo>
                    <a:cubicBezTo>
                      <a:pt x="307" y="434"/>
                      <a:pt x="306" y="433"/>
                      <a:pt x="306" y="434"/>
                    </a:cubicBezTo>
                    <a:cubicBezTo>
                      <a:pt x="305" y="435"/>
                      <a:pt x="305" y="434"/>
                      <a:pt x="305" y="434"/>
                    </a:cubicBezTo>
                    <a:cubicBezTo>
                      <a:pt x="304" y="434"/>
                      <a:pt x="304" y="434"/>
                      <a:pt x="303" y="435"/>
                    </a:cubicBezTo>
                    <a:cubicBezTo>
                      <a:pt x="303" y="436"/>
                      <a:pt x="303" y="437"/>
                      <a:pt x="302" y="437"/>
                    </a:cubicBezTo>
                    <a:cubicBezTo>
                      <a:pt x="301" y="437"/>
                      <a:pt x="301" y="438"/>
                      <a:pt x="301" y="438"/>
                    </a:cubicBezTo>
                    <a:cubicBezTo>
                      <a:pt x="300" y="440"/>
                      <a:pt x="298" y="440"/>
                      <a:pt x="297" y="439"/>
                    </a:cubicBezTo>
                    <a:cubicBezTo>
                      <a:pt x="296" y="438"/>
                      <a:pt x="295" y="438"/>
                      <a:pt x="295" y="437"/>
                    </a:cubicBezTo>
                    <a:cubicBezTo>
                      <a:pt x="295" y="438"/>
                      <a:pt x="294" y="438"/>
                      <a:pt x="293" y="438"/>
                    </a:cubicBezTo>
                    <a:cubicBezTo>
                      <a:pt x="291" y="438"/>
                      <a:pt x="291" y="436"/>
                      <a:pt x="289" y="435"/>
                    </a:cubicBezTo>
                    <a:cubicBezTo>
                      <a:pt x="289" y="435"/>
                      <a:pt x="289" y="435"/>
                      <a:pt x="288" y="435"/>
                    </a:cubicBezTo>
                    <a:cubicBezTo>
                      <a:pt x="287" y="435"/>
                      <a:pt x="287" y="434"/>
                      <a:pt x="287" y="434"/>
                    </a:cubicBezTo>
                    <a:cubicBezTo>
                      <a:pt x="287" y="433"/>
                      <a:pt x="287" y="432"/>
                      <a:pt x="286" y="432"/>
                    </a:cubicBezTo>
                    <a:cubicBezTo>
                      <a:pt x="285" y="432"/>
                      <a:pt x="286" y="433"/>
                      <a:pt x="286" y="433"/>
                    </a:cubicBezTo>
                    <a:cubicBezTo>
                      <a:pt x="286" y="434"/>
                      <a:pt x="286" y="434"/>
                      <a:pt x="285" y="434"/>
                    </a:cubicBezTo>
                    <a:cubicBezTo>
                      <a:pt x="285" y="434"/>
                      <a:pt x="283" y="432"/>
                      <a:pt x="283" y="432"/>
                    </a:cubicBezTo>
                    <a:cubicBezTo>
                      <a:pt x="283" y="431"/>
                      <a:pt x="283" y="430"/>
                      <a:pt x="282" y="430"/>
                    </a:cubicBezTo>
                    <a:cubicBezTo>
                      <a:pt x="282" y="430"/>
                      <a:pt x="282" y="431"/>
                      <a:pt x="282" y="431"/>
                    </a:cubicBezTo>
                    <a:cubicBezTo>
                      <a:pt x="281" y="432"/>
                      <a:pt x="281" y="433"/>
                      <a:pt x="281" y="432"/>
                    </a:cubicBezTo>
                    <a:cubicBezTo>
                      <a:pt x="280" y="432"/>
                      <a:pt x="279" y="432"/>
                      <a:pt x="279" y="431"/>
                    </a:cubicBezTo>
                    <a:cubicBezTo>
                      <a:pt x="279" y="430"/>
                      <a:pt x="278" y="430"/>
                      <a:pt x="278" y="429"/>
                    </a:cubicBezTo>
                    <a:cubicBezTo>
                      <a:pt x="278" y="428"/>
                      <a:pt x="279" y="427"/>
                      <a:pt x="280" y="427"/>
                    </a:cubicBezTo>
                    <a:cubicBezTo>
                      <a:pt x="282" y="427"/>
                      <a:pt x="282" y="426"/>
                      <a:pt x="284" y="426"/>
                    </a:cubicBezTo>
                    <a:cubicBezTo>
                      <a:pt x="284" y="426"/>
                      <a:pt x="284" y="426"/>
                      <a:pt x="284" y="426"/>
                    </a:cubicBezTo>
                    <a:cubicBezTo>
                      <a:pt x="284" y="424"/>
                      <a:pt x="285" y="424"/>
                      <a:pt x="286" y="424"/>
                    </a:cubicBezTo>
                    <a:cubicBezTo>
                      <a:pt x="286" y="423"/>
                      <a:pt x="286" y="423"/>
                      <a:pt x="285" y="422"/>
                    </a:cubicBezTo>
                    <a:cubicBezTo>
                      <a:pt x="285" y="422"/>
                      <a:pt x="284" y="421"/>
                      <a:pt x="285" y="420"/>
                    </a:cubicBezTo>
                    <a:cubicBezTo>
                      <a:pt x="286" y="420"/>
                      <a:pt x="285" y="420"/>
                      <a:pt x="285" y="420"/>
                    </a:cubicBezTo>
                    <a:cubicBezTo>
                      <a:pt x="285" y="419"/>
                      <a:pt x="285" y="419"/>
                      <a:pt x="285" y="419"/>
                    </a:cubicBezTo>
                    <a:cubicBezTo>
                      <a:pt x="285" y="418"/>
                      <a:pt x="286" y="419"/>
                      <a:pt x="286" y="419"/>
                    </a:cubicBezTo>
                    <a:cubicBezTo>
                      <a:pt x="287" y="419"/>
                      <a:pt x="287" y="421"/>
                      <a:pt x="288" y="421"/>
                    </a:cubicBezTo>
                    <a:cubicBezTo>
                      <a:pt x="288" y="420"/>
                      <a:pt x="287" y="419"/>
                      <a:pt x="287" y="419"/>
                    </a:cubicBezTo>
                    <a:cubicBezTo>
                      <a:pt x="286" y="417"/>
                      <a:pt x="287" y="416"/>
                      <a:pt x="287" y="415"/>
                    </a:cubicBezTo>
                    <a:cubicBezTo>
                      <a:pt x="288" y="414"/>
                      <a:pt x="288" y="414"/>
                      <a:pt x="288" y="413"/>
                    </a:cubicBezTo>
                    <a:cubicBezTo>
                      <a:pt x="288" y="412"/>
                      <a:pt x="289" y="412"/>
                      <a:pt x="289" y="412"/>
                    </a:cubicBezTo>
                    <a:cubicBezTo>
                      <a:pt x="291" y="413"/>
                      <a:pt x="291" y="415"/>
                      <a:pt x="292" y="415"/>
                    </a:cubicBezTo>
                    <a:cubicBezTo>
                      <a:pt x="293" y="415"/>
                      <a:pt x="293" y="416"/>
                      <a:pt x="293" y="416"/>
                    </a:cubicBezTo>
                    <a:cubicBezTo>
                      <a:pt x="292" y="417"/>
                      <a:pt x="292" y="417"/>
                      <a:pt x="293" y="418"/>
                    </a:cubicBezTo>
                    <a:cubicBezTo>
                      <a:pt x="293" y="418"/>
                      <a:pt x="293" y="418"/>
                      <a:pt x="293" y="418"/>
                    </a:cubicBezTo>
                    <a:cubicBezTo>
                      <a:pt x="293" y="418"/>
                      <a:pt x="293" y="417"/>
                      <a:pt x="294" y="417"/>
                    </a:cubicBezTo>
                    <a:cubicBezTo>
                      <a:pt x="294" y="417"/>
                      <a:pt x="294" y="417"/>
                      <a:pt x="295" y="418"/>
                    </a:cubicBezTo>
                    <a:cubicBezTo>
                      <a:pt x="295" y="419"/>
                      <a:pt x="295" y="419"/>
                      <a:pt x="296" y="420"/>
                    </a:cubicBezTo>
                    <a:cubicBezTo>
                      <a:pt x="297" y="420"/>
                      <a:pt x="298" y="422"/>
                      <a:pt x="300" y="423"/>
                    </a:cubicBezTo>
                    <a:cubicBezTo>
                      <a:pt x="301" y="423"/>
                      <a:pt x="301" y="424"/>
                      <a:pt x="301" y="425"/>
                    </a:cubicBezTo>
                    <a:cubicBezTo>
                      <a:pt x="301" y="426"/>
                      <a:pt x="301" y="427"/>
                      <a:pt x="301" y="428"/>
                    </a:cubicBezTo>
                    <a:cubicBezTo>
                      <a:pt x="302" y="428"/>
                      <a:pt x="301" y="426"/>
                      <a:pt x="302" y="426"/>
                    </a:cubicBezTo>
                    <a:cubicBezTo>
                      <a:pt x="302" y="426"/>
                      <a:pt x="302" y="427"/>
                      <a:pt x="302" y="428"/>
                    </a:cubicBezTo>
                    <a:cubicBezTo>
                      <a:pt x="303" y="430"/>
                      <a:pt x="303" y="431"/>
                      <a:pt x="304" y="432"/>
                    </a:cubicBezTo>
                    <a:cubicBezTo>
                      <a:pt x="305" y="433"/>
                      <a:pt x="305" y="432"/>
                      <a:pt x="306" y="432"/>
                    </a:cubicBezTo>
                    <a:cubicBezTo>
                      <a:pt x="306" y="431"/>
                      <a:pt x="306" y="431"/>
                      <a:pt x="307" y="431"/>
                    </a:cubicBezTo>
                    <a:cubicBezTo>
                      <a:pt x="308" y="432"/>
                      <a:pt x="307" y="432"/>
                      <a:pt x="307" y="433"/>
                    </a:cubicBezTo>
                    <a:close/>
                    <a:moveTo>
                      <a:pt x="276" y="428"/>
                    </a:moveTo>
                    <a:cubicBezTo>
                      <a:pt x="276" y="429"/>
                      <a:pt x="275" y="430"/>
                      <a:pt x="276" y="430"/>
                    </a:cubicBezTo>
                    <a:cubicBezTo>
                      <a:pt x="276" y="431"/>
                      <a:pt x="275" y="431"/>
                      <a:pt x="275" y="431"/>
                    </a:cubicBezTo>
                    <a:cubicBezTo>
                      <a:pt x="275" y="432"/>
                      <a:pt x="274" y="432"/>
                      <a:pt x="274" y="433"/>
                    </a:cubicBezTo>
                    <a:cubicBezTo>
                      <a:pt x="274" y="434"/>
                      <a:pt x="273" y="436"/>
                      <a:pt x="272" y="436"/>
                    </a:cubicBezTo>
                    <a:cubicBezTo>
                      <a:pt x="272" y="436"/>
                      <a:pt x="271" y="436"/>
                      <a:pt x="271" y="435"/>
                    </a:cubicBezTo>
                    <a:cubicBezTo>
                      <a:pt x="271" y="435"/>
                      <a:pt x="270" y="434"/>
                      <a:pt x="270" y="434"/>
                    </a:cubicBezTo>
                    <a:cubicBezTo>
                      <a:pt x="270" y="433"/>
                      <a:pt x="270" y="432"/>
                      <a:pt x="270" y="432"/>
                    </a:cubicBezTo>
                    <a:cubicBezTo>
                      <a:pt x="271" y="432"/>
                      <a:pt x="271" y="431"/>
                      <a:pt x="271" y="431"/>
                    </a:cubicBezTo>
                    <a:cubicBezTo>
                      <a:pt x="271" y="429"/>
                      <a:pt x="272" y="428"/>
                      <a:pt x="273" y="427"/>
                    </a:cubicBezTo>
                    <a:cubicBezTo>
                      <a:pt x="274" y="427"/>
                      <a:pt x="275" y="426"/>
                      <a:pt x="276" y="427"/>
                    </a:cubicBezTo>
                    <a:cubicBezTo>
                      <a:pt x="277" y="427"/>
                      <a:pt x="277" y="428"/>
                      <a:pt x="276" y="428"/>
                    </a:cubicBezTo>
                    <a:close/>
                    <a:moveTo>
                      <a:pt x="302" y="421"/>
                    </a:moveTo>
                    <a:cubicBezTo>
                      <a:pt x="302" y="421"/>
                      <a:pt x="303" y="420"/>
                      <a:pt x="303" y="419"/>
                    </a:cubicBezTo>
                    <a:cubicBezTo>
                      <a:pt x="302" y="418"/>
                      <a:pt x="303" y="418"/>
                      <a:pt x="304" y="418"/>
                    </a:cubicBezTo>
                    <a:cubicBezTo>
                      <a:pt x="305" y="418"/>
                      <a:pt x="306" y="419"/>
                      <a:pt x="306" y="420"/>
                    </a:cubicBezTo>
                    <a:cubicBezTo>
                      <a:pt x="306" y="421"/>
                      <a:pt x="306" y="422"/>
                      <a:pt x="305" y="423"/>
                    </a:cubicBezTo>
                    <a:cubicBezTo>
                      <a:pt x="305" y="423"/>
                      <a:pt x="305" y="423"/>
                      <a:pt x="304" y="423"/>
                    </a:cubicBezTo>
                    <a:cubicBezTo>
                      <a:pt x="304" y="423"/>
                      <a:pt x="304" y="423"/>
                      <a:pt x="304" y="422"/>
                    </a:cubicBezTo>
                    <a:cubicBezTo>
                      <a:pt x="304" y="421"/>
                      <a:pt x="305" y="420"/>
                      <a:pt x="303" y="418"/>
                    </a:cubicBezTo>
                    <a:cubicBezTo>
                      <a:pt x="303" y="420"/>
                      <a:pt x="304" y="421"/>
                      <a:pt x="303" y="422"/>
                    </a:cubicBezTo>
                    <a:cubicBezTo>
                      <a:pt x="303" y="422"/>
                      <a:pt x="303" y="422"/>
                      <a:pt x="303" y="422"/>
                    </a:cubicBezTo>
                    <a:cubicBezTo>
                      <a:pt x="302" y="422"/>
                      <a:pt x="302" y="422"/>
                      <a:pt x="302" y="421"/>
                    </a:cubicBezTo>
                    <a:close/>
                    <a:moveTo>
                      <a:pt x="264" y="435"/>
                    </a:moveTo>
                    <a:cubicBezTo>
                      <a:pt x="264" y="436"/>
                      <a:pt x="263" y="437"/>
                      <a:pt x="262" y="437"/>
                    </a:cubicBezTo>
                    <a:cubicBezTo>
                      <a:pt x="261" y="437"/>
                      <a:pt x="261" y="436"/>
                      <a:pt x="261" y="436"/>
                    </a:cubicBezTo>
                    <a:cubicBezTo>
                      <a:pt x="259" y="435"/>
                      <a:pt x="259" y="435"/>
                      <a:pt x="261" y="434"/>
                    </a:cubicBezTo>
                    <a:cubicBezTo>
                      <a:pt x="261" y="434"/>
                      <a:pt x="261" y="434"/>
                      <a:pt x="261" y="434"/>
                    </a:cubicBezTo>
                    <a:cubicBezTo>
                      <a:pt x="262" y="433"/>
                      <a:pt x="262" y="432"/>
                      <a:pt x="263" y="433"/>
                    </a:cubicBezTo>
                    <a:cubicBezTo>
                      <a:pt x="264" y="433"/>
                      <a:pt x="264" y="434"/>
                      <a:pt x="264" y="435"/>
                    </a:cubicBezTo>
                    <a:close/>
                    <a:moveTo>
                      <a:pt x="297" y="419"/>
                    </a:moveTo>
                    <a:cubicBezTo>
                      <a:pt x="299" y="418"/>
                      <a:pt x="300" y="420"/>
                      <a:pt x="301" y="419"/>
                    </a:cubicBezTo>
                    <a:cubicBezTo>
                      <a:pt x="301" y="419"/>
                      <a:pt x="301" y="419"/>
                      <a:pt x="301" y="419"/>
                    </a:cubicBezTo>
                    <a:cubicBezTo>
                      <a:pt x="302" y="420"/>
                      <a:pt x="301" y="421"/>
                      <a:pt x="301" y="422"/>
                    </a:cubicBezTo>
                    <a:cubicBezTo>
                      <a:pt x="301" y="423"/>
                      <a:pt x="301" y="423"/>
                      <a:pt x="300" y="422"/>
                    </a:cubicBezTo>
                    <a:cubicBezTo>
                      <a:pt x="299" y="421"/>
                      <a:pt x="298" y="420"/>
                      <a:pt x="297" y="419"/>
                    </a:cubicBezTo>
                    <a:close/>
                    <a:moveTo>
                      <a:pt x="276" y="443"/>
                    </a:moveTo>
                    <a:cubicBezTo>
                      <a:pt x="276" y="443"/>
                      <a:pt x="275" y="443"/>
                      <a:pt x="275" y="443"/>
                    </a:cubicBezTo>
                    <a:cubicBezTo>
                      <a:pt x="274" y="443"/>
                      <a:pt x="273" y="443"/>
                      <a:pt x="273" y="442"/>
                    </a:cubicBezTo>
                    <a:cubicBezTo>
                      <a:pt x="274" y="441"/>
                      <a:pt x="274" y="441"/>
                      <a:pt x="275" y="441"/>
                    </a:cubicBezTo>
                    <a:cubicBezTo>
                      <a:pt x="276" y="441"/>
                      <a:pt x="276" y="442"/>
                      <a:pt x="276" y="443"/>
                    </a:cubicBezTo>
                    <a:close/>
                    <a:moveTo>
                      <a:pt x="271" y="440"/>
                    </a:moveTo>
                    <a:cubicBezTo>
                      <a:pt x="271" y="441"/>
                      <a:pt x="271" y="441"/>
                      <a:pt x="270" y="441"/>
                    </a:cubicBezTo>
                    <a:cubicBezTo>
                      <a:pt x="270" y="441"/>
                      <a:pt x="270" y="440"/>
                      <a:pt x="269" y="440"/>
                    </a:cubicBezTo>
                    <a:cubicBezTo>
                      <a:pt x="269" y="440"/>
                      <a:pt x="269" y="439"/>
                      <a:pt x="270" y="439"/>
                    </a:cubicBezTo>
                    <a:cubicBezTo>
                      <a:pt x="270" y="439"/>
                      <a:pt x="271" y="440"/>
                      <a:pt x="271" y="440"/>
                    </a:cubicBezTo>
                    <a:close/>
                    <a:moveTo>
                      <a:pt x="292" y="412"/>
                    </a:moveTo>
                    <a:cubicBezTo>
                      <a:pt x="292" y="412"/>
                      <a:pt x="292" y="411"/>
                      <a:pt x="293" y="411"/>
                    </a:cubicBezTo>
                    <a:cubicBezTo>
                      <a:pt x="293" y="411"/>
                      <a:pt x="293" y="412"/>
                      <a:pt x="293" y="412"/>
                    </a:cubicBezTo>
                    <a:cubicBezTo>
                      <a:pt x="293" y="412"/>
                      <a:pt x="293" y="412"/>
                      <a:pt x="293" y="412"/>
                    </a:cubicBezTo>
                    <a:cubicBezTo>
                      <a:pt x="292" y="412"/>
                      <a:pt x="292" y="412"/>
                      <a:pt x="292" y="412"/>
                    </a:cubicBezTo>
                    <a:close/>
                    <a:moveTo>
                      <a:pt x="269" y="436"/>
                    </a:moveTo>
                    <a:cubicBezTo>
                      <a:pt x="269" y="436"/>
                      <a:pt x="270" y="436"/>
                      <a:pt x="270" y="436"/>
                    </a:cubicBezTo>
                    <a:cubicBezTo>
                      <a:pt x="270" y="436"/>
                      <a:pt x="270" y="436"/>
                      <a:pt x="270" y="437"/>
                    </a:cubicBezTo>
                    <a:cubicBezTo>
                      <a:pt x="270" y="437"/>
                      <a:pt x="270" y="437"/>
                      <a:pt x="270" y="437"/>
                    </a:cubicBezTo>
                    <a:cubicBezTo>
                      <a:pt x="270" y="437"/>
                      <a:pt x="269" y="437"/>
                      <a:pt x="269" y="436"/>
                    </a:cubicBezTo>
                    <a:close/>
                    <a:moveTo>
                      <a:pt x="297" y="129"/>
                    </a:moveTo>
                    <a:cubicBezTo>
                      <a:pt x="298" y="129"/>
                      <a:pt x="298" y="130"/>
                      <a:pt x="298" y="130"/>
                    </a:cubicBezTo>
                    <a:cubicBezTo>
                      <a:pt x="297" y="131"/>
                      <a:pt x="297" y="131"/>
                      <a:pt x="298" y="131"/>
                    </a:cubicBezTo>
                    <a:cubicBezTo>
                      <a:pt x="299" y="132"/>
                      <a:pt x="299" y="133"/>
                      <a:pt x="300" y="133"/>
                    </a:cubicBezTo>
                    <a:cubicBezTo>
                      <a:pt x="300" y="133"/>
                      <a:pt x="301" y="134"/>
                      <a:pt x="301" y="134"/>
                    </a:cubicBezTo>
                    <a:cubicBezTo>
                      <a:pt x="302" y="135"/>
                      <a:pt x="302" y="134"/>
                      <a:pt x="303" y="134"/>
                    </a:cubicBezTo>
                    <a:cubicBezTo>
                      <a:pt x="303" y="133"/>
                      <a:pt x="303" y="133"/>
                      <a:pt x="304" y="133"/>
                    </a:cubicBezTo>
                    <a:cubicBezTo>
                      <a:pt x="304" y="134"/>
                      <a:pt x="305" y="133"/>
                      <a:pt x="306" y="133"/>
                    </a:cubicBezTo>
                    <a:cubicBezTo>
                      <a:pt x="306" y="134"/>
                      <a:pt x="305" y="134"/>
                      <a:pt x="304" y="135"/>
                    </a:cubicBezTo>
                    <a:cubicBezTo>
                      <a:pt x="304" y="135"/>
                      <a:pt x="303" y="135"/>
                      <a:pt x="303" y="135"/>
                    </a:cubicBezTo>
                    <a:cubicBezTo>
                      <a:pt x="303" y="136"/>
                      <a:pt x="304" y="136"/>
                      <a:pt x="304" y="136"/>
                    </a:cubicBezTo>
                    <a:cubicBezTo>
                      <a:pt x="304" y="137"/>
                      <a:pt x="304" y="137"/>
                      <a:pt x="305" y="137"/>
                    </a:cubicBezTo>
                    <a:cubicBezTo>
                      <a:pt x="305" y="138"/>
                      <a:pt x="306" y="138"/>
                      <a:pt x="307" y="137"/>
                    </a:cubicBezTo>
                    <a:cubicBezTo>
                      <a:pt x="309" y="137"/>
                      <a:pt x="309" y="136"/>
                      <a:pt x="310" y="135"/>
                    </a:cubicBezTo>
                    <a:cubicBezTo>
                      <a:pt x="310" y="134"/>
                      <a:pt x="310" y="134"/>
                      <a:pt x="311" y="133"/>
                    </a:cubicBezTo>
                    <a:cubicBezTo>
                      <a:pt x="311" y="133"/>
                      <a:pt x="311" y="133"/>
                      <a:pt x="311" y="134"/>
                    </a:cubicBezTo>
                    <a:cubicBezTo>
                      <a:pt x="311" y="134"/>
                      <a:pt x="311" y="135"/>
                      <a:pt x="312" y="135"/>
                    </a:cubicBezTo>
                    <a:cubicBezTo>
                      <a:pt x="313" y="135"/>
                      <a:pt x="313" y="135"/>
                      <a:pt x="314" y="136"/>
                    </a:cubicBezTo>
                    <a:cubicBezTo>
                      <a:pt x="313" y="136"/>
                      <a:pt x="313" y="136"/>
                      <a:pt x="312" y="136"/>
                    </a:cubicBezTo>
                    <a:cubicBezTo>
                      <a:pt x="311" y="136"/>
                      <a:pt x="310" y="137"/>
                      <a:pt x="309" y="138"/>
                    </a:cubicBezTo>
                    <a:cubicBezTo>
                      <a:pt x="309" y="138"/>
                      <a:pt x="309" y="139"/>
                      <a:pt x="309" y="139"/>
                    </a:cubicBezTo>
                    <a:cubicBezTo>
                      <a:pt x="310" y="140"/>
                      <a:pt x="310" y="141"/>
                      <a:pt x="311" y="141"/>
                    </a:cubicBezTo>
                    <a:cubicBezTo>
                      <a:pt x="311" y="142"/>
                      <a:pt x="312" y="142"/>
                      <a:pt x="312" y="142"/>
                    </a:cubicBezTo>
                    <a:cubicBezTo>
                      <a:pt x="312" y="143"/>
                      <a:pt x="312" y="143"/>
                      <a:pt x="312" y="143"/>
                    </a:cubicBezTo>
                    <a:cubicBezTo>
                      <a:pt x="311" y="143"/>
                      <a:pt x="311" y="142"/>
                      <a:pt x="310" y="142"/>
                    </a:cubicBezTo>
                    <a:cubicBezTo>
                      <a:pt x="310" y="142"/>
                      <a:pt x="310" y="142"/>
                      <a:pt x="310" y="142"/>
                    </a:cubicBezTo>
                    <a:cubicBezTo>
                      <a:pt x="309" y="141"/>
                      <a:pt x="309" y="141"/>
                      <a:pt x="308" y="141"/>
                    </a:cubicBezTo>
                    <a:cubicBezTo>
                      <a:pt x="308" y="142"/>
                      <a:pt x="307" y="142"/>
                      <a:pt x="307" y="142"/>
                    </a:cubicBezTo>
                    <a:cubicBezTo>
                      <a:pt x="306" y="141"/>
                      <a:pt x="306" y="141"/>
                      <a:pt x="305" y="141"/>
                    </a:cubicBezTo>
                    <a:cubicBezTo>
                      <a:pt x="305" y="141"/>
                      <a:pt x="305" y="141"/>
                      <a:pt x="305" y="141"/>
                    </a:cubicBezTo>
                    <a:cubicBezTo>
                      <a:pt x="303" y="141"/>
                      <a:pt x="301" y="140"/>
                      <a:pt x="300" y="138"/>
                    </a:cubicBezTo>
                    <a:cubicBezTo>
                      <a:pt x="300" y="138"/>
                      <a:pt x="298" y="137"/>
                      <a:pt x="297" y="137"/>
                    </a:cubicBezTo>
                    <a:cubicBezTo>
                      <a:pt x="296" y="137"/>
                      <a:pt x="297" y="138"/>
                      <a:pt x="297" y="139"/>
                    </a:cubicBezTo>
                    <a:cubicBezTo>
                      <a:pt x="297" y="139"/>
                      <a:pt x="297" y="139"/>
                      <a:pt x="297" y="139"/>
                    </a:cubicBezTo>
                    <a:cubicBezTo>
                      <a:pt x="297" y="141"/>
                      <a:pt x="297" y="141"/>
                      <a:pt x="299" y="140"/>
                    </a:cubicBezTo>
                    <a:cubicBezTo>
                      <a:pt x="299" y="140"/>
                      <a:pt x="299" y="140"/>
                      <a:pt x="299" y="140"/>
                    </a:cubicBezTo>
                    <a:cubicBezTo>
                      <a:pt x="299" y="141"/>
                      <a:pt x="299" y="141"/>
                      <a:pt x="299" y="141"/>
                    </a:cubicBezTo>
                    <a:cubicBezTo>
                      <a:pt x="299" y="141"/>
                      <a:pt x="299" y="141"/>
                      <a:pt x="299" y="141"/>
                    </a:cubicBezTo>
                    <a:cubicBezTo>
                      <a:pt x="297" y="141"/>
                      <a:pt x="297" y="143"/>
                      <a:pt x="298" y="144"/>
                    </a:cubicBezTo>
                    <a:cubicBezTo>
                      <a:pt x="298" y="145"/>
                      <a:pt x="299" y="145"/>
                      <a:pt x="300" y="145"/>
                    </a:cubicBezTo>
                    <a:cubicBezTo>
                      <a:pt x="300" y="145"/>
                      <a:pt x="301" y="146"/>
                      <a:pt x="300" y="146"/>
                    </a:cubicBezTo>
                    <a:cubicBezTo>
                      <a:pt x="300" y="146"/>
                      <a:pt x="300" y="146"/>
                      <a:pt x="299" y="146"/>
                    </a:cubicBezTo>
                    <a:cubicBezTo>
                      <a:pt x="299" y="146"/>
                      <a:pt x="299" y="146"/>
                      <a:pt x="299" y="146"/>
                    </a:cubicBezTo>
                    <a:cubicBezTo>
                      <a:pt x="298" y="146"/>
                      <a:pt x="298" y="147"/>
                      <a:pt x="297" y="147"/>
                    </a:cubicBezTo>
                    <a:cubicBezTo>
                      <a:pt x="297" y="147"/>
                      <a:pt x="297" y="147"/>
                      <a:pt x="297" y="147"/>
                    </a:cubicBezTo>
                    <a:cubicBezTo>
                      <a:pt x="298" y="148"/>
                      <a:pt x="299" y="148"/>
                      <a:pt x="299" y="149"/>
                    </a:cubicBezTo>
                    <a:cubicBezTo>
                      <a:pt x="299" y="149"/>
                      <a:pt x="300" y="150"/>
                      <a:pt x="300" y="150"/>
                    </a:cubicBezTo>
                    <a:cubicBezTo>
                      <a:pt x="300" y="152"/>
                      <a:pt x="301" y="153"/>
                      <a:pt x="302" y="155"/>
                    </a:cubicBezTo>
                    <a:cubicBezTo>
                      <a:pt x="302" y="155"/>
                      <a:pt x="302" y="156"/>
                      <a:pt x="303" y="156"/>
                    </a:cubicBezTo>
                    <a:cubicBezTo>
                      <a:pt x="303" y="156"/>
                      <a:pt x="303" y="156"/>
                      <a:pt x="303" y="156"/>
                    </a:cubicBezTo>
                    <a:cubicBezTo>
                      <a:pt x="303" y="156"/>
                      <a:pt x="303" y="156"/>
                      <a:pt x="303" y="156"/>
                    </a:cubicBezTo>
                    <a:cubicBezTo>
                      <a:pt x="304" y="156"/>
                      <a:pt x="304" y="157"/>
                      <a:pt x="305" y="156"/>
                    </a:cubicBezTo>
                    <a:cubicBezTo>
                      <a:pt x="305" y="156"/>
                      <a:pt x="305" y="156"/>
                      <a:pt x="305" y="156"/>
                    </a:cubicBezTo>
                    <a:cubicBezTo>
                      <a:pt x="306" y="156"/>
                      <a:pt x="307" y="156"/>
                      <a:pt x="308" y="155"/>
                    </a:cubicBezTo>
                    <a:cubicBezTo>
                      <a:pt x="308" y="155"/>
                      <a:pt x="308" y="155"/>
                      <a:pt x="308" y="155"/>
                    </a:cubicBezTo>
                    <a:cubicBezTo>
                      <a:pt x="309" y="155"/>
                      <a:pt x="309" y="155"/>
                      <a:pt x="309" y="155"/>
                    </a:cubicBezTo>
                    <a:cubicBezTo>
                      <a:pt x="310" y="154"/>
                      <a:pt x="311" y="154"/>
                      <a:pt x="311" y="153"/>
                    </a:cubicBezTo>
                    <a:cubicBezTo>
                      <a:pt x="311" y="152"/>
                      <a:pt x="312" y="152"/>
                      <a:pt x="313" y="152"/>
                    </a:cubicBezTo>
                    <a:cubicBezTo>
                      <a:pt x="313" y="152"/>
                      <a:pt x="312" y="153"/>
                      <a:pt x="313" y="154"/>
                    </a:cubicBezTo>
                    <a:cubicBezTo>
                      <a:pt x="313" y="154"/>
                      <a:pt x="312" y="155"/>
                      <a:pt x="312" y="155"/>
                    </a:cubicBezTo>
                    <a:cubicBezTo>
                      <a:pt x="311" y="156"/>
                      <a:pt x="310" y="158"/>
                      <a:pt x="308" y="158"/>
                    </a:cubicBezTo>
                    <a:cubicBezTo>
                      <a:pt x="307" y="158"/>
                      <a:pt x="306" y="159"/>
                      <a:pt x="305" y="159"/>
                    </a:cubicBezTo>
                    <a:cubicBezTo>
                      <a:pt x="304" y="160"/>
                      <a:pt x="303" y="160"/>
                      <a:pt x="303" y="161"/>
                    </a:cubicBezTo>
                    <a:cubicBezTo>
                      <a:pt x="303" y="162"/>
                      <a:pt x="304" y="163"/>
                      <a:pt x="303" y="164"/>
                    </a:cubicBezTo>
                    <a:cubicBezTo>
                      <a:pt x="303" y="164"/>
                      <a:pt x="303" y="164"/>
                      <a:pt x="303" y="164"/>
                    </a:cubicBezTo>
                    <a:cubicBezTo>
                      <a:pt x="304" y="165"/>
                      <a:pt x="305" y="166"/>
                      <a:pt x="306" y="165"/>
                    </a:cubicBezTo>
                    <a:cubicBezTo>
                      <a:pt x="306" y="165"/>
                      <a:pt x="306" y="165"/>
                      <a:pt x="306" y="165"/>
                    </a:cubicBezTo>
                    <a:cubicBezTo>
                      <a:pt x="306" y="166"/>
                      <a:pt x="308" y="167"/>
                      <a:pt x="307" y="168"/>
                    </a:cubicBezTo>
                    <a:cubicBezTo>
                      <a:pt x="306" y="168"/>
                      <a:pt x="307" y="169"/>
                      <a:pt x="307" y="169"/>
                    </a:cubicBezTo>
                    <a:cubicBezTo>
                      <a:pt x="308" y="170"/>
                      <a:pt x="308" y="169"/>
                      <a:pt x="308" y="169"/>
                    </a:cubicBezTo>
                    <a:cubicBezTo>
                      <a:pt x="308" y="169"/>
                      <a:pt x="309" y="168"/>
                      <a:pt x="309" y="169"/>
                    </a:cubicBezTo>
                    <a:cubicBezTo>
                      <a:pt x="309" y="169"/>
                      <a:pt x="310" y="168"/>
                      <a:pt x="310" y="168"/>
                    </a:cubicBezTo>
                    <a:cubicBezTo>
                      <a:pt x="310" y="167"/>
                      <a:pt x="310" y="167"/>
                      <a:pt x="311" y="167"/>
                    </a:cubicBezTo>
                    <a:cubicBezTo>
                      <a:pt x="311" y="167"/>
                      <a:pt x="312" y="166"/>
                      <a:pt x="312" y="166"/>
                    </a:cubicBezTo>
                    <a:cubicBezTo>
                      <a:pt x="312" y="165"/>
                      <a:pt x="312" y="166"/>
                      <a:pt x="311" y="165"/>
                    </a:cubicBezTo>
                    <a:cubicBezTo>
                      <a:pt x="311" y="165"/>
                      <a:pt x="311" y="165"/>
                      <a:pt x="311" y="165"/>
                    </a:cubicBezTo>
                    <a:cubicBezTo>
                      <a:pt x="311" y="164"/>
                      <a:pt x="312" y="164"/>
                      <a:pt x="312" y="164"/>
                    </a:cubicBezTo>
                    <a:cubicBezTo>
                      <a:pt x="313" y="164"/>
                      <a:pt x="313" y="164"/>
                      <a:pt x="314" y="165"/>
                    </a:cubicBezTo>
                    <a:cubicBezTo>
                      <a:pt x="314" y="165"/>
                      <a:pt x="315" y="165"/>
                      <a:pt x="316" y="165"/>
                    </a:cubicBezTo>
                    <a:cubicBezTo>
                      <a:pt x="315" y="166"/>
                      <a:pt x="315" y="166"/>
                      <a:pt x="314" y="167"/>
                    </a:cubicBezTo>
                    <a:cubicBezTo>
                      <a:pt x="314" y="167"/>
                      <a:pt x="314" y="169"/>
                      <a:pt x="314" y="169"/>
                    </a:cubicBezTo>
                    <a:cubicBezTo>
                      <a:pt x="314" y="170"/>
                      <a:pt x="315" y="170"/>
                      <a:pt x="316" y="170"/>
                    </a:cubicBezTo>
                    <a:cubicBezTo>
                      <a:pt x="316" y="169"/>
                      <a:pt x="318" y="169"/>
                      <a:pt x="317" y="167"/>
                    </a:cubicBezTo>
                    <a:cubicBezTo>
                      <a:pt x="317" y="167"/>
                      <a:pt x="317" y="166"/>
                      <a:pt x="317" y="166"/>
                    </a:cubicBezTo>
                    <a:cubicBezTo>
                      <a:pt x="319" y="166"/>
                      <a:pt x="319" y="165"/>
                      <a:pt x="319" y="165"/>
                    </a:cubicBezTo>
                    <a:cubicBezTo>
                      <a:pt x="319" y="164"/>
                      <a:pt x="319" y="164"/>
                      <a:pt x="319" y="163"/>
                    </a:cubicBezTo>
                    <a:cubicBezTo>
                      <a:pt x="320" y="163"/>
                      <a:pt x="320" y="163"/>
                      <a:pt x="320" y="164"/>
                    </a:cubicBezTo>
                    <a:cubicBezTo>
                      <a:pt x="320" y="165"/>
                      <a:pt x="320" y="166"/>
                      <a:pt x="319" y="167"/>
                    </a:cubicBezTo>
                    <a:cubicBezTo>
                      <a:pt x="320" y="167"/>
                      <a:pt x="320" y="166"/>
                      <a:pt x="320" y="166"/>
                    </a:cubicBezTo>
                    <a:cubicBezTo>
                      <a:pt x="322" y="166"/>
                      <a:pt x="322" y="165"/>
                      <a:pt x="321" y="164"/>
                    </a:cubicBezTo>
                    <a:cubicBezTo>
                      <a:pt x="321" y="164"/>
                      <a:pt x="321" y="163"/>
                      <a:pt x="321" y="163"/>
                    </a:cubicBezTo>
                    <a:cubicBezTo>
                      <a:pt x="321" y="162"/>
                      <a:pt x="321" y="162"/>
                      <a:pt x="321" y="162"/>
                    </a:cubicBezTo>
                    <a:cubicBezTo>
                      <a:pt x="322" y="162"/>
                      <a:pt x="321" y="162"/>
                      <a:pt x="322" y="163"/>
                    </a:cubicBezTo>
                    <a:cubicBezTo>
                      <a:pt x="322" y="163"/>
                      <a:pt x="322" y="163"/>
                      <a:pt x="322" y="164"/>
                    </a:cubicBezTo>
                    <a:cubicBezTo>
                      <a:pt x="322" y="164"/>
                      <a:pt x="323" y="164"/>
                      <a:pt x="323" y="164"/>
                    </a:cubicBezTo>
                    <a:cubicBezTo>
                      <a:pt x="323" y="163"/>
                      <a:pt x="324" y="163"/>
                      <a:pt x="324" y="163"/>
                    </a:cubicBezTo>
                    <a:cubicBezTo>
                      <a:pt x="325" y="163"/>
                      <a:pt x="325" y="163"/>
                      <a:pt x="326" y="163"/>
                    </a:cubicBezTo>
                    <a:cubicBezTo>
                      <a:pt x="326" y="163"/>
                      <a:pt x="327" y="162"/>
                      <a:pt x="327" y="163"/>
                    </a:cubicBezTo>
                    <a:cubicBezTo>
                      <a:pt x="327" y="163"/>
                      <a:pt x="327" y="163"/>
                      <a:pt x="327" y="163"/>
                    </a:cubicBezTo>
                    <a:cubicBezTo>
                      <a:pt x="326" y="164"/>
                      <a:pt x="325" y="165"/>
                      <a:pt x="324" y="166"/>
                    </a:cubicBezTo>
                    <a:cubicBezTo>
                      <a:pt x="326" y="166"/>
                      <a:pt x="327" y="167"/>
                      <a:pt x="329" y="167"/>
                    </a:cubicBezTo>
                    <a:cubicBezTo>
                      <a:pt x="330" y="167"/>
                      <a:pt x="331" y="166"/>
                      <a:pt x="333" y="166"/>
                    </a:cubicBezTo>
                    <a:cubicBezTo>
                      <a:pt x="333" y="166"/>
                      <a:pt x="333" y="165"/>
                      <a:pt x="333" y="165"/>
                    </a:cubicBezTo>
                    <a:cubicBezTo>
                      <a:pt x="333" y="165"/>
                      <a:pt x="334" y="165"/>
                      <a:pt x="334" y="165"/>
                    </a:cubicBezTo>
                    <a:cubicBezTo>
                      <a:pt x="334" y="165"/>
                      <a:pt x="334" y="166"/>
                      <a:pt x="334" y="166"/>
                    </a:cubicBezTo>
                    <a:cubicBezTo>
                      <a:pt x="334" y="166"/>
                      <a:pt x="333" y="167"/>
                      <a:pt x="333" y="167"/>
                    </a:cubicBezTo>
                    <a:cubicBezTo>
                      <a:pt x="332" y="167"/>
                      <a:pt x="331" y="167"/>
                      <a:pt x="330" y="168"/>
                    </a:cubicBezTo>
                    <a:cubicBezTo>
                      <a:pt x="329" y="169"/>
                      <a:pt x="327" y="168"/>
                      <a:pt x="326" y="168"/>
                    </a:cubicBezTo>
                    <a:cubicBezTo>
                      <a:pt x="325" y="168"/>
                      <a:pt x="324" y="169"/>
                      <a:pt x="324" y="170"/>
                    </a:cubicBezTo>
                    <a:cubicBezTo>
                      <a:pt x="323" y="171"/>
                      <a:pt x="325" y="170"/>
                      <a:pt x="325" y="171"/>
                    </a:cubicBezTo>
                    <a:cubicBezTo>
                      <a:pt x="325" y="171"/>
                      <a:pt x="326" y="171"/>
                      <a:pt x="326" y="171"/>
                    </a:cubicBezTo>
                    <a:cubicBezTo>
                      <a:pt x="328" y="172"/>
                      <a:pt x="329" y="172"/>
                      <a:pt x="331" y="171"/>
                    </a:cubicBezTo>
                    <a:cubicBezTo>
                      <a:pt x="332" y="171"/>
                      <a:pt x="333" y="171"/>
                      <a:pt x="334" y="170"/>
                    </a:cubicBezTo>
                    <a:cubicBezTo>
                      <a:pt x="335" y="170"/>
                      <a:pt x="336" y="170"/>
                      <a:pt x="337" y="171"/>
                    </a:cubicBezTo>
                    <a:cubicBezTo>
                      <a:pt x="337" y="171"/>
                      <a:pt x="338" y="171"/>
                      <a:pt x="338" y="170"/>
                    </a:cubicBezTo>
                    <a:cubicBezTo>
                      <a:pt x="339" y="170"/>
                      <a:pt x="339" y="170"/>
                      <a:pt x="339" y="170"/>
                    </a:cubicBezTo>
                    <a:cubicBezTo>
                      <a:pt x="339" y="171"/>
                      <a:pt x="339" y="171"/>
                      <a:pt x="339" y="171"/>
                    </a:cubicBezTo>
                    <a:cubicBezTo>
                      <a:pt x="339" y="172"/>
                      <a:pt x="338" y="172"/>
                      <a:pt x="338" y="172"/>
                    </a:cubicBezTo>
                    <a:cubicBezTo>
                      <a:pt x="338" y="172"/>
                      <a:pt x="338" y="172"/>
                      <a:pt x="338" y="172"/>
                    </a:cubicBezTo>
                    <a:cubicBezTo>
                      <a:pt x="337" y="172"/>
                      <a:pt x="336" y="172"/>
                      <a:pt x="335" y="172"/>
                    </a:cubicBezTo>
                    <a:cubicBezTo>
                      <a:pt x="335" y="172"/>
                      <a:pt x="335" y="172"/>
                      <a:pt x="335" y="172"/>
                    </a:cubicBezTo>
                    <a:cubicBezTo>
                      <a:pt x="333" y="173"/>
                      <a:pt x="332" y="173"/>
                      <a:pt x="330" y="173"/>
                    </a:cubicBezTo>
                    <a:cubicBezTo>
                      <a:pt x="330" y="173"/>
                      <a:pt x="330" y="173"/>
                      <a:pt x="330" y="173"/>
                    </a:cubicBezTo>
                    <a:cubicBezTo>
                      <a:pt x="328" y="174"/>
                      <a:pt x="326" y="174"/>
                      <a:pt x="325" y="174"/>
                    </a:cubicBezTo>
                    <a:cubicBezTo>
                      <a:pt x="324" y="174"/>
                      <a:pt x="323" y="173"/>
                      <a:pt x="323" y="174"/>
                    </a:cubicBezTo>
                    <a:cubicBezTo>
                      <a:pt x="322" y="175"/>
                      <a:pt x="322" y="174"/>
                      <a:pt x="321" y="174"/>
                    </a:cubicBezTo>
                    <a:cubicBezTo>
                      <a:pt x="320" y="173"/>
                      <a:pt x="319" y="173"/>
                      <a:pt x="319" y="174"/>
                    </a:cubicBezTo>
                    <a:cubicBezTo>
                      <a:pt x="319" y="175"/>
                      <a:pt x="318" y="176"/>
                      <a:pt x="317" y="177"/>
                    </a:cubicBezTo>
                    <a:cubicBezTo>
                      <a:pt x="317" y="177"/>
                      <a:pt x="317" y="178"/>
                      <a:pt x="317" y="178"/>
                    </a:cubicBezTo>
                    <a:cubicBezTo>
                      <a:pt x="316" y="177"/>
                      <a:pt x="316" y="178"/>
                      <a:pt x="315" y="178"/>
                    </a:cubicBezTo>
                    <a:cubicBezTo>
                      <a:pt x="314" y="178"/>
                      <a:pt x="314" y="179"/>
                      <a:pt x="313" y="180"/>
                    </a:cubicBezTo>
                    <a:cubicBezTo>
                      <a:pt x="313" y="180"/>
                      <a:pt x="314" y="180"/>
                      <a:pt x="314" y="181"/>
                    </a:cubicBezTo>
                    <a:cubicBezTo>
                      <a:pt x="314" y="183"/>
                      <a:pt x="315" y="183"/>
                      <a:pt x="316" y="185"/>
                    </a:cubicBezTo>
                    <a:cubicBezTo>
                      <a:pt x="316" y="185"/>
                      <a:pt x="316" y="185"/>
                      <a:pt x="316" y="185"/>
                    </a:cubicBezTo>
                    <a:cubicBezTo>
                      <a:pt x="318" y="185"/>
                      <a:pt x="319" y="185"/>
                      <a:pt x="320" y="186"/>
                    </a:cubicBezTo>
                    <a:cubicBezTo>
                      <a:pt x="320" y="187"/>
                      <a:pt x="321" y="187"/>
                      <a:pt x="321" y="187"/>
                    </a:cubicBezTo>
                    <a:cubicBezTo>
                      <a:pt x="321" y="187"/>
                      <a:pt x="321" y="187"/>
                      <a:pt x="321" y="187"/>
                    </a:cubicBezTo>
                    <a:cubicBezTo>
                      <a:pt x="321" y="188"/>
                      <a:pt x="322" y="188"/>
                      <a:pt x="321" y="188"/>
                    </a:cubicBezTo>
                    <a:cubicBezTo>
                      <a:pt x="321" y="188"/>
                      <a:pt x="320" y="188"/>
                      <a:pt x="319" y="188"/>
                    </a:cubicBezTo>
                    <a:cubicBezTo>
                      <a:pt x="319" y="187"/>
                      <a:pt x="318" y="187"/>
                      <a:pt x="318" y="187"/>
                    </a:cubicBezTo>
                    <a:cubicBezTo>
                      <a:pt x="317" y="187"/>
                      <a:pt x="317" y="187"/>
                      <a:pt x="316" y="187"/>
                    </a:cubicBezTo>
                    <a:cubicBezTo>
                      <a:pt x="316" y="187"/>
                      <a:pt x="316" y="188"/>
                      <a:pt x="317" y="188"/>
                    </a:cubicBezTo>
                    <a:cubicBezTo>
                      <a:pt x="317" y="189"/>
                      <a:pt x="317" y="191"/>
                      <a:pt x="318" y="191"/>
                    </a:cubicBezTo>
                    <a:cubicBezTo>
                      <a:pt x="319" y="191"/>
                      <a:pt x="319" y="191"/>
                      <a:pt x="319" y="191"/>
                    </a:cubicBezTo>
                    <a:cubicBezTo>
                      <a:pt x="319" y="193"/>
                      <a:pt x="319" y="194"/>
                      <a:pt x="322" y="193"/>
                    </a:cubicBezTo>
                    <a:cubicBezTo>
                      <a:pt x="322" y="193"/>
                      <a:pt x="324" y="193"/>
                      <a:pt x="325" y="193"/>
                    </a:cubicBezTo>
                    <a:cubicBezTo>
                      <a:pt x="325" y="193"/>
                      <a:pt x="325" y="193"/>
                      <a:pt x="325" y="193"/>
                    </a:cubicBezTo>
                    <a:cubicBezTo>
                      <a:pt x="325" y="193"/>
                      <a:pt x="325" y="193"/>
                      <a:pt x="325" y="193"/>
                    </a:cubicBezTo>
                    <a:cubicBezTo>
                      <a:pt x="326" y="194"/>
                      <a:pt x="327" y="194"/>
                      <a:pt x="328" y="194"/>
                    </a:cubicBezTo>
                    <a:cubicBezTo>
                      <a:pt x="329" y="194"/>
                      <a:pt x="330" y="194"/>
                      <a:pt x="330" y="194"/>
                    </a:cubicBezTo>
                    <a:cubicBezTo>
                      <a:pt x="330" y="195"/>
                      <a:pt x="331" y="195"/>
                      <a:pt x="331" y="195"/>
                    </a:cubicBezTo>
                    <a:cubicBezTo>
                      <a:pt x="331" y="195"/>
                      <a:pt x="330" y="195"/>
                      <a:pt x="330" y="195"/>
                    </a:cubicBezTo>
                    <a:cubicBezTo>
                      <a:pt x="329" y="195"/>
                      <a:pt x="329" y="195"/>
                      <a:pt x="328" y="195"/>
                    </a:cubicBezTo>
                    <a:cubicBezTo>
                      <a:pt x="328" y="196"/>
                      <a:pt x="327" y="196"/>
                      <a:pt x="326" y="196"/>
                    </a:cubicBezTo>
                    <a:cubicBezTo>
                      <a:pt x="326" y="196"/>
                      <a:pt x="324" y="195"/>
                      <a:pt x="325" y="197"/>
                    </a:cubicBezTo>
                    <a:cubicBezTo>
                      <a:pt x="325" y="197"/>
                      <a:pt x="325" y="197"/>
                      <a:pt x="324" y="197"/>
                    </a:cubicBezTo>
                    <a:cubicBezTo>
                      <a:pt x="324" y="197"/>
                      <a:pt x="324" y="197"/>
                      <a:pt x="324" y="197"/>
                    </a:cubicBezTo>
                    <a:cubicBezTo>
                      <a:pt x="324" y="197"/>
                      <a:pt x="324" y="197"/>
                      <a:pt x="324" y="197"/>
                    </a:cubicBezTo>
                    <a:cubicBezTo>
                      <a:pt x="324" y="197"/>
                      <a:pt x="324" y="197"/>
                      <a:pt x="323" y="197"/>
                    </a:cubicBezTo>
                    <a:cubicBezTo>
                      <a:pt x="322" y="196"/>
                      <a:pt x="322" y="197"/>
                      <a:pt x="322" y="198"/>
                    </a:cubicBezTo>
                    <a:cubicBezTo>
                      <a:pt x="322" y="199"/>
                      <a:pt x="322" y="200"/>
                      <a:pt x="323" y="201"/>
                    </a:cubicBezTo>
                    <a:cubicBezTo>
                      <a:pt x="324" y="202"/>
                      <a:pt x="324" y="204"/>
                      <a:pt x="327" y="203"/>
                    </a:cubicBezTo>
                    <a:cubicBezTo>
                      <a:pt x="326" y="203"/>
                      <a:pt x="326" y="204"/>
                      <a:pt x="326" y="204"/>
                    </a:cubicBezTo>
                    <a:cubicBezTo>
                      <a:pt x="327" y="204"/>
                      <a:pt x="327" y="205"/>
                      <a:pt x="327" y="205"/>
                    </a:cubicBezTo>
                    <a:cubicBezTo>
                      <a:pt x="328" y="206"/>
                      <a:pt x="328" y="206"/>
                      <a:pt x="328" y="206"/>
                    </a:cubicBezTo>
                    <a:cubicBezTo>
                      <a:pt x="329" y="205"/>
                      <a:pt x="329" y="205"/>
                      <a:pt x="330" y="206"/>
                    </a:cubicBezTo>
                    <a:cubicBezTo>
                      <a:pt x="330" y="206"/>
                      <a:pt x="331" y="207"/>
                      <a:pt x="332" y="207"/>
                    </a:cubicBezTo>
                    <a:cubicBezTo>
                      <a:pt x="334" y="207"/>
                      <a:pt x="336" y="209"/>
                      <a:pt x="338" y="209"/>
                    </a:cubicBezTo>
                    <a:cubicBezTo>
                      <a:pt x="338" y="209"/>
                      <a:pt x="339" y="209"/>
                      <a:pt x="340" y="208"/>
                    </a:cubicBezTo>
                    <a:cubicBezTo>
                      <a:pt x="340" y="207"/>
                      <a:pt x="340" y="207"/>
                      <a:pt x="340" y="206"/>
                    </a:cubicBezTo>
                    <a:cubicBezTo>
                      <a:pt x="339" y="205"/>
                      <a:pt x="339" y="205"/>
                      <a:pt x="339" y="204"/>
                    </a:cubicBezTo>
                    <a:cubicBezTo>
                      <a:pt x="338" y="204"/>
                      <a:pt x="338" y="203"/>
                      <a:pt x="337" y="202"/>
                    </a:cubicBezTo>
                    <a:cubicBezTo>
                      <a:pt x="337" y="202"/>
                      <a:pt x="338" y="202"/>
                      <a:pt x="338" y="202"/>
                    </a:cubicBezTo>
                    <a:cubicBezTo>
                      <a:pt x="339" y="202"/>
                      <a:pt x="339" y="202"/>
                      <a:pt x="340" y="202"/>
                    </a:cubicBezTo>
                    <a:cubicBezTo>
                      <a:pt x="341" y="202"/>
                      <a:pt x="342" y="203"/>
                      <a:pt x="342" y="204"/>
                    </a:cubicBezTo>
                    <a:cubicBezTo>
                      <a:pt x="342" y="205"/>
                      <a:pt x="342" y="206"/>
                      <a:pt x="344" y="206"/>
                    </a:cubicBezTo>
                    <a:cubicBezTo>
                      <a:pt x="344" y="206"/>
                      <a:pt x="344" y="206"/>
                      <a:pt x="344" y="206"/>
                    </a:cubicBezTo>
                    <a:cubicBezTo>
                      <a:pt x="344" y="207"/>
                      <a:pt x="344" y="207"/>
                      <a:pt x="344" y="207"/>
                    </a:cubicBezTo>
                    <a:cubicBezTo>
                      <a:pt x="345" y="208"/>
                      <a:pt x="345" y="208"/>
                      <a:pt x="345" y="208"/>
                    </a:cubicBezTo>
                    <a:cubicBezTo>
                      <a:pt x="345" y="208"/>
                      <a:pt x="345" y="207"/>
                      <a:pt x="345" y="207"/>
                    </a:cubicBezTo>
                    <a:cubicBezTo>
                      <a:pt x="345" y="206"/>
                      <a:pt x="344" y="204"/>
                      <a:pt x="344" y="203"/>
                    </a:cubicBezTo>
                    <a:cubicBezTo>
                      <a:pt x="344" y="203"/>
                      <a:pt x="344" y="203"/>
                      <a:pt x="344" y="202"/>
                    </a:cubicBezTo>
                    <a:cubicBezTo>
                      <a:pt x="344" y="201"/>
                      <a:pt x="344" y="200"/>
                      <a:pt x="342" y="199"/>
                    </a:cubicBezTo>
                    <a:cubicBezTo>
                      <a:pt x="342" y="199"/>
                      <a:pt x="342" y="198"/>
                      <a:pt x="342" y="198"/>
                    </a:cubicBezTo>
                    <a:cubicBezTo>
                      <a:pt x="341" y="197"/>
                      <a:pt x="342" y="196"/>
                      <a:pt x="341" y="195"/>
                    </a:cubicBezTo>
                    <a:cubicBezTo>
                      <a:pt x="341" y="195"/>
                      <a:pt x="341" y="195"/>
                      <a:pt x="341" y="194"/>
                    </a:cubicBezTo>
                    <a:cubicBezTo>
                      <a:pt x="341" y="194"/>
                      <a:pt x="341" y="194"/>
                      <a:pt x="341" y="194"/>
                    </a:cubicBezTo>
                    <a:cubicBezTo>
                      <a:pt x="341" y="193"/>
                      <a:pt x="341" y="193"/>
                      <a:pt x="342" y="193"/>
                    </a:cubicBezTo>
                    <a:cubicBezTo>
                      <a:pt x="342" y="193"/>
                      <a:pt x="342" y="193"/>
                      <a:pt x="342" y="194"/>
                    </a:cubicBezTo>
                    <a:cubicBezTo>
                      <a:pt x="342" y="194"/>
                      <a:pt x="342" y="194"/>
                      <a:pt x="342" y="195"/>
                    </a:cubicBezTo>
                    <a:cubicBezTo>
                      <a:pt x="343" y="196"/>
                      <a:pt x="343" y="197"/>
                      <a:pt x="344" y="199"/>
                    </a:cubicBezTo>
                    <a:cubicBezTo>
                      <a:pt x="345" y="200"/>
                      <a:pt x="346" y="202"/>
                      <a:pt x="347" y="204"/>
                    </a:cubicBezTo>
                    <a:cubicBezTo>
                      <a:pt x="347" y="205"/>
                      <a:pt x="348" y="207"/>
                      <a:pt x="349" y="208"/>
                    </a:cubicBezTo>
                    <a:cubicBezTo>
                      <a:pt x="349" y="208"/>
                      <a:pt x="350" y="208"/>
                      <a:pt x="350" y="207"/>
                    </a:cubicBezTo>
                    <a:cubicBezTo>
                      <a:pt x="350" y="206"/>
                      <a:pt x="351" y="204"/>
                      <a:pt x="351" y="202"/>
                    </a:cubicBezTo>
                    <a:cubicBezTo>
                      <a:pt x="351" y="201"/>
                      <a:pt x="352" y="199"/>
                      <a:pt x="351" y="197"/>
                    </a:cubicBezTo>
                    <a:cubicBezTo>
                      <a:pt x="350" y="196"/>
                      <a:pt x="350" y="195"/>
                      <a:pt x="350" y="194"/>
                    </a:cubicBezTo>
                    <a:cubicBezTo>
                      <a:pt x="350" y="193"/>
                      <a:pt x="350" y="193"/>
                      <a:pt x="350" y="193"/>
                    </a:cubicBezTo>
                    <a:cubicBezTo>
                      <a:pt x="351" y="193"/>
                      <a:pt x="351" y="193"/>
                      <a:pt x="351" y="193"/>
                    </a:cubicBezTo>
                    <a:cubicBezTo>
                      <a:pt x="351" y="195"/>
                      <a:pt x="352" y="196"/>
                      <a:pt x="353" y="197"/>
                    </a:cubicBezTo>
                    <a:cubicBezTo>
                      <a:pt x="353" y="198"/>
                      <a:pt x="353" y="198"/>
                      <a:pt x="355" y="197"/>
                    </a:cubicBezTo>
                    <a:cubicBezTo>
                      <a:pt x="355" y="197"/>
                      <a:pt x="356" y="196"/>
                      <a:pt x="356" y="195"/>
                    </a:cubicBezTo>
                    <a:cubicBezTo>
                      <a:pt x="356" y="193"/>
                      <a:pt x="356" y="192"/>
                      <a:pt x="355" y="191"/>
                    </a:cubicBezTo>
                    <a:cubicBezTo>
                      <a:pt x="355" y="190"/>
                      <a:pt x="354" y="190"/>
                      <a:pt x="354" y="190"/>
                    </a:cubicBezTo>
                    <a:cubicBezTo>
                      <a:pt x="354" y="189"/>
                      <a:pt x="354" y="187"/>
                      <a:pt x="353" y="186"/>
                    </a:cubicBezTo>
                    <a:cubicBezTo>
                      <a:pt x="353" y="186"/>
                      <a:pt x="353" y="186"/>
                      <a:pt x="353" y="186"/>
                    </a:cubicBezTo>
                    <a:cubicBezTo>
                      <a:pt x="353" y="184"/>
                      <a:pt x="354" y="183"/>
                      <a:pt x="353" y="181"/>
                    </a:cubicBezTo>
                    <a:cubicBezTo>
                      <a:pt x="353" y="181"/>
                      <a:pt x="354" y="181"/>
                      <a:pt x="354" y="180"/>
                    </a:cubicBezTo>
                    <a:cubicBezTo>
                      <a:pt x="354" y="180"/>
                      <a:pt x="354" y="180"/>
                      <a:pt x="354" y="179"/>
                    </a:cubicBezTo>
                    <a:cubicBezTo>
                      <a:pt x="354" y="179"/>
                      <a:pt x="354" y="179"/>
                      <a:pt x="354" y="179"/>
                    </a:cubicBezTo>
                    <a:cubicBezTo>
                      <a:pt x="356" y="179"/>
                      <a:pt x="356" y="179"/>
                      <a:pt x="356" y="177"/>
                    </a:cubicBezTo>
                    <a:cubicBezTo>
                      <a:pt x="356" y="176"/>
                      <a:pt x="356" y="176"/>
                      <a:pt x="357" y="176"/>
                    </a:cubicBezTo>
                    <a:cubicBezTo>
                      <a:pt x="357" y="176"/>
                      <a:pt x="357" y="177"/>
                      <a:pt x="357" y="177"/>
                    </a:cubicBezTo>
                    <a:cubicBezTo>
                      <a:pt x="357" y="177"/>
                      <a:pt x="357" y="177"/>
                      <a:pt x="357" y="178"/>
                    </a:cubicBezTo>
                    <a:cubicBezTo>
                      <a:pt x="356" y="178"/>
                      <a:pt x="356" y="178"/>
                      <a:pt x="356" y="179"/>
                    </a:cubicBezTo>
                    <a:cubicBezTo>
                      <a:pt x="356" y="180"/>
                      <a:pt x="354" y="180"/>
                      <a:pt x="355" y="181"/>
                    </a:cubicBezTo>
                    <a:cubicBezTo>
                      <a:pt x="355" y="182"/>
                      <a:pt x="355" y="183"/>
                      <a:pt x="355" y="183"/>
                    </a:cubicBezTo>
                    <a:cubicBezTo>
                      <a:pt x="354" y="185"/>
                      <a:pt x="355" y="187"/>
                      <a:pt x="356" y="189"/>
                    </a:cubicBezTo>
                    <a:cubicBezTo>
                      <a:pt x="356" y="190"/>
                      <a:pt x="357" y="190"/>
                      <a:pt x="357" y="191"/>
                    </a:cubicBezTo>
                    <a:cubicBezTo>
                      <a:pt x="357" y="191"/>
                      <a:pt x="357" y="192"/>
                      <a:pt x="357" y="192"/>
                    </a:cubicBezTo>
                    <a:cubicBezTo>
                      <a:pt x="358" y="191"/>
                      <a:pt x="358" y="191"/>
                      <a:pt x="358" y="191"/>
                    </a:cubicBezTo>
                    <a:cubicBezTo>
                      <a:pt x="358" y="190"/>
                      <a:pt x="359" y="189"/>
                      <a:pt x="359" y="188"/>
                    </a:cubicBezTo>
                    <a:cubicBezTo>
                      <a:pt x="359" y="187"/>
                      <a:pt x="360" y="186"/>
                      <a:pt x="360" y="185"/>
                    </a:cubicBezTo>
                    <a:cubicBezTo>
                      <a:pt x="360" y="184"/>
                      <a:pt x="362" y="184"/>
                      <a:pt x="362" y="182"/>
                    </a:cubicBezTo>
                    <a:cubicBezTo>
                      <a:pt x="362" y="181"/>
                      <a:pt x="362" y="179"/>
                      <a:pt x="362" y="178"/>
                    </a:cubicBezTo>
                    <a:cubicBezTo>
                      <a:pt x="362" y="178"/>
                      <a:pt x="362" y="177"/>
                      <a:pt x="362" y="178"/>
                    </a:cubicBezTo>
                    <a:cubicBezTo>
                      <a:pt x="362" y="178"/>
                      <a:pt x="362" y="179"/>
                      <a:pt x="363" y="179"/>
                    </a:cubicBezTo>
                    <a:cubicBezTo>
                      <a:pt x="363" y="180"/>
                      <a:pt x="363" y="181"/>
                      <a:pt x="364" y="181"/>
                    </a:cubicBezTo>
                    <a:cubicBezTo>
                      <a:pt x="364" y="181"/>
                      <a:pt x="364" y="180"/>
                      <a:pt x="364" y="180"/>
                    </a:cubicBezTo>
                    <a:cubicBezTo>
                      <a:pt x="364" y="179"/>
                      <a:pt x="364" y="179"/>
                      <a:pt x="364" y="179"/>
                    </a:cubicBezTo>
                    <a:cubicBezTo>
                      <a:pt x="364" y="179"/>
                      <a:pt x="365" y="179"/>
                      <a:pt x="365" y="178"/>
                    </a:cubicBezTo>
                    <a:cubicBezTo>
                      <a:pt x="365" y="177"/>
                      <a:pt x="366" y="176"/>
                      <a:pt x="367" y="176"/>
                    </a:cubicBezTo>
                    <a:cubicBezTo>
                      <a:pt x="369" y="175"/>
                      <a:pt x="370" y="174"/>
                      <a:pt x="372" y="173"/>
                    </a:cubicBezTo>
                    <a:cubicBezTo>
                      <a:pt x="372" y="172"/>
                      <a:pt x="372" y="172"/>
                      <a:pt x="372" y="172"/>
                    </a:cubicBezTo>
                    <a:cubicBezTo>
                      <a:pt x="374" y="171"/>
                      <a:pt x="374" y="170"/>
                      <a:pt x="376" y="169"/>
                    </a:cubicBezTo>
                    <a:cubicBezTo>
                      <a:pt x="376" y="169"/>
                      <a:pt x="376" y="169"/>
                      <a:pt x="376" y="169"/>
                    </a:cubicBezTo>
                    <a:cubicBezTo>
                      <a:pt x="375" y="168"/>
                      <a:pt x="375" y="166"/>
                      <a:pt x="374" y="166"/>
                    </a:cubicBezTo>
                    <a:cubicBezTo>
                      <a:pt x="373" y="165"/>
                      <a:pt x="373" y="164"/>
                      <a:pt x="372" y="163"/>
                    </a:cubicBezTo>
                    <a:cubicBezTo>
                      <a:pt x="372" y="162"/>
                      <a:pt x="372" y="161"/>
                      <a:pt x="372" y="160"/>
                    </a:cubicBezTo>
                    <a:cubicBezTo>
                      <a:pt x="371" y="159"/>
                      <a:pt x="372" y="158"/>
                      <a:pt x="371" y="157"/>
                    </a:cubicBezTo>
                    <a:cubicBezTo>
                      <a:pt x="370" y="157"/>
                      <a:pt x="370" y="157"/>
                      <a:pt x="370" y="157"/>
                    </a:cubicBezTo>
                    <a:cubicBezTo>
                      <a:pt x="369" y="157"/>
                      <a:pt x="369" y="157"/>
                      <a:pt x="369" y="158"/>
                    </a:cubicBezTo>
                    <a:cubicBezTo>
                      <a:pt x="369" y="158"/>
                      <a:pt x="369" y="159"/>
                      <a:pt x="369" y="159"/>
                    </a:cubicBezTo>
                    <a:cubicBezTo>
                      <a:pt x="369" y="160"/>
                      <a:pt x="370" y="161"/>
                      <a:pt x="368" y="162"/>
                    </a:cubicBezTo>
                    <a:cubicBezTo>
                      <a:pt x="368" y="161"/>
                      <a:pt x="367" y="161"/>
                      <a:pt x="368" y="160"/>
                    </a:cubicBezTo>
                    <a:cubicBezTo>
                      <a:pt x="368" y="159"/>
                      <a:pt x="368" y="159"/>
                      <a:pt x="368" y="158"/>
                    </a:cubicBezTo>
                    <a:cubicBezTo>
                      <a:pt x="367" y="157"/>
                      <a:pt x="366" y="156"/>
                      <a:pt x="364" y="155"/>
                    </a:cubicBezTo>
                    <a:cubicBezTo>
                      <a:pt x="364" y="155"/>
                      <a:pt x="364" y="155"/>
                      <a:pt x="364" y="155"/>
                    </a:cubicBezTo>
                    <a:cubicBezTo>
                      <a:pt x="363" y="156"/>
                      <a:pt x="363" y="157"/>
                      <a:pt x="363" y="158"/>
                    </a:cubicBezTo>
                    <a:cubicBezTo>
                      <a:pt x="364" y="158"/>
                      <a:pt x="364" y="158"/>
                      <a:pt x="364" y="159"/>
                    </a:cubicBezTo>
                    <a:cubicBezTo>
                      <a:pt x="363" y="159"/>
                      <a:pt x="363" y="159"/>
                      <a:pt x="363" y="158"/>
                    </a:cubicBezTo>
                    <a:cubicBezTo>
                      <a:pt x="362" y="157"/>
                      <a:pt x="362" y="157"/>
                      <a:pt x="361" y="158"/>
                    </a:cubicBezTo>
                    <a:cubicBezTo>
                      <a:pt x="360" y="159"/>
                      <a:pt x="360" y="159"/>
                      <a:pt x="360" y="160"/>
                    </a:cubicBezTo>
                    <a:cubicBezTo>
                      <a:pt x="360" y="161"/>
                      <a:pt x="360" y="161"/>
                      <a:pt x="359" y="160"/>
                    </a:cubicBezTo>
                    <a:cubicBezTo>
                      <a:pt x="359" y="160"/>
                      <a:pt x="358" y="160"/>
                      <a:pt x="359" y="159"/>
                    </a:cubicBezTo>
                    <a:cubicBezTo>
                      <a:pt x="359" y="159"/>
                      <a:pt x="359" y="159"/>
                      <a:pt x="359" y="159"/>
                    </a:cubicBezTo>
                    <a:cubicBezTo>
                      <a:pt x="359" y="158"/>
                      <a:pt x="360" y="157"/>
                      <a:pt x="360" y="156"/>
                    </a:cubicBezTo>
                    <a:cubicBezTo>
                      <a:pt x="361" y="155"/>
                      <a:pt x="361" y="155"/>
                      <a:pt x="361" y="155"/>
                    </a:cubicBezTo>
                    <a:cubicBezTo>
                      <a:pt x="361" y="154"/>
                      <a:pt x="361" y="154"/>
                      <a:pt x="361" y="154"/>
                    </a:cubicBezTo>
                    <a:cubicBezTo>
                      <a:pt x="361" y="154"/>
                      <a:pt x="361" y="153"/>
                      <a:pt x="361" y="153"/>
                    </a:cubicBezTo>
                    <a:cubicBezTo>
                      <a:pt x="361" y="153"/>
                      <a:pt x="361" y="153"/>
                      <a:pt x="361" y="153"/>
                    </a:cubicBezTo>
                    <a:cubicBezTo>
                      <a:pt x="362" y="152"/>
                      <a:pt x="362" y="152"/>
                      <a:pt x="361" y="152"/>
                    </a:cubicBezTo>
                    <a:cubicBezTo>
                      <a:pt x="361" y="151"/>
                      <a:pt x="361" y="151"/>
                      <a:pt x="361" y="150"/>
                    </a:cubicBezTo>
                    <a:cubicBezTo>
                      <a:pt x="361" y="149"/>
                      <a:pt x="362" y="148"/>
                      <a:pt x="362" y="146"/>
                    </a:cubicBezTo>
                    <a:cubicBezTo>
                      <a:pt x="362" y="145"/>
                      <a:pt x="362" y="146"/>
                      <a:pt x="361" y="146"/>
                    </a:cubicBezTo>
                    <a:cubicBezTo>
                      <a:pt x="360" y="147"/>
                      <a:pt x="360" y="148"/>
                      <a:pt x="360" y="148"/>
                    </a:cubicBezTo>
                    <a:cubicBezTo>
                      <a:pt x="359" y="148"/>
                      <a:pt x="359" y="148"/>
                      <a:pt x="359" y="149"/>
                    </a:cubicBezTo>
                    <a:cubicBezTo>
                      <a:pt x="359" y="149"/>
                      <a:pt x="359" y="149"/>
                      <a:pt x="359" y="149"/>
                    </a:cubicBezTo>
                    <a:cubicBezTo>
                      <a:pt x="358" y="148"/>
                      <a:pt x="358" y="148"/>
                      <a:pt x="359" y="148"/>
                    </a:cubicBezTo>
                    <a:cubicBezTo>
                      <a:pt x="359" y="148"/>
                      <a:pt x="360" y="147"/>
                      <a:pt x="360" y="147"/>
                    </a:cubicBezTo>
                    <a:cubicBezTo>
                      <a:pt x="360" y="146"/>
                      <a:pt x="360" y="146"/>
                      <a:pt x="360" y="146"/>
                    </a:cubicBezTo>
                    <a:cubicBezTo>
                      <a:pt x="362" y="145"/>
                      <a:pt x="361" y="144"/>
                      <a:pt x="361" y="143"/>
                    </a:cubicBezTo>
                    <a:cubicBezTo>
                      <a:pt x="360" y="142"/>
                      <a:pt x="361" y="140"/>
                      <a:pt x="360" y="140"/>
                    </a:cubicBezTo>
                    <a:cubicBezTo>
                      <a:pt x="359" y="140"/>
                      <a:pt x="358" y="140"/>
                      <a:pt x="358" y="139"/>
                    </a:cubicBezTo>
                    <a:cubicBezTo>
                      <a:pt x="357" y="139"/>
                      <a:pt x="357" y="139"/>
                      <a:pt x="357" y="140"/>
                    </a:cubicBezTo>
                    <a:cubicBezTo>
                      <a:pt x="357" y="140"/>
                      <a:pt x="356" y="140"/>
                      <a:pt x="356" y="140"/>
                    </a:cubicBezTo>
                    <a:cubicBezTo>
                      <a:pt x="355" y="140"/>
                      <a:pt x="355" y="140"/>
                      <a:pt x="355" y="139"/>
                    </a:cubicBezTo>
                    <a:cubicBezTo>
                      <a:pt x="355" y="139"/>
                      <a:pt x="355" y="138"/>
                      <a:pt x="355" y="138"/>
                    </a:cubicBezTo>
                    <a:cubicBezTo>
                      <a:pt x="354" y="138"/>
                      <a:pt x="354" y="137"/>
                      <a:pt x="355" y="137"/>
                    </a:cubicBezTo>
                    <a:cubicBezTo>
                      <a:pt x="355" y="137"/>
                      <a:pt x="355" y="137"/>
                      <a:pt x="356" y="137"/>
                    </a:cubicBezTo>
                    <a:cubicBezTo>
                      <a:pt x="356" y="137"/>
                      <a:pt x="357" y="137"/>
                      <a:pt x="357" y="136"/>
                    </a:cubicBezTo>
                    <a:cubicBezTo>
                      <a:pt x="358" y="135"/>
                      <a:pt x="358" y="134"/>
                      <a:pt x="358" y="133"/>
                    </a:cubicBezTo>
                    <a:cubicBezTo>
                      <a:pt x="358" y="131"/>
                      <a:pt x="358" y="129"/>
                      <a:pt x="358" y="128"/>
                    </a:cubicBezTo>
                    <a:cubicBezTo>
                      <a:pt x="357" y="127"/>
                      <a:pt x="357" y="127"/>
                      <a:pt x="357" y="127"/>
                    </a:cubicBezTo>
                    <a:cubicBezTo>
                      <a:pt x="356" y="127"/>
                      <a:pt x="356" y="127"/>
                      <a:pt x="356" y="127"/>
                    </a:cubicBezTo>
                    <a:cubicBezTo>
                      <a:pt x="354" y="125"/>
                      <a:pt x="352" y="125"/>
                      <a:pt x="351" y="127"/>
                    </a:cubicBezTo>
                    <a:cubicBezTo>
                      <a:pt x="351" y="128"/>
                      <a:pt x="351" y="128"/>
                      <a:pt x="350" y="128"/>
                    </a:cubicBezTo>
                    <a:cubicBezTo>
                      <a:pt x="350" y="128"/>
                      <a:pt x="350" y="129"/>
                      <a:pt x="350" y="129"/>
                    </a:cubicBezTo>
                    <a:cubicBezTo>
                      <a:pt x="351" y="130"/>
                      <a:pt x="351" y="131"/>
                      <a:pt x="350" y="131"/>
                    </a:cubicBezTo>
                    <a:cubicBezTo>
                      <a:pt x="350" y="132"/>
                      <a:pt x="350" y="133"/>
                      <a:pt x="350" y="133"/>
                    </a:cubicBezTo>
                    <a:cubicBezTo>
                      <a:pt x="351" y="134"/>
                      <a:pt x="351" y="135"/>
                      <a:pt x="352" y="135"/>
                    </a:cubicBezTo>
                    <a:cubicBezTo>
                      <a:pt x="352" y="135"/>
                      <a:pt x="353" y="135"/>
                      <a:pt x="353" y="136"/>
                    </a:cubicBezTo>
                    <a:cubicBezTo>
                      <a:pt x="353" y="136"/>
                      <a:pt x="353" y="136"/>
                      <a:pt x="352" y="136"/>
                    </a:cubicBezTo>
                    <a:cubicBezTo>
                      <a:pt x="352" y="136"/>
                      <a:pt x="352" y="136"/>
                      <a:pt x="352" y="137"/>
                    </a:cubicBezTo>
                    <a:cubicBezTo>
                      <a:pt x="353" y="137"/>
                      <a:pt x="352" y="138"/>
                      <a:pt x="353" y="139"/>
                    </a:cubicBezTo>
                    <a:cubicBezTo>
                      <a:pt x="353" y="139"/>
                      <a:pt x="353" y="139"/>
                      <a:pt x="353" y="139"/>
                    </a:cubicBezTo>
                    <a:cubicBezTo>
                      <a:pt x="353" y="139"/>
                      <a:pt x="353" y="139"/>
                      <a:pt x="353" y="139"/>
                    </a:cubicBezTo>
                    <a:cubicBezTo>
                      <a:pt x="352" y="139"/>
                      <a:pt x="352" y="138"/>
                      <a:pt x="351" y="138"/>
                    </a:cubicBezTo>
                    <a:cubicBezTo>
                      <a:pt x="351" y="138"/>
                      <a:pt x="352" y="139"/>
                      <a:pt x="352" y="139"/>
                    </a:cubicBezTo>
                    <a:cubicBezTo>
                      <a:pt x="350" y="139"/>
                      <a:pt x="349" y="137"/>
                      <a:pt x="348" y="136"/>
                    </a:cubicBezTo>
                    <a:cubicBezTo>
                      <a:pt x="347" y="134"/>
                      <a:pt x="346" y="132"/>
                      <a:pt x="347" y="130"/>
                    </a:cubicBezTo>
                    <a:cubicBezTo>
                      <a:pt x="347" y="130"/>
                      <a:pt x="347" y="129"/>
                      <a:pt x="348" y="129"/>
                    </a:cubicBezTo>
                    <a:cubicBezTo>
                      <a:pt x="348" y="128"/>
                      <a:pt x="348" y="128"/>
                      <a:pt x="347" y="128"/>
                    </a:cubicBezTo>
                    <a:cubicBezTo>
                      <a:pt x="346" y="127"/>
                      <a:pt x="347" y="127"/>
                      <a:pt x="347" y="127"/>
                    </a:cubicBezTo>
                    <a:cubicBezTo>
                      <a:pt x="348" y="126"/>
                      <a:pt x="348" y="125"/>
                      <a:pt x="348" y="124"/>
                    </a:cubicBezTo>
                    <a:cubicBezTo>
                      <a:pt x="347" y="124"/>
                      <a:pt x="347" y="123"/>
                      <a:pt x="347" y="123"/>
                    </a:cubicBezTo>
                    <a:cubicBezTo>
                      <a:pt x="346" y="122"/>
                      <a:pt x="345" y="121"/>
                      <a:pt x="344" y="122"/>
                    </a:cubicBezTo>
                    <a:cubicBezTo>
                      <a:pt x="343" y="122"/>
                      <a:pt x="342" y="122"/>
                      <a:pt x="343" y="124"/>
                    </a:cubicBezTo>
                    <a:cubicBezTo>
                      <a:pt x="343" y="124"/>
                      <a:pt x="343" y="124"/>
                      <a:pt x="343" y="124"/>
                    </a:cubicBezTo>
                    <a:cubicBezTo>
                      <a:pt x="343" y="124"/>
                      <a:pt x="343" y="124"/>
                      <a:pt x="343" y="123"/>
                    </a:cubicBezTo>
                    <a:cubicBezTo>
                      <a:pt x="342" y="123"/>
                      <a:pt x="341" y="123"/>
                      <a:pt x="341" y="122"/>
                    </a:cubicBezTo>
                    <a:cubicBezTo>
                      <a:pt x="341" y="122"/>
                      <a:pt x="341" y="122"/>
                      <a:pt x="341" y="121"/>
                    </a:cubicBezTo>
                    <a:cubicBezTo>
                      <a:pt x="340" y="121"/>
                      <a:pt x="338" y="120"/>
                      <a:pt x="337" y="120"/>
                    </a:cubicBezTo>
                    <a:cubicBezTo>
                      <a:pt x="336" y="121"/>
                      <a:pt x="336" y="120"/>
                      <a:pt x="337" y="120"/>
                    </a:cubicBezTo>
                    <a:cubicBezTo>
                      <a:pt x="338" y="117"/>
                      <a:pt x="338" y="116"/>
                      <a:pt x="336" y="114"/>
                    </a:cubicBezTo>
                    <a:cubicBezTo>
                      <a:pt x="335" y="113"/>
                      <a:pt x="334" y="113"/>
                      <a:pt x="334" y="112"/>
                    </a:cubicBezTo>
                    <a:cubicBezTo>
                      <a:pt x="334" y="111"/>
                      <a:pt x="334" y="110"/>
                      <a:pt x="333" y="109"/>
                    </a:cubicBezTo>
                    <a:cubicBezTo>
                      <a:pt x="332" y="107"/>
                      <a:pt x="332" y="105"/>
                      <a:pt x="331" y="103"/>
                    </a:cubicBezTo>
                    <a:cubicBezTo>
                      <a:pt x="331" y="102"/>
                      <a:pt x="331" y="102"/>
                      <a:pt x="330" y="101"/>
                    </a:cubicBezTo>
                    <a:cubicBezTo>
                      <a:pt x="330" y="100"/>
                      <a:pt x="328" y="100"/>
                      <a:pt x="330" y="99"/>
                    </a:cubicBezTo>
                    <a:cubicBezTo>
                      <a:pt x="330" y="99"/>
                      <a:pt x="330" y="99"/>
                      <a:pt x="330" y="98"/>
                    </a:cubicBezTo>
                    <a:cubicBezTo>
                      <a:pt x="330" y="97"/>
                      <a:pt x="329" y="95"/>
                      <a:pt x="328" y="94"/>
                    </a:cubicBezTo>
                    <a:cubicBezTo>
                      <a:pt x="327" y="92"/>
                      <a:pt x="326" y="91"/>
                      <a:pt x="325" y="91"/>
                    </a:cubicBezTo>
                    <a:cubicBezTo>
                      <a:pt x="325" y="90"/>
                      <a:pt x="324" y="90"/>
                      <a:pt x="324" y="90"/>
                    </a:cubicBezTo>
                    <a:cubicBezTo>
                      <a:pt x="323" y="89"/>
                      <a:pt x="322" y="88"/>
                      <a:pt x="320" y="87"/>
                    </a:cubicBezTo>
                    <a:cubicBezTo>
                      <a:pt x="320" y="86"/>
                      <a:pt x="319" y="86"/>
                      <a:pt x="319" y="86"/>
                    </a:cubicBezTo>
                    <a:cubicBezTo>
                      <a:pt x="318" y="86"/>
                      <a:pt x="319" y="87"/>
                      <a:pt x="319" y="88"/>
                    </a:cubicBezTo>
                    <a:cubicBezTo>
                      <a:pt x="319" y="88"/>
                      <a:pt x="319" y="88"/>
                      <a:pt x="319" y="88"/>
                    </a:cubicBezTo>
                    <a:cubicBezTo>
                      <a:pt x="318" y="88"/>
                      <a:pt x="318" y="88"/>
                      <a:pt x="318" y="88"/>
                    </a:cubicBezTo>
                    <a:cubicBezTo>
                      <a:pt x="317" y="88"/>
                      <a:pt x="317" y="87"/>
                      <a:pt x="316" y="87"/>
                    </a:cubicBezTo>
                    <a:cubicBezTo>
                      <a:pt x="315" y="86"/>
                      <a:pt x="315" y="87"/>
                      <a:pt x="314" y="87"/>
                    </a:cubicBezTo>
                    <a:cubicBezTo>
                      <a:pt x="314" y="88"/>
                      <a:pt x="313" y="89"/>
                      <a:pt x="313" y="90"/>
                    </a:cubicBezTo>
                    <a:cubicBezTo>
                      <a:pt x="312" y="91"/>
                      <a:pt x="313" y="92"/>
                      <a:pt x="314" y="93"/>
                    </a:cubicBezTo>
                    <a:cubicBezTo>
                      <a:pt x="315" y="93"/>
                      <a:pt x="316" y="94"/>
                      <a:pt x="318" y="93"/>
                    </a:cubicBezTo>
                    <a:cubicBezTo>
                      <a:pt x="318" y="93"/>
                      <a:pt x="319" y="93"/>
                      <a:pt x="319" y="93"/>
                    </a:cubicBezTo>
                    <a:cubicBezTo>
                      <a:pt x="320" y="93"/>
                      <a:pt x="320" y="94"/>
                      <a:pt x="321" y="95"/>
                    </a:cubicBezTo>
                    <a:cubicBezTo>
                      <a:pt x="321" y="95"/>
                      <a:pt x="322" y="95"/>
                      <a:pt x="321" y="95"/>
                    </a:cubicBezTo>
                    <a:cubicBezTo>
                      <a:pt x="321" y="96"/>
                      <a:pt x="321" y="96"/>
                      <a:pt x="321" y="96"/>
                    </a:cubicBezTo>
                    <a:cubicBezTo>
                      <a:pt x="321" y="98"/>
                      <a:pt x="321" y="99"/>
                      <a:pt x="319" y="99"/>
                    </a:cubicBezTo>
                    <a:cubicBezTo>
                      <a:pt x="318" y="99"/>
                      <a:pt x="318" y="99"/>
                      <a:pt x="317" y="98"/>
                    </a:cubicBezTo>
                    <a:cubicBezTo>
                      <a:pt x="316" y="98"/>
                      <a:pt x="316" y="98"/>
                      <a:pt x="316" y="98"/>
                    </a:cubicBezTo>
                    <a:cubicBezTo>
                      <a:pt x="315" y="98"/>
                      <a:pt x="314" y="98"/>
                      <a:pt x="314" y="98"/>
                    </a:cubicBezTo>
                    <a:cubicBezTo>
                      <a:pt x="314" y="98"/>
                      <a:pt x="313" y="97"/>
                      <a:pt x="313" y="98"/>
                    </a:cubicBezTo>
                    <a:cubicBezTo>
                      <a:pt x="313" y="98"/>
                      <a:pt x="313" y="98"/>
                      <a:pt x="313" y="99"/>
                    </a:cubicBezTo>
                    <a:cubicBezTo>
                      <a:pt x="314" y="99"/>
                      <a:pt x="314" y="100"/>
                      <a:pt x="315" y="100"/>
                    </a:cubicBezTo>
                    <a:cubicBezTo>
                      <a:pt x="315" y="100"/>
                      <a:pt x="315" y="101"/>
                      <a:pt x="315" y="101"/>
                    </a:cubicBezTo>
                    <a:cubicBezTo>
                      <a:pt x="315" y="101"/>
                      <a:pt x="314" y="102"/>
                      <a:pt x="314" y="102"/>
                    </a:cubicBezTo>
                    <a:cubicBezTo>
                      <a:pt x="313" y="102"/>
                      <a:pt x="313" y="102"/>
                      <a:pt x="313" y="102"/>
                    </a:cubicBezTo>
                    <a:cubicBezTo>
                      <a:pt x="313" y="103"/>
                      <a:pt x="313" y="103"/>
                      <a:pt x="312" y="103"/>
                    </a:cubicBezTo>
                    <a:cubicBezTo>
                      <a:pt x="312" y="103"/>
                      <a:pt x="312" y="103"/>
                      <a:pt x="312" y="102"/>
                    </a:cubicBezTo>
                    <a:cubicBezTo>
                      <a:pt x="312" y="101"/>
                      <a:pt x="311" y="101"/>
                      <a:pt x="311" y="100"/>
                    </a:cubicBezTo>
                    <a:cubicBezTo>
                      <a:pt x="310" y="100"/>
                      <a:pt x="310" y="99"/>
                      <a:pt x="309" y="100"/>
                    </a:cubicBezTo>
                    <a:cubicBezTo>
                      <a:pt x="307" y="101"/>
                      <a:pt x="306" y="102"/>
                      <a:pt x="306" y="104"/>
                    </a:cubicBezTo>
                    <a:cubicBezTo>
                      <a:pt x="306" y="104"/>
                      <a:pt x="306" y="105"/>
                      <a:pt x="306" y="105"/>
                    </a:cubicBezTo>
                    <a:cubicBezTo>
                      <a:pt x="305" y="106"/>
                      <a:pt x="305" y="106"/>
                      <a:pt x="306" y="107"/>
                    </a:cubicBezTo>
                    <a:cubicBezTo>
                      <a:pt x="307" y="107"/>
                      <a:pt x="307" y="107"/>
                      <a:pt x="307" y="107"/>
                    </a:cubicBezTo>
                    <a:cubicBezTo>
                      <a:pt x="307" y="108"/>
                      <a:pt x="307" y="108"/>
                      <a:pt x="306" y="108"/>
                    </a:cubicBezTo>
                    <a:cubicBezTo>
                      <a:pt x="306" y="108"/>
                      <a:pt x="305" y="108"/>
                      <a:pt x="305" y="109"/>
                    </a:cubicBezTo>
                    <a:cubicBezTo>
                      <a:pt x="305" y="109"/>
                      <a:pt x="305" y="110"/>
                      <a:pt x="305" y="110"/>
                    </a:cubicBezTo>
                    <a:cubicBezTo>
                      <a:pt x="306" y="111"/>
                      <a:pt x="307" y="111"/>
                      <a:pt x="307" y="110"/>
                    </a:cubicBezTo>
                    <a:cubicBezTo>
                      <a:pt x="308" y="111"/>
                      <a:pt x="309" y="110"/>
                      <a:pt x="309" y="110"/>
                    </a:cubicBezTo>
                    <a:cubicBezTo>
                      <a:pt x="309" y="110"/>
                      <a:pt x="309" y="110"/>
                      <a:pt x="309" y="110"/>
                    </a:cubicBezTo>
                    <a:cubicBezTo>
                      <a:pt x="308" y="111"/>
                      <a:pt x="308" y="111"/>
                      <a:pt x="309" y="113"/>
                    </a:cubicBezTo>
                    <a:cubicBezTo>
                      <a:pt x="310" y="113"/>
                      <a:pt x="310" y="113"/>
                      <a:pt x="310" y="113"/>
                    </a:cubicBezTo>
                    <a:cubicBezTo>
                      <a:pt x="311" y="113"/>
                      <a:pt x="312" y="114"/>
                      <a:pt x="312" y="113"/>
                    </a:cubicBezTo>
                    <a:cubicBezTo>
                      <a:pt x="313" y="113"/>
                      <a:pt x="313" y="113"/>
                      <a:pt x="313" y="113"/>
                    </a:cubicBezTo>
                    <a:cubicBezTo>
                      <a:pt x="313" y="114"/>
                      <a:pt x="314" y="114"/>
                      <a:pt x="314" y="114"/>
                    </a:cubicBezTo>
                    <a:cubicBezTo>
                      <a:pt x="314" y="115"/>
                      <a:pt x="314" y="115"/>
                      <a:pt x="313" y="115"/>
                    </a:cubicBezTo>
                    <a:cubicBezTo>
                      <a:pt x="312" y="114"/>
                      <a:pt x="311" y="114"/>
                      <a:pt x="311" y="115"/>
                    </a:cubicBezTo>
                    <a:cubicBezTo>
                      <a:pt x="310" y="116"/>
                      <a:pt x="311" y="117"/>
                      <a:pt x="311" y="118"/>
                    </a:cubicBezTo>
                    <a:cubicBezTo>
                      <a:pt x="311" y="118"/>
                      <a:pt x="311" y="118"/>
                      <a:pt x="311" y="118"/>
                    </a:cubicBezTo>
                    <a:cubicBezTo>
                      <a:pt x="312" y="118"/>
                      <a:pt x="313" y="119"/>
                      <a:pt x="314" y="119"/>
                    </a:cubicBezTo>
                    <a:cubicBezTo>
                      <a:pt x="314" y="119"/>
                      <a:pt x="315" y="119"/>
                      <a:pt x="315" y="119"/>
                    </a:cubicBezTo>
                    <a:cubicBezTo>
                      <a:pt x="315" y="119"/>
                      <a:pt x="315" y="120"/>
                      <a:pt x="316" y="120"/>
                    </a:cubicBezTo>
                    <a:cubicBezTo>
                      <a:pt x="316" y="120"/>
                      <a:pt x="316" y="121"/>
                      <a:pt x="316" y="121"/>
                    </a:cubicBezTo>
                    <a:cubicBezTo>
                      <a:pt x="316" y="121"/>
                      <a:pt x="316" y="122"/>
                      <a:pt x="315" y="122"/>
                    </a:cubicBezTo>
                    <a:cubicBezTo>
                      <a:pt x="315" y="121"/>
                      <a:pt x="315" y="121"/>
                      <a:pt x="315" y="121"/>
                    </a:cubicBezTo>
                    <a:cubicBezTo>
                      <a:pt x="314" y="120"/>
                      <a:pt x="313" y="121"/>
                      <a:pt x="313" y="120"/>
                    </a:cubicBezTo>
                    <a:cubicBezTo>
                      <a:pt x="311" y="120"/>
                      <a:pt x="310" y="121"/>
                      <a:pt x="309" y="120"/>
                    </a:cubicBezTo>
                    <a:cubicBezTo>
                      <a:pt x="308" y="119"/>
                      <a:pt x="307" y="119"/>
                      <a:pt x="306" y="119"/>
                    </a:cubicBezTo>
                    <a:cubicBezTo>
                      <a:pt x="305" y="119"/>
                      <a:pt x="303" y="119"/>
                      <a:pt x="301" y="119"/>
                    </a:cubicBezTo>
                    <a:cubicBezTo>
                      <a:pt x="301" y="120"/>
                      <a:pt x="301" y="120"/>
                      <a:pt x="302" y="120"/>
                    </a:cubicBezTo>
                    <a:cubicBezTo>
                      <a:pt x="303" y="121"/>
                      <a:pt x="302" y="122"/>
                      <a:pt x="301" y="122"/>
                    </a:cubicBezTo>
                    <a:cubicBezTo>
                      <a:pt x="301" y="122"/>
                      <a:pt x="301" y="122"/>
                      <a:pt x="301" y="123"/>
                    </a:cubicBezTo>
                    <a:cubicBezTo>
                      <a:pt x="301" y="123"/>
                      <a:pt x="301" y="123"/>
                      <a:pt x="302" y="124"/>
                    </a:cubicBezTo>
                    <a:cubicBezTo>
                      <a:pt x="302" y="124"/>
                      <a:pt x="303" y="124"/>
                      <a:pt x="303" y="125"/>
                    </a:cubicBezTo>
                    <a:cubicBezTo>
                      <a:pt x="303" y="126"/>
                      <a:pt x="303" y="127"/>
                      <a:pt x="304" y="127"/>
                    </a:cubicBezTo>
                    <a:cubicBezTo>
                      <a:pt x="305" y="127"/>
                      <a:pt x="305" y="127"/>
                      <a:pt x="306" y="127"/>
                    </a:cubicBezTo>
                    <a:cubicBezTo>
                      <a:pt x="305" y="128"/>
                      <a:pt x="305" y="128"/>
                      <a:pt x="305" y="128"/>
                    </a:cubicBezTo>
                    <a:cubicBezTo>
                      <a:pt x="305" y="129"/>
                      <a:pt x="304" y="129"/>
                      <a:pt x="304" y="128"/>
                    </a:cubicBezTo>
                    <a:cubicBezTo>
                      <a:pt x="303" y="128"/>
                      <a:pt x="303" y="127"/>
                      <a:pt x="302" y="127"/>
                    </a:cubicBezTo>
                    <a:cubicBezTo>
                      <a:pt x="301" y="127"/>
                      <a:pt x="300" y="127"/>
                      <a:pt x="300" y="128"/>
                    </a:cubicBezTo>
                    <a:cubicBezTo>
                      <a:pt x="299" y="129"/>
                      <a:pt x="298" y="128"/>
                      <a:pt x="298" y="128"/>
                    </a:cubicBezTo>
                    <a:cubicBezTo>
                      <a:pt x="297" y="128"/>
                      <a:pt x="297" y="128"/>
                      <a:pt x="297" y="128"/>
                    </a:cubicBezTo>
                    <a:cubicBezTo>
                      <a:pt x="297" y="128"/>
                      <a:pt x="296" y="129"/>
                      <a:pt x="297" y="129"/>
                    </a:cubicBezTo>
                    <a:close/>
                    <a:moveTo>
                      <a:pt x="146" y="269"/>
                    </a:moveTo>
                    <a:cubicBezTo>
                      <a:pt x="146" y="269"/>
                      <a:pt x="147" y="269"/>
                      <a:pt x="147" y="269"/>
                    </a:cubicBezTo>
                    <a:cubicBezTo>
                      <a:pt x="148" y="269"/>
                      <a:pt x="149" y="267"/>
                      <a:pt x="148" y="266"/>
                    </a:cubicBezTo>
                    <a:cubicBezTo>
                      <a:pt x="148" y="266"/>
                      <a:pt x="148" y="265"/>
                      <a:pt x="148" y="265"/>
                    </a:cubicBezTo>
                    <a:cubicBezTo>
                      <a:pt x="151" y="264"/>
                      <a:pt x="151" y="264"/>
                      <a:pt x="151" y="262"/>
                    </a:cubicBezTo>
                    <a:cubicBezTo>
                      <a:pt x="150" y="261"/>
                      <a:pt x="151" y="259"/>
                      <a:pt x="149" y="259"/>
                    </a:cubicBezTo>
                    <a:cubicBezTo>
                      <a:pt x="149" y="259"/>
                      <a:pt x="148" y="259"/>
                      <a:pt x="148" y="258"/>
                    </a:cubicBezTo>
                    <a:cubicBezTo>
                      <a:pt x="148" y="258"/>
                      <a:pt x="148" y="258"/>
                      <a:pt x="148" y="257"/>
                    </a:cubicBezTo>
                    <a:cubicBezTo>
                      <a:pt x="149" y="257"/>
                      <a:pt x="149" y="257"/>
                      <a:pt x="150" y="257"/>
                    </a:cubicBezTo>
                    <a:cubicBezTo>
                      <a:pt x="150" y="258"/>
                      <a:pt x="151" y="259"/>
                      <a:pt x="151" y="257"/>
                    </a:cubicBezTo>
                    <a:cubicBezTo>
                      <a:pt x="151" y="257"/>
                      <a:pt x="152" y="257"/>
                      <a:pt x="152" y="257"/>
                    </a:cubicBezTo>
                    <a:cubicBezTo>
                      <a:pt x="152" y="256"/>
                      <a:pt x="153" y="254"/>
                      <a:pt x="152" y="254"/>
                    </a:cubicBezTo>
                    <a:cubicBezTo>
                      <a:pt x="151" y="253"/>
                      <a:pt x="151" y="252"/>
                      <a:pt x="151" y="252"/>
                    </a:cubicBezTo>
                    <a:cubicBezTo>
                      <a:pt x="152" y="251"/>
                      <a:pt x="152" y="252"/>
                      <a:pt x="153" y="252"/>
                    </a:cubicBezTo>
                    <a:cubicBezTo>
                      <a:pt x="153" y="252"/>
                      <a:pt x="153" y="251"/>
                      <a:pt x="153" y="251"/>
                    </a:cubicBezTo>
                    <a:cubicBezTo>
                      <a:pt x="152" y="251"/>
                      <a:pt x="152" y="250"/>
                      <a:pt x="153" y="250"/>
                    </a:cubicBezTo>
                    <a:cubicBezTo>
                      <a:pt x="153" y="250"/>
                      <a:pt x="153" y="250"/>
                      <a:pt x="153" y="250"/>
                    </a:cubicBezTo>
                    <a:cubicBezTo>
                      <a:pt x="154" y="251"/>
                      <a:pt x="155" y="250"/>
                      <a:pt x="155" y="250"/>
                    </a:cubicBezTo>
                    <a:cubicBezTo>
                      <a:pt x="155" y="249"/>
                      <a:pt x="155" y="249"/>
                      <a:pt x="156" y="249"/>
                    </a:cubicBezTo>
                    <a:cubicBezTo>
                      <a:pt x="156" y="249"/>
                      <a:pt x="156" y="249"/>
                      <a:pt x="156" y="250"/>
                    </a:cubicBezTo>
                    <a:cubicBezTo>
                      <a:pt x="156" y="250"/>
                      <a:pt x="156" y="251"/>
                      <a:pt x="156" y="252"/>
                    </a:cubicBezTo>
                    <a:cubicBezTo>
                      <a:pt x="155" y="252"/>
                      <a:pt x="155" y="253"/>
                      <a:pt x="155" y="255"/>
                    </a:cubicBezTo>
                    <a:cubicBezTo>
                      <a:pt x="155" y="256"/>
                      <a:pt x="156" y="257"/>
                      <a:pt x="154" y="259"/>
                    </a:cubicBezTo>
                    <a:cubicBezTo>
                      <a:pt x="154" y="259"/>
                      <a:pt x="154" y="259"/>
                      <a:pt x="154" y="259"/>
                    </a:cubicBezTo>
                    <a:cubicBezTo>
                      <a:pt x="154" y="261"/>
                      <a:pt x="156" y="261"/>
                      <a:pt x="156" y="263"/>
                    </a:cubicBezTo>
                    <a:cubicBezTo>
                      <a:pt x="156" y="263"/>
                      <a:pt x="156" y="263"/>
                      <a:pt x="157" y="263"/>
                    </a:cubicBezTo>
                    <a:cubicBezTo>
                      <a:pt x="157" y="263"/>
                      <a:pt x="157" y="263"/>
                      <a:pt x="157" y="264"/>
                    </a:cubicBezTo>
                    <a:cubicBezTo>
                      <a:pt x="157" y="265"/>
                      <a:pt x="158" y="265"/>
                      <a:pt x="159" y="265"/>
                    </a:cubicBezTo>
                    <a:cubicBezTo>
                      <a:pt x="160" y="264"/>
                      <a:pt x="160" y="264"/>
                      <a:pt x="161" y="263"/>
                    </a:cubicBezTo>
                    <a:cubicBezTo>
                      <a:pt x="162" y="262"/>
                      <a:pt x="161" y="260"/>
                      <a:pt x="161" y="259"/>
                    </a:cubicBezTo>
                    <a:cubicBezTo>
                      <a:pt x="161" y="258"/>
                      <a:pt x="160" y="257"/>
                      <a:pt x="161" y="257"/>
                    </a:cubicBezTo>
                    <a:cubicBezTo>
                      <a:pt x="162" y="257"/>
                      <a:pt x="163" y="256"/>
                      <a:pt x="164" y="256"/>
                    </a:cubicBezTo>
                    <a:cubicBezTo>
                      <a:pt x="165" y="256"/>
                      <a:pt x="166" y="256"/>
                      <a:pt x="167" y="255"/>
                    </a:cubicBezTo>
                    <a:cubicBezTo>
                      <a:pt x="168" y="254"/>
                      <a:pt x="167" y="253"/>
                      <a:pt x="168" y="252"/>
                    </a:cubicBezTo>
                    <a:cubicBezTo>
                      <a:pt x="168" y="251"/>
                      <a:pt x="168" y="249"/>
                      <a:pt x="167" y="248"/>
                    </a:cubicBezTo>
                    <a:cubicBezTo>
                      <a:pt x="166" y="248"/>
                      <a:pt x="166" y="247"/>
                      <a:pt x="165" y="246"/>
                    </a:cubicBezTo>
                    <a:cubicBezTo>
                      <a:pt x="165" y="246"/>
                      <a:pt x="165" y="245"/>
                      <a:pt x="166" y="245"/>
                    </a:cubicBezTo>
                    <a:cubicBezTo>
                      <a:pt x="166" y="245"/>
                      <a:pt x="166" y="245"/>
                      <a:pt x="166" y="245"/>
                    </a:cubicBezTo>
                    <a:cubicBezTo>
                      <a:pt x="167" y="246"/>
                      <a:pt x="167" y="246"/>
                      <a:pt x="168" y="246"/>
                    </a:cubicBezTo>
                    <a:cubicBezTo>
                      <a:pt x="168" y="246"/>
                      <a:pt x="169" y="247"/>
                      <a:pt x="169" y="246"/>
                    </a:cubicBezTo>
                    <a:cubicBezTo>
                      <a:pt x="170" y="245"/>
                      <a:pt x="169" y="245"/>
                      <a:pt x="169" y="244"/>
                    </a:cubicBezTo>
                    <a:cubicBezTo>
                      <a:pt x="168" y="243"/>
                      <a:pt x="166" y="243"/>
                      <a:pt x="166" y="241"/>
                    </a:cubicBezTo>
                    <a:cubicBezTo>
                      <a:pt x="166" y="241"/>
                      <a:pt x="166" y="240"/>
                      <a:pt x="165" y="240"/>
                    </a:cubicBezTo>
                    <a:cubicBezTo>
                      <a:pt x="165" y="240"/>
                      <a:pt x="166" y="238"/>
                      <a:pt x="166" y="238"/>
                    </a:cubicBezTo>
                    <a:cubicBezTo>
                      <a:pt x="167" y="238"/>
                      <a:pt x="168" y="237"/>
                      <a:pt x="168" y="237"/>
                    </a:cubicBezTo>
                    <a:cubicBezTo>
                      <a:pt x="169" y="236"/>
                      <a:pt x="169" y="236"/>
                      <a:pt x="170" y="236"/>
                    </a:cubicBezTo>
                    <a:cubicBezTo>
                      <a:pt x="171" y="235"/>
                      <a:pt x="171" y="235"/>
                      <a:pt x="171" y="234"/>
                    </a:cubicBezTo>
                    <a:cubicBezTo>
                      <a:pt x="171" y="232"/>
                      <a:pt x="169" y="230"/>
                      <a:pt x="168" y="230"/>
                    </a:cubicBezTo>
                    <a:cubicBezTo>
                      <a:pt x="167" y="230"/>
                      <a:pt x="166" y="230"/>
                      <a:pt x="167" y="229"/>
                    </a:cubicBezTo>
                    <a:cubicBezTo>
                      <a:pt x="167" y="228"/>
                      <a:pt x="167" y="228"/>
                      <a:pt x="166" y="228"/>
                    </a:cubicBezTo>
                    <a:cubicBezTo>
                      <a:pt x="166" y="228"/>
                      <a:pt x="166" y="228"/>
                      <a:pt x="165" y="227"/>
                    </a:cubicBezTo>
                    <a:cubicBezTo>
                      <a:pt x="165" y="227"/>
                      <a:pt x="164" y="227"/>
                      <a:pt x="163" y="227"/>
                    </a:cubicBezTo>
                    <a:cubicBezTo>
                      <a:pt x="162" y="227"/>
                      <a:pt x="163" y="228"/>
                      <a:pt x="163" y="228"/>
                    </a:cubicBezTo>
                    <a:cubicBezTo>
                      <a:pt x="162" y="229"/>
                      <a:pt x="162" y="229"/>
                      <a:pt x="162" y="229"/>
                    </a:cubicBezTo>
                    <a:cubicBezTo>
                      <a:pt x="161" y="229"/>
                      <a:pt x="161" y="229"/>
                      <a:pt x="161" y="230"/>
                    </a:cubicBezTo>
                    <a:cubicBezTo>
                      <a:pt x="160" y="230"/>
                      <a:pt x="161" y="230"/>
                      <a:pt x="161" y="230"/>
                    </a:cubicBezTo>
                    <a:cubicBezTo>
                      <a:pt x="161" y="231"/>
                      <a:pt x="161" y="231"/>
                      <a:pt x="161" y="231"/>
                    </a:cubicBezTo>
                    <a:cubicBezTo>
                      <a:pt x="162" y="231"/>
                      <a:pt x="162" y="232"/>
                      <a:pt x="162" y="232"/>
                    </a:cubicBezTo>
                    <a:cubicBezTo>
                      <a:pt x="163" y="232"/>
                      <a:pt x="163" y="231"/>
                      <a:pt x="163" y="232"/>
                    </a:cubicBezTo>
                    <a:cubicBezTo>
                      <a:pt x="164" y="232"/>
                      <a:pt x="163" y="233"/>
                      <a:pt x="163" y="233"/>
                    </a:cubicBezTo>
                    <a:cubicBezTo>
                      <a:pt x="163" y="233"/>
                      <a:pt x="163" y="233"/>
                      <a:pt x="163" y="234"/>
                    </a:cubicBezTo>
                    <a:cubicBezTo>
                      <a:pt x="163" y="234"/>
                      <a:pt x="162" y="234"/>
                      <a:pt x="162" y="234"/>
                    </a:cubicBezTo>
                    <a:cubicBezTo>
                      <a:pt x="161" y="233"/>
                      <a:pt x="161" y="233"/>
                      <a:pt x="160" y="233"/>
                    </a:cubicBezTo>
                    <a:cubicBezTo>
                      <a:pt x="160" y="233"/>
                      <a:pt x="160" y="233"/>
                      <a:pt x="161" y="234"/>
                    </a:cubicBezTo>
                    <a:cubicBezTo>
                      <a:pt x="161" y="234"/>
                      <a:pt x="161" y="234"/>
                      <a:pt x="161" y="235"/>
                    </a:cubicBezTo>
                    <a:cubicBezTo>
                      <a:pt x="161" y="235"/>
                      <a:pt x="160" y="235"/>
                      <a:pt x="160" y="235"/>
                    </a:cubicBezTo>
                    <a:cubicBezTo>
                      <a:pt x="160" y="235"/>
                      <a:pt x="159" y="235"/>
                      <a:pt x="159" y="234"/>
                    </a:cubicBezTo>
                    <a:cubicBezTo>
                      <a:pt x="158" y="234"/>
                      <a:pt x="157" y="233"/>
                      <a:pt x="155" y="233"/>
                    </a:cubicBezTo>
                    <a:cubicBezTo>
                      <a:pt x="154" y="232"/>
                      <a:pt x="153" y="233"/>
                      <a:pt x="152" y="233"/>
                    </a:cubicBezTo>
                    <a:cubicBezTo>
                      <a:pt x="151" y="233"/>
                      <a:pt x="151" y="233"/>
                      <a:pt x="151" y="233"/>
                    </a:cubicBezTo>
                    <a:cubicBezTo>
                      <a:pt x="150" y="232"/>
                      <a:pt x="150" y="233"/>
                      <a:pt x="149" y="233"/>
                    </a:cubicBezTo>
                    <a:cubicBezTo>
                      <a:pt x="149" y="233"/>
                      <a:pt x="148" y="233"/>
                      <a:pt x="149" y="234"/>
                    </a:cubicBezTo>
                    <a:cubicBezTo>
                      <a:pt x="149" y="234"/>
                      <a:pt x="149" y="235"/>
                      <a:pt x="148" y="235"/>
                    </a:cubicBezTo>
                    <a:cubicBezTo>
                      <a:pt x="148" y="235"/>
                      <a:pt x="148" y="235"/>
                      <a:pt x="148" y="235"/>
                    </a:cubicBezTo>
                    <a:cubicBezTo>
                      <a:pt x="147" y="234"/>
                      <a:pt x="147" y="234"/>
                      <a:pt x="146" y="234"/>
                    </a:cubicBezTo>
                    <a:cubicBezTo>
                      <a:pt x="146" y="235"/>
                      <a:pt x="146" y="236"/>
                      <a:pt x="146" y="237"/>
                    </a:cubicBezTo>
                    <a:cubicBezTo>
                      <a:pt x="146" y="238"/>
                      <a:pt x="145" y="238"/>
                      <a:pt x="145" y="239"/>
                    </a:cubicBezTo>
                    <a:cubicBezTo>
                      <a:pt x="144" y="239"/>
                      <a:pt x="143" y="240"/>
                      <a:pt x="143" y="241"/>
                    </a:cubicBezTo>
                    <a:cubicBezTo>
                      <a:pt x="143" y="241"/>
                      <a:pt x="142" y="241"/>
                      <a:pt x="142" y="241"/>
                    </a:cubicBezTo>
                    <a:cubicBezTo>
                      <a:pt x="142" y="242"/>
                      <a:pt x="141" y="243"/>
                      <a:pt x="141" y="244"/>
                    </a:cubicBezTo>
                    <a:cubicBezTo>
                      <a:pt x="141" y="245"/>
                      <a:pt x="140" y="246"/>
                      <a:pt x="140" y="246"/>
                    </a:cubicBezTo>
                    <a:cubicBezTo>
                      <a:pt x="139" y="247"/>
                      <a:pt x="139" y="248"/>
                      <a:pt x="139" y="248"/>
                    </a:cubicBezTo>
                    <a:cubicBezTo>
                      <a:pt x="138" y="250"/>
                      <a:pt x="136" y="251"/>
                      <a:pt x="137" y="253"/>
                    </a:cubicBezTo>
                    <a:cubicBezTo>
                      <a:pt x="136" y="253"/>
                      <a:pt x="136" y="251"/>
                      <a:pt x="135" y="252"/>
                    </a:cubicBezTo>
                    <a:cubicBezTo>
                      <a:pt x="135" y="252"/>
                      <a:pt x="134" y="253"/>
                      <a:pt x="134" y="254"/>
                    </a:cubicBezTo>
                    <a:cubicBezTo>
                      <a:pt x="134" y="254"/>
                      <a:pt x="134" y="253"/>
                      <a:pt x="134" y="253"/>
                    </a:cubicBezTo>
                    <a:cubicBezTo>
                      <a:pt x="133" y="253"/>
                      <a:pt x="133" y="254"/>
                      <a:pt x="133" y="254"/>
                    </a:cubicBezTo>
                    <a:cubicBezTo>
                      <a:pt x="133" y="255"/>
                      <a:pt x="133" y="255"/>
                      <a:pt x="133" y="255"/>
                    </a:cubicBezTo>
                    <a:cubicBezTo>
                      <a:pt x="132" y="256"/>
                      <a:pt x="132" y="257"/>
                      <a:pt x="132" y="258"/>
                    </a:cubicBezTo>
                    <a:cubicBezTo>
                      <a:pt x="132" y="259"/>
                      <a:pt x="130" y="260"/>
                      <a:pt x="129" y="260"/>
                    </a:cubicBezTo>
                    <a:cubicBezTo>
                      <a:pt x="128" y="260"/>
                      <a:pt x="127" y="260"/>
                      <a:pt x="126" y="261"/>
                    </a:cubicBezTo>
                    <a:cubicBezTo>
                      <a:pt x="125" y="261"/>
                      <a:pt x="123" y="263"/>
                      <a:pt x="123" y="264"/>
                    </a:cubicBezTo>
                    <a:cubicBezTo>
                      <a:pt x="123" y="265"/>
                      <a:pt x="123" y="265"/>
                      <a:pt x="123" y="266"/>
                    </a:cubicBezTo>
                    <a:cubicBezTo>
                      <a:pt x="122" y="267"/>
                      <a:pt x="121" y="268"/>
                      <a:pt x="121" y="269"/>
                    </a:cubicBezTo>
                    <a:cubicBezTo>
                      <a:pt x="122" y="269"/>
                      <a:pt x="122" y="268"/>
                      <a:pt x="123" y="267"/>
                    </a:cubicBezTo>
                    <a:cubicBezTo>
                      <a:pt x="124" y="267"/>
                      <a:pt x="124" y="267"/>
                      <a:pt x="124" y="268"/>
                    </a:cubicBezTo>
                    <a:cubicBezTo>
                      <a:pt x="124" y="268"/>
                      <a:pt x="125" y="268"/>
                      <a:pt x="124" y="268"/>
                    </a:cubicBezTo>
                    <a:cubicBezTo>
                      <a:pt x="124" y="269"/>
                      <a:pt x="124" y="269"/>
                      <a:pt x="124" y="269"/>
                    </a:cubicBezTo>
                    <a:cubicBezTo>
                      <a:pt x="125" y="269"/>
                      <a:pt x="125" y="269"/>
                      <a:pt x="124" y="270"/>
                    </a:cubicBezTo>
                    <a:cubicBezTo>
                      <a:pt x="124" y="271"/>
                      <a:pt x="124" y="272"/>
                      <a:pt x="123" y="272"/>
                    </a:cubicBezTo>
                    <a:cubicBezTo>
                      <a:pt x="123" y="273"/>
                      <a:pt x="123" y="273"/>
                      <a:pt x="123" y="273"/>
                    </a:cubicBezTo>
                    <a:cubicBezTo>
                      <a:pt x="124" y="274"/>
                      <a:pt x="125" y="274"/>
                      <a:pt x="126" y="273"/>
                    </a:cubicBezTo>
                    <a:cubicBezTo>
                      <a:pt x="127" y="272"/>
                      <a:pt x="127" y="271"/>
                      <a:pt x="129" y="270"/>
                    </a:cubicBezTo>
                    <a:cubicBezTo>
                      <a:pt x="130" y="271"/>
                      <a:pt x="131" y="273"/>
                      <a:pt x="133" y="274"/>
                    </a:cubicBezTo>
                    <a:cubicBezTo>
                      <a:pt x="133" y="273"/>
                      <a:pt x="133" y="273"/>
                      <a:pt x="134" y="272"/>
                    </a:cubicBezTo>
                    <a:cubicBezTo>
                      <a:pt x="134" y="272"/>
                      <a:pt x="134" y="272"/>
                      <a:pt x="134" y="272"/>
                    </a:cubicBezTo>
                    <a:cubicBezTo>
                      <a:pt x="134" y="273"/>
                      <a:pt x="134" y="273"/>
                      <a:pt x="135" y="273"/>
                    </a:cubicBezTo>
                    <a:cubicBezTo>
                      <a:pt x="135" y="273"/>
                      <a:pt x="135" y="273"/>
                      <a:pt x="135" y="272"/>
                    </a:cubicBezTo>
                    <a:cubicBezTo>
                      <a:pt x="135" y="272"/>
                      <a:pt x="134" y="271"/>
                      <a:pt x="134" y="271"/>
                    </a:cubicBezTo>
                    <a:cubicBezTo>
                      <a:pt x="134" y="269"/>
                      <a:pt x="134" y="268"/>
                      <a:pt x="135" y="266"/>
                    </a:cubicBezTo>
                    <a:cubicBezTo>
                      <a:pt x="137" y="267"/>
                      <a:pt x="137" y="268"/>
                      <a:pt x="137" y="269"/>
                    </a:cubicBezTo>
                    <a:cubicBezTo>
                      <a:pt x="137" y="270"/>
                      <a:pt x="136" y="271"/>
                      <a:pt x="137" y="271"/>
                    </a:cubicBezTo>
                    <a:cubicBezTo>
                      <a:pt x="137" y="272"/>
                      <a:pt x="137" y="273"/>
                      <a:pt x="137" y="272"/>
                    </a:cubicBezTo>
                    <a:cubicBezTo>
                      <a:pt x="138" y="271"/>
                      <a:pt x="138" y="272"/>
                      <a:pt x="138" y="272"/>
                    </a:cubicBezTo>
                    <a:cubicBezTo>
                      <a:pt x="138" y="273"/>
                      <a:pt x="138" y="273"/>
                      <a:pt x="138" y="274"/>
                    </a:cubicBezTo>
                    <a:cubicBezTo>
                      <a:pt x="138" y="275"/>
                      <a:pt x="138" y="275"/>
                      <a:pt x="138" y="276"/>
                    </a:cubicBezTo>
                    <a:cubicBezTo>
                      <a:pt x="138" y="277"/>
                      <a:pt x="138" y="277"/>
                      <a:pt x="139" y="277"/>
                    </a:cubicBezTo>
                    <a:cubicBezTo>
                      <a:pt x="139" y="277"/>
                      <a:pt x="140" y="277"/>
                      <a:pt x="140" y="276"/>
                    </a:cubicBezTo>
                    <a:cubicBezTo>
                      <a:pt x="140" y="276"/>
                      <a:pt x="140" y="275"/>
                      <a:pt x="140" y="275"/>
                    </a:cubicBezTo>
                    <a:cubicBezTo>
                      <a:pt x="140" y="275"/>
                      <a:pt x="140" y="276"/>
                      <a:pt x="141" y="276"/>
                    </a:cubicBezTo>
                    <a:cubicBezTo>
                      <a:pt x="141" y="276"/>
                      <a:pt x="142" y="276"/>
                      <a:pt x="142" y="275"/>
                    </a:cubicBezTo>
                    <a:cubicBezTo>
                      <a:pt x="143" y="275"/>
                      <a:pt x="143" y="274"/>
                      <a:pt x="143" y="273"/>
                    </a:cubicBezTo>
                    <a:cubicBezTo>
                      <a:pt x="143" y="273"/>
                      <a:pt x="143" y="273"/>
                      <a:pt x="144" y="272"/>
                    </a:cubicBezTo>
                    <a:cubicBezTo>
                      <a:pt x="144" y="272"/>
                      <a:pt x="144" y="273"/>
                      <a:pt x="144" y="273"/>
                    </a:cubicBezTo>
                    <a:cubicBezTo>
                      <a:pt x="145" y="271"/>
                      <a:pt x="144" y="270"/>
                      <a:pt x="142" y="269"/>
                    </a:cubicBezTo>
                    <a:cubicBezTo>
                      <a:pt x="143" y="268"/>
                      <a:pt x="143" y="269"/>
                      <a:pt x="144" y="269"/>
                    </a:cubicBezTo>
                    <a:cubicBezTo>
                      <a:pt x="143" y="268"/>
                      <a:pt x="143" y="268"/>
                      <a:pt x="144" y="267"/>
                    </a:cubicBezTo>
                    <a:cubicBezTo>
                      <a:pt x="144" y="267"/>
                      <a:pt x="144" y="267"/>
                      <a:pt x="144" y="266"/>
                    </a:cubicBezTo>
                    <a:cubicBezTo>
                      <a:pt x="143" y="265"/>
                      <a:pt x="144" y="264"/>
                      <a:pt x="143" y="262"/>
                    </a:cubicBezTo>
                    <a:cubicBezTo>
                      <a:pt x="144" y="262"/>
                      <a:pt x="144" y="263"/>
                      <a:pt x="144" y="263"/>
                    </a:cubicBezTo>
                    <a:cubicBezTo>
                      <a:pt x="144" y="263"/>
                      <a:pt x="144" y="262"/>
                      <a:pt x="145" y="262"/>
                    </a:cubicBezTo>
                    <a:cubicBezTo>
                      <a:pt x="144" y="264"/>
                      <a:pt x="146" y="266"/>
                      <a:pt x="146" y="269"/>
                    </a:cubicBezTo>
                    <a:close/>
                    <a:moveTo>
                      <a:pt x="286" y="196"/>
                    </a:moveTo>
                    <a:cubicBezTo>
                      <a:pt x="286" y="196"/>
                      <a:pt x="286" y="195"/>
                      <a:pt x="287" y="195"/>
                    </a:cubicBezTo>
                    <a:cubicBezTo>
                      <a:pt x="287" y="195"/>
                      <a:pt x="288" y="196"/>
                      <a:pt x="288" y="195"/>
                    </a:cubicBezTo>
                    <a:cubicBezTo>
                      <a:pt x="288" y="194"/>
                      <a:pt x="288" y="194"/>
                      <a:pt x="287" y="194"/>
                    </a:cubicBezTo>
                    <a:cubicBezTo>
                      <a:pt x="286" y="193"/>
                      <a:pt x="286" y="192"/>
                      <a:pt x="286" y="190"/>
                    </a:cubicBezTo>
                    <a:cubicBezTo>
                      <a:pt x="286" y="190"/>
                      <a:pt x="286" y="190"/>
                      <a:pt x="286" y="189"/>
                    </a:cubicBezTo>
                    <a:cubicBezTo>
                      <a:pt x="285" y="187"/>
                      <a:pt x="287" y="185"/>
                      <a:pt x="289" y="186"/>
                    </a:cubicBezTo>
                    <a:cubicBezTo>
                      <a:pt x="292" y="186"/>
                      <a:pt x="294" y="187"/>
                      <a:pt x="296" y="190"/>
                    </a:cubicBezTo>
                    <a:cubicBezTo>
                      <a:pt x="298" y="190"/>
                      <a:pt x="299" y="191"/>
                      <a:pt x="299" y="192"/>
                    </a:cubicBezTo>
                    <a:cubicBezTo>
                      <a:pt x="300" y="192"/>
                      <a:pt x="300" y="192"/>
                      <a:pt x="300" y="193"/>
                    </a:cubicBezTo>
                    <a:cubicBezTo>
                      <a:pt x="300" y="193"/>
                      <a:pt x="300" y="193"/>
                      <a:pt x="300" y="194"/>
                    </a:cubicBezTo>
                    <a:cubicBezTo>
                      <a:pt x="300" y="195"/>
                      <a:pt x="300" y="195"/>
                      <a:pt x="301" y="196"/>
                    </a:cubicBezTo>
                    <a:cubicBezTo>
                      <a:pt x="301" y="197"/>
                      <a:pt x="302" y="197"/>
                      <a:pt x="303" y="196"/>
                    </a:cubicBezTo>
                    <a:cubicBezTo>
                      <a:pt x="304" y="195"/>
                      <a:pt x="305" y="196"/>
                      <a:pt x="305" y="196"/>
                    </a:cubicBezTo>
                    <a:cubicBezTo>
                      <a:pt x="306" y="197"/>
                      <a:pt x="306" y="198"/>
                      <a:pt x="307" y="198"/>
                    </a:cubicBezTo>
                    <a:cubicBezTo>
                      <a:pt x="309" y="199"/>
                      <a:pt x="310" y="202"/>
                      <a:pt x="309" y="202"/>
                    </a:cubicBezTo>
                    <a:cubicBezTo>
                      <a:pt x="307" y="203"/>
                      <a:pt x="307" y="204"/>
                      <a:pt x="306" y="205"/>
                    </a:cubicBezTo>
                    <a:cubicBezTo>
                      <a:pt x="306" y="205"/>
                      <a:pt x="305" y="205"/>
                      <a:pt x="305" y="206"/>
                    </a:cubicBezTo>
                    <a:cubicBezTo>
                      <a:pt x="305" y="206"/>
                      <a:pt x="306" y="206"/>
                      <a:pt x="306" y="206"/>
                    </a:cubicBezTo>
                    <a:cubicBezTo>
                      <a:pt x="307" y="206"/>
                      <a:pt x="307" y="206"/>
                      <a:pt x="307" y="207"/>
                    </a:cubicBezTo>
                    <a:cubicBezTo>
                      <a:pt x="308" y="208"/>
                      <a:pt x="308" y="209"/>
                      <a:pt x="309" y="210"/>
                    </a:cubicBezTo>
                    <a:cubicBezTo>
                      <a:pt x="309" y="210"/>
                      <a:pt x="309" y="211"/>
                      <a:pt x="309" y="211"/>
                    </a:cubicBezTo>
                    <a:cubicBezTo>
                      <a:pt x="308" y="212"/>
                      <a:pt x="308" y="213"/>
                      <a:pt x="308" y="213"/>
                    </a:cubicBezTo>
                    <a:cubicBezTo>
                      <a:pt x="308" y="214"/>
                      <a:pt x="307" y="214"/>
                      <a:pt x="307" y="214"/>
                    </a:cubicBezTo>
                    <a:cubicBezTo>
                      <a:pt x="306" y="213"/>
                      <a:pt x="305" y="214"/>
                      <a:pt x="304" y="215"/>
                    </a:cubicBezTo>
                    <a:cubicBezTo>
                      <a:pt x="304" y="215"/>
                      <a:pt x="304" y="215"/>
                      <a:pt x="304" y="215"/>
                    </a:cubicBezTo>
                    <a:cubicBezTo>
                      <a:pt x="303" y="215"/>
                      <a:pt x="303" y="216"/>
                      <a:pt x="302" y="216"/>
                    </a:cubicBezTo>
                    <a:cubicBezTo>
                      <a:pt x="302" y="216"/>
                      <a:pt x="301" y="217"/>
                      <a:pt x="300" y="217"/>
                    </a:cubicBezTo>
                    <a:cubicBezTo>
                      <a:pt x="300" y="217"/>
                      <a:pt x="299" y="217"/>
                      <a:pt x="299" y="216"/>
                    </a:cubicBezTo>
                    <a:cubicBezTo>
                      <a:pt x="298" y="216"/>
                      <a:pt x="298" y="216"/>
                      <a:pt x="298" y="216"/>
                    </a:cubicBezTo>
                    <a:cubicBezTo>
                      <a:pt x="297" y="216"/>
                      <a:pt x="297" y="217"/>
                      <a:pt x="297" y="217"/>
                    </a:cubicBezTo>
                    <a:cubicBezTo>
                      <a:pt x="298" y="218"/>
                      <a:pt x="298" y="218"/>
                      <a:pt x="297" y="218"/>
                    </a:cubicBezTo>
                    <a:cubicBezTo>
                      <a:pt x="297" y="218"/>
                      <a:pt x="297" y="218"/>
                      <a:pt x="296" y="218"/>
                    </a:cubicBezTo>
                    <a:cubicBezTo>
                      <a:pt x="296" y="219"/>
                      <a:pt x="296" y="220"/>
                      <a:pt x="295" y="219"/>
                    </a:cubicBezTo>
                    <a:cubicBezTo>
                      <a:pt x="294" y="219"/>
                      <a:pt x="294" y="219"/>
                      <a:pt x="294" y="218"/>
                    </a:cubicBezTo>
                    <a:cubicBezTo>
                      <a:pt x="294" y="218"/>
                      <a:pt x="294" y="217"/>
                      <a:pt x="294" y="217"/>
                    </a:cubicBezTo>
                    <a:cubicBezTo>
                      <a:pt x="295" y="216"/>
                      <a:pt x="294" y="215"/>
                      <a:pt x="293" y="214"/>
                    </a:cubicBezTo>
                    <a:cubicBezTo>
                      <a:pt x="292" y="214"/>
                      <a:pt x="291" y="213"/>
                      <a:pt x="290" y="212"/>
                    </a:cubicBezTo>
                    <a:cubicBezTo>
                      <a:pt x="290" y="212"/>
                      <a:pt x="290" y="211"/>
                      <a:pt x="291" y="210"/>
                    </a:cubicBezTo>
                    <a:cubicBezTo>
                      <a:pt x="292" y="210"/>
                      <a:pt x="294" y="211"/>
                      <a:pt x="295" y="211"/>
                    </a:cubicBezTo>
                    <a:cubicBezTo>
                      <a:pt x="296" y="210"/>
                      <a:pt x="296" y="209"/>
                      <a:pt x="295" y="208"/>
                    </a:cubicBezTo>
                    <a:cubicBezTo>
                      <a:pt x="294" y="208"/>
                      <a:pt x="293" y="207"/>
                      <a:pt x="293" y="206"/>
                    </a:cubicBezTo>
                    <a:cubicBezTo>
                      <a:pt x="292" y="206"/>
                      <a:pt x="292" y="206"/>
                      <a:pt x="292" y="206"/>
                    </a:cubicBezTo>
                    <a:cubicBezTo>
                      <a:pt x="291" y="207"/>
                      <a:pt x="290" y="206"/>
                      <a:pt x="289" y="206"/>
                    </a:cubicBezTo>
                    <a:cubicBezTo>
                      <a:pt x="289" y="206"/>
                      <a:pt x="289" y="206"/>
                      <a:pt x="289" y="206"/>
                    </a:cubicBezTo>
                    <a:cubicBezTo>
                      <a:pt x="289" y="205"/>
                      <a:pt x="289" y="205"/>
                      <a:pt x="289" y="205"/>
                    </a:cubicBezTo>
                    <a:cubicBezTo>
                      <a:pt x="290" y="205"/>
                      <a:pt x="289" y="204"/>
                      <a:pt x="289" y="204"/>
                    </a:cubicBezTo>
                    <a:cubicBezTo>
                      <a:pt x="287" y="203"/>
                      <a:pt x="288" y="202"/>
                      <a:pt x="287" y="201"/>
                    </a:cubicBezTo>
                    <a:cubicBezTo>
                      <a:pt x="287" y="200"/>
                      <a:pt x="287" y="199"/>
                      <a:pt x="287" y="199"/>
                    </a:cubicBezTo>
                    <a:cubicBezTo>
                      <a:pt x="286" y="198"/>
                      <a:pt x="285" y="198"/>
                      <a:pt x="286" y="196"/>
                    </a:cubicBezTo>
                    <a:close/>
                    <a:moveTo>
                      <a:pt x="318" y="305"/>
                    </a:moveTo>
                    <a:cubicBezTo>
                      <a:pt x="318" y="306"/>
                      <a:pt x="318" y="306"/>
                      <a:pt x="318" y="306"/>
                    </a:cubicBezTo>
                    <a:cubicBezTo>
                      <a:pt x="318" y="307"/>
                      <a:pt x="318" y="308"/>
                      <a:pt x="316" y="308"/>
                    </a:cubicBezTo>
                    <a:cubicBezTo>
                      <a:pt x="315" y="308"/>
                      <a:pt x="313" y="308"/>
                      <a:pt x="311" y="308"/>
                    </a:cubicBezTo>
                    <a:cubicBezTo>
                      <a:pt x="311" y="308"/>
                      <a:pt x="310" y="308"/>
                      <a:pt x="310" y="308"/>
                    </a:cubicBezTo>
                    <a:cubicBezTo>
                      <a:pt x="310" y="307"/>
                      <a:pt x="309" y="307"/>
                      <a:pt x="308" y="307"/>
                    </a:cubicBezTo>
                    <a:cubicBezTo>
                      <a:pt x="308" y="307"/>
                      <a:pt x="308" y="307"/>
                      <a:pt x="308" y="306"/>
                    </a:cubicBezTo>
                    <a:cubicBezTo>
                      <a:pt x="308" y="306"/>
                      <a:pt x="307" y="304"/>
                      <a:pt x="306" y="304"/>
                    </a:cubicBezTo>
                    <a:cubicBezTo>
                      <a:pt x="305" y="304"/>
                      <a:pt x="305" y="304"/>
                      <a:pt x="304" y="304"/>
                    </a:cubicBezTo>
                    <a:cubicBezTo>
                      <a:pt x="302" y="303"/>
                      <a:pt x="302" y="302"/>
                      <a:pt x="301" y="301"/>
                    </a:cubicBezTo>
                    <a:cubicBezTo>
                      <a:pt x="301" y="301"/>
                      <a:pt x="300" y="301"/>
                      <a:pt x="300" y="301"/>
                    </a:cubicBezTo>
                    <a:cubicBezTo>
                      <a:pt x="299" y="301"/>
                      <a:pt x="299" y="301"/>
                      <a:pt x="299" y="300"/>
                    </a:cubicBezTo>
                    <a:cubicBezTo>
                      <a:pt x="299" y="299"/>
                      <a:pt x="299" y="298"/>
                      <a:pt x="298" y="299"/>
                    </a:cubicBezTo>
                    <a:cubicBezTo>
                      <a:pt x="297" y="299"/>
                      <a:pt x="297" y="299"/>
                      <a:pt x="297" y="299"/>
                    </a:cubicBezTo>
                    <a:cubicBezTo>
                      <a:pt x="297" y="298"/>
                      <a:pt x="297" y="297"/>
                      <a:pt x="298" y="296"/>
                    </a:cubicBezTo>
                    <a:cubicBezTo>
                      <a:pt x="298" y="295"/>
                      <a:pt x="298" y="294"/>
                      <a:pt x="299" y="293"/>
                    </a:cubicBezTo>
                    <a:cubicBezTo>
                      <a:pt x="300" y="293"/>
                      <a:pt x="300" y="293"/>
                      <a:pt x="300" y="293"/>
                    </a:cubicBezTo>
                    <a:cubicBezTo>
                      <a:pt x="301" y="293"/>
                      <a:pt x="301" y="292"/>
                      <a:pt x="301" y="292"/>
                    </a:cubicBezTo>
                    <a:cubicBezTo>
                      <a:pt x="300" y="291"/>
                      <a:pt x="300" y="291"/>
                      <a:pt x="301" y="291"/>
                    </a:cubicBezTo>
                    <a:cubicBezTo>
                      <a:pt x="301" y="290"/>
                      <a:pt x="302" y="289"/>
                      <a:pt x="303" y="288"/>
                    </a:cubicBezTo>
                    <a:cubicBezTo>
                      <a:pt x="303" y="288"/>
                      <a:pt x="303" y="288"/>
                      <a:pt x="303" y="288"/>
                    </a:cubicBezTo>
                    <a:cubicBezTo>
                      <a:pt x="302" y="286"/>
                      <a:pt x="303" y="284"/>
                      <a:pt x="305" y="284"/>
                    </a:cubicBezTo>
                    <a:cubicBezTo>
                      <a:pt x="306" y="284"/>
                      <a:pt x="307" y="283"/>
                      <a:pt x="307" y="283"/>
                    </a:cubicBezTo>
                    <a:cubicBezTo>
                      <a:pt x="308" y="282"/>
                      <a:pt x="309" y="282"/>
                      <a:pt x="310" y="282"/>
                    </a:cubicBezTo>
                    <a:cubicBezTo>
                      <a:pt x="310" y="283"/>
                      <a:pt x="311" y="282"/>
                      <a:pt x="312" y="283"/>
                    </a:cubicBezTo>
                    <a:cubicBezTo>
                      <a:pt x="313" y="284"/>
                      <a:pt x="313" y="284"/>
                      <a:pt x="314" y="285"/>
                    </a:cubicBezTo>
                    <a:cubicBezTo>
                      <a:pt x="314" y="286"/>
                      <a:pt x="315" y="288"/>
                      <a:pt x="317" y="289"/>
                    </a:cubicBezTo>
                    <a:cubicBezTo>
                      <a:pt x="317" y="290"/>
                      <a:pt x="318" y="290"/>
                      <a:pt x="317" y="291"/>
                    </a:cubicBezTo>
                    <a:cubicBezTo>
                      <a:pt x="317" y="291"/>
                      <a:pt x="317" y="291"/>
                      <a:pt x="317" y="291"/>
                    </a:cubicBezTo>
                    <a:cubicBezTo>
                      <a:pt x="318" y="292"/>
                      <a:pt x="319" y="292"/>
                      <a:pt x="318" y="293"/>
                    </a:cubicBezTo>
                    <a:cubicBezTo>
                      <a:pt x="318" y="294"/>
                      <a:pt x="318" y="294"/>
                      <a:pt x="318" y="294"/>
                    </a:cubicBezTo>
                    <a:cubicBezTo>
                      <a:pt x="319" y="295"/>
                      <a:pt x="319" y="296"/>
                      <a:pt x="318" y="297"/>
                    </a:cubicBezTo>
                    <a:cubicBezTo>
                      <a:pt x="318" y="297"/>
                      <a:pt x="318" y="298"/>
                      <a:pt x="318" y="298"/>
                    </a:cubicBezTo>
                    <a:cubicBezTo>
                      <a:pt x="319" y="300"/>
                      <a:pt x="319" y="303"/>
                      <a:pt x="318" y="305"/>
                    </a:cubicBezTo>
                    <a:close/>
                    <a:moveTo>
                      <a:pt x="533" y="38"/>
                    </a:moveTo>
                    <a:cubicBezTo>
                      <a:pt x="533" y="37"/>
                      <a:pt x="533" y="36"/>
                      <a:pt x="532" y="35"/>
                    </a:cubicBezTo>
                    <a:cubicBezTo>
                      <a:pt x="532" y="35"/>
                      <a:pt x="531" y="35"/>
                      <a:pt x="531" y="34"/>
                    </a:cubicBezTo>
                    <a:cubicBezTo>
                      <a:pt x="532" y="34"/>
                      <a:pt x="532" y="33"/>
                      <a:pt x="531" y="33"/>
                    </a:cubicBezTo>
                    <a:cubicBezTo>
                      <a:pt x="530" y="33"/>
                      <a:pt x="530" y="32"/>
                      <a:pt x="529" y="32"/>
                    </a:cubicBezTo>
                    <a:cubicBezTo>
                      <a:pt x="528" y="32"/>
                      <a:pt x="527" y="32"/>
                      <a:pt x="527" y="31"/>
                    </a:cubicBezTo>
                    <a:cubicBezTo>
                      <a:pt x="527" y="31"/>
                      <a:pt x="527" y="31"/>
                      <a:pt x="527" y="30"/>
                    </a:cubicBezTo>
                    <a:cubicBezTo>
                      <a:pt x="526" y="30"/>
                      <a:pt x="524" y="31"/>
                      <a:pt x="523" y="32"/>
                    </a:cubicBezTo>
                    <a:cubicBezTo>
                      <a:pt x="523" y="32"/>
                      <a:pt x="523" y="31"/>
                      <a:pt x="522" y="32"/>
                    </a:cubicBezTo>
                    <a:cubicBezTo>
                      <a:pt x="522" y="33"/>
                      <a:pt x="522" y="34"/>
                      <a:pt x="522" y="35"/>
                    </a:cubicBezTo>
                    <a:cubicBezTo>
                      <a:pt x="522" y="35"/>
                      <a:pt x="521" y="35"/>
                      <a:pt x="520" y="36"/>
                    </a:cubicBezTo>
                    <a:cubicBezTo>
                      <a:pt x="520" y="36"/>
                      <a:pt x="520" y="36"/>
                      <a:pt x="519" y="36"/>
                    </a:cubicBezTo>
                    <a:cubicBezTo>
                      <a:pt x="519" y="36"/>
                      <a:pt x="520" y="35"/>
                      <a:pt x="520" y="35"/>
                    </a:cubicBezTo>
                    <a:cubicBezTo>
                      <a:pt x="520" y="35"/>
                      <a:pt x="520" y="35"/>
                      <a:pt x="520" y="35"/>
                    </a:cubicBezTo>
                    <a:cubicBezTo>
                      <a:pt x="521" y="34"/>
                      <a:pt x="521" y="33"/>
                      <a:pt x="521" y="32"/>
                    </a:cubicBezTo>
                    <a:cubicBezTo>
                      <a:pt x="521" y="32"/>
                      <a:pt x="521" y="31"/>
                      <a:pt x="521" y="31"/>
                    </a:cubicBezTo>
                    <a:cubicBezTo>
                      <a:pt x="522" y="31"/>
                      <a:pt x="521" y="30"/>
                      <a:pt x="521" y="30"/>
                    </a:cubicBezTo>
                    <a:cubicBezTo>
                      <a:pt x="522" y="29"/>
                      <a:pt x="522" y="29"/>
                      <a:pt x="521" y="29"/>
                    </a:cubicBezTo>
                    <a:cubicBezTo>
                      <a:pt x="521" y="28"/>
                      <a:pt x="520" y="28"/>
                      <a:pt x="520" y="28"/>
                    </a:cubicBezTo>
                    <a:cubicBezTo>
                      <a:pt x="519" y="27"/>
                      <a:pt x="519" y="27"/>
                      <a:pt x="519" y="27"/>
                    </a:cubicBezTo>
                    <a:cubicBezTo>
                      <a:pt x="520" y="26"/>
                      <a:pt x="520" y="25"/>
                      <a:pt x="519" y="25"/>
                    </a:cubicBezTo>
                    <a:cubicBezTo>
                      <a:pt x="519" y="25"/>
                      <a:pt x="518" y="24"/>
                      <a:pt x="518" y="24"/>
                    </a:cubicBezTo>
                    <a:cubicBezTo>
                      <a:pt x="517" y="24"/>
                      <a:pt x="518" y="24"/>
                      <a:pt x="518" y="24"/>
                    </a:cubicBezTo>
                    <a:cubicBezTo>
                      <a:pt x="518" y="23"/>
                      <a:pt x="517" y="22"/>
                      <a:pt x="516" y="22"/>
                    </a:cubicBezTo>
                    <a:cubicBezTo>
                      <a:pt x="516" y="22"/>
                      <a:pt x="515" y="23"/>
                      <a:pt x="515" y="22"/>
                    </a:cubicBezTo>
                    <a:cubicBezTo>
                      <a:pt x="515" y="22"/>
                      <a:pt x="516" y="22"/>
                      <a:pt x="516" y="21"/>
                    </a:cubicBezTo>
                    <a:cubicBezTo>
                      <a:pt x="517" y="21"/>
                      <a:pt x="517" y="21"/>
                      <a:pt x="517" y="21"/>
                    </a:cubicBezTo>
                    <a:cubicBezTo>
                      <a:pt x="519" y="22"/>
                      <a:pt x="518" y="20"/>
                      <a:pt x="519" y="20"/>
                    </a:cubicBezTo>
                    <a:cubicBezTo>
                      <a:pt x="519" y="19"/>
                      <a:pt x="519" y="19"/>
                      <a:pt x="519" y="18"/>
                    </a:cubicBezTo>
                    <a:cubicBezTo>
                      <a:pt x="519" y="17"/>
                      <a:pt x="518" y="16"/>
                      <a:pt x="517" y="16"/>
                    </a:cubicBezTo>
                    <a:cubicBezTo>
                      <a:pt x="516" y="16"/>
                      <a:pt x="515" y="15"/>
                      <a:pt x="514" y="17"/>
                    </a:cubicBezTo>
                    <a:cubicBezTo>
                      <a:pt x="513" y="17"/>
                      <a:pt x="513" y="18"/>
                      <a:pt x="512" y="19"/>
                    </a:cubicBezTo>
                    <a:cubicBezTo>
                      <a:pt x="512" y="19"/>
                      <a:pt x="511" y="20"/>
                      <a:pt x="511" y="19"/>
                    </a:cubicBezTo>
                    <a:cubicBezTo>
                      <a:pt x="511" y="18"/>
                      <a:pt x="510" y="17"/>
                      <a:pt x="510" y="15"/>
                    </a:cubicBezTo>
                    <a:cubicBezTo>
                      <a:pt x="510" y="15"/>
                      <a:pt x="510" y="14"/>
                      <a:pt x="509" y="15"/>
                    </a:cubicBezTo>
                    <a:cubicBezTo>
                      <a:pt x="509" y="15"/>
                      <a:pt x="509" y="15"/>
                      <a:pt x="509" y="15"/>
                    </a:cubicBezTo>
                    <a:cubicBezTo>
                      <a:pt x="509" y="14"/>
                      <a:pt x="509" y="14"/>
                      <a:pt x="510" y="14"/>
                    </a:cubicBezTo>
                    <a:cubicBezTo>
                      <a:pt x="510" y="14"/>
                      <a:pt x="510" y="13"/>
                      <a:pt x="510" y="13"/>
                    </a:cubicBezTo>
                    <a:cubicBezTo>
                      <a:pt x="510" y="12"/>
                      <a:pt x="509" y="12"/>
                      <a:pt x="509" y="12"/>
                    </a:cubicBezTo>
                    <a:cubicBezTo>
                      <a:pt x="508" y="12"/>
                      <a:pt x="507" y="13"/>
                      <a:pt x="507" y="14"/>
                    </a:cubicBezTo>
                    <a:cubicBezTo>
                      <a:pt x="506" y="14"/>
                      <a:pt x="507" y="15"/>
                      <a:pt x="508" y="15"/>
                    </a:cubicBezTo>
                    <a:cubicBezTo>
                      <a:pt x="508" y="15"/>
                      <a:pt x="508" y="15"/>
                      <a:pt x="508" y="15"/>
                    </a:cubicBezTo>
                    <a:cubicBezTo>
                      <a:pt x="507" y="15"/>
                      <a:pt x="506" y="16"/>
                      <a:pt x="506" y="17"/>
                    </a:cubicBezTo>
                    <a:cubicBezTo>
                      <a:pt x="506" y="17"/>
                      <a:pt x="505" y="18"/>
                      <a:pt x="506" y="18"/>
                    </a:cubicBezTo>
                    <a:cubicBezTo>
                      <a:pt x="506" y="19"/>
                      <a:pt x="506" y="19"/>
                      <a:pt x="507" y="19"/>
                    </a:cubicBezTo>
                    <a:cubicBezTo>
                      <a:pt x="507" y="19"/>
                      <a:pt x="507" y="20"/>
                      <a:pt x="506" y="19"/>
                    </a:cubicBezTo>
                    <a:cubicBezTo>
                      <a:pt x="506" y="19"/>
                      <a:pt x="504" y="18"/>
                      <a:pt x="505" y="17"/>
                    </a:cubicBezTo>
                    <a:cubicBezTo>
                      <a:pt x="505" y="16"/>
                      <a:pt x="505" y="15"/>
                      <a:pt x="503" y="15"/>
                    </a:cubicBezTo>
                    <a:cubicBezTo>
                      <a:pt x="503" y="15"/>
                      <a:pt x="503" y="15"/>
                      <a:pt x="502" y="16"/>
                    </a:cubicBezTo>
                    <a:cubicBezTo>
                      <a:pt x="501" y="17"/>
                      <a:pt x="499" y="19"/>
                      <a:pt x="497" y="20"/>
                    </a:cubicBezTo>
                    <a:cubicBezTo>
                      <a:pt x="497" y="20"/>
                      <a:pt x="497" y="21"/>
                      <a:pt x="497" y="22"/>
                    </a:cubicBezTo>
                    <a:cubicBezTo>
                      <a:pt x="495" y="22"/>
                      <a:pt x="494" y="23"/>
                      <a:pt x="493" y="24"/>
                    </a:cubicBezTo>
                    <a:cubicBezTo>
                      <a:pt x="493" y="24"/>
                      <a:pt x="493" y="24"/>
                      <a:pt x="493" y="24"/>
                    </a:cubicBezTo>
                    <a:cubicBezTo>
                      <a:pt x="492" y="25"/>
                      <a:pt x="492" y="25"/>
                      <a:pt x="492" y="26"/>
                    </a:cubicBezTo>
                    <a:cubicBezTo>
                      <a:pt x="491" y="26"/>
                      <a:pt x="490" y="25"/>
                      <a:pt x="489" y="25"/>
                    </a:cubicBezTo>
                    <a:cubicBezTo>
                      <a:pt x="489" y="25"/>
                      <a:pt x="489" y="25"/>
                      <a:pt x="489" y="25"/>
                    </a:cubicBezTo>
                    <a:cubicBezTo>
                      <a:pt x="489" y="25"/>
                      <a:pt x="488" y="25"/>
                      <a:pt x="488" y="26"/>
                    </a:cubicBezTo>
                    <a:cubicBezTo>
                      <a:pt x="487" y="26"/>
                      <a:pt x="486" y="25"/>
                      <a:pt x="485" y="26"/>
                    </a:cubicBezTo>
                    <a:cubicBezTo>
                      <a:pt x="484" y="26"/>
                      <a:pt x="484" y="26"/>
                      <a:pt x="484" y="26"/>
                    </a:cubicBezTo>
                    <a:cubicBezTo>
                      <a:pt x="485" y="25"/>
                      <a:pt x="485" y="24"/>
                      <a:pt x="486" y="24"/>
                    </a:cubicBezTo>
                    <a:cubicBezTo>
                      <a:pt x="487" y="24"/>
                      <a:pt x="488" y="23"/>
                      <a:pt x="488" y="22"/>
                    </a:cubicBezTo>
                    <a:cubicBezTo>
                      <a:pt x="493" y="21"/>
                      <a:pt x="496" y="17"/>
                      <a:pt x="499" y="14"/>
                    </a:cubicBezTo>
                    <a:cubicBezTo>
                      <a:pt x="499" y="13"/>
                      <a:pt x="499" y="13"/>
                      <a:pt x="499" y="12"/>
                    </a:cubicBezTo>
                    <a:cubicBezTo>
                      <a:pt x="499" y="12"/>
                      <a:pt x="499" y="12"/>
                      <a:pt x="499" y="11"/>
                    </a:cubicBezTo>
                    <a:cubicBezTo>
                      <a:pt x="498" y="11"/>
                      <a:pt x="497" y="10"/>
                      <a:pt x="496" y="11"/>
                    </a:cubicBezTo>
                    <a:cubicBezTo>
                      <a:pt x="496" y="11"/>
                      <a:pt x="496" y="12"/>
                      <a:pt x="495" y="11"/>
                    </a:cubicBezTo>
                    <a:cubicBezTo>
                      <a:pt x="495" y="11"/>
                      <a:pt x="495" y="11"/>
                      <a:pt x="495" y="11"/>
                    </a:cubicBezTo>
                    <a:cubicBezTo>
                      <a:pt x="495" y="10"/>
                      <a:pt x="495" y="10"/>
                      <a:pt x="495" y="10"/>
                    </a:cubicBezTo>
                    <a:cubicBezTo>
                      <a:pt x="494" y="10"/>
                      <a:pt x="494" y="10"/>
                      <a:pt x="494" y="10"/>
                    </a:cubicBezTo>
                    <a:cubicBezTo>
                      <a:pt x="494" y="11"/>
                      <a:pt x="494" y="11"/>
                      <a:pt x="493" y="11"/>
                    </a:cubicBezTo>
                    <a:cubicBezTo>
                      <a:pt x="493" y="10"/>
                      <a:pt x="492" y="10"/>
                      <a:pt x="492" y="10"/>
                    </a:cubicBezTo>
                    <a:cubicBezTo>
                      <a:pt x="492" y="10"/>
                      <a:pt x="491" y="10"/>
                      <a:pt x="491" y="10"/>
                    </a:cubicBezTo>
                    <a:cubicBezTo>
                      <a:pt x="491" y="10"/>
                      <a:pt x="491" y="10"/>
                      <a:pt x="490" y="10"/>
                    </a:cubicBezTo>
                    <a:cubicBezTo>
                      <a:pt x="490" y="9"/>
                      <a:pt x="489" y="9"/>
                      <a:pt x="488" y="9"/>
                    </a:cubicBezTo>
                    <a:cubicBezTo>
                      <a:pt x="488" y="9"/>
                      <a:pt x="487" y="10"/>
                      <a:pt x="487" y="10"/>
                    </a:cubicBezTo>
                    <a:cubicBezTo>
                      <a:pt x="487" y="10"/>
                      <a:pt x="487" y="10"/>
                      <a:pt x="487" y="10"/>
                    </a:cubicBezTo>
                    <a:cubicBezTo>
                      <a:pt x="487" y="10"/>
                      <a:pt x="487" y="10"/>
                      <a:pt x="487" y="10"/>
                    </a:cubicBezTo>
                    <a:cubicBezTo>
                      <a:pt x="487" y="9"/>
                      <a:pt x="487" y="7"/>
                      <a:pt x="486" y="7"/>
                    </a:cubicBezTo>
                    <a:cubicBezTo>
                      <a:pt x="485" y="7"/>
                      <a:pt x="485" y="7"/>
                      <a:pt x="484" y="7"/>
                    </a:cubicBezTo>
                    <a:cubicBezTo>
                      <a:pt x="484" y="8"/>
                      <a:pt x="483" y="8"/>
                      <a:pt x="483" y="8"/>
                    </a:cubicBezTo>
                    <a:cubicBezTo>
                      <a:pt x="483" y="9"/>
                      <a:pt x="483" y="10"/>
                      <a:pt x="483" y="10"/>
                    </a:cubicBezTo>
                    <a:cubicBezTo>
                      <a:pt x="483" y="10"/>
                      <a:pt x="483" y="10"/>
                      <a:pt x="483" y="11"/>
                    </a:cubicBezTo>
                    <a:cubicBezTo>
                      <a:pt x="483" y="11"/>
                      <a:pt x="482" y="11"/>
                      <a:pt x="482" y="11"/>
                    </a:cubicBezTo>
                    <a:cubicBezTo>
                      <a:pt x="482" y="9"/>
                      <a:pt x="481" y="8"/>
                      <a:pt x="482" y="6"/>
                    </a:cubicBezTo>
                    <a:cubicBezTo>
                      <a:pt x="481" y="6"/>
                      <a:pt x="481" y="6"/>
                      <a:pt x="480" y="7"/>
                    </a:cubicBezTo>
                    <a:cubicBezTo>
                      <a:pt x="480" y="7"/>
                      <a:pt x="480" y="7"/>
                      <a:pt x="479" y="7"/>
                    </a:cubicBezTo>
                    <a:cubicBezTo>
                      <a:pt x="479" y="7"/>
                      <a:pt x="478" y="7"/>
                      <a:pt x="478" y="8"/>
                    </a:cubicBezTo>
                    <a:cubicBezTo>
                      <a:pt x="478" y="8"/>
                      <a:pt x="477" y="8"/>
                      <a:pt x="477" y="8"/>
                    </a:cubicBezTo>
                    <a:cubicBezTo>
                      <a:pt x="477" y="8"/>
                      <a:pt x="478" y="7"/>
                      <a:pt x="478" y="7"/>
                    </a:cubicBezTo>
                    <a:cubicBezTo>
                      <a:pt x="478" y="7"/>
                      <a:pt x="478" y="7"/>
                      <a:pt x="478" y="7"/>
                    </a:cubicBezTo>
                    <a:cubicBezTo>
                      <a:pt x="479" y="6"/>
                      <a:pt x="479" y="5"/>
                      <a:pt x="478" y="5"/>
                    </a:cubicBezTo>
                    <a:cubicBezTo>
                      <a:pt x="477" y="5"/>
                      <a:pt x="477" y="5"/>
                      <a:pt x="477" y="5"/>
                    </a:cubicBezTo>
                    <a:cubicBezTo>
                      <a:pt x="477" y="4"/>
                      <a:pt x="478" y="3"/>
                      <a:pt x="477" y="2"/>
                    </a:cubicBezTo>
                    <a:cubicBezTo>
                      <a:pt x="477" y="2"/>
                      <a:pt x="477" y="2"/>
                      <a:pt x="478" y="2"/>
                    </a:cubicBezTo>
                    <a:cubicBezTo>
                      <a:pt x="478" y="2"/>
                      <a:pt x="478" y="2"/>
                      <a:pt x="478" y="2"/>
                    </a:cubicBezTo>
                    <a:cubicBezTo>
                      <a:pt x="478" y="2"/>
                      <a:pt x="478" y="1"/>
                      <a:pt x="478" y="1"/>
                    </a:cubicBezTo>
                    <a:cubicBezTo>
                      <a:pt x="476" y="2"/>
                      <a:pt x="474" y="1"/>
                      <a:pt x="473" y="1"/>
                    </a:cubicBezTo>
                    <a:cubicBezTo>
                      <a:pt x="471" y="2"/>
                      <a:pt x="470" y="2"/>
                      <a:pt x="469" y="3"/>
                    </a:cubicBezTo>
                    <a:cubicBezTo>
                      <a:pt x="469" y="3"/>
                      <a:pt x="469" y="3"/>
                      <a:pt x="469" y="3"/>
                    </a:cubicBezTo>
                    <a:cubicBezTo>
                      <a:pt x="469" y="2"/>
                      <a:pt x="468" y="2"/>
                      <a:pt x="468" y="2"/>
                    </a:cubicBezTo>
                    <a:cubicBezTo>
                      <a:pt x="468" y="2"/>
                      <a:pt x="467" y="2"/>
                      <a:pt x="467" y="3"/>
                    </a:cubicBezTo>
                    <a:cubicBezTo>
                      <a:pt x="468" y="3"/>
                      <a:pt x="467" y="4"/>
                      <a:pt x="467" y="4"/>
                    </a:cubicBezTo>
                    <a:cubicBezTo>
                      <a:pt x="466" y="4"/>
                      <a:pt x="466" y="4"/>
                      <a:pt x="466" y="5"/>
                    </a:cubicBezTo>
                    <a:cubicBezTo>
                      <a:pt x="465" y="6"/>
                      <a:pt x="466" y="7"/>
                      <a:pt x="466" y="9"/>
                    </a:cubicBezTo>
                    <a:cubicBezTo>
                      <a:pt x="467" y="10"/>
                      <a:pt x="468" y="11"/>
                      <a:pt x="469" y="12"/>
                    </a:cubicBezTo>
                    <a:cubicBezTo>
                      <a:pt x="469" y="12"/>
                      <a:pt x="469" y="13"/>
                      <a:pt x="469" y="13"/>
                    </a:cubicBezTo>
                    <a:cubicBezTo>
                      <a:pt x="469" y="13"/>
                      <a:pt x="469" y="13"/>
                      <a:pt x="468" y="13"/>
                    </a:cubicBezTo>
                    <a:cubicBezTo>
                      <a:pt x="468" y="13"/>
                      <a:pt x="467" y="12"/>
                      <a:pt x="467" y="12"/>
                    </a:cubicBezTo>
                    <a:cubicBezTo>
                      <a:pt x="467" y="12"/>
                      <a:pt x="466" y="12"/>
                      <a:pt x="466" y="12"/>
                    </a:cubicBezTo>
                    <a:cubicBezTo>
                      <a:pt x="466" y="11"/>
                      <a:pt x="465" y="11"/>
                      <a:pt x="465" y="10"/>
                    </a:cubicBezTo>
                    <a:cubicBezTo>
                      <a:pt x="465" y="9"/>
                      <a:pt x="464" y="9"/>
                      <a:pt x="464" y="8"/>
                    </a:cubicBezTo>
                    <a:cubicBezTo>
                      <a:pt x="464" y="8"/>
                      <a:pt x="463" y="7"/>
                      <a:pt x="463" y="7"/>
                    </a:cubicBezTo>
                    <a:cubicBezTo>
                      <a:pt x="463" y="7"/>
                      <a:pt x="463" y="6"/>
                      <a:pt x="463" y="6"/>
                    </a:cubicBezTo>
                    <a:cubicBezTo>
                      <a:pt x="463" y="6"/>
                      <a:pt x="463" y="5"/>
                      <a:pt x="463" y="5"/>
                    </a:cubicBezTo>
                    <a:cubicBezTo>
                      <a:pt x="464" y="4"/>
                      <a:pt x="464" y="4"/>
                      <a:pt x="464" y="3"/>
                    </a:cubicBezTo>
                    <a:cubicBezTo>
                      <a:pt x="464" y="2"/>
                      <a:pt x="464" y="2"/>
                      <a:pt x="464" y="2"/>
                    </a:cubicBezTo>
                    <a:cubicBezTo>
                      <a:pt x="462" y="2"/>
                      <a:pt x="461" y="2"/>
                      <a:pt x="459" y="2"/>
                    </a:cubicBezTo>
                    <a:cubicBezTo>
                      <a:pt x="459" y="2"/>
                      <a:pt x="458" y="2"/>
                      <a:pt x="457" y="3"/>
                    </a:cubicBezTo>
                    <a:cubicBezTo>
                      <a:pt x="457" y="3"/>
                      <a:pt x="456" y="3"/>
                      <a:pt x="456" y="4"/>
                    </a:cubicBezTo>
                    <a:cubicBezTo>
                      <a:pt x="455" y="4"/>
                      <a:pt x="455" y="5"/>
                      <a:pt x="455" y="5"/>
                    </a:cubicBezTo>
                    <a:cubicBezTo>
                      <a:pt x="454" y="6"/>
                      <a:pt x="453" y="7"/>
                      <a:pt x="453" y="8"/>
                    </a:cubicBezTo>
                    <a:cubicBezTo>
                      <a:pt x="453" y="8"/>
                      <a:pt x="452" y="9"/>
                      <a:pt x="452" y="9"/>
                    </a:cubicBezTo>
                    <a:cubicBezTo>
                      <a:pt x="452" y="10"/>
                      <a:pt x="452" y="10"/>
                      <a:pt x="451" y="10"/>
                    </a:cubicBezTo>
                    <a:cubicBezTo>
                      <a:pt x="450" y="11"/>
                      <a:pt x="451" y="12"/>
                      <a:pt x="451" y="12"/>
                    </a:cubicBezTo>
                    <a:cubicBezTo>
                      <a:pt x="452" y="13"/>
                      <a:pt x="452" y="13"/>
                      <a:pt x="452" y="14"/>
                    </a:cubicBezTo>
                    <a:cubicBezTo>
                      <a:pt x="452" y="16"/>
                      <a:pt x="454" y="17"/>
                      <a:pt x="455" y="18"/>
                    </a:cubicBezTo>
                    <a:cubicBezTo>
                      <a:pt x="456" y="19"/>
                      <a:pt x="457" y="20"/>
                      <a:pt x="458" y="21"/>
                    </a:cubicBezTo>
                    <a:cubicBezTo>
                      <a:pt x="458" y="21"/>
                      <a:pt x="459" y="22"/>
                      <a:pt x="458" y="22"/>
                    </a:cubicBezTo>
                    <a:cubicBezTo>
                      <a:pt x="457" y="22"/>
                      <a:pt x="458" y="23"/>
                      <a:pt x="458" y="24"/>
                    </a:cubicBezTo>
                    <a:cubicBezTo>
                      <a:pt x="457" y="23"/>
                      <a:pt x="457" y="23"/>
                      <a:pt x="457" y="23"/>
                    </a:cubicBezTo>
                    <a:cubicBezTo>
                      <a:pt x="456" y="22"/>
                      <a:pt x="455" y="21"/>
                      <a:pt x="454" y="20"/>
                    </a:cubicBezTo>
                    <a:cubicBezTo>
                      <a:pt x="454" y="20"/>
                      <a:pt x="454" y="20"/>
                      <a:pt x="453" y="19"/>
                    </a:cubicBezTo>
                    <a:cubicBezTo>
                      <a:pt x="453" y="19"/>
                      <a:pt x="452" y="17"/>
                      <a:pt x="451" y="17"/>
                    </a:cubicBezTo>
                    <a:cubicBezTo>
                      <a:pt x="450" y="16"/>
                      <a:pt x="450" y="15"/>
                      <a:pt x="449" y="14"/>
                    </a:cubicBezTo>
                    <a:cubicBezTo>
                      <a:pt x="449" y="12"/>
                      <a:pt x="449" y="11"/>
                      <a:pt x="448" y="9"/>
                    </a:cubicBezTo>
                    <a:cubicBezTo>
                      <a:pt x="448" y="9"/>
                      <a:pt x="448" y="8"/>
                      <a:pt x="447" y="7"/>
                    </a:cubicBezTo>
                    <a:cubicBezTo>
                      <a:pt x="446" y="6"/>
                      <a:pt x="445" y="6"/>
                      <a:pt x="444" y="5"/>
                    </a:cubicBezTo>
                    <a:cubicBezTo>
                      <a:pt x="443" y="5"/>
                      <a:pt x="442" y="5"/>
                      <a:pt x="441" y="5"/>
                    </a:cubicBezTo>
                    <a:cubicBezTo>
                      <a:pt x="441" y="6"/>
                      <a:pt x="440" y="6"/>
                      <a:pt x="440" y="6"/>
                    </a:cubicBezTo>
                    <a:cubicBezTo>
                      <a:pt x="439" y="5"/>
                      <a:pt x="437" y="5"/>
                      <a:pt x="436" y="3"/>
                    </a:cubicBezTo>
                    <a:cubicBezTo>
                      <a:pt x="436" y="3"/>
                      <a:pt x="436" y="3"/>
                      <a:pt x="435" y="3"/>
                    </a:cubicBezTo>
                    <a:cubicBezTo>
                      <a:pt x="435" y="3"/>
                      <a:pt x="434" y="3"/>
                      <a:pt x="434" y="3"/>
                    </a:cubicBezTo>
                    <a:cubicBezTo>
                      <a:pt x="433" y="3"/>
                      <a:pt x="433" y="3"/>
                      <a:pt x="433" y="3"/>
                    </a:cubicBezTo>
                    <a:cubicBezTo>
                      <a:pt x="431" y="3"/>
                      <a:pt x="430" y="3"/>
                      <a:pt x="428" y="3"/>
                    </a:cubicBezTo>
                    <a:cubicBezTo>
                      <a:pt x="428" y="3"/>
                      <a:pt x="428" y="3"/>
                      <a:pt x="428" y="3"/>
                    </a:cubicBezTo>
                    <a:cubicBezTo>
                      <a:pt x="427" y="3"/>
                      <a:pt x="427" y="4"/>
                      <a:pt x="426" y="4"/>
                    </a:cubicBezTo>
                    <a:cubicBezTo>
                      <a:pt x="425" y="5"/>
                      <a:pt x="425" y="5"/>
                      <a:pt x="426" y="6"/>
                    </a:cubicBezTo>
                    <a:cubicBezTo>
                      <a:pt x="427" y="6"/>
                      <a:pt x="426" y="6"/>
                      <a:pt x="426" y="7"/>
                    </a:cubicBezTo>
                    <a:cubicBezTo>
                      <a:pt x="425" y="8"/>
                      <a:pt x="426" y="8"/>
                      <a:pt x="426" y="9"/>
                    </a:cubicBezTo>
                    <a:cubicBezTo>
                      <a:pt x="426" y="10"/>
                      <a:pt x="427" y="11"/>
                      <a:pt x="428" y="12"/>
                    </a:cubicBezTo>
                    <a:cubicBezTo>
                      <a:pt x="429" y="13"/>
                      <a:pt x="431" y="14"/>
                      <a:pt x="431" y="16"/>
                    </a:cubicBezTo>
                    <a:cubicBezTo>
                      <a:pt x="431" y="16"/>
                      <a:pt x="432" y="17"/>
                      <a:pt x="432" y="18"/>
                    </a:cubicBezTo>
                    <a:cubicBezTo>
                      <a:pt x="432" y="19"/>
                      <a:pt x="432" y="19"/>
                      <a:pt x="433" y="19"/>
                    </a:cubicBezTo>
                    <a:cubicBezTo>
                      <a:pt x="433" y="19"/>
                      <a:pt x="434" y="19"/>
                      <a:pt x="434" y="19"/>
                    </a:cubicBezTo>
                    <a:cubicBezTo>
                      <a:pt x="434" y="19"/>
                      <a:pt x="435" y="19"/>
                      <a:pt x="435" y="19"/>
                    </a:cubicBezTo>
                    <a:cubicBezTo>
                      <a:pt x="435" y="19"/>
                      <a:pt x="434" y="19"/>
                      <a:pt x="434" y="20"/>
                    </a:cubicBezTo>
                    <a:cubicBezTo>
                      <a:pt x="433" y="20"/>
                      <a:pt x="433" y="20"/>
                      <a:pt x="433" y="21"/>
                    </a:cubicBezTo>
                    <a:cubicBezTo>
                      <a:pt x="433" y="21"/>
                      <a:pt x="433" y="21"/>
                      <a:pt x="433" y="21"/>
                    </a:cubicBezTo>
                    <a:cubicBezTo>
                      <a:pt x="433" y="22"/>
                      <a:pt x="433" y="24"/>
                      <a:pt x="434" y="24"/>
                    </a:cubicBezTo>
                    <a:cubicBezTo>
                      <a:pt x="435" y="25"/>
                      <a:pt x="436" y="26"/>
                      <a:pt x="438" y="27"/>
                    </a:cubicBezTo>
                    <a:cubicBezTo>
                      <a:pt x="438" y="27"/>
                      <a:pt x="439" y="28"/>
                      <a:pt x="439" y="28"/>
                    </a:cubicBezTo>
                    <a:cubicBezTo>
                      <a:pt x="439" y="28"/>
                      <a:pt x="439" y="28"/>
                      <a:pt x="439" y="28"/>
                    </a:cubicBezTo>
                    <a:cubicBezTo>
                      <a:pt x="439" y="28"/>
                      <a:pt x="439" y="28"/>
                      <a:pt x="439" y="28"/>
                    </a:cubicBezTo>
                    <a:cubicBezTo>
                      <a:pt x="439" y="28"/>
                      <a:pt x="439" y="28"/>
                      <a:pt x="439" y="28"/>
                    </a:cubicBezTo>
                    <a:cubicBezTo>
                      <a:pt x="438" y="29"/>
                      <a:pt x="438" y="29"/>
                      <a:pt x="437" y="29"/>
                    </a:cubicBezTo>
                    <a:cubicBezTo>
                      <a:pt x="437" y="29"/>
                      <a:pt x="437" y="30"/>
                      <a:pt x="437" y="30"/>
                    </a:cubicBezTo>
                    <a:cubicBezTo>
                      <a:pt x="437" y="30"/>
                      <a:pt x="437" y="30"/>
                      <a:pt x="437" y="30"/>
                    </a:cubicBezTo>
                    <a:cubicBezTo>
                      <a:pt x="436" y="30"/>
                      <a:pt x="436" y="31"/>
                      <a:pt x="435" y="31"/>
                    </a:cubicBezTo>
                    <a:cubicBezTo>
                      <a:pt x="435" y="31"/>
                      <a:pt x="435" y="32"/>
                      <a:pt x="435" y="31"/>
                    </a:cubicBezTo>
                    <a:cubicBezTo>
                      <a:pt x="435" y="31"/>
                      <a:pt x="435" y="31"/>
                      <a:pt x="435" y="31"/>
                    </a:cubicBezTo>
                    <a:cubicBezTo>
                      <a:pt x="435" y="31"/>
                      <a:pt x="435" y="30"/>
                      <a:pt x="435" y="30"/>
                    </a:cubicBezTo>
                    <a:cubicBezTo>
                      <a:pt x="435" y="29"/>
                      <a:pt x="436" y="28"/>
                      <a:pt x="434" y="27"/>
                    </a:cubicBezTo>
                    <a:cubicBezTo>
                      <a:pt x="434" y="27"/>
                      <a:pt x="434" y="27"/>
                      <a:pt x="434" y="27"/>
                    </a:cubicBezTo>
                    <a:cubicBezTo>
                      <a:pt x="433" y="27"/>
                      <a:pt x="433" y="27"/>
                      <a:pt x="433" y="26"/>
                    </a:cubicBezTo>
                    <a:cubicBezTo>
                      <a:pt x="432" y="26"/>
                      <a:pt x="432" y="25"/>
                      <a:pt x="431" y="25"/>
                    </a:cubicBezTo>
                    <a:cubicBezTo>
                      <a:pt x="431" y="25"/>
                      <a:pt x="431" y="24"/>
                      <a:pt x="431" y="24"/>
                    </a:cubicBezTo>
                    <a:cubicBezTo>
                      <a:pt x="431" y="24"/>
                      <a:pt x="431" y="23"/>
                      <a:pt x="430" y="23"/>
                    </a:cubicBezTo>
                    <a:cubicBezTo>
                      <a:pt x="430" y="22"/>
                      <a:pt x="430" y="21"/>
                      <a:pt x="430" y="20"/>
                    </a:cubicBezTo>
                    <a:cubicBezTo>
                      <a:pt x="429" y="20"/>
                      <a:pt x="429" y="19"/>
                      <a:pt x="429" y="18"/>
                    </a:cubicBezTo>
                    <a:cubicBezTo>
                      <a:pt x="429" y="18"/>
                      <a:pt x="429" y="17"/>
                      <a:pt x="428" y="17"/>
                    </a:cubicBezTo>
                    <a:cubicBezTo>
                      <a:pt x="428" y="17"/>
                      <a:pt x="428" y="17"/>
                      <a:pt x="428" y="16"/>
                    </a:cubicBezTo>
                    <a:cubicBezTo>
                      <a:pt x="428" y="16"/>
                      <a:pt x="428" y="15"/>
                      <a:pt x="427" y="15"/>
                    </a:cubicBezTo>
                    <a:cubicBezTo>
                      <a:pt x="426" y="14"/>
                      <a:pt x="425" y="13"/>
                      <a:pt x="424" y="13"/>
                    </a:cubicBezTo>
                    <a:cubicBezTo>
                      <a:pt x="423" y="12"/>
                      <a:pt x="423" y="12"/>
                      <a:pt x="422" y="13"/>
                    </a:cubicBezTo>
                    <a:cubicBezTo>
                      <a:pt x="421" y="13"/>
                      <a:pt x="422" y="14"/>
                      <a:pt x="422" y="15"/>
                    </a:cubicBezTo>
                    <a:cubicBezTo>
                      <a:pt x="421" y="15"/>
                      <a:pt x="421" y="14"/>
                      <a:pt x="421" y="15"/>
                    </a:cubicBezTo>
                    <a:cubicBezTo>
                      <a:pt x="420" y="15"/>
                      <a:pt x="420" y="15"/>
                      <a:pt x="420" y="15"/>
                    </a:cubicBezTo>
                    <a:cubicBezTo>
                      <a:pt x="421" y="16"/>
                      <a:pt x="421" y="16"/>
                      <a:pt x="421" y="16"/>
                    </a:cubicBezTo>
                    <a:cubicBezTo>
                      <a:pt x="422" y="17"/>
                      <a:pt x="422" y="17"/>
                      <a:pt x="421" y="17"/>
                    </a:cubicBezTo>
                    <a:cubicBezTo>
                      <a:pt x="421" y="17"/>
                      <a:pt x="421" y="16"/>
                      <a:pt x="420" y="16"/>
                    </a:cubicBezTo>
                    <a:cubicBezTo>
                      <a:pt x="420" y="16"/>
                      <a:pt x="420" y="15"/>
                      <a:pt x="419" y="14"/>
                    </a:cubicBezTo>
                    <a:cubicBezTo>
                      <a:pt x="419" y="14"/>
                      <a:pt x="419" y="14"/>
                      <a:pt x="419" y="15"/>
                    </a:cubicBezTo>
                    <a:cubicBezTo>
                      <a:pt x="419" y="15"/>
                      <a:pt x="419" y="16"/>
                      <a:pt x="419" y="16"/>
                    </a:cubicBezTo>
                    <a:cubicBezTo>
                      <a:pt x="418" y="16"/>
                      <a:pt x="418" y="15"/>
                      <a:pt x="418" y="15"/>
                    </a:cubicBezTo>
                    <a:cubicBezTo>
                      <a:pt x="418" y="13"/>
                      <a:pt x="419" y="12"/>
                      <a:pt x="418" y="11"/>
                    </a:cubicBezTo>
                    <a:cubicBezTo>
                      <a:pt x="417" y="10"/>
                      <a:pt x="417" y="11"/>
                      <a:pt x="417" y="11"/>
                    </a:cubicBezTo>
                    <a:cubicBezTo>
                      <a:pt x="416" y="13"/>
                      <a:pt x="416" y="14"/>
                      <a:pt x="415" y="15"/>
                    </a:cubicBezTo>
                    <a:cubicBezTo>
                      <a:pt x="415" y="13"/>
                      <a:pt x="415" y="12"/>
                      <a:pt x="415" y="10"/>
                    </a:cubicBezTo>
                    <a:cubicBezTo>
                      <a:pt x="414" y="10"/>
                      <a:pt x="414" y="10"/>
                      <a:pt x="414" y="10"/>
                    </a:cubicBezTo>
                    <a:cubicBezTo>
                      <a:pt x="414" y="10"/>
                      <a:pt x="414" y="10"/>
                      <a:pt x="413" y="9"/>
                    </a:cubicBezTo>
                    <a:cubicBezTo>
                      <a:pt x="413" y="9"/>
                      <a:pt x="413" y="9"/>
                      <a:pt x="413" y="9"/>
                    </a:cubicBezTo>
                    <a:cubicBezTo>
                      <a:pt x="411" y="10"/>
                      <a:pt x="410" y="10"/>
                      <a:pt x="408" y="11"/>
                    </a:cubicBezTo>
                    <a:cubicBezTo>
                      <a:pt x="405" y="12"/>
                      <a:pt x="405" y="14"/>
                      <a:pt x="407" y="16"/>
                    </a:cubicBezTo>
                    <a:cubicBezTo>
                      <a:pt x="408" y="16"/>
                      <a:pt x="408" y="16"/>
                      <a:pt x="408" y="16"/>
                    </a:cubicBezTo>
                    <a:cubicBezTo>
                      <a:pt x="409" y="16"/>
                      <a:pt x="409" y="16"/>
                      <a:pt x="409" y="16"/>
                    </a:cubicBezTo>
                    <a:cubicBezTo>
                      <a:pt x="410" y="16"/>
                      <a:pt x="410" y="16"/>
                      <a:pt x="410" y="16"/>
                    </a:cubicBezTo>
                    <a:cubicBezTo>
                      <a:pt x="410" y="16"/>
                      <a:pt x="410" y="16"/>
                      <a:pt x="410" y="17"/>
                    </a:cubicBezTo>
                    <a:cubicBezTo>
                      <a:pt x="410" y="17"/>
                      <a:pt x="410" y="17"/>
                      <a:pt x="410" y="17"/>
                    </a:cubicBezTo>
                    <a:cubicBezTo>
                      <a:pt x="410" y="17"/>
                      <a:pt x="409" y="17"/>
                      <a:pt x="409" y="18"/>
                    </a:cubicBezTo>
                    <a:cubicBezTo>
                      <a:pt x="409" y="18"/>
                      <a:pt x="408" y="18"/>
                      <a:pt x="408" y="18"/>
                    </a:cubicBezTo>
                    <a:cubicBezTo>
                      <a:pt x="409" y="19"/>
                      <a:pt x="409" y="20"/>
                      <a:pt x="410" y="21"/>
                    </a:cubicBezTo>
                    <a:cubicBezTo>
                      <a:pt x="412" y="22"/>
                      <a:pt x="414" y="23"/>
                      <a:pt x="416" y="24"/>
                    </a:cubicBezTo>
                    <a:cubicBezTo>
                      <a:pt x="416" y="24"/>
                      <a:pt x="417" y="25"/>
                      <a:pt x="417" y="24"/>
                    </a:cubicBezTo>
                    <a:cubicBezTo>
                      <a:pt x="418" y="24"/>
                      <a:pt x="418" y="24"/>
                      <a:pt x="418" y="24"/>
                    </a:cubicBezTo>
                    <a:cubicBezTo>
                      <a:pt x="418" y="24"/>
                      <a:pt x="418" y="24"/>
                      <a:pt x="418" y="24"/>
                    </a:cubicBezTo>
                    <a:cubicBezTo>
                      <a:pt x="418" y="24"/>
                      <a:pt x="418" y="24"/>
                      <a:pt x="418" y="24"/>
                    </a:cubicBezTo>
                    <a:cubicBezTo>
                      <a:pt x="418" y="24"/>
                      <a:pt x="419" y="24"/>
                      <a:pt x="419" y="24"/>
                    </a:cubicBezTo>
                    <a:cubicBezTo>
                      <a:pt x="418" y="25"/>
                      <a:pt x="418" y="24"/>
                      <a:pt x="418" y="25"/>
                    </a:cubicBezTo>
                    <a:cubicBezTo>
                      <a:pt x="417" y="25"/>
                      <a:pt x="417" y="25"/>
                      <a:pt x="417" y="25"/>
                    </a:cubicBezTo>
                    <a:cubicBezTo>
                      <a:pt x="417" y="25"/>
                      <a:pt x="417" y="25"/>
                      <a:pt x="416" y="25"/>
                    </a:cubicBezTo>
                    <a:cubicBezTo>
                      <a:pt x="417" y="25"/>
                      <a:pt x="417" y="25"/>
                      <a:pt x="417" y="25"/>
                    </a:cubicBezTo>
                    <a:cubicBezTo>
                      <a:pt x="416" y="25"/>
                      <a:pt x="415" y="25"/>
                      <a:pt x="415" y="25"/>
                    </a:cubicBezTo>
                    <a:cubicBezTo>
                      <a:pt x="415" y="25"/>
                      <a:pt x="415" y="25"/>
                      <a:pt x="415" y="25"/>
                    </a:cubicBezTo>
                    <a:cubicBezTo>
                      <a:pt x="414" y="25"/>
                      <a:pt x="413" y="25"/>
                      <a:pt x="413" y="24"/>
                    </a:cubicBezTo>
                    <a:cubicBezTo>
                      <a:pt x="412" y="24"/>
                      <a:pt x="411" y="23"/>
                      <a:pt x="410" y="23"/>
                    </a:cubicBezTo>
                    <a:cubicBezTo>
                      <a:pt x="410" y="23"/>
                      <a:pt x="409" y="22"/>
                      <a:pt x="409" y="23"/>
                    </a:cubicBezTo>
                    <a:cubicBezTo>
                      <a:pt x="409" y="23"/>
                      <a:pt x="408" y="24"/>
                      <a:pt x="409" y="24"/>
                    </a:cubicBezTo>
                    <a:cubicBezTo>
                      <a:pt x="409" y="25"/>
                      <a:pt x="409" y="25"/>
                      <a:pt x="409" y="26"/>
                    </a:cubicBezTo>
                    <a:cubicBezTo>
                      <a:pt x="408" y="26"/>
                      <a:pt x="409" y="25"/>
                      <a:pt x="408" y="24"/>
                    </a:cubicBezTo>
                    <a:cubicBezTo>
                      <a:pt x="407" y="24"/>
                      <a:pt x="407" y="23"/>
                      <a:pt x="407" y="23"/>
                    </a:cubicBezTo>
                    <a:cubicBezTo>
                      <a:pt x="407" y="22"/>
                      <a:pt x="408" y="22"/>
                      <a:pt x="407" y="21"/>
                    </a:cubicBezTo>
                    <a:cubicBezTo>
                      <a:pt x="407" y="20"/>
                      <a:pt x="407" y="19"/>
                      <a:pt x="406" y="19"/>
                    </a:cubicBezTo>
                    <a:cubicBezTo>
                      <a:pt x="406" y="19"/>
                      <a:pt x="406" y="19"/>
                      <a:pt x="406" y="18"/>
                    </a:cubicBezTo>
                    <a:cubicBezTo>
                      <a:pt x="406" y="18"/>
                      <a:pt x="406" y="18"/>
                      <a:pt x="406" y="18"/>
                    </a:cubicBezTo>
                    <a:cubicBezTo>
                      <a:pt x="405" y="18"/>
                      <a:pt x="405" y="18"/>
                      <a:pt x="404" y="17"/>
                    </a:cubicBezTo>
                    <a:cubicBezTo>
                      <a:pt x="404" y="17"/>
                      <a:pt x="404" y="17"/>
                      <a:pt x="403" y="17"/>
                    </a:cubicBezTo>
                    <a:cubicBezTo>
                      <a:pt x="402" y="17"/>
                      <a:pt x="401" y="17"/>
                      <a:pt x="399" y="17"/>
                    </a:cubicBezTo>
                    <a:cubicBezTo>
                      <a:pt x="398" y="17"/>
                      <a:pt x="398" y="18"/>
                      <a:pt x="398" y="19"/>
                    </a:cubicBezTo>
                    <a:cubicBezTo>
                      <a:pt x="399" y="20"/>
                      <a:pt x="399" y="21"/>
                      <a:pt x="400" y="21"/>
                    </a:cubicBezTo>
                    <a:cubicBezTo>
                      <a:pt x="401" y="22"/>
                      <a:pt x="401" y="22"/>
                      <a:pt x="401" y="23"/>
                    </a:cubicBezTo>
                    <a:cubicBezTo>
                      <a:pt x="401" y="24"/>
                      <a:pt x="402" y="25"/>
                      <a:pt x="402" y="26"/>
                    </a:cubicBezTo>
                    <a:cubicBezTo>
                      <a:pt x="403" y="26"/>
                      <a:pt x="403" y="26"/>
                      <a:pt x="403" y="27"/>
                    </a:cubicBezTo>
                    <a:cubicBezTo>
                      <a:pt x="403" y="27"/>
                      <a:pt x="403" y="27"/>
                      <a:pt x="403" y="27"/>
                    </a:cubicBezTo>
                    <a:cubicBezTo>
                      <a:pt x="404" y="28"/>
                      <a:pt x="404" y="28"/>
                      <a:pt x="404" y="28"/>
                    </a:cubicBezTo>
                    <a:cubicBezTo>
                      <a:pt x="404" y="29"/>
                      <a:pt x="405" y="30"/>
                      <a:pt x="405" y="31"/>
                    </a:cubicBezTo>
                    <a:cubicBezTo>
                      <a:pt x="404" y="31"/>
                      <a:pt x="403" y="31"/>
                      <a:pt x="403" y="32"/>
                    </a:cubicBezTo>
                    <a:cubicBezTo>
                      <a:pt x="402" y="31"/>
                      <a:pt x="402" y="30"/>
                      <a:pt x="401" y="29"/>
                    </a:cubicBezTo>
                    <a:cubicBezTo>
                      <a:pt x="401" y="29"/>
                      <a:pt x="401" y="28"/>
                      <a:pt x="401" y="28"/>
                    </a:cubicBezTo>
                    <a:cubicBezTo>
                      <a:pt x="401" y="28"/>
                      <a:pt x="400" y="28"/>
                      <a:pt x="400" y="28"/>
                    </a:cubicBezTo>
                    <a:cubicBezTo>
                      <a:pt x="400" y="27"/>
                      <a:pt x="400" y="27"/>
                      <a:pt x="400" y="27"/>
                    </a:cubicBezTo>
                    <a:cubicBezTo>
                      <a:pt x="399" y="27"/>
                      <a:pt x="399" y="27"/>
                      <a:pt x="399" y="27"/>
                    </a:cubicBezTo>
                    <a:cubicBezTo>
                      <a:pt x="398" y="25"/>
                      <a:pt x="396" y="25"/>
                      <a:pt x="395" y="24"/>
                    </a:cubicBezTo>
                    <a:cubicBezTo>
                      <a:pt x="394" y="24"/>
                      <a:pt x="394" y="25"/>
                      <a:pt x="393" y="25"/>
                    </a:cubicBezTo>
                    <a:cubicBezTo>
                      <a:pt x="393" y="27"/>
                      <a:pt x="393" y="29"/>
                      <a:pt x="394" y="30"/>
                    </a:cubicBezTo>
                    <a:cubicBezTo>
                      <a:pt x="395" y="32"/>
                      <a:pt x="397" y="32"/>
                      <a:pt x="398" y="33"/>
                    </a:cubicBezTo>
                    <a:cubicBezTo>
                      <a:pt x="398" y="33"/>
                      <a:pt x="398" y="33"/>
                      <a:pt x="398" y="34"/>
                    </a:cubicBezTo>
                    <a:cubicBezTo>
                      <a:pt x="398" y="34"/>
                      <a:pt x="397" y="34"/>
                      <a:pt x="397" y="34"/>
                    </a:cubicBezTo>
                    <a:cubicBezTo>
                      <a:pt x="397" y="34"/>
                      <a:pt x="397" y="34"/>
                      <a:pt x="396" y="34"/>
                    </a:cubicBezTo>
                    <a:cubicBezTo>
                      <a:pt x="396" y="33"/>
                      <a:pt x="395" y="33"/>
                      <a:pt x="395" y="33"/>
                    </a:cubicBezTo>
                    <a:cubicBezTo>
                      <a:pt x="395" y="33"/>
                      <a:pt x="395" y="33"/>
                      <a:pt x="395" y="33"/>
                    </a:cubicBezTo>
                    <a:cubicBezTo>
                      <a:pt x="393" y="32"/>
                      <a:pt x="392" y="33"/>
                      <a:pt x="392" y="34"/>
                    </a:cubicBezTo>
                    <a:cubicBezTo>
                      <a:pt x="391" y="35"/>
                      <a:pt x="391" y="36"/>
                      <a:pt x="391" y="37"/>
                    </a:cubicBezTo>
                    <a:cubicBezTo>
                      <a:pt x="390" y="38"/>
                      <a:pt x="390" y="38"/>
                      <a:pt x="391" y="39"/>
                    </a:cubicBezTo>
                    <a:cubicBezTo>
                      <a:pt x="391" y="39"/>
                      <a:pt x="391" y="39"/>
                      <a:pt x="391" y="39"/>
                    </a:cubicBezTo>
                    <a:cubicBezTo>
                      <a:pt x="391" y="41"/>
                      <a:pt x="393" y="42"/>
                      <a:pt x="394" y="43"/>
                    </a:cubicBezTo>
                    <a:cubicBezTo>
                      <a:pt x="395" y="44"/>
                      <a:pt x="395" y="44"/>
                      <a:pt x="395" y="44"/>
                    </a:cubicBezTo>
                    <a:cubicBezTo>
                      <a:pt x="395" y="44"/>
                      <a:pt x="395" y="44"/>
                      <a:pt x="395" y="44"/>
                    </a:cubicBezTo>
                    <a:cubicBezTo>
                      <a:pt x="395" y="45"/>
                      <a:pt x="395" y="47"/>
                      <a:pt x="397" y="47"/>
                    </a:cubicBezTo>
                    <a:cubicBezTo>
                      <a:pt x="397" y="47"/>
                      <a:pt x="397" y="47"/>
                      <a:pt x="398" y="47"/>
                    </a:cubicBezTo>
                    <a:cubicBezTo>
                      <a:pt x="399" y="48"/>
                      <a:pt x="400" y="50"/>
                      <a:pt x="403" y="50"/>
                    </a:cubicBezTo>
                    <a:cubicBezTo>
                      <a:pt x="402" y="51"/>
                      <a:pt x="402" y="53"/>
                      <a:pt x="403" y="54"/>
                    </a:cubicBezTo>
                    <a:cubicBezTo>
                      <a:pt x="404" y="54"/>
                      <a:pt x="404" y="54"/>
                      <a:pt x="404" y="55"/>
                    </a:cubicBezTo>
                    <a:cubicBezTo>
                      <a:pt x="404" y="56"/>
                      <a:pt x="404" y="55"/>
                      <a:pt x="403" y="56"/>
                    </a:cubicBezTo>
                    <a:cubicBezTo>
                      <a:pt x="403" y="56"/>
                      <a:pt x="402" y="55"/>
                      <a:pt x="401" y="55"/>
                    </a:cubicBezTo>
                    <a:cubicBezTo>
                      <a:pt x="401" y="55"/>
                      <a:pt x="401" y="55"/>
                      <a:pt x="401" y="55"/>
                    </a:cubicBezTo>
                    <a:cubicBezTo>
                      <a:pt x="401" y="54"/>
                      <a:pt x="401" y="54"/>
                      <a:pt x="400" y="54"/>
                    </a:cubicBezTo>
                    <a:cubicBezTo>
                      <a:pt x="400" y="53"/>
                      <a:pt x="399" y="52"/>
                      <a:pt x="398" y="52"/>
                    </a:cubicBezTo>
                    <a:cubicBezTo>
                      <a:pt x="398" y="52"/>
                      <a:pt x="398" y="52"/>
                      <a:pt x="397" y="52"/>
                    </a:cubicBezTo>
                    <a:cubicBezTo>
                      <a:pt x="397" y="51"/>
                      <a:pt x="396" y="50"/>
                      <a:pt x="395" y="49"/>
                    </a:cubicBezTo>
                    <a:cubicBezTo>
                      <a:pt x="395" y="49"/>
                      <a:pt x="395" y="49"/>
                      <a:pt x="395" y="49"/>
                    </a:cubicBezTo>
                    <a:cubicBezTo>
                      <a:pt x="395" y="49"/>
                      <a:pt x="395" y="49"/>
                      <a:pt x="395" y="49"/>
                    </a:cubicBezTo>
                    <a:cubicBezTo>
                      <a:pt x="395" y="49"/>
                      <a:pt x="395" y="49"/>
                      <a:pt x="395" y="49"/>
                    </a:cubicBezTo>
                    <a:cubicBezTo>
                      <a:pt x="394" y="48"/>
                      <a:pt x="394" y="48"/>
                      <a:pt x="393" y="47"/>
                    </a:cubicBezTo>
                    <a:cubicBezTo>
                      <a:pt x="393" y="47"/>
                      <a:pt x="393" y="47"/>
                      <a:pt x="393" y="47"/>
                    </a:cubicBezTo>
                    <a:cubicBezTo>
                      <a:pt x="393" y="46"/>
                      <a:pt x="393" y="45"/>
                      <a:pt x="392" y="45"/>
                    </a:cubicBezTo>
                    <a:cubicBezTo>
                      <a:pt x="392" y="45"/>
                      <a:pt x="392" y="45"/>
                      <a:pt x="392" y="44"/>
                    </a:cubicBezTo>
                    <a:cubicBezTo>
                      <a:pt x="391" y="44"/>
                      <a:pt x="391" y="44"/>
                      <a:pt x="390" y="44"/>
                    </a:cubicBezTo>
                    <a:cubicBezTo>
                      <a:pt x="389" y="44"/>
                      <a:pt x="389" y="44"/>
                      <a:pt x="389" y="45"/>
                    </a:cubicBezTo>
                    <a:cubicBezTo>
                      <a:pt x="388" y="46"/>
                      <a:pt x="388" y="47"/>
                      <a:pt x="389" y="47"/>
                    </a:cubicBezTo>
                    <a:cubicBezTo>
                      <a:pt x="390" y="48"/>
                      <a:pt x="390" y="49"/>
                      <a:pt x="390" y="51"/>
                    </a:cubicBezTo>
                    <a:cubicBezTo>
                      <a:pt x="390" y="51"/>
                      <a:pt x="390" y="51"/>
                      <a:pt x="390" y="51"/>
                    </a:cubicBezTo>
                    <a:cubicBezTo>
                      <a:pt x="390" y="51"/>
                      <a:pt x="390" y="51"/>
                      <a:pt x="390" y="51"/>
                    </a:cubicBezTo>
                    <a:cubicBezTo>
                      <a:pt x="391" y="51"/>
                      <a:pt x="390" y="52"/>
                      <a:pt x="391" y="52"/>
                    </a:cubicBezTo>
                    <a:cubicBezTo>
                      <a:pt x="392" y="53"/>
                      <a:pt x="393" y="53"/>
                      <a:pt x="394" y="53"/>
                    </a:cubicBezTo>
                    <a:cubicBezTo>
                      <a:pt x="395" y="53"/>
                      <a:pt x="396" y="54"/>
                      <a:pt x="396" y="55"/>
                    </a:cubicBezTo>
                    <a:cubicBezTo>
                      <a:pt x="396" y="55"/>
                      <a:pt x="396" y="55"/>
                      <a:pt x="395" y="55"/>
                    </a:cubicBezTo>
                    <a:cubicBezTo>
                      <a:pt x="395" y="55"/>
                      <a:pt x="394" y="54"/>
                      <a:pt x="394" y="54"/>
                    </a:cubicBezTo>
                    <a:cubicBezTo>
                      <a:pt x="392" y="54"/>
                      <a:pt x="391" y="53"/>
                      <a:pt x="389" y="54"/>
                    </a:cubicBezTo>
                    <a:cubicBezTo>
                      <a:pt x="389" y="54"/>
                      <a:pt x="388" y="55"/>
                      <a:pt x="388" y="54"/>
                    </a:cubicBezTo>
                    <a:cubicBezTo>
                      <a:pt x="388" y="54"/>
                      <a:pt x="388" y="54"/>
                      <a:pt x="388" y="54"/>
                    </a:cubicBezTo>
                    <a:cubicBezTo>
                      <a:pt x="389" y="53"/>
                      <a:pt x="390" y="52"/>
                      <a:pt x="389" y="51"/>
                    </a:cubicBezTo>
                    <a:cubicBezTo>
                      <a:pt x="389" y="50"/>
                      <a:pt x="389" y="49"/>
                      <a:pt x="388" y="49"/>
                    </a:cubicBezTo>
                    <a:cubicBezTo>
                      <a:pt x="387" y="48"/>
                      <a:pt x="387" y="46"/>
                      <a:pt x="386" y="45"/>
                    </a:cubicBezTo>
                    <a:cubicBezTo>
                      <a:pt x="386" y="44"/>
                      <a:pt x="387" y="44"/>
                      <a:pt x="386" y="43"/>
                    </a:cubicBezTo>
                    <a:cubicBezTo>
                      <a:pt x="386" y="43"/>
                      <a:pt x="385" y="43"/>
                      <a:pt x="385" y="42"/>
                    </a:cubicBezTo>
                    <a:cubicBezTo>
                      <a:pt x="385" y="42"/>
                      <a:pt x="385" y="41"/>
                      <a:pt x="384" y="41"/>
                    </a:cubicBezTo>
                    <a:cubicBezTo>
                      <a:pt x="384" y="40"/>
                      <a:pt x="383" y="40"/>
                      <a:pt x="383" y="40"/>
                    </a:cubicBezTo>
                    <a:cubicBezTo>
                      <a:pt x="383" y="40"/>
                      <a:pt x="383" y="40"/>
                      <a:pt x="382" y="40"/>
                    </a:cubicBezTo>
                    <a:cubicBezTo>
                      <a:pt x="382" y="39"/>
                      <a:pt x="381" y="39"/>
                      <a:pt x="380" y="40"/>
                    </a:cubicBezTo>
                    <a:cubicBezTo>
                      <a:pt x="380" y="40"/>
                      <a:pt x="379" y="40"/>
                      <a:pt x="379" y="39"/>
                    </a:cubicBezTo>
                    <a:cubicBezTo>
                      <a:pt x="379" y="39"/>
                      <a:pt x="378" y="38"/>
                      <a:pt x="378" y="38"/>
                    </a:cubicBezTo>
                    <a:cubicBezTo>
                      <a:pt x="377" y="38"/>
                      <a:pt x="376" y="37"/>
                      <a:pt x="375" y="36"/>
                    </a:cubicBezTo>
                    <a:cubicBezTo>
                      <a:pt x="376" y="37"/>
                      <a:pt x="377" y="36"/>
                      <a:pt x="377" y="35"/>
                    </a:cubicBezTo>
                    <a:cubicBezTo>
                      <a:pt x="378" y="35"/>
                      <a:pt x="378" y="35"/>
                      <a:pt x="378" y="35"/>
                    </a:cubicBezTo>
                    <a:cubicBezTo>
                      <a:pt x="378" y="35"/>
                      <a:pt x="378" y="35"/>
                      <a:pt x="377" y="35"/>
                    </a:cubicBezTo>
                    <a:cubicBezTo>
                      <a:pt x="375" y="34"/>
                      <a:pt x="373" y="34"/>
                      <a:pt x="371" y="34"/>
                    </a:cubicBezTo>
                    <a:cubicBezTo>
                      <a:pt x="370" y="35"/>
                      <a:pt x="370" y="35"/>
                      <a:pt x="370" y="36"/>
                    </a:cubicBezTo>
                    <a:cubicBezTo>
                      <a:pt x="370" y="37"/>
                      <a:pt x="370" y="37"/>
                      <a:pt x="371" y="37"/>
                    </a:cubicBezTo>
                    <a:cubicBezTo>
                      <a:pt x="371" y="37"/>
                      <a:pt x="371" y="37"/>
                      <a:pt x="371" y="38"/>
                    </a:cubicBezTo>
                    <a:cubicBezTo>
                      <a:pt x="372" y="39"/>
                      <a:pt x="371" y="40"/>
                      <a:pt x="372" y="40"/>
                    </a:cubicBezTo>
                    <a:cubicBezTo>
                      <a:pt x="372" y="40"/>
                      <a:pt x="372" y="41"/>
                      <a:pt x="372" y="41"/>
                    </a:cubicBezTo>
                    <a:cubicBezTo>
                      <a:pt x="372" y="41"/>
                      <a:pt x="372" y="42"/>
                      <a:pt x="372" y="42"/>
                    </a:cubicBezTo>
                    <a:cubicBezTo>
                      <a:pt x="373" y="43"/>
                      <a:pt x="373" y="44"/>
                      <a:pt x="372" y="44"/>
                    </a:cubicBezTo>
                    <a:cubicBezTo>
                      <a:pt x="371" y="44"/>
                      <a:pt x="371" y="45"/>
                      <a:pt x="371" y="45"/>
                    </a:cubicBezTo>
                    <a:cubicBezTo>
                      <a:pt x="370" y="46"/>
                      <a:pt x="369" y="46"/>
                      <a:pt x="369" y="46"/>
                    </a:cubicBezTo>
                    <a:cubicBezTo>
                      <a:pt x="367" y="46"/>
                      <a:pt x="366" y="46"/>
                      <a:pt x="365" y="46"/>
                    </a:cubicBezTo>
                    <a:cubicBezTo>
                      <a:pt x="362" y="47"/>
                      <a:pt x="362" y="48"/>
                      <a:pt x="363" y="50"/>
                    </a:cubicBezTo>
                    <a:cubicBezTo>
                      <a:pt x="363" y="50"/>
                      <a:pt x="364" y="51"/>
                      <a:pt x="364" y="51"/>
                    </a:cubicBezTo>
                    <a:cubicBezTo>
                      <a:pt x="365" y="52"/>
                      <a:pt x="365" y="52"/>
                      <a:pt x="366" y="52"/>
                    </a:cubicBezTo>
                    <a:cubicBezTo>
                      <a:pt x="367" y="52"/>
                      <a:pt x="368" y="52"/>
                      <a:pt x="369" y="53"/>
                    </a:cubicBezTo>
                    <a:cubicBezTo>
                      <a:pt x="369" y="54"/>
                      <a:pt x="369" y="54"/>
                      <a:pt x="369" y="54"/>
                    </a:cubicBezTo>
                    <a:cubicBezTo>
                      <a:pt x="370" y="54"/>
                      <a:pt x="370" y="54"/>
                      <a:pt x="370" y="54"/>
                    </a:cubicBezTo>
                    <a:cubicBezTo>
                      <a:pt x="370" y="54"/>
                      <a:pt x="370" y="54"/>
                      <a:pt x="371" y="55"/>
                    </a:cubicBezTo>
                    <a:cubicBezTo>
                      <a:pt x="372" y="56"/>
                      <a:pt x="374" y="56"/>
                      <a:pt x="376" y="56"/>
                    </a:cubicBezTo>
                    <a:cubicBezTo>
                      <a:pt x="376" y="57"/>
                      <a:pt x="376" y="56"/>
                      <a:pt x="377" y="57"/>
                    </a:cubicBezTo>
                    <a:cubicBezTo>
                      <a:pt x="377" y="57"/>
                      <a:pt x="377" y="57"/>
                      <a:pt x="377" y="57"/>
                    </a:cubicBezTo>
                    <a:cubicBezTo>
                      <a:pt x="378" y="58"/>
                      <a:pt x="377" y="60"/>
                      <a:pt x="377" y="61"/>
                    </a:cubicBezTo>
                    <a:cubicBezTo>
                      <a:pt x="377" y="61"/>
                      <a:pt x="377" y="61"/>
                      <a:pt x="378" y="61"/>
                    </a:cubicBezTo>
                    <a:cubicBezTo>
                      <a:pt x="377" y="62"/>
                      <a:pt x="378" y="62"/>
                      <a:pt x="377" y="62"/>
                    </a:cubicBezTo>
                    <a:cubicBezTo>
                      <a:pt x="377" y="61"/>
                      <a:pt x="376" y="60"/>
                      <a:pt x="376" y="58"/>
                    </a:cubicBezTo>
                    <a:cubicBezTo>
                      <a:pt x="376" y="57"/>
                      <a:pt x="376" y="57"/>
                      <a:pt x="375" y="57"/>
                    </a:cubicBezTo>
                    <a:cubicBezTo>
                      <a:pt x="374" y="58"/>
                      <a:pt x="375" y="58"/>
                      <a:pt x="375" y="58"/>
                    </a:cubicBezTo>
                    <a:cubicBezTo>
                      <a:pt x="375" y="59"/>
                      <a:pt x="376" y="60"/>
                      <a:pt x="376" y="61"/>
                    </a:cubicBezTo>
                    <a:cubicBezTo>
                      <a:pt x="376" y="61"/>
                      <a:pt x="377" y="62"/>
                      <a:pt x="376" y="62"/>
                    </a:cubicBezTo>
                    <a:cubicBezTo>
                      <a:pt x="375" y="62"/>
                      <a:pt x="375" y="61"/>
                      <a:pt x="375" y="59"/>
                    </a:cubicBezTo>
                    <a:cubicBezTo>
                      <a:pt x="375" y="59"/>
                      <a:pt x="374" y="59"/>
                      <a:pt x="374" y="59"/>
                    </a:cubicBezTo>
                    <a:cubicBezTo>
                      <a:pt x="374" y="57"/>
                      <a:pt x="374" y="57"/>
                      <a:pt x="372" y="57"/>
                    </a:cubicBezTo>
                    <a:cubicBezTo>
                      <a:pt x="372" y="57"/>
                      <a:pt x="371" y="57"/>
                      <a:pt x="371" y="57"/>
                    </a:cubicBezTo>
                    <a:cubicBezTo>
                      <a:pt x="371" y="57"/>
                      <a:pt x="371" y="57"/>
                      <a:pt x="370" y="57"/>
                    </a:cubicBezTo>
                    <a:cubicBezTo>
                      <a:pt x="370" y="57"/>
                      <a:pt x="370" y="58"/>
                      <a:pt x="370" y="58"/>
                    </a:cubicBezTo>
                    <a:cubicBezTo>
                      <a:pt x="371" y="58"/>
                      <a:pt x="371" y="59"/>
                      <a:pt x="371" y="59"/>
                    </a:cubicBezTo>
                    <a:cubicBezTo>
                      <a:pt x="371" y="60"/>
                      <a:pt x="371" y="60"/>
                      <a:pt x="372" y="61"/>
                    </a:cubicBezTo>
                    <a:cubicBezTo>
                      <a:pt x="372" y="61"/>
                      <a:pt x="372" y="61"/>
                      <a:pt x="372" y="61"/>
                    </a:cubicBezTo>
                    <a:cubicBezTo>
                      <a:pt x="372" y="62"/>
                      <a:pt x="373" y="62"/>
                      <a:pt x="373" y="63"/>
                    </a:cubicBezTo>
                    <a:cubicBezTo>
                      <a:pt x="372" y="62"/>
                      <a:pt x="371" y="62"/>
                      <a:pt x="371" y="61"/>
                    </a:cubicBezTo>
                    <a:cubicBezTo>
                      <a:pt x="371" y="59"/>
                      <a:pt x="370" y="58"/>
                      <a:pt x="369" y="57"/>
                    </a:cubicBezTo>
                    <a:cubicBezTo>
                      <a:pt x="368" y="57"/>
                      <a:pt x="368" y="56"/>
                      <a:pt x="367" y="55"/>
                    </a:cubicBezTo>
                    <a:cubicBezTo>
                      <a:pt x="367" y="55"/>
                      <a:pt x="366" y="55"/>
                      <a:pt x="365" y="55"/>
                    </a:cubicBezTo>
                    <a:cubicBezTo>
                      <a:pt x="365" y="55"/>
                      <a:pt x="365" y="55"/>
                      <a:pt x="365" y="55"/>
                    </a:cubicBezTo>
                    <a:cubicBezTo>
                      <a:pt x="365" y="55"/>
                      <a:pt x="365" y="55"/>
                      <a:pt x="365" y="55"/>
                    </a:cubicBezTo>
                    <a:cubicBezTo>
                      <a:pt x="365" y="55"/>
                      <a:pt x="365" y="55"/>
                      <a:pt x="364" y="55"/>
                    </a:cubicBezTo>
                    <a:cubicBezTo>
                      <a:pt x="364" y="54"/>
                      <a:pt x="364" y="54"/>
                      <a:pt x="364" y="54"/>
                    </a:cubicBezTo>
                    <a:cubicBezTo>
                      <a:pt x="363" y="54"/>
                      <a:pt x="362" y="55"/>
                      <a:pt x="362" y="56"/>
                    </a:cubicBezTo>
                    <a:cubicBezTo>
                      <a:pt x="362" y="56"/>
                      <a:pt x="362" y="56"/>
                      <a:pt x="362" y="57"/>
                    </a:cubicBezTo>
                    <a:cubicBezTo>
                      <a:pt x="362" y="57"/>
                      <a:pt x="362" y="57"/>
                      <a:pt x="362" y="57"/>
                    </a:cubicBezTo>
                    <a:cubicBezTo>
                      <a:pt x="361" y="58"/>
                      <a:pt x="361" y="59"/>
                      <a:pt x="362" y="59"/>
                    </a:cubicBezTo>
                    <a:cubicBezTo>
                      <a:pt x="362" y="60"/>
                      <a:pt x="363" y="60"/>
                      <a:pt x="363" y="61"/>
                    </a:cubicBezTo>
                    <a:cubicBezTo>
                      <a:pt x="363" y="61"/>
                      <a:pt x="364" y="62"/>
                      <a:pt x="363" y="62"/>
                    </a:cubicBezTo>
                    <a:cubicBezTo>
                      <a:pt x="363" y="62"/>
                      <a:pt x="363" y="62"/>
                      <a:pt x="363" y="61"/>
                    </a:cubicBezTo>
                    <a:cubicBezTo>
                      <a:pt x="363" y="61"/>
                      <a:pt x="363" y="61"/>
                      <a:pt x="363" y="61"/>
                    </a:cubicBezTo>
                    <a:cubicBezTo>
                      <a:pt x="363" y="60"/>
                      <a:pt x="362" y="60"/>
                      <a:pt x="361" y="60"/>
                    </a:cubicBezTo>
                    <a:cubicBezTo>
                      <a:pt x="360" y="59"/>
                      <a:pt x="360" y="58"/>
                      <a:pt x="360" y="57"/>
                    </a:cubicBezTo>
                    <a:cubicBezTo>
                      <a:pt x="361" y="57"/>
                      <a:pt x="361" y="56"/>
                      <a:pt x="360" y="55"/>
                    </a:cubicBezTo>
                    <a:cubicBezTo>
                      <a:pt x="360" y="55"/>
                      <a:pt x="360" y="54"/>
                      <a:pt x="359" y="54"/>
                    </a:cubicBezTo>
                    <a:cubicBezTo>
                      <a:pt x="359" y="53"/>
                      <a:pt x="358" y="52"/>
                      <a:pt x="357" y="53"/>
                    </a:cubicBezTo>
                    <a:cubicBezTo>
                      <a:pt x="357" y="53"/>
                      <a:pt x="357" y="54"/>
                      <a:pt x="357" y="53"/>
                    </a:cubicBezTo>
                    <a:cubicBezTo>
                      <a:pt x="357" y="53"/>
                      <a:pt x="356" y="54"/>
                      <a:pt x="356" y="53"/>
                    </a:cubicBezTo>
                    <a:cubicBezTo>
                      <a:pt x="356" y="52"/>
                      <a:pt x="355" y="52"/>
                      <a:pt x="355" y="52"/>
                    </a:cubicBezTo>
                    <a:cubicBezTo>
                      <a:pt x="353" y="53"/>
                      <a:pt x="352" y="54"/>
                      <a:pt x="350" y="54"/>
                    </a:cubicBezTo>
                    <a:cubicBezTo>
                      <a:pt x="348" y="55"/>
                      <a:pt x="348" y="57"/>
                      <a:pt x="348" y="59"/>
                    </a:cubicBezTo>
                    <a:cubicBezTo>
                      <a:pt x="348" y="59"/>
                      <a:pt x="348" y="59"/>
                      <a:pt x="348" y="60"/>
                    </a:cubicBezTo>
                    <a:cubicBezTo>
                      <a:pt x="348" y="61"/>
                      <a:pt x="348" y="62"/>
                      <a:pt x="349" y="63"/>
                    </a:cubicBezTo>
                    <a:cubicBezTo>
                      <a:pt x="349" y="63"/>
                      <a:pt x="349" y="64"/>
                      <a:pt x="349" y="65"/>
                    </a:cubicBezTo>
                    <a:cubicBezTo>
                      <a:pt x="349" y="65"/>
                      <a:pt x="349" y="66"/>
                      <a:pt x="348" y="65"/>
                    </a:cubicBezTo>
                    <a:cubicBezTo>
                      <a:pt x="349" y="63"/>
                      <a:pt x="348" y="62"/>
                      <a:pt x="347" y="61"/>
                    </a:cubicBezTo>
                    <a:cubicBezTo>
                      <a:pt x="347" y="60"/>
                      <a:pt x="347" y="60"/>
                      <a:pt x="346" y="60"/>
                    </a:cubicBezTo>
                    <a:cubicBezTo>
                      <a:pt x="346" y="60"/>
                      <a:pt x="346" y="60"/>
                      <a:pt x="346" y="61"/>
                    </a:cubicBezTo>
                    <a:cubicBezTo>
                      <a:pt x="346" y="61"/>
                      <a:pt x="346" y="61"/>
                      <a:pt x="346" y="62"/>
                    </a:cubicBezTo>
                    <a:cubicBezTo>
                      <a:pt x="347" y="62"/>
                      <a:pt x="347" y="63"/>
                      <a:pt x="347" y="64"/>
                    </a:cubicBezTo>
                    <a:cubicBezTo>
                      <a:pt x="346" y="64"/>
                      <a:pt x="346" y="65"/>
                      <a:pt x="346" y="66"/>
                    </a:cubicBezTo>
                    <a:cubicBezTo>
                      <a:pt x="345" y="66"/>
                      <a:pt x="346" y="65"/>
                      <a:pt x="345" y="65"/>
                    </a:cubicBezTo>
                    <a:cubicBezTo>
                      <a:pt x="344" y="64"/>
                      <a:pt x="344" y="63"/>
                      <a:pt x="343" y="62"/>
                    </a:cubicBezTo>
                    <a:cubicBezTo>
                      <a:pt x="343" y="62"/>
                      <a:pt x="343" y="61"/>
                      <a:pt x="343" y="61"/>
                    </a:cubicBezTo>
                    <a:cubicBezTo>
                      <a:pt x="342" y="61"/>
                      <a:pt x="342" y="61"/>
                      <a:pt x="341" y="61"/>
                    </a:cubicBezTo>
                    <a:cubicBezTo>
                      <a:pt x="340" y="62"/>
                      <a:pt x="337" y="62"/>
                      <a:pt x="337" y="64"/>
                    </a:cubicBezTo>
                    <a:cubicBezTo>
                      <a:pt x="337" y="64"/>
                      <a:pt x="336" y="64"/>
                      <a:pt x="336" y="65"/>
                    </a:cubicBezTo>
                    <a:cubicBezTo>
                      <a:pt x="335" y="65"/>
                      <a:pt x="334" y="66"/>
                      <a:pt x="334" y="67"/>
                    </a:cubicBezTo>
                    <a:cubicBezTo>
                      <a:pt x="334" y="68"/>
                      <a:pt x="334" y="68"/>
                      <a:pt x="333" y="68"/>
                    </a:cubicBezTo>
                    <a:cubicBezTo>
                      <a:pt x="332" y="67"/>
                      <a:pt x="332" y="68"/>
                      <a:pt x="331" y="69"/>
                    </a:cubicBezTo>
                    <a:cubicBezTo>
                      <a:pt x="330" y="70"/>
                      <a:pt x="330" y="71"/>
                      <a:pt x="330" y="72"/>
                    </a:cubicBezTo>
                    <a:cubicBezTo>
                      <a:pt x="330" y="73"/>
                      <a:pt x="329" y="73"/>
                      <a:pt x="329" y="74"/>
                    </a:cubicBezTo>
                    <a:cubicBezTo>
                      <a:pt x="329" y="75"/>
                      <a:pt x="330" y="74"/>
                      <a:pt x="330" y="75"/>
                    </a:cubicBezTo>
                    <a:cubicBezTo>
                      <a:pt x="330" y="75"/>
                      <a:pt x="330" y="75"/>
                      <a:pt x="330" y="75"/>
                    </a:cubicBezTo>
                    <a:cubicBezTo>
                      <a:pt x="330" y="75"/>
                      <a:pt x="330" y="75"/>
                      <a:pt x="330" y="75"/>
                    </a:cubicBezTo>
                    <a:cubicBezTo>
                      <a:pt x="331" y="75"/>
                      <a:pt x="331" y="76"/>
                      <a:pt x="332" y="76"/>
                    </a:cubicBezTo>
                    <a:cubicBezTo>
                      <a:pt x="332" y="76"/>
                      <a:pt x="332" y="76"/>
                      <a:pt x="332" y="76"/>
                    </a:cubicBezTo>
                    <a:cubicBezTo>
                      <a:pt x="332" y="76"/>
                      <a:pt x="332" y="76"/>
                      <a:pt x="332" y="76"/>
                    </a:cubicBezTo>
                    <a:cubicBezTo>
                      <a:pt x="332" y="76"/>
                      <a:pt x="332" y="77"/>
                      <a:pt x="332" y="77"/>
                    </a:cubicBezTo>
                    <a:cubicBezTo>
                      <a:pt x="332" y="77"/>
                      <a:pt x="332" y="77"/>
                      <a:pt x="332" y="77"/>
                    </a:cubicBezTo>
                    <a:cubicBezTo>
                      <a:pt x="333" y="78"/>
                      <a:pt x="332" y="78"/>
                      <a:pt x="333" y="79"/>
                    </a:cubicBezTo>
                    <a:cubicBezTo>
                      <a:pt x="333" y="79"/>
                      <a:pt x="333" y="77"/>
                      <a:pt x="334" y="78"/>
                    </a:cubicBezTo>
                    <a:cubicBezTo>
                      <a:pt x="334" y="78"/>
                      <a:pt x="335" y="78"/>
                      <a:pt x="335" y="78"/>
                    </a:cubicBezTo>
                    <a:cubicBezTo>
                      <a:pt x="335" y="77"/>
                      <a:pt x="335" y="77"/>
                      <a:pt x="335" y="76"/>
                    </a:cubicBezTo>
                    <a:cubicBezTo>
                      <a:pt x="335" y="75"/>
                      <a:pt x="335" y="74"/>
                      <a:pt x="336" y="73"/>
                    </a:cubicBezTo>
                    <a:cubicBezTo>
                      <a:pt x="337" y="73"/>
                      <a:pt x="337" y="73"/>
                      <a:pt x="337" y="73"/>
                    </a:cubicBezTo>
                    <a:cubicBezTo>
                      <a:pt x="337" y="73"/>
                      <a:pt x="337" y="72"/>
                      <a:pt x="337" y="72"/>
                    </a:cubicBezTo>
                    <a:cubicBezTo>
                      <a:pt x="338" y="72"/>
                      <a:pt x="338" y="72"/>
                      <a:pt x="338" y="73"/>
                    </a:cubicBezTo>
                    <a:cubicBezTo>
                      <a:pt x="338" y="73"/>
                      <a:pt x="338" y="73"/>
                      <a:pt x="339" y="73"/>
                    </a:cubicBezTo>
                    <a:cubicBezTo>
                      <a:pt x="339" y="73"/>
                      <a:pt x="339" y="73"/>
                      <a:pt x="339" y="73"/>
                    </a:cubicBezTo>
                    <a:cubicBezTo>
                      <a:pt x="339" y="72"/>
                      <a:pt x="339" y="71"/>
                      <a:pt x="340" y="71"/>
                    </a:cubicBezTo>
                    <a:cubicBezTo>
                      <a:pt x="341" y="71"/>
                      <a:pt x="341" y="72"/>
                      <a:pt x="340" y="72"/>
                    </a:cubicBezTo>
                    <a:cubicBezTo>
                      <a:pt x="340" y="73"/>
                      <a:pt x="341" y="73"/>
                      <a:pt x="342" y="74"/>
                    </a:cubicBezTo>
                    <a:cubicBezTo>
                      <a:pt x="342" y="73"/>
                      <a:pt x="343" y="74"/>
                      <a:pt x="344" y="74"/>
                    </a:cubicBezTo>
                    <a:cubicBezTo>
                      <a:pt x="344" y="74"/>
                      <a:pt x="344" y="75"/>
                      <a:pt x="344" y="75"/>
                    </a:cubicBezTo>
                    <a:cubicBezTo>
                      <a:pt x="342" y="75"/>
                      <a:pt x="342" y="77"/>
                      <a:pt x="340" y="78"/>
                    </a:cubicBezTo>
                    <a:cubicBezTo>
                      <a:pt x="340" y="78"/>
                      <a:pt x="340" y="78"/>
                      <a:pt x="340" y="78"/>
                    </a:cubicBezTo>
                    <a:cubicBezTo>
                      <a:pt x="339" y="79"/>
                      <a:pt x="338" y="80"/>
                      <a:pt x="337" y="81"/>
                    </a:cubicBezTo>
                    <a:cubicBezTo>
                      <a:pt x="336" y="81"/>
                      <a:pt x="336" y="83"/>
                      <a:pt x="337" y="84"/>
                    </a:cubicBezTo>
                    <a:cubicBezTo>
                      <a:pt x="338" y="84"/>
                      <a:pt x="338" y="84"/>
                      <a:pt x="339" y="84"/>
                    </a:cubicBezTo>
                    <a:cubicBezTo>
                      <a:pt x="338" y="85"/>
                      <a:pt x="338" y="84"/>
                      <a:pt x="338" y="85"/>
                    </a:cubicBezTo>
                    <a:cubicBezTo>
                      <a:pt x="338" y="85"/>
                      <a:pt x="339" y="86"/>
                      <a:pt x="339" y="85"/>
                    </a:cubicBezTo>
                    <a:cubicBezTo>
                      <a:pt x="340" y="84"/>
                      <a:pt x="341" y="84"/>
                      <a:pt x="342" y="83"/>
                    </a:cubicBezTo>
                    <a:cubicBezTo>
                      <a:pt x="342" y="83"/>
                      <a:pt x="343" y="83"/>
                      <a:pt x="343" y="83"/>
                    </a:cubicBezTo>
                    <a:cubicBezTo>
                      <a:pt x="343" y="82"/>
                      <a:pt x="344" y="82"/>
                      <a:pt x="345" y="81"/>
                    </a:cubicBezTo>
                    <a:cubicBezTo>
                      <a:pt x="345" y="81"/>
                      <a:pt x="346" y="81"/>
                      <a:pt x="346" y="80"/>
                    </a:cubicBezTo>
                    <a:cubicBezTo>
                      <a:pt x="347" y="79"/>
                      <a:pt x="349" y="77"/>
                      <a:pt x="351" y="77"/>
                    </a:cubicBezTo>
                    <a:cubicBezTo>
                      <a:pt x="352" y="77"/>
                      <a:pt x="353" y="77"/>
                      <a:pt x="353" y="76"/>
                    </a:cubicBezTo>
                    <a:cubicBezTo>
                      <a:pt x="354" y="76"/>
                      <a:pt x="353" y="77"/>
                      <a:pt x="353" y="77"/>
                    </a:cubicBezTo>
                    <a:cubicBezTo>
                      <a:pt x="353" y="77"/>
                      <a:pt x="354" y="78"/>
                      <a:pt x="354" y="78"/>
                    </a:cubicBezTo>
                    <a:cubicBezTo>
                      <a:pt x="355" y="77"/>
                      <a:pt x="356" y="78"/>
                      <a:pt x="358" y="78"/>
                    </a:cubicBezTo>
                    <a:cubicBezTo>
                      <a:pt x="358" y="79"/>
                      <a:pt x="359" y="79"/>
                      <a:pt x="359" y="79"/>
                    </a:cubicBezTo>
                    <a:cubicBezTo>
                      <a:pt x="359" y="79"/>
                      <a:pt x="360" y="80"/>
                      <a:pt x="360" y="80"/>
                    </a:cubicBezTo>
                    <a:cubicBezTo>
                      <a:pt x="359" y="81"/>
                      <a:pt x="359" y="80"/>
                      <a:pt x="358" y="80"/>
                    </a:cubicBezTo>
                    <a:cubicBezTo>
                      <a:pt x="357" y="79"/>
                      <a:pt x="357" y="79"/>
                      <a:pt x="356" y="79"/>
                    </a:cubicBezTo>
                    <a:cubicBezTo>
                      <a:pt x="356" y="79"/>
                      <a:pt x="355" y="79"/>
                      <a:pt x="355" y="79"/>
                    </a:cubicBezTo>
                    <a:cubicBezTo>
                      <a:pt x="355" y="78"/>
                      <a:pt x="355" y="78"/>
                      <a:pt x="354" y="79"/>
                    </a:cubicBezTo>
                    <a:cubicBezTo>
                      <a:pt x="352" y="79"/>
                      <a:pt x="351" y="79"/>
                      <a:pt x="349" y="80"/>
                    </a:cubicBezTo>
                    <a:cubicBezTo>
                      <a:pt x="348" y="81"/>
                      <a:pt x="348" y="81"/>
                      <a:pt x="349" y="81"/>
                    </a:cubicBezTo>
                    <a:cubicBezTo>
                      <a:pt x="349" y="81"/>
                      <a:pt x="350" y="81"/>
                      <a:pt x="349" y="82"/>
                    </a:cubicBezTo>
                    <a:cubicBezTo>
                      <a:pt x="349" y="82"/>
                      <a:pt x="348" y="81"/>
                      <a:pt x="348" y="82"/>
                    </a:cubicBezTo>
                    <a:cubicBezTo>
                      <a:pt x="347" y="83"/>
                      <a:pt x="346" y="83"/>
                      <a:pt x="346" y="84"/>
                    </a:cubicBezTo>
                    <a:cubicBezTo>
                      <a:pt x="345" y="85"/>
                      <a:pt x="344" y="86"/>
                      <a:pt x="343" y="87"/>
                    </a:cubicBezTo>
                    <a:cubicBezTo>
                      <a:pt x="342" y="87"/>
                      <a:pt x="342" y="87"/>
                      <a:pt x="342" y="88"/>
                    </a:cubicBezTo>
                    <a:cubicBezTo>
                      <a:pt x="342" y="88"/>
                      <a:pt x="342" y="89"/>
                      <a:pt x="343" y="89"/>
                    </a:cubicBezTo>
                    <a:cubicBezTo>
                      <a:pt x="343" y="89"/>
                      <a:pt x="344" y="89"/>
                      <a:pt x="345" y="90"/>
                    </a:cubicBezTo>
                    <a:cubicBezTo>
                      <a:pt x="345" y="91"/>
                      <a:pt x="346" y="91"/>
                      <a:pt x="347" y="91"/>
                    </a:cubicBezTo>
                    <a:cubicBezTo>
                      <a:pt x="348" y="91"/>
                      <a:pt x="348" y="91"/>
                      <a:pt x="348" y="91"/>
                    </a:cubicBezTo>
                    <a:cubicBezTo>
                      <a:pt x="348" y="91"/>
                      <a:pt x="349" y="91"/>
                      <a:pt x="348" y="91"/>
                    </a:cubicBezTo>
                    <a:cubicBezTo>
                      <a:pt x="347" y="91"/>
                      <a:pt x="347" y="92"/>
                      <a:pt x="346" y="92"/>
                    </a:cubicBezTo>
                    <a:cubicBezTo>
                      <a:pt x="345" y="93"/>
                      <a:pt x="344" y="93"/>
                      <a:pt x="343" y="91"/>
                    </a:cubicBezTo>
                    <a:cubicBezTo>
                      <a:pt x="343" y="91"/>
                      <a:pt x="342" y="91"/>
                      <a:pt x="342" y="91"/>
                    </a:cubicBezTo>
                    <a:cubicBezTo>
                      <a:pt x="340" y="92"/>
                      <a:pt x="339" y="94"/>
                      <a:pt x="340" y="96"/>
                    </a:cubicBezTo>
                    <a:cubicBezTo>
                      <a:pt x="340" y="96"/>
                      <a:pt x="339" y="97"/>
                      <a:pt x="340" y="97"/>
                    </a:cubicBezTo>
                    <a:cubicBezTo>
                      <a:pt x="340" y="99"/>
                      <a:pt x="341" y="101"/>
                      <a:pt x="342" y="101"/>
                    </a:cubicBezTo>
                    <a:cubicBezTo>
                      <a:pt x="343" y="101"/>
                      <a:pt x="344" y="101"/>
                      <a:pt x="344" y="101"/>
                    </a:cubicBezTo>
                    <a:cubicBezTo>
                      <a:pt x="345" y="101"/>
                      <a:pt x="346" y="101"/>
                      <a:pt x="347" y="101"/>
                    </a:cubicBezTo>
                    <a:cubicBezTo>
                      <a:pt x="348" y="100"/>
                      <a:pt x="349" y="100"/>
                      <a:pt x="350" y="99"/>
                    </a:cubicBezTo>
                    <a:cubicBezTo>
                      <a:pt x="350" y="99"/>
                      <a:pt x="351" y="100"/>
                      <a:pt x="351" y="99"/>
                    </a:cubicBezTo>
                    <a:cubicBezTo>
                      <a:pt x="352" y="99"/>
                      <a:pt x="353" y="99"/>
                      <a:pt x="354" y="98"/>
                    </a:cubicBezTo>
                    <a:cubicBezTo>
                      <a:pt x="354" y="99"/>
                      <a:pt x="355" y="99"/>
                      <a:pt x="355" y="99"/>
                    </a:cubicBezTo>
                    <a:cubicBezTo>
                      <a:pt x="355" y="99"/>
                      <a:pt x="355" y="99"/>
                      <a:pt x="356" y="99"/>
                    </a:cubicBezTo>
                    <a:cubicBezTo>
                      <a:pt x="356" y="99"/>
                      <a:pt x="356" y="99"/>
                      <a:pt x="356" y="99"/>
                    </a:cubicBezTo>
                    <a:cubicBezTo>
                      <a:pt x="356" y="99"/>
                      <a:pt x="356" y="99"/>
                      <a:pt x="356" y="99"/>
                    </a:cubicBezTo>
                    <a:cubicBezTo>
                      <a:pt x="356" y="99"/>
                      <a:pt x="357" y="99"/>
                      <a:pt x="357" y="99"/>
                    </a:cubicBezTo>
                    <a:cubicBezTo>
                      <a:pt x="357" y="99"/>
                      <a:pt x="357" y="99"/>
                      <a:pt x="357" y="99"/>
                    </a:cubicBezTo>
                    <a:cubicBezTo>
                      <a:pt x="357" y="99"/>
                      <a:pt x="357" y="99"/>
                      <a:pt x="357" y="99"/>
                    </a:cubicBezTo>
                    <a:cubicBezTo>
                      <a:pt x="358" y="99"/>
                      <a:pt x="358" y="99"/>
                      <a:pt x="359" y="99"/>
                    </a:cubicBezTo>
                    <a:cubicBezTo>
                      <a:pt x="360" y="98"/>
                      <a:pt x="361" y="98"/>
                      <a:pt x="362" y="97"/>
                    </a:cubicBezTo>
                    <a:cubicBezTo>
                      <a:pt x="363" y="97"/>
                      <a:pt x="364" y="97"/>
                      <a:pt x="364" y="96"/>
                    </a:cubicBezTo>
                    <a:cubicBezTo>
                      <a:pt x="366" y="96"/>
                      <a:pt x="366" y="95"/>
                      <a:pt x="367" y="95"/>
                    </a:cubicBezTo>
                    <a:cubicBezTo>
                      <a:pt x="367" y="94"/>
                      <a:pt x="368" y="93"/>
                      <a:pt x="368" y="92"/>
                    </a:cubicBezTo>
                    <a:cubicBezTo>
                      <a:pt x="369" y="91"/>
                      <a:pt x="371" y="91"/>
                      <a:pt x="372" y="90"/>
                    </a:cubicBezTo>
                    <a:cubicBezTo>
                      <a:pt x="373" y="89"/>
                      <a:pt x="374" y="89"/>
                      <a:pt x="376" y="88"/>
                    </a:cubicBezTo>
                    <a:cubicBezTo>
                      <a:pt x="375" y="89"/>
                      <a:pt x="376" y="89"/>
                      <a:pt x="377" y="89"/>
                    </a:cubicBezTo>
                    <a:cubicBezTo>
                      <a:pt x="375" y="91"/>
                      <a:pt x="374" y="91"/>
                      <a:pt x="372" y="93"/>
                    </a:cubicBezTo>
                    <a:cubicBezTo>
                      <a:pt x="371" y="94"/>
                      <a:pt x="370" y="94"/>
                      <a:pt x="369" y="96"/>
                    </a:cubicBezTo>
                    <a:cubicBezTo>
                      <a:pt x="369" y="96"/>
                      <a:pt x="369" y="96"/>
                      <a:pt x="369" y="97"/>
                    </a:cubicBezTo>
                    <a:cubicBezTo>
                      <a:pt x="369" y="97"/>
                      <a:pt x="369" y="98"/>
                      <a:pt x="369" y="98"/>
                    </a:cubicBezTo>
                    <a:cubicBezTo>
                      <a:pt x="367" y="98"/>
                      <a:pt x="365" y="100"/>
                      <a:pt x="364" y="101"/>
                    </a:cubicBezTo>
                    <a:cubicBezTo>
                      <a:pt x="364" y="101"/>
                      <a:pt x="363" y="101"/>
                      <a:pt x="363" y="101"/>
                    </a:cubicBezTo>
                    <a:cubicBezTo>
                      <a:pt x="362" y="101"/>
                      <a:pt x="361" y="101"/>
                      <a:pt x="361" y="102"/>
                    </a:cubicBezTo>
                    <a:cubicBezTo>
                      <a:pt x="359" y="102"/>
                      <a:pt x="357" y="102"/>
                      <a:pt x="356" y="101"/>
                    </a:cubicBezTo>
                    <a:cubicBezTo>
                      <a:pt x="355" y="101"/>
                      <a:pt x="354" y="101"/>
                      <a:pt x="353" y="101"/>
                    </a:cubicBezTo>
                    <a:cubicBezTo>
                      <a:pt x="353" y="101"/>
                      <a:pt x="353" y="101"/>
                      <a:pt x="353" y="101"/>
                    </a:cubicBezTo>
                    <a:cubicBezTo>
                      <a:pt x="352" y="101"/>
                      <a:pt x="352" y="102"/>
                      <a:pt x="351" y="102"/>
                    </a:cubicBezTo>
                    <a:cubicBezTo>
                      <a:pt x="349" y="102"/>
                      <a:pt x="348" y="103"/>
                      <a:pt x="346" y="104"/>
                    </a:cubicBezTo>
                    <a:cubicBezTo>
                      <a:pt x="345" y="105"/>
                      <a:pt x="345" y="106"/>
                      <a:pt x="346" y="107"/>
                    </a:cubicBezTo>
                    <a:cubicBezTo>
                      <a:pt x="346" y="108"/>
                      <a:pt x="347" y="109"/>
                      <a:pt x="348" y="109"/>
                    </a:cubicBezTo>
                    <a:cubicBezTo>
                      <a:pt x="349" y="110"/>
                      <a:pt x="350" y="111"/>
                      <a:pt x="351" y="112"/>
                    </a:cubicBezTo>
                    <a:cubicBezTo>
                      <a:pt x="352" y="113"/>
                      <a:pt x="352" y="115"/>
                      <a:pt x="354" y="115"/>
                    </a:cubicBezTo>
                    <a:cubicBezTo>
                      <a:pt x="355" y="115"/>
                      <a:pt x="355" y="115"/>
                      <a:pt x="355" y="115"/>
                    </a:cubicBezTo>
                    <a:cubicBezTo>
                      <a:pt x="355" y="115"/>
                      <a:pt x="356" y="116"/>
                      <a:pt x="356" y="116"/>
                    </a:cubicBezTo>
                    <a:cubicBezTo>
                      <a:pt x="356" y="116"/>
                      <a:pt x="356" y="116"/>
                      <a:pt x="357" y="116"/>
                    </a:cubicBezTo>
                    <a:cubicBezTo>
                      <a:pt x="357" y="117"/>
                      <a:pt x="359" y="117"/>
                      <a:pt x="360" y="117"/>
                    </a:cubicBezTo>
                    <a:cubicBezTo>
                      <a:pt x="361" y="116"/>
                      <a:pt x="361" y="114"/>
                      <a:pt x="361" y="113"/>
                    </a:cubicBezTo>
                    <a:cubicBezTo>
                      <a:pt x="361" y="112"/>
                      <a:pt x="362" y="112"/>
                      <a:pt x="362" y="111"/>
                    </a:cubicBezTo>
                    <a:cubicBezTo>
                      <a:pt x="363" y="111"/>
                      <a:pt x="363" y="110"/>
                      <a:pt x="363" y="109"/>
                    </a:cubicBezTo>
                    <a:cubicBezTo>
                      <a:pt x="364" y="109"/>
                      <a:pt x="364" y="109"/>
                      <a:pt x="364" y="108"/>
                    </a:cubicBezTo>
                    <a:cubicBezTo>
                      <a:pt x="365" y="107"/>
                      <a:pt x="365" y="107"/>
                      <a:pt x="365" y="106"/>
                    </a:cubicBezTo>
                    <a:cubicBezTo>
                      <a:pt x="365" y="106"/>
                      <a:pt x="365" y="106"/>
                      <a:pt x="365" y="106"/>
                    </a:cubicBezTo>
                    <a:cubicBezTo>
                      <a:pt x="367" y="104"/>
                      <a:pt x="368" y="101"/>
                      <a:pt x="370" y="100"/>
                    </a:cubicBezTo>
                    <a:cubicBezTo>
                      <a:pt x="370" y="100"/>
                      <a:pt x="371" y="99"/>
                      <a:pt x="371" y="99"/>
                    </a:cubicBezTo>
                    <a:cubicBezTo>
                      <a:pt x="372" y="99"/>
                      <a:pt x="372" y="99"/>
                      <a:pt x="372" y="99"/>
                    </a:cubicBezTo>
                    <a:cubicBezTo>
                      <a:pt x="373" y="100"/>
                      <a:pt x="374" y="99"/>
                      <a:pt x="376" y="99"/>
                    </a:cubicBezTo>
                    <a:cubicBezTo>
                      <a:pt x="376" y="99"/>
                      <a:pt x="376" y="98"/>
                      <a:pt x="377" y="98"/>
                    </a:cubicBezTo>
                    <a:cubicBezTo>
                      <a:pt x="378" y="98"/>
                      <a:pt x="379" y="97"/>
                      <a:pt x="380" y="98"/>
                    </a:cubicBezTo>
                    <a:cubicBezTo>
                      <a:pt x="380" y="98"/>
                      <a:pt x="380" y="98"/>
                      <a:pt x="381" y="98"/>
                    </a:cubicBezTo>
                    <a:cubicBezTo>
                      <a:pt x="381" y="97"/>
                      <a:pt x="381" y="97"/>
                      <a:pt x="382" y="97"/>
                    </a:cubicBezTo>
                    <a:cubicBezTo>
                      <a:pt x="383" y="97"/>
                      <a:pt x="384" y="97"/>
                      <a:pt x="385" y="96"/>
                    </a:cubicBezTo>
                    <a:cubicBezTo>
                      <a:pt x="386" y="96"/>
                      <a:pt x="387" y="96"/>
                      <a:pt x="387" y="96"/>
                    </a:cubicBezTo>
                    <a:cubicBezTo>
                      <a:pt x="388" y="95"/>
                      <a:pt x="389" y="94"/>
                      <a:pt x="391" y="94"/>
                    </a:cubicBezTo>
                    <a:cubicBezTo>
                      <a:pt x="392" y="94"/>
                      <a:pt x="392" y="94"/>
                      <a:pt x="392" y="94"/>
                    </a:cubicBezTo>
                    <a:cubicBezTo>
                      <a:pt x="393" y="94"/>
                      <a:pt x="392" y="95"/>
                      <a:pt x="392" y="95"/>
                    </a:cubicBezTo>
                    <a:cubicBezTo>
                      <a:pt x="392" y="95"/>
                      <a:pt x="392" y="95"/>
                      <a:pt x="392" y="96"/>
                    </a:cubicBezTo>
                    <a:cubicBezTo>
                      <a:pt x="391" y="95"/>
                      <a:pt x="390" y="95"/>
                      <a:pt x="390" y="96"/>
                    </a:cubicBezTo>
                    <a:cubicBezTo>
                      <a:pt x="390" y="96"/>
                      <a:pt x="389" y="96"/>
                      <a:pt x="389" y="96"/>
                    </a:cubicBezTo>
                    <a:cubicBezTo>
                      <a:pt x="387" y="96"/>
                      <a:pt x="386" y="97"/>
                      <a:pt x="385" y="98"/>
                    </a:cubicBezTo>
                    <a:cubicBezTo>
                      <a:pt x="383" y="99"/>
                      <a:pt x="380" y="99"/>
                      <a:pt x="378" y="100"/>
                    </a:cubicBezTo>
                    <a:cubicBezTo>
                      <a:pt x="377" y="100"/>
                      <a:pt x="376" y="101"/>
                      <a:pt x="375" y="100"/>
                    </a:cubicBezTo>
                    <a:cubicBezTo>
                      <a:pt x="375" y="100"/>
                      <a:pt x="375" y="100"/>
                      <a:pt x="375" y="100"/>
                    </a:cubicBezTo>
                    <a:cubicBezTo>
                      <a:pt x="374" y="101"/>
                      <a:pt x="374" y="101"/>
                      <a:pt x="373" y="101"/>
                    </a:cubicBezTo>
                    <a:cubicBezTo>
                      <a:pt x="371" y="102"/>
                      <a:pt x="370" y="103"/>
                      <a:pt x="369" y="104"/>
                    </a:cubicBezTo>
                    <a:cubicBezTo>
                      <a:pt x="368" y="106"/>
                      <a:pt x="367" y="109"/>
                      <a:pt x="366" y="111"/>
                    </a:cubicBezTo>
                    <a:cubicBezTo>
                      <a:pt x="365" y="112"/>
                      <a:pt x="364" y="114"/>
                      <a:pt x="364" y="116"/>
                    </a:cubicBezTo>
                    <a:cubicBezTo>
                      <a:pt x="364" y="116"/>
                      <a:pt x="363" y="117"/>
                      <a:pt x="363" y="118"/>
                    </a:cubicBezTo>
                    <a:cubicBezTo>
                      <a:pt x="363" y="118"/>
                      <a:pt x="363" y="118"/>
                      <a:pt x="364" y="119"/>
                    </a:cubicBezTo>
                    <a:cubicBezTo>
                      <a:pt x="365" y="119"/>
                      <a:pt x="366" y="120"/>
                      <a:pt x="367" y="120"/>
                    </a:cubicBezTo>
                    <a:cubicBezTo>
                      <a:pt x="368" y="121"/>
                      <a:pt x="369" y="121"/>
                      <a:pt x="369" y="119"/>
                    </a:cubicBezTo>
                    <a:cubicBezTo>
                      <a:pt x="369" y="118"/>
                      <a:pt x="370" y="118"/>
                      <a:pt x="371" y="117"/>
                    </a:cubicBezTo>
                    <a:cubicBezTo>
                      <a:pt x="370" y="118"/>
                      <a:pt x="370" y="119"/>
                      <a:pt x="370" y="119"/>
                    </a:cubicBezTo>
                    <a:cubicBezTo>
                      <a:pt x="369" y="120"/>
                      <a:pt x="369" y="120"/>
                      <a:pt x="369" y="121"/>
                    </a:cubicBezTo>
                    <a:cubicBezTo>
                      <a:pt x="369" y="121"/>
                      <a:pt x="370" y="121"/>
                      <a:pt x="370" y="121"/>
                    </a:cubicBezTo>
                    <a:cubicBezTo>
                      <a:pt x="371" y="121"/>
                      <a:pt x="372" y="121"/>
                      <a:pt x="372" y="121"/>
                    </a:cubicBezTo>
                    <a:cubicBezTo>
                      <a:pt x="374" y="122"/>
                      <a:pt x="375" y="121"/>
                      <a:pt x="377" y="121"/>
                    </a:cubicBezTo>
                    <a:cubicBezTo>
                      <a:pt x="378" y="122"/>
                      <a:pt x="380" y="122"/>
                      <a:pt x="381" y="121"/>
                    </a:cubicBezTo>
                    <a:cubicBezTo>
                      <a:pt x="381" y="121"/>
                      <a:pt x="381" y="121"/>
                      <a:pt x="381" y="121"/>
                    </a:cubicBezTo>
                    <a:cubicBezTo>
                      <a:pt x="383" y="121"/>
                      <a:pt x="382" y="120"/>
                      <a:pt x="383" y="119"/>
                    </a:cubicBezTo>
                    <a:cubicBezTo>
                      <a:pt x="383" y="118"/>
                      <a:pt x="384" y="117"/>
                      <a:pt x="383" y="116"/>
                    </a:cubicBezTo>
                    <a:cubicBezTo>
                      <a:pt x="383" y="115"/>
                      <a:pt x="383" y="115"/>
                      <a:pt x="383" y="114"/>
                    </a:cubicBezTo>
                    <a:cubicBezTo>
                      <a:pt x="383" y="113"/>
                      <a:pt x="383" y="112"/>
                      <a:pt x="384" y="112"/>
                    </a:cubicBezTo>
                    <a:cubicBezTo>
                      <a:pt x="385" y="111"/>
                      <a:pt x="386" y="110"/>
                      <a:pt x="386" y="108"/>
                    </a:cubicBezTo>
                    <a:cubicBezTo>
                      <a:pt x="388" y="109"/>
                      <a:pt x="387" y="110"/>
                      <a:pt x="387" y="111"/>
                    </a:cubicBezTo>
                    <a:cubicBezTo>
                      <a:pt x="386" y="111"/>
                      <a:pt x="386" y="112"/>
                      <a:pt x="385" y="112"/>
                    </a:cubicBezTo>
                    <a:cubicBezTo>
                      <a:pt x="385" y="112"/>
                      <a:pt x="384" y="113"/>
                      <a:pt x="385" y="114"/>
                    </a:cubicBezTo>
                    <a:cubicBezTo>
                      <a:pt x="385" y="114"/>
                      <a:pt x="385" y="115"/>
                      <a:pt x="386" y="114"/>
                    </a:cubicBezTo>
                    <a:cubicBezTo>
                      <a:pt x="388" y="114"/>
                      <a:pt x="389" y="113"/>
                      <a:pt x="390" y="113"/>
                    </a:cubicBezTo>
                    <a:cubicBezTo>
                      <a:pt x="391" y="112"/>
                      <a:pt x="391" y="112"/>
                      <a:pt x="391" y="111"/>
                    </a:cubicBezTo>
                    <a:cubicBezTo>
                      <a:pt x="391" y="111"/>
                      <a:pt x="392" y="111"/>
                      <a:pt x="392" y="111"/>
                    </a:cubicBezTo>
                    <a:cubicBezTo>
                      <a:pt x="393" y="111"/>
                      <a:pt x="394" y="109"/>
                      <a:pt x="395" y="109"/>
                    </a:cubicBezTo>
                    <a:cubicBezTo>
                      <a:pt x="396" y="109"/>
                      <a:pt x="396" y="110"/>
                      <a:pt x="396" y="111"/>
                    </a:cubicBezTo>
                    <a:cubicBezTo>
                      <a:pt x="395" y="111"/>
                      <a:pt x="395" y="111"/>
                      <a:pt x="395" y="112"/>
                    </a:cubicBezTo>
                    <a:cubicBezTo>
                      <a:pt x="395" y="112"/>
                      <a:pt x="395" y="112"/>
                      <a:pt x="395" y="112"/>
                    </a:cubicBezTo>
                    <a:cubicBezTo>
                      <a:pt x="393" y="113"/>
                      <a:pt x="392" y="114"/>
                      <a:pt x="390" y="114"/>
                    </a:cubicBezTo>
                    <a:cubicBezTo>
                      <a:pt x="389" y="115"/>
                      <a:pt x="388" y="116"/>
                      <a:pt x="387" y="117"/>
                    </a:cubicBezTo>
                    <a:cubicBezTo>
                      <a:pt x="386" y="121"/>
                      <a:pt x="387" y="121"/>
                      <a:pt x="390" y="120"/>
                    </a:cubicBezTo>
                    <a:cubicBezTo>
                      <a:pt x="390" y="120"/>
                      <a:pt x="390" y="120"/>
                      <a:pt x="391" y="120"/>
                    </a:cubicBezTo>
                    <a:cubicBezTo>
                      <a:pt x="391" y="120"/>
                      <a:pt x="391" y="120"/>
                      <a:pt x="391" y="120"/>
                    </a:cubicBezTo>
                    <a:cubicBezTo>
                      <a:pt x="391" y="120"/>
                      <a:pt x="392" y="120"/>
                      <a:pt x="393" y="120"/>
                    </a:cubicBezTo>
                    <a:cubicBezTo>
                      <a:pt x="396" y="119"/>
                      <a:pt x="399" y="118"/>
                      <a:pt x="402" y="116"/>
                    </a:cubicBezTo>
                    <a:cubicBezTo>
                      <a:pt x="403" y="115"/>
                      <a:pt x="404" y="115"/>
                      <a:pt x="404" y="114"/>
                    </a:cubicBezTo>
                    <a:cubicBezTo>
                      <a:pt x="407" y="113"/>
                      <a:pt x="409" y="111"/>
                      <a:pt x="410" y="109"/>
                    </a:cubicBezTo>
                    <a:cubicBezTo>
                      <a:pt x="411" y="108"/>
                      <a:pt x="412" y="107"/>
                      <a:pt x="412" y="106"/>
                    </a:cubicBezTo>
                    <a:cubicBezTo>
                      <a:pt x="412" y="106"/>
                      <a:pt x="412" y="105"/>
                      <a:pt x="412" y="105"/>
                    </a:cubicBezTo>
                    <a:cubicBezTo>
                      <a:pt x="413" y="105"/>
                      <a:pt x="414" y="103"/>
                      <a:pt x="414" y="103"/>
                    </a:cubicBezTo>
                    <a:cubicBezTo>
                      <a:pt x="413" y="102"/>
                      <a:pt x="413" y="102"/>
                      <a:pt x="413" y="102"/>
                    </a:cubicBezTo>
                    <a:cubicBezTo>
                      <a:pt x="413" y="102"/>
                      <a:pt x="412" y="102"/>
                      <a:pt x="412" y="102"/>
                    </a:cubicBezTo>
                    <a:cubicBezTo>
                      <a:pt x="412" y="102"/>
                      <a:pt x="412" y="101"/>
                      <a:pt x="413" y="101"/>
                    </a:cubicBezTo>
                    <a:cubicBezTo>
                      <a:pt x="413" y="100"/>
                      <a:pt x="414" y="99"/>
                      <a:pt x="414" y="98"/>
                    </a:cubicBezTo>
                    <a:cubicBezTo>
                      <a:pt x="414" y="98"/>
                      <a:pt x="414" y="97"/>
                      <a:pt x="413" y="96"/>
                    </a:cubicBezTo>
                    <a:cubicBezTo>
                      <a:pt x="413" y="96"/>
                      <a:pt x="412" y="95"/>
                      <a:pt x="412" y="94"/>
                    </a:cubicBezTo>
                    <a:cubicBezTo>
                      <a:pt x="412" y="93"/>
                      <a:pt x="412" y="94"/>
                      <a:pt x="413" y="94"/>
                    </a:cubicBezTo>
                    <a:cubicBezTo>
                      <a:pt x="413" y="94"/>
                      <a:pt x="413" y="94"/>
                      <a:pt x="413" y="94"/>
                    </a:cubicBezTo>
                    <a:cubicBezTo>
                      <a:pt x="413" y="95"/>
                      <a:pt x="413" y="95"/>
                      <a:pt x="414" y="96"/>
                    </a:cubicBezTo>
                    <a:cubicBezTo>
                      <a:pt x="414" y="96"/>
                      <a:pt x="414" y="97"/>
                      <a:pt x="415" y="97"/>
                    </a:cubicBezTo>
                    <a:cubicBezTo>
                      <a:pt x="416" y="98"/>
                      <a:pt x="417" y="97"/>
                      <a:pt x="417" y="97"/>
                    </a:cubicBezTo>
                    <a:cubicBezTo>
                      <a:pt x="418" y="96"/>
                      <a:pt x="417" y="96"/>
                      <a:pt x="417" y="96"/>
                    </a:cubicBezTo>
                    <a:cubicBezTo>
                      <a:pt x="417" y="96"/>
                      <a:pt x="417" y="96"/>
                      <a:pt x="417" y="95"/>
                    </a:cubicBezTo>
                    <a:cubicBezTo>
                      <a:pt x="417" y="95"/>
                      <a:pt x="417" y="94"/>
                      <a:pt x="418" y="93"/>
                    </a:cubicBezTo>
                    <a:cubicBezTo>
                      <a:pt x="418" y="93"/>
                      <a:pt x="418" y="93"/>
                      <a:pt x="418" y="93"/>
                    </a:cubicBezTo>
                    <a:cubicBezTo>
                      <a:pt x="419" y="92"/>
                      <a:pt x="420" y="91"/>
                      <a:pt x="420" y="89"/>
                    </a:cubicBezTo>
                    <a:cubicBezTo>
                      <a:pt x="420" y="89"/>
                      <a:pt x="421" y="89"/>
                      <a:pt x="421" y="88"/>
                    </a:cubicBezTo>
                    <a:cubicBezTo>
                      <a:pt x="423" y="87"/>
                      <a:pt x="425" y="86"/>
                      <a:pt x="426" y="85"/>
                    </a:cubicBezTo>
                    <a:cubicBezTo>
                      <a:pt x="427" y="84"/>
                      <a:pt x="427" y="83"/>
                      <a:pt x="428" y="83"/>
                    </a:cubicBezTo>
                    <a:cubicBezTo>
                      <a:pt x="429" y="83"/>
                      <a:pt x="429" y="82"/>
                      <a:pt x="429" y="83"/>
                    </a:cubicBezTo>
                    <a:cubicBezTo>
                      <a:pt x="430" y="83"/>
                      <a:pt x="429" y="83"/>
                      <a:pt x="429" y="84"/>
                    </a:cubicBezTo>
                    <a:cubicBezTo>
                      <a:pt x="429" y="84"/>
                      <a:pt x="429" y="84"/>
                      <a:pt x="429" y="85"/>
                    </a:cubicBezTo>
                    <a:cubicBezTo>
                      <a:pt x="428" y="86"/>
                      <a:pt x="426" y="87"/>
                      <a:pt x="425" y="88"/>
                    </a:cubicBezTo>
                    <a:cubicBezTo>
                      <a:pt x="424" y="88"/>
                      <a:pt x="424" y="88"/>
                      <a:pt x="424" y="88"/>
                    </a:cubicBezTo>
                    <a:cubicBezTo>
                      <a:pt x="424" y="89"/>
                      <a:pt x="424" y="89"/>
                      <a:pt x="423" y="89"/>
                    </a:cubicBezTo>
                    <a:cubicBezTo>
                      <a:pt x="422" y="90"/>
                      <a:pt x="421" y="92"/>
                      <a:pt x="421" y="93"/>
                    </a:cubicBezTo>
                    <a:cubicBezTo>
                      <a:pt x="421" y="93"/>
                      <a:pt x="421" y="93"/>
                      <a:pt x="421" y="93"/>
                    </a:cubicBezTo>
                    <a:cubicBezTo>
                      <a:pt x="420" y="94"/>
                      <a:pt x="420" y="94"/>
                      <a:pt x="420" y="94"/>
                    </a:cubicBezTo>
                    <a:cubicBezTo>
                      <a:pt x="419" y="95"/>
                      <a:pt x="419" y="95"/>
                      <a:pt x="419" y="96"/>
                    </a:cubicBezTo>
                    <a:cubicBezTo>
                      <a:pt x="419" y="96"/>
                      <a:pt x="419" y="97"/>
                      <a:pt x="419" y="97"/>
                    </a:cubicBezTo>
                    <a:cubicBezTo>
                      <a:pt x="418" y="99"/>
                      <a:pt x="417" y="101"/>
                      <a:pt x="415" y="102"/>
                    </a:cubicBezTo>
                    <a:cubicBezTo>
                      <a:pt x="415" y="103"/>
                      <a:pt x="415" y="103"/>
                      <a:pt x="415" y="103"/>
                    </a:cubicBezTo>
                    <a:cubicBezTo>
                      <a:pt x="416" y="105"/>
                      <a:pt x="416" y="106"/>
                      <a:pt x="415" y="107"/>
                    </a:cubicBezTo>
                    <a:cubicBezTo>
                      <a:pt x="415" y="107"/>
                      <a:pt x="415" y="107"/>
                      <a:pt x="415" y="108"/>
                    </a:cubicBezTo>
                    <a:cubicBezTo>
                      <a:pt x="415" y="108"/>
                      <a:pt x="416" y="108"/>
                      <a:pt x="416" y="108"/>
                    </a:cubicBezTo>
                    <a:cubicBezTo>
                      <a:pt x="417" y="107"/>
                      <a:pt x="419" y="107"/>
                      <a:pt x="420" y="106"/>
                    </a:cubicBezTo>
                    <a:cubicBezTo>
                      <a:pt x="421" y="106"/>
                      <a:pt x="422" y="106"/>
                      <a:pt x="423" y="106"/>
                    </a:cubicBezTo>
                    <a:cubicBezTo>
                      <a:pt x="424" y="106"/>
                      <a:pt x="425" y="106"/>
                      <a:pt x="426" y="106"/>
                    </a:cubicBezTo>
                    <a:cubicBezTo>
                      <a:pt x="426" y="106"/>
                      <a:pt x="426" y="106"/>
                      <a:pt x="427" y="106"/>
                    </a:cubicBezTo>
                    <a:cubicBezTo>
                      <a:pt x="428" y="107"/>
                      <a:pt x="430" y="107"/>
                      <a:pt x="431" y="106"/>
                    </a:cubicBezTo>
                    <a:cubicBezTo>
                      <a:pt x="431" y="107"/>
                      <a:pt x="432" y="108"/>
                      <a:pt x="431" y="108"/>
                    </a:cubicBezTo>
                    <a:cubicBezTo>
                      <a:pt x="430" y="109"/>
                      <a:pt x="429" y="108"/>
                      <a:pt x="428" y="109"/>
                    </a:cubicBezTo>
                    <a:cubicBezTo>
                      <a:pt x="428" y="109"/>
                      <a:pt x="428" y="109"/>
                      <a:pt x="428" y="109"/>
                    </a:cubicBezTo>
                    <a:cubicBezTo>
                      <a:pt x="427" y="109"/>
                      <a:pt x="426" y="109"/>
                      <a:pt x="425" y="109"/>
                    </a:cubicBezTo>
                    <a:cubicBezTo>
                      <a:pt x="425" y="109"/>
                      <a:pt x="425" y="109"/>
                      <a:pt x="425" y="109"/>
                    </a:cubicBezTo>
                    <a:cubicBezTo>
                      <a:pt x="424" y="109"/>
                      <a:pt x="423" y="109"/>
                      <a:pt x="422" y="109"/>
                    </a:cubicBezTo>
                    <a:cubicBezTo>
                      <a:pt x="420" y="110"/>
                      <a:pt x="418" y="111"/>
                      <a:pt x="417" y="112"/>
                    </a:cubicBezTo>
                    <a:cubicBezTo>
                      <a:pt x="416" y="112"/>
                      <a:pt x="416" y="112"/>
                      <a:pt x="416" y="112"/>
                    </a:cubicBezTo>
                    <a:cubicBezTo>
                      <a:pt x="413" y="114"/>
                      <a:pt x="411" y="116"/>
                      <a:pt x="408" y="118"/>
                    </a:cubicBezTo>
                    <a:cubicBezTo>
                      <a:pt x="408" y="118"/>
                      <a:pt x="409" y="118"/>
                      <a:pt x="409" y="118"/>
                    </a:cubicBezTo>
                    <a:cubicBezTo>
                      <a:pt x="410" y="118"/>
                      <a:pt x="410" y="119"/>
                      <a:pt x="411" y="118"/>
                    </a:cubicBezTo>
                    <a:cubicBezTo>
                      <a:pt x="413" y="118"/>
                      <a:pt x="415" y="118"/>
                      <a:pt x="417" y="118"/>
                    </a:cubicBezTo>
                    <a:cubicBezTo>
                      <a:pt x="418" y="118"/>
                      <a:pt x="419" y="119"/>
                      <a:pt x="419" y="118"/>
                    </a:cubicBezTo>
                    <a:cubicBezTo>
                      <a:pt x="420" y="119"/>
                      <a:pt x="421" y="119"/>
                      <a:pt x="421" y="119"/>
                    </a:cubicBezTo>
                    <a:cubicBezTo>
                      <a:pt x="421" y="119"/>
                      <a:pt x="421" y="120"/>
                      <a:pt x="420" y="120"/>
                    </a:cubicBezTo>
                    <a:cubicBezTo>
                      <a:pt x="419" y="119"/>
                      <a:pt x="418" y="120"/>
                      <a:pt x="416" y="120"/>
                    </a:cubicBezTo>
                    <a:cubicBezTo>
                      <a:pt x="413" y="120"/>
                      <a:pt x="410" y="121"/>
                      <a:pt x="407" y="121"/>
                    </a:cubicBezTo>
                    <a:cubicBezTo>
                      <a:pt x="407" y="121"/>
                      <a:pt x="405" y="121"/>
                      <a:pt x="406" y="123"/>
                    </a:cubicBezTo>
                    <a:cubicBezTo>
                      <a:pt x="406" y="123"/>
                      <a:pt x="406" y="124"/>
                      <a:pt x="405" y="124"/>
                    </a:cubicBezTo>
                    <a:cubicBezTo>
                      <a:pt x="403" y="124"/>
                      <a:pt x="401" y="124"/>
                      <a:pt x="399" y="125"/>
                    </a:cubicBezTo>
                    <a:cubicBezTo>
                      <a:pt x="398" y="125"/>
                      <a:pt x="397" y="126"/>
                      <a:pt x="396" y="126"/>
                    </a:cubicBezTo>
                    <a:cubicBezTo>
                      <a:pt x="396" y="127"/>
                      <a:pt x="395" y="127"/>
                      <a:pt x="395" y="127"/>
                    </a:cubicBezTo>
                    <a:cubicBezTo>
                      <a:pt x="394" y="126"/>
                      <a:pt x="394" y="126"/>
                      <a:pt x="393" y="127"/>
                    </a:cubicBezTo>
                    <a:cubicBezTo>
                      <a:pt x="393" y="127"/>
                      <a:pt x="392" y="128"/>
                      <a:pt x="391" y="128"/>
                    </a:cubicBezTo>
                    <a:cubicBezTo>
                      <a:pt x="390" y="128"/>
                      <a:pt x="389" y="128"/>
                      <a:pt x="388" y="128"/>
                    </a:cubicBezTo>
                    <a:cubicBezTo>
                      <a:pt x="387" y="129"/>
                      <a:pt x="387" y="129"/>
                      <a:pt x="387" y="129"/>
                    </a:cubicBezTo>
                    <a:cubicBezTo>
                      <a:pt x="387" y="130"/>
                      <a:pt x="387" y="130"/>
                      <a:pt x="387" y="131"/>
                    </a:cubicBezTo>
                    <a:cubicBezTo>
                      <a:pt x="388" y="131"/>
                      <a:pt x="388" y="131"/>
                      <a:pt x="388" y="132"/>
                    </a:cubicBezTo>
                    <a:cubicBezTo>
                      <a:pt x="389" y="135"/>
                      <a:pt x="391" y="137"/>
                      <a:pt x="393" y="140"/>
                    </a:cubicBezTo>
                    <a:cubicBezTo>
                      <a:pt x="394" y="141"/>
                      <a:pt x="394" y="143"/>
                      <a:pt x="396" y="143"/>
                    </a:cubicBezTo>
                    <a:cubicBezTo>
                      <a:pt x="397" y="144"/>
                      <a:pt x="398" y="144"/>
                      <a:pt x="399" y="144"/>
                    </a:cubicBezTo>
                    <a:cubicBezTo>
                      <a:pt x="399" y="145"/>
                      <a:pt x="398" y="145"/>
                      <a:pt x="398" y="145"/>
                    </a:cubicBezTo>
                    <a:cubicBezTo>
                      <a:pt x="397" y="145"/>
                      <a:pt x="397" y="146"/>
                      <a:pt x="397" y="146"/>
                    </a:cubicBezTo>
                    <a:cubicBezTo>
                      <a:pt x="397" y="147"/>
                      <a:pt x="397" y="148"/>
                      <a:pt x="398" y="149"/>
                    </a:cubicBezTo>
                    <a:cubicBezTo>
                      <a:pt x="398" y="149"/>
                      <a:pt x="398" y="150"/>
                      <a:pt x="397" y="150"/>
                    </a:cubicBezTo>
                    <a:cubicBezTo>
                      <a:pt x="397" y="151"/>
                      <a:pt x="398" y="152"/>
                      <a:pt x="398" y="153"/>
                    </a:cubicBezTo>
                    <a:cubicBezTo>
                      <a:pt x="398" y="153"/>
                      <a:pt x="398" y="153"/>
                      <a:pt x="399" y="153"/>
                    </a:cubicBezTo>
                    <a:cubicBezTo>
                      <a:pt x="400" y="153"/>
                      <a:pt x="400" y="154"/>
                      <a:pt x="401" y="154"/>
                    </a:cubicBezTo>
                    <a:cubicBezTo>
                      <a:pt x="401" y="154"/>
                      <a:pt x="401" y="154"/>
                      <a:pt x="401" y="154"/>
                    </a:cubicBezTo>
                    <a:cubicBezTo>
                      <a:pt x="401" y="154"/>
                      <a:pt x="401" y="154"/>
                      <a:pt x="401" y="154"/>
                    </a:cubicBezTo>
                    <a:cubicBezTo>
                      <a:pt x="401" y="154"/>
                      <a:pt x="401" y="154"/>
                      <a:pt x="401" y="154"/>
                    </a:cubicBezTo>
                    <a:cubicBezTo>
                      <a:pt x="401" y="155"/>
                      <a:pt x="402" y="155"/>
                      <a:pt x="402" y="156"/>
                    </a:cubicBezTo>
                    <a:cubicBezTo>
                      <a:pt x="403" y="156"/>
                      <a:pt x="403" y="156"/>
                      <a:pt x="404" y="156"/>
                    </a:cubicBezTo>
                    <a:cubicBezTo>
                      <a:pt x="405" y="155"/>
                      <a:pt x="407" y="154"/>
                      <a:pt x="409" y="154"/>
                    </a:cubicBezTo>
                    <a:cubicBezTo>
                      <a:pt x="409" y="153"/>
                      <a:pt x="410" y="153"/>
                      <a:pt x="410" y="154"/>
                    </a:cubicBezTo>
                    <a:cubicBezTo>
                      <a:pt x="409" y="155"/>
                      <a:pt x="408" y="156"/>
                      <a:pt x="407" y="156"/>
                    </a:cubicBezTo>
                    <a:cubicBezTo>
                      <a:pt x="405" y="156"/>
                      <a:pt x="404" y="157"/>
                      <a:pt x="404" y="159"/>
                    </a:cubicBezTo>
                    <a:cubicBezTo>
                      <a:pt x="402" y="158"/>
                      <a:pt x="401" y="156"/>
                      <a:pt x="399" y="156"/>
                    </a:cubicBezTo>
                    <a:cubicBezTo>
                      <a:pt x="398" y="156"/>
                      <a:pt x="398" y="156"/>
                      <a:pt x="398" y="157"/>
                    </a:cubicBezTo>
                    <a:cubicBezTo>
                      <a:pt x="398" y="157"/>
                      <a:pt x="398" y="158"/>
                      <a:pt x="397" y="158"/>
                    </a:cubicBezTo>
                    <a:cubicBezTo>
                      <a:pt x="397" y="158"/>
                      <a:pt x="397" y="158"/>
                      <a:pt x="397" y="158"/>
                    </a:cubicBezTo>
                    <a:cubicBezTo>
                      <a:pt x="396" y="158"/>
                      <a:pt x="396" y="157"/>
                      <a:pt x="396" y="157"/>
                    </a:cubicBezTo>
                    <a:cubicBezTo>
                      <a:pt x="396" y="156"/>
                      <a:pt x="397" y="157"/>
                      <a:pt x="397" y="157"/>
                    </a:cubicBezTo>
                    <a:cubicBezTo>
                      <a:pt x="397" y="157"/>
                      <a:pt x="397" y="157"/>
                      <a:pt x="397" y="157"/>
                    </a:cubicBezTo>
                    <a:cubicBezTo>
                      <a:pt x="397" y="156"/>
                      <a:pt x="397" y="155"/>
                      <a:pt x="397" y="155"/>
                    </a:cubicBezTo>
                    <a:cubicBezTo>
                      <a:pt x="397" y="155"/>
                      <a:pt x="397" y="154"/>
                      <a:pt x="397" y="154"/>
                    </a:cubicBezTo>
                    <a:cubicBezTo>
                      <a:pt x="395" y="154"/>
                      <a:pt x="395" y="153"/>
                      <a:pt x="395" y="151"/>
                    </a:cubicBezTo>
                    <a:cubicBezTo>
                      <a:pt x="395" y="151"/>
                      <a:pt x="394" y="150"/>
                      <a:pt x="394" y="149"/>
                    </a:cubicBezTo>
                    <a:cubicBezTo>
                      <a:pt x="394" y="148"/>
                      <a:pt x="393" y="146"/>
                      <a:pt x="392" y="146"/>
                    </a:cubicBezTo>
                    <a:cubicBezTo>
                      <a:pt x="391" y="145"/>
                      <a:pt x="390" y="144"/>
                      <a:pt x="390" y="143"/>
                    </a:cubicBezTo>
                    <a:cubicBezTo>
                      <a:pt x="390" y="141"/>
                      <a:pt x="388" y="140"/>
                      <a:pt x="387" y="138"/>
                    </a:cubicBezTo>
                    <a:cubicBezTo>
                      <a:pt x="386" y="138"/>
                      <a:pt x="386" y="136"/>
                      <a:pt x="385" y="135"/>
                    </a:cubicBezTo>
                    <a:cubicBezTo>
                      <a:pt x="384" y="134"/>
                      <a:pt x="383" y="132"/>
                      <a:pt x="381" y="132"/>
                    </a:cubicBezTo>
                    <a:cubicBezTo>
                      <a:pt x="379" y="131"/>
                      <a:pt x="377" y="131"/>
                      <a:pt x="375" y="132"/>
                    </a:cubicBezTo>
                    <a:cubicBezTo>
                      <a:pt x="373" y="132"/>
                      <a:pt x="372" y="132"/>
                      <a:pt x="371" y="131"/>
                    </a:cubicBezTo>
                    <a:cubicBezTo>
                      <a:pt x="370" y="129"/>
                      <a:pt x="368" y="129"/>
                      <a:pt x="366" y="130"/>
                    </a:cubicBezTo>
                    <a:cubicBezTo>
                      <a:pt x="366" y="130"/>
                      <a:pt x="365" y="130"/>
                      <a:pt x="365" y="130"/>
                    </a:cubicBezTo>
                    <a:cubicBezTo>
                      <a:pt x="365" y="132"/>
                      <a:pt x="365" y="134"/>
                      <a:pt x="364" y="136"/>
                    </a:cubicBezTo>
                    <a:cubicBezTo>
                      <a:pt x="364" y="138"/>
                      <a:pt x="364" y="140"/>
                      <a:pt x="365" y="141"/>
                    </a:cubicBezTo>
                    <a:cubicBezTo>
                      <a:pt x="365" y="142"/>
                      <a:pt x="365" y="142"/>
                      <a:pt x="366" y="142"/>
                    </a:cubicBezTo>
                    <a:cubicBezTo>
                      <a:pt x="367" y="142"/>
                      <a:pt x="368" y="143"/>
                      <a:pt x="369" y="143"/>
                    </a:cubicBezTo>
                    <a:cubicBezTo>
                      <a:pt x="370" y="143"/>
                      <a:pt x="371" y="144"/>
                      <a:pt x="372" y="144"/>
                    </a:cubicBezTo>
                    <a:cubicBezTo>
                      <a:pt x="372" y="144"/>
                      <a:pt x="372" y="144"/>
                      <a:pt x="372" y="144"/>
                    </a:cubicBezTo>
                    <a:cubicBezTo>
                      <a:pt x="372" y="145"/>
                      <a:pt x="372" y="145"/>
                      <a:pt x="373" y="145"/>
                    </a:cubicBezTo>
                    <a:cubicBezTo>
                      <a:pt x="373" y="145"/>
                      <a:pt x="373" y="146"/>
                      <a:pt x="373" y="146"/>
                    </a:cubicBezTo>
                    <a:cubicBezTo>
                      <a:pt x="372" y="147"/>
                      <a:pt x="372" y="146"/>
                      <a:pt x="372" y="146"/>
                    </a:cubicBezTo>
                    <a:cubicBezTo>
                      <a:pt x="372" y="145"/>
                      <a:pt x="371" y="145"/>
                      <a:pt x="371" y="145"/>
                    </a:cubicBezTo>
                    <a:cubicBezTo>
                      <a:pt x="369" y="145"/>
                      <a:pt x="368" y="144"/>
                      <a:pt x="367" y="144"/>
                    </a:cubicBezTo>
                    <a:cubicBezTo>
                      <a:pt x="366" y="143"/>
                      <a:pt x="365" y="144"/>
                      <a:pt x="365" y="144"/>
                    </a:cubicBezTo>
                    <a:cubicBezTo>
                      <a:pt x="365" y="146"/>
                      <a:pt x="366" y="147"/>
                      <a:pt x="365" y="148"/>
                    </a:cubicBezTo>
                    <a:cubicBezTo>
                      <a:pt x="365" y="151"/>
                      <a:pt x="366" y="152"/>
                      <a:pt x="368" y="153"/>
                    </a:cubicBezTo>
                    <a:cubicBezTo>
                      <a:pt x="369" y="153"/>
                      <a:pt x="369" y="154"/>
                      <a:pt x="370" y="154"/>
                    </a:cubicBezTo>
                    <a:cubicBezTo>
                      <a:pt x="372" y="153"/>
                      <a:pt x="373" y="155"/>
                      <a:pt x="374" y="156"/>
                    </a:cubicBezTo>
                    <a:cubicBezTo>
                      <a:pt x="374" y="156"/>
                      <a:pt x="375" y="157"/>
                      <a:pt x="375" y="157"/>
                    </a:cubicBezTo>
                    <a:cubicBezTo>
                      <a:pt x="375" y="158"/>
                      <a:pt x="375" y="159"/>
                      <a:pt x="375" y="160"/>
                    </a:cubicBezTo>
                    <a:cubicBezTo>
                      <a:pt x="375" y="161"/>
                      <a:pt x="376" y="162"/>
                      <a:pt x="377" y="162"/>
                    </a:cubicBezTo>
                    <a:cubicBezTo>
                      <a:pt x="378" y="162"/>
                      <a:pt x="378" y="163"/>
                      <a:pt x="379" y="163"/>
                    </a:cubicBezTo>
                    <a:cubicBezTo>
                      <a:pt x="379" y="164"/>
                      <a:pt x="379" y="164"/>
                      <a:pt x="379" y="165"/>
                    </a:cubicBezTo>
                    <a:cubicBezTo>
                      <a:pt x="379" y="167"/>
                      <a:pt x="379" y="169"/>
                      <a:pt x="379" y="172"/>
                    </a:cubicBezTo>
                    <a:cubicBezTo>
                      <a:pt x="379" y="172"/>
                      <a:pt x="379" y="172"/>
                      <a:pt x="380" y="172"/>
                    </a:cubicBezTo>
                    <a:cubicBezTo>
                      <a:pt x="380" y="173"/>
                      <a:pt x="381" y="173"/>
                      <a:pt x="381" y="172"/>
                    </a:cubicBezTo>
                    <a:cubicBezTo>
                      <a:pt x="381" y="172"/>
                      <a:pt x="382" y="172"/>
                      <a:pt x="382" y="171"/>
                    </a:cubicBezTo>
                    <a:cubicBezTo>
                      <a:pt x="382" y="172"/>
                      <a:pt x="382" y="172"/>
                      <a:pt x="382" y="173"/>
                    </a:cubicBezTo>
                    <a:cubicBezTo>
                      <a:pt x="382" y="173"/>
                      <a:pt x="382" y="174"/>
                      <a:pt x="382" y="174"/>
                    </a:cubicBezTo>
                    <a:cubicBezTo>
                      <a:pt x="383" y="175"/>
                      <a:pt x="384" y="176"/>
                      <a:pt x="384" y="177"/>
                    </a:cubicBezTo>
                    <a:cubicBezTo>
                      <a:pt x="385" y="178"/>
                      <a:pt x="385" y="177"/>
                      <a:pt x="386" y="177"/>
                    </a:cubicBezTo>
                    <a:cubicBezTo>
                      <a:pt x="385" y="179"/>
                      <a:pt x="383" y="178"/>
                      <a:pt x="382" y="177"/>
                    </a:cubicBezTo>
                    <a:cubicBezTo>
                      <a:pt x="381" y="176"/>
                      <a:pt x="381" y="175"/>
                      <a:pt x="380" y="175"/>
                    </a:cubicBezTo>
                    <a:cubicBezTo>
                      <a:pt x="380" y="175"/>
                      <a:pt x="379" y="175"/>
                      <a:pt x="379" y="175"/>
                    </a:cubicBezTo>
                    <a:cubicBezTo>
                      <a:pt x="379" y="174"/>
                      <a:pt x="379" y="174"/>
                      <a:pt x="379" y="174"/>
                    </a:cubicBezTo>
                    <a:cubicBezTo>
                      <a:pt x="379" y="174"/>
                      <a:pt x="378" y="174"/>
                      <a:pt x="378" y="174"/>
                    </a:cubicBezTo>
                    <a:cubicBezTo>
                      <a:pt x="377" y="175"/>
                      <a:pt x="376" y="177"/>
                      <a:pt x="377" y="178"/>
                    </a:cubicBezTo>
                    <a:cubicBezTo>
                      <a:pt x="377" y="179"/>
                      <a:pt x="377" y="179"/>
                      <a:pt x="378" y="179"/>
                    </a:cubicBezTo>
                    <a:cubicBezTo>
                      <a:pt x="378" y="179"/>
                      <a:pt x="379" y="179"/>
                      <a:pt x="379" y="180"/>
                    </a:cubicBezTo>
                    <a:cubicBezTo>
                      <a:pt x="379" y="180"/>
                      <a:pt x="380" y="180"/>
                      <a:pt x="380" y="180"/>
                    </a:cubicBezTo>
                    <a:cubicBezTo>
                      <a:pt x="381" y="181"/>
                      <a:pt x="382" y="180"/>
                      <a:pt x="383" y="181"/>
                    </a:cubicBezTo>
                    <a:cubicBezTo>
                      <a:pt x="384" y="182"/>
                      <a:pt x="385" y="182"/>
                      <a:pt x="386" y="181"/>
                    </a:cubicBezTo>
                    <a:cubicBezTo>
                      <a:pt x="387" y="181"/>
                      <a:pt x="388" y="181"/>
                      <a:pt x="388" y="181"/>
                    </a:cubicBezTo>
                    <a:cubicBezTo>
                      <a:pt x="389" y="182"/>
                      <a:pt x="390" y="182"/>
                      <a:pt x="391" y="182"/>
                    </a:cubicBezTo>
                    <a:cubicBezTo>
                      <a:pt x="391" y="183"/>
                      <a:pt x="392" y="183"/>
                      <a:pt x="392" y="183"/>
                    </a:cubicBezTo>
                    <a:cubicBezTo>
                      <a:pt x="393" y="183"/>
                      <a:pt x="393" y="182"/>
                      <a:pt x="394" y="182"/>
                    </a:cubicBezTo>
                    <a:cubicBezTo>
                      <a:pt x="395" y="182"/>
                      <a:pt x="395" y="182"/>
                      <a:pt x="395" y="182"/>
                    </a:cubicBezTo>
                    <a:cubicBezTo>
                      <a:pt x="395" y="180"/>
                      <a:pt x="396" y="178"/>
                      <a:pt x="398" y="177"/>
                    </a:cubicBezTo>
                    <a:cubicBezTo>
                      <a:pt x="398" y="178"/>
                      <a:pt x="397" y="179"/>
                      <a:pt x="397" y="180"/>
                    </a:cubicBezTo>
                    <a:cubicBezTo>
                      <a:pt x="397" y="181"/>
                      <a:pt x="396" y="182"/>
                      <a:pt x="397" y="182"/>
                    </a:cubicBezTo>
                    <a:cubicBezTo>
                      <a:pt x="397" y="183"/>
                      <a:pt x="397" y="183"/>
                      <a:pt x="397" y="184"/>
                    </a:cubicBezTo>
                    <a:cubicBezTo>
                      <a:pt x="397" y="184"/>
                      <a:pt x="397" y="184"/>
                      <a:pt x="397" y="184"/>
                    </a:cubicBezTo>
                    <a:cubicBezTo>
                      <a:pt x="395" y="184"/>
                      <a:pt x="394" y="184"/>
                      <a:pt x="392" y="185"/>
                    </a:cubicBezTo>
                    <a:cubicBezTo>
                      <a:pt x="392" y="185"/>
                      <a:pt x="392" y="185"/>
                      <a:pt x="391" y="185"/>
                    </a:cubicBezTo>
                    <a:cubicBezTo>
                      <a:pt x="391" y="184"/>
                      <a:pt x="390" y="184"/>
                      <a:pt x="389" y="184"/>
                    </a:cubicBezTo>
                    <a:cubicBezTo>
                      <a:pt x="388" y="184"/>
                      <a:pt x="387" y="184"/>
                      <a:pt x="387" y="185"/>
                    </a:cubicBezTo>
                    <a:cubicBezTo>
                      <a:pt x="386" y="186"/>
                      <a:pt x="387" y="186"/>
                      <a:pt x="388" y="186"/>
                    </a:cubicBezTo>
                    <a:cubicBezTo>
                      <a:pt x="388" y="186"/>
                      <a:pt x="388" y="186"/>
                      <a:pt x="388" y="186"/>
                    </a:cubicBezTo>
                    <a:cubicBezTo>
                      <a:pt x="389" y="188"/>
                      <a:pt x="390" y="190"/>
                      <a:pt x="392" y="188"/>
                    </a:cubicBezTo>
                    <a:cubicBezTo>
                      <a:pt x="393" y="188"/>
                      <a:pt x="393" y="188"/>
                      <a:pt x="393" y="188"/>
                    </a:cubicBezTo>
                    <a:cubicBezTo>
                      <a:pt x="393" y="188"/>
                      <a:pt x="394" y="188"/>
                      <a:pt x="393" y="189"/>
                    </a:cubicBezTo>
                    <a:cubicBezTo>
                      <a:pt x="393" y="189"/>
                      <a:pt x="393" y="189"/>
                      <a:pt x="393" y="189"/>
                    </a:cubicBezTo>
                    <a:cubicBezTo>
                      <a:pt x="392" y="188"/>
                      <a:pt x="391" y="189"/>
                      <a:pt x="391" y="190"/>
                    </a:cubicBezTo>
                    <a:cubicBezTo>
                      <a:pt x="391" y="191"/>
                      <a:pt x="392" y="191"/>
                      <a:pt x="392" y="192"/>
                    </a:cubicBezTo>
                    <a:cubicBezTo>
                      <a:pt x="393" y="192"/>
                      <a:pt x="393" y="193"/>
                      <a:pt x="393" y="193"/>
                    </a:cubicBezTo>
                    <a:cubicBezTo>
                      <a:pt x="394" y="193"/>
                      <a:pt x="393" y="193"/>
                      <a:pt x="393" y="194"/>
                    </a:cubicBezTo>
                    <a:cubicBezTo>
                      <a:pt x="393" y="194"/>
                      <a:pt x="393" y="194"/>
                      <a:pt x="393" y="194"/>
                    </a:cubicBezTo>
                    <a:cubicBezTo>
                      <a:pt x="392" y="193"/>
                      <a:pt x="391" y="193"/>
                      <a:pt x="391" y="192"/>
                    </a:cubicBezTo>
                    <a:cubicBezTo>
                      <a:pt x="391" y="191"/>
                      <a:pt x="390" y="190"/>
                      <a:pt x="389" y="190"/>
                    </a:cubicBezTo>
                    <a:cubicBezTo>
                      <a:pt x="388" y="190"/>
                      <a:pt x="388" y="189"/>
                      <a:pt x="387" y="188"/>
                    </a:cubicBezTo>
                    <a:cubicBezTo>
                      <a:pt x="386" y="188"/>
                      <a:pt x="386" y="187"/>
                      <a:pt x="385" y="187"/>
                    </a:cubicBezTo>
                    <a:cubicBezTo>
                      <a:pt x="385" y="187"/>
                      <a:pt x="385" y="187"/>
                      <a:pt x="385" y="186"/>
                    </a:cubicBezTo>
                    <a:cubicBezTo>
                      <a:pt x="384" y="184"/>
                      <a:pt x="382" y="184"/>
                      <a:pt x="380" y="184"/>
                    </a:cubicBezTo>
                    <a:cubicBezTo>
                      <a:pt x="378" y="184"/>
                      <a:pt x="376" y="184"/>
                      <a:pt x="375" y="183"/>
                    </a:cubicBezTo>
                    <a:cubicBezTo>
                      <a:pt x="375" y="182"/>
                      <a:pt x="374" y="182"/>
                      <a:pt x="373" y="183"/>
                    </a:cubicBezTo>
                    <a:cubicBezTo>
                      <a:pt x="371" y="185"/>
                      <a:pt x="368" y="185"/>
                      <a:pt x="366" y="186"/>
                    </a:cubicBezTo>
                    <a:cubicBezTo>
                      <a:pt x="365" y="186"/>
                      <a:pt x="364" y="186"/>
                      <a:pt x="364" y="187"/>
                    </a:cubicBezTo>
                    <a:cubicBezTo>
                      <a:pt x="363" y="188"/>
                      <a:pt x="362" y="188"/>
                      <a:pt x="362" y="189"/>
                    </a:cubicBezTo>
                    <a:cubicBezTo>
                      <a:pt x="362" y="190"/>
                      <a:pt x="362" y="191"/>
                      <a:pt x="361" y="193"/>
                    </a:cubicBezTo>
                    <a:cubicBezTo>
                      <a:pt x="361" y="193"/>
                      <a:pt x="361" y="193"/>
                      <a:pt x="361" y="194"/>
                    </a:cubicBezTo>
                    <a:cubicBezTo>
                      <a:pt x="361" y="194"/>
                      <a:pt x="362" y="194"/>
                      <a:pt x="362" y="194"/>
                    </a:cubicBezTo>
                    <a:cubicBezTo>
                      <a:pt x="362" y="194"/>
                      <a:pt x="363" y="194"/>
                      <a:pt x="363" y="194"/>
                    </a:cubicBezTo>
                    <a:cubicBezTo>
                      <a:pt x="363" y="195"/>
                      <a:pt x="362" y="195"/>
                      <a:pt x="362" y="195"/>
                    </a:cubicBezTo>
                    <a:cubicBezTo>
                      <a:pt x="361" y="195"/>
                      <a:pt x="361" y="195"/>
                      <a:pt x="360" y="195"/>
                    </a:cubicBezTo>
                    <a:cubicBezTo>
                      <a:pt x="359" y="197"/>
                      <a:pt x="357" y="198"/>
                      <a:pt x="358" y="201"/>
                    </a:cubicBezTo>
                    <a:cubicBezTo>
                      <a:pt x="359" y="201"/>
                      <a:pt x="359" y="201"/>
                      <a:pt x="359" y="202"/>
                    </a:cubicBezTo>
                    <a:cubicBezTo>
                      <a:pt x="359" y="203"/>
                      <a:pt x="359" y="204"/>
                      <a:pt x="359" y="205"/>
                    </a:cubicBezTo>
                    <a:cubicBezTo>
                      <a:pt x="358" y="206"/>
                      <a:pt x="359" y="206"/>
                      <a:pt x="359" y="206"/>
                    </a:cubicBezTo>
                    <a:cubicBezTo>
                      <a:pt x="360" y="206"/>
                      <a:pt x="360" y="205"/>
                      <a:pt x="361" y="206"/>
                    </a:cubicBezTo>
                    <a:cubicBezTo>
                      <a:pt x="361" y="207"/>
                      <a:pt x="360" y="206"/>
                      <a:pt x="360" y="206"/>
                    </a:cubicBezTo>
                    <a:cubicBezTo>
                      <a:pt x="359" y="207"/>
                      <a:pt x="358" y="208"/>
                      <a:pt x="359" y="209"/>
                    </a:cubicBezTo>
                    <a:cubicBezTo>
                      <a:pt x="360" y="209"/>
                      <a:pt x="363" y="209"/>
                      <a:pt x="364" y="209"/>
                    </a:cubicBezTo>
                    <a:cubicBezTo>
                      <a:pt x="364" y="208"/>
                      <a:pt x="365" y="207"/>
                      <a:pt x="365" y="206"/>
                    </a:cubicBezTo>
                    <a:cubicBezTo>
                      <a:pt x="365" y="206"/>
                      <a:pt x="366" y="206"/>
                      <a:pt x="366" y="206"/>
                    </a:cubicBezTo>
                    <a:cubicBezTo>
                      <a:pt x="368" y="205"/>
                      <a:pt x="367" y="203"/>
                      <a:pt x="369" y="201"/>
                    </a:cubicBezTo>
                    <a:cubicBezTo>
                      <a:pt x="369" y="201"/>
                      <a:pt x="369" y="201"/>
                      <a:pt x="369" y="200"/>
                    </a:cubicBezTo>
                    <a:cubicBezTo>
                      <a:pt x="369" y="200"/>
                      <a:pt x="369" y="200"/>
                      <a:pt x="369" y="201"/>
                    </a:cubicBezTo>
                    <a:cubicBezTo>
                      <a:pt x="369" y="201"/>
                      <a:pt x="369" y="201"/>
                      <a:pt x="369" y="202"/>
                    </a:cubicBezTo>
                    <a:cubicBezTo>
                      <a:pt x="369" y="203"/>
                      <a:pt x="369" y="204"/>
                      <a:pt x="368" y="205"/>
                    </a:cubicBezTo>
                    <a:cubicBezTo>
                      <a:pt x="368" y="206"/>
                      <a:pt x="368" y="207"/>
                      <a:pt x="367" y="207"/>
                    </a:cubicBezTo>
                    <a:cubicBezTo>
                      <a:pt x="366" y="208"/>
                      <a:pt x="367" y="209"/>
                      <a:pt x="366" y="209"/>
                    </a:cubicBezTo>
                    <a:cubicBezTo>
                      <a:pt x="366" y="209"/>
                      <a:pt x="366" y="210"/>
                      <a:pt x="367" y="210"/>
                    </a:cubicBezTo>
                    <a:cubicBezTo>
                      <a:pt x="367" y="210"/>
                      <a:pt x="367" y="211"/>
                      <a:pt x="367" y="211"/>
                    </a:cubicBezTo>
                    <a:cubicBezTo>
                      <a:pt x="369" y="211"/>
                      <a:pt x="370" y="210"/>
                      <a:pt x="370" y="210"/>
                    </a:cubicBezTo>
                    <a:cubicBezTo>
                      <a:pt x="371" y="209"/>
                      <a:pt x="371" y="209"/>
                      <a:pt x="371" y="209"/>
                    </a:cubicBezTo>
                    <a:cubicBezTo>
                      <a:pt x="372" y="210"/>
                      <a:pt x="372" y="209"/>
                      <a:pt x="372" y="209"/>
                    </a:cubicBezTo>
                    <a:cubicBezTo>
                      <a:pt x="372" y="208"/>
                      <a:pt x="373" y="207"/>
                      <a:pt x="373" y="206"/>
                    </a:cubicBezTo>
                    <a:cubicBezTo>
                      <a:pt x="374" y="204"/>
                      <a:pt x="375" y="202"/>
                      <a:pt x="375" y="200"/>
                    </a:cubicBezTo>
                    <a:cubicBezTo>
                      <a:pt x="375" y="200"/>
                      <a:pt x="375" y="199"/>
                      <a:pt x="375" y="199"/>
                    </a:cubicBezTo>
                    <a:cubicBezTo>
                      <a:pt x="376" y="198"/>
                      <a:pt x="376" y="198"/>
                      <a:pt x="376" y="197"/>
                    </a:cubicBezTo>
                    <a:cubicBezTo>
                      <a:pt x="376" y="196"/>
                      <a:pt x="376" y="196"/>
                      <a:pt x="376" y="195"/>
                    </a:cubicBezTo>
                    <a:cubicBezTo>
                      <a:pt x="377" y="195"/>
                      <a:pt x="377" y="194"/>
                      <a:pt x="377" y="194"/>
                    </a:cubicBezTo>
                    <a:cubicBezTo>
                      <a:pt x="378" y="194"/>
                      <a:pt x="377" y="195"/>
                      <a:pt x="377" y="196"/>
                    </a:cubicBezTo>
                    <a:cubicBezTo>
                      <a:pt x="377" y="196"/>
                      <a:pt x="376" y="196"/>
                      <a:pt x="376" y="196"/>
                    </a:cubicBezTo>
                    <a:cubicBezTo>
                      <a:pt x="376" y="198"/>
                      <a:pt x="376" y="199"/>
                      <a:pt x="376" y="200"/>
                    </a:cubicBezTo>
                    <a:cubicBezTo>
                      <a:pt x="376" y="201"/>
                      <a:pt x="376" y="202"/>
                      <a:pt x="377" y="202"/>
                    </a:cubicBezTo>
                    <a:cubicBezTo>
                      <a:pt x="377" y="202"/>
                      <a:pt x="376" y="202"/>
                      <a:pt x="376" y="203"/>
                    </a:cubicBezTo>
                    <a:cubicBezTo>
                      <a:pt x="376" y="203"/>
                      <a:pt x="376" y="204"/>
                      <a:pt x="375" y="205"/>
                    </a:cubicBezTo>
                    <a:cubicBezTo>
                      <a:pt x="375" y="205"/>
                      <a:pt x="375" y="206"/>
                      <a:pt x="376" y="206"/>
                    </a:cubicBezTo>
                    <a:cubicBezTo>
                      <a:pt x="376" y="206"/>
                      <a:pt x="377" y="206"/>
                      <a:pt x="377" y="206"/>
                    </a:cubicBezTo>
                    <a:cubicBezTo>
                      <a:pt x="378" y="206"/>
                      <a:pt x="379" y="206"/>
                      <a:pt x="379" y="206"/>
                    </a:cubicBezTo>
                    <a:cubicBezTo>
                      <a:pt x="379" y="206"/>
                      <a:pt x="379" y="206"/>
                      <a:pt x="380" y="206"/>
                    </a:cubicBezTo>
                    <a:cubicBezTo>
                      <a:pt x="380" y="206"/>
                      <a:pt x="380" y="206"/>
                      <a:pt x="380" y="206"/>
                    </a:cubicBezTo>
                    <a:cubicBezTo>
                      <a:pt x="380" y="207"/>
                      <a:pt x="381" y="207"/>
                      <a:pt x="381" y="207"/>
                    </a:cubicBezTo>
                    <a:cubicBezTo>
                      <a:pt x="381" y="207"/>
                      <a:pt x="381" y="207"/>
                      <a:pt x="381" y="208"/>
                    </a:cubicBezTo>
                    <a:cubicBezTo>
                      <a:pt x="381" y="208"/>
                      <a:pt x="380" y="208"/>
                      <a:pt x="380" y="208"/>
                    </a:cubicBezTo>
                    <a:cubicBezTo>
                      <a:pt x="379" y="207"/>
                      <a:pt x="378" y="205"/>
                      <a:pt x="376" y="207"/>
                    </a:cubicBezTo>
                    <a:cubicBezTo>
                      <a:pt x="376" y="207"/>
                      <a:pt x="376" y="207"/>
                      <a:pt x="376" y="207"/>
                    </a:cubicBezTo>
                    <a:cubicBezTo>
                      <a:pt x="375" y="207"/>
                      <a:pt x="375" y="207"/>
                      <a:pt x="375" y="208"/>
                    </a:cubicBezTo>
                    <a:cubicBezTo>
                      <a:pt x="375" y="209"/>
                      <a:pt x="374" y="210"/>
                      <a:pt x="375" y="210"/>
                    </a:cubicBezTo>
                    <a:cubicBezTo>
                      <a:pt x="376" y="210"/>
                      <a:pt x="376" y="211"/>
                      <a:pt x="376" y="211"/>
                    </a:cubicBezTo>
                    <a:cubicBezTo>
                      <a:pt x="377" y="211"/>
                      <a:pt x="378" y="210"/>
                      <a:pt x="379" y="210"/>
                    </a:cubicBezTo>
                    <a:cubicBezTo>
                      <a:pt x="379" y="210"/>
                      <a:pt x="379" y="210"/>
                      <a:pt x="379" y="210"/>
                    </a:cubicBezTo>
                    <a:cubicBezTo>
                      <a:pt x="378" y="210"/>
                      <a:pt x="378" y="211"/>
                      <a:pt x="377" y="211"/>
                    </a:cubicBezTo>
                    <a:cubicBezTo>
                      <a:pt x="377" y="212"/>
                      <a:pt x="376" y="212"/>
                      <a:pt x="375" y="211"/>
                    </a:cubicBezTo>
                    <a:cubicBezTo>
                      <a:pt x="375" y="211"/>
                      <a:pt x="374" y="211"/>
                      <a:pt x="373" y="212"/>
                    </a:cubicBezTo>
                    <a:cubicBezTo>
                      <a:pt x="373" y="212"/>
                      <a:pt x="372" y="213"/>
                      <a:pt x="371" y="214"/>
                    </a:cubicBezTo>
                    <a:cubicBezTo>
                      <a:pt x="371" y="214"/>
                      <a:pt x="370" y="215"/>
                      <a:pt x="371" y="215"/>
                    </a:cubicBezTo>
                    <a:cubicBezTo>
                      <a:pt x="372" y="215"/>
                      <a:pt x="371" y="216"/>
                      <a:pt x="371" y="216"/>
                    </a:cubicBezTo>
                    <a:cubicBezTo>
                      <a:pt x="371" y="217"/>
                      <a:pt x="372" y="217"/>
                      <a:pt x="372" y="217"/>
                    </a:cubicBezTo>
                    <a:cubicBezTo>
                      <a:pt x="373" y="216"/>
                      <a:pt x="374" y="215"/>
                      <a:pt x="375" y="216"/>
                    </a:cubicBezTo>
                    <a:cubicBezTo>
                      <a:pt x="376" y="216"/>
                      <a:pt x="376" y="215"/>
                      <a:pt x="376" y="215"/>
                    </a:cubicBezTo>
                    <a:cubicBezTo>
                      <a:pt x="376" y="215"/>
                      <a:pt x="377" y="215"/>
                      <a:pt x="377" y="215"/>
                    </a:cubicBezTo>
                    <a:cubicBezTo>
                      <a:pt x="377" y="215"/>
                      <a:pt x="377" y="215"/>
                      <a:pt x="378" y="215"/>
                    </a:cubicBezTo>
                    <a:cubicBezTo>
                      <a:pt x="378" y="215"/>
                      <a:pt x="379" y="215"/>
                      <a:pt x="379" y="216"/>
                    </a:cubicBezTo>
                    <a:cubicBezTo>
                      <a:pt x="379" y="217"/>
                      <a:pt x="379" y="216"/>
                      <a:pt x="379" y="216"/>
                    </a:cubicBezTo>
                    <a:cubicBezTo>
                      <a:pt x="378" y="216"/>
                      <a:pt x="377" y="216"/>
                      <a:pt x="377" y="217"/>
                    </a:cubicBezTo>
                    <a:cubicBezTo>
                      <a:pt x="376" y="217"/>
                      <a:pt x="375" y="216"/>
                      <a:pt x="374" y="217"/>
                    </a:cubicBezTo>
                    <a:cubicBezTo>
                      <a:pt x="373" y="217"/>
                      <a:pt x="372" y="217"/>
                      <a:pt x="373" y="219"/>
                    </a:cubicBezTo>
                    <a:cubicBezTo>
                      <a:pt x="373" y="219"/>
                      <a:pt x="373" y="219"/>
                      <a:pt x="374" y="219"/>
                    </a:cubicBezTo>
                    <a:cubicBezTo>
                      <a:pt x="374" y="218"/>
                      <a:pt x="375" y="218"/>
                      <a:pt x="375" y="218"/>
                    </a:cubicBezTo>
                    <a:cubicBezTo>
                      <a:pt x="376" y="219"/>
                      <a:pt x="375" y="219"/>
                      <a:pt x="374" y="220"/>
                    </a:cubicBezTo>
                    <a:cubicBezTo>
                      <a:pt x="373" y="221"/>
                      <a:pt x="373" y="223"/>
                      <a:pt x="374" y="224"/>
                    </a:cubicBezTo>
                    <a:cubicBezTo>
                      <a:pt x="374" y="224"/>
                      <a:pt x="375" y="225"/>
                      <a:pt x="375" y="225"/>
                    </a:cubicBezTo>
                    <a:cubicBezTo>
                      <a:pt x="375" y="225"/>
                      <a:pt x="375" y="225"/>
                      <a:pt x="376" y="225"/>
                    </a:cubicBezTo>
                    <a:cubicBezTo>
                      <a:pt x="377" y="224"/>
                      <a:pt x="378" y="223"/>
                      <a:pt x="378" y="221"/>
                    </a:cubicBezTo>
                    <a:cubicBezTo>
                      <a:pt x="378" y="221"/>
                      <a:pt x="378" y="221"/>
                      <a:pt x="379" y="221"/>
                    </a:cubicBezTo>
                    <a:cubicBezTo>
                      <a:pt x="379" y="221"/>
                      <a:pt x="379" y="222"/>
                      <a:pt x="378" y="223"/>
                    </a:cubicBezTo>
                    <a:cubicBezTo>
                      <a:pt x="378" y="224"/>
                      <a:pt x="377" y="225"/>
                      <a:pt x="376" y="226"/>
                    </a:cubicBezTo>
                    <a:cubicBezTo>
                      <a:pt x="376" y="226"/>
                      <a:pt x="376" y="227"/>
                      <a:pt x="376" y="227"/>
                    </a:cubicBezTo>
                    <a:cubicBezTo>
                      <a:pt x="377" y="228"/>
                      <a:pt x="377" y="228"/>
                      <a:pt x="378" y="228"/>
                    </a:cubicBezTo>
                    <a:cubicBezTo>
                      <a:pt x="379" y="228"/>
                      <a:pt x="380" y="228"/>
                      <a:pt x="381" y="228"/>
                    </a:cubicBezTo>
                    <a:cubicBezTo>
                      <a:pt x="381" y="228"/>
                      <a:pt x="381" y="228"/>
                      <a:pt x="381" y="228"/>
                    </a:cubicBezTo>
                    <a:cubicBezTo>
                      <a:pt x="382" y="229"/>
                      <a:pt x="382" y="229"/>
                      <a:pt x="383" y="228"/>
                    </a:cubicBezTo>
                    <a:cubicBezTo>
                      <a:pt x="385" y="227"/>
                      <a:pt x="387" y="224"/>
                      <a:pt x="387" y="221"/>
                    </a:cubicBezTo>
                    <a:cubicBezTo>
                      <a:pt x="388" y="219"/>
                      <a:pt x="388" y="217"/>
                      <a:pt x="389" y="216"/>
                    </a:cubicBezTo>
                    <a:cubicBezTo>
                      <a:pt x="390" y="215"/>
                      <a:pt x="390" y="215"/>
                      <a:pt x="390" y="214"/>
                    </a:cubicBezTo>
                    <a:cubicBezTo>
                      <a:pt x="389" y="212"/>
                      <a:pt x="390" y="211"/>
                      <a:pt x="392" y="210"/>
                    </a:cubicBezTo>
                    <a:cubicBezTo>
                      <a:pt x="393" y="211"/>
                      <a:pt x="393" y="211"/>
                      <a:pt x="392" y="212"/>
                    </a:cubicBezTo>
                    <a:cubicBezTo>
                      <a:pt x="391" y="212"/>
                      <a:pt x="391" y="212"/>
                      <a:pt x="391" y="213"/>
                    </a:cubicBezTo>
                    <a:cubicBezTo>
                      <a:pt x="391" y="213"/>
                      <a:pt x="391" y="214"/>
                      <a:pt x="391" y="214"/>
                    </a:cubicBezTo>
                    <a:cubicBezTo>
                      <a:pt x="391" y="215"/>
                      <a:pt x="391" y="215"/>
                      <a:pt x="391" y="215"/>
                    </a:cubicBezTo>
                    <a:cubicBezTo>
                      <a:pt x="390" y="218"/>
                      <a:pt x="389" y="221"/>
                      <a:pt x="388" y="225"/>
                    </a:cubicBezTo>
                    <a:cubicBezTo>
                      <a:pt x="387" y="226"/>
                      <a:pt x="386" y="227"/>
                      <a:pt x="385" y="228"/>
                    </a:cubicBezTo>
                    <a:cubicBezTo>
                      <a:pt x="385" y="229"/>
                      <a:pt x="385" y="229"/>
                      <a:pt x="384" y="229"/>
                    </a:cubicBezTo>
                    <a:cubicBezTo>
                      <a:pt x="382" y="230"/>
                      <a:pt x="382" y="230"/>
                      <a:pt x="383" y="232"/>
                    </a:cubicBezTo>
                    <a:cubicBezTo>
                      <a:pt x="384" y="232"/>
                      <a:pt x="384" y="232"/>
                      <a:pt x="385" y="232"/>
                    </a:cubicBezTo>
                    <a:cubicBezTo>
                      <a:pt x="385" y="232"/>
                      <a:pt x="385" y="232"/>
                      <a:pt x="385" y="233"/>
                    </a:cubicBezTo>
                    <a:cubicBezTo>
                      <a:pt x="385" y="233"/>
                      <a:pt x="385" y="233"/>
                      <a:pt x="384" y="233"/>
                    </a:cubicBezTo>
                    <a:cubicBezTo>
                      <a:pt x="383" y="233"/>
                      <a:pt x="381" y="231"/>
                      <a:pt x="379" y="232"/>
                    </a:cubicBezTo>
                    <a:cubicBezTo>
                      <a:pt x="379" y="232"/>
                      <a:pt x="378" y="231"/>
                      <a:pt x="378" y="232"/>
                    </a:cubicBezTo>
                    <a:cubicBezTo>
                      <a:pt x="377" y="232"/>
                      <a:pt x="378" y="233"/>
                      <a:pt x="378" y="234"/>
                    </a:cubicBezTo>
                    <a:cubicBezTo>
                      <a:pt x="378" y="234"/>
                      <a:pt x="378" y="234"/>
                      <a:pt x="378" y="235"/>
                    </a:cubicBezTo>
                    <a:cubicBezTo>
                      <a:pt x="378" y="234"/>
                      <a:pt x="377" y="234"/>
                      <a:pt x="376" y="234"/>
                    </a:cubicBezTo>
                    <a:cubicBezTo>
                      <a:pt x="376" y="233"/>
                      <a:pt x="376" y="233"/>
                      <a:pt x="375" y="232"/>
                    </a:cubicBezTo>
                    <a:cubicBezTo>
                      <a:pt x="375" y="232"/>
                      <a:pt x="374" y="232"/>
                      <a:pt x="374" y="232"/>
                    </a:cubicBezTo>
                    <a:cubicBezTo>
                      <a:pt x="372" y="232"/>
                      <a:pt x="372" y="232"/>
                      <a:pt x="371" y="230"/>
                    </a:cubicBezTo>
                    <a:cubicBezTo>
                      <a:pt x="371" y="230"/>
                      <a:pt x="371" y="230"/>
                      <a:pt x="370" y="230"/>
                    </a:cubicBezTo>
                    <a:cubicBezTo>
                      <a:pt x="370" y="230"/>
                      <a:pt x="370" y="231"/>
                      <a:pt x="370" y="231"/>
                    </a:cubicBezTo>
                    <a:cubicBezTo>
                      <a:pt x="370" y="228"/>
                      <a:pt x="369" y="226"/>
                      <a:pt x="369" y="224"/>
                    </a:cubicBezTo>
                    <a:cubicBezTo>
                      <a:pt x="368" y="222"/>
                      <a:pt x="367" y="221"/>
                      <a:pt x="366" y="219"/>
                    </a:cubicBezTo>
                    <a:cubicBezTo>
                      <a:pt x="365" y="217"/>
                      <a:pt x="362" y="217"/>
                      <a:pt x="360" y="216"/>
                    </a:cubicBezTo>
                    <a:cubicBezTo>
                      <a:pt x="359" y="216"/>
                      <a:pt x="359" y="216"/>
                      <a:pt x="359" y="216"/>
                    </a:cubicBezTo>
                    <a:cubicBezTo>
                      <a:pt x="358" y="217"/>
                      <a:pt x="357" y="217"/>
                      <a:pt x="356" y="218"/>
                    </a:cubicBezTo>
                    <a:cubicBezTo>
                      <a:pt x="356" y="218"/>
                      <a:pt x="355" y="219"/>
                      <a:pt x="354" y="218"/>
                    </a:cubicBezTo>
                    <a:cubicBezTo>
                      <a:pt x="354" y="219"/>
                      <a:pt x="355" y="219"/>
                      <a:pt x="354" y="220"/>
                    </a:cubicBezTo>
                    <a:cubicBezTo>
                      <a:pt x="354" y="220"/>
                      <a:pt x="354" y="220"/>
                      <a:pt x="354" y="220"/>
                    </a:cubicBezTo>
                    <a:cubicBezTo>
                      <a:pt x="355" y="221"/>
                      <a:pt x="354" y="222"/>
                      <a:pt x="354" y="223"/>
                    </a:cubicBezTo>
                    <a:cubicBezTo>
                      <a:pt x="354" y="224"/>
                      <a:pt x="354" y="224"/>
                      <a:pt x="354" y="225"/>
                    </a:cubicBezTo>
                    <a:cubicBezTo>
                      <a:pt x="356" y="226"/>
                      <a:pt x="356" y="227"/>
                      <a:pt x="357" y="228"/>
                    </a:cubicBezTo>
                    <a:cubicBezTo>
                      <a:pt x="357" y="229"/>
                      <a:pt x="357" y="229"/>
                      <a:pt x="357" y="229"/>
                    </a:cubicBezTo>
                    <a:cubicBezTo>
                      <a:pt x="356" y="231"/>
                      <a:pt x="357" y="233"/>
                      <a:pt x="359" y="234"/>
                    </a:cubicBezTo>
                    <a:cubicBezTo>
                      <a:pt x="359" y="234"/>
                      <a:pt x="359" y="234"/>
                      <a:pt x="359" y="233"/>
                    </a:cubicBezTo>
                    <a:cubicBezTo>
                      <a:pt x="360" y="232"/>
                      <a:pt x="361" y="232"/>
                      <a:pt x="362" y="232"/>
                    </a:cubicBezTo>
                    <a:cubicBezTo>
                      <a:pt x="362" y="232"/>
                      <a:pt x="362" y="232"/>
                      <a:pt x="362" y="233"/>
                    </a:cubicBezTo>
                    <a:cubicBezTo>
                      <a:pt x="362" y="233"/>
                      <a:pt x="362" y="233"/>
                      <a:pt x="362" y="233"/>
                    </a:cubicBezTo>
                    <a:cubicBezTo>
                      <a:pt x="361" y="233"/>
                      <a:pt x="360" y="234"/>
                      <a:pt x="360" y="235"/>
                    </a:cubicBezTo>
                    <a:cubicBezTo>
                      <a:pt x="361" y="236"/>
                      <a:pt x="361" y="235"/>
                      <a:pt x="362" y="236"/>
                    </a:cubicBezTo>
                    <a:cubicBezTo>
                      <a:pt x="361" y="236"/>
                      <a:pt x="360" y="237"/>
                      <a:pt x="360" y="238"/>
                    </a:cubicBezTo>
                    <a:cubicBezTo>
                      <a:pt x="361" y="238"/>
                      <a:pt x="361" y="238"/>
                      <a:pt x="361" y="238"/>
                    </a:cubicBezTo>
                    <a:cubicBezTo>
                      <a:pt x="362" y="238"/>
                      <a:pt x="363" y="238"/>
                      <a:pt x="363" y="238"/>
                    </a:cubicBezTo>
                    <a:cubicBezTo>
                      <a:pt x="363" y="239"/>
                      <a:pt x="363" y="238"/>
                      <a:pt x="362" y="239"/>
                    </a:cubicBezTo>
                    <a:cubicBezTo>
                      <a:pt x="362" y="239"/>
                      <a:pt x="363" y="239"/>
                      <a:pt x="363" y="239"/>
                    </a:cubicBezTo>
                    <a:cubicBezTo>
                      <a:pt x="363" y="239"/>
                      <a:pt x="363" y="240"/>
                      <a:pt x="363" y="240"/>
                    </a:cubicBezTo>
                    <a:cubicBezTo>
                      <a:pt x="362" y="240"/>
                      <a:pt x="361" y="239"/>
                      <a:pt x="360" y="239"/>
                    </a:cubicBezTo>
                    <a:cubicBezTo>
                      <a:pt x="359" y="239"/>
                      <a:pt x="359" y="239"/>
                      <a:pt x="359" y="239"/>
                    </a:cubicBezTo>
                    <a:cubicBezTo>
                      <a:pt x="358" y="240"/>
                      <a:pt x="359" y="240"/>
                      <a:pt x="359" y="240"/>
                    </a:cubicBezTo>
                    <a:cubicBezTo>
                      <a:pt x="358" y="241"/>
                      <a:pt x="357" y="239"/>
                      <a:pt x="355" y="240"/>
                    </a:cubicBezTo>
                    <a:cubicBezTo>
                      <a:pt x="354" y="240"/>
                      <a:pt x="353" y="240"/>
                      <a:pt x="352" y="241"/>
                    </a:cubicBezTo>
                    <a:cubicBezTo>
                      <a:pt x="352" y="241"/>
                      <a:pt x="352" y="241"/>
                      <a:pt x="352" y="242"/>
                    </a:cubicBezTo>
                    <a:cubicBezTo>
                      <a:pt x="352" y="242"/>
                      <a:pt x="351" y="242"/>
                      <a:pt x="351" y="242"/>
                    </a:cubicBezTo>
                    <a:cubicBezTo>
                      <a:pt x="350" y="243"/>
                      <a:pt x="350" y="244"/>
                      <a:pt x="348" y="244"/>
                    </a:cubicBezTo>
                    <a:cubicBezTo>
                      <a:pt x="348" y="244"/>
                      <a:pt x="348" y="244"/>
                      <a:pt x="348" y="244"/>
                    </a:cubicBezTo>
                    <a:cubicBezTo>
                      <a:pt x="348" y="245"/>
                      <a:pt x="347" y="246"/>
                      <a:pt x="346" y="246"/>
                    </a:cubicBezTo>
                    <a:cubicBezTo>
                      <a:pt x="345" y="248"/>
                      <a:pt x="344" y="249"/>
                      <a:pt x="345" y="251"/>
                    </a:cubicBezTo>
                    <a:cubicBezTo>
                      <a:pt x="345" y="252"/>
                      <a:pt x="345" y="252"/>
                      <a:pt x="345" y="252"/>
                    </a:cubicBezTo>
                    <a:cubicBezTo>
                      <a:pt x="345" y="253"/>
                      <a:pt x="345" y="254"/>
                      <a:pt x="344" y="255"/>
                    </a:cubicBezTo>
                    <a:cubicBezTo>
                      <a:pt x="344" y="256"/>
                      <a:pt x="344" y="256"/>
                      <a:pt x="344" y="257"/>
                    </a:cubicBezTo>
                    <a:cubicBezTo>
                      <a:pt x="344" y="257"/>
                      <a:pt x="345" y="257"/>
                      <a:pt x="345" y="257"/>
                    </a:cubicBezTo>
                    <a:cubicBezTo>
                      <a:pt x="345" y="256"/>
                      <a:pt x="345" y="257"/>
                      <a:pt x="345" y="257"/>
                    </a:cubicBezTo>
                    <a:cubicBezTo>
                      <a:pt x="346" y="259"/>
                      <a:pt x="346" y="260"/>
                      <a:pt x="348" y="260"/>
                    </a:cubicBezTo>
                    <a:cubicBezTo>
                      <a:pt x="349" y="261"/>
                      <a:pt x="350" y="260"/>
                      <a:pt x="350" y="259"/>
                    </a:cubicBezTo>
                    <a:cubicBezTo>
                      <a:pt x="350" y="258"/>
                      <a:pt x="350" y="257"/>
                      <a:pt x="350" y="256"/>
                    </a:cubicBezTo>
                    <a:cubicBezTo>
                      <a:pt x="350" y="256"/>
                      <a:pt x="350" y="256"/>
                      <a:pt x="351" y="256"/>
                    </a:cubicBezTo>
                    <a:cubicBezTo>
                      <a:pt x="351" y="256"/>
                      <a:pt x="351" y="256"/>
                      <a:pt x="351" y="256"/>
                    </a:cubicBezTo>
                    <a:cubicBezTo>
                      <a:pt x="351" y="257"/>
                      <a:pt x="351" y="258"/>
                      <a:pt x="351" y="259"/>
                    </a:cubicBezTo>
                    <a:cubicBezTo>
                      <a:pt x="351" y="259"/>
                      <a:pt x="350" y="260"/>
                      <a:pt x="350" y="260"/>
                    </a:cubicBezTo>
                    <a:cubicBezTo>
                      <a:pt x="350" y="261"/>
                      <a:pt x="350" y="261"/>
                      <a:pt x="351" y="261"/>
                    </a:cubicBezTo>
                    <a:cubicBezTo>
                      <a:pt x="351" y="261"/>
                      <a:pt x="351" y="261"/>
                      <a:pt x="351" y="261"/>
                    </a:cubicBezTo>
                    <a:cubicBezTo>
                      <a:pt x="351" y="261"/>
                      <a:pt x="351" y="261"/>
                      <a:pt x="351" y="260"/>
                    </a:cubicBezTo>
                    <a:cubicBezTo>
                      <a:pt x="351" y="260"/>
                      <a:pt x="351" y="259"/>
                      <a:pt x="351" y="259"/>
                    </a:cubicBezTo>
                    <a:cubicBezTo>
                      <a:pt x="352" y="258"/>
                      <a:pt x="352" y="258"/>
                      <a:pt x="352" y="257"/>
                    </a:cubicBezTo>
                    <a:cubicBezTo>
                      <a:pt x="351" y="256"/>
                      <a:pt x="351" y="255"/>
                      <a:pt x="351" y="254"/>
                    </a:cubicBezTo>
                    <a:cubicBezTo>
                      <a:pt x="350" y="252"/>
                      <a:pt x="351" y="251"/>
                      <a:pt x="352" y="249"/>
                    </a:cubicBezTo>
                    <a:cubicBezTo>
                      <a:pt x="352" y="250"/>
                      <a:pt x="352" y="250"/>
                      <a:pt x="352" y="251"/>
                    </a:cubicBezTo>
                    <a:cubicBezTo>
                      <a:pt x="351" y="252"/>
                      <a:pt x="352" y="254"/>
                      <a:pt x="352" y="255"/>
                    </a:cubicBezTo>
                    <a:cubicBezTo>
                      <a:pt x="353" y="257"/>
                      <a:pt x="353" y="258"/>
                      <a:pt x="352" y="260"/>
                    </a:cubicBezTo>
                    <a:cubicBezTo>
                      <a:pt x="352" y="261"/>
                      <a:pt x="352" y="262"/>
                      <a:pt x="353" y="262"/>
                    </a:cubicBezTo>
                    <a:cubicBezTo>
                      <a:pt x="354" y="262"/>
                      <a:pt x="355" y="263"/>
                      <a:pt x="356" y="261"/>
                    </a:cubicBezTo>
                    <a:cubicBezTo>
                      <a:pt x="356" y="262"/>
                      <a:pt x="356" y="263"/>
                      <a:pt x="357" y="263"/>
                    </a:cubicBezTo>
                    <a:cubicBezTo>
                      <a:pt x="357" y="263"/>
                      <a:pt x="357" y="263"/>
                      <a:pt x="358" y="263"/>
                    </a:cubicBezTo>
                    <a:cubicBezTo>
                      <a:pt x="359" y="262"/>
                      <a:pt x="359" y="261"/>
                      <a:pt x="358" y="260"/>
                    </a:cubicBezTo>
                    <a:cubicBezTo>
                      <a:pt x="358" y="260"/>
                      <a:pt x="358" y="260"/>
                      <a:pt x="358" y="259"/>
                    </a:cubicBezTo>
                    <a:cubicBezTo>
                      <a:pt x="358" y="259"/>
                      <a:pt x="358" y="258"/>
                      <a:pt x="358" y="258"/>
                    </a:cubicBezTo>
                    <a:cubicBezTo>
                      <a:pt x="357" y="257"/>
                      <a:pt x="358" y="256"/>
                      <a:pt x="358" y="255"/>
                    </a:cubicBezTo>
                    <a:cubicBezTo>
                      <a:pt x="358" y="256"/>
                      <a:pt x="358" y="256"/>
                      <a:pt x="358" y="256"/>
                    </a:cubicBezTo>
                    <a:cubicBezTo>
                      <a:pt x="358" y="257"/>
                      <a:pt x="359" y="258"/>
                      <a:pt x="359" y="259"/>
                    </a:cubicBezTo>
                    <a:cubicBezTo>
                      <a:pt x="359" y="260"/>
                      <a:pt x="359" y="260"/>
                      <a:pt x="360" y="260"/>
                    </a:cubicBezTo>
                    <a:cubicBezTo>
                      <a:pt x="360" y="260"/>
                      <a:pt x="361" y="260"/>
                      <a:pt x="361" y="261"/>
                    </a:cubicBezTo>
                    <a:cubicBezTo>
                      <a:pt x="360" y="262"/>
                      <a:pt x="361" y="262"/>
                      <a:pt x="361" y="262"/>
                    </a:cubicBezTo>
                    <a:cubicBezTo>
                      <a:pt x="362" y="262"/>
                      <a:pt x="362" y="262"/>
                      <a:pt x="363" y="263"/>
                    </a:cubicBezTo>
                    <a:cubicBezTo>
                      <a:pt x="363" y="263"/>
                      <a:pt x="364" y="263"/>
                      <a:pt x="364" y="263"/>
                    </a:cubicBezTo>
                    <a:cubicBezTo>
                      <a:pt x="364" y="261"/>
                      <a:pt x="365" y="260"/>
                      <a:pt x="364" y="259"/>
                    </a:cubicBezTo>
                    <a:cubicBezTo>
                      <a:pt x="365" y="259"/>
                      <a:pt x="366" y="258"/>
                      <a:pt x="366" y="257"/>
                    </a:cubicBezTo>
                    <a:cubicBezTo>
                      <a:pt x="366" y="257"/>
                      <a:pt x="367" y="257"/>
                      <a:pt x="367" y="258"/>
                    </a:cubicBezTo>
                    <a:cubicBezTo>
                      <a:pt x="367" y="258"/>
                      <a:pt x="367" y="258"/>
                      <a:pt x="367" y="258"/>
                    </a:cubicBezTo>
                    <a:cubicBezTo>
                      <a:pt x="367" y="258"/>
                      <a:pt x="366" y="259"/>
                      <a:pt x="366" y="259"/>
                    </a:cubicBezTo>
                    <a:cubicBezTo>
                      <a:pt x="365" y="260"/>
                      <a:pt x="365" y="260"/>
                      <a:pt x="366" y="261"/>
                    </a:cubicBezTo>
                    <a:cubicBezTo>
                      <a:pt x="366" y="262"/>
                      <a:pt x="367" y="262"/>
                      <a:pt x="368" y="262"/>
                    </a:cubicBezTo>
                    <a:cubicBezTo>
                      <a:pt x="368" y="262"/>
                      <a:pt x="368" y="262"/>
                      <a:pt x="368" y="262"/>
                    </a:cubicBezTo>
                    <a:cubicBezTo>
                      <a:pt x="369" y="263"/>
                      <a:pt x="371" y="263"/>
                      <a:pt x="372" y="264"/>
                    </a:cubicBezTo>
                    <a:cubicBezTo>
                      <a:pt x="373" y="264"/>
                      <a:pt x="374" y="265"/>
                      <a:pt x="375" y="265"/>
                    </a:cubicBezTo>
                    <a:cubicBezTo>
                      <a:pt x="376" y="264"/>
                      <a:pt x="377" y="264"/>
                      <a:pt x="378" y="264"/>
                    </a:cubicBezTo>
                    <a:cubicBezTo>
                      <a:pt x="378" y="265"/>
                      <a:pt x="379" y="264"/>
                      <a:pt x="379" y="264"/>
                    </a:cubicBezTo>
                    <a:cubicBezTo>
                      <a:pt x="379" y="263"/>
                      <a:pt x="379" y="263"/>
                      <a:pt x="378" y="263"/>
                    </a:cubicBezTo>
                    <a:cubicBezTo>
                      <a:pt x="377" y="262"/>
                      <a:pt x="376" y="262"/>
                      <a:pt x="375" y="261"/>
                    </a:cubicBezTo>
                    <a:cubicBezTo>
                      <a:pt x="375" y="260"/>
                      <a:pt x="375" y="260"/>
                      <a:pt x="375" y="260"/>
                    </a:cubicBezTo>
                    <a:cubicBezTo>
                      <a:pt x="375" y="259"/>
                      <a:pt x="374" y="258"/>
                      <a:pt x="375" y="256"/>
                    </a:cubicBezTo>
                    <a:cubicBezTo>
                      <a:pt x="375" y="256"/>
                      <a:pt x="375" y="256"/>
                      <a:pt x="375" y="256"/>
                    </a:cubicBezTo>
                    <a:cubicBezTo>
                      <a:pt x="375" y="257"/>
                      <a:pt x="376" y="257"/>
                      <a:pt x="376" y="258"/>
                    </a:cubicBezTo>
                    <a:cubicBezTo>
                      <a:pt x="376" y="259"/>
                      <a:pt x="377" y="260"/>
                      <a:pt x="377" y="260"/>
                    </a:cubicBezTo>
                    <a:cubicBezTo>
                      <a:pt x="378" y="261"/>
                      <a:pt x="379" y="260"/>
                      <a:pt x="379" y="260"/>
                    </a:cubicBezTo>
                    <a:cubicBezTo>
                      <a:pt x="381" y="259"/>
                      <a:pt x="380" y="258"/>
                      <a:pt x="380" y="257"/>
                    </a:cubicBezTo>
                    <a:cubicBezTo>
                      <a:pt x="380" y="257"/>
                      <a:pt x="381" y="256"/>
                      <a:pt x="380" y="255"/>
                    </a:cubicBezTo>
                    <a:cubicBezTo>
                      <a:pt x="380" y="255"/>
                      <a:pt x="380" y="255"/>
                      <a:pt x="380" y="255"/>
                    </a:cubicBezTo>
                    <a:cubicBezTo>
                      <a:pt x="379" y="254"/>
                      <a:pt x="379" y="254"/>
                      <a:pt x="379" y="254"/>
                    </a:cubicBezTo>
                    <a:cubicBezTo>
                      <a:pt x="380" y="254"/>
                      <a:pt x="380" y="254"/>
                      <a:pt x="380" y="254"/>
                    </a:cubicBezTo>
                    <a:cubicBezTo>
                      <a:pt x="381" y="254"/>
                      <a:pt x="381" y="255"/>
                      <a:pt x="381" y="256"/>
                    </a:cubicBezTo>
                    <a:cubicBezTo>
                      <a:pt x="381" y="256"/>
                      <a:pt x="381" y="257"/>
                      <a:pt x="382" y="258"/>
                    </a:cubicBezTo>
                    <a:cubicBezTo>
                      <a:pt x="382" y="258"/>
                      <a:pt x="383" y="259"/>
                      <a:pt x="383" y="260"/>
                    </a:cubicBezTo>
                    <a:cubicBezTo>
                      <a:pt x="384" y="261"/>
                      <a:pt x="386" y="261"/>
                      <a:pt x="386" y="261"/>
                    </a:cubicBezTo>
                    <a:cubicBezTo>
                      <a:pt x="387" y="260"/>
                      <a:pt x="386" y="260"/>
                      <a:pt x="387" y="260"/>
                    </a:cubicBezTo>
                    <a:cubicBezTo>
                      <a:pt x="387" y="259"/>
                      <a:pt x="387" y="259"/>
                      <a:pt x="387" y="259"/>
                    </a:cubicBezTo>
                    <a:cubicBezTo>
                      <a:pt x="387" y="258"/>
                      <a:pt x="387" y="257"/>
                      <a:pt x="387" y="257"/>
                    </a:cubicBezTo>
                    <a:cubicBezTo>
                      <a:pt x="386" y="256"/>
                      <a:pt x="386" y="255"/>
                      <a:pt x="385" y="254"/>
                    </a:cubicBezTo>
                    <a:cubicBezTo>
                      <a:pt x="385" y="252"/>
                      <a:pt x="385" y="252"/>
                      <a:pt x="386" y="251"/>
                    </a:cubicBezTo>
                    <a:cubicBezTo>
                      <a:pt x="385" y="252"/>
                      <a:pt x="386" y="253"/>
                      <a:pt x="387" y="254"/>
                    </a:cubicBezTo>
                    <a:cubicBezTo>
                      <a:pt x="387" y="255"/>
                      <a:pt x="387" y="255"/>
                      <a:pt x="387" y="255"/>
                    </a:cubicBezTo>
                    <a:cubicBezTo>
                      <a:pt x="387" y="256"/>
                      <a:pt x="387" y="256"/>
                      <a:pt x="388" y="256"/>
                    </a:cubicBezTo>
                    <a:cubicBezTo>
                      <a:pt x="388" y="257"/>
                      <a:pt x="388" y="258"/>
                      <a:pt x="388" y="258"/>
                    </a:cubicBezTo>
                    <a:cubicBezTo>
                      <a:pt x="388" y="259"/>
                      <a:pt x="388" y="259"/>
                      <a:pt x="388" y="259"/>
                    </a:cubicBezTo>
                    <a:cubicBezTo>
                      <a:pt x="387" y="259"/>
                      <a:pt x="388" y="260"/>
                      <a:pt x="388" y="260"/>
                    </a:cubicBezTo>
                    <a:cubicBezTo>
                      <a:pt x="389" y="260"/>
                      <a:pt x="389" y="261"/>
                      <a:pt x="390" y="262"/>
                    </a:cubicBezTo>
                    <a:cubicBezTo>
                      <a:pt x="390" y="262"/>
                      <a:pt x="390" y="262"/>
                      <a:pt x="390" y="262"/>
                    </a:cubicBezTo>
                    <a:cubicBezTo>
                      <a:pt x="391" y="261"/>
                      <a:pt x="392" y="262"/>
                      <a:pt x="393" y="261"/>
                    </a:cubicBezTo>
                    <a:cubicBezTo>
                      <a:pt x="394" y="261"/>
                      <a:pt x="395" y="260"/>
                      <a:pt x="394" y="259"/>
                    </a:cubicBezTo>
                    <a:cubicBezTo>
                      <a:pt x="394" y="258"/>
                      <a:pt x="394" y="258"/>
                      <a:pt x="394" y="257"/>
                    </a:cubicBezTo>
                    <a:cubicBezTo>
                      <a:pt x="395" y="256"/>
                      <a:pt x="394" y="256"/>
                      <a:pt x="394" y="256"/>
                    </a:cubicBezTo>
                    <a:cubicBezTo>
                      <a:pt x="393" y="255"/>
                      <a:pt x="392" y="255"/>
                      <a:pt x="392" y="254"/>
                    </a:cubicBezTo>
                    <a:cubicBezTo>
                      <a:pt x="391" y="253"/>
                      <a:pt x="391" y="252"/>
                      <a:pt x="390" y="251"/>
                    </a:cubicBezTo>
                    <a:cubicBezTo>
                      <a:pt x="390" y="250"/>
                      <a:pt x="390" y="250"/>
                      <a:pt x="390" y="249"/>
                    </a:cubicBezTo>
                    <a:cubicBezTo>
                      <a:pt x="391" y="250"/>
                      <a:pt x="391" y="250"/>
                      <a:pt x="392" y="251"/>
                    </a:cubicBezTo>
                    <a:cubicBezTo>
                      <a:pt x="392" y="252"/>
                      <a:pt x="392" y="253"/>
                      <a:pt x="392" y="253"/>
                    </a:cubicBezTo>
                    <a:cubicBezTo>
                      <a:pt x="393" y="253"/>
                      <a:pt x="393" y="253"/>
                      <a:pt x="393" y="254"/>
                    </a:cubicBezTo>
                    <a:cubicBezTo>
                      <a:pt x="393" y="254"/>
                      <a:pt x="393" y="254"/>
                      <a:pt x="393" y="255"/>
                    </a:cubicBezTo>
                    <a:cubicBezTo>
                      <a:pt x="394" y="255"/>
                      <a:pt x="394" y="255"/>
                      <a:pt x="394" y="255"/>
                    </a:cubicBezTo>
                    <a:cubicBezTo>
                      <a:pt x="394" y="255"/>
                      <a:pt x="395" y="256"/>
                      <a:pt x="395" y="256"/>
                    </a:cubicBezTo>
                    <a:cubicBezTo>
                      <a:pt x="395" y="256"/>
                      <a:pt x="395" y="256"/>
                      <a:pt x="395" y="257"/>
                    </a:cubicBezTo>
                    <a:cubicBezTo>
                      <a:pt x="394" y="258"/>
                      <a:pt x="394" y="258"/>
                      <a:pt x="396" y="259"/>
                    </a:cubicBezTo>
                    <a:cubicBezTo>
                      <a:pt x="397" y="260"/>
                      <a:pt x="398" y="259"/>
                      <a:pt x="399" y="258"/>
                    </a:cubicBezTo>
                    <a:cubicBezTo>
                      <a:pt x="399" y="258"/>
                      <a:pt x="400" y="258"/>
                      <a:pt x="400" y="257"/>
                    </a:cubicBezTo>
                    <a:cubicBezTo>
                      <a:pt x="400" y="257"/>
                      <a:pt x="400" y="257"/>
                      <a:pt x="400" y="257"/>
                    </a:cubicBezTo>
                    <a:cubicBezTo>
                      <a:pt x="401" y="257"/>
                      <a:pt x="400" y="258"/>
                      <a:pt x="400" y="258"/>
                    </a:cubicBezTo>
                    <a:cubicBezTo>
                      <a:pt x="400" y="258"/>
                      <a:pt x="400" y="258"/>
                      <a:pt x="401" y="258"/>
                    </a:cubicBezTo>
                    <a:cubicBezTo>
                      <a:pt x="402" y="259"/>
                      <a:pt x="402" y="260"/>
                      <a:pt x="403" y="261"/>
                    </a:cubicBezTo>
                    <a:cubicBezTo>
                      <a:pt x="403" y="261"/>
                      <a:pt x="403" y="261"/>
                      <a:pt x="403" y="261"/>
                    </a:cubicBezTo>
                    <a:cubicBezTo>
                      <a:pt x="403" y="261"/>
                      <a:pt x="403" y="262"/>
                      <a:pt x="403" y="262"/>
                    </a:cubicBezTo>
                    <a:cubicBezTo>
                      <a:pt x="402" y="263"/>
                      <a:pt x="403" y="264"/>
                      <a:pt x="402" y="265"/>
                    </a:cubicBezTo>
                    <a:cubicBezTo>
                      <a:pt x="401" y="266"/>
                      <a:pt x="401" y="267"/>
                      <a:pt x="402" y="267"/>
                    </a:cubicBezTo>
                    <a:cubicBezTo>
                      <a:pt x="402" y="267"/>
                      <a:pt x="402" y="267"/>
                      <a:pt x="402" y="268"/>
                    </a:cubicBezTo>
                    <a:cubicBezTo>
                      <a:pt x="401" y="268"/>
                      <a:pt x="401" y="268"/>
                      <a:pt x="401" y="268"/>
                    </a:cubicBezTo>
                    <a:cubicBezTo>
                      <a:pt x="402" y="269"/>
                      <a:pt x="402" y="268"/>
                      <a:pt x="402" y="268"/>
                    </a:cubicBezTo>
                    <a:cubicBezTo>
                      <a:pt x="402" y="268"/>
                      <a:pt x="402" y="268"/>
                      <a:pt x="402" y="268"/>
                    </a:cubicBezTo>
                    <a:cubicBezTo>
                      <a:pt x="403" y="268"/>
                      <a:pt x="404" y="268"/>
                      <a:pt x="404" y="267"/>
                    </a:cubicBezTo>
                    <a:cubicBezTo>
                      <a:pt x="405" y="267"/>
                      <a:pt x="406" y="266"/>
                      <a:pt x="407" y="266"/>
                    </a:cubicBezTo>
                    <a:cubicBezTo>
                      <a:pt x="409" y="267"/>
                      <a:pt x="409" y="265"/>
                      <a:pt x="410" y="264"/>
                    </a:cubicBezTo>
                    <a:cubicBezTo>
                      <a:pt x="411" y="264"/>
                      <a:pt x="411" y="264"/>
                      <a:pt x="411" y="264"/>
                    </a:cubicBezTo>
                    <a:cubicBezTo>
                      <a:pt x="414" y="264"/>
                      <a:pt x="414" y="264"/>
                      <a:pt x="413" y="262"/>
                    </a:cubicBezTo>
                    <a:cubicBezTo>
                      <a:pt x="414" y="262"/>
                      <a:pt x="414" y="261"/>
                      <a:pt x="414" y="261"/>
                    </a:cubicBezTo>
                    <a:cubicBezTo>
                      <a:pt x="415" y="261"/>
                      <a:pt x="415" y="260"/>
                      <a:pt x="416" y="260"/>
                    </a:cubicBezTo>
                    <a:cubicBezTo>
                      <a:pt x="416" y="259"/>
                      <a:pt x="416" y="259"/>
                      <a:pt x="416" y="259"/>
                    </a:cubicBezTo>
                    <a:cubicBezTo>
                      <a:pt x="416" y="259"/>
                      <a:pt x="416" y="258"/>
                      <a:pt x="416" y="258"/>
                    </a:cubicBezTo>
                    <a:cubicBezTo>
                      <a:pt x="416" y="257"/>
                      <a:pt x="416" y="257"/>
                      <a:pt x="417" y="256"/>
                    </a:cubicBezTo>
                    <a:cubicBezTo>
                      <a:pt x="417" y="256"/>
                      <a:pt x="418" y="256"/>
                      <a:pt x="418" y="257"/>
                    </a:cubicBezTo>
                    <a:cubicBezTo>
                      <a:pt x="418" y="258"/>
                      <a:pt x="418" y="258"/>
                      <a:pt x="418" y="259"/>
                    </a:cubicBezTo>
                    <a:cubicBezTo>
                      <a:pt x="418" y="259"/>
                      <a:pt x="418" y="260"/>
                      <a:pt x="419" y="260"/>
                    </a:cubicBezTo>
                    <a:cubicBezTo>
                      <a:pt x="419" y="260"/>
                      <a:pt x="419" y="259"/>
                      <a:pt x="419" y="258"/>
                    </a:cubicBezTo>
                    <a:cubicBezTo>
                      <a:pt x="419" y="258"/>
                      <a:pt x="419" y="258"/>
                      <a:pt x="420" y="258"/>
                    </a:cubicBezTo>
                    <a:cubicBezTo>
                      <a:pt x="420" y="258"/>
                      <a:pt x="421" y="257"/>
                      <a:pt x="421" y="256"/>
                    </a:cubicBezTo>
                    <a:cubicBezTo>
                      <a:pt x="421" y="255"/>
                      <a:pt x="421" y="254"/>
                      <a:pt x="422" y="254"/>
                    </a:cubicBezTo>
                    <a:cubicBezTo>
                      <a:pt x="423" y="254"/>
                      <a:pt x="423" y="254"/>
                      <a:pt x="423" y="253"/>
                    </a:cubicBezTo>
                    <a:cubicBezTo>
                      <a:pt x="423" y="252"/>
                      <a:pt x="423" y="250"/>
                      <a:pt x="424" y="249"/>
                    </a:cubicBezTo>
                    <a:cubicBezTo>
                      <a:pt x="424" y="249"/>
                      <a:pt x="424" y="249"/>
                      <a:pt x="423" y="248"/>
                    </a:cubicBezTo>
                    <a:cubicBezTo>
                      <a:pt x="422" y="248"/>
                      <a:pt x="423" y="247"/>
                      <a:pt x="422" y="246"/>
                    </a:cubicBezTo>
                    <a:cubicBezTo>
                      <a:pt x="422" y="245"/>
                      <a:pt x="422" y="244"/>
                      <a:pt x="421" y="245"/>
                    </a:cubicBezTo>
                    <a:cubicBezTo>
                      <a:pt x="421" y="245"/>
                      <a:pt x="421" y="245"/>
                      <a:pt x="421" y="244"/>
                    </a:cubicBezTo>
                    <a:cubicBezTo>
                      <a:pt x="421" y="244"/>
                      <a:pt x="421" y="244"/>
                      <a:pt x="421" y="244"/>
                    </a:cubicBezTo>
                    <a:cubicBezTo>
                      <a:pt x="420" y="244"/>
                      <a:pt x="419" y="243"/>
                      <a:pt x="419" y="244"/>
                    </a:cubicBezTo>
                    <a:cubicBezTo>
                      <a:pt x="418" y="245"/>
                      <a:pt x="418" y="246"/>
                      <a:pt x="417" y="247"/>
                    </a:cubicBezTo>
                    <a:cubicBezTo>
                      <a:pt x="417" y="248"/>
                      <a:pt x="417" y="248"/>
                      <a:pt x="417" y="249"/>
                    </a:cubicBezTo>
                    <a:cubicBezTo>
                      <a:pt x="417" y="249"/>
                      <a:pt x="416" y="249"/>
                      <a:pt x="416" y="249"/>
                    </a:cubicBezTo>
                    <a:cubicBezTo>
                      <a:pt x="416" y="248"/>
                      <a:pt x="416" y="248"/>
                      <a:pt x="415" y="248"/>
                    </a:cubicBezTo>
                    <a:cubicBezTo>
                      <a:pt x="415" y="248"/>
                      <a:pt x="415" y="247"/>
                      <a:pt x="416" y="247"/>
                    </a:cubicBezTo>
                    <a:cubicBezTo>
                      <a:pt x="416" y="246"/>
                      <a:pt x="416" y="246"/>
                      <a:pt x="416" y="246"/>
                    </a:cubicBezTo>
                    <a:cubicBezTo>
                      <a:pt x="415" y="245"/>
                      <a:pt x="415" y="245"/>
                      <a:pt x="415" y="245"/>
                    </a:cubicBezTo>
                    <a:cubicBezTo>
                      <a:pt x="415" y="246"/>
                      <a:pt x="414" y="245"/>
                      <a:pt x="413" y="246"/>
                    </a:cubicBezTo>
                    <a:cubicBezTo>
                      <a:pt x="413" y="246"/>
                      <a:pt x="413" y="246"/>
                      <a:pt x="412" y="246"/>
                    </a:cubicBezTo>
                    <a:cubicBezTo>
                      <a:pt x="412" y="245"/>
                      <a:pt x="413" y="245"/>
                      <a:pt x="413" y="245"/>
                    </a:cubicBezTo>
                    <a:cubicBezTo>
                      <a:pt x="413" y="244"/>
                      <a:pt x="413" y="244"/>
                      <a:pt x="413" y="243"/>
                    </a:cubicBezTo>
                    <a:cubicBezTo>
                      <a:pt x="414" y="242"/>
                      <a:pt x="415" y="241"/>
                      <a:pt x="415" y="239"/>
                    </a:cubicBezTo>
                    <a:cubicBezTo>
                      <a:pt x="414" y="238"/>
                      <a:pt x="414" y="237"/>
                      <a:pt x="413" y="237"/>
                    </a:cubicBezTo>
                    <a:cubicBezTo>
                      <a:pt x="412" y="237"/>
                      <a:pt x="412" y="237"/>
                      <a:pt x="411" y="237"/>
                    </a:cubicBezTo>
                    <a:cubicBezTo>
                      <a:pt x="411" y="236"/>
                      <a:pt x="411" y="236"/>
                      <a:pt x="411" y="236"/>
                    </a:cubicBezTo>
                    <a:cubicBezTo>
                      <a:pt x="410" y="237"/>
                      <a:pt x="410" y="237"/>
                      <a:pt x="410" y="237"/>
                    </a:cubicBezTo>
                    <a:cubicBezTo>
                      <a:pt x="409" y="237"/>
                      <a:pt x="409" y="237"/>
                      <a:pt x="409" y="237"/>
                    </a:cubicBezTo>
                    <a:cubicBezTo>
                      <a:pt x="409" y="237"/>
                      <a:pt x="408" y="237"/>
                      <a:pt x="408" y="238"/>
                    </a:cubicBezTo>
                    <a:cubicBezTo>
                      <a:pt x="408" y="239"/>
                      <a:pt x="407" y="240"/>
                      <a:pt x="407" y="241"/>
                    </a:cubicBezTo>
                    <a:cubicBezTo>
                      <a:pt x="407" y="241"/>
                      <a:pt x="406" y="241"/>
                      <a:pt x="406" y="241"/>
                    </a:cubicBezTo>
                    <a:cubicBezTo>
                      <a:pt x="406" y="241"/>
                      <a:pt x="406" y="240"/>
                      <a:pt x="406" y="240"/>
                    </a:cubicBezTo>
                    <a:cubicBezTo>
                      <a:pt x="407" y="240"/>
                      <a:pt x="407" y="238"/>
                      <a:pt x="408" y="238"/>
                    </a:cubicBezTo>
                    <a:cubicBezTo>
                      <a:pt x="407" y="237"/>
                      <a:pt x="406" y="237"/>
                      <a:pt x="406" y="237"/>
                    </a:cubicBezTo>
                    <a:cubicBezTo>
                      <a:pt x="405" y="237"/>
                      <a:pt x="405" y="237"/>
                      <a:pt x="405" y="237"/>
                    </a:cubicBezTo>
                    <a:cubicBezTo>
                      <a:pt x="405" y="237"/>
                      <a:pt x="405" y="237"/>
                      <a:pt x="404" y="237"/>
                    </a:cubicBezTo>
                    <a:cubicBezTo>
                      <a:pt x="404" y="236"/>
                      <a:pt x="404" y="236"/>
                      <a:pt x="404" y="236"/>
                    </a:cubicBezTo>
                    <a:cubicBezTo>
                      <a:pt x="403" y="236"/>
                      <a:pt x="403" y="236"/>
                      <a:pt x="402" y="236"/>
                    </a:cubicBezTo>
                    <a:cubicBezTo>
                      <a:pt x="402" y="235"/>
                      <a:pt x="401" y="235"/>
                      <a:pt x="401" y="235"/>
                    </a:cubicBezTo>
                    <a:cubicBezTo>
                      <a:pt x="400" y="235"/>
                      <a:pt x="400" y="236"/>
                      <a:pt x="400" y="236"/>
                    </a:cubicBezTo>
                    <a:cubicBezTo>
                      <a:pt x="398" y="237"/>
                      <a:pt x="398" y="238"/>
                      <a:pt x="396" y="239"/>
                    </a:cubicBezTo>
                    <a:cubicBezTo>
                      <a:pt x="396" y="239"/>
                      <a:pt x="396" y="238"/>
                      <a:pt x="396" y="238"/>
                    </a:cubicBezTo>
                    <a:cubicBezTo>
                      <a:pt x="396" y="237"/>
                      <a:pt x="395" y="236"/>
                      <a:pt x="394" y="235"/>
                    </a:cubicBezTo>
                    <a:cubicBezTo>
                      <a:pt x="393" y="234"/>
                      <a:pt x="394" y="234"/>
                      <a:pt x="395" y="234"/>
                    </a:cubicBezTo>
                    <a:cubicBezTo>
                      <a:pt x="395" y="234"/>
                      <a:pt x="396" y="234"/>
                      <a:pt x="396" y="235"/>
                    </a:cubicBezTo>
                    <a:cubicBezTo>
                      <a:pt x="396" y="235"/>
                      <a:pt x="396" y="235"/>
                      <a:pt x="397" y="235"/>
                    </a:cubicBezTo>
                    <a:cubicBezTo>
                      <a:pt x="397" y="234"/>
                      <a:pt x="399" y="235"/>
                      <a:pt x="400" y="234"/>
                    </a:cubicBezTo>
                    <a:cubicBezTo>
                      <a:pt x="401" y="234"/>
                      <a:pt x="400" y="233"/>
                      <a:pt x="400" y="232"/>
                    </a:cubicBezTo>
                    <a:cubicBezTo>
                      <a:pt x="397" y="232"/>
                      <a:pt x="396" y="231"/>
                      <a:pt x="397" y="229"/>
                    </a:cubicBezTo>
                    <a:cubicBezTo>
                      <a:pt x="397" y="228"/>
                      <a:pt x="397" y="227"/>
                      <a:pt x="396" y="226"/>
                    </a:cubicBezTo>
                    <a:cubicBezTo>
                      <a:pt x="396" y="226"/>
                      <a:pt x="396" y="225"/>
                      <a:pt x="396" y="225"/>
                    </a:cubicBezTo>
                    <a:cubicBezTo>
                      <a:pt x="396" y="225"/>
                      <a:pt x="396" y="225"/>
                      <a:pt x="396" y="225"/>
                    </a:cubicBezTo>
                    <a:cubicBezTo>
                      <a:pt x="396" y="225"/>
                      <a:pt x="396" y="225"/>
                      <a:pt x="396" y="224"/>
                    </a:cubicBezTo>
                    <a:cubicBezTo>
                      <a:pt x="396" y="225"/>
                      <a:pt x="396" y="225"/>
                      <a:pt x="396" y="225"/>
                    </a:cubicBezTo>
                    <a:cubicBezTo>
                      <a:pt x="397" y="225"/>
                      <a:pt x="397" y="226"/>
                      <a:pt x="398" y="227"/>
                    </a:cubicBezTo>
                    <a:cubicBezTo>
                      <a:pt x="398" y="227"/>
                      <a:pt x="397" y="228"/>
                      <a:pt x="398" y="228"/>
                    </a:cubicBezTo>
                    <a:cubicBezTo>
                      <a:pt x="399" y="229"/>
                      <a:pt x="399" y="230"/>
                      <a:pt x="400" y="231"/>
                    </a:cubicBezTo>
                    <a:cubicBezTo>
                      <a:pt x="400" y="231"/>
                      <a:pt x="400" y="232"/>
                      <a:pt x="401" y="231"/>
                    </a:cubicBezTo>
                    <a:cubicBezTo>
                      <a:pt x="401" y="231"/>
                      <a:pt x="401" y="231"/>
                      <a:pt x="401" y="231"/>
                    </a:cubicBezTo>
                    <a:cubicBezTo>
                      <a:pt x="401" y="232"/>
                      <a:pt x="402" y="232"/>
                      <a:pt x="402" y="233"/>
                    </a:cubicBezTo>
                    <a:cubicBezTo>
                      <a:pt x="403" y="234"/>
                      <a:pt x="403" y="234"/>
                      <a:pt x="403" y="234"/>
                    </a:cubicBezTo>
                    <a:cubicBezTo>
                      <a:pt x="404" y="234"/>
                      <a:pt x="404" y="234"/>
                      <a:pt x="404" y="234"/>
                    </a:cubicBezTo>
                    <a:cubicBezTo>
                      <a:pt x="405" y="235"/>
                      <a:pt x="406" y="235"/>
                      <a:pt x="407" y="235"/>
                    </a:cubicBezTo>
                    <a:cubicBezTo>
                      <a:pt x="408" y="235"/>
                      <a:pt x="408" y="235"/>
                      <a:pt x="409" y="235"/>
                    </a:cubicBezTo>
                    <a:cubicBezTo>
                      <a:pt x="410" y="235"/>
                      <a:pt x="410" y="234"/>
                      <a:pt x="412" y="234"/>
                    </a:cubicBezTo>
                    <a:cubicBezTo>
                      <a:pt x="412" y="234"/>
                      <a:pt x="412" y="234"/>
                      <a:pt x="412" y="234"/>
                    </a:cubicBezTo>
                    <a:cubicBezTo>
                      <a:pt x="413" y="235"/>
                      <a:pt x="414" y="235"/>
                      <a:pt x="415" y="234"/>
                    </a:cubicBezTo>
                    <a:cubicBezTo>
                      <a:pt x="416" y="233"/>
                      <a:pt x="416" y="232"/>
                      <a:pt x="417" y="232"/>
                    </a:cubicBezTo>
                    <a:cubicBezTo>
                      <a:pt x="417" y="233"/>
                      <a:pt x="416" y="233"/>
                      <a:pt x="416" y="234"/>
                    </a:cubicBezTo>
                    <a:cubicBezTo>
                      <a:pt x="416" y="234"/>
                      <a:pt x="416" y="235"/>
                      <a:pt x="417" y="234"/>
                    </a:cubicBezTo>
                    <a:cubicBezTo>
                      <a:pt x="418" y="233"/>
                      <a:pt x="419" y="233"/>
                      <a:pt x="420" y="232"/>
                    </a:cubicBezTo>
                    <a:cubicBezTo>
                      <a:pt x="420" y="232"/>
                      <a:pt x="420" y="231"/>
                      <a:pt x="420" y="231"/>
                    </a:cubicBezTo>
                    <a:cubicBezTo>
                      <a:pt x="420" y="230"/>
                      <a:pt x="420" y="230"/>
                      <a:pt x="421" y="230"/>
                    </a:cubicBezTo>
                    <a:cubicBezTo>
                      <a:pt x="421" y="229"/>
                      <a:pt x="422" y="229"/>
                      <a:pt x="422" y="227"/>
                    </a:cubicBezTo>
                    <a:cubicBezTo>
                      <a:pt x="422" y="227"/>
                      <a:pt x="422" y="227"/>
                      <a:pt x="423" y="226"/>
                    </a:cubicBezTo>
                    <a:cubicBezTo>
                      <a:pt x="423" y="226"/>
                      <a:pt x="424" y="225"/>
                      <a:pt x="423" y="225"/>
                    </a:cubicBezTo>
                    <a:cubicBezTo>
                      <a:pt x="423" y="224"/>
                      <a:pt x="423" y="223"/>
                      <a:pt x="422" y="223"/>
                    </a:cubicBezTo>
                    <a:cubicBezTo>
                      <a:pt x="421" y="223"/>
                      <a:pt x="421" y="223"/>
                      <a:pt x="421" y="223"/>
                    </a:cubicBezTo>
                    <a:cubicBezTo>
                      <a:pt x="422" y="222"/>
                      <a:pt x="421" y="221"/>
                      <a:pt x="422" y="220"/>
                    </a:cubicBezTo>
                    <a:cubicBezTo>
                      <a:pt x="422" y="220"/>
                      <a:pt x="422" y="220"/>
                      <a:pt x="422" y="219"/>
                    </a:cubicBezTo>
                    <a:cubicBezTo>
                      <a:pt x="421" y="219"/>
                      <a:pt x="421" y="218"/>
                      <a:pt x="420" y="217"/>
                    </a:cubicBezTo>
                    <a:cubicBezTo>
                      <a:pt x="419" y="217"/>
                      <a:pt x="419" y="215"/>
                      <a:pt x="419" y="215"/>
                    </a:cubicBezTo>
                    <a:cubicBezTo>
                      <a:pt x="420" y="214"/>
                      <a:pt x="421" y="213"/>
                      <a:pt x="422" y="214"/>
                    </a:cubicBezTo>
                    <a:cubicBezTo>
                      <a:pt x="422" y="214"/>
                      <a:pt x="422" y="214"/>
                      <a:pt x="423" y="214"/>
                    </a:cubicBezTo>
                    <a:cubicBezTo>
                      <a:pt x="423" y="215"/>
                      <a:pt x="424" y="214"/>
                      <a:pt x="425" y="215"/>
                    </a:cubicBezTo>
                    <a:cubicBezTo>
                      <a:pt x="426" y="215"/>
                      <a:pt x="427" y="215"/>
                      <a:pt x="427" y="215"/>
                    </a:cubicBezTo>
                    <a:cubicBezTo>
                      <a:pt x="429" y="216"/>
                      <a:pt x="429" y="216"/>
                      <a:pt x="430" y="215"/>
                    </a:cubicBezTo>
                    <a:cubicBezTo>
                      <a:pt x="430" y="215"/>
                      <a:pt x="430" y="215"/>
                      <a:pt x="431" y="215"/>
                    </a:cubicBezTo>
                    <a:cubicBezTo>
                      <a:pt x="431" y="215"/>
                      <a:pt x="432" y="214"/>
                      <a:pt x="432" y="214"/>
                    </a:cubicBezTo>
                    <a:cubicBezTo>
                      <a:pt x="432" y="213"/>
                      <a:pt x="433" y="212"/>
                      <a:pt x="434" y="213"/>
                    </a:cubicBezTo>
                    <a:cubicBezTo>
                      <a:pt x="435" y="213"/>
                      <a:pt x="435" y="213"/>
                      <a:pt x="435" y="214"/>
                    </a:cubicBezTo>
                    <a:cubicBezTo>
                      <a:pt x="436" y="214"/>
                      <a:pt x="436" y="214"/>
                      <a:pt x="436" y="213"/>
                    </a:cubicBezTo>
                    <a:cubicBezTo>
                      <a:pt x="436" y="213"/>
                      <a:pt x="437" y="212"/>
                      <a:pt x="437" y="211"/>
                    </a:cubicBezTo>
                    <a:cubicBezTo>
                      <a:pt x="438" y="210"/>
                      <a:pt x="438" y="209"/>
                      <a:pt x="437" y="209"/>
                    </a:cubicBezTo>
                    <a:cubicBezTo>
                      <a:pt x="436" y="209"/>
                      <a:pt x="435" y="207"/>
                      <a:pt x="434" y="208"/>
                    </a:cubicBezTo>
                    <a:cubicBezTo>
                      <a:pt x="434" y="209"/>
                      <a:pt x="434" y="209"/>
                      <a:pt x="434" y="208"/>
                    </a:cubicBezTo>
                    <a:cubicBezTo>
                      <a:pt x="433" y="207"/>
                      <a:pt x="432" y="208"/>
                      <a:pt x="431" y="207"/>
                    </a:cubicBezTo>
                    <a:cubicBezTo>
                      <a:pt x="430" y="207"/>
                      <a:pt x="429" y="207"/>
                      <a:pt x="429" y="206"/>
                    </a:cubicBezTo>
                    <a:cubicBezTo>
                      <a:pt x="429" y="205"/>
                      <a:pt x="430" y="205"/>
                      <a:pt x="431" y="205"/>
                    </a:cubicBezTo>
                    <a:cubicBezTo>
                      <a:pt x="431" y="205"/>
                      <a:pt x="431" y="205"/>
                      <a:pt x="431" y="205"/>
                    </a:cubicBezTo>
                    <a:cubicBezTo>
                      <a:pt x="432" y="205"/>
                      <a:pt x="432" y="205"/>
                      <a:pt x="432" y="205"/>
                    </a:cubicBezTo>
                    <a:cubicBezTo>
                      <a:pt x="432" y="205"/>
                      <a:pt x="433" y="205"/>
                      <a:pt x="434" y="205"/>
                    </a:cubicBezTo>
                    <a:cubicBezTo>
                      <a:pt x="434" y="205"/>
                      <a:pt x="435" y="205"/>
                      <a:pt x="436" y="205"/>
                    </a:cubicBezTo>
                    <a:cubicBezTo>
                      <a:pt x="436" y="205"/>
                      <a:pt x="436" y="205"/>
                      <a:pt x="436" y="205"/>
                    </a:cubicBezTo>
                    <a:cubicBezTo>
                      <a:pt x="436" y="205"/>
                      <a:pt x="436" y="206"/>
                      <a:pt x="437" y="206"/>
                    </a:cubicBezTo>
                    <a:cubicBezTo>
                      <a:pt x="437" y="206"/>
                      <a:pt x="438" y="206"/>
                      <a:pt x="439" y="205"/>
                    </a:cubicBezTo>
                    <a:cubicBezTo>
                      <a:pt x="439" y="205"/>
                      <a:pt x="439" y="204"/>
                      <a:pt x="439" y="203"/>
                    </a:cubicBezTo>
                    <a:cubicBezTo>
                      <a:pt x="440" y="203"/>
                      <a:pt x="440" y="203"/>
                      <a:pt x="440" y="203"/>
                    </a:cubicBezTo>
                    <a:cubicBezTo>
                      <a:pt x="441" y="202"/>
                      <a:pt x="441" y="202"/>
                      <a:pt x="441" y="202"/>
                    </a:cubicBezTo>
                    <a:cubicBezTo>
                      <a:pt x="441" y="201"/>
                      <a:pt x="441" y="201"/>
                      <a:pt x="441" y="200"/>
                    </a:cubicBezTo>
                    <a:cubicBezTo>
                      <a:pt x="440" y="200"/>
                      <a:pt x="440" y="200"/>
                      <a:pt x="440" y="199"/>
                    </a:cubicBezTo>
                    <a:cubicBezTo>
                      <a:pt x="439" y="199"/>
                      <a:pt x="438" y="198"/>
                      <a:pt x="437" y="198"/>
                    </a:cubicBezTo>
                    <a:cubicBezTo>
                      <a:pt x="437" y="198"/>
                      <a:pt x="436" y="198"/>
                      <a:pt x="436" y="198"/>
                    </a:cubicBezTo>
                    <a:cubicBezTo>
                      <a:pt x="435" y="197"/>
                      <a:pt x="435" y="197"/>
                      <a:pt x="435" y="197"/>
                    </a:cubicBezTo>
                    <a:cubicBezTo>
                      <a:pt x="434" y="197"/>
                      <a:pt x="434" y="196"/>
                      <a:pt x="434" y="196"/>
                    </a:cubicBezTo>
                    <a:cubicBezTo>
                      <a:pt x="433" y="196"/>
                      <a:pt x="433" y="196"/>
                      <a:pt x="432" y="196"/>
                    </a:cubicBezTo>
                    <a:cubicBezTo>
                      <a:pt x="431" y="196"/>
                      <a:pt x="431" y="196"/>
                      <a:pt x="431" y="195"/>
                    </a:cubicBezTo>
                    <a:cubicBezTo>
                      <a:pt x="431" y="195"/>
                      <a:pt x="431" y="195"/>
                      <a:pt x="432" y="195"/>
                    </a:cubicBezTo>
                    <a:cubicBezTo>
                      <a:pt x="433" y="195"/>
                      <a:pt x="434" y="195"/>
                      <a:pt x="435" y="196"/>
                    </a:cubicBezTo>
                    <a:cubicBezTo>
                      <a:pt x="437" y="197"/>
                      <a:pt x="438" y="197"/>
                      <a:pt x="439" y="196"/>
                    </a:cubicBezTo>
                    <a:cubicBezTo>
                      <a:pt x="440" y="195"/>
                      <a:pt x="440" y="195"/>
                      <a:pt x="441" y="195"/>
                    </a:cubicBezTo>
                    <a:cubicBezTo>
                      <a:pt x="441" y="195"/>
                      <a:pt x="442" y="195"/>
                      <a:pt x="442" y="195"/>
                    </a:cubicBezTo>
                    <a:cubicBezTo>
                      <a:pt x="442" y="194"/>
                      <a:pt x="443" y="193"/>
                      <a:pt x="444" y="193"/>
                    </a:cubicBezTo>
                    <a:cubicBezTo>
                      <a:pt x="444" y="193"/>
                      <a:pt x="444" y="192"/>
                      <a:pt x="444" y="192"/>
                    </a:cubicBezTo>
                    <a:cubicBezTo>
                      <a:pt x="443" y="192"/>
                      <a:pt x="443" y="191"/>
                      <a:pt x="443" y="191"/>
                    </a:cubicBezTo>
                    <a:cubicBezTo>
                      <a:pt x="443" y="190"/>
                      <a:pt x="444" y="190"/>
                      <a:pt x="444" y="189"/>
                    </a:cubicBezTo>
                    <a:cubicBezTo>
                      <a:pt x="443" y="188"/>
                      <a:pt x="443" y="187"/>
                      <a:pt x="443" y="186"/>
                    </a:cubicBezTo>
                    <a:cubicBezTo>
                      <a:pt x="443" y="185"/>
                      <a:pt x="443" y="184"/>
                      <a:pt x="442" y="184"/>
                    </a:cubicBezTo>
                    <a:cubicBezTo>
                      <a:pt x="440" y="183"/>
                      <a:pt x="439" y="182"/>
                      <a:pt x="437" y="183"/>
                    </a:cubicBezTo>
                    <a:cubicBezTo>
                      <a:pt x="436" y="183"/>
                      <a:pt x="435" y="183"/>
                      <a:pt x="434" y="183"/>
                    </a:cubicBezTo>
                    <a:cubicBezTo>
                      <a:pt x="433" y="183"/>
                      <a:pt x="433" y="183"/>
                      <a:pt x="433" y="183"/>
                    </a:cubicBezTo>
                    <a:cubicBezTo>
                      <a:pt x="433" y="184"/>
                      <a:pt x="433" y="184"/>
                      <a:pt x="433" y="184"/>
                    </a:cubicBezTo>
                    <a:cubicBezTo>
                      <a:pt x="433" y="184"/>
                      <a:pt x="432" y="185"/>
                      <a:pt x="432" y="184"/>
                    </a:cubicBezTo>
                    <a:cubicBezTo>
                      <a:pt x="432" y="184"/>
                      <a:pt x="432" y="184"/>
                      <a:pt x="432" y="184"/>
                    </a:cubicBezTo>
                    <a:cubicBezTo>
                      <a:pt x="433" y="182"/>
                      <a:pt x="434" y="182"/>
                      <a:pt x="435" y="182"/>
                    </a:cubicBezTo>
                    <a:cubicBezTo>
                      <a:pt x="436" y="182"/>
                      <a:pt x="437" y="181"/>
                      <a:pt x="437" y="180"/>
                    </a:cubicBezTo>
                    <a:cubicBezTo>
                      <a:pt x="436" y="180"/>
                      <a:pt x="436" y="180"/>
                      <a:pt x="435" y="179"/>
                    </a:cubicBezTo>
                    <a:cubicBezTo>
                      <a:pt x="433" y="178"/>
                      <a:pt x="431" y="178"/>
                      <a:pt x="429" y="179"/>
                    </a:cubicBezTo>
                    <a:cubicBezTo>
                      <a:pt x="428" y="179"/>
                      <a:pt x="428" y="179"/>
                      <a:pt x="427" y="179"/>
                    </a:cubicBezTo>
                    <a:cubicBezTo>
                      <a:pt x="427" y="179"/>
                      <a:pt x="426" y="179"/>
                      <a:pt x="426" y="180"/>
                    </a:cubicBezTo>
                    <a:cubicBezTo>
                      <a:pt x="425" y="180"/>
                      <a:pt x="425" y="180"/>
                      <a:pt x="425" y="180"/>
                    </a:cubicBezTo>
                    <a:cubicBezTo>
                      <a:pt x="425" y="179"/>
                      <a:pt x="424" y="180"/>
                      <a:pt x="424" y="180"/>
                    </a:cubicBezTo>
                    <a:cubicBezTo>
                      <a:pt x="423" y="181"/>
                      <a:pt x="422" y="183"/>
                      <a:pt x="421" y="185"/>
                    </a:cubicBezTo>
                    <a:cubicBezTo>
                      <a:pt x="421" y="185"/>
                      <a:pt x="421" y="186"/>
                      <a:pt x="421" y="186"/>
                    </a:cubicBezTo>
                    <a:cubicBezTo>
                      <a:pt x="421" y="186"/>
                      <a:pt x="421" y="187"/>
                      <a:pt x="420" y="187"/>
                    </a:cubicBezTo>
                    <a:cubicBezTo>
                      <a:pt x="420" y="187"/>
                      <a:pt x="420" y="187"/>
                      <a:pt x="420" y="187"/>
                    </a:cubicBezTo>
                    <a:cubicBezTo>
                      <a:pt x="420" y="185"/>
                      <a:pt x="421" y="184"/>
                      <a:pt x="422" y="182"/>
                    </a:cubicBezTo>
                    <a:cubicBezTo>
                      <a:pt x="422" y="181"/>
                      <a:pt x="422" y="181"/>
                      <a:pt x="423" y="180"/>
                    </a:cubicBezTo>
                    <a:cubicBezTo>
                      <a:pt x="424" y="179"/>
                      <a:pt x="424" y="178"/>
                      <a:pt x="423" y="177"/>
                    </a:cubicBezTo>
                    <a:cubicBezTo>
                      <a:pt x="423" y="177"/>
                      <a:pt x="423" y="177"/>
                      <a:pt x="423" y="177"/>
                    </a:cubicBezTo>
                    <a:cubicBezTo>
                      <a:pt x="423" y="177"/>
                      <a:pt x="423" y="177"/>
                      <a:pt x="423" y="177"/>
                    </a:cubicBezTo>
                    <a:cubicBezTo>
                      <a:pt x="423" y="177"/>
                      <a:pt x="423" y="177"/>
                      <a:pt x="423" y="177"/>
                    </a:cubicBezTo>
                    <a:cubicBezTo>
                      <a:pt x="423" y="177"/>
                      <a:pt x="424" y="177"/>
                      <a:pt x="424" y="177"/>
                    </a:cubicBezTo>
                    <a:cubicBezTo>
                      <a:pt x="424" y="178"/>
                      <a:pt x="424" y="178"/>
                      <a:pt x="425" y="178"/>
                    </a:cubicBezTo>
                    <a:cubicBezTo>
                      <a:pt x="426" y="178"/>
                      <a:pt x="427" y="177"/>
                      <a:pt x="428" y="177"/>
                    </a:cubicBezTo>
                    <a:cubicBezTo>
                      <a:pt x="429" y="176"/>
                      <a:pt x="431" y="176"/>
                      <a:pt x="433" y="176"/>
                    </a:cubicBezTo>
                    <a:cubicBezTo>
                      <a:pt x="433" y="177"/>
                      <a:pt x="434" y="177"/>
                      <a:pt x="434" y="176"/>
                    </a:cubicBezTo>
                    <a:cubicBezTo>
                      <a:pt x="434" y="176"/>
                      <a:pt x="434" y="175"/>
                      <a:pt x="434" y="175"/>
                    </a:cubicBezTo>
                    <a:cubicBezTo>
                      <a:pt x="434" y="174"/>
                      <a:pt x="433" y="175"/>
                      <a:pt x="433" y="175"/>
                    </a:cubicBezTo>
                    <a:cubicBezTo>
                      <a:pt x="432" y="175"/>
                      <a:pt x="432" y="174"/>
                      <a:pt x="431" y="174"/>
                    </a:cubicBezTo>
                    <a:cubicBezTo>
                      <a:pt x="430" y="174"/>
                      <a:pt x="429" y="174"/>
                      <a:pt x="428" y="174"/>
                    </a:cubicBezTo>
                    <a:cubicBezTo>
                      <a:pt x="428" y="174"/>
                      <a:pt x="428" y="174"/>
                      <a:pt x="428" y="174"/>
                    </a:cubicBezTo>
                    <a:cubicBezTo>
                      <a:pt x="427" y="174"/>
                      <a:pt x="426" y="173"/>
                      <a:pt x="425" y="173"/>
                    </a:cubicBezTo>
                    <a:cubicBezTo>
                      <a:pt x="423" y="173"/>
                      <a:pt x="422" y="173"/>
                      <a:pt x="420" y="174"/>
                    </a:cubicBezTo>
                    <a:cubicBezTo>
                      <a:pt x="420" y="173"/>
                      <a:pt x="421" y="173"/>
                      <a:pt x="421" y="172"/>
                    </a:cubicBezTo>
                    <a:cubicBezTo>
                      <a:pt x="421" y="172"/>
                      <a:pt x="422" y="172"/>
                      <a:pt x="422" y="172"/>
                    </a:cubicBezTo>
                    <a:cubicBezTo>
                      <a:pt x="423" y="172"/>
                      <a:pt x="423" y="172"/>
                      <a:pt x="424" y="172"/>
                    </a:cubicBezTo>
                    <a:cubicBezTo>
                      <a:pt x="424" y="172"/>
                      <a:pt x="424" y="172"/>
                      <a:pt x="424" y="172"/>
                    </a:cubicBezTo>
                    <a:cubicBezTo>
                      <a:pt x="425" y="172"/>
                      <a:pt x="426" y="172"/>
                      <a:pt x="427" y="173"/>
                    </a:cubicBezTo>
                    <a:cubicBezTo>
                      <a:pt x="428" y="173"/>
                      <a:pt x="428" y="173"/>
                      <a:pt x="429" y="173"/>
                    </a:cubicBezTo>
                    <a:cubicBezTo>
                      <a:pt x="431" y="172"/>
                      <a:pt x="433" y="172"/>
                      <a:pt x="434" y="172"/>
                    </a:cubicBezTo>
                    <a:cubicBezTo>
                      <a:pt x="435" y="173"/>
                      <a:pt x="437" y="173"/>
                      <a:pt x="436" y="175"/>
                    </a:cubicBezTo>
                    <a:cubicBezTo>
                      <a:pt x="436" y="176"/>
                      <a:pt x="437" y="176"/>
                      <a:pt x="437" y="177"/>
                    </a:cubicBezTo>
                    <a:cubicBezTo>
                      <a:pt x="439" y="178"/>
                      <a:pt x="441" y="178"/>
                      <a:pt x="443" y="178"/>
                    </a:cubicBezTo>
                    <a:cubicBezTo>
                      <a:pt x="444" y="179"/>
                      <a:pt x="445" y="179"/>
                      <a:pt x="446" y="178"/>
                    </a:cubicBezTo>
                    <a:cubicBezTo>
                      <a:pt x="446" y="177"/>
                      <a:pt x="445" y="177"/>
                      <a:pt x="445" y="176"/>
                    </a:cubicBezTo>
                    <a:cubicBezTo>
                      <a:pt x="445" y="176"/>
                      <a:pt x="445" y="175"/>
                      <a:pt x="444" y="175"/>
                    </a:cubicBezTo>
                    <a:cubicBezTo>
                      <a:pt x="444" y="175"/>
                      <a:pt x="445" y="174"/>
                      <a:pt x="444" y="174"/>
                    </a:cubicBezTo>
                    <a:cubicBezTo>
                      <a:pt x="444" y="173"/>
                      <a:pt x="443" y="173"/>
                      <a:pt x="443" y="173"/>
                    </a:cubicBezTo>
                    <a:cubicBezTo>
                      <a:pt x="444" y="173"/>
                      <a:pt x="444" y="172"/>
                      <a:pt x="445" y="172"/>
                    </a:cubicBezTo>
                    <a:cubicBezTo>
                      <a:pt x="445" y="172"/>
                      <a:pt x="445" y="171"/>
                      <a:pt x="445" y="171"/>
                    </a:cubicBezTo>
                    <a:cubicBezTo>
                      <a:pt x="444" y="171"/>
                      <a:pt x="443" y="171"/>
                      <a:pt x="442" y="171"/>
                    </a:cubicBezTo>
                    <a:cubicBezTo>
                      <a:pt x="442" y="171"/>
                      <a:pt x="442" y="171"/>
                      <a:pt x="442" y="170"/>
                    </a:cubicBezTo>
                    <a:cubicBezTo>
                      <a:pt x="440" y="170"/>
                      <a:pt x="439" y="170"/>
                      <a:pt x="437" y="170"/>
                    </a:cubicBezTo>
                    <a:cubicBezTo>
                      <a:pt x="437" y="170"/>
                      <a:pt x="436" y="171"/>
                      <a:pt x="435" y="170"/>
                    </a:cubicBezTo>
                    <a:cubicBezTo>
                      <a:pt x="435" y="170"/>
                      <a:pt x="435" y="169"/>
                      <a:pt x="434" y="169"/>
                    </a:cubicBezTo>
                    <a:cubicBezTo>
                      <a:pt x="431" y="169"/>
                      <a:pt x="428" y="168"/>
                      <a:pt x="425" y="170"/>
                    </a:cubicBezTo>
                    <a:cubicBezTo>
                      <a:pt x="425" y="170"/>
                      <a:pt x="425" y="170"/>
                      <a:pt x="425" y="170"/>
                    </a:cubicBezTo>
                    <a:cubicBezTo>
                      <a:pt x="425" y="170"/>
                      <a:pt x="425" y="170"/>
                      <a:pt x="426" y="170"/>
                    </a:cubicBezTo>
                    <a:cubicBezTo>
                      <a:pt x="426" y="169"/>
                      <a:pt x="426" y="169"/>
                      <a:pt x="426" y="169"/>
                    </a:cubicBezTo>
                    <a:cubicBezTo>
                      <a:pt x="426" y="169"/>
                      <a:pt x="426" y="169"/>
                      <a:pt x="425" y="169"/>
                    </a:cubicBezTo>
                    <a:cubicBezTo>
                      <a:pt x="425" y="168"/>
                      <a:pt x="424" y="168"/>
                      <a:pt x="424" y="168"/>
                    </a:cubicBezTo>
                    <a:cubicBezTo>
                      <a:pt x="423" y="168"/>
                      <a:pt x="422" y="167"/>
                      <a:pt x="422" y="167"/>
                    </a:cubicBezTo>
                    <a:cubicBezTo>
                      <a:pt x="422" y="166"/>
                      <a:pt x="422" y="166"/>
                      <a:pt x="422" y="166"/>
                    </a:cubicBezTo>
                    <a:cubicBezTo>
                      <a:pt x="424" y="167"/>
                      <a:pt x="425" y="167"/>
                      <a:pt x="427" y="167"/>
                    </a:cubicBezTo>
                    <a:cubicBezTo>
                      <a:pt x="427" y="167"/>
                      <a:pt x="427" y="167"/>
                      <a:pt x="427" y="166"/>
                    </a:cubicBezTo>
                    <a:cubicBezTo>
                      <a:pt x="427" y="165"/>
                      <a:pt x="426" y="164"/>
                      <a:pt x="426" y="163"/>
                    </a:cubicBezTo>
                    <a:cubicBezTo>
                      <a:pt x="426" y="163"/>
                      <a:pt x="426" y="163"/>
                      <a:pt x="426" y="163"/>
                    </a:cubicBezTo>
                    <a:cubicBezTo>
                      <a:pt x="427" y="163"/>
                      <a:pt x="427" y="163"/>
                      <a:pt x="427" y="162"/>
                    </a:cubicBezTo>
                    <a:cubicBezTo>
                      <a:pt x="428" y="164"/>
                      <a:pt x="428" y="165"/>
                      <a:pt x="429" y="166"/>
                    </a:cubicBezTo>
                    <a:cubicBezTo>
                      <a:pt x="429" y="166"/>
                      <a:pt x="430" y="167"/>
                      <a:pt x="431" y="167"/>
                    </a:cubicBezTo>
                    <a:cubicBezTo>
                      <a:pt x="431" y="167"/>
                      <a:pt x="432" y="167"/>
                      <a:pt x="432" y="167"/>
                    </a:cubicBezTo>
                    <a:cubicBezTo>
                      <a:pt x="433" y="167"/>
                      <a:pt x="435" y="167"/>
                      <a:pt x="436" y="166"/>
                    </a:cubicBezTo>
                    <a:cubicBezTo>
                      <a:pt x="435" y="166"/>
                      <a:pt x="434" y="165"/>
                      <a:pt x="434" y="164"/>
                    </a:cubicBezTo>
                    <a:cubicBezTo>
                      <a:pt x="434" y="164"/>
                      <a:pt x="434" y="163"/>
                      <a:pt x="434" y="163"/>
                    </a:cubicBezTo>
                    <a:cubicBezTo>
                      <a:pt x="433" y="162"/>
                      <a:pt x="431" y="162"/>
                      <a:pt x="430" y="162"/>
                    </a:cubicBezTo>
                    <a:cubicBezTo>
                      <a:pt x="429" y="161"/>
                      <a:pt x="428" y="161"/>
                      <a:pt x="427" y="161"/>
                    </a:cubicBezTo>
                    <a:cubicBezTo>
                      <a:pt x="427" y="161"/>
                      <a:pt x="427" y="160"/>
                      <a:pt x="427" y="160"/>
                    </a:cubicBezTo>
                    <a:cubicBezTo>
                      <a:pt x="427" y="160"/>
                      <a:pt x="428" y="159"/>
                      <a:pt x="428" y="159"/>
                    </a:cubicBezTo>
                    <a:cubicBezTo>
                      <a:pt x="428" y="160"/>
                      <a:pt x="428" y="160"/>
                      <a:pt x="429" y="160"/>
                    </a:cubicBezTo>
                    <a:cubicBezTo>
                      <a:pt x="429" y="161"/>
                      <a:pt x="429" y="161"/>
                      <a:pt x="429" y="161"/>
                    </a:cubicBezTo>
                    <a:cubicBezTo>
                      <a:pt x="429" y="161"/>
                      <a:pt x="430" y="160"/>
                      <a:pt x="431" y="160"/>
                    </a:cubicBezTo>
                    <a:cubicBezTo>
                      <a:pt x="431" y="161"/>
                      <a:pt x="432" y="161"/>
                      <a:pt x="433" y="161"/>
                    </a:cubicBezTo>
                    <a:cubicBezTo>
                      <a:pt x="433" y="161"/>
                      <a:pt x="433" y="161"/>
                      <a:pt x="433" y="161"/>
                    </a:cubicBezTo>
                    <a:cubicBezTo>
                      <a:pt x="434" y="161"/>
                      <a:pt x="434" y="161"/>
                      <a:pt x="434" y="161"/>
                    </a:cubicBezTo>
                    <a:cubicBezTo>
                      <a:pt x="434" y="161"/>
                      <a:pt x="434" y="162"/>
                      <a:pt x="435" y="162"/>
                    </a:cubicBezTo>
                    <a:cubicBezTo>
                      <a:pt x="435" y="162"/>
                      <a:pt x="435" y="163"/>
                      <a:pt x="435" y="163"/>
                    </a:cubicBezTo>
                    <a:cubicBezTo>
                      <a:pt x="435" y="164"/>
                      <a:pt x="436" y="163"/>
                      <a:pt x="437" y="163"/>
                    </a:cubicBezTo>
                    <a:cubicBezTo>
                      <a:pt x="437" y="163"/>
                      <a:pt x="436" y="164"/>
                      <a:pt x="437" y="164"/>
                    </a:cubicBezTo>
                    <a:cubicBezTo>
                      <a:pt x="438" y="164"/>
                      <a:pt x="438" y="164"/>
                      <a:pt x="438" y="164"/>
                    </a:cubicBezTo>
                    <a:cubicBezTo>
                      <a:pt x="439" y="165"/>
                      <a:pt x="439" y="166"/>
                      <a:pt x="440" y="165"/>
                    </a:cubicBezTo>
                    <a:cubicBezTo>
                      <a:pt x="440" y="166"/>
                      <a:pt x="441" y="166"/>
                      <a:pt x="442" y="166"/>
                    </a:cubicBezTo>
                    <a:cubicBezTo>
                      <a:pt x="442" y="166"/>
                      <a:pt x="443" y="165"/>
                      <a:pt x="443" y="165"/>
                    </a:cubicBezTo>
                    <a:cubicBezTo>
                      <a:pt x="443" y="164"/>
                      <a:pt x="443" y="163"/>
                      <a:pt x="442" y="163"/>
                    </a:cubicBezTo>
                    <a:cubicBezTo>
                      <a:pt x="442" y="162"/>
                      <a:pt x="442" y="162"/>
                      <a:pt x="442" y="161"/>
                    </a:cubicBezTo>
                    <a:cubicBezTo>
                      <a:pt x="442" y="160"/>
                      <a:pt x="443" y="162"/>
                      <a:pt x="443" y="162"/>
                    </a:cubicBezTo>
                    <a:cubicBezTo>
                      <a:pt x="444" y="162"/>
                      <a:pt x="444" y="163"/>
                      <a:pt x="445" y="163"/>
                    </a:cubicBezTo>
                    <a:cubicBezTo>
                      <a:pt x="445" y="163"/>
                      <a:pt x="446" y="163"/>
                      <a:pt x="447" y="163"/>
                    </a:cubicBezTo>
                    <a:cubicBezTo>
                      <a:pt x="448" y="164"/>
                      <a:pt x="449" y="163"/>
                      <a:pt x="449" y="161"/>
                    </a:cubicBezTo>
                    <a:cubicBezTo>
                      <a:pt x="449" y="160"/>
                      <a:pt x="449" y="160"/>
                      <a:pt x="449" y="159"/>
                    </a:cubicBezTo>
                    <a:cubicBezTo>
                      <a:pt x="449" y="159"/>
                      <a:pt x="449" y="159"/>
                      <a:pt x="449" y="159"/>
                    </a:cubicBezTo>
                    <a:cubicBezTo>
                      <a:pt x="450" y="160"/>
                      <a:pt x="449" y="161"/>
                      <a:pt x="450" y="161"/>
                    </a:cubicBezTo>
                    <a:cubicBezTo>
                      <a:pt x="450" y="161"/>
                      <a:pt x="451" y="161"/>
                      <a:pt x="451" y="161"/>
                    </a:cubicBezTo>
                    <a:cubicBezTo>
                      <a:pt x="451" y="161"/>
                      <a:pt x="451" y="161"/>
                      <a:pt x="452" y="161"/>
                    </a:cubicBezTo>
                    <a:cubicBezTo>
                      <a:pt x="452" y="161"/>
                      <a:pt x="454" y="161"/>
                      <a:pt x="454" y="160"/>
                    </a:cubicBezTo>
                    <a:cubicBezTo>
                      <a:pt x="454" y="157"/>
                      <a:pt x="454" y="155"/>
                      <a:pt x="453" y="153"/>
                    </a:cubicBezTo>
                    <a:cubicBezTo>
                      <a:pt x="453" y="153"/>
                      <a:pt x="453" y="152"/>
                      <a:pt x="453" y="152"/>
                    </a:cubicBezTo>
                    <a:cubicBezTo>
                      <a:pt x="453" y="151"/>
                      <a:pt x="453" y="151"/>
                      <a:pt x="452" y="151"/>
                    </a:cubicBezTo>
                    <a:cubicBezTo>
                      <a:pt x="452" y="151"/>
                      <a:pt x="451" y="152"/>
                      <a:pt x="450" y="151"/>
                    </a:cubicBezTo>
                    <a:cubicBezTo>
                      <a:pt x="449" y="150"/>
                      <a:pt x="448" y="150"/>
                      <a:pt x="446" y="150"/>
                    </a:cubicBezTo>
                    <a:cubicBezTo>
                      <a:pt x="444" y="150"/>
                      <a:pt x="444" y="150"/>
                      <a:pt x="443" y="148"/>
                    </a:cubicBezTo>
                    <a:cubicBezTo>
                      <a:pt x="444" y="148"/>
                      <a:pt x="445" y="148"/>
                      <a:pt x="446" y="147"/>
                    </a:cubicBezTo>
                    <a:cubicBezTo>
                      <a:pt x="447" y="146"/>
                      <a:pt x="448" y="147"/>
                      <a:pt x="449" y="147"/>
                    </a:cubicBezTo>
                    <a:cubicBezTo>
                      <a:pt x="449" y="148"/>
                      <a:pt x="450" y="148"/>
                      <a:pt x="450" y="148"/>
                    </a:cubicBezTo>
                    <a:cubicBezTo>
                      <a:pt x="450" y="148"/>
                      <a:pt x="449" y="148"/>
                      <a:pt x="449" y="149"/>
                    </a:cubicBezTo>
                    <a:cubicBezTo>
                      <a:pt x="450" y="150"/>
                      <a:pt x="450" y="149"/>
                      <a:pt x="451" y="149"/>
                    </a:cubicBezTo>
                    <a:cubicBezTo>
                      <a:pt x="452" y="149"/>
                      <a:pt x="454" y="149"/>
                      <a:pt x="455" y="150"/>
                    </a:cubicBezTo>
                    <a:cubicBezTo>
                      <a:pt x="455" y="150"/>
                      <a:pt x="455" y="150"/>
                      <a:pt x="455" y="151"/>
                    </a:cubicBezTo>
                    <a:cubicBezTo>
                      <a:pt x="455" y="151"/>
                      <a:pt x="455" y="152"/>
                      <a:pt x="455" y="152"/>
                    </a:cubicBezTo>
                    <a:cubicBezTo>
                      <a:pt x="455" y="153"/>
                      <a:pt x="456" y="154"/>
                      <a:pt x="457" y="154"/>
                    </a:cubicBezTo>
                    <a:cubicBezTo>
                      <a:pt x="457" y="154"/>
                      <a:pt x="457" y="154"/>
                      <a:pt x="457" y="154"/>
                    </a:cubicBezTo>
                    <a:cubicBezTo>
                      <a:pt x="457" y="155"/>
                      <a:pt x="457" y="155"/>
                      <a:pt x="458" y="155"/>
                    </a:cubicBezTo>
                    <a:cubicBezTo>
                      <a:pt x="459" y="154"/>
                      <a:pt x="459" y="155"/>
                      <a:pt x="460" y="155"/>
                    </a:cubicBezTo>
                    <a:cubicBezTo>
                      <a:pt x="461" y="154"/>
                      <a:pt x="463" y="154"/>
                      <a:pt x="464" y="153"/>
                    </a:cubicBezTo>
                    <a:cubicBezTo>
                      <a:pt x="466" y="152"/>
                      <a:pt x="467" y="151"/>
                      <a:pt x="468" y="150"/>
                    </a:cubicBezTo>
                    <a:cubicBezTo>
                      <a:pt x="468" y="149"/>
                      <a:pt x="468" y="148"/>
                      <a:pt x="469" y="148"/>
                    </a:cubicBezTo>
                    <a:cubicBezTo>
                      <a:pt x="469" y="148"/>
                      <a:pt x="469" y="147"/>
                      <a:pt x="469" y="147"/>
                    </a:cubicBezTo>
                    <a:cubicBezTo>
                      <a:pt x="469" y="146"/>
                      <a:pt x="468" y="146"/>
                      <a:pt x="468" y="146"/>
                    </a:cubicBezTo>
                    <a:cubicBezTo>
                      <a:pt x="467" y="146"/>
                      <a:pt x="467" y="146"/>
                      <a:pt x="466" y="146"/>
                    </a:cubicBezTo>
                    <a:cubicBezTo>
                      <a:pt x="466" y="146"/>
                      <a:pt x="466" y="147"/>
                      <a:pt x="466" y="146"/>
                    </a:cubicBezTo>
                    <a:cubicBezTo>
                      <a:pt x="466" y="145"/>
                      <a:pt x="466" y="144"/>
                      <a:pt x="468" y="144"/>
                    </a:cubicBezTo>
                    <a:cubicBezTo>
                      <a:pt x="469" y="144"/>
                      <a:pt x="470" y="143"/>
                      <a:pt x="470" y="142"/>
                    </a:cubicBezTo>
                    <a:cubicBezTo>
                      <a:pt x="470" y="142"/>
                      <a:pt x="470" y="141"/>
                      <a:pt x="471" y="141"/>
                    </a:cubicBezTo>
                    <a:cubicBezTo>
                      <a:pt x="472" y="140"/>
                      <a:pt x="471" y="138"/>
                      <a:pt x="470" y="138"/>
                    </a:cubicBezTo>
                    <a:cubicBezTo>
                      <a:pt x="469" y="138"/>
                      <a:pt x="467" y="139"/>
                      <a:pt x="466" y="139"/>
                    </a:cubicBezTo>
                    <a:cubicBezTo>
                      <a:pt x="465" y="139"/>
                      <a:pt x="465" y="140"/>
                      <a:pt x="464" y="140"/>
                    </a:cubicBezTo>
                    <a:cubicBezTo>
                      <a:pt x="463" y="140"/>
                      <a:pt x="461" y="140"/>
                      <a:pt x="460" y="140"/>
                    </a:cubicBezTo>
                    <a:cubicBezTo>
                      <a:pt x="459" y="140"/>
                      <a:pt x="459" y="140"/>
                      <a:pt x="460" y="139"/>
                    </a:cubicBezTo>
                    <a:cubicBezTo>
                      <a:pt x="460" y="139"/>
                      <a:pt x="460" y="139"/>
                      <a:pt x="460" y="139"/>
                    </a:cubicBezTo>
                    <a:cubicBezTo>
                      <a:pt x="461" y="139"/>
                      <a:pt x="462" y="139"/>
                      <a:pt x="462" y="138"/>
                    </a:cubicBezTo>
                    <a:cubicBezTo>
                      <a:pt x="462" y="138"/>
                      <a:pt x="462" y="137"/>
                      <a:pt x="461" y="137"/>
                    </a:cubicBezTo>
                    <a:cubicBezTo>
                      <a:pt x="460" y="136"/>
                      <a:pt x="460" y="135"/>
                      <a:pt x="459" y="135"/>
                    </a:cubicBezTo>
                    <a:cubicBezTo>
                      <a:pt x="459" y="134"/>
                      <a:pt x="459" y="134"/>
                      <a:pt x="460" y="134"/>
                    </a:cubicBezTo>
                    <a:cubicBezTo>
                      <a:pt x="460" y="135"/>
                      <a:pt x="461" y="135"/>
                      <a:pt x="462" y="136"/>
                    </a:cubicBezTo>
                    <a:cubicBezTo>
                      <a:pt x="462" y="136"/>
                      <a:pt x="462" y="136"/>
                      <a:pt x="462" y="136"/>
                    </a:cubicBezTo>
                    <a:cubicBezTo>
                      <a:pt x="462" y="137"/>
                      <a:pt x="463" y="138"/>
                      <a:pt x="463" y="138"/>
                    </a:cubicBezTo>
                    <a:cubicBezTo>
                      <a:pt x="465" y="139"/>
                      <a:pt x="465" y="137"/>
                      <a:pt x="465" y="137"/>
                    </a:cubicBezTo>
                    <a:cubicBezTo>
                      <a:pt x="466" y="137"/>
                      <a:pt x="466" y="137"/>
                      <a:pt x="466" y="137"/>
                    </a:cubicBezTo>
                    <a:cubicBezTo>
                      <a:pt x="467" y="136"/>
                      <a:pt x="467" y="136"/>
                      <a:pt x="467" y="136"/>
                    </a:cubicBezTo>
                    <a:cubicBezTo>
                      <a:pt x="467" y="136"/>
                      <a:pt x="468" y="136"/>
                      <a:pt x="468" y="136"/>
                    </a:cubicBezTo>
                    <a:cubicBezTo>
                      <a:pt x="469" y="136"/>
                      <a:pt x="469" y="135"/>
                      <a:pt x="470" y="135"/>
                    </a:cubicBezTo>
                    <a:cubicBezTo>
                      <a:pt x="470" y="135"/>
                      <a:pt x="470" y="135"/>
                      <a:pt x="471" y="135"/>
                    </a:cubicBezTo>
                    <a:cubicBezTo>
                      <a:pt x="471" y="135"/>
                      <a:pt x="472" y="135"/>
                      <a:pt x="472" y="135"/>
                    </a:cubicBezTo>
                    <a:cubicBezTo>
                      <a:pt x="473" y="136"/>
                      <a:pt x="474" y="136"/>
                      <a:pt x="474" y="134"/>
                    </a:cubicBezTo>
                    <a:cubicBezTo>
                      <a:pt x="474" y="134"/>
                      <a:pt x="474" y="134"/>
                      <a:pt x="475" y="134"/>
                    </a:cubicBezTo>
                    <a:cubicBezTo>
                      <a:pt x="475" y="133"/>
                      <a:pt x="475" y="133"/>
                      <a:pt x="475" y="132"/>
                    </a:cubicBezTo>
                    <a:cubicBezTo>
                      <a:pt x="474" y="131"/>
                      <a:pt x="474" y="131"/>
                      <a:pt x="473" y="131"/>
                    </a:cubicBezTo>
                    <a:cubicBezTo>
                      <a:pt x="473" y="130"/>
                      <a:pt x="472" y="130"/>
                      <a:pt x="472" y="130"/>
                    </a:cubicBezTo>
                    <a:cubicBezTo>
                      <a:pt x="472" y="130"/>
                      <a:pt x="471" y="129"/>
                      <a:pt x="471" y="129"/>
                    </a:cubicBezTo>
                    <a:cubicBezTo>
                      <a:pt x="472" y="127"/>
                      <a:pt x="472" y="126"/>
                      <a:pt x="471" y="124"/>
                    </a:cubicBezTo>
                    <a:cubicBezTo>
                      <a:pt x="471" y="123"/>
                      <a:pt x="471" y="122"/>
                      <a:pt x="469" y="121"/>
                    </a:cubicBezTo>
                    <a:cubicBezTo>
                      <a:pt x="469" y="121"/>
                      <a:pt x="470" y="120"/>
                      <a:pt x="470" y="121"/>
                    </a:cubicBezTo>
                    <a:cubicBezTo>
                      <a:pt x="471" y="122"/>
                      <a:pt x="472" y="123"/>
                      <a:pt x="472" y="125"/>
                    </a:cubicBezTo>
                    <a:cubicBezTo>
                      <a:pt x="473" y="125"/>
                      <a:pt x="474" y="126"/>
                      <a:pt x="473" y="127"/>
                    </a:cubicBezTo>
                    <a:cubicBezTo>
                      <a:pt x="473" y="127"/>
                      <a:pt x="473" y="128"/>
                      <a:pt x="473" y="128"/>
                    </a:cubicBezTo>
                    <a:cubicBezTo>
                      <a:pt x="472" y="129"/>
                      <a:pt x="473" y="129"/>
                      <a:pt x="473" y="129"/>
                    </a:cubicBezTo>
                    <a:cubicBezTo>
                      <a:pt x="475" y="130"/>
                      <a:pt x="477" y="129"/>
                      <a:pt x="478" y="128"/>
                    </a:cubicBezTo>
                    <a:cubicBezTo>
                      <a:pt x="479" y="127"/>
                      <a:pt x="480" y="126"/>
                      <a:pt x="480" y="124"/>
                    </a:cubicBezTo>
                    <a:cubicBezTo>
                      <a:pt x="480" y="123"/>
                      <a:pt x="481" y="121"/>
                      <a:pt x="482" y="119"/>
                    </a:cubicBezTo>
                    <a:cubicBezTo>
                      <a:pt x="482" y="119"/>
                      <a:pt x="482" y="119"/>
                      <a:pt x="482" y="118"/>
                    </a:cubicBezTo>
                    <a:cubicBezTo>
                      <a:pt x="482" y="118"/>
                      <a:pt x="482" y="118"/>
                      <a:pt x="483" y="118"/>
                    </a:cubicBezTo>
                    <a:cubicBezTo>
                      <a:pt x="485" y="116"/>
                      <a:pt x="486" y="112"/>
                      <a:pt x="489" y="111"/>
                    </a:cubicBezTo>
                    <a:cubicBezTo>
                      <a:pt x="489" y="110"/>
                      <a:pt x="489" y="110"/>
                      <a:pt x="489" y="109"/>
                    </a:cubicBezTo>
                    <a:cubicBezTo>
                      <a:pt x="489" y="109"/>
                      <a:pt x="489" y="108"/>
                      <a:pt x="490" y="108"/>
                    </a:cubicBezTo>
                    <a:cubicBezTo>
                      <a:pt x="491" y="108"/>
                      <a:pt x="491" y="107"/>
                      <a:pt x="491" y="106"/>
                    </a:cubicBezTo>
                    <a:cubicBezTo>
                      <a:pt x="491" y="105"/>
                      <a:pt x="492" y="105"/>
                      <a:pt x="492" y="105"/>
                    </a:cubicBezTo>
                    <a:cubicBezTo>
                      <a:pt x="493" y="105"/>
                      <a:pt x="493" y="105"/>
                      <a:pt x="493" y="104"/>
                    </a:cubicBezTo>
                    <a:cubicBezTo>
                      <a:pt x="494" y="104"/>
                      <a:pt x="495" y="103"/>
                      <a:pt x="496" y="102"/>
                    </a:cubicBezTo>
                    <a:cubicBezTo>
                      <a:pt x="497" y="101"/>
                      <a:pt x="498" y="99"/>
                      <a:pt x="499" y="97"/>
                    </a:cubicBezTo>
                    <a:cubicBezTo>
                      <a:pt x="499" y="97"/>
                      <a:pt x="500" y="96"/>
                      <a:pt x="500" y="96"/>
                    </a:cubicBezTo>
                    <a:cubicBezTo>
                      <a:pt x="500" y="94"/>
                      <a:pt x="501" y="93"/>
                      <a:pt x="502" y="92"/>
                    </a:cubicBezTo>
                    <a:cubicBezTo>
                      <a:pt x="503" y="93"/>
                      <a:pt x="504" y="92"/>
                      <a:pt x="504" y="92"/>
                    </a:cubicBezTo>
                    <a:cubicBezTo>
                      <a:pt x="506" y="91"/>
                      <a:pt x="507" y="89"/>
                      <a:pt x="508" y="88"/>
                    </a:cubicBezTo>
                    <a:cubicBezTo>
                      <a:pt x="509" y="87"/>
                      <a:pt x="509" y="87"/>
                      <a:pt x="509" y="87"/>
                    </a:cubicBezTo>
                    <a:cubicBezTo>
                      <a:pt x="510" y="86"/>
                      <a:pt x="510" y="86"/>
                      <a:pt x="510" y="86"/>
                    </a:cubicBezTo>
                    <a:cubicBezTo>
                      <a:pt x="511" y="85"/>
                      <a:pt x="511" y="84"/>
                      <a:pt x="511" y="83"/>
                    </a:cubicBezTo>
                    <a:cubicBezTo>
                      <a:pt x="512" y="82"/>
                      <a:pt x="512" y="81"/>
                      <a:pt x="512" y="80"/>
                    </a:cubicBezTo>
                    <a:cubicBezTo>
                      <a:pt x="512" y="80"/>
                      <a:pt x="512" y="80"/>
                      <a:pt x="512" y="80"/>
                    </a:cubicBezTo>
                    <a:cubicBezTo>
                      <a:pt x="511" y="80"/>
                      <a:pt x="512" y="79"/>
                      <a:pt x="511" y="79"/>
                    </a:cubicBezTo>
                    <a:cubicBezTo>
                      <a:pt x="510" y="79"/>
                      <a:pt x="509" y="79"/>
                      <a:pt x="508" y="79"/>
                    </a:cubicBezTo>
                    <a:cubicBezTo>
                      <a:pt x="508" y="79"/>
                      <a:pt x="507" y="80"/>
                      <a:pt x="506" y="80"/>
                    </a:cubicBezTo>
                    <a:cubicBezTo>
                      <a:pt x="505" y="80"/>
                      <a:pt x="504" y="81"/>
                      <a:pt x="503" y="81"/>
                    </a:cubicBezTo>
                    <a:cubicBezTo>
                      <a:pt x="503" y="81"/>
                      <a:pt x="503" y="81"/>
                      <a:pt x="503" y="82"/>
                    </a:cubicBezTo>
                    <a:cubicBezTo>
                      <a:pt x="502" y="82"/>
                      <a:pt x="502" y="82"/>
                      <a:pt x="501" y="83"/>
                    </a:cubicBezTo>
                    <a:cubicBezTo>
                      <a:pt x="499" y="84"/>
                      <a:pt x="498" y="85"/>
                      <a:pt x="496" y="85"/>
                    </a:cubicBezTo>
                    <a:cubicBezTo>
                      <a:pt x="496" y="86"/>
                      <a:pt x="495" y="86"/>
                      <a:pt x="495" y="86"/>
                    </a:cubicBezTo>
                    <a:cubicBezTo>
                      <a:pt x="494" y="86"/>
                      <a:pt x="494" y="87"/>
                      <a:pt x="494" y="87"/>
                    </a:cubicBezTo>
                    <a:cubicBezTo>
                      <a:pt x="494" y="87"/>
                      <a:pt x="493" y="87"/>
                      <a:pt x="493" y="87"/>
                    </a:cubicBezTo>
                    <a:cubicBezTo>
                      <a:pt x="492" y="87"/>
                      <a:pt x="491" y="87"/>
                      <a:pt x="491" y="88"/>
                    </a:cubicBezTo>
                    <a:cubicBezTo>
                      <a:pt x="490" y="88"/>
                      <a:pt x="490" y="88"/>
                      <a:pt x="489" y="89"/>
                    </a:cubicBezTo>
                    <a:cubicBezTo>
                      <a:pt x="488" y="89"/>
                      <a:pt x="487" y="90"/>
                      <a:pt x="486" y="91"/>
                    </a:cubicBezTo>
                    <a:cubicBezTo>
                      <a:pt x="486" y="91"/>
                      <a:pt x="486" y="91"/>
                      <a:pt x="485" y="91"/>
                    </a:cubicBezTo>
                    <a:cubicBezTo>
                      <a:pt x="484" y="91"/>
                      <a:pt x="482" y="92"/>
                      <a:pt x="481" y="93"/>
                    </a:cubicBezTo>
                    <a:cubicBezTo>
                      <a:pt x="480" y="93"/>
                      <a:pt x="479" y="94"/>
                      <a:pt x="478" y="95"/>
                    </a:cubicBezTo>
                    <a:cubicBezTo>
                      <a:pt x="478" y="95"/>
                      <a:pt x="477" y="96"/>
                      <a:pt x="477" y="97"/>
                    </a:cubicBezTo>
                    <a:cubicBezTo>
                      <a:pt x="476" y="97"/>
                      <a:pt x="476" y="98"/>
                      <a:pt x="475" y="98"/>
                    </a:cubicBezTo>
                    <a:cubicBezTo>
                      <a:pt x="475" y="98"/>
                      <a:pt x="475" y="98"/>
                      <a:pt x="475" y="98"/>
                    </a:cubicBezTo>
                    <a:cubicBezTo>
                      <a:pt x="475" y="97"/>
                      <a:pt x="475" y="97"/>
                      <a:pt x="476" y="96"/>
                    </a:cubicBezTo>
                    <a:cubicBezTo>
                      <a:pt x="476" y="96"/>
                      <a:pt x="477" y="95"/>
                      <a:pt x="477" y="95"/>
                    </a:cubicBezTo>
                    <a:cubicBezTo>
                      <a:pt x="476" y="95"/>
                      <a:pt x="476" y="95"/>
                      <a:pt x="476" y="95"/>
                    </a:cubicBezTo>
                    <a:cubicBezTo>
                      <a:pt x="475" y="95"/>
                      <a:pt x="474" y="95"/>
                      <a:pt x="473" y="95"/>
                    </a:cubicBezTo>
                    <a:cubicBezTo>
                      <a:pt x="474" y="94"/>
                      <a:pt x="474" y="94"/>
                      <a:pt x="474" y="94"/>
                    </a:cubicBezTo>
                    <a:cubicBezTo>
                      <a:pt x="474" y="95"/>
                      <a:pt x="475" y="95"/>
                      <a:pt x="475" y="94"/>
                    </a:cubicBezTo>
                    <a:cubicBezTo>
                      <a:pt x="476" y="94"/>
                      <a:pt x="477" y="94"/>
                      <a:pt x="477" y="93"/>
                    </a:cubicBezTo>
                    <a:cubicBezTo>
                      <a:pt x="478" y="93"/>
                      <a:pt x="479" y="92"/>
                      <a:pt x="479" y="91"/>
                    </a:cubicBezTo>
                    <a:cubicBezTo>
                      <a:pt x="479" y="91"/>
                      <a:pt x="479" y="91"/>
                      <a:pt x="479" y="91"/>
                    </a:cubicBezTo>
                    <a:cubicBezTo>
                      <a:pt x="480" y="91"/>
                      <a:pt x="481" y="91"/>
                      <a:pt x="482" y="91"/>
                    </a:cubicBezTo>
                    <a:cubicBezTo>
                      <a:pt x="482" y="90"/>
                      <a:pt x="482" y="90"/>
                      <a:pt x="482" y="90"/>
                    </a:cubicBezTo>
                    <a:cubicBezTo>
                      <a:pt x="483" y="90"/>
                      <a:pt x="483" y="90"/>
                      <a:pt x="484" y="90"/>
                    </a:cubicBezTo>
                    <a:cubicBezTo>
                      <a:pt x="484" y="89"/>
                      <a:pt x="485" y="89"/>
                      <a:pt x="486" y="88"/>
                    </a:cubicBezTo>
                    <a:cubicBezTo>
                      <a:pt x="487" y="87"/>
                      <a:pt x="488" y="86"/>
                      <a:pt x="490" y="85"/>
                    </a:cubicBezTo>
                    <a:cubicBezTo>
                      <a:pt x="491" y="85"/>
                      <a:pt x="492" y="84"/>
                      <a:pt x="492" y="83"/>
                    </a:cubicBezTo>
                    <a:cubicBezTo>
                      <a:pt x="493" y="83"/>
                      <a:pt x="493" y="83"/>
                      <a:pt x="493" y="83"/>
                    </a:cubicBezTo>
                    <a:cubicBezTo>
                      <a:pt x="495" y="83"/>
                      <a:pt x="496" y="82"/>
                      <a:pt x="497" y="80"/>
                    </a:cubicBezTo>
                    <a:cubicBezTo>
                      <a:pt x="497" y="80"/>
                      <a:pt x="497" y="80"/>
                      <a:pt x="497" y="80"/>
                    </a:cubicBezTo>
                    <a:cubicBezTo>
                      <a:pt x="497" y="80"/>
                      <a:pt x="496" y="79"/>
                      <a:pt x="496" y="79"/>
                    </a:cubicBezTo>
                    <a:cubicBezTo>
                      <a:pt x="496" y="79"/>
                      <a:pt x="496" y="78"/>
                      <a:pt x="496" y="79"/>
                    </a:cubicBezTo>
                    <a:cubicBezTo>
                      <a:pt x="495" y="78"/>
                      <a:pt x="495" y="78"/>
                      <a:pt x="495" y="78"/>
                    </a:cubicBezTo>
                    <a:cubicBezTo>
                      <a:pt x="494" y="78"/>
                      <a:pt x="493" y="78"/>
                      <a:pt x="493" y="78"/>
                    </a:cubicBezTo>
                    <a:cubicBezTo>
                      <a:pt x="492" y="78"/>
                      <a:pt x="492" y="78"/>
                      <a:pt x="491" y="78"/>
                    </a:cubicBezTo>
                    <a:cubicBezTo>
                      <a:pt x="491" y="78"/>
                      <a:pt x="490" y="78"/>
                      <a:pt x="490" y="78"/>
                    </a:cubicBezTo>
                    <a:cubicBezTo>
                      <a:pt x="489" y="79"/>
                      <a:pt x="488" y="79"/>
                      <a:pt x="487" y="79"/>
                    </a:cubicBezTo>
                    <a:cubicBezTo>
                      <a:pt x="486" y="79"/>
                      <a:pt x="486" y="80"/>
                      <a:pt x="485" y="80"/>
                    </a:cubicBezTo>
                    <a:cubicBezTo>
                      <a:pt x="485" y="80"/>
                      <a:pt x="485" y="80"/>
                      <a:pt x="485" y="80"/>
                    </a:cubicBezTo>
                    <a:cubicBezTo>
                      <a:pt x="485" y="80"/>
                      <a:pt x="484" y="80"/>
                      <a:pt x="484" y="80"/>
                    </a:cubicBezTo>
                    <a:cubicBezTo>
                      <a:pt x="484" y="80"/>
                      <a:pt x="484" y="80"/>
                      <a:pt x="484" y="79"/>
                    </a:cubicBezTo>
                    <a:cubicBezTo>
                      <a:pt x="484" y="79"/>
                      <a:pt x="484" y="79"/>
                      <a:pt x="484" y="79"/>
                    </a:cubicBezTo>
                    <a:cubicBezTo>
                      <a:pt x="484" y="79"/>
                      <a:pt x="485" y="79"/>
                      <a:pt x="485" y="79"/>
                    </a:cubicBezTo>
                    <a:cubicBezTo>
                      <a:pt x="485" y="78"/>
                      <a:pt x="485" y="78"/>
                      <a:pt x="485" y="78"/>
                    </a:cubicBezTo>
                    <a:cubicBezTo>
                      <a:pt x="484" y="77"/>
                      <a:pt x="484" y="75"/>
                      <a:pt x="482" y="75"/>
                    </a:cubicBezTo>
                    <a:cubicBezTo>
                      <a:pt x="482" y="74"/>
                      <a:pt x="482" y="74"/>
                      <a:pt x="482" y="74"/>
                    </a:cubicBezTo>
                    <a:cubicBezTo>
                      <a:pt x="482" y="73"/>
                      <a:pt x="481" y="72"/>
                      <a:pt x="480" y="71"/>
                    </a:cubicBezTo>
                    <a:cubicBezTo>
                      <a:pt x="481" y="72"/>
                      <a:pt x="482" y="73"/>
                      <a:pt x="483" y="74"/>
                    </a:cubicBezTo>
                    <a:cubicBezTo>
                      <a:pt x="484" y="75"/>
                      <a:pt x="485" y="76"/>
                      <a:pt x="486" y="77"/>
                    </a:cubicBezTo>
                    <a:cubicBezTo>
                      <a:pt x="486" y="77"/>
                      <a:pt x="487" y="78"/>
                      <a:pt x="487" y="77"/>
                    </a:cubicBezTo>
                    <a:cubicBezTo>
                      <a:pt x="488" y="77"/>
                      <a:pt x="489" y="77"/>
                      <a:pt x="489" y="76"/>
                    </a:cubicBezTo>
                    <a:cubicBezTo>
                      <a:pt x="491" y="77"/>
                      <a:pt x="492" y="76"/>
                      <a:pt x="493" y="76"/>
                    </a:cubicBezTo>
                    <a:cubicBezTo>
                      <a:pt x="495" y="76"/>
                      <a:pt x="498" y="75"/>
                      <a:pt x="500" y="75"/>
                    </a:cubicBezTo>
                    <a:cubicBezTo>
                      <a:pt x="500" y="75"/>
                      <a:pt x="500" y="75"/>
                      <a:pt x="500" y="75"/>
                    </a:cubicBezTo>
                    <a:cubicBezTo>
                      <a:pt x="501" y="74"/>
                      <a:pt x="501" y="74"/>
                      <a:pt x="501" y="74"/>
                    </a:cubicBezTo>
                    <a:cubicBezTo>
                      <a:pt x="502" y="74"/>
                      <a:pt x="502" y="75"/>
                      <a:pt x="503" y="74"/>
                    </a:cubicBezTo>
                    <a:cubicBezTo>
                      <a:pt x="503" y="74"/>
                      <a:pt x="504" y="74"/>
                      <a:pt x="505" y="74"/>
                    </a:cubicBezTo>
                    <a:cubicBezTo>
                      <a:pt x="505" y="73"/>
                      <a:pt x="505" y="73"/>
                      <a:pt x="506" y="72"/>
                    </a:cubicBezTo>
                    <a:cubicBezTo>
                      <a:pt x="506" y="72"/>
                      <a:pt x="506" y="72"/>
                      <a:pt x="505" y="72"/>
                    </a:cubicBezTo>
                    <a:cubicBezTo>
                      <a:pt x="505" y="72"/>
                      <a:pt x="505" y="72"/>
                      <a:pt x="505" y="72"/>
                    </a:cubicBezTo>
                    <a:cubicBezTo>
                      <a:pt x="504" y="73"/>
                      <a:pt x="503" y="72"/>
                      <a:pt x="501" y="72"/>
                    </a:cubicBezTo>
                    <a:cubicBezTo>
                      <a:pt x="502" y="71"/>
                      <a:pt x="503" y="71"/>
                      <a:pt x="504" y="71"/>
                    </a:cubicBezTo>
                    <a:cubicBezTo>
                      <a:pt x="505" y="71"/>
                      <a:pt x="505" y="71"/>
                      <a:pt x="505" y="70"/>
                    </a:cubicBezTo>
                    <a:cubicBezTo>
                      <a:pt x="506" y="70"/>
                      <a:pt x="506" y="69"/>
                      <a:pt x="506" y="69"/>
                    </a:cubicBezTo>
                    <a:cubicBezTo>
                      <a:pt x="507" y="70"/>
                      <a:pt x="507" y="69"/>
                      <a:pt x="508" y="69"/>
                    </a:cubicBezTo>
                    <a:cubicBezTo>
                      <a:pt x="508" y="69"/>
                      <a:pt x="509" y="69"/>
                      <a:pt x="510" y="70"/>
                    </a:cubicBezTo>
                    <a:cubicBezTo>
                      <a:pt x="510" y="71"/>
                      <a:pt x="510" y="71"/>
                      <a:pt x="511" y="71"/>
                    </a:cubicBezTo>
                    <a:cubicBezTo>
                      <a:pt x="512" y="71"/>
                      <a:pt x="512" y="71"/>
                      <a:pt x="512" y="70"/>
                    </a:cubicBezTo>
                    <a:cubicBezTo>
                      <a:pt x="514" y="69"/>
                      <a:pt x="514" y="68"/>
                      <a:pt x="513" y="67"/>
                    </a:cubicBezTo>
                    <a:cubicBezTo>
                      <a:pt x="513" y="67"/>
                      <a:pt x="513" y="66"/>
                      <a:pt x="513" y="66"/>
                    </a:cubicBezTo>
                    <a:cubicBezTo>
                      <a:pt x="513" y="66"/>
                      <a:pt x="513" y="67"/>
                      <a:pt x="514" y="67"/>
                    </a:cubicBezTo>
                    <a:cubicBezTo>
                      <a:pt x="515" y="68"/>
                      <a:pt x="515" y="68"/>
                      <a:pt x="516" y="67"/>
                    </a:cubicBezTo>
                    <a:cubicBezTo>
                      <a:pt x="517" y="66"/>
                      <a:pt x="517" y="65"/>
                      <a:pt x="518" y="64"/>
                    </a:cubicBezTo>
                    <a:cubicBezTo>
                      <a:pt x="518" y="64"/>
                      <a:pt x="518" y="64"/>
                      <a:pt x="519" y="64"/>
                    </a:cubicBezTo>
                    <a:cubicBezTo>
                      <a:pt x="520" y="63"/>
                      <a:pt x="521" y="62"/>
                      <a:pt x="522" y="61"/>
                    </a:cubicBezTo>
                    <a:cubicBezTo>
                      <a:pt x="523" y="60"/>
                      <a:pt x="525" y="59"/>
                      <a:pt x="525" y="57"/>
                    </a:cubicBezTo>
                    <a:cubicBezTo>
                      <a:pt x="526" y="57"/>
                      <a:pt x="527" y="57"/>
                      <a:pt x="527" y="56"/>
                    </a:cubicBezTo>
                    <a:cubicBezTo>
                      <a:pt x="527" y="55"/>
                      <a:pt x="527" y="55"/>
                      <a:pt x="527" y="55"/>
                    </a:cubicBezTo>
                    <a:cubicBezTo>
                      <a:pt x="528" y="54"/>
                      <a:pt x="530" y="53"/>
                      <a:pt x="528" y="51"/>
                    </a:cubicBezTo>
                    <a:cubicBezTo>
                      <a:pt x="529" y="51"/>
                      <a:pt x="530" y="50"/>
                      <a:pt x="530" y="50"/>
                    </a:cubicBezTo>
                    <a:cubicBezTo>
                      <a:pt x="531" y="49"/>
                      <a:pt x="532" y="49"/>
                      <a:pt x="532" y="48"/>
                    </a:cubicBezTo>
                    <a:cubicBezTo>
                      <a:pt x="533" y="47"/>
                      <a:pt x="534" y="46"/>
                      <a:pt x="534" y="45"/>
                    </a:cubicBezTo>
                    <a:cubicBezTo>
                      <a:pt x="534" y="43"/>
                      <a:pt x="534" y="40"/>
                      <a:pt x="533" y="38"/>
                    </a:cubicBezTo>
                    <a:close/>
                    <a:moveTo>
                      <a:pt x="393" y="95"/>
                    </a:moveTo>
                    <a:cubicBezTo>
                      <a:pt x="393" y="95"/>
                      <a:pt x="393" y="95"/>
                      <a:pt x="393" y="95"/>
                    </a:cubicBezTo>
                    <a:cubicBezTo>
                      <a:pt x="393" y="95"/>
                      <a:pt x="393" y="95"/>
                      <a:pt x="393" y="95"/>
                    </a:cubicBezTo>
                    <a:close/>
                    <a:moveTo>
                      <a:pt x="377" y="221"/>
                    </a:moveTo>
                    <a:cubicBezTo>
                      <a:pt x="377" y="221"/>
                      <a:pt x="377" y="221"/>
                      <a:pt x="377" y="221"/>
                    </a:cubicBezTo>
                    <a:cubicBezTo>
                      <a:pt x="377" y="221"/>
                      <a:pt x="377" y="221"/>
                      <a:pt x="377" y="221"/>
                    </a:cubicBezTo>
                    <a:close/>
                    <a:moveTo>
                      <a:pt x="361" y="248"/>
                    </a:moveTo>
                    <a:cubicBezTo>
                      <a:pt x="361" y="248"/>
                      <a:pt x="361" y="248"/>
                      <a:pt x="361" y="248"/>
                    </a:cubicBezTo>
                    <a:cubicBezTo>
                      <a:pt x="361" y="248"/>
                      <a:pt x="361" y="248"/>
                      <a:pt x="361" y="248"/>
                    </a:cubicBezTo>
                    <a:cubicBezTo>
                      <a:pt x="361" y="248"/>
                      <a:pt x="361" y="248"/>
                      <a:pt x="361" y="248"/>
                    </a:cubicBezTo>
                    <a:close/>
                    <a:moveTo>
                      <a:pt x="365" y="257"/>
                    </a:moveTo>
                    <a:cubicBezTo>
                      <a:pt x="365" y="256"/>
                      <a:pt x="365" y="256"/>
                      <a:pt x="365" y="256"/>
                    </a:cubicBezTo>
                    <a:cubicBezTo>
                      <a:pt x="365" y="256"/>
                      <a:pt x="365" y="256"/>
                      <a:pt x="365" y="256"/>
                    </a:cubicBezTo>
                    <a:cubicBezTo>
                      <a:pt x="366" y="256"/>
                      <a:pt x="366" y="257"/>
                      <a:pt x="366" y="257"/>
                    </a:cubicBezTo>
                    <a:cubicBezTo>
                      <a:pt x="366" y="257"/>
                      <a:pt x="366" y="257"/>
                      <a:pt x="365" y="257"/>
                    </a:cubicBezTo>
                    <a:close/>
                    <a:moveTo>
                      <a:pt x="413" y="243"/>
                    </a:moveTo>
                    <a:cubicBezTo>
                      <a:pt x="413" y="243"/>
                      <a:pt x="413" y="243"/>
                      <a:pt x="413" y="243"/>
                    </a:cubicBezTo>
                    <a:cubicBezTo>
                      <a:pt x="413" y="243"/>
                      <a:pt x="413" y="243"/>
                      <a:pt x="413" y="243"/>
                    </a:cubicBezTo>
                    <a:cubicBezTo>
                      <a:pt x="413" y="243"/>
                      <a:pt x="413" y="243"/>
                      <a:pt x="413" y="243"/>
                    </a:cubicBezTo>
                    <a:close/>
                    <a:moveTo>
                      <a:pt x="423" y="186"/>
                    </a:moveTo>
                    <a:cubicBezTo>
                      <a:pt x="423" y="186"/>
                      <a:pt x="423" y="186"/>
                      <a:pt x="423" y="186"/>
                    </a:cubicBezTo>
                    <a:cubicBezTo>
                      <a:pt x="423" y="186"/>
                      <a:pt x="423" y="186"/>
                      <a:pt x="423" y="186"/>
                    </a:cubicBezTo>
                    <a:cubicBezTo>
                      <a:pt x="423" y="186"/>
                      <a:pt x="423" y="186"/>
                      <a:pt x="423" y="186"/>
                    </a:cubicBezTo>
                    <a:close/>
                    <a:moveTo>
                      <a:pt x="460" y="142"/>
                    </a:moveTo>
                    <a:cubicBezTo>
                      <a:pt x="460" y="142"/>
                      <a:pt x="460" y="142"/>
                      <a:pt x="460" y="142"/>
                    </a:cubicBezTo>
                    <a:cubicBezTo>
                      <a:pt x="460" y="142"/>
                      <a:pt x="460" y="142"/>
                      <a:pt x="460" y="142"/>
                    </a:cubicBezTo>
                    <a:cubicBezTo>
                      <a:pt x="460" y="142"/>
                      <a:pt x="460" y="142"/>
                      <a:pt x="460" y="142"/>
                    </a:cubicBezTo>
                    <a:close/>
                    <a:moveTo>
                      <a:pt x="501" y="89"/>
                    </a:moveTo>
                    <a:cubicBezTo>
                      <a:pt x="501" y="89"/>
                      <a:pt x="501" y="89"/>
                      <a:pt x="501" y="89"/>
                    </a:cubicBezTo>
                    <a:cubicBezTo>
                      <a:pt x="501" y="89"/>
                      <a:pt x="501" y="89"/>
                      <a:pt x="501" y="89"/>
                    </a:cubicBezTo>
                    <a:cubicBezTo>
                      <a:pt x="501" y="89"/>
                      <a:pt x="501" y="89"/>
                      <a:pt x="501" y="89"/>
                    </a:cubicBezTo>
                    <a:close/>
                    <a:moveTo>
                      <a:pt x="480" y="95"/>
                    </a:moveTo>
                    <a:cubicBezTo>
                      <a:pt x="480" y="95"/>
                      <a:pt x="480" y="95"/>
                      <a:pt x="480" y="95"/>
                    </a:cubicBezTo>
                    <a:cubicBezTo>
                      <a:pt x="480" y="95"/>
                      <a:pt x="480" y="95"/>
                      <a:pt x="480" y="95"/>
                    </a:cubicBezTo>
                    <a:close/>
                    <a:moveTo>
                      <a:pt x="289" y="296"/>
                    </a:moveTo>
                    <a:cubicBezTo>
                      <a:pt x="289" y="295"/>
                      <a:pt x="288" y="294"/>
                      <a:pt x="288" y="293"/>
                    </a:cubicBezTo>
                    <a:cubicBezTo>
                      <a:pt x="287" y="294"/>
                      <a:pt x="287" y="295"/>
                      <a:pt x="288" y="296"/>
                    </a:cubicBezTo>
                    <a:cubicBezTo>
                      <a:pt x="289" y="296"/>
                      <a:pt x="289" y="297"/>
                      <a:pt x="289" y="297"/>
                    </a:cubicBezTo>
                    <a:cubicBezTo>
                      <a:pt x="288" y="298"/>
                      <a:pt x="288" y="299"/>
                      <a:pt x="287" y="298"/>
                    </a:cubicBezTo>
                    <a:cubicBezTo>
                      <a:pt x="286" y="298"/>
                      <a:pt x="285" y="299"/>
                      <a:pt x="285" y="299"/>
                    </a:cubicBezTo>
                    <a:cubicBezTo>
                      <a:pt x="283" y="299"/>
                      <a:pt x="282" y="299"/>
                      <a:pt x="282" y="298"/>
                    </a:cubicBezTo>
                    <a:cubicBezTo>
                      <a:pt x="281" y="298"/>
                      <a:pt x="282" y="299"/>
                      <a:pt x="281" y="299"/>
                    </a:cubicBezTo>
                    <a:cubicBezTo>
                      <a:pt x="280" y="299"/>
                      <a:pt x="280" y="299"/>
                      <a:pt x="279" y="299"/>
                    </a:cubicBezTo>
                    <a:cubicBezTo>
                      <a:pt x="278" y="298"/>
                      <a:pt x="279" y="298"/>
                      <a:pt x="279" y="297"/>
                    </a:cubicBezTo>
                    <a:cubicBezTo>
                      <a:pt x="279" y="297"/>
                      <a:pt x="280" y="296"/>
                      <a:pt x="279" y="296"/>
                    </a:cubicBezTo>
                    <a:cubicBezTo>
                      <a:pt x="279" y="297"/>
                      <a:pt x="278" y="297"/>
                      <a:pt x="278" y="299"/>
                    </a:cubicBezTo>
                    <a:cubicBezTo>
                      <a:pt x="278" y="299"/>
                      <a:pt x="278" y="299"/>
                      <a:pt x="277" y="299"/>
                    </a:cubicBezTo>
                    <a:cubicBezTo>
                      <a:pt x="276" y="300"/>
                      <a:pt x="275" y="299"/>
                      <a:pt x="273" y="299"/>
                    </a:cubicBezTo>
                    <a:cubicBezTo>
                      <a:pt x="272" y="298"/>
                      <a:pt x="272" y="297"/>
                      <a:pt x="272" y="296"/>
                    </a:cubicBezTo>
                    <a:cubicBezTo>
                      <a:pt x="272" y="295"/>
                      <a:pt x="272" y="294"/>
                      <a:pt x="272" y="294"/>
                    </a:cubicBezTo>
                    <a:cubicBezTo>
                      <a:pt x="271" y="293"/>
                      <a:pt x="272" y="293"/>
                      <a:pt x="272" y="293"/>
                    </a:cubicBezTo>
                    <a:cubicBezTo>
                      <a:pt x="273" y="293"/>
                      <a:pt x="274" y="293"/>
                      <a:pt x="275" y="293"/>
                    </a:cubicBezTo>
                    <a:cubicBezTo>
                      <a:pt x="274" y="292"/>
                      <a:pt x="273" y="292"/>
                      <a:pt x="273" y="292"/>
                    </a:cubicBezTo>
                    <a:cubicBezTo>
                      <a:pt x="273" y="292"/>
                      <a:pt x="273" y="292"/>
                      <a:pt x="273" y="292"/>
                    </a:cubicBezTo>
                    <a:cubicBezTo>
                      <a:pt x="273" y="292"/>
                      <a:pt x="273" y="291"/>
                      <a:pt x="273" y="291"/>
                    </a:cubicBezTo>
                    <a:cubicBezTo>
                      <a:pt x="273" y="291"/>
                      <a:pt x="273" y="291"/>
                      <a:pt x="272" y="291"/>
                    </a:cubicBezTo>
                    <a:cubicBezTo>
                      <a:pt x="272" y="291"/>
                      <a:pt x="271" y="292"/>
                      <a:pt x="271" y="291"/>
                    </a:cubicBezTo>
                    <a:cubicBezTo>
                      <a:pt x="271" y="290"/>
                      <a:pt x="271" y="290"/>
                      <a:pt x="270" y="290"/>
                    </a:cubicBezTo>
                    <a:cubicBezTo>
                      <a:pt x="271" y="290"/>
                      <a:pt x="271" y="289"/>
                      <a:pt x="271" y="289"/>
                    </a:cubicBezTo>
                    <a:cubicBezTo>
                      <a:pt x="272" y="288"/>
                      <a:pt x="271" y="288"/>
                      <a:pt x="270" y="288"/>
                    </a:cubicBezTo>
                    <a:cubicBezTo>
                      <a:pt x="272" y="287"/>
                      <a:pt x="273" y="287"/>
                      <a:pt x="275" y="287"/>
                    </a:cubicBezTo>
                    <a:cubicBezTo>
                      <a:pt x="274" y="286"/>
                      <a:pt x="273" y="287"/>
                      <a:pt x="273" y="286"/>
                    </a:cubicBezTo>
                    <a:cubicBezTo>
                      <a:pt x="274" y="286"/>
                      <a:pt x="275" y="286"/>
                      <a:pt x="276" y="286"/>
                    </a:cubicBezTo>
                    <a:cubicBezTo>
                      <a:pt x="276" y="286"/>
                      <a:pt x="277" y="286"/>
                      <a:pt x="277" y="285"/>
                    </a:cubicBezTo>
                    <a:cubicBezTo>
                      <a:pt x="277" y="285"/>
                      <a:pt x="276" y="285"/>
                      <a:pt x="276" y="285"/>
                    </a:cubicBezTo>
                    <a:cubicBezTo>
                      <a:pt x="275" y="285"/>
                      <a:pt x="274" y="286"/>
                      <a:pt x="273" y="285"/>
                    </a:cubicBezTo>
                    <a:cubicBezTo>
                      <a:pt x="274" y="285"/>
                      <a:pt x="275" y="285"/>
                      <a:pt x="275" y="285"/>
                    </a:cubicBezTo>
                    <a:cubicBezTo>
                      <a:pt x="275" y="285"/>
                      <a:pt x="275" y="285"/>
                      <a:pt x="275" y="285"/>
                    </a:cubicBezTo>
                    <a:cubicBezTo>
                      <a:pt x="274" y="284"/>
                      <a:pt x="275" y="284"/>
                      <a:pt x="275" y="284"/>
                    </a:cubicBezTo>
                    <a:cubicBezTo>
                      <a:pt x="276" y="284"/>
                      <a:pt x="276" y="284"/>
                      <a:pt x="277" y="283"/>
                    </a:cubicBezTo>
                    <a:cubicBezTo>
                      <a:pt x="277" y="282"/>
                      <a:pt x="275" y="283"/>
                      <a:pt x="276" y="282"/>
                    </a:cubicBezTo>
                    <a:cubicBezTo>
                      <a:pt x="277" y="281"/>
                      <a:pt x="277" y="281"/>
                      <a:pt x="277" y="281"/>
                    </a:cubicBezTo>
                    <a:cubicBezTo>
                      <a:pt x="274" y="281"/>
                      <a:pt x="270" y="283"/>
                      <a:pt x="267" y="283"/>
                    </a:cubicBezTo>
                    <a:cubicBezTo>
                      <a:pt x="267" y="283"/>
                      <a:pt x="266" y="284"/>
                      <a:pt x="266" y="283"/>
                    </a:cubicBezTo>
                    <a:cubicBezTo>
                      <a:pt x="265" y="283"/>
                      <a:pt x="264" y="283"/>
                      <a:pt x="263" y="284"/>
                    </a:cubicBezTo>
                    <a:cubicBezTo>
                      <a:pt x="262" y="284"/>
                      <a:pt x="262" y="285"/>
                      <a:pt x="260" y="284"/>
                    </a:cubicBezTo>
                    <a:cubicBezTo>
                      <a:pt x="260" y="284"/>
                      <a:pt x="259" y="284"/>
                      <a:pt x="258" y="285"/>
                    </a:cubicBezTo>
                    <a:cubicBezTo>
                      <a:pt x="258" y="285"/>
                      <a:pt x="257" y="286"/>
                      <a:pt x="257" y="286"/>
                    </a:cubicBezTo>
                    <a:cubicBezTo>
                      <a:pt x="257" y="285"/>
                      <a:pt x="256" y="285"/>
                      <a:pt x="256" y="284"/>
                    </a:cubicBezTo>
                    <a:cubicBezTo>
                      <a:pt x="256" y="284"/>
                      <a:pt x="256" y="284"/>
                      <a:pt x="256" y="283"/>
                    </a:cubicBezTo>
                    <a:cubicBezTo>
                      <a:pt x="256" y="283"/>
                      <a:pt x="256" y="283"/>
                      <a:pt x="256" y="282"/>
                    </a:cubicBezTo>
                    <a:cubicBezTo>
                      <a:pt x="256" y="282"/>
                      <a:pt x="257" y="283"/>
                      <a:pt x="257" y="282"/>
                    </a:cubicBezTo>
                    <a:cubicBezTo>
                      <a:pt x="256" y="281"/>
                      <a:pt x="258" y="281"/>
                      <a:pt x="258" y="280"/>
                    </a:cubicBezTo>
                    <a:cubicBezTo>
                      <a:pt x="259" y="279"/>
                      <a:pt x="260" y="280"/>
                      <a:pt x="261" y="281"/>
                    </a:cubicBezTo>
                    <a:cubicBezTo>
                      <a:pt x="261" y="280"/>
                      <a:pt x="261" y="280"/>
                      <a:pt x="261" y="280"/>
                    </a:cubicBezTo>
                    <a:cubicBezTo>
                      <a:pt x="260" y="279"/>
                      <a:pt x="260" y="279"/>
                      <a:pt x="261" y="278"/>
                    </a:cubicBezTo>
                    <a:cubicBezTo>
                      <a:pt x="261" y="278"/>
                      <a:pt x="261" y="278"/>
                      <a:pt x="260" y="278"/>
                    </a:cubicBezTo>
                    <a:cubicBezTo>
                      <a:pt x="260" y="278"/>
                      <a:pt x="259" y="279"/>
                      <a:pt x="259" y="278"/>
                    </a:cubicBezTo>
                    <a:cubicBezTo>
                      <a:pt x="259" y="277"/>
                      <a:pt x="259" y="276"/>
                      <a:pt x="260" y="276"/>
                    </a:cubicBezTo>
                    <a:cubicBezTo>
                      <a:pt x="260" y="276"/>
                      <a:pt x="261" y="276"/>
                      <a:pt x="261" y="276"/>
                    </a:cubicBezTo>
                    <a:cubicBezTo>
                      <a:pt x="262" y="275"/>
                      <a:pt x="263" y="275"/>
                      <a:pt x="263" y="276"/>
                    </a:cubicBezTo>
                    <a:cubicBezTo>
                      <a:pt x="263" y="277"/>
                      <a:pt x="264" y="277"/>
                      <a:pt x="264" y="277"/>
                    </a:cubicBezTo>
                    <a:cubicBezTo>
                      <a:pt x="265" y="277"/>
                      <a:pt x="265" y="277"/>
                      <a:pt x="265" y="278"/>
                    </a:cubicBezTo>
                    <a:cubicBezTo>
                      <a:pt x="265" y="279"/>
                      <a:pt x="266" y="279"/>
                      <a:pt x="267" y="279"/>
                    </a:cubicBezTo>
                    <a:cubicBezTo>
                      <a:pt x="267" y="278"/>
                      <a:pt x="267" y="279"/>
                      <a:pt x="268" y="279"/>
                    </a:cubicBezTo>
                    <a:cubicBezTo>
                      <a:pt x="268" y="278"/>
                      <a:pt x="268" y="278"/>
                      <a:pt x="268" y="277"/>
                    </a:cubicBezTo>
                    <a:cubicBezTo>
                      <a:pt x="267" y="278"/>
                      <a:pt x="267" y="278"/>
                      <a:pt x="266" y="278"/>
                    </a:cubicBezTo>
                    <a:cubicBezTo>
                      <a:pt x="266" y="278"/>
                      <a:pt x="265" y="278"/>
                      <a:pt x="266" y="278"/>
                    </a:cubicBezTo>
                    <a:cubicBezTo>
                      <a:pt x="266" y="277"/>
                      <a:pt x="266" y="276"/>
                      <a:pt x="265" y="276"/>
                    </a:cubicBezTo>
                    <a:cubicBezTo>
                      <a:pt x="264" y="276"/>
                      <a:pt x="264" y="275"/>
                      <a:pt x="264" y="275"/>
                    </a:cubicBezTo>
                    <a:cubicBezTo>
                      <a:pt x="264" y="274"/>
                      <a:pt x="264" y="273"/>
                      <a:pt x="265" y="273"/>
                    </a:cubicBezTo>
                    <a:cubicBezTo>
                      <a:pt x="266" y="273"/>
                      <a:pt x="266" y="273"/>
                      <a:pt x="266" y="272"/>
                    </a:cubicBezTo>
                    <a:cubicBezTo>
                      <a:pt x="265" y="272"/>
                      <a:pt x="265" y="273"/>
                      <a:pt x="264" y="273"/>
                    </a:cubicBezTo>
                    <a:cubicBezTo>
                      <a:pt x="263" y="273"/>
                      <a:pt x="263" y="273"/>
                      <a:pt x="262" y="272"/>
                    </a:cubicBezTo>
                    <a:cubicBezTo>
                      <a:pt x="262" y="271"/>
                      <a:pt x="262" y="271"/>
                      <a:pt x="262" y="270"/>
                    </a:cubicBezTo>
                    <a:cubicBezTo>
                      <a:pt x="262" y="270"/>
                      <a:pt x="262" y="270"/>
                      <a:pt x="262" y="270"/>
                    </a:cubicBezTo>
                    <a:cubicBezTo>
                      <a:pt x="263" y="269"/>
                      <a:pt x="263" y="267"/>
                      <a:pt x="265" y="267"/>
                    </a:cubicBezTo>
                    <a:cubicBezTo>
                      <a:pt x="265" y="267"/>
                      <a:pt x="266" y="266"/>
                      <a:pt x="266" y="266"/>
                    </a:cubicBezTo>
                    <a:cubicBezTo>
                      <a:pt x="265" y="266"/>
                      <a:pt x="264" y="266"/>
                      <a:pt x="264" y="266"/>
                    </a:cubicBezTo>
                    <a:cubicBezTo>
                      <a:pt x="263" y="267"/>
                      <a:pt x="262" y="266"/>
                      <a:pt x="261" y="267"/>
                    </a:cubicBezTo>
                    <a:cubicBezTo>
                      <a:pt x="261" y="267"/>
                      <a:pt x="260" y="266"/>
                      <a:pt x="260" y="266"/>
                    </a:cubicBezTo>
                    <a:cubicBezTo>
                      <a:pt x="262" y="265"/>
                      <a:pt x="261" y="264"/>
                      <a:pt x="261" y="263"/>
                    </a:cubicBezTo>
                    <a:cubicBezTo>
                      <a:pt x="261" y="263"/>
                      <a:pt x="261" y="263"/>
                      <a:pt x="261" y="263"/>
                    </a:cubicBezTo>
                    <a:cubicBezTo>
                      <a:pt x="262" y="263"/>
                      <a:pt x="262" y="262"/>
                      <a:pt x="262" y="262"/>
                    </a:cubicBezTo>
                    <a:cubicBezTo>
                      <a:pt x="261" y="262"/>
                      <a:pt x="261" y="262"/>
                      <a:pt x="261" y="261"/>
                    </a:cubicBezTo>
                    <a:cubicBezTo>
                      <a:pt x="262" y="261"/>
                      <a:pt x="262" y="260"/>
                      <a:pt x="263" y="260"/>
                    </a:cubicBezTo>
                    <a:cubicBezTo>
                      <a:pt x="264" y="260"/>
                      <a:pt x="265" y="260"/>
                      <a:pt x="265" y="261"/>
                    </a:cubicBezTo>
                    <a:cubicBezTo>
                      <a:pt x="266" y="261"/>
                      <a:pt x="266" y="262"/>
                      <a:pt x="266" y="262"/>
                    </a:cubicBezTo>
                    <a:cubicBezTo>
                      <a:pt x="267" y="263"/>
                      <a:pt x="268" y="263"/>
                      <a:pt x="267" y="264"/>
                    </a:cubicBezTo>
                    <a:cubicBezTo>
                      <a:pt x="267" y="265"/>
                      <a:pt x="267" y="266"/>
                      <a:pt x="268" y="266"/>
                    </a:cubicBezTo>
                    <a:cubicBezTo>
                      <a:pt x="269" y="266"/>
                      <a:pt x="270" y="267"/>
                      <a:pt x="270" y="268"/>
                    </a:cubicBezTo>
                    <a:cubicBezTo>
                      <a:pt x="270" y="268"/>
                      <a:pt x="271" y="269"/>
                      <a:pt x="271" y="270"/>
                    </a:cubicBezTo>
                    <a:cubicBezTo>
                      <a:pt x="271" y="270"/>
                      <a:pt x="271" y="271"/>
                      <a:pt x="271" y="271"/>
                    </a:cubicBezTo>
                    <a:cubicBezTo>
                      <a:pt x="273" y="271"/>
                      <a:pt x="273" y="272"/>
                      <a:pt x="274" y="273"/>
                    </a:cubicBezTo>
                    <a:cubicBezTo>
                      <a:pt x="274" y="274"/>
                      <a:pt x="275" y="274"/>
                      <a:pt x="275" y="275"/>
                    </a:cubicBezTo>
                    <a:cubicBezTo>
                      <a:pt x="276" y="275"/>
                      <a:pt x="276" y="275"/>
                      <a:pt x="276" y="275"/>
                    </a:cubicBezTo>
                    <a:cubicBezTo>
                      <a:pt x="277" y="274"/>
                      <a:pt x="278" y="274"/>
                      <a:pt x="278" y="273"/>
                    </a:cubicBezTo>
                    <a:cubicBezTo>
                      <a:pt x="278" y="273"/>
                      <a:pt x="278" y="273"/>
                      <a:pt x="277" y="273"/>
                    </a:cubicBezTo>
                    <a:cubicBezTo>
                      <a:pt x="276" y="274"/>
                      <a:pt x="275" y="274"/>
                      <a:pt x="275" y="272"/>
                    </a:cubicBezTo>
                    <a:cubicBezTo>
                      <a:pt x="274" y="271"/>
                      <a:pt x="274" y="270"/>
                      <a:pt x="273" y="269"/>
                    </a:cubicBezTo>
                    <a:cubicBezTo>
                      <a:pt x="273" y="268"/>
                      <a:pt x="275" y="268"/>
                      <a:pt x="275" y="268"/>
                    </a:cubicBezTo>
                    <a:cubicBezTo>
                      <a:pt x="277" y="270"/>
                      <a:pt x="277" y="269"/>
                      <a:pt x="279" y="268"/>
                    </a:cubicBezTo>
                    <a:cubicBezTo>
                      <a:pt x="278" y="268"/>
                      <a:pt x="277" y="269"/>
                      <a:pt x="276" y="268"/>
                    </a:cubicBezTo>
                    <a:cubicBezTo>
                      <a:pt x="275" y="267"/>
                      <a:pt x="274" y="267"/>
                      <a:pt x="273" y="267"/>
                    </a:cubicBezTo>
                    <a:cubicBezTo>
                      <a:pt x="272" y="267"/>
                      <a:pt x="271" y="266"/>
                      <a:pt x="272" y="265"/>
                    </a:cubicBezTo>
                    <a:cubicBezTo>
                      <a:pt x="272" y="264"/>
                      <a:pt x="272" y="264"/>
                      <a:pt x="273" y="265"/>
                    </a:cubicBezTo>
                    <a:cubicBezTo>
                      <a:pt x="273" y="265"/>
                      <a:pt x="274" y="265"/>
                      <a:pt x="274" y="264"/>
                    </a:cubicBezTo>
                    <a:cubicBezTo>
                      <a:pt x="274" y="265"/>
                      <a:pt x="275" y="265"/>
                      <a:pt x="275" y="265"/>
                    </a:cubicBezTo>
                    <a:cubicBezTo>
                      <a:pt x="275" y="263"/>
                      <a:pt x="273" y="263"/>
                      <a:pt x="274" y="262"/>
                    </a:cubicBezTo>
                    <a:cubicBezTo>
                      <a:pt x="273" y="262"/>
                      <a:pt x="272" y="262"/>
                      <a:pt x="270" y="262"/>
                    </a:cubicBezTo>
                    <a:cubicBezTo>
                      <a:pt x="270" y="262"/>
                      <a:pt x="270" y="262"/>
                      <a:pt x="270" y="262"/>
                    </a:cubicBezTo>
                    <a:cubicBezTo>
                      <a:pt x="269" y="261"/>
                      <a:pt x="269" y="260"/>
                      <a:pt x="269" y="260"/>
                    </a:cubicBezTo>
                    <a:cubicBezTo>
                      <a:pt x="268" y="259"/>
                      <a:pt x="268" y="258"/>
                      <a:pt x="269" y="258"/>
                    </a:cubicBezTo>
                    <a:cubicBezTo>
                      <a:pt x="270" y="258"/>
                      <a:pt x="270" y="258"/>
                      <a:pt x="270" y="257"/>
                    </a:cubicBezTo>
                    <a:cubicBezTo>
                      <a:pt x="270" y="256"/>
                      <a:pt x="270" y="256"/>
                      <a:pt x="271" y="256"/>
                    </a:cubicBezTo>
                    <a:cubicBezTo>
                      <a:pt x="271" y="256"/>
                      <a:pt x="271" y="256"/>
                      <a:pt x="272" y="255"/>
                    </a:cubicBezTo>
                    <a:cubicBezTo>
                      <a:pt x="273" y="254"/>
                      <a:pt x="274" y="254"/>
                      <a:pt x="275" y="255"/>
                    </a:cubicBezTo>
                    <a:cubicBezTo>
                      <a:pt x="275" y="255"/>
                      <a:pt x="276" y="255"/>
                      <a:pt x="276" y="255"/>
                    </a:cubicBezTo>
                    <a:cubicBezTo>
                      <a:pt x="276" y="255"/>
                      <a:pt x="276" y="255"/>
                      <a:pt x="276" y="255"/>
                    </a:cubicBezTo>
                    <a:cubicBezTo>
                      <a:pt x="277" y="254"/>
                      <a:pt x="277" y="254"/>
                      <a:pt x="277" y="255"/>
                    </a:cubicBezTo>
                    <a:cubicBezTo>
                      <a:pt x="278" y="255"/>
                      <a:pt x="277" y="255"/>
                      <a:pt x="277" y="256"/>
                    </a:cubicBezTo>
                    <a:cubicBezTo>
                      <a:pt x="278" y="256"/>
                      <a:pt x="278" y="256"/>
                      <a:pt x="278" y="257"/>
                    </a:cubicBezTo>
                    <a:cubicBezTo>
                      <a:pt x="278" y="257"/>
                      <a:pt x="279" y="257"/>
                      <a:pt x="279" y="258"/>
                    </a:cubicBezTo>
                    <a:cubicBezTo>
                      <a:pt x="280" y="258"/>
                      <a:pt x="280" y="259"/>
                      <a:pt x="280" y="260"/>
                    </a:cubicBezTo>
                    <a:cubicBezTo>
                      <a:pt x="280" y="260"/>
                      <a:pt x="280" y="261"/>
                      <a:pt x="280" y="261"/>
                    </a:cubicBezTo>
                    <a:cubicBezTo>
                      <a:pt x="280" y="261"/>
                      <a:pt x="280" y="261"/>
                      <a:pt x="281" y="261"/>
                    </a:cubicBezTo>
                    <a:cubicBezTo>
                      <a:pt x="281" y="261"/>
                      <a:pt x="281" y="261"/>
                      <a:pt x="281" y="261"/>
                    </a:cubicBezTo>
                    <a:cubicBezTo>
                      <a:pt x="281" y="260"/>
                      <a:pt x="280" y="260"/>
                      <a:pt x="281" y="259"/>
                    </a:cubicBezTo>
                    <a:cubicBezTo>
                      <a:pt x="282" y="259"/>
                      <a:pt x="282" y="260"/>
                      <a:pt x="282" y="260"/>
                    </a:cubicBezTo>
                    <a:cubicBezTo>
                      <a:pt x="282" y="260"/>
                      <a:pt x="282" y="259"/>
                      <a:pt x="282" y="259"/>
                    </a:cubicBezTo>
                    <a:cubicBezTo>
                      <a:pt x="281" y="258"/>
                      <a:pt x="281" y="257"/>
                      <a:pt x="281" y="257"/>
                    </a:cubicBezTo>
                    <a:cubicBezTo>
                      <a:pt x="281" y="256"/>
                      <a:pt x="281" y="255"/>
                      <a:pt x="282" y="255"/>
                    </a:cubicBezTo>
                    <a:cubicBezTo>
                      <a:pt x="282" y="255"/>
                      <a:pt x="283" y="255"/>
                      <a:pt x="284" y="255"/>
                    </a:cubicBezTo>
                    <a:cubicBezTo>
                      <a:pt x="284" y="255"/>
                      <a:pt x="284" y="255"/>
                      <a:pt x="285" y="255"/>
                    </a:cubicBezTo>
                    <a:cubicBezTo>
                      <a:pt x="285" y="255"/>
                      <a:pt x="285" y="255"/>
                      <a:pt x="285" y="254"/>
                    </a:cubicBezTo>
                    <a:cubicBezTo>
                      <a:pt x="285" y="254"/>
                      <a:pt x="284" y="254"/>
                      <a:pt x="284" y="254"/>
                    </a:cubicBezTo>
                    <a:cubicBezTo>
                      <a:pt x="284" y="254"/>
                      <a:pt x="284" y="254"/>
                      <a:pt x="283" y="254"/>
                    </a:cubicBezTo>
                    <a:cubicBezTo>
                      <a:pt x="283" y="254"/>
                      <a:pt x="283" y="254"/>
                      <a:pt x="283" y="254"/>
                    </a:cubicBezTo>
                    <a:cubicBezTo>
                      <a:pt x="283" y="253"/>
                      <a:pt x="283" y="253"/>
                      <a:pt x="283" y="253"/>
                    </a:cubicBezTo>
                    <a:cubicBezTo>
                      <a:pt x="284" y="252"/>
                      <a:pt x="285" y="253"/>
                      <a:pt x="285" y="254"/>
                    </a:cubicBezTo>
                    <a:cubicBezTo>
                      <a:pt x="285" y="255"/>
                      <a:pt x="286" y="255"/>
                      <a:pt x="287" y="256"/>
                    </a:cubicBezTo>
                    <a:cubicBezTo>
                      <a:pt x="286" y="256"/>
                      <a:pt x="286" y="256"/>
                      <a:pt x="286" y="256"/>
                    </a:cubicBezTo>
                    <a:cubicBezTo>
                      <a:pt x="286" y="257"/>
                      <a:pt x="286" y="257"/>
                      <a:pt x="286" y="257"/>
                    </a:cubicBezTo>
                    <a:cubicBezTo>
                      <a:pt x="287" y="257"/>
                      <a:pt x="287" y="257"/>
                      <a:pt x="287" y="257"/>
                    </a:cubicBezTo>
                    <a:cubicBezTo>
                      <a:pt x="287" y="258"/>
                      <a:pt x="289" y="258"/>
                      <a:pt x="289" y="258"/>
                    </a:cubicBezTo>
                    <a:cubicBezTo>
                      <a:pt x="290" y="258"/>
                      <a:pt x="290" y="259"/>
                      <a:pt x="290" y="259"/>
                    </a:cubicBezTo>
                    <a:cubicBezTo>
                      <a:pt x="290" y="261"/>
                      <a:pt x="290" y="262"/>
                      <a:pt x="290" y="263"/>
                    </a:cubicBezTo>
                    <a:cubicBezTo>
                      <a:pt x="289" y="264"/>
                      <a:pt x="290" y="265"/>
                      <a:pt x="291" y="266"/>
                    </a:cubicBezTo>
                    <a:cubicBezTo>
                      <a:pt x="291" y="267"/>
                      <a:pt x="292" y="268"/>
                      <a:pt x="291" y="269"/>
                    </a:cubicBezTo>
                    <a:cubicBezTo>
                      <a:pt x="291" y="269"/>
                      <a:pt x="291" y="270"/>
                      <a:pt x="291" y="270"/>
                    </a:cubicBezTo>
                    <a:cubicBezTo>
                      <a:pt x="291" y="272"/>
                      <a:pt x="290" y="273"/>
                      <a:pt x="291" y="275"/>
                    </a:cubicBezTo>
                    <a:cubicBezTo>
                      <a:pt x="291" y="275"/>
                      <a:pt x="291" y="275"/>
                      <a:pt x="291" y="276"/>
                    </a:cubicBezTo>
                    <a:cubicBezTo>
                      <a:pt x="291" y="277"/>
                      <a:pt x="290" y="278"/>
                      <a:pt x="288" y="279"/>
                    </a:cubicBezTo>
                    <a:cubicBezTo>
                      <a:pt x="290" y="279"/>
                      <a:pt x="291" y="281"/>
                      <a:pt x="292" y="281"/>
                    </a:cubicBezTo>
                    <a:cubicBezTo>
                      <a:pt x="293" y="281"/>
                      <a:pt x="292" y="281"/>
                      <a:pt x="292" y="282"/>
                    </a:cubicBezTo>
                    <a:cubicBezTo>
                      <a:pt x="292" y="284"/>
                      <a:pt x="292" y="286"/>
                      <a:pt x="293" y="288"/>
                    </a:cubicBezTo>
                    <a:cubicBezTo>
                      <a:pt x="292" y="288"/>
                      <a:pt x="292" y="288"/>
                      <a:pt x="292" y="287"/>
                    </a:cubicBezTo>
                    <a:cubicBezTo>
                      <a:pt x="292" y="286"/>
                      <a:pt x="291" y="285"/>
                      <a:pt x="290" y="284"/>
                    </a:cubicBezTo>
                    <a:cubicBezTo>
                      <a:pt x="290" y="284"/>
                      <a:pt x="290" y="284"/>
                      <a:pt x="290" y="284"/>
                    </a:cubicBezTo>
                    <a:cubicBezTo>
                      <a:pt x="290" y="284"/>
                      <a:pt x="289" y="284"/>
                      <a:pt x="289" y="285"/>
                    </a:cubicBezTo>
                    <a:cubicBezTo>
                      <a:pt x="290" y="285"/>
                      <a:pt x="290" y="286"/>
                      <a:pt x="290" y="287"/>
                    </a:cubicBezTo>
                    <a:cubicBezTo>
                      <a:pt x="290" y="287"/>
                      <a:pt x="289" y="287"/>
                      <a:pt x="289" y="287"/>
                    </a:cubicBezTo>
                    <a:cubicBezTo>
                      <a:pt x="289" y="285"/>
                      <a:pt x="288" y="285"/>
                      <a:pt x="288" y="286"/>
                    </a:cubicBezTo>
                    <a:cubicBezTo>
                      <a:pt x="288" y="287"/>
                      <a:pt x="289" y="287"/>
                      <a:pt x="289" y="288"/>
                    </a:cubicBezTo>
                    <a:cubicBezTo>
                      <a:pt x="289" y="288"/>
                      <a:pt x="288" y="288"/>
                      <a:pt x="288" y="288"/>
                    </a:cubicBezTo>
                    <a:cubicBezTo>
                      <a:pt x="288" y="289"/>
                      <a:pt x="289" y="289"/>
                      <a:pt x="289" y="289"/>
                    </a:cubicBezTo>
                    <a:cubicBezTo>
                      <a:pt x="288" y="290"/>
                      <a:pt x="288" y="289"/>
                      <a:pt x="287" y="289"/>
                    </a:cubicBezTo>
                    <a:cubicBezTo>
                      <a:pt x="287" y="290"/>
                      <a:pt x="287" y="290"/>
                      <a:pt x="287" y="290"/>
                    </a:cubicBezTo>
                    <a:cubicBezTo>
                      <a:pt x="287" y="290"/>
                      <a:pt x="287" y="291"/>
                      <a:pt x="287" y="291"/>
                    </a:cubicBezTo>
                    <a:cubicBezTo>
                      <a:pt x="287" y="291"/>
                      <a:pt x="287" y="291"/>
                      <a:pt x="288" y="291"/>
                    </a:cubicBezTo>
                    <a:cubicBezTo>
                      <a:pt x="288" y="291"/>
                      <a:pt x="288" y="291"/>
                      <a:pt x="288" y="291"/>
                    </a:cubicBezTo>
                    <a:cubicBezTo>
                      <a:pt x="288" y="291"/>
                      <a:pt x="288" y="292"/>
                      <a:pt x="288" y="291"/>
                    </a:cubicBezTo>
                    <a:cubicBezTo>
                      <a:pt x="289" y="291"/>
                      <a:pt x="289" y="292"/>
                      <a:pt x="289" y="293"/>
                    </a:cubicBezTo>
                    <a:cubicBezTo>
                      <a:pt x="290" y="293"/>
                      <a:pt x="290" y="294"/>
                      <a:pt x="291" y="295"/>
                    </a:cubicBezTo>
                    <a:cubicBezTo>
                      <a:pt x="291" y="295"/>
                      <a:pt x="291" y="295"/>
                      <a:pt x="291" y="296"/>
                    </a:cubicBezTo>
                    <a:cubicBezTo>
                      <a:pt x="290" y="296"/>
                      <a:pt x="290" y="296"/>
                      <a:pt x="289" y="296"/>
                    </a:cubicBezTo>
                    <a:close/>
                    <a:moveTo>
                      <a:pt x="309" y="229"/>
                    </a:moveTo>
                    <a:cubicBezTo>
                      <a:pt x="308" y="229"/>
                      <a:pt x="307" y="230"/>
                      <a:pt x="306" y="230"/>
                    </a:cubicBezTo>
                    <a:cubicBezTo>
                      <a:pt x="304" y="230"/>
                      <a:pt x="303" y="230"/>
                      <a:pt x="302" y="229"/>
                    </a:cubicBezTo>
                    <a:cubicBezTo>
                      <a:pt x="301" y="228"/>
                      <a:pt x="300" y="227"/>
                      <a:pt x="300" y="225"/>
                    </a:cubicBezTo>
                    <a:cubicBezTo>
                      <a:pt x="299" y="222"/>
                      <a:pt x="301" y="220"/>
                      <a:pt x="304" y="220"/>
                    </a:cubicBezTo>
                    <a:cubicBezTo>
                      <a:pt x="305" y="220"/>
                      <a:pt x="304" y="219"/>
                      <a:pt x="305" y="219"/>
                    </a:cubicBezTo>
                    <a:cubicBezTo>
                      <a:pt x="305" y="219"/>
                      <a:pt x="305" y="220"/>
                      <a:pt x="305" y="220"/>
                    </a:cubicBezTo>
                    <a:cubicBezTo>
                      <a:pt x="305" y="221"/>
                      <a:pt x="305" y="221"/>
                      <a:pt x="306" y="221"/>
                    </a:cubicBezTo>
                    <a:cubicBezTo>
                      <a:pt x="308" y="221"/>
                      <a:pt x="308" y="219"/>
                      <a:pt x="310" y="220"/>
                    </a:cubicBezTo>
                    <a:cubicBezTo>
                      <a:pt x="310" y="220"/>
                      <a:pt x="311" y="219"/>
                      <a:pt x="311" y="220"/>
                    </a:cubicBezTo>
                    <a:cubicBezTo>
                      <a:pt x="312" y="221"/>
                      <a:pt x="313" y="220"/>
                      <a:pt x="314" y="221"/>
                    </a:cubicBezTo>
                    <a:cubicBezTo>
                      <a:pt x="315" y="221"/>
                      <a:pt x="316" y="221"/>
                      <a:pt x="317" y="220"/>
                    </a:cubicBezTo>
                    <a:cubicBezTo>
                      <a:pt x="317" y="220"/>
                      <a:pt x="317" y="220"/>
                      <a:pt x="318" y="220"/>
                    </a:cubicBezTo>
                    <a:cubicBezTo>
                      <a:pt x="318" y="221"/>
                      <a:pt x="319" y="221"/>
                      <a:pt x="319" y="221"/>
                    </a:cubicBezTo>
                    <a:cubicBezTo>
                      <a:pt x="320" y="222"/>
                      <a:pt x="321" y="223"/>
                      <a:pt x="321" y="224"/>
                    </a:cubicBezTo>
                    <a:cubicBezTo>
                      <a:pt x="321" y="224"/>
                      <a:pt x="321" y="224"/>
                      <a:pt x="320" y="224"/>
                    </a:cubicBezTo>
                    <a:cubicBezTo>
                      <a:pt x="319" y="224"/>
                      <a:pt x="319" y="225"/>
                      <a:pt x="319" y="225"/>
                    </a:cubicBezTo>
                    <a:cubicBezTo>
                      <a:pt x="318" y="227"/>
                      <a:pt x="319" y="228"/>
                      <a:pt x="318" y="229"/>
                    </a:cubicBezTo>
                    <a:cubicBezTo>
                      <a:pt x="318" y="230"/>
                      <a:pt x="318" y="231"/>
                      <a:pt x="317" y="230"/>
                    </a:cubicBezTo>
                    <a:cubicBezTo>
                      <a:pt x="316" y="230"/>
                      <a:pt x="316" y="230"/>
                      <a:pt x="315" y="230"/>
                    </a:cubicBezTo>
                    <a:cubicBezTo>
                      <a:pt x="313" y="230"/>
                      <a:pt x="311" y="229"/>
                      <a:pt x="309" y="229"/>
                    </a:cubicBezTo>
                    <a:close/>
                    <a:moveTo>
                      <a:pt x="343" y="236"/>
                    </a:moveTo>
                    <a:cubicBezTo>
                      <a:pt x="342" y="237"/>
                      <a:pt x="341" y="238"/>
                      <a:pt x="340" y="238"/>
                    </a:cubicBezTo>
                    <a:cubicBezTo>
                      <a:pt x="340" y="238"/>
                      <a:pt x="339" y="237"/>
                      <a:pt x="339" y="237"/>
                    </a:cubicBezTo>
                    <a:cubicBezTo>
                      <a:pt x="337" y="236"/>
                      <a:pt x="335" y="234"/>
                      <a:pt x="334" y="233"/>
                    </a:cubicBezTo>
                    <a:cubicBezTo>
                      <a:pt x="334" y="232"/>
                      <a:pt x="334" y="232"/>
                      <a:pt x="334" y="231"/>
                    </a:cubicBezTo>
                    <a:cubicBezTo>
                      <a:pt x="333" y="230"/>
                      <a:pt x="333" y="229"/>
                      <a:pt x="333" y="228"/>
                    </a:cubicBezTo>
                    <a:cubicBezTo>
                      <a:pt x="333" y="227"/>
                      <a:pt x="334" y="226"/>
                      <a:pt x="334" y="225"/>
                    </a:cubicBezTo>
                    <a:cubicBezTo>
                      <a:pt x="334" y="225"/>
                      <a:pt x="334" y="225"/>
                      <a:pt x="335" y="225"/>
                    </a:cubicBezTo>
                    <a:cubicBezTo>
                      <a:pt x="335" y="224"/>
                      <a:pt x="337" y="224"/>
                      <a:pt x="338" y="224"/>
                    </a:cubicBezTo>
                    <a:cubicBezTo>
                      <a:pt x="338" y="224"/>
                      <a:pt x="338" y="224"/>
                      <a:pt x="339" y="224"/>
                    </a:cubicBezTo>
                    <a:cubicBezTo>
                      <a:pt x="339" y="224"/>
                      <a:pt x="340" y="224"/>
                      <a:pt x="340" y="225"/>
                    </a:cubicBezTo>
                    <a:cubicBezTo>
                      <a:pt x="340" y="226"/>
                      <a:pt x="341" y="226"/>
                      <a:pt x="342" y="227"/>
                    </a:cubicBezTo>
                    <a:cubicBezTo>
                      <a:pt x="343" y="228"/>
                      <a:pt x="344" y="230"/>
                      <a:pt x="343" y="232"/>
                    </a:cubicBezTo>
                    <a:cubicBezTo>
                      <a:pt x="343" y="232"/>
                      <a:pt x="343" y="232"/>
                      <a:pt x="344" y="232"/>
                    </a:cubicBezTo>
                    <a:cubicBezTo>
                      <a:pt x="345" y="234"/>
                      <a:pt x="343" y="235"/>
                      <a:pt x="343" y="236"/>
                    </a:cubicBezTo>
                    <a:close/>
                    <a:moveTo>
                      <a:pt x="274" y="146"/>
                    </a:moveTo>
                    <a:cubicBezTo>
                      <a:pt x="274" y="144"/>
                      <a:pt x="273" y="142"/>
                      <a:pt x="274" y="141"/>
                    </a:cubicBezTo>
                    <a:cubicBezTo>
                      <a:pt x="274" y="140"/>
                      <a:pt x="275" y="139"/>
                      <a:pt x="276" y="138"/>
                    </a:cubicBezTo>
                    <a:cubicBezTo>
                      <a:pt x="276" y="137"/>
                      <a:pt x="277" y="137"/>
                      <a:pt x="278" y="138"/>
                    </a:cubicBezTo>
                    <a:cubicBezTo>
                      <a:pt x="278" y="139"/>
                      <a:pt x="279" y="139"/>
                      <a:pt x="280" y="138"/>
                    </a:cubicBezTo>
                    <a:cubicBezTo>
                      <a:pt x="280" y="138"/>
                      <a:pt x="281" y="138"/>
                      <a:pt x="281" y="138"/>
                    </a:cubicBezTo>
                    <a:cubicBezTo>
                      <a:pt x="281" y="139"/>
                      <a:pt x="282" y="139"/>
                      <a:pt x="283" y="140"/>
                    </a:cubicBezTo>
                    <a:cubicBezTo>
                      <a:pt x="283" y="143"/>
                      <a:pt x="283" y="146"/>
                      <a:pt x="284" y="148"/>
                    </a:cubicBezTo>
                    <a:cubicBezTo>
                      <a:pt x="284" y="150"/>
                      <a:pt x="284" y="152"/>
                      <a:pt x="283" y="153"/>
                    </a:cubicBezTo>
                    <a:cubicBezTo>
                      <a:pt x="283" y="154"/>
                      <a:pt x="283" y="155"/>
                      <a:pt x="282" y="155"/>
                    </a:cubicBezTo>
                    <a:cubicBezTo>
                      <a:pt x="282" y="155"/>
                      <a:pt x="282" y="154"/>
                      <a:pt x="282" y="153"/>
                    </a:cubicBezTo>
                    <a:cubicBezTo>
                      <a:pt x="281" y="153"/>
                      <a:pt x="281" y="152"/>
                      <a:pt x="280" y="152"/>
                    </a:cubicBezTo>
                    <a:cubicBezTo>
                      <a:pt x="279" y="152"/>
                      <a:pt x="279" y="151"/>
                      <a:pt x="279" y="150"/>
                    </a:cubicBezTo>
                    <a:cubicBezTo>
                      <a:pt x="280" y="150"/>
                      <a:pt x="279" y="149"/>
                      <a:pt x="280" y="149"/>
                    </a:cubicBezTo>
                    <a:cubicBezTo>
                      <a:pt x="279" y="148"/>
                      <a:pt x="278" y="147"/>
                      <a:pt x="278" y="147"/>
                    </a:cubicBezTo>
                    <a:cubicBezTo>
                      <a:pt x="277" y="147"/>
                      <a:pt x="276" y="147"/>
                      <a:pt x="276" y="147"/>
                    </a:cubicBezTo>
                    <a:cubicBezTo>
                      <a:pt x="274" y="148"/>
                      <a:pt x="273" y="147"/>
                      <a:pt x="274" y="146"/>
                    </a:cubicBezTo>
                    <a:close/>
                    <a:moveTo>
                      <a:pt x="158" y="270"/>
                    </a:moveTo>
                    <a:cubicBezTo>
                      <a:pt x="158" y="272"/>
                      <a:pt x="156" y="274"/>
                      <a:pt x="156" y="276"/>
                    </a:cubicBezTo>
                    <a:cubicBezTo>
                      <a:pt x="155" y="278"/>
                      <a:pt x="154" y="280"/>
                      <a:pt x="153" y="282"/>
                    </a:cubicBezTo>
                    <a:cubicBezTo>
                      <a:pt x="152" y="283"/>
                      <a:pt x="152" y="284"/>
                      <a:pt x="151" y="285"/>
                    </a:cubicBezTo>
                    <a:cubicBezTo>
                      <a:pt x="151" y="286"/>
                      <a:pt x="150" y="285"/>
                      <a:pt x="149" y="285"/>
                    </a:cubicBezTo>
                    <a:cubicBezTo>
                      <a:pt x="149" y="284"/>
                      <a:pt x="148" y="284"/>
                      <a:pt x="147" y="284"/>
                    </a:cubicBezTo>
                    <a:cubicBezTo>
                      <a:pt x="146" y="284"/>
                      <a:pt x="146" y="284"/>
                      <a:pt x="146" y="283"/>
                    </a:cubicBezTo>
                    <a:cubicBezTo>
                      <a:pt x="145" y="283"/>
                      <a:pt x="145" y="283"/>
                      <a:pt x="145" y="282"/>
                    </a:cubicBezTo>
                    <a:cubicBezTo>
                      <a:pt x="146" y="280"/>
                      <a:pt x="148" y="279"/>
                      <a:pt x="148" y="278"/>
                    </a:cubicBezTo>
                    <a:cubicBezTo>
                      <a:pt x="149" y="277"/>
                      <a:pt x="149" y="277"/>
                      <a:pt x="149" y="276"/>
                    </a:cubicBezTo>
                    <a:cubicBezTo>
                      <a:pt x="150" y="275"/>
                      <a:pt x="151" y="274"/>
                      <a:pt x="152" y="273"/>
                    </a:cubicBezTo>
                    <a:cubicBezTo>
                      <a:pt x="152" y="273"/>
                      <a:pt x="153" y="273"/>
                      <a:pt x="153" y="273"/>
                    </a:cubicBezTo>
                    <a:cubicBezTo>
                      <a:pt x="154" y="273"/>
                      <a:pt x="154" y="273"/>
                      <a:pt x="154" y="272"/>
                    </a:cubicBezTo>
                    <a:cubicBezTo>
                      <a:pt x="154" y="272"/>
                      <a:pt x="154" y="271"/>
                      <a:pt x="155" y="271"/>
                    </a:cubicBezTo>
                    <a:cubicBezTo>
                      <a:pt x="155" y="271"/>
                      <a:pt x="155" y="271"/>
                      <a:pt x="155" y="270"/>
                    </a:cubicBezTo>
                    <a:cubicBezTo>
                      <a:pt x="155" y="270"/>
                      <a:pt x="156" y="269"/>
                      <a:pt x="156" y="269"/>
                    </a:cubicBezTo>
                    <a:cubicBezTo>
                      <a:pt x="157" y="269"/>
                      <a:pt x="157" y="269"/>
                      <a:pt x="157" y="269"/>
                    </a:cubicBezTo>
                    <a:cubicBezTo>
                      <a:pt x="158" y="269"/>
                      <a:pt x="158" y="270"/>
                      <a:pt x="158" y="270"/>
                    </a:cubicBezTo>
                    <a:close/>
                    <a:moveTo>
                      <a:pt x="246" y="270"/>
                    </a:moveTo>
                    <a:cubicBezTo>
                      <a:pt x="245" y="269"/>
                      <a:pt x="245" y="268"/>
                      <a:pt x="246" y="268"/>
                    </a:cubicBezTo>
                    <a:cubicBezTo>
                      <a:pt x="246" y="267"/>
                      <a:pt x="247" y="267"/>
                      <a:pt x="248" y="266"/>
                    </a:cubicBezTo>
                    <a:cubicBezTo>
                      <a:pt x="250" y="265"/>
                      <a:pt x="253" y="265"/>
                      <a:pt x="255" y="264"/>
                    </a:cubicBezTo>
                    <a:cubicBezTo>
                      <a:pt x="256" y="263"/>
                      <a:pt x="257" y="263"/>
                      <a:pt x="258" y="265"/>
                    </a:cubicBezTo>
                    <a:cubicBezTo>
                      <a:pt x="259" y="267"/>
                      <a:pt x="258" y="269"/>
                      <a:pt x="256" y="270"/>
                    </a:cubicBezTo>
                    <a:cubicBezTo>
                      <a:pt x="254" y="271"/>
                      <a:pt x="253" y="271"/>
                      <a:pt x="251" y="271"/>
                    </a:cubicBezTo>
                    <a:cubicBezTo>
                      <a:pt x="250" y="271"/>
                      <a:pt x="250" y="272"/>
                      <a:pt x="249" y="272"/>
                    </a:cubicBezTo>
                    <a:cubicBezTo>
                      <a:pt x="248" y="271"/>
                      <a:pt x="247" y="271"/>
                      <a:pt x="246" y="270"/>
                    </a:cubicBezTo>
                    <a:close/>
                    <a:moveTo>
                      <a:pt x="244" y="258"/>
                    </a:moveTo>
                    <a:cubicBezTo>
                      <a:pt x="244" y="258"/>
                      <a:pt x="244" y="258"/>
                      <a:pt x="244" y="258"/>
                    </a:cubicBezTo>
                    <a:cubicBezTo>
                      <a:pt x="244" y="257"/>
                      <a:pt x="243" y="257"/>
                      <a:pt x="244" y="256"/>
                    </a:cubicBezTo>
                    <a:cubicBezTo>
                      <a:pt x="245" y="255"/>
                      <a:pt x="245" y="254"/>
                      <a:pt x="246" y="254"/>
                    </a:cubicBezTo>
                    <a:cubicBezTo>
                      <a:pt x="247" y="253"/>
                      <a:pt x="248" y="253"/>
                      <a:pt x="248" y="254"/>
                    </a:cubicBezTo>
                    <a:cubicBezTo>
                      <a:pt x="249" y="255"/>
                      <a:pt x="248" y="255"/>
                      <a:pt x="248" y="256"/>
                    </a:cubicBezTo>
                    <a:cubicBezTo>
                      <a:pt x="248" y="256"/>
                      <a:pt x="248" y="256"/>
                      <a:pt x="248" y="256"/>
                    </a:cubicBezTo>
                    <a:cubicBezTo>
                      <a:pt x="248" y="256"/>
                      <a:pt x="249" y="256"/>
                      <a:pt x="249" y="256"/>
                    </a:cubicBezTo>
                    <a:cubicBezTo>
                      <a:pt x="249" y="255"/>
                      <a:pt x="249" y="255"/>
                      <a:pt x="249" y="255"/>
                    </a:cubicBezTo>
                    <a:cubicBezTo>
                      <a:pt x="250" y="255"/>
                      <a:pt x="251" y="257"/>
                      <a:pt x="251" y="257"/>
                    </a:cubicBezTo>
                    <a:cubicBezTo>
                      <a:pt x="251" y="258"/>
                      <a:pt x="251" y="259"/>
                      <a:pt x="252" y="258"/>
                    </a:cubicBezTo>
                    <a:cubicBezTo>
                      <a:pt x="253" y="258"/>
                      <a:pt x="253" y="258"/>
                      <a:pt x="253" y="259"/>
                    </a:cubicBezTo>
                    <a:cubicBezTo>
                      <a:pt x="253" y="259"/>
                      <a:pt x="253" y="259"/>
                      <a:pt x="253" y="259"/>
                    </a:cubicBezTo>
                    <a:cubicBezTo>
                      <a:pt x="254" y="260"/>
                      <a:pt x="255" y="260"/>
                      <a:pt x="254" y="261"/>
                    </a:cubicBezTo>
                    <a:cubicBezTo>
                      <a:pt x="254" y="262"/>
                      <a:pt x="253" y="263"/>
                      <a:pt x="252" y="263"/>
                    </a:cubicBezTo>
                    <a:cubicBezTo>
                      <a:pt x="252" y="263"/>
                      <a:pt x="251" y="264"/>
                      <a:pt x="251" y="264"/>
                    </a:cubicBezTo>
                    <a:cubicBezTo>
                      <a:pt x="249" y="264"/>
                      <a:pt x="248" y="263"/>
                      <a:pt x="246" y="263"/>
                    </a:cubicBezTo>
                    <a:cubicBezTo>
                      <a:pt x="246" y="263"/>
                      <a:pt x="247" y="263"/>
                      <a:pt x="248" y="263"/>
                    </a:cubicBezTo>
                    <a:cubicBezTo>
                      <a:pt x="247" y="263"/>
                      <a:pt x="247" y="262"/>
                      <a:pt x="246" y="262"/>
                    </a:cubicBezTo>
                    <a:cubicBezTo>
                      <a:pt x="246" y="262"/>
                      <a:pt x="245" y="261"/>
                      <a:pt x="245" y="261"/>
                    </a:cubicBezTo>
                    <a:cubicBezTo>
                      <a:pt x="246" y="260"/>
                      <a:pt x="246" y="259"/>
                      <a:pt x="245" y="259"/>
                    </a:cubicBezTo>
                    <a:cubicBezTo>
                      <a:pt x="244" y="259"/>
                      <a:pt x="244" y="259"/>
                      <a:pt x="244" y="258"/>
                    </a:cubicBezTo>
                    <a:close/>
                    <a:moveTo>
                      <a:pt x="250" y="290"/>
                    </a:moveTo>
                    <a:cubicBezTo>
                      <a:pt x="250" y="291"/>
                      <a:pt x="250" y="293"/>
                      <a:pt x="251" y="294"/>
                    </a:cubicBezTo>
                    <a:cubicBezTo>
                      <a:pt x="251" y="295"/>
                      <a:pt x="249" y="297"/>
                      <a:pt x="248" y="298"/>
                    </a:cubicBezTo>
                    <a:cubicBezTo>
                      <a:pt x="247" y="298"/>
                      <a:pt x="247" y="298"/>
                      <a:pt x="246" y="298"/>
                    </a:cubicBezTo>
                    <a:cubicBezTo>
                      <a:pt x="244" y="298"/>
                      <a:pt x="244" y="297"/>
                      <a:pt x="243" y="296"/>
                    </a:cubicBezTo>
                    <a:cubicBezTo>
                      <a:pt x="242" y="296"/>
                      <a:pt x="242" y="295"/>
                      <a:pt x="243" y="295"/>
                    </a:cubicBezTo>
                    <a:cubicBezTo>
                      <a:pt x="243" y="293"/>
                      <a:pt x="244" y="290"/>
                      <a:pt x="245" y="288"/>
                    </a:cubicBezTo>
                    <a:cubicBezTo>
                      <a:pt x="246" y="287"/>
                      <a:pt x="247" y="287"/>
                      <a:pt x="247" y="287"/>
                    </a:cubicBezTo>
                    <a:cubicBezTo>
                      <a:pt x="249" y="288"/>
                      <a:pt x="249" y="289"/>
                      <a:pt x="250" y="290"/>
                    </a:cubicBezTo>
                    <a:close/>
                    <a:moveTo>
                      <a:pt x="174" y="215"/>
                    </a:moveTo>
                    <a:cubicBezTo>
                      <a:pt x="174" y="214"/>
                      <a:pt x="174" y="214"/>
                      <a:pt x="174" y="214"/>
                    </a:cubicBezTo>
                    <a:cubicBezTo>
                      <a:pt x="175" y="214"/>
                      <a:pt x="174" y="214"/>
                      <a:pt x="175" y="214"/>
                    </a:cubicBezTo>
                    <a:cubicBezTo>
                      <a:pt x="175" y="214"/>
                      <a:pt x="175" y="213"/>
                      <a:pt x="176" y="213"/>
                    </a:cubicBezTo>
                    <a:cubicBezTo>
                      <a:pt x="176" y="212"/>
                      <a:pt x="177" y="211"/>
                      <a:pt x="178" y="210"/>
                    </a:cubicBezTo>
                    <a:cubicBezTo>
                      <a:pt x="178" y="210"/>
                      <a:pt x="179" y="210"/>
                      <a:pt x="179" y="210"/>
                    </a:cubicBezTo>
                    <a:cubicBezTo>
                      <a:pt x="179" y="210"/>
                      <a:pt x="179" y="211"/>
                      <a:pt x="179" y="211"/>
                    </a:cubicBezTo>
                    <a:cubicBezTo>
                      <a:pt x="179" y="211"/>
                      <a:pt x="179" y="212"/>
                      <a:pt x="179" y="213"/>
                    </a:cubicBezTo>
                    <a:cubicBezTo>
                      <a:pt x="180" y="213"/>
                      <a:pt x="180" y="213"/>
                      <a:pt x="181" y="213"/>
                    </a:cubicBezTo>
                    <a:cubicBezTo>
                      <a:pt x="181" y="214"/>
                      <a:pt x="181" y="214"/>
                      <a:pt x="181" y="215"/>
                    </a:cubicBezTo>
                    <a:cubicBezTo>
                      <a:pt x="181" y="215"/>
                      <a:pt x="182" y="215"/>
                      <a:pt x="182" y="215"/>
                    </a:cubicBezTo>
                    <a:cubicBezTo>
                      <a:pt x="183" y="216"/>
                      <a:pt x="183" y="217"/>
                      <a:pt x="184" y="218"/>
                    </a:cubicBezTo>
                    <a:cubicBezTo>
                      <a:pt x="184" y="219"/>
                      <a:pt x="183" y="221"/>
                      <a:pt x="182" y="222"/>
                    </a:cubicBezTo>
                    <a:cubicBezTo>
                      <a:pt x="180" y="222"/>
                      <a:pt x="179" y="222"/>
                      <a:pt x="178" y="220"/>
                    </a:cubicBezTo>
                    <a:cubicBezTo>
                      <a:pt x="178" y="220"/>
                      <a:pt x="177" y="219"/>
                      <a:pt x="177" y="219"/>
                    </a:cubicBezTo>
                    <a:cubicBezTo>
                      <a:pt x="176" y="218"/>
                      <a:pt x="175" y="216"/>
                      <a:pt x="174" y="215"/>
                    </a:cubicBezTo>
                    <a:close/>
                    <a:moveTo>
                      <a:pt x="259" y="221"/>
                    </a:moveTo>
                    <a:cubicBezTo>
                      <a:pt x="259" y="221"/>
                      <a:pt x="258" y="221"/>
                      <a:pt x="259" y="220"/>
                    </a:cubicBezTo>
                    <a:cubicBezTo>
                      <a:pt x="259" y="220"/>
                      <a:pt x="259" y="220"/>
                      <a:pt x="259" y="220"/>
                    </a:cubicBezTo>
                    <a:cubicBezTo>
                      <a:pt x="257" y="219"/>
                      <a:pt x="259" y="218"/>
                      <a:pt x="258" y="217"/>
                    </a:cubicBezTo>
                    <a:cubicBezTo>
                      <a:pt x="258" y="217"/>
                      <a:pt x="259" y="217"/>
                      <a:pt x="259" y="217"/>
                    </a:cubicBezTo>
                    <a:cubicBezTo>
                      <a:pt x="260" y="216"/>
                      <a:pt x="261" y="215"/>
                      <a:pt x="262" y="216"/>
                    </a:cubicBezTo>
                    <a:cubicBezTo>
                      <a:pt x="264" y="216"/>
                      <a:pt x="265" y="217"/>
                      <a:pt x="266" y="218"/>
                    </a:cubicBezTo>
                    <a:cubicBezTo>
                      <a:pt x="267" y="218"/>
                      <a:pt x="268" y="219"/>
                      <a:pt x="269" y="220"/>
                    </a:cubicBezTo>
                    <a:cubicBezTo>
                      <a:pt x="269" y="221"/>
                      <a:pt x="268" y="222"/>
                      <a:pt x="267" y="222"/>
                    </a:cubicBezTo>
                    <a:cubicBezTo>
                      <a:pt x="266" y="221"/>
                      <a:pt x="265" y="221"/>
                      <a:pt x="264" y="222"/>
                    </a:cubicBezTo>
                    <a:cubicBezTo>
                      <a:pt x="263" y="223"/>
                      <a:pt x="261" y="223"/>
                      <a:pt x="260" y="222"/>
                    </a:cubicBezTo>
                    <a:cubicBezTo>
                      <a:pt x="260" y="222"/>
                      <a:pt x="260" y="221"/>
                      <a:pt x="259" y="221"/>
                    </a:cubicBezTo>
                    <a:close/>
                    <a:moveTo>
                      <a:pt x="202" y="218"/>
                    </a:moveTo>
                    <a:cubicBezTo>
                      <a:pt x="202" y="218"/>
                      <a:pt x="203" y="218"/>
                      <a:pt x="203" y="219"/>
                    </a:cubicBezTo>
                    <a:cubicBezTo>
                      <a:pt x="204" y="221"/>
                      <a:pt x="205" y="220"/>
                      <a:pt x="206" y="220"/>
                    </a:cubicBezTo>
                    <a:cubicBezTo>
                      <a:pt x="207" y="220"/>
                      <a:pt x="208" y="220"/>
                      <a:pt x="207" y="221"/>
                    </a:cubicBezTo>
                    <a:cubicBezTo>
                      <a:pt x="207" y="222"/>
                      <a:pt x="208" y="224"/>
                      <a:pt x="207" y="225"/>
                    </a:cubicBezTo>
                    <a:cubicBezTo>
                      <a:pt x="207" y="225"/>
                      <a:pt x="207" y="225"/>
                      <a:pt x="207" y="225"/>
                    </a:cubicBezTo>
                    <a:cubicBezTo>
                      <a:pt x="207" y="227"/>
                      <a:pt x="207" y="228"/>
                      <a:pt x="206" y="229"/>
                    </a:cubicBezTo>
                    <a:cubicBezTo>
                      <a:pt x="205" y="229"/>
                      <a:pt x="204" y="229"/>
                      <a:pt x="203" y="230"/>
                    </a:cubicBezTo>
                    <a:cubicBezTo>
                      <a:pt x="202" y="231"/>
                      <a:pt x="201" y="231"/>
                      <a:pt x="200" y="231"/>
                    </a:cubicBezTo>
                    <a:cubicBezTo>
                      <a:pt x="200" y="231"/>
                      <a:pt x="199" y="231"/>
                      <a:pt x="199" y="231"/>
                    </a:cubicBezTo>
                    <a:cubicBezTo>
                      <a:pt x="198" y="232"/>
                      <a:pt x="197" y="232"/>
                      <a:pt x="196" y="233"/>
                    </a:cubicBezTo>
                    <a:cubicBezTo>
                      <a:pt x="196" y="233"/>
                      <a:pt x="196" y="233"/>
                      <a:pt x="196" y="233"/>
                    </a:cubicBezTo>
                    <a:cubicBezTo>
                      <a:pt x="194" y="234"/>
                      <a:pt x="192" y="233"/>
                      <a:pt x="191" y="231"/>
                    </a:cubicBezTo>
                    <a:cubicBezTo>
                      <a:pt x="191" y="231"/>
                      <a:pt x="191" y="230"/>
                      <a:pt x="191" y="230"/>
                    </a:cubicBezTo>
                    <a:cubicBezTo>
                      <a:pt x="190" y="230"/>
                      <a:pt x="190" y="229"/>
                      <a:pt x="190" y="230"/>
                    </a:cubicBezTo>
                    <a:cubicBezTo>
                      <a:pt x="189" y="230"/>
                      <a:pt x="188" y="230"/>
                      <a:pt x="188" y="229"/>
                    </a:cubicBezTo>
                    <a:cubicBezTo>
                      <a:pt x="188" y="228"/>
                      <a:pt x="188" y="228"/>
                      <a:pt x="187" y="228"/>
                    </a:cubicBezTo>
                    <a:cubicBezTo>
                      <a:pt x="187" y="228"/>
                      <a:pt x="187" y="227"/>
                      <a:pt x="187" y="227"/>
                    </a:cubicBezTo>
                    <a:cubicBezTo>
                      <a:pt x="187" y="225"/>
                      <a:pt x="187" y="224"/>
                      <a:pt x="187" y="223"/>
                    </a:cubicBezTo>
                    <a:cubicBezTo>
                      <a:pt x="186" y="221"/>
                      <a:pt x="186" y="218"/>
                      <a:pt x="187" y="216"/>
                    </a:cubicBezTo>
                    <a:cubicBezTo>
                      <a:pt x="187" y="215"/>
                      <a:pt x="187" y="215"/>
                      <a:pt x="187" y="216"/>
                    </a:cubicBezTo>
                    <a:cubicBezTo>
                      <a:pt x="188" y="216"/>
                      <a:pt x="188" y="216"/>
                      <a:pt x="188" y="216"/>
                    </a:cubicBezTo>
                    <a:cubicBezTo>
                      <a:pt x="189" y="215"/>
                      <a:pt x="189" y="214"/>
                      <a:pt x="190" y="214"/>
                    </a:cubicBezTo>
                    <a:cubicBezTo>
                      <a:pt x="190" y="214"/>
                      <a:pt x="191" y="213"/>
                      <a:pt x="191" y="213"/>
                    </a:cubicBezTo>
                    <a:cubicBezTo>
                      <a:pt x="192" y="212"/>
                      <a:pt x="192" y="212"/>
                      <a:pt x="192" y="213"/>
                    </a:cubicBezTo>
                    <a:cubicBezTo>
                      <a:pt x="193" y="213"/>
                      <a:pt x="193" y="213"/>
                      <a:pt x="194" y="212"/>
                    </a:cubicBezTo>
                    <a:cubicBezTo>
                      <a:pt x="194" y="212"/>
                      <a:pt x="195" y="211"/>
                      <a:pt x="196" y="212"/>
                    </a:cubicBezTo>
                    <a:cubicBezTo>
                      <a:pt x="197" y="212"/>
                      <a:pt x="197" y="212"/>
                      <a:pt x="197" y="212"/>
                    </a:cubicBezTo>
                    <a:cubicBezTo>
                      <a:pt x="198" y="210"/>
                      <a:pt x="199" y="210"/>
                      <a:pt x="201" y="210"/>
                    </a:cubicBezTo>
                    <a:cubicBezTo>
                      <a:pt x="201" y="209"/>
                      <a:pt x="201" y="210"/>
                      <a:pt x="202" y="211"/>
                    </a:cubicBezTo>
                    <a:cubicBezTo>
                      <a:pt x="202" y="211"/>
                      <a:pt x="203" y="211"/>
                      <a:pt x="203" y="210"/>
                    </a:cubicBezTo>
                    <a:cubicBezTo>
                      <a:pt x="203" y="209"/>
                      <a:pt x="204" y="209"/>
                      <a:pt x="205" y="209"/>
                    </a:cubicBezTo>
                    <a:cubicBezTo>
                      <a:pt x="206" y="209"/>
                      <a:pt x="207" y="209"/>
                      <a:pt x="208" y="209"/>
                    </a:cubicBezTo>
                    <a:cubicBezTo>
                      <a:pt x="211" y="209"/>
                      <a:pt x="211" y="211"/>
                      <a:pt x="210" y="213"/>
                    </a:cubicBezTo>
                    <a:cubicBezTo>
                      <a:pt x="210" y="214"/>
                      <a:pt x="209" y="215"/>
                      <a:pt x="209" y="215"/>
                    </a:cubicBezTo>
                    <a:cubicBezTo>
                      <a:pt x="207" y="215"/>
                      <a:pt x="206" y="216"/>
                      <a:pt x="205" y="216"/>
                    </a:cubicBezTo>
                    <a:cubicBezTo>
                      <a:pt x="204" y="217"/>
                      <a:pt x="203" y="217"/>
                      <a:pt x="203" y="217"/>
                    </a:cubicBezTo>
                    <a:cubicBezTo>
                      <a:pt x="202" y="217"/>
                      <a:pt x="202" y="218"/>
                      <a:pt x="202" y="218"/>
                    </a:cubicBezTo>
                    <a:close/>
                    <a:moveTo>
                      <a:pt x="185" y="249"/>
                    </a:moveTo>
                    <a:cubicBezTo>
                      <a:pt x="185" y="250"/>
                      <a:pt x="184" y="251"/>
                      <a:pt x="184" y="252"/>
                    </a:cubicBezTo>
                    <a:cubicBezTo>
                      <a:pt x="184" y="252"/>
                      <a:pt x="183" y="252"/>
                      <a:pt x="183" y="252"/>
                    </a:cubicBezTo>
                    <a:cubicBezTo>
                      <a:pt x="182" y="251"/>
                      <a:pt x="181" y="252"/>
                      <a:pt x="180" y="252"/>
                    </a:cubicBezTo>
                    <a:cubicBezTo>
                      <a:pt x="179" y="252"/>
                      <a:pt x="178" y="251"/>
                      <a:pt x="177" y="251"/>
                    </a:cubicBezTo>
                    <a:cubicBezTo>
                      <a:pt x="176" y="251"/>
                      <a:pt x="176" y="251"/>
                      <a:pt x="176" y="250"/>
                    </a:cubicBezTo>
                    <a:cubicBezTo>
                      <a:pt x="176" y="249"/>
                      <a:pt x="176" y="248"/>
                      <a:pt x="177" y="248"/>
                    </a:cubicBezTo>
                    <a:cubicBezTo>
                      <a:pt x="177" y="247"/>
                      <a:pt x="178" y="247"/>
                      <a:pt x="179" y="247"/>
                    </a:cubicBezTo>
                    <a:cubicBezTo>
                      <a:pt x="180" y="247"/>
                      <a:pt x="181" y="247"/>
                      <a:pt x="182" y="247"/>
                    </a:cubicBezTo>
                    <a:cubicBezTo>
                      <a:pt x="182" y="247"/>
                      <a:pt x="183" y="247"/>
                      <a:pt x="183" y="247"/>
                    </a:cubicBezTo>
                    <a:cubicBezTo>
                      <a:pt x="184" y="248"/>
                      <a:pt x="184" y="248"/>
                      <a:pt x="185" y="249"/>
                    </a:cubicBezTo>
                    <a:close/>
                    <a:moveTo>
                      <a:pt x="239" y="281"/>
                    </a:moveTo>
                    <a:cubicBezTo>
                      <a:pt x="239" y="279"/>
                      <a:pt x="239" y="277"/>
                      <a:pt x="238" y="276"/>
                    </a:cubicBezTo>
                    <a:cubicBezTo>
                      <a:pt x="238" y="275"/>
                      <a:pt x="238" y="275"/>
                      <a:pt x="238" y="275"/>
                    </a:cubicBezTo>
                    <a:cubicBezTo>
                      <a:pt x="238" y="275"/>
                      <a:pt x="237" y="274"/>
                      <a:pt x="237" y="274"/>
                    </a:cubicBezTo>
                    <a:cubicBezTo>
                      <a:pt x="236" y="273"/>
                      <a:pt x="235" y="272"/>
                      <a:pt x="235" y="272"/>
                    </a:cubicBezTo>
                    <a:cubicBezTo>
                      <a:pt x="233" y="271"/>
                      <a:pt x="232" y="271"/>
                      <a:pt x="231" y="271"/>
                    </a:cubicBezTo>
                    <a:cubicBezTo>
                      <a:pt x="230" y="271"/>
                      <a:pt x="230" y="272"/>
                      <a:pt x="230" y="273"/>
                    </a:cubicBezTo>
                    <a:cubicBezTo>
                      <a:pt x="229" y="273"/>
                      <a:pt x="229" y="273"/>
                      <a:pt x="229" y="273"/>
                    </a:cubicBezTo>
                    <a:cubicBezTo>
                      <a:pt x="229" y="274"/>
                      <a:pt x="229" y="275"/>
                      <a:pt x="229" y="276"/>
                    </a:cubicBezTo>
                    <a:cubicBezTo>
                      <a:pt x="229" y="277"/>
                      <a:pt x="229" y="277"/>
                      <a:pt x="230" y="278"/>
                    </a:cubicBezTo>
                    <a:cubicBezTo>
                      <a:pt x="229" y="278"/>
                      <a:pt x="229" y="278"/>
                      <a:pt x="229" y="279"/>
                    </a:cubicBezTo>
                    <a:cubicBezTo>
                      <a:pt x="229" y="280"/>
                      <a:pt x="229" y="280"/>
                      <a:pt x="229" y="281"/>
                    </a:cubicBezTo>
                    <a:cubicBezTo>
                      <a:pt x="229" y="282"/>
                      <a:pt x="229" y="282"/>
                      <a:pt x="228" y="281"/>
                    </a:cubicBezTo>
                    <a:cubicBezTo>
                      <a:pt x="228" y="280"/>
                      <a:pt x="228" y="279"/>
                      <a:pt x="228" y="278"/>
                    </a:cubicBezTo>
                    <a:cubicBezTo>
                      <a:pt x="227" y="278"/>
                      <a:pt x="227" y="277"/>
                      <a:pt x="227" y="276"/>
                    </a:cubicBezTo>
                    <a:cubicBezTo>
                      <a:pt x="227" y="275"/>
                      <a:pt x="226" y="274"/>
                      <a:pt x="225" y="275"/>
                    </a:cubicBezTo>
                    <a:cubicBezTo>
                      <a:pt x="224" y="275"/>
                      <a:pt x="223" y="275"/>
                      <a:pt x="223" y="276"/>
                    </a:cubicBezTo>
                    <a:cubicBezTo>
                      <a:pt x="223" y="277"/>
                      <a:pt x="222" y="278"/>
                      <a:pt x="221" y="279"/>
                    </a:cubicBezTo>
                    <a:cubicBezTo>
                      <a:pt x="221" y="278"/>
                      <a:pt x="221" y="277"/>
                      <a:pt x="221" y="277"/>
                    </a:cubicBezTo>
                    <a:cubicBezTo>
                      <a:pt x="222" y="276"/>
                      <a:pt x="222" y="275"/>
                      <a:pt x="223" y="274"/>
                    </a:cubicBezTo>
                    <a:cubicBezTo>
                      <a:pt x="224" y="273"/>
                      <a:pt x="224" y="272"/>
                      <a:pt x="223" y="271"/>
                    </a:cubicBezTo>
                    <a:cubicBezTo>
                      <a:pt x="222" y="271"/>
                      <a:pt x="222" y="270"/>
                      <a:pt x="221" y="271"/>
                    </a:cubicBezTo>
                    <a:cubicBezTo>
                      <a:pt x="220" y="271"/>
                      <a:pt x="219" y="271"/>
                      <a:pt x="218" y="271"/>
                    </a:cubicBezTo>
                    <a:cubicBezTo>
                      <a:pt x="218" y="271"/>
                      <a:pt x="218" y="270"/>
                      <a:pt x="218" y="270"/>
                    </a:cubicBezTo>
                    <a:cubicBezTo>
                      <a:pt x="219" y="269"/>
                      <a:pt x="219" y="267"/>
                      <a:pt x="220" y="266"/>
                    </a:cubicBezTo>
                    <a:cubicBezTo>
                      <a:pt x="221" y="266"/>
                      <a:pt x="221" y="266"/>
                      <a:pt x="220" y="266"/>
                    </a:cubicBezTo>
                    <a:cubicBezTo>
                      <a:pt x="219" y="265"/>
                      <a:pt x="220" y="265"/>
                      <a:pt x="221" y="265"/>
                    </a:cubicBezTo>
                    <a:cubicBezTo>
                      <a:pt x="221" y="264"/>
                      <a:pt x="220" y="264"/>
                      <a:pt x="220" y="263"/>
                    </a:cubicBezTo>
                    <a:cubicBezTo>
                      <a:pt x="220" y="262"/>
                      <a:pt x="219" y="261"/>
                      <a:pt x="218" y="261"/>
                    </a:cubicBezTo>
                    <a:cubicBezTo>
                      <a:pt x="218" y="261"/>
                      <a:pt x="217" y="260"/>
                      <a:pt x="218" y="260"/>
                    </a:cubicBezTo>
                    <a:cubicBezTo>
                      <a:pt x="218" y="260"/>
                      <a:pt x="218" y="259"/>
                      <a:pt x="218" y="259"/>
                    </a:cubicBezTo>
                    <a:cubicBezTo>
                      <a:pt x="218" y="258"/>
                      <a:pt x="217" y="257"/>
                      <a:pt x="218" y="257"/>
                    </a:cubicBezTo>
                    <a:cubicBezTo>
                      <a:pt x="218" y="257"/>
                      <a:pt x="217" y="256"/>
                      <a:pt x="217" y="256"/>
                    </a:cubicBezTo>
                    <a:cubicBezTo>
                      <a:pt x="217" y="255"/>
                      <a:pt x="216" y="254"/>
                      <a:pt x="218" y="254"/>
                    </a:cubicBezTo>
                    <a:cubicBezTo>
                      <a:pt x="218" y="254"/>
                      <a:pt x="218" y="253"/>
                      <a:pt x="218" y="253"/>
                    </a:cubicBezTo>
                    <a:cubicBezTo>
                      <a:pt x="218" y="253"/>
                      <a:pt x="218" y="253"/>
                      <a:pt x="218" y="252"/>
                    </a:cubicBezTo>
                    <a:cubicBezTo>
                      <a:pt x="219" y="252"/>
                      <a:pt x="219" y="252"/>
                      <a:pt x="218" y="251"/>
                    </a:cubicBezTo>
                    <a:cubicBezTo>
                      <a:pt x="218" y="251"/>
                      <a:pt x="218" y="250"/>
                      <a:pt x="217" y="251"/>
                    </a:cubicBezTo>
                    <a:cubicBezTo>
                      <a:pt x="217" y="251"/>
                      <a:pt x="217" y="251"/>
                      <a:pt x="217" y="251"/>
                    </a:cubicBezTo>
                    <a:cubicBezTo>
                      <a:pt x="217" y="250"/>
                      <a:pt x="216" y="250"/>
                      <a:pt x="217" y="250"/>
                    </a:cubicBezTo>
                    <a:cubicBezTo>
                      <a:pt x="217" y="249"/>
                      <a:pt x="217" y="249"/>
                      <a:pt x="217" y="249"/>
                    </a:cubicBezTo>
                    <a:cubicBezTo>
                      <a:pt x="217" y="249"/>
                      <a:pt x="216" y="249"/>
                      <a:pt x="216" y="249"/>
                    </a:cubicBezTo>
                    <a:cubicBezTo>
                      <a:pt x="216" y="249"/>
                      <a:pt x="215" y="249"/>
                      <a:pt x="215" y="249"/>
                    </a:cubicBezTo>
                    <a:cubicBezTo>
                      <a:pt x="215" y="249"/>
                      <a:pt x="215" y="249"/>
                      <a:pt x="215" y="249"/>
                    </a:cubicBezTo>
                    <a:cubicBezTo>
                      <a:pt x="213" y="249"/>
                      <a:pt x="213" y="249"/>
                      <a:pt x="213" y="251"/>
                    </a:cubicBezTo>
                    <a:cubicBezTo>
                      <a:pt x="212" y="251"/>
                      <a:pt x="212" y="252"/>
                      <a:pt x="211" y="253"/>
                    </a:cubicBezTo>
                    <a:cubicBezTo>
                      <a:pt x="211" y="254"/>
                      <a:pt x="211" y="255"/>
                      <a:pt x="210" y="256"/>
                    </a:cubicBezTo>
                    <a:cubicBezTo>
                      <a:pt x="210" y="256"/>
                      <a:pt x="209" y="257"/>
                      <a:pt x="210" y="257"/>
                    </a:cubicBezTo>
                    <a:cubicBezTo>
                      <a:pt x="210" y="258"/>
                      <a:pt x="210" y="258"/>
                      <a:pt x="209" y="258"/>
                    </a:cubicBezTo>
                    <a:cubicBezTo>
                      <a:pt x="209" y="258"/>
                      <a:pt x="209" y="259"/>
                      <a:pt x="209" y="259"/>
                    </a:cubicBezTo>
                    <a:cubicBezTo>
                      <a:pt x="208" y="259"/>
                      <a:pt x="207" y="260"/>
                      <a:pt x="207" y="260"/>
                    </a:cubicBezTo>
                    <a:cubicBezTo>
                      <a:pt x="205" y="260"/>
                      <a:pt x="205" y="261"/>
                      <a:pt x="205" y="262"/>
                    </a:cubicBezTo>
                    <a:cubicBezTo>
                      <a:pt x="205" y="262"/>
                      <a:pt x="205" y="264"/>
                      <a:pt x="206" y="264"/>
                    </a:cubicBezTo>
                    <a:cubicBezTo>
                      <a:pt x="207" y="264"/>
                      <a:pt x="208" y="266"/>
                      <a:pt x="209" y="266"/>
                    </a:cubicBezTo>
                    <a:cubicBezTo>
                      <a:pt x="209" y="266"/>
                      <a:pt x="209" y="266"/>
                      <a:pt x="209" y="266"/>
                    </a:cubicBezTo>
                    <a:cubicBezTo>
                      <a:pt x="209" y="265"/>
                      <a:pt x="210" y="266"/>
                      <a:pt x="210" y="266"/>
                    </a:cubicBezTo>
                    <a:cubicBezTo>
                      <a:pt x="210" y="266"/>
                      <a:pt x="211" y="267"/>
                      <a:pt x="211" y="267"/>
                    </a:cubicBezTo>
                    <a:cubicBezTo>
                      <a:pt x="211" y="268"/>
                      <a:pt x="213" y="268"/>
                      <a:pt x="212" y="270"/>
                    </a:cubicBezTo>
                    <a:cubicBezTo>
                      <a:pt x="212" y="270"/>
                      <a:pt x="212" y="270"/>
                      <a:pt x="212" y="270"/>
                    </a:cubicBezTo>
                    <a:cubicBezTo>
                      <a:pt x="213" y="271"/>
                      <a:pt x="212" y="272"/>
                      <a:pt x="212" y="272"/>
                    </a:cubicBezTo>
                    <a:cubicBezTo>
                      <a:pt x="211" y="272"/>
                      <a:pt x="211" y="273"/>
                      <a:pt x="211" y="273"/>
                    </a:cubicBezTo>
                    <a:cubicBezTo>
                      <a:pt x="210" y="274"/>
                      <a:pt x="210" y="274"/>
                      <a:pt x="209" y="274"/>
                    </a:cubicBezTo>
                    <a:cubicBezTo>
                      <a:pt x="209" y="274"/>
                      <a:pt x="209" y="274"/>
                      <a:pt x="209" y="274"/>
                    </a:cubicBezTo>
                    <a:cubicBezTo>
                      <a:pt x="209" y="275"/>
                      <a:pt x="208" y="275"/>
                      <a:pt x="208" y="276"/>
                    </a:cubicBezTo>
                    <a:cubicBezTo>
                      <a:pt x="209" y="276"/>
                      <a:pt x="209" y="276"/>
                      <a:pt x="210" y="276"/>
                    </a:cubicBezTo>
                    <a:cubicBezTo>
                      <a:pt x="210" y="276"/>
                      <a:pt x="210" y="276"/>
                      <a:pt x="210" y="276"/>
                    </a:cubicBezTo>
                    <a:cubicBezTo>
                      <a:pt x="210" y="277"/>
                      <a:pt x="210" y="278"/>
                      <a:pt x="211" y="278"/>
                    </a:cubicBezTo>
                    <a:cubicBezTo>
                      <a:pt x="212" y="278"/>
                      <a:pt x="212" y="279"/>
                      <a:pt x="213" y="279"/>
                    </a:cubicBezTo>
                    <a:cubicBezTo>
                      <a:pt x="215" y="279"/>
                      <a:pt x="215" y="280"/>
                      <a:pt x="216" y="282"/>
                    </a:cubicBezTo>
                    <a:cubicBezTo>
                      <a:pt x="216" y="283"/>
                      <a:pt x="216" y="284"/>
                      <a:pt x="215" y="284"/>
                    </a:cubicBezTo>
                    <a:cubicBezTo>
                      <a:pt x="215" y="285"/>
                      <a:pt x="215" y="285"/>
                      <a:pt x="215" y="285"/>
                    </a:cubicBezTo>
                    <a:cubicBezTo>
                      <a:pt x="216" y="285"/>
                      <a:pt x="216" y="286"/>
                      <a:pt x="215" y="286"/>
                    </a:cubicBezTo>
                    <a:cubicBezTo>
                      <a:pt x="215" y="286"/>
                      <a:pt x="215" y="286"/>
                      <a:pt x="215" y="286"/>
                    </a:cubicBezTo>
                    <a:cubicBezTo>
                      <a:pt x="214" y="286"/>
                      <a:pt x="213" y="286"/>
                      <a:pt x="213" y="286"/>
                    </a:cubicBezTo>
                    <a:cubicBezTo>
                      <a:pt x="210" y="285"/>
                      <a:pt x="208" y="285"/>
                      <a:pt x="206" y="285"/>
                    </a:cubicBezTo>
                    <a:cubicBezTo>
                      <a:pt x="206" y="285"/>
                      <a:pt x="205" y="285"/>
                      <a:pt x="205" y="284"/>
                    </a:cubicBezTo>
                    <a:cubicBezTo>
                      <a:pt x="205" y="284"/>
                      <a:pt x="205" y="284"/>
                      <a:pt x="205" y="284"/>
                    </a:cubicBezTo>
                    <a:cubicBezTo>
                      <a:pt x="204" y="284"/>
                      <a:pt x="203" y="284"/>
                      <a:pt x="202" y="285"/>
                    </a:cubicBezTo>
                    <a:cubicBezTo>
                      <a:pt x="201" y="285"/>
                      <a:pt x="200" y="285"/>
                      <a:pt x="199" y="284"/>
                    </a:cubicBezTo>
                    <a:cubicBezTo>
                      <a:pt x="199" y="283"/>
                      <a:pt x="199" y="282"/>
                      <a:pt x="199" y="281"/>
                    </a:cubicBezTo>
                    <a:cubicBezTo>
                      <a:pt x="199" y="279"/>
                      <a:pt x="199" y="278"/>
                      <a:pt x="197" y="277"/>
                    </a:cubicBezTo>
                    <a:cubicBezTo>
                      <a:pt x="198" y="277"/>
                      <a:pt x="199" y="277"/>
                      <a:pt x="198" y="277"/>
                    </a:cubicBezTo>
                    <a:cubicBezTo>
                      <a:pt x="198" y="276"/>
                      <a:pt x="198" y="277"/>
                      <a:pt x="197" y="277"/>
                    </a:cubicBezTo>
                    <a:cubicBezTo>
                      <a:pt x="197" y="277"/>
                      <a:pt x="196" y="277"/>
                      <a:pt x="195" y="277"/>
                    </a:cubicBezTo>
                    <a:cubicBezTo>
                      <a:pt x="195" y="278"/>
                      <a:pt x="194" y="277"/>
                      <a:pt x="194" y="277"/>
                    </a:cubicBezTo>
                    <a:cubicBezTo>
                      <a:pt x="195" y="277"/>
                      <a:pt x="194" y="277"/>
                      <a:pt x="194" y="277"/>
                    </a:cubicBezTo>
                    <a:cubicBezTo>
                      <a:pt x="194" y="277"/>
                      <a:pt x="194" y="278"/>
                      <a:pt x="193" y="277"/>
                    </a:cubicBezTo>
                    <a:cubicBezTo>
                      <a:pt x="193" y="277"/>
                      <a:pt x="193" y="277"/>
                      <a:pt x="194" y="276"/>
                    </a:cubicBezTo>
                    <a:cubicBezTo>
                      <a:pt x="194" y="276"/>
                      <a:pt x="195" y="275"/>
                      <a:pt x="196" y="275"/>
                    </a:cubicBezTo>
                    <a:cubicBezTo>
                      <a:pt x="196" y="275"/>
                      <a:pt x="197" y="275"/>
                      <a:pt x="196" y="274"/>
                    </a:cubicBezTo>
                    <a:cubicBezTo>
                      <a:pt x="195" y="273"/>
                      <a:pt x="195" y="273"/>
                      <a:pt x="194" y="272"/>
                    </a:cubicBezTo>
                    <a:cubicBezTo>
                      <a:pt x="191" y="271"/>
                      <a:pt x="191" y="271"/>
                      <a:pt x="192" y="267"/>
                    </a:cubicBezTo>
                    <a:cubicBezTo>
                      <a:pt x="192" y="267"/>
                      <a:pt x="191" y="267"/>
                      <a:pt x="191" y="267"/>
                    </a:cubicBezTo>
                    <a:cubicBezTo>
                      <a:pt x="190" y="267"/>
                      <a:pt x="189" y="267"/>
                      <a:pt x="189" y="265"/>
                    </a:cubicBezTo>
                    <a:cubicBezTo>
                      <a:pt x="189" y="265"/>
                      <a:pt x="188" y="265"/>
                      <a:pt x="187" y="265"/>
                    </a:cubicBezTo>
                    <a:cubicBezTo>
                      <a:pt x="186" y="265"/>
                      <a:pt x="185" y="265"/>
                      <a:pt x="185" y="266"/>
                    </a:cubicBezTo>
                    <a:cubicBezTo>
                      <a:pt x="184" y="266"/>
                      <a:pt x="183" y="267"/>
                      <a:pt x="182" y="267"/>
                    </a:cubicBezTo>
                    <a:cubicBezTo>
                      <a:pt x="181" y="267"/>
                      <a:pt x="181" y="266"/>
                      <a:pt x="181" y="266"/>
                    </a:cubicBezTo>
                    <a:cubicBezTo>
                      <a:pt x="181" y="265"/>
                      <a:pt x="181" y="265"/>
                      <a:pt x="181" y="265"/>
                    </a:cubicBezTo>
                    <a:cubicBezTo>
                      <a:pt x="181" y="264"/>
                      <a:pt x="180" y="263"/>
                      <a:pt x="181" y="261"/>
                    </a:cubicBezTo>
                    <a:cubicBezTo>
                      <a:pt x="181" y="261"/>
                      <a:pt x="181" y="261"/>
                      <a:pt x="181" y="260"/>
                    </a:cubicBezTo>
                    <a:cubicBezTo>
                      <a:pt x="180" y="258"/>
                      <a:pt x="178" y="259"/>
                      <a:pt x="176" y="258"/>
                    </a:cubicBezTo>
                    <a:cubicBezTo>
                      <a:pt x="176" y="258"/>
                      <a:pt x="175" y="258"/>
                      <a:pt x="175" y="258"/>
                    </a:cubicBezTo>
                    <a:cubicBezTo>
                      <a:pt x="175" y="259"/>
                      <a:pt x="174" y="259"/>
                      <a:pt x="174" y="259"/>
                    </a:cubicBezTo>
                    <a:cubicBezTo>
                      <a:pt x="173" y="259"/>
                      <a:pt x="171" y="260"/>
                      <a:pt x="170" y="261"/>
                    </a:cubicBezTo>
                    <a:cubicBezTo>
                      <a:pt x="169" y="262"/>
                      <a:pt x="169" y="263"/>
                      <a:pt x="169" y="263"/>
                    </a:cubicBezTo>
                    <a:cubicBezTo>
                      <a:pt x="169" y="265"/>
                      <a:pt x="169" y="265"/>
                      <a:pt x="170" y="265"/>
                    </a:cubicBezTo>
                    <a:cubicBezTo>
                      <a:pt x="172" y="265"/>
                      <a:pt x="174" y="266"/>
                      <a:pt x="175" y="267"/>
                    </a:cubicBezTo>
                    <a:cubicBezTo>
                      <a:pt x="175" y="267"/>
                      <a:pt x="176" y="267"/>
                      <a:pt x="176" y="267"/>
                    </a:cubicBezTo>
                    <a:cubicBezTo>
                      <a:pt x="176" y="267"/>
                      <a:pt x="177" y="267"/>
                      <a:pt x="177" y="268"/>
                    </a:cubicBezTo>
                    <a:cubicBezTo>
                      <a:pt x="176" y="268"/>
                      <a:pt x="175" y="268"/>
                      <a:pt x="174" y="267"/>
                    </a:cubicBezTo>
                    <a:cubicBezTo>
                      <a:pt x="173" y="267"/>
                      <a:pt x="172" y="267"/>
                      <a:pt x="172" y="267"/>
                    </a:cubicBezTo>
                    <a:cubicBezTo>
                      <a:pt x="171" y="267"/>
                      <a:pt x="170" y="267"/>
                      <a:pt x="169" y="267"/>
                    </a:cubicBezTo>
                    <a:cubicBezTo>
                      <a:pt x="166" y="266"/>
                      <a:pt x="165" y="268"/>
                      <a:pt x="164" y="270"/>
                    </a:cubicBezTo>
                    <a:cubicBezTo>
                      <a:pt x="163" y="270"/>
                      <a:pt x="163" y="271"/>
                      <a:pt x="164" y="271"/>
                    </a:cubicBezTo>
                    <a:cubicBezTo>
                      <a:pt x="165" y="271"/>
                      <a:pt x="165" y="272"/>
                      <a:pt x="165" y="273"/>
                    </a:cubicBezTo>
                    <a:cubicBezTo>
                      <a:pt x="165" y="273"/>
                      <a:pt x="165" y="273"/>
                      <a:pt x="164" y="273"/>
                    </a:cubicBezTo>
                    <a:cubicBezTo>
                      <a:pt x="164" y="273"/>
                      <a:pt x="163" y="273"/>
                      <a:pt x="163" y="273"/>
                    </a:cubicBezTo>
                    <a:cubicBezTo>
                      <a:pt x="163" y="274"/>
                      <a:pt x="163" y="275"/>
                      <a:pt x="164" y="275"/>
                    </a:cubicBezTo>
                    <a:cubicBezTo>
                      <a:pt x="165" y="276"/>
                      <a:pt x="167" y="276"/>
                      <a:pt x="168" y="275"/>
                    </a:cubicBezTo>
                    <a:cubicBezTo>
                      <a:pt x="170" y="275"/>
                      <a:pt x="173" y="276"/>
                      <a:pt x="175" y="275"/>
                    </a:cubicBezTo>
                    <a:cubicBezTo>
                      <a:pt x="175" y="274"/>
                      <a:pt x="176" y="275"/>
                      <a:pt x="176" y="275"/>
                    </a:cubicBezTo>
                    <a:cubicBezTo>
                      <a:pt x="176" y="275"/>
                      <a:pt x="176" y="276"/>
                      <a:pt x="175" y="276"/>
                    </a:cubicBezTo>
                    <a:cubicBezTo>
                      <a:pt x="175" y="276"/>
                      <a:pt x="175" y="276"/>
                      <a:pt x="175" y="276"/>
                    </a:cubicBezTo>
                    <a:cubicBezTo>
                      <a:pt x="173" y="276"/>
                      <a:pt x="172" y="277"/>
                      <a:pt x="170" y="277"/>
                    </a:cubicBezTo>
                    <a:cubicBezTo>
                      <a:pt x="170" y="276"/>
                      <a:pt x="169" y="277"/>
                      <a:pt x="169" y="277"/>
                    </a:cubicBezTo>
                    <a:cubicBezTo>
                      <a:pt x="167" y="278"/>
                      <a:pt x="165" y="278"/>
                      <a:pt x="164" y="278"/>
                    </a:cubicBezTo>
                    <a:cubicBezTo>
                      <a:pt x="163" y="278"/>
                      <a:pt x="162" y="278"/>
                      <a:pt x="162" y="278"/>
                    </a:cubicBezTo>
                    <a:cubicBezTo>
                      <a:pt x="161" y="279"/>
                      <a:pt x="160" y="281"/>
                      <a:pt x="160" y="282"/>
                    </a:cubicBezTo>
                    <a:cubicBezTo>
                      <a:pt x="160" y="283"/>
                      <a:pt x="160" y="283"/>
                      <a:pt x="160" y="283"/>
                    </a:cubicBezTo>
                    <a:cubicBezTo>
                      <a:pt x="162" y="284"/>
                      <a:pt x="165" y="284"/>
                      <a:pt x="167" y="283"/>
                    </a:cubicBezTo>
                    <a:cubicBezTo>
                      <a:pt x="169" y="282"/>
                      <a:pt x="171" y="282"/>
                      <a:pt x="173" y="280"/>
                    </a:cubicBezTo>
                    <a:cubicBezTo>
                      <a:pt x="174" y="280"/>
                      <a:pt x="174" y="280"/>
                      <a:pt x="174" y="281"/>
                    </a:cubicBezTo>
                    <a:cubicBezTo>
                      <a:pt x="174" y="281"/>
                      <a:pt x="174" y="281"/>
                      <a:pt x="174" y="281"/>
                    </a:cubicBezTo>
                    <a:cubicBezTo>
                      <a:pt x="174" y="281"/>
                      <a:pt x="173" y="281"/>
                      <a:pt x="173" y="282"/>
                    </a:cubicBezTo>
                    <a:cubicBezTo>
                      <a:pt x="173" y="282"/>
                      <a:pt x="173" y="283"/>
                      <a:pt x="172" y="283"/>
                    </a:cubicBezTo>
                    <a:cubicBezTo>
                      <a:pt x="171" y="283"/>
                      <a:pt x="170" y="284"/>
                      <a:pt x="169" y="285"/>
                    </a:cubicBezTo>
                    <a:cubicBezTo>
                      <a:pt x="168" y="286"/>
                      <a:pt x="168" y="286"/>
                      <a:pt x="168" y="286"/>
                    </a:cubicBezTo>
                    <a:cubicBezTo>
                      <a:pt x="166" y="286"/>
                      <a:pt x="164" y="286"/>
                      <a:pt x="163" y="286"/>
                    </a:cubicBezTo>
                    <a:cubicBezTo>
                      <a:pt x="163" y="286"/>
                      <a:pt x="162" y="286"/>
                      <a:pt x="162" y="286"/>
                    </a:cubicBezTo>
                    <a:cubicBezTo>
                      <a:pt x="160" y="286"/>
                      <a:pt x="159" y="286"/>
                      <a:pt x="159" y="288"/>
                    </a:cubicBezTo>
                    <a:cubicBezTo>
                      <a:pt x="158" y="289"/>
                      <a:pt x="158" y="290"/>
                      <a:pt x="157" y="291"/>
                    </a:cubicBezTo>
                    <a:cubicBezTo>
                      <a:pt x="157" y="292"/>
                      <a:pt x="157" y="293"/>
                      <a:pt x="158" y="294"/>
                    </a:cubicBezTo>
                    <a:cubicBezTo>
                      <a:pt x="159" y="294"/>
                      <a:pt x="159" y="294"/>
                      <a:pt x="160" y="294"/>
                    </a:cubicBezTo>
                    <a:cubicBezTo>
                      <a:pt x="161" y="295"/>
                      <a:pt x="162" y="295"/>
                      <a:pt x="162" y="295"/>
                    </a:cubicBezTo>
                    <a:cubicBezTo>
                      <a:pt x="163" y="296"/>
                      <a:pt x="163" y="296"/>
                      <a:pt x="164" y="295"/>
                    </a:cubicBezTo>
                    <a:cubicBezTo>
                      <a:pt x="164" y="295"/>
                      <a:pt x="164" y="294"/>
                      <a:pt x="164" y="294"/>
                    </a:cubicBezTo>
                    <a:cubicBezTo>
                      <a:pt x="165" y="294"/>
                      <a:pt x="165" y="294"/>
                      <a:pt x="166" y="293"/>
                    </a:cubicBezTo>
                    <a:cubicBezTo>
                      <a:pt x="167" y="293"/>
                      <a:pt x="166" y="294"/>
                      <a:pt x="166" y="295"/>
                    </a:cubicBezTo>
                    <a:cubicBezTo>
                      <a:pt x="166" y="296"/>
                      <a:pt x="166" y="296"/>
                      <a:pt x="167" y="296"/>
                    </a:cubicBezTo>
                    <a:cubicBezTo>
                      <a:pt x="168" y="297"/>
                      <a:pt x="166" y="297"/>
                      <a:pt x="167" y="297"/>
                    </a:cubicBezTo>
                    <a:cubicBezTo>
                      <a:pt x="167" y="298"/>
                      <a:pt x="168" y="298"/>
                      <a:pt x="168" y="299"/>
                    </a:cubicBezTo>
                    <a:cubicBezTo>
                      <a:pt x="168" y="299"/>
                      <a:pt x="168" y="299"/>
                      <a:pt x="169" y="299"/>
                    </a:cubicBezTo>
                    <a:cubicBezTo>
                      <a:pt x="169" y="299"/>
                      <a:pt x="170" y="300"/>
                      <a:pt x="170" y="299"/>
                    </a:cubicBezTo>
                    <a:cubicBezTo>
                      <a:pt x="171" y="299"/>
                      <a:pt x="171" y="298"/>
                      <a:pt x="171" y="298"/>
                    </a:cubicBezTo>
                    <a:cubicBezTo>
                      <a:pt x="171" y="297"/>
                      <a:pt x="171" y="297"/>
                      <a:pt x="171" y="296"/>
                    </a:cubicBezTo>
                    <a:cubicBezTo>
                      <a:pt x="170" y="296"/>
                      <a:pt x="170" y="296"/>
                      <a:pt x="170" y="295"/>
                    </a:cubicBezTo>
                    <a:cubicBezTo>
                      <a:pt x="171" y="295"/>
                      <a:pt x="171" y="295"/>
                      <a:pt x="171" y="296"/>
                    </a:cubicBezTo>
                    <a:cubicBezTo>
                      <a:pt x="171" y="296"/>
                      <a:pt x="171" y="296"/>
                      <a:pt x="172" y="296"/>
                    </a:cubicBezTo>
                    <a:cubicBezTo>
                      <a:pt x="172" y="296"/>
                      <a:pt x="172" y="295"/>
                      <a:pt x="173" y="295"/>
                    </a:cubicBezTo>
                    <a:cubicBezTo>
                      <a:pt x="173" y="294"/>
                      <a:pt x="173" y="295"/>
                      <a:pt x="173" y="295"/>
                    </a:cubicBezTo>
                    <a:cubicBezTo>
                      <a:pt x="173" y="295"/>
                      <a:pt x="173" y="296"/>
                      <a:pt x="173" y="297"/>
                    </a:cubicBezTo>
                    <a:cubicBezTo>
                      <a:pt x="173" y="297"/>
                      <a:pt x="173" y="298"/>
                      <a:pt x="173" y="298"/>
                    </a:cubicBezTo>
                    <a:cubicBezTo>
                      <a:pt x="173" y="300"/>
                      <a:pt x="174" y="300"/>
                      <a:pt x="175" y="299"/>
                    </a:cubicBezTo>
                    <a:cubicBezTo>
                      <a:pt x="176" y="299"/>
                      <a:pt x="177" y="298"/>
                      <a:pt x="177" y="298"/>
                    </a:cubicBezTo>
                    <a:cubicBezTo>
                      <a:pt x="178" y="297"/>
                      <a:pt x="179" y="296"/>
                      <a:pt x="179" y="294"/>
                    </a:cubicBezTo>
                    <a:cubicBezTo>
                      <a:pt x="179" y="293"/>
                      <a:pt x="178" y="292"/>
                      <a:pt x="177" y="292"/>
                    </a:cubicBezTo>
                    <a:cubicBezTo>
                      <a:pt x="177" y="292"/>
                      <a:pt x="177" y="291"/>
                      <a:pt x="177" y="291"/>
                    </a:cubicBezTo>
                    <a:cubicBezTo>
                      <a:pt x="177" y="291"/>
                      <a:pt x="177" y="291"/>
                      <a:pt x="177" y="291"/>
                    </a:cubicBezTo>
                    <a:cubicBezTo>
                      <a:pt x="177" y="291"/>
                      <a:pt x="178" y="291"/>
                      <a:pt x="178" y="291"/>
                    </a:cubicBezTo>
                    <a:cubicBezTo>
                      <a:pt x="178" y="291"/>
                      <a:pt x="178" y="291"/>
                      <a:pt x="179" y="292"/>
                    </a:cubicBezTo>
                    <a:cubicBezTo>
                      <a:pt x="179" y="292"/>
                      <a:pt x="179" y="293"/>
                      <a:pt x="180" y="293"/>
                    </a:cubicBezTo>
                    <a:cubicBezTo>
                      <a:pt x="180" y="293"/>
                      <a:pt x="180" y="292"/>
                      <a:pt x="180" y="292"/>
                    </a:cubicBezTo>
                    <a:cubicBezTo>
                      <a:pt x="180" y="291"/>
                      <a:pt x="181" y="291"/>
                      <a:pt x="181" y="290"/>
                    </a:cubicBezTo>
                    <a:cubicBezTo>
                      <a:pt x="180" y="289"/>
                      <a:pt x="181" y="288"/>
                      <a:pt x="181" y="287"/>
                    </a:cubicBezTo>
                    <a:cubicBezTo>
                      <a:pt x="181" y="286"/>
                      <a:pt x="180" y="287"/>
                      <a:pt x="180" y="286"/>
                    </a:cubicBezTo>
                    <a:cubicBezTo>
                      <a:pt x="180" y="286"/>
                      <a:pt x="181" y="286"/>
                      <a:pt x="181" y="287"/>
                    </a:cubicBezTo>
                    <a:cubicBezTo>
                      <a:pt x="182" y="287"/>
                      <a:pt x="181" y="288"/>
                      <a:pt x="182" y="289"/>
                    </a:cubicBezTo>
                    <a:cubicBezTo>
                      <a:pt x="182" y="289"/>
                      <a:pt x="182" y="289"/>
                      <a:pt x="183" y="289"/>
                    </a:cubicBezTo>
                    <a:cubicBezTo>
                      <a:pt x="183" y="289"/>
                      <a:pt x="184" y="288"/>
                      <a:pt x="184" y="288"/>
                    </a:cubicBezTo>
                    <a:cubicBezTo>
                      <a:pt x="185" y="288"/>
                      <a:pt x="185" y="288"/>
                      <a:pt x="186" y="288"/>
                    </a:cubicBezTo>
                    <a:cubicBezTo>
                      <a:pt x="185" y="288"/>
                      <a:pt x="185" y="289"/>
                      <a:pt x="184" y="289"/>
                    </a:cubicBezTo>
                    <a:cubicBezTo>
                      <a:pt x="183" y="290"/>
                      <a:pt x="182" y="291"/>
                      <a:pt x="182" y="293"/>
                    </a:cubicBezTo>
                    <a:cubicBezTo>
                      <a:pt x="182" y="294"/>
                      <a:pt x="182" y="294"/>
                      <a:pt x="184" y="294"/>
                    </a:cubicBezTo>
                    <a:cubicBezTo>
                      <a:pt x="183" y="294"/>
                      <a:pt x="183" y="295"/>
                      <a:pt x="182" y="295"/>
                    </a:cubicBezTo>
                    <a:cubicBezTo>
                      <a:pt x="182" y="295"/>
                      <a:pt x="182" y="296"/>
                      <a:pt x="182" y="297"/>
                    </a:cubicBezTo>
                    <a:cubicBezTo>
                      <a:pt x="182" y="298"/>
                      <a:pt x="183" y="298"/>
                      <a:pt x="183" y="297"/>
                    </a:cubicBezTo>
                    <a:cubicBezTo>
                      <a:pt x="184" y="297"/>
                      <a:pt x="184" y="297"/>
                      <a:pt x="185" y="297"/>
                    </a:cubicBezTo>
                    <a:cubicBezTo>
                      <a:pt x="186" y="297"/>
                      <a:pt x="186" y="297"/>
                      <a:pt x="187" y="296"/>
                    </a:cubicBezTo>
                    <a:cubicBezTo>
                      <a:pt x="187" y="296"/>
                      <a:pt x="188" y="297"/>
                      <a:pt x="188" y="296"/>
                    </a:cubicBezTo>
                    <a:cubicBezTo>
                      <a:pt x="189" y="296"/>
                      <a:pt x="190" y="295"/>
                      <a:pt x="190" y="295"/>
                    </a:cubicBezTo>
                    <a:cubicBezTo>
                      <a:pt x="190" y="294"/>
                      <a:pt x="190" y="293"/>
                      <a:pt x="190" y="292"/>
                    </a:cubicBezTo>
                    <a:cubicBezTo>
                      <a:pt x="191" y="292"/>
                      <a:pt x="191" y="292"/>
                      <a:pt x="191" y="293"/>
                    </a:cubicBezTo>
                    <a:cubicBezTo>
                      <a:pt x="190" y="294"/>
                      <a:pt x="190" y="294"/>
                      <a:pt x="191" y="294"/>
                    </a:cubicBezTo>
                    <a:cubicBezTo>
                      <a:pt x="192" y="294"/>
                      <a:pt x="191" y="294"/>
                      <a:pt x="191" y="293"/>
                    </a:cubicBezTo>
                    <a:cubicBezTo>
                      <a:pt x="191" y="293"/>
                      <a:pt x="192" y="293"/>
                      <a:pt x="192" y="293"/>
                    </a:cubicBezTo>
                    <a:cubicBezTo>
                      <a:pt x="192" y="293"/>
                      <a:pt x="192" y="293"/>
                      <a:pt x="192" y="293"/>
                    </a:cubicBezTo>
                    <a:cubicBezTo>
                      <a:pt x="193" y="293"/>
                      <a:pt x="193" y="294"/>
                      <a:pt x="192" y="294"/>
                    </a:cubicBezTo>
                    <a:cubicBezTo>
                      <a:pt x="192" y="294"/>
                      <a:pt x="192" y="294"/>
                      <a:pt x="192" y="294"/>
                    </a:cubicBezTo>
                    <a:cubicBezTo>
                      <a:pt x="192" y="295"/>
                      <a:pt x="192" y="295"/>
                      <a:pt x="192" y="295"/>
                    </a:cubicBezTo>
                    <a:cubicBezTo>
                      <a:pt x="192" y="296"/>
                      <a:pt x="192" y="296"/>
                      <a:pt x="192" y="296"/>
                    </a:cubicBezTo>
                    <a:cubicBezTo>
                      <a:pt x="193" y="296"/>
                      <a:pt x="193" y="295"/>
                      <a:pt x="194" y="295"/>
                    </a:cubicBezTo>
                    <a:cubicBezTo>
                      <a:pt x="195" y="296"/>
                      <a:pt x="196" y="294"/>
                      <a:pt x="197" y="295"/>
                    </a:cubicBezTo>
                    <a:cubicBezTo>
                      <a:pt x="197" y="295"/>
                      <a:pt x="197" y="295"/>
                      <a:pt x="197" y="295"/>
                    </a:cubicBezTo>
                    <a:cubicBezTo>
                      <a:pt x="198" y="295"/>
                      <a:pt x="200" y="294"/>
                      <a:pt x="199" y="292"/>
                    </a:cubicBezTo>
                    <a:cubicBezTo>
                      <a:pt x="200" y="292"/>
                      <a:pt x="200" y="292"/>
                      <a:pt x="200" y="292"/>
                    </a:cubicBezTo>
                    <a:cubicBezTo>
                      <a:pt x="200" y="292"/>
                      <a:pt x="201" y="292"/>
                      <a:pt x="201" y="292"/>
                    </a:cubicBezTo>
                    <a:cubicBezTo>
                      <a:pt x="201" y="292"/>
                      <a:pt x="202" y="293"/>
                      <a:pt x="202" y="293"/>
                    </a:cubicBezTo>
                    <a:cubicBezTo>
                      <a:pt x="201" y="293"/>
                      <a:pt x="201" y="294"/>
                      <a:pt x="200" y="295"/>
                    </a:cubicBezTo>
                    <a:cubicBezTo>
                      <a:pt x="200" y="295"/>
                      <a:pt x="200" y="295"/>
                      <a:pt x="200" y="295"/>
                    </a:cubicBezTo>
                    <a:cubicBezTo>
                      <a:pt x="200" y="295"/>
                      <a:pt x="199" y="296"/>
                      <a:pt x="199" y="297"/>
                    </a:cubicBezTo>
                    <a:cubicBezTo>
                      <a:pt x="199" y="297"/>
                      <a:pt x="198" y="297"/>
                      <a:pt x="198" y="297"/>
                    </a:cubicBezTo>
                    <a:cubicBezTo>
                      <a:pt x="198" y="298"/>
                      <a:pt x="198" y="299"/>
                      <a:pt x="197" y="299"/>
                    </a:cubicBezTo>
                    <a:cubicBezTo>
                      <a:pt x="197" y="299"/>
                      <a:pt x="196" y="299"/>
                      <a:pt x="196" y="299"/>
                    </a:cubicBezTo>
                    <a:cubicBezTo>
                      <a:pt x="194" y="299"/>
                      <a:pt x="192" y="299"/>
                      <a:pt x="190" y="299"/>
                    </a:cubicBezTo>
                    <a:cubicBezTo>
                      <a:pt x="189" y="299"/>
                      <a:pt x="188" y="300"/>
                      <a:pt x="187" y="301"/>
                    </a:cubicBezTo>
                    <a:cubicBezTo>
                      <a:pt x="187" y="301"/>
                      <a:pt x="186" y="302"/>
                      <a:pt x="186" y="302"/>
                    </a:cubicBezTo>
                    <a:cubicBezTo>
                      <a:pt x="187" y="303"/>
                      <a:pt x="186" y="303"/>
                      <a:pt x="185" y="303"/>
                    </a:cubicBezTo>
                    <a:cubicBezTo>
                      <a:pt x="185" y="303"/>
                      <a:pt x="185" y="303"/>
                      <a:pt x="185" y="303"/>
                    </a:cubicBezTo>
                    <a:cubicBezTo>
                      <a:pt x="183" y="304"/>
                      <a:pt x="182" y="304"/>
                      <a:pt x="180" y="305"/>
                    </a:cubicBezTo>
                    <a:cubicBezTo>
                      <a:pt x="178" y="306"/>
                      <a:pt x="178" y="307"/>
                      <a:pt x="179" y="309"/>
                    </a:cubicBezTo>
                    <a:cubicBezTo>
                      <a:pt x="180" y="310"/>
                      <a:pt x="181" y="311"/>
                      <a:pt x="181" y="311"/>
                    </a:cubicBezTo>
                    <a:cubicBezTo>
                      <a:pt x="183" y="313"/>
                      <a:pt x="186" y="314"/>
                      <a:pt x="188" y="314"/>
                    </a:cubicBezTo>
                    <a:cubicBezTo>
                      <a:pt x="191" y="314"/>
                      <a:pt x="193" y="313"/>
                      <a:pt x="195" y="312"/>
                    </a:cubicBezTo>
                    <a:cubicBezTo>
                      <a:pt x="196" y="312"/>
                      <a:pt x="197" y="312"/>
                      <a:pt x="197" y="311"/>
                    </a:cubicBezTo>
                    <a:cubicBezTo>
                      <a:pt x="199" y="310"/>
                      <a:pt x="201" y="309"/>
                      <a:pt x="202" y="308"/>
                    </a:cubicBezTo>
                    <a:cubicBezTo>
                      <a:pt x="203" y="307"/>
                      <a:pt x="203" y="307"/>
                      <a:pt x="204" y="306"/>
                    </a:cubicBezTo>
                    <a:cubicBezTo>
                      <a:pt x="204" y="306"/>
                      <a:pt x="203" y="305"/>
                      <a:pt x="204" y="305"/>
                    </a:cubicBezTo>
                    <a:cubicBezTo>
                      <a:pt x="204" y="305"/>
                      <a:pt x="204" y="305"/>
                      <a:pt x="204" y="305"/>
                    </a:cubicBezTo>
                    <a:cubicBezTo>
                      <a:pt x="204" y="304"/>
                      <a:pt x="204" y="304"/>
                      <a:pt x="204" y="304"/>
                    </a:cubicBezTo>
                    <a:cubicBezTo>
                      <a:pt x="205" y="305"/>
                      <a:pt x="205" y="303"/>
                      <a:pt x="206" y="303"/>
                    </a:cubicBezTo>
                    <a:cubicBezTo>
                      <a:pt x="207" y="303"/>
                      <a:pt x="208" y="303"/>
                      <a:pt x="209" y="302"/>
                    </a:cubicBezTo>
                    <a:cubicBezTo>
                      <a:pt x="209" y="302"/>
                      <a:pt x="209" y="302"/>
                      <a:pt x="209" y="302"/>
                    </a:cubicBezTo>
                    <a:cubicBezTo>
                      <a:pt x="209" y="302"/>
                      <a:pt x="210" y="302"/>
                      <a:pt x="210" y="302"/>
                    </a:cubicBezTo>
                    <a:cubicBezTo>
                      <a:pt x="211" y="303"/>
                      <a:pt x="212" y="302"/>
                      <a:pt x="212" y="301"/>
                    </a:cubicBezTo>
                    <a:cubicBezTo>
                      <a:pt x="212" y="301"/>
                      <a:pt x="212" y="300"/>
                      <a:pt x="213" y="300"/>
                    </a:cubicBezTo>
                    <a:cubicBezTo>
                      <a:pt x="214" y="300"/>
                      <a:pt x="215" y="299"/>
                      <a:pt x="215" y="298"/>
                    </a:cubicBezTo>
                    <a:cubicBezTo>
                      <a:pt x="215" y="298"/>
                      <a:pt x="216" y="297"/>
                      <a:pt x="217" y="297"/>
                    </a:cubicBezTo>
                    <a:cubicBezTo>
                      <a:pt x="217" y="297"/>
                      <a:pt x="218" y="299"/>
                      <a:pt x="218" y="299"/>
                    </a:cubicBezTo>
                    <a:cubicBezTo>
                      <a:pt x="218" y="301"/>
                      <a:pt x="218" y="301"/>
                      <a:pt x="219" y="301"/>
                    </a:cubicBezTo>
                    <a:cubicBezTo>
                      <a:pt x="220" y="301"/>
                      <a:pt x="220" y="301"/>
                      <a:pt x="220" y="301"/>
                    </a:cubicBezTo>
                    <a:cubicBezTo>
                      <a:pt x="221" y="301"/>
                      <a:pt x="221" y="300"/>
                      <a:pt x="221" y="300"/>
                    </a:cubicBezTo>
                    <a:cubicBezTo>
                      <a:pt x="221" y="299"/>
                      <a:pt x="222" y="299"/>
                      <a:pt x="222" y="299"/>
                    </a:cubicBezTo>
                    <a:cubicBezTo>
                      <a:pt x="223" y="298"/>
                      <a:pt x="223" y="299"/>
                      <a:pt x="223" y="299"/>
                    </a:cubicBezTo>
                    <a:cubicBezTo>
                      <a:pt x="224" y="299"/>
                      <a:pt x="224" y="299"/>
                      <a:pt x="224" y="299"/>
                    </a:cubicBezTo>
                    <a:cubicBezTo>
                      <a:pt x="223" y="300"/>
                      <a:pt x="224" y="300"/>
                      <a:pt x="225" y="300"/>
                    </a:cubicBezTo>
                    <a:cubicBezTo>
                      <a:pt x="227" y="302"/>
                      <a:pt x="229" y="301"/>
                      <a:pt x="230" y="299"/>
                    </a:cubicBezTo>
                    <a:cubicBezTo>
                      <a:pt x="230" y="299"/>
                      <a:pt x="230" y="299"/>
                      <a:pt x="230" y="299"/>
                    </a:cubicBezTo>
                    <a:cubicBezTo>
                      <a:pt x="230" y="299"/>
                      <a:pt x="230" y="299"/>
                      <a:pt x="230" y="299"/>
                    </a:cubicBezTo>
                    <a:cubicBezTo>
                      <a:pt x="232" y="299"/>
                      <a:pt x="233" y="298"/>
                      <a:pt x="234" y="298"/>
                    </a:cubicBezTo>
                    <a:cubicBezTo>
                      <a:pt x="235" y="297"/>
                      <a:pt x="234" y="297"/>
                      <a:pt x="234" y="296"/>
                    </a:cubicBezTo>
                    <a:cubicBezTo>
                      <a:pt x="234" y="296"/>
                      <a:pt x="234" y="296"/>
                      <a:pt x="235" y="296"/>
                    </a:cubicBezTo>
                    <a:cubicBezTo>
                      <a:pt x="236" y="295"/>
                      <a:pt x="235" y="293"/>
                      <a:pt x="236" y="292"/>
                    </a:cubicBezTo>
                    <a:cubicBezTo>
                      <a:pt x="236" y="291"/>
                      <a:pt x="237" y="290"/>
                      <a:pt x="237" y="289"/>
                    </a:cubicBezTo>
                    <a:cubicBezTo>
                      <a:pt x="237" y="289"/>
                      <a:pt x="237" y="288"/>
                      <a:pt x="237" y="288"/>
                    </a:cubicBezTo>
                    <a:cubicBezTo>
                      <a:pt x="238" y="287"/>
                      <a:pt x="237" y="287"/>
                      <a:pt x="237" y="286"/>
                    </a:cubicBezTo>
                    <a:cubicBezTo>
                      <a:pt x="236" y="286"/>
                      <a:pt x="237" y="285"/>
                      <a:pt x="237" y="285"/>
                    </a:cubicBezTo>
                    <a:cubicBezTo>
                      <a:pt x="238" y="284"/>
                      <a:pt x="238" y="283"/>
                      <a:pt x="239" y="282"/>
                    </a:cubicBezTo>
                    <a:cubicBezTo>
                      <a:pt x="239" y="281"/>
                      <a:pt x="239" y="281"/>
                      <a:pt x="239" y="281"/>
                    </a:cubicBezTo>
                    <a:close/>
                    <a:moveTo>
                      <a:pt x="238" y="276"/>
                    </a:moveTo>
                    <a:cubicBezTo>
                      <a:pt x="238" y="276"/>
                      <a:pt x="238" y="276"/>
                      <a:pt x="238" y="276"/>
                    </a:cubicBezTo>
                    <a:cubicBezTo>
                      <a:pt x="238" y="276"/>
                      <a:pt x="238" y="276"/>
                      <a:pt x="238" y="276"/>
                    </a:cubicBezTo>
                    <a:close/>
                    <a:moveTo>
                      <a:pt x="343" y="257"/>
                    </a:moveTo>
                    <a:cubicBezTo>
                      <a:pt x="343" y="257"/>
                      <a:pt x="343" y="257"/>
                      <a:pt x="343" y="257"/>
                    </a:cubicBezTo>
                    <a:cubicBezTo>
                      <a:pt x="343" y="258"/>
                      <a:pt x="344" y="258"/>
                      <a:pt x="343" y="259"/>
                    </a:cubicBezTo>
                    <a:cubicBezTo>
                      <a:pt x="342" y="259"/>
                      <a:pt x="343" y="258"/>
                      <a:pt x="342" y="258"/>
                    </a:cubicBezTo>
                    <a:cubicBezTo>
                      <a:pt x="342" y="258"/>
                      <a:pt x="342" y="258"/>
                      <a:pt x="342" y="258"/>
                    </a:cubicBezTo>
                    <a:cubicBezTo>
                      <a:pt x="342" y="258"/>
                      <a:pt x="342" y="259"/>
                      <a:pt x="342" y="259"/>
                    </a:cubicBezTo>
                    <a:cubicBezTo>
                      <a:pt x="341" y="259"/>
                      <a:pt x="341" y="258"/>
                      <a:pt x="340" y="258"/>
                    </a:cubicBezTo>
                    <a:cubicBezTo>
                      <a:pt x="340" y="256"/>
                      <a:pt x="339" y="254"/>
                      <a:pt x="338" y="252"/>
                    </a:cubicBezTo>
                    <a:cubicBezTo>
                      <a:pt x="338" y="252"/>
                      <a:pt x="338" y="252"/>
                      <a:pt x="338" y="251"/>
                    </a:cubicBezTo>
                    <a:cubicBezTo>
                      <a:pt x="337" y="249"/>
                      <a:pt x="339" y="249"/>
                      <a:pt x="340" y="249"/>
                    </a:cubicBezTo>
                    <a:cubicBezTo>
                      <a:pt x="341" y="248"/>
                      <a:pt x="342" y="248"/>
                      <a:pt x="342" y="249"/>
                    </a:cubicBezTo>
                    <a:cubicBezTo>
                      <a:pt x="343" y="250"/>
                      <a:pt x="344" y="250"/>
                      <a:pt x="344" y="251"/>
                    </a:cubicBezTo>
                    <a:cubicBezTo>
                      <a:pt x="344" y="252"/>
                      <a:pt x="344" y="253"/>
                      <a:pt x="343" y="254"/>
                    </a:cubicBezTo>
                    <a:cubicBezTo>
                      <a:pt x="342" y="254"/>
                      <a:pt x="342" y="256"/>
                      <a:pt x="343" y="257"/>
                    </a:cubicBezTo>
                    <a:close/>
                    <a:moveTo>
                      <a:pt x="186" y="201"/>
                    </a:moveTo>
                    <a:cubicBezTo>
                      <a:pt x="187" y="201"/>
                      <a:pt x="186" y="200"/>
                      <a:pt x="187" y="199"/>
                    </a:cubicBezTo>
                    <a:cubicBezTo>
                      <a:pt x="188" y="198"/>
                      <a:pt x="189" y="198"/>
                      <a:pt x="190" y="197"/>
                    </a:cubicBezTo>
                    <a:cubicBezTo>
                      <a:pt x="191" y="195"/>
                      <a:pt x="192" y="195"/>
                      <a:pt x="194" y="195"/>
                    </a:cubicBezTo>
                    <a:cubicBezTo>
                      <a:pt x="195" y="194"/>
                      <a:pt x="196" y="195"/>
                      <a:pt x="197" y="194"/>
                    </a:cubicBezTo>
                    <a:cubicBezTo>
                      <a:pt x="198" y="193"/>
                      <a:pt x="198" y="192"/>
                      <a:pt x="199" y="192"/>
                    </a:cubicBezTo>
                    <a:cubicBezTo>
                      <a:pt x="200" y="191"/>
                      <a:pt x="200" y="189"/>
                      <a:pt x="202" y="189"/>
                    </a:cubicBezTo>
                    <a:cubicBezTo>
                      <a:pt x="202" y="189"/>
                      <a:pt x="202" y="189"/>
                      <a:pt x="203" y="189"/>
                    </a:cubicBezTo>
                    <a:cubicBezTo>
                      <a:pt x="204" y="187"/>
                      <a:pt x="206" y="187"/>
                      <a:pt x="207" y="189"/>
                    </a:cubicBezTo>
                    <a:cubicBezTo>
                      <a:pt x="207" y="190"/>
                      <a:pt x="208" y="190"/>
                      <a:pt x="209" y="190"/>
                    </a:cubicBezTo>
                    <a:cubicBezTo>
                      <a:pt x="209" y="190"/>
                      <a:pt x="209" y="190"/>
                      <a:pt x="209" y="190"/>
                    </a:cubicBezTo>
                    <a:cubicBezTo>
                      <a:pt x="209" y="191"/>
                      <a:pt x="209" y="192"/>
                      <a:pt x="210" y="192"/>
                    </a:cubicBezTo>
                    <a:cubicBezTo>
                      <a:pt x="210" y="192"/>
                      <a:pt x="210" y="192"/>
                      <a:pt x="210" y="193"/>
                    </a:cubicBezTo>
                    <a:cubicBezTo>
                      <a:pt x="210" y="193"/>
                      <a:pt x="210" y="193"/>
                      <a:pt x="210" y="193"/>
                    </a:cubicBezTo>
                    <a:cubicBezTo>
                      <a:pt x="212" y="193"/>
                      <a:pt x="212" y="194"/>
                      <a:pt x="212" y="194"/>
                    </a:cubicBezTo>
                    <a:cubicBezTo>
                      <a:pt x="213" y="195"/>
                      <a:pt x="212" y="195"/>
                      <a:pt x="213" y="196"/>
                    </a:cubicBezTo>
                    <a:cubicBezTo>
                      <a:pt x="213" y="197"/>
                      <a:pt x="213" y="197"/>
                      <a:pt x="213" y="198"/>
                    </a:cubicBezTo>
                    <a:cubicBezTo>
                      <a:pt x="213" y="198"/>
                      <a:pt x="212" y="198"/>
                      <a:pt x="213" y="199"/>
                    </a:cubicBezTo>
                    <a:cubicBezTo>
                      <a:pt x="213" y="201"/>
                      <a:pt x="212" y="203"/>
                      <a:pt x="209" y="203"/>
                    </a:cubicBezTo>
                    <a:cubicBezTo>
                      <a:pt x="209" y="203"/>
                      <a:pt x="209" y="203"/>
                      <a:pt x="209" y="202"/>
                    </a:cubicBezTo>
                    <a:cubicBezTo>
                      <a:pt x="209" y="202"/>
                      <a:pt x="209" y="202"/>
                      <a:pt x="209" y="202"/>
                    </a:cubicBezTo>
                    <a:cubicBezTo>
                      <a:pt x="208" y="202"/>
                      <a:pt x="207" y="203"/>
                      <a:pt x="206" y="203"/>
                    </a:cubicBezTo>
                    <a:cubicBezTo>
                      <a:pt x="206" y="204"/>
                      <a:pt x="205" y="204"/>
                      <a:pt x="205" y="204"/>
                    </a:cubicBezTo>
                    <a:cubicBezTo>
                      <a:pt x="203" y="203"/>
                      <a:pt x="202" y="202"/>
                      <a:pt x="202" y="201"/>
                    </a:cubicBezTo>
                    <a:cubicBezTo>
                      <a:pt x="201" y="200"/>
                      <a:pt x="201" y="200"/>
                      <a:pt x="200" y="200"/>
                    </a:cubicBezTo>
                    <a:cubicBezTo>
                      <a:pt x="200" y="200"/>
                      <a:pt x="199" y="200"/>
                      <a:pt x="199" y="201"/>
                    </a:cubicBezTo>
                    <a:cubicBezTo>
                      <a:pt x="200" y="202"/>
                      <a:pt x="199" y="202"/>
                      <a:pt x="198" y="203"/>
                    </a:cubicBezTo>
                    <a:cubicBezTo>
                      <a:pt x="199" y="204"/>
                      <a:pt x="198" y="204"/>
                      <a:pt x="198" y="204"/>
                    </a:cubicBezTo>
                    <a:cubicBezTo>
                      <a:pt x="196" y="204"/>
                      <a:pt x="196" y="204"/>
                      <a:pt x="196" y="202"/>
                    </a:cubicBezTo>
                    <a:cubicBezTo>
                      <a:pt x="195" y="202"/>
                      <a:pt x="196" y="201"/>
                      <a:pt x="195" y="201"/>
                    </a:cubicBezTo>
                    <a:cubicBezTo>
                      <a:pt x="194" y="201"/>
                      <a:pt x="193" y="201"/>
                      <a:pt x="192" y="201"/>
                    </a:cubicBezTo>
                    <a:cubicBezTo>
                      <a:pt x="190" y="201"/>
                      <a:pt x="189" y="202"/>
                      <a:pt x="188" y="203"/>
                    </a:cubicBezTo>
                    <a:cubicBezTo>
                      <a:pt x="188" y="204"/>
                      <a:pt x="187" y="204"/>
                      <a:pt x="187" y="204"/>
                    </a:cubicBezTo>
                    <a:cubicBezTo>
                      <a:pt x="186" y="204"/>
                      <a:pt x="186" y="201"/>
                      <a:pt x="186" y="201"/>
                    </a:cubicBezTo>
                    <a:close/>
                    <a:moveTo>
                      <a:pt x="257" y="279"/>
                    </a:moveTo>
                    <a:cubicBezTo>
                      <a:pt x="255" y="279"/>
                      <a:pt x="254" y="280"/>
                      <a:pt x="253" y="279"/>
                    </a:cubicBezTo>
                    <a:cubicBezTo>
                      <a:pt x="253" y="279"/>
                      <a:pt x="252" y="279"/>
                      <a:pt x="252" y="279"/>
                    </a:cubicBezTo>
                    <a:cubicBezTo>
                      <a:pt x="253" y="278"/>
                      <a:pt x="253" y="278"/>
                      <a:pt x="253" y="277"/>
                    </a:cubicBezTo>
                    <a:cubicBezTo>
                      <a:pt x="254" y="277"/>
                      <a:pt x="254" y="276"/>
                      <a:pt x="254" y="276"/>
                    </a:cubicBezTo>
                    <a:cubicBezTo>
                      <a:pt x="255" y="275"/>
                      <a:pt x="255" y="275"/>
                      <a:pt x="256" y="274"/>
                    </a:cubicBezTo>
                    <a:cubicBezTo>
                      <a:pt x="257" y="274"/>
                      <a:pt x="259" y="273"/>
                      <a:pt x="260" y="273"/>
                    </a:cubicBezTo>
                    <a:cubicBezTo>
                      <a:pt x="260" y="272"/>
                      <a:pt x="261" y="272"/>
                      <a:pt x="261" y="273"/>
                    </a:cubicBezTo>
                    <a:cubicBezTo>
                      <a:pt x="262" y="273"/>
                      <a:pt x="262" y="274"/>
                      <a:pt x="261" y="274"/>
                    </a:cubicBezTo>
                    <a:cubicBezTo>
                      <a:pt x="261" y="275"/>
                      <a:pt x="261" y="275"/>
                      <a:pt x="260" y="275"/>
                    </a:cubicBezTo>
                    <a:cubicBezTo>
                      <a:pt x="259" y="275"/>
                      <a:pt x="258" y="276"/>
                      <a:pt x="258" y="278"/>
                    </a:cubicBezTo>
                    <a:cubicBezTo>
                      <a:pt x="258" y="278"/>
                      <a:pt x="257" y="278"/>
                      <a:pt x="257" y="279"/>
                    </a:cubicBezTo>
                    <a:close/>
                    <a:moveTo>
                      <a:pt x="297" y="289"/>
                    </a:moveTo>
                    <a:cubicBezTo>
                      <a:pt x="297" y="289"/>
                      <a:pt x="297" y="289"/>
                      <a:pt x="296" y="289"/>
                    </a:cubicBezTo>
                    <a:cubicBezTo>
                      <a:pt x="296" y="290"/>
                      <a:pt x="296" y="289"/>
                      <a:pt x="296" y="289"/>
                    </a:cubicBezTo>
                    <a:cubicBezTo>
                      <a:pt x="295" y="288"/>
                      <a:pt x="295" y="288"/>
                      <a:pt x="295" y="287"/>
                    </a:cubicBezTo>
                    <a:cubicBezTo>
                      <a:pt x="295" y="286"/>
                      <a:pt x="295" y="284"/>
                      <a:pt x="297" y="284"/>
                    </a:cubicBezTo>
                    <a:cubicBezTo>
                      <a:pt x="298" y="284"/>
                      <a:pt x="299" y="284"/>
                      <a:pt x="299" y="282"/>
                    </a:cubicBezTo>
                    <a:cubicBezTo>
                      <a:pt x="299" y="282"/>
                      <a:pt x="299" y="282"/>
                      <a:pt x="300" y="282"/>
                    </a:cubicBezTo>
                    <a:cubicBezTo>
                      <a:pt x="300" y="282"/>
                      <a:pt x="301" y="283"/>
                      <a:pt x="302" y="283"/>
                    </a:cubicBezTo>
                    <a:cubicBezTo>
                      <a:pt x="302" y="283"/>
                      <a:pt x="302" y="284"/>
                      <a:pt x="302" y="284"/>
                    </a:cubicBezTo>
                    <a:cubicBezTo>
                      <a:pt x="302" y="285"/>
                      <a:pt x="301" y="286"/>
                      <a:pt x="300" y="287"/>
                    </a:cubicBezTo>
                    <a:cubicBezTo>
                      <a:pt x="300" y="287"/>
                      <a:pt x="300" y="287"/>
                      <a:pt x="300" y="287"/>
                    </a:cubicBezTo>
                    <a:cubicBezTo>
                      <a:pt x="300" y="286"/>
                      <a:pt x="299" y="286"/>
                      <a:pt x="299" y="285"/>
                    </a:cubicBezTo>
                    <a:cubicBezTo>
                      <a:pt x="298" y="285"/>
                      <a:pt x="298" y="286"/>
                      <a:pt x="298" y="286"/>
                    </a:cubicBezTo>
                    <a:cubicBezTo>
                      <a:pt x="298" y="287"/>
                      <a:pt x="298" y="287"/>
                      <a:pt x="298" y="287"/>
                    </a:cubicBezTo>
                    <a:cubicBezTo>
                      <a:pt x="297" y="288"/>
                      <a:pt x="297" y="288"/>
                      <a:pt x="297" y="289"/>
                    </a:cubicBezTo>
                    <a:close/>
                    <a:moveTo>
                      <a:pt x="249" y="274"/>
                    </a:moveTo>
                    <a:cubicBezTo>
                      <a:pt x="249" y="274"/>
                      <a:pt x="249" y="274"/>
                      <a:pt x="250" y="274"/>
                    </a:cubicBezTo>
                    <a:cubicBezTo>
                      <a:pt x="252" y="273"/>
                      <a:pt x="255" y="271"/>
                      <a:pt x="258" y="270"/>
                    </a:cubicBezTo>
                    <a:cubicBezTo>
                      <a:pt x="258" y="270"/>
                      <a:pt x="260" y="270"/>
                      <a:pt x="260" y="271"/>
                    </a:cubicBezTo>
                    <a:cubicBezTo>
                      <a:pt x="260" y="272"/>
                      <a:pt x="260" y="272"/>
                      <a:pt x="259" y="272"/>
                    </a:cubicBezTo>
                    <a:cubicBezTo>
                      <a:pt x="257" y="273"/>
                      <a:pt x="255" y="274"/>
                      <a:pt x="253" y="275"/>
                    </a:cubicBezTo>
                    <a:cubicBezTo>
                      <a:pt x="252" y="275"/>
                      <a:pt x="251" y="275"/>
                      <a:pt x="251" y="275"/>
                    </a:cubicBezTo>
                    <a:cubicBezTo>
                      <a:pt x="251" y="275"/>
                      <a:pt x="250" y="275"/>
                      <a:pt x="250" y="275"/>
                    </a:cubicBezTo>
                    <a:cubicBezTo>
                      <a:pt x="249" y="275"/>
                      <a:pt x="249" y="275"/>
                      <a:pt x="249" y="274"/>
                    </a:cubicBezTo>
                    <a:close/>
                    <a:moveTo>
                      <a:pt x="412" y="301"/>
                    </a:moveTo>
                    <a:cubicBezTo>
                      <a:pt x="412" y="301"/>
                      <a:pt x="411" y="300"/>
                      <a:pt x="412" y="299"/>
                    </a:cubicBezTo>
                    <a:cubicBezTo>
                      <a:pt x="412" y="299"/>
                      <a:pt x="411" y="299"/>
                      <a:pt x="411" y="299"/>
                    </a:cubicBezTo>
                    <a:cubicBezTo>
                      <a:pt x="410" y="298"/>
                      <a:pt x="409" y="298"/>
                      <a:pt x="408" y="299"/>
                    </a:cubicBezTo>
                    <a:cubicBezTo>
                      <a:pt x="408" y="300"/>
                      <a:pt x="407" y="300"/>
                      <a:pt x="407" y="300"/>
                    </a:cubicBezTo>
                    <a:cubicBezTo>
                      <a:pt x="406" y="299"/>
                      <a:pt x="406" y="298"/>
                      <a:pt x="406" y="297"/>
                    </a:cubicBezTo>
                    <a:cubicBezTo>
                      <a:pt x="408" y="297"/>
                      <a:pt x="409" y="297"/>
                      <a:pt x="409" y="295"/>
                    </a:cubicBezTo>
                    <a:cubicBezTo>
                      <a:pt x="409" y="295"/>
                      <a:pt x="409" y="295"/>
                      <a:pt x="409" y="295"/>
                    </a:cubicBezTo>
                    <a:cubicBezTo>
                      <a:pt x="410" y="295"/>
                      <a:pt x="410" y="294"/>
                      <a:pt x="410" y="294"/>
                    </a:cubicBezTo>
                    <a:cubicBezTo>
                      <a:pt x="411" y="294"/>
                      <a:pt x="412" y="293"/>
                      <a:pt x="412" y="292"/>
                    </a:cubicBezTo>
                    <a:cubicBezTo>
                      <a:pt x="412" y="292"/>
                      <a:pt x="412" y="291"/>
                      <a:pt x="411" y="291"/>
                    </a:cubicBezTo>
                    <a:cubicBezTo>
                      <a:pt x="411" y="291"/>
                      <a:pt x="411" y="291"/>
                      <a:pt x="411" y="291"/>
                    </a:cubicBezTo>
                    <a:cubicBezTo>
                      <a:pt x="412" y="290"/>
                      <a:pt x="412" y="289"/>
                      <a:pt x="411" y="288"/>
                    </a:cubicBezTo>
                    <a:cubicBezTo>
                      <a:pt x="411" y="288"/>
                      <a:pt x="410" y="288"/>
                      <a:pt x="411" y="287"/>
                    </a:cubicBezTo>
                    <a:cubicBezTo>
                      <a:pt x="411" y="287"/>
                      <a:pt x="410" y="286"/>
                      <a:pt x="410" y="287"/>
                    </a:cubicBezTo>
                    <a:cubicBezTo>
                      <a:pt x="409" y="287"/>
                      <a:pt x="408" y="286"/>
                      <a:pt x="407" y="287"/>
                    </a:cubicBezTo>
                    <a:cubicBezTo>
                      <a:pt x="407" y="287"/>
                      <a:pt x="406" y="287"/>
                      <a:pt x="406" y="286"/>
                    </a:cubicBezTo>
                    <a:cubicBezTo>
                      <a:pt x="407" y="286"/>
                      <a:pt x="408" y="286"/>
                      <a:pt x="408" y="285"/>
                    </a:cubicBezTo>
                    <a:cubicBezTo>
                      <a:pt x="407" y="282"/>
                      <a:pt x="406" y="281"/>
                      <a:pt x="403" y="282"/>
                    </a:cubicBezTo>
                    <a:cubicBezTo>
                      <a:pt x="402" y="282"/>
                      <a:pt x="402" y="282"/>
                      <a:pt x="402" y="282"/>
                    </a:cubicBezTo>
                    <a:cubicBezTo>
                      <a:pt x="402" y="282"/>
                      <a:pt x="402" y="282"/>
                      <a:pt x="401" y="282"/>
                    </a:cubicBezTo>
                    <a:cubicBezTo>
                      <a:pt x="401" y="282"/>
                      <a:pt x="401" y="282"/>
                      <a:pt x="400" y="282"/>
                    </a:cubicBezTo>
                    <a:cubicBezTo>
                      <a:pt x="399" y="281"/>
                      <a:pt x="400" y="281"/>
                      <a:pt x="400" y="280"/>
                    </a:cubicBezTo>
                    <a:cubicBezTo>
                      <a:pt x="401" y="280"/>
                      <a:pt x="401" y="279"/>
                      <a:pt x="401" y="278"/>
                    </a:cubicBezTo>
                    <a:cubicBezTo>
                      <a:pt x="398" y="277"/>
                      <a:pt x="395" y="277"/>
                      <a:pt x="392" y="277"/>
                    </a:cubicBezTo>
                    <a:cubicBezTo>
                      <a:pt x="392" y="277"/>
                      <a:pt x="392" y="277"/>
                      <a:pt x="392" y="277"/>
                    </a:cubicBezTo>
                    <a:cubicBezTo>
                      <a:pt x="390" y="277"/>
                      <a:pt x="388" y="279"/>
                      <a:pt x="386" y="279"/>
                    </a:cubicBezTo>
                    <a:cubicBezTo>
                      <a:pt x="386" y="279"/>
                      <a:pt x="386" y="279"/>
                      <a:pt x="386" y="279"/>
                    </a:cubicBezTo>
                    <a:cubicBezTo>
                      <a:pt x="385" y="278"/>
                      <a:pt x="384" y="278"/>
                      <a:pt x="383" y="277"/>
                    </a:cubicBezTo>
                    <a:cubicBezTo>
                      <a:pt x="383" y="277"/>
                      <a:pt x="382" y="277"/>
                      <a:pt x="382" y="278"/>
                    </a:cubicBezTo>
                    <a:cubicBezTo>
                      <a:pt x="381" y="278"/>
                      <a:pt x="381" y="278"/>
                      <a:pt x="380" y="279"/>
                    </a:cubicBezTo>
                    <a:cubicBezTo>
                      <a:pt x="380" y="279"/>
                      <a:pt x="380" y="279"/>
                      <a:pt x="380" y="279"/>
                    </a:cubicBezTo>
                    <a:cubicBezTo>
                      <a:pt x="380" y="280"/>
                      <a:pt x="379" y="280"/>
                      <a:pt x="379" y="280"/>
                    </a:cubicBezTo>
                    <a:cubicBezTo>
                      <a:pt x="378" y="280"/>
                      <a:pt x="378" y="280"/>
                      <a:pt x="377" y="281"/>
                    </a:cubicBezTo>
                    <a:cubicBezTo>
                      <a:pt x="377" y="281"/>
                      <a:pt x="377" y="281"/>
                      <a:pt x="377" y="282"/>
                    </a:cubicBezTo>
                    <a:cubicBezTo>
                      <a:pt x="377" y="282"/>
                      <a:pt x="376" y="282"/>
                      <a:pt x="375" y="281"/>
                    </a:cubicBezTo>
                    <a:cubicBezTo>
                      <a:pt x="375" y="281"/>
                      <a:pt x="375" y="281"/>
                      <a:pt x="375" y="281"/>
                    </a:cubicBezTo>
                    <a:cubicBezTo>
                      <a:pt x="374" y="282"/>
                      <a:pt x="373" y="282"/>
                      <a:pt x="373" y="283"/>
                    </a:cubicBezTo>
                    <a:cubicBezTo>
                      <a:pt x="373" y="284"/>
                      <a:pt x="372" y="284"/>
                      <a:pt x="371" y="284"/>
                    </a:cubicBezTo>
                    <a:cubicBezTo>
                      <a:pt x="371" y="283"/>
                      <a:pt x="371" y="283"/>
                      <a:pt x="370" y="284"/>
                    </a:cubicBezTo>
                    <a:cubicBezTo>
                      <a:pt x="370" y="284"/>
                      <a:pt x="369" y="284"/>
                      <a:pt x="369" y="285"/>
                    </a:cubicBezTo>
                    <a:cubicBezTo>
                      <a:pt x="368" y="285"/>
                      <a:pt x="368" y="285"/>
                      <a:pt x="368" y="286"/>
                    </a:cubicBezTo>
                    <a:cubicBezTo>
                      <a:pt x="368" y="287"/>
                      <a:pt x="369" y="288"/>
                      <a:pt x="370" y="288"/>
                    </a:cubicBezTo>
                    <a:cubicBezTo>
                      <a:pt x="370" y="288"/>
                      <a:pt x="369" y="288"/>
                      <a:pt x="369" y="288"/>
                    </a:cubicBezTo>
                    <a:cubicBezTo>
                      <a:pt x="369" y="288"/>
                      <a:pt x="368" y="288"/>
                      <a:pt x="368" y="288"/>
                    </a:cubicBezTo>
                    <a:cubicBezTo>
                      <a:pt x="367" y="288"/>
                      <a:pt x="367" y="288"/>
                      <a:pt x="366" y="289"/>
                    </a:cubicBezTo>
                    <a:cubicBezTo>
                      <a:pt x="366" y="289"/>
                      <a:pt x="366" y="289"/>
                      <a:pt x="366" y="289"/>
                    </a:cubicBezTo>
                    <a:cubicBezTo>
                      <a:pt x="365" y="289"/>
                      <a:pt x="365" y="290"/>
                      <a:pt x="364" y="289"/>
                    </a:cubicBezTo>
                    <a:cubicBezTo>
                      <a:pt x="364" y="289"/>
                      <a:pt x="365" y="289"/>
                      <a:pt x="365" y="289"/>
                    </a:cubicBezTo>
                    <a:cubicBezTo>
                      <a:pt x="365" y="288"/>
                      <a:pt x="366" y="288"/>
                      <a:pt x="365" y="288"/>
                    </a:cubicBezTo>
                    <a:cubicBezTo>
                      <a:pt x="365" y="287"/>
                      <a:pt x="365" y="286"/>
                      <a:pt x="364" y="286"/>
                    </a:cubicBezTo>
                    <a:cubicBezTo>
                      <a:pt x="362" y="286"/>
                      <a:pt x="361" y="285"/>
                      <a:pt x="361" y="284"/>
                    </a:cubicBezTo>
                    <a:cubicBezTo>
                      <a:pt x="360" y="283"/>
                      <a:pt x="360" y="283"/>
                      <a:pt x="359" y="283"/>
                    </a:cubicBezTo>
                    <a:cubicBezTo>
                      <a:pt x="358" y="283"/>
                      <a:pt x="358" y="285"/>
                      <a:pt x="358" y="286"/>
                    </a:cubicBezTo>
                    <a:cubicBezTo>
                      <a:pt x="359" y="286"/>
                      <a:pt x="358" y="287"/>
                      <a:pt x="358" y="287"/>
                    </a:cubicBezTo>
                    <a:cubicBezTo>
                      <a:pt x="359" y="286"/>
                      <a:pt x="357" y="286"/>
                      <a:pt x="357" y="285"/>
                    </a:cubicBezTo>
                    <a:cubicBezTo>
                      <a:pt x="357" y="284"/>
                      <a:pt x="356" y="284"/>
                      <a:pt x="355" y="284"/>
                    </a:cubicBezTo>
                    <a:cubicBezTo>
                      <a:pt x="354" y="285"/>
                      <a:pt x="354" y="286"/>
                      <a:pt x="353" y="286"/>
                    </a:cubicBezTo>
                    <a:cubicBezTo>
                      <a:pt x="353" y="286"/>
                      <a:pt x="354" y="285"/>
                      <a:pt x="353" y="285"/>
                    </a:cubicBezTo>
                    <a:cubicBezTo>
                      <a:pt x="352" y="284"/>
                      <a:pt x="351" y="283"/>
                      <a:pt x="351" y="281"/>
                    </a:cubicBezTo>
                    <a:cubicBezTo>
                      <a:pt x="351" y="281"/>
                      <a:pt x="350" y="281"/>
                      <a:pt x="350" y="281"/>
                    </a:cubicBezTo>
                    <a:cubicBezTo>
                      <a:pt x="349" y="281"/>
                      <a:pt x="350" y="281"/>
                      <a:pt x="350" y="282"/>
                    </a:cubicBezTo>
                    <a:cubicBezTo>
                      <a:pt x="350" y="282"/>
                      <a:pt x="349" y="282"/>
                      <a:pt x="349" y="282"/>
                    </a:cubicBezTo>
                    <a:cubicBezTo>
                      <a:pt x="349" y="283"/>
                      <a:pt x="349" y="283"/>
                      <a:pt x="349" y="283"/>
                    </a:cubicBezTo>
                    <a:cubicBezTo>
                      <a:pt x="349" y="284"/>
                      <a:pt x="350" y="286"/>
                      <a:pt x="350" y="287"/>
                    </a:cubicBezTo>
                    <a:cubicBezTo>
                      <a:pt x="350" y="287"/>
                      <a:pt x="350" y="287"/>
                      <a:pt x="350" y="288"/>
                    </a:cubicBezTo>
                    <a:cubicBezTo>
                      <a:pt x="349" y="288"/>
                      <a:pt x="349" y="288"/>
                      <a:pt x="349" y="288"/>
                    </a:cubicBezTo>
                    <a:cubicBezTo>
                      <a:pt x="348" y="287"/>
                      <a:pt x="347" y="286"/>
                      <a:pt x="347" y="285"/>
                    </a:cubicBezTo>
                    <a:cubicBezTo>
                      <a:pt x="347" y="283"/>
                      <a:pt x="346" y="283"/>
                      <a:pt x="345" y="284"/>
                    </a:cubicBezTo>
                    <a:cubicBezTo>
                      <a:pt x="345" y="284"/>
                      <a:pt x="345" y="284"/>
                      <a:pt x="345" y="284"/>
                    </a:cubicBezTo>
                    <a:cubicBezTo>
                      <a:pt x="344" y="283"/>
                      <a:pt x="344" y="284"/>
                      <a:pt x="343" y="284"/>
                    </a:cubicBezTo>
                    <a:cubicBezTo>
                      <a:pt x="343" y="283"/>
                      <a:pt x="344" y="283"/>
                      <a:pt x="344" y="283"/>
                    </a:cubicBezTo>
                    <a:cubicBezTo>
                      <a:pt x="344" y="283"/>
                      <a:pt x="344" y="283"/>
                      <a:pt x="345" y="283"/>
                    </a:cubicBezTo>
                    <a:cubicBezTo>
                      <a:pt x="345" y="283"/>
                      <a:pt x="347" y="283"/>
                      <a:pt x="347" y="282"/>
                    </a:cubicBezTo>
                    <a:cubicBezTo>
                      <a:pt x="347" y="281"/>
                      <a:pt x="347" y="280"/>
                      <a:pt x="347" y="279"/>
                    </a:cubicBezTo>
                    <a:cubicBezTo>
                      <a:pt x="347" y="279"/>
                      <a:pt x="347" y="279"/>
                      <a:pt x="347" y="279"/>
                    </a:cubicBezTo>
                    <a:cubicBezTo>
                      <a:pt x="347" y="279"/>
                      <a:pt x="347" y="279"/>
                      <a:pt x="347" y="279"/>
                    </a:cubicBezTo>
                    <a:cubicBezTo>
                      <a:pt x="347" y="278"/>
                      <a:pt x="346" y="278"/>
                      <a:pt x="345" y="277"/>
                    </a:cubicBezTo>
                    <a:cubicBezTo>
                      <a:pt x="345" y="277"/>
                      <a:pt x="345" y="277"/>
                      <a:pt x="345" y="277"/>
                    </a:cubicBezTo>
                    <a:cubicBezTo>
                      <a:pt x="345" y="277"/>
                      <a:pt x="345" y="277"/>
                      <a:pt x="345" y="277"/>
                    </a:cubicBezTo>
                    <a:cubicBezTo>
                      <a:pt x="345" y="276"/>
                      <a:pt x="345" y="276"/>
                      <a:pt x="345" y="276"/>
                    </a:cubicBezTo>
                    <a:cubicBezTo>
                      <a:pt x="344" y="276"/>
                      <a:pt x="344" y="277"/>
                      <a:pt x="344" y="277"/>
                    </a:cubicBezTo>
                    <a:cubicBezTo>
                      <a:pt x="343" y="277"/>
                      <a:pt x="344" y="278"/>
                      <a:pt x="343" y="278"/>
                    </a:cubicBezTo>
                    <a:cubicBezTo>
                      <a:pt x="343" y="277"/>
                      <a:pt x="344" y="276"/>
                      <a:pt x="343" y="275"/>
                    </a:cubicBezTo>
                    <a:cubicBezTo>
                      <a:pt x="343" y="274"/>
                      <a:pt x="342" y="273"/>
                      <a:pt x="342" y="272"/>
                    </a:cubicBezTo>
                    <a:cubicBezTo>
                      <a:pt x="342" y="272"/>
                      <a:pt x="341" y="272"/>
                      <a:pt x="341" y="272"/>
                    </a:cubicBezTo>
                    <a:cubicBezTo>
                      <a:pt x="341" y="272"/>
                      <a:pt x="341" y="272"/>
                      <a:pt x="341" y="273"/>
                    </a:cubicBezTo>
                    <a:cubicBezTo>
                      <a:pt x="340" y="273"/>
                      <a:pt x="341" y="274"/>
                      <a:pt x="340" y="274"/>
                    </a:cubicBezTo>
                    <a:cubicBezTo>
                      <a:pt x="340" y="272"/>
                      <a:pt x="340" y="272"/>
                      <a:pt x="338" y="274"/>
                    </a:cubicBezTo>
                    <a:cubicBezTo>
                      <a:pt x="338" y="274"/>
                      <a:pt x="338" y="274"/>
                      <a:pt x="338" y="274"/>
                    </a:cubicBezTo>
                    <a:cubicBezTo>
                      <a:pt x="338" y="273"/>
                      <a:pt x="339" y="273"/>
                      <a:pt x="338" y="273"/>
                    </a:cubicBezTo>
                    <a:cubicBezTo>
                      <a:pt x="338" y="272"/>
                      <a:pt x="337" y="273"/>
                      <a:pt x="337" y="273"/>
                    </a:cubicBezTo>
                    <a:cubicBezTo>
                      <a:pt x="337" y="274"/>
                      <a:pt x="337" y="274"/>
                      <a:pt x="337" y="273"/>
                    </a:cubicBezTo>
                    <a:cubicBezTo>
                      <a:pt x="337" y="273"/>
                      <a:pt x="336" y="273"/>
                      <a:pt x="336" y="273"/>
                    </a:cubicBezTo>
                    <a:cubicBezTo>
                      <a:pt x="336" y="273"/>
                      <a:pt x="337" y="273"/>
                      <a:pt x="336" y="273"/>
                    </a:cubicBezTo>
                    <a:cubicBezTo>
                      <a:pt x="336" y="273"/>
                      <a:pt x="336" y="273"/>
                      <a:pt x="336" y="273"/>
                    </a:cubicBezTo>
                    <a:cubicBezTo>
                      <a:pt x="336" y="274"/>
                      <a:pt x="336" y="274"/>
                      <a:pt x="335" y="274"/>
                    </a:cubicBezTo>
                    <a:cubicBezTo>
                      <a:pt x="334" y="275"/>
                      <a:pt x="334" y="275"/>
                      <a:pt x="334" y="276"/>
                    </a:cubicBezTo>
                    <a:cubicBezTo>
                      <a:pt x="334" y="277"/>
                      <a:pt x="334" y="277"/>
                      <a:pt x="333" y="277"/>
                    </a:cubicBezTo>
                    <a:cubicBezTo>
                      <a:pt x="333" y="276"/>
                      <a:pt x="334" y="276"/>
                      <a:pt x="334" y="275"/>
                    </a:cubicBezTo>
                    <a:cubicBezTo>
                      <a:pt x="334" y="275"/>
                      <a:pt x="334" y="275"/>
                      <a:pt x="334" y="274"/>
                    </a:cubicBezTo>
                    <a:cubicBezTo>
                      <a:pt x="335" y="274"/>
                      <a:pt x="335" y="273"/>
                      <a:pt x="334" y="273"/>
                    </a:cubicBezTo>
                    <a:cubicBezTo>
                      <a:pt x="335" y="272"/>
                      <a:pt x="337" y="272"/>
                      <a:pt x="338" y="271"/>
                    </a:cubicBezTo>
                    <a:cubicBezTo>
                      <a:pt x="338" y="271"/>
                      <a:pt x="339" y="271"/>
                      <a:pt x="340" y="271"/>
                    </a:cubicBezTo>
                    <a:cubicBezTo>
                      <a:pt x="340" y="271"/>
                      <a:pt x="340" y="271"/>
                      <a:pt x="340" y="271"/>
                    </a:cubicBezTo>
                    <a:cubicBezTo>
                      <a:pt x="340" y="271"/>
                      <a:pt x="340" y="271"/>
                      <a:pt x="340" y="271"/>
                    </a:cubicBezTo>
                    <a:cubicBezTo>
                      <a:pt x="339" y="271"/>
                      <a:pt x="338" y="269"/>
                      <a:pt x="337" y="270"/>
                    </a:cubicBezTo>
                    <a:cubicBezTo>
                      <a:pt x="337" y="271"/>
                      <a:pt x="336" y="271"/>
                      <a:pt x="336" y="270"/>
                    </a:cubicBezTo>
                    <a:cubicBezTo>
                      <a:pt x="336" y="270"/>
                      <a:pt x="337" y="270"/>
                      <a:pt x="337" y="269"/>
                    </a:cubicBezTo>
                    <a:cubicBezTo>
                      <a:pt x="335" y="268"/>
                      <a:pt x="334" y="267"/>
                      <a:pt x="332" y="268"/>
                    </a:cubicBezTo>
                    <a:cubicBezTo>
                      <a:pt x="333" y="267"/>
                      <a:pt x="333" y="267"/>
                      <a:pt x="332" y="266"/>
                    </a:cubicBezTo>
                    <a:cubicBezTo>
                      <a:pt x="332" y="266"/>
                      <a:pt x="331" y="266"/>
                      <a:pt x="331" y="265"/>
                    </a:cubicBezTo>
                    <a:cubicBezTo>
                      <a:pt x="332" y="265"/>
                      <a:pt x="332" y="265"/>
                      <a:pt x="333" y="266"/>
                    </a:cubicBezTo>
                    <a:cubicBezTo>
                      <a:pt x="334" y="267"/>
                      <a:pt x="336" y="267"/>
                      <a:pt x="337" y="268"/>
                    </a:cubicBezTo>
                    <a:cubicBezTo>
                      <a:pt x="339" y="268"/>
                      <a:pt x="340" y="268"/>
                      <a:pt x="342" y="268"/>
                    </a:cubicBezTo>
                    <a:cubicBezTo>
                      <a:pt x="343" y="268"/>
                      <a:pt x="344" y="268"/>
                      <a:pt x="346" y="267"/>
                    </a:cubicBezTo>
                    <a:cubicBezTo>
                      <a:pt x="347" y="267"/>
                      <a:pt x="347" y="266"/>
                      <a:pt x="347" y="265"/>
                    </a:cubicBezTo>
                    <a:cubicBezTo>
                      <a:pt x="346" y="264"/>
                      <a:pt x="346" y="264"/>
                      <a:pt x="344" y="263"/>
                    </a:cubicBezTo>
                    <a:cubicBezTo>
                      <a:pt x="344" y="263"/>
                      <a:pt x="343" y="263"/>
                      <a:pt x="343" y="263"/>
                    </a:cubicBezTo>
                    <a:cubicBezTo>
                      <a:pt x="341" y="262"/>
                      <a:pt x="340" y="261"/>
                      <a:pt x="338" y="261"/>
                    </a:cubicBezTo>
                    <a:cubicBezTo>
                      <a:pt x="338" y="261"/>
                      <a:pt x="338" y="261"/>
                      <a:pt x="338" y="261"/>
                    </a:cubicBezTo>
                    <a:cubicBezTo>
                      <a:pt x="337" y="260"/>
                      <a:pt x="335" y="260"/>
                      <a:pt x="334" y="260"/>
                    </a:cubicBezTo>
                    <a:cubicBezTo>
                      <a:pt x="334" y="260"/>
                      <a:pt x="334" y="260"/>
                      <a:pt x="334" y="260"/>
                    </a:cubicBezTo>
                    <a:cubicBezTo>
                      <a:pt x="333" y="259"/>
                      <a:pt x="332" y="259"/>
                      <a:pt x="331" y="258"/>
                    </a:cubicBezTo>
                    <a:cubicBezTo>
                      <a:pt x="331" y="258"/>
                      <a:pt x="332" y="258"/>
                      <a:pt x="332" y="258"/>
                    </a:cubicBezTo>
                    <a:cubicBezTo>
                      <a:pt x="333" y="258"/>
                      <a:pt x="334" y="259"/>
                      <a:pt x="335" y="258"/>
                    </a:cubicBezTo>
                    <a:cubicBezTo>
                      <a:pt x="335" y="258"/>
                      <a:pt x="335" y="259"/>
                      <a:pt x="336" y="259"/>
                    </a:cubicBezTo>
                    <a:cubicBezTo>
                      <a:pt x="336" y="260"/>
                      <a:pt x="337" y="259"/>
                      <a:pt x="338" y="260"/>
                    </a:cubicBezTo>
                    <a:cubicBezTo>
                      <a:pt x="338" y="260"/>
                      <a:pt x="338" y="259"/>
                      <a:pt x="338" y="259"/>
                    </a:cubicBezTo>
                    <a:cubicBezTo>
                      <a:pt x="338" y="258"/>
                      <a:pt x="338" y="258"/>
                      <a:pt x="338" y="257"/>
                    </a:cubicBezTo>
                    <a:cubicBezTo>
                      <a:pt x="338" y="256"/>
                      <a:pt x="337" y="256"/>
                      <a:pt x="336" y="256"/>
                    </a:cubicBezTo>
                    <a:cubicBezTo>
                      <a:pt x="336" y="255"/>
                      <a:pt x="335" y="254"/>
                      <a:pt x="334" y="254"/>
                    </a:cubicBezTo>
                    <a:cubicBezTo>
                      <a:pt x="332" y="252"/>
                      <a:pt x="329" y="253"/>
                      <a:pt x="327" y="255"/>
                    </a:cubicBezTo>
                    <a:cubicBezTo>
                      <a:pt x="327" y="255"/>
                      <a:pt x="326" y="256"/>
                      <a:pt x="325" y="255"/>
                    </a:cubicBezTo>
                    <a:cubicBezTo>
                      <a:pt x="325" y="255"/>
                      <a:pt x="325" y="255"/>
                      <a:pt x="325" y="255"/>
                    </a:cubicBezTo>
                    <a:cubicBezTo>
                      <a:pt x="324" y="256"/>
                      <a:pt x="323" y="255"/>
                      <a:pt x="323" y="255"/>
                    </a:cubicBezTo>
                    <a:cubicBezTo>
                      <a:pt x="322" y="255"/>
                      <a:pt x="321" y="255"/>
                      <a:pt x="320" y="256"/>
                    </a:cubicBezTo>
                    <a:cubicBezTo>
                      <a:pt x="320" y="257"/>
                      <a:pt x="320" y="258"/>
                      <a:pt x="319" y="259"/>
                    </a:cubicBezTo>
                    <a:cubicBezTo>
                      <a:pt x="318" y="262"/>
                      <a:pt x="318" y="262"/>
                      <a:pt x="318" y="262"/>
                    </a:cubicBezTo>
                    <a:cubicBezTo>
                      <a:pt x="317" y="261"/>
                      <a:pt x="317" y="260"/>
                      <a:pt x="318" y="259"/>
                    </a:cubicBezTo>
                    <a:cubicBezTo>
                      <a:pt x="319" y="258"/>
                      <a:pt x="319" y="257"/>
                      <a:pt x="320" y="256"/>
                    </a:cubicBezTo>
                    <a:cubicBezTo>
                      <a:pt x="320" y="255"/>
                      <a:pt x="321" y="254"/>
                      <a:pt x="320" y="253"/>
                    </a:cubicBezTo>
                    <a:cubicBezTo>
                      <a:pt x="320" y="251"/>
                      <a:pt x="319" y="250"/>
                      <a:pt x="318" y="248"/>
                    </a:cubicBezTo>
                    <a:cubicBezTo>
                      <a:pt x="318" y="247"/>
                      <a:pt x="317" y="246"/>
                      <a:pt x="316" y="246"/>
                    </a:cubicBezTo>
                    <a:cubicBezTo>
                      <a:pt x="315" y="245"/>
                      <a:pt x="315" y="246"/>
                      <a:pt x="314" y="247"/>
                    </a:cubicBezTo>
                    <a:cubicBezTo>
                      <a:pt x="314" y="247"/>
                      <a:pt x="313" y="248"/>
                      <a:pt x="313" y="247"/>
                    </a:cubicBezTo>
                    <a:cubicBezTo>
                      <a:pt x="313" y="246"/>
                      <a:pt x="311" y="246"/>
                      <a:pt x="311" y="245"/>
                    </a:cubicBezTo>
                    <a:cubicBezTo>
                      <a:pt x="311" y="244"/>
                      <a:pt x="311" y="244"/>
                      <a:pt x="310" y="244"/>
                    </a:cubicBezTo>
                    <a:cubicBezTo>
                      <a:pt x="310" y="245"/>
                      <a:pt x="309" y="244"/>
                      <a:pt x="308" y="244"/>
                    </a:cubicBezTo>
                    <a:cubicBezTo>
                      <a:pt x="307" y="244"/>
                      <a:pt x="306" y="243"/>
                      <a:pt x="305" y="242"/>
                    </a:cubicBezTo>
                    <a:cubicBezTo>
                      <a:pt x="305" y="242"/>
                      <a:pt x="305" y="242"/>
                      <a:pt x="305" y="242"/>
                    </a:cubicBezTo>
                    <a:cubicBezTo>
                      <a:pt x="303" y="241"/>
                      <a:pt x="301" y="242"/>
                      <a:pt x="299" y="243"/>
                    </a:cubicBezTo>
                    <a:cubicBezTo>
                      <a:pt x="299" y="243"/>
                      <a:pt x="300" y="243"/>
                      <a:pt x="299" y="244"/>
                    </a:cubicBezTo>
                    <a:cubicBezTo>
                      <a:pt x="299" y="244"/>
                      <a:pt x="299" y="245"/>
                      <a:pt x="298" y="244"/>
                    </a:cubicBezTo>
                    <a:cubicBezTo>
                      <a:pt x="297" y="244"/>
                      <a:pt x="297" y="244"/>
                      <a:pt x="296" y="245"/>
                    </a:cubicBezTo>
                    <a:cubicBezTo>
                      <a:pt x="296" y="245"/>
                      <a:pt x="297" y="245"/>
                      <a:pt x="297" y="245"/>
                    </a:cubicBezTo>
                    <a:cubicBezTo>
                      <a:pt x="297" y="245"/>
                      <a:pt x="296" y="246"/>
                      <a:pt x="296" y="246"/>
                    </a:cubicBezTo>
                    <a:cubicBezTo>
                      <a:pt x="295" y="247"/>
                      <a:pt x="296" y="247"/>
                      <a:pt x="296" y="248"/>
                    </a:cubicBezTo>
                    <a:cubicBezTo>
                      <a:pt x="296" y="248"/>
                      <a:pt x="296" y="248"/>
                      <a:pt x="296" y="248"/>
                    </a:cubicBezTo>
                    <a:cubicBezTo>
                      <a:pt x="297" y="247"/>
                      <a:pt x="297" y="248"/>
                      <a:pt x="297" y="248"/>
                    </a:cubicBezTo>
                    <a:cubicBezTo>
                      <a:pt x="298" y="249"/>
                      <a:pt x="298" y="249"/>
                      <a:pt x="299" y="249"/>
                    </a:cubicBezTo>
                    <a:cubicBezTo>
                      <a:pt x="299" y="249"/>
                      <a:pt x="299" y="249"/>
                      <a:pt x="299" y="250"/>
                    </a:cubicBezTo>
                    <a:cubicBezTo>
                      <a:pt x="299" y="250"/>
                      <a:pt x="298" y="249"/>
                      <a:pt x="298" y="250"/>
                    </a:cubicBezTo>
                    <a:cubicBezTo>
                      <a:pt x="297" y="250"/>
                      <a:pt x="298" y="250"/>
                      <a:pt x="298" y="251"/>
                    </a:cubicBezTo>
                    <a:cubicBezTo>
                      <a:pt x="298" y="251"/>
                      <a:pt x="297" y="251"/>
                      <a:pt x="297" y="250"/>
                    </a:cubicBezTo>
                    <a:cubicBezTo>
                      <a:pt x="297" y="250"/>
                      <a:pt x="296" y="250"/>
                      <a:pt x="296" y="250"/>
                    </a:cubicBezTo>
                    <a:cubicBezTo>
                      <a:pt x="296" y="250"/>
                      <a:pt x="296" y="249"/>
                      <a:pt x="295" y="249"/>
                    </a:cubicBezTo>
                    <a:cubicBezTo>
                      <a:pt x="295" y="250"/>
                      <a:pt x="295" y="250"/>
                      <a:pt x="295" y="250"/>
                    </a:cubicBezTo>
                    <a:cubicBezTo>
                      <a:pt x="296" y="251"/>
                      <a:pt x="296" y="251"/>
                      <a:pt x="296" y="251"/>
                    </a:cubicBezTo>
                    <a:cubicBezTo>
                      <a:pt x="295" y="251"/>
                      <a:pt x="295" y="252"/>
                      <a:pt x="295" y="252"/>
                    </a:cubicBezTo>
                    <a:cubicBezTo>
                      <a:pt x="296" y="253"/>
                      <a:pt x="296" y="253"/>
                      <a:pt x="297" y="252"/>
                    </a:cubicBezTo>
                    <a:cubicBezTo>
                      <a:pt x="298" y="253"/>
                      <a:pt x="298" y="254"/>
                      <a:pt x="299" y="254"/>
                    </a:cubicBezTo>
                    <a:cubicBezTo>
                      <a:pt x="299" y="255"/>
                      <a:pt x="300" y="255"/>
                      <a:pt x="300" y="255"/>
                    </a:cubicBezTo>
                    <a:cubicBezTo>
                      <a:pt x="300" y="256"/>
                      <a:pt x="301" y="256"/>
                      <a:pt x="301" y="257"/>
                    </a:cubicBezTo>
                    <a:cubicBezTo>
                      <a:pt x="301" y="257"/>
                      <a:pt x="302" y="256"/>
                      <a:pt x="303" y="257"/>
                    </a:cubicBezTo>
                    <a:cubicBezTo>
                      <a:pt x="303" y="257"/>
                      <a:pt x="303" y="257"/>
                      <a:pt x="303" y="256"/>
                    </a:cubicBezTo>
                    <a:cubicBezTo>
                      <a:pt x="303" y="256"/>
                      <a:pt x="303" y="256"/>
                      <a:pt x="303" y="256"/>
                    </a:cubicBezTo>
                    <a:cubicBezTo>
                      <a:pt x="303" y="255"/>
                      <a:pt x="304" y="255"/>
                      <a:pt x="304" y="255"/>
                    </a:cubicBezTo>
                    <a:cubicBezTo>
                      <a:pt x="304" y="256"/>
                      <a:pt x="304" y="256"/>
                      <a:pt x="304" y="257"/>
                    </a:cubicBezTo>
                    <a:cubicBezTo>
                      <a:pt x="303" y="257"/>
                      <a:pt x="303" y="258"/>
                      <a:pt x="301" y="258"/>
                    </a:cubicBezTo>
                    <a:cubicBezTo>
                      <a:pt x="301" y="257"/>
                      <a:pt x="300" y="258"/>
                      <a:pt x="301" y="258"/>
                    </a:cubicBezTo>
                    <a:cubicBezTo>
                      <a:pt x="301" y="259"/>
                      <a:pt x="301" y="259"/>
                      <a:pt x="301" y="260"/>
                    </a:cubicBezTo>
                    <a:cubicBezTo>
                      <a:pt x="302" y="261"/>
                      <a:pt x="302" y="261"/>
                      <a:pt x="303" y="261"/>
                    </a:cubicBezTo>
                    <a:cubicBezTo>
                      <a:pt x="304" y="262"/>
                      <a:pt x="305" y="262"/>
                      <a:pt x="305" y="261"/>
                    </a:cubicBezTo>
                    <a:cubicBezTo>
                      <a:pt x="306" y="262"/>
                      <a:pt x="305" y="262"/>
                      <a:pt x="305" y="262"/>
                    </a:cubicBezTo>
                    <a:cubicBezTo>
                      <a:pt x="306" y="263"/>
                      <a:pt x="306" y="262"/>
                      <a:pt x="306" y="262"/>
                    </a:cubicBezTo>
                    <a:cubicBezTo>
                      <a:pt x="306" y="262"/>
                      <a:pt x="306" y="262"/>
                      <a:pt x="306" y="262"/>
                    </a:cubicBezTo>
                    <a:cubicBezTo>
                      <a:pt x="307" y="263"/>
                      <a:pt x="307" y="262"/>
                      <a:pt x="308" y="263"/>
                    </a:cubicBezTo>
                    <a:cubicBezTo>
                      <a:pt x="309" y="263"/>
                      <a:pt x="309" y="263"/>
                      <a:pt x="309" y="264"/>
                    </a:cubicBezTo>
                    <a:cubicBezTo>
                      <a:pt x="308" y="263"/>
                      <a:pt x="307" y="263"/>
                      <a:pt x="307" y="264"/>
                    </a:cubicBezTo>
                    <a:cubicBezTo>
                      <a:pt x="307" y="264"/>
                      <a:pt x="306" y="265"/>
                      <a:pt x="306" y="264"/>
                    </a:cubicBezTo>
                    <a:cubicBezTo>
                      <a:pt x="306" y="264"/>
                      <a:pt x="306" y="266"/>
                      <a:pt x="306" y="266"/>
                    </a:cubicBezTo>
                    <a:cubicBezTo>
                      <a:pt x="307" y="266"/>
                      <a:pt x="308" y="267"/>
                      <a:pt x="308" y="266"/>
                    </a:cubicBezTo>
                    <a:cubicBezTo>
                      <a:pt x="309" y="265"/>
                      <a:pt x="310" y="265"/>
                      <a:pt x="310" y="264"/>
                    </a:cubicBezTo>
                    <a:cubicBezTo>
                      <a:pt x="310" y="265"/>
                      <a:pt x="311" y="265"/>
                      <a:pt x="311" y="265"/>
                    </a:cubicBezTo>
                    <a:cubicBezTo>
                      <a:pt x="312" y="265"/>
                      <a:pt x="313" y="265"/>
                      <a:pt x="314" y="265"/>
                    </a:cubicBezTo>
                    <a:cubicBezTo>
                      <a:pt x="314" y="265"/>
                      <a:pt x="315" y="265"/>
                      <a:pt x="316" y="265"/>
                    </a:cubicBezTo>
                    <a:cubicBezTo>
                      <a:pt x="317" y="265"/>
                      <a:pt x="316" y="264"/>
                      <a:pt x="317" y="263"/>
                    </a:cubicBezTo>
                    <a:cubicBezTo>
                      <a:pt x="317" y="264"/>
                      <a:pt x="317" y="265"/>
                      <a:pt x="318" y="264"/>
                    </a:cubicBezTo>
                    <a:cubicBezTo>
                      <a:pt x="318" y="263"/>
                      <a:pt x="319" y="263"/>
                      <a:pt x="319" y="263"/>
                    </a:cubicBezTo>
                    <a:cubicBezTo>
                      <a:pt x="319" y="262"/>
                      <a:pt x="320" y="262"/>
                      <a:pt x="321" y="262"/>
                    </a:cubicBezTo>
                    <a:cubicBezTo>
                      <a:pt x="321" y="262"/>
                      <a:pt x="321" y="263"/>
                      <a:pt x="321" y="263"/>
                    </a:cubicBezTo>
                    <a:cubicBezTo>
                      <a:pt x="321" y="265"/>
                      <a:pt x="323" y="267"/>
                      <a:pt x="324" y="269"/>
                    </a:cubicBezTo>
                    <a:cubicBezTo>
                      <a:pt x="324" y="269"/>
                      <a:pt x="324" y="270"/>
                      <a:pt x="324" y="270"/>
                    </a:cubicBezTo>
                    <a:cubicBezTo>
                      <a:pt x="324" y="271"/>
                      <a:pt x="324" y="272"/>
                      <a:pt x="324" y="272"/>
                    </a:cubicBezTo>
                    <a:cubicBezTo>
                      <a:pt x="325" y="274"/>
                      <a:pt x="326" y="275"/>
                      <a:pt x="327" y="275"/>
                    </a:cubicBezTo>
                    <a:cubicBezTo>
                      <a:pt x="327" y="276"/>
                      <a:pt x="328" y="277"/>
                      <a:pt x="327" y="278"/>
                    </a:cubicBezTo>
                    <a:cubicBezTo>
                      <a:pt x="327" y="279"/>
                      <a:pt x="327" y="280"/>
                      <a:pt x="327" y="280"/>
                    </a:cubicBezTo>
                    <a:cubicBezTo>
                      <a:pt x="328" y="281"/>
                      <a:pt x="328" y="283"/>
                      <a:pt x="327" y="284"/>
                    </a:cubicBezTo>
                    <a:cubicBezTo>
                      <a:pt x="326" y="285"/>
                      <a:pt x="326" y="287"/>
                      <a:pt x="325" y="288"/>
                    </a:cubicBezTo>
                    <a:cubicBezTo>
                      <a:pt x="325" y="289"/>
                      <a:pt x="326" y="289"/>
                      <a:pt x="325" y="290"/>
                    </a:cubicBezTo>
                    <a:cubicBezTo>
                      <a:pt x="325" y="291"/>
                      <a:pt x="324" y="293"/>
                      <a:pt x="326" y="295"/>
                    </a:cubicBezTo>
                    <a:cubicBezTo>
                      <a:pt x="326" y="295"/>
                      <a:pt x="326" y="295"/>
                      <a:pt x="327" y="295"/>
                    </a:cubicBezTo>
                    <a:cubicBezTo>
                      <a:pt x="328" y="295"/>
                      <a:pt x="328" y="296"/>
                      <a:pt x="328" y="296"/>
                    </a:cubicBezTo>
                    <a:cubicBezTo>
                      <a:pt x="328" y="297"/>
                      <a:pt x="328" y="297"/>
                      <a:pt x="327" y="297"/>
                    </a:cubicBezTo>
                    <a:cubicBezTo>
                      <a:pt x="326" y="297"/>
                      <a:pt x="326" y="297"/>
                      <a:pt x="327" y="298"/>
                    </a:cubicBezTo>
                    <a:cubicBezTo>
                      <a:pt x="327" y="298"/>
                      <a:pt x="327" y="299"/>
                      <a:pt x="327" y="299"/>
                    </a:cubicBezTo>
                    <a:cubicBezTo>
                      <a:pt x="328" y="300"/>
                      <a:pt x="328" y="301"/>
                      <a:pt x="328" y="302"/>
                    </a:cubicBezTo>
                    <a:cubicBezTo>
                      <a:pt x="327" y="304"/>
                      <a:pt x="328" y="305"/>
                      <a:pt x="330" y="306"/>
                    </a:cubicBezTo>
                    <a:cubicBezTo>
                      <a:pt x="331" y="306"/>
                      <a:pt x="331" y="306"/>
                      <a:pt x="330" y="307"/>
                    </a:cubicBezTo>
                    <a:cubicBezTo>
                      <a:pt x="330" y="307"/>
                      <a:pt x="330" y="307"/>
                      <a:pt x="331" y="308"/>
                    </a:cubicBezTo>
                    <a:cubicBezTo>
                      <a:pt x="332" y="308"/>
                      <a:pt x="333" y="308"/>
                      <a:pt x="333" y="306"/>
                    </a:cubicBezTo>
                    <a:cubicBezTo>
                      <a:pt x="333" y="307"/>
                      <a:pt x="333" y="307"/>
                      <a:pt x="333" y="307"/>
                    </a:cubicBezTo>
                    <a:cubicBezTo>
                      <a:pt x="333" y="307"/>
                      <a:pt x="332" y="308"/>
                      <a:pt x="333" y="308"/>
                    </a:cubicBezTo>
                    <a:cubicBezTo>
                      <a:pt x="334" y="308"/>
                      <a:pt x="334" y="307"/>
                      <a:pt x="333" y="306"/>
                    </a:cubicBezTo>
                    <a:cubicBezTo>
                      <a:pt x="333" y="306"/>
                      <a:pt x="333" y="305"/>
                      <a:pt x="334" y="305"/>
                    </a:cubicBezTo>
                    <a:cubicBezTo>
                      <a:pt x="335" y="304"/>
                      <a:pt x="336" y="304"/>
                      <a:pt x="336" y="302"/>
                    </a:cubicBezTo>
                    <a:cubicBezTo>
                      <a:pt x="337" y="303"/>
                      <a:pt x="336" y="303"/>
                      <a:pt x="336" y="304"/>
                    </a:cubicBezTo>
                    <a:cubicBezTo>
                      <a:pt x="336" y="305"/>
                      <a:pt x="335" y="305"/>
                      <a:pt x="335" y="306"/>
                    </a:cubicBezTo>
                    <a:cubicBezTo>
                      <a:pt x="335" y="306"/>
                      <a:pt x="335" y="306"/>
                      <a:pt x="335" y="307"/>
                    </a:cubicBezTo>
                    <a:cubicBezTo>
                      <a:pt x="336" y="307"/>
                      <a:pt x="336" y="306"/>
                      <a:pt x="336" y="306"/>
                    </a:cubicBezTo>
                    <a:cubicBezTo>
                      <a:pt x="336" y="306"/>
                      <a:pt x="336" y="306"/>
                      <a:pt x="336" y="306"/>
                    </a:cubicBezTo>
                    <a:cubicBezTo>
                      <a:pt x="337" y="307"/>
                      <a:pt x="337" y="307"/>
                      <a:pt x="337" y="307"/>
                    </a:cubicBezTo>
                    <a:cubicBezTo>
                      <a:pt x="337" y="308"/>
                      <a:pt x="338" y="309"/>
                      <a:pt x="338" y="309"/>
                    </a:cubicBezTo>
                    <a:cubicBezTo>
                      <a:pt x="339" y="309"/>
                      <a:pt x="339" y="309"/>
                      <a:pt x="339" y="309"/>
                    </a:cubicBezTo>
                    <a:cubicBezTo>
                      <a:pt x="340" y="309"/>
                      <a:pt x="340" y="310"/>
                      <a:pt x="341" y="310"/>
                    </a:cubicBezTo>
                    <a:cubicBezTo>
                      <a:pt x="342" y="310"/>
                      <a:pt x="342" y="310"/>
                      <a:pt x="343" y="310"/>
                    </a:cubicBezTo>
                    <a:cubicBezTo>
                      <a:pt x="344" y="311"/>
                      <a:pt x="345" y="309"/>
                      <a:pt x="347" y="309"/>
                    </a:cubicBezTo>
                    <a:cubicBezTo>
                      <a:pt x="347" y="309"/>
                      <a:pt x="347" y="309"/>
                      <a:pt x="347" y="308"/>
                    </a:cubicBezTo>
                    <a:cubicBezTo>
                      <a:pt x="347" y="308"/>
                      <a:pt x="347" y="307"/>
                      <a:pt x="347" y="306"/>
                    </a:cubicBezTo>
                    <a:cubicBezTo>
                      <a:pt x="347" y="306"/>
                      <a:pt x="347" y="306"/>
                      <a:pt x="347" y="305"/>
                    </a:cubicBezTo>
                    <a:cubicBezTo>
                      <a:pt x="348" y="306"/>
                      <a:pt x="348" y="306"/>
                      <a:pt x="348" y="304"/>
                    </a:cubicBezTo>
                    <a:cubicBezTo>
                      <a:pt x="348" y="304"/>
                      <a:pt x="347" y="304"/>
                      <a:pt x="348" y="303"/>
                    </a:cubicBezTo>
                    <a:cubicBezTo>
                      <a:pt x="349" y="304"/>
                      <a:pt x="349" y="306"/>
                      <a:pt x="349" y="307"/>
                    </a:cubicBezTo>
                    <a:cubicBezTo>
                      <a:pt x="349" y="307"/>
                      <a:pt x="349" y="308"/>
                      <a:pt x="349" y="307"/>
                    </a:cubicBezTo>
                    <a:cubicBezTo>
                      <a:pt x="349" y="307"/>
                      <a:pt x="350" y="307"/>
                      <a:pt x="349" y="307"/>
                    </a:cubicBezTo>
                    <a:cubicBezTo>
                      <a:pt x="349" y="306"/>
                      <a:pt x="350" y="304"/>
                      <a:pt x="350" y="303"/>
                    </a:cubicBezTo>
                    <a:cubicBezTo>
                      <a:pt x="350" y="303"/>
                      <a:pt x="350" y="303"/>
                      <a:pt x="350" y="303"/>
                    </a:cubicBezTo>
                    <a:cubicBezTo>
                      <a:pt x="351" y="303"/>
                      <a:pt x="351" y="303"/>
                      <a:pt x="351" y="302"/>
                    </a:cubicBezTo>
                    <a:cubicBezTo>
                      <a:pt x="351" y="302"/>
                      <a:pt x="351" y="302"/>
                      <a:pt x="351" y="302"/>
                    </a:cubicBezTo>
                    <a:cubicBezTo>
                      <a:pt x="351" y="302"/>
                      <a:pt x="351" y="302"/>
                      <a:pt x="351" y="302"/>
                    </a:cubicBezTo>
                    <a:cubicBezTo>
                      <a:pt x="352" y="303"/>
                      <a:pt x="351" y="304"/>
                      <a:pt x="351" y="304"/>
                    </a:cubicBezTo>
                    <a:cubicBezTo>
                      <a:pt x="352" y="304"/>
                      <a:pt x="352" y="305"/>
                      <a:pt x="352" y="306"/>
                    </a:cubicBezTo>
                    <a:cubicBezTo>
                      <a:pt x="351" y="307"/>
                      <a:pt x="352" y="308"/>
                      <a:pt x="351" y="309"/>
                    </a:cubicBezTo>
                    <a:cubicBezTo>
                      <a:pt x="351" y="311"/>
                      <a:pt x="351" y="312"/>
                      <a:pt x="352" y="312"/>
                    </a:cubicBezTo>
                    <a:cubicBezTo>
                      <a:pt x="353" y="312"/>
                      <a:pt x="353" y="311"/>
                      <a:pt x="354" y="311"/>
                    </a:cubicBezTo>
                    <a:cubicBezTo>
                      <a:pt x="354" y="312"/>
                      <a:pt x="354" y="312"/>
                      <a:pt x="354" y="312"/>
                    </a:cubicBezTo>
                    <a:cubicBezTo>
                      <a:pt x="355" y="312"/>
                      <a:pt x="355" y="313"/>
                      <a:pt x="356" y="312"/>
                    </a:cubicBezTo>
                    <a:cubicBezTo>
                      <a:pt x="356" y="312"/>
                      <a:pt x="356" y="311"/>
                      <a:pt x="356" y="311"/>
                    </a:cubicBezTo>
                    <a:cubicBezTo>
                      <a:pt x="356" y="312"/>
                      <a:pt x="356" y="312"/>
                      <a:pt x="357" y="313"/>
                    </a:cubicBezTo>
                    <a:cubicBezTo>
                      <a:pt x="358" y="313"/>
                      <a:pt x="358" y="312"/>
                      <a:pt x="359" y="311"/>
                    </a:cubicBezTo>
                    <a:cubicBezTo>
                      <a:pt x="359" y="312"/>
                      <a:pt x="360" y="313"/>
                      <a:pt x="361" y="312"/>
                    </a:cubicBezTo>
                    <a:cubicBezTo>
                      <a:pt x="361" y="312"/>
                      <a:pt x="361" y="312"/>
                      <a:pt x="362" y="312"/>
                    </a:cubicBezTo>
                    <a:cubicBezTo>
                      <a:pt x="362" y="313"/>
                      <a:pt x="363" y="313"/>
                      <a:pt x="364" y="312"/>
                    </a:cubicBezTo>
                    <a:cubicBezTo>
                      <a:pt x="364" y="312"/>
                      <a:pt x="364" y="311"/>
                      <a:pt x="363" y="311"/>
                    </a:cubicBezTo>
                    <a:cubicBezTo>
                      <a:pt x="363" y="311"/>
                      <a:pt x="363" y="311"/>
                      <a:pt x="363" y="311"/>
                    </a:cubicBezTo>
                    <a:cubicBezTo>
                      <a:pt x="363" y="310"/>
                      <a:pt x="363" y="309"/>
                      <a:pt x="363" y="309"/>
                    </a:cubicBezTo>
                    <a:cubicBezTo>
                      <a:pt x="363" y="309"/>
                      <a:pt x="363" y="309"/>
                      <a:pt x="363" y="309"/>
                    </a:cubicBezTo>
                    <a:cubicBezTo>
                      <a:pt x="363" y="311"/>
                      <a:pt x="364" y="312"/>
                      <a:pt x="365" y="312"/>
                    </a:cubicBezTo>
                    <a:cubicBezTo>
                      <a:pt x="366" y="312"/>
                      <a:pt x="366" y="311"/>
                      <a:pt x="367" y="311"/>
                    </a:cubicBezTo>
                    <a:cubicBezTo>
                      <a:pt x="367" y="310"/>
                      <a:pt x="366" y="310"/>
                      <a:pt x="367" y="309"/>
                    </a:cubicBezTo>
                    <a:cubicBezTo>
                      <a:pt x="367" y="309"/>
                      <a:pt x="367" y="309"/>
                      <a:pt x="367" y="309"/>
                    </a:cubicBezTo>
                    <a:cubicBezTo>
                      <a:pt x="367" y="310"/>
                      <a:pt x="367" y="310"/>
                      <a:pt x="368" y="310"/>
                    </a:cubicBezTo>
                    <a:cubicBezTo>
                      <a:pt x="368" y="311"/>
                      <a:pt x="368" y="311"/>
                      <a:pt x="367" y="311"/>
                    </a:cubicBezTo>
                    <a:cubicBezTo>
                      <a:pt x="367" y="312"/>
                      <a:pt x="367" y="312"/>
                      <a:pt x="367" y="312"/>
                    </a:cubicBezTo>
                    <a:cubicBezTo>
                      <a:pt x="368" y="312"/>
                      <a:pt x="368" y="312"/>
                      <a:pt x="368" y="312"/>
                    </a:cubicBezTo>
                    <a:cubicBezTo>
                      <a:pt x="369" y="312"/>
                      <a:pt x="370" y="312"/>
                      <a:pt x="370" y="312"/>
                    </a:cubicBezTo>
                    <a:cubicBezTo>
                      <a:pt x="371" y="312"/>
                      <a:pt x="371" y="311"/>
                      <a:pt x="371" y="311"/>
                    </a:cubicBezTo>
                    <a:cubicBezTo>
                      <a:pt x="372" y="310"/>
                      <a:pt x="371" y="309"/>
                      <a:pt x="371" y="308"/>
                    </a:cubicBezTo>
                    <a:cubicBezTo>
                      <a:pt x="371" y="307"/>
                      <a:pt x="371" y="307"/>
                      <a:pt x="372" y="308"/>
                    </a:cubicBezTo>
                    <a:cubicBezTo>
                      <a:pt x="372" y="309"/>
                      <a:pt x="373" y="310"/>
                      <a:pt x="373" y="312"/>
                    </a:cubicBezTo>
                    <a:cubicBezTo>
                      <a:pt x="374" y="312"/>
                      <a:pt x="375" y="312"/>
                      <a:pt x="375" y="310"/>
                    </a:cubicBezTo>
                    <a:cubicBezTo>
                      <a:pt x="375" y="310"/>
                      <a:pt x="375" y="310"/>
                      <a:pt x="375" y="309"/>
                    </a:cubicBezTo>
                    <a:cubicBezTo>
                      <a:pt x="375" y="309"/>
                      <a:pt x="375" y="308"/>
                      <a:pt x="375" y="307"/>
                    </a:cubicBezTo>
                    <a:cubicBezTo>
                      <a:pt x="375" y="307"/>
                      <a:pt x="375" y="307"/>
                      <a:pt x="375" y="307"/>
                    </a:cubicBezTo>
                    <a:cubicBezTo>
                      <a:pt x="375" y="307"/>
                      <a:pt x="375" y="307"/>
                      <a:pt x="375" y="307"/>
                    </a:cubicBezTo>
                    <a:cubicBezTo>
                      <a:pt x="375" y="309"/>
                      <a:pt x="375" y="310"/>
                      <a:pt x="375" y="311"/>
                    </a:cubicBezTo>
                    <a:cubicBezTo>
                      <a:pt x="375" y="311"/>
                      <a:pt x="376" y="312"/>
                      <a:pt x="376" y="311"/>
                    </a:cubicBezTo>
                    <a:cubicBezTo>
                      <a:pt x="377" y="311"/>
                      <a:pt x="377" y="311"/>
                      <a:pt x="378" y="311"/>
                    </a:cubicBezTo>
                    <a:cubicBezTo>
                      <a:pt x="379" y="311"/>
                      <a:pt x="380" y="311"/>
                      <a:pt x="381" y="311"/>
                    </a:cubicBezTo>
                    <a:cubicBezTo>
                      <a:pt x="382" y="310"/>
                      <a:pt x="383" y="310"/>
                      <a:pt x="384" y="310"/>
                    </a:cubicBezTo>
                    <a:cubicBezTo>
                      <a:pt x="385" y="311"/>
                      <a:pt x="385" y="310"/>
                      <a:pt x="385" y="309"/>
                    </a:cubicBezTo>
                    <a:cubicBezTo>
                      <a:pt x="385" y="308"/>
                      <a:pt x="386" y="307"/>
                      <a:pt x="386" y="306"/>
                    </a:cubicBezTo>
                    <a:cubicBezTo>
                      <a:pt x="386" y="305"/>
                      <a:pt x="387" y="304"/>
                      <a:pt x="385" y="304"/>
                    </a:cubicBezTo>
                    <a:cubicBezTo>
                      <a:pt x="385" y="303"/>
                      <a:pt x="385" y="303"/>
                      <a:pt x="384" y="302"/>
                    </a:cubicBezTo>
                    <a:cubicBezTo>
                      <a:pt x="384" y="302"/>
                      <a:pt x="384" y="302"/>
                      <a:pt x="384" y="302"/>
                    </a:cubicBezTo>
                    <a:cubicBezTo>
                      <a:pt x="385" y="302"/>
                      <a:pt x="385" y="302"/>
                      <a:pt x="385" y="302"/>
                    </a:cubicBezTo>
                    <a:cubicBezTo>
                      <a:pt x="385" y="301"/>
                      <a:pt x="385" y="302"/>
                      <a:pt x="386" y="302"/>
                    </a:cubicBezTo>
                    <a:cubicBezTo>
                      <a:pt x="386" y="303"/>
                      <a:pt x="386" y="303"/>
                      <a:pt x="387" y="303"/>
                    </a:cubicBezTo>
                    <a:cubicBezTo>
                      <a:pt x="387" y="303"/>
                      <a:pt x="387" y="303"/>
                      <a:pt x="387" y="303"/>
                    </a:cubicBezTo>
                    <a:cubicBezTo>
                      <a:pt x="388" y="304"/>
                      <a:pt x="388" y="304"/>
                      <a:pt x="387" y="305"/>
                    </a:cubicBezTo>
                    <a:cubicBezTo>
                      <a:pt x="387" y="307"/>
                      <a:pt x="387" y="308"/>
                      <a:pt x="388" y="310"/>
                    </a:cubicBezTo>
                    <a:cubicBezTo>
                      <a:pt x="389" y="311"/>
                      <a:pt x="390" y="311"/>
                      <a:pt x="391" y="311"/>
                    </a:cubicBezTo>
                    <a:cubicBezTo>
                      <a:pt x="392" y="311"/>
                      <a:pt x="392" y="310"/>
                      <a:pt x="392" y="309"/>
                    </a:cubicBezTo>
                    <a:cubicBezTo>
                      <a:pt x="392" y="311"/>
                      <a:pt x="392" y="311"/>
                      <a:pt x="393" y="311"/>
                    </a:cubicBezTo>
                    <a:cubicBezTo>
                      <a:pt x="394" y="311"/>
                      <a:pt x="394" y="312"/>
                      <a:pt x="395" y="312"/>
                    </a:cubicBezTo>
                    <a:cubicBezTo>
                      <a:pt x="395" y="312"/>
                      <a:pt x="395" y="312"/>
                      <a:pt x="395" y="312"/>
                    </a:cubicBezTo>
                    <a:cubicBezTo>
                      <a:pt x="396" y="312"/>
                      <a:pt x="396" y="312"/>
                      <a:pt x="397" y="312"/>
                    </a:cubicBezTo>
                    <a:cubicBezTo>
                      <a:pt x="397" y="312"/>
                      <a:pt x="398" y="311"/>
                      <a:pt x="398" y="311"/>
                    </a:cubicBezTo>
                    <a:cubicBezTo>
                      <a:pt x="399" y="310"/>
                      <a:pt x="400" y="310"/>
                      <a:pt x="401" y="310"/>
                    </a:cubicBezTo>
                    <a:cubicBezTo>
                      <a:pt x="402" y="310"/>
                      <a:pt x="402" y="310"/>
                      <a:pt x="402" y="310"/>
                    </a:cubicBezTo>
                    <a:cubicBezTo>
                      <a:pt x="404" y="310"/>
                      <a:pt x="405" y="309"/>
                      <a:pt x="406" y="309"/>
                    </a:cubicBezTo>
                    <a:cubicBezTo>
                      <a:pt x="407" y="309"/>
                      <a:pt x="407" y="308"/>
                      <a:pt x="407" y="307"/>
                    </a:cubicBezTo>
                    <a:cubicBezTo>
                      <a:pt x="407" y="307"/>
                      <a:pt x="407" y="307"/>
                      <a:pt x="407" y="307"/>
                    </a:cubicBezTo>
                    <a:cubicBezTo>
                      <a:pt x="407" y="306"/>
                      <a:pt x="407" y="305"/>
                      <a:pt x="407" y="305"/>
                    </a:cubicBezTo>
                    <a:cubicBezTo>
                      <a:pt x="407" y="304"/>
                      <a:pt x="408" y="303"/>
                      <a:pt x="407" y="303"/>
                    </a:cubicBezTo>
                    <a:cubicBezTo>
                      <a:pt x="406" y="302"/>
                      <a:pt x="406" y="301"/>
                      <a:pt x="406" y="301"/>
                    </a:cubicBezTo>
                    <a:cubicBezTo>
                      <a:pt x="406" y="302"/>
                      <a:pt x="407" y="302"/>
                      <a:pt x="408" y="303"/>
                    </a:cubicBezTo>
                    <a:cubicBezTo>
                      <a:pt x="409" y="304"/>
                      <a:pt x="409" y="304"/>
                      <a:pt x="410" y="303"/>
                    </a:cubicBezTo>
                    <a:cubicBezTo>
                      <a:pt x="411" y="303"/>
                      <a:pt x="411" y="302"/>
                      <a:pt x="412" y="302"/>
                    </a:cubicBezTo>
                    <a:cubicBezTo>
                      <a:pt x="413" y="302"/>
                      <a:pt x="413" y="302"/>
                      <a:pt x="412" y="301"/>
                    </a:cubicBezTo>
                    <a:close/>
                    <a:moveTo>
                      <a:pt x="313" y="249"/>
                    </a:moveTo>
                    <a:cubicBezTo>
                      <a:pt x="313" y="249"/>
                      <a:pt x="313" y="249"/>
                      <a:pt x="313" y="249"/>
                    </a:cubicBezTo>
                    <a:cubicBezTo>
                      <a:pt x="313" y="249"/>
                      <a:pt x="313" y="249"/>
                      <a:pt x="313" y="249"/>
                    </a:cubicBezTo>
                    <a:cubicBezTo>
                      <a:pt x="313" y="249"/>
                      <a:pt x="313" y="249"/>
                      <a:pt x="313" y="249"/>
                    </a:cubicBezTo>
                    <a:close/>
                    <a:moveTo>
                      <a:pt x="365" y="309"/>
                    </a:moveTo>
                    <a:cubicBezTo>
                      <a:pt x="365" y="309"/>
                      <a:pt x="365" y="309"/>
                      <a:pt x="365" y="309"/>
                    </a:cubicBezTo>
                    <a:cubicBezTo>
                      <a:pt x="365" y="309"/>
                      <a:pt x="365" y="309"/>
                      <a:pt x="365" y="309"/>
                    </a:cubicBezTo>
                    <a:cubicBezTo>
                      <a:pt x="365" y="309"/>
                      <a:pt x="365" y="309"/>
                      <a:pt x="365" y="309"/>
                    </a:cubicBezTo>
                    <a:close/>
                    <a:moveTo>
                      <a:pt x="365" y="309"/>
                    </a:moveTo>
                    <a:cubicBezTo>
                      <a:pt x="365" y="309"/>
                      <a:pt x="365" y="309"/>
                      <a:pt x="365" y="309"/>
                    </a:cubicBezTo>
                    <a:cubicBezTo>
                      <a:pt x="365" y="309"/>
                      <a:pt x="365" y="309"/>
                      <a:pt x="365" y="309"/>
                    </a:cubicBezTo>
                    <a:cubicBezTo>
                      <a:pt x="365" y="309"/>
                      <a:pt x="365" y="309"/>
                      <a:pt x="365" y="309"/>
                    </a:cubicBezTo>
                    <a:close/>
                    <a:moveTo>
                      <a:pt x="369" y="307"/>
                    </a:moveTo>
                    <a:cubicBezTo>
                      <a:pt x="369" y="307"/>
                      <a:pt x="369" y="307"/>
                      <a:pt x="369" y="307"/>
                    </a:cubicBezTo>
                    <a:cubicBezTo>
                      <a:pt x="369" y="307"/>
                      <a:pt x="369" y="307"/>
                      <a:pt x="369" y="307"/>
                    </a:cubicBezTo>
                    <a:cubicBezTo>
                      <a:pt x="369" y="307"/>
                      <a:pt x="369" y="307"/>
                      <a:pt x="369" y="307"/>
                    </a:cubicBezTo>
                    <a:close/>
                    <a:moveTo>
                      <a:pt x="400" y="283"/>
                    </a:moveTo>
                    <a:cubicBezTo>
                      <a:pt x="400" y="283"/>
                      <a:pt x="400" y="283"/>
                      <a:pt x="400" y="282"/>
                    </a:cubicBezTo>
                    <a:cubicBezTo>
                      <a:pt x="400" y="283"/>
                      <a:pt x="400" y="283"/>
                      <a:pt x="400" y="283"/>
                    </a:cubicBezTo>
                    <a:close/>
                    <a:moveTo>
                      <a:pt x="416" y="272"/>
                    </a:moveTo>
                    <a:cubicBezTo>
                      <a:pt x="415" y="272"/>
                      <a:pt x="415" y="272"/>
                      <a:pt x="414" y="273"/>
                    </a:cubicBezTo>
                    <a:cubicBezTo>
                      <a:pt x="413" y="274"/>
                      <a:pt x="414" y="274"/>
                      <a:pt x="415" y="275"/>
                    </a:cubicBezTo>
                    <a:cubicBezTo>
                      <a:pt x="415" y="275"/>
                      <a:pt x="415" y="276"/>
                      <a:pt x="416" y="276"/>
                    </a:cubicBezTo>
                    <a:cubicBezTo>
                      <a:pt x="416" y="276"/>
                      <a:pt x="416" y="276"/>
                      <a:pt x="416" y="277"/>
                    </a:cubicBezTo>
                    <a:cubicBezTo>
                      <a:pt x="415" y="277"/>
                      <a:pt x="415" y="277"/>
                      <a:pt x="415" y="277"/>
                    </a:cubicBezTo>
                    <a:cubicBezTo>
                      <a:pt x="415" y="275"/>
                      <a:pt x="414" y="276"/>
                      <a:pt x="413" y="276"/>
                    </a:cubicBezTo>
                    <a:cubicBezTo>
                      <a:pt x="412" y="276"/>
                      <a:pt x="412" y="277"/>
                      <a:pt x="412" y="278"/>
                    </a:cubicBezTo>
                    <a:cubicBezTo>
                      <a:pt x="412" y="277"/>
                      <a:pt x="411" y="277"/>
                      <a:pt x="411" y="277"/>
                    </a:cubicBezTo>
                    <a:cubicBezTo>
                      <a:pt x="411" y="276"/>
                      <a:pt x="410" y="276"/>
                      <a:pt x="410" y="276"/>
                    </a:cubicBezTo>
                    <a:cubicBezTo>
                      <a:pt x="411" y="275"/>
                      <a:pt x="412" y="274"/>
                      <a:pt x="412" y="273"/>
                    </a:cubicBezTo>
                    <a:cubicBezTo>
                      <a:pt x="413" y="272"/>
                      <a:pt x="414" y="271"/>
                      <a:pt x="414" y="269"/>
                    </a:cubicBezTo>
                    <a:cubicBezTo>
                      <a:pt x="414" y="269"/>
                      <a:pt x="414" y="269"/>
                      <a:pt x="414" y="269"/>
                    </a:cubicBezTo>
                    <a:cubicBezTo>
                      <a:pt x="415" y="269"/>
                      <a:pt x="415" y="269"/>
                      <a:pt x="416" y="269"/>
                    </a:cubicBezTo>
                    <a:cubicBezTo>
                      <a:pt x="417" y="270"/>
                      <a:pt x="417" y="271"/>
                      <a:pt x="416" y="272"/>
                    </a:cubicBezTo>
                    <a:close/>
                    <a:moveTo>
                      <a:pt x="264" y="256"/>
                    </a:moveTo>
                    <a:cubicBezTo>
                      <a:pt x="264" y="255"/>
                      <a:pt x="264" y="255"/>
                      <a:pt x="265" y="255"/>
                    </a:cubicBezTo>
                    <a:cubicBezTo>
                      <a:pt x="265" y="254"/>
                      <a:pt x="266" y="254"/>
                      <a:pt x="266" y="254"/>
                    </a:cubicBezTo>
                    <a:cubicBezTo>
                      <a:pt x="267" y="254"/>
                      <a:pt x="268" y="253"/>
                      <a:pt x="268" y="252"/>
                    </a:cubicBezTo>
                    <a:cubicBezTo>
                      <a:pt x="268" y="251"/>
                      <a:pt x="271" y="250"/>
                      <a:pt x="272" y="251"/>
                    </a:cubicBezTo>
                    <a:cubicBezTo>
                      <a:pt x="273" y="251"/>
                      <a:pt x="273" y="252"/>
                      <a:pt x="272" y="252"/>
                    </a:cubicBezTo>
                    <a:cubicBezTo>
                      <a:pt x="272" y="252"/>
                      <a:pt x="271" y="253"/>
                      <a:pt x="270" y="254"/>
                    </a:cubicBezTo>
                    <a:cubicBezTo>
                      <a:pt x="269" y="255"/>
                      <a:pt x="268" y="256"/>
                      <a:pt x="266" y="257"/>
                    </a:cubicBezTo>
                    <a:cubicBezTo>
                      <a:pt x="266" y="257"/>
                      <a:pt x="265" y="257"/>
                      <a:pt x="265" y="257"/>
                    </a:cubicBezTo>
                    <a:cubicBezTo>
                      <a:pt x="264" y="257"/>
                      <a:pt x="264" y="256"/>
                      <a:pt x="264" y="256"/>
                    </a:cubicBezTo>
                    <a:close/>
                    <a:moveTo>
                      <a:pt x="301" y="115"/>
                    </a:moveTo>
                    <a:cubicBezTo>
                      <a:pt x="301" y="115"/>
                      <a:pt x="301" y="115"/>
                      <a:pt x="302" y="115"/>
                    </a:cubicBezTo>
                    <a:cubicBezTo>
                      <a:pt x="304" y="115"/>
                      <a:pt x="305" y="114"/>
                      <a:pt x="307" y="114"/>
                    </a:cubicBezTo>
                    <a:cubicBezTo>
                      <a:pt x="308" y="115"/>
                      <a:pt x="308" y="116"/>
                      <a:pt x="308" y="117"/>
                    </a:cubicBezTo>
                    <a:cubicBezTo>
                      <a:pt x="309" y="117"/>
                      <a:pt x="307" y="118"/>
                      <a:pt x="306" y="118"/>
                    </a:cubicBezTo>
                    <a:cubicBezTo>
                      <a:pt x="306" y="118"/>
                      <a:pt x="306" y="117"/>
                      <a:pt x="306" y="117"/>
                    </a:cubicBezTo>
                    <a:cubicBezTo>
                      <a:pt x="304" y="117"/>
                      <a:pt x="303" y="116"/>
                      <a:pt x="302" y="116"/>
                    </a:cubicBezTo>
                    <a:cubicBezTo>
                      <a:pt x="301" y="116"/>
                      <a:pt x="301" y="116"/>
                      <a:pt x="301" y="115"/>
                    </a:cubicBezTo>
                    <a:close/>
                    <a:moveTo>
                      <a:pt x="309" y="274"/>
                    </a:moveTo>
                    <a:cubicBezTo>
                      <a:pt x="310" y="274"/>
                      <a:pt x="311" y="273"/>
                      <a:pt x="311" y="273"/>
                    </a:cubicBezTo>
                    <a:cubicBezTo>
                      <a:pt x="312" y="273"/>
                      <a:pt x="312" y="274"/>
                      <a:pt x="312" y="274"/>
                    </a:cubicBezTo>
                    <a:cubicBezTo>
                      <a:pt x="312" y="275"/>
                      <a:pt x="312" y="275"/>
                      <a:pt x="312" y="276"/>
                    </a:cubicBezTo>
                    <a:cubicBezTo>
                      <a:pt x="312" y="276"/>
                      <a:pt x="312" y="276"/>
                      <a:pt x="312" y="276"/>
                    </a:cubicBezTo>
                    <a:cubicBezTo>
                      <a:pt x="312" y="276"/>
                      <a:pt x="312" y="277"/>
                      <a:pt x="313" y="277"/>
                    </a:cubicBezTo>
                    <a:cubicBezTo>
                      <a:pt x="313" y="278"/>
                      <a:pt x="313" y="278"/>
                      <a:pt x="313" y="279"/>
                    </a:cubicBezTo>
                    <a:cubicBezTo>
                      <a:pt x="312" y="279"/>
                      <a:pt x="311" y="279"/>
                      <a:pt x="310" y="279"/>
                    </a:cubicBezTo>
                    <a:cubicBezTo>
                      <a:pt x="310" y="279"/>
                      <a:pt x="310" y="279"/>
                      <a:pt x="310" y="279"/>
                    </a:cubicBezTo>
                    <a:cubicBezTo>
                      <a:pt x="309" y="278"/>
                      <a:pt x="309" y="277"/>
                      <a:pt x="309" y="277"/>
                    </a:cubicBezTo>
                    <a:cubicBezTo>
                      <a:pt x="309" y="276"/>
                      <a:pt x="309" y="275"/>
                      <a:pt x="309" y="275"/>
                    </a:cubicBezTo>
                    <a:cubicBezTo>
                      <a:pt x="309" y="274"/>
                      <a:pt x="309" y="274"/>
                      <a:pt x="309" y="274"/>
                    </a:cubicBezTo>
                    <a:close/>
                    <a:moveTo>
                      <a:pt x="253" y="208"/>
                    </a:moveTo>
                    <a:cubicBezTo>
                      <a:pt x="253" y="207"/>
                      <a:pt x="253" y="206"/>
                      <a:pt x="254" y="206"/>
                    </a:cubicBezTo>
                    <a:cubicBezTo>
                      <a:pt x="254" y="205"/>
                      <a:pt x="255" y="205"/>
                      <a:pt x="255" y="204"/>
                    </a:cubicBezTo>
                    <a:cubicBezTo>
                      <a:pt x="255" y="204"/>
                      <a:pt x="256" y="204"/>
                      <a:pt x="256" y="204"/>
                    </a:cubicBezTo>
                    <a:cubicBezTo>
                      <a:pt x="257" y="206"/>
                      <a:pt x="255" y="207"/>
                      <a:pt x="255" y="209"/>
                    </a:cubicBezTo>
                    <a:cubicBezTo>
                      <a:pt x="255" y="209"/>
                      <a:pt x="254" y="209"/>
                      <a:pt x="254" y="209"/>
                    </a:cubicBezTo>
                    <a:cubicBezTo>
                      <a:pt x="253" y="209"/>
                      <a:pt x="253" y="208"/>
                      <a:pt x="253" y="208"/>
                    </a:cubicBezTo>
                    <a:close/>
                    <a:moveTo>
                      <a:pt x="337" y="238"/>
                    </a:moveTo>
                    <a:cubicBezTo>
                      <a:pt x="337" y="238"/>
                      <a:pt x="337" y="239"/>
                      <a:pt x="336" y="239"/>
                    </a:cubicBezTo>
                    <a:cubicBezTo>
                      <a:pt x="336" y="239"/>
                      <a:pt x="335" y="240"/>
                      <a:pt x="335" y="239"/>
                    </a:cubicBezTo>
                    <a:cubicBezTo>
                      <a:pt x="334" y="239"/>
                      <a:pt x="334" y="239"/>
                      <a:pt x="334" y="238"/>
                    </a:cubicBezTo>
                    <a:cubicBezTo>
                      <a:pt x="333" y="238"/>
                      <a:pt x="333" y="238"/>
                      <a:pt x="333" y="237"/>
                    </a:cubicBezTo>
                    <a:cubicBezTo>
                      <a:pt x="333" y="236"/>
                      <a:pt x="334" y="236"/>
                      <a:pt x="335" y="236"/>
                    </a:cubicBezTo>
                    <a:cubicBezTo>
                      <a:pt x="336" y="236"/>
                      <a:pt x="336" y="237"/>
                      <a:pt x="337" y="238"/>
                    </a:cubicBezTo>
                    <a:close/>
                    <a:moveTo>
                      <a:pt x="372" y="227"/>
                    </a:moveTo>
                    <a:cubicBezTo>
                      <a:pt x="372" y="227"/>
                      <a:pt x="372" y="227"/>
                      <a:pt x="371" y="227"/>
                    </a:cubicBezTo>
                    <a:cubicBezTo>
                      <a:pt x="373" y="225"/>
                      <a:pt x="374" y="225"/>
                      <a:pt x="375" y="227"/>
                    </a:cubicBezTo>
                    <a:cubicBezTo>
                      <a:pt x="375" y="228"/>
                      <a:pt x="376" y="228"/>
                      <a:pt x="376" y="228"/>
                    </a:cubicBezTo>
                    <a:cubicBezTo>
                      <a:pt x="377" y="228"/>
                      <a:pt x="376" y="229"/>
                      <a:pt x="376" y="229"/>
                    </a:cubicBezTo>
                    <a:cubicBezTo>
                      <a:pt x="376" y="229"/>
                      <a:pt x="375" y="230"/>
                      <a:pt x="375" y="230"/>
                    </a:cubicBezTo>
                    <a:cubicBezTo>
                      <a:pt x="374" y="230"/>
                      <a:pt x="374" y="230"/>
                      <a:pt x="374" y="229"/>
                    </a:cubicBezTo>
                    <a:cubicBezTo>
                      <a:pt x="374" y="228"/>
                      <a:pt x="373" y="228"/>
                      <a:pt x="372" y="227"/>
                    </a:cubicBezTo>
                    <a:close/>
                    <a:moveTo>
                      <a:pt x="306" y="311"/>
                    </a:moveTo>
                    <a:cubicBezTo>
                      <a:pt x="306" y="312"/>
                      <a:pt x="306" y="312"/>
                      <a:pt x="305" y="312"/>
                    </a:cubicBezTo>
                    <a:cubicBezTo>
                      <a:pt x="304" y="311"/>
                      <a:pt x="303" y="311"/>
                      <a:pt x="303" y="310"/>
                    </a:cubicBezTo>
                    <a:cubicBezTo>
                      <a:pt x="303" y="310"/>
                      <a:pt x="303" y="309"/>
                      <a:pt x="303" y="309"/>
                    </a:cubicBezTo>
                    <a:cubicBezTo>
                      <a:pt x="303" y="308"/>
                      <a:pt x="304" y="308"/>
                      <a:pt x="305" y="308"/>
                    </a:cubicBezTo>
                    <a:cubicBezTo>
                      <a:pt x="306" y="309"/>
                      <a:pt x="306" y="310"/>
                      <a:pt x="306" y="311"/>
                    </a:cubicBezTo>
                    <a:close/>
                    <a:moveTo>
                      <a:pt x="447" y="189"/>
                    </a:moveTo>
                    <a:cubicBezTo>
                      <a:pt x="447" y="189"/>
                      <a:pt x="447" y="190"/>
                      <a:pt x="446" y="190"/>
                    </a:cubicBezTo>
                    <a:cubicBezTo>
                      <a:pt x="445" y="190"/>
                      <a:pt x="444" y="189"/>
                      <a:pt x="444" y="188"/>
                    </a:cubicBezTo>
                    <a:cubicBezTo>
                      <a:pt x="444" y="187"/>
                      <a:pt x="445" y="187"/>
                      <a:pt x="446" y="187"/>
                    </a:cubicBezTo>
                    <a:cubicBezTo>
                      <a:pt x="446" y="188"/>
                      <a:pt x="447" y="188"/>
                      <a:pt x="447" y="189"/>
                    </a:cubicBezTo>
                    <a:cubicBezTo>
                      <a:pt x="448" y="189"/>
                      <a:pt x="448" y="189"/>
                      <a:pt x="447" y="189"/>
                    </a:cubicBezTo>
                    <a:close/>
                    <a:moveTo>
                      <a:pt x="293" y="309"/>
                    </a:moveTo>
                    <a:cubicBezTo>
                      <a:pt x="293" y="311"/>
                      <a:pt x="292" y="311"/>
                      <a:pt x="291" y="312"/>
                    </a:cubicBezTo>
                    <a:cubicBezTo>
                      <a:pt x="291" y="312"/>
                      <a:pt x="291" y="313"/>
                      <a:pt x="290" y="312"/>
                    </a:cubicBezTo>
                    <a:cubicBezTo>
                      <a:pt x="289" y="312"/>
                      <a:pt x="289" y="311"/>
                      <a:pt x="290" y="311"/>
                    </a:cubicBezTo>
                    <a:cubicBezTo>
                      <a:pt x="291" y="310"/>
                      <a:pt x="291" y="310"/>
                      <a:pt x="292" y="309"/>
                    </a:cubicBezTo>
                    <a:cubicBezTo>
                      <a:pt x="292" y="309"/>
                      <a:pt x="292" y="308"/>
                      <a:pt x="292" y="308"/>
                    </a:cubicBezTo>
                    <a:cubicBezTo>
                      <a:pt x="293" y="309"/>
                      <a:pt x="293" y="309"/>
                      <a:pt x="293" y="309"/>
                    </a:cubicBezTo>
                    <a:close/>
                    <a:moveTo>
                      <a:pt x="135" y="275"/>
                    </a:moveTo>
                    <a:cubicBezTo>
                      <a:pt x="135" y="277"/>
                      <a:pt x="135" y="278"/>
                      <a:pt x="134" y="279"/>
                    </a:cubicBezTo>
                    <a:cubicBezTo>
                      <a:pt x="134" y="279"/>
                      <a:pt x="133" y="279"/>
                      <a:pt x="133" y="279"/>
                    </a:cubicBezTo>
                    <a:cubicBezTo>
                      <a:pt x="132" y="279"/>
                      <a:pt x="133" y="278"/>
                      <a:pt x="133" y="278"/>
                    </a:cubicBezTo>
                    <a:cubicBezTo>
                      <a:pt x="134" y="277"/>
                      <a:pt x="134" y="276"/>
                      <a:pt x="134" y="275"/>
                    </a:cubicBezTo>
                    <a:cubicBezTo>
                      <a:pt x="134" y="275"/>
                      <a:pt x="134" y="274"/>
                      <a:pt x="135" y="274"/>
                    </a:cubicBezTo>
                    <a:cubicBezTo>
                      <a:pt x="136" y="274"/>
                      <a:pt x="135" y="275"/>
                      <a:pt x="135" y="275"/>
                    </a:cubicBezTo>
                    <a:close/>
                    <a:moveTo>
                      <a:pt x="246" y="241"/>
                    </a:moveTo>
                    <a:cubicBezTo>
                      <a:pt x="246" y="241"/>
                      <a:pt x="246" y="241"/>
                      <a:pt x="246" y="240"/>
                    </a:cubicBezTo>
                    <a:cubicBezTo>
                      <a:pt x="246" y="240"/>
                      <a:pt x="247" y="239"/>
                      <a:pt x="247" y="239"/>
                    </a:cubicBezTo>
                    <a:cubicBezTo>
                      <a:pt x="248" y="239"/>
                      <a:pt x="248" y="239"/>
                      <a:pt x="248" y="239"/>
                    </a:cubicBezTo>
                    <a:cubicBezTo>
                      <a:pt x="248" y="240"/>
                      <a:pt x="247" y="241"/>
                      <a:pt x="246" y="241"/>
                    </a:cubicBezTo>
                    <a:close/>
                    <a:moveTo>
                      <a:pt x="243" y="240"/>
                    </a:moveTo>
                    <a:cubicBezTo>
                      <a:pt x="242" y="240"/>
                      <a:pt x="242" y="239"/>
                      <a:pt x="241" y="239"/>
                    </a:cubicBezTo>
                    <a:cubicBezTo>
                      <a:pt x="241" y="238"/>
                      <a:pt x="241" y="238"/>
                      <a:pt x="240" y="239"/>
                    </a:cubicBezTo>
                    <a:cubicBezTo>
                      <a:pt x="240" y="239"/>
                      <a:pt x="240" y="239"/>
                      <a:pt x="240" y="238"/>
                    </a:cubicBezTo>
                    <a:cubicBezTo>
                      <a:pt x="239" y="236"/>
                      <a:pt x="237" y="235"/>
                      <a:pt x="238" y="232"/>
                    </a:cubicBezTo>
                    <a:cubicBezTo>
                      <a:pt x="238" y="232"/>
                      <a:pt x="237" y="231"/>
                      <a:pt x="237" y="230"/>
                    </a:cubicBezTo>
                    <a:cubicBezTo>
                      <a:pt x="236" y="230"/>
                      <a:pt x="236" y="229"/>
                      <a:pt x="237" y="228"/>
                    </a:cubicBezTo>
                    <a:cubicBezTo>
                      <a:pt x="237" y="228"/>
                      <a:pt x="237" y="228"/>
                      <a:pt x="237" y="228"/>
                    </a:cubicBezTo>
                    <a:cubicBezTo>
                      <a:pt x="236" y="228"/>
                      <a:pt x="236" y="227"/>
                      <a:pt x="236" y="227"/>
                    </a:cubicBezTo>
                    <a:cubicBezTo>
                      <a:pt x="236" y="227"/>
                      <a:pt x="236" y="226"/>
                      <a:pt x="236" y="226"/>
                    </a:cubicBezTo>
                    <a:cubicBezTo>
                      <a:pt x="236" y="225"/>
                      <a:pt x="235" y="223"/>
                      <a:pt x="235" y="222"/>
                    </a:cubicBezTo>
                    <a:cubicBezTo>
                      <a:pt x="234" y="222"/>
                      <a:pt x="234" y="222"/>
                      <a:pt x="234" y="221"/>
                    </a:cubicBezTo>
                    <a:cubicBezTo>
                      <a:pt x="235" y="221"/>
                      <a:pt x="235" y="220"/>
                      <a:pt x="236" y="221"/>
                    </a:cubicBezTo>
                    <a:cubicBezTo>
                      <a:pt x="238" y="221"/>
                      <a:pt x="239" y="222"/>
                      <a:pt x="239" y="224"/>
                    </a:cubicBezTo>
                    <a:cubicBezTo>
                      <a:pt x="240" y="225"/>
                      <a:pt x="241" y="225"/>
                      <a:pt x="241" y="226"/>
                    </a:cubicBezTo>
                    <a:cubicBezTo>
                      <a:pt x="241" y="228"/>
                      <a:pt x="242" y="229"/>
                      <a:pt x="241" y="230"/>
                    </a:cubicBezTo>
                    <a:cubicBezTo>
                      <a:pt x="241" y="231"/>
                      <a:pt x="241" y="231"/>
                      <a:pt x="242" y="231"/>
                    </a:cubicBezTo>
                    <a:cubicBezTo>
                      <a:pt x="242" y="232"/>
                      <a:pt x="242" y="231"/>
                      <a:pt x="243" y="231"/>
                    </a:cubicBezTo>
                    <a:cubicBezTo>
                      <a:pt x="244" y="231"/>
                      <a:pt x="244" y="232"/>
                      <a:pt x="244" y="233"/>
                    </a:cubicBezTo>
                    <a:cubicBezTo>
                      <a:pt x="245" y="234"/>
                      <a:pt x="246" y="236"/>
                      <a:pt x="246" y="238"/>
                    </a:cubicBezTo>
                    <a:cubicBezTo>
                      <a:pt x="246" y="239"/>
                      <a:pt x="244" y="240"/>
                      <a:pt x="243" y="240"/>
                    </a:cubicBezTo>
                    <a:close/>
                    <a:moveTo>
                      <a:pt x="312" y="207"/>
                    </a:moveTo>
                    <a:cubicBezTo>
                      <a:pt x="311" y="206"/>
                      <a:pt x="311" y="206"/>
                      <a:pt x="310" y="205"/>
                    </a:cubicBezTo>
                    <a:cubicBezTo>
                      <a:pt x="310" y="205"/>
                      <a:pt x="310" y="204"/>
                      <a:pt x="311" y="204"/>
                    </a:cubicBezTo>
                    <a:cubicBezTo>
                      <a:pt x="311" y="204"/>
                      <a:pt x="311" y="204"/>
                      <a:pt x="311" y="204"/>
                    </a:cubicBezTo>
                    <a:cubicBezTo>
                      <a:pt x="312" y="205"/>
                      <a:pt x="312" y="206"/>
                      <a:pt x="313" y="206"/>
                    </a:cubicBezTo>
                    <a:cubicBezTo>
                      <a:pt x="313" y="207"/>
                      <a:pt x="313" y="207"/>
                      <a:pt x="312" y="207"/>
                    </a:cubicBezTo>
                    <a:cubicBezTo>
                      <a:pt x="312" y="208"/>
                      <a:pt x="312" y="207"/>
                      <a:pt x="312" y="207"/>
                    </a:cubicBezTo>
                    <a:close/>
                    <a:moveTo>
                      <a:pt x="329" y="77"/>
                    </a:moveTo>
                    <a:cubicBezTo>
                      <a:pt x="329" y="76"/>
                      <a:pt x="329" y="76"/>
                      <a:pt x="329" y="75"/>
                    </a:cubicBezTo>
                    <a:cubicBezTo>
                      <a:pt x="329" y="75"/>
                      <a:pt x="330" y="75"/>
                      <a:pt x="330" y="75"/>
                    </a:cubicBezTo>
                    <a:cubicBezTo>
                      <a:pt x="331" y="76"/>
                      <a:pt x="331" y="76"/>
                      <a:pt x="331" y="76"/>
                    </a:cubicBezTo>
                    <a:cubicBezTo>
                      <a:pt x="331" y="77"/>
                      <a:pt x="331" y="78"/>
                      <a:pt x="330" y="78"/>
                    </a:cubicBezTo>
                    <a:cubicBezTo>
                      <a:pt x="329" y="78"/>
                      <a:pt x="329" y="77"/>
                      <a:pt x="329" y="77"/>
                    </a:cubicBezTo>
                    <a:close/>
                    <a:moveTo>
                      <a:pt x="278" y="253"/>
                    </a:moveTo>
                    <a:cubicBezTo>
                      <a:pt x="277" y="253"/>
                      <a:pt x="276" y="253"/>
                      <a:pt x="276" y="252"/>
                    </a:cubicBezTo>
                    <a:cubicBezTo>
                      <a:pt x="275" y="252"/>
                      <a:pt x="275" y="252"/>
                      <a:pt x="275" y="252"/>
                    </a:cubicBezTo>
                    <a:cubicBezTo>
                      <a:pt x="275" y="251"/>
                      <a:pt x="275" y="251"/>
                      <a:pt x="276" y="251"/>
                    </a:cubicBezTo>
                    <a:cubicBezTo>
                      <a:pt x="276" y="252"/>
                      <a:pt x="277" y="250"/>
                      <a:pt x="277" y="251"/>
                    </a:cubicBezTo>
                    <a:cubicBezTo>
                      <a:pt x="278" y="252"/>
                      <a:pt x="278" y="252"/>
                      <a:pt x="278" y="252"/>
                    </a:cubicBezTo>
                    <a:cubicBezTo>
                      <a:pt x="279" y="252"/>
                      <a:pt x="279" y="253"/>
                      <a:pt x="278" y="253"/>
                    </a:cubicBezTo>
                    <a:cubicBezTo>
                      <a:pt x="278" y="253"/>
                      <a:pt x="278" y="254"/>
                      <a:pt x="277" y="253"/>
                    </a:cubicBezTo>
                    <a:cubicBezTo>
                      <a:pt x="277" y="253"/>
                      <a:pt x="278" y="253"/>
                      <a:pt x="278" y="253"/>
                    </a:cubicBezTo>
                    <a:close/>
                    <a:moveTo>
                      <a:pt x="424" y="218"/>
                    </a:moveTo>
                    <a:cubicBezTo>
                      <a:pt x="424" y="219"/>
                      <a:pt x="424" y="220"/>
                      <a:pt x="423" y="220"/>
                    </a:cubicBezTo>
                    <a:cubicBezTo>
                      <a:pt x="422" y="220"/>
                      <a:pt x="422" y="219"/>
                      <a:pt x="422" y="218"/>
                    </a:cubicBezTo>
                    <a:cubicBezTo>
                      <a:pt x="422" y="218"/>
                      <a:pt x="423" y="217"/>
                      <a:pt x="423" y="217"/>
                    </a:cubicBezTo>
                    <a:cubicBezTo>
                      <a:pt x="424" y="217"/>
                      <a:pt x="424" y="218"/>
                      <a:pt x="424" y="218"/>
                    </a:cubicBezTo>
                    <a:close/>
                    <a:moveTo>
                      <a:pt x="307" y="238"/>
                    </a:moveTo>
                    <a:cubicBezTo>
                      <a:pt x="307" y="238"/>
                      <a:pt x="307" y="239"/>
                      <a:pt x="306" y="239"/>
                    </a:cubicBezTo>
                    <a:cubicBezTo>
                      <a:pt x="305" y="239"/>
                      <a:pt x="305" y="238"/>
                      <a:pt x="304" y="237"/>
                    </a:cubicBezTo>
                    <a:cubicBezTo>
                      <a:pt x="304" y="236"/>
                      <a:pt x="305" y="237"/>
                      <a:pt x="305" y="237"/>
                    </a:cubicBezTo>
                    <a:cubicBezTo>
                      <a:pt x="306" y="237"/>
                      <a:pt x="307" y="237"/>
                      <a:pt x="307" y="238"/>
                    </a:cubicBezTo>
                    <a:close/>
                    <a:moveTo>
                      <a:pt x="419" y="11"/>
                    </a:moveTo>
                    <a:cubicBezTo>
                      <a:pt x="419" y="11"/>
                      <a:pt x="419" y="10"/>
                      <a:pt x="420" y="10"/>
                    </a:cubicBezTo>
                    <a:cubicBezTo>
                      <a:pt x="420" y="10"/>
                      <a:pt x="420" y="10"/>
                      <a:pt x="420" y="10"/>
                    </a:cubicBezTo>
                    <a:cubicBezTo>
                      <a:pt x="421" y="10"/>
                      <a:pt x="421" y="11"/>
                      <a:pt x="421" y="11"/>
                    </a:cubicBezTo>
                    <a:cubicBezTo>
                      <a:pt x="421" y="12"/>
                      <a:pt x="420" y="13"/>
                      <a:pt x="420" y="13"/>
                    </a:cubicBezTo>
                    <a:cubicBezTo>
                      <a:pt x="419" y="12"/>
                      <a:pt x="420" y="12"/>
                      <a:pt x="419" y="11"/>
                    </a:cubicBezTo>
                    <a:close/>
                    <a:moveTo>
                      <a:pt x="500" y="77"/>
                    </a:moveTo>
                    <a:cubicBezTo>
                      <a:pt x="498" y="78"/>
                      <a:pt x="497" y="78"/>
                      <a:pt x="496" y="77"/>
                    </a:cubicBezTo>
                    <a:cubicBezTo>
                      <a:pt x="497" y="77"/>
                      <a:pt x="498" y="77"/>
                      <a:pt x="500" y="77"/>
                    </a:cubicBezTo>
                    <a:close/>
                    <a:moveTo>
                      <a:pt x="365" y="182"/>
                    </a:moveTo>
                    <a:cubicBezTo>
                      <a:pt x="366" y="181"/>
                      <a:pt x="367" y="180"/>
                      <a:pt x="366" y="179"/>
                    </a:cubicBezTo>
                    <a:cubicBezTo>
                      <a:pt x="366" y="179"/>
                      <a:pt x="366" y="179"/>
                      <a:pt x="367" y="179"/>
                    </a:cubicBezTo>
                    <a:cubicBezTo>
                      <a:pt x="368" y="179"/>
                      <a:pt x="368" y="177"/>
                      <a:pt x="369" y="177"/>
                    </a:cubicBezTo>
                    <a:cubicBezTo>
                      <a:pt x="370" y="177"/>
                      <a:pt x="372" y="177"/>
                      <a:pt x="373" y="177"/>
                    </a:cubicBezTo>
                    <a:cubicBezTo>
                      <a:pt x="374" y="178"/>
                      <a:pt x="374" y="179"/>
                      <a:pt x="373" y="180"/>
                    </a:cubicBezTo>
                    <a:cubicBezTo>
                      <a:pt x="372" y="181"/>
                      <a:pt x="370" y="181"/>
                      <a:pt x="369" y="182"/>
                    </a:cubicBezTo>
                    <a:cubicBezTo>
                      <a:pt x="368" y="182"/>
                      <a:pt x="367" y="182"/>
                      <a:pt x="366" y="183"/>
                    </a:cubicBezTo>
                    <a:cubicBezTo>
                      <a:pt x="366" y="183"/>
                      <a:pt x="365" y="183"/>
                      <a:pt x="365" y="182"/>
                    </a:cubicBezTo>
                    <a:close/>
                    <a:moveTo>
                      <a:pt x="252" y="276"/>
                    </a:moveTo>
                    <a:cubicBezTo>
                      <a:pt x="252" y="276"/>
                      <a:pt x="251" y="277"/>
                      <a:pt x="251" y="277"/>
                    </a:cubicBezTo>
                    <a:cubicBezTo>
                      <a:pt x="250" y="277"/>
                      <a:pt x="250" y="277"/>
                      <a:pt x="250" y="277"/>
                    </a:cubicBezTo>
                    <a:cubicBezTo>
                      <a:pt x="250" y="276"/>
                      <a:pt x="249" y="276"/>
                      <a:pt x="249" y="276"/>
                    </a:cubicBezTo>
                    <a:cubicBezTo>
                      <a:pt x="250" y="276"/>
                      <a:pt x="250" y="276"/>
                      <a:pt x="250" y="276"/>
                    </a:cubicBezTo>
                    <a:cubicBezTo>
                      <a:pt x="251" y="276"/>
                      <a:pt x="251" y="276"/>
                      <a:pt x="252" y="275"/>
                    </a:cubicBezTo>
                    <a:cubicBezTo>
                      <a:pt x="252" y="275"/>
                      <a:pt x="253" y="275"/>
                      <a:pt x="253" y="276"/>
                    </a:cubicBezTo>
                    <a:cubicBezTo>
                      <a:pt x="253" y="276"/>
                      <a:pt x="253" y="276"/>
                      <a:pt x="252" y="276"/>
                    </a:cubicBezTo>
                    <a:close/>
                    <a:moveTo>
                      <a:pt x="263" y="207"/>
                    </a:moveTo>
                    <a:cubicBezTo>
                      <a:pt x="263" y="206"/>
                      <a:pt x="262" y="205"/>
                      <a:pt x="263" y="205"/>
                    </a:cubicBezTo>
                    <a:cubicBezTo>
                      <a:pt x="264" y="205"/>
                      <a:pt x="264" y="206"/>
                      <a:pt x="264" y="207"/>
                    </a:cubicBezTo>
                    <a:cubicBezTo>
                      <a:pt x="264" y="207"/>
                      <a:pt x="264" y="208"/>
                      <a:pt x="264" y="208"/>
                    </a:cubicBezTo>
                    <a:cubicBezTo>
                      <a:pt x="263" y="208"/>
                      <a:pt x="262" y="208"/>
                      <a:pt x="263" y="207"/>
                    </a:cubicBezTo>
                    <a:close/>
                    <a:moveTo>
                      <a:pt x="446" y="0"/>
                    </a:moveTo>
                    <a:cubicBezTo>
                      <a:pt x="446" y="0"/>
                      <a:pt x="446" y="0"/>
                      <a:pt x="446" y="0"/>
                    </a:cubicBezTo>
                    <a:cubicBezTo>
                      <a:pt x="447" y="0"/>
                      <a:pt x="448" y="0"/>
                      <a:pt x="449" y="1"/>
                    </a:cubicBezTo>
                    <a:cubicBezTo>
                      <a:pt x="449" y="1"/>
                      <a:pt x="449" y="1"/>
                      <a:pt x="449" y="1"/>
                    </a:cubicBezTo>
                    <a:cubicBezTo>
                      <a:pt x="448" y="2"/>
                      <a:pt x="448" y="2"/>
                      <a:pt x="448" y="2"/>
                    </a:cubicBezTo>
                    <a:cubicBezTo>
                      <a:pt x="447" y="1"/>
                      <a:pt x="447" y="1"/>
                      <a:pt x="446" y="1"/>
                    </a:cubicBezTo>
                    <a:cubicBezTo>
                      <a:pt x="446" y="1"/>
                      <a:pt x="446" y="1"/>
                      <a:pt x="446" y="0"/>
                    </a:cubicBezTo>
                    <a:close/>
                    <a:moveTo>
                      <a:pt x="508" y="71"/>
                    </a:moveTo>
                    <a:cubicBezTo>
                      <a:pt x="508" y="71"/>
                      <a:pt x="509" y="71"/>
                      <a:pt x="509" y="71"/>
                    </a:cubicBezTo>
                    <a:cubicBezTo>
                      <a:pt x="509" y="72"/>
                      <a:pt x="508" y="72"/>
                      <a:pt x="508" y="72"/>
                    </a:cubicBezTo>
                    <a:cubicBezTo>
                      <a:pt x="507" y="72"/>
                      <a:pt x="507" y="72"/>
                      <a:pt x="507" y="72"/>
                    </a:cubicBezTo>
                    <a:cubicBezTo>
                      <a:pt x="507" y="71"/>
                      <a:pt x="507" y="71"/>
                      <a:pt x="508" y="71"/>
                    </a:cubicBezTo>
                    <a:close/>
                    <a:moveTo>
                      <a:pt x="292" y="245"/>
                    </a:moveTo>
                    <a:cubicBezTo>
                      <a:pt x="292" y="244"/>
                      <a:pt x="291" y="242"/>
                      <a:pt x="293" y="243"/>
                    </a:cubicBezTo>
                    <a:cubicBezTo>
                      <a:pt x="294" y="243"/>
                      <a:pt x="294" y="243"/>
                      <a:pt x="294" y="243"/>
                    </a:cubicBezTo>
                    <a:cubicBezTo>
                      <a:pt x="294" y="244"/>
                      <a:pt x="293" y="245"/>
                      <a:pt x="292" y="245"/>
                    </a:cubicBezTo>
                    <a:close/>
                    <a:moveTo>
                      <a:pt x="309" y="269"/>
                    </a:moveTo>
                    <a:cubicBezTo>
                      <a:pt x="309" y="270"/>
                      <a:pt x="309" y="271"/>
                      <a:pt x="308" y="271"/>
                    </a:cubicBezTo>
                    <a:cubicBezTo>
                      <a:pt x="307" y="271"/>
                      <a:pt x="307" y="270"/>
                      <a:pt x="307" y="269"/>
                    </a:cubicBezTo>
                    <a:cubicBezTo>
                      <a:pt x="308" y="269"/>
                      <a:pt x="308" y="269"/>
                      <a:pt x="309" y="269"/>
                    </a:cubicBezTo>
                    <a:cubicBezTo>
                      <a:pt x="309" y="269"/>
                      <a:pt x="309" y="269"/>
                      <a:pt x="309" y="269"/>
                    </a:cubicBezTo>
                    <a:close/>
                    <a:moveTo>
                      <a:pt x="272" y="283"/>
                    </a:moveTo>
                    <a:cubicBezTo>
                      <a:pt x="271" y="284"/>
                      <a:pt x="270" y="284"/>
                      <a:pt x="269" y="284"/>
                    </a:cubicBezTo>
                    <a:cubicBezTo>
                      <a:pt x="269" y="285"/>
                      <a:pt x="268" y="285"/>
                      <a:pt x="268" y="284"/>
                    </a:cubicBezTo>
                    <a:cubicBezTo>
                      <a:pt x="268" y="284"/>
                      <a:pt x="268" y="284"/>
                      <a:pt x="269" y="284"/>
                    </a:cubicBezTo>
                    <a:cubicBezTo>
                      <a:pt x="270" y="284"/>
                      <a:pt x="271" y="283"/>
                      <a:pt x="272" y="283"/>
                    </a:cubicBezTo>
                    <a:close/>
                    <a:moveTo>
                      <a:pt x="381" y="259"/>
                    </a:moveTo>
                    <a:cubicBezTo>
                      <a:pt x="381" y="259"/>
                      <a:pt x="381" y="258"/>
                      <a:pt x="381" y="258"/>
                    </a:cubicBezTo>
                    <a:cubicBezTo>
                      <a:pt x="381" y="258"/>
                      <a:pt x="382" y="259"/>
                      <a:pt x="382" y="259"/>
                    </a:cubicBezTo>
                    <a:cubicBezTo>
                      <a:pt x="382" y="259"/>
                      <a:pt x="382" y="260"/>
                      <a:pt x="382" y="261"/>
                    </a:cubicBezTo>
                    <a:cubicBezTo>
                      <a:pt x="382" y="260"/>
                      <a:pt x="380" y="260"/>
                      <a:pt x="381" y="259"/>
                    </a:cubicBezTo>
                    <a:close/>
                    <a:moveTo>
                      <a:pt x="272" y="283"/>
                    </a:moveTo>
                    <a:cubicBezTo>
                      <a:pt x="272" y="283"/>
                      <a:pt x="272" y="283"/>
                      <a:pt x="272" y="283"/>
                    </a:cubicBezTo>
                    <a:cubicBezTo>
                      <a:pt x="272" y="283"/>
                      <a:pt x="272" y="282"/>
                      <a:pt x="273" y="282"/>
                    </a:cubicBezTo>
                    <a:cubicBezTo>
                      <a:pt x="273" y="282"/>
                      <a:pt x="273" y="282"/>
                      <a:pt x="273" y="283"/>
                    </a:cubicBezTo>
                    <a:cubicBezTo>
                      <a:pt x="274" y="283"/>
                      <a:pt x="274" y="283"/>
                      <a:pt x="273" y="284"/>
                    </a:cubicBezTo>
                    <a:cubicBezTo>
                      <a:pt x="273" y="284"/>
                      <a:pt x="273" y="284"/>
                      <a:pt x="272" y="283"/>
                    </a:cubicBezTo>
                    <a:close/>
                    <a:moveTo>
                      <a:pt x="182" y="240"/>
                    </a:moveTo>
                    <a:cubicBezTo>
                      <a:pt x="182" y="240"/>
                      <a:pt x="182" y="240"/>
                      <a:pt x="182" y="240"/>
                    </a:cubicBezTo>
                    <a:cubicBezTo>
                      <a:pt x="182" y="239"/>
                      <a:pt x="182" y="239"/>
                      <a:pt x="183" y="239"/>
                    </a:cubicBezTo>
                    <a:cubicBezTo>
                      <a:pt x="183" y="239"/>
                      <a:pt x="184" y="239"/>
                      <a:pt x="184" y="240"/>
                    </a:cubicBezTo>
                    <a:cubicBezTo>
                      <a:pt x="183" y="240"/>
                      <a:pt x="183" y="240"/>
                      <a:pt x="182" y="240"/>
                    </a:cubicBezTo>
                    <a:close/>
                    <a:moveTo>
                      <a:pt x="297" y="279"/>
                    </a:moveTo>
                    <a:cubicBezTo>
                      <a:pt x="297" y="278"/>
                      <a:pt x="297" y="277"/>
                      <a:pt x="298" y="277"/>
                    </a:cubicBezTo>
                    <a:cubicBezTo>
                      <a:pt x="299" y="278"/>
                      <a:pt x="298" y="279"/>
                      <a:pt x="297" y="279"/>
                    </a:cubicBezTo>
                    <a:close/>
                    <a:moveTo>
                      <a:pt x="126" y="275"/>
                    </a:moveTo>
                    <a:cubicBezTo>
                      <a:pt x="125" y="276"/>
                      <a:pt x="125" y="276"/>
                      <a:pt x="125" y="275"/>
                    </a:cubicBezTo>
                    <a:cubicBezTo>
                      <a:pt x="124" y="275"/>
                      <a:pt x="124" y="275"/>
                      <a:pt x="123" y="275"/>
                    </a:cubicBezTo>
                    <a:cubicBezTo>
                      <a:pt x="124" y="274"/>
                      <a:pt x="125" y="274"/>
                      <a:pt x="125" y="275"/>
                    </a:cubicBezTo>
                    <a:cubicBezTo>
                      <a:pt x="126" y="275"/>
                      <a:pt x="126" y="275"/>
                      <a:pt x="126" y="275"/>
                    </a:cubicBezTo>
                    <a:close/>
                    <a:moveTo>
                      <a:pt x="237" y="175"/>
                    </a:moveTo>
                    <a:cubicBezTo>
                      <a:pt x="237" y="176"/>
                      <a:pt x="238" y="176"/>
                      <a:pt x="237" y="177"/>
                    </a:cubicBezTo>
                    <a:cubicBezTo>
                      <a:pt x="238" y="177"/>
                      <a:pt x="238" y="177"/>
                      <a:pt x="238" y="177"/>
                    </a:cubicBezTo>
                    <a:cubicBezTo>
                      <a:pt x="238" y="177"/>
                      <a:pt x="237" y="177"/>
                      <a:pt x="237" y="177"/>
                    </a:cubicBezTo>
                    <a:cubicBezTo>
                      <a:pt x="237" y="177"/>
                      <a:pt x="237" y="178"/>
                      <a:pt x="238" y="178"/>
                    </a:cubicBezTo>
                    <a:cubicBezTo>
                      <a:pt x="238" y="179"/>
                      <a:pt x="238" y="179"/>
                      <a:pt x="239" y="179"/>
                    </a:cubicBezTo>
                    <a:cubicBezTo>
                      <a:pt x="240" y="178"/>
                      <a:pt x="241" y="178"/>
                      <a:pt x="242" y="178"/>
                    </a:cubicBezTo>
                    <a:cubicBezTo>
                      <a:pt x="242" y="178"/>
                      <a:pt x="242" y="178"/>
                      <a:pt x="242" y="178"/>
                    </a:cubicBezTo>
                    <a:cubicBezTo>
                      <a:pt x="243" y="178"/>
                      <a:pt x="243" y="178"/>
                      <a:pt x="244" y="178"/>
                    </a:cubicBezTo>
                    <a:cubicBezTo>
                      <a:pt x="244" y="179"/>
                      <a:pt x="244" y="179"/>
                      <a:pt x="243" y="180"/>
                    </a:cubicBezTo>
                    <a:cubicBezTo>
                      <a:pt x="243" y="182"/>
                      <a:pt x="243" y="183"/>
                      <a:pt x="242" y="185"/>
                    </a:cubicBezTo>
                    <a:cubicBezTo>
                      <a:pt x="242" y="185"/>
                      <a:pt x="242" y="186"/>
                      <a:pt x="242" y="186"/>
                    </a:cubicBezTo>
                    <a:cubicBezTo>
                      <a:pt x="242" y="186"/>
                      <a:pt x="242" y="186"/>
                      <a:pt x="242" y="186"/>
                    </a:cubicBezTo>
                    <a:cubicBezTo>
                      <a:pt x="243" y="186"/>
                      <a:pt x="244" y="186"/>
                      <a:pt x="244" y="185"/>
                    </a:cubicBezTo>
                    <a:cubicBezTo>
                      <a:pt x="244" y="184"/>
                      <a:pt x="245" y="183"/>
                      <a:pt x="245" y="181"/>
                    </a:cubicBezTo>
                    <a:cubicBezTo>
                      <a:pt x="245" y="181"/>
                      <a:pt x="245" y="181"/>
                      <a:pt x="246" y="181"/>
                    </a:cubicBezTo>
                    <a:cubicBezTo>
                      <a:pt x="247" y="181"/>
                      <a:pt x="247" y="180"/>
                      <a:pt x="247" y="180"/>
                    </a:cubicBezTo>
                    <a:cubicBezTo>
                      <a:pt x="247" y="180"/>
                      <a:pt x="248" y="180"/>
                      <a:pt x="248" y="180"/>
                    </a:cubicBezTo>
                    <a:cubicBezTo>
                      <a:pt x="248" y="181"/>
                      <a:pt x="248" y="181"/>
                      <a:pt x="249" y="182"/>
                    </a:cubicBezTo>
                    <a:cubicBezTo>
                      <a:pt x="250" y="182"/>
                      <a:pt x="250" y="183"/>
                      <a:pt x="249" y="184"/>
                    </a:cubicBezTo>
                    <a:cubicBezTo>
                      <a:pt x="248" y="184"/>
                      <a:pt x="248" y="185"/>
                      <a:pt x="247" y="186"/>
                    </a:cubicBezTo>
                    <a:cubicBezTo>
                      <a:pt x="246" y="187"/>
                      <a:pt x="247" y="187"/>
                      <a:pt x="248" y="187"/>
                    </a:cubicBezTo>
                    <a:cubicBezTo>
                      <a:pt x="248" y="188"/>
                      <a:pt x="249" y="187"/>
                      <a:pt x="249" y="187"/>
                    </a:cubicBezTo>
                    <a:cubicBezTo>
                      <a:pt x="249" y="187"/>
                      <a:pt x="249" y="186"/>
                      <a:pt x="249" y="186"/>
                    </a:cubicBezTo>
                    <a:cubicBezTo>
                      <a:pt x="251" y="186"/>
                      <a:pt x="249" y="187"/>
                      <a:pt x="250" y="188"/>
                    </a:cubicBezTo>
                    <a:cubicBezTo>
                      <a:pt x="251" y="187"/>
                      <a:pt x="252" y="188"/>
                      <a:pt x="252" y="187"/>
                    </a:cubicBezTo>
                    <a:cubicBezTo>
                      <a:pt x="253" y="188"/>
                      <a:pt x="253" y="188"/>
                      <a:pt x="252" y="189"/>
                    </a:cubicBezTo>
                    <a:cubicBezTo>
                      <a:pt x="252" y="189"/>
                      <a:pt x="252" y="189"/>
                      <a:pt x="252" y="189"/>
                    </a:cubicBezTo>
                    <a:cubicBezTo>
                      <a:pt x="252" y="191"/>
                      <a:pt x="251" y="191"/>
                      <a:pt x="250" y="191"/>
                    </a:cubicBezTo>
                    <a:cubicBezTo>
                      <a:pt x="250" y="191"/>
                      <a:pt x="250" y="191"/>
                      <a:pt x="250" y="191"/>
                    </a:cubicBezTo>
                    <a:cubicBezTo>
                      <a:pt x="249" y="191"/>
                      <a:pt x="249" y="191"/>
                      <a:pt x="248" y="192"/>
                    </a:cubicBezTo>
                    <a:cubicBezTo>
                      <a:pt x="248" y="193"/>
                      <a:pt x="249" y="192"/>
                      <a:pt x="250" y="192"/>
                    </a:cubicBezTo>
                    <a:cubicBezTo>
                      <a:pt x="250" y="192"/>
                      <a:pt x="251" y="192"/>
                      <a:pt x="251" y="192"/>
                    </a:cubicBezTo>
                    <a:cubicBezTo>
                      <a:pt x="252" y="192"/>
                      <a:pt x="253" y="193"/>
                      <a:pt x="252" y="194"/>
                    </a:cubicBezTo>
                    <a:cubicBezTo>
                      <a:pt x="252" y="194"/>
                      <a:pt x="252" y="194"/>
                      <a:pt x="252" y="195"/>
                    </a:cubicBezTo>
                    <a:cubicBezTo>
                      <a:pt x="252" y="195"/>
                      <a:pt x="252" y="196"/>
                      <a:pt x="252" y="196"/>
                    </a:cubicBezTo>
                    <a:cubicBezTo>
                      <a:pt x="252" y="196"/>
                      <a:pt x="251" y="196"/>
                      <a:pt x="251" y="196"/>
                    </a:cubicBezTo>
                    <a:cubicBezTo>
                      <a:pt x="250" y="196"/>
                      <a:pt x="250" y="195"/>
                      <a:pt x="249" y="196"/>
                    </a:cubicBezTo>
                    <a:cubicBezTo>
                      <a:pt x="248" y="196"/>
                      <a:pt x="247" y="195"/>
                      <a:pt x="247" y="195"/>
                    </a:cubicBezTo>
                    <a:cubicBezTo>
                      <a:pt x="246" y="194"/>
                      <a:pt x="246" y="194"/>
                      <a:pt x="246" y="194"/>
                    </a:cubicBezTo>
                    <a:cubicBezTo>
                      <a:pt x="244" y="193"/>
                      <a:pt x="243" y="193"/>
                      <a:pt x="242" y="195"/>
                    </a:cubicBezTo>
                    <a:cubicBezTo>
                      <a:pt x="242" y="197"/>
                      <a:pt x="242" y="199"/>
                      <a:pt x="243" y="200"/>
                    </a:cubicBezTo>
                    <a:cubicBezTo>
                      <a:pt x="243" y="201"/>
                      <a:pt x="242" y="201"/>
                      <a:pt x="243" y="201"/>
                    </a:cubicBezTo>
                    <a:cubicBezTo>
                      <a:pt x="244" y="204"/>
                      <a:pt x="246" y="204"/>
                      <a:pt x="248" y="205"/>
                    </a:cubicBezTo>
                    <a:cubicBezTo>
                      <a:pt x="248" y="205"/>
                      <a:pt x="249" y="205"/>
                      <a:pt x="249" y="204"/>
                    </a:cubicBezTo>
                    <a:cubicBezTo>
                      <a:pt x="249" y="203"/>
                      <a:pt x="250" y="203"/>
                      <a:pt x="252" y="202"/>
                    </a:cubicBezTo>
                    <a:cubicBezTo>
                      <a:pt x="252" y="202"/>
                      <a:pt x="252" y="202"/>
                      <a:pt x="253" y="202"/>
                    </a:cubicBezTo>
                    <a:cubicBezTo>
                      <a:pt x="253" y="201"/>
                      <a:pt x="254" y="201"/>
                      <a:pt x="255" y="201"/>
                    </a:cubicBezTo>
                    <a:cubicBezTo>
                      <a:pt x="255" y="201"/>
                      <a:pt x="256" y="201"/>
                      <a:pt x="256" y="200"/>
                    </a:cubicBezTo>
                    <a:cubicBezTo>
                      <a:pt x="256" y="200"/>
                      <a:pt x="257" y="200"/>
                      <a:pt x="257" y="200"/>
                    </a:cubicBezTo>
                    <a:cubicBezTo>
                      <a:pt x="257" y="201"/>
                      <a:pt x="257" y="201"/>
                      <a:pt x="257" y="201"/>
                    </a:cubicBezTo>
                    <a:cubicBezTo>
                      <a:pt x="256" y="202"/>
                      <a:pt x="256" y="203"/>
                      <a:pt x="256" y="204"/>
                    </a:cubicBezTo>
                    <a:cubicBezTo>
                      <a:pt x="258" y="205"/>
                      <a:pt x="259" y="204"/>
                      <a:pt x="260" y="204"/>
                    </a:cubicBezTo>
                    <a:cubicBezTo>
                      <a:pt x="261" y="203"/>
                      <a:pt x="261" y="203"/>
                      <a:pt x="261" y="204"/>
                    </a:cubicBezTo>
                    <a:cubicBezTo>
                      <a:pt x="261" y="204"/>
                      <a:pt x="262" y="204"/>
                      <a:pt x="263" y="204"/>
                    </a:cubicBezTo>
                    <a:cubicBezTo>
                      <a:pt x="264" y="205"/>
                      <a:pt x="265" y="205"/>
                      <a:pt x="266" y="207"/>
                    </a:cubicBezTo>
                    <a:cubicBezTo>
                      <a:pt x="266" y="207"/>
                      <a:pt x="266" y="207"/>
                      <a:pt x="266" y="207"/>
                    </a:cubicBezTo>
                    <a:cubicBezTo>
                      <a:pt x="268" y="206"/>
                      <a:pt x="268" y="207"/>
                      <a:pt x="268" y="208"/>
                    </a:cubicBezTo>
                    <a:cubicBezTo>
                      <a:pt x="269" y="209"/>
                      <a:pt x="269" y="210"/>
                      <a:pt x="269" y="212"/>
                    </a:cubicBezTo>
                    <a:cubicBezTo>
                      <a:pt x="269" y="214"/>
                      <a:pt x="270" y="215"/>
                      <a:pt x="271" y="217"/>
                    </a:cubicBezTo>
                    <a:cubicBezTo>
                      <a:pt x="272" y="219"/>
                      <a:pt x="274" y="219"/>
                      <a:pt x="275" y="220"/>
                    </a:cubicBezTo>
                    <a:cubicBezTo>
                      <a:pt x="275" y="220"/>
                      <a:pt x="276" y="220"/>
                      <a:pt x="276" y="219"/>
                    </a:cubicBezTo>
                    <a:cubicBezTo>
                      <a:pt x="276" y="218"/>
                      <a:pt x="277" y="219"/>
                      <a:pt x="278" y="219"/>
                    </a:cubicBezTo>
                    <a:cubicBezTo>
                      <a:pt x="279" y="219"/>
                      <a:pt x="279" y="218"/>
                      <a:pt x="280" y="218"/>
                    </a:cubicBezTo>
                    <a:cubicBezTo>
                      <a:pt x="281" y="218"/>
                      <a:pt x="282" y="216"/>
                      <a:pt x="281" y="216"/>
                    </a:cubicBezTo>
                    <a:cubicBezTo>
                      <a:pt x="281" y="215"/>
                      <a:pt x="281" y="214"/>
                      <a:pt x="281" y="213"/>
                    </a:cubicBezTo>
                    <a:cubicBezTo>
                      <a:pt x="282" y="212"/>
                      <a:pt x="282" y="212"/>
                      <a:pt x="282" y="211"/>
                    </a:cubicBezTo>
                    <a:cubicBezTo>
                      <a:pt x="281" y="209"/>
                      <a:pt x="280" y="208"/>
                      <a:pt x="279" y="206"/>
                    </a:cubicBezTo>
                    <a:cubicBezTo>
                      <a:pt x="279" y="206"/>
                      <a:pt x="279" y="205"/>
                      <a:pt x="278" y="205"/>
                    </a:cubicBezTo>
                    <a:cubicBezTo>
                      <a:pt x="278" y="204"/>
                      <a:pt x="278" y="203"/>
                      <a:pt x="278" y="203"/>
                    </a:cubicBezTo>
                    <a:cubicBezTo>
                      <a:pt x="276" y="203"/>
                      <a:pt x="276" y="203"/>
                      <a:pt x="276" y="201"/>
                    </a:cubicBezTo>
                    <a:cubicBezTo>
                      <a:pt x="277" y="200"/>
                      <a:pt x="277" y="200"/>
                      <a:pt x="276" y="199"/>
                    </a:cubicBezTo>
                    <a:cubicBezTo>
                      <a:pt x="276" y="199"/>
                      <a:pt x="276" y="198"/>
                      <a:pt x="276" y="198"/>
                    </a:cubicBezTo>
                    <a:cubicBezTo>
                      <a:pt x="277" y="197"/>
                      <a:pt x="277" y="197"/>
                      <a:pt x="277" y="196"/>
                    </a:cubicBezTo>
                    <a:cubicBezTo>
                      <a:pt x="277" y="195"/>
                      <a:pt x="277" y="195"/>
                      <a:pt x="278" y="194"/>
                    </a:cubicBezTo>
                    <a:cubicBezTo>
                      <a:pt x="279" y="194"/>
                      <a:pt x="278" y="193"/>
                      <a:pt x="278" y="193"/>
                    </a:cubicBezTo>
                    <a:cubicBezTo>
                      <a:pt x="277" y="193"/>
                      <a:pt x="277" y="193"/>
                      <a:pt x="276" y="192"/>
                    </a:cubicBezTo>
                    <a:cubicBezTo>
                      <a:pt x="276" y="192"/>
                      <a:pt x="276" y="192"/>
                      <a:pt x="275" y="192"/>
                    </a:cubicBezTo>
                    <a:cubicBezTo>
                      <a:pt x="274" y="192"/>
                      <a:pt x="274" y="192"/>
                      <a:pt x="275" y="191"/>
                    </a:cubicBezTo>
                    <a:cubicBezTo>
                      <a:pt x="276" y="190"/>
                      <a:pt x="275" y="189"/>
                      <a:pt x="274" y="188"/>
                    </a:cubicBezTo>
                    <a:cubicBezTo>
                      <a:pt x="273" y="187"/>
                      <a:pt x="273" y="187"/>
                      <a:pt x="273" y="186"/>
                    </a:cubicBezTo>
                    <a:cubicBezTo>
                      <a:pt x="272" y="185"/>
                      <a:pt x="272" y="185"/>
                      <a:pt x="271" y="186"/>
                    </a:cubicBezTo>
                    <a:cubicBezTo>
                      <a:pt x="270" y="186"/>
                      <a:pt x="269" y="186"/>
                      <a:pt x="269" y="187"/>
                    </a:cubicBezTo>
                    <a:cubicBezTo>
                      <a:pt x="268" y="187"/>
                      <a:pt x="268" y="187"/>
                      <a:pt x="268" y="187"/>
                    </a:cubicBezTo>
                    <a:cubicBezTo>
                      <a:pt x="268" y="186"/>
                      <a:pt x="268" y="186"/>
                      <a:pt x="268" y="186"/>
                    </a:cubicBezTo>
                    <a:cubicBezTo>
                      <a:pt x="266" y="186"/>
                      <a:pt x="267" y="185"/>
                      <a:pt x="267" y="185"/>
                    </a:cubicBezTo>
                    <a:cubicBezTo>
                      <a:pt x="267" y="184"/>
                      <a:pt x="268" y="183"/>
                      <a:pt x="268" y="182"/>
                    </a:cubicBezTo>
                    <a:cubicBezTo>
                      <a:pt x="268" y="181"/>
                      <a:pt x="268" y="180"/>
                      <a:pt x="267" y="180"/>
                    </a:cubicBezTo>
                    <a:cubicBezTo>
                      <a:pt x="266" y="180"/>
                      <a:pt x="265" y="179"/>
                      <a:pt x="265" y="178"/>
                    </a:cubicBezTo>
                    <a:cubicBezTo>
                      <a:pt x="264" y="177"/>
                      <a:pt x="263" y="177"/>
                      <a:pt x="262" y="176"/>
                    </a:cubicBezTo>
                    <a:cubicBezTo>
                      <a:pt x="262" y="176"/>
                      <a:pt x="261" y="176"/>
                      <a:pt x="261" y="177"/>
                    </a:cubicBezTo>
                    <a:cubicBezTo>
                      <a:pt x="261" y="178"/>
                      <a:pt x="261" y="178"/>
                      <a:pt x="260" y="178"/>
                    </a:cubicBezTo>
                    <a:cubicBezTo>
                      <a:pt x="259" y="179"/>
                      <a:pt x="259" y="179"/>
                      <a:pt x="259" y="180"/>
                    </a:cubicBezTo>
                    <a:cubicBezTo>
                      <a:pt x="260" y="181"/>
                      <a:pt x="259" y="182"/>
                      <a:pt x="259" y="183"/>
                    </a:cubicBezTo>
                    <a:cubicBezTo>
                      <a:pt x="258" y="183"/>
                      <a:pt x="258" y="184"/>
                      <a:pt x="258" y="184"/>
                    </a:cubicBezTo>
                    <a:cubicBezTo>
                      <a:pt x="258" y="183"/>
                      <a:pt x="257" y="183"/>
                      <a:pt x="258" y="183"/>
                    </a:cubicBezTo>
                    <a:cubicBezTo>
                      <a:pt x="258" y="182"/>
                      <a:pt x="258" y="182"/>
                      <a:pt x="258" y="182"/>
                    </a:cubicBezTo>
                    <a:cubicBezTo>
                      <a:pt x="258" y="181"/>
                      <a:pt x="258" y="180"/>
                      <a:pt x="257" y="181"/>
                    </a:cubicBezTo>
                    <a:cubicBezTo>
                      <a:pt x="257" y="179"/>
                      <a:pt x="257" y="176"/>
                      <a:pt x="257" y="174"/>
                    </a:cubicBezTo>
                    <a:cubicBezTo>
                      <a:pt x="256" y="174"/>
                      <a:pt x="255" y="173"/>
                      <a:pt x="256" y="173"/>
                    </a:cubicBezTo>
                    <a:cubicBezTo>
                      <a:pt x="255" y="172"/>
                      <a:pt x="256" y="171"/>
                      <a:pt x="255" y="171"/>
                    </a:cubicBezTo>
                    <a:cubicBezTo>
                      <a:pt x="254" y="170"/>
                      <a:pt x="254" y="168"/>
                      <a:pt x="252" y="168"/>
                    </a:cubicBezTo>
                    <a:cubicBezTo>
                      <a:pt x="251" y="168"/>
                      <a:pt x="251" y="168"/>
                      <a:pt x="251" y="168"/>
                    </a:cubicBezTo>
                    <a:cubicBezTo>
                      <a:pt x="249" y="165"/>
                      <a:pt x="248" y="166"/>
                      <a:pt x="245" y="167"/>
                    </a:cubicBezTo>
                    <a:cubicBezTo>
                      <a:pt x="244" y="168"/>
                      <a:pt x="243" y="168"/>
                      <a:pt x="242" y="168"/>
                    </a:cubicBezTo>
                    <a:cubicBezTo>
                      <a:pt x="241" y="169"/>
                      <a:pt x="240" y="169"/>
                      <a:pt x="239" y="168"/>
                    </a:cubicBezTo>
                    <a:cubicBezTo>
                      <a:pt x="239" y="168"/>
                      <a:pt x="238" y="167"/>
                      <a:pt x="238" y="168"/>
                    </a:cubicBezTo>
                    <a:cubicBezTo>
                      <a:pt x="238" y="168"/>
                      <a:pt x="238" y="168"/>
                      <a:pt x="238" y="168"/>
                    </a:cubicBezTo>
                    <a:cubicBezTo>
                      <a:pt x="239" y="169"/>
                      <a:pt x="239" y="170"/>
                      <a:pt x="238" y="170"/>
                    </a:cubicBezTo>
                    <a:cubicBezTo>
                      <a:pt x="237" y="170"/>
                      <a:pt x="238" y="171"/>
                      <a:pt x="238" y="171"/>
                    </a:cubicBezTo>
                    <a:cubicBezTo>
                      <a:pt x="237" y="173"/>
                      <a:pt x="237" y="174"/>
                      <a:pt x="237" y="175"/>
                    </a:cubicBezTo>
                    <a:close/>
                    <a:moveTo>
                      <a:pt x="295" y="249"/>
                    </a:moveTo>
                    <a:cubicBezTo>
                      <a:pt x="295" y="249"/>
                      <a:pt x="294" y="250"/>
                      <a:pt x="294" y="250"/>
                    </a:cubicBezTo>
                    <a:cubicBezTo>
                      <a:pt x="294" y="250"/>
                      <a:pt x="293" y="249"/>
                      <a:pt x="293" y="248"/>
                    </a:cubicBezTo>
                    <a:cubicBezTo>
                      <a:pt x="293" y="248"/>
                      <a:pt x="293" y="248"/>
                      <a:pt x="294" y="248"/>
                    </a:cubicBezTo>
                    <a:cubicBezTo>
                      <a:pt x="294" y="248"/>
                      <a:pt x="294" y="249"/>
                      <a:pt x="295" y="249"/>
                    </a:cubicBezTo>
                    <a:close/>
                    <a:moveTo>
                      <a:pt x="302" y="288"/>
                    </a:moveTo>
                    <a:cubicBezTo>
                      <a:pt x="302" y="288"/>
                      <a:pt x="301" y="288"/>
                      <a:pt x="301" y="289"/>
                    </a:cubicBezTo>
                    <a:cubicBezTo>
                      <a:pt x="301" y="289"/>
                      <a:pt x="300" y="289"/>
                      <a:pt x="300" y="289"/>
                    </a:cubicBezTo>
                    <a:cubicBezTo>
                      <a:pt x="300" y="288"/>
                      <a:pt x="301" y="288"/>
                      <a:pt x="301" y="288"/>
                    </a:cubicBezTo>
                    <a:cubicBezTo>
                      <a:pt x="301" y="288"/>
                      <a:pt x="302" y="288"/>
                      <a:pt x="302" y="288"/>
                    </a:cubicBezTo>
                    <a:close/>
                    <a:moveTo>
                      <a:pt x="279" y="137"/>
                    </a:moveTo>
                    <a:cubicBezTo>
                      <a:pt x="279" y="136"/>
                      <a:pt x="279" y="136"/>
                      <a:pt x="280" y="135"/>
                    </a:cubicBezTo>
                    <a:cubicBezTo>
                      <a:pt x="280" y="135"/>
                      <a:pt x="280" y="135"/>
                      <a:pt x="281" y="136"/>
                    </a:cubicBezTo>
                    <a:cubicBezTo>
                      <a:pt x="280" y="136"/>
                      <a:pt x="279" y="136"/>
                      <a:pt x="279" y="137"/>
                    </a:cubicBezTo>
                    <a:close/>
                    <a:moveTo>
                      <a:pt x="290" y="257"/>
                    </a:moveTo>
                    <a:cubicBezTo>
                      <a:pt x="289" y="257"/>
                      <a:pt x="288" y="257"/>
                      <a:pt x="287" y="257"/>
                    </a:cubicBezTo>
                    <a:cubicBezTo>
                      <a:pt x="288" y="256"/>
                      <a:pt x="288" y="256"/>
                      <a:pt x="290" y="257"/>
                    </a:cubicBezTo>
                    <a:close/>
                    <a:moveTo>
                      <a:pt x="185" y="241"/>
                    </a:moveTo>
                    <a:cubicBezTo>
                      <a:pt x="185" y="240"/>
                      <a:pt x="185" y="240"/>
                      <a:pt x="186" y="240"/>
                    </a:cubicBezTo>
                    <a:cubicBezTo>
                      <a:pt x="186" y="240"/>
                      <a:pt x="186" y="240"/>
                      <a:pt x="186" y="240"/>
                    </a:cubicBezTo>
                    <a:cubicBezTo>
                      <a:pt x="186" y="241"/>
                      <a:pt x="186" y="241"/>
                      <a:pt x="185" y="241"/>
                    </a:cubicBezTo>
                    <a:cubicBezTo>
                      <a:pt x="185" y="241"/>
                      <a:pt x="185" y="241"/>
                      <a:pt x="185" y="241"/>
                    </a:cubicBezTo>
                    <a:close/>
                    <a:moveTo>
                      <a:pt x="354" y="200"/>
                    </a:moveTo>
                    <a:cubicBezTo>
                      <a:pt x="354" y="202"/>
                      <a:pt x="353" y="203"/>
                      <a:pt x="353" y="204"/>
                    </a:cubicBezTo>
                    <a:cubicBezTo>
                      <a:pt x="353" y="204"/>
                      <a:pt x="353" y="205"/>
                      <a:pt x="353" y="205"/>
                    </a:cubicBezTo>
                    <a:cubicBezTo>
                      <a:pt x="352" y="205"/>
                      <a:pt x="352" y="204"/>
                      <a:pt x="352" y="204"/>
                    </a:cubicBezTo>
                    <a:cubicBezTo>
                      <a:pt x="353" y="203"/>
                      <a:pt x="352" y="202"/>
                      <a:pt x="353" y="201"/>
                    </a:cubicBezTo>
                    <a:cubicBezTo>
                      <a:pt x="354" y="201"/>
                      <a:pt x="353" y="200"/>
                      <a:pt x="353" y="200"/>
                    </a:cubicBezTo>
                    <a:cubicBezTo>
                      <a:pt x="353" y="199"/>
                      <a:pt x="353" y="199"/>
                      <a:pt x="354" y="198"/>
                    </a:cubicBezTo>
                    <a:cubicBezTo>
                      <a:pt x="354" y="198"/>
                      <a:pt x="355" y="198"/>
                      <a:pt x="355" y="199"/>
                    </a:cubicBezTo>
                    <a:cubicBezTo>
                      <a:pt x="355" y="199"/>
                      <a:pt x="355" y="200"/>
                      <a:pt x="354" y="200"/>
                    </a:cubicBezTo>
                    <a:close/>
                    <a:moveTo>
                      <a:pt x="302" y="275"/>
                    </a:moveTo>
                    <a:cubicBezTo>
                      <a:pt x="303" y="274"/>
                      <a:pt x="302" y="274"/>
                      <a:pt x="303" y="273"/>
                    </a:cubicBezTo>
                    <a:cubicBezTo>
                      <a:pt x="303" y="273"/>
                      <a:pt x="303" y="273"/>
                      <a:pt x="303" y="273"/>
                    </a:cubicBezTo>
                    <a:cubicBezTo>
                      <a:pt x="303" y="274"/>
                      <a:pt x="303" y="274"/>
                      <a:pt x="303" y="275"/>
                    </a:cubicBezTo>
                    <a:cubicBezTo>
                      <a:pt x="303" y="275"/>
                      <a:pt x="302" y="275"/>
                      <a:pt x="302" y="275"/>
                    </a:cubicBezTo>
                    <a:close/>
                    <a:moveTo>
                      <a:pt x="297" y="282"/>
                    </a:moveTo>
                    <a:cubicBezTo>
                      <a:pt x="296" y="282"/>
                      <a:pt x="296" y="283"/>
                      <a:pt x="295" y="283"/>
                    </a:cubicBezTo>
                    <a:cubicBezTo>
                      <a:pt x="295" y="282"/>
                      <a:pt x="295" y="282"/>
                      <a:pt x="297" y="282"/>
                    </a:cubicBezTo>
                    <a:close/>
                    <a:moveTo>
                      <a:pt x="399" y="268"/>
                    </a:moveTo>
                    <a:cubicBezTo>
                      <a:pt x="399" y="268"/>
                      <a:pt x="399" y="268"/>
                      <a:pt x="399" y="268"/>
                    </a:cubicBezTo>
                    <a:cubicBezTo>
                      <a:pt x="399" y="267"/>
                      <a:pt x="399" y="267"/>
                      <a:pt x="400" y="267"/>
                    </a:cubicBezTo>
                    <a:cubicBezTo>
                      <a:pt x="400" y="267"/>
                      <a:pt x="400" y="267"/>
                      <a:pt x="400" y="267"/>
                    </a:cubicBezTo>
                    <a:cubicBezTo>
                      <a:pt x="400" y="268"/>
                      <a:pt x="400" y="268"/>
                      <a:pt x="399" y="268"/>
                    </a:cubicBezTo>
                    <a:close/>
                    <a:moveTo>
                      <a:pt x="285" y="316"/>
                    </a:moveTo>
                    <a:cubicBezTo>
                      <a:pt x="284" y="316"/>
                      <a:pt x="284" y="317"/>
                      <a:pt x="283" y="316"/>
                    </a:cubicBezTo>
                    <a:cubicBezTo>
                      <a:pt x="283" y="316"/>
                      <a:pt x="283" y="316"/>
                      <a:pt x="283" y="316"/>
                    </a:cubicBezTo>
                    <a:cubicBezTo>
                      <a:pt x="284" y="315"/>
                      <a:pt x="284" y="316"/>
                      <a:pt x="285" y="316"/>
                    </a:cubicBezTo>
                    <a:close/>
                    <a:moveTo>
                      <a:pt x="266" y="285"/>
                    </a:moveTo>
                    <a:cubicBezTo>
                      <a:pt x="266" y="285"/>
                      <a:pt x="265" y="285"/>
                      <a:pt x="265" y="285"/>
                    </a:cubicBezTo>
                    <a:cubicBezTo>
                      <a:pt x="265" y="284"/>
                      <a:pt x="266" y="284"/>
                      <a:pt x="266" y="284"/>
                    </a:cubicBezTo>
                    <a:cubicBezTo>
                      <a:pt x="266" y="285"/>
                      <a:pt x="266" y="285"/>
                      <a:pt x="266" y="285"/>
                    </a:cubicBezTo>
                    <a:close/>
                    <a:moveTo>
                      <a:pt x="294" y="290"/>
                    </a:moveTo>
                    <a:cubicBezTo>
                      <a:pt x="294" y="291"/>
                      <a:pt x="294" y="292"/>
                      <a:pt x="294" y="292"/>
                    </a:cubicBezTo>
                    <a:cubicBezTo>
                      <a:pt x="293" y="292"/>
                      <a:pt x="293" y="291"/>
                      <a:pt x="294" y="290"/>
                    </a:cubicBezTo>
                    <a:close/>
                    <a:moveTo>
                      <a:pt x="197" y="276"/>
                    </a:moveTo>
                    <a:cubicBezTo>
                      <a:pt x="197" y="276"/>
                      <a:pt x="197" y="276"/>
                      <a:pt x="197" y="276"/>
                    </a:cubicBezTo>
                    <a:cubicBezTo>
                      <a:pt x="196" y="276"/>
                      <a:pt x="196" y="276"/>
                      <a:pt x="195" y="276"/>
                    </a:cubicBezTo>
                    <a:cubicBezTo>
                      <a:pt x="196" y="276"/>
                      <a:pt x="196" y="275"/>
                      <a:pt x="197" y="276"/>
                    </a:cubicBezTo>
                    <a:close/>
                    <a:moveTo>
                      <a:pt x="299" y="256"/>
                    </a:moveTo>
                    <a:cubicBezTo>
                      <a:pt x="298" y="256"/>
                      <a:pt x="299" y="256"/>
                      <a:pt x="299" y="255"/>
                    </a:cubicBezTo>
                    <a:cubicBezTo>
                      <a:pt x="299" y="256"/>
                      <a:pt x="299" y="256"/>
                      <a:pt x="299" y="256"/>
                    </a:cubicBezTo>
                    <a:cubicBezTo>
                      <a:pt x="299" y="256"/>
                      <a:pt x="299" y="256"/>
                      <a:pt x="299" y="256"/>
                    </a:cubicBezTo>
                    <a:close/>
                    <a:moveTo>
                      <a:pt x="340" y="269"/>
                    </a:moveTo>
                    <a:cubicBezTo>
                      <a:pt x="340" y="269"/>
                      <a:pt x="339" y="269"/>
                      <a:pt x="339" y="268"/>
                    </a:cubicBezTo>
                    <a:cubicBezTo>
                      <a:pt x="340" y="268"/>
                      <a:pt x="340" y="268"/>
                      <a:pt x="340" y="269"/>
                    </a:cubicBezTo>
                    <a:close/>
                    <a:moveTo>
                      <a:pt x="134" y="251"/>
                    </a:moveTo>
                    <a:cubicBezTo>
                      <a:pt x="135" y="251"/>
                      <a:pt x="135" y="251"/>
                      <a:pt x="135" y="251"/>
                    </a:cubicBezTo>
                    <a:cubicBezTo>
                      <a:pt x="135" y="251"/>
                      <a:pt x="135" y="251"/>
                      <a:pt x="135" y="251"/>
                    </a:cubicBezTo>
                    <a:cubicBezTo>
                      <a:pt x="134" y="251"/>
                      <a:pt x="134" y="251"/>
                      <a:pt x="134" y="251"/>
                    </a:cubicBezTo>
                    <a:close/>
                    <a:moveTo>
                      <a:pt x="123" y="271"/>
                    </a:moveTo>
                    <a:cubicBezTo>
                      <a:pt x="122" y="271"/>
                      <a:pt x="122" y="271"/>
                      <a:pt x="121" y="271"/>
                    </a:cubicBezTo>
                    <a:cubicBezTo>
                      <a:pt x="122" y="271"/>
                      <a:pt x="122" y="271"/>
                      <a:pt x="123" y="271"/>
                    </a:cubicBezTo>
                    <a:close/>
                    <a:moveTo>
                      <a:pt x="305" y="305"/>
                    </a:moveTo>
                    <a:cubicBezTo>
                      <a:pt x="305" y="305"/>
                      <a:pt x="304" y="305"/>
                      <a:pt x="305" y="304"/>
                    </a:cubicBezTo>
                    <a:cubicBezTo>
                      <a:pt x="305" y="305"/>
                      <a:pt x="305" y="305"/>
                      <a:pt x="305" y="305"/>
                    </a:cubicBezTo>
                    <a:cubicBezTo>
                      <a:pt x="305" y="305"/>
                      <a:pt x="305" y="305"/>
                      <a:pt x="305" y="305"/>
                    </a:cubicBezTo>
                    <a:close/>
                    <a:moveTo>
                      <a:pt x="294" y="258"/>
                    </a:moveTo>
                    <a:cubicBezTo>
                      <a:pt x="294" y="258"/>
                      <a:pt x="294" y="259"/>
                      <a:pt x="294" y="259"/>
                    </a:cubicBezTo>
                    <a:cubicBezTo>
                      <a:pt x="293" y="259"/>
                      <a:pt x="293" y="258"/>
                      <a:pt x="294" y="258"/>
                    </a:cubicBezTo>
                    <a:close/>
                    <a:moveTo>
                      <a:pt x="287" y="305"/>
                    </a:moveTo>
                    <a:cubicBezTo>
                      <a:pt x="287" y="305"/>
                      <a:pt x="286" y="306"/>
                      <a:pt x="286" y="306"/>
                    </a:cubicBezTo>
                    <a:cubicBezTo>
                      <a:pt x="286" y="306"/>
                      <a:pt x="286" y="306"/>
                      <a:pt x="286" y="305"/>
                    </a:cubicBezTo>
                    <a:cubicBezTo>
                      <a:pt x="286" y="305"/>
                      <a:pt x="286" y="305"/>
                      <a:pt x="286" y="305"/>
                    </a:cubicBezTo>
                    <a:cubicBezTo>
                      <a:pt x="287" y="305"/>
                      <a:pt x="287" y="305"/>
                      <a:pt x="287" y="305"/>
                    </a:cubicBezTo>
                    <a:close/>
                    <a:moveTo>
                      <a:pt x="301" y="306"/>
                    </a:moveTo>
                    <a:cubicBezTo>
                      <a:pt x="301" y="306"/>
                      <a:pt x="300" y="306"/>
                      <a:pt x="300" y="306"/>
                    </a:cubicBezTo>
                    <a:cubicBezTo>
                      <a:pt x="300" y="306"/>
                      <a:pt x="300" y="306"/>
                      <a:pt x="300" y="306"/>
                    </a:cubicBezTo>
                    <a:cubicBezTo>
                      <a:pt x="300" y="306"/>
                      <a:pt x="300" y="306"/>
                      <a:pt x="300" y="306"/>
                    </a:cubicBezTo>
                    <a:cubicBezTo>
                      <a:pt x="301" y="306"/>
                      <a:pt x="301" y="306"/>
                      <a:pt x="301" y="306"/>
                    </a:cubicBezTo>
                    <a:close/>
                    <a:moveTo>
                      <a:pt x="270" y="290"/>
                    </a:moveTo>
                    <a:cubicBezTo>
                      <a:pt x="270" y="290"/>
                      <a:pt x="270" y="290"/>
                      <a:pt x="270" y="290"/>
                    </a:cubicBezTo>
                    <a:cubicBezTo>
                      <a:pt x="270" y="290"/>
                      <a:pt x="270" y="290"/>
                      <a:pt x="270" y="290"/>
                    </a:cubicBezTo>
                    <a:close/>
                    <a:moveTo>
                      <a:pt x="270" y="290"/>
                    </a:moveTo>
                    <a:cubicBezTo>
                      <a:pt x="270" y="290"/>
                      <a:pt x="270" y="290"/>
                      <a:pt x="269" y="290"/>
                    </a:cubicBezTo>
                    <a:cubicBezTo>
                      <a:pt x="270" y="289"/>
                      <a:pt x="270" y="289"/>
                      <a:pt x="270" y="290"/>
                    </a:cubicBezTo>
                    <a:close/>
                    <a:moveTo>
                      <a:pt x="295" y="245"/>
                    </a:moveTo>
                    <a:cubicBezTo>
                      <a:pt x="295" y="245"/>
                      <a:pt x="295" y="245"/>
                      <a:pt x="295" y="245"/>
                    </a:cubicBezTo>
                    <a:cubicBezTo>
                      <a:pt x="295" y="245"/>
                      <a:pt x="295" y="245"/>
                      <a:pt x="295" y="245"/>
                    </a:cubicBezTo>
                    <a:cubicBezTo>
                      <a:pt x="295" y="245"/>
                      <a:pt x="295" y="245"/>
                      <a:pt x="295" y="245"/>
                    </a:cubicBezTo>
                    <a:cubicBezTo>
                      <a:pt x="295" y="245"/>
                      <a:pt x="295" y="245"/>
                      <a:pt x="295" y="245"/>
                    </a:cubicBezTo>
                    <a:close/>
                    <a:moveTo>
                      <a:pt x="310" y="271"/>
                    </a:moveTo>
                    <a:cubicBezTo>
                      <a:pt x="309" y="271"/>
                      <a:pt x="309" y="271"/>
                      <a:pt x="309" y="271"/>
                    </a:cubicBezTo>
                    <a:cubicBezTo>
                      <a:pt x="309" y="270"/>
                      <a:pt x="310" y="270"/>
                      <a:pt x="310" y="270"/>
                    </a:cubicBezTo>
                    <a:cubicBezTo>
                      <a:pt x="310" y="270"/>
                      <a:pt x="310" y="271"/>
                      <a:pt x="310" y="271"/>
                    </a:cubicBezTo>
                    <a:cubicBezTo>
                      <a:pt x="310" y="271"/>
                      <a:pt x="310" y="271"/>
                      <a:pt x="310" y="271"/>
                    </a:cubicBezTo>
                    <a:close/>
                    <a:moveTo>
                      <a:pt x="121" y="271"/>
                    </a:moveTo>
                    <a:cubicBezTo>
                      <a:pt x="121" y="272"/>
                      <a:pt x="121" y="272"/>
                      <a:pt x="121" y="272"/>
                    </a:cubicBezTo>
                    <a:cubicBezTo>
                      <a:pt x="121" y="272"/>
                      <a:pt x="121" y="272"/>
                      <a:pt x="121" y="272"/>
                    </a:cubicBezTo>
                    <a:cubicBezTo>
                      <a:pt x="121" y="271"/>
                      <a:pt x="121" y="271"/>
                      <a:pt x="121" y="271"/>
                    </a:cubicBezTo>
                    <a:close/>
                    <a:moveTo>
                      <a:pt x="274" y="264"/>
                    </a:moveTo>
                    <a:cubicBezTo>
                      <a:pt x="274" y="264"/>
                      <a:pt x="274" y="264"/>
                      <a:pt x="274" y="264"/>
                    </a:cubicBezTo>
                    <a:cubicBezTo>
                      <a:pt x="274" y="264"/>
                      <a:pt x="274" y="264"/>
                      <a:pt x="274" y="264"/>
                    </a:cubicBezTo>
                    <a:cubicBezTo>
                      <a:pt x="274" y="264"/>
                      <a:pt x="274" y="264"/>
                      <a:pt x="274" y="264"/>
                    </a:cubicBezTo>
                    <a:close/>
                    <a:moveTo>
                      <a:pt x="274" y="264"/>
                    </a:moveTo>
                    <a:cubicBezTo>
                      <a:pt x="274" y="264"/>
                      <a:pt x="274" y="264"/>
                      <a:pt x="274" y="264"/>
                    </a:cubicBezTo>
                    <a:cubicBezTo>
                      <a:pt x="274" y="264"/>
                      <a:pt x="274" y="264"/>
                      <a:pt x="274" y="264"/>
                    </a:cubicBezTo>
                    <a:cubicBezTo>
                      <a:pt x="274" y="264"/>
                      <a:pt x="274" y="264"/>
                      <a:pt x="274" y="264"/>
                    </a:cubicBezTo>
                    <a:close/>
                    <a:moveTo>
                      <a:pt x="548" y="704"/>
                    </a:moveTo>
                    <a:cubicBezTo>
                      <a:pt x="548" y="704"/>
                      <a:pt x="548" y="704"/>
                      <a:pt x="548" y="704"/>
                    </a:cubicBezTo>
                    <a:cubicBezTo>
                      <a:pt x="548" y="703"/>
                      <a:pt x="549" y="702"/>
                      <a:pt x="550" y="702"/>
                    </a:cubicBezTo>
                    <a:cubicBezTo>
                      <a:pt x="549" y="702"/>
                      <a:pt x="550" y="703"/>
                      <a:pt x="550" y="703"/>
                    </a:cubicBezTo>
                    <a:cubicBezTo>
                      <a:pt x="550" y="703"/>
                      <a:pt x="550" y="703"/>
                      <a:pt x="551" y="703"/>
                    </a:cubicBezTo>
                    <a:cubicBezTo>
                      <a:pt x="551" y="703"/>
                      <a:pt x="551" y="703"/>
                      <a:pt x="551" y="703"/>
                    </a:cubicBezTo>
                    <a:cubicBezTo>
                      <a:pt x="550" y="704"/>
                      <a:pt x="550" y="704"/>
                      <a:pt x="549" y="704"/>
                    </a:cubicBezTo>
                    <a:cubicBezTo>
                      <a:pt x="549" y="704"/>
                      <a:pt x="549" y="704"/>
                      <a:pt x="548" y="704"/>
                    </a:cubicBezTo>
                    <a:cubicBezTo>
                      <a:pt x="548" y="704"/>
                      <a:pt x="548" y="704"/>
                      <a:pt x="548" y="704"/>
                    </a:cubicBezTo>
                    <a:close/>
                    <a:moveTo>
                      <a:pt x="581" y="692"/>
                    </a:moveTo>
                    <a:cubicBezTo>
                      <a:pt x="581" y="692"/>
                      <a:pt x="581" y="692"/>
                      <a:pt x="581" y="691"/>
                    </a:cubicBezTo>
                    <a:cubicBezTo>
                      <a:pt x="581" y="691"/>
                      <a:pt x="581" y="691"/>
                      <a:pt x="582" y="691"/>
                    </a:cubicBezTo>
                    <a:cubicBezTo>
                      <a:pt x="582" y="691"/>
                      <a:pt x="582" y="691"/>
                      <a:pt x="582" y="691"/>
                    </a:cubicBezTo>
                    <a:cubicBezTo>
                      <a:pt x="583" y="691"/>
                      <a:pt x="583" y="691"/>
                      <a:pt x="583" y="692"/>
                    </a:cubicBezTo>
                    <a:cubicBezTo>
                      <a:pt x="583" y="692"/>
                      <a:pt x="583" y="692"/>
                      <a:pt x="582" y="692"/>
                    </a:cubicBezTo>
                    <a:cubicBezTo>
                      <a:pt x="582" y="693"/>
                      <a:pt x="582" y="693"/>
                      <a:pt x="581" y="693"/>
                    </a:cubicBezTo>
                    <a:cubicBezTo>
                      <a:pt x="581" y="693"/>
                      <a:pt x="581" y="693"/>
                      <a:pt x="581" y="692"/>
                    </a:cubicBezTo>
                    <a:close/>
                    <a:moveTo>
                      <a:pt x="577" y="693"/>
                    </a:moveTo>
                    <a:cubicBezTo>
                      <a:pt x="577" y="693"/>
                      <a:pt x="577" y="693"/>
                      <a:pt x="578" y="693"/>
                    </a:cubicBezTo>
                    <a:cubicBezTo>
                      <a:pt x="578" y="693"/>
                      <a:pt x="578" y="693"/>
                      <a:pt x="578" y="693"/>
                    </a:cubicBezTo>
                    <a:cubicBezTo>
                      <a:pt x="578" y="693"/>
                      <a:pt x="579" y="692"/>
                      <a:pt x="579" y="692"/>
                    </a:cubicBezTo>
                    <a:cubicBezTo>
                      <a:pt x="579" y="692"/>
                      <a:pt x="579" y="692"/>
                      <a:pt x="579" y="692"/>
                    </a:cubicBezTo>
                    <a:cubicBezTo>
                      <a:pt x="579" y="692"/>
                      <a:pt x="579" y="692"/>
                      <a:pt x="579" y="692"/>
                    </a:cubicBezTo>
                    <a:cubicBezTo>
                      <a:pt x="579" y="692"/>
                      <a:pt x="579" y="692"/>
                      <a:pt x="579" y="692"/>
                    </a:cubicBezTo>
                    <a:cubicBezTo>
                      <a:pt x="579" y="693"/>
                      <a:pt x="579" y="693"/>
                      <a:pt x="579" y="693"/>
                    </a:cubicBezTo>
                    <a:cubicBezTo>
                      <a:pt x="579" y="693"/>
                      <a:pt x="578" y="693"/>
                      <a:pt x="578" y="694"/>
                    </a:cubicBezTo>
                    <a:cubicBezTo>
                      <a:pt x="578" y="694"/>
                      <a:pt x="578" y="694"/>
                      <a:pt x="578" y="694"/>
                    </a:cubicBezTo>
                    <a:cubicBezTo>
                      <a:pt x="577" y="693"/>
                      <a:pt x="577" y="693"/>
                      <a:pt x="577" y="693"/>
                    </a:cubicBezTo>
                    <a:close/>
                    <a:moveTo>
                      <a:pt x="592" y="714"/>
                    </a:moveTo>
                    <a:cubicBezTo>
                      <a:pt x="592" y="714"/>
                      <a:pt x="592" y="713"/>
                      <a:pt x="592" y="712"/>
                    </a:cubicBezTo>
                    <a:cubicBezTo>
                      <a:pt x="592" y="712"/>
                      <a:pt x="592" y="712"/>
                      <a:pt x="592" y="712"/>
                    </a:cubicBezTo>
                    <a:cubicBezTo>
                      <a:pt x="592" y="712"/>
                      <a:pt x="592" y="712"/>
                      <a:pt x="592" y="711"/>
                    </a:cubicBezTo>
                    <a:cubicBezTo>
                      <a:pt x="592" y="711"/>
                      <a:pt x="592" y="711"/>
                      <a:pt x="591" y="711"/>
                    </a:cubicBezTo>
                    <a:cubicBezTo>
                      <a:pt x="591" y="711"/>
                      <a:pt x="591" y="712"/>
                      <a:pt x="591" y="712"/>
                    </a:cubicBezTo>
                    <a:cubicBezTo>
                      <a:pt x="591" y="712"/>
                      <a:pt x="591" y="712"/>
                      <a:pt x="591" y="712"/>
                    </a:cubicBezTo>
                    <a:cubicBezTo>
                      <a:pt x="591" y="712"/>
                      <a:pt x="591" y="712"/>
                      <a:pt x="591" y="713"/>
                    </a:cubicBezTo>
                    <a:cubicBezTo>
                      <a:pt x="591" y="713"/>
                      <a:pt x="590" y="713"/>
                      <a:pt x="590" y="714"/>
                    </a:cubicBezTo>
                    <a:cubicBezTo>
                      <a:pt x="590" y="714"/>
                      <a:pt x="590" y="714"/>
                      <a:pt x="590" y="714"/>
                    </a:cubicBezTo>
                    <a:cubicBezTo>
                      <a:pt x="590" y="714"/>
                      <a:pt x="590" y="714"/>
                      <a:pt x="590" y="714"/>
                    </a:cubicBezTo>
                    <a:cubicBezTo>
                      <a:pt x="589" y="714"/>
                      <a:pt x="589" y="714"/>
                      <a:pt x="589" y="715"/>
                    </a:cubicBezTo>
                    <a:cubicBezTo>
                      <a:pt x="589" y="715"/>
                      <a:pt x="589" y="715"/>
                      <a:pt x="589" y="715"/>
                    </a:cubicBezTo>
                    <a:cubicBezTo>
                      <a:pt x="589" y="715"/>
                      <a:pt x="589" y="714"/>
                      <a:pt x="589" y="714"/>
                    </a:cubicBezTo>
                    <a:cubicBezTo>
                      <a:pt x="589" y="714"/>
                      <a:pt x="589" y="714"/>
                      <a:pt x="589" y="714"/>
                    </a:cubicBezTo>
                    <a:cubicBezTo>
                      <a:pt x="589" y="714"/>
                      <a:pt x="589" y="713"/>
                      <a:pt x="588" y="713"/>
                    </a:cubicBezTo>
                    <a:cubicBezTo>
                      <a:pt x="588" y="713"/>
                      <a:pt x="588" y="713"/>
                      <a:pt x="589" y="712"/>
                    </a:cubicBezTo>
                    <a:cubicBezTo>
                      <a:pt x="589" y="712"/>
                      <a:pt x="589" y="712"/>
                      <a:pt x="589" y="712"/>
                    </a:cubicBezTo>
                    <a:cubicBezTo>
                      <a:pt x="589" y="711"/>
                      <a:pt x="589" y="711"/>
                      <a:pt x="589" y="711"/>
                    </a:cubicBezTo>
                    <a:cubicBezTo>
                      <a:pt x="589" y="711"/>
                      <a:pt x="589" y="710"/>
                      <a:pt x="589" y="710"/>
                    </a:cubicBezTo>
                    <a:cubicBezTo>
                      <a:pt x="590" y="710"/>
                      <a:pt x="590" y="710"/>
                      <a:pt x="589" y="710"/>
                    </a:cubicBezTo>
                    <a:cubicBezTo>
                      <a:pt x="589" y="710"/>
                      <a:pt x="589" y="709"/>
                      <a:pt x="590" y="709"/>
                    </a:cubicBezTo>
                    <a:cubicBezTo>
                      <a:pt x="590" y="709"/>
                      <a:pt x="590" y="709"/>
                      <a:pt x="590" y="709"/>
                    </a:cubicBezTo>
                    <a:cubicBezTo>
                      <a:pt x="590" y="709"/>
                      <a:pt x="590" y="709"/>
                      <a:pt x="590" y="709"/>
                    </a:cubicBezTo>
                    <a:cubicBezTo>
                      <a:pt x="590" y="708"/>
                      <a:pt x="590" y="708"/>
                      <a:pt x="591" y="708"/>
                    </a:cubicBezTo>
                    <a:cubicBezTo>
                      <a:pt x="591" y="708"/>
                      <a:pt x="591" y="708"/>
                      <a:pt x="591" y="708"/>
                    </a:cubicBezTo>
                    <a:cubicBezTo>
                      <a:pt x="591" y="708"/>
                      <a:pt x="591" y="707"/>
                      <a:pt x="590" y="707"/>
                    </a:cubicBezTo>
                    <a:cubicBezTo>
                      <a:pt x="590" y="707"/>
                      <a:pt x="590" y="707"/>
                      <a:pt x="590" y="708"/>
                    </a:cubicBezTo>
                    <a:cubicBezTo>
                      <a:pt x="590" y="708"/>
                      <a:pt x="590" y="708"/>
                      <a:pt x="589" y="708"/>
                    </a:cubicBezTo>
                    <a:cubicBezTo>
                      <a:pt x="589" y="708"/>
                      <a:pt x="588" y="709"/>
                      <a:pt x="588" y="709"/>
                    </a:cubicBezTo>
                    <a:cubicBezTo>
                      <a:pt x="588" y="709"/>
                      <a:pt x="587" y="710"/>
                      <a:pt x="587" y="710"/>
                    </a:cubicBezTo>
                    <a:cubicBezTo>
                      <a:pt x="587" y="711"/>
                      <a:pt x="586" y="711"/>
                      <a:pt x="587" y="712"/>
                    </a:cubicBezTo>
                    <a:cubicBezTo>
                      <a:pt x="587" y="712"/>
                      <a:pt x="587" y="712"/>
                      <a:pt x="587" y="712"/>
                    </a:cubicBezTo>
                    <a:cubicBezTo>
                      <a:pt x="586" y="712"/>
                      <a:pt x="586" y="713"/>
                      <a:pt x="586" y="713"/>
                    </a:cubicBezTo>
                    <a:cubicBezTo>
                      <a:pt x="586" y="713"/>
                      <a:pt x="586" y="713"/>
                      <a:pt x="586" y="713"/>
                    </a:cubicBezTo>
                    <a:cubicBezTo>
                      <a:pt x="585" y="713"/>
                      <a:pt x="585" y="713"/>
                      <a:pt x="585" y="713"/>
                    </a:cubicBezTo>
                    <a:cubicBezTo>
                      <a:pt x="585" y="713"/>
                      <a:pt x="585" y="712"/>
                      <a:pt x="585" y="712"/>
                    </a:cubicBezTo>
                    <a:cubicBezTo>
                      <a:pt x="585" y="713"/>
                      <a:pt x="585" y="713"/>
                      <a:pt x="585" y="712"/>
                    </a:cubicBezTo>
                    <a:cubicBezTo>
                      <a:pt x="584" y="712"/>
                      <a:pt x="584" y="712"/>
                      <a:pt x="584" y="711"/>
                    </a:cubicBezTo>
                    <a:cubicBezTo>
                      <a:pt x="584" y="711"/>
                      <a:pt x="584" y="711"/>
                      <a:pt x="584" y="710"/>
                    </a:cubicBezTo>
                    <a:cubicBezTo>
                      <a:pt x="584" y="711"/>
                      <a:pt x="584" y="711"/>
                      <a:pt x="584" y="711"/>
                    </a:cubicBezTo>
                    <a:cubicBezTo>
                      <a:pt x="585" y="711"/>
                      <a:pt x="585" y="710"/>
                      <a:pt x="585" y="709"/>
                    </a:cubicBezTo>
                    <a:cubicBezTo>
                      <a:pt x="586" y="709"/>
                      <a:pt x="586" y="709"/>
                      <a:pt x="586" y="709"/>
                    </a:cubicBezTo>
                    <a:cubicBezTo>
                      <a:pt x="586" y="709"/>
                      <a:pt x="586" y="709"/>
                      <a:pt x="586" y="709"/>
                    </a:cubicBezTo>
                    <a:cubicBezTo>
                      <a:pt x="586" y="708"/>
                      <a:pt x="585" y="709"/>
                      <a:pt x="585" y="709"/>
                    </a:cubicBezTo>
                    <a:cubicBezTo>
                      <a:pt x="585" y="709"/>
                      <a:pt x="585" y="709"/>
                      <a:pt x="585" y="709"/>
                    </a:cubicBezTo>
                    <a:cubicBezTo>
                      <a:pt x="585" y="709"/>
                      <a:pt x="584" y="709"/>
                      <a:pt x="584" y="709"/>
                    </a:cubicBezTo>
                    <a:cubicBezTo>
                      <a:pt x="584" y="709"/>
                      <a:pt x="584" y="709"/>
                      <a:pt x="585" y="709"/>
                    </a:cubicBezTo>
                    <a:cubicBezTo>
                      <a:pt x="585" y="709"/>
                      <a:pt x="585" y="709"/>
                      <a:pt x="585" y="708"/>
                    </a:cubicBezTo>
                    <a:cubicBezTo>
                      <a:pt x="585" y="708"/>
                      <a:pt x="585" y="708"/>
                      <a:pt x="585" y="708"/>
                    </a:cubicBezTo>
                    <a:cubicBezTo>
                      <a:pt x="585" y="708"/>
                      <a:pt x="585" y="708"/>
                      <a:pt x="585" y="708"/>
                    </a:cubicBezTo>
                    <a:cubicBezTo>
                      <a:pt x="584" y="708"/>
                      <a:pt x="584" y="708"/>
                      <a:pt x="584" y="708"/>
                    </a:cubicBezTo>
                    <a:cubicBezTo>
                      <a:pt x="584" y="708"/>
                      <a:pt x="584" y="708"/>
                      <a:pt x="584" y="708"/>
                    </a:cubicBezTo>
                    <a:cubicBezTo>
                      <a:pt x="584" y="708"/>
                      <a:pt x="584" y="708"/>
                      <a:pt x="584" y="708"/>
                    </a:cubicBezTo>
                    <a:cubicBezTo>
                      <a:pt x="584" y="708"/>
                      <a:pt x="584" y="708"/>
                      <a:pt x="584" y="708"/>
                    </a:cubicBezTo>
                    <a:cubicBezTo>
                      <a:pt x="584" y="708"/>
                      <a:pt x="584" y="707"/>
                      <a:pt x="583" y="707"/>
                    </a:cubicBezTo>
                    <a:cubicBezTo>
                      <a:pt x="583" y="707"/>
                      <a:pt x="583" y="707"/>
                      <a:pt x="583" y="707"/>
                    </a:cubicBezTo>
                    <a:cubicBezTo>
                      <a:pt x="583" y="707"/>
                      <a:pt x="583" y="707"/>
                      <a:pt x="583" y="707"/>
                    </a:cubicBezTo>
                    <a:cubicBezTo>
                      <a:pt x="583" y="707"/>
                      <a:pt x="583" y="707"/>
                      <a:pt x="584" y="707"/>
                    </a:cubicBezTo>
                    <a:cubicBezTo>
                      <a:pt x="584" y="707"/>
                      <a:pt x="584" y="707"/>
                      <a:pt x="584" y="707"/>
                    </a:cubicBezTo>
                    <a:cubicBezTo>
                      <a:pt x="584" y="708"/>
                      <a:pt x="584" y="707"/>
                      <a:pt x="584" y="707"/>
                    </a:cubicBezTo>
                    <a:cubicBezTo>
                      <a:pt x="584" y="708"/>
                      <a:pt x="584" y="708"/>
                      <a:pt x="585" y="708"/>
                    </a:cubicBezTo>
                    <a:cubicBezTo>
                      <a:pt x="585" y="708"/>
                      <a:pt x="585" y="708"/>
                      <a:pt x="586" y="708"/>
                    </a:cubicBezTo>
                    <a:cubicBezTo>
                      <a:pt x="586" y="708"/>
                      <a:pt x="586" y="708"/>
                      <a:pt x="586" y="707"/>
                    </a:cubicBezTo>
                    <a:cubicBezTo>
                      <a:pt x="586" y="707"/>
                      <a:pt x="586" y="707"/>
                      <a:pt x="586" y="707"/>
                    </a:cubicBezTo>
                    <a:cubicBezTo>
                      <a:pt x="586" y="707"/>
                      <a:pt x="586" y="707"/>
                      <a:pt x="585" y="707"/>
                    </a:cubicBezTo>
                    <a:cubicBezTo>
                      <a:pt x="586" y="707"/>
                      <a:pt x="586" y="706"/>
                      <a:pt x="587" y="706"/>
                    </a:cubicBezTo>
                    <a:cubicBezTo>
                      <a:pt x="587" y="706"/>
                      <a:pt x="587" y="706"/>
                      <a:pt x="588" y="705"/>
                    </a:cubicBezTo>
                    <a:cubicBezTo>
                      <a:pt x="588" y="705"/>
                      <a:pt x="588" y="705"/>
                      <a:pt x="588" y="705"/>
                    </a:cubicBezTo>
                    <a:cubicBezTo>
                      <a:pt x="588" y="705"/>
                      <a:pt x="588" y="706"/>
                      <a:pt x="589" y="705"/>
                    </a:cubicBezTo>
                    <a:cubicBezTo>
                      <a:pt x="589" y="705"/>
                      <a:pt x="589" y="705"/>
                      <a:pt x="589" y="704"/>
                    </a:cubicBezTo>
                    <a:cubicBezTo>
                      <a:pt x="589" y="704"/>
                      <a:pt x="590" y="704"/>
                      <a:pt x="590" y="704"/>
                    </a:cubicBezTo>
                    <a:cubicBezTo>
                      <a:pt x="590" y="703"/>
                      <a:pt x="590" y="703"/>
                      <a:pt x="590" y="703"/>
                    </a:cubicBezTo>
                    <a:cubicBezTo>
                      <a:pt x="590" y="703"/>
                      <a:pt x="590" y="702"/>
                      <a:pt x="590" y="702"/>
                    </a:cubicBezTo>
                    <a:cubicBezTo>
                      <a:pt x="590" y="702"/>
                      <a:pt x="589" y="702"/>
                      <a:pt x="589" y="702"/>
                    </a:cubicBezTo>
                    <a:cubicBezTo>
                      <a:pt x="589" y="702"/>
                      <a:pt x="589" y="703"/>
                      <a:pt x="589" y="703"/>
                    </a:cubicBezTo>
                    <a:cubicBezTo>
                      <a:pt x="588" y="704"/>
                      <a:pt x="588" y="704"/>
                      <a:pt x="588" y="703"/>
                    </a:cubicBezTo>
                    <a:cubicBezTo>
                      <a:pt x="588" y="703"/>
                      <a:pt x="588" y="703"/>
                      <a:pt x="588" y="703"/>
                    </a:cubicBezTo>
                    <a:cubicBezTo>
                      <a:pt x="588" y="703"/>
                      <a:pt x="587" y="703"/>
                      <a:pt x="587" y="703"/>
                    </a:cubicBezTo>
                    <a:cubicBezTo>
                      <a:pt x="587" y="703"/>
                      <a:pt x="587" y="703"/>
                      <a:pt x="587" y="703"/>
                    </a:cubicBezTo>
                    <a:cubicBezTo>
                      <a:pt x="586" y="703"/>
                      <a:pt x="586" y="704"/>
                      <a:pt x="586" y="704"/>
                    </a:cubicBezTo>
                    <a:cubicBezTo>
                      <a:pt x="586" y="704"/>
                      <a:pt x="586" y="704"/>
                      <a:pt x="586" y="704"/>
                    </a:cubicBezTo>
                    <a:cubicBezTo>
                      <a:pt x="586" y="704"/>
                      <a:pt x="586" y="704"/>
                      <a:pt x="586" y="704"/>
                    </a:cubicBezTo>
                    <a:cubicBezTo>
                      <a:pt x="586" y="704"/>
                      <a:pt x="586" y="704"/>
                      <a:pt x="585" y="704"/>
                    </a:cubicBezTo>
                    <a:cubicBezTo>
                      <a:pt x="585" y="704"/>
                      <a:pt x="585" y="704"/>
                      <a:pt x="585" y="704"/>
                    </a:cubicBezTo>
                    <a:cubicBezTo>
                      <a:pt x="585" y="704"/>
                      <a:pt x="586" y="704"/>
                      <a:pt x="585" y="704"/>
                    </a:cubicBezTo>
                    <a:cubicBezTo>
                      <a:pt x="585" y="703"/>
                      <a:pt x="585" y="704"/>
                      <a:pt x="585" y="704"/>
                    </a:cubicBezTo>
                    <a:cubicBezTo>
                      <a:pt x="585" y="704"/>
                      <a:pt x="584" y="704"/>
                      <a:pt x="584" y="705"/>
                    </a:cubicBezTo>
                    <a:cubicBezTo>
                      <a:pt x="584" y="705"/>
                      <a:pt x="584" y="705"/>
                      <a:pt x="584" y="705"/>
                    </a:cubicBezTo>
                    <a:cubicBezTo>
                      <a:pt x="584" y="704"/>
                      <a:pt x="584" y="704"/>
                      <a:pt x="584" y="704"/>
                    </a:cubicBezTo>
                    <a:cubicBezTo>
                      <a:pt x="584" y="704"/>
                      <a:pt x="584" y="704"/>
                      <a:pt x="584" y="704"/>
                    </a:cubicBezTo>
                    <a:cubicBezTo>
                      <a:pt x="584" y="704"/>
                      <a:pt x="584" y="704"/>
                      <a:pt x="584" y="704"/>
                    </a:cubicBezTo>
                    <a:cubicBezTo>
                      <a:pt x="584" y="704"/>
                      <a:pt x="584" y="704"/>
                      <a:pt x="584" y="704"/>
                    </a:cubicBezTo>
                    <a:cubicBezTo>
                      <a:pt x="584" y="704"/>
                      <a:pt x="584" y="704"/>
                      <a:pt x="585" y="704"/>
                    </a:cubicBezTo>
                    <a:cubicBezTo>
                      <a:pt x="585" y="704"/>
                      <a:pt x="585" y="703"/>
                      <a:pt x="585" y="703"/>
                    </a:cubicBezTo>
                    <a:cubicBezTo>
                      <a:pt x="585" y="703"/>
                      <a:pt x="585" y="703"/>
                      <a:pt x="584" y="703"/>
                    </a:cubicBezTo>
                    <a:cubicBezTo>
                      <a:pt x="584" y="703"/>
                      <a:pt x="584" y="703"/>
                      <a:pt x="584" y="703"/>
                    </a:cubicBezTo>
                    <a:cubicBezTo>
                      <a:pt x="584" y="703"/>
                      <a:pt x="585" y="703"/>
                      <a:pt x="585" y="702"/>
                    </a:cubicBezTo>
                    <a:cubicBezTo>
                      <a:pt x="585" y="702"/>
                      <a:pt x="585" y="702"/>
                      <a:pt x="586" y="702"/>
                    </a:cubicBezTo>
                    <a:cubicBezTo>
                      <a:pt x="586" y="702"/>
                      <a:pt x="586" y="702"/>
                      <a:pt x="586" y="702"/>
                    </a:cubicBezTo>
                    <a:cubicBezTo>
                      <a:pt x="585" y="702"/>
                      <a:pt x="585" y="702"/>
                      <a:pt x="585" y="702"/>
                    </a:cubicBezTo>
                    <a:cubicBezTo>
                      <a:pt x="585" y="702"/>
                      <a:pt x="585" y="702"/>
                      <a:pt x="585" y="702"/>
                    </a:cubicBezTo>
                    <a:cubicBezTo>
                      <a:pt x="584" y="701"/>
                      <a:pt x="584" y="701"/>
                      <a:pt x="584" y="702"/>
                    </a:cubicBezTo>
                    <a:cubicBezTo>
                      <a:pt x="583" y="702"/>
                      <a:pt x="583" y="702"/>
                      <a:pt x="583" y="702"/>
                    </a:cubicBezTo>
                    <a:cubicBezTo>
                      <a:pt x="583" y="702"/>
                      <a:pt x="583" y="702"/>
                      <a:pt x="583" y="701"/>
                    </a:cubicBezTo>
                    <a:cubicBezTo>
                      <a:pt x="583" y="701"/>
                      <a:pt x="584" y="701"/>
                      <a:pt x="584" y="701"/>
                    </a:cubicBezTo>
                    <a:cubicBezTo>
                      <a:pt x="584" y="701"/>
                      <a:pt x="584" y="701"/>
                      <a:pt x="584" y="701"/>
                    </a:cubicBezTo>
                    <a:cubicBezTo>
                      <a:pt x="584" y="701"/>
                      <a:pt x="584" y="701"/>
                      <a:pt x="584" y="701"/>
                    </a:cubicBezTo>
                    <a:cubicBezTo>
                      <a:pt x="584" y="701"/>
                      <a:pt x="584" y="701"/>
                      <a:pt x="584" y="701"/>
                    </a:cubicBezTo>
                    <a:cubicBezTo>
                      <a:pt x="584" y="700"/>
                      <a:pt x="584" y="700"/>
                      <a:pt x="584" y="700"/>
                    </a:cubicBezTo>
                    <a:cubicBezTo>
                      <a:pt x="584" y="701"/>
                      <a:pt x="583" y="701"/>
                      <a:pt x="583" y="701"/>
                    </a:cubicBezTo>
                    <a:cubicBezTo>
                      <a:pt x="583" y="701"/>
                      <a:pt x="582" y="701"/>
                      <a:pt x="582" y="701"/>
                    </a:cubicBezTo>
                    <a:cubicBezTo>
                      <a:pt x="582" y="701"/>
                      <a:pt x="582" y="701"/>
                      <a:pt x="582" y="701"/>
                    </a:cubicBezTo>
                    <a:cubicBezTo>
                      <a:pt x="582" y="701"/>
                      <a:pt x="582" y="701"/>
                      <a:pt x="582" y="701"/>
                    </a:cubicBezTo>
                    <a:cubicBezTo>
                      <a:pt x="583" y="701"/>
                      <a:pt x="583" y="700"/>
                      <a:pt x="583" y="700"/>
                    </a:cubicBezTo>
                    <a:cubicBezTo>
                      <a:pt x="583" y="700"/>
                      <a:pt x="584" y="700"/>
                      <a:pt x="584" y="699"/>
                    </a:cubicBezTo>
                    <a:cubicBezTo>
                      <a:pt x="584" y="699"/>
                      <a:pt x="584" y="699"/>
                      <a:pt x="585" y="699"/>
                    </a:cubicBezTo>
                    <a:cubicBezTo>
                      <a:pt x="585" y="699"/>
                      <a:pt x="584" y="699"/>
                      <a:pt x="584" y="699"/>
                    </a:cubicBezTo>
                    <a:cubicBezTo>
                      <a:pt x="584" y="699"/>
                      <a:pt x="584" y="698"/>
                      <a:pt x="584" y="698"/>
                    </a:cubicBezTo>
                    <a:cubicBezTo>
                      <a:pt x="584" y="698"/>
                      <a:pt x="584" y="698"/>
                      <a:pt x="584" y="698"/>
                    </a:cubicBezTo>
                    <a:cubicBezTo>
                      <a:pt x="585" y="698"/>
                      <a:pt x="585" y="698"/>
                      <a:pt x="585" y="698"/>
                    </a:cubicBezTo>
                    <a:cubicBezTo>
                      <a:pt x="586" y="698"/>
                      <a:pt x="586" y="698"/>
                      <a:pt x="586" y="698"/>
                    </a:cubicBezTo>
                    <a:cubicBezTo>
                      <a:pt x="586" y="698"/>
                      <a:pt x="586" y="697"/>
                      <a:pt x="586" y="697"/>
                    </a:cubicBezTo>
                    <a:cubicBezTo>
                      <a:pt x="587" y="696"/>
                      <a:pt x="587" y="696"/>
                      <a:pt x="586" y="696"/>
                    </a:cubicBezTo>
                    <a:cubicBezTo>
                      <a:pt x="586" y="696"/>
                      <a:pt x="586" y="695"/>
                      <a:pt x="586" y="695"/>
                    </a:cubicBezTo>
                    <a:cubicBezTo>
                      <a:pt x="585" y="695"/>
                      <a:pt x="585" y="695"/>
                      <a:pt x="585" y="695"/>
                    </a:cubicBezTo>
                    <a:cubicBezTo>
                      <a:pt x="584" y="695"/>
                      <a:pt x="584" y="695"/>
                      <a:pt x="584" y="694"/>
                    </a:cubicBezTo>
                    <a:cubicBezTo>
                      <a:pt x="584" y="694"/>
                      <a:pt x="583" y="694"/>
                      <a:pt x="583" y="694"/>
                    </a:cubicBezTo>
                    <a:cubicBezTo>
                      <a:pt x="583" y="694"/>
                      <a:pt x="583" y="694"/>
                      <a:pt x="583" y="694"/>
                    </a:cubicBezTo>
                    <a:cubicBezTo>
                      <a:pt x="583" y="694"/>
                      <a:pt x="582" y="694"/>
                      <a:pt x="582" y="694"/>
                    </a:cubicBezTo>
                    <a:cubicBezTo>
                      <a:pt x="582" y="694"/>
                      <a:pt x="582" y="694"/>
                      <a:pt x="582" y="694"/>
                    </a:cubicBezTo>
                    <a:cubicBezTo>
                      <a:pt x="582" y="695"/>
                      <a:pt x="582" y="695"/>
                      <a:pt x="582" y="695"/>
                    </a:cubicBezTo>
                    <a:cubicBezTo>
                      <a:pt x="582" y="694"/>
                      <a:pt x="581" y="694"/>
                      <a:pt x="581" y="694"/>
                    </a:cubicBezTo>
                    <a:cubicBezTo>
                      <a:pt x="581" y="694"/>
                      <a:pt x="581" y="694"/>
                      <a:pt x="581" y="694"/>
                    </a:cubicBezTo>
                    <a:cubicBezTo>
                      <a:pt x="580" y="694"/>
                      <a:pt x="580" y="695"/>
                      <a:pt x="580" y="695"/>
                    </a:cubicBezTo>
                    <a:cubicBezTo>
                      <a:pt x="580" y="696"/>
                      <a:pt x="580" y="696"/>
                      <a:pt x="580" y="696"/>
                    </a:cubicBezTo>
                    <a:cubicBezTo>
                      <a:pt x="580" y="695"/>
                      <a:pt x="580" y="694"/>
                      <a:pt x="580" y="693"/>
                    </a:cubicBezTo>
                    <a:cubicBezTo>
                      <a:pt x="579" y="693"/>
                      <a:pt x="579" y="694"/>
                      <a:pt x="578" y="694"/>
                    </a:cubicBezTo>
                    <a:cubicBezTo>
                      <a:pt x="578" y="694"/>
                      <a:pt x="578" y="694"/>
                      <a:pt x="579" y="694"/>
                    </a:cubicBezTo>
                    <a:cubicBezTo>
                      <a:pt x="579" y="694"/>
                      <a:pt x="579" y="694"/>
                      <a:pt x="579" y="694"/>
                    </a:cubicBezTo>
                    <a:cubicBezTo>
                      <a:pt x="578" y="694"/>
                      <a:pt x="578" y="694"/>
                      <a:pt x="578" y="694"/>
                    </a:cubicBezTo>
                    <a:cubicBezTo>
                      <a:pt x="578" y="694"/>
                      <a:pt x="578" y="694"/>
                      <a:pt x="578" y="694"/>
                    </a:cubicBezTo>
                    <a:cubicBezTo>
                      <a:pt x="578" y="695"/>
                      <a:pt x="578" y="694"/>
                      <a:pt x="578" y="695"/>
                    </a:cubicBezTo>
                    <a:cubicBezTo>
                      <a:pt x="578" y="695"/>
                      <a:pt x="578" y="695"/>
                      <a:pt x="578" y="695"/>
                    </a:cubicBezTo>
                    <a:cubicBezTo>
                      <a:pt x="577" y="696"/>
                      <a:pt x="577" y="695"/>
                      <a:pt x="577" y="695"/>
                    </a:cubicBezTo>
                    <a:cubicBezTo>
                      <a:pt x="577" y="695"/>
                      <a:pt x="577" y="695"/>
                      <a:pt x="577" y="694"/>
                    </a:cubicBezTo>
                    <a:cubicBezTo>
                      <a:pt x="577" y="695"/>
                      <a:pt x="577" y="695"/>
                      <a:pt x="577" y="695"/>
                    </a:cubicBezTo>
                    <a:cubicBezTo>
                      <a:pt x="577" y="696"/>
                      <a:pt x="577" y="696"/>
                      <a:pt x="577" y="696"/>
                    </a:cubicBezTo>
                    <a:cubicBezTo>
                      <a:pt x="577" y="696"/>
                      <a:pt x="576" y="696"/>
                      <a:pt x="576" y="696"/>
                    </a:cubicBezTo>
                    <a:cubicBezTo>
                      <a:pt x="575" y="696"/>
                      <a:pt x="575" y="696"/>
                      <a:pt x="575" y="697"/>
                    </a:cubicBezTo>
                    <a:cubicBezTo>
                      <a:pt x="574" y="697"/>
                      <a:pt x="574" y="697"/>
                      <a:pt x="574" y="697"/>
                    </a:cubicBezTo>
                    <a:cubicBezTo>
                      <a:pt x="574" y="697"/>
                      <a:pt x="574" y="698"/>
                      <a:pt x="574" y="698"/>
                    </a:cubicBezTo>
                    <a:cubicBezTo>
                      <a:pt x="574" y="698"/>
                      <a:pt x="574" y="698"/>
                      <a:pt x="574" y="698"/>
                    </a:cubicBezTo>
                    <a:cubicBezTo>
                      <a:pt x="574" y="698"/>
                      <a:pt x="574" y="698"/>
                      <a:pt x="574" y="698"/>
                    </a:cubicBezTo>
                    <a:cubicBezTo>
                      <a:pt x="574" y="697"/>
                      <a:pt x="574" y="697"/>
                      <a:pt x="574" y="697"/>
                    </a:cubicBezTo>
                    <a:cubicBezTo>
                      <a:pt x="574" y="697"/>
                      <a:pt x="574" y="697"/>
                      <a:pt x="574" y="697"/>
                    </a:cubicBezTo>
                    <a:cubicBezTo>
                      <a:pt x="574" y="697"/>
                      <a:pt x="574" y="696"/>
                      <a:pt x="575" y="696"/>
                    </a:cubicBezTo>
                    <a:cubicBezTo>
                      <a:pt x="575" y="696"/>
                      <a:pt x="575" y="696"/>
                      <a:pt x="575" y="696"/>
                    </a:cubicBezTo>
                    <a:cubicBezTo>
                      <a:pt x="575" y="695"/>
                      <a:pt x="575" y="695"/>
                      <a:pt x="575" y="694"/>
                    </a:cubicBezTo>
                    <a:cubicBezTo>
                      <a:pt x="575" y="694"/>
                      <a:pt x="575" y="694"/>
                      <a:pt x="575" y="694"/>
                    </a:cubicBezTo>
                    <a:cubicBezTo>
                      <a:pt x="575" y="693"/>
                      <a:pt x="575" y="693"/>
                      <a:pt x="575" y="693"/>
                    </a:cubicBezTo>
                    <a:cubicBezTo>
                      <a:pt x="575" y="693"/>
                      <a:pt x="574" y="693"/>
                      <a:pt x="574" y="693"/>
                    </a:cubicBezTo>
                    <a:cubicBezTo>
                      <a:pt x="574" y="693"/>
                      <a:pt x="574" y="694"/>
                      <a:pt x="574" y="694"/>
                    </a:cubicBezTo>
                    <a:cubicBezTo>
                      <a:pt x="575" y="694"/>
                      <a:pt x="575" y="695"/>
                      <a:pt x="574" y="695"/>
                    </a:cubicBezTo>
                    <a:cubicBezTo>
                      <a:pt x="574" y="695"/>
                      <a:pt x="574" y="696"/>
                      <a:pt x="574" y="695"/>
                    </a:cubicBezTo>
                    <a:cubicBezTo>
                      <a:pt x="574" y="695"/>
                      <a:pt x="574" y="695"/>
                      <a:pt x="574" y="695"/>
                    </a:cubicBezTo>
                    <a:cubicBezTo>
                      <a:pt x="573" y="695"/>
                      <a:pt x="574" y="695"/>
                      <a:pt x="574" y="695"/>
                    </a:cubicBezTo>
                    <a:cubicBezTo>
                      <a:pt x="574" y="694"/>
                      <a:pt x="574" y="694"/>
                      <a:pt x="574" y="694"/>
                    </a:cubicBezTo>
                    <a:cubicBezTo>
                      <a:pt x="574" y="694"/>
                      <a:pt x="574" y="694"/>
                      <a:pt x="574" y="694"/>
                    </a:cubicBezTo>
                    <a:cubicBezTo>
                      <a:pt x="574" y="694"/>
                      <a:pt x="574" y="694"/>
                      <a:pt x="574" y="694"/>
                    </a:cubicBezTo>
                    <a:cubicBezTo>
                      <a:pt x="574" y="694"/>
                      <a:pt x="574" y="694"/>
                      <a:pt x="574" y="694"/>
                    </a:cubicBezTo>
                    <a:cubicBezTo>
                      <a:pt x="574" y="693"/>
                      <a:pt x="574" y="693"/>
                      <a:pt x="574" y="693"/>
                    </a:cubicBezTo>
                    <a:cubicBezTo>
                      <a:pt x="573" y="693"/>
                      <a:pt x="573" y="694"/>
                      <a:pt x="573" y="694"/>
                    </a:cubicBezTo>
                    <a:cubicBezTo>
                      <a:pt x="573" y="694"/>
                      <a:pt x="573" y="694"/>
                      <a:pt x="573" y="695"/>
                    </a:cubicBezTo>
                    <a:cubicBezTo>
                      <a:pt x="572" y="694"/>
                      <a:pt x="573" y="694"/>
                      <a:pt x="572" y="694"/>
                    </a:cubicBezTo>
                    <a:cubicBezTo>
                      <a:pt x="572" y="694"/>
                      <a:pt x="572" y="694"/>
                      <a:pt x="572" y="695"/>
                    </a:cubicBezTo>
                    <a:cubicBezTo>
                      <a:pt x="572" y="695"/>
                      <a:pt x="572" y="695"/>
                      <a:pt x="572" y="695"/>
                    </a:cubicBezTo>
                    <a:cubicBezTo>
                      <a:pt x="572" y="694"/>
                      <a:pt x="572" y="694"/>
                      <a:pt x="571" y="694"/>
                    </a:cubicBezTo>
                    <a:cubicBezTo>
                      <a:pt x="570" y="693"/>
                      <a:pt x="570" y="693"/>
                      <a:pt x="569" y="694"/>
                    </a:cubicBezTo>
                    <a:cubicBezTo>
                      <a:pt x="569" y="694"/>
                      <a:pt x="569" y="694"/>
                      <a:pt x="569" y="694"/>
                    </a:cubicBezTo>
                    <a:cubicBezTo>
                      <a:pt x="569" y="694"/>
                      <a:pt x="569" y="694"/>
                      <a:pt x="569" y="694"/>
                    </a:cubicBezTo>
                    <a:cubicBezTo>
                      <a:pt x="569" y="694"/>
                      <a:pt x="569" y="694"/>
                      <a:pt x="569" y="693"/>
                    </a:cubicBezTo>
                    <a:cubicBezTo>
                      <a:pt x="570" y="693"/>
                      <a:pt x="571" y="693"/>
                      <a:pt x="571" y="692"/>
                    </a:cubicBezTo>
                    <a:cubicBezTo>
                      <a:pt x="570" y="692"/>
                      <a:pt x="570" y="693"/>
                      <a:pt x="570" y="692"/>
                    </a:cubicBezTo>
                    <a:cubicBezTo>
                      <a:pt x="570" y="692"/>
                      <a:pt x="570" y="692"/>
                      <a:pt x="570" y="692"/>
                    </a:cubicBezTo>
                    <a:cubicBezTo>
                      <a:pt x="570" y="692"/>
                      <a:pt x="570" y="692"/>
                      <a:pt x="570" y="692"/>
                    </a:cubicBezTo>
                    <a:cubicBezTo>
                      <a:pt x="570" y="691"/>
                      <a:pt x="569" y="692"/>
                      <a:pt x="569" y="692"/>
                    </a:cubicBezTo>
                    <a:cubicBezTo>
                      <a:pt x="569" y="691"/>
                      <a:pt x="569" y="692"/>
                      <a:pt x="569" y="691"/>
                    </a:cubicBezTo>
                    <a:cubicBezTo>
                      <a:pt x="569" y="691"/>
                      <a:pt x="569" y="691"/>
                      <a:pt x="569" y="691"/>
                    </a:cubicBezTo>
                    <a:cubicBezTo>
                      <a:pt x="570" y="691"/>
                      <a:pt x="570" y="691"/>
                      <a:pt x="571" y="690"/>
                    </a:cubicBezTo>
                    <a:cubicBezTo>
                      <a:pt x="572" y="690"/>
                      <a:pt x="572" y="689"/>
                      <a:pt x="573" y="689"/>
                    </a:cubicBezTo>
                    <a:cubicBezTo>
                      <a:pt x="573" y="689"/>
                      <a:pt x="573" y="689"/>
                      <a:pt x="573" y="688"/>
                    </a:cubicBezTo>
                    <a:cubicBezTo>
                      <a:pt x="573" y="688"/>
                      <a:pt x="573" y="688"/>
                      <a:pt x="573" y="688"/>
                    </a:cubicBezTo>
                    <a:cubicBezTo>
                      <a:pt x="572" y="689"/>
                      <a:pt x="572" y="689"/>
                      <a:pt x="572" y="689"/>
                    </a:cubicBezTo>
                    <a:cubicBezTo>
                      <a:pt x="572" y="689"/>
                      <a:pt x="572" y="689"/>
                      <a:pt x="571" y="689"/>
                    </a:cubicBezTo>
                    <a:cubicBezTo>
                      <a:pt x="571" y="689"/>
                      <a:pt x="571" y="689"/>
                      <a:pt x="571" y="689"/>
                    </a:cubicBezTo>
                    <a:cubicBezTo>
                      <a:pt x="571" y="689"/>
                      <a:pt x="571" y="689"/>
                      <a:pt x="571" y="688"/>
                    </a:cubicBezTo>
                    <a:cubicBezTo>
                      <a:pt x="570" y="688"/>
                      <a:pt x="570" y="688"/>
                      <a:pt x="570" y="688"/>
                    </a:cubicBezTo>
                    <a:cubicBezTo>
                      <a:pt x="569" y="688"/>
                      <a:pt x="569" y="688"/>
                      <a:pt x="569" y="689"/>
                    </a:cubicBezTo>
                    <a:cubicBezTo>
                      <a:pt x="569" y="688"/>
                      <a:pt x="569" y="688"/>
                      <a:pt x="569" y="688"/>
                    </a:cubicBezTo>
                    <a:cubicBezTo>
                      <a:pt x="569" y="688"/>
                      <a:pt x="569" y="687"/>
                      <a:pt x="569" y="687"/>
                    </a:cubicBezTo>
                    <a:cubicBezTo>
                      <a:pt x="569" y="687"/>
                      <a:pt x="569" y="687"/>
                      <a:pt x="568" y="687"/>
                    </a:cubicBezTo>
                    <a:cubicBezTo>
                      <a:pt x="568" y="687"/>
                      <a:pt x="568" y="687"/>
                      <a:pt x="568" y="688"/>
                    </a:cubicBezTo>
                    <a:cubicBezTo>
                      <a:pt x="567" y="688"/>
                      <a:pt x="567" y="689"/>
                      <a:pt x="566" y="690"/>
                    </a:cubicBezTo>
                    <a:cubicBezTo>
                      <a:pt x="565" y="690"/>
                      <a:pt x="565" y="691"/>
                      <a:pt x="564" y="692"/>
                    </a:cubicBezTo>
                    <a:cubicBezTo>
                      <a:pt x="564" y="692"/>
                      <a:pt x="564" y="692"/>
                      <a:pt x="564" y="693"/>
                    </a:cubicBezTo>
                    <a:cubicBezTo>
                      <a:pt x="564" y="692"/>
                      <a:pt x="564" y="692"/>
                      <a:pt x="564" y="692"/>
                    </a:cubicBezTo>
                    <a:cubicBezTo>
                      <a:pt x="564" y="691"/>
                      <a:pt x="564" y="691"/>
                      <a:pt x="564" y="691"/>
                    </a:cubicBezTo>
                    <a:cubicBezTo>
                      <a:pt x="564" y="691"/>
                      <a:pt x="564" y="691"/>
                      <a:pt x="564" y="691"/>
                    </a:cubicBezTo>
                    <a:cubicBezTo>
                      <a:pt x="564" y="691"/>
                      <a:pt x="564" y="690"/>
                      <a:pt x="565" y="689"/>
                    </a:cubicBezTo>
                    <a:cubicBezTo>
                      <a:pt x="565" y="689"/>
                      <a:pt x="565" y="689"/>
                      <a:pt x="564" y="689"/>
                    </a:cubicBezTo>
                    <a:cubicBezTo>
                      <a:pt x="564" y="688"/>
                      <a:pt x="564" y="688"/>
                      <a:pt x="565" y="688"/>
                    </a:cubicBezTo>
                    <a:cubicBezTo>
                      <a:pt x="565" y="687"/>
                      <a:pt x="565" y="687"/>
                      <a:pt x="565" y="687"/>
                    </a:cubicBezTo>
                    <a:cubicBezTo>
                      <a:pt x="565" y="687"/>
                      <a:pt x="566" y="687"/>
                      <a:pt x="566" y="687"/>
                    </a:cubicBezTo>
                    <a:cubicBezTo>
                      <a:pt x="566" y="687"/>
                      <a:pt x="566" y="687"/>
                      <a:pt x="566" y="687"/>
                    </a:cubicBezTo>
                    <a:cubicBezTo>
                      <a:pt x="566" y="686"/>
                      <a:pt x="566" y="685"/>
                      <a:pt x="567" y="685"/>
                    </a:cubicBezTo>
                    <a:cubicBezTo>
                      <a:pt x="567" y="685"/>
                      <a:pt x="567" y="684"/>
                      <a:pt x="566" y="684"/>
                    </a:cubicBezTo>
                    <a:cubicBezTo>
                      <a:pt x="567" y="684"/>
                      <a:pt x="567" y="684"/>
                      <a:pt x="567" y="684"/>
                    </a:cubicBezTo>
                    <a:cubicBezTo>
                      <a:pt x="567" y="684"/>
                      <a:pt x="568" y="684"/>
                      <a:pt x="568" y="683"/>
                    </a:cubicBezTo>
                    <a:cubicBezTo>
                      <a:pt x="568" y="683"/>
                      <a:pt x="568" y="683"/>
                      <a:pt x="568" y="682"/>
                    </a:cubicBezTo>
                    <a:cubicBezTo>
                      <a:pt x="568" y="682"/>
                      <a:pt x="568" y="682"/>
                      <a:pt x="568" y="682"/>
                    </a:cubicBezTo>
                    <a:cubicBezTo>
                      <a:pt x="569" y="682"/>
                      <a:pt x="569" y="682"/>
                      <a:pt x="569" y="681"/>
                    </a:cubicBezTo>
                    <a:cubicBezTo>
                      <a:pt x="569" y="681"/>
                      <a:pt x="569" y="681"/>
                      <a:pt x="569" y="681"/>
                    </a:cubicBezTo>
                    <a:cubicBezTo>
                      <a:pt x="568" y="681"/>
                      <a:pt x="568" y="680"/>
                      <a:pt x="569" y="680"/>
                    </a:cubicBezTo>
                    <a:cubicBezTo>
                      <a:pt x="569" y="680"/>
                      <a:pt x="569" y="680"/>
                      <a:pt x="569" y="680"/>
                    </a:cubicBezTo>
                    <a:cubicBezTo>
                      <a:pt x="569" y="681"/>
                      <a:pt x="569" y="680"/>
                      <a:pt x="569" y="680"/>
                    </a:cubicBezTo>
                    <a:cubicBezTo>
                      <a:pt x="569" y="680"/>
                      <a:pt x="569" y="680"/>
                      <a:pt x="569" y="680"/>
                    </a:cubicBezTo>
                    <a:cubicBezTo>
                      <a:pt x="570" y="680"/>
                      <a:pt x="570" y="679"/>
                      <a:pt x="570" y="679"/>
                    </a:cubicBezTo>
                    <a:cubicBezTo>
                      <a:pt x="570" y="679"/>
                      <a:pt x="571" y="679"/>
                      <a:pt x="571" y="678"/>
                    </a:cubicBezTo>
                    <a:cubicBezTo>
                      <a:pt x="571" y="678"/>
                      <a:pt x="571" y="677"/>
                      <a:pt x="571" y="677"/>
                    </a:cubicBezTo>
                    <a:cubicBezTo>
                      <a:pt x="571" y="677"/>
                      <a:pt x="572" y="677"/>
                      <a:pt x="571" y="676"/>
                    </a:cubicBezTo>
                    <a:cubicBezTo>
                      <a:pt x="571" y="676"/>
                      <a:pt x="571" y="676"/>
                      <a:pt x="571" y="675"/>
                    </a:cubicBezTo>
                    <a:cubicBezTo>
                      <a:pt x="571" y="675"/>
                      <a:pt x="570" y="675"/>
                      <a:pt x="570" y="676"/>
                    </a:cubicBezTo>
                    <a:cubicBezTo>
                      <a:pt x="570" y="676"/>
                      <a:pt x="569" y="676"/>
                      <a:pt x="569" y="675"/>
                    </a:cubicBezTo>
                    <a:cubicBezTo>
                      <a:pt x="569" y="675"/>
                      <a:pt x="569" y="675"/>
                      <a:pt x="569" y="675"/>
                    </a:cubicBezTo>
                    <a:cubicBezTo>
                      <a:pt x="569" y="674"/>
                      <a:pt x="569" y="674"/>
                      <a:pt x="570" y="674"/>
                    </a:cubicBezTo>
                    <a:cubicBezTo>
                      <a:pt x="571" y="674"/>
                      <a:pt x="571" y="674"/>
                      <a:pt x="572" y="674"/>
                    </a:cubicBezTo>
                    <a:cubicBezTo>
                      <a:pt x="572" y="674"/>
                      <a:pt x="572" y="674"/>
                      <a:pt x="572" y="674"/>
                    </a:cubicBezTo>
                    <a:cubicBezTo>
                      <a:pt x="572" y="674"/>
                      <a:pt x="573" y="674"/>
                      <a:pt x="573" y="674"/>
                    </a:cubicBezTo>
                    <a:cubicBezTo>
                      <a:pt x="573" y="674"/>
                      <a:pt x="573" y="674"/>
                      <a:pt x="573" y="674"/>
                    </a:cubicBezTo>
                    <a:cubicBezTo>
                      <a:pt x="573" y="673"/>
                      <a:pt x="573" y="673"/>
                      <a:pt x="573" y="673"/>
                    </a:cubicBezTo>
                    <a:cubicBezTo>
                      <a:pt x="573" y="672"/>
                      <a:pt x="573" y="672"/>
                      <a:pt x="573" y="672"/>
                    </a:cubicBezTo>
                    <a:cubicBezTo>
                      <a:pt x="574" y="671"/>
                      <a:pt x="573" y="671"/>
                      <a:pt x="573" y="671"/>
                    </a:cubicBezTo>
                    <a:cubicBezTo>
                      <a:pt x="572" y="671"/>
                      <a:pt x="572" y="671"/>
                      <a:pt x="572" y="672"/>
                    </a:cubicBezTo>
                    <a:cubicBezTo>
                      <a:pt x="572" y="672"/>
                      <a:pt x="571" y="672"/>
                      <a:pt x="571" y="672"/>
                    </a:cubicBezTo>
                    <a:cubicBezTo>
                      <a:pt x="571" y="672"/>
                      <a:pt x="571" y="672"/>
                      <a:pt x="571" y="672"/>
                    </a:cubicBezTo>
                    <a:cubicBezTo>
                      <a:pt x="570" y="672"/>
                      <a:pt x="570" y="672"/>
                      <a:pt x="570" y="672"/>
                    </a:cubicBezTo>
                    <a:cubicBezTo>
                      <a:pt x="570" y="671"/>
                      <a:pt x="570" y="671"/>
                      <a:pt x="570" y="671"/>
                    </a:cubicBezTo>
                    <a:cubicBezTo>
                      <a:pt x="570" y="671"/>
                      <a:pt x="570" y="671"/>
                      <a:pt x="570" y="671"/>
                    </a:cubicBezTo>
                    <a:cubicBezTo>
                      <a:pt x="569" y="671"/>
                      <a:pt x="569" y="672"/>
                      <a:pt x="568" y="672"/>
                    </a:cubicBezTo>
                    <a:cubicBezTo>
                      <a:pt x="568" y="672"/>
                      <a:pt x="568" y="672"/>
                      <a:pt x="568" y="672"/>
                    </a:cubicBezTo>
                    <a:cubicBezTo>
                      <a:pt x="567" y="673"/>
                      <a:pt x="567" y="673"/>
                      <a:pt x="566" y="673"/>
                    </a:cubicBezTo>
                    <a:cubicBezTo>
                      <a:pt x="565" y="674"/>
                      <a:pt x="565" y="674"/>
                      <a:pt x="565" y="675"/>
                    </a:cubicBezTo>
                    <a:cubicBezTo>
                      <a:pt x="564" y="675"/>
                      <a:pt x="564" y="675"/>
                      <a:pt x="564" y="675"/>
                    </a:cubicBezTo>
                    <a:cubicBezTo>
                      <a:pt x="565" y="676"/>
                      <a:pt x="564" y="676"/>
                      <a:pt x="564" y="676"/>
                    </a:cubicBezTo>
                    <a:cubicBezTo>
                      <a:pt x="564" y="676"/>
                      <a:pt x="564" y="676"/>
                      <a:pt x="564" y="677"/>
                    </a:cubicBezTo>
                    <a:cubicBezTo>
                      <a:pt x="563" y="677"/>
                      <a:pt x="563" y="678"/>
                      <a:pt x="563" y="678"/>
                    </a:cubicBezTo>
                    <a:cubicBezTo>
                      <a:pt x="563" y="678"/>
                      <a:pt x="563" y="678"/>
                      <a:pt x="563" y="678"/>
                    </a:cubicBezTo>
                    <a:cubicBezTo>
                      <a:pt x="563" y="679"/>
                      <a:pt x="563" y="679"/>
                      <a:pt x="563" y="679"/>
                    </a:cubicBezTo>
                    <a:cubicBezTo>
                      <a:pt x="563" y="679"/>
                      <a:pt x="563" y="679"/>
                      <a:pt x="563" y="679"/>
                    </a:cubicBezTo>
                    <a:cubicBezTo>
                      <a:pt x="562" y="680"/>
                      <a:pt x="562" y="680"/>
                      <a:pt x="561" y="681"/>
                    </a:cubicBezTo>
                    <a:cubicBezTo>
                      <a:pt x="561" y="681"/>
                      <a:pt x="560" y="681"/>
                      <a:pt x="561" y="681"/>
                    </a:cubicBezTo>
                    <a:cubicBezTo>
                      <a:pt x="561" y="681"/>
                      <a:pt x="561" y="682"/>
                      <a:pt x="560" y="682"/>
                    </a:cubicBezTo>
                    <a:cubicBezTo>
                      <a:pt x="560" y="682"/>
                      <a:pt x="560" y="682"/>
                      <a:pt x="560" y="682"/>
                    </a:cubicBezTo>
                    <a:cubicBezTo>
                      <a:pt x="560" y="683"/>
                      <a:pt x="560" y="683"/>
                      <a:pt x="560" y="683"/>
                    </a:cubicBezTo>
                    <a:cubicBezTo>
                      <a:pt x="560" y="683"/>
                      <a:pt x="560" y="683"/>
                      <a:pt x="560" y="683"/>
                    </a:cubicBezTo>
                    <a:cubicBezTo>
                      <a:pt x="559" y="684"/>
                      <a:pt x="559" y="685"/>
                      <a:pt x="559" y="685"/>
                    </a:cubicBezTo>
                    <a:cubicBezTo>
                      <a:pt x="559" y="686"/>
                      <a:pt x="559" y="687"/>
                      <a:pt x="558" y="687"/>
                    </a:cubicBezTo>
                    <a:cubicBezTo>
                      <a:pt x="558" y="688"/>
                      <a:pt x="558" y="688"/>
                      <a:pt x="558" y="689"/>
                    </a:cubicBezTo>
                    <a:cubicBezTo>
                      <a:pt x="558" y="689"/>
                      <a:pt x="558" y="689"/>
                      <a:pt x="558" y="689"/>
                    </a:cubicBezTo>
                    <a:cubicBezTo>
                      <a:pt x="557" y="689"/>
                      <a:pt x="557" y="689"/>
                      <a:pt x="557" y="690"/>
                    </a:cubicBezTo>
                    <a:cubicBezTo>
                      <a:pt x="557" y="690"/>
                      <a:pt x="557" y="690"/>
                      <a:pt x="557" y="690"/>
                    </a:cubicBezTo>
                    <a:cubicBezTo>
                      <a:pt x="557" y="690"/>
                      <a:pt x="557" y="690"/>
                      <a:pt x="557" y="690"/>
                    </a:cubicBezTo>
                    <a:cubicBezTo>
                      <a:pt x="557" y="691"/>
                      <a:pt x="557" y="691"/>
                      <a:pt x="557" y="691"/>
                    </a:cubicBezTo>
                    <a:cubicBezTo>
                      <a:pt x="556" y="692"/>
                      <a:pt x="556" y="692"/>
                      <a:pt x="556" y="692"/>
                    </a:cubicBezTo>
                    <a:cubicBezTo>
                      <a:pt x="556" y="693"/>
                      <a:pt x="557" y="693"/>
                      <a:pt x="557" y="693"/>
                    </a:cubicBezTo>
                    <a:cubicBezTo>
                      <a:pt x="557" y="693"/>
                      <a:pt x="557" y="693"/>
                      <a:pt x="557" y="693"/>
                    </a:cubicBezTo>
                    <a:cubicBezTo>
                      <a:pt x="557" y="693"/>
                      <a:pt x="558" y="694"/>
                      <a:pt x="558" y="694"/>
                    </a:cubicBezTo>
                    <a:cubicBezTo>
                      <a:pt x="557" y="694"/>
                      <a:pt x="557" y="693"/>
                      <a:pt x="557" y="694"/>
                    </a:cubicBezTo>
                    <a:cubicBezTo>
                      <a:pt x="557" y="694"/>
                      <a:pt x="557" y="694"/>
                      <a:pt x="557" y="694"/>
                    </a:cubicBezTo>
                    <a:cubicBezTo>
                      <a:pt x="557" y="693"/>
                      <a:pt x="557" y="693"/>
                      <a:pt x="556" y="693"/>
                    </a:cubicBezTo>
                    <a:cubicBezTo>
                      <a:pt x="556" y="693"/>
                      <a:pt x="556" y="693"/>
                      <a:pt x="556" y="693"/>
                    </a:cubicBezTo>
                    <a:cubicBezTo>
                      <a:pt x="556" y="693"/>
                      <a:pt x="555" y="693"/>
                      <a:pt x="555" y="694"/>
                    </a:cubicBezTo>
                    <a:cubicBezTo>
                      <a:pt x="555" y="694"/>
                      <a:pt x="555" y="694"/>
                      <a:pt x="555" y="695"/>
                    </a:cubicBezTo>
                    <a:cubicBezTo>
                      <a:pt x="554" y="695"/>
                      <a:pt x="554" y="695"/>
                      <a:pt x="554" y="696"/>
                    </a:cubicBezTo>
                    <a:cubicBezTo>
                      <a:pt x="554" y="696"/>
                      <a:pt x="554" y="696"/>
                      <a:pt x="554" y="696"/>
                    </a:cubicBezTo>
                    <a:cubicBezTo>
                      <a:pt x="555" y="696"/>
                      <a:pt x="555" y="696"/>
                      <a:pt x="555" y="696"/>
                    </a:cubicBezTo>
                    <a:cubicBezTo>
                      <a:pt x="556" y="696"/>
                      <a:pt x="556" y="696"/>
                      <a:pt x="556" y="697"/>
                    </a:cubicBezTo>
                    <a:cubicBezTo>
                      <a:pt x="556" y="697"/>
                      <a:pt x="556" y="697"/>
                      <a:pt x="556" y="697"/>
                    </a:cubicBezTo>
                    <a:cubicBezTo>
                      <a:pt x="555" y="697"/>
                      <a:pt x="555" y="697"/>
                      <a:pt x="556" y="697"/>
                    </a:cubicBezTo>
                    <a:cubicBezTo>
                      <a:pt x="556" y="697"/>
                      <a:pt x="556" y="697"/>
                      <a:pt x="557" y="697"/>
                    </a:cubicBezTo>
                    <a:cubicBezTo>
                      <a:pt x="556" y="698"/>
                      <a:pt x="556" y="698"/>
                      <a:pt x="556" y="697"/>
                    </a:cubicBezTo>
                    <a:cubicBezTo>
                      <a:pt x="555" y="697"/>
                      <a:pt x="555" y="697"/>
                      <a:pt x="555" y="698"/>
                    </a:cubicBezTo>
                    <a:cubicBezTo>
                      <a:pt x="555" y="698"/>
                      <a:pt x="555" y="698"/>
                      <a:pt x="555" y="698"/>
                    </a:cubicBezTo>
                    <a:cubicBezTo>
                      <a:pt x="555" y="698"/>
                      <a:pt x="554" y="698"/>
                      <a:pt x="554" y="698"/>
                    </a:cubicBezTo>
                    <a:cubicBezTo>
                      <a:pt x="554" y="698"/>
                      <a:pt x="554" y="698"/>
                      <a:pt x="554" y="698"/>
                    </a:cubicBezTo>
                    <a:cubicBezTo>
                      <a:pt x="554" y="697"/>
                      <a:pt x="554" y="697"/>
                      <a:pt x="554" y="697"/>
                    </a:cubicBezTo>
                    <a:cubicBezTo>
                      <a:pt x="553" y="697"/>
                      <a:pt x="553" y="697"/>
                      <a:pt x="553" y="697"/>
                    </a:cubicBezTo>
                    <a:cubicBezTo>
                      <a:pt x="553" y="698"/>
                      <a:pt x="553" y="698"/>
                      <a:pt x="553" y="698"/>
                    </a:cubicBezTo>
                    <a:cubicBezTo>
                      <a:pt x="553" y="698"/>
                      <a:pt x="553" y="699"/>
                      <a:pt x="553" y="699"/>
                    </a:cubicBezTo>
                    <a:cubicBezTo>
                      <a:pt x="553" y="700"/>
                      <a:pt x="553" y="700"/>
                      <a:pt x="552" y="700"/>
                    </a:cubicBezTo>
                    <a:cubicBezTo>
                      <a:pt x="552" y="700"/>
                      <a:pt x="552" y="700"/>
                      <a:pt x="552" y="701"/>
                    </a:cubicBezTo>
                    <a:cubicBezTo>
                      <a:pt x="552" y="701"/>
                      <a:pt x="551" y="702"/>
                      <a:pt x="551" y="703"/>
                    </a:cubicBezTo>
                    <a:cubicBezTo>
                      <a:pt x="552" y="703"/>
                      <a:pt x="552" y="703"/>
                      <a:pt x="553" y="704"/>
                    </a:cubicBezTo>
                    <a:cubicBezTo>
                      <a:pt x="553" y="704"/>
                      <a:pt x="553" y="704"/>
                      <a:pt x="553" y="704"/>
                    </a:cubicBezTo>
                    <a:cubicBezTo>
                      <a:pt x="553" y="704"/>
                      <a:pt x="553" y="704"/>
                      <a:pt x="553" y="705"/>
                    </a:cubicBezTo>
                    <a:cubicBezTo>
                      <a:pt x="552" y="705"/>
                      <a:pt x="552" y="705"/>
                      <a:pt x="552" y="705"/>
                    </a:cubicBezTo>
                    <a:cubicBezTo>
                      <a:pt x="552" y="705"/>
                      <a:pt x="552" y="705"/>
                      <a:pt x="552" y="705"/>
                    </a:cubicBezTo>
                    <a:cubicBezTo>
                      <a:pt x="552" y="705"/>
                      <a:pt x="551" y="706"/>
                      <a:pt x="551" y="706"/>
                    </a:cubicBezTo>
                    <a:cubicBezTo>
                      <a:pt x="550" y="707"/>
                      <a:pt x="550" y="708"/>
                      <a:pt x="548" y="708"/>
                    </a:cubicBezTo>
                    <a:cubicBezTo>
                      <a:pt x="548" y="708"/>
                      <a:pt x="548" y="709"/>
                      <a:pt x="548" y="709"/>
                    </a:cubicBezTo>
                    <a:cubicBezTo>
                      <a:pt x="547" y="709"/>
                      <a:pt x="547" y="709"/>
                      <a:pt x="547" y="710"/>
                    </a:cubicBezTo>
                    <a:cubicBezTo>
                      <a:pt x="547" y="710"/>
                      <a:pt x="547" y="710"/>
                      <a:pt x="547" y="710"/>
                    </a:cubicBezTo>
                    <a:cubicBezTo>
                      <a:pt x="547" y="710"/>
                      <a:pt x="547" y="711"/>
                      <a:pt x="547" y="711"/>
                    </a:cubicBezTo>
                    <a:cubicBezTo>
                      <a:pt x="547" y="711"/>
                      <a:pt x="547" y="711"/>
                      <a:pt x="547" y="711"/>
                    </a:cubicBezTo>
                    <a:cubicBezTo>
                      <a:pt x="547" y="712"/>
                      <a:pt x="547" y="712"/>
                      <a:pt x="547" y="712"/>
                    </a:cubicBezTo>
                    <a:cubicBezTo>
                      <a:pt x="547" y="712"/>
                      <a:pt x="547" y="712"/>
                      <a:pt x="547" y="712"/>
                    </a:cubicBezTo>
                    <a:cubicBezTo>
                      <a:pt x="547" y="712"/>
                      <a:pt x="547" y="713"/>
                      <a:pt x="547" y="713"/>
                    </a:cubicBezTo>
                    <a:cubicBezTo>
                      <a:pt x="548" y="713"/>
                      <a:pt x="548" y="713"/>
                      <a:pt x="548" y="713"/>
                    </a:cubicBezTo>
                    <a:cubicBezTo>
                      <a:pt x="548" y="713"/>
                      <a:pt x="548" y="713"/>
                      <a:pt x="548" y="713"/>
                    </a:cubicBezTo>
                    <a:cubicBezTo>
                      <a:pt x="549" y="713"/>
                      <a:pt x="549" y="713"/>
                      <a:pt x="549" y="713"/>
                    </a:cubicBezTo>
                    <a:cubicBezTo>
                      <a:pt x="550" y="713"/>
                      <a:pt x="550" y="713"/>
                      <a:pt x="551" y="713"/>
                    </a:cubicBezTo>
                    <a:cubicBezTo>
                      <a:pt x="552" y="713"/>
                      <a:pt x="552" y="713"/>
                      <a:pt x="553" y="713"/>
                    </a:cubicBezTo>
                    <a:cubicBezTo>
                      <a:pt x="553" y="713"/>
                      <a:pt x="553" y="712"/>
                      <a:pt x="553" y="712"/>
                    </a:cubicBezTo>
                    <a:cubicBezTo>
                      <a:pt x="554" y="712"/>
                      <a:pt x="554" y="712"/>
                      <a:pt x="554" y="711"/>
                    </a:cubicBezTo>
                    <a:cubicBezTo>
                      <a:pt x="554" y="712"/>
                      <a:pt x="554" y="712"/>
                      <a:pt x="554" y="712"/>
                    </a:cubicBezTo>
                    <a:cubicBezTo>
                      <a:pt x="554" y="712"/>
                      <a:pt x="554" y="712"/>
                      <a:pt x="554" y="712"/>
                    </a:cubicBezTo>
                    <a:cubicBezTo>
                      <a:pt x="555" y="712"/>
                      <a:pt x="555" y="712"/>
                      <a:pt x="556" y="712"/>
                    </a:cubicBezTo>
                    <a:cubicBezTo>
                      <a:pt x="556" y="712"/>
                      <a:pt x="557" y="712"/>
                      <a:pt x="557" y="712"/>
                    </a:cubicBezTo>
                    <a:cubicBezTo>
                      <a:pt x="557" y="712"/>
                      <a:pt x="557" y="712"/>
                      <a:pt x="557" y="713"/>
                    </a:cubicBezTo>
                    <a:cubicBezTo>
                      <a:pt x="558" y="713"/>
                      <a:pt x="559" y="713"/>
                      <a:pt x="560" y="713"/>
                    </a:cubicBezTo>
                    <a:cubicBezTo>
                      <a:pt x="560" y="713"/>
                      <a:pt x="560" y="713"/>
                      <a:pt x="560" y="713"/>
                    </a:cubicBezTo>
                    <a:cubicBezTo>
                      <a:pt x="560" y="713"/>
                      <a:pt x="561" y="712"/>
                      <a:pt x="561" y="712"/>
                    </a:cubicBezTo>
                    <a:cubicBezTo>
                      <a:pt x="561" y="712"/>
                      <a:pt x="561" y="712"/>
                      <a:pt x="561" y="712"/>
                    </a:cubicBezTo>
                    <a:cubicBezTo>
                      <a:pt x="561" y="712"/>
                      <a:pt x="561" y="712"/>
                      <a:pt x="561" y="713"/>
                    </a:cubicBezTo>
                    <a:cubicBezTo>
                      <a:pt x="561" y="713"/>
                      <a:pt x="560" y="713"/>
                      <a:pt x="561" y="713"/>
                    </a:cubicBezTo>
                    <a:cubicBezTo>
                      <a:pt x="561" y="713"/>
                      <a:pt x="561" y="713"/>
                      <a:pt x="561" y="713"/>
                    </a:cubicBezTo>
                    <a:cubicBezTo>
                      <a:pt x="561" y="713"/>
                      <a:pt x="561" y="713"/>
                      <a:pt x="561" y="713"/>
                    </a:cubicBezTo>
                    <a:cubicBezTo>
                      <a:pt x="562" y="713"/>
                      <a:pt x="562" y="713"/>
                      <a:pt x="562" y="713"/>
                    </a:cubicBezTo>
                    <a:cubicBezTo>
                      <a:pt x="562" y="713"/>
                      <a:pt x="562" y="713"/>
                      <a:pt x="562" y="713"/>
                    </a:cubicBezTo>
                    <a:cubicBezTo>
                      <a:pt x="563" y="713"/>
                      <a:pt x="563" y="713"/>
                      <a:pt x="564" y="713"/>
                    </a:cubicBezTo>
                    <a:cubicBezTo>
                      <a:pt x="564" y="714"/>
                      <a:pt x="564" y="714"/>
                      <a:pt x="565" y="713"/>
                    </a:cubicBezTo>
                    <a:cubicBezTo>
                      <a:pt x="565" y="713"/>
                      <a:pt x="565" y="713"/>
                      <a:pt x="565" y="713"/>
                    </a:cubicBezTo>
                    <a:cubicBezTo>
                      <a:pt x="565" y="713"/>
                      <a:pt x="565" y="713"/>
                      <a:pt x="565" y="713"/>
                    </a:cubicBezTo>
                    <a:cubicBezTo>
                      <a:pt x="566" y="713"/>
                      <a:pt x="566" y="713"/>
                      <a:pt x="566" y="713"/>
                    </a:cubicBezTo>
                    <a:cubicBezTo>
                      <a:pt x="567" y="713"/>
                      <a:pt x="567" y="713"/>
                      <a:pt x="567" y="713"/>
                    </a:cubicBezTo>
                    <a:cubicBezTo>
                      <a:pt x="567" y="713"/>
                      <a:pt x="568" y="713"/>
                      <a:pt x="568" y="713"/>
                    </a:cubicBezTo>
                    <a:cubicBezTo>
                      <a:pt x="568" y="713"/>
                      <a:pt x="569" y="713"/>
                      <a:pt x="568" y="712"/>
                    </a:cubicBezTo>
                    <a:cubicBezTo>
                      <a:pt x="568" y="712"/>
                      <a:pt x="569" y="712"/>
                      <a:pt x="569" y="712"/>
                    </a:cubicBezTo>
                    <a:cubicBezTo>
                      <a:pt x="569" y="711"/>
                      <a:pt x="569" y="712"/>
                      <a:pt x="569" y="712"/>
                    </a:cubicBezTo>
                    <a:cubicBezTo>
                      <a:pt x="569" y="712"/>
                      <a:pt x="569" y="711"/>
                      <a:pt x="570" y="711"/>
                    </a:cubicBezTo>
                    <a:cubicBezTo>
                      <a:pt x="570" y="711"/>
                      <a:pt x="570" y="711"/>
                      <a:pt x="571" y="711"/>
                    </a:cubicBezTo>
                    <a:cubicBezTo>
                      <a:pt x="571" y="711"/>
                      <a:pt x="571" y="711"/>
                      <a:pt x="571" y="711"/>
                    </a:cubicBezTo>
                    <a:cubicBezTo>
                      <a:pt x="571" y="712"/>
                      <a:pt x="570" y="712"/>
                      <a:pt x="570" y="712"/>
                    </a:cubicBezTo>
                    <a:cubicBezTo>
                      <a:pt x="570" y="712"/>
                      <a:pt x="569" y="712"/>
                      <a:pt x="569" y="712"/>
                    </a:cubicBezTo>
                    <a:cubicBezTo>
                      <a:pt x="569" y="712"/>
                      <a:pt x="569" y="713"/>
                      <a:pt x="569" y="713"/>
                    </a:cubicBezTo>
                    <a:cubicBezTo>
                      <a:pt x="569" y="713"/>
                      <a:pt x="570" y="713"/>
                      <a:pt x="570" y="713"/>
                    </a:cubicBezTo>
                    <a:cubicBezTo>
                      <a:pt x="570" y="713"/>
                      <a:pt x="571" y="713"/>
                      <a:pt x="571" y="713"/>
                    </a:cubicBezTo>
                    <a:cubicBezTo>
                      <a:pt x="571" y="713"/>
                      <a:pt x="571" y="713"/>
                      <a:pt x="570" y="713"/>
                    </a:cubicBezTo>
                    <a:cubicBezTo>
                      <a:pt x="570" y="713"/>
                      <a:pt x="569" y="714"/>
                      <a:pt x="569" y="714"/>
                    </a:cubicBezTo>
                    <a:cubicBezTo>
                      <a:pt x="569" y="714"/>
                      <a:pt x="569" y="714"/>
                      <a:pt x="569" y="714"/>
                    </a:cubicBezTo>
                    <a:cubicBezTo>
                      <a:pt x="569" y="714"/>
                      <a:pt x="569" y="714"/>
                      <a:pt x="569" y="714"/>
                    </a:cubicBezTo>
                    <a:cubicBezTo>
                      <a:pt x="570" y="714"/>
                      <a:pt x="570" y="714"/>
                      <a:pt x="571" y="713"/>
                    </a:cubicBezTo>
                    <a:cubicBezTo>
                      <a:pt x="571" y="713"/>
                      <a:pt x="571" y="713"/>
                      <a:pt x="571" y="713"/>
                    </a:cubicBezTo>
                    <a:cubicBezTo>
                      <a:pt x="571" y="713"/>
                      <a:pt x="571" y="713"/>
                      <a:pt x="571" y="713"/>
                    </a:cubicBezTo>
                    <a:cubicBezTo>
                      <a:pt x="571" y="714"/>
                      <a:pt x="571" y="714"/>
                      <a:pt x="570" y="714"/>
                    </a:cubicBezTo>
                    <a:cubicBezTo>
                      <a:pt x="571" y="714"/>
                      <a:pt x="571" y="714"/>
                      <a:pt x="571" y="714"/>
                    </a:cubicBezTo>
                    <a:cubicBezTo>
                      <a:pt x="571" y="714"/>
                      <a:pt x="571" y="714"/>
                      <a:pt x="571" y="714"/>
                    </a:cubicBezTo>
                    <a:cubicBezTo>
                      <a:pt x="572" y="714"/>
                      <a:pt x="572" y="714"/>
                      <a:pt x="572" y="714"/>
                    </a:cubicBezTo>
                    <a:cubicBezTo>
                      <a:pt x="572" y="714"/>
                      <a:pt x="572" y="714"/>
                      <a:pt x="572" y="715"/>
                    </a:cubicBezTo>
                    <a:cubicBezTo>
                      <a:pt x="572" y="715"/>
                      <a:pt x="572" y="715"/>
                      <a:pt x="572" y="715"/>
                    </a:cubicBezTo>
                    <a:cubicBezTo>
                      <a:pt x="572" y="715"/>
                      <a:pt x="572" y="715"/>
                      <a:pt x="572" y="715"/>
                    </a:cubicBezTo>
                    <a:cubicBezTo>
                      <a:pt x="573" y="714"/>
                      <a:pt x="573" y="714"/>
                      <a:pt x="573" y="714"/>
                    </a:cubicBezTo>
                    <a:cubicBezTo>
                      <a:pt x="573" y="714"/>
                      <a:pt x="573" y="714"/>
                      <a:pt x="573" y="714"/>
                    </a:cubicBezTo>
                    <a:cubicBezTo>
                      <a:pt x="573" y="714"/>
                      <a:pt x="573" y="713"/>
                      <a:pt x="574" y="713"/>
                    </a:cubicBezTo>
                    <a:cubicBezTo>
                      <a:pt x="574" y="713"/>
                      <a:pt x="574" y="713"/>
                      <a:pt x="573" y="713"/>
                    </a:cubicBezTo>
                    <a:cubicBezTo>
                      <a:pt x="573" y="713"/>
                      <a:pt x="573" y="712"/>
                      <a:pt x="573" y="712"/>
                    </a:cubicBezTo>
                    <a:cubicBezTo>
                      <a:pt x="573" y="712"/>
                      <a:pt x="573" y="712"/>
                      <a:pt x="574" y="712"/>
                    </a:cubicBezTo>
                    <a:cubicBezTo>
                      <a:pt x="574" y="712"/>
                      <a:pt x="574" y="712"/>
                      <a:pt x="574" y="712"/>
                    </a:cubicBezTo>
                    <a:cubicBezTo>
                      <a:pt x="575" y="712"/>
                      <a:pt x="575" y="713"/>
                      <a:pt x="575" y="713"/>
                    </a:cubicBezTo>
                    <a:cubicBezTo>
                      <a:pt x="575" y="713"/>
                      <a:pt x="576" y="713"/>
                      <a:pt x="576" y="713"/>
                    </a:cubicBezTo>
                    <a:cubicBezTo>
                      <a:pt x="576" y="713"/>
                      <a:pt x="576" y="713"/>
                      <a:pt x="577" y="713"/>
                    </a:cubicBezTo>
                    <a:cubicBezTo>
                      <a:pt x="577" y="713"/>
                      <a:pt x="577" y="713"/>
                      <a:pt x="578" y="712"/>
                    </a:cubicBezTo>
                    <a:cubicBezTo>
                      <a:pt x="578" y="713"/>
                      <a:pt x="577" y="713"/>
                      <a:pt x="577" y="713"/>
                    </a:cubicBezTo>
                    <a:cubicBezTo>
                      <a:pt x="577" y="714"/>
                      <a:pt x="577" y="714"/>
                      <a:pt x="577" y="714"/>
                    </a:cubicBezTo>
                    <a:cubicBezTo>
                      <a:pt x="577" y="714"/>
                      <a:pt x="576" y="714"/>
                      <a:pt x="576" y="714"/>
                    </a:cubicBezTo>
                    <a:cubicBezTo>
                      <a:pt x="575" y="714"/>
                      <a:pt x="575" y="715"/>
                      <a:pt x="575" y="715"/>
                    </a:cubicBezTo>
                    <a:cubicBezTo>
                      <a:pt x="574" y="715"/>
                      <a:pt x="575" y="715"/>
                      <a:pt x="574" y="716"/>
                    </a:cubicBezTo>
                    <a:cubicBezTo>
                      <a:pt x="574" y="716"/>
                      <a:pt x="574" y="716"/>
                      <a:pt x="574" y="716"/>
                    </a:cubicBezTo>
                    <a:cubicBezTo>
                      <a:pt x="574" y="717"/>
                      <a:pt x="573" y="717"/>
                      <a:pt x="573" y="717"/>
                    </a:cubicBezTo>
                    <a:cubicBezTo>
                      <a:pt x="573" y="718"/>
                      <a:pt x="573" y="718"/>
                      <a:pt x="572" y="718"/>
                    </a:cubicBezTo>
                    <a:cubicBezTo>
                      <a:pt x="572" y="718"/>
                      <a:pt x="572" y="718"/>
                      <a:pt x="571" y="718"/>
                    </a:cubicBezTo>
                    <a:cubicBezTo>
                      <a:pt x="571" y="718"/>
                      <a:pt x="571" y="718"/>
                      <a:pt x="571" y="718"/>
                    </a:cubicBezTo>
                    <a:cubicBezTo>
                      <a:pt x="571" y="718"/>
                      <a:pt x="570" y="719"/>
                      <a:pt x="570" y="719"/>
                    </a:cubicBezTo>
                    <a:cubicBezTo>
                      <a:pt x="570" y="719"/>
                      <a:pt x="570" y="719"/>
                      <a:pt x="570" y="720"/>
                    </a:cubicBezTo>
                    <a:cubicBezTo>
                      <a:pt x="570" y="720"/>
                      <a:pt x="570" y="720"/>
                      <a:pt x="570" y="720"/>
                    </a:cubicBezTo>
                    <a:cubicBezTo>
                      <a:pt x="571" y="720"/>
                      <a:pt x="572" y="720"/>
                      <a:pt x="572" y="720"/>
                    </a:cubicBezTo>
                    <a:cubicBezTo>
                      <a:pt x="572" y="720"/>
                      <a:pt x="573" y="720"/>
                      <a:pt x="573" y="720"/>
                    </a:cubicBezTo>
                    <a:cubicBezTo>
                      <a:pt x="574" y="720"/>
                      <a:pt x="575" y="720"/>
                      <a:pt x="575" y="719"/>
                    </a:cubicBezTo>
                    <a:cubicBezTo>
                      <a:pt x="575" y="719"/>
                      <a:pt x="575" y="719"/>
                      <a:pt x="575" y="718"/>
                    </a:cubicBezTo>
                    <a:cubicBezTo>
                      <a:pt x="576" y="718"/>
                      <a:pt x="576" y="718"/>
                      <a:pt x="575" y="717"/>
                    </a:cubicBezTo>
                    <a:cubicBezTo>
                      <a:pt x="576" y="717"/>
                      <a:pt x="576" y="717"/>
                      <a:pt x="576" y="717"/>
                    </a:cubicBezTo>
                    <a:cubicBezTo>
                      <a:pt x="576" y="717"/>
                      <a:pt x="576" y="717"/>
                      <a:pt x="576" y="716"/>
                    </a:cubicBezTo>
                    <a:cubicBezTo>
                      <a:pt x="577" y="716"/>
                      <a:pt x="577" y="715"/>
                      <a:pt x="578" y="715"/>
                    </a:cubicBezTo>
                    <a:cubicBezTo>
                      <a:pt x="578" y="715"/>
                      <a:pt x="578" y="715"/>
                      <a:pt x="578" y="715"/>
                    </a:cubicBezTo>
                    <a:cubicBezTo>
                      <a:pt x="578" y="715"/>
                      <a:pt x="578" y="715"/>
                      <a:pt x="578" y="715"/>
                    </a:cubicBezTo>
                    <a:cubicBezTo>
                      <a:pt x="578" y="715"/>
                      <a:pt x="579" y="715"/>
                      <a:pt x="580" y="714"/>
                    </a:cubicBezTo>
                    <a:cubicBezTo>
                      <a:pt x="580" y="714"/>
                      <a:pt x="580" y="714"/>
                      <a:pt x="580" y="715"/>
                    </a:cubicBezTo>
                    <a:cubicBezTo>
                      <a:pt x="579" y="715"/>
                      <a:pt x="579" y="715"/>
                      <a:pt x="579" y="715"/>
                    </a:cubicBezTo>
                    <a:cubicBezTo>
                      <a:pt x="580" y="715"/>
                      <a:pt x="580" y="715"/>
                      <a:pt x="580" y="714"/>
                    </a:cubicBezTo>
                    <a:cubicBezTo>
                      <a:pt x="580" y="714"/>
                      <a:pt x="581" y="713"/>
                      <a:pt x="581" y="713"/>
                    </a:cubicBezTo>
                    <a:cubicBezTo>
                      <a:pt x="581" y="712"/>
                      <a:pt x="582" y="711"/>
                      <a:pt x="582" y="710"/>
                    </a:cubicBezTo>
                    <a:cubicBezTo>
                      <a:pt x="582" y="710"/>
                      <a:pt x="582" y="710"/>
                      <a:pt x="582" y="710"/>
                    </a:cubicBezTo>
                    <a:cubicBezTo>
                      <a:pt x="582" y="710"/>
                      <a:pt x="582" y="710"/>
                      <a:pt x="582" y="710"/>
                    </a:cubicBezTo>
                    <a:cubicBezTo>
                      <a:pt x="582" y="710"/>
                      <a:pt x="582" y="711"/>
                      <a:pt x="582" y="711"/>
                    </a:cubicBezTo>
                    <a:cubicBezTo>
                      <a:pt x="583" y="710"/>
                      <a:pt x="583" y="711"/>
                      <a:pt x="583" y="711"/>
                    </a:cubicBezTo>
                    <a:cubicBezTo>
                      <a:pt x="583" y="711"/>
                      <a:pt x="583" y="711"/>
                      <a:pt x="583" y="711"/>
                    </a:cubicBezTo>
                    <a:cubicBezTo>
                      <a:pt x="583" y="711"/>
                      <a:pt x="583" y="711"/>
                      <a:pt x="583" y="711"/>
                    </a:cubicBezTo>
                    <a:cubicBezTo>
                      <a:pt x="583" y="712"/>
                      <a:pt x="583" y="712"/>
                      <a:pt x="584" y="712"/>
                    </a:cubicBezTo>
                    <a:cubicBezTo>
                      <a:pt x="584" y="713"/>
                      <a:pt x="584" y="714"/>
                      <a:pt x="584" y="714"/>
                    </a:cubicBezTo>
                    <a:cubicBezTo>
                      <a:pt x="584" y="715"/>
                      <a:pt x="584" y="715"/>
                      <a:pt x="584" y="715"/>
                    </a:cubicBezTo>
                    <a:cubicBezTo>
                      <a:pt x="584" y="715"/>
                      <a:pt x="584" y="715"/>
                      <a:pt x="584" y="716"/>
                    </a:cubicBezTo>
                    <a:cubicBezTo>
                      <a:pt x="584" y="716"/>
                      <a:pt x="584" y="716"/>
                      <a:pt x="584" y="716"/>
                    </a:cubicBezTo>
                    <a:cubicBezTo>
                      <a:pt x="583" y="716"/>
                      <a:pt x="583" y="717"/>
                      <a:pt x="583" y="718"/>
                    </a:cubicBezTo>
                    <a:cubicBezTo>
                      <a:pt x="583" y="718"/>
                      <a:pt x="582" y="719"/>
                      <a:pt x="582" y="720"/>
                    </a:cubicBezTo>
                    <a:cubicBezTo>
                      <a:pt x="582" y="720"/>
                      <a:pt x="582" y="720"/>
                      <a:pt x="582" y="720"/>
                    </a:cubicBezTo>
                    <a:cubicBezTo>
                      <a:pt x="582" y="721"/>
                      <a:pt x="582" y="721"/>
                      <a:pt x="582" y="721"/>
                    </a:cubicBezTo>
                    <a:cubicBezTo>
                      <a:pt x="583" y="721"/>
                      <a:pt x="583" y="721"/>
                      <a:pt x="583" y="721"/>
                    </a:cubicBezTo>
                    <a:cubicBezTo>
                      <a:pt x="584" y="720"/>
                      <a:pt x="585" y="719"/>
                      <a:pt x="586" y="717"/>
                    </a:cubicBezTo>
                    <a:cubicBezTo>
                      <a:pt x="586" y="717"/>
                      <a:pt x="586" y="717"/>
                      <a:pt x="586" y="717"/>
                    </a:cubicBezTo>
                    <a:cubicBezTo>
                      <a:pt x="586" y="717"/>
                      <a:pt x="586" y="717"/>
                      <a:pt x="586" y="717"/>
                    </a:cubicBezTo>
                    <a:cubicBezTo>
                      <a:pt x="586" y="718"/>
                      <a:pt x="586" y="718"/>
                      <a:pt x="586" y="719"/>
                    </a:cubicBezTo>
                    <a:cubicBezTo>
                      <a:pt x="586" y="719"/>
                      <a:pt x="586" y="719"/>
                      <a:pt x="586" y="719"/>
                    </a:cubicBezTo>
                    <a:cubicBezTo>
                      <a:pt x="586" y="720"/>
                      <a:pt x="586" y="720"/>
                      <a:pt x="586" y="720"/>
                    </a:cubicBezTo>
                    <a:cubicBezTo>
                      <a:pt x="586" y="720"/>
                      <a:pt x="585" y="720"/>
                      <a:pt x="586" y="721"/>
                    </a:cubicBezTo>
                    <a:cubicBezTo>
                      <a:pt x="586" y="721"/>
                      <a:pt x="586" y="721"/>
                      <a:pt x="586" y="722"/>
                    </a:cubicBezTo>
                    <a:cubicBezTo>
                      <a:pt x="586" y="722"/>
                      <a:pt x="586" y="722"/>
                      <a:pt x="586" y="723"/>
                    </a:cubicBezTo>
                    <a:cubicBezTo>
                      <a:pt x="586" y="723"/>
                      <a:pt x="586" y="723"/>
                      <a:pt x="586" y="723"/>
                    </a:cubicBezTo>
                    <a:cubicBezTo>
                      <a:pt x="587" y="722"/>
                      <a:pt x="587" y="722"/>
                      <a:pt x="587" y="722"/>
                    </a:cubicBezTo>
                    <a:cubicBezTo>
                      <a:pt x="587" y="722"/>
                      <a:pt x="588" y="722"/>
                      <a:pt x="588" y="721"/>
                    </a:cubicBezTo>
                    <a:cubicBezTo>
                      <a:pt x="588" y="721"/>
                      <a:pt x="588" y="722"/>
                      <a:pt x="588" y="722"/>
                    </a:cubicBezTo>
                    <a:cubicBezTo>
                      <a:pt x="588" y="722"/>
                      <a:pt x="588" y="722"/>
                      <a:pt x="588" y="722"/>
                    </a:cubicBezTo>
                    <a:cubicBezTo>
                      <a:pt x="588" y="722"/>
                      <a:pt x="588" y="723"/>
                      <a:pt x="589" y="723"/>
                    </a:cubicBezTo>
                    <a:cubicBezTo>
                      <a:pt x="589" y="722"/>
                      <a:pt x="589" y="723"/>
                      <a:pt x="590" y="722"/>
                    </a:cubicBezTo>
                    <a:cubicBezTo>
                      <a:pt x="590" y="722"/>
                      <a:pt x="590" y="721"/>
                      <a:pt x="590" y="721"/>
                    </a:cubicBezTo>
                    <a:cubicBezTo>
                      <a:pt x="590" y="721"/>
                      <a:pt x="590" y="720"/>
                      <a:pt x="590" y="720"/>
                    </a:cubicBezTo>
                    <a:cubicBezTo>
                      <a:pt x="590" y="720"/>
                      <a:pt x="591" y="719"/>
                      <a:pt x="591" y="719"/>
                    </a:cubicBezTo>
                    <a:cubicBezTo>
                      <a:pt x="591" y="719"/>
                      <a:pt x="591" y="718"/>
                      <a:pt x="590" y="718"/>
                    </a:cubicBezTo>
                    <a:cubicBezTo>
                      <a:pt x="591" y="718"/>
                      <a:pt x="591" y="718"/>
                      <a:pt x="591" y="718"/>
                    </a:cubicBezTo>
                    <a:cubicBezTo>
                      <a:pt x="591" y="717"/>
                      <a:pt x="591" y="717"/>
                      <a:pt x="591" y="717"/>
                    </a:cubicBezTo>
                    <a:cubicBezTo>
                      <a:pt x="591" y="717"/>
                      <a:pt x="591" y="716"/>
                      <a:pt x="592" y="716"/>
                    </a:cubicBezTo>
                    <a:cubicBezTo>
                      <a:pt x="592" y="715"/>
                      <a:pt x="592" y="715"/>
                      <a:pt x="592" y="715"/>
                    </a:cubicBezTo>
                    <a:cubicBezTo>
                      <a:pt x="592" y="715"/>
                      <a:pt x="592" y="715"/>
                      <a:pt x="592" y="714"/>
                    </a:cubicBezTo>
                    <a:close/>
                    <a:moveTo>
                      <a:pt x="573" y="680"/>
                    </a:moveTo>
                    <a:cubicBezTo>
                      <a:pt x="573" y="680"/>
                      <a:pt x="573" y="680"/>
                      <a:pt x="573" y="680"/>
                    </a:cubicBezTo>
                    <a:cubicBezTo>
                      <a:pt x="573" y="680"/>
                      <a:pt x="573" y="681"/>
                      <a:pt x="572" y="681"/>
                    </a:cubicBezTo>
                    <a:cubicBezTo>
                      <a:pt x="572" y="681"/>
                      <a:pt x="572" y="681"/>
                      <a:pt x="572" y="680"/>
                    </a:cubicBezTo>
                    <a:cubicBezTo>
                      <a:pt x="572" y="680"/>
                      <a:pt x="572" y="680"/>
                      <a:pt x="573" y="680"/>
                    </a:cubicBezTo>
                    <a:close/>
                    <a:moveTo>
                      <a:pt x="582" y="713"/>
                    </a:moveTo>
                    <a:cubicBezTo>
                      <a:pt x="582" y="714"/>
                      <a:pt x="582" y="714"/>
                      <a:pt x="582" y="715"/>
                    </a:cubicBezTo>
                    <a:cubicBezTo>
                      <a:pt x="582" y="715"/>
                      <a:pt x="581" y="715"/>
                      <a:pt x="581" y="715"/>
                    </a:cubicBezTo>
                    <a:cubicBezTo>
                      <a:pt x="581" y="714"/>
                      <a:pt x="582" y="714"/>
                      <a:pt x="582" y="713"/>
                    </a:cubicBezTo>
                    <a:cubicBezTo>
                      <a:pt x="582" y="713"/>
                      <a:pt x="582" y="713"/>
                      <a:pt x="582" y="713"/>
                    </a:cubicBezTo>
                    <a:cubicBezTo>
                      <a:pt x="582" y="713"/>
                      <a:pt x="582" y="713"/>
                      <a:pt x="582" y="713"/>
                    </a:cubicBezTo>
                    <a:close/>
                    <a:moveTo>
                      <a:pt x="572" y="679"/>
                    </a:moveTo>
                    <a:cubicBezTo>
                      <a:pt x="572" y="679"/>
                      <a:pt x="572" y="678"/>
                      <a:pt x="572" y="678"/>
                    </a:cubicBezTo>
                    <a:cubicBezTo>
                      <a:pt x="572" y="678"/>
                      <a:pt x="572" y="678"/>
                      <a:pt x="572" y="678"/>
                    </a:cubicBezTo>
                    <a:cubicBezTo>
                      <a:pt x="572" y="678"/>
                      <a:pt x="573" y="678"/>
                      <a:pt x="573" y="678"/>
                    </a:cubicBezTo>
                    <a:cubicBezTo>
                      <a:pt x="573" y="678"/>
                      <a:pt x="573" y="678"/>
                      <a:pt x="573" y="678"/>
                    </a:cubicBezTo>
                    <a:cubicBezTo>
                      <a:pt x="573" y="678"/>
                      <a:pt x="573" y="679"/>
                      <a:pt x="572" y="679"/>
                    </a:cubicBezTo>
                    <a:close/>
                    <a:moveTo>
                      <a:pt x="572" y="693"/>
                    </a:moveTo>
                    <a:cubicBezTo>
                      <a:pt x="572" y="694"/>
                      <a:pt x="572" y="694"/>
                      <a:pt x="571" y="694"/>
                    </a:cubicBezTo>
                    <a:cubicBezTo>
                      <a:pt x="571" y="693"/>
                      <a:pt x="571" y="693"/>
                      <a:pt x="571" y="693"/>
                    </a:cubicBezTo>
                    <a:cubicBezTo>
                      <a:pt x="571" y="693"/>
                      <a:pt x="571" y="693"/>
                      <a:pt x="572" y="693"/>
                    </a:cubicBezTo>
                    <a:cubicBezTo>
                      <a:pt x="572" y="693"/>
                      <a:pt x="572" y="693"/>
                      <a:pt x="572" y="693"/>
                    </a:cubicBezTo>
                    <a:close/>
                    <a:moveTo>
                      <a:pt x="572" y="692"/>
                    </a:moveTo>
                    <a:cubicBezTo>
                      <a:pt x="572" y="693"/>
                      <a:pt x="572" y="693"/>
                      <a:pt x="572" y="693"/>
                    </a:cubicBezTo>
                    <a:cubicBezTo>
                      <a:pt x="572" y="693"/>
                      <a:pt x="571" y="693"/>
                      <a:pt x="571" y="693"/>
                    </a:cubicBezTo>
                    <a:cubicBezTo>
                      <a:pt x="572" y="692"/>
                      <a:pt x="572" y="692"/>
                      <a:pt x="572" y="692"/>
                    </a:cubicBezTo>
                    <a:cubicBezTo>
                      <a:pt x="572" y="692"/>
                      <a:pt x="572" y="692"/>
                      <a:pt x="572" y="692"/>
                    </a:cubicBezTo>
                    <a:close/>
                    <a:moveTo>
                      <a:pt x="570" y="712"/>
                    </a:moveTo>
                    <a:cubicBezTo>
                      <a:pt x="570" y="712"/>
                      <a:pt x="570" y="711"/>
                      <a:pt x="570" y="711"/>
                    </a:cubicBezTo>
                    <a:cubicBezTo>
                      <a:pt x="570" y="711"/>
                      <a:pt x="570" y="711"/>
                      <a:pt x="570" y="711"/>
                    </a:cubicBezTo>
                    <a:cubicBezTo>
                      <a:pt x="570" y="712"/>
                      <a:pt x="570" y="712"/>
                      <a:pt x="570" y="712"/>
                    </a:cubicBezTo>
                    <a:close/>
                    <a:moveTo>
                      <a:pt x="583" y="713"/>
                    </a:moveTo>
                    <a:cubicBezTo>
                      <a:pt x="583" y="713"/>
                      <a:pt x="583" y="713"/>
                      <a:pt x="583" y="713"/>
                    </a:cubicBezTo>
                    <a:cubicBezTo>
                      <a:pt x="583" y="713"/>
                      <a:pt x="583" y="713"/>
                      <a:pt x="583" y="713"/>
                    </a:cubicBezTo>
                    <a:close/>
                    <a:moveTo>
                      <a:pt x="578" y="692"/>
                    </a:moveTo>
                    <a:cubicBezTo>
                      <a:pt x="578" y="692"/>
                      <a:pt x="578" y="692"/>
                      <a:pt x="578" y="692"/>
                    </a:cubicBezTo>
                    <a:cubicBezTo>
                      <a:pt x="578" y="692"/>
                      <a:pt x="578" y="692"/>
                      <a:pt x="578" y="692"/>
                    </a:cubicBezTo>
                    <a:cubicBezTo>
                      <a:pt x="578" y="692"/>
                      <a:pt x="578" y="692"/>
                      <a:pt x="578" y="692"/>
                    </a:cubicBezTo>
                    <a:cubicBezTo>
                      <a:pt x="578" y="692"/>
                      <a:pt x="578" y="692"/>
                      <a:pt x="578" y="692"/>
                    </a:cubicBezTo>
                    <a:close/>
                    <a:moveTo>
                      <a:pt x="572" y="686"/>
                    </a:moveTo>
                    <a:cubicBezTo>
                      <a:pt x="572" y="686"/>
                      <a:pt x="571" y="686"/>
                      <a:pt x="571" y="686"/>
                    </a:cubicBezTo>
                    <a:cubicBezTo>
                      <a:pt x="571" y="686"/>
                      <a:pt x="571" y="686"/>
                      <a:pt x="571" y="686"/>
                    </a:cubicBezTo>
                    <a:cubicBezTo>
                      <a:pt x="571" y="686"/>
                      <a:pt x="571" y="686"/>
                      <a:pt x="572" y="686"/>
                    </a:cubicBezTo>
                    <a:close/>
                    <a:moveTo>
                      <a:pt x="572" y="693"/>
                    </a:moveTo>
                    <a:cubicBezTo>
                      <a:pt x="572" y="693"/>
                      <a:pt x="572" y="693"/>
                      <a:pt x="572" y="693"/>
                    </a:cubicBezTo>
                    <a:cubicBezTo>
                      <a:pt x="572" y="693"/>
                      <a:pt x="572" y="693"/>
                      <a:pt x="572" y="693"/>
                    </a:cubicBezTo>
                    <a:cubicBezTo>
                      <a:pt x="572" y="693"/>
                      <a:pt x="572" y="693"/>
                      <a:pt x="572" y="693"/>
                    </a:cubicBezTo>
                    <a:cubicBezTo>
                      <a:pt x="572" y="693"/>
                      <a:pt x="572" y="693"/>
                      <a:pt x="572" y="693"/>
                    </a:cubicBezTo>
                    <a:close/>
                    <a:moveTo>
                      <a:pt x="531" y="698"/>
                    </a:moveTo>
                    <a:cubicBezTo>
                      <a:pt x="531" y="698"/>
                      <a:pt x="531" y="698"/>
                      <a:pt x="531" y="698"/>
                    </a:cubicBezTo>
                    <a:cubicBezTo>
                      <a:pt x="530" y="698"/>
                      <a:pt x="529" y="698"/>
                      <a:pt x="528" y="698"/>
                    </a:cubicBezTo>
                    <a:cubicBezTo>
                      <a:pt x="528" y="698"/>
                      <a:pt x="528" y="698"/>
                      <a:pt x="527" y="698"/>
                    </a:cubicBezTo>
                    <a:cubicBezTo>
                      <a:pt x="527" y="698"/>
                      <a:pt x="526" y="697"/>
                      <a:pt x="525" y="697"/>
                    </a:cubicBezTo>
                    <a:cubicBezTo>
                      <a:pt x="524" y="697"/>
                      <a:pt x="523" y="697"/>
                      <a:pt x="522" y="696"/>
                    </a:cubicBezTo>
                    <a:cubicBezTo>
                      <a:pt x="521" y="696"/>
                      <a:pt x="520" y="695"/>
                      <a:pt x="519" y="695"/>
                    </a:cubicBezTo>
                    <a:cubicBezTo>
                      <a:pt x="519" y="695"/>
                      <a:pt x="519" y="695"/>
                      <a:pt x="519" y="695"/>
                    </a:cubicBezTo>
                    <a:cubicBezTo>
                      <a:pt x="519" y="694"/>
                      <a:pt x="519" y="694"/>
                      <a:pt x="518" y="693"/>
                    </a:cubicBezTo>
                    <a:cubicBezTo>
                      <a:pt x="518" y="693"/>
                      <a:pt x="517" y="692"/>
                      <a:pt x="516" y="692"/>
                    </a:cubicBezTo>
                    <a:cubicBezTo>
                      <a:pt x="515" y="691"/>
                      <a:pt x="514" y="691"/>
                      <a:pt x="514" y="691"/>
                    </a:cubicBezTo>
                    <a:cubicBezTo>
                      <a:pt x="514" y="691"/>
                      <a:pt x="514" y="690"/>
                      <a:pt x="513" y="691"/>
                    </a:cubicBezTo>
                    <a:cubicBezTo>
                      <a:pt x="513" y="691"/>
                      <a:pt x="513" y="690"/>
                      <a:pt x="513" y="690"/>
                    </a:cubicBezTo>
                    <a:cubicBezTo>
                      <a:pt x="513" y="690"/>
                      <a:pt x="513" y="690"/>
                      <a:pt x="513" y="690"/>
                    </a:cubicBezTo>
                    <a:cubicBezTo>
                      <a:pt x="513" y="690"/>
                      <a:pt x="513" y="689"/>
                      <a:pt x="513" y="689"/>
                    </a:cubicBezTo>
                    <a:cubicBezTo>
                      <a:pt x="515" y="689"/>
                      <a:pt x="516" y="689"/>
                      <a:pt x="517" y="690"/>
                    </a:cubicBezTo>
                    <a:cubicBezTo>
                      <a:pt x="517" y="690"/>
                      <a:pt x="517" y="690"/>
                      <a:pt x="517" y="690"/>
                    </a:cubicBezTo>
                    <a:cubicBezTo>
                      <a:pt x="518" y="690"/>
                      <a:pt x="518" y="690"/>
                      <a:pt x="519" y="690"/>
                    </a:cubicBezTo>
                    <a:cubicBezTo>
                      <a:pt x="520" y="690"/>
                      <a:pt x="521" y="690"/>
                      <a:pt x="521" y="691"/>
                    </a:cubicBezTo>
                    <a:cubicBezTo>
                      <a:pt x="522" y="691"/>
                      <a:pt x="523" y="691"/>
                      <a:pt x="524" y="692"/>
                    </a:cubicBezTo>
                    <a:cubicBezTo>
                      <a:pt x="524" y="692"/>
                      <a:pt x="525" y="692"/>
                      <a:pt x="525" y="692"/>
                    </a:cubicBezTo>
                    <a:cubicBezTo>
                      <a:pt x="525" y="693"/>
                      <a:pt x="525" y="693"/>
                      <a:pt x="525" y="693"/>
                    </a:cubicBezTo>
                    <a:cubicBezTo>
                      <a:pt x="526" y="693"/>
                      <a:pt x="526" y="693"/>
                      <a:pt x="526" y="693"/>
                    </a:cubicBezTo>
                    <a:cubicBezTo>
                      <a:pt x="527" y="694"/>
                      <a:pt x="527" y="694"/>
                      <a:pt x="527" y="694"/>
                    </a:cubicBezTo>
                    <a:cubicBezTo>
                      <a:pt x="528" y="694"/>
                      <a:pt x="528" y="694"/>
                      <a:pt x="528" y="694"/>
                    </a:cubicBezTo>
                    <a:cubicBezTo>
                      <a:pt x="528" y="695"/>
                      <a:pt x="528" y="695"/>
                      <a:pt x="529" y="695"/>
                    </a:cubicBezTo>
                    <a:cubicBezTo>
                      <a:pt x="529" y="695"/>
                      <a:pt x="529" y="695"/>
                      <a:pt x="529" y="695"/>
                    </a:cubicBezTo>
                    <a:cubicBezTo>
                      <a:pt x="529" y="695"/>
                      <a:pt x="530" y="695"/>
                      <a:pt x="530" y="695"/>
                    </a:cubicBezTo>
                    <a:cubicBezTo>
                      <a:pt x="530" y="695"/>
                      <a:pt x="530" y="696"/>
                      <a:pt x="531" y="696"/>
                    </a:cubicBezTo>
                    <a:cubicBezTo>
                      <a:pt x="531" y="696"/>
                      <a:pt x="531" y="697"/>
                      <a:pt x="531" y="697"/>
                    </a:cubicBezTo>
                    <a:cubicBezTo>
                      <a:pt x="532" y="698"/>
                      <a:pt x="532" y="698"/>
                      <a:pt x="531" y="698"/>
                    </a:cubicBezTo>
                    <a:close/>
                    <a:moveTo>
                      <a:pt x="529" y="724"/>
                    </a:moveTo>
                    <a:cubicBezTo>
                      <a:pt x="529" y="724"/>
                      <a:pt x="529" y="724"/>
                      <a:pt x="529" y="724"/>
                    </a:cubicBezTo>
                    <a:cubicBezTo>
                      <a:pt x="528" y="724"/>
                      <a:pt x="528" y="724"/>
                      <a:pt x="527" y="724"/>
                    </a:cubicBezTo>
                    <a:cubicBezTo>
                      <a:pt x="526" y="724"/>
                      <a:pt x="525" y="724"/>
                      <a:pt x="524" y="724"/>
                    </a:cubicBezTo>
                    <a:cubicBezTo>
                      <a:pt x="524" y="725"/>
                      <a:pt x="524" y="725"/>
                      <a:pt x="524" y="725"/>
                    </a:cubicBezTo>
                    <a:cubicBezTo>
                      <a:pt x="523" y="725"/>
                      <a:pt x="522" y="725"/>
                      <a:pt x="521" y="725"/>
                    </a:cubicBezTo>
                    <a:cubicBezTo>
                      <a:pt x="521" y="725"/>
                      <a:pt x="521" y="725"/>
                      <a:pt x="521" y="724"/>
                    </a:cubicBezTo>
                    <a:cubicBezTo>
                      <a:pt x="520" y="724"/>
                      <a:pt x="520" y="724"/>
                      <a:pt x="520" y="724"/>
                    </a:cubicBezTo>
                    <a:cubicBezTo>
                      <a:pt x="520" y="724"/>
                      <a:pt x="520" y="724"/>
                      <a:pt x="520" y="724"/>
                    </a:cubicBezTo>
                    <a:cubicBezTo>
                      <a:pt x="519" y="724"/>
                      <a:pt x="519" y="724"/>
                      <a:pt x="518" y="723"/>
                    </a:cubicBezTo>
                    <a:cubicBezTo>
                      <a:pt x="518" y="723"/>
                      <a:pt x="518" y="723"/>
                      <a:pt x="518" y="723"/>
                    </a:cubicBezTo>
                    <a:cubicBezTo>
                      <a:pt x="518" y="724"/>
                      <a:pt x="518" y="724"/>
                      <a:pt x="518" y="724"/>
                    </a:cubicBezTo>
                    <a:cubicBezTo>
                      <a:pt x="518" y="724"/>
                      <a:pt x="518" y="724"/>
                      <a:pt x="518" y="724"/>
                    </a:cubicBezTo>
                    <a:cubicBezTo>
                      <a:pt x="517" y="724"/>
                      <a:pt x="517" y="724"/>
                      <a:pt x="517" y="724"/>
                    </a:cubicBezTo>
                    <a:cubicBezTo>
                      <a:pt x="517" y="724"/>
                      <a:pt x="517" y="724"/>
                      <a:pt x="517" y="723"/>
                    </a:cubicBezTo>
                    <a:cubicBezTo>
                      <a:pt x="517" y="723"/>
                      <a:pt x="517" y="722"/>
                      <a:pt x="516" y="722"/>
                    </a:cubicBezTo>
                    <a:cubicBezTo>
                      <a:pt x="516" y="722"/>
                      <a:pt x="516" y="722"/>
                      <a:pt x="516" y="722"/>
                    </a:cubicBezTo>
                    <a:cubicBezTo>
                      <a:pt x="515" y="721"/>
                      <a:pt x="515" y="721"/>
                      <a:pt x="516" y="721"/>
                    </a:cubicBezTo>
                    <a:cubicBezTo>
                      <a:pt x="516" y="721"/>
                      <a:pt x="516" y="721"/>
                      <a:pt x="516" y="720"/>
                    </a:cubicBezTo>
                    <a:cubicBezTo>
                      <a:pt x="516" y="720"/>
                      <a:pt x="516" y="719"/>
                      <a:pt x="516" y="719"/>
                    </a:cubicBezTo>
                    <a:cubicBezTo>
                      <a:pt x="516" y="719"/>
                      <a:pt x="516" y="719"/>
                      <a:pt x="516" y="719"/>
                    </a:cubicBezTo>
                    <a:cubicBezTo>
                      <a:pt x="516" y="719"/>
                      <a:pt x="515" y="719"/>
                      <a:pt x="515" y="720"/>
                    </a:cubicBezTo>
                    <a:cubicBezTo>
                      <a:pt x="515" y="720"/>
                      <a:pt x="514" y="721"/>
                      <a:pt x="514" y="721"/>
                    </a:cubicBezTo>
                    <a:cubicBezTo>
                      <a:pt x="513" y="721"/>
                      <a:pt x="513" y="722"/>
                      <a:pt x="513" y="722"/>
                    </a:cubicBezTo>
                    <a:cubicBezTo>
                      <a:pt x="513" y="723"/>
                      <a:pt x="513" y="723"/>
                      <a:pt x="514" y="723"/>
                    </a:cubicBezTo>
                    <a:cubicBezTo>
                      <a:pt x="514" y="723"/>
                      <a:pt x="515" y="723"/>
                      <a:pt x="515" y="723"/>
                    </a:cubicBezTo>
                    <a:cubicBezTo>
                      <a:pt x="515" y="723"/>
                      <a:pt x="515" y="723"/>
                      <a:pt x="515" y="723"/>
                    </a:cubicBezTo>
                    <a:cubicBezTo>
                      <a:pt x="515" y="723"/>
                      <a:pt x="516" y="723"/>
                      <a:pt x="515" y="723"/>
                    </a:cubicBezTo>
                    <a:cubicBezTo>
                      <a:pt x="515" y="724"/>
                      <a:pt x="515" y="724"/>
                      <a:pt x="515" y="724"/>
                    </a:cubicBezTo>
                    <a:cubicBezTo>
                      <a:pt x="515" y="725"/>
                      <a:pt x="515" y="725"/>
                      <a:pt x="516" y="725"/>
                    </a:cubicBezTo>
                    <a:cubicBezTo>
                      <a:pt x="516" y="725"/>
                      <a:pt x="517" y="725"/>
                      <a:pt x="518" y="725"/>
                    </a:cubicBezTo>
                    <a:cubicBezTo>
                      <a:pt x="518" y="725"/>
                      <a:pt x="518" y="725"/>
                      <a:pt x="518" y="725"/>
                    </a:cubicBezTo>
                    <a:cubicBezTo>
                      <a:pt x="518" y="725"/>
                      <a:pt x="518" y="725"/>
                      <a:pt x="518" y="725"/>
                    </a:cubicBezTo>
                    <a:cubicBezTo>
                      <a:pt x="517" y="726"/>
                      <a:pt x="517" y="726"/>
                      <a:pt x="518" y="726"/>
                    </a:cubicBezTo>
                    <a:cubicBezTo>
                      <a:pt x="518" y="726"/>
                      <a:pt x="518" y="726"/>
                      <a:pt x="518" y="726"/>
                    </a:cubicBezTo>
                    <a:cubicBezTo>
                      <a:pt x="518" y="726"/>
                      <a:pt x="518" y="726"/>
                      <a:pt x="518" y="726"/>
                    </a:cubicBezTo>
                    <a:cubicBezTo>
                      <a:pt x="518" y="726"/>
                      <a:pt x="518" y="727"/>
                      <a:pt x="518" y="727"/>
                    </a:cubicBezTo>
                    <a:cubicBezTo>
                      <a:pt x="519" y="727"/>
                      <a:pt x="520" y="727"/>
                      <a:pt x="521" y="727"/>
                    </a:cubicBezTo>
                    <a:cubicBezTo>
                      <a:pt x="521" y="727"/>
                      <a:pt x="521" y="728"/>
                      <a:pt x="521" y="727"/>
                    </a:cubicBezTo>
                    <a:cubicBezTo>
                      <a:pt x="521" y="727"/>
                      <a:pt x="521" y="727"/>
                      <a:pt x="522" y="727"/>
                    </a:cubicBezTo>
                    <a:cubicBezTo>
                      <a:pt x="522" y="727"/>
                      <a:pt x="521" y="727"/>
                      <a:pt x="521" y="727"/>
                    </a:cubicBezTo>
                    <a:cubicBezTo>
                      <a:pt x="521" y="727"/>
                      <a:pt x="521" y="727"/>
                      <a:pt x="521" y="727"/>
                    </a:cubicBezTo>
                    <a:cubicBezTo>
                      <a:pt x="522" y="726"/>
                      <a:pt x="522" y="727"/>
                      <a:pt x="522" y="727"/>
                    </a:cubicBezTo>
                    <a:cubicBezTo>
                      <a:pt x="522" y="727"/>
                      <a:pt x="522" y="727"/>
                      <a:pt x="522" y="727"/>
                    </a:cubicBezTo>
                    <a:cubicBezTo>
                      <a:pt x="522" y="727"/>
                      <a:pt x="523" y="727"/>
                      <a:pt x="523" y="727"/>
                    </a:cubicBezTo>
                    <a:cubicBezTo>
                      <a:pt x="523" y="727"/>
                      <a:pt x="523" y="728"/>
                      <a:pt x="523" y="728"/>
                    </a:cubicBezTo>
                    <a:cubicBezTo>
                      <a:pt x="523" y="728"/>
                      <a:pt x="523" y="728"/>
                      <a:pt x="523" y="728"/>
                    </a:cubicBezTo>
                    <a:cubicBezTo>
                      <a:pt x="523" y="728"/>
                      <a:pt x="523" y="728"/>
                      <a:pt x="522" y="728"/>
                    </a:cubicBezTo>
                    <a:cubicBezTo>
                      <a:pt x="523" y="728"/>
                      <a:pt x="523" y="728"/>
                      <a:pt x="523" y="728"/>
                    </a:cubicBezTo>
                    <a:cubicBezTo>
                      <a:pt x="523" y="729"/>
                      <a:pt x="524" y="729"/>
                      <a:pt x="524" y="729"/>
                    </a:cubicBezTo>
                    <a:cubicBezTo>
                      <a:pt x="525" y="729"/>
                      <a:pt x="526" y="729"/>
                      <a:pt x="526" y="729"/>
                    </a:cubicBezTo>
                    <a:cubicBezTo>
                      <a:pt x="526" y="729"/>
                      <a:pt x="526" y="729"/>
                      <a:pt x="526" y="729"/>
                    </a:cubicBezTo>
                    <a:cubicBezTo>
                      <a:pt x="526" y="728"/>
                      <a:pt x="526" y="728"/>
                      <a:pt x="526" y="728"/>
                    </a:cubicBezTo>
                    <a:cubicBezTo>
                      <a:pt x="526" y="727"/>
                      <a:pt x="526" y="728"/>
                      <a:pt x="526" y="727"/>
                    </a:cubicBezTo>
                    <a:cubicBezTo>
                      <a:pt x="526" y="727"/>
                      <a:pt x="526" y="727"/>
                      <a:pt x="526" y="727"/>
                    </a:cubicBezTo>
                    <a:cubicBezTo>
                      <a:pt x="526" y="727"/>
                      <a:pt x="526" y="727"/>
                      <a:pt x="526" y="727"/>
                    </a:cubicBezTo>
                    <a:cubicBezTo>
                      <a:pt x="527" y="727"/>
                      <a:pt x="527" y="726"/>
                      <a:pt x="527" y="726"/>
                    </a:cubicBezTo>
                    <a:cubicBezTo>
                      <a:pt x="527" y="725"/>
                      <a:pt x="527" y="725"/>
                      <a:pt x="528" y="725"/>
                    </a:cubicBezTo>
                    <a:cubicBezTo>
                      <a:pt x="528" y="725"/>
                      <a:pt x="528" y="725"/>
                      <a:pt x="529" y="725"/>
                    </a:cubicBezTo>
                    <a:cubicBezTo>
                      <a:pt x="529" y="725"/>
                      <a:pt x="529" y="725"/>
                      <a:pt x="529" y="725"/>
                    </a:cubicBezTo>
                    <a:cubicBezTo>
                      <a:pt x="529" y="725"/>
                      <a:pt x="529" y="725"/>
                      <a:pt x="529" y="724"/>
                    </a:cubicBezTo>
                    <a:close/>
                    <a:moveTo>
                      <a:pt x="487" y="564"/>
                    </a:moveTo>
                    <a:cubicBezTo>
                      <a:pt x="487" y="564"/>
                      <a:pt x="487" y="564"/>
                      <a:pt x="487" y="563"/>
                    </a:cubicBezTo>
                    <a:cubicBezTo>
                      <a:pt x="488" y="563"/>
                      <a:pt x="488" y="563"/>
                      <a:pt x="488" y="563"/>
                    </a:cubicBezTo>
                    <a:cubicBezTo>
                      <a:pt x="489" y="563"/>
                      <a:pt x="489" y="563"/>
                      <a:pt x="489" y="563"/>
                    </a:cubicBezTo>
                    <a:cubicBezTo>
                      <a:pt x="489" y="563"/>
                      <a:pt x="489" y="563"/>
                      <a:pt x="489" y="563"/>
                    </a:cubicBezTo>
                    <a:cubicBezTo>
                      <a:pt x="489" y="564"/>
                      <a:pt x="490" y="564"/>
                      <a:pt x="490" y="565"/>
                    </a:cubicBezTo>
                    <a:cubicBezTo>
                      <a:pt x="490" y="565"/>
                      <a:pt x="490" y="565"/>
                      <a:pt x="490" y="565"/>
                    </a:cubicBezTo>
                    <a:cubicBezTo>
                      <a:pt x="490" y="565"/>
                      <a:pt x="490" y="565"/>
                      <a:pt x="490" y="565"/>
                    </a:cubicBezTo>
                    <a:cubicBezTo>
                      <a:pt x="490" y="566"/>
                      <a:pt x="490" y="566"/>
                      <a:pt x="490" y="566"/>
                    </a:cubicBezTo>
                    <a:cubicBezTo>
                      <a:pt x="490" y="566"/>
                      <a:pt x="489" y="567"/>
                      <a:pt x="489" y="567"/>
                    </a:cubicBezTo>
                    <a:cubicBezTo>
                      <a:pt x="490" y="567"/>
                      <a:pt x="490" y="567"/>
                      <a:pt x="490" y="567"/>
                    </a:cubicBezTo>
                    <a:cubicBezTo>
                      <a:pt x="489" y="567"/>
                      <a:pt x="489" y="567"/>
                      <a:pt x="489" y="567"/>
                    </a:cubicBezTo>
                    <a:cubicBezTo>
                      <a:pt x="489" y="567"/>
                      <a:pt x="489" y="567"/>
                      <a:pt x="489" y="567"/>
                    </a:cubicBezTo>
                    <a:cubicBezTo>
                      <a:pt x="489" y="567"/>
                      <a:pt x="488" y="567"/>
                      <a:pt x="488" y="568"/>
                    </a:cubicBezTo>
                    <a:cubicBezTo>
                      <a:pt x="488" y="568"/>
                      <a:pt x="488" y="568"/>
                      <a:pt x="488" y="568"/>
                    </a:cubicBezTo>
                    <a:cubicBezTo>
                      <a:pt x="487" y="568"/>
                      <a:pt x="487" y="568"/>
                      <a:pt x="487" y="569"/>
                    </a:cubicBezTo>
                    <a:cubicBezTo>
                      <a:pt x="487" y="569"/>
                      <a:pt x="487" y="568"/>
                      <a:pt x="486" y="568"/>
                    </a:cubicBezTo>
                    <a:cubicBezTo>
                      <a:pt x="486" y="568"/>
                      <a:pt x="486" y="568"/>
                      <a:pt x="486" y="567"/>
                    </a:cubicBezTo>
                    <a:cubicBezTo>
                      <a:pt x="486" y="567"/>
                      <a:pt x="486" y="567"/>
                      <a:pt x="486" y="567"/>
                    </a:cubicBezTo>
                    <a:cubicBezTo>
                      <a:pt x="486" y="566"/>
                      <a:pt x="487" y="566"/>
                      <a:pt x="487" y="566"/>
                    </a:cubicBezTo>
                    <a:cubicBezTo>
                      <a:pt x="487" y="566"/>
                      <a:pt x="487" y="565"/>
                      <a:pt x="487" y="565"/>
                    </a:cubicBezTo>
                    <a:cubicBezTo>
                      <a:pt x="487" y="564"/>
                      <a:pt x="487" y="564"/>
                      <a:pt x="487" y="564"/>
                    </a:cubicBezTo>
                    <a:close/>
                    <a:moveTo>
                      <a:pt x="512" y="565"/>
                    </a:moveTo>
                    <a:cubicBezTo>
                      <a:pt x="512" y="565"/>
                      <a:pt x="512" y="565"/>
                      <a:pt x="512" y="565"/>
                    </a:cubicBezTo>
                    <a:cubicBezTo>
                      <a:pt x="512" y="565"/>
                      <a:pt x="512" y="566"/>
                      <a:pt x="513" y="566"/>
                    </a:cubicBezTo>
                    <a:cubicBezTo>
                      <a:pt x="513" y="566"/>
                      <a:pt x="513" y="567"/>
                      <a:pt x="513" y="567"/>
                    </a:cubicBezTo>
                    <a:cubicBezTo>
                      <a:pt x="513" y="567"/>
                      <a:pt x="512" y="567"/>
                      <a:pt x="512" y="567"/>
                    </a:cubicBezTo>
                    <a:cubicBezTo>
                      <a:pt x="512" y="567"/>
                      <a:pt x="512" y="567"/>
                      <a:pt x="512" y="567"/>
                    </a:cubicBezTo>
                    <a:cubicBezTo>
                      <a:pt x="512" y="567"/>
                      <a:pt x="511" y="566"/>
                      <a:pt x="511" y="566"/>
                    </a:cubicBezTo>
                    <a:cubicBezTo>
                      <a:pt x="511" y="566"/>
                      <a:pt x="511" y="566"/>
                      <a:pt x="510" y="566"/>
                    </a:cubicBezTo>
                    <a:cubicBezTo>
                      <a:pt x="510" y="565"/>
                      <a:pt x="510" y="565"/>
                      <a:pt x="510" y="565"/>
                    </a:cubicBezTo>
                    <a:cubicBezTo>
                      <a:pt x="510" y="565"/>
                      <a:pt x="510" y="565"/>
                      <a:pt x="510" y="565"/>
                    </a:cubicBezTo>
                    <a:cubicBezTo>
                      <a:pt x="510" y="565"/>
                      <a:pt x="510" y="565"/>
                      <a:pt x="510" y="565"/>
                    </a:cubicBezTo>
                    <a:cubicBezTo>
                      <a:pt x="510" y="565"/>
                      <a:pt x="510" y="565"/>
                      <a:pt x="510" y="565"/>
                    </a:cubicBezTo>
                    <a:cubicBezTo>
                      <a:pt x="510" y="564"/>
                      <a:pt x="510" y="564"/>
                      <a:pt x="511" y="564"/>
                    </a:cubicBezTo>
                    <a:cubicBezTo>
                      <a:pt x="511" y="564"/>
                      <a:pt x="511" y="564"/>
                      <a:pt x="511" y="565"/>
                    </a:cubicBezTo>
                    <a:cubicBezTo>
                      <a:pt x="511" y="565"/>
                      <a:pt x="512" y="565"/>
                      <a:pt x="512" y="565"/>
                    </a:cubicBezTo>
                    <a:close/>
                    <a:moveTo>
                      <a:pt x="395" y="657"/>
                    </a:moveTo>
                    <a:cubicBezTo>
                      <a:pt x="395" y="656"/>
                      <a:pt x="395" y="656"/>
                      <a:pt x="395" y="656"/>
                    </a:cubicBezTo>
                    <a:cubicBezTo>
                      <a:pt x="395" y="656"/>
                      <a:pt x="395" y="656"/>
                      <a:pt x="395" y="656"/>
                    </a:cubicBezTo>
                    <a:cubicBezTo>
                      <a:pt x="395" y="656"/>
                      <a:pt x="396" y="655"/>
                      <a:pt x="396" y="655"/>
                    </a:cubicBezTo>
                    <a:cubicBezTo>
                      <a:pt x="397" y="654"/>
                      <a:pt x="398" y="654"/>
                      <a:pt x="399" y="654"/>
                    </a:cubicBezTo>
                    <a:cubicBezTo>
                      <a:pt x="400" y="654"/>
                      <a:pt x="400" y="654"/>
                      <a:pt x="401" y="654"/>
                    </a:cubicBezTo>
                    <a:cubicBezTo>
                      <a:pt x="402" y="654"/>
                      <a:pt x="402" y="655"/>
                      <a:pt x="403" y="655"/>
                    </a:cubicBezTo>
                    <a:cubicBezTo>
                      <a:pt x="403" y="656"/>
                      <a:pt x="403" y="656"/>
                      <a:pt x="404" y="657"/>
                    </a:cubicBezTo>
                    <a:cubicBezTo>
                      <a:pt x="404" y="658"/>
                      <a:pt x="405" y="659"/>
                      <a:pt x="404" y="660"/>
                    </a:cubicBezTo>
                    <a:cubicBezTo>
                      <a:pt x="404" y="660"/>
                      <a:pt x="404" y="660"/>
                      <a:pt x="404" y="660"/>
                    </a:cubicBezTo>
                    <a:cubicBezTo>
                      <a:pt x="404" y="660"/>
                      <a:pt x="404" y="660"/>
                      <a:pt x="404" y="660"/>
                    </a:cubicBezTo>
                    <a:cubicBezTo>
                      <a:pt x="404" y="660"/>
                      <a:pt x="403" y="660"/>
                      <a:pt x="403" y="660"/>
                    </a:cubicBezTo>
                    <a:cubicBezTo>
                      <a:pt x="402" y="659"/>
                      <a:pt x="401" y="659"/>
                      <a:pt x="401" y="659"/>
                    </a:cubicBezTo>
                    <a:cubicBezTo>
                      <a:pt x="400" y="659"/>
                      <a:pt x="400" y="658"/>
                      <a:pt x="399" y="658"/>
                    </a:cubicBezTo>
                    <a:cubicBezTo>
                      <a:pt x="399" y="658"/>
                      <a:pt x="398" y="658"/>
                      <a:pt x="398" y="658"/>
                    </a:cubicBezTo>
                    <a:cubicBezTo>
                      <a:pt x="397" y="658"/>
                      <a:pt x="397" y="657"/>
                      <a:pt x="396" y="657"/>
                    </a:cubicBezTo>
                    <a:cubicBezTo>
                      <a:pt x="396" y="657"/>
                      <a:pt x="395" y="657"/>
                      <a:pt x="395" y="657"/>
                    </a:cubicBezTo>
                    <a:close/>
                    <a:moveTo>
                      <a:pt x="414" y="667"/>
                    </a:moveTo>
                    <a:cubicBezTo>
                      <a:pt x="414" y="667"/>
                      <a:pt x="413" y="667"/>
                      <a:pt x="413" y="667"/>
                    </a:cubicBezTo>
                    <a:cubicBezTo>
                      <a:pt x="413" y="667"/>
                      <a:pt x="413" y="667"/>
                      <a:pt x="413" y="668"/>
                    </a:cubicBezTo>
                    <a:cubicBezTo>
                      <a:pt x="413" y="668"/>
                      <a:pt x="413" y="668"/>
                      <a:pt x="413" y="668"/>
                    </a:cubicBezTo>
                    <a:cubicBezTo>
                      <a:pt x="413" y="668"/>
                      <a:pt x="413" y="668"/>
                      <a:pt x="413" y="668"/>
                    </a:cubicBezTo>
                    <a:cubicBezTo>
                      <a:pt x="413" y="668"/>
                      <a:pt x="413" y="668"/>
                      <a:pt x="413" y="668"/>
                    </a:cubicBezTo>
                    <a:cubicBezTo>
                      <a:pt x="412" y="668"/>
                      <a:pt x="412" y="668"/>
                      <a:pt x="411" y="668"/>
                    </a:cubicBezTo>
                    <a:cubicBezTo>
                      <a:pt x="411" y="668"/>
                      <a:pt x="411" y="668"/>
                      <a:pt x="411" y="668"/>
                    </a:cubicBezTo>
                    <a:cubicBezTo>
                      <a:pt x="411" y="668"/>
                      <a:pt x="411" y="668"/>
                      <a:pt x="411" y="668"/>
                    </a:cubicBezTo>
                    <a:cubicBezTo>
                      <a:pt x="411" y="668"/>
                      <a:pt x="411" y="668"/>
                      <a:pt x="411" y="668"/>
                    </a:cubicBezTo>
                    <a:cubicBezTo>
                      <a:pt x="411" y="668"/>
                      <a:pt x="411" y="668"/>
                      <a:pt x="411" y="668"/>
                    </a:cubicBezTo>
                    <a:cubicBezTo>
                      <a:pt x="411" y="668"/>
                      <a:pt x="411" y="667"/>
                      <a:pt x="411" y="667"/>
                    </a:cubicBezTo>
                    <a:cubicBezTo>
                      <a:pt x="411" y="667"/>
                      <a:pt x="411" y="667"/>
                      <a:pt x="411" y="667"/>
                    </a:cubicBezTo>
                    <a:cubicBezTo>
                      <a:pt x="411" y="667"/>
                      <a:pt x="412" y="667"/>
                      <a:pt x="412" y="667"/>
                    </a:cubicBezTo>
                    <a:cubicBezTo>
                      <a:pt x="412" y="667"/>
                      <a:pt x="412" y="667"/>
                      <a:pt x="412" y="667"/>
                    </a:cubicBezTo>
                    <a:cubicBezTo>
                      <a:pt x="413" y="667"/>
                      <a:pt x="413" y="666"/>
                      <a:pt x="413" y="666"/>
                    </a:cubicBezTo>
                    <a:cubicBezTo>
                      <a:pt x="413" y="666"/>
                      <a:pt x="413" y="666"/>
                      <a:pt x="413" y="666"/>
                    </a:cubicBezTo>
                    <a:cubicBezTo>
                      <a:pt x="413" y="666"/>
                      <a:pt x="413" y="666"/>
                      <a:pt x="413" y="667"/>
                    </a:cubicBezTo>
                    <a:cubicBezTo>
                      <a:pt x="414" y="667"/>
                      <a:pt x="414" y="667"/>
                      <a:pt x="414" y="667"/>
                    </a:cubicBezTo>
                    <a:close/>
                    <a:moveTo>
                      <a:pt x="241" y="438"/>
                    </a:moveTo>
                    <a:cubicBezTo>
                      <a:pt x="241" y="438"/>
                      <a:pt x="241" y="438"/>
                      <a:pt x="241" y="438"/>
                    </a:cubicBezTo>
                    <a:cubicBezTo>
                      <a:pt x="242" y="438"/>
                      <a:pt x="242" y="437"/>
                      <a:pt x="242" y="437"/>
                    </a:cubicBezTo>
                    <a:cubicBezTo>
                      <a:pt x="243" y="437"/>
                      <a:pt x="243" y="437"/>
                      <a:pt x="243" y="437"/>
                    </a:cubicBezTo>
                    <a:cubicBezTo>
                      <a:pt x="244" y="437"/>
                      <a:pt x="244" y="437"/>
                      <a:pt x="244" y="438"/>
                    </a:cubicBezTo>
                    <a:cubicBezTo>
                      <a:pt x="244" y="438"/>
                      <a:pt x="244" y="438"/>
                      <a:pt x="244" y="438"/>
                    </a:cubicBezTo>
                    <a:cubicBezTo>
                      <a:pt x="245" y="438"/>
                      <a:pt x="245" y="438"/>
                      <a:pt x="245" y="439"/>
                    </a:cubicBezTo>
                    <a:cubicBezTo>
                      <a:pt x="245" y="439"/>
                      <a:pt x="245" y="439"/>
                      <a:pt x="245" y="439"/>
                    </a:cubicBezTo>
                    <a:cubicBezTo>
                      <a:pt x="245" y="439"/>
                      <a:pt x="245" y="439"/>
                      <a:pt x="245" y="439"/>
                    </a:cubicBezTo>
                    <a:cubicBezTo>
                      <a:pt x="246" y="439"/>
                      <a:pt x="246" y="439"/>
                      <a:pt x="246" y="439"/>
                    </a:cubicBezTo>
                    <a:cubicBezTo>
                      <a:pt x="246" y="439"/>
                      <a:pt x="246" y="440"/>
                      <a:pt x="246" y="440"/>
                    </a:cubicBezTo>
                    <a:cubicBezTo>
                      <a:pt x="245" y="440"/>
                      <a:pt x="245" y="440"/>
                      <a:pt x="245" y="440"/>
                    </a:cubicBezTo>
                    <a:cubicBezTo>
                      <a:pt x="245" y="440"/>
                      <a:pt x="245" y="441"/>
                      <a:pt x="245" y="441"/>
                    </a:cubicBezTo>
                    <a:cubicBezTo>
                      <a:pt x="245" y="441"/>
                      <a:pt x="245" y="441"/>
                      <a:pt x="245" y="441"/>
                    </a:cubicBezTo>
                    <a:cubicBezTo>
                      <a:pt x="244" y="441"/>
                      <a:pt x="244" y="441"/>
                      <a:pt x="244" y="441"/>
                    </a:cubicBezTo>
                    <a:cubicBezTo>
                      <a:pt x="244" y="441"/>
                      <a:pt x="243" y="441"/>
                      <a:pt x="243" y="441"/>
                    </a:cubicBezTo>
                    <a:cubicBezTo>
                      <a:pt x="243" y="440"/>
                      <a:pt x="243" y="440"/>
                      <a:pt x="243" y="440"/>
                    </a:cubicBezTo>
                    <a:cubicBezTo>
                      <a:pt x="243" y="440"/>
                      <a:pt x="242" y="440"/>
                      <a:pt x="242" y="439"/>
                    </a:cubicBezTo>
                    <a:cubicBezTo>
                      <a:pt x="241" y="439"/>
                      <a:pt x="241" y="439"/>
                      <a:pt x="241" y="439"/>
                    </a:cubicBezTo>
                    <a:cubicBezTo>
                      <a:pt x="241" y="439"/>
                      <a:pt x="241" y="439"/>
                      <a:pt x="241" y="438"/>
                    </a:cubicBezTo>
                    <a:cubicBezTo>
                      <a:pt x="241" y="438"/>
                      <a:pt x="241" y="438"/>
                      <a:pt x="241" y="439"/>
                    </a:cubicBezTo>
                    <a:cubicBezTo>
                      <a:pt x="241" y="438"/>
                      <a:pt x="241" y="438"/>
                      <a:pt x="241" y="438"/>
                    </a:cubicBezTo>
                    <a:close/>
                    <a:moveTo>
                      <a:pt x="222" y="465"/>
                    </a:moveTo>
                    <a:cubicBezTo>
                      <a:pt x="222" y="465"/>
                      <a:pt x="223" y="465"/>
                      <a:pt x="223" y="465"/>
                    </a:cubicBezTo>
                    <a:cubicBezTo>
                      <a:pt x="223" y="465"/>
                      <a:pt x="223" y="465"/>
                      <a:pt x="223" y="466"/>
                    </a:cubicBezTo>
                    <a:cubicBezTo>
                      <a:pt x="223" y="466"/>
                      <a:pt x="223" y="466"/>
                      <a:pt x="223" y="466"/>
                    </a:cubicBezTo>
                    <a:cubicBezTo>
                      <a:pt x="223" y="466"/>
                      <a:pt x="223" y="466"/>
                      <a:pt x="223" y="466"/>
                    </a:cubicBezTo>
                    <a:cubicBezTo>
                      <a:pt x="224" y="466"/>
                      <a:pt x="224" y="466"/>
                      <a:pt x="224" y="466"/>
                    </a:cubicBezTo>
                    <a:cubicBezTo>
                      <a:pt x="224" y="466"/>
                      <a:pt x="224" y="466"/>
                      <a:pt x="224" y="466"/>
                    </a:cubicBezTo>
                    <a:cubicBezTo>
                      <a:pt x="224" y="466"/>
                      <a:pt x="224" y="465"/>
                      <a:pt x="224" y="465"/>
                    </a:cubicBezTo>
                    <a:cubicBezTo>
                      <a:pt x="224" y="465"/>
                      <a:pt x="224" y="465"/>
                      <a:pt x="224" y="465"/>
                    </a:cubicBezTo>
                    <a:cubicBezTo>
                      <a:pt x="224" y="465"/>
                      <a:pt x="224" y="465"/>
                      <a:pt x="224" y="465"/>
                    </a:cubicBezTo>
                    <a:cubicBezTo>
                      <a:pt x="224" y="465"/>
                      <a:pt x="224" y="465"/>
                      <a:pt x="224" y="465"/>
                    </a:cubicBezTo>
                    <a:cubicBezTo>
                      <a:pt x="224" y="465"/>
                      <a:pt x="224" y="464"/>
                      <a:pt x="224" y="464"/>
                    </a:cubicBezTo>
                    <a:cubicBezTo>
                      <a:pt x="224" y="464"/>
                      <a:pt x="224" y="464"/>
                      <a:pt x="224" y="464"/>
                    </a:cubicBezTo>
                    <a:cubicBezTo>
                      <a:pt x="224" y="464"/>
                      <a:pt x="224" y="464"/>
                      <a:pt x="224" y="464"/>
                    </a:cubicBezTo>
                    <a:cubicBezTo>
                      <a:pt x="224" y="465"/>
                      <a:pt x="224" y="465"/>
                      <a:pt x="225" y="465"/>
                    </a:cubicBezTo>
                    <a:cubicBezTo>
                      <a:pt x="225" y="465"/>
                      <a:pt x="225" y="465"/>
                      <a:pt x="225" y="465"/>
                    </a:cubicBezTo>
                    <a:cubicBezTo>
                      <a:pt x="225" y="465"/>
                      <a:pt x="225" y="465"/>
                      <a:pt x="225" y="465"/>
                    </a:cubicBezTo>
                    <a:cubicBezTo>
                      <a:pt x="225" y="466"/>
                      <a:pt x="225" y="466"/>
                      <a:pt x="225" y="466"/>
                    </a:cubicBezTo>
                    <a:cubicBezTo>
                      <a:pt x="224" y="466"/>
                      <a:pt x="224" y="467"/>
                      <a:pt x="224" y="467"/>
                    </a:cubicBezTo>
                    <a:cubicBezTo>
                      <a:pt x="224" y="467"/>
                      <a:pt x="224" y="467"/>
                      <a:pt x="224" y="467"/>
                    </a:cubicBezTo>
                    <a:cubicBezTo>
                      <a:pt x="224" y="467"/>
                      <a:pt x="224" y="467"/>
                      <a:pt x="224" y="467"/>
                    </a:cubicBezTo>
                    <a:cubicBezTo>
                      <a:pt x="224" y="467"/>
                      <a:pt x="224" y="467"/>
                      <a:pt x="224" y="467"/>
                    </a:cubicBezTo>
                    <a:cubicBezTo>
                      <a:pt x="224" y="467"/>
                      <a:pt x="224" y="467"/>
                      <a:pt x="223" y="467"/>
                    </a:cubicBezTo>
                    <a:cubicBezTo>
                      <a:pt x="223" y="467"/>
                      <a:pt x="223" y="467"/>
                      <a:pt x="223" y="467"/>
                    </a:cubicBezTo>
                    <a:cubicBezTo>
                      <a:pt x="223" y="467"/>
                      <a:pt x="223" y="466"/>
                      <a:pt x="223" y="466"/>
                    </a:cubicBezTo>
                    <a:cubicBezTo>
                      <a:pt x="223" y="466"/>
                      <a:pt x="223" y="466"/>
                      <a:pt x="223" y="466"/>
                    </a:cubicBezTo>
                    <a:cubicBezTo>
                      <a:pt x="223" y="466"/>
                      <a:pt x="223" y="466"/>
                      <a:pt x="223" y="466"/>
                    </a:cubicBezTo>
                    <a:cubicBezTo>
                      <a:pt x="223" y="466"/>
                      <a:pt x="223" y="466"/>
                      <a:pt x="223" y="466"/>
                    </a:cubicBezTo>
                    <a:cubicBezTo>
                      <a:pt x="223" y="467"/>
                      <a:pt x="223" y="467"/>
                      <a:pt x="223" y="467"/>
                    </a:cubicBezTo>
                    <a:cubicBezTo>
                      <a:pt x="223" y="467"/>
                      <a:pt x="223" y="467"/>
                      <a:pt x="223" y="467"/>
                    </a:cubicBezTo>
                    <a:cubicBezTo>
                      <a:pt x="222" y="467"/>
                      <a:pt x="222" y="467"/>
                      <a:pt x="222" y="467"/>
                    </a:cubicBezTo>
                    <a:cubicBezTo>
                      <a:pt x="222" y="467"/>
                      <a:pt x="222" y="467"/>
                      <a:pt x="222" y="467"/>
                    </a:cubicBezTo>
                    <a:cubicBezTo>
                      <a:pt x="222" y="467"/>
                      <a:pt x="222" y="467"/>
                      <a:pt x="222" y="467"/>
                    </a:cubicBezTo>
                    <a:cubicBezTo>
                      <a:pt x="222" y="466"/>
                      <a:pt x="222" y="466"/>
                      <a:pt x="222" y="466"/>
                    </a:cubicBezTo>
                    <a:cubicBezTo>
                      <a:pt x="222" y="466"/>
                      <a:pt x="222" y="465"/>
                      <a:pt x="222" y="465"/>
                    </a:cubicBezTo>
                    <a:cubicBezTo>
                      <a:pt x="222" y="465"/>
                      <a:pt x="222" y="465"/>
                      <a:pt x="222" y="465"/>
                    </a:cubicBezTo>
                    <a:close/>
                    <a:moveTo>
                      <a:pt x="222" y="459"/>
                    </a:moveTo>
                    <a:cubicBezTo>
                      <a:pt x="222" y="459"/>
                      <a:pt x="222" y="459"/>
                      <a:pt x="222" y="459"/>
                    </a:cubicBezTo>
                    <a:cubicBezTo>
                      <a:pt x="222" y="459"/>
                      <a:pt x="222" y="459"/>
                      <a:pt x="222" y="459"/>
                    </a:cubicBezTo>
                    <a:cubicBezTo>
                      <a:pt x="222" y="459"/>
                      <a:pt x="222" y="460"/>
                      <a:pt x="222" y="460"/>
                    </a:cubicBezTo>
                    <a:cubicBezTo>
                      <a:pt x="222" y="460"/>
                      <a:pt x="222" y="460"/>
                      <a:pt x="222" y="460"/>
                    </a:cubicBezTo>
                    <a:cubicBezTo>
                      <a:pt x="222" y="460"/>
                      <a:pt x="222" y="460"/>
                      <a:pt x="222" y="460"/>
                    </a:cubicBezTo>
                    <a:cubicBezTo>
                      <a:pt x="221" y="460"/>
                      <a:pt x="222" y="459"/>
                      <a:pt x="221" y="459"/>
                    </a:cubicBezTo>
                    <a:cubicBezTo>
                      <a:pt x="221" y="459"/>
                      <a:pt x="221" y="459"/>
                      <a:pt x="221" y="459"/>
                    </a:cubicBezTo>
                    <a:cubicBezTo>
                      <a:pt x="221" y="459"/>
                      <a:pt x="221" y="459"/>
                      <a:pt x="221" y="459"/>
                    </a:cubicBezTo>
                    <a:cubicBezTo>
                      <a:pt x="221" y="459"/>
                      <a:pt x="221" y="459"/>
                      <a:pt x="221" y="459"/>
                    </a:cubicBezTo>
                    <a:cubicBezTo>
                      <a:pt x="221" y="459"/>
                      <a:pt x="221" y="458"/>
                      <a:pt x="221" y="458"/>
                    </a:cubicBezTo>
                    <a:cubicBezTo>
                      <a:pt x="221" y="458"/>
                      <a:pt x="221" y="458"/>
                      <a:pt x="221" y="458"/>
                    </a:cubicBezTo>
                    <a:cubicBezTo>
                      <a:pt x="221" y="458"/>
                      <a:pt x="221" y="458"/>
                      <a:pt x="221" y="458"/>
                    </a:cubicBezTo>
                    <a:cubicBezTo>
                      <a:pt x="221" y="458"/>
                      <a:pt x="221" y="458"/>
                      <a:pt x="221" y="458"/>
                    </a:cubicBezTo>
                    <a:cubicBezTo>
                      <a:pt x="221" y="458"/>
                      <a:pt x="222" y="458"/>
                      <a:pt x="222" y="458"/>
                    </a:cubicBezTo>
                    <a:cubicBezTo>
                      <a:pt x="222" y="458"/>
                      <a:pt x="222" y="458"/>
                      <a:pt x="222" y="457"/>
                    </a:cubicBezTo>
                    <a:cubicBezTo>
                      <a:pt x="222" y="457"/>
                      <a:pt x="222" y="457"/>
                      <a:pt x="222" y="457"/>
                    </a:cubicBezTo>
                    <a:cubicBezTo>
                      <a:pt x="222" y="457"/>
                      <a:pt x="222" y="457"/>
                      <a:pt x="222" y="457"/>
                    </a:cubicBezTo>
                    <a:cubicBezTo>
                      <a:pt x="222" y="457"/>
                      <a:pt x="222" y="458"/>
                      <a:pt x="222" y="458"/>
                    </a:cubicBezTo>
                    <a:cubicBezTo>
                      <a:pt x="222" y="458"/>
                      <a:pt x="222" y="458"/>
                      <a:pt x="222" y="458"/>
                    </a:cubicBezTo>
                    <a:cubicBezTo>
                      <a:pt x="222" y="458"/>
                      <a:pt x="222" y="459"/>
                      <a:pt x="222" y="459"/>
                    </a:cubicBezTo>
                    <a:close/>
                    <a:moveTo>
                      <a:pt x="222" y="454"/>
                    </a:moveTo>
                    <a:cubicBezTo>
                      <a:pt x="222" y="454"/>
                      <a:pt x="222" y="455"/>
                      <a:pt x="222" y="455"/>
                    </a:cubicBezTo>
                    <a:cubicBezTo>
                      <a:pt x="222" y="455"/>
                      <a:pt x="222" y="455"/>
                      <a:pt x="222" y="455"/>
                    </a:cubicBezTo>
                    <a:cubicBezTo>
                      <a:pt x="222" y="455"/>
                      <a:pt x="222" y="455"/>
                      <a:pt x="222" y="455"/>
                    </a:cubicBezTo>
                    <a:cubicBezTo>
                      <a:pt x="222" y="455"/>
                      <a:pt x="222" y="456"/>
                      <a:pt x="222" y="456"/>
                    </a:cubicBezTo>
                    <a:cubicBezTo>
                      <a:pt x="222" y="456"/>
                      <a:pt x="222" y="456"/>
                      <a:pt x="222" y="456"/>
                    </a:cubicBezTo>
                    <a:cubicBezTo>
                      <a:pt x="221" y="456"/>
                      <a:pt x="221" y="456"/>
                      <a:pt x="221" y="456"/>
                    </a:cubicBezTo>
                    <a:cubicBezTo>
                      <a:pt x="221" y="456"/>
                      <a:pt x="221" y="456"/>
                      <a:pt x="221" y="456"/>
                    </a:cubicBezTo>
                    <a:cubicBezTo>
                      <a:pt x="221" y="456"/>
                      <a:pt x="221" y="456"/>
                      <a:pt x="221" y="456"/>
                    </a:cubicBezTo>
                    <a:cubicBezTo>
                      <a:pt x="221" y="456"/>
                      <a:pt x="221" y="456"/>
                      <a:pt x="221" y="456"/>
                    </a:cubicBezTo>
                    <a:cubicBezTo>
                      <a:pt x="221" y="457"/>
                      <a:pt x="221" y="457"/>
                      <a:pt x="221" y="457"/>
                    </a:cubicBezTo>
                    <a:cubicBezTo>
                      <a:pt x="221" y="457"/>
                      <a:pt x="221" y="457"/>
                      <a:pt x="221" y="457"/>
                    </a:cubicBezTo>
                    <a:cubicBezTo>
                      <a:pt x="221" y="457"/>
                      <a:pt x="221" y="457"/>
                      <a:pt x="221" y="457"/>
                    </a:cubicBezTo>
                    <a:cubicBezTo>
                      <a:pt x="221" y="457"/>
                      <a:pt x="221" y="458"/>
                      <a:pt x="221" y="458"/>
                    </a:cubicBezTo>
                    <a:cubicBezTo>
                      <a:pt x="221" y="458"/>
                      <a:pt x="220" y="458"/>
                      <a:pt x="220" y="458"/>
                    </a:cubicBezTo>
                    <a:cubicBezTo>
                      <a:pt x="220" y="458"/>
                      <a:pt x="220" y="457"/>
                      <a:pt x="220" y="457"/>
                    </a:cubicBezTo>
                    <a:cubicBezTo>
                      <a:pt x="220" y="457"/>
                      <a:pt x="220" y="457"/>
                      <a:pt x="220" y="457"/>
                    </a:cubicBezTo>
                    <a:cubicBezTo>
                      <a:pt x="220" y="457"/>
                      <a:pt x="220" y="457"/>
                      <a:pt x="220" y="457"/>
                    </a:cubicBezTo>
                    <a:cubicBezTo>
                      <a:pt x="220" y="457"/>
                      <a:pt x="220" y="457"/>
                      <a:pt x="220" y="457"/>
                    </a:cubicBezTo>
                    <a:cubicBezTo>
                      <a:pt x="220" y="457"/>
                      <a:pt x="220" y="457"/>
                      <a:pt x="220" y="457"/>
                    </a:cubicBezTo>
                    <a:cubicBezTo>
                      <a:pt x="220" y="456"/>
                      <a:pt x="220" y="456"/>
                      <a:pt x="220" y="456"/>
                    </a:cubicBezTo>
                    <a:cubicBezTo>
                      <a:pt x="220" y="456"/>
                      <a:pt x="220" y="456"/>
                      <a:pt x="220" y="456"/>
                    </a:cubicBezTo>
                    <a:cubicBezTo>
                      <a:pt x="220" y="456"/>
                      <a:pt x="220" y="456"/>
                      <a:pt x="220" y="456"/>
                    </a:cubicBezTo>
                    <a:cubicBezTo>
                      <a:pt x="221" y="456"/>
                      <a:pt x="221" y="456"/>
                      <a:pt x="221" y="456"/>
                    </a:cubicBezTo>
                    <a:cubicBezTo>
                      <a:pt x="221" y="456"/>
                      <a:pt x="221" y="455"/>
                      <a:pt x="221" y="455"/>
                    </a:cubicBezTo>
                    <a:cubicBezTo>
                      <a:pt x="221" y="455"/>
                      <a:pt x="221" y="455"/>
                      <a:pt x="221" y="454"/>
                    </a:cubicBezTo>
                    <a:cubicBezTo>
                      <a:pt x="221" y="454"/>
                      <a:pt x="221" y="454"/>
                      <a:pt x="221" y="454"/>
                    </a:cubicBezTo>
                    <a:cubicBezTo>
                      <a:pt x="221" y="454"/>
                      <a:pt x="221" y="454"/>
                      <a:pt x="221" y="454"/>
                    </a:cubicBezTo>
                    <a:cubicBezTo>
                      <a:pt x="221" y="454"/>
                      <a:pt x="222" y="454"/>
                      <a:pt x="222" y="454"/>
                    </a:cubicBezTo>
                    <a:close/>
                    <a:moveTo>
                      <a:pt x="219" y="457"/>
                    </a:moveTo>
                    <a:cubicBezTo>
                      <a:pt x="218" y="457"/>
                      <a:pt x="218" y="457"/>
                      <a:pt x="218" y="457"/>
                    </a:cubicBezTo>
                    <a:cubicBezTo>
                      <a:pt x="218" y="456"/>
                      <a:pt x="218" y="456"/>
                      <a:pt x="218" y="456"/>
                    </a:cubicBezTo>
                    <a:cubicBezTo>
                      <a:pt x="218" y="456"/>
                      <a:pt x="218" y="456"/>
                      <a:pt x="218" y="456"/>
                    </a:cubicBezTo>
                    <a:cubicBezTo>
                      <a:pt x="218" y="456"/>
                      <a:pt x="218" y="456"/>
                      <a:pt x="219" y="456"/>
                    </a:cubicBezTo>
                    <a:cubicBezTo>
                      <a:pt x="219" y="456"/>
                      <a:pt x="219" y="456"/>
                      <a:pt x="219" y="456"/>
                    </a:cubicBezTo>
                    <a:cubicBezTo>
                      <a:pt x="219" y="456"/>
                      <a:pt x="219" y="456"/>
                      <a:pt x="219" y="456"/>
                    </a:cubicBezTo>
                    <a:cubicBezTo>
                      <a:pt x="219" y="456"/>
                      <a:pt x="219" y="456"/>
                      <a:pt x="219" y="456"/>
                    </a:cubicBezTo>
                    <a:cubicBezTo>
                      <a:pt x="219" y="456"/>
                      <a:pt x="219" y="456"/>
                      <a:pt x="219" y="456"/>
                    </a:cubicBezTo>
                    <a:cubicBezTo>
                      <a:pt x="219" y="456"/>
                      <a:pt x="219" y="456"/>
                      <a:pt x="219" y="456"/>
                    </a:cubicBezTo>
                    <a:cubicBezTo>
                      <a:pt x="219" y="456"/>
                      <a:pt x="219" y="456"/>
                      <a:pt x="219" y="456"/>
                    </a:cubicBezTo>
                    <a:cubicBezTo>
                      <a:pt x="219" y="456"/>
                      <a:pt x="219" y="456"/>
                      <a:pt x="219" y="456"/>
                    </a:cubicBezTo>
                    <a:cubicBezTo>
                      <a:pt x="219" y="456"/>
                      <a:pt x="220" y="456"/>
                      <a:pt x="220" y="456"/>
                    </a:cubicBezTo>
                    <a:cubicBezTo>
                      <a:pt x="220" y="456"/>
                      <a:pt x="219" y="456"/>
                      <a:pt x="219" y="457"/>
                    </a:cubicBezTo>
                    <a:cubicBezTo>
                      <a:pt x="219" y="457"/>
                      <a:pt x="219" y="457"/>
                      <a:pt x="219" y="457"/>
                    </a:cubicBezTo>
                    <a:cubicBezTo>
                      <a:pt x="219" y="457"/>
                      <a:pt x="219" y="457"/>
                      <a:pt x="219" y="457"/>
                    </a:cubicBezTo>
                    <a:cubicBezTo>
                      <a:pt x="219" y="457"/>
                      <a:pt x="219" y="457"/>
                      <a:pt x="219" y="457"/>
                    </a:cubicBezTo>
                    <a:cubicBezTo>
                      <a:pt x="219" y="457"/>
                      <a:pt x="219" y="457"/>
                      <a:pt x="219" y="457"/>
                    </a:cubicBezTo>
                    <a:cubicBezTo>
                      <a:pt x="219" y="457"/>
                      <a:pt x="219" y="457"/>
                      <a:pt x="219" y="457"/>
                    </a:cubicBezTo>
                    <a:cubicBezTo>
                      <a:pt x="219" y="457"/>
                      <a:pt x="219" y="457"/>
                      <a:pt x="219" y="457"/>
                    </a:cubicBezTo>
                    <a:cubicBezTo>
                      <a:pt x="219" y="457"/>
                      <a:pt x="219" y="457"/>
                      <a:pt x="219" y="457"/>
                    </a:cubicBezTo>
                    <a:close/>
                    <a:moveTo>
                      <a:pt x="221" y="448"/>
                    </a:moveTo>
                    <a:cubicBezTo>
                      <a:pt x="221" y="448"/>
                      <a:pt x="221" y="449"/>
                      <a:pt x="221" y="449"/>
                    </a:cubicBezTo>
                    <a:cubicBezTo>
                      <a:pt x="221" y="449"/>
                      <a:pt x="221" y="449"/>
                      <a:pt x="221" y="449"/>
                    </a:cubicBezTo>
                    <a:cubicBezTo>
                      <a:pt x="221" y="449"/>
                      <a:pt x="221" y="449"/>
                      <a:pt x="221" y="449"/>
                    </a:cubicBezTo>
                    <a:cubicBezTo>
                      <a:pt x="221" y="449"/>
                      <a:pt x="221" y="450"/>
                      <a:pt x="221" y="450"/>
                    </a:cubicBezTo>
                    <a:cubicBezTo>
                      <a:pt x="221" y="450"/>
                      <a:pt x="221" y="450"/>
                      <a:pt x="221" y="450"/>
                    </a:cubicBezTo>
                    <a:cubicBezTo>
                      <a:pt x="221" y="450"/>
                      <a:pt x="221" y="450"/>
                      <a:pt x="221" y="450"/>
                    </a:cubicBezTo>
                    <a:cubicBezTo>
                      <a:pt x="221" y="450"/>
                      <a:pt x="220" y="450"/>
                      <a:pt x="220" y="450"/>
                    </a:cubicBezTo>
                    <a:cubicBezTo>
                      <a:pt x="220" y="450"/>
                      <a:pt x="220" y="450"/>
                      <a:pt x="220" y="450"/>
                    </a:cubicBezTo>
                    <a:cubicBezTo>
                      <a:pt x="220" y="450"/>
                      <a:pt x="220" y="450"/>
                      <a:pt x="220" y="449"/>
                    </a:cubicBezTo>
                    <a:cubicBezTo>
                      <a:pt x="220" y="449"/>
                      <a:pt x="220" y="449"/>
                      <a:pt x="220" y="449"/>
                    </a:cubicBezTo>
                    <a:cubicBezTo>
                      <a:pt x="220" y="449"/>
                      <a:pt x="220" y="449"/>
                      <a:pt x="220" y="449"/>
                    </a:cubicBezTo>
                    <a:cubicBezTo>
                      <a:pt x="220" y="449"/>
                      <a:pt x="220" y="448"/>
                      <a:pt x="221" y="448"/>
                    </a:cubicBezTo>
                    <a:cubicBezTo>
                      <a:pt x="221" y="448"/>
                      <a:pt x="221" y="448"/>
                      <a:pt x="221" y="448"/>
                    </a:cubicBezTo>
                    <a:close/>
                    <a:moveTo>
                      <a:pt x="210" y="445"/>
                    </a:moveTo>
                    <a:cubicBezTo>
                      <a:pt x="210" y="445"/>
                      <a:pt x="210" y="445"/>
                      <a:pt x="209" y="445"/>
                    </a:cubicBezTo>
                    <a:cubicBezTo>
                      <a:pt x="209" y="445"/>
                      <a:pt x="209" y="446"/>
                      <a:pt x="209" y="446"/>
                    </a:cubicBezTo>
                    <a:cubicBezTo>
                      <a:pt x="209" y="446"/>
                      <a:pt x="209" y="446"/>
                      <a:pt x="208" y="446"/>
                    </a:cubicBezTo>
                    <a:cubicBezTo>
                      <a:pt x="208" y="446"/>
                      <a:pt x="208" y="446"/>
                      <a:pt x="208" y="446"/>
                    </a:cubicBezTo>
                    <a:cubicBezTo>
                      <a:pt x="209" y="445"/>
                      <a:pt x="209" y="445"/>
                      <a:pt x="210" y="444"/>
                    </a:cubicBezTo>
                    <a:cubicBezTo>
                      <a:pt x="210" y="444"/>
                      <a:pt x="210" y="444"/>
                      <a:pt x="210" y="444"/>
                    </a:cubicBezTo>
                    <a:cubicBezTo>
                      <a:pt x="210" y="444"/>
                      <a:pt x="211" y="444"/>
                      <a:pt x="211" y="444"/>
                    </a:cubicBezTo>
                    <a:cubicBezTo>
                      <a:pt x="211" y="444"/>
                      <a:pt x="211" y="444"/>
                      <a:pt x="211" y="444"/>
                    </a:cubicBezTo>
                    <a:cubicBezTo>
                      <a:pt x="211" y="444"/>
                      <a:pt x="211" y="444"/>
                      <a:pt x="211" y="444"/>
                    </a:cubicBezTo>
                    <a:cubicBezTo>
                      <a:pt x="211" y="444"/>
                      <a:pt x="210" y="444"/>
                      <a:pt x="210" y="445"/>
                    </a:cubicBezTo>
                    <a:cubicBezTo>
                      <a:pt x="210" y="445"/>
                      <a:pt x="210" y="445"/>
                      <a:pt x="210" y="445"/>
                    </a:cubicBezTo>
                    <a:close/>
                    <a:moveTo>
                      <a:pt x="213" y="447"/>
                    </a:moveTo>
                    <a:cubicBezTo>
                      <a:pt x="213" y="447"/>
                      <a:pt x="213" y="447"/>
                      <a:pt x="213" y="447"/>
                    </a:cubicBezTo>
                    <a:cubicBezTo>
                      <a:pt x="213" y="448"/>
                      <a:pt x="213" y="448"/>
                      <a:pt x="213" y="448"/>
                    </a:cubicBezTo>
                    <a:cubicBezTo>
                      <a:pt x="213" y="448"/>
                      <a:pt x="212" y="448"/>
                      <a:pt x="212" y="448"/>
                    </a:cubicBezTo>
                    <a:cubicBezTo>
                      <a:pt x="212" y="448"/>
                      <a:pt x="212" y="448"/>
                      <a:pt x="212" y="448"/>
                    </a:cubicBezTo>
                    <a:cubicBezTo>
                      <a:pt x="212" y="448"/>
                      <a:pt x="212" y="448"/>
                      <a:pt x="212" y="448"/>
                    </a:cubicBezTo>
                    <a:cubicBezTo>
                      <a:pt x="212" y="448"/>
                      <a:pt x="212" y="448"/>
                      <a:pt x="212" y="448"/>
                    </a:cubicBezTo>
                    <a:cubicBezTo>
                      <a:pt x="212" y="448"/>
                      <a:pt x="212" y="448"/>
                      <a:pt x="212" y="448"/>
                    </a:cubicBezTo>
                    <a:cubicBezTo>
                      <a:pt x="212" y="447"/>
                      <a:pt x="212" y="447"/>
                      <a:pt x="212" y="447"/>
                    </a:cubicBezTo>
                    <a:cubicBezTo>
                      <a:pt x="212" y="447"/>
                      <a:pt x="212" y="447"/>
                      <a:pt x="212" y="447"/>
                    </a:cubicBezTo>
                    <a:cubicBezTo>
                      <a:pt x="212" y="447"/>
                      <a:pt x="212" y="447"/>
                      <a:pt x="212" y="447"/>
                    </a:cubicBezTo>
                    <a:cubicBezTo>
                      <a:pt x="212" y="447"/>
                      <a:pt x="212" y="447"/>
                      <a:pt x="212" y="447"/>
                    </a:cubicBezTo>
                    <a:cubicBezTo>
                      <a:pt x="212" y="447"/>
                      <a:pt x="212" y="447"/>
                      <a:pt x="213" y="447"/>
                    </a:cubicBezTo>
                    <a:cubicBezTo>
                      <a:pt x="213" y="447"/>
                      <a:pt x="213" y="447"/>
                      <a:pt x="213" y="447"/>
                    </a:cubicBezTo>
                    <a:cubicBezTo>
                      <a:pt x="213" y="447"/>
                      <a:pt x="213" y="447"/>
                      <a:pt x="213" y="447"/>
                    </a:cubicBezTo>
                    <a:cubicBezTo>
                      <a:pt x="213" y="447"/>
                      <a:pt x="213" y="447"/>
                      <a:pt x="213" y="447"/>
                    </a:cubicBezTo>
                    <a:cubicBezTo>
                      <a:pt x="213" y="447"/>
                      <a:pt x="213" y="447"/>
                      <a:pt x="213" y="447"/>
                    </a:cubicBezTo>
                    <a:close/>
                    <a:moveTo>
                      <a:pt x="215" y="450"/>
                    </a:moveTo>
                    <a:cubicBezTo>
                      <a:pt x="215" y="450"/>
                      <a:pt x="215" y="450"/>
                      <a:pt x="215" y="450"/>
                    </a:cubicBezTo>
                    <a:cubicBezTo>
                      <a:pt x="215" y="450"/>
                      <a:pt x="215" y="450"/>
                      <a:pt x="215" y="449"/>
                    </a:cubicBezTo>
                    <a:cubicBezTo>
                      <a:pt x="214" y="449"/>
                      <a:pt x="214" y="449"/>
                      <a:pt x="214" y="449"/>
                    </a:cubicBezTo>
                    <a:cubicBezTo>
                      <a:pt x="214" y="449"/>
                      <a:pt x="214" y="449"/>
                      <a:pt x="214" y="449"/>
                    </a:cubicBezTo>
                    <a:cubicBezTo>
                      <a:pt x="214" y="449"/>
                      <a:pt x="214" y="449"/>
                      <a:pt x="215" y="449"/>
                    </a:cubicBezTo>
                    <a:cubicBezTo>
                      <a:pt x="215" y="449"/>
                      <a:pt x="215" y="449"/>
                      <a:pt x="215" y="449"/>
                    </a:cubicBezTo>
                    <a:cubicBezTo>
                      <a:pt x="215" y="449"/>
                      <a:pt x="215" y="449"/>
                      <a:pt x="215" y="449"/>
                    </a:cubicBezTo>
                    <a:cubicBezTo>
                      <a:pt x="215" y="449"/>
                      <a:pt x="215" y="449"/>
                      <a:pt x="215" y="449"/>
                    </a:cubicBezTo>
                    <a:cubicBezTo>
                      <a:pt x="215" y="449"/>
                      <a:pt x="215" y="449"/>
                      <a:pt x="215" y="449"/>
                    </a:cubicBezTo>
                    <a:cubicBezTo>
                      <a:pt x="216" y="449"/>
                      <a:pt x="216" y="449"/>
                      <a:pt x="216" y="449"/>
                    </a:cubicBezTo>
                    <a:cubicBezTo>
                      <a:pt x="216" y="449"/>
                      <a:pt x="216" y="449"/>
                      <a:pt x="216" y="449"/>
                    </a:cubicBezTo>
                    <a:cubicBezTo>
                      <a:pt x="215" y="449"/>
                      <a:pt x="215" y="450"/>
                      <a:pt x="215" y="450"/>
                    </a:cubicBezTo>
                    <a:cubicBezTo>
                      <a:pt x="215" y="450"/>
                      <a:pt x="216" y="450"/>
                      <a:pt x="215" y="450"/>
                    </a:cubicBezTo>
                    <a:close/>
                    <a:moveTo>
                      <a:pt x="362" y="446"/>
                    </a:moveTo>
                    <a:cubicBezTo>
                      <a:pt x="362" y="446"/>
                      <a:pt x="363" y="446"/>
                      <a:pt x="363" y="446"/>
                    </a:cubicBezTo>
                    <a:cubicBezTo>
                      <a:pt x="363" y="445"/>
                      <a:pt x="363" y="445"/>
                      <a:pt x="363" y="445"/>
                    </a:cubicBezTo>
                    <a:cubicBezTo>
                      <a:pt x="363" y="444"/>
                      <a:pt x="364" y="443"/>
                      <a:pt x="364" y="443"/>
                    </a:cubicBezTo>
                    <a:cubicBezTo>
                      <a:pt x="364" y="443"/>
                      <a:pt x="364" y="443"/>
                      <a:pt x="365" y="443"/>
                    </a:cubicBezTo>
                    <a:cubicBezTo>
                      <a:pt x="365" y="443"/>
                      <a:pt x="365" y="443"/>
                      <a:pt x="365" y="443"/>
                    </a:cubicBezTo>
                    <a:cubicBezTo>
                      <a:pt x="365" y="443"/>
                      <a:pt x="365" y="443"/>
                      <a:pt x="365" y="443"/>
                    </a:cubicBezTo>
                    <a:cubicBezTo>
                      <a:pt x="366" y="443"/>
                      <a:pt x="366" y="444"/>
                      <a:pt x="366" y="444"/>
                    </a:cubicBezTo>
                    <a:cubicBezTo>
                      <a:pt x="366" y="444"/>
                      <a:pt x="366" y="445"/>
                      <a:pt x="366" y="445"/>
                    </a:cubicBezTo>
                    <a:cubicBezTo>
                      <a:pt x="366" y="446"/>
                      <a:pt x="366" y="448"/>
                      <a:pt x="366" y="449"/>
                    </a:cubicBezTo>
                    <a:cubicBezTo>
                      <a:pt x="366" y="450"/>
                      <a:pt x="366" y="450"/>
                      <a:pt x="366" y="450"/>
                    </a:cubicBezTo>
                    <a:cubicBezTo>
                      <a:pt x="366" y="451"/>
                      <a:pt x="366" y="452"/>
                      <a:pt x="365" y="452"/>
                    </a:cubicBezTo>
                    <a:cubicBezTo>
                      <a:pt x="365" y="453"/>
                      <a:pt x="365" y="453"/>
                      <a:pt x="365" y="453"/>
                    </a:cubicBezTo>
                    <a:cubicBezTo>
                      <a:pt x="365" y="453"/>
                      <a:pt x="364" y="453"/>
                      <a:pt x="364" y="453"/>
                    </a:cubicBezTo>
                    <a:cubicBezTo>
                      <a:pt x="364" y="452"/>
                      <a:pt x="364" y="452"/>
                      <a:pt x="364" y="452"/>
                    </a:cubicBezTo>
                    <a:cubicBezTo>
                      <a:pt x="364" y="452"/>
                      <a:pt x="364" y="452"/>
                      <a:pt x="363" y="452"/>
                    </a:cubicBezTo>
                    <a:cubicBezTo>
                      <a:pt x="363" y="452"/>
                      <a:pt x="363" y="452"/>
                      <a:pt x="363" y="452"/>
                    </a:cubicBezTo>
                    <a:cubicBezTo>
                      <a:pt x="363" y="452"/>
                      <a:pt x="363" y="451"/>
                      <a:pt x="363" y="451"/>
                    </a:cubicBezTo>
                    <a:cubicBezTo>
                      <a:pt x="363" y="451"/>
                      <a:pt x="363" y="451"/>
                      <a:pt x="363" y="451"/>
                    </a:cubicBezTo>
                    <a:cubicBezTo>
                      <a:pt x="363" y="450"/>
                      <a:pt x="363" y="450"/>
                      <a:pt x="363" y="450"/>
                    </a:cubicBezTo>
                    <a:cubicBezTo>
                      <a:pt x="362" y="450"/>
                      <a:pt x="362" y="450"/>
                      <a:pt x="362" y="449"/>
                    </a:cubicBezTo>
                    <a:cubicBezTo>
                      <a:pt x="363" y="449"/>
                      <a:pt x="363" y="448"/>
                      <a:pt x="363" y="448"/>
                    </a:cubicBezTo>
                    <a:cubicBezTo>
                      <a:pt x="363" y="448"/>
                      <a:pt x="363" y="447"/>
                      <a:pt x="363" y="447"/>
                    </a:cubicBezTo>
                    <a:cubicBezTo>
                      <a:pt x="362" y="447"/>
                      <a:pt x="362" y="447"/>
                      <a:pt x="362" y="446"/>
                    </a:cubicBezTo>
                    <a:close/>
                    <a:moveTo>
                      <a:pt x="399" y="422"/>
                    </a:moveTo>
                    <a:cubicBezTo>
                      <a:pt x="399" y="422"/>
                      <a:pt x="399" y="422"/>
                      <a:pt x="399" y="422"/>
                    </a:cubicBezTo>
                    <a:cubicBezTo>
                      <a:pt x="399" y="422"/>
                      <a:pt x="399" y="422"/>
                      <a:pt x="399" y="422"/>
                    </a:cubicBezTo>
                    <a:cubicBezTo>
                      <a:pt x="399" y="421"/>
                      <a:pt x="399" y="421"/>
                      <a:pt x="399" y="421"/>
                    </a:cubicBezTo>
                    <a:cubicBezTo>
                      <a:pt x="398" y="421"/>
                      <a:pt x="398" y="421"/>
                      <a:pt x="398" y="421"/>
                    </a:cubicBezTo>
                    <a:cubicBezTo>
                      <a:pt x="398" y="421"/>
                      <a:pt x="398" y="421"/>
                      <a:pt x="398" y="421"/>
                    </a:cubicBezTo>
                    <a:cubicBezTo>
                      <a:pt x="398" y="421"/>
                      <a:pt x="398" y="420"/>
                      <a:pt x="397" y="420"/>
                    </a:cubicBezTo>
                    <a:cubicBezTo>
                      <a:pt x="397" y="420"/>
                      <a:pt x="397" y="420"/>
                      <a:pt x="398" y="420"/>
                    </a:cubicBezTo>
                    <a:cubicBezTo>
                      <a:pt x="398" y="420"/>
                      <a:pt x="398" y="420"/>
                      <a:pt x="398" y="420"/>
                    </a:cubicBezTo>
                    <a:cubicBezTo>
                      <a:pt x="398" y="420"/>
                      <a:pt x="398" y="420"/>
                      <a:pt x="398" y="420"/>
                    </a:cubicBezTo>
                    <a:cubicBezTo>
                      <a:pt x="398" y="421"/>
                      <a:pt x="399" y="421"/>
                      <a:pt x="399" y="421"/>
                    </a:cubicBezTo>
                    <a:cubicBezTo>
                      <a:pt x="399" y="421"/>
                      <a:pt x="399" y="421"/>
                      <a:pt x="399" y="421"/>
                    </a:cubicBezTo>
                    <a:cubicBezTo>
                      <a:pt x="399" y="421"/>
                      <a:pt x="399" y="421"/>
                      <a:pt x="399" y="421"/>
                    </a:cubicBezTo>
                    <a:cubicBezTo>
                      <a:pt x="399" y="421"/>
                      <a:pt x="399" y="421"/>
                      <a:pt x="399" y="421"/>
                    </a:cubicBezTo>
                    <a:cubicBezTo>
                      <a:pt x="399" y="422"/>
                      <a:pt x="399" y="422"/>
                      <a:pt x="399" y="422"/>
                    </a:cubicBezTo>
                    <a:cubicBezTo>
                      <a:pt x="399" y="422"/>
                      <a:pt x="399" y="423"/>
                      <a:pt x="399" y="423"/>
                    </a:cubicBezTo>
                    <a:cubicBezTo>
                      <a:pt x="399" y="423"/>
                      <a:pt x="399" y="423"/>
                      <a:pt x="399" y="423"/>
                    </a:cubicBezTo>
                    <a:cubicBezTo>
                      <a:pt x="399" y="423"/>
                      <a:pt x="399" y="423"/>
                      <a:pt x="399" y="423"/>
                    </a:cubicBezTo>
                    <a:cubicBezTo>
                      <a:pt x="399" y="423"/>
                      <a:pt x="399" y="423"/>
                      <a:pt x="398" y="423"/>
                    </a:cubicBezTo>
                    <a:cubicBezTo>
                      <a:pt x="398" y="423"/>
                      <a:pt x="398" y="423"/>
                      <a:pt x="398" y="423"/>
                    </a:cubicBezTo>
                    <a:cubicBezTo>
                      <a:pt x="398" y="423"/>
                      <a:pt x="398" y="423"/>
                      <a:pt x="398" y="423"/>
                    </a:cubicBezTo>
                    <a:cubicBezTo>
                      <a:pt x="397" y="422"/>
                      <a:pt x="397" y="423"/>
                      <a:pt x="397" y="423"/>
                    </a:cubicBezTo>
                    <a:cubicBezTo>
                      <a:pt x="397" y="423"/>
                      <a:pt x="397" y="423"/>
                      <a:pt x="397" y="423"/>
                    </a:cubicBezTo>
                    <a:cubicBezTo>
                      <a:pt x="397" y="423"/>
                      <a:pt x="397" y="423"/>
                      <a:pt x="397" y="423"/>
                    </a:cubicBezTo>
                    <a:cubicBezTo>
                      <a:pt x="396" y="423"/>
                      <a:pt x="396" y="423"/>
                      <a:pt x="396" y="422"/>
                    </a:cubicBezTo>
                    <a:cubicBezTo>
                      <a:pt x="396" y="422"/>
                      <a:pt x="396" y="422"/>
                      <a:pt x="396" y="422"/>
                    </a:cubicBezTo>
                    <a:cubicBezTo>
                      <a:pt x="396" y="422"/>
                      <a:pt x="397" y="422"/>
                      <a:pt x="397" y="422"/>
                    </a:cubicBezTo>
                    <a:cubicBezTo>
                      <a:pt x="397" y="422"/>
                      <a:pt x="397" y="422"/>
                      <a:pt x="397" y="422"/>
                    </a:cubicBezTo>
                    <a:cubicBezTo>
                      <a:pt x="397" y="422"/>
                      <a:pt x="398" y="422"/>
                      <a:pt x="398" y="422"/>
                    </a:cubicBezTo>
                    <a:cubicBezTo>
                      <a:pt x="398" y="422"/>
                      <a:pt x="398" y="422"/>
                      <a:pt x="398" y="422"/>
                    </a:cubicBezTo>
                    <a:cubicBezTo>
                      <a:pt x="398" y="422"/>
                      <a:pt x="398" y="422"/>
                      <a:pt x="399" y="422"/>
                    </a:cubicBezTo>
                    <a:close/>
                    <a:moveTo>
                      <a:pt x="340" y="422"/>
                    </a:moveTo>
                    <a:cubicBezTo>
                      <a:pt x="340" y="422"/>
                      <a:pt x="340" y="421"/>
                      <a:pt x="341" y="421"/>
                    </a:cubicBezTo>
                    <a:cubicBezTo>
                      <a:pt x="341" y="421"/>
                      <a:pt x="341" y="421"/>
                      <a:pt x="341" y="422"/>
                    </a:cubicBezTo>
                    <a:cubicBezTo>
                      <a:pt x="341" y="422"/>
                      <a:pt x="341" y="422"/>
                      <a:pt x="341" y="422"/>
                    </a:cubicBezTo>
                    <a:cubicBezTo>
                      <a:pt x="341" y="422"/>
                      <a:pt x="341" y="422"/>
                      <a:pt x="341" y="422"/>
                    </a:cubicBezTo>
                    <a:cubicBezTo>
                      <a:pt x="341" y="422"/>
                      <a:pt x="341" y="422"/>
                      <a:pt x="341" y="423"/>
                    </a:cubicBezTo>
                    <a:cubicBezTo>
                      <a:pt x="341" y="423"/>
                      <a:pt x="341" y="423"/>
                      <a:pt x="341" y="423"/>
                    </a:cubicBezTo>
                    <a:cubicBezTo>
                      <a:pt x="341" y="423"/>
                      <a:pt x="341" y="423"/>
                      <a:pt x="341" y="423"/>
                    </a:cubicBezTo>
                    <a:cubicBezTo>
                      <a:pt x="341" y="424"/>
                      <a:pt x="341" y="424"/>
                      <a:pt x="341" y="424"/>
                    </a:cubicBezTo>
                    <a:cubicBezTo>
                      <a:pt x="340" y="424"/>
                      <a:pt x="340" y="424"/>
                      <a:pt x="340" y="424"/>
                    </a:cubicBezTo>
                    <a:cubicBezTo>
                      <a:pt x="340" y="425"/>
                      <a:pt x="340" y="424"/>
                      <a:pt x="340" y="425"/>
                    </a:cubicBezTo>
                    <a:cubicBezTo>
                      <a:pt x="340" y="424"/>
                      <a:pt x="340" y="424"/>
                      <a:pt x="339" y="424"/>
                    </a:cubicBezTo>
                    <a:cubicBezTo>
                      <a:pt x="339" y="424"/>
                      <a:pt x="339" y="424"/>
                      <a:pt x="339" y="424"/>
                    </a:cubicBezTo>
                    <a:cubicBezTo>
                      <a:pt x="339" y="424"/>
                      <a:pt x="339" y="423"/>
                      <a:pt x="339" y="423"/>
                    </a:cubicBezTo>
                    <a:cubicBezTo>
                      <a:pt x="339" y="423"/>
                      <a:pt x="339" y="423"/>
                      <a:pt x="339" y="422"/>
                    </a:cubicBezTo>
                    <a:cubicBezTo>
                      <a:pt x="339" y="422"/>
                      <a:pt x="339" y="422"/>
                      <a:pt x="339" y="422"/>
                    </a:cubicBezTo>
                    <a:cubicBezTo>
                      <a:pt x="339" y="422"/>
                      <a:pt x="340" y="422"/>
                      <a:pt x="340" y="422"/>
                    </a:cubicBezTo>
                    <a:close/>
                    <a:moveTo>
                      <a:pt x="331" y="413"/>
                    </a:moveTo>
                    <a:cubicBezTo>
                      <a:pt x="331" y="413"/>
                      <a:pt x="331" y="413"/>
                      <a:pt x="331" y="413"/>
                    </a:cubicBezTo>
                    <a:cubicBezTo>
                      <a:pt x="331" y="413"/>
                      <a:pt x="331" y="413"/>
                      <a:pt x="331" y="413"/>
                    </a:cubicBezTo>
                    <a:cubicBezTo>
                      <a:pt x="331" y="413"/>
                      <a:pt x="331" y="413"/>
                      <a:pt x="331" y="413"/>
                    </a:cubicBezTo>
                    <a:cubicBezTo>
                      <a:pt x="331" y="413"/>
                      <a:pt x="331" y="413"/>
                      <a:pt x="331" y="413"/>
                    </a:cubicBezTo>
                    <a:cubicBezTo>
                      <a:pt x="331" y="413"/>
                      <a:pt x="331" y="414"/>
                      <a:pt x="331" y="414"/>
                    </a:cubicBezTo>
                    <a:cubicBezTo>
                      <a:pt x="331" y="414"/>
                      <a:pt x="330" y="414"/>
                      <a:pt x="330" y="414"/>
                    </a:cubicBezTo>
                    <a:cubicBezTo>
                      <a:pt x="330" y="414"/>
                      <a:pt x="330" y="414"/>
                      <a:pt x="330" y="414"/>
                    </a:cubicBezTo>
                    <a:cubicBezTo>
                      <a:pt x="330" y="414"/>
                      <a:pt x="330" y="414"/>
                      <a:pt x="330" y="414"/>
                    </a:cubicBezTo>
                    <a:cubicBezTo>
                      <a:pt x="330" y="414"/>
                      <a:pt x="330" y="414"/>
                      <a:pt x="330" y="413"/>
                    </a:cubicBezTo>
                    <a:cubicBezTo>
                      <a:pt x="330" y="413"/>
                      <a:pt x="330" y="413"/>
                      <a:pt x="330" y="413"/>
                    </a:cubicBezTo>
                    <a:cubicBezTo>
                      <a:pt x="330" y="413"/>
                      <a:pt x="330" y="413"/>
                      <a:pt x="330" y="413"/>
                    </a:cubicBezTo>
                    <a:cubicBezTo>
                      <a:pt x="330" y="413"/>
                      <a:pt x="331" y="413"/>
                      <a:pt x="331" y="413"/>
                    </a:cubicBezTo>
                    <a:cubicBezTo>
                      <a:pt x="331" y="413"/>
                      <a:pt x="331" y="413"/>
                      <a:pt x="331" y="413"/>
                    </a:cubicBezTo>
                    <a:close/>
                    <a:moveTo>
                      <a:pt x="332" y="414"/>
                    </a:moveTo>
                    <a:cubicBezTo>
                      <a:pt x="332" y="414"/>
                      <a:pt x="332" y="414"/>
                      <a:pt x="333" y="414"/>
                    </a:cubicBezTo>
                    <a:cubicBezTo>
                      <a:pt x="333" y="414"/>
                      <a:pt x="333" y="414"/>
                      <a:pt x="333" y="414"/>
                    </a:cubicBezTo>
                    <a:cubicBezTo>
                      <a:pt x="333" y="414"/>
                      <a:pt x="333" y="414"/>
                      <a:pt x="333" y="415"/>
                    </a:cubicBezTo>
                    <a:cubicBezTo>
                      <a:pt x="333" y="415"/>
                      <a:pt x="332" y="415"/>
                      <a:pt x="332" y="415"/>
                    </a:cubicBezTo>
                    <a:cubicBezTo>
                      <a:pt x="332" y="415"/>
                      <a:pt x="332" y="415"/>
                      <a:pt x="332" y="415"/>
                    </a:cubicBezTo>
                    <a:cubicBezTo>
                      <a:pt x="332" y="415"/>
                      <a:pt x="332" y="415"/>
                      <a:pt x="332" y="415"/>
                    </a:cubicBezTo>
                    <a:cubicBezTo>
                      <a:pt x="332" y="416"/>
                      <a:pt x="332" y="416"/>
                      <a:pt x="332" y="416"/>
                    </a:cubicBezTo>
                    <a:cubicBezTo>
                      <a:pt x="332" y="416"/>
                      <a:pt x="332" y="416"/>
                      <a:pt x="331" y="416"/>
                    </a:cubicBezTo>
                    <a:cubicBezTo>
                      <a:pt x="331" y="416"/>
                      <a:pt x="331" y="416"/>
                      <a:pt x="331" y="415"/>
                    </a:cubicBezTo>
                    <a:cubicBezTo>
                      <a:pt x="332" y="415"/>
                      <a:pt x="332" y="415"/>
                      <a:pt x="332" y="415"/>
                    </a:cubicBezTo>
                    <a:cubicBezTo>
                      <a:pt x="332" y="415"/>
                      <a:pt x="331" y="415"/>
                      <a:pt x="331" y="415"/>
                    </a:cubicBezTo>
                    <a:cubicBezTo>
                      <a:pt x="331" y="415"/>
                      <a:pt x="331" y="415"/>
                      <a:pt x="331" y="415"/>
                    </a:cubicBezTo>
                    <a:cubicBezTo>
                      <a:pt x="331" y="415"/>
                      <a:pt x="331" y="415"/>
                      <a:pt x="331" y="415"/>
                    </a:cubicBezTo>
                    <a:cubicBezTo>
                      <a:pt x="331" y="415"/>
                      <a:pt x="331" y="415"/>
                      <a:pt x="331" y="415"/>
                    </a:cubicBezTo>
                    <a:cubicBezTo>
                      <a:pt x="331" y="415"/>
                      <a:pt x="331" y="414"/>
                      <a:pt x="331" y="414"/>
                    </a:cubicBezTo>
                    <a:cubicBezTo>
                      <a:pt x="332" y="414"/>
                      <a:pt x="332" y="414"/>
                      <a:pt x="332" y="414"/>
                    </a:cubicBezTo>
                    <a:cubicBezTo>
                      <a:pt x="332" y="414"/>
                      <a:pt x="332" y="414"/>
                      <a:pt x="332" y="414"/>
                    </a:cubicBezTo>
                    <a:close/>
                    <a:moveTo>
                      <a:pt x="343" y="435"/>
                    </a:moveTo>
                    <a:cubicBezTo>
                      <a:pt x="343" y="435"/>
                      <a:pt x="343" y="435"/>
                      <a:pt x="343" y="435"/>
                    </a:cubicBezTo>
                    <a:cubicBezTo>
                      <a:pt x="343" y="435"/>
                      <a:pt x="342" y="436"/>
                      <a:pt x="342" y="436"/>
                    </a:cubicBezTo>
                    <a:cubicBezTo>
                      <a:pt x="342" y="436"/>
                      <a:pt x="342" y="436"/>
                      <a:pt x="342" y="435"/>
                    </a:cubicBezTo>
                    <a:cubicBezTo>
                      <a:pt x="342" y="435"/>
                      <a:pt x="342" y="435"/>
                      <a:pt x="342" y="435"/>
                    </a:cubicBezTo>
                    <a:cubicBezTo>
                      <a:pt x="342" y="435"/>
                      <a:pt x="342" y="435"/>
                      <a:pt x="342" y="435"/>
                    </a:cubicBezTo>
                    <a:cubicBezTo>
                      <a:pt x="342" y="435"/>
                      <a:pt x="342" y="435"/>
                      <a:pt x="342" y="434"/>
                    </a:cubicBezTo>
                    <a:cubicBezTo>
                      <a:pt x="342" y="434"/>
                      <a:pt x="342" y="434"/>
                      <a:pt x="342" y="434"/>
                    </a:cubicBezTo>
                    <a:cubicBezTo>
                      <a:pt x="342" y="433"/>
                      <a:pt x="342" y="433"/>
                      <a:pt x="342" y="433"/>
                    </a:cubicBezTo>
                    <a:cubicBezTo>
                      <a:pt x="342" y="433"/>
                      <a:pt x="342" y="433"/>
                      <a:pt x="342" y="433"/>
                    </a:cubicBezTo>
                    <a:cubicBezTo>
                      <a:pt x="343" y="433"/>
                      <a:pt x="343" y="433"/>
                      <a:pt x="343" y="433"/>
                    </a:cubicBezTo>
                    <a:cubicBezTo>
                      <a:pt x="343" y="433"/>
                      <a:pt x="343" y="433"/>
                      <a:pt x="343" y="434"/>
                    </a:cubicBezTo>
                    <a:cubicBezTo>
                      <a:pt x="343" y="434"/>
                      <a:pt x="343" y="434"/>
                      <a:pt x="343" y="434"/>
                    </a:cubicBezTo>
                    <a:cubicBezTo>
                      <a:pt x="343" y="435"/>
                      <a:pt x="343" y="435"/>
                      <a:pt x="343" y="435"/>
                    </a:cubicBezTo>
                    <a:close/>
                    <a:moveTo>
                      <a:pt x="418" y="619"/>
                    </a:moveTo>
                    <a:cubicBezTo>
                      <a:pt x="418" y="619"/>
                      <a:pt x="418" y="619"/>
                      <a:pt x="418" y="619"/>
                    </a:cubicBezTo>
                    <a:cubicBezTo>
                      <a:pt x="418" y="619"/>
                      <a:pt x="418" y="619"/>
                      <a:pt x="418" y="619"/>
                    </a:cubicBezTo>
                    <a:cubicBezTo>
                      <a:pt x="418" y="619"/>
                      <a:pt x="418" y="619"/>
                      <a:pt x="418" y="619"/>
                    </a:cubicBezTo>
                    <a:cubicBezTo>
                      <a:pt x="418" y="620"/>
                      <a:pt x="418" y="620"/>
                      <a:pt x="417" y="620"/>
                    </a:cubicBezTo>
                    <a:cubicBezTo>
                      <a:pt x="417" y="620"/>
                      <a:pt x="417" y="620"/>
                      <a:pt x="417" y="620"/>
                    </a:cubicBezTo>
                    <a:cubicBezTo>
                      <a:pt x="417" y="620"/>
                      <a:pt x="417" y="620"/>
                      <a:pt x="417" y="620"/>
                    </a:cubicBezTo>
                    <a:cubicBezTo>
                      <a:pt x="417" y="620"/>
                      <a:pt x="416" y="621"/>
                      <a:pt x="416" y="621"/>
                    </a:cubicBezTo>
                    <a:cubicBezTo>
                      <a:pt x="416" y="621"/>
                      <a:pt x="416" y="621"/>
                      <a:pt x="416" y="620"/>
                    </a:cubicBezTo>
                    <a:cubicBezTo>
                      <a:pt x="416" y="620"/>
                      <a:pt x="416" y="619"/>
                      <a:pt x="417" y="619"/>
                    </a:cubicBezTo>
                    <a:cubicBezTo>
                      <a:pt x="417" y="619"/>
                      <a:pt x="417" y="619"/>
                      <a:pt x="417" y="619"/>
                    </a:cubicBezTo>
                    <a:cubicBezTo>
                      <a:pt x="417" y="619"/>
                      <a:pt x="417" y="618"/>
                      <a:pt x="417" y="618"/>
                    </a:cubicBezTo>
                    <a:cubicBezTo>
                      <a:pt x="417" y="618"/>
                      <a:pt x="417" y="618"/>
                      <a:pt x="417" y="618"/>
                    </a:cubicBezTo>
                    <a:cubicBezTo>
                      <a:pt x="417" y="618"/>
                      <a:pt x="417" y="618"/>
                      <a:pt x="417" y="618"/>
                    </a:cubicBezTo>
                    <a:cubicBezTo>
                      <a:pt x="417" y="617"/>
                      <a:pt x="417" y="617"/>
                      <a:pt x="417" y="617"/>
                    </a:cubicBezTo>
                    <a:cubicBezTo>
                      <a:pt x="417" y="617"/>
                      <a:pt x="417" y="617"/>
                      <a:pt x="418" y="617"/>
                    </a:cubicBezTo>
                    <a:cubicBezTo>
                      <a:pt x="418" y="617"/>
                      <a:pt x="418" y="617"/>
                      <a:pt x="418" y="617"/>
                    </a:cubicBezTo>
                    <a:cubicBezTo>
                      <a:pt x="418" y="617"/>
                      <a:pt x="418" y="618"/>
                      <a:pt x="418" y="618"/>
                    </a:cubicBezTo>
                    <a:cubicBezTo>
                      <a:pt x="418" y="618"/>
                      <a:pt x="418" y="619"/>
                      <a:pt x="418" y="619"/>
                    </a:cubicBezTo>
                    <a:close/>
                    <a:moveTo>
                      <a:pt x="410" y="613"/>
                    </a:moveTo>
                    <a:cubicBezTo>
                      <a:pt x="409" y="613"/>
                      <a:pt x="409" y="612"/>
                      <a:pt x="409" y="612"/>
                    </a:cubicBezTo>
                    <a:cubicBezTo>
                      <a:pt x="409" y="612"/>
                      <a:pt x="409" y="612"/>
                      <a:pt x="409" y="612"/>
                    </a:cubicBezTo>
                    <a:cubicBezTo>
                      <a:pt x="409" y="612"/>
                      <a:pt x="409" y="612"/>
                      <a:pt x="409" y="611"/>
                    </a:cubicBezTo>
                    <a:cubicBezTo>
                      <a:pt x="409" y="611"/>
                      <a:pt x="409" y="611"/>
                      <a:pt x="410" y="611"/>
                    </a:cubicBezTo>
                    <a:cubicBezTo>
                      <a:pt x="410" y="611"/>
                      <a:pt x="410" y="611"/>
                      <a:pt x="410" y="610"/>
                    </a:cubicBezTo>
                    <a:cubicBezTo>
                      <a:pt x="410" y="611"/>
                      <a:pt x="410" y="611"/>
                      <a:pt x="410" y="611"/>
                    </a:cubicBezTo>
                    <a:cubicBezTo>
                      <a:pt x="410" y="611"/>
                      <a:pt x="410" y="611"/>
                      <a:pt x="410" y="610"/>
                    </a:cubicBezTo>
                    <a:cubicBezTo>
                      <a:pt x="410" y="610"/>
                      <a:pt x="410" y="610"/>
                      <a:pt x="410" y="610"/>
                    </a:cubicBezTo>
                    <a:cubicBezTo>
                      <a:pt x="410" y="610"/>
                      <a:pt x="410" y="610"/>
                      <a:pt x="410" y="610"/>
                    </a:cubicBezTo>
                    <a:cubicBezTo>
                      <a:pt x="410" y="611"/>
                      <a:pt x="411" y="611"/>
                      <a:pt x="411" y="611"/>
                    </a:cubicBezTo>
                    <a:cubicBezTo>
                      <a:pt x="410" y="612"/>
                      <a:pt x="411" y="612"/>
                      <a:pt x="411" y="612"/>
                    </a:cubicBezTo>
                    <a:cubicBezTo>
                      <a:pt x="411" y="612"/>
                      <a:pt x="411" y="612"/>
                      <a:pt x="411" y="612"/>
                    </a:cubicBezTo>
                    <a:cubicBezTo>
                      <a:pt x="411" y="612"/>
                      <a:pt x="411" y="612"/>
                      <a:pt x="411" y="612"/>
                    </a:cubicBezTo>
                    <a:cubicBezTo>
                      <a:pt x="410" y="612"/>
                      <a:pt x="410" y="612"/>
                      <a:pt x="410" y="612"/>
                    </a:cubicBezTo>
                    <a:cubicBezTo>
                      <a:pt x="410" y="612"/>
                      <a:pt x="410" y="612"/>
                      <a:pt x="410" y="612"/>
                    </a:cubicBezTo>
                    <a:cubicBezTo>
                      <a:pt x="410" y="612"/>
                      <a:pt x="410" y="613"/>
                      <a:pt x="410" y="613"/>
                    </a:cubicBezTo>
                    <a:close/>
                    <a:moveTo>
                      <a:pt x="417" y="621"/>
                    </a:moveTo>
                    <a:cubicBezTo>
                      <a:pt x="417" y="621"/>
                      <a:pt x="417" y="621"/>
                      <a:pt x="417" y="621"/>
                    </a:cubicBezTo>
                    <a:cubicBezTo>
                      <a:pt x="416" y="621"/>
                      <a:pt x="416" y="621"/>
                      <a:pt x="416" y="621"/>
                    </a:cubicBezTo>
                    <a:cubicBezTo>
                      <a:pt x="416" y="621"/>
                      <a:pt x="416" y="621"/>
                      <a:pt x="416" y="621"/>
                    </a:cubicBezTo>
                    <a:cubicBezTo>
                      <a:pt x="416" y="621"/>
                      <a:pt x="416" y="621"/>
                      <a:pt x="416" y="622"/>
                    </a:cubicBezTo>
                    <a:cubicBezTo>
                      <a:pt x="416" y="622"/>
                      <a:pt x="416" y="622"/>
                      <a:pt x="416" y="622"/>
                    </a:cubicBezTo>
                    <a:cubicBezTo>
                      <a:pt x="416" y="622"/>
                      <a:pt x="415" y="622"/>
                      <a:pt x="415" y="623"/>
                    </a:cubicBezTo>
                    <a:cubicBezTo>
                      <a:pt x="415" y="623"/>
                      <a:pt x="415" y="624"/>
                      <a:pt x="415" y="624"/>
                    </a:cubicBezTo>
                    <a:cubicBezTo>
                      <a:pt x="415" y="624"/>
                      <a:pt x="415" y="624"/>
                      <a:pt x="415" y="624"/>
                    </a:cubicBezTo>
                    <a:cubicBezTo>
                      <a:pt x="415" y="624"/>
                      <a:pt x="415" y="624"/>
                      <a:pt x="415" y="624"/>
                    </a:cubicBezTo>
                    <a:cubicBezTo>
                      <a:pt x="415" y="624"/>
                      <a:pt x="415" y="624"/>
                      <a:pt x="415" y="624"/>
                    </a:cubicBezTo>
                    <a:cubicBezTo>
                      <a:pt x="415" y="624"/>
                      <a:pt x="415" y="623"/>
                      <a:pt x="415" y="623"/>
                    </a:cubicBezTo>
                    <a:cubicBezTo>
                      <a:pt x="415" y="622"/>
                      <a:pt x="415" y="622"/>
                      <a:pt x="416" y="621"/>
                    </a:cubicBezTo>
                    <a:cubicBezTo>
                      <a:pt x="416" y="621"/>
                      <a:pt x="416" y="621"/>
                      <a:pt x="416" y="621"/>
                    </a:cubicBezTo>
                    <a:cubicBezTo>
                      <a:pt x="416" y="621"/>
                      <a:pt x="416" y="621"/>
                      <a:pt x="416" y="621"/>
                    </a:cubicBezTo>
                    <a:cubicBezTo>
                      <a:pt x="416" y="621"/>
                      <a:pt x="416" y="621"/>
                      <a:pt x="416" y="621"/>
                    </a:cubicBezTo>
                    <a:cubicBezTo>
                      <a:pt x="416" y="621"/>
                      <a:pt x="416" y="621"/>
                      <a:pt x="416" y="621"/>
                    </a:cubicBezTo>
                    <a:cubicBezTo>
                      <a:pt x="417" y="621"/>
                      <a:pt x="417" y="621"/>
                      <a:pt x="417" y="621"/>
                    </a:cubicBezTo>
                    <a:close/>
                    <a:moveTo>
                      <a:pt x="412" y="613"/>
                    </a:moveTo>
                    <a:cubicBezTo>
                      <a:pt x="412" y="612"/>
                      <a:pt x="412" y="612"/>
                      <a:pt x="412" y="612"/>
                    </a:cubicBezTo>
                    <a:cubicBezTo>
                      <a:pt x="412" y="612"/>
                      <a:pt x="412" y="612"/>
                      <a:pt x="412" y="612"/>
                    </a:cubicBezTo>
                    <a:cubicBezTo>
                      <a:pt x="412" y="612"/>
                      <a:pt x="412" y="613"/>
                      <a:pt x="412" y="613"/>
                    </a:cubicBezTo>
                    <a:cubicBezTo>
                      <a:pt x="412" y="613"/>
                      <a:pt x="412" y="613"/>
                      <a:pt x="412" y="614"/>
                    </a:cubicBezTo>
                    <a:cubicBezTo>
                      <a:pt x="412" y="614"/>
                      <a:pt x="412" y="614"/>
                      <a:pt x="412" y="614"/>
                    </a:cubicBezTo>
                    <a:cubicBezTo>
                      <a:pt x="412" y="614"/>
                      <a:pt x="412" y="614"/>
                      <a:pt x="412" y="614"/>
                    </a:cubicBezTo>
                    <a:cubicBezTo>
                      <a:pt x="412" y="614"/>
                      <a:pt x="412" y="614"/>
                      <a:pt x="412" y="614"/>
                    </a:cubicBezTo>
                    <a:cubicBezTo>
                      <a:pt x="412" y="614"/>
                      <a:pt x="412" y="614"/>
                      <a:pt x="412" y="614"/>
                    </a:cubicBezTo>
                    <a:cubicBezTo>
                      <a:pt x="412" y="614"/>
                      <a:pt x="412" y="614"/>
                      <a:pt x="412" y="614"/>
                    </a:cubicBezTo>
                    <a:cubicBezTo>
                      <a:pt x="412" y="613"/>
                      <a:pt x="412" y="613"/>
                      <a:pt x="412" y="613"/>
                    </a:cubicBezTo>
                    <a:cubicBezTo>
                      <a:pt x="412" y="613"/>
                      <a:pt x="412" y="613"/>
                      <a:pt x="412" y="613"/>
                    </a:cubicBezTo>
                    <a:close/>
                    <a:moveTo>
                      <a:pt x="412" y="617"/>
                    </a:moveTo>
                    <a:cubicBezTo>
                      <a:pt x="412" y="617"/>
                      <a:pt x="412" y="617"/>
                      <a:pt x="412" y="617"/>
                    </a:cubicBezTo>
                    <a:cubicBezTo>
                      <a:pt x="412" y="617"/>
                      <a:pt x="412" y="618"/>
                      <a:pt x="412" y="618"/>
                    </a:cubicBezTo>
                    <a:cubicBezTo>
                      <a:pt x="412" y="618"/>
                      <a:pt x="412" y="618"/>
                      <a:pt x="412" y="618"/>
                    </a:cubicBezTo>
                    <a:cubicBezTo>
                      <a:pt x="412" y="618"/>
                      <a:pt x="412" y="619"/>
                      <a:pt x="412" y="618"/>
                    </a:cubicBezTo>
                    <a:cubicBezTo>
                      <a:pt x="411" y="618"/>
                      <a:pt x="412" y="618"/>
                      <a:pt x="412" y="618"/>
                    </a:cubicBezTo>
                    <a:cubicBezTo>
                      <a:pt x="412" y="618"/>
                      <a:pt x="412" y="617"/>
                      <a:pt x="412" y="617"/>
                    </a:cubicBezTo>
                    <a:cubicBezTo>
                      <a:pt x="412" y="617"/>
                      <a:pt x="412" y="617"/>
                      <a:pt x="412" y="617"/>
                    </a:cubicBezTo>
                    <a:close/>
                    <a:moveTo>
                      <a:pt x="414" y="620"/>
                    </a:moveTo>
                    <a:cubicBezTo>
                      <a:pt x="414" y="621"/>
                      <a:pt x="413" y="623"/>
                      <a:pt x="412" y="623"/>
                    </a:cubicBezTo>
                    <a:cubicBezTo>
                      <a:pt x="412" y="624"/>
                      <a:pt x="412" y="623"/>
                      <a:pt x="412" y="623"/>
                    </a:cubicBezTo>
                    <a:cubicBezTo>
                      <a:pt x="412" y="623"/>
                      <a:pt x="411" y="623"/>
                      <a:pt x="411" y="623"/>
                    </a:cubicBezTo>
                    <a:cubicBezTo>
                      <a:pt x="411" y="624"/>
                      <a:pt x="411" y="624"/>
                      <a:pt x="411" y="624"/>
                    </a:cubicBezTo>
                    <a:cubicBezTo>
                      <a:pt x="411" y="624"/>
                      <a:pt x="411" y="624"/>
                      <a:pt x="411" y="624"/>
                    </a:cubicBezTo>
                    <a:cubicBezTo>
                      <a:pt x="411" y="623"/>
                      <a:pt x="411" y="622"/>
                      <a:pt x="412" y="622"/>
                    </a:cubicBezTo>
                    <a:cubicBezTo>
                      <a:pt x="412" y="621"/>
                      <a:pt x="412" y="621"/>
                      <a:pt x="412" y="621"/>
                    </a:cubicBezTo>
                    <a:cubicBezTo>
                      <a:pt x="412" y="621"/>
                      <a:pt x="412" y="621"/>
                      <a:pt x="412" y="621"/>
                    </a:cubicBezTo>
                    <a:cubicBezTo>
                      <a:pt x="412" y="621"/>
                      <a:pt x="412" y="620"/>
                      <a:pt x="412" y="620"/>
                    </a:cubicBezTo>
                    <a:cubicBezTo>
                      <a:pt x="412" y="620"/>
                      <a:pt x="412" y="620"/>
                      <a:pt x="412" y="620"/>
                    </a:cubicBezTo>
                    <a:cubicBezTo>
                      <a:pt x="412" y="621"/>
                      <a:pt x="411" y="621"/>
                      <a:pt x="411" y="622"/>
                    </a:cubicBezTo>
                    <a:cubicBezTo>
                      <a:pt x="411" y="622"/>
                      <a:pt x="411" y="623"/>
                      <a:pt x="410" y="623"/>
                    </a:cubicBezTo>
                    <a:cubicBezTo>
                      <a:pt x="410" y="623"/>
                      <a:pt x="410" y="623"/>
                      <a:pt x="410" y="623"/>
                    </a:cubicBezTo>
                    <a:cubicBezTo>
                      <a:pt x="410" y="624"/>
                      <a:pt x="410" y="624"/>
                      <a:pt x="410" y="624"/>
                    </a:cubicBezTo>
                    <a:cubicBezTo>
                      <a:pt x="410" y="624"/>
                      <a:pt x="410" y="624"/>
                      <a:pt x="410" y="624"/>
                    </a:cubicBezTo>
                    <a:cubicBezTo>
                      <a:pt x="410" y="624"/>
                      <a:pt x="410" y="624"/>
                      <a:pt x="409" y="624"/>
                    </a:cubicBezTo>
                    <a:cubicBezTo>
                      <a:pt x="409" y="624"/>
                      <a:pt x="409" y="624"/>
                      <a:pt x="409" y="624"/>
                    </a:cubicBezTo>
                    <a:cubicBezTo>
                      <a:pt x="410" y="624"/>
                      <a:pt x="410" y="624"/>
                      <a:pt x="410" y="624"/>
                    </a:cubicBezTo>
                    <a:cubicBezTo>
                      <a:pt x="410" y="623"/>
                      <a:pt x="409" y="623"/>
                      <a:pt x="409" y="623"/>
                    </a:cubicBezTo>
                    <a:cubicBezTo>
                      <a:pt x="409" y="623"/>
                      <a:pt x="409" y="623"/>
                      <a:pt x="409" y="623"/>
                    </a:cubicBezTo>
                    <a:cubicBezTo>
                      <a:pt x="409" y="623"/>
                      <a:pt x="409" y="623"/>
                      <a:pt x="409" y="623"/>
                    </a:cubicBezTo>
                    <a:cubicBezTo>
                      <a:pt x="409" y="622"/>
                      <a:pt x="409" y="622"/>
                      <a:pt x="410" y="622"/>
                    </a:cubicBezTo>
                    <a:cubicBezTo>
                      <a:pt x="410" y="622"/>
                      <a:pt x="410" y="621"/>
                      <a:pt x="410" y="621"/>
                    </a:cubicBezTo>
                    <a:cubicBezTo>
                      <a:pt x="410" y="621"/>
                      <a:pt x="411" y="620"/>
                      <a:pt x="411" y="620"/>
                    </a:cubicBezTo>
                    <a:cubicBezTo>
                      <a:pt x="411" y="620"/>
                      <a:pt x="411" y="620"/>
                      <a:pt x="411" y="619"/>
                    </a:cubicBezTo>
                    <a:cubicBezTo>
                      <a:pt x="412" y="619"/>
                      <a:pt x="412" y="618"/>
                      <a:pt x="412" y="618"/>
                    </a:cubicBezTo>
                    <a:cubicBezTo>
                      <a:pt x="412" y="617"/>
                      <a:pt x="413" y="617"/>
                      <a:pt x="413" y="616"/>
                    </a:cubicBezTo>
                    <a:cubicBezTo>
                      <a:pt x="412" y="616"/>
                      <a:pt x="412" y="616"/>
                      <a:pt x="412" y="615"/>
                    </a:cubicBezTo>
                    <a:cubicBezTo>
                      <a:pt x="412" y="615"/>
                      <a:pt x="412" y="615"/>
                      <a:pt x="413" y="615"/>
                    </a:cubicBezTo>
                    <a:cubicBezTo>
                      <a:pt x="413" y="615"/>
                      <a:pt x="413" y="615"/>
                      <a:pt x="413" y="615"/>
                    </a:cubicBezTo>
                    <a:cubicBezTo>
                      <a:pt x="413" y="616"/>
                      <a:pt x="413" y="616"/>
                      <a:pt x="413" y="616"/>
                    </a:cubicBezTo>
                    <a:cubicBezTo>
                      <a:pt x="413" y="617"/>
                      <a:pt x="413" y="617"/>
                      <a:pt x="413" y="617"/>
                    </a:cubicBezTo>
                    <a:cubicBezTo>
                      <a:pt x="412" y="618"/>
                      <a:pt x="412" y="618"/>
                      <a:pt x="412" y="618"/>
                    </a:cubicBezTo>
                    <a:cubicBezTo>
                      <a:pt x="412" y="618"/>
                      <a:pt x="412" y="619"/>
                      <a:pt x="412" y="619"/>
                    </a:cubicBezTo>
                    <a:cubicBezTo>
                      <a:pt x="412" y="619"/>
                      <a:pt x="412" y="619"/>
                      <a:pt x="412" y="620"/>
                    </a:cubicBezTo>
                    <a:cubicBezTo>
                      <a:pt x="412" y="620"/>
                      <a:pt x="411" y="620"/>
                      <a:pt x="412" y="621"/>
                    </a:cubicBezTo>
                    <a:cubicBezTo>
                      <a:pt x="412" y="620"/>
                      <a:pt x="412" y="620"/>
                      <a:pt x="412" y="620"/>
                    </a:cubicBezTo>
                    <a:cubicBezTo>
                      <a:pt x="412" y="620"/>
                      <a:pt x="412" y="620"/>
                      <a:pt x="412" y="620"/>
                    </a:cubicBezTo>
                    <a:cubicBezTo>
                      <a:pt x="413" y="620"/>
                      <a:pt x="413" y="619"/>
                      <a:pt x="413" y="619"/>
                    </a:cubicBezTo>
                    <a:cubicBezTo>
                      <a:pt x="413" y="618"/>
                      <a:pt x="413" y="618"/>
                      <a:pt x="413" y="618"/>
                    </a:cubicBezTo>
                    <a:cubicBezTo>
                      <a:pt x="413" y="617"/>
                      <a:pt x="414" y="616"/>
                      <a:pt x="414" y="615"/>
                    </a:cubicBezTo>
                    <a:cubicBezTo>
                      <a:pt x="414" y="615"/>
                      <a:pt x="414" y="615"/>
                      <a:pt x="414" y="615"/>
                    </a:cubicBezTo>
                    <a:cubicBezTo>
                      <a:pt x="414" y="615"/>
                      <a:pt x="414" y="614"/>
                      <a:pt x="414" y="614"/>
                    </a:cubicBezTo>
                    <a:cubicBezTo>
                      <a:pt x="414" y="614"/>
                      <a:pt x="414" y="614"/>
                      <a:pt x="414" y="614"/>
                    </a:cubicBezTo>
                    <a:cubicBezTo>
                      <a:pt x="414" y="614"/>
                      <a:pt x="414" y="614"/>
                      <a:pt x="414" y="614"/>
                    </a:cubicBezTo>
                    <a:cubicBezTo>
                      <a:pt x="415" y="614"/>
                      <a:pt x="415" y="614"/>
                      <a:pt x="415" y="614"/>
                    </a:cubicBezTo>
                    <a:cubicBezTo>
                      <a:pt x="414" y="614"/>
                      <a:pt x="414" y="614"/>
                      <a:pt x="414" y="614"/>
                    </a:cubicBezTo>
                    <a:cubicBezTo>
                      <a:pt x="414" y="615"/>
                      <a:pt x="414" y="615"/>
                      <a:pt x="414" y="615"/>
                    </a:cubicBezTo>
                    <a:cubicBezTo>
                      <a:pt x="414" y="615"/>
                      <a:pt x="414" y="615"/>
                      <a:pt x="414" y="615"/>
                    </a:cubicBezTo>
                    <a:cubicBezTo>
                      <a:pt x="414" y="615"/>
                      <a:pt x="414" y="615"/>
                      <a:pt x="414" y="615"/>
                    </a:cubicBezTo>
                    <a:cubicBezTo>
                      <a:pt x="414" y="615"/>
                      <a:pt x="415" y="615"/>
                      <a:pt x="415" y="615"/>
                    </a:cubicBezTo>
                    <a:cubicBezTo>
                      <a:pt x="415" y="615"/>
                      <a:pt x="415" y="616"/>
                      <a:pt x="415" y="616"/>
                    </a:cubicBezTo>
                    <a:cubicBezTo>
                      <a:pt x="415" y="616"/>
                      <a:pt x="415" y="617"/>
                      <a:pt x="416" y="617"/>
                    </a:cubicBezTo>
                    <a:cubicBezTo>
                      <a:pt x="416" y="617"/>
                      <a:pt x="416" y="617"/>
                      <a:pt x="416" y="617"/>
                    </a:cubicBezTo>
                    <a:cubicBezTo>
                      <a:pt x="416" y="617"/>
                      <a:pt x="416" y="617"/>
                      <a:pt x="416" y="617"/>
                    </a:cubicBezTo>
                    <a:cubicBezTo>
                      <a:pt x="416" y="617"/>
                      <a:pt x="416" y="617"/>
                      <a:pt x="416" y="618"/>
                    </a:cubicBezTo>
                    <a:cubicBezTo>
                      <a:pt x="416" y="618"/>
                      <a:pt x="416" y="618"/>
                      <a:pt x="416" y="618"/>
                    </a:cubicBezTo>
                    <a:cubicBezTo>
                      <a:pt x="416" y="618"/>
                      <a:pt x="416" y="618"/>
                      <a:pt x="416" y="618"/>
                    </a:cubicBezTo>
                    <a:cubicBezTo>
                      <a:pt x="416" y="618"/>
                      <a:pt x="416" y="618"/>
                      <a:pt x="416" y="619"/>
                    </a:cubicBezTo>
                    <a:cubicBezTo>
                      <a:pt x="416" y="619"/>
                      <a:pt x="416" y="619"/>
                      <a:pt x="416" y="619"/>
                    </a:cubicBezTo>
                    <a:cubicBezTo>
                      <a:pt x="416" y="619"/>
                      <a:pt x="416" y="619"/>
                      <a:pt x="416" y="619"/>
                    </a:cubicBezTo>
                    <a:cubicBezTo>
                      <a:pt x="416" y="618"/>
                      <a:pt x="416" y="618"/>
                      <a:pt x="416" y="618"/>
                    </a:cubicBezTo>
                    <a:cubicBezTo>
                      <a:pt x="416" y="617"/>
                      <a:pt x="416" y="617"/>
                      <a:pt x="416" y="617"/>
                    </a:cubicBezTo>
                    <a:cubicBezTo>
                      <a:pt x="416" y="617"/>
                      <a:pt x="416" y="617"/>
                      <a:pt x="416" y="617"/>
                    </a:cubicBezTo>
                    <a:cubicBezTo>
                      <a:pt x="416" y="617"/>
                      <a:pt x="416" y="618"/>
                      <a:pt x="415" y="618"/>
                    </a:cubicBezTo>
                    <a:cubicBezTo>
                      <a:pt x="415" y="618"/>
                      <a:pt x="415" y="618"/>
                      <a:pt x="415" y="618"/>
                    </a:cubicBezTo>
                    <a:cubicBezTo>
                      <a:pt x="415" y="618"/>
                      <a:pt x="415" y="619"/>
                      <a:pt x="415" y="619"/>
                    </a:cubicBezTo>
                    <a:cubicBezTo>
                      <a:pt x="415" y="619"/>
                      <a:pt x="415" y="619"/>
                      <a:pt x="415" y="619"/>
                    </a:cubicBezTo>
                    <a:cubicBezTo>
                      <a:pt x="415" y="620"/>
                      <a:pt x="415" y="620"/>
                      <a:pt x="415" y="620"/>
                    </a:cubicBezTo>
                    <a:cubicBezTo>
                      <a:pt x="415" y="620"/>
                      <a:pt x="415" y="620"/>
                      <a:pt x="415" y="620"/>
                    </a:cubicBezTo>
                    <a:cubicBezTo>
                      <a:pt x="415" y="620"/>
                      <a:pt x="415" y="620"/>
                      <a:pt x="415" y="619"/>
                    </a:cubicBezTo>
                    <a:cubicBezTo>
                      <a:pt x="415" y="619"/>
                      <a:pt x="415" y="619"/>
                      <a:pt x="415" y="619"/>
                    </a:cubicBezTo>
                    <a:cubicBezTo>
                      <a:pt x="415" y="619"/>
                      <a:pt x="414" y="619"/>
                      <a:pt x="414" y="619"/>
                    </a:cubicBezTo>
                    <a:cubicBezTo>
                      <a:pt x="414" y="619"/>
                      <a:pt x="414" y="620"/>
                      <a:pt x="414" y="620"/>
                    </a:cubicBezTo>
                    <a:cubicBezTo>
                      <a:pt x="414" y="619"/>
                      <a:pt x="414" y="619"/>
                      <a:pt x="414" y="619"/>
                    </a:cubicBezTo>
                    <a:cubicBezTo>
                      <a:pt x="414" y="619"/>
                      <a:pt x="415" y="618"/>
                      <a:pt x="415" y="618"/>
                    </a:cubicBezTo>
                    <a:cubicBezTo>
                      <a:pt x="415" y="618"/>
                      <a:pt x="415" y="618"/>
                      <a:pt x="415" y="618"/>
                    </a:cubicBezTo>
                    <a:cubicBezTo>
                      <a:pt x="415" y="618"/>
                      <a:pt x="415" y="618"/>
                      <a:pt x="415" y="618"/>
                    </a:cubicBezTo>
                    <a:cubicBezTo>
                      <a:pt x="415" y="618"/>
                      <a:pt x="415" y="617"/>
                      <a:pt x="415" y="617"/>
                    </a:cubicBezTo>
                    <a:cubicBezTo>
                      <a:pt x="415" y="617"/>
                      <a:pt x="415" y="617"/>
                      <a:pt x="415" y="617"/>
                    </a:cubicBezTo>
                    <a:cubicBezTo>
                      <a:pt x="414" y="617"/>
                      <a:pt x="415" y="617"/>
                      <a:pt x="414" y="617"/>
                    </a:cubicBezTo>
                    <a:cubicBezTo>
                      <a:pt x="414" y="618"/>
                      <a:pt x="414" y="618"/>
                      <a:pt x="414" y="618"/>
                    </a:cubicBezTo>
                    <a:cubicBezTo>
                      <a:pt x="414" y="619"/>
                      <a:pt x="414" y="620"/>
                      <a:pt x="414" y="621"/>
                    </a:cubicBezTo>
                    <a:cubicBezTo>
                      <a:pt x="414" y="621"/>
                      <a:pt x="413" y="621"/>
                      <a:pt x="413" y="621"/>
                    </a:cubicBezTo>
                    <a:cubicBezTo>
                      <a:pt x="413" y="621"/>
                      <a:pt x="413" y="621"/>
                      <a:pt x="413" y="621"/>
                    </a:cubicBezTo>
                    <a:cubicBezTo>
                      <a:pt x="413" y="621"/>
                      <a:pt x="413" y="621"/>
                      <a:pt x="413" y="622"/>
                    </a:cubicBezTo>
                    <a:cubicBezTo>
                      <a:pt x="413" y="621"/>
                      <a:pt x="413" y="620"/>
                      <a:pt x="413" y="620"/>
                    </a:cubicBezTo>
                    <a:cubicBezTo>
                      <a:pt x="413" y="620"/>
                      <a:pt x="413" y="620"/>
                      <a:pt x="413" y="620"/>
                    </a:cubicBezTo>
                    <a:cubicBezTo>
                      <a:pt x="413" y="619"/>
                      <a:pt x="413" y="619"/>
                      <a:pt x="413" y="619"/>
                    </a:cubicBezTo>
                    <a:cubicBezTo>
                      <a:pt x="413" y="619"/>
                      <a:pt x="413" y="618"/>
                      <a:pt x="413" y="619"/>
                    </a:cubicBezTo>
                    <a:cubicBezTo>
                      <a:pt x="413" y="619"/>
                      <a:pt x="413" y="619"/>
                      <a:pt x="413" y="619"/>
                    </a:cubicBezTo>
                    <a:cubicBezTo>
                      <a:pt x="413" y="619"/>
                      <a:pt x="413" y="620"/>
                      <a:pt x="413" y="620"/>
                    </a:cubicBezTo>
                    <a:cubicBezTo>
                      <a:pt x="413" y="621"/>
                      <a:pt x="413" y="621"/>
                      <a:pt x="413" y="621"/>
                    </a:cubicBezTo>
                    <a:cubicBezTo>
                      <a:pt x="413" y="621"/>
                      <a:pt x="412" y="622"/>
                      <a:pt x="412" y="622"/>
                    </a:cubicBezTo>
                    <a:cubicBezTo>
                      <a:pt x="412" y="622"/>
                      <a:pt x="412" y="622"/>
                      <a:pt x="412" y="622"/>
                    </a:cubicBezTo>
                    <a:cubicBezTo>
                      <a:pt x="412" y="622"/>
                      <a:pt x="412" y="623"/>
                      <a:pt x="412" y="623"/>
                    </a:cubicBezTo>
                    <a:cubicBezTo>
                      <a:pt x="412" y="623"/>
                      <a:pt x="413" y="623"/>
                      <a:pt x="413" y="623"/>
                    </a:cubicBezTo>
                    <a:cubicBezTo>
                      <a:pt x="413" y="622"/>
                      <a:pt x="413" y="622"/>
                      <a:pt x="414" y="621"/>
                    </a:cubicBezTo>
                    <a:cubicBezTo>
                      <a:pt x="414" y="621"/>
                      <a:pt x="414" y="621"/>
                      <a:pt x="414" y="620"/>
                    </a:cubicBezTo>
                    <a:close/>
                    <a:moveTo>
                      <a:pt x="409" y="620"/>
                    </a:moveTo>
                    <a:cubicBezTo>
                      <a:pt x="408" y="620"/>
                      <a:pt x="408" y="620"/>
                      <a:pt x="408" y="619"/>
                    </a:cubicBezTo>
                    <a:cubicBezTo>
                      <a:pt x="408" y="619"/>
                      <a:pt x="408" y="619"/>
                      <a:pt x="408" y="619"/>
                    </a:cubicBezTo>
                    <a:cubicBezTo>
                      <a:pt x="409" y="619"/>
                      <a:pt x="409" y="619"/>
                      <a:pt x="409" y="619"/>
                    </a:cubicBezTo>
                    <a:cubicBezTo>
                      <a:pt x="409" y="619"/>
                      <a:pt x="409" y="618"/>
                      <a:pt x="409" y="618"/>
                    </a:cubicBezTo>
                    <a:cubicBezTo>
                      <a:pt x="409" y="618"/>
                      <a:pt x="409" y="618"/>
                      <a:pt x="409" y="618"/>
                    </a:cubicBezTo>
                    <a:cubicBezTo>
                      <a:pt x="409" y="618"/>
                      <a:pt x="409" y="618"/>
                      <a:pt x="409" y="618"/>
                    </a:cubicBezTo>
                    <a:cubicBezTo>
                      <a:pt x="409" y="618"/>
                      <a:pt x="409" y="618"/>
                      <a:pt x="410" y="618"/>
                    </a:cubicBezTo>
                    <a:cubicBezTo>
                      <a:pt x="410" y="618"/>
                      <a:pt x="410" y="618"/>
                      <a:pt x="410" y="618"/>
                    </a:cubicBezTo>
                    <a:cubicBezTo>
                      <a:pt x="410" y="618"/>
                      <a:pt x="410" y="617"/>
                      <a:pt x="410" y="617"/>
                    </a:cubicBezTo>
                    <a:cubicBezTo>
                      <a:pt x="410" y="617"/>
                      <a:pt x="410" y="617"/>
                      <a:pt x="410" y="617"/>
                    </a:cubicBezTo>
                    <a:cubicBezTo>
                      <a:pt x="411" y="618"/>
                      <a:pt x="411" y="618"/>
                      <a:pt x="411" y="617"/>
                    </a:cubicBezTo>
                    <a:cubicBezTo>
                      <a:pt x="412" y="617"/>
                      <a:pt x="412" y="617"/>
                      <a:pt x="412" y="616"/>
                    </a:cubicBezTo>
                    <a:cubicBezTo>
                      <a:pt x="412" y="616"/>
                      <a:pt x="412" y="616"/>
                      <a:pt x="412" y="616"/>
                    </a:cubicBezTo>
                    <a:cubicBezTo>
                      <a:pt x="412" y="616"/>
                      <a:pt x="412" y="616"/>
                      <a:pt x="412" y="616"/>
                    </a:cubicBezTo>
                    <a:cubicBezTo>
                      <a:pt x="412" y="616"/>
                      <a:pt x="412" y="616"/>
                      <a:pt x="412" y="616"/>
                    </a:cubicBezTo>
                    <a:cubicBezTo>
                      <a:pt x="412" y="616"/>
                      <a:pt x="412" y="616"/>
                      <a:pt x="412" y="616"/>
                    </a:cubicBezTo>
                    <a:cubicBezTo>
                      <a:pt x="412" y="617"/>
                      <a:pt x="412" y="617"/>
                      <a:pt x="412" y="618"/>
                    </a:cubicBezTo>
                    <a:cubicBezTo>
                      <a:pt x="411" y="618"/>
                      <a:pt x="411" y="618"/>
                      <a:pt x="411" y="618"/>
                    </a:cubicBezTo>
                    <a:cubicBezTo>
                      <a:pt x="411" y="618"/>
                      <a:pt x="411" y="618"/>
                      <a:pt x="411" y="618"/>
                    </a:cubicBezTo>
                    <a:cubicBezTo>
                      <a:pt x="410" y="619"/>
                      <a:pt x="410" y="619"/>
                      <a:pt x="410" y="619"/>
                    </a:cubicBezTo>
                    <a:cubicBezTo>
                      <a:pt x="410" y="619"/>
                      <a:pt x="409" y="619"/>
                      <a:pt x="409" y="619"/>
                    </a:cubicBezTo>
                    <a:cubicBezTo>
                      <a:pt x="409" y="619"/>
                      <a:pt x="409" y="620"/>
                      <a:pt x="409" y="620"/>
                    </a:cubicBezTo>
                    <a:cubicBezTo>
                      <a:pt x="409" y="620"/>
                      <a:pt x="409" y="620"/>
                      <a:pt x="409" y="620"/>
                    </a:cubicBezTo>
                    <a:close/>
                    <a:moveTo>
                      <a:pt x="416" y="618"/>
                    </a:moveTo>
                    <a:cubicBezTo>
                      <a:pt x="416" y="618"/>
                      <a:pt x="415" y="619"/>
                      <a:pt x="415" y="619"/>
                    </a:cubicBezTo>
                    <a:cubicBezTo>
                      <a:pt x="415" y="619"/>
                      <a:pt x="415" y="619"/>
                      <a:pt x="415" y="619"/>
                    </a:cubicBezTo>
                    <a:cubicBezTo>
                      <a:pt x="415" y="619"/>
                      <a:pt x="415" y="619"/>
                      <a:pt x="415" y="619"/>
                    </a:cubicBezTo>
                    <a:cubicBezTo>
                      <a:pt x="415" y="618"/>
                      <a:pt x="415" y="618"/>
                      <a:pt x="416" y="618"/>
                    </a:cubicBezTo>
                    <a:cubicBezTo>
                      <a:pt x="416" y="618"/>
                      <a:pt x="416" y="618"/>
                      <a:pt x="416" y="618"/>
                    </a:cubicBezTo>
                    <a:cubicBezTo>
                      <a:pt x="416" y="618"/>
                      <a:pt x="416" y="618"/>
                      <a:pt x="416" y="618"/>
                    </a:cubicBezTo>
                    <a:close/>
                    <a:moveTo>
                      <a:pt x="411" y="612"/>
                    </a:moveTo>
                    <a:cubicBezTo>
                      <a:pt x="411" y="611"/>
                      <a:pt x="411" y="611"/>
                      <a:pt x="411" y="611"/>
                    </a:cubicBezTo>
                    <a:cubicBezTo>
                      <a:pt x="411" y="611"/>
                      <a:pt x="411" y="611"/>
                      <a:pt x="411" y="612"/>
                    </a:cubicBezTo>
                    <a:close/>
                    <a:moveTo>
                      <a:pt x="414" y="625"/>
                    </a:moveTo>
                    <a:cubicBezTo>
                      <a:pt x="414" y="626"/>
                      <a:pt x="414" y="626"/>
                      <a:pt x="413" y="626"/>
                    </a:cubicBezTo>
                    <a:cubicBezTo>
                      <a:pt x="413" y="626"/>
                      <a:pt x="413" y="626"/>
                      <a:pt x="413" y="626"/>
                    </a:cubicBezTo>
                    <a:cubicBezTo>
                      <a:pt x="413" y="625"/>
                      <a:pt x="413" y="625"/>
                      <a:pt x="413" y="625"/>
                    </a:cubicBezTo>
                    <a:cubicBezTo>
                      <a:pt x="413" y="625"/>
                      <a:pt x="413" y="625"/>
                      <a:pt x="414" y="625"/>
                    </a:cubicBezTo>
                    <a:close/>
                    <a:moveTo>
                      <a:pt x="415" y="621"/>
                    </a:moveTo>
                    <a:cubicBezTo>
                      <a:pt x="415" y="621"/>
                      <a:pt x="415" y="621"/>
                      <a:pt x="415" y="622"/>
                    </a:cubicBezTo>
                    <a:cubicBezTo>
                      <a:pt x="415" y="622"/>
                      <a:pt x="415" y="622"/>
                      <a:pt x="415" y="622"/>
                    </a:cubicBezTo>
                    <a:cubicBezTo>
                      <a:pt x="415" y="622"/>
                      <a:pt x="415" y="621"/>
                      <a:pt x="415" y="621"/>
                    </a:cubicBezTo>
                    <a:close/>
                    <a:moveTo>
                      <a:pt x="414" y="625"/>
                    </a:moveTo>
                    <a:cubicBezTo>
                      <a:pt x="415" y="625"/>
                      <a:pt x="414" y="625"/>
                      <a:pt x="414" y="625"/>
                    </a:cubicBezTo>
                    <a:cubicBezTo>
                      <a:pt x="414" y="625"/>
                      <a:pt x="414" y="625"/>
                      <a:pt x="414" y="625"/>
                    </a:cubicBezTo>
                    <a:close/>
                    <a:moveTo>
                      <a:pt x="415" y="615"/>
                    </a:moveTo>
                    <a:cubicBezTo>
                      <a:pt x="415" y="615"/>
                      <a:pt x="415" y="615"/>
                      <a:pt x="415" y="615"/>
                    </a:cubicBezTo>
                    <a:cubicBezTo>
                      <a:pt x="415" y="615"/>
                      <a:pt x="415" y="615"/>
                      <a:pt x="415" y="615"/>
                    </a:cubicBezTo>
                    <a:cubicBezTo>
                      <a:pt x="415" y="615"/>
                      <a:pt x="415" y="615"/>
                      <a:pt x="415" y="615"/>
                    </a:cubicBezTo>
                    <a:cubicBezTo>
                      <a:pt x="415" y="615"/>
                      <a:pt x="414" y="615"/>
                      <a:pt x="415" y="615"/>
                    </a:cubicBezTo>
                    <a:close/>
                    <a:moveTo>
                      <a:pt x="415" y="621"/>
                    </a:moveTo>
                    <a:cubicBezTo>
                      <a:pt x="415" y="621"/>
                      <a:pt x="415" y="620"/>
                      <a:pt x="415" y="620"/>
                    </a:cubicBezTo>
                    <a:cubicBezTo>
                      <a:pt x="415" y="620"/>
                      <a:pt x="415" y="621"/>
                      <a:pt x="415" y="621"/>
                    </a:cubicBezTo>
                    <a:close/>
                    <a:moveTo>
                      <a:pt x="415" y="620"/>
                    </a:moveTo>
                    <a:cubicBezTo>
                      <a:pt x="415" y="620"/>
                      <a:pt x="415" y="620"/>
                      <a:pt x="416" y="619"/>
                    </a:cubicBezTo>
                    <a:cubicBezTo>
                      <a:pt x="415" y="620"/>
                      <a:pt x="415" y="620"/>
                      <a:pt x="415" y="620"/>
                    </a:cubicBezTo>
                    <a:close/>
                    <a:moveTo>
                      <a:pt x="415" y="621"/>
                    </a:moveTo>
                    <a:cubicBezTo>
                      <a:pt x="415" y="620"/>
                      <a:pt x="415" y="620"/>
                      <a:pt x="415" y="620"/>
                    </a:cubicBezTo>
                    <a:cubicBezTo>
                      <a:pt x="415" y="620"/>
                      <a:pt x="415" y="621"/>
                      <a:pt x="415" y="621"/>
                    </a:cubicBezTo>
                    <a:close/>
                    <a:moveTo>
                      <a:pt x="413" y="622"/>
                    </a:moveTo>
                    <a:cubicBezTo>
                      <a:pt x="413" y="622"/>
                      <a:pt x="413" y="622"/>
                      <a:pt x="413" y="622"/>
                    </a:cubicBezTo>
                    <a:cubicBezTo>
                      <a:pt x="413" y="622"/>
                      <a:pt x="413" y="622"/>
                      <a:pt x="413" y="622"/>
                    </a:cubicBezTo>
                    <a:close/>
                    <a:moveTo>
                      <a:pt x="412" y="612"/>
                    </a:moveTo>
                    <a:cubicBezTo>
                      <a:pt x="412" y="612"/>
                      <a:pt x="412" y="612"/>
                      <a:pt x="412" y="612"/>
                    </a:cubicBezTo>
                    <a:cubicBezTo>
                      <a:pt x="412" y="612"/>
                      <a:pt x="412" y="612"/>
                      <a:pt x="412" y="612"/>
                    </a:cubicBezTo>
                    <a:cubicBezTo>
                      <a:pt x="412" y="612"/>
                      <a:pt x="412" y="612"/>
                      <a:pt x="412" y="612"/>
                    </a:cubicBezTo>
                    <a:close/>
                    <a:moveTo>
                      <a:pt x="415" y="623"/>
                    </a:moveTo>
                    <a:cubicBezTo>
                      <a:pt x="415" y="623"/>
                      <a:pt x="415" y="623"/>
                      <a:pt x="414" y="623"/>
                    </a:cubicBezTo>
                    <a:cubicBezTo>
                      <a:pt x="414" y="623"/>
                      <a:pt x="414" y="623"/>
                      <a:pt x="415" y="623"/>
                    </a:cubicBezTo>
                    <a:close/>
                    <a:moveTo>
                      <a:pt x="416" y="619"/>
                    </a:moveTo>
                    <a:cubicBezTo>
                      <a:pt x="416" y="619"/>
                      <a:pt x="416" y="619"/>
                      <a:pt x="416" y="619"/>
                    </a:cubicBezTo>
                    <a:cubicBezTo>
                      <a:pt x="416" y="619"/>
                      <a:pt x="416" y="619"/>
                      <a:pt x="416" y="619"/>
                    </a:cubicBezTo>
                    <a:cubicBezTo>
                      <a:pt x="417" y="619"/>
                      <a:pt x="416" y="619"/>
                      <a:pt x="416" y="619"/>
                    </a:cubicBezTo>
                    <a:close/>
                    <a:moveTo>
                      <a:pt x="414" y="622"/>
                    </a:moveTo>
                    <a:cubicBezTo>
                      <a:pt x="414" y="622"/>
                      <a:pt x="414" y="623"/>
                      <a:pt x="414" y="623"/>
                    </a:cubicBezTo>
                    <a:cubicBezTo>
                      <a:pt x="414" y="623"/>
                      <a:pt x="414" y="622"/>
                      <a:pt x="414" y="622"/>
                    </a:cubicBezTo>
                    <a:cubicBezTo>
                      <a:pt x="414" y="622"/>
                      <a:pt x="414" y="622"/>
                      <a:pt x="414" y="621"/>
                    </a:cubicBezTo>
                    <a:cubicBezTo>
                      <a:pt x="415" y="622"/>
                      <a:pt x="414" y="622"/>
                      <a:pt x="414" y="622"/>
                    </a:cubicBezTo>
                    <a:close/>
                    <a:moveTo>
                      <a:pt x="411" y="619"/>
                    </a:moveTo>
                    <a:cubicBezTo>
                      <a:pt x="411" y="619"/>
                      <a:pt x="411" y="619"/>
                      <a:pt x="411" y="619"/>
                    </a:cubicBezTo>
                    <a:cubicBezTo>
                      <a:pt x="411" y="619"/>
                      <a:pt x="411" y="619"/>
                      <a:pt x="411" y="619"/>
                    </a:cubicBezTo>
                    <a:cubicBezTo>
                      <a:pt x="411" y="619"/>
                      <a:pt x="411" y="619"/>
                      <a:pt x="411" y="619"/>
                    </a:cubicBezTo>
                    <a:close/>
                    <a:moveTo>
                      <a:pt x="415" y="622"/>
                    </a:moveTo>
                    <a:cubicBezTo>
                      <a:pt x="415" y="622"/>
                      <a:pt x="415" y="622"/>
                      <a:pt x="415" y="622"/>
                    </a:cubicBezTo>
                    <a:cubicBezTo>
                      <a:pt x="415" y="622"/>
                      <a:pt x="415" y="622"/>
                      <a:pt x="415" y="622"/>
                    </a:cubicBezTo>
                    <a:close/>
                    <a:moveTo>
                      <a:pt x="413" y="622"/>
                    </a:moveTo>
                    <a:cubicBezTo>
                      <a:pt x="413" y="622"/>
                      <a:pt x="413" y="622"/>
                      <a:pt x="413" y="622"/>
                    </a:cubicBezTo>
                    <a:cubicBezTo>
                      <a:pt x="413" y="622"/>
                      <a:pt x="413" y="622"/>
                      <a:pt x="413" y="622"/>
                    </a:cubicBezTo>
                    <a:cubicBezTo>
                      <a:pt x="413" y="622"/>
                      <a:pt x="413" y="622"/>
                      <a:pt x="413" y="622"/>
                    </a:cubicBezTo>
                    <a:cubicBezTo>
                      <a:pt x="413" y="622"/>
                      <a:pt x="413" y="622"/>
                      <a:pt x="413" y="622"/>
                    </a:cubicBezTo>
                    <a:close/>
                    <a:moveTo>
                      <a:pt x="415" y="623"/>
                    </a:moveTo>
                    <a:cubicBezTo>
                      <a:pt x="415" y="622"/>
                      <a:pt x="414" y="622"/>
                      <a:pt x="415" y="622"/>
                    </a:cubicBezTo>
                    <a:cubicBezTo>
                      <a:pt x="415" y="622"/>
                      <a:pt x="415" y="622"/>
                      <a:pt x="415" y="623"/>
                    </a:cubicBezTo>
                    <a:close/>
                    <a:moveTo>
                      <a:pt x="67" y="666"/>
                    </a:moveTo>
                    <a:cubicBezTo>
                      <a:pt x="67" y="666"/>
                      <a:pt x="67" y="666"/>
                      <a:pt x="67" y="666"/>
                    </a:cubicBezTo>
                    <a:cubicBezTo>
                      <a:pt x="67" y="666"/>
                      <a:pt x="67" y="666"/>
                      <a:pt x="67" y="666"/>
                    </a:cubicBezTo>
                    <a:cubicBezTo>
                      <a:pt x="68" y="666"/>
                      <a:pt x="68" y="665"/>
                      <a:pt x="67" y="665"/>
                    </a:cubicBezTo>
                    <a:cubicBezTo>
                      <a:pt x="67" y="665"/>
                      <a:pt x="67" y="665"/>
                      <a:pt x="67" y="665"/>
                    </a:cubicBezTo>
                    <a:cubicBezTo>
                      <a:pt x="67" y="665"/>
                      <a:pt x="66" y="665"/>
                      <a:pt x="66" y="665"/>
                    </a:cubicBezTo>
                    <a:cubicBezTo>
                      <a:pt x="66" y="665"/>
                      <a:pt x="67" y="665"/>
                      <a:pt x="67" y="665"/>
                    </a:cubicBezTo>
                    <a:cubicBezTo>
                      <a:pt x="67" y="665"/>
                      <a:pt x="67" y="665"/>
                      <a:pt x="67" y="665"/>
                    </a:cubicBezTo>
                    <a:cubicBezTo>
                      <a:pt x="67" y="665"/>
                      <a:pt x="67" y="665"/>
                      <a:pt x="67" y="665"/>
                    </a:cubicBezTo>
                    <a:cubicBezTo>
                      <a:pt x="67" y="665"/>
                      <a:pt x="67" y="665"/>
                      <a:pt x="67" y="665"/>
                    </a:cubicBezTo>
                    <a:cubicBezTo>
                      <a:pt x="67" y="665"/>
                      <a:pt x="67" y="665"/>
                      <a:pt x="67" y="664"/>
                    </a:cubicBezTo>
                    <a:cubicBezTo>
                      <a:pt x="67" y="664"/>
                      <a:pt x="67" y="664"/>
                      <a:pt x="66" y="664"/>
                    </a:cubicBezTo>
                    <a:cubicBezTo>
                      <a:pt x="66" y="664"/>
                      <a:pt x="66" y="664"/>
                      <a:pt x="66" y="664"/>
                    </a:cubicBezTo>
                    <a:cubicBezTo>
                      <a:pt x="66" y="665"/>
                      <a:pt x="66" y="665"/>
                      <a:pt x="66" y="665"/>
                    </a:cubicBezTo>
                    <a:cubicBezTo>
                      <a:pt x="66" y="665"/>
                      <a:pt x="66" y="665"/>
                      <a:pt x="66" y="665"/>
                    </a:cubicBezTo>
                    <a:cubicBezTo>
                      <a:pt x="66" y="665"/>
                      <a:pt x="66" y="665"/>
                      <a:pt x="66" y="665"/>
                    </a:cubicBezTo>
                    <a:cubicBezTo>
                      <a:pt x="66" y="665"/>
                      <a:pt x="65" y="665"/>
                      <a:pt x="65" y="665"/>
                    </a:cubicBezTo>
                    <a:cubicBezTo>
                      <a:pt x="65" y="664"/>
                      <a:pt x="65" y="664"/>
                      <a:pt x="65" y="664"/>
                    </a:cubicBezTo>
                    <a:cubicBezTo>
                      <a:pt x="65" y="664"/>
                      <a:pt x="65" y="664"/>
                      <a:pt x="65" y="664"/>
                    </a:cubicBezTo>
                    <a:cubicBezTo>
                      <a:pt x="65" y="664"/>
                      <a:pt x="65" y="663"/>
                      <a:pt x="65" y="663"/>
                    </a:cubicBezTo>
                    <a:cubicBezTo>
                      <a:pt x="65" y="663"/>
                      <a:pt x="65" y="663"/>
                      <a:pt x="65" y="663"/>
                    </a:cubicBezTo>
                    <a:cubicBezTo>
                      <a:pt x="65" y="663"/>
                      <a:pt x="65" y="663"/>
                      <a:pt x="64" y="663"/>
                    </a:cubicBezTo>
                    <a:cubicBezTo>
                      <a:pt x="64" y="663"/>
                      <a:pt x="64" y="663"/>
                      <a:pt x="64" y="663"/>
                    </a:cubicBezTo>
                    <a:cubicBezTo>
                      <a:pt x="64" y="662"/>
                      <a:pt x="64" y="662"/>
                      <a:pt x="64" y="662"/>
                    </a:cubicBezTo>
                    <a:cubicBezTo>
                      <a:pt x="64" y="662"/>
                      <a:pt x="64" y="662"/>
                      <a:pt x="64" y="662"/>
                    </a:cubicBezTo>
                    <a:cubicBezTo>
                      <a:pt x="64" y="662"/>
                      <a:pt x="64" y="662"/>
                      <a:pt x="64" y="662"/>
                    </a:cubicBezTo>
                    <a:cubicBezTo>
                      <a:pt x="64" y="662"/>
                      <a:pt x="64" y="662"/>
                      <a:pt x="63" y="662"/>
                    </a:cubicBezTo>
                    <a:cubicBezTo>
                      <a:pt x="63" y="662"/>
                      <a:pt x="63" y="662"/>
                      <a:pt x="63" y="662"/>
                    </a:cubicBezTo>
                    <a:cubicBezTo>
                      <a:pt x="63" y="662"/>
                      <a:pt x="63" y="662"/>
                      <a:pt x="63" y="661"/>
                    </a:cubicBezTo>
                    <a:cubicBezTo>
                      <a:pt x="63" y="661"/>
                      <a:pt x="63" y="661"/>
                      <a:pt x="63" y="661"/>
                    </a:cubicBezTo>
                    <a:cubicBezTo>
                      <a:pt x="63" y="661"/>
                      <a:pt x="63" y="661"/>
                      <a:pt x="63" y="661"/>
                    </a:cubicBezTo>
                    <a:cubicBezTo>
                      <a:pt x="63" y="661"/>
                      <a:pt x="63" y="661"/>
                      <a:pt x="63" y="661"/>
                    </a:cubicBezTo>
                    <a:cubicBezTo>
                      <a:pt x="63" y="661"/>
                      <a:pt x="63" y="660"/>
                      <a:pt x="62" y="660"/>
                    </a:cubicBezTo>
                    <a:cubicBezTo>
                      <a:pt x="62" y="660"/>
                      <a:pt x="62" y="660"/>
                      <a:pt x="62" y="659"/>
                    </a:cubicBezTo>
                    <a:cubicBezTo>
                      <a:pt x="62" y="659"/>
                      <a:pt x="62" y="659"/>
                      <a:pt x="62" y="659"/>
                    </a:cubicBezTo>
                    <a:cubicBezTo>
                      <a:pt x="62" y="659"/>
                      <a:pt x="62" y="659"/>
                      <a:pt x="62" y="659"/>
                    </a:cubicBezTo>
                    <a:cubicBezTo>
                      <a:pt x="62" y="659"/>
                      <a:pt x="63" y="659"/>
                      <a:pt x="63" y="659"/>
                    </a:cubicBezTo>
                    <a:cubicBezTo>
                      <a:pt x="63" y="659"/>
                      <a:pt x="62" y="659"/>
                      <a:pt x="62" y="659"/>
                    </a:cubicBezTo>
                    <a:cubicBezTo>
                      <a:pt x="62" y="659"/>
                      <a:pt x="62" y="659"/>
                      <a:pt x="62" y="658"/>
                    </a:cubicBezTo>
                    <a:cubicBezTo>
                      <a:pt x="62" y="658"/>
                      <a:pt x="62" y="658"/>
                      <a:pt x="62" y="658"/>
                    </a:cubicBezTo>
                    <a:cubicBezTo>
                      <a:pt x="61" y="658"/>
                      <a:pt x="61" y="658"/>
                      <a:pt x="61" y="658"/>
                    </a:cubicBezTo>
                    <a:cubicBezTo>
                      <a:pt x="61" y="658"/>
                      <a:pt x="61" y="658"/>
                      <a:pt x="61" y="658"/>
                    </a:cubicBezTo>
                    <a:cubicBezTo>
                      <a:pt x="61" y="658"/>
                      <a:pt x="61" y="658"/>
                      <a:pt x="62" y="658"/>
                    </a:cubicBezTo>
                    <a:cubicBezTo>
                      <a:pt x="61" y="658"/>
                      <a:pt x="61" y="658"/>
                      <a:pt x="61" y="658"/>
                    </a:cubicBezTo>
                    <a:cubicBezTo>
                      <a:pt x="61" y="657"/>
                      <a:pt x="61" y="657"/>
                      <a:pt x="61" y="657"/>
                    </a:cubicBezTo>
                    <a:cubicBezTo>
                      <a:pt x="61" y="657"/>
                      <a:pt x="61" y="657"/>
                      <a:pt x="61" y="657"/>
                    </a:cubicBezTo>
                    <a:cubicBezTo>
                      <a:pt x="62" y="658"/>
                      <a:pt x="62" y="658"/>
                      <a:pt x="62" y="658"/>
                    </a:cubicBezTo>
                    <a:cubicBezTo>
                      <a:pt x="62" y="658"/>
                      <a:pt x="62" y="658"/>
                      <a:pt x="62" y="658"/>
                    </a:cubicBezTo>
                    <a:cubicBezTo>
                      <a:pt x="62" y="658"/>
                      <a:pt x="62" y="658"/>
                      <a:pt x="62" y="658"/>
                    </a:cubicBezTo>
                    <a:cubicBezTo>
                      <a:pt x="63" y="658"/>
                      <a:pt x="63" y="658"/>
                      <a:pt x="63" y="658"/>
                    </a:cubicBezTo>
                    <a:cubicBezTo>
                      <a:pt x="63" y="658"/>
                      <a:pt x="63" y="658"/>
                      <a:pt x="63" y="658"/>
                    </a:cubicBezTo>
                    <a:cubicBezTo>
                      <a:pt x="64" y="658"/>
                      <a:pt x="63" y="657"/>
                      <a:pt x="63" y="657"/>
                    </a:cubicBezTo>
                    <a:cubicBezTo>
                      <a:pt x="63" y="657"/>
                      <a:pt x="63" y="657"/>
                      <a:pt x="63" y="657"/>
                    </a:cubicBezTo>
                    <a:cubicBezTo>
                      <a:pt x="63" y="657"/>
                      <a:pt x="63" y="657"/>
                      <a:pt x="63" y="657"/>
                    </a:cubicBezTo>
                    <a:cubicBezTo>
                      <a:pt x="63" y="657"/>
                      <a:pt x="62" y="656"/>
                      <a:pt x="62" y="656"/>
                    </a:cubicBezTo>
                    <a:cubicBezTo>
                      <a:pt x="62" y="656"/>
                      <a:pt x="62" y="656"/>
                      <a:pt x="62" y="656"/>
                    </a:cubicBezTo>
                    <a:cubicBezTo>
                      <a:pt x="61" y="656"/>
                      <a:pt x="61" y="656"/>
                      <a:pt x="61" y="657"/>
                    </a:cubicBezTo>
                    <a:cubicBezTo>
                      <a:pt x="61" y="657"/>
                      <a:pt x="61" y="657"/>
                      <a:pt x="61" y="657"/>
                    </a:cubicBezTo>
                    <a:cubicBezTo>
                      <a:pt x="61" y="656"/>
                      <a:pt x="61" y="656"/>
                      <a:pt x="61" y="656"/>
                    </a:cubicBezTo>
                    <a:cubicBezTo>
                      <a:pt x="61" y="656"/>
                      <a:pt x="61" y="656"/>
                      <a:pt x="61" y="656"/>
                    </a:cubicBezTo>
                    <a:cubicBezTo>
                      <a:pt x="62" y="656"/>
                      <a:pt x="62" y="656"/>
                      <a:pt x="63" y="656"/>
                    </a:cubicBezTo>
                    <a:cubicBezTo>
                      <a:pt x="63" y="656"/>
                      <a:pt x="63" y="656"/>
                      <a:pt x="63" y="656"/>
                    </a:cubicBezTo>
                    <a:cubicBezTo>
                      <a:pt x="63" y="656"/>
                      <a:pt x="63" y="656"/>
                      <a:pt x="63" y="656"/>
                    </a:cubicBezTo>
                    <a:cubicBezTo>
                      <a:pt x="63" y="656"/>
                      <a:pt x="63" y="656"/>
                      <a:pt x="63" y="655"/>
                    </a:cubicBezTo>
                    <a:cubicBezTo>
                      <a:pt x="63" y="655"/>
                      <a:pt x="63" y="655"/>
                      <a:pt x="63" y="655"/>
                    </a:cubicBezTo>
                    <a:cubicBezTo>
                      <a:pt x="63" y="655"/>
                      <a:pt x="63" y="655"/>
                      <a:pt x="62" y="655"/>
                    </a:cubicBezTo>
                    <a:cubicBezTo>
                      <a:pt x="62" y="655"/>
                      <a:pt x="62" y="655"/>
                      <a:pt x="62" y="655"/>
                    </a:cubicBezTo>
                    <a:cubicBezTo>
                      <a:pt x="62" y="654"/>
                      <a:pt x="62" y="654"/>
                      <a:pt x="62" y="654"/>
                    </a:cubicBezTo>
                    <a:cubicBezTo>
                      <a:pt x="62" y="654"/>
                      <a:pt x="62" y="654"/>
                      <a:pt x="62" y="654"/>
                    </a:cubicBezTo>
                    <a:cubicBezTo>
                      <a:pt x="61" y="654"/>
                      <a:pt x="61" y="654"/>
                      <a:pt x="61" y="654"/>
                    </a:cubicBezTo>
                    <a:cubicBezTo>
                      <a:pt x="61" y="655"/>
                      <a:pt x="61" y="655"/>
                      <a:pt x="60" y="655"/>
                    </a:cubicBezTo>
                    <a:cubicBezTo>
                      <a:pt x="60" y="655"/>
                      <a:pt x="60" y="655"/>
                      <a:pt x="59" y="655"/>
                    </a:cubicBezTo>
                    <a:cubicBezTo>
                      <a:pt x="60" y="655"/>
                      <a:pt x="60" y="655"/>
                      <a:pt x="60" y="655"/>
                    </a:cubicBezTo>
                    <a:cubicBezTo>
                      <a:pt x="60" y="655"/>
                      <a:pt x="60" y="655"/>
                      <a:pt x="60" y="655"/>
                    </a:cubicBezTo>
                    <a:cubicBezTo>
                      <a:pt x="60" y="654"/>
                      <a:pt x="60" y="654"/>
                      <a:pt x="60" y="654"/>
                    </a:cubicBezTo>
                    <a:cubicBezTo>
                      <a:pt x="60" y="654"/>
                      <a:pt x="59" y="654"/>
                      <a:pt x="59" y="654"/>
                    </a:cubicBezTo>
                    <a:cubicBezTo>
                      <a:pt x="59" y="655"/>
                      <a:pt x="59" y="655"/>
                      <a:pt x="59" y="654"/>
                    </a:cubicBezTo>
                    <a:cubicBezTo>
                      <a:pt x="59" y="654"/>
                      <a:pt x="59" y="654"/>
                      <a:pt x="59" y="654"/>
                    </a:cubicBezTo>
                    <a:cubicBezTo>
                      <a:pt x="59" y="654"/>
                      <a:pt x="59" y="654"/>
                      <a:pt x="59" y="654"/>
                    </a:cubicBezTo>
                    <a:cubicBezTo>
                      <a:pt x="59" y="654"/>
                      <a:pt x="59" y="654"/>
                      <a:pt x="59" y="654"/>
                    </a:cubicBezTo>
                    <a:cubicBezTo>
                      <a:pt x="59" y="654"/>
                      <a:pt x="60" y="654"/>
                      <a:pt x="60" y="654"/>
                    </a:cubicBezTo>
                    <a:cubicBezTo>
                      <a:pt x="60" y="654"/>
                      <a:pt x="60" y="654"/>
                      <a:pt x="60" y="654"/>
                    </a:cubicBezTo>
                    <a:cubicBezTo>
                      <a:pt x="60" y="654"/>
                      <a:pt x="60" y="654"/>
                      <a:pt x="61" y="654"/>
                    </a:cubicBezTo>
                    <a:cubicBezTo>
                      <a:pt x="61" y="654"/>
                      <a:pt x="61" y="654"/>
                      <a:pt x="61" y="654"/>
                    </a:cubicBezTo>
                    <a:cubicBezTo>
                      <a:pt x="61" y="653"/>
                      <a:pt x="61" y="653"/>
                      <a:pt x="61" y="652"/>
                    </a:cubicBezTo>
                    <a:cubicBezTo>
                      <a:pt x="62" y="652"/>
                      <a:pt x="61" y="651"/>
                      <a:pt x="61" y="650"/>
                    </a:cubicBezTo>
                    <a:cubicBezTo>
                      <a:pt x="61" y="650"/>
                      <a:pt x="61" y="650"/>
                      <a:pt x="61" y="650"/>
                    </a:cubicBezTo>
                    <a:cubicBezTo>
                      <a:pt x="61" y="649"/>
                      <a:pt x="62" y="649"/>
                      <a:pt x="62" y="648"/>
                    </a:cubicBezTo>
                    <a:cubicBezTo>
                      <a:pt x="62" y="648"/>
                      <a:pt x="62" y="648"/>
                      <a:pt x="62" y="648"/>
                    </a:cubicBezTo>
                    <a:cubicBezTo>
                      <a:pt x="62" y="647"/>
                      <a:pt x="62" y="646"/>
                      <a:pt x="63" y="646"/>
                    </a:cubicBezTo>
                    <a:cubicBezTo>
                      <a:pt x="63" y="646"/>
                      <a:pt x="63" y="646"/>
                      <a:pt x="63" y="646"/>
                    </a:cubicBezTo>
                    <a:cubicBezTo>
                      <a:pt x="63" y="645"/>
                      <a:pt x="63" y="645"/>
                      <a:pt x="63" y="645"/>
                    </a:cubicBezTo>
                    <a:cubicBezTo>
                      <a:pt x="63" y="645"/>
                      <a:pt x="63" y="645"/>
                      <a:pt x="63" y="644"/>
                    </a:cubicBezTo>
                    <a:cubicBezTo>
                      <a:pt x="63" y="644"/>
                      <a:pt x="63" y="644"/>
                      <a:pt x="63" y="644"/>
                    </a:cubicBezTo>
                    <a:cubicBezTo>
                      <a:pt x="63" y="644"/>
                      <a:pt x="63" y="644"/>
                      <a:pt x="63" y="644"/>
                    </a:cubicBezTo>
                    <a:cubicBezTo>
                      <a:pt x="63" y="644"/>
                      <a:pt x="63" y="644"/>
                      <a:pt x="63" y="643"/>
                    </a:cubicBezTo>
                    <a:cubicBezTo>
                      <a:pt x="63" y="643"/>
                      <a:pt x="63" y="643"/>
                      <a:pt x="63" y="644"/>
                    </a:cubicBezTo>
                    <a:cubicBezTo>
                      <a:pt x="63" y="644"/>
                      <a:pt x="63" y="644"/>
                      <a:pt x="63" y="644"/>
                    </a:cubicBezTo>
                    <a:cubicBezTo>
                      <a:pt x="62" y="644"/>
                      <a:pt x="61" y="645"/>
                      <a:pt x="61" y="645"/>
                    </a:cubicBezTo>
                    <a:cubicBezTo>
                      <a:pt x="60" y="645"/>
                      <a:pt x="60" y="645"/>
                      <a:pt x="60" y="645"/>
                    </a:cubicBezTo>
                    <a:cubicBezTo>
                      <a:pt x="60" y="645"/>
                      <a:pt x="60" y="645"/>
                      <a:pt x="60" y="645"/>
                    </a:cubicBezTo>
                    <a:cubicBezTo>
                      <a:pt x="60" y="645"/>
                      <a:pt x="60" y="645"/>
                      <a:pt x="60" y="645"/>
                    </a:cubicBezTo>
                    <a:cubicBezTo>
                      <a:pt x="60" y="645"/>
                      <a:pt x="60" y="645"/>
                      <a:pt x="59" y="645"/>
                    </a:cubicBezTo>
                    <a:cubicBezTo>
                      <a:pt x="59" y="645"/>
                      <a:pt x="59" y="645"/>
                      <a:pt x="59" y="644"/>
                    </a:cubicBezTo>
                    <a:cubicBezTo>
                      <a:pt x="59" y="644"/>
                      <a:pt x="59" y="644"/>
                      <a:pt x="58" y="644"/>
                    </a:cubicBezTo>
                    <a:cubicBezTo>
                      <a:pt x="58" y="644"/>
                      <a:pt x="58" y="644"/>
                      <a:pt x="58" y="644"/>
                    </a:cubicBezTo>
                    <a:cubicBezTo>
                      <a:pt x="58" y="645"/>
                      <a:pt x="57" y="645"/>
                      <a:pt x="57" y="645"/>
                    </a:cubicBezTo>
                    <a:cubicBezTo>
                      <a:pt x="57" y="645"/>
                      <a:pt x="57" y="644"/>
                      <a:pt x="57" y="644"/>
                    </a:cubicBezTo>
                    <a:cubicBezTo>
                      <a:pt x="57" y="644"/>
                      <a:pt x="57" y="643"/>
                      <a:pt x="56" y="644"/>
                    </a:cubicBezTo>
                    <a:cubicBezTo>
                      <a:pt x="56" y="644"/>
                      <a:pt x="55" y="644"/>
                      <a:pt x="55" y="644"/>
                    </a:cubicBezTo>
                    <a:cubicBezTo>
                      <a:pt x="55" y="643"/>
                      <a:pt x="54" y="643"/>
                      <a:pt x="54" y="643"/>
                    </a:cubicBezTo>
                    <a:cubicBezTo>
                      <a:pt x="54" y="643"/>
                      <a:pt x="54" y="643"/>
                      <a:pt x="54" y="643"/>
                    </a:cubicBezTo>
                    <a:cubicBezTo>
                      <a:pt x="54" y="643"/>
                      <a:pt x="53" y="644"/>
                      <a:pt x="54" y="644"/>
                    </a:cubicBezTo>
                    <a:cubicBezTo>
                      <a:pt x="54" y="644"/>
                      <a:pt x="54" y="645"/>
                      <a:pt x="54" y="645"/>
                    </a:cubicBezTo>
                    <a:cubicBezTo>
                      <a:pt x="53" y="645"/>
                      <a:pt x="53" y="646"/>
                      <a:pt x="53" y="646"/>
                    </a:cubicBezTo>
                    <a:cubicBezTo>
                      <a:pt x="53" y="646"/>
                      <a:pt x="53" y="647"/>
                      <a:pt x="53" y="647"/>
                    </a:cubicBezTo>
                    <a:cubicBezTo>
                      <a:pt x="53" y="647"/>
                      <a:pt x="53" y="647"/>
                      <a:pt x="53" y="647"/>
                    </a:cubicBezTo>
                    <a:cubicBezTo>
                      <a:pt x="53" y="648"/>
                      <a:pt x="53" y="648"/>
                      <a:pt x="53" y="648"/>
                    </a:cubicBezTo>
                    <a:cubicBezTo>
                      <a:pt x="54" y="648"/>
                      <a:pt x="54" y="648"/>
                      <a:pt x="54" y="648"/>
                    </a:cubicBezTo>
                    <a:cubicBezTo>
                      <a:pt x="54" y="648"/>
                      <a:pt x="54" y="649"/>
                      <a:pt x="54" y="649"/>
                    </a:cubicBezTo>
                    <a:cubicBezTo>
                      <a:pt x="54" y="649"/>
                      <a:pt x="54" y="649"/>
                      <a:pt x="54" y="649"/>
                    </a:cubicBezTo>
                    <a:cubicBezTo>
                      <a:pt x="54" y="649"/>
                      <a:pt x="54" y="649"/>
                      <a:pt x="55" y="650"/>
                    </a:cubicBezTo>
                    <a:cubicBezTo>
                      <a:pt x="55" y="650"/>
                      <a:pt x="55" y="650"/>
                      <a:pt x="55" y="650"/>
                    </a:cubicBezTo>
                    <a:cubicBezTo>
                      <a:pt x="55" y="650"/>
                      <a:pt x="55" y="650"/>
                      <a:pt x="54" y="650"/>
                    </a:cubicBezTo>
                    <a:cubicBezTo>
                      <a:pt x="54" y="650"/>
                      <a:pt x="54" y="650"/>
                      <a:pt x="54" y="650"/>
                    </a:cubicBezTo>
                    <a:cubicBezTo>
                      <a:pt x="54" y="650"/>
                      <a:pt x="54" y="650"/>
                      <a:pt x="54" y="650"/>
                    </a:cubicBezTo>
                    <a:cubicBezTo>
                      <a:pt x="54" y="650"/>
                      <a:pt x="54" y="650"/>
                      <a:pt x="54" y="650"/>
                    </a:cubicBezTo>
                    <a:cubicBezTo>
                      <a:pt x="54" y="650"/>
                      <a:pt x="54" y="650"/>
                      <a:pt x="54" y="650"/>
                    </a:cubicBezTo>
                    <a:cubicBezTo>
                      <a:pt x="54" y="651"/>
                      <a:pt x="55" y="651"/>
                      <a:pt x="55" y="651"/>
                    </a:cubicBezTo>
                    <a:cubicBezTo>
                      <a:pt x="55" y="651"/>
                      <a:pt x="55" y="651"/>
                      <a:pt x="55" y="651"/>
                    </a:cubicBezTo>
                    <a:cubicBezTo>
                      <a:pt x="55" y="651"/>
                      <a:pt x="55" y="651"/>
                      <a:pt x="55" y="651"/>
                    </a:cubicBezTo>
                    <a:cubicBezTo>
                      <a:pt x="55" y="651"/>
                      <a:pt x="55" y="651"/>
                      <a:pt x="55" y="651"/>
                    </a:cubicBezTo>
                    <a:cubicBezTo>
                      <a:pt x="55" y="651"/>
                      <a:pt x="56" y="651"/>
                      <a:pt x="56" y="651"/>
                    </a:cubicBezTo>
                    <a:cubicBezTo>
                      <a:pt x="56" y="651"/>
                      <a:pt x="56" y="651"/>
                      <a:pt x="56" y="651"/>
                    </a:cubicBezTo>
                    <a:cubicBezTo>
                      <a:pt x="56" y="651"/>
                      <a:pt x="56" y="652"/>
                      <a:pt x="56" y="652"/>
                    </a:cubicBezTo>
                    <a:cubicBezTo>
                      <a:pt x="56" y="652"/>
                      <a:pt x="56" y="651"/>
                      <a:pt x="56" y="652"/>
                    </a:cubicBezTo>
                    <a:cubicBezTo>
                      <a:pt x="56" y="652"/>
                      <a:pt x="57" y="652"/>
                      <a:pt x="57" y="652"/>
                    </a:cubicBezTo>
                    <a:cubicBezTo>
                      <a:pt x="57" y="652"/>
                      <a:pt x="57" y="652"/>
                      <a:pt x="57" y="652"/>
                    </a:cubicBezTo>
                    <a:cubicBezTo>
                      <a:pt x="57" y="652"/>
                      <a:pt x="57" y="652"/>
                      <a:pt x="58" y="652"/>
                    </a:cubicBezTo>
                    <a:cubicBezTo>
                      <a:pt x="58" y="653"/>
                      <a:pt x="58" y="653"/>
                      <a:pt x="58" y="653"/>
                    </a:cubicBezTo>
                    <a:cubicBezTo>
                      <a:pt x="58" y="653"/>
                      <a:pt x="58" y="653"/>
                      <a:pt x="58" y="653"/>
                    </a:cubicBezTo>
                    <a:cubicBezTo>
                      <a:pt x="58" y="653"/>
                      <a:pt x="58" y="653"/>
                      <a:pt x="58" y="653"/>
                    </a:cubicBezTo>
                    <a:cubicBezTo>
                      <a:pt x="58" y="653"/>
                      <a:pt x="58" y="653"/>
                      <a:pt x="57" y="653"/>
                    </a:cubicBezTo>
                    <a:cubicBezTo>
                      <a:pt x="57" y="653"/>
                      <a:pt x="57" y="653"/>
                      <a:pt x="57" y="653"/>
                    </a:cubicBezTo>
                    <a:cubicBezTo>
                      <a:pt x="57" y="653"/>
                      <a:pt x="57" y="652"/>
                      <a:pt x="57" y="652"/>
                    </a:cubicBezTo>
                    <a:cubicBezTo>
                      <a:pt x="57" y="652"/>
                      <a:pt x="56" y="653"/>
                      <a:pt x="56" y="652"/>
                    </a:cubicBezTo>
                    <a:cubicBezTo>
                      <a:pt x="56" y="652"/>
                      <a:pt x="56" y="653"/>
                      <a:pt x="56" y="653"/>
                    </a:cubicBezTo>
                    <a:cubicBezTo>
                      <a:pt x="56" y="653"/>
                      <a:pt x="56" y="653"/>
                      <a:pt x="56" y="653"/>
                    </a:cubicBezTo>
                    <a:cubicBezTo>
                      <a:pt x="56" y="653"/>
                      <a:pt x="56" y="653"/>
                      <a:pt x="56" y="653"/>
                    </a:cubicBezTo>
                    <a:cubicBezTo>
                      <a:pt x="56" y="653"/>
                      <a:pt x="56" y="653"/>
                      <a:pt x="57" y="653"/>
                    </a:cubicBezTo>
                    <a:cubicBezTo>
                      <a:pt x="57" y="653"/>
                      <a:pt x="57" y="653"/>
                      <a:pt x="57" y="653"/>
                    </a:cubicBezTo>
                    <a:cubicBezTo>
                      <a:pt x="57" y="653"/>
                      <a:pt x="56" y="654"/>
                      <a:pt x="56" y="653"/>
                    </a:cubicBezTo>
                    <a:cubicBezTo>
                      <a:pt x="56" y="653"/>
                      <a:pt x="56" y="654"/>
                      <a:pt x="56" y="654"/>
                    </a:cubicBezTo>
                    <a:cubicBezTo>
                      <a:pt x="56" y="654"/>
                      <a:pt x="56" y="654"/>
                      <a:pt x="56" y="654"/>
                    </a:cubicBezTo>
                    <a:cubicBezTo>
                      <a:pt x="56" y="654"/>
                      <a:pt x="56" y="654"/>
                      <a:pt x="56" y="654"/>
                    </a:cubicBezTo>
                    <a:cubicBezTo>
                      <a:pt x="57" y="654"/>
                      <a:pt x="57" y="654"/>
                      <a:pt x="57" y="654"/>
                    </a:cubicBezTo>
                    <a:cubicBezTo>
                      <a:pt x="57" y="655"/>
                      <a:pt x="57" y="654"/>
                      <a:pt x="57" y="654"/>
                    </a:cubicBezTo>
                    <a:cubicBezTo>
                      <a:pt x="57" y="655"/>
                      <a:pt x="57" y="655"/>
                      <a:pt x="58" y="655"/>
                    </a:cubicBezTo>
                    <a:cubicBezTo>
                      <a:pt x="58" y="655"/>
                      <a:pt x="58" y="655"/>
                      <a:pt x="58" y="655"/>
                    </a:cubicBezTo>
                    <a:cubicBezTo>
                      <a:pt x="58" y="655"/>
                      <a:pt x="58" y="655"/>
                      <a:pt x="58" y="655"/>
                    </a:cubicBezTo>
                    <a:cubicBezTo>
                      <a:pt x="58" y="655"/>
                      <a:pt x="58" y="655"/>
                      <a:pt x="58" y="655"/>
                    </a:cubicBezTo>
                    <a:cubicBezTo>
                      <a:pt x="58" y="655"/>
                      <a:pt x="59" y="655"/>
                      <a:pt x="58" y="655"/>
                    </a:cubicBezTo>
                    <a:cubicBezTo>
                      <a:pt x="58" y="655"/>
                      <a:pt x="58" y="655"/>
                      <a:pt x="58" y="655"/>
                    </a:cubicBezTo>
                    <a:cubicBezTo>
                      <a:pt x="58" y="655"/>
                      <a:pt x="57" y="655"/>
                      <a:pt x="57" y="655"/>
                    </a:cubicBezTo>
                    <a:cubicBezTo>
                      <a:pt x="57" y="655"/>
                      <a:pt x="57" y="655"/>
                      <a:pt x="57" y="655"/>
                    </a:cubicBezTo>
                    <a:cubicBezTo>
                      <a:pt x="57" y="655"/>
                      <a:pt x="57" y="655"/>
                      <a:pt x="57" y="655"/>
                    </a:cubicBezTo>
                    <a:cubicBezTo>
                      <a:pt x="57" y="655"/>
                      <a:pt x="57" y="655"/>
                      <a:pt x="57" y="655"/>
                    </a:cubicBezTo>
                    <a:cubicBezTo>
                      <a:pt x="57" y="655"/>
                      <a:pt x="57" y="656"/>
                      <a:pt x="57" y="656"/>
                    </a:cubicBezTo>
                    <a:cubicBezTo>
                      <a:pt x="57" y="656"/>
                      <a:pt x="57" y="656"/>
                      <a:pt x="57" y="656"/>
                    </a:cubicBezTo>
                    <a:cubicBezTo>
                      <a:pt x="57" y="656"/>
                      <a:pt x="57" y="656"/>
                      <a:pt x="58" y="656"/>
                    </a:cubicBezTo>
                    <a:cubicBezTo>
                      <a:pt x="58" y="656"/>
                      <a:pt x="58" y="656"/>
                      <a:pt x="58" y="656"/>
                    </a:cubicBezTo>
                    <a:cubicBezTo>
                      <a:pt x="58" y="656"/>
                      <a:pt x="58" y="656"/>
                      <a:pt x="58" y="656"/>
                    </a:cubicBezTo>
                    <a:cubicBezTo>
                      <a:pt x="58" y="656"/>
                      <a:pt x="59" y="656"/>
                      <a:pt x="59" y="656"/>
                    </a:cubicBezTo>
                    <a:cubicBezTo>
                      <a:pt x="59" y="656"/>
                      <a:pt x="59" y="656"/>
                      <a:pt x="59" y="656"/>
                    </a:cubicBezTo>
                    <a:cubicBezTo>
                      <a:pt x="59" y="656"/>
                      <a:pt x="59" y="656"/>
                      <a:pt x="59" y="657"/>
                    </a:cubicBezTo>
                    <a:cubicBezTo>
                      <a:pt x="59" y="657"/>
                      <a:pt x="59" y="657"/>
                      <a:pt x="59" y="657"/>
                    </a:cubicBezTo>
                    <a:cubicBezTo>
                      <a:pt x="58" y="657"/>
                      <a:pt x="58" y="657"/>
                      <a:pt x="58" y="657"/>
                    </a:cubicBezTo>
                    <a:cubicBezTo>
                      <a:pt x="59" y="657"/>
                      <a:pt x="59" y="657"/>
                      <a:pt x="59" y="657"/>
                    </a:cubicBezTo>
                    <a:cubicBezTo>
                      <a:pt x="59" y="657"/>
                      <a:pt x="59" y="657"/>
                      <a:pt x="59" y="657"/>
                    </a:cubicBezTo>
                    <a:cubicBezTo>
                      <a:pt x="59" y="657"/>
                      <a:pt x="59" y="657"/>
                      <a:pt x="59" y="657"/>
                    </a:cubicBezTo>
                    <a:cubicBezTo>
                      <a:pt x="59" y="657"/>
                      <a:pt x="58" y="657"/>
                      <a:pt x="58" y="657"/>
                    </a:cubicBezTo>
                    <a:cubicBezTo>
                      <a:pt x="59" y="658"/>
                      <a:pt x="59" y="658"/>
                      <a:pt x="59" y="658"/>
                    </a:cubicBezTo>
                    <a:cubicBezTo>
                      <a:pt x="59" y="659"/>
                      <a:pt x="59" y="659"/>
                      <a:pt x="60" y="659"/>
                    </a:cubicBezTo>
                    <a:cubicBezTo>
                      <a:pt x="60" y="659"/>
                      <a:pt x="60" y="659"/>
                      <a:pt x="60" y="659"/>
                    </a:cubicBezTo>
                    <a:cubicBezTo>
                      <a:pt x="60" y="659"/>
                      <a:pt x="60" y="660"/>
                      <a:pt x="60" y="659"/>
                    </a:cubicBezTo>
                    <a:cubicBezTo>
                      <a:pt x="60" y="659"/>
                      <a:pt x="60" y="659"/>
                      <a:pt x="60" y="658"/>
                    </a:cubicBezTo>
                    <a:cubicBezTo>
                      <a:pt x="60" y="659"/>
                      <a:pt x="60" y="659"/>
                      <a:pt x="61" y="659"/>
                    </a:cubicBezTo>
                    <a:cubicBezTo>
                      <a:pt x="61" y="659"/>
                      <a:pt x="61" y="659"/>
                      <a:pt x="61" y="660"/>
                    </a:cubicBezTo>
                    <a:cubicBezTo>
                      <a:pt x="61" y="660"/>
                      <a:pt x="61" y="659"/>
                      <a:pt x="61" y="659"/>
                    </a:cubicBezTo>
                    <a:cubicBezTo>
                      <a:pt x="61" y="659"/>
                      <a:pt x="61" y="659"/>
                      <a:pt x="61" y="660"/>
                    </a:cubicBezTo>
                    <a:cubicBezTo>
                      <a:pt x="61" y="660"/>
                      <a:pt x="61" y="660"/>
                      <a:pt x="61" y="659"/>
                    </a:cubicBezTo>
                    <a:cubicBezTo>
                      <a:pt x="60" y="659"/>
                      <a:pt x="60" y="659"/>
                      <a:pt x="60" y="659"/>
                    </a:cubicBezTo>
                    <a:cubicBezTo>
                      <a:pt x="60" y="660"/>
                      <a:pt x="60" y="660"/>
                      <a:pt x="60" y="660"/>
                    </a:cubicBezTo>
                    <a:cubicBezTo>
                      <a:pt x="60" y="660"/>
                      <a:pt x="61" y="660"/>
                      <a:pt x="61" y="661"/>
                    </a:cubicBezTo>
                    <a:cubicBezTo>
                      <a:pt x="62" y="661"/>
                      <a:pt x="62" y="661"/>
                      <a:pt x="62" y="661"/>
                    </a:cubicBezTo>
                    <a:cubicBezTo>
                      <a:pt x="62" y="661"/>
                      <a:pt x="62" y="661"/>
                      <a:pt x="62" y="661"/>
                    </a:cubicBezTo>
                    <a:cubicBezTo>
                      <a:pt x="62" y="661"/>
                      <a:pt x="62" y="661"/>
                      <a:pt x="62" y="661"/>
                    </a:cubicBezTo>
                    <a:cubicBezTo>
                      <a:pt x="62" y="662"/>
                      <a:pt x="62" y="662"/>
                      <a:pt x="62" y="662"/>
                    </a:cubicBezTo>
                    <a:cubicBezTo>
                      <a:pt x="63" y="662"/>
                      <a:pt x="63" y="662"/>
                      <a:pt x="63" y="662"/>
                    </a:cubicBezTo>
                    <a:cubicBezTo>
                      <a:pt x="63" y="663"/>
                      <a:pt x="63" y="663"/>
                      <a:pt x="63" y="663"/>
                    </a:cubicBezTo>
                    <a:cubicBezTo>
                      <a:pt x="63" y="663"/>
                      <a:pt x="64" y="663"/>
                      <a:pt x="64" y="663"/>
                    </a:cubicBezTo>
                    <a:cubicBezTo>
                      <a:pt x="64" y="663"/>
                      <a:pt x="64" y="663"/>
                      <a:pt x="64" y="663"/>
                    </a:cubicBezTo>
                    <a:cubicBezTo>
                      <a:pt x="64" y="663"/>
                      <a:pt x="64" y="663"/>
                      <a:pt x="64" y="663"/>
                    </a:cubicBezTo>
                    <a:cubicBezTo>
                      <a:pt x="64" y="663"/>
                      <a:pt x="64" y="663"/>
                      <a:pt x="64" y="663"/>
                    </a:cubicBezTo>
                    <a:cubicBezTo>
                      <a:pt x="64" y="664"/>
                      <a:pt x="64" y="664"/>
                      <a:pt x="64" y="664"/>
                    </a:cubicBezTo>
                    <a:cubicBezTo>
                      <a:pt x="64" y="664"/>
                      <a:pt x="64" y="664"/>
                      <a:pt x="64" y="664"/>
                    </a:cubicBezTo>
                    <a:cubicBezTo>
                      <a:pt x="64" y="665"/>
                      <a:pt x="65" y="665"/>
                      <a:pt x="65" y="665"/>
                    </a:cubicBezTo>
                    <a:cubicBezTo>
                      <a:pt x="65" y="665"/>
                      <a:pt x="65" y="666"/>
                      <a:pt x="65" y="665"/>
                    </a:cubicBezTo>
                    <a:cubicBezTo>
                      <a:pt x="65" y="665"/>
                      <a:pt x="65" y="665"/>
                      <a:pt x="65" y="666"/>
                    </a:cubicBezTo>
                    <a:cubicBezTo>
                      <a:pt x="66" y="666"/>
                      <a:pt x="66" y="666"/>
                      <a:pt x="66" y="666"/>
                    </a:cubicBezTo>
                    <a:cubicBezTo>
                      <a:pt x="66" y="666"/>
                      <a:pt x="66" y="666"/>
                      <a:pt x="66" y="666"/>
                    </a:cubicBezTo>
                    <a:cubicBezTo>
                      <a:pt x="66" y="666"/>
                      <a:pt x="66" y="666"/>
                      <a:pt x="66" y="666"/>
                    </a:cubicBezTo>
                    <a:cubicBezTo>
                      <a:pt x="67" y="666"/>
                      <a:pt x="67" y="666"/>
                      <a:pt x="67" y="666"/>
                    </a:cubicBezTo>
                    <a:cubicBezTo>
                      <a:pt x="67" y="666"/>
                      <a:pt x="67" y="666"/>
                      <a:pt x="67" y="666"/>
                    </a:cubicBezTo>
                    <a:cubicBezTo>
                      <a:pt x="67" y="666"/>
                      <a:pt x="67" y="666"/>
                      <a:pt x="67" y="666"/>
                    </a:cubicBezTo>
                    <a:close/>
                    <a:moveTo>
                      <a:pt x="57" y="654"/>
                    </a:moveTo>
                    <a:cubicBezTo>
                      <a:pt x="57" y="654"/>
                      <a:pt x="57" y="654"/>
                      <a:pt x="57" y="654"/>
                    </a:cubicBezTo>
                    <a:cubicBezTo>
                      <a:pt x="57" y="654"/>
                      <a:pt x="57" y="654"/>
                      <a:pt x="57" y="654"/>
                    </a:cubicBezTo>
                    <a:close/>
                    <a:moveTo>
                      <a:pt x="63" y="660"/>
                    </a:moveTo>
                    <a:cubicBezTo>
                      <a:pt x="63" y="660"/>
                      <a:pt x="64" y="660"/>
                      <a:pt x="63" y="660"/>
                    </a:cubicBezTo>
                    <a:cubicBezTo>
                      <a:pt x="63" y="660"/>
                      <a:pt x="63" y="660"/>
                      <a:pt x="63" y="660"/>
                    </a:cubicBezTo>
                    <a:cubicBezTo>
                      <a:pt x="63" y="660"/>
                      <a:pt x="63" y="660"/>
                      <a:pt x="64" y="660"/>
                    </a:cubicBezTo>
                    <a:cubicBezTo>
                      <a:pt x="64" y="660"/>
                      <a:pt x="64" y="660"/>
                      <a:pt x="64" y="660"/>
                    </a:cubicBezTo>
                    <a:cubicBezTo>
                      <a:pt x="64" y="660"/>
                      <a:pt x="64" y="660"/>
                      <a:pt x="64" y="660"/>
                    </a:cubicBezTo>
                    <a:cubicBezTo>
                      <a:pt x="65" y="660"/>
                      <a:pt x="65" y="660"/>
                      <a:pt x="65" y="660"/>
                    </a:cubicBezTo>
                    <a:cubicBezTo>
                      <a:pt x="64" y="660"/>
                      <a:pt x="65" y="661"/>
                      <a:pt x="64" y="661"/>
                    </a:cubicBezTo>
                    <a:cubicBezTo>
                      <a:pt x="64" y="661"/>
                      <a:pt x="64" y="661"/>
                      <a:pt x="64" y="661"/>
                    </a:cubicBezTo>
                    <a:cubicBezTo>
                      <a:pt x="64" y="661"/>
                      <a:pt x="64" y="661"/>
                      <a:pt x="64" y="661"/>
                    </a:cubicBezTo>
                    <a:cubicBezTo>
                      <a:pt x="63" y="661"/>
                      <a:pt x="64" y="661"/>
                      <a:pt x="64" y="661"/>
                    </a:cubicBezTo>
                    <a:cubicBezTo>
                      <a:pt x="64" y="661"/>
                      <a:pt x="64" y="661"/>
                      <a:pt x="64" y="661"/>
                    </a:cubicBezTo>
                    <a:cubicBezTo>
                      <a:pt x="64" y="661"/>
                      <a:pt x="64" y="661"/>
                      <a:pt x="64" y="661"/>
                    </a:cubicBezTo>
                    <a:cubicBezTo>
                      <a:pt x="63" y="661"/>
                      <a:pt x="63" y="661"/>
                      <a:pt x="63" y="661"/>
                    </a:cubicBezTo>
                    <a:cubicBezTo>
                      <a:pt x="63" y="660"/>
                      <a:pt x="63" y="660"/>
                      <a:pt x="63" y="660"/>
                    </a:cubicBezTo>
                    <a:cubicBezTo>
                      <a:pt x="63" y="660"/>
                      <a:pt x="63" y="660"/>
                      <a:pt x="63" y="660"/>
                    </a:cubicBezTo>
                    <a:cubicBezTo>
                      <a:pt x="63" y="660"/>
                      <a:pt x="63" y="660"/>
                      <a:pt x="63" y="660"/>
                    </a:cubicBezTo>
                    <a:close/>
                    <a:moveTo>
                      <a:pt x="68" y="667"/>
                    </a:moveTo>
                    <a:cubicBezTo>
                      <a:pt x="68" y="667"/>
                      <a:pt x="68" y="667"/>
                      <a:pt x="68" y="667"/>
                    </a:cubicBezTo>
                    <a:cubicBezTo>
                      <a:pt x="67" y="667"/>
                      <a:pt x="67" y="667"/>
                      <a:pt x="67" y="667"/>
                    </a:cubicBezTo>
                    <a:cubicBezTo>
                      <a:pt x="67" y="667"/>
                      <a:pt x="67" y="667"/>
                      <a:pt x="67" y="667"/>
                    </a:cubicBezTo>
                    <a:cubicBezTo>
                      <a:pt x="67" y="667"/>
                      <a:pt x="67" y="667"/>
                      <a:pt x="67" y="667"/>
                    </a:cubicBezTo>
                    <a:cubicBezTo>
                      <a:pt x="67" y="667"/>
                      <a:pt x="68" y="667"/>
                      <a:pt x="68" y="668"/>
                    </a:cubicBezTo>
                    <a:cubicBezTo>
                      <a:pt x="68" y="668"/>
                      <a:pt x="67" y="668"/>
                      <a:pt x="67" y="668"/>
                    </a:cubicBezTo>
                    <a:cubicBezTo>
                      <a:pt x="67" y="668"/>
                      <a:pt x="67" y="668"/>
                      <a:pt x="68" y="668"/>
                    </a:cubicBezTo>
                    <a:cubicBezTo>
                      <a:pt x="67" y="668"/>
                      <a:pt x="67" y="668"/>
                      <a:pt x="67" y="668"/>
                    </a:cubicBezTo>
                    <a:cubicBezTo>
                      <a:pt x="67" y="668"/>
                      <a:pt x="67" y="668"/>
                      <a:pt x="67" y="668"/>
                    </a:cubicBezTo>
                    <a:cubicBezTo>
                      <a:pt x="67" y="667"/>
                      <a:pt x="67" y="667"/>
                      <a:pt x="67" y="667"/>
                    </a:cubicBezTo>
                    <a:cubicBezTo>
                      <a:pt x="67" y="667"/>
                      <a:pt x="67" y="667"/>
                      <a:pt x="67" y="667"/>
                    </a:cubicBezTo>
                    <a:cubicBezTo>
                      <a:pt x="67" y="666"/>
                      <a:pt x="67" y="666"/>
                      <a:pt x="67" y="666"/>
                    </a:cubicBezTo>
                    <a:cubicBezTo>
                      <a:pt x="67" y="666"/>
                      <a:pt x="67" y="666"/>
                      <a:pt x="67" y="666"/>
                    </a:cubicBezTo>
                    <a:cubicBezTo>
                      <a:pt x="67" y="667"/>
                      <a:pt x="68" y="667"/>
                      <a:pt x="68" y="667"/>
                    </a:cubicBezTo>
                    <a:cubicBezTo>
                      <a:pt x="68" y="667"/>
                      <a:pt x="68" y="667"/>
                      <a:pt x="68" y="667"/>
                    </a:cubicBezTo>
                    <a:cubicBezTo>
                      <a:pt x="68" y="667"/>
                      <a:pt x="68" y="667"/>
                      <a:pt x="68" y="667"/>
                    </a:cubicBezTo>
                    <a:close/>
                    <a:moveTo>
                      <a:pt x="65" y="663"/>
                    </a:moveTo>
                    <a:cubicBezTo>
                      <a:pt x="65" y="663"/>
                      <a:pt x="66" y="663"/>
                      <a:pt x="66" y="663"/>
                    </a:cubicBezTo>
                    <a:cubicBezTo>
                      <a:pt x="66" y="663"/>
                      <a:pt x="66" y="663"/>
                      <a:pt x="66" y="663"/>
                    </a:cubicBezTo>
                    <a:cubicBezTo>
                      <a:pt x="66" y="663"/>
                      <a:pt x="66" y="663"/>
                      <a:pt x="65" y="664"/>
                    </a:cubicBezTo>
                    <a:cubicBezTo>
                      <a:pt x="65" y="664"/>
                      <a:pt x="66" y="664"/>
                      <a:pt x="66" y="664"/>
                    </a:cubicBezTo>
                    <a:cubicBezTo>
                      <a:pt x="66" y="664"/>
                      <a:pt x="66" y="664"/>
                      <a:pt x="66" y="664"/>
                    </a:cubicBezTo>
                    <a:cubicBezTo>
                      <a:pt x="66" y="664"/>
                      <a:pt x="66" y="664"/>
                      <a:pt x="66" y="664"/>
                    </a:cubicBezTo>
                    <a:cubicBezTo>
                      <a:pt x="66" y="664"/>
                      <a:pt x="65" y="664"/>
                      <a:pt x="65" y="664"/>
                    </a:cubicBezTo>
                    <a:cubicBezTo>
                      <a:pt x="65" y="664"/>
                      <a:pt x="65" y="663"/>
                      <a:pt x="65" y="663"/>
                    </a:cubicBezTo>
                    <a:close/>
                    <a:moveTo>
                      <a:pt x="63" y="659"/>
                    </a:moveTo>
                    <a:cubicBezTo>
                      <a:pt x="63" y="659"/>
                      <a:pt x="62" y="659"/>
                      <a:pt x="62" y="658"/>
                    </a:cubicBezTo>
                    <a:cubicBezTo>
                      <a:pt x="62" y="658"/>
                      <a:pt x="63" y="658"/>
                      <a:pt x="63" y="659"/>
                    </a:cubicBezTo>
                    <a:close/>
                    <a:moveTo>
                      <a:pt x="54" y="643"/>
                    </a:moveTo>
                    <a:cubicBezTo>
                      <a:pt x="54" y="642"/>
                      <a:pt x="54" y="642"/>
                      <a:pt x="54" y="642"/>
                    </a:cubicBezTo>
                    <a:cubicBezTo>
                      <a:pt x="54" y="642"/>
                      <a:pt x="54" y="642"/>
                      <a:pt x="54" y="643"/>
                    </a:cubicBezTo>
                    <a:cubicBezTo>
                      <a:pt x="54" y="643"/>
                      <a:pt x="54" y="643"/>
                      <a:pt x="54" y="643"/>
                    </a:cubicBezTo>
                    <a:cubicBezTo>
                      <a:pt x="54" y="643"/>
                      <a:pt x="54" y="643"/>
                      <a:pt x="54" y="643"/>
                    </a:cubicBezTo>
                    <a:cubicBezTo>
                      <a:pt x="54" y="643"/>
                      <a:pt x="54" y="643"/>
                      <a:pt x="54" y="643"/>
                    </a:cubicBezTo>
                    <a:cubicBezTo>
                      <a:pt x="54" y="643"/>
                      <a:pt x="54" y="643"/>
                      <a:pt x="54" y="643"/>
                    </a:cubicBezTo>
                    <a:cubicBezTo>
                      <a:pt x="54" y="643"/>
                      <a:pt x="54" y="643"/>
                      <a:pt x="54" y="643"/>
                    </a:cubicBezTo>
                    <a:close/>
                    <a:moveTo>
                      <a:pt x="63" y="659"/>
                    </a:moveTo>
                    <a:cubicBezTo>
                      <a:pt x="63" y="659"/>
                      <a:pt x="63" y="659"/>
                      <a:pt x="63" y="659"/>
                    </a:cubicBezTo>
                    <a:cubicBezTo>
                      <a:pt x="63" y="659"/>
                      <a:pt x="63" y="659"/>
                      <a:pt x="63" y="659"/>
                    </a:cubicBezTo>
                    <a:cubicBezTo>
                      <a:pt x="63" y="659"/>
                      <a:pt x="63" y="659"/>
                      <a:pt x="63" y="659"/>
                    </a:cubicBezTo>
                    <a:cubicBezTo>
                      <a:pt x="63" y="659"/>
                      <a:pt x="64" y="660"/>
                      <a:pt x="63" y="660"/>
                    </a:cubicBezTo>
                    <a:cubicBezTo>
                      <a:pt x="63" y="659"/>
                      <a:pt x="63" y="660"/>
                      <a:pt x="63" y="659"/>
                    </a:cubicBezTo>
                    <a:close/>
                    <a:moveTo>
                      <a:pt x="65" y="662"/>
                    </a:moveTo>
                    <a:cubicBezTo>
                      <a:pt x="65" y="661"/>
                      <a:pt x="65" y="661"/>
                      <a:pt x="65" y="661"/>
                    </a:cubicBezTo>
                    <a:cubicBezTo>
                      <a:pt x="65" y="661"/>
                      <a:pt x="65" y="661"/>
                      <a:pt x="65" y="661"/>
                    </a:cubicBezTo>
                    <a:cubicBezTo>
                      <a:pt x="65" y="662"/>
                      <a:pt x="65" y="662"/>
                      <a:pt x="65" y="662"/>
                    </a:cubicBezTo>
                    <a:cubicBezTo>
                      <a:pt x="65" y="662"/>
                      <a:pt x="65" y="662"/>
                      <a:pt x="65" y="662"/>
                    </a:cubicBezTo>
                    <a:close/>
                    <a:moveTo>
                      <a:pt x="61" y="654"/>
                    </a:moveTo>
                    <a:cubicBezTo>
                      <a:pt x="61" y="654"/>
                      <a:pt x="60" y="654"/>
                      <a:pt x="60" y="654"/>
                    </a:cubicBezTo>
                    <a:cubicBezTo>
                      <a:pt x="60" y="655"/>
                      <a:pt x="60" y="654"/>
                      <a:pt x="60" y="654"/>
                    </a:cubicBezTo>
                    <a:cubicBezTo>
                      <a:pt x="60" y="654"/>
                      <a:pt x="60" y="654"/>
                      <a:pt x="60" y="654"/>
                    </a:cubicBezTo>
                    <a:cubicBezTo>
                      <a:pt x="60" y="654"/>
                      <a:pt x="61" y="654"/>
                      <a:pt x="61" y="654"/>
                    </a:cubicBezTo>
                    <a:close/>
                    <a:moveTo>
                      <a:pt x="63" y="659"/>
                    </a:moveTo>
                    <a:cubicBezTo>
                      <a:pt x="63" y="660"/>
                      <a:pt x="63" y="660"/>
                      <a:pt x="63" y="660"/>
                    </a:cubicBezTo>
                    <a:cubicBezTo>
                      <a:pt x="62" y="660"/>
                      <a:pt x="62" y="660"/>
                      <a:pt x="62" y="660"/>
                    </a:cubicBezTo>
                    <a:cubicBezTo>
                      <a:pt x="62" y="659"/>
                      <a:pt x="63" y="659"/>
                      <a:pt x="63" y="659"/>
                    </a:cubicBezTo>
                    <a:close/>
                    <a:moveTo>
                      <a:pt x="65" y="663"/>
                    </a:moveTo>
                    <a:cubicBezTo>
                      <a:pt x="65" y="663"/>
                      <a:pt x="65" y="663"/>
                      <a:pt x="65" y="663"/>
                    </a:cubicBezTo>
                    <a:cubicBezTo>
                      <a:pt x="65" y="663"/>
                      <a:pt x="65" y="663"/>
                      <a:pt x="65" y="663"/>
                    </a:cubicBezTo>
                    <a:cubicBezTo>
                      <a:pt x="65" y="663"/>
                      <a:pt x="65" y="663"/>
                      <a:pt x="65" y="663"/>
                    </a:cubicBezTo>
                    <a:cubicBezTo>
                      <a:pt x="65" y="663"/>
                      <a:pt x="65" y="663"/>
                      <a:pt x="65" y="663"/>
                    </a:cubicBezTo>
                    <a:close/>
                    <a:moveTo>
                      <a:pt x="54" y="651"/>
                    </a:moveTo>
                    <a:cubicBezTo>
                      <a:pt x="54" y="651"/>
                      <a:pt x="54" y="651"/>
                      <a:pt x="54" y="651"/>
                    </a:cubicBezTo>
                    <a:cubicBezTo>
                      <a:pt x="54" y="651"/>
                      <a:pt x="54" y="651"/>
                      <a:pt x="54" y="651"/>
                    </a:cubicBezTo>
                    <a:cubicBezTo>
                      <a:pt x="54" y="651"/>
                      <a:pt x="54" y="651"/>
                      <a:pt x="54" y="651"/>
                    </a:cubicBezTo>
                    <a:cubicBezTo>
                      <a:pt x="54" y="651"/>
                      <a:pt x="54" y="651"/>
                      <a:pt x="54" y="651"/>
                    </a:cubicBezTo>
                    <a:close/>
                    <a:moveTo>
                      <a:pt x="73" y="634"/>
                    </a:moveTo>
                    <a:cubicBezTo>
                      <a:pt x="73" y="634"/>
                      <a:pt x="73" y="634"/>
                      <a:pt x="73" y="634"/>
                    </a:cubicBezTo>
                    <a:cubicBezTo>
                      <a:pt x="73" y="634"/>
                      <a:pt x="73" y="634"/>
                      <a:pt x="73" y="635"/>
                    </a:cubicBezTo>
                    <a:cubicBezTo>
                      <a:pt x="72" y="635"/>
                      <a:pt x="72" y="635"/>
                      <a:pt x="72" y="635"/>
                    </a:cubicBezTo>
                    <a:cubicBezTo>
                      <a:pt x="72" y="635"/>
                      <a:pt x="72" y="635"/>
                      <a:pt x="71" y="636"/>
                    </a:cubicBezTo>
                    <a:cubicBezTo>
                      <a:pt x="71" y="636"/>
                      <a:pt x="71" y="636"/>
                      <a:pt x="71" y="636"/>
                    </a:cubicBezTo>
                    <a:cubicBezTo>
                      <a:pt x="71" y="637"/>
                      <a:pt x="71" y="637"/>
                      <a:pt x="70" y="637"/>
                    </a:cubicBezTo>
                    <a:cubicBezTo>
                      <a:pt x="70" y="637"/>
                      <a:pt x="70" y="637"/>
                      <a:pt x="70" y="637"/>
                    </a:cubicBezTo>
                    <a:cubicBezTo>
                      <a:pt x="70" y="636"/>
                      <a:pt x="70" y="636"/>
                      <a:pt x="71" y="636"/>
                    </a:cubicBezTo>
                    <a:cubicBezTo>
                      <a:pt x="71" y="635"/>
                      <a:pt x="72" y="635"/>
                      <a:pt x="72" y="634"/>
                    </a:cubicBezTo>
                    <a:cubicBezTo>
                      <a:pt x="72" y="634"/>
                      <a:pt x="72" y="634"/>
                      <a:pt x="73" y="634"/>
                    </a:cubicBezTo>
                    <a:close/>
                    <a:moveTo>
                      <a:pt x="68" y="639"/>
                    </a:moveTo>
                    <a:cubicBezTo>
                      <a:pt x="68" y="639"/>
                      <a:pt x="68" y="638"/>
                      <a:pt x="68" y="638"/>
                    </a:cubicBezTo>
                    <a:cubicBezTo>
                      <a:pt x="68" y="638"/>
                      <a:pt x="68" y="638"/>
                      <a:pt x="68" y="638"/>
                    </a:cubicBezTo>
                    <a:cubicBezTo>
                      <a:pt x="68" y="639"/>
                      <a:pt x="68" y="639"/>
                      <a:pt x="68" y="639"/>
                    </a:cubicBezTo>
                    <a:cubicBezTo>
                      <a:pt x="68" y="639"/>
                      <a:pt x="68" y="639"/>
                      <a:pt x="68" y="639"/>
                    </a:cubicBezTo>
                    <a:cubicBezTo>
                      <a:pt x="68" y="639"/>
                      <a:pt x="68" y="639"/>
                      <a:pt x="68" y="640"/>
                    </a:cubicBezTo>
                    <a:cubicBezTo>
                      <a:pt x="68" y="640"/>
                      <a:pt x="68" y="639"/>
                      <a:pt x="68" y="639"/>
                    </a:cubicBezTo>
                    <a:cubicBezTo>
                      <a:pt x="68" y="639"/>
                      <a:pt x="68" y="639"/>
                      <a:pt x="68" y="639"/>
                    </a:cubicBezTo>
                    <a:close/>
                    <a:moveTo>
                      <a:pt x="69" y="640"/>
                    </a:moveTo>
                    <a:cubicBezTo>
                      <a:pt x="68" y="640"/>
                      <a:pt x="68" y="640"/>
                      <a:pt x="68" y="640"/>
                    </a:cubicBezTo>
                    <a:cubicBezTo>
                      <a:pt x="69" y="640"/>
                      <a:pt x="69" y="640"/>
                      <a:pt x="69" y="640"/>
                    </a:cubicBezTo>
                    <a:cubicBezTo>
                      <a:pt x="69" y="640"/>
                      <a:pt x="69" y="640"/>
                      <a:pt x="69" y="641"/>
                    </a:cubicBezTo>
                    <a:cubicBezTo>
                      <a:pt x="69" y="641"/>
                      <a:pt x="69" y="641"/>
                      <a:pt x="69" y="641"/>
                    </a:cubicBezTo>
                    <a:cubicBezTo>
                      <a:pt x="69" y="641"/>
                      <a:pt x="69" y="641"/>
                      <a:pt x="69" y="641"/>
                    </a:cubicBezTo>
                    <a:cubicBezTo>
                      <a:pt x="69" y="641"/>
                      <a:pt x="69" y="641"/>
                      <a:pt x="69" y="640"/>
                    </a:cubicBezTo>
                    <a:moveTo>
                      <a:pt x="69" y="644"/>
                    </a:moveTo>
                    <a:cubicBezTo>
                      <a:pt x="68" y="644"/>
                      <a:pt x="68" y="643"/>
                      <a:pt x="69" y="643"/>
                    </a:cubicBezTo>
                    <a:cubicBezTo>
                      <a:pt x="69" y="643"/>
                      <a:pt x="69" y="643"/>
                      <a:pt x="69" y="643"/>
                    </a:cubicBezTo>
                    <a:cubicBezTo>
                      <a:pt x="69" y="643"/>
                      <a:pt x="69" y="643"/>
                      <a:pt x="69" y="644"/>
                    </a:cubicBezTo>
                    <a:cubicBezTo>
                      <a:pt x="69" y="644"/>
                      <a:pt x="69" y="644"/>
                      <a:pt x="69" y="644"/>
                    </a:cubicBezTo>
                    <a:cubicBezTo>
                      <a:pt x="70" y="644"/>
                      <a:pt x="69" y="644"/>
                      <a:pt x="69" y="644"/>
                    </a:cubicBezTo>
                    <a:cubicBezTo>
                      <a:pt x="69" y="644"/>
                      <a:pt x="69" y="644"/>
                      <a:pt x="69" y="644"/>
                    </a:cubicBezTo>
                    <a:cubicBezTo>
                      <a:pt x="69" y="644"/>
                      <a:pt x="69" y="644"/>
                      <a:pt x="69" y="644"/>
                    </a:cubicBezTo>
                    <a:cubicBezTo>
                      <a:pt x="69" y="644"/>
                      <a:pt x="69" y="644"/>
                      <a:pt x="69" y="644"/>
                    </a:cubicBezTo>
                    <a:close/>
                    <a:moveTo>
                      <a:pt x="72" y="646"/>
                    </a:moveTo>
                    <a:cubicBezTo>
                      <a:pt x="72" y="646"/>
                      <a:pt x="72" y="646"/>
                      <a:pt x="72" y="646"/>
                    </a:cubicBezTo>
                    <a:cubicBezTo>
                      <a:pt x="71" y="647"/>
                      <a:pt x="71" y="647"/>
                      <a:pt x="72" y="647"/>
                    </a:cubicBezTo>
                    <a:cubicBezTo>
                      <a:pt x="71" y="647"/>
                      <a:pt x="71" y="647"/>
                      <a:pt x="71" y="647"/>
                    </a:cubicBezTo>
                    <a:cubicBezTo>
                      <a:pt x="71" y="647"/>
                      <a:pt x="71" y="647"/>
                      <a:pt x="71" y="647"/>
                    </a:cubicBezTo>
                    <a:cubicBezTo>
                      <a:pt x="71" y="647"/>
                      <a:pt x="71" y="647"/>
                      <a:pt x="71" y="647"/>
                    </a:cubicBezTo>
                    <a:cubicBezTo>
                      <a:pt x="71" y="647"/>
                      <a:pt x="71" y="646"/>
                      <a:pt x="70" y="646"/>
                    </a:cubicBezTo>
                    <a:cubicBezTo>
                      <a:pt x="70" y="646"/>
                      <a:pt x="70" y="646"/>
                      <a:pt x="70" y="646"/>
                    </a:cubicBezTo>
                    <a:cubicBezTo>
                      <a:pt x="70" y="646"/>
                      <a:pt x="70" y="646"/>
                      <a:pt x="70" y="646"/>
                    </a:cubicBezTo>
                    <a:cubicBezTo>
                      <a:pt x="69" y="646"/>
                      <a:pt x="69" y="645"/>
                      <a:pt x="70" y="645"/>
                    </a:cubicBezTo>
                    <a:cubicBezTo>
                      <a:pt x="70" y="645"/>
                      <a:pt x="70" y="645"/>
                      <a:pt x="70" y="645"/>
                    </a:cubicBezTo>
                    <a:cubicBezTo>
                      <a:pt x="70" y="645"/>
                      <a:pt x="70" y="644"/>
                      <a:pt x="71" y="644"/>
                    </a:cubicBezTo>
                    <a:cubicBezTo>
                      <a:pt x="71" y="644"/>
                      <a:pt x="71" y="644"/>
                      <a:pt x="71" y="644"/>
                    </a:cubicBezTo>
                    <a:cubicBezTo>
                      <a:pt x="71" y="644"/>
                      <a:pt x="72" y="644"/>
                      <a:pt x="72" y="645"/>
                    </a:cubicBezTo>
                    <a:cubicBezTo>
                      <a:pt x="72" y="645"/>
                      <a:pt x="72" y="645"/>
                      <a:pt x="72" y="645"/>
                    </a:cubicBezTo>
                    <a:cubicBezTo>
                      <a:pt x="72" y="645"/>
                      <a:pt x="72" y="645"/>
                      <a:pt x="72" y="645"/>
                    </a:cubicBezTo>
                    <a:cubicBezTo>
                      <a:pt x="72" y="645"/>
                      <a:pt x="72" y="646"/>
                      <a:pt x="72" y="646"/>
                    </a:cubicBezTo>
                    <a:cubicBezTo>
                      <a:pt x="72" y="646"/>
                      <a:pt x="72" y="646"/>
                      <a:pt x="72" y="646"/>
                    </a:cubicBezTo>
                    <a:close/>
                    <a:moveTo>
                      <a:pt x="75" y="654"/>
                    </a:moveTo>
                    <a:cubicBezTo>
                      <a:pt x="75" y="654"/>
                      <a:pt x="75" y="654"/>
                      <a:pt x="75" y="655"/>
                    </a:cubicBezTo>
                    <a:cubicBezTo>
                      <a:pt x="75" y="655"/>
                      <a:pt x="74" y="655"/>
                      <a:pt x="74" y="655"/>
                    </a:cubicBezTo>
                    <a:cubicBezTo>
                      <a:pt x="74" y="655"/>
                      <a:pt x="74" y="654"/>
                      <a:pt x="74" y="654"/>
                    </a:cubicBezTo>
                    <a:cubicBezTo>
                      <a:pt x="74" y="654"/>
                      <a:pt x="74" y="654"/>
                      <a:pt x="73" y="654"/>
                    </a:cubicBezTo>
                    <a:cubicBezTo>
                      <a:pt x="73" y="653"/>
                      <a:pt x="73" y="653"/>
                      <a:pt x="73" y="653"/>
                    </a:cubicBezTo>
                    <a:cubicBezTo>
                      <a:pt x="73" y="653"/>
                      <a:pt x="73" y="653"/>
                      <a:pt x="73" y="653"/>
                    </a:cubicBezTo>
                    <a:cubicBezTo>
                      <a:pt x="73" y="653"/>
                      <a:pt x="72" y="652"/>
                      <a:pt x="72" y="652"/>
                    </a:cubicBezTo>
                    <a:cubicBezTo>
                      <a:pt x="72" y="652"/>
                      <a:pt x="71" y="652"/>
                      <a:pt x="71" y="651"/>
                    </a:cubicBezTo>
                    <a:cubicBezTo>
                      <a:pt x="71" y="651"/>
                      <a:pt x="71" y="651"/>
                      <a:pt x="71" y="651"/>
                    </a:cubicBezTo>
                    <a:cubicBezTo>
                      <a:pt x="70" y="651"/>
                      <a:pt x="70" y="650"/>
                      <a:pt x="70" y="650"/>
                    </a:cubicBezTo>
                    <a:cubicBezTo>
                      <a:pt x="70" y="650"/>
                      <a:pt x="70" y="649"/>
                      <a:pt x="71" y="649"/>
                    </a:cubicBezTo>
                    <a:cubicBezTo>
                      <a:pt x="71" y="649"/>
                      <a:pt x="71" y="649"/>
                      <a:pt x="71" y="649"/>
                    </a:cubicBezTo>
                    <a:cubicBezTo>
                      <a:pt x="71" y="650"/>
                      <a:pt x="72" y="650"/>
                      <a:pt x="72" y="650"/>
                    </a:cubicBezTo>
                    <a:cubicBezTo>
                      <a:pt x="72" y="650"/>
                      <a:pt x="72" y="650"/>
                      <a:pt x="72" y="650"/>
                    </a:cubicBezTo>
                    <a:cubicBezTo>
                      <a:pt x="73" y="650"/>
                      <a:pt x="73" y="650"/>
                      <a:pt x="73" y="651"/>
                    </a:cubicBezTo>
                    <a:cubicBezTo>
                      <a:pt x="73" y="651"/>
                      <a:pt x="73" y="651"/>
                      <a:pt x="74" y="651"/>
                    </a:cubicBezTo>
                    <a:cubicBezTo>
                      <a:pt x="74" y="651"/>
                      <a:pt x="74" y="651"/>
                      <a:pt x="74" y="652"/>
                    </a:cubicBezTo>
                    <a:cubicBezTo>
                      <a:pt x="74" y="652"/>
                      <a:pt x="74" y="652"/>
                      <a:pt x="74" y="652"/>
                    </a:cubicBezTo>
                    <a:cubicBezTo>
                      <a:pt x="75" y="652"/>
                      <a:pt x="75" y="653"/>
                      <a:pt x="75" y="653"/>
                    </a:cubicBezTo>
                    <a:cubicBezTo>
                      <a:pt x="75" y="653"/>
                      <a:pt x="75" y="654"/>
                      <a:pt x="75" y="654"/>
                    </a:cubicBezTo>
                    <a:close/>
                    <a:moveTo>
                      <a:pt x="81" y="650"/>
                    </a:moveTo>
                    <a:cubicBezTo>
                      <a:pt x="81" y="650"/>
                      <a:pt x="81" y="650"/>
                      <a:pt x="80" y="650"/>
                    </a:cubicBezTo>
                    <a:cubicBezTo>
                      <a:pt x="80" y="650"/>
                      <a:pt x="80" y="650"/>
                      <a:pt x="80" y="650"/>
                    </a:cubicBezTo>
                    <a:cubicBezTo>
                      <a:pt x="80" y="651"/>
                      <a:pt x="80" y="651"/>
                      <a:pt x="80" y="651"/>
                    </a:cubicBezTo>
                    <a:cubicBezTo>
                      <a:pt x="81" y="651"/>
                      <a:pt x="81" y="652"/>
                      <a:pt x="81" y="652"/>
                    </a:cubicBezTo>
                    <a:cubicBezTo>
                      <a:pt x="81" y="652"/>
                      <a:pt x="81" y="653"/>
                      <a:pt x="81" y="653"/>
                    </a:cubicBezTo>
                    <a:cubicBezTo>
                      <a:pt x="81" y="653"/>
                      <a:pt x="80" y="653"/>
                      <a:pt x="80" y="653"/>
                    </a:cubicBezTo>
                    <a:cubicBezTo>
                      <a:pt x="80" y="653"/>
                      <a:pt x="80" y="653"/>
                      <a:pt x="80" y="653"/>
                    </a:cubicBezTo>
                    <a:cubicBezTo>
                      <a:pt x="80" y="652"/>
                      <a:pt x="80" y="652"/>
                      <a:pt x="80" y="652"/>
                    </a:cubicBezTo>
                    <a:cubicBezTo>
                      <a:pt x="80" y="652"/>
                      <a:pt x="80" y="652"/>
                      <a:pt x="80" y="652"/>
                    </a:cubicBezTo>
                    <a:cubicBezTo>
                      <a:pt x="80" y="652"/>
                      <a:pt x="80" y="652"/>
                      <a:pt x="80" y="651"/>
                    </a:cubicBezTo>
                    <a:cubicBezTo>
                      <a:pt x="80" y="651"/>
                      <a:pt x="80" y="651"/>
                      <a:pt x="80" y="651"/>
                    </a:cubicBezTo>
                    <a:cubicBezTo>
                      <a:pt x="80" y="651"/>
                      <a:pt x="80" y="651"/>
                      <a:pt x="80" y="651"/>
                    </a:cubicBezTo>
                    <a:cubicBezTo>
                      <a:pt x="80" y="651"/>
                      <a:pt x="80" y="651"/>
                      <a:pt x="80" y="650"/>
                    </a:cubicBezTo>
                    <a:cubicBezTo>
                      <a:pt x="80" y="650"/>
                      <a:pt x="80" y="649"/>
                      <a:pt x="80" y="649"/>
                    </a:cubicBezTo>
                    <a:cubicBezTo>
                      <a:pt x="80" y="649"/>
                      <a:pt x="80" y="649"/>
                      <a:pt x="80" y="649"/>
                    </a:cubicBezTo>
                    <a:cubicBezTo>
                      <a:pt x="81" y="649"/>
                      <a:pt x="81" y="648"/>
                      <a:pt x="81" y="648"/>
                    </a:cubicBezTo>
                    <a:cubicBezTo>
                      <a:pt x="81" y="648"/>
                      <a:pt x="81" y="648"/>
                      <a:pt x="81" y="648"/>
                    </a:cubicBezTo>
                    <a:cubicBezTo>
                      <a:pt x="81" y="648"/>
                      <a:pt x="81" y="648"/>
                      <a:pt x="81" y="648"/>
                    </a:cubicBezTo>
                    <a:cubicBezTo>
                      <a:pt x="81" y="649"/>
                      <a:pt x="81" y="649"/>
                      <a:pt x="81" y="649"/>
                    </a:cubicBezTo>
                    <a:cubicBezTo>
                      <a:pt x="81" y="649"/>
                      <a:pt x="81" y="650"/>
                      <a:pt x="81" y="650"/>
                    </a:cubicBezTo>
                    <a:close/>
                    <a:moveTo>
                      <a:pt x="79" y="654"/>
                    </a:moveTo>
                    <a:cubicBezTo>
                      <a:pt x="79" y="653"/>
                      <a:pt x="79" y="653"/>
                      <a:pt x="79" y="653"/>
                    </a:cubicBezTo>
                    <a:cubicBezTo>
                      <a:pt x="79" y="653"/>
                      <a:pt x="79" y="653"/>
                      <a:pt x="79" y="653"/>
                    </a:cubicBezTo>
                    <a:cubicBezTo>
                      <a:pt x="79" y="654"/>
                      <a:pt x="79" y="654"/>
                      <a:pt x="79" y="655"/>
                    </a:cubicBezTo>
                    <a:cubicBezTo>
                      <a:pt x="79" y="655"/>
                      <a:pt x="79" y="655"/>
                      <a:pt x="79" y="655"/>
                    </a:cubicBezTo>
                    <a:cubicBezTo>
                      <a:pt x="79" y="655"/>
                      <a:pt x="79" y="655"/>
                      <a:pt x="79" y="655"/>
                    </a:cubicBezTo>
                    <a:cubicBezTo>
                      <a:pt x="79" y="655"/>
                      <a:pt x="79" y="655"/>
                      <a:pt x="79" y="655"/>
                    </a:cubicBezTo>
                    <a:cubicBezTo>
                      <a:pt x="79" y="655"/>
                      <a:pt x="79" y="655"/>
                      <a:pt x="78" y="655"/>
                    </a:cubicBezTo>
                    <a:cubicBezTo>
                      <a:pt x="78" y="655"/>
                      <a:pt x="78" y="655"/>
                      <a:pt x="78" y="655"/>
                    </a:cubicBezTo>
                    <a:cubicBezTo>
                      <a:pt x="78" y="655"/>
                      <a:pt x="78" y="654"/>
                      <a:pt x="78" y="654"/>
                    </a:cubicBezTo>
                    <a:cubicBezTo>
                      <a:pt x="78" y="654"/>
                      <a:pt x="78" y="654"/>
                      <a:pt x="78" y="654"/>
                    </a:cubicBezTo>
                    <a:cubicBezTo>
                      <a:pt x="78" y="654"/>
                      <a:pt x="78" y="654"/>
                      <a:pt x="79" y="654"/>
                    </a:cubicBezTo>
                    <a:cubicBezTo>
                      <a:pt x="79" y="654"/>
                      <a:pt x="79" y="654"/>
                      <a:pt x="79" y="654"/>
                    </a:cubicBezTo>
                    <a:close/>
                    <a:moveTo>
                      <a:pt x="77" y="655"/>
                    </a:moveTo>
                    <a:cubicBezTo>
                      <a:pt x="77" y="655"/>
                      <a:pt x="77" y="655"/>
                      <a:pt x="77" y="655"/>
                    </a:cubicBezTo>
                    <a:cubicBezTo>
                      <a:pt x="77" y="655"/>
                      <a:pt x="78" y="655"/>
                      <a:pt x="78" y="655"/>
                    </a:cubicBezTo>
                    <a:cubicBezTo>
                      <a:pt x="78" y="655"/>
                      <a:pt x="78" y="655"/>
                      <a:pt x="79" y="656"/>
                    </a:cubicBezTo>
                    <a:cubicBezTo>
                      <a:pt x="79" y="656"/>
                      <a:pt x="79" y="656"/>
                      <a:pt x="79" y="656"/>
                    </a:cubicBezTo>
                    <a:cubicBezTo>
                      <a:pt x="79" y="656"/>
                      <a:pt x="79" y="657"/>
                      <a:pt x="78" y="657"/>
                    </a:cubicBezTo>
                    <a:cubicBezTo>
                      <a:pt x="78" y="657"/>
                      <a:pt x="78" y="657"/>
                      <a:pt x="78" y="657"/>
                    </a:cubicBezTo>
                    <a:cubicBezTo>
                      <a:pt x="78" y="656"/>
                      <a:pt x="78" y="656"/>
                      <a:pt x="78" y="656"/>
                    </a:cubicBezTo>
                    <a:cubicBezTo>
                      <a:pt x="78" y="656"/>
                      <a:pt x="78" y="656"/>
                      <a:pt x="78" y="656"/>
                    </a:cubicBezTo>
                    <a:cubicBezTo>
                      <a:pt x="78" y="656"/>
                      <a:pt x="77" y="655"/>
                      <a:pt x="77" y="655"/>
                    </a:cubicBezTo>
                    <a:cubicBezTo>
                      <a:pt x="77" y="655"/>
                      <a:pt x="77" y="655"/>
                      <a:pt x="77" y="655"/>
                    </a:cubicBezTo>
                    <a:cubicBezTo>
                      <a:pt x="77" y="655"/>
                      <a:pt x="77" y="655"/>
                      <a:pt x="77" y="655"/>
                    </a:cubicBezTo>
                    <a:close/>
                    <a:moveTo>
                      <a:pt x="76" y="656"/>
                    </a:moveTo>
                    <a:cubicBezTo>
                      <a:pt x="76" y="656"/>
                      <a:pt x="76" y="656"/>
                      <a:pt x="76" y="655"/>
                    </a:cubicBezTo>
                    <a:cubicBezTo>
                      <a:pt x="76" y="655"/>
                      <a:pt x="76" y="655"/>
                      <a:pt x="76" y="655"/>
                    </a:cubicBezTo>
                    <a:cubicBezTo>
                      <a:pt x="76" y="655"/>
                      <a:pt x="76" y="655"/>
                      <a:pt x="76" y="655"/>
                    </a:cubicBezTo>
                    <a:cubicBezTo>
                      <a:pt x="76" y="655"/>
                      <a:pt x="76" y="655"/>
                      <a:pt x="76" y="655"/>
                    </a:cubicBezTo>
                    <a:cubicBezTo>
                      <a:pt x="77" y="656"/>
                      <a:pt x="77" y="656"/>
                      <a:pt x="77" y="656"/>
                    </a:cubicBezTo>
                    <a:cubicBezTo>
                      <a:pt x="77" y="656"/>
                      <a:pt x="77" y="656"/>
                      <a:pt x="77" y="656"/>
                    </a:cubicBezTo>
                    <a:cubicBezTo>
                      <a:pt x="77" y="656"/>
                      <a:pt x="77" y="657"/>
                      <a:pt x="77" y="657"/>
                    </a:cubicBezTo>
                    <a:cubicBezTo>
                      <a:pt x="77" y="657"/>
                      <a:pt x="77" y="657"/>
                      <a:pt x="76" y="656"/>
                    </a:cubicBezTo>
                    <a:cubicBezTo>
                      <a:pt x="76" y="656"/>
                      <a:pt x="76" y="656"/>
                      <a:pt x="76" y="656"/>
                    </a:cubicBezTo>
                    <a:cubicBezTo>
                      <a:pt x="76" y="656"/>
                      <a:pt x="76" y="656"/>
                      <a:pt x="76" y="656"/>
                    </a:cubicBezTo>
                    <a:close/>
                    <a:moveTo>
                      <a:pt x="79" y="659"/>
                    </a:moveTo>
                    <a:cubicBezTo>
                      <a:pt x="79" y="659"/>
                      <a:pt x="79" y="659"/>
                      <a:pt x="79" y="659"/>
                    </a:cubicBezTo>
                    <a:cubicBezTo>
                      <a:pt x="79" y="659"/>
                      <a:pt x="79" y="659"/>
                      <a:pt x="79" y="659"/>
                    </a:cubicBezTo>
                    <a:cubicBezTo>
                      <a:pt x="79" y="659"/>
                      <a:pt x="79" y="659"/>
                      <a:pt x="79" y="659"/>
                    </a:cubicBezTo>
                    <a:cubicBezTo>
                      <a:pt x="80" y="659"/>
                      <a:pt x="80" y="660"/>
                      <a:pt x="81" y="660"/>
                    </a:cubicBezTo>
                    <a:cubicBezTo>
                      <a:pt x="81" y="661"/>
                      <a:pt x="81" y="661"/>
                      <a:pt x="81" y="661"/>
                    </a:cubicBezTo>
                    <a:cubicBezTo>
                      <a:pt x="81" y="661"/>
                      <a:pt x="81" y="662"/>
                      <a:pt x="81" y="662"/>
                    </a:cubicBezTo>
                    <a:cubicBezTo>
                      <a:pt x="81" y="662"/>
                      <a:pt x="81" y="662"/>
                      <a:pt x="81" y="662"/>
                    </a:cubicBezTo>
                    <a:cubicBezTo>
                      <a:pt x="81" y="662"/>
                      <a:pt x="81" y="662"/>
                      <a:pt x="81" y="662"/>
                    </a:cubicBezTo>
                    <a:cubicBezTo>
                      <a:pt x="81" y="662"/>
                      <a:pt x="80" y="662"/>
                      <a:pt x="80" y="662"/>
                    </a:cubicBezTo>
                    <a:cubicBezTo>
                      <a:pt x="80" y="661"/>
                      <a:pt x="80" y="661"/>
                      <a:pt x="79" y="661"/>
                    </a:cubicBezTo>
                    <a:cubicBezTo>
                      <a:pt x="79" y="660"/>
                      <a:pt x="79" y="660"/>
                      <a:pt x="79" y="659"/>
                    </a:cubicBezTo>
                    <a:cubicBezTo>
                      <a:pt x="79" y="659"/>
                      <a:pt x="79" y="659"/>
                      <a:pt x="79" y="659"/>
                    </a:cubicBezTo>
                    <a:close/>
                    <a:moveTo>
                      <a:pt x="87" y="671"/>
                    </a:moveTo>
                    <a:cubicBezTo>
                      <a:pt x="87" y="671"/>
                      <a:pt x="87" y="671"/>
                      <a:pt x="87" y="672"/>
                    </a:cubicBezTo>
                    <a:cubicBezTo>
                      <a:pt x="88" y="672"/>
                      <a:pt x="88" y="672"/>
                      <a:pt x="88" y="672"/>
                    </a:cubicBezTo>
                    <a:cubicBezTo>
                      <a:pt x="88" y="672"/>
                      <a:pt x="88" y="672"/>
                      <a:pt x="88" y="672"/>
                    </a:cubicBezTo>
                    <a:cubicBezTo>
                      <a:pt x="88" y="673"/>
                      <a:pt x="88" y="673"/>
                      <a:pt x="88" y="674"/>
                    </a:cubicBezTo>
                    <a:cubicBezTo>
                      <a:pt x="87" y="674"/>
                      <a:pt x="87" y="673"/>
                      <a:pt x="87" y="673"/>
                    </a:cubicBezTo>
                    <a:cubicBezTo>
                      <a:pt x="87" y="673"/>
                      <a:pt x="87" y="673"/>
                      <a:pt x="87" y="673"/>
                    </a:cubicBezTo>
                    <a:cubicBezTo>
                      <a:pt x="87" y="673"/>
                      <a:pt x="87" y="673"/>
                      <a:pt x="87" y="672"/>
                    </a:cubicBezTo>
                    <a:cubicBezTo>
                      <a:pt x="86" y="672"/>
                      <a:pt x="86" y="672"/>
                      <a:pt x="86" y="672"/>
                    </a:cubicBezTo>
                    <a:cubicBezTo>
                      <a:pt x="86" y="672"/>
                      <a:pt x="86" y="672"/>
                      <a:pt x="86" y="671"/>
                    </a:cubicBezTo>
                    <a:cubicBezTo>
                      <a:pt x="86" y="671"/>
                      <a:pt x="86" y="671"/>
                      <a:pt x="87" y="671"/>
                    </a:cubicBezTo>
                    <a:cubicBezTo>
                      <a:pt x="87" y="671"/>
                      <a:pt x="87" y="671"/>
                      <a:pt x="87" y="671"/>
                    </a:cubicBezTo>
                    <a:cubicBezTo>
                      <a:pt x="87" y="671"/>
                      <a:pt x="87" y="671"/>
                      <a:pt x="87" y="671"/>
                    </a:cubicBezTo>
                    <a:cubicBezTo>
                      <a:pt x="87" y="671"/>
                      <a:pt x="87" y="671"/>
                      <a:pt x="87" y="671"/>
                    </a:cubicBezTo>
                    <a:cubicBezTo>
                      <a:pt x="87" y="671"/>
                      <a:pt x="87" y="671"/>
                      <a:pt x="87" y="671"/>
                    </a:cubicBezTo>
                    <a:close/>
                    <a:moveTo>
                      <a:pt x="88" y="685"/>
                    </a:moveTo>
                    <a:cubicBezTo>
                      <a:pt x="88" y="685"/>
                      <a:pt x="88" y="685"/>
                      <a:pt x="88" y="684"/>
                    </a:cubicBezTo>
                    <a:cubicBezTo>
                      <a:pt x="88" y="684"/>
                      <a:pt x="88" y="684"/>
                      <a:pt x="88" y="684"/>
                    </a:cubicBezTo>
                    <a:cubicBezTo>
                      <a:pt x="88" y="684"/>
                      <a:pt x="88" y="684"/>
                      <a:pt x="88" y="684"/>
                    </a:cubicBezTo>
                    <a:cubicBezTo>
                      <a:pt x="88" y="684"/>
                      <a:pt x="88" y="683"/>
                      <a:pt x="88" y="683"/>
                    </a:cubicBezTo>
                    <a:cubicBezTo>
                      <a:pt x="88" y="684"/>
                      <a:pt x="88" y="684"/>
                      <a:pt x="88" y="684"/>
                    </a:cubicBezTo>
                    <a:cubicBezTo>
                      <a:pt x="87" y="684"/>
                      <a:pt x="87" y="684"/>
                      <a:pt x="87" y="684"/>
                    </a:cubicBezTo>
                    <a:cubicBezTo>
                      <a:pt x="87" y="684"/>
                      <a:pt x="87" y="684"/>
                      <a:pt x="87" y="683"/>
                    </a:cubicBezTo>
                    <a:cubicBezTo>
                      <a:pt x="86" y="683"/>
                      <a:pt x="86" y="683"/>
                      <a:pt x="86" y="683"/>
                    </a:cubicBezTo>
                    <a:cubicBezTo>
                      <a:pt x="85" y="682"/>
                      <a:pt x="85" y="682"/>
                      <a:pt x="85" y="682"/>
                    </a:cubicBezTo>
                    <a:cubicBezTo>
                      <a:pt x="85" y="682"/>
                      <a:pt x="85" y="682"/>
                      <a:pt x="85" y="681"/>
                    </a:cubicBezTo>
                    <a:cubicBezTo>
                      <a:pt x="85" y="681"/>
                      <a:pt x="85" y="681"/>
                      <a:pt x="85" y="681"/>
                    </a:cubicBezTo>
                    <a:cubicBezTo>
                      <a:pt x="85" y="680"/>
                      <a:pt x="85" y="680"/>
                      <a:pt x="85" y="680"/>
                    </a:cubicBezTo>
                    <a:cubicBezTo>
                      <a:pt x="85" y="680"/>
                      <a:pt x="85" y="680"/>
                      <a:pt x="86" y="680"/>
                    </a:cubicBezTo>
                    <a:cubicBezTo>
                      <a:pt x="86" y="680"/>
                      <a:pt x="86" y="680"/>
                      <a:pt x="87" y="680"/>
                    </a:cubicBezTo>
                    <a:cubicBezTo>
                      <a:pt x="87" y="680"/>
                      <a:pt x="88" y="680"/>
                      <a:pt x="88" y="680"/>
                    </a:cubicBezTo>
                    <a:cubicBezTo>
                      <a:pt x="89" y="680"/>
                      <a:pt x="89" y="680"/>
                      <a:pt x="89" y="680"/>
                    </a:cubicBezTo>
                    <a:cubicBezTo>
                      <a:pt x="90" y="680"/>
                      <a:pt x="91" y="681"/>
                      <a:pt x="92" y="682"/>
                    </a:cubicBezTo>
                    <a:cubicBezTo>
                      <a:pt x="92" y="682"/>
                      <a:pt x="92" y="682"/>
                      <a:pt x="93" y="682"/>
                    </a:cubicBezTo>
                    <a:cubicBezTo>
                      <a:pt x="93" y="682"/>
                      <a:pt x="94" y="683"/>
                      <a:pt x="94" y="683"/>
                    </a:cubicBezTo>
                    <a:cubicBezTo>
                      <a:pt x="94" y="683"/>
                      <a:pt x="94" y="683"/>
                      <a:pt x="94" y="683"/>
                    </a:cubicBezTo>
                    <a:cubicBezTo>
                      <a:pt x="95" y="683"/>
                      <a:pt x="95" y="683"/>
                      <a:pt x="95" y="683"/>
                    </a:cubicBezTo>
                    <a:cubicBezTo>
                      <a:pt x="95" y="683"/>
                      <a:pt x="96" y="683"/>
                      <a:pt x="96" y="684"/>
                    </a:cubicBezTo>
                    <a:cubicBezTo>
                      <a:pt x="97" y="684"/>
                      <a:pt x="97" y="684"/>
                      <a:pt x="97" y="684"/>
                    </a:cubicBezTo>
                    <a:cubicBezTo>
                      <a:pt x="98" y="684"/>
                      <a:pt x="99" y="684"/>
                      <a:pt x="100" y="684"/>
                    </a:cubicBezTo>
                    <a:cubicBezTo>
                      <a:pt x="101" y="684"/>
                      <a:pt x="101" y="684"/>
                      <a:pt x="101" y="684"/>
                    </a:cubicBezTo>
                    <a:cubicBezTo>
                      <a:pt x="102" y="685"/>
                      <a:pt x="103" y="685"/>
                      <a:pt x="103" y="685"/>
                    </a:cubicBezTo>
                    <a:cubicBezTo>
                      <a:pt x="104" y="685"/>
                      <a:pt x="104" y="685"/>
                      <a:pt x="104" y="685"/>
                    </a:cubicBezTo>
                    <a:cubicBezTo>
                      <a:pt x="104" y="685"/>
                      <a:pt x="105" y="686"/>
                      <a:pt x="105" y="686"/>
                    </a:cubicBezTo>
                    <a:cubicBezTo>
                      <a:pt x="105" y="687"/>
                      <a:pt x="105" y="687"/>
                      <a:pt x="106" y="688"/>
                    </a:cubicBezTo>
                    <a:cubicBezTo>
                      <a:pt x="106" y="688"/>
                      <a:pt x="106" y="688"/>
                      <a:pt x="106" y="688"/>
                    </a:cubicBezTo>
                    <a:cubicBezTo>
                      <a:pt x="106" y="689"/>
                      <a:pt x="106" y="689"/>
                      <a:pt x="106" y="690"/>
                    </a:cubicBezTo>
                    <a:cubicBezTo>
                      <a:pt x="107" y="690"/>
                      <a:pt x="107" y="691"/>
                      <a:pt x="108" y="691"/>
                    </a:cubicBezTo>
                    <a:cubicBezTo>
                      <a:pt x="108" y="692"/>
                      <a:pt x="109" y="693"/>
                      <a:pt x="110" y="694"/>
                    </a:cubicBezTo>
                    <a:cubicBezTo>
                      <a:pt x="110" y="695"/>
                      <a:pt x="110" y="695"/>
                      <a:pt x="111" y="695"/>
                    </a:cubicBezTo>
                    <a:cubicBezTo>
                      <a:pt x="111" y="695"/>
                      <a:pt x="111" y="695"/>
                      <a:pt x="112" y="696"/>
                    </a:cubicBezTo>
                    <a:cubicBezTo>
                      <a:pt x="113" y="696"/>
                      <a:pt x="114" y="697"/>
                      <a:pt x="115" y="698"/>
                    </a:cubicBezTo>
                    <a:cubicBezTo>
                      <a:pt x="115" y="697"/>
                      <a:pt x="115" y="697"/>
                      <a:pt x="116" y="697"/>
                    </a:cubicBezTo>
                    <a:cubicBezTo>
                      <a:pt x="116" y="697"/>
                      <a:pt x="116" y="697"/>
                      <a:pt x="116" y="697"/>
                    </a:cubicBezTo>
                    <a:cubicBezTo>
                      <a:pt x="116" y="698"/>
                      <a:pt x="116" y="698"/>
                      <a:pt x="116" y="698"/>
                    </a:cubicBezTo>
                    <a:cubicBezTo>
                      <a:pt x="115" y="699"/>
                      <a:pt x="116" y="700"/>
                      <a:pt x="116" y="700"/>
                    </a:cubicBezTo>
                    <a:cubicBezTo>
                      <a:pt x="116" y="700"/>
                      <a:pt x="117" y="700"/>
                      <a:pt x="117" y="700"/>
                    </a:cubicBezTo>
                    <a:cubicBezTo>
                      <a:pt x="117" y="701"/>
                      <a:pt x="117" y="701"/>
                      <a:pt x="117" y="701"/>
                    </a:cubicBezTo>
                    <a:cubicBezTo>
                      <a:pt x="117" y="702"/>
                      <a:pt x="117" y="703"/>
                      <a:pt x="117" y="704"/>
                    </a:cubicBezTo>
                    <a:cubicBezTo>
                      <a:pt x="118" y="703"/>
                      <a:pt x="118" y="703"/>
                      <a:pt x="118" y="702"/>
                    </a:cubicBezTo>
                    <a:cubicBezTo>
                      <a:pt x="118" y="703"/>
                      <a:pt x="118" y="704"/>
                      <a:pt x="119" y="704"/>
                    </a:cubicBezTo>
                    <a:cubicBezTo>
                      <a:pt x="119" y="704"/>
                      <a:pt x="119" y="705"/>
                      <a:pt x="118" y="705"/>
                    </a:cubicBezTo>
                    <a:cubicBezTo>
                      <a:pt x="118" y="705"/>
                      <a:pt x="118" y="705"/>
                      <a:pt x="118" y="705"/>
                    </a:cubicBezTo>
                    <a:cubicBezTo>
                      <a:pt x="118" y="705"/>
                      <a:pt x="117" y="705"/>
                      <a:pt x="117" y="705"/>
                    </a:cubicBezTo>
                    <a:cubicBezTo>
                      <a:pt x="117" y="706"/>
                      <a:pt x="116" y="706"/>
                      <a:pt x="116" y="706"/>
                    </a:cubicBezTo>
                    <a:cubicBezTo>
                      <a:pt x="114" y="705"/>
                      <a:pt x="112" y="704"/>
                      <a:pt x="110" y="704"/>
                    </a:cubicBezTo>
                    <a:cubicBezTo>
                      <a:pt x="110" y="703"/>
                      <a:pt x="109" y="703"/>
                      <a:pt x="109" y="703"/>
                    </a:cubicBezTo>
                    <a:cubicBezTo>
                      <a:pt x="108" y="702"/>
                      <a:pt x="108" y="702"/>
                      <a:pt x="107" y="702"/>
                    </a:cubicBezTo>
                    <a:cubicBezTo>
                      <a:pt x="107" y="702"/>
                      <a:pt x="106" y="702"/>
                      <a:pt x="106" y="701"/>
                    </a:cubicBezTo>
                    <a:cubicBezTo>
                      <a:pt x="106" y="701"/>
                      <a:pt x="108" y="700"/>
                      <a:pt x="107" y="700"/>
                    </a:cubicBezTo>
                    <a:cubicBezTo>
                      <a:pt x="107" y="699"/>
                      <a:pt x="106" y="699"/>
                      <a:pt x="106" y="699"/>
                    </a:cubicBezTo>
                    <a:cubicBezTo>
                      <a:pt x="106" y="699"/>
                      <a:pt x="106" y="699"/>
                      <a:pt x="105" y="699"/>
                    </a:cubicBezTo>
                    <a:cubicBezTo>
                      <a:pt x="105" y="699"/>
                      <a:pt x="105" y="699"/>
                      <a:pt x="105" y="699"/>
                    </a:cubicBezTo>
                    <a:cubicBezTo>
                      <a:pt x="105" y="699"/>
                      <a:pt x="104" y="699"/>
                      <a:pt x="104" y="700"/>
                    </a:cubicBezTo>
                    <a:cubicBezTo>
                      <a:pt x="104" y="700"/>
                      <a:pt x="104" y="699"/>
                      <a:pt x="103" y="699"/>
                    </a:cubicBezTo>
                    <a:cubicBezTo>
                      <a:pt x="103" y="699"/>
                      <a:pt x="103" y="699"/>
                      <a:pt x="103" y="698"/>
                    </a:cubicBezTo>
                    <a:cubicBezTo>
                      <a:pt x="102" y="698"/>
                      <a:pt x="102" y="698"/>
                      <a:pt x="102" y="698"/>
                    </a:cubicBezTo>
                    <a:cubicBezTo>
                      <a:pt x="101" y="697"/>
                      <a:pt x="102" y="696"/>
                      <a:pt x="102" y="696"/>
                    </a:cubicBezTo>
                    <a:cubicBezTo>
                      <a:pt x="102" y="696"/>
                      <a:pt x="102" y="696"/>
                      <a:pt x="101" y="696"/>
                    </a:cubicBezTo>
                    <a:cubicBezTo>
                      <a:pt x="101" y="697"/>
                      <a:pt x="101" y="696"/>
                      <a:pt x="101" y="696"/>
                    </a:cubicBezTo>
                    <a:cubicBezTo>
                      <a:pt x="101" y="696"/>
                      <a:pt x="101" y="695"/>
                      <a:pt x="101" y="695"/>
                    </a:cubicBezTo>
                    <a:cubicBezTo>
                      <a:pt x="101" y="695"/>
                      <a:pt x="101" y="695"/>
                      <a:pt x="100" y="695"/>
                    </a:cubicBezTo>
                    <a:cubicBezTo>
                      <a:pt x="100" y="696"/>
                      <a:pt x="100" y="696"/>
                      <a:pt x="100" y="696"/>
                    </a:cubicBezTo>
                    <a:cubicBezTo>
                      <a:pt x="100" y="696"/>
                      <a:pt x="100" y="696"/>
                      <a:pt x="99" y="696"/>
                    </a:cubicBezTo>
                    <a:cubicBezTo>
                      <a:pt x="99" y="696"/>
                      <a:pt x="99" y="695"/>
                      <a:pt x="99" y="695"/>
                    </a:cubicBezTo>
                    <a:cubicBezTo>
                      <a:pt x="99" y="695"/>
                      <a:pt x="99" y="695"/>
                      <a:pt x="98" y="695"/>
                    </a:cubicBezTo>
                    <a:cubicBezTo>
                      <a:pt x="98" y="695"/>
                      <a:pt x="98" y="694"/>
                      <a:pt x="97" y="694"/>
                    </a:cubicBezTo>
                    <a:cubicBezTo>
                      <a:pt x="97" y="694"/>
                      <a:pt x="97" y="695"/>
                      <a:pt x="97" y="695"/>
                    </a:cubicBezTo>
                    <a:cubicBezTo>
                      <a:pt x="97" y="695"/>
                      <a:pt x="97" y="695"/>
                      <a:pt x="97" y="694"/>
                    </a:cubicBezTo>
                    <a:cubicBezTo>
                      <a:pt x="97" y="694"/>
                      <a:pt x="97" y="693"/>
                      <a:pt x="97" y="693"/>
                    </a:cubicBezTo>
                    <a:cubicBezTo>
                      <a:pt x="97" y="693"/>
                      <a:pt x="98" y="693"/>
                      <a:pt x="98" y="693"/>
                    </a:cubicBezTo>
                    <a:cubicBezTo>
                      <a:pt x="98" y="692"/>
                      <a:pt x="98" y="692"/>
                      <a:pt x="98" y="692"/>
                    </a:cubicBezTo>
                    <a:cubicBezTo>
                      <a:pt x="97" y="692"/>
                      <a:pt x="97" y="692"/>
                      <a:pt x="97" y="692"/>
                    </a:cubicBezTo>
                    <a:cubicBezTo>
                      <a:pt x="97" y="692"/>
                      <a:pt x="97" y="692"/>
                      <a:pt x="97" y="692"/>
                    </a:cubicBezTo>
                    <a:cubicBezTo>
                      <a:pt x="97" y="692"/>
                      <a:pt x="97" y="691"/>
                      <a:pt x="97" y="691"/>
                    </a:cubicBezTo>
                    <a:cubicBezTo>
                      <a:pt x="96" y="692"/>
                      <a:pt x="96" y="692"/>
                      <a:pt x="96" y="693"/>
                    </a:cubicBezTo>
                    <a:cubicBezTo>
                      <a:pt x="96" y="693"/>
                      <a:pt x="95" y="693"/>
                      <a:pt x="95" y="693"/>
                    </a:cubicBezTo>
                    <a:cubicBezTo>
                      <a:pt x="95" y="692"/>
                      <a:pt x="94" y="692"/>
                      <a:pt x="95" y="691"/>
                    </a:cubicBezTo>
                    <a:cubicBezTo>
                      <a:pt x="95" y="691"/>
                      <a:pt x="95" y="691"/>
                      <a:pt x="95" y="691"/>
                    </a:cubicBezTo>
                    <a:cubicBezTo>
                      <a:pt x="95" y="691"/>
                      <a:pt x="95" y="690"/>
                      <a:pt x="95" y="691"/>
                    </a:cubicBezTo>
                    <a:cubicBezTo>
                      <a:pt x="95" y="690"/>
                      <a:pt x="95" y="690"/>
                      <a:pt x="95" y="690"/>
                    </a:cubicBezTo>
                    <a:cubicBezTo>
                      <a:pt x="95" y="690"/>
                      <a:pt x="95" y="690"/>
                      <a:pt x="94" y="690"/>
                    </a:cubicBezTo>
                    <a:cubicBezTo>
                      <a:pt x="94" y="690"/>
                      <a:pt x="94" y="690"/>
                      <a:pt x="94" y="690"/>
                    </a:cubicBezTo>
                    <a:cubicBezTo>
                      <a:pt x="93" y="690"/>
                      <a:pt x="93" y="690"/>
                      <a:pt x="93" y="690"/>
                    </a:cubicBezTo>
                    <a:cubicBezTo>
                      <a:pt x="93" y="690"/>
                      <a:pt x="92" y="689"/>
                      <a:pt x="93" y="689"/>
                    </a:cubicBezTo>
                    <a:cubicBezTo>
                      <a:pt x="93" y="689"/>
                      <a:pt x="93" y="689"/>
                      <a:pt x="93" y="688"/>
                    </a:cubicBezTo>
                    <a:cubicBezTo>
                      <a:pt x="93" y="688"/>
                      <a:pt x="93" y="688"/>
                      <a:pt x="92" y="687"/>
                    </a:cubicBezTo>
                    <a:cubicBezTo>
                      <a:pt x="92" y="688"/>
                      <a:pt x="92" y="688"/>
                      <a:pt x="92" y="688"/>
                    </a:cubicBezTo>
                    <a:cubicBezTo>
                      <a:pt x="92" y="689"/>
                      <a:pt x="91" y="688"/>
                      <a:pt x="91" y="688"/>
                    </a:cubicBezTo>
                    <a:cubicBezTo>
                      <a:pt x="91" y="688"/>
                      <a:pt x="91" y="688"/>
                      <a:pt x="90" y="688"/>
                    </a:cubicBezTo>
                    <a:cubicBezTo>
                      <a:pt x="90" y="688"/>
                      <a:pt x="90" y="688"/>
                      <a:pt x="90" y="688"/>
                    </a:cubicBezTo>
                    <a:cubicBezTo>
                      <a:pt x="90" y="687"/>
                      <a:pt x="90" y="687"/>
                      <a:pt x="90" y="687"/>
                    </a:cubicBezTo>
                    <a:cubicBezTo>
                      <a:pt x="90" y="687"/>
                      <a:pt x="90" y="687"/>
                      <a:pt x="90" y="687"/>
                    </a:cubicBezTo>
                    <a:cubicBezTo>
                      <a:pt x="89" y="687"/>
                      <a:pt x="89" y="687"/>
                      <a:pt x="89" y="687"/>
                    </a:cubicBezTo>
                    <a:cubicBezTo>
                      <a:pt x="89" y="688"/>
                      <a:pt x="89" y="688"/>
                      <a:pt x="89" y="688"/>
                    </a:cubicBezTo>
                    <a:cubicBezTo>
                      <a:pt x="88" y="688"/>
                      <a:pt x="88" y="688"/>
                      <a:pt x="88" y="688"/>
                    </a:cubicBezTo>
                    <a:cubicBezTo>
                      <a:pt x="88" y="688"/>
                      <a:pt x="88" y="688"/>
                      <a:pt x="88" y="687"/>
                    </a:cubicBezTo>
                    <a:cubicBezTo>
                      <a:pt x="88" y="687"/>
                      <a:pt x="88" y="687"/>
                      <a:pt x="88" y="687"/>
                    </a:cubicBezTo>
                    <a:cubicBezTo>
                      <a:pt x="88" y="687"/>
                      <a:pt x="88" y="687"/>
                      <a:pt x="89" y="686"/>
                    </a:cubicBezTo>
                    <a:cubicBezTo>
                      <a:pt x="89" y="686"/>
                      <a:pt x="89" y="686"/>
                      <a:pt x="88" y="686"/>
                    </a:cubicBezTo>
                    <a:cubicBezTo>
                      <a:pt x="88" y="686"/>
                      <a:pt x="88" y="686"/>
                      <a:pt x="88" y="685"/>
                    </a:cubicBezTo>
                    <a:cubicBezTo>
                      <a:pt x="88" y="685"/>
                      <a:pt x="88" y="685"/>
                      <a:pt x="88" y="685"/>
                    </a:cubicBezTo>
                    <a:close/>
                    <a:moveTo>
                      <a:pt x="97" y="681"/>
                    </a:moveTo>
                    <a:cubicBezTo>
                      <a:pt x="97" y="681"/>
                      <a:pt x="97" y="681"/>
                      <a:pt x="97" y="681"/>
                    </a:cubicBezTo>
                    <a:cubicBezTo>
                      <a:pt x="97" y="681"/>
                      <a:pt x="97" y="681"/>
                      <a:pt x="97" y="681"/>
                    </a:cubicBezTo>
                    <a:cubicBezTo>
                      <a:pt x="97" y="681"/>
                      <a:pt x="98" y="681"/>
                      <a:pt x="98" y="681"/>
                    </a:cubicBezTo>
                    <a:cubicBezTo>
                      <a:pt x="98" y="680"/>
                      <a:pt x="98" y="680"/>
                      <a:pt x="98" y="680"/>
                    </a:cubicBezTo>
                    <a:cubicBezTo>
                      <a:pt x="99" y="680"/>
                      <a:pt x="99" y="680"/>
                      <a:pt x="99" y="680"/>
                    </a:cubicBezTo>
                    <a:cubicBezTo>
                      <a:pt x="99" y="680"/>
                      <a:pt x="99" y="680"/>
                      <a:pt x="99" y="680"/>
                    </a:cubicBezTo>
                    <a:cubicBezTo>
                      <a:pt x="99" y="680"/>
                      <a:pt x="99" y="681"/>
                      <a:pt x="99" y="681"/>
                    </a:cubicBezTo>
                    <a:cubicBezTo>
                      <a:pt x="99" y="681"/>
                      <a:pt x="99" y="681"/>
                      <a:pt x="99" y="681"/>
                    </a:cubicBezTo>
                    <a:cubicBezTo>
                      <a:pt x="99" y="681"/>
                      <a:pt x="99" y="681"/>
                      <a:pt x="99" y="681"/>
                    </a:cubicBezTo>
                    <a:cubicBezTo>
                      <a:pt x="99" y="682"/>
                      <a:pt x="99" y="682"/>
                      <a:pt x="99" y="682"/>
                    </a:cubicBezTo>
                    <a:cubicBezTo>
                      <a:pt x="98" y="682"/>
                      <a:pt x="98" y="682"/>
                      <a:pt x="98" y="682"/>
                    </a:cubicBezTo>
                    <a:cubicBezTo>
                      <a:pt x="98" y="682"/>
                      <a:pt x="98" y="682"/>
                      <a:pt x="97" y="682"/>
                    </a:cubicBezTo>
                    <a:cubicBezTo>
                      <a:pt x="97" y="682"/>
                      <a:pt x="97" y="682"/>
                      <a:pt x="97" y="682"/>
                    </a:cubicBezTo>
                    <a:cubicBezTo>
                      <a:pt x="97" y="682"/>
                      <a:pt x="97" y="682"/>
                      <a:pt x="97" y="682"/>
                    </a:cubicBezTo>
                    <a:cubicBezTo>
                      <a:pt x="97" y="682"/>
                      <a:pt x="97" y="682"/>
                      <a:pt x="97" y="682"/>
                    </a:cubicBezTo>
                    <a:cubicBezTo>
                      <a:pt x="97" y="682"/>
                      <a:pt x="97" y="681"/>
                      <a:pt x="97" y="681"/>
                    </a:cubicBezTo>
                    <a:close/>
                    <a:moveTo>
                      <a:pt x="97" y="682"/>
                    </a:moveTo>
                    <a:cubicBezTo>
                      <a:pt x="97" y="682"/>
                      <a:pt x="97" y="682"/>
                      <a:pt x="98" y="682"/>
                    </a:cubicBezTo>
                    <a:cubicBezTo>
                      <a:pt x="98" y="682"/>
                      <a:pt x="98" y="682"/>
                      <a:pt x="98" y="682"/>
                    </a:cubicBezTo>
                    <a:cubicBezTo>
                      <a:pt x="98" y="682"/>
                      <a:pt x="98" y="682"/>
                      <a:pt x="98" y="682"/>
                    </a:cubicBezTo>
                    <a:cubicBezTo>
                      <a:pt x="98" y="683"/>
                      <a:pt x="98" y="683"/>
                      <a:pt x="98" y="683"/>
                    </a:cubicBezTo>
                    <a:cubicBezTo>
                      <a:pt x="99" y="683"/>
                      <a:pt x="99" y="682"/>
                      <a:pt x="99" y="682"/>
                    </a:cubicBezTo>
                    <a:cubicBezTo>
                      <a:pt x="99" y="682"/>
                      <a:pt x="99" y="682"/>
                      <a:pt x="100" y="682"/>
                    </a:cubicBezTo>
                    <a:cubicBezTo>
                      <a:pt x="100" y="682"/>
                      <a:pt x="100" y="682"/>
                      <a:pt x="100" y="682"/>
                    </a:cubicBezTo>
                    <a:cubicBezTo>
                      <a:pt x="100" y="682"/>
                      <a:pt x="100" y="682"/>
                      <a:pt x="100" y="683"/>
                    </a:cubicBezTo>
                    <a:cubicBezTo>
                      <a:pt x="100" y="683"/>
                      <a:pt x="99" y="683"/>
                      <a:pt x="99" y="683"/>
                    </a:cubicBezTo>
                    <a:cubicBezTo>
                      <a:pt x="99" y="683"/>
                      <a:pt x="99" y="683"/>
                      <a:pt x="99" y="683"/>
                    </a:cubicBezTo>
                    <a:cubicBezTo>
                      <a:pt x="99" y="683"/>
                      <a:pt x="99" y="683"/>
                      <a:pt x="99" y="683"/>
                    </a:cubicBezTo>
                    <a:cubicBezTo>
                      <a:pt x="98" y="683"/>
                      <a:pt x="98" y="683"/>
                      <a:pt x="97" y="683"/>
                    </a:cubicBezTo>
                    <a:cubicBezTo>
                      <a:pt x="97" y="683"/>
                      <a:pt x="97" y="683"/>
                      <a:pt x="96" y="683"/>
                    </a:cubicBezTo>
                    <a:cubicBezTo>
                      <a:pt x="96" y="683"/>
                      <a:pt x="96" y="683"/>
                      <a:pt x="96" y="683"/>
                    </a:cubicBezTo>
                    <a:cubicBezTo>
                      <a:pt x="96" y="683"/>
                      <a:pt x="96" y="683"/>
                      <a:pt x="96" y="683"/>
                    </a:cubicBezTo>
                    <a:cubicBezTo>
                      <a:pt x="97" y="683"/>
                      <a:pt x="97" y="683"/>
                      <a:pt x="97" y="683"/>
                    </a:cubicBezTo>
                    <a:cubicBezTo>
                      <a:pt x="97" y="682"/>
                      <a:pt x="97" y="682"/>
                      <a:pt x="97" y="682"/>
                    </a:cubicBezTo>
                    <a:close/>
                    <a:moveTo>
                      <a:pt x="95" y="680"/>
                    </a:moveTo>
                    <a:cubicBezTo>
                      <a:pt x="95" y="680"/>
                      <a:pt x="95" y="680"/>
                      <a:pt x="95" y="680"/>
                    </a:cubicBezTo>
                    <a:cubicBezTo>
                      <a:pt x="95" y="680"/>
                      <a:pt x="95" y="680"/>
                      <a:pt x="95" y="680"/>
                    </a:cubicBezTo>
                    <a:cubicBezTo>
                      <a:pt x="96" y="680"/>
                      <a:pt x="96" y="680"/>
                      <a:pt x="96" y="680"/>
                    </a:cubicBezTo>
                    <a:cubicBezTo>
                      <a:pt x="96" y="680"/>
                      <a:pt x="96" y="680"/>
                      <a:pt x="96" y="680"/>
                    </a:cubicBezTo>
                    <a:cubicBezTo>
                      <a:pt x="96" y="680"/>
                      <a:pt x="96" y="680"/>
                      <a:pt x="96" y="680"/>
                    </a:cubicBezTo>
                    <a:cubicBezTo>
                      <a:pt x="97" y="680"/>
                      <a:pt x="97" y="680"/>
                      <a:pt x="97" y="680"/>
                    </a:cubicBezTo>
                    <a:cubicBezTo>
                      <a:pt x="97" y="680"/>
                      <a:pt x="97" y="680"/>
                      <a:pt x="97" y="680"/>
                    </a:cubicBezTo>
                    <a:cubicBezTo>
                      <a:pt x="97" y="681"/>
                      <a:pt x="97" y="681"/>
                      <a:pt x="97" y="681"/>
                    </a:cubicBezTo>
                    <a:cubicBezTo>
                      <a:pt x="97" y="681"/>
                      <a:pt x="97" y="681"/>
                      <a:pt x="96" y="681"/>
                    </a:cubicBezTo>
                    <a:cubicBezTo>
                      <a:pt x="96" y="681"/>
                      <a:pt x="96" y="681"/>
                      <a:pt x="96" y="681"/>
                    </a:cubicBezTo>
                    <a:cubicBezTo>
                      <a:pt x="96" y="681"/>
                      <a:pt x="96" y="681"/>
                      <a:pt x="95" y="681"/>
                    </a:cubicBezTo>
                    <a:cubicBezTo>
                      <a:pt x="95" y="681"/>
                      <a:pt x="95" y="681"/>
                      <a:pt x="95" y="681"/>
                    </a:cubicBezTo>
                    <a:cubicBezTo>
                      <a:pt x="95" y="681"/>
                      <a:pt x="95" y="681"/>
                      <a:pt x="95" y="681"/>
                    </a:cubicBezTo>
                    <a:cubicBezTo>
                      <a:pt x="95" y="680"/>
                      <a:pt x="95" y="680"/>
                      <a:pt x="95" y="680"/>
                    </a:cubicBezTo>
                    <a:cubicBezTo>
                      <a:pt x="95" y="680"/>
                      <a:pt x="95" y="680"/>
                      <a:pt x="95" y="680"/>
                    </a:cubicBezTo>
                    <a:close/>
                    <a:moveTo>
                      <a:pt x="111" y="691"/>
                    </a:moveTo>
                    <a:cubicBezTo>
                      <a:pt x="111" y="691"/>
                      <a:pt x="111" y="691"/>
                      <a:pt x="111" y="691"/>
                    </a:cubicBezTo>
                    <a:cubicBezTo>
                      <a:pt x="111" y="691"/>
                      <a:pt x="111" y="692"/>
                      <a:pt x="111" y="692"/>
                    </a:cubicBezTo>
                    <a:cubicBezTo>
                      <a:pt x="111" y="692"/>
                      <a:pt x="111" y="692"/>
                      <a:pt x="112" y="692"/>
                    </a:cubicBezTo>
                    <a:cubicBezTo>
                      <a:pt x="112" y="692"/>
                      <a:pt x="112" y="692"/>
                      <a:pt x="112" y="692"/>
                    </a:cubicBezTo>
                    <a:cubicBezTo>
                      <a:pt x="112" y="693"/>
                      <a:pt x="113" y="693"/>
                      <a:pt x="113" y="693"/>
                    </a:cubicBezTo>
                    <a:cubicBezTo>
                      <a:pt x="113" y="693"/>
                      <a:pt x="113" y="693"/>
                      <a:pt x="113" y="694"/>
                    </a:cubicBezTo>
                    <a:cubicBezTo>
                      <a:pt x="113" y="694"/>
                      <a:pt x="113" y="694"/>
                      <a:pt x="113" y="694"/>
                    </a:cubicBezTo>
                    <a:cubicBezTo>
                      <a:pt x="113" y="694"/>
                      <a:pt x="113" y="694"/>
                      <a:pt x="113" y="694"/>
                    </a:cubicBezTo>
                    <a:cubicBezTo>
                      <a:pt x="112" y="693"/>
                      <a:pt x="112" y="693"/>
                      <a:pt x="111" y="693"/>
                    </a:cubicBezTo>
                    <a:cubicBezTo>
                      <a:pt x="111" y="693"/>
                      <a:pt x="111" y="692"/>
                      <a:pt x="111" y="692"/>
                    </a:cubicBezTo>
                    <a:cubicBezTo>
                      <a:pt x="111" y="692"/>
                      <a:pt x="111" y="692"/>
                      <a:pt x="110" y="692"/>
                    </a:cubicBezTo>
                    <a:cubicBezTo>
                      <a:pt x="110" y="692"/>
                      <a:pt x="110" y="692"/>
                      <a:pt x="110" y="691"/>
                    </a:cubicBezTo>
                    <a:cubicBezTo>
                      <a:pt x="110" y="691"/>
                      <a:pt x="110" y="691"/>
                      <a:pt x="111" y="691"/>
                    </a:cubicBezTo>
                    <a:close/>
                    <a:moveTo>
                      <a:pt x="118" y="700"/>
                    </a:moveTo>
                    <a:cubicBezTo>
                      <a:pt x="118" y="700"/>
                      <a:pt x="118" y="700"/>
                      <a:pt x="118" y="700"/>
                    </a:cubicBezTo>
                    <a:cubicBezTo>
                      <a:pt x="118" y="700"/>
                      <a:pt x="119" y="700"/>
                      <a:pt x="119" y="700"/>
                    </a:cubicBezTo>
                    <a:cubicBezTo>
                      <a:pt x="119" y="700"/>
                      <a:pt x="119" y="700"/>
                      <a:pt x="119" y="700"/>
                    </a:cubicBezTo>
                    <a:cubicBezTo>
                      <a:pt x="119" y="700"/>
                      <a:pt x="119" y="701"/>
                      <a:pt x="119" y="701"/>
                    </a:cubicBezTo>
                    <a:cubicBezTo>
                      <a:pt x="119" y="701"/>
                      <a:pt x="119" y="701"/>
                      <a:pt x="119" y="701"/>
                    </a:cubicBezTo>
                    <a:cubicBezTo>
                      <a:pt x="118" y="701"/>
                      <a:pt x="118" y="701"/>
                      <a:pt x="118" y="701"/>
                    </a:cubicBezTo>
                    <a:cubicBezTo>
                      <a:pt x="118" y="701"/>
                      <a:pt x="118" y="701"/>
                      <a:pt x="118" y="701"/>
                    </a:cubicBezTo>
                    <a:cubicBezTo>
                      <a:pt x="118" y="701"/>
                      <a:pt x="118" y="701"/>
                      <a:pt x="118" y="701"/>
                    </a:cubicBezTo>
                    <a:cubicBezTo>
                      <a:pt x="118" y="701"/>
                      <a:pt x="118" y="701"/>
                      <a:pt x="118" y="701"/>
                    </a:cubicBezTo>
                    <a:cubicBezTo>
                      <a:pt x="118" y="701"/>
                      <a:pt x="118" y="701"/>
                      <a:pt x="118" y="702"/>
                    </a:cubicBezTo>
                    <a:cubicBezTo>
                      <a:pt x="118" y="702"/>
                      <a:pt x="118" y="701"/>
                      <a:pt x="118" y="702"/>
                    </a:cubicBezTo>
                    <a:cubicBezTo>
                      <a:pt x="117" y="701"/>
                      <a:pt x="117" y="701"/>
                      <a:pt x="117" y="701"/>
                    </a:cubicBezTo>
                    <a:cubicBezTo>
                      <a:pt x="117" y="701"/>
                      <a:pt x="117" y="701"/>
                      <a:pt x="117" y="701"/>
                    </a:cubicBezTo>
                    <a:cubicBezTo>
                      <a:pt x="117" y="701"/>
                      <a:pt x="117" y="701"/>
                      <a:pt x="117" y="700"/>
                    </a:cubicBezTo>
                    <a:cubicBezTo>
                      <a:pt x="117" y="700"/>
                      <a:pt x="117" y="700"/>
                      <a:pt x="117" y="700"/>
                    </a:cubicBezTo>
                    <a:cubicBezTo>
                      <a:pt x="117" y="700"/>
                      <a:pt x="117" y="700"/>
                      <a:pt x="117" y="700"/>
                    </a:cubicBezTo>
                    <a:cubicBezTo>
                      <a:pt x="117" y="700"/>
                      <a:pt x="118" y="700"/>
                      <a:pt x="118" y="700"/>
                    </a:cubicBezTo>
                    <a:cubicBezTo>
                      <a:pt x="118" y="700"/>
                      <a:pt x="118" y="700"/>
                      <a:pt x="118" y="700"/>
                    </a:cubicBezTo>
                    <a:close/>
                    <a:moveTo>
                      <a:pt x="572" y="663"/>
                    </a:moveTo>
                    <a:cubicBezTo>
                      <a:pt x="572" y="663"/>
                      <a:pt x="572" y="663"/>
                      <a:pt x="572" y="663"/>
                    </a:cubicBezTo>
                    <a:cubicBezTo>
                      <a:pt x="571" y="664"/>
                      <a:pt x="570" y="663"/>
                      <a:pt x="570" y="664"/>
                    </a:cubicBezTo>
                    <a:cubicBezTo>
                      <a:pt x="570" y="664"/>
                      <a:pt x="570" y="664"/>
                      <a:pt x="570" y="664"/>
                    </a:cubicBezTo>
                    <a:cubicBezTo>
                      <a:pt x="570" y="664"/>
                      <a:pt x="570" y="664"/>
                      <a:pt x="570" y="664"/>
                    </a:cubicBezTo>
                    <a:cubicBezTo>
                      <a:pt x="570" y="664"/>
                      <a:pt x="571" y="664"/>
                      <a:pt x="571" y="664"/>
                    </a:cubicBezTo>
                    <a:cubicBezTo>
                      <a:pt x="571" y="665"/>
                      <a:pt x="571" y="665"/>
                      <a:pt x="571" y="665"/>
                    </a:cubicBezTo>
                    <a:cubicBezTo>
                      <a:pt x="572" y="665"/>
                      <a:pt x="572" y="665"/>
                      <a:pt x="572" y="665"/>
                    </a:cubicBezTo>
                    <a:cubicBezTo>
                      <a:pt x="572" y="665"/>
                      <a:pt x="572" y="665"/>
                      <a:pt x="572" y="666"/>
                    </a:cubicBezTo>
                    <a:cubicBezTo>
                      <a:pt x="572" y="666"/>
                      <a:pt x="572" y="666"/>
                      <a:pt x="571" y="667"/>
                    </a:cubicBezTo>
                    <a:cubicBezTo>
                      <a:pt x="571" y="667"/>
                      <a:pt x="571" y="667"/>
                      <a:pt x="571" y="667"/>
                    </a:cubicBezTo>
                    <a:cubicBezTo>
                      <a:pt x="571" y="667"/>
                      <a:pt x="571" y="667"/>
                      <a:pt x="571" y="667"/>
                    </a:cubicBezTo>
                    <a:cubicBezTo>
                      <a:pt x="571" y="667"/>
                      <a:pt x="571" y="667"/>
                      <a:pt x="571" y="667"/>
                    </a:cubicBezTo>
                    <a:cubicBezTo>
                      <a:pt x="570" y="667"/>
                      <a:pt x="570" y="667"/>
                      <a:pt x="570" y="668"/>
                    </a:cubicBezTo>
                    <a:cubicBezTo>
                      <a:pt x="570" y="668"/>
                      <a:pt x="570" y="668"/>
                      <a:pt x="570" y="668"/>
                    </a:cubicBezTo>
                    <a:cubicBezTo>
                      <a:pt x="570" y="668"/>
                      <a:pt x="570" y="668"/>
                      <a:pt x="570" y="669"/>
                    </a:cubicBezTo>
                    <a:cubicBezTo>
                      <a:pt x="569" y="669"/>
                      <a:pt x="569" y="670"/>
                      <a:pt x="568" y="670"/>
                    </a:cubicBezTo>
                    <a:cubicBezTo>
                      <a:pt x="568" y="670"/>
                      <a:pt x="567" y="670"/>
                      <a:pt x="567" y="670"/>
                    </a:cubicBezTo>
                    <a:cubicBezTo>
                      <a:pt x="567" y="670"/>
                      <a:pt x="566" y="671"/>
                      <a:pt x="566" y="671"/>
                    </a:cubicBezTo>
                    <a:cubicBezTo>
                      <a:pt x="566" y="671"/>
                      <a:pt x="565" y="672"/>
                      <a:pt x="565" y="672"/>
                    </a:cubicBezTo>
                    <a:cubicBezTo>
                      <a:pt x="564" y="673"/>
                      <a:pt x="564" y="673"/>
                      <a:pt x="563" y="674"/>
                    </a:cubicBezTo>
                    <a:cubicBezTo>
                      <a:pt x="562" y="674"/>
                      <a:pt x="562" y="674"/>
                      <a:pt x="562" y="674"/>
                    </a:cubicBezTo>
                    <a:cubicBezTo>
                      <a:pt x="562" y="674"/>
                      <a:pt x="561" y="674"/>
                      <a:pt x="561" y="673"/>
                    </a:cubicBezTo>
                    <a:cubicBezTo>
                      <a:pt x="561" y="673"/>
                      <a:pt x="561" y="673"/>
                      <a:pt x="560" y="673"/>
                    </a:cubicBezTo>
                    <a:cubicBezTo>
                      <a:pt x="560" y="673"/>
                      <a:pt x="560" y="673"/>
                      <a:pt x="560" y="673"/>
                    </a:cubicBezTo>
                    <a:cubicBezTo>
                      <a:pt x="559" y="674"/>
                      <a:pt x="559" y="674"/>
                      <a:pt x="558" y="674"/>
                    </a:cubicBezTo>
                    <a:cubicBezTo>
                      <a:pt x="558" y="674"/>
                      <a:pt x="558" y="674"/>
                      <a:pt x="557" y="674"/>
                    </a:cubicBezTo>
                    <a:cubicBezTo>
                      <a:pt x="557" y="674"/>
                      <a:pt x="557" y="674"/>
                      <a:pt x="557" y="674"/>
                    </a:cubicBezTo>
                    <a:cubicBezTo>
                      <a:pt x="557" y="674"/>
                      <a:pt x="556" y="675"/>
                      <a:pt x="556" y="675"/>
                    </a:cubicBezTo>
                    <a:cubicBezTo>
                      <a:pt x="556" y="675"/>
                      <a:pt x="555" y="676"/>
                      <a:pt x="555" y="675"/>
                    </a:cubicBezTo>
                    <a:cubicBezTo>
                      <a:pt x="554" y="675"/>
                      <a:pt x="554" y="675"/>
                      <a:pt x="554" y="676"/>
                    </a:cubicBezTo>
                    <a:cubicBezTo>
                      <a:pt x="554" y="676"/>
                      <a:pt x="554" y="676"/>
                      <a:pt x="554" y="676"/>
                    </a:cubicBezTo>
                    <a:cubicBezTo>
                      <a:pt x="554" y="676"/>
                      <a:pt x="554" y="676"/>
                      <a:pt x="554" y="676"/>
                    </a:cubicBezTo>
                    <a:cubicBezTo>
                      <a:pt x="553" y="676"/>
                      <a:pt x="553" y="676"/>
                      <a:pt x="552" y="676"/>
                    </a:cubicBezTo>
                    <a:cubicBezTo>
                      <a:pt x="552" y="676"/>
                      <a:pt x="552" y="676"/>
                      <a:pt x="552" y="676"/>
                    </a:cubicBezTo>
                    <a:cubicBezTo>
                      <a:pt x="552" y="676"/>
                      <a:pt x="552" y="676"/>
                      <a:pt x="552" y="676"/>
                    </a:cubicBezTo>
                    <a:cubicBezTo>
                      <a:pt x="552" y="676"/>
                      <a:pt x="552" y="677"/>
                      <a:pt x="552" y="677"/>
                    </a:cubicBezTo>
                    <a:cubicBezTo>
                      <a:pt x="552" y="677"/>
                      <a:pt x="552" y="677"/>
                      <a:pt x="551" y="678"/>
                    </a:cubicBezTo>
                    <a:cubicBezTo>
                      <a:pt x="551" y="678"/>
                      <a:pt x="551" y="678"/>
                      <a:pt x="551" y="678"/>
                    </a:cubicBezTo>
                    <a:cubicBezTo>
                      <a:pt x="551" y="678"/>
                      <a:pt x="551" y="678"/>
                      <a:pt x="550" y="678"/>
                    </a:cubicBezTo>
                    <a:cubicBezTo>
                      <a:pt x="550" y="678"/>
                      <a:pt x="550" y="678"/>
                      <a:pt x="550" y="678"/>
                    </a:cubicBezTo>
                    <a:cubicBezTo>
                      <a:pt x="550" y="678"/>
                      <a:pt x="550" y="679"/>
                      <a:pt x="550" y="679"/>
                    </a:cubicBezTo>
                    <a:cubicBezTo>
                      <a:pt x="550" y="679"/>
                      <a:pt x="550" y="680"/>
                      <a:pt x="550" y="680"/>
                    </a:cubicBezTo>
                    <a:cubicBezTo>
                      <a:pt x="550" y="680"/>
                      <a:pt x="550" y="680"/>
                      <a:pt x="550" y="680"/>
                    </a:cubicBezTo>
                    <a:cubicBezTo>
                      <a:pt x="550" y="680"/>
                      <a:pt x="550" y="681"/>
                      <a:pt x="550" y="681"/>
                    </a:cubicBezTo>
                    <a:cubicBezTo>
                      <a:pt x="549" y="681"/>
                      <a:pt x="549" y="681"/>
                      <a:pt x="548" y="681"/>
                    </a:cubicBezTo>
                    <a:cubicBezTo>
                      <a:pt x="548" y="682"/>
                      <a:pt x="547" y="682"/>
                      <a:pt x="547" y="683"/>
                    </a:cubicBezTo>
                    <a:cubicBezTo>
                      <a:pt x="547" y="683"/>
                      <a:pt x="547" y="682"/>
                      <a:pt x="547" y="683"/>
                    </a:cubicBezTo>
                    <a:cubicBezTo>
                      <a:pt x="547" y="683"/>
                      <a:pt x="547" y="683"/>
                      <a:pt x="546" y="683"/>
                    </a:cubicBezTo>
                    <a:cubicBezTo>
                      <a:pt x="546" y="684"/>
                      <a:pt x="545" y="684"/>
                      <a:pt x="543" y="685"/>
                    </a:cubicBezTo>
                    <a:cubicBezTo>
                      <a:pt x="543" y="685"/>
                      <a:pt x="544" y="685"/>
                      <a:pt x="544" y="685"/>
                    </a:cubicBezTo>
                    <a:cubicBezTo>
                      <a:pt x="544" y="686"/>
                      <a:pt x="543" y="686"/>
                      <a:pt x="543" y="686"/>
                    </a:cubicBezTo>
                    <a:cubicBezTo>
                      <a:pt x="541" y="687"/>
                      <a:pt x="540" y="687"/>
                      <a:pt x="538" y="687"/>
                    </a:cubicBezTo>
                    <a:cubicBezTo>
                      <a:pt x="536" y="686"/>
                      <a:pt x="534" y="687"/>
                      <a:pt x="533" y="687"/>
                    </a:cubicBezTo>
                    <a:cubicBezTo>
                      <a:pt x="532" y="687"/>
                      <a:pt x="532" y="688"/>
                      <a:pt x="532" y="688"/>
                    </a:cubicBezTo>
                    <a:cubicBezTo>
                      <a:pt x="531" y="688"/>
                      <a:pt x="531" y="687"/>
                      <a:pt x="530" y="687"/>
                    </a:cubicBezTo>
                    <a:cubicBezTo>
                      <a:pt x="528" y="686"/>
                      <a:pt x="525" y="686"/>
                      <a:pt x="522" y="686"/>
                    </a:cubicBezTo>
                    <a:cubicBezTo>
                      <a:pt x="522" y="686"/>
                      <a:pt x="521" y="686"/>
                      <a:pt x="521" y="686"/>
                    </a:cubicBezTo>
                    <a:cubicBezTo>
                      <a:pt x="521" y="686"/>
                      <a:pt x="521" y="687"/>
                      <a:pt x="521" y="687"/>
                    </a:cubicBezTo>
                    <a:cubicBezTo>
                      <a:pt x="519" y="687"/>
                      <a:pt x="517" y="685"/>
                      <a:pt x="516" y="686"/>
                    </a:cubicBezTo>
                    <a:cubicBezTo>
                      <a:pt x="515" y="686"/>
                      <a:pt x="515" y="686"/>
                      <a:pt x="515" y="686"/>
                    </a:cubicBezTo>
                    <a:cubicBezTo>
                      <a:pt x="515" y="686"/>
                      <a:pt x="514" y="686"/>
                      <a:pt x="514" y="686"/>
                    </a:cubicBezTo>
                    <a:cubicBezTo>
                      <a:pt x="513" y="686"/>
                      <a:pt x="512" y="686"/>
                      <a:pt x="512" y="686"/>
                    </a:cubicBezTo>
                    <a:cubicBezTo>
                      <a:pt x="509" y="686"/>
                      <a:pt x="506" y="686"/>
                      <a:pt x="503" y="686"/>
                    </a:cubicBezTo>
                    <a:cubicBezTo>
                      <a:pt x="503" y="686"/>
                      <a:pt x="502" y="686"/>
                      <a:pt x="502" y="687"/>
                    </a:cubicBezTo>
                    <a:cubicBezTo>
                      <a:pt x="501" y="687"/>
                      <a:pt x="500" y="686"/>
                      <a:pt x="499" y="687"/>
                    </a:cubicBezTo>
                    <a:cubicBezTo>
                      <a:pt x="499" y="687"/>
                      <a:pt x="499" y="687"/>
                      <a:pt x="498" y="688"/>
                    </a:cubicBezTo>
                    <a:cubicBezTo>
                      <a:pt x="498" y="688"/>
                      <a:pt x="497" y="689"/>
                      <a:pt x="497" y="689"/>
                    </a:cubicBezTo>
                    <a:cubicBezTo>
                      <a:pt x="496" y="690"/>
                      <a:pt x="495" y="690"/>
                      <a:pt x="495" y="691"/>
                    </a:cubicBezTo>
                    <a:cubicBezTo>
                      <a:pt x="494" y="692"/>
                      <a:pt x="495" y="694"/>
                      <a:pt x="494" y="695"/>
                    </a:cubicBezTo>
                    <a:cubicBezTo>
                      <a:pt x="494" y="695"/>
                      <a:pt x="494" y="696"/>
                      <a:pt x="493" y="696"/>
                    </a:cubicBezTo>
                    <a:cubicBezTo>
                      <a:pt x="493" y="696"/>
                      <a:pt x="493" y="696"/>
                      <a:pt x="493" y="696"/>
                    </a:cubicBezTo>
                    <a:cubicBezTo>
                      <a:pt x="492" y="696"/>
                      <a:pt x="491" y="696"/>
                      <a:pt x="491" y="696"/>
                    </a:cubicBezTo>
                    <a:cubicBezTo>
                      <a:pt x="490" y="696"/>
                      <a:pt x="489" y="696"/>
                      <a:pt x="488" y="697"/>
                    </a:cubicBezTo>
                    <a:cubicBezTo>
                      <a:pt x="488" y="697"/>
                      <a:pt x="488" y="698"/>
                      <a:pt x="487" y="699"/>
                    </a:cubicBezTo>
                    <a:cubicBezTo>
                      <a:pt x="487" y="699"/>
                      <a:pt x="486" y="698"/>
                      <a:pt x="486" y="699"/>
                    </a:cubicBezTo>
                    <a:cubicBezTo>
                      <a:pt x="485" y="699"/>
                      <a:pt x="485" y="699"/>
                      <a:pt x="485" y="699"/>
                    </a:cubicBezTo>
                    <a:cubicBezTo>
                      <a:pt x="485" y="700"/>
                      <a:pt x="484" y="701"/>
                      <a:pt x="483" y="701"/>
                    </a:cubicBezTo>
                    <a:cubicBezTo>
                      <a:pt x="483" y="701"/>
                      <a:pt x="482" y="701"/>
                      <a:pt x="482" y="702"/>
                    </a:cubicBezTo>
                    <a:cubicBezTo>
                      <a:pt x="482" y="702"/>
                      <a:pt x="482" y="702"/>
                      <a:pt x="482" y="702"/>
                    </a:cubicBezTo>
                    <a:cubicBezTo>
                      <a:pt x="482" y="703"/>
                      <a:pt x="482" y="703"/>
                      <a:pt x="481" y="704"/>
                    </a:cubicBezTo>
                    <a:cubicBezTo>
                      <a:pt x="480" y="704"/>
                      <a:pt x="480" y="705"/>
                      <a:pt x="480" y="706"/>
                    </a:cubicBezTo>
                    <a:cubicBezTo>
                      <a:pt x="479" y="707"/>
                      <a:pt x="478" y="707"/>
                      <a:pt x="478" y="708"/>
                    </a:cubicBezTo>
                    <a:cubicBezTo>
                      <a:pt x="477" y="709"/>
                      <a:pt x="477" y="710"/>
                      <a:pt x="476" y="711"/>
                    </a:cubicBezTo>
                    <a:cubicBezTo>
                      <a:pt x="476" y="712"/>
                      <a:pt x="475" y="713"/>
                      <a:pt x="474" y="714"/>
                    </a:cubicBezTo>
                    <a:cubicBezTo>
                      <a:pt x="474" y="715"/>
                      <a:pt x="473" y="715"/>
                      <a:pt x="473" y="716"/>
                    </a:cubicBezTo>
                    <a:cubicBezTo>
                      <a:pt x="471" y="717"/>
                      <a:pt x="470" y="719"/>
                      <a:pt x="470" y="720"/>
                    </a:cubicBezTo>
                    <a:cubicBezTo>
                      <a:pt x="471" y="719"/>
                      <a:pt x="472" y="719"/>
                      <a:pt x="473" y="718"/>
                    </a:cubicBezTo>
                    <a:cubicBezTo>
                      <a:pt x="474" y="717"/>
                      <a:pt x="474" y="717"/>
                      <a:pt x="475" y="716"/>
                    </a:cubicBezTo>
                    <a:cubicBezTo>
                      <a:pt x="476" y="715"/>
                      <a:pt x="477" y="713"/>
                      <a:pt x="478" y="712"/>
                    </a:cubicBezTo>
                    <a:cubicBezTo>
                      <a:pt x="479" y="710"/>
                      <a:pt x="480" y="709"/>
                      <a:pt x="481" y="708"/>
                    </a:cubicBezTo>
                    <a:cubicBezTo>
                      <a:pt x="482" y="707"/>
                      <a:pt x="483" y="707"/>
                      <a:pt x="483" y="706"/>
                    </a:cubicBezTo>
                    <a:cubicBezTo>
                      <a:pt x="484" y="706"/>
                      <a:pt x="485" y="705"/>
                      <a:pt x="485" y="705"/>
                    </a:cubicBezTo>
                    <a:cubicBezTo>
                      <a:pt x="488" y="703"/>
                      <a:pt x="492" y="701"/>
                      <a:pt x="495" y="700"/>
                    </a:cubicBezTo>
                    <a:cubicBezTo>
                      <a:pt x="496" y="699"/>
                      <a:pt x="497" y="699"/>
                      <a:pt x="497" y="699"/>
                    </a:cubicBezTo>
                    <a:cubicBezTo>
                      <a:pt x="500" y="698"/>
                      <a:pt x="502" y="697"/>
                      <a:pt x="504" y="697"/>
                    </a:cubicBezTo>
                    <a:cubicBezTo>
                      <a:pt x="505" y="697"/>
                      <a:pt x="506" y="697"/>
                      <a:pt x="507" y="697"/>
                    </a:cubicBezTo>
                    <a:cubicBezTo>
                      <a:pt x="509" y="697"/>
                      <a:pt x="510" y="697"/>
                      <a:pt x="512" y="698"/>
                    </a:cubicBezTo>
                    <a:cubicBezTo>
                      <a:pt x="512" y="698"/>
                      <a:pt x="513" y="699"/>
                      <a:pt x="513" y="699"/>
                    </a:cubicBezTo>
                    <a:cubicBezTo>
                      <a:pt x="514" y="699"/>
                      <a:pt x="514" y="700"/>
                      <a:pt x="514" y="700"/>
                    </a:cubicBezTo>
                    <a:cubicBezTo>
                      <a:pt x="514" y="701"/>
                      <a:pt x="514" y="701"/>
                      <a:pt x="514" y="701"/>
                    </a:cubicBezTo>
                    <a:cubicBezTo>
                      <a:pt x="514" y="701"/>
                      <a:pt x="514" y="701"/>
                      <a:pt x="514" y="701"/>
                    </a:cubicBezTo>
                    <a:cubicBezTo>
                      <a:pt x="514" y="700"/>
                      <a:pt x="513" y="700"/>
                      <a:pt x="512" y="700"/>
                    </a:cubicBezTo>
                    <a:cubicBezTo>
                      <a:pt x="512" y="700"/>
                      <a:pt x="513" y="701"/>
                      <a:pt x="513" y="701"/>
                    </a:cubicBezTo>
                    <a:cubicBezTo>
                      <a:pt x="514" y="701"/>
                      <a:pt x="514" y="702"/>
                      <a:pt x="515" y="703"/>
                    </a:cubicBezTo>
                    <a:cubicBezTo>
                      <a:pt x="514" y="703"/>
                      <a:pt x="514" y="703"/>
                      <a:pt x="514" y="703"/>
                    </a:cubicBezTo>
                    <a:cubicBezTo>
                      <a:pt x="514" y="704"/>
                      <a:pt x="515" y="704"/>
                      <a:pt x="514" y="704"/>
                    </a:cubicBezTo>
                    <a:cubicBezTo>
                      <a:pt x="514" y="704"/>
                      <a:pt x="514" y="705"/>
                      <a:pt x="514" y="705"/>
                    </a:cubicBezTo>
                    <a:cubicBezTo>
                      <a:pt x="514" y="705"/>
                      <a:pt x="513" y="705"/>
                      <a:pt x="513" y="705"/>
                    </a:cubicBezTo>
                    <a:cubicBezTo>
                      <a:pt x="513" y="705"/>
                      <a:pt x="512" y="705"/>
                      <a:pt x="512" y="706"/>
                    </a:cubicBezTo>
                    <a:cubicBezTo>
                      <a:pt x="511" y="706"/>
                      <a:pt x="511" y="707"/>
                      <a:pt x="511" y="707"/>
                    </a:cubicBezTo>
                    <a:cubicBezTo>
                      <a:pt x="510" y="707"/>
                      <a:pt x="510" y="708"/>
                      <a:pt x="509" y="708"/>
                    </a:cubicBezTo>
                    <a:cubicBezTo>
                      <a:pt x="509" y="708"/>
                      <a:pt x="508" y="709"/>
                      <a:pt x="508" y="709"/>
                    </a:cubicBezTo>
                    <a:cubicBezTo>
                      <a:pt x="507" y="709"/>
                      <a:pt x="507" y="709"/>
                      <a:pt x="506" y="709"/>
                    </a:cubicBezTo>
                    <a:cubicBezTo>
                      <a:pt x="506" y="709"/>
                      <a:pt x="506" y="709"/>
                      <a:pt x="506" y="709"/>
                    </a:cubicBezTo>
                    <a:cubicBezTo>
                      <a:pt x="505" y="708"/>
                      <a:pt x="505" y="708"/>
                      <a:pt x="504" y="708"/>
                    </a:cubicBezTo>
                    <a:cubicBezTo>
                      <a:pt x="504" y="708"/>
                      <a:pt x="503" y="708"/>
                      <a:pt x="503" y="707"/>
                    </a:cubicBezTo>
                    <a:cubicBezTo>
                      <a:pt x="503" y="707"/>
                      <a:pt x="503" y="707"/>
                      <a:pt x="503" y="708"/>
                    </a:cubicBezTo>
                    <a:cubicBezTo>
                      <a:pt x="502" y="708"/>
                      <a:pt x="502" y="708"/>
                      <a:pt x="502" y="708"/>
                    </a:cubicBezTo>
                    <a:cubicBezTo>
                      <a:pt x="502" y="708"/>
                      <a:pt x="501" y="708"/>
                      <a:pt x="500" y="708"/>
                    </a:cubicBezTo>
                    <a:cubicBezTo>
                      <a:pt x="500" y="708"/>
                      <a:pt x="500" y="708"/>
                      <a:pt x="500" y="708"/>
                    </a:cubicBezTo>
                    <a:cubicBezTo>
                      <a:pt x="500" y="708"/>
                      <a:pt x="500" y="708"/>
                      <a:pt x="500" y="708"/>
                    </a:cubicBezTo>
                    <a:cubicBezTo>
                      <a:pt x="500" y="708"/>
                      <a:pt x="499" y="708"/>
                      <a:pt x="499" y="708"/>
                    </a:cubicBezTo>
                    <a:cubicBezTo>
                      <a:pt x="499" y="708"/>
                      <a:pt x="500" y="709"/>
                      <a:pt x="500" y="709"/>
                    </a:cubicBezTo>
                    <a:cubicBezTo>
                      <a:pt x="500" y="709"/>
                      <a:pt x="501" y="709"/>
                      <a:pt x="501" y="709"/>
                    </a:cubicBezTo>
                    <a:cubicBezTo>
                      <a:pt x="501" y="709"/>
                      <a:pt x="501" y="710"/>
                      <a:pt x="502" y="710"/>
                    </a:cubicBezTo>
                    <a:cubicBezTo>
                      <a:pt x="502" y="710"/>
                      <a:pt x="503" y="710"/>
                      <a:pt x="504" y="710"/>
                    </a:cubicBezTo>
                    <a:cubicBezTo>
                      <a:pt x="504" y="710"/>
                      <a:pt x="504" y="710"/>
                      <a:pt x="504" y="710"/>
                    </a:cubicBezTo>
                    <a:cubicBezTo>
                      <a:pt x="504" y="710"/>
                      <a:pt x="504" y="711"/>
                      <a:pt x="504" y="711"/>
                    </a:cubicBezTo>
                    <a:cubicBezTo>
                      <a:pt x="504" y="711"/>
                      <a:pt x="505" y="712"/>
                      <a:pt x="505" y="712"/>
                    </a:cubicBezTo>
                    <a:cubicBezTo>
                      <a:pt x="505" y="712"/>
                      <a:pt x="505" y="712"/>
                      <a:pt x="505" y="712"/>
                    </a:cubicBezTo>
                    <a:cubicBezTo>
                      <a:pt x="505" y="713"/>
                      <a:pt x="505" y="713"/>
                      <a:pt x="505" y="713"/>
                    </a:cubicBezTo>
                    <a:cubicBezTo>
                      <a:pt x="506" y="712"/>
                      <a:pt x="507" y="712"/>
                      <a:pt x="507" y="712"/>
                    </a:cubicBezTo>
                    <a:cubicBezTo>
                      <a:pt x="508" y="711"/>
                      <a:pt x="508" y="711"/>
                      <a:pt x="509" y="711"/>
                    </a:cubicBezTo>
                    <a:cubicBezTo>
                      <a:pt x="509" y="711"/>
                      <a:pt x="509" y="711"/>
                      <a:pt x="509" y="711"/>
                    </a:cubicBezTo>
                    <a:cubicBezTo>
                      <a:pt x="509" y="711"/>
                      <a:pt x="509" y="711"/>
                      <a:pt x="509" y="711"/>
                    </a:cubicBezTo>
                    <a:cubicBezTo>
                      <a:pt x="509" y="711"/>
                      <a:pt x="509" y="711"/>
                      <a:pt x="509" y="712"/>
                    </a:cubicBezTo>
                    <a:cubicBezTo>
                      <a:pt x="509" y="712"/>
                      <a:pt x="510" y="712"/>
                      <a:pt x="510" y="711"/>
                    </a:cubicBezTo>
                    <a:cubicBezTo>
                      <a:pt x="510" y="711"/>
                      <a:pt x="510" y="711"/>
                      <a:pt x="510" y="711"/>
                    </a:cubicBezTo>
                    <a:cubicBezTo>
                      <a:pt x="511" y="711"/>
                      <a:pt x="511" y="711"/>
                      <a:pt x="511" y="711"/>
                    </a:cubicBezTo>
                    <a:cubicBezTo>
                      <a:pt x="511" y="711"/>
                      <a:pt x="511" y="712"/>
                      <a:pt x="511" y="712"/>
                    </a:cubicBezTo>
                    <a:cubicBezTo>
                      <a:pt x="511" y="712"/>
                      <a:pt x="511" y="712"/>
                      <a:pt x="511" y="712"/>
                    </a:cubicBezTo>
                    <a:cubicBezTo>
                      <a:pt x="511" y="712"/>
                      <a:pt x="512" y="712"/>
                      <a:pt x="512" y="712"/>
                    </a:cubicBezTo>
                    <a:cubicBezTo>
                      <a:pt x="512" y="712"/>
                      <a:pt x="512" y="711"/>
                      <a:pt x="512" y="711"/>
                    </a:cubicBezTo>
                    <a:cubicBezTo>
                      <a:pt x="512" y="711"/>
                      <a:pt x="512" y="711"/>
                      <a:pt x="511" y="711"/>
                    </a:cubicBezTo>
                    <a:cubicBezTo>
                      <a:pt x="512" y="711"/>
                      <a:pt x="512" y="711"/>
                      <a:pt x="512" y="711"/>
                    </a:cubicBezTo>
                    <a:cubicBezTo>
                      <a:pt x="512" y="711"/>
                      <a:pt x="512" y="711"/>
                      <a:pt x="512" y="711"/>
                    </a:cubicBezTo>
                    <a:cubicBezTo>
                      <a:pt x="512" y="711"/>
                      <a:pt x="512" y="711"/>
                      <a:pt x="512" y="711"/>
                    </a:cubicBezTo>
                    <a:cubicBezTo>
                      <a:pt x="512" y="711"/>
                      <a:pt x="512" y="712"/>
                      <a:pt x="511" y="712"/>
                    </a:cubicBezTo>
                    <a:cubicBezTo>
                      <a:pt x="511" y="712"/>
                      <a:pt x="511" y="713"/>
                      <a:pt x="510" y="713"/>
                    </a:cubicBezTo>
                    <a:cubicBezTo>
                      <a:pt x="510" y="713"/>
                      <a:pt x="510" y="714"/>
                      <a:pt x="510" y="715"/>
                    </a:cubicBezTo>
                    <a:cubicBezTo>
                      <a:pt x="510" y="715"/>
                      <a:pt x="510" y="716"/>
                      <a:pt x="509" y="716"/>
                    </a:cubicBezTo>
                    <a:cubicBezTo>
                      <a:pt x="509" y="717"/>
                      <a:pt x="508" y="718"/>
                      <a:pt x="508" y="718"/>
                    </a:cubicBezTo>
                    <a:cubicBezTo>
                      <a:pt x="507" y="718"/>
                      <a:pt x="507" y="718"/>
                      <a:pt x="507" y="719"/>
                    </a:cubicBezTo>
                    <a:cubicBezTo>
                      <a:pt x="507" y="718"/>
                      <a:pt x="507" y="718"/>
                      <a:pt x="508" y="718"/>
                    </a:cubicBezTo>
                    <a:cubicBezTo>
                      <a:pt x="508" y="718"/>
                      <a:pt x="508" y="718"/>
                      <a:pt x="508" y="718"/>
                    </a:cubicBezTo>
                    <a:cubicBezTo>
                      <a:pt x="508" y="718"/>
                      <a:pt x="508" y="718"/>
                      <a:pt x="508" y="719"/>
                    </a:cubicBezTo>
                    <a:cubicBezTo>
                      <a:pt x="508" y="719"/>
                      <a:pt x="508" y="719"/>
                      <a:pt x="509" y="718"/>
                    </a:cubicBezTo>
                    <a:cubicBezTo>
                      <a:pt x="509" y="718"/>
                      <a:pt x="510" y="718"/>
                      <a:pt x="510" y="718"/>
                    </a:cubicBezTo>
                    <a:cubicBezTo>
                      <a:pt x="510" y="718"/>
                      <a:pt x="511" y="718"/>
                      <a:pt x="511" y="719"/>
                    </a:cubicBezTo>
                    <a:cubicBezTo>
                      <a:pt x="511" y="719"/>
                      <a:pt x="510" y="719"/>
                      <a:pt x="510" y="719"/>
                    </a:cubicBezTo>
                    <a:cubicBezTo>
                      <a:pt x="510" y="719"/>
                      <a:pt x="511" y="719"/>
                      <a:pt x="511" y="719"/>
                    </a:cubicBezTo>
                    <a:cubicBezTo>
                      <a:pt x="511" y="719"/>
                      <a:pt x="511" y="719"/>
                      <a:pt x="511" y="720"/>
                    </a:cubicBezTo>
                    <a:cubicBezTo>
                      <a:pt x="510" y="720"/>
                      <a:pt x="510" y="720"/>
                      <a:pt x="510" y="720"/>
                    </a:cubicBezTo>
                    <a:cubicBezTo>
                      <a:pt x="510" y="720"/>
                      <a:pt x="510" y="721"/>
                      <a:pt x="510" y="721"/>
                    </a:cubicBezTo>
                    <a:cubicBezTo>
                      <a:pt x="510" y="721"/>
                      <a:pt x="510" y="721"/>
                      <a:pt x="510" y="721"/>
                    </a:cubicBezTo>
                    <a:cubicBezTo>
                      <a:pt x="510" y="722"/>
                      <a:pt x="510" y="722"/>
                      <a:pt x="510" y="722"/>
                    </a:cubicBezTo>
                    <a:cubicBezTo>
                      <a:pt x="510" y="722"/>
                      <a:pt x="510" y="722"/>
                      <a:pt x="511" y="722"/>
                    </a:cubicBezTo>
                    <a:cubicBezTo>
                      <a:pt x="511" y="722"/>
                      <a:pt x="511" y="722"/>
                      <a:pt x="511" y="722"/>
                    </a:cubicBezTo>
                    <a:cubicBezTo>
                      <a:pt x="511" y="722"/>
                      <a:pt x="511" y="722"/>
                      <a:pt x="511" y="723"/>
                    </a:cubicBezTo>
                    <a:cubicBezTo>
                      <a:pt x="511" y="723"/>
                      <a:pt x="511" y="724"/>
                      <a:pt x="511" y="724"/>
                    </a:cubicBezTo>
                    <a:cubicBezTo>
                      <a:pt x="512" y="724"/>
                      <a:pt x="512" y="725"/>
                      <a:pt x="512" y="725"/>
                    </a:cubicBezTo>
                    <a:cubicBezTo>
                      <a:pt x="512" y="725"/>
                      <a:pt x="512" y="725"/>
                      <a:pt x="512" y="725"/>
                    </a:cubicBezTo>
                    <a:cubicBezTo>
                      <a:pt x="512" y="726"/>
                      <a:pt x="512" y="726"/>
                      <a:pt x="513" y="726"/>
                    </a:cubicBezTo>
                    <a:cubicBezTo>
                      <a:pt x="513" y="726"/>
                      <a:pt x="512" y="726"/>
                      <a:pt x="513" y="726"/>
                    </a:cubicBezTo>
                    <a:cubicBezTo>
                      <a:pt x="513" y="726"/>
                      <a:pt x="513" y="726"/>
                      <a:pt x="513" y="726"/>
                    </a:cubicBezTo>
                    <a:cubicBezTo>
                      <a:pt x="514" y="726"/>
                      <a:pt x="514" y="726"/>
                      <a:pt x="515" y="727"/>
                    </a:cubicBezTo>
                    <a:cubicBezTo>
                      <a:pt x="515" y="727"/>
                      <a:pt x="516" y="727"/>
                      <a:pt x="516" y="727"/>
                    </a:cubicBezTo>
                    <a:cubicBezTo>
                      <a:pt x="517" y="727"/>
                      <a:pt x="517" y="727"/>
                      <a:pt x="517" y="728"/>
                    </a:cubicBezTo>
                    <a:cubicBezTo>
                      <a:pt x="517" y="728"/>
                      <a:pt x="517" y="728"/>
                      <a:pt x="517" y="728"/>
                    </a:cubicBezTo>
                    <a:cubicBezTo>
                      <a:pt x="517" y="728"/>
                      <a:pt x="517" y="728"/>
                      <a:pt x="517" y="728"/>
                    </a:cubicBezTo>
                    <a:cubicBezTo>
                      <a:pt x="517" y="728"/>
                      <a:pt x="517" y="728"/>
                      <a:pt x="516" y="728"/>
                    </a:cubicBezTo>
                    <a:cubicBezTo>
                      <a:pt x="516" y="728"/>
                      <a:pt x="516" y="728"/>
                      <a:pt x="516" y="728"/>
                    </a:cubicBezTo>
                    <a:cubicBezTo>
                      <a:pt x="516" y="728"/>
                      <a:pt x="516" y="729"/>
                      <a:pt x="516" y="729"/>
                    </a:cubicBezTo>
                    <a:cubicBezTo>
                      <a:pt x="516" y="729"/>
                      <a:pt x="516" y="729"/>
                      <a:pt x="517" y="729"/>
                    </a:cubicBezTo>
                    <a:cubicBezTo>
                      <a:pt x="517" y="729"/>
                      <a:pt x="517" y="729"/>
                      <a:pt x="517" y="730"/>
                    </a:cubicBezTo>
                    <a:cubicBezTo>
                      <a:pt x="517" y="730"/>
                      <a:pt x="517" y="730"/>
                      <a:pt x="518" y="730"/>
                    </a:cubicBezTo>
                    <a:cubicBezTo>
                      <a:pt x="518" y="730"/>
                      <a:pt x="518" y="730"/>
                      <a:pt x="519" y="730"/>
                    </a:cubicBezTo>
                    <a:cubicBezTo>
                      <a:pt x="519" y="730"/>
                      <a:pt x="520" y="731"/>
                      <a:pt x="521" y="731"/>
                    </a:cubicBezTo>
                    <a:cubicBezTo>
                      <a:pt x="521" y="731"/>
                      <a:pt x="521" y="731"/>
                      <a:pt x="521" y="731"/>
                    </a:cubicBezTo>
                    <a:cubicBezTo>
                      <a:pt x="521" y="731"/>
                      <a:pt x="521" y="731"/>
                      <a:pt x="521" y="731"/>
                    </a:cubicBezTo>
                    <a:cubicBezTo>
                      <a:pt x="521" y="731"/>
                      <a:pt x="521" y="731"/>
                      <a:pt x="521" y="731"/>
                    </a:cubicBezTo>
                    <a:cubicBezTo>
                      <a:pt x="520" y="731"/>
                      <a:pt x="520" y="731"/>
                      <a:pt x="520" y="732"/>
                    </a:cubicBezTo>
                    <a:cubicBezTo>
                      <a:pt x="521" y="732"/>
                      <a:pt x="521" y="732"/>
                      <a:pt x="521" y="732"/>
                    </a:cubicBezTo>
                    <a:cubicBezTo>
                      <a:pt x="522" y="731"/>
                      <a:pt x="522" y="731"/>
                      <a:pt x="522" y="731"/>
                    </a:cubicBezTo>
                    <a:cubicBezTo>
                      <a:pt x="523" y="731"/>
                      <a:pt x="523" y="731"/>
                      <a:pt x="523" y="731"/>
                    </a:cubicBezTo>
                    <a:cubicBezTo>
                      <a:pt x="523" y="731"/>
                      <a:pt x="523" y="731"/>
                      <a:pt x="523" y="731"/>
                    </a:cubicBezTo>
                    <a:cubicBezTo>
                      <a:pt x="524" y="731"/>
                      <a:pt x="524" y="731"/>
                      <a:pt x="524" y="731"/>
                    </a:cubicBezTo>
                    <a:cubicBezTo>
                      <a:pt x="524" y="731"/>
                      <a:pt x="524" y="731"/>
                      <a:pt x="524" y="731"/>
                    </a:cubicBezTo>
                    <a:cubicBezTo>
                      <a:pt x="525" y="731"/>
                      <a:pt x="525" y="732"/>
                      <a:pt x="526" y="732"/>
                    </a:cubicBezTo>
                    <a:cubicBezTo>
                      <a:pt x="526" y="732"/>
                      <a:pt x="526" y="732"/>
                      <a:pt x="526" y="732"/>
                    </a:cubicBezTo>
                    <a:cubicBezTo>
                      <a:pt x="526" y="732"/>
                      <a:pt x="527" y="732"/>
                      <a:pt x="527" y="732"/>
                    </a:cubicBezTo>
                    <a:cubicBezTo>
                      <a:pt x="528" y="732"/>
                      <a:pt x="529" y="731"/>
                      <a:pt x="530" y="730"/>
                    </a:cubicBezTo>
                    <a:cubicBezTo>
                      <a:pt x="530" y="730"/>
                      <a:pt x="530" y="731"/>
                      <a:pt x="530" y="731"/>
                    </a:cubicBezTo>
                    <a:cubicBezTo>
                      <a:pt x="530" y="731"/>
                      <a:pt x="530" y="731"/>
                      <a:pt x="530" y="732"/>
                    </a:cubicBezTo>
                    <a:cubicBezTo>
                      <a:pt x="530" y="732"/>
                      <a:pt x="530" y="732"/>
                      <a:pt x="530" y="732"/>
                    </a:cubicBezTo>
                    <a:cubicBezTo>
                      <a:pt x="530" y="732"/>
                      <a:pt x="531" y="732"/>
                      <a:pt x="531" y="732"/>
                    </a:cubicBezTo>
                    <a:cubicBezTo>
                      <a:pt x="531" y="732"/>
                      <a:pt x="531" y="732"/>
                      <a:pt x="532" y="732"/>
                    </a:cubicBezTo>
                    <a:cubicBezTo>
                      <a:pt x="532" y="732"/>
                      <a:pt x="532" y="732"/>
                      <a:pt x="532" y="732"/>
                    </a:cubicBezTo>
                    <a:cubicBezTo>
                      <a:pt x="532" y="732"/>
                      <a:pt x="533" y="732"/>
                      <a:pt x="533" y="732"/>
                    </a:cubicBezTo>
                    <a:cubicBezTo>
                      <a:pt x="533" y="731"/>
                      <a:pt x="533" y="731"/>
                      <a:pt x="533" y="731"/>
                    </a:cubicBezTo>
                    <a:cubicBezTo>
                      <a:pt x="533" y="730"/>
                      <a:pt x="533" y="730"/>
                      <a:pt x="533" y="729"/>
                    </a:cubicBezTo>
                    <a:cubicBezTo>
                      <a:pt x="533" y="729"/>
                      <a:pt x="533" y="729"/>
                      <a:pt x="533" y="729"/>
                    </a:cubicBezTo>
                    <a:cubicBezTo>
                      <a:pt x="533" y="728"/>
                      <a:pt x="533" y="728"/>
                      <a:pt x="533" y="728"/>
                    </a:cubicBezTo>
                    <a:cubicBezTo>
                      <a:pt x="533" y="728"/>
                      <a:pt x="533" y="727"/>
                      <a:pt x="533" y="727"/>
                    </a:cubicBezTo>
                    <a:cubicBezTo>
                      <a:pt x="533" y="727"/>
                      <a:pt x="534" y="727"/>
                      <a:pt x="534" y="726"/>
                    </a:cubicBezTo>
                    <a:cubicBezTo>
                      <a:pt x="535" y="726"/>
                      <a:pt x="535" y="725"/>
                      <a:pt x="536" y="724"/>
                    </a:cubicBezTo>
                    <a:cubicBezTo>
                      <a:pt x="536" y="724"/>
                      <a:pt x="536" y="723"/>
                      <a:pt x="536" y="722"/>
                    </a:cubicBezTo>
                    <a:cubicBezTo>
                      <a:pt x="537" y="722"/>
                      <a:pt x="537" y="721"/>
                      <a:pt x="537" y="721"/>
                    </a:cubicBezTo>
                    <a:cubicBezTo>
                      <a:pt x="538" y="721"/>
                      <a:pt x="538" y="720"/>
                      <a:pt x="538" y="720"/>
                    </a:cubicBezTo>
                    <a:cubicBezTo>
                      <a:pt x="538" y="719"/>
                      <a:pt x="539" y="719"/>
                      <a:pt x="539" y="719"/>
                    </a:cubicBezTo>
                    <a:cubicBezTo>
                      <a:pt x="539" y="719"/>
                      <a:pt x="539" y="719"/>
                      <a:pt x="539" y="719"/>
                    </a:cubicBezTo>
                    <a:cubicBezTo>
                      <a:pt x="539" y="719"/>
                      <a:pt x="539" y="719"/>
                      <a:pt x="540" y="719"/>
                    </a:cubicBezTo>
                    <a:cubicBezTo>
                      <a:pt x="540" y="719"/>
                      <a:pt x="540" y="719"/>
                      <a:pt x="540" y="719"/>
                    </a:cubicBezTo>
                    <a:cubicBezTo>
                      <a:pt x="540" y="719"/>
                      <a:pt x="540" y="719"/>
                      <a:pt x="540" y="720"/>
                    </a:cubicBezTo>
                    <a:cubicBezTo>
                      <a:pt x="540" y="720"/>
                      <a:pt x="540" y="720"/>
                      <a:pt x="540" y="720"/>
                    </a:cubicBezTo>
                    <a:cubicBezTo>
                      <a:pt x="540" y="720"/>
                      <a:pt x="540" y="720"/>
                      <a:pt x="541" y="720"/>
                    </a:cubicBezTo>
                    <a:cubicBezTo>
                      <a:pt x="541" y="721"/>
                      <a:pt x="541" y="721"/>
                      <a:pt x="541" y="722"/>
                    </a:cubicBezTo>
                    <a:cubicBezTo>
                      <a:pt x="541" y="722"/>
                      <a:pt x="540" y="722"/>
                      <a:pt x="540" y="722"/>
                    </a:cubicBezTo>
                    <a:cubicBezTo>
                      <a:pt x="540" y="723"/>
                      <a:pt x="540" y="723"/>
                      <a:pt x="540" y="723"/>
                    </a:cubicBezTo>
                    <a:cubicBezTo>
                      <a:pt x="540" y="723"/>
                      <a:pt x="540" y="724"/>
                      <a:pt x="540" y="724"/>
                    </a:cubicBezTo>
                    <a:cubicBezTo>
                      <a:pt x="540" y="724"/>
                      <a:pt x="540" y="724"/>
                      <a:pt x="540" y="725"/>
                    </a:cubicBezTo>
                    <a:cubicBezTo>
                      <a:pt x="540" y="725"/>
                      <a:pt x="540" y="725"/>
                      <a:pt x="539" y="725"/>
                    </a:cubicBezTo>
                    <a:cubicBezTo>
                      <a:pt x="539" y="725"/>
                      <a:pt x="539" y="726"/>
                      <a:pt x="539" y="726"/>
                    </a:cubicBezTo>
                    <a:cubicBezTo>
                      <a:pt x="539" y="726"/>
                      <a:pt x="539" y="726"/>
                      <a:pt x="539" y="726"/>
                    </a:cubicBezTo>
                    <a:cubicBezTo>
                      <a:pt x="539" y="726"/>
                      <a:pt x="539" y="726"/>
                      <a:pt x="540" y="726"/>
                    </a:cubicBezTo>
                    <a:cubicBezTo>
                      <a:pt x="540" y="726"/>
                      <a:pt x="540" y="726"/>
                      <a:pt x="540" y="726"/>
                    </a:cubicBezTo>
                    <a:cubicBezTo>
                      <a:pt x="540" y="726"/>
                      <a:pt x="540" y="726"/>
                      <a:pt x="540" y="726"/>
                    </a:cubicBezTo>
                    <a:cubicBezTo>
                      <a:pt x="540" y="726"/>
                      <a:pt x="540" y="726"/>
                      <a:pt x="541" y="726"/>
                    </a:cubicBezTo>
                    <a:cubicBezTo>
                      <a:pt x="541" y="726"/>
                      <a:pt x="541" y="726"/>
                      <a:pt x="541" y="726"/>
                    </a:cubicBezTo>
                    <a:cubicBezTo>
                      <a:pt x="541" y="726"/>
                      <a:pt x="541" y="726"/>
                      <a:pt x="541" y="726"/>
                    </a:cubicBezTo>
                    <a:cubicBezTo>
                      <a:pt x="541" y="726"/>
                      <a:pt x="541" y="726"/>
                      <a:pt x="541" y="726"/>
                    </a:cubicBezTo>
                    <a:cubicBezTo>
                      <a:pt x="541" y="726"/>
                      <a:pt x="541" y="726"/>
                      <a:pt x="541" y="727"/>
                    </a:cubicBezTo>
                    <a:cubicBezTo>
                      <a:pt x="541" y="727"/>
                      <a:pt x="541" y="727"/>
                      <a:pt x="542" y="727"/>
                    </a:cubicBezTo>
                    <a:cubicBezTo>
                      <a:pt x="542" y="727"/>
                      <a:pt x="542" y="727"/>
                      <a:pt x="542" y="727"/>
                    </a:cubicBezTo>
                    <a:cubicBezTo>
                      <a:pt x="542" y="727"/>
                      <a:pt x="543" y="726"/>
                      <a:pt x="543" y="726"/>
                    </a:cubicBezTo>
                    <a:cubicBezTo>
                      <a:pt x="543" y="726"/>
                      <a:pt x="543" y="727"/>
                      <a:pt x="543" y="727"/>
                    </a:cubicBezTo>
                    <a:cubicBezTo>
                      <a:pt x="544" y="727"/>
                      <a:pt x="544" y="727"/>
                      <a:pt x="544" y="728"/>
                    </a:cubicBezTo>
                    <a:cubicBezTo>
                      <a:pt x="544" y="728"/>
                      <a:pt x="544" y="728"/>
                      <a:pt x="544" y="728"/>
                    </a:cubicBezTo>
                    <a:cubicBezTo>
                      <a:pt x="544" y="728"/>
                      <a:pt x="544" y="728"/>
                      <a:pt x="544" y="728"/>
                    </a:cubicBezTo>
                    <a:cubicBezTo>
                      <a:pt x="544" y="728"/>
                      <a:pt x="543" y="729"/>
                      <a:pt x="543" y="729"/>
                    </a:cubicBezTo>
                    <a:cubicBezTo>
                      <a:pt x="543" y="729"/>
                      <a:pt x="543" y="729"/>
                      <a:pt x="544" y="729"/>
                    </a:cubicBezTo>
                    <a:cubicBezTo>
                      <a:pt x="544" y="729"/>
                      <a:pt x="544" y="729"/>
                      <a:pt x="544" y="729"/>
                    </a:cubicBezTo>
                    <a:cubicBezTo>
                      <a:pt x="544" y="729"/>
                      <a:pt x="544" y="729"/>
                      <a:pt x="544" y="729"/>
                    </a:cubicBezTo>
                    <a:cubicBezTo>
                      <a:pt x="544" y="729"/>
                      <a:pt x="544" y="730"/>
                      <a:pt x="544" y="730"/>
                    </a:cubicBezTo>
                    <a:cubicBezTo>
                      <a:pt x="543" y="730"/>
                      <a:pt x="543" y="730"/>
                      <a:pt x="543" y="730"/>
                    </a:cubicBezTo>
                    <a:cubicBezTo>
                      <a:pt x="543" y="730"/>
                      <a:pt x="542" y="730"/>
                      <a:pt x="542" y="730"/>
                    </a:cubicBezTo>
                    <a:cubicBezTo>
                      <a:pt x="542" y="730"/>
                      <a:pt x="542" y="730"/>
                      <a:pt x="542" y="730"/>
                    </a:cubicBezTo>
                    <a:cubicBezTo>
                      <a:pt x="542" y="730"/>
                      <a:pt x="542" y="731"/>
                      <a:pt x="542" y="731"/>
                    </a:cubicBezTo>
                    <a:cubicBezTo>
                      <a:pt x="542" y="731"/>
                      <a:pt x="541" y="731"/>
                      <a:pt x="541" y="732"/>
                    </a:cubicBezTo>
                    <a:cubicBezTo>
                      <a:pt x="541" y="732"/>
                      <a:pt x="540" y="732"/>
                      <a:pt x="539" y="733"/>
                    </a:cubicBezTo>
                    <a:cubicBezTo>
                      <a:pt x="539" y="733"/>
                      <a:pt x="539" y="733"/>
                      <a:pt x="539" y="733"/>
                    </a:cubicBezTo>
                    <a:cubicBezTo>
                      <a:pt x="539" y="733"/>
                      <a:pt x="538" y="733"/>
                      <a:pt x="538" y="733"/>
                    </a:cubicBezTo>
                    <a:cubicBezTo>
                      <a:pt x="538" y="733"/>
                      <a:pt x="538" y="733"/>
                      <a:pt x="538" y="733"/>
                    </a:cubicBezTo>
                    <a:cubicBezTo>
                      <a:pt x="538" y="733"/>
                      <a:pt x="538" y="733"/>
                      <a:pt x="538" y="733"/>
                    </a:cubicBezTo>
                    <a:cubicBezTo>
                      <a:pt x="537" y="733"/>
                      <a:pt x="537" y="733"/>
                      <a:pt x="537" y="733"/>
                    </a:cubicBezTo>
                    <a:cubicBezTo>
                      <a:pt x="537" y="733"/>
                      <a:pt x="537" y="733"/>
                      <a:pt x="537" y="733"/>
                    </a:cubicBezTo>
                    <a:cubicBezTo>
                      <a:pt x="537" y="732"/>
                      <a:pt x="537" y="732"/>
                      <a:pt x="536" y="732"/>
                    </a:cubicBezTo>
                    <a:cubicBezTo>
                      <a:pt x="536" y="733"/>
                      <a:pt x="536" y="733"/>
                      <a:pt x="535" y="733"/>
                    </a:cubicBezTo>
                    <a:cubicBezTo>
                      <a:pt x="535" y="733"/>
                      <a:pt x="535" y="733"/>
                      <a:pt x="535" y="733"/>
                    </a:cubicBezTo>
                    <a:cubicBezTo>
                      <a:pt x="535" y="733"/>
                      <a:pt x="535" y="733"/>
                      <a:pt x="535" y="733"/>
                    </a:cubicBezTo>
                    <a:cubicBezTo>
                      <a:pt x="535" y="733"/>
                      <a:pt x="534" y="733"/>
                      <a:pt x="534" y="733"/>
                    </a:cubicBezTo>
                    <a:cubicBezTo>
                      <a:pt x="534" y="733"/>
                      <a:pt x="534" y="733"/>
                      <a:pt x="534" y="733"/>
                    </a:cubicBezTo>
                    <a:cubicBezTo>
                      <a:pt x="534" y="733"/>
                      <a:pt x="534" y="733"/>
                      <a:pt x="534" y="734"/>
                    </a:cubicBezTo>
                    <a:cubicBezTo>
                      <a:pt x="534" y="734"/>
                      <a:pt x="534" y="734"/>
                      <a:pt x="534" y="734"/>
                    </a:cubicBezTo>
                    <a:cubicBezTo>
                      <a:pt x="534" y="734"/>
                      <a:pt x="534" y="735"/>
                      <a:pt x="533" y="735"/>
                    </a:cubicBezTo>
                    <a:cubicBezTo>
                      <a:pt x="533" y="735"/>
                      <a:pt x="533" y="735"/>
                      <a:pt x="533" y="735"/>
                    </a:cubicBezTo>
                    <a:cubicBezTo>
                      <a:pt x="533" y="735"/>
                      <a:pt x="533" y="735"/>
                      <a:pt x="533" y="735"/>
                    </a:cubicBezTo>
                    <a:cubicBezTo>
                      <a:pt x="534" y="735"/>
                      <a:pt x="535" y="735"/>
                      <a:pt x="535" y="735"/>
                    </a:cubicBezTo>
                    <a:cubicBezTo>
                      <a:pt x="536" y="735"/>
                      <a:pt x="536" y="735"/>
                      <a:pt x="536" y="735"/>
                    </a:cubicBezTo>
                    <a:cubicBezTo>
                      <a:pt x="536" y="735"/>
                      <a:pt x="536" y="736"/>
                      <a:pt x="536" y="736"/>
                    </a:cubicBezTo>
                    <a:cubicBezTo>
                      <a:pt x="536" y="736"/>
                      <a:pt x="536" y="736"/>
                      <a:pt x="536" y="736"/>
                    </a:cubicBezTo>
                    <a:cubicBezTo>
                      <a:pt x="536" y="736"/>
                      <a:pt x="536" y="736"/>
                      <a:pt x="536" y="736"/>
                    </a:cubicBezTo>
                    <a:cubicBezTo>
                      <a:pt x="536" y="736"/>
                      <a:pt x="536" y="736"/>
                      <a:pt x="536" y="736"/>
                    </a:cubicBezTo>
                    <a:cubicBezTo>
                      <a:pt x="536" y="736"/>
                      <a:pt x="535" y="736"/>
                      <a:pt x="535" y="736"/>
                    </a:cubicBezTo>
                    <a:cubicBezTo>
                      <a:pt x="535" y="736"/>
                      <a:pt x="535" y="736"/>
                      <a:pt x="535" y="736"/>
                    </a:cubicBezTo>
                    <a:cubicBezTo>
                      <a:pt x="535" y="736"/>
                      <a:pt x="534" y="736"/>
                      <a:pt x="534" y="736"/>
                    </a:cubicBezTo>
                    <a:cubicBezTo>
                      <a:pt x="534" y="736"/>
                      <a:pt x="534" y="736"/>
                      <a:pt x="534" y="737"/>
                    </a:cubicBezTo>
                    <a:cubicBezTo>
                      <a:pt x="534" y="737"/>
                      <a:pt x="534" y="737"/>
                      <a:pt x="534" y="737"/>
                    </a:cubicBezTo>
                    <a:cubicBezTo>
                      <a:pt x="534" y="737"/>
                      <a:pt x="533" y="737"/>
                      <a:pt x="533" y="737"/>
                    </a:cubicBezTo>
                    <a:cubicBezTo>
                      <a:pt x="533" y="737"/>
                      <a:pt x="532" y="737"/>
                      <a:pt x="532" y="737"/>
                    </a:cubicBezTo>
                    <a:cubicBezTo>
                      <a:pt x="531" y="737"/>
                      <a:pt x="532" y="737"/>
                      <a:pt x="532" y="737"/>
                    </a:cubicBezTo>
                    <a:cubicBezTo>
                      <a:pt x="532" y="737"/>
                      <a:pt x="532" y="737"/>
                      <a:pt x="532" y="737"/>
                    </a:cubicBezTo>
                    <a:cubicBezTo>
                      <a:pt x="531" y="737"/>
                      <a:pt x="531" y="737"/>
                      <a:pt x="531" y="737"/>
                    </a:cubicBezTo>
                    <a:cubicBezTo>
                      <a:pt x="531" y="737"/>
                      <a:pt x="530" y="738"/>
                      <a:pt x="530" y="738"/>
                    </a:cubicBezTo>
                    <a:cubicBezTo>
                      <a:pt x="530" y="738"/>
                      <a:pt x="530" y="738"/>
                      <a:pt x="530" y="738"/>
                    </a:cubicBezTo>
                    <a:cubicBezTo>
                      <a:pt x="530" y="738"/>
                      <a:pt x="530" y="738"/>
                      <a:pt x="530" y="739"/>
                    </a:cubicBezTo>
                    <a:cubicBezTo>
                      <a:pt x="529" y="739"/>
                      <a:pt x="529" y="739"/>
                      <a:pt x="529" y="739"/>
                    </a:cubicBezTo>
                    <a:cubicBezTo>
                      <a:pt x="529" y="739"/>
                      <a:pt x="528" y="739"/>
                      <a:pt x="528" y="739"/>
                    </a:cubicBezTo>
                    <a:cubicBezTo>
                      <a:pt x="527" y="739"/>
                      <a:pt x="526" y="740"/>
                      <a:pt x="525" y="740"/>
                    </a:cubicBezTo>
                    <a:cubicBezTo>
                      <a:pt x="525" y="740"/>
                      <a:pt x="525" y="740"/>
                      <a:pt x="524" y="740"/>
                    </a:cubicBezTo>
                    <a:cubicBezTo>
                      <a:pt x="524" y="741"/>
                      <a:pt x="524" y="741"/>
                      <a:pt x="524" y="741"/>
                    </a:cubicBezTo>
                    <a:cubicBezTo>
                      <a:pt x="523" y="741"/>
                      <a:pt x="523" y="741"/>
                      <a:pt x="523" y="741"/>
                    </a:cubicBezTo>
                    <a:cubicBezTo>
                      <a:pt x="523" y="741"/>
                      <a:pt x="522" y="741"/>
                      <a:pt x="522" y="741"/>
                    </a:cubicBezTo>
                    <a:cubicBezTo>
                      <a:pt x="522" y="741"/>
                      <a:pt x="522" y="741"/>
                      <a:pt x="522" y="741"/>
                    </a:cubicBezTo>
                    <a:cubicBezTo>
                      <a:pt x="522" y="741"/>
                      <a:pt x="522" y="741"/>
                      <a:pt x="521" y="741"/>
                    </a:cubicBezTo>
                    <a:cubicBezTo>
                      <a:pt x="521" y="741"/>
                      <a:pt x="521" y="741"/>
                      <a:pt x="521" y="741"/>
                    </a:cubicBezTo>
                    <a:cubicBezTo>
                      <a:pt x="521" y="741"/>
                      <a:pt x="520" y="741"/>
                      <a:pt x="520" y="741"/>
                    </a:cubicBezTo>
                    <a:cubicBezTo>
                      <a:pt x="520" y="741"/>
                      <a:pt x="520" y="741"/>
                      <a:pt x="520" y="741"/>
                    </a:cubicBezTo>
                    <a:cubicBezTo>
                      <a:pt x="520" y="741"/>
                      <a:pt x="520" y="741"/>
                      <a:pt x="521" y="742"/>
                    </a:cubicBezTo>
                    <a:cubicBezTo>
                      <a:pt x="520" y="742"/>
                      <a:pt x="520" y="742"/>
                      <a:pt x="519" y="742"/>
                    </a:cubicBezTo>
                    <a:cubicBezTo>
                      <a:pt x="519" y="742"/>
                      <a:pt x="519" y="742"/>
                      <a:pt x="519" y="743"/>
                    </a:cubicBezTo>
                    <a:cubicBezTo>
                      <a:pt x="519" y="743"/>
                      <a:pt x="519" y="743"/>
                      <a:pt x="519" y="743"/>
                    </a:cubicBezTo>
                    <a:cubicBezTo>
                      <a:pt x="519" y="743"/>
                      <a:pt x="519" y="743"/>
                      <a:pt x="519" y="743"/>
                    </a:cubicBezTo>
                    <a:cubicBezTo>
                      <a:pt x="519" y="744"/>
                      <a:pt x="519" y="744"/>
                      <a:pt x="518" y="744"/>
                    </a:cubicBezTo>
                    <a:cubicBezTo>
                      <a:pt x="518" y="743"/>
                      <a:pt x="518" y="743"/>
                      <a:pt x="518" y="743"/>
                    </a:cubicBezTo>
                    <a:cubicBezTo>
                      <a:pt x="518" y="744"/>
                      <a:pt x="518" y="744"/>
                      <a:pt x="518" y="744"/>
                    </a:cubicBezTo>
                    <a:cubicBezTo>
                      <a:pt x="518" y="744"/>
                      <a:pt x="517" y="744"/>
                      <a:pt x="517" y="744"/>
                    </a:cubicBezTo>
                    <a:cubicBezTo>
                      <a:pt x="517" y="743"/>
                      <a:pt x="517" y="743"/>
                      <a:pt x="517" y="743"/>
                    </a:cubicBezTo>
                    <a:cubicBezTo>
                      <a:pt x="517" y="743"/>
                      <a:pt x="517" y="743"/>
                      <a:pt x="517" y="743"/>
                    </a:cubicBezTo>
                    <a:cubicBezTo>
                      <a:pt x="517" y="743"/>
                      <a:pt x="517" y="742"/>
                      <a:pt x="517" y="742"/>
                    </a:cubicBezTo>
                    <a:cubicBezTo>
                      <a:pt x="516" y="742"/>
                      <a:pt x="516" y="742"/>
                      <a:pt x="516" y="742"/>
                    </a:cubicBezTo>
                    <a:cubicBezTo>
                      <a:pt x="516" y="743"/>
                      <a:pt x="516" y="743"/>
                      <a:pt x="516" y="743"/>
                    </a:cubicBezTo>
                    <a:cubicBezTo>
                      <a:pt x="516" y="743"/>
                      <a:pt x="516" y="743"/>
                      <a:pt x="516" y="743"/>
                    </a:cubicBezTo>
                    <a:cubicBezTo>
                      <a:pt x="516" y="743"/>
                      <a:pt x="516" y="743"/>
                      <a:pt x="516" y="743"/>
                    </a:cubicBezTo>
                    <a:cubicBezTo>
                      <a:pt x="516" y="743"/>
                      <a:pt x="515" y="743"/>
                      <a:pt x="515" y="743"/>
                    </a:cubicBezTo>
                    <a:cubicBezTo>
                      <a:pt x="515" y="743"/>
                      <a:pt x="515" y="743"/>
                      <a:pt x="515" y="743"/>
                    </a:cubicBezTo>
                    <a:cubicBezTo>
                      <a:pt x="515" y="743"/>
                      <a:pt x="515" y="743"/>
                      <a:pt x="515" y="743"/>
                    </a:cubicBezTo>
                    <a:cubicBezTo>
                      <a:pt x="514" y="743"/>
                      <a:pt x="514" y="743"/>
                      <a:pt x="514" y="743"/>
                    </a:cubicBezTo>
                    <a:cubicBezTo>
                      <a:pt x="514" y="743"/>
                      <a:pt x="514" y="743"/>
                      <a:pt x="514" y="743"/>
                    </a:cubicBezTo>
                    <a:cubicBezTo>
                      <a:pt x="514" y="743"/>
                      <a:pt x="514" y="743"/>
                      <a:pt x="514" y="743"/>
                    </a:cubicBezTo>
                    <a:cubicBezTo>
                      <a:pt x="514" y="744"/>
                      <a:pt x="514" y="744"/>
                      <a:pt x="514" y="744"/>
                    </a:cubicBezTo>
                    <a:cubicBezTo>
                      <a:pt x="514" y="744"/>
                      <a:pt x="514" y="744"/>
                      <a:pt x="514" y="744"/>
                    </a:cubicBezTo>
                    <a:cubicBezTo>
                      <a:pt x="514" y="744"/>
                      <a:pt x="514" y="744"/>
                      <a:pt x="514" y="744"/>
                    </a:cubicBezTo>
                    <a:cubicBezTo>
                      <a:pt x="514" y="744"/>
                      <a:pt x="514" y="744"/>
                      <a:pt x="514" y="744"/>
                    </a:cubicBezTo>
                    <a:cubicBezTo>
                      <a:pt x="514" y="744"/>
                      <a:pt x="514" y="744"/>
                      <a:pt x="514" y="744"/>
                    </a:cubicBezTo>
                    <a:cubicBezTo>
                      <a:pt x="514" y="744"/>
                      <a:pt x="514" y="745"/>
                      <a:pt x="514" y="745"/>
                    </a:cubicBezTo>
                    <a:cubicBezTo>
                      <a:pt x="514" y="745"/>
                      <a:pt x="513" y="746"/>
                      <a:pt x="513" y="746"/>
                    </a:cubicBezTo>
                    <a:cubicBezTo>
                      <a:pt x="513" y="746"/>
                      <a:pt x="513" y="747"/>
                      <a:pt x="512" y="747"/>
                    </a:cubicBezTo>
                    <a:cubicBezTo>
                      <a:pt x="512" y="747"/>
                      <a:pt x="512" y="747"/>
                      <a:pt x="512" y="747"/>
                    </a:cubicBezTo>
                    <a:cubicBezTo>
                      <a:pt x="512" y="747"/>
                      <a:pt x="512" y="747"/>
                      <a:pt x="512" y="748"/>
                    </a:cubicBezTo>
                    <a:cubicBezTo>
                      <a:pt x="512" y="748"/>
                      <a:pt x="511" y="748"/>
                      <a:pt x="511" y="748"/>
                    </a:cubicBezTo>
                    <a:cubicBezTo>
                      <a:pt x="511" y="748"/>
                      <a:pt x="511" y="748"/>
                      <a:pt x="511" y="748"/>
                    </a:cubicBezTo>
                    <a:cubicBezTo>
                      <a:pt x="511" y="748"/>
                      <a:pt x="511" y="749"/>
                      <a:pt x="511" y="749"/>
                    </a:cubicBezTo>
                    <a:cubicBezTo>
                      <a:pt x="511" y="749"/>
                      <a:pt x="511" y="749"/>
                      <a:pt x="511" y="750"/>
                    </a:cubicBezTo>
                    <a:cubicBezTo>
                      <a:pt x="510" y="750"/>
                      <a:pt x="510" y="750"/>
                      <a:pt x="510" y="750"/>
                    </a:cubicBezTo>
                    <a:cubicBezTo>
                      <a:pt x="510" y="750"/>
                      <a:pt x="510" y="750"/>
                      <a:pt x="509" y="750"/>
                    </a:cubicBezTo>
                    <a:cubicBezTo>
                      <a:pt x="509" y="750"/>
                      <a:pt x="509" y="750"/>
                      <a:pt x="509" y="750"/>
                    </a:cubicBezTo>
                    <a:cubicBezTo>
                      <a:pt x="509" y="750"/>
                      <a:pt x="509" y="750"/>
                      <a:pt x="509" y="750"/>
                    </a:cubicBezTo>
                    <a:cubicBezTo>
                      <a:pt x="509" y="751"/>
                      <a:pt x="509" y="751"/>
                      <a:pt x="509" y="751"/>
                    </a:cubicBezTo>
                    <a:cubicBezTo>
                      <a:pt x="509" y="751"/>
                      <a:pt x="508" y="751"/>
                      <a:pt x="508" y="751"/>
                    </a:cubicBezTo>
                    <a:cubicBezTo>
                      <a:pt x="508" y="751"/>
                      <a:pt x="508" y="751"/>
                      <a:pt x="508" y="751"/>
                    </a:cubicBezTo>
                    <a:cubicBezTo>
                      <a:pt x="508" y="751"/>
                      <a:pt x="508" y="750"/>
                      <a:pt x="508" y="750"/>
                    </a:cubicBezTo>
                    <a:cubicBezTo>
                      <a:pt x="508" y="750"/>
                      <a:pt x="508" y="750"/>
                      <a:pt x="508" y="750"/>
                    </a:cubicBezTo>
                    <a:cubicBezTo>
                      <a:pt x="508" y="750"/>
                      <a:pt x="508" y="750"/>
                      <a:pt x="508" y="750"/>
                    </a:cubicBezTo>
                    <a:cubicBezTo>
                      <a:pt x="508" y="750"/>
                      <a:pt x="508" y="750"/>
                      <a:pt x="508" y="750"/>
                    </a:cubicBezTo>
                    <a:cubicBezTo>
                      <a:pt x="507" y="751"/>
                      <a:pt x="507" y="751"/>
                      <a:pt x="507" y="751"/>
                    </a:cubicBezTo>
                    <a:cubicBezTo>
                      <a:pt x="507" y="751"/>
                      <a:pt x="507" y="751"/>
                      <a:pt x="507" y="751"/>
                    </a:cubicBezTo>
                    <a:cubicBezTo>
                      <a:pt x="507" y="752"/>
                      <a:pt x="507" y="752"/>
                      <a:pt x="507" y="752"/>
                    </a:cubicBezTo>
                    <a:cubicBezTo>
                      <a:pt x="507" y="752"/>
                      <a:pt x="507" y="752"/>
                      <a:pt x="506" y="752"/>
                    </a:cubicBezTo>
                    <a:cubicBezTo>
                      <a:pt x="506" y="752"/>
                      <a:pt x="506" y="752"/>
                      <a:pt x="506" y="752"/>
                    </a:cubicBezTo>
                    <a:cubicBezTo>
                      <a:pt x="506" y="752"/>
                      <a:pt x="506" y="753"/>
                      <a:pt x="506" y="752"/>
                    </a:cubicBezTo>
                    <a:cubicBezTo>
                      <a:pt x="505" y="752"/>
                      <a:pt x="505" y="752"/>
                      <a:pt x="505" y="752"/>
                    </a:cubicBezTo>
                    <a:cubicBezTo>
                      <a:pt x="505" y="752"/>
                      <a:pt x="505" y="752"/>
                      <a:pt x="505" y="752"/>
                    </a:cubicBezTo>
                    <a:cubicBezTo>
                      <a:pt x="505" y="752"/>
                      <a:pt x="505" y="752"/>
                      <a:pt x="505" y="753"/>
                    </a:cubicBezTo>
                    <a:cubicBezTo>
                      <a:pt x="505" y="753"/>
                      <a:pt x="505" y="753"/>
                      <a:pt x="505" y="753"/>
                    </a:cubicBezTo>
                    <a:cubicBezTo>
                      <a:pt x="505" y="753"/>
                      <a:pt x="505" y="752"/>
                      <a:pt x="505" y="752"/>
                    </a:cubicBezTo>
                    <a:cubicBezTo>
                      <a:pt x="504" y="752"/>
                      <a:pt x="504" y="752"/>
                      <a:pt x="504" y="752"/>
                    </a:cubicBezTo>
                    <a:cubicBezTo>
                      <a:pt x="504" y="752"/>
                      <a:pt x="504" y="752"/>
                      <a:pt x="504" y="752"/>
                    </a:cubicBezTo>
                    <a:cubicBezTo>
                      <a:pt x="504" y="752"/>
                      <a:pt x="504" y="752"/>
                      <a:pt x="504" y="751"/>
                    </a:cubicBezTo>
                    <a:cubicBezTo>
                      <a:pt x="504" y="751"/>
                      <a:pt x="504" y="751"/>
                      <a:pt x="504" y="750"/>
                    </a:cubicBezTo>
                    <a:cubicBezTo>
                      <a:pt x="504" y="750"/>
                      <a:pt x="503" y="750"/>
                      <a:pt x="503" y="750"/>
                    </a:cubicBezTo>
                    <a:cubicBezTo>
                      <a:pt x="503" y="750"/>
                      <a:pt x="503" y="750"/>
                      <a:pt x="503" y="750"/>
                    </a:cubicBezTo>
                    <a:cubicBezTo>
                      <a:pt x="503" y="750"/>
                      <a:pt x="503" y="750"/>
                      <a:pt x="503" y="750"/>
                    </a:cubicBezTo>
                    <a:cubicBezTo>
                      <a:pt x="502" y="751"/>
                      <a:pt x="502" y="750"/>
                      <a:pt x="502" y="750"/>
                    </a:cubicBezTo>
                    <a:cubicBezTo>
                      <a:pt x="502" y="750"/>
                      <a:pt x="502" y="750"/>
                      <a:pt x="502" y="749"/>
                    </a:cubicBezTo>
                    <a:cubicBezTo>
                      <a:pt x="501" y="749"/>
                      <a:pt x="502" y="749"/>
                      <a:pt x="502" y="749"/>
                    </a:cubicBezTo>
                    <a:cubicBezTo>
                      <a:pt x="502" y="748"/>
                      <a:pt x="501" y="747"/>
                      <a:pt x="501" y="747"/>
                    </a:cubicBezTo>
                    <a:cubicBezTo>
                      <a:pt x="501" y="746"/>
                      <a:pt x="502" y="746"/>
                      <a:pt x="502" y="746"/>
                    </a:cubicBezTo>
                    <a:cubicBezTo>
                      <a:pt x="502" y="745"/>
                      <a:pt x="502" y="745"/>
                      <a:pt x="502" y="744"/>
                    </a:cubicBezTo>
                    <a:cubicBezTo>
                      <a:pt x="502" y="744"/>
                      <a:pt x="502" y="744"/>
                      <a:pt x="502" y="744"/>
                    </a:cubicBezTo>
                    <a:cubicBezTo>
                      <a:pt x="502" y="743"/>
                      <a:pt x="502" y="743"/>
                      <a:pt x="502" y="743"/>
                    </a:cubicBezTo>
                    <a:cubicBezTo>
                      <a:pt x="503" y="743"/>
                      <a:pt x="503" y="743"/>
                      <a:pt x="503" y="743"/>
                    </a:cubicBezTo>
                    <a:cubicBezTo>
                      <a:pt x="503" y="742"/>
                      <a:pt x="503" y="742"/>
                      <a:pt x="503" y="742"/>
                    </a:cubicBezTo>
                    <a:cubicBezTo>
                      <a:pt x="503" y="742"/>
                      <a:pt x="503" y="742"/>
                      <a:pt x="503" y="742"/>
                    </a:cubicBezTo>
                    <a:cubicBezTo>
                      <a:pt x="503" y="742"/>
                      <a:pt x="504" y="742"/>
                      <a:pt x="504" y="742"/>
                    </a:cubicBezTo>
                    <a:cubicBezTo>
                      <a:pt x="504" y="742"/>
                      <a:pt x="504" y="742"/>
                      <a:pt x="504" y="742"/>
                    </a:cubicBezTo>
                    <a:cubicBezTo>
                      <a:pt x="504" y="742"/>
                      <a:pt x="505" y="742"/>
                      <a:pt x="505" y="742"/>
                    </a:cubicBezTo>
                    <a:cubicBezTo>
                      <a:pt x="505" y="742"/>
                      <a:pt x="505" y="741"/>
                      <a:pt x="506" y="741"/>
                    </a:cubicBezTo>
                    <a:cubicBezTo>
                      <a:pt x="505" y="741"/>
                      <a:pt x="505" y="741"/>
                      <a:pt x="505" y="741"/>
                    </a:cubicBezTo>
                    <a:cubicBezTo>
                      <a:pt x="505" y="741"/>
                      <a:pt x="505" y="741"/>
                      <a:pt x="505" y="741"/>
                    </a:cubicBezTo>
                    <a:cubicBezTo>
                      <a:pt x="505" y="741"/>
                      <a:pt x="505" y="741"/>
                      <a:pt x="505" y="741"/>
                    </a:cubicBezTo>
                    <a:cubicBezTo>
                      <a:pt x="506" y="740"/>
                      <a:pt x="508" y="739"/>
                      <a:pt x="510" y="738"/>
                    </a:cubicBezTo>
                    <a:cubicBezTo>
                      <a:pt x="510" y="738"/>
                      <a:pt x="510" y="737"/>
                      <a:pt x="511" y="737"/>
                    </a:cubicBezTo>
                    <a:cubicBezTo>
                      <a:pt x="511" y="737"/>
                      <a:pt x="511" y="737"/>
                      <a:pt x="511" y="737"/>
                    </a:cubicBezTo>
                    <a:cubicBezTo>
                      <a:pt x="512" y="736"/>
                      <a:pt x="513" y="736"/>
                      <a:pt x="513" y="736"/>
                    </a:cubicBezTo>
                    <a:cubicBezTo>
                      <a:pt x="513" y="736"/>
                      <a:pt x="513" y="737"/>
                      <a:pt x="514" y="737"/>
                    </a:cubicBezTo>
                    <a:cubicBezTo>
                      <a:pt x="514" y="737"/>
                      <a:pt x="514" y="737"/>
                      <a:pt x="514" y="737"/>
                    </a:cubicBezTo>
                    <a:cubicBezTo>
                      <a:pt x="514" y="737"/>
                      <a:pt x="514" y="738"/>
                      <a:pt x="515" y="738"/>
                    </a:cubicBezTo>
                    <a:cubicBezTo>
                      <a:pt x="515" y="738"/>
                      <a:pt x="515" y="738"/>
                      <a:pt x="515" y="738"/>
                    </a:cubicBezTo>
                    <a:cubicBezTo>
                      <a:pt x="515" y="738"/>
                      <a:pt x="515" y="738"/>
                      <a:pt x="515" y="737"/>
                    </a:cubicBezTo>
                    <a:cubicBezTo>
                      <a:pt x="515" y="737"/>
                      <a:pt x="515" y="737"/>
                      <a:pt x="515" y="737"/>
                    </a:cubicBezTo>
                    <a:cubicBezTo>
                      <a:pt x="515" y="736"/>
                      <a:pt x="515" y="736"/>
                      <a:pt x="516" y="736"/>
                    </a:cubicBezTo>
                    <a:cubicBezTo>
                      <a:pt x="517" y="736"/>
                      <a:pt x="517" y="736"/>
                      <a:pt x="518" y="735"/>
                    </a:cubicBezTo>
                    <a:cubicBezTo>
                      <a:pt x="519" y="735"/>
                      <a:pt x="519" y="735"/>
                      <a:pt x="519" y="735"/>
                    </a:cubicBezTo>
                    <a:cubicBezTo>
                      <a:pt x="520" y="735"/>
                      <a:pt x="520" y="735"/>
                      <a:pt x="520" y="735"/>
                    </a:cubicBezTo>
                    <a:cubicBezTo>
                      <a:pt x="519" y="735"/>
                      <a:pt x="518" y="735"/>
                      <a:pt x="518" y="735"/>
                    </a:cubicBezTo>
                    <a:cubicBezTo>
                      <a:pt x="518" y="735"/>
                      <a:pt x="517" y="735"/>
                      <a:pt x="517" y="735"/>
                    </a:cubicBezTo>
                    <a:cubicBezTo>
                      <a:pt x="517" y="735"/>
                      <a:pt x="517" y="735"/>
                      <a:pt x="517" y="735"/>
                    </a:cubicBezTo>
                    <a:cubicBezTo>
                      <a:pt x="517" y="735"/>
                      <a:pt x="517" y="735"/>
                      <a:pt x="517" y="735"/>
                    </a:cubicBezTo>
                    <a:cubicBezTo>
                      <a:pt x="516" y="735"/>
                      <a:pt x="516" y="735"/>
                      <a:pt x="515" y="735"/>
                    </a:cubicBezTo>
                    <a:cubicBezTo>
                      <a:pt x="515" y="735"/>
                      <a:pt x="515" y="735"/>
                      <a:pt x="514" y="735"/>
                    </a:cubicBezTo>
                    <a:cubicBezTo>
                      <a:pt x="514" y="735"/>
                      <a:pt x="513" y="735"/>
                      <a:pt x="513" y="735"/>
                    </a:cubicBezTo>
                    <a:cubicBezTo>
                      <a:pt x="512" y="735"/>
                      <a:pt x="512" y="735"/>
                      <a:pt x="511" y="735"/>
                    </a:cubicBezTo>
                    <a:cubicBezTo>
                      <a:pt x="511" y="735"/>
                      <a:pt x="511" y="735"/>
                      <a:pt x="511" y="735"/>
                    </a:cubicBezTo>
                    <a:cubicBezTo>
                      <a:pt x="511" y="736"/>
                      <a:pt x="511" y="736"/>
                      <a:pt x="511" y="735"/>
                    </a:cubicBezTo>
                    <a:cubicBezTo>
                      <a:pt x="511" y="735"/>
                      <a:pt x="511" y="735"/>
                      <a:pt x="511" y="735"/>
                    </a:cubicBezTo>
                    <a:cubicBezTo>
                      <a:pt x="511" y="735"/>
                      <a:pt x="510" y="735"/>
                      <a:pt x="510" y="735"/>
                    </a:cubicBezTo>
                    <a:cubicBezTo>
                      <a:pt x="510" y="735"/>
                      <a:pt x="510" y="734"/>
                      <a:pt x="510" y="734"/>
                    </a:cubicBezTo>
                    <a:cubicBezTo>
                      <a:pt x="510" y="734"/>
                      <a:pt x="511" y="734"/>
                      <a:pt x="511" y="734"/>
                    </a:cubicBezTo>
                    <a:cubicBezTo>
                      <a:pt x="511" y="733"/>
                      <a:pt x="512" y="733"/>
                      <a:pt x="512" y="733"/>
                    </a:cubicBezTo>
                    <a:cubicBezTo>
                      <a:pt x="512" y="732"/>
                      <a:pt x="513" y="731"/>
                      <a:pt x="514" y="730"/>
                    </a:cubicBezTo>
                    <a:cubicBezTo>
                      <a:pt x="514" y="730"/>
                      <a:pt x="514" y="730"/>
                      <a:pt x="514" y="730"/>
                    </a:cubicBezTo>
                    <a:cubicBezTo>
                      <a:pt x="513" y="730"/>
                      <a:pt x="513" y="730"/>
                      <a:pt x="513" y="731"/>
                    </a:cubicBezTo>
                    <a:cubicBezTo>
                      <a:pt x="513" y="731"/>
                      <a:pt x="513" y="731"/>
                      <a:pt x="513" y="731"/>
                    </a:cubicBezTo>
                    <a:cubicBezTo>
                      <a:pt x="513" y="731"/>
                      <a:pt x="513" y="731"/>
                      <a:pt x="513" y="731"/>
                    </a:cubicBezTo>
                    <a:cubicBezTo>
                      <a:pt x="512" y="730"/>
                      <a:pt x="512" y="730"/>
                      <a:pt x="511" y="729"/>
                    </a:cubicBezTo>
                    <a:cubicBezTo>
                      <a:pt x="511" y="730"/>
                      <a:pt x="511" y="730"/>
                      <a:pt x="512" y="730"/>
                    </a:cubicBezTo>
                    <a:cubicBezTo>
                      <a:pt x="512" y="730"/>
                      <a:pt x="512" y="730"/>
                      <a:pt x="512" y="730"/>
                    </a:cubicBezTo>
                    <a:cubicBezTo>
                      <a:pt x="512" y="730"/>
                      <a:pt x="512" y="730"/>
                      <a:pt x="512" y="731"/>
                    </a:cubicBezTo>
                    <a:cubicBezTo>
                      <a:pt x="512" y="731"/>
                      <a:pt x="511" y="732"/>
                      <a:pt x="510" y="733"/>
                    </a:cubicBezTo>
                    <a:cubicBezTo>
                      <a:pt x="510" y="733"/>
                      <a:pt x="509" y="733"/>
                      <a:pt x="508" y="734"/>
                    </a:cubicBezTo>
                    <a:cubicBezTo>
                      <a:pt x="507" y="734"/>
                      <a:pt x="506" y="735"/>
                      <a:pt x="506" y="735"/>
                    </a:cubicBezTo>
                    <a:cubicBezTo>
                      <a:pt x="505" y="736"/>
                      <a:pt x="504" y="736"/>
                      <a:pt x="504" y="736"/>
                    </a:cubicBezTo>
                    <a:cubicBezTo>
                      <a:pt x="503" y="737"/>
                      <a:pt x="503" y="737"/>
                      <a:pt x="503" y="737"/>
                    </a:cubicBezTo>
                    <a:cubicBezTo>
                      <a:pt x="503" y="737"/>
                      <a:pt x="503" y="736"/>
                      <a:pt x="502" y="736"/>
                    </a:cubicBezTo>
                    <a:cubicBezTo>
                      <a:pt x="502" y="736"/>
                      <a:pt x="502" y="735"/>
                      <a:pt x="503" y="735"/>
                    </a:cubicBezTo>
                    <a:cubicBezTo>
                      <a:pt x="503" y="735"/>
                      <a:pt x="503" y="735"/>
                      <a:pt x="503" y="734"/>
                    </a:cubicBezTo>
                    <a:cubicBezTo>
                      <a:pt x="502" y="734"/>
                      <a:pt x="502" y="734"/>
                      <a:pt x="502" y="735"/>
                    </a:cubicBezTo>
                    <a:cubicBezTo>
                      <a:pt x="502" y="735"/>
                      <a:pt x="501" y="735"/>
                      <a:pt x="501" y="735"/>
                    </a:cubicBezTo>
                    <a:cubicBezTo>
                      <a:pt x="501" y="735"/>
                      <a:pt x="501" y="735"/>
                      <a:pt x="501" y="735"/>
                    </a:cubicBezTo>
                    <a:cubicBezTo>
                      <a:pt x="501" y="735"/>
                      <a:pt x="501" y="735"/>
                      <a:pt x="501" y="735"/>
                    </a:cubicBezTo>
                    <a:cubicBezTo>
                      <a:pt x="501" y="736"/>
                      <a:pt x="501" y="736"/>
                      <a:pt x="502" y="736"/>
                    </a:cubicBezTo>
                    <a:cubicBezTo>
                      <a:pt x="502" y="736"/>
                      <a:pt x="502" y="736"/>
                      <a:pt x="502" y="736"/>
                    </a:cubicBezTo>
                    <a:cubicBezTo>
                      <a:pt x="502" y="736"/>
                      <a:pt x="502" y="736"/>
                      <a:pt x="502" y="736"/>
                    </a:cubicBezTo>
                    <a:cubicBezTo>
                      <a:pt x="502" y="736"/>
                      <a:pt x="501" y="737"/>
                      <a:pt x="501" y="737"/>
                    </a:cubicBezTo>
                    <a:cubicBezTo>
                      <a:pt x="501" y="737"/>
                      <a:pt x="500" y="737"/>
                      <a:pt x="500" y="737"/>
                    </a:cubicBezTo>
                    <a:cubicBezTo>
                      <a:pt x="500" y="738"/>
                      <a:pt x="500" y="738"/>
                      <a:pt x="500" y="738"/>
                    </a:cubicBezTo>
                    <a:cubicBezTo>
                      <a:pt x="499" y="738"/>
                      <a:pt x="499" y="738"/>
                      <a:pt x="499" y="737"/>
                    </a:cubicBezTo>
                    <a:cubicBezTo>
                      <a:pt x="499" y="737"/>
                      <a:pt x="499" y="737"/>
                      <a:pt x="499" y="737"/>
                    </a:cubicBezTo>
                    <a:cubicBezTo>
                      <a:pt x="499" y="737"/>
                      <a:pt x="499" y="737"/>
                      <a:pt x="499" y="737"/>
                    </a:cubicBezTo>
                    <a:cubicBezTo>
                      <a:pt x="498" y="737"/>
                      <a:pt x="498" y="738"/>
                      <a:pt x="498" y="738"/>
                    </a:cubicBezTo>
                    <a:cubicBezTo>
                      <a:pt x="498" y="738"/>
                      <a:pt x="497" y="738"/>
                      <a:pt x="496" y="738"/>
                    </a:cubicBezTo>
                    <a:cubicBezTo>
                      <a:pt x="496" y="738"/>
                      <a:pt x="496" y="737"/>
                      <a:pt x="496" y="737"/>
                    </a:cubicBezTo>
                    <a:cubicBezTo>
                      <a:pt x="496" y="737"/>
                      <a:pt x="496" y="737"/>
                      <a:pt x="496" y="737"/>
                    </a:cubicBezTo>
                    <a:cubicBezTo>
                      <a:pt x="496" y="737"/>
                      <a:pt x="496" y="737"/>
                      <a:pt x="496" y="737"/>
                    </a:cubicBezTo>
                    <a:cubicBezTo>
                      <a:pt x="496" y="737"/>
                      <a:pt x="496" y="737"/>
                      <a:pt x="496" y="737"/>
                    </a:cubicBezTo>
                    <a:cubicBezTo>
                      <a:pt x="496" y="737"/>
                      <a:pt x="496" y="737"/>
                      <a:pt x="496" y="737"/>
                    </a:cubicBezTo>
                    <a:cubicBezTo>
                      <a:pt x="496" y="737"/>
                      <a:pt x="495" y="737"/>
                      <a:pt x="495" y="738"/>
                    </a:cubicBezTo>
                    <a:cubicBezTo>
                      <a:pt x="495" y="738"/>
                      <a:pt x="495" y="738"/>
                      <a:pt x="495" y="738"/>
                    </a:cubicBezTo>
                    <a:cubicBezTo>
                      <a:pt x="495" y="737"/>
                      <a:pt x="495" y="737"/>
                      <a:pt x="495" y="737"/>
                    </a:cubicBezTo>
                    <a:cubicBezTo>
                      <a:pt x="495" y="737"/>
                      <a:pt x="494" y="736"/>
                      <a:pt x="494" y="736"/>
                    </a:cubicBezTo>
                    <a:cubicBezTo>
                      <a:pt x="494" y="736"/>
                      <a:pt x="494" y="737"/>
                      <a:pt x="493" y="737"/>
                    </a:cubicBezTo>
                    <a:cubicBezTo>
                      <a:pt x="493" y="737"/>
                      <a:pt x="493" y="737"/>
                      <a:pt x="493" y="737"/>
                    </a:cubicBezTo>
                    <a:cubicBezTo>
                      <a:pt x="493" y="737"/>
                      <a:pt x="493" y="736"/>
                      <a:pt x="493" y="736"/>
                    </a:cubicBezTo>
                    <a:cubicBezTo>
                      <a:pt x="493" y="736"/>
                      <a:pt x="493" y="735"/>
                      <a:pt x="493" y="735"/>
                    </a:cubicBezTo>
                    <a:cubicBezTo>
                      <a:pt x="493" y="735"/>
                      <a:pt x="493" y="735"/>
                      <a:pt x="493" y="735"/>
                    </a:cubicBezTo>
                    <a:cubicBezTo>
                      <a:pt x="493" y="735"/>
                      <a:pt x="493" y="735"/>
                      <a:pt x="493" y="735"/>
                    </a:cubicBezTo>
                    <a:cubicBezTo>
                      <a:pt x="493" y="734"/>
                      <a:pt x="493" y="734"/>
                      <a:pt x="493" y="734"/>
                    </a:cubicBezTo>
                    <a:cubicBezTo>
                      <a:pt x="493" y="734"/>
                      <a:pt x="492" y="734"/>
                      <a:pt x="492" y="734"/>
                    </a:cubicBezTo>
                    <a:cubicBezTo>
                      <a:pt x="492" y="734"/>
                      <a:pt x="493" y="733"/>
                      <a:pt x="493" y="733"/>
                    </a:cubicBezTo>
                    <a:cubicBezTo>
                      <a:pt x="493" y="733"/>
                      <a:pt x="493" y="733"/>
                      <a:pt x="493" y="733"/>
                    </a:cubicBezTo>
                    <a:cubicBezTo>
                      <a:pt x="493" y="733"/>
                      <a:pt x="490" y="732"/>
                      <a:pt x="490" y="732"/>
                    </a:cubicBezTo>
                    <a:cubicBezTo>
                      <a:pt x="490" y="732"/>
                      <a:pt x="490" y="731"/>
                      <a:pt x="490" y="731"/>
                    </a:cubicBezTo>
                    <a:cubicBezTo>
                      <a:pt x="490" y="731"/>
                      <a:pt x="491" y="731"/>
                      <a:pt x="491" y="731"/>
                    </a:cubicBezTo>
                    <a:cubicBezTo>
                      <a:pt x="491" y="731"/>
                      <a:pt x="491" y="730"/>
                      <a:pt x="491" y="730"/>
                    </a:cubicBezTo>
                    <a:cubicBezTo>
                      <a:pt x="491" y="730"/>
                      <a:pt x="490" y="730"/>
                      <a:pt x="490" y="730"/>
                    </a:cubicBezTo>
                    <a:cubicBezTo>
                      <a:pt x="490" y="730"/>
                      <a:pt x="491" y="729"/>
                      <a:pt x="491" y="729"/>
                    </a:cubicBezTo>
                    <a:cubicBezTo>
                      <a:pt x="491" y="718"/>
                      <a:pt x="491" y="718"/>
                      <a:pt x="491" y="718"/>
                    </a:cubicBezTo>
                    <a:cubicBezTo>
                      <a:pt x="488" y="716"/>
                      <a:pt x="488" y="716"/>
                      <a:pt x="488" y="716"/>
                    </a:cubicBezTo>
                    <a:cubicBezTo>
                      <a:pt x="486" y="716"/>
                      <a:pt x="486" y="716"/>
                      <a:pt x="486" y="716"/>
                    </a:cubicBezTo>
                    <a:cubicBezTo>
                      <a:pt x="486" y="716"/>
                      <a:pt x="486" y="716"/>
                      <a:pt x="486" y="716"/>
                    </a:cubicBezTo>
                    <a:cubicBezTo>
                      <a:pt x="485" y="716"/>
                      <a:pt x="485" y="716"/>
                      <a:pt x="485" y="716"/>
                    </a:cubicBezTo>
                    <a:cubicBezTo>
                      <a:pt x="483" y="717"/>
                      <a:pt x="483" y="717"/>
                      <a:pt x="483" y="717"/>
                    </a:cubicBezTo>
                    <a:cubicBezTo>
                      <a:pt x="482" y="716"/>
                      <a:pt x="482" y="716"/>
                      <a:pt x="482" y="716"/>
                    </a:cubicBezTo>
                    <a:cubicBezTo>
                      <a:pt x="482" y="715"/>
                      <a:pt x="482" y="715"/>
                      <a:pt x="482" y="715"/>
                    </a:cubicBezTo>
                    <a:cubicBezTo>
                      <a:pt x="481" y="715"/>
                      <a:pt x="481" y="715"/>
                      <a:pt x="481" y="715"/>
                    </a:cubicBezTo>
                    <a:cubicBezTo>
                      <a:pt x="476" y="722"/>
                      <a:pt x="476" y="722"/>
                      <a:pt x="476" y="722"/>
                    </a:cubicBezTo>
                    <a:cubicBezTo>
                      <a:pt x="476" y="722"/>
                      <a:pt x="475" y="723"/>
                      <a:pt x="475" y="724"/>
                    </a:cubicBezTo>
                    <a:cubicBezTo>
                      <a:pt x="475" y="724"/>
                      <a:pt x="475" y="724"/>
                      <a:pt x="475" y="724"/>
                    </a:cubicBezTo>
                    <a:cubicBezTo>
                      <a:pt x="475" y="725"/>
                      <a:pt x="475" y="725"/>
                      <a:pt x="475" y="725"/>
                    </a:cubicBezTo>
                    <a:cubicBezTo>
                      <a:pt x="474" y="725"/>
                      <a:pt x="474" y="725"/>
                      <a:pt x="474" y="725"/>
                    </a:cubicBezTo>
                    <a:cubicBezTo>
                      <a:pt x="474" y="726"/>
                      <a:pt x="474" y="726"/>
                      <a:pt x="474" y="726"/>
                    </a:cubicBezTo>
                    <a:cubicBezTo>
                      <a:pt x="474" y="726"/>
                      <a:pt x="474" y="727"/>
                      <a:pt x="474" y="727"/>
                    </a:cubicBezTo>
                    <a:cubicBezTo>
                      <a:pt x="474" y="727"/>
                      <a:pt x="474" y="727"/>
                      <a:pt x="474" y="727"/>
                    </a:cubicBezTo>
                    <a:cubicBezTo>
                      <a:pt x="474" y="728"/>
                      <a:pt x="474" y="728"/>
                      <a:pt x="474" y="728"/>
                    </a:cubicBezTo>
                    <a:cubicBezTo>
                      <a:pt x="474" y="728"/>
                      <a:pt x="474" y="728"/>
                      <a:pt x="474" y="728"/>
                    </a:cubicBezTo>
                    <a:cubicBezTo>
                      <a:pt x="474" y="728"/>
                      <a:pt x="474" y="729"/>
                      <a:pt x="474" y="729"/>
                    </a:cubicBezTo>
                    <a:cubicBezTo>
                      <a:pt x="474" y="730"/>
                      <a:pt x="474" y="730"/>
                      <a:pt x="474" y="730"/>
                    </a:cubicBezTo>
                    <a:cubicBezTo>
                      <a:pt x="473" y="731"/>
                      <a:pt x="473" y="731"/>
                      <a:pt x="473" y="731"/>
                    </a:cubicBezTo>
                    <a:cubicBezTo>
                      <a:pt x="473" y="731"/>
                      <a:pt x="473" y="731"/>
                      <a:pt x="473" y="731"/>
                    </a:cubicBezTo>
                    <a:cubicBezTo>
                      <a:pt x="473" y="731"/>
                      <a:pt x="472" y="732"/>
                      <a:pt x="472" y="732"/>
                    </a:cubicBezTo>
                    <a:cubicBezTo>
                      <a:pt x="472" y="732"/>
                      <a:pt x="471" y="732"/>
                      <a:pt x="471" y="732"/>
                    </a:cubicBezTo>
                    <a:cubicBezTo>
                      <a:pt x="471" y="732"/>
                      <a:pt x="471" y="733"/>
                      <a:pt x="471" y="733"/>
                    </a:cubicBezTo>
                    <a:cubicBezTo>
                      <a:pt x="471" y="733"/>
                      <a:pt x="471" y="734"/>
                      <a:pt x="471" y="734"/>
                    </a:cubicBezTo>
                    <a:cubicBezTo>
                      <a:pt x="471" y="734"/>
                      <a:pt x="471" y="735"/>
                      <a:pt x="471" y="735"/>
                    </a:cubicBezTo>
                    <a:cubicBezTo>
                      <a:pt x="471" y="735"/>
                      <a:pt x="471" y="735"/>
                      <a:pt x="471" y="734"/>
                    </a:cubicBezTo>
                    <a:cubicBezTo>
                      <a:pt x="471" y="734"/>
                      <a:pt x="471" y="734"/>
                      <a:pt x="471" y="734"/>
                    </a:cubicBezTo>
                    <a:cubicBezTo>
                      <a:pt x="471" y="734"/>
                      <a:pt x="470" y="735"/>
                      <a:pt x="470" y="735"/>
                    </a:cubicBezTo>
                    <a:cubicBezTo>
                      <a:pt x="470" y="735"/>
                      <a:pt x="470" y="735"/>
                      <a:pt x="470" y="735"/>
                    </a:cubicBezTo>
                    <a:cubicBezTo>
                      <a:pt x="470" y="735"/>
                      <a:pt x="470" y="736"/>
                      <a:pt x="470" y="736"/>
                    </a:cubicBezTo>
                    <a:cubicBezTo>
                      <a:pt x="469" y="735"/>
                      <a:pt x="469" y="735"/>
                      <a:pt x="469" y="735"/>
                    </a:cubicBezTo>
                    <a:cubicBezTo>
                      <a:pt x="468" y="736"/>
                      <a:pt x="468" y="736"/>
                      <a:pt x="468" y="736"/>
                    </a:cubicBezTo>
                    <a:cubicBezTo>
                      <a:pt x="468" y="736"/>
                      <a:pt x="467" y="735"/>
                      <a:pt x="467" y="735"/>
                    </a:cubicBezTo>
                    <a:cubicBezTo>
                      <a:pt x="467" y="735"/>
                      <a:pt x="466" y="736"/>
                      <a:pt x="466" y="736"/>
                    </a:cubicBezTo>
                    <a:cubicBezTo>
                      <a:pt x="466" y="736"/>
                      <a:pt x="466" y="737"/>
                      <a:pt x="466" y="737"/>
                    </a:cubicBezTo>
                    <a:cubicBezTo>
                      <a:pt x="466" y="737"/>
                      <a:pt x="466" y="737"/>
                      <a:pt x="466" y="737"/>
                    </a:cubicBezTo>
                    <a:cubicBezTo>
                      <a:pt x="466" y="737"/>
                      <a:pt x="466" y="738"/>
                      <a:pt x="466" y="738"/>
                    </a:cubicBezTo>
                    <a:cubicBezTo>
                      <a:pt x="443" y="738"/>
                      <a:pt x="443" y="738"/>
                      <a:pt x="443" y="738"/>
                    </a:cubicBezTo>
                    <a:cubicBezTo>
                      <a:pt x="440" y="740"/>
                      <a:pt x="440" y="740"/>
                      <a:pt x="440" y="740"/>
                    </a:cubicBezTo>
                    <a:cubicBezTo>
                      <a:pt x="436" y="744"/>
                      <a:pt x="436" y="744"/>
                      <a:pt x="436" y="744"/>
                    </a:cubicBezTo>
                    <a:cubicBezTo>
                      <a:pt x="433" y="746"/>
                      <a:pt x="433" y="746"/>
                      <a:pt x="433" y="746"/>
                    </a:cubicBezTo>
                    <a:cubicBezTo>
                      <a:pt x="430" y="751"/>
                      <a:pt x="430" y="751"/>
                      <a:pt x="430" y="751"/>
                    </a:cubicBezTo>
                    <a:cubicBezTo>
                      <a:pt x="417" y="751"/>
                      <a:pt x="417" y="751"/>
                      <a:pt x="417" y="751"/>
                    </a:cubicBezTo>
                    <a:cubicBezTo>
                      <a:pt x="414" y="753"/>
                      <a:pt x="414" y="753"/>
                      <a:pt x="414" y="753"/>
                    </a:cubicBezTo>
                    <a:cubicBezTo>
                      <a:pt x="415" y="754"/>
                      <a:pt x="415" y="754"/>
                      <a:pt x="415" y="754"/>
                    </a:cubicBezTo>
                    <a:cubicBezTo>
                      <a:pt x="415" y="756"/>
                      <a:pt x="415" y="756"/>
                      <a:pt x="415" y="756"/>
                    </a:cubicBezTo>
                    <a:cubicBezTo>
                      <a:pt x="416" y="757"/>
                      <a:pt x="416" y="757"/>
                      <a:pt x="416" y="757"/>
                    </a:cubicBezTo>
                    <a:cubicBezTo>
                      <a:pt x="416" y="758"/>
                      <a:pt x="416" y="758"/>
                      <a:pt x="416" y="758"/>
                    </a:cubicBezTo>
                    <a:cubicBezTo>
                      <a:pt x="408" y="762"/>
                      <a:pt x="408" y="762"/>
                      <a:pt x="408" y="762"/>
                    </a:cubicBezTo>
                    <a:cubicBezTo>
                      <a:pt x="400" y="764"/>
                      <a:pt x="400" y="764"/>
                      <a:pt x="400" y="764"/>
                    </a:cubicBezTo>
                    <a:cubicBezTo>
                      <a:pt x="393" y="769"/>
                      <a:pt x="393" y="769"/>
                      <a:pt x="393" y="769"/>
                    </a:cubicBezTo>
                    <a:cubicBezTo>
                      <a:pt x="390" y="769"/>
                      <a:pt x="390" y="769"/>
                      <a:pt x="390" y="769"/>
                    </a:cubicBezTo>
                    <a:cubicBezTo>
                      <a:pt x="388" y="767"/>
                      <a:pt x="388" y="767"/>
                      <a:pt x="388" y="767"/>
                    </a:cubicBezTo>
                    <a:cubicBezTo>
                      <a:pt x="388" y="767"/>
                      <a:pt x="388" y="766"/>
                      <a:pt x="388" y="766"/>
                    </a:cubicBezTo>
                    <a:cubicBezTo>
                      <a:pt x="388" y="766"/>
                      <a:pt x="388" y="765"/>
                      <a:pt x="388" y="765"/>
                    </a:cubicBezTo>
                    <a:cubicBezTo>
                      <a:pt x="388" y="765"/>
                      <a:pt x="388" y="764"/>
                      <a:pt x="388" y="764"/>
                    </a:cubicBezTo>
                    <a:cubicBezTo>
                      <a:pt x="388" y="764"/>
                      <a:pt x="388" y="763"/>
                      <a:pt x="388" y="763"/>
                    </a:cubicBezTo>
                    <a:cubicBezTo>
                      <a:pt x="388" y="763"/>
                      <a:pt x="390" y="763"/>
                      <a:pt x="390" y="763"/>
                    </a:cubicBezTo>
                    <a:cubicBezTo>
                      <a:pt x="390" y="763"/>
                      <a:pt x="392" y="760"/>
                      <a:pt x="392" y="760"/>
                    </a:cubicBezTo>
                    <a:cubicBezTo>
                      <a:pt x="392" y="759"/>
                      <a:pt x="392" y="759"/>
                      <a:pt x="392" y="759"/>
                    </a:cubicBezTo>
                    <a:cubicBezTo>
                      <a:pt x="392" y="759"/>
                      <a:pt x="392" y="757"/>
                      <a:pt x="392" y="757"/>
                    </a:cubicBezTo>
                    <a:cubicBezTo>
                      <a:pt x="392" y="757"/>
                      <a:pt x="394" y="752"/>
                      <a:pt x="394" y="752"/>
                    </a:cubicBezTo>
                    <a:cubicBezTo>
                      <a:pt x="392" y="735"/>
                      <a:pt x="392" y="735"/>
                      <a:pt x="392" y="735"/>
                    </a:cubicBezTo>
                    <a:cubicBezTo>
                      <a:pt x="385" y="730"/>
                      <a:pt x="385" y="730"/>
                      <a:pt x="385" y="730"/>
                    </a:cubicBezTo>
                    <a:cubicBezTo>
                      <a:pt x="386" y="729"/>
                      <a:pt x="386" y="729"/>
                      <a:pt x="386" y="729"/>
                    </a:cubicBezTo>
                    <a:cubicBezTo>
                      <a:pt x="385" y="728"/>
                      <a:pt x="385" y="728"/>
                      <a:pt x="385" y="728"/>
                    </a:cubicBezTo>
                    <a:cubicBezTo>
                      <a:pt x="383" y="728"/>
                      <a:pt x="383" y="728"/>
                      <a:pt x="383" y="728"/>
                    </a:cubicBezTo>
                    <a:cubicBezTo>
                      <a:pt x="382" y="728"/>
                      <a:pt x="382" y="728"/>
                      <a:pt x="382" y="728"/>
                    </a:cubicBezTo>
                    <a:cubicBezTo>
                      <a:pt x="381" y="726"/>
                      <a:pt x="381" y="726"/>
                      <a:pt x="381" y="726"/>
                    </a:cubicBezTo>
                    <a:cubicBezTo>
                      <a:pt x="381" y="723"/>
                      <a:pt x="381" y="723"/>
                      <a:pt x="381" y="723"/>
                    </a:cubicBezTo>
                    <a:cubicBezTo>
                      <a:pt x="379" y="724"/>
                      <a:pt x="379" y="724"/>
                      <a:pt x="379" y="724"/>
                    </a:cubicBezTo>
                    <a:cubicBezTo>
                      <a:pt x="378" y="724"/>
                      <a:pt x="378" y="724"/>
                      <a:pt x="378" y="724"/>
                    </a:cubicBezTo>
                    <a:cubicBezTo>
                      <a:pt x="377" y="722"/>
                      <a:pt x="377" y="722"/>
                      <a:pt x="377" y="722"/>
                    </a:cubicBezTo>
                    <a:cubicBezTo>
                      <a:pt x="376" y="720"/>
                      <a:pt x="376" y="720"/>
                      <a:pt x="376" y="720"/>
                    </a:cubicBezTo>
                    <a:cubicBezTo>
                      <a:pt x="352" y="706"/>
                      <a:pt x="352" y="706"/>
                      <a:pt x="352" y="706"/>
                    </a:cubicBezTo>
                    <a:cubicBezTo>
                      <a:pt x="351" y="706"/>
                      <a:pt x="351" y="706"/>
                      <a:pt x="351" y="706"/>
                    </a:cubicBezTo>
                    <a:cubicBezTo>
                      <a:pt x="346" y="709"/>
                      <a:pt x="346" y="709"/>
                      <a:pt x="346" y="709"/>
                    </a:cubicBezTo>
                    <a:cubicBezTo>
                      <a:pt x="344" y="709"/>
                      <a:pt x="344" y="709"/>
                      <a:pt x="344" y="709"/>
                    </a:cubicBezTo>
                    <a:cubicBezTo>
                      <a:pt x="344" y="709"/>
                      <a:pt x="343" y="709"/>
                      <a:pt x="343" y="709"/>
                    </a:cubicBezTo>
                    <a:cubicBezTo>
                      <a:pt x="343" y="709"/>
                      <a:pt x="343" y="709"/>
                      <a:pt x="343" y="709"/>
                    </a:cubicBezTo>
                    <a:cubicBezTo>
                      <a:pt x="342" y="709"/>
                      <a:pt x="342" y="709"/>
                      <a:pt x="342" y="709"/>
                    </a:cubicBezTo>
                    <a:cubicBezTo>
                      <a:pt x="341" y="708"/>
                      <a:pt x="341" y="708"/>
                      <a:pt x="341" y="708"/>
                    </a:cubicBezTo>
                    <a:cubicBezTo>
                      <a:pt x="337" y="708"/>
                      <a:pt x="337" y="708"/>
                      <a:pt x="337" y="708"/>
                    </a:cubicBezTo>
                    <a:cubicBezTo>
                      <a:pt x="336" y="707"/>
                      <a:pt x="336" y="707"/>
                      <a:pt x="336" y="707"/>
                    </a:cubicBezTo>
                    <a:cubicBezTo>
                      <a:pt x="333" y="708"/>
                      <a:pt x="333" y="708"/>
                      <a:pt x="333" y="708"/>
                    </a:cubicBezTo>
                    <a:cubicBezTo>
                      <a:pt x="331" y="708"/>
                      <a:pt x="331" y="708"/>
                      <a:pt x="331" y="708"/>
                    </a:cubicBezTo>
                    <a:cubicBezTo>
                      <a:pt x="331" y="708"/>
                      <a:pt x="331" y="708"/>
                      <a:pt x="331" y="708"/>
                    </a:cubicBezTo>
                    <a:cubicBezTo>
                      <a:pt x="330" y="708"/>
                      <a:pt x="330" y="708"/>
                      <a:pt x="330" y="708"/>
                    </a:cubicBezTo>
                    <a:cubicBezTo>
                      <a:pt x="330" y="707"/>
                      <a:pt x="330" y="707"/>
                      <a:pt x="330" y="707"/>
                    </a:cubicBezTo>
                    <a:cubicBezTo>
                      <a:pt x="329" y="707"/>
                      <a:pt x="329" y="707"/>
                      <a:pt x="329" y="707"/>
                    </a:cubicBezTo>
                    <a:cubicBezTo>
                      <a:pt x="328" y="706"/>
                      <a:pt x="328" y="706"/>
                      <a:pt x="328" y="706"/>
                    </a:cubicBezTo>
                    <a:cubicBezTo>
                      <a:pt x="327" y="706"/>
                      <a:pt x="327" y="706"/>
                      <a:pt x="327" y="706"/>
                    </a:cubicBezTo>
                    <a:cubicBezTo>
                      <a:pt x="326" y="707"/>
                      <a:pt x="326" y="707"/>
                      <a:pt x="326" y="707"/>
                    </a:cubicBezTo>
                    <a:cubicBezTo>
                      <a:pt x="326" y="707"/>
                      <a:pt x="326" y="707"/>
                      <a:pt x="326" y="707"/>
                    </a:cubicBezTo>
                    <a:cubicBezTo>
                      <a:pt x="326" y="705"/>
                      <a:pt x="326" y="705"/>
                      <a:pt x="326" y="705"/>
                    </a:cubicBezTo>
                    <a:cubicBezTo>
                      <a:pt x="325" y="705"/>
                      <a:pt x="325" y="705"/>
                      <a:pt x="325" y="705"/>
                    </a:cubicBezTo>
                    <a:cubicBezTo>
                      <a:pt x="324" y="704"/>
                      <a:pt x="324" y="704"/>
                      <a:pt x="324" y="704"/>
                    </a:cubicBezTo>
                    <a:cubicBezTo>
                      <a:pt x="324" y="703"/>
                      <a:pt x="324" y="703"/>
                      <a:pt x="324" y="703"/>
                    </a:cubicBezTo>
                    <a:cubicBezTo>
                      <a:pt x="323" y="703"/>
                      <a:pt x="323" y="703"/>
                      <a:pt x="323" y="703"/>
                    </a:cubicBezTo>
                    <a:cubicBezTo>
                      <a:pt x="322" y="703"/>
                      <a:pt x="322" y="703"/>
                      <a:pt x="322" y="703"/>
                    </a:cubicBezTo>
                    <a:cubicBezTo>
                      <a:pt x="320" y="703"/>
                      <a:pt x="320" y="703"/>
                      <a:pt x="320" y="703"/>
                    </a:cubicBezTo>
                    <a:cubicBezTo>
                      <a:pt x="319" y="703"/>
                      <a:pt x="319" y="703"/>
                      <a:pt x="319" y="703"/>
                    </a:cubicBezTo>
                    <a:cubicBezTo>
                      <a:pt x="318" y="704"/>
                      <a:pt x="318" y="704"/>
                      <a:pt x="318" y="704"/>
                    </a:cubicBezTo>
                    <a:cubicBezTo>
                      <a:pt x="316" y="704"/>
                      <a:pt x="316" y="704"/>
                      <a:pt x="316" y="704"/>
                    </a:cubicBezTo>
                    <a:cubicBezTo>
                      <a:pt x="316" y="702"/>
                      <a:pt x="316" y="702"/>
                      <a:pt x="316" y="702"/>
                    </a:cubicBezTo>
                    <a:cubicBezTo>
                      <a:pt x="316" y="702"/>
                      <a:pt x="314" y="702"/>
                      <a:pt x="314" y="702"/>
                    </a:cubicBezTo>
                    <a:cubicBezTo>
                      <a:pt x="313" y="702"/>
                      <a:pt x="312" y="702"/>
                      <a:pt x="312" y="702"/>
                    </a:cubicBezTo>
                    <a:cubicBezTo>
                      <a:pt x="310" y="701"/>
                      <a:pt x="310" y="701"/>
                      <a:pt x="310" y="701"/>
                    </a:cubicBezTo>
                    <a:cubicBezTo>
                      <a:pt x="310" y="699"/>
                      <a:pt x="310" y="699"/>
                      <a:pt x="310" y="699"/>
                    </a:cubicBezTo>
                    <a:cubicBezTo>
                      <a:pt x="310" y="697"/>
                      <a:pt x="310" y="697"/>
                      <a:pt x="310" y="697"/>
                    </a:cubicBezTo>
                    <a:cubicBezTo>
                      <a:pt x="309" y="696"/>
                      <a:pt x="309" y="696"/>
                      <a:pt x="309" y="696"/>
                    </a:cubicBezTo>
                    <a:cubicBezTo>
                      <a:pt x="309" y="696"/>
                      <a:pt x="309" y="695"/>
                      <a:pt x="309" y="695"/>
                    </a:cubicBezTo>
                    <a:cubicBezTo>
                      <a:pt x="309" y="695"/>
                      <a:pt x="307" y="695"/>
                      <a:pt x="307" y="695"/>
                    </a:cubicBezTo>
                    <a:cubicBezTo>
                      <a:pt x="307" y="699"/>
                      <a:pt x="307" y="699"/>
                      <a:pt x="307" y="699"/>
                    </a:cubicBezTo>
                    <a:cubicBezTo>
                      <a:pt x="122" y="699"/>
                      <a:pt x="122" y="699"/>
                      <a:pt x="122" y="699"/>
                    </a:cubicBezTo>
                    <a:cubicBezTo>
                      <a:pt x="122" y="699"/>
                      <a:pt x="122" y="699"/>
                      <a:pt x="121" y="698"/>
                    </a:cubicBezTo>
                    <a:cubicBezTo>
                      <a:pt x="121" y="698"/>
                      <a:pt x="121" y="698"/>
                      <a:pt x="121" y="698"/>
                    </a:cubicBezTo>
                    <a:cubicBezTo>
                      <a:pt x="121" y="698"/>
                      <a:pt x="121" y="698"/>
                      <a:pt x="121" y="698"/>
                    </a:cubicBezTo>
                    <a:cubicBezTo>
                      <a:pt x="121" y="699"/>
                      <a:pt x="121" y="699"/>
                      <a:pt x="121" y="699"/>
                    </a:cubicBezTo>
                    <a:cubicBezTo>
                      <a:pt x="120" y="699"/>
                      <a:pt x="120" y="699"/>
                      <a:pt x="120" y="698"/>
                    </a:cubicBezTo>
                    <a:cubicBezTo>
                      <a:pt x="120" y="698"/>
                      <a:pt x="120" y="698"/>
                      <a:pt x="120" y="698"/>
                    </a:cubicBezTo>
                    <a:cubicBezTo>
                      <a:pt x="120" y="698"/>
                      <a:pt x="120" y="698"/>
                      <a:pt x="120" y="698"/>
                    </a:cubicBezTo>
                    <a:cubicBezTo>
                      <a:pt x="119" y="698"/>
                      <a:pt x="119" y="697"/>
                      <a:pt x="119" y="697"/>
                    </a:cubicBezTo>
                    <a:cubicBezTo>
                      <a:pt x="119" y="696"/>
                      <a:pt x="119" y="696"/>
                      <a:pt x="120" y="696"/>
                    </a:cubicBezTo>
                    <a:cubicBezTo>
                      <a:pt x="120" y="696"/>
                      <a:pt x="120" y="696"/>
                      <a:pt x="120" y="696"/>
                    </a:cubicBezTo>
                    <a:cubicBezTo>
                      <a:pt x="120" y="696"/>
                      <a:pt x="120" y="696"/>
                      <a:pt x="120" y="696"/>
                    </a:cubicBezTo>
                    <a:cubicBezTo>
                      <a:pt x="120" y="696"/>
                      <a:pt x="120" y="696"/>
                      <a:pt x="120" y="696"/>
                    </a:cubicBezTo>
                    <a:cubicBezTo>
                      <a:pt x="119" y="696"/>
                      <a:pt x="119" y="696"/>
                      <a:pt x="119" y="695"/>
                    </a:cubicBezTo>
                    <a:cubicBezTo>
                      <a:pt x="119" y="695"/>
                      <a:pt x="119" y="695"/>
                      <a:pt x="119" y="695"/>
                    </a:cubicBezTo>
                    <a:cubicBezTo>
                      <a:pt x="119" y="695"/>
                      <a:pt x="119" y="695"/>
                      <a:pt x="118" y="695"/>
                    </a:cubicBezTo>
                    <a:cubicBezTo>
                      <a:pt x="118" y="696"/>
                      <a:pt x="118" y="695"/>
                      <a:pt x="118" y="695"/>
                    </a:cubicBezTo>
                    <a:cubicBezTo>
                      <a:pt x="118" y="695"/>
                      <a:pt x="118" y="695"/>
                      <a:pt x="118" y="695"/>
                    </a:cubicBezTo>
                    <a:cubicBezTo>
                      <a:pt x="118" y="695"/>
                      <a:pt x="119" y="694"/>
                      <a:pt x="119" y="694"/>
                    </a:cubicBezTo>
                    <a:cubicBezTo>
                      <a:pt x="119" y="694"/>
                      <a:pt x="119" y="694"/>
                      <a:pt x="119" y="693"/>
                    </a:cubicBezTo>
                    <a:cubicBezTo>
                      <a:pt x="119" y="693"/>
                      <a:pt x="119" y="693"/>
                      <a:pt x="119" y="693"/>
                    </a:cubicBezTo>
                    <a:cubicBezTo>
                      <a:pt x="120" y="692"/>
                      <a:pt x="120" y="692"/>
                      <a:pt x="120" y="692"/>
                    </a:cubicBezTo>
                    <a:cubicBezTo>
                      <a:pt x="120" y="692"/>
                      <a:pt x="120" y="692"/>
                      <a:pt x="119" y="692"/>
                    </a:cubicBezTo>
                    <a:cubicBezTo>
                      <a:pt x="119" y="692"/>
                      <a:pt x="119" y="692"/>
                      <a:pt x="119" y="692"/>
                    </a:cubicBezTo>
                    <a:cubicBezTo>
                      <a:pt x="119" y="692"/>
                      <a:pt x="119" y="693"/>
                      <a:pt x="119" y="693"/>
                    </a:cubicBezTo>
                    <a:cubicBezTo>
                      <a:pt x="119" y="693"/>
                      <a:pt x="119" y="693"/>
                      <a:pt x="118" y="693"/>
                    </a:cubicBezTo>
                    <a:cubicBezTo>
                      <a:pt x="118" y="693"/>
                      <a:pt x="118" y="693"/>
                      <a:pt x="118" y="693"/>
                    </a:cubicBezTo>
                    <a:cubicBezTo>
                      <a:pt x="118" y="693"/>
                      <a:pt x="118" y="693"/>
                      <a:pt x="118" y="694"/>
                    </a:cubicBezTo>
                    <a:cubicBezTo>
                      <a:pt x="118" y="694"/>
                      <a:pt x="118" y="694"/>
                      <a:pt x="118" y="694"/>
                    </a:cubicBezTo>
                    <a:cubicBezTo>
                      <a:pt x="118" y="694"/>
                      <a:pt x="118" y="694"/>
                      <a:pt x="118" y="694"/>
                    </a:cubicBezTo>
                    <a:cubicBezTo>
                      <a:pt x="118" y="694"/>
                      <a:pt x="118" y="694"/>
                      <a:pt x="118" y="694"/>
                    </a:cubicBezTo>
                    <a:cubicBezTo>
                      <a:pt x="118" y="694"/>
                      <a:pt x="118" y="694"/>
                      <a:pt x="118" y="694"/>
                    </a:cubicBezTo>
                    <a:cubicBezTo>
                      <a:pt x="118" y="695"/>
                      <a:pt x="118" y="695"/>
                      <a:pt x="118" y="695"/>
                    </a:cubicBezTo>
                    <a:cubicBezTo>
                      <a:pt x="117" y="695"/>
                      <a:pt x="117" y="695"/>
                      <a:pt x="117" y="695"/>
                    </a:cubicBezTo>
                    <a:cubicBezTo>
                      <a:pt x="117" y="695"/>
                      <a:pt x="117" y="695"/>
                      <a:pt x="117" y="695"/>
                    </a:cubicBezTo>
                    <a:cubicBezTo>
                      <a:pt x="116" y="695"/>
                      <a:pt x="116" y="694"/>
                      <a:pt x="116" y="694"/>
                    </a:cubicBezTo>
                    <a:cubicBezTo>
                      <a:pt x="116" y="694"/>
                      <a:pt x="116" y="694"/>
                      <a:pt x="115" y="694"/>
                    </a:cubicBezTo>
                    <a:cubicBezTo>
                      <a:pt x="115" y="694"/>
                      <a:pt x="115" y="694"/>
                      <a:pt x="115" y="694"/>
                    </a:cubicBezTo>
                    <a:cubicBezTo>
                      <a:pt x="114" y="694"/>
                      <a:pt x="114" y="694"/>
                      <a:pt x="114" y="693"/>
                    </a:cubicBezTo>
                    <a:cubicBezTo>
                      <a:pt x="114" y="693"/>
                      <a:pt x="114" y="693"/>
                      <a:pt x="114" y="693"/>
                    </a:cubicBezTo>
                    <a:cubicBezTo>
                      <a:pt x="114" y="693"/>
                      <a:pt x="114" y="693"/>
                      <a:pt x="114" y="693"/>
                    </a:cubicBezTo>
                    <a:cubicBezTo>
                      <a:pt x="114" y="692"/>
                      <a:pt x="113" y="692"/>
                      <a:pt x="113" y="692"/>
                    </a:cubicBezTo>
                    <a:cubicBezTo>
                      <a:pt x="113" y="692"/>
                      <a:pt x="113" y="691"/>
                      <a:pt x="113" y="691"/>
                    </a:cubicBezTo>
                    <a:cubicBezTo>
                      <a:pt x="113" y="691"/>
                      <a:pt x="114" y="691"/>
                      <a:pt x="114" y="691"/>
                    </a:cubicBezTo>
                    <a:cubicBezTo>
                      <a:pt x="114" y="691"/>
                      <a:pt x="115" y="691"/>
                      <a:pt x="115" y="691"/>
                    </a:cubicBezTo>
                    <a:cubicBezTo>
                      <a:pt x="115" y="691"/>
                      <a:pt x="115" y="691"/>
                      <a:pt x="115" y="691"/>
                    </a:cubicBezTo>
                    <a:cubicBezTo>
                      <a:pt x="115" y="691"/>
                      <a:pt x="115" y="691"/>
                      <a:pt x="115" y="691"/>
                    </a:cubicBezTo>
                    <a:cubicBezTo>
                      <a:pt x="115" y="690"/>
                      <a:pt x="115" y="690"/>
                      <a:pt x="115" y="690"/>
                    </a:cubicBezTo>
                    <a:cubicBezTo>
                      <a:pt x="115" y="690"/>
                      <a:pt x="115" y="690"/>
                      <a:pt x="115" y="690"/>
                    </a:cubicBezTo>
                    <a:cubicBezTo>
                      <a:pt x="115" y="690"/>
                      <a:pt x="115" y="689"/>
                      <a:pt x="115" y="689"/>
                    </a:cubicBezTo>
                    <a:cubicBezTo>
                      <a:pt x="115" y="689"/>
                      <a:pt x="115" y="689"/>
                      <a:pt x="115" y="689"/>
                    </a:cubicBezTo>
                    <a:cubicBezTo>
                      <a:pt x="115" y="689"/>
                      <a:pt x="115" y="689"/>
                      <a:pt x="115" y="688"/>
                    </a:cubicBezTo>
                    <a:cubicBezTo>
                      <a:pt x="116" y="688"/>
                      <a:pt x="116" y="688"/>
                      <a:pt x="116" y="688"/>
                    </a:cubicBezTo>
                    <a:cubicBezTo>
                      <a:pt x="115" y="687"/>
                      <a:pt x="115" y="687"/>
                      <a:pt x="115" y="687"/>
                    </a:cubicBezTo>
                    <a:cubicBezTo>
                      <a:pt x="115" y="687"/>
                      <a:pt x="115" y="687"/>
                      <a:pt x="115" y="687"/>
                    </a:cubicBezTo>
                    <a:cubicBezTo>
                      <a:pt x="115" y="687"/>
                      <a:pt x="115" y="687"/>
                      <a:pt x="115" y="687"/>
                    </a:cubicBezTo>
                    <a:cubicBezTo>
                      <a:pt x="114" y="687"/>
                      <a:pt x="115" y="687"/>
                      <a:pt x="115" y="687"/>
                    </a:cubicBezTo>
                    <a:cubicBezTo>
                      <a:pt x="115" y="687"/>
                      <a:pt x="115" y="687"/>
                      <a:pt x="115" y="687"/>
                    </a:cubicBezTo>
                    <a:cubicBezTo>
                      <a:pt x="115" y="688"/>
                      <a:pt x="115" y="688"/>
                      <a:pt x="115" y="688"/>
                    </a:cubicBezTo>
                    <a:cubicBezTo>
                      <a:pt x="115" y="688"/>
                      <a:pt x="115" y="688"/>
                      <a:pt x="115" y="688"/>
                    </a:cubicBezTo>
                    <a:cubicBezTo>
                      <a:pt x="115" y="688"/>
                      <a:pt x="115" y="689"/>
                      <a:pt x="115" y="689"/>
                    </a:cubicBezTo>
                    <a:cubicBezTo>
                      <a:pt x="114" y="689"/>
                      <a:pt x="114" y="689"/>
                      <a:pt x="114" y="689"/>
                    </a:cubicBezTo>
                    <a:cubicBezTo>
                      <a:pt x="114" y="689"/>
                      <a:pt x="114" y="689"/>
                      <a:pt x="114" y="689"/>
                    </a:cubicBezTo>
                    <a:cubicBezTo>
                      <a:pt x="114" y="690"/>
                      <a:pt x="115" y="690"/>
                      <a:pt x="115" y="690"/>
                    </a:cubicBezTo>
                    <a:cubicBezTo>
                      <a:pt x="115" y="690"/>
                      <a:pt x="115" y="690"/>
                      <a:pt x="115" y="690"/>
                    </a:cubicBezTo>
                    <a:cubicBezTo>
                      <a:pt x="115" y="690"/>
                      <a:pt x="114" y="690"/>
                      <a:pt x="114" y="690"/>
                    </a:cubicBezTo>
                    <a:cubicBezTo>
                      <a:pt x="114" y="691"/>
                      <a:pt x="114" y="690"/>
                      <a:pt x="114" y="690"/>
                    </a:cubicBezTo>
                    <a:cubicBezTo>
                      <a:pt x="114" y="690"/>
                      <a:pt x="113" y="691"/>
                      <a:pt x="113" y="691"/>
                    </a:cubicBezTo>
                    <a:cubicBezTo>
                      <a:pt x="113" y="691"/>
                      <a:pt x="113" y="691"/>
                      <a:pt x="113" y="691"/>
                    </a:cubicBezTo>
                    <a:cubicBezTo>
                      <a:pt x="113" y="691"/>
                      <a:pt x="113" y="691"/>
                      <a:pt x="113" y="691"/>
                    </a:cubicBezTo>
                    <a:cubicBezTo>
                      <a:pt x="112" y="691"/>
                      <a:pt x="112" y="691"/>
                      <a:pt x="111" y="691"/>
                    </a:cubicBezTo>
                    <a:cubicBezTo>
                      <a:pt x="111" y="691"/>
                      <a:pt x="111" y="691"/>
                      <a:pt x="111" y="691"/>
                    </a:cubicBezTo>
                    <a:cubicBezTo>
                      <a:pt x="111" y="691"/>
                      <a:pt x="111" y="691"/>
                      <a:pt x="111" y="691"/>
                    </a:cubicBezTo>
                    <a:cubicBezTo>
                      <a:pt x="110" y="690"/>
                      <a:pt x="110" y="690"/>
                      <a:pt x="110" y="689"/>
                    </a:cubicBezTo>
                    <a:cubicBezTo>
                      <a:pt x="109" y="689"/>
                      <a:pt x="109" y="689"/>
                      <a:pt x="108" y="688"/>
                    </a:cubicBezTo>
                    <a:cubicBezTo>
                      <a:pt x="108" y="688"/>
                      <a:pt x="108" y="688"/>
                      <a:pt x="108" y="688"/>
                    </a:cubicBezTo>
                    <a:cubicBezTo>
                      <a:pt x="108" y="688"/>
                      <a:pt x="108" y="688"/>
                      <a:pt x="108" y="688"/>
                    </a:cubicBezTo>
                    <a:cubicBezTo>
                      <a:pt x="109" y="688"/>
                      <a:pt x="109" y="688"/>
                      <a:pt x="109" y="688"/>
                    </a:cubicBezTo>
                    <a:cubicBezTo>
                      <a:pt x="109" y="688"/>
                      <a:pt x="110" y="688"/>
                      <a:pt x="110" y="687"/>
                    </a:cubicBezTo>
                    <a:cubicBezTo>
                      <a:pt x="110" y="687"/>
                      <a:pt x="110" y="687"/>
                      <a:pt x="110" y="687"/>
                    </a:cubicBezTo>
                    <a:cubicBezTo>
                      <a:pt x="110" y="686"/>
                      <a:pt x="110" y="686"/>
                      <a:pt x="110" y="686"/>
                    </a:cubicBezTo>
                    <a:cubicBezTo>
                      <a:pt x="110" y="686"/>
                      <a:pt x="110" y="685"/>
                      <a:pt x="110" y="685"/>
                    </a:cubicBezTo>
                    <a:cubicBezTo>
                      <a:pt x="110" y="685"/>
                      <a:pt x="110" y="685"/>
                      <a:pt x="110" y="685"/>
                    </a:cubicBezTo>
                    <a:cubicBezTo>
                      <a:pt x="110" y="684"/>
                      <a:pt x="110" y="684"/>
                      <a:pt x="110" y="684"/>
                    </a:cubicBezTo>
                    <a:cubicBezTo>
                      <a:pt x="110" y="684"/>
                      <a:pt x="110" y="684"/>
                      <a:pt x="109" y="684"/>
                    </a:cubicBezTo>
                    <a:cubicBezTo>
                      <a:pt x="109" y="684"/>
                      <a:pt x="109" y="685"/>
                      <a:pt x="109" y="685"/>
                    </a:cubicBezTo>
                    <a:cubicBezTo>
                      <a:pt x="108" y="685"/>
                      <a:pt x="108" y="685"/>
                      <a:pt x="108" y="685"/>
                    </a:cubicBezTo>
                    <a:cubicBezTo>
                      <a:pt x="108" y="685"/>
                      <a:pt x="107" y="685"/>
                      <a:pt x="107" y="684"/>
                    </a:cubicBezTo>
                    <a:cubicBezTo>
                      <a:pt x="107" y="684"/>
                      <a:pt x="107" y="684"/>
                      <a:pt x="107" y="684"/>
                    </a:cubicBezTo>
                    <a:cubicBezTo>
                      <a:pt x="107" y="684"/>
                      <a:pt x="108" y="683"/>
                      <a:pt x="108" y="683"/>
                    </a:cubicBezTo>
                    <a:cubicBezTo>
                      <a:pt x="108" y="683"/>
                      <a:pt x="108" y="682"/>
                      <a:pt x="108" y="682"/>
                    </a:cubicBezTo>
                    <a:cubicBezTo>
                      <a:pt x="109" y="682"/>
                      <a:pt x="109" y="681"/>
                      <a:pt x="109" y="681"/>
                    </a:cubicBezTo>
                    <a:cubicBezTo>
                      <a:pt x="108" y="681"/>
                      <a:pt x="108" y="680"/>
                      <a:pt x="108" y="680"/>
                    </a:cubicBezTo>
                    <a:cubicBezTo>
                      <a:pt x="108" y="680"/>
                      <a:pt x="108" y="679"/>
                      <a:pt x="109" y="679"/>
                    </a:cubicBezTo>
                    <a:cubicBezTo>
                      <a:pt x="109" y="679"/>
                      <a:pt x="108" y="679"/>
                      <a:pt x="108" y="679"/>
                    </a:cubicBezTo>
                    <a:cubicBezTo>
                      <a:pt x="108" y="679"/>
                      <a:pt x="108" y="679"/>
                      <a:pt x="108" y="679"/>
                    </a:cubicBezTo>
                    <a:cubicBezTo>
                      <a:pt x="108" y="680"/>
                      <a:pt x="108" y="680"/>
                      <a:pt x="108" y="680"/>
                    </a:cubicBezTo>
                    <a:cubicBezTo>
                      <a:pt x="108" y="680"/>
                      <a:pt x="108" y="681"/>
                      <a:pt x="108" y="681"/>
                    </a:cubicBezTo>
                    <a:cubicBezTo>
                      <a:pt x="108" y="681"/>
                      <a:pt x="108" y="682"/>
                      <a:pt x="108" y="682"/>
                    </a:cubicBezTo>
                    <a:cubicBezTo>
                      <a:pt x="108" y="683"/>
                      <a:pt x="108" y="683"/>
                      <a:pt x="107" y="683"/>
                    </a:cubicBezTo>
                    <a:cubicBezTo>
                      <a:pt x="107" y="684"/>
                      <a:pt x="107" y="684"/>
                      <a:pt x="106" y="684"/>
                    </a:cubicBezTo>
                    <a:cubicBezTo>
                      <a:pt x="106" y="684"/>
                      <a:pt x="106" y="685"/>
                      <a:pt x="106" y="685"/>
                    </a:cubicBezTo>
                    <a:cubicBezTo>
                      <a:pt x="106" y="685"/>
                      <a:pt x="106" y="685"/>
                      <a:pt x="106" y="685"/>
                    </a:cubicBezTo>
                    <a:cubicBezTo>
                      <a:pt x="106" y="686"/>
                      <a:pt x="107" y="686"/>
                      <a:pt x="107" y="686"/>
                    </a:cubicBezTo>
                    <a:cubicBezTo>
                      <a:pt x="107" y="686"/>
                      <a:pt x="107" y="687"/>
                      <a:pt x="107" y="687"/>
                    </a:cubicBezTo>
                    <a:cubicBezTo>
                      <a:pt x="108" y="687"/>
                      <a:pt x="108" y="687"/>
                      <a:pt x="108" y="687"/>
                    </a:cubicBezTo>
                    <a:cubicBezTo>
                      <a:pt x="108" y="687"/>
                      <a:pt x="108" y="688"/>
                      <a:pt x="108" y="688"/>
                    </a:cubicBezTo>
                    <a:cubicBezTo>
                      <a:pt x="108" y="688"/>
                      <a:pt x="108" y="688"/>
                      <a:pt x="108" y="688"/>
                    </a:cubicBezTo>
                    <a:cubicBezTo>
                      <a:pt x="108" y="688"/>
                      <a:pt x="108" y="688"/>
                      <a:pt x="108" y="688"/>
                    </a:cubicBezTo>
                    <a:cubicBezTo>
                      <a:pt x="108" y="688"/>
                      <a:pt x="107" y="688"/>
                      <a:pt x="107" y="688"/>
                    </a:cubicBezTo>
                    <a:cubicBezTo>
                      <a:pt x="107" y="688"/>
                      <a:pt x="107" y="688"/>
                      <a:pt x="107" y="688"/>
                    </a:cubicBezTo>
                    <a:cubicBezTo>
                      <a:pt x="107" y="687"/>
                      <a:pt x="107" y="687"/>
                      <a:pt x="107" y="687"/>
                    </a:cubicBezTo>
                    <a:cubicBezTo>
                      <a:pt x="107" y="687"/>
                      <a:pt x="106" y="686"/>
                      <a:pt x="106" y="687"/>
                    </a:cubicBezTo>
                    <a:cubicBezTo>
                      <a:pt x="106" y="687"/>
                      <a:pt x="106" y="687"/>
                      <a:pt x="106" y="687"/>
                    </a:cubicBezTo>
                    <a:cubicBezTo>
                      <a:pt x="106" y="687"/>
                      <a:pt x="106" y="687"/>
                      <a:pt x="106" y="687"/>
                    </a:cubicBezTo>
                    <a:cubicBezTo>
                      <a:pt x="106" y="687"/>
                      <a:pt x="106" y="687"/>
                      <a:pt x="106" y="687"/>
                    </a:cubicBezTo>
                    <a:cubicBezTo>
                      <a:pt x="106" y="687"/>
                      <a:pt x="106" y="687"/>
                      <a:pt x="106" y="687"/>
                    </a:cubicBezTo>
                    <a:cubicBezTo>
                      <a:pt x="105" y="687"/>
                      <a:pt x="105" y="687"/>
                      <a:pt x="105" y="686"/>
                    </a:cubicBezTo>
                    <a:cubicBezTo>
                      <a:pt x="105" y="686"/>
                      <a:pt x="105" y="685"/>
                      <a:pt x="105" y="685"/>
                    </a:cubicBezTo>
                    <a:cubicBezTo>
                      <a:pt x="105" y="684"/>
                      <a:pt x="105" y="684"/>
                      <a:pt x="105" y="684"/>
                    </a:cubicBezTo>
                    <a:cubicBezTo>
                      <a:pt x="105" y="684"/>
                      <a:pt x="105" y="683"/>
                      <a:pt x="105" y="684"/>
                    </a:cubicBezTo>
                    <a:cubicBezTo>
                      <a:pt x="105" y="684"/>
                      <a:pt x="104" y="684"/>
                      <a:pt x="104" y="684"/>
                    </a:cubicBezTo>
                    <a:cubicBezTo>
                      <a:pt x="104" y="684"/>
                      <a:pt x="105" y="684"/>
                      <a:pt x="105" y="685"/>
                    </a:cubicBezTo>
                    <a:cubicBezTo>
                      <a:pt x="105" y="685"/>
                      <a:pt x="105" y="685"/>
                      <a:pt x="105" y="685"/>
                    </a:cubicBezTo>
                    <a:cubicBezTo>
                      <a:pt x="105" y="685"/>
                      <a:pt x="104" y="685"/>
                      <a:pt x="104" y="685"/>
                    </a:cubicBezTo>
                    <a:cubicBezTo>
                      <a:pt x="104" y="685"/>
                      <a:pt x="104" y="685"/>
                      <a:pt x="104" y="685"/>
                    </a:cubicBezTo>
                    <a:cubicBezTo>
                      <a:pt x="104" y="685"/>
                      <a:pt x="104" y="685"/>
                      <a:pt x="104" y="685"/>
                    </a:cubicBezTo>
                    <a:cubicBezTo>
                      <a:pt x="103" y="685"/>
                      <a:pt x="103" y="685"/>
                      <a:pt x="103" y="685"/>
                    </a:cubicBezTo>
                    <a:cubicBezTo>
                      <a:pt x="103" y="685"/>
                      <a:pt x="103" y="685"/>
                      <a:pt x="103" y="685"/>
                    </a:cubicBezTo>
                    <a:cubicBezTo>
                      <a:pt x="103" y="684"/>
                      <a:pt x="103" y="684"/>
                      <a:pt x="103" y="684"/>
                    </a:cubicBezTo>
                    <a:cubicBezTo>
                      <a:pt x="104" y="684"/>
                      <a:pt x="104" y="684"/>
                      <a:pt x="104" y="683"/>
                    </a:cubicBezTo>
                    <a:cubicBezTo>
                      <a:pt x="104" y="683"/>
                      <a:pt x="104" y="683"/>
                      <a:pt x="104" y="683"/>
                    </a:cubicBezTo>
                    <a:cubicBezTo>
                      <a:pt x="103" y="683"/>
                      <a:pt x="103" y="684"/>
                      <a:pt x="102" y="684"/>
                    </a:cubicBezTo>
                    <a:cubicBezTo>
                      <a:pt x="102" y="684"/>
                      <a:pt x="102" y="684"/>
                      <a:pt x="102" y="684"/>
                    </a:cubicBezTo>
                    <a:cubicBezTo>
                      <a:pt x="102" y="685"/>
                      <a:pt x="102" y="684"/>
                      <a:pt x="101" y="684"/>
                    </a:cubicBezTo>
                    <a:cubicBezTo>
                      <a:pt x="102" y="684"/>
                      <a:pt x="102" y="684"/>
                      <a:pt x="102" y="684"/>
                    </a:cubicBezTo>
                    <a:cubicBezTo>
                      <a:pt x="102" y="684"/>
                      <a:pt x="102" y="683"/>
                      <a:pt x="102" y="683"/>
                    </a:cubicBezTo>
                    <a:cubicBezTo>
                      <a:pt x="102" y="683"/>
                      <a:pt x="102" y="684"/>
                      <a:pt x="101" y="684"/>
                    </a:cubicBezTo>
                    <a:cubicBezTo>
                      <a:pt x="101" y="684"/>
                      <a:pt x="100" y="684"/>
                      <a:pt x="100" y="683"/>
                    </a:cubicBezTo>
                    <a:cubicBezTo>
                      <a:pt x="100" y="683"/>
                      <a:pt x="100" y="683"/>
                      <a:pt x="100" y="683"/>
                    </a:cubicBezTo>
                    <a:cubicBezTo>
                      <a:pt x="101" y="682"/>
                      <a:pt x="101" y="682"/>
                      <a:pt x="101" y="682"/>
                    </a:cubicBezTo>
                    <a:cubicBezTo>
                      <a:pt x="102" y="682"/>
                      <a:pt x="102" y="682"/>
                      <a:pt x="103" y="681"/>
                    </a:cubicBezTo>
                    <a:cubicBezTo>
                      <a:pt x="103" y="681"/>
                      <a:pt x="103" y="681"/>
                      <a:pt x="103" y="681"/>
                    </a:cubicBezTo>
                    <a:cubicBezTo>
                      <a:pt x="104" y="681"/>
                      <a:pt x="104" y="680"/>
                      <a:pt x="104" y="680"/>
                    </a:cubicBezTo>
                    <a:cubicBezTo>
                      <a:pt x="104" y="680"/>
                      <a:pt x="104" y="679"/>
                      <a:pt x="104" y="678"/>
                    </a:cubicBezTo>
                    <a:cubicBezTo>
                      <a:pt x="104" y="678"/>
                      <a:pt x="104" y="678"/>
                      <a:pt x="104" y="678"/>
                    </a:cubicBezTo>
                    <a:cubicBezTo>
                      <a:pt x="104" y="678"/>
                      <a:pt x="104" y="678"/>
                      <a:pt x="104" y="678"/>
                    </a:cubicBezTo>
                    <a:cubicBezTo>
                      <a:pt x="104" y="678"/>
                      <a:pt x="103" y="678"/>
                      <a:pt x="103" y="678"/>
                    </a:cubicBezTo>
                    <a:cubicBezTo>
                      <a:pt x="103" y="678"/>
                      <a:pt x="103" y="678"/>
                      <a:pt x="103" y="679"/>
                    </a:cubicBezTo>
                    <a:cubicBezTo>
                      <a:pt x="103" y="679"/>
                      <a:pt x="103" y="679"/>
                      <a:pt x="103" y="680"/>
                    </a:cubicBezTo>
                    <a:cubicBezTo>
                      <a:pt x="103" y="680"/>
                      <a:pt x="102" y="680"/>
                      <a:pt x="102" y="681"/>
                    </a:cubicBezTo>
                    <a:cubicBezTo>
                      <a:pt x="102" y="681"/>
                      <a:pt x="102" y="682"/>
                      <a:pt x="101" y="682"/>
                    </a:cubicBezTo>
                    <a:cubicBezTo>
                      <a:pt x="101" y="682"/>
                      <a:pt x="100" y="681"/>
                      <a:pt x="100" y="682"/>
                    </a:cubicBezTo>
                    <a:cubicBezTo>
                      <a:pt x="99" y="681"/>
                      <a:pt x="100" y="681"/>
                      <a:pt x="100" y="681"/>
                    </a:cubicBezTo>
                    <a:cubicBezTo>
                      <a:pt x="100" y="681"/>
                      <a:pt x="100" y="681"/>
                      <a:pt x="100" y="680"/>
                    </a:cubicBezTo>
                    <a:cubicBezTo>
                      <a:pt x="100" y="680"/>
                      <a:pt x="100" y="680"/>
                      <a:pt x="99" y="680"/>
                    </a:cubicBezTo>
                    <a:cubicBezTo>
                      <a:pt x="99" y="680"/>
                      <a:pt x="98" y="680"/>
                      <a:pt x="98" y="680"/>
                    </a:cubicBezTo>
                    <a:cubicBezTo>
                      <a:pt x="98" y="680"/>
                      <a:pt x="97" y="680"/>
                      <a:pt x="97" y="680"/>
                    </a:cubicBezTo>
                    <a:cubicBezTo>
                      <a:pt x="97" y="680"/>
                      <a:pt x="97" y="679"/>
                      <a:pt x="97" y="679"/>
                    </a:cubicBezTo>
                    <a:cubicBezTo>
                      <a:pt x="98" y="679"/>
                      <a:pt x="98" y="679"/>
                      <a:pt x="99" y="679"/>
                    </a:cubicBezTo>
                    <a:cubicBezTo>
                      <a:pt x="99" y="679"/>
                      <a:pt x="99" y="679"/>
                      <a:pt x="99" y="679"/>
                    </a:cubicBezTo>
                    <a:cubicBezTo>
                      <a:pt x="99" y="679"/>
                      <a:pt x="98" y="679"/>
                      <a:pt x="98" y="679"/>
                    </a:cubicBezTo>
                    <a:cubicBezTo>
                      <a:pt x="97" y="679"/>
                      <a:pt x="97" y="679"/>
                      <a:pt x="97" y="679"/>
                    </a:cubicBezTo>
                    <a:cubicBezTo>
                      <a:pt x="97" y="679"/>
                      <a:pt x="97" y="679"/>
                      <a:pt x="97" y="679"/>
                    </a:cubicBezTo>
                    <a:cubicBezTo>
                      <a:pt x="96" y="680"/>
                      <a:pt x="95" y="679"/>
                      <a:pt x="95" y="679"/>
                    </a:cubicBezTo>
                    <a:cubicBezTo>
                      <a:pt x="94" y="680"/>
                      <a:pt x="94" y="680"/>
                      <a:pt x="94" y="680"/>
                    </a:cubicBezTo>
                    <a:cubicBezTo>
                      <a:pt x="93" y="680"/>
                      <a:pt x="93" y="680"/>
                      <a:pt x="93" y="680"/>
                    </a:cubicBezTo>
                    <a:cubicBezTo>
                      <a:pt x="92" y="679"/>
                      <a:pt x="92" y="680"/>
                      <a:pt x="91" y="679"/>
                    </a:cubicBezTo>
                    <a:cubicBezTo>
                      <a:pt x="91" y="679"/>
                      <a:pt x="91" y="679"/>
                      <a:pt x="91" y="679"/>
                    </a:cubicBezTo>
                    <a:cubicBezTo>
                      <a:pt x="91" y="678"/>
                      <a:pt x="90" y="677"/>
                      <a:pt x="89" y="676"/>
                    </a:cubicBezTo>
                    <a:cubicBezTo>
                      <a:pt x="89" y="676"/>
                      <a:pt x="89" y="676"/>
                      <a:pt x="89" y="676"/>
                    </a:cubicBezTo>
                    <a:cubicBezTo>
                      <a:pt x="89" y="676"/>
                      <a:pt x="89" y="676"/>
                      <a:pt x="89" y="675"/>
                    </a:cubicBezTo>
                    <a:cubicBezTo>
                      <a:pt x="90" y="675"/>
                      <a:pt x="91" y="675"/>
                      <a:pt x="90" y="675"/>
                    </a:cubicBezTo>
                    <a:cubicBezTo>
                      <a:pt x="90" y="675"/>
                      <a:pt x="90" y="675"/>
                      <a:pt x="90" y="675"/>
                    </a:cubicBezTo>
                    <a:cubicBezTo>
                      <a:pt x="90" y="675"/>
                      <a:pt x="89" y="675"/>
                      <a:pt x="89" y="674"/>
                    </a:cubicBezTo>
                    <a:cubicBezTo>
                      <a:pt x="89" y="674"/>
                      <a:pt x="89" y="674"/>
                      <a:pt x="89" y="674"/>
                    </a:cubicBezTo>
                    <a:cubicBezTo>
                      <a:pt x="90" y="674"/>
                      <a:pt x="90" y="673"/>
                      <a:pt x="90" y="673"/>
                    </a:cubicBezTo>
                    <a:cubicBezTo>
                      <a:pt x="91" y="673"/>
                      <a:pt x="91" y="672"/>
                      <a:pt x="91" y="672"/>
                    </a:cubicBezTo>
                    <a:cubicBezTo>
                      <a:pt x="91" y="672"/>
                      <a:pt x="91" y="672"/>
                      <a:pt x="91" y="671"/>
                    </a:cubicBezTo>
                    <a:cubicBezTo>
                      <a:pt x="91" y="671"/>
                      <a:pt x="91" y="671"/>
                      <a:pt x="91" y="671"/>
                    </a:cubicBezTo>
                    <a:cubicBezTo>
                      <a:pt x="92" y="671"/>
                      <a:pt x="92" y="671"/>
                      <a:pt x="92" y="671"/>
                    </a:cubicBezTo>
                    <a:cubicBezTo>
                      <a:pt x="92" y="671"/>
                      <a:pt x="92" y="671"/>
                      <a:pt x="92" y="670"/>
                    </a:cubicBezTo>
                    <a:cubicBezTo>
                      <a:pt x="91" y="670"/>
                      <a:pt x="91" y="670"/>
                      <a:pt x="91" y="670"/>
                    </a:cubicBezTo>
                    <a:cubicBezTo>
                      <a:pt x="91" y="670"/>
                      <a:pt x="91" y="670"/>
                      <a:pt x="91" y="670"/>
                    </a:cubicBezTo>
                    <a:cubicBezTo>
                      <a:pt x="91" y="670"/>
                      <a:pt x="91" y="670"/>
                      <a:pt x="90" y="671"/>
                    </a:cubicBezTo>
                    <a:cubicBezTo>
                      <a:pt x="90" y="671"/>
                      <a:pt x="90" y="672"/>
                      <a:pt x="90" y="672"/>
                    </a:cubicBezTo>
                    <a:cubicBezTo>
                      <a:pt x="90" y="672"/>
                      <a:pt x="90" y="672"/>
                      <a:pt x="90" y="672"/>
                    </a:cubicBezTo>
                    <a:cubicBezTo>
                      <a:pt x="90" y="673"/>
                      <a:pt x="90" y="673"/>
                      <a:pt x="90" y="673"/>
                    </a:cubicBezTo>
                    <a:cubicBezTo>
                      <a:pt x="90" y="673"/>
                      <a:pt x="89" y="673"/>
                      <a:pt x="89" y="673"/>
                    </a:cubicBezTo>
                    <a:cubicBezTo>
                      <a:pt x="89" y="673"/>
                      <a:pt x="89" y="673"/>
                      <a:pt x="89" y="672"/>
                    </a:cubicBezTo>
                    <a:cubicBezTo>
                      <a:pt x="89" y="672"/>
                      <a:pt x="89" y="672"/>
                      <a:pt x="88" y="672"/>
                    </a:cubicBezTo>
                    <a:cubicBezTo>
                      <a:pt x="88" y="672"/>
                      <a:pt x="89" y="671"/>
                      <a:pt x="88" y="671"/>
                    </a:cubicBezTo>
                    <a:cubicBezTo>
                      <a:pt x="88" y="671"/>
                      <a:pt x="88" y="671"/>
                      <a:pt x="88" y="671"/>
                    </a:cubicBezTo>
                    <a:cubicBezTo>
                      <a:pt x="88" y="671"/>
                      <a:pt x="88" y="670"/>
                      <a:pt x="88" y="670"/>
                    </a:cubicBezTo>
                    <a:cubicBezTo>
                      <a:pt x="88" y="669"/>
                      <a:pt x="88" y="669"/>
                      <a:pt x="88" y="669"/>
                    </a:cubicBezTo>
                    <a:cubicBezTo>
                      <a:pt x="89" y="668"/>
                      <a:pt x="89" y="668"/>
                      <a:pt x="89" y="668"/>
                    </a:cubicBezTo>
                    <a:cubicBezTo>
                      <a:pt x="89" y="668"/>
                      <a:pt x="89" y="668"/>
                      <a:pt x="89" y="668"/>
                    </a:cubicBezTo>
                    <a:cubicBezTo>
                      <a:pt x="89" y="668"/>
                      <a:pt x="89" y="668"/>
                      <a:pt x="89" y="668"/>
                    </a:cubicBezTo>
                    <a:cubicBezTo>
                      <a:pt x="89" y="668"/>
                      <a:pt x="89" y="668"/>
                      <a:pt x="89" y="668"/>
                    </a:cubicBezTo>
                    <a:cubicBezTo>
                      <a:pt x="89" y="668"/>
                      <a:pt x="89" y="668"/>
                      <a:pt x="89" y="668"/>
                    </a:cubicBezTo>
                    <a:cubicBezTo>
                      <a:pt x="88" y="668"/>
                      <a:pt x="88" y="668"/>
                      <a:pt x="88" y="668"/>
                    </a:cubicBezTo>
                    <a:cubicBezTo>
                      <a:pt x="88" y="668"/>
                      <a:pt x="88" y="667"/>
                      <a:pt x="88" y="667"/>
                    </a:cubicBezTo>
                    <a:cubicBezTo>
                      <a:pt x="88" y="667"/>
                      <a:pt x="89" y="666"/>
                      <a:pt x="89" y="666"/>
                    </a:cubicBezTo>
                    <a:cubicBezTo>
                      <a:pt x="89" y="665"/>
                      <a:pt x="89" y="665"/>
                      <a:pt x="89" y="665"/>
                    </a:cubicBezTo>
                    <a:cubicBezTo>
                      <a:pt x="89" y="665"/>
                      <a:pt x="90" y="665"/>
                      <a:pt x="90" y="665"/>
                    </a:cubicBezTo>
                    <a:cubicBezTo>
                      <a:pt x="91" y="664"/>
                      <a:pt x="91" y="664"/>
                      <a:pt x="91" y="663"/>
                    </a:cubicBezTo>
                    <a:cubicBezTo>
                      <a:pt x="91" y="663"/>
                      <a:pt x="92" y="663"/>
                      <a:pt x="92" y="663"/>
                    </a:cubicBezTo>
                    <a:cubicBezTo>
                      <a:pt x="92" y="663"/>
                      <a:pt x="92" y="663"/>
                      <a:pt x="92" y="663"/>
                    </a:cubicBezTo>
                    <a:cubicBezTo>
                      <a:pt x="92" y="664"/>
                      <a:pt x="92" y="664"/>
                      <a:pt x="92" y="664"/>
                    </a:cubicBezTo>
                    <a:cubicBezTo>
                      <a:pt x="92" y="664"/>
                      <a:pt x="91" y="665"/>
                      <a:pt x="91" y="665"/>
                    </a:cubicBezTo>
                    <a:cubicBezTo>
                      <a:pt x="90" y="665"/>
                      <a:pt x="90" y="666"/>
                      <a:pt x="90" y="666"/>
                    </a:cubicBezTo>
                    <a:cubicBezTo>
                      <a:pt x="90" y="666"/>
                      <a:pt x="90" y="666"/>
                      <a:pt x="90" y="666"/>
                    </a:cubicBezTo>
                    <a:cubicBezTo>
                      <a:pt x="90" y="666"/>
                      <a:pt x="89" y="666"/>
                      <a:pt x="89" y="667"/>
                    </a:cubicBezTo>
                    <a:cubicBezTo>
                      <a:pt x="89" y="667"/>
                      <a:pt x="90" y="667"/>
                      <a:pt x="90" y="667"/>
                    </a:cubicBezTo>
                    <a:cubicBezTo>
                      <a:pt x="90" y="667"/>
                      <a:pt x="90" y="666"/>
                      <a:pt x="90" y="666"/>
                    </a:cubicBezTo>
                    <a:cubicBezTo>
                      <a:pt x="90" y="666"/>
                      <a:pt x="90" y="666"/>
                      <a:pt x="90" y="666"/>
                    </a:cubicBezTo>
                    <a:cubicBezTo>
                      <a:pt x="90" y="666"/>
                      <a:pt x="90" y="666"/>
                      <a:pt x="91" y="666"/>
                    </a:cubicBezTo>
                    <a:cubicBezTo>
                      <a:pt x="91" y="666"/>
                      <a:pt x="91" y="666"/>
                      <a:pt x="91" y="666"/>
                    </a:cubicBezTo>
                    <a:cubicBezTo>
                      <a:pt x="91" y="666"/>
                      <a:pt x="91" y="666"/>
                      <a:pt x="91" y="665"/>
                    </a:cubicBezTo>
                    <a:cubicBezTo>
                      <a:pt x="92" y="665"/>
                      <a:pt x="92" y="665"/>
                      <a:pt x="92" y="665"/>
                    </a:cubicBezTo>
                    <a:cubicBezTo>
                      <a:pt x="92" y="665"/>
                      <a:pt x="92" y="665"/>
                      <a:pt x="92" y="665"/>
                    </a:cubicBezTo>
                    <a:cubicBezTo>
                      <a:pt x="93" y="664"/>
                      <a:pt x="93" y="664"/>
                      <a:pt x="94" y="664"/>
                    </a:cubicBezTo>
                    <a:cubicBezTo>
                      <a:pt x="94" y="664"/>
                      <a:pt x="94" y="664"/>
                      <a:pt x="94" y="664"/>
                    </a:cubicBezTo>
                    <a:cubicBezTo>
                      <a:pt x="94" y="664"/>
                      <a:pt x="94" y="665"/>
                      <a:pt x="94" y="665"/>
                    </a:cubicBezTo>
                    <a:cubicBezTo>
                      <a:pt x="94" y="665"/>
                      <a:pt x="95" y="666"/>
                      <a:pt x="95" y="666"/>
                    </a:cubicBezTo>
                    <a:cubicBezTo>
                      <a:pt x="95" y="666"/>
                      <a:pt x="95" y="667"/>
                      <a:pt x="95" y="667"/>
                    </a:cubicBezTo>
                    <a:cubicBezTo>
                      <a:pt x="96" y="667"/>
                      <a:pt x="96" y="666"/>
                      <a:pt x="96" y="666"/>
                    </a:cubicBezTo>
                    <a:cubicBezTo>
                      <a:pt x="96" y="666"/>
                      <a:pt x="96" y="666"/>
                      <a:pt x="95" y="665"/>
                    </a:cubicBezTo>
                    <a:cubicBezTo>
                      <a:pt x="95" y="665"/>
                      <a:pt x="95" y="665"/>
                      <a:pt x="95" y="665"/>
                    </a:cubicBezTo>
                    <a:cubicBezTo>
                      <a:pt x="95" y="665"/>
                      <a:pt x="95" y="665"/>
                      <a:pt x="95" y="664"/>
                    </a:cubicBezTo>
                    <a:cubicBezTo>
                      <a:pt x="95" y="664"/>
                      <a:pt x="95" y="664"/>
                      <a:pt x="95" y="664"/>
                    </a:cubicBezTo>
                    <a:cubicBezTo>
                      <a:pt x="95" y="664"/>
                      <a:pt x="95" y="664"/>
                      <a:pt x="95" y="664"/>
                    </a:cubicBezTo>
                    <a:cubicBezTo>
                      <a:pt x="95" y="664"/>
                      <a:pt x="95" y="663"/>
                      <a:pt x="95" y="663"/>
                    </a:cubicBezTo>
                    <a:cubicBezTo>
                      <a:pt x="95" y="663"/>
                      <a:pt x="95" y="663"/>
                      <a:pt x="95" y="663"/>
                    </a:cubicBezTo>
                    <a:cubicBezTo>
                      <a:pt x="95" y="663"/>
                      <a:pt x="95" y="663"/>
                      <a:pt x="95" y="663"/>
                    </a:cubicBezTo>
                    <a:cubicBezTo>
                      <a:pt x="94" y="663"/>
                      <a:pt x="94" y="663"/>
                      <a:pt x="94" y="663"/>
                    </a:cubicBezTo>
                    <a:cubicBezTo>
                      <a:pt x="93" y="663"/>
                      <a:pt x="93" y="663"/>
                      <a:pt x="93" y="663"/>
                    </a:cubicBezTo>
                    <a:cubicBezTo>
                      <a:pt x="93" y="663"/>
                      <a:pt x="93" y="663"/>
                      <a:pt x="93" y="663"/>
                    </a:cubicBezTo>
                    <a:cubicBezTo>
                      <a:pt x="93" y="663"/>
                      <a:pt x="93" y="663"/>
                      <a:pt x="93" y="663"/>
                    </a:cubicBezTo>
                    <a:cubicBezTo>
                      <a:pt x="93" y="663"/>
                      <a:pt x="93" y="663"/>
                      <a:pt x="93" y="663"/>
                    </a:cubicBezTo>
                    <a:cubicBezTo>
                      <a:pt x="93" y="662"/>
                      <a:pt x="93" y="662"/>
                      <a:pt x="93" y="662"/>
                    </a:cubicBezTo>
                    <a:cubicBezTo>
                      <a:pt x="93" y="662"/>
                      <a:pt x="93" y="662"/>
                      <a:pt x="92" y="662"/>
                    </a:cubicBezTo>
                    <a:cubicBezTo>
                      <a:pt x="92" y="662"/>
                      <a:pt x="92" y="662"/>
                      <a:pt x="92" y="662"/>
                    </a:cubicBezTo>
                    <a:cubicBezTo>
                      <a:pt x="92" y="662"/>
                      <a:pt x="93" y="662"/>
                      <a:pt x="93" y="661"/>
                    </a:cubicBezTo>
                    <a:cubicBezTo>
                      <a:pt x="93" y="661"/>
                      <a:pt x="93" y="661"/>
                      <a:pt x="93" y="661"/>
                    </a:cubicBezTo>
                    <a:cubicBezTo>
                      <a:pt x="94" y="660"/>
                      <a:pt x="95" y="660"/>
                      <a:pt x="95" y="659"/>
                    </a:cubicBezTo>
                    <a:cubicBezTo>
                      <a:pt x="95" y="658"/>
                      <a:pt x="94" y="658"/>
                      <a:pt x="94" y="658"/>
                    </a:cubicBezTo>
                    <a:cubicBezTo>
                      <a:pt x="94" y="659"/>
                      <a:pt x="94" y="659"/>
                      <a:pt x="94" y="660"/>
                    </a:cubicBezTo>
                    <a:cubicBezTo>
                      <a:pt x="94" y="660"/>
                      <a:pt x="93" y="661"/>
                      <a:pt x="93" y="661"/>
                    </a:cubicBezTo>
                    <a:cubicBezTo>
                      <a:pt x="92" y="661"/>
                      <a:pt x="92" y="662"/>
                      <a:pt x="92" y="662"/>
                    </a:cubicBezTo>
                    <a:cubicBezTo>
                      <a:pt x="92" y="662"/>
                      <a:pt x="92" y="663"/>
                      <a:pt x="92" y="663"/>
                    </a:cubicBezTo>
                    <a:cubicBezTo>
                      <a:pt x="92" y="663"/>
                      <a:pt x="91" y="663"/>
                      <a:pt x="91" y="663"/>
                    </a:cubicBezTo>
                    <a:cubicBezTo>
                      <a:pt x="91" y="662"/>
                      <a:pt x="91" y="662"/>
                      <a:pt x="91" y="662"/>
                    </a:cubicBezTo>
                    <a:cubicBezTo>
                      <a:pt x="91" y="662"/>
                      <a:pt x="91" y="663"/>
                      <a:pt x="91" y="663"/>
                    </a:cubicBezTo>
                    <a:cubicBezTo>
                      <a:pt x="91" y="663"/>
                      <a:pt x="90" y="664"/>
                      <a:pt x="90" y="664"/>
                    </a:cubicBezTo>
                    <a:cubicBezTo>
                      <a:pt x="90" y="664"/>
                      <a:pt x="89" y="664"/>
                      <a:pt x="89" y="664"/>
                    </a:cubicBezTo>
                    <a:cubicBezTo>
                      <a:pt x="89" y="664"/>
                      <a:pt x="89" y="664"/>
                      <a:pt x="89" y="664"/>
                    </a:cubicBezTo>
                    <a:cubicBezTo>
                      <a:pt x="89" y="665"/>
                      <a:pt x="88" y="665"/>
                      <a:pt x="88" y="666"/>
                    </a:cubicBezTo>
                    <a:cubicBezTo>
                      <a:pt x="88" y="666"/>
                      <a:pt x="88" y="666"/>
                      <a:pt x="88" y="667"/>
                    </a:cubicBezTo>
                    <a:cubicBezTo>
                      <a:pt x="87" y="667"/>
                      <a:pt x="87" y="667"/>
                      <a:pt x="87" y="667"/>
                    </a:cubicBezTo>
                    <a:cubicBezTo>
                      <a:pt x="87" y="667"/>
                      <a:pt x="87" y="667"/>
                      <a:pt x="87" y="667"/>
                    </a:cubicBezTo>
                    <a:cubicBezTo>
                      <a:pt x="87" y="668"/>
                      <a:pt x="88" y="669"/>
                      <a:pt x="87" y="669"/>
                    </a:cubicBezTo>
                    <a:cubicBezTo>
                      <a:pt x="87" y="669"/>
                      <a:pt x="86" y="669"/>
                      <a:pt x="86" y="668"/>
                    </a:cubicBezTo>
                    <a:cubicBezTo>
                      <a:pt x="86" y="668"/>
                      <a:pt x="87" y="667"/>
                      <a:pt x="86" y="666"/>
                    </a:cubicBezTo>
                    <a:cubicBezTo>
                      <a:pt x="86" y="667"/>
                      <a:pt x="86" y="667"/>
                      <a:pt x="86" y="667"/>
                    </a:cubicBezTo>
                    <a:cubicBezTo>
                      <a:pt x="86" y="667"/>
                      <a:pt x="86" y="667"/>
                      <a:pt x="85" y="667"/>
                    </a:cubicBezTo>
                    <a:cubicBezTo>
                      <a:pt x="85" y="666"/>
                      <a:pt x="85" y="666"/>
                      <a:pt x="84" y="666"/>
                    </a:cubicBezTo>
                    <a:cubicBezTo>
                      <a:pt x="84" y="666"/>
                      <a:pt x="84" y="666"/>
                      <a:pt x="84" y="665"/>
                    </a:cubicBezTo>
                    <a:cubicBezTo>
                      <a:pt x="84" y="665"/>
                      <a:pt x="84" y="665"/>
                      <a:pt x="85" y="665"/>
                    </a:cubicBezTo>
                    <a:cubicBezTo>
                      <a:pt x="85" y="665"/>
                      <a:pt x="86" y="665"/>
                      <a:pt x="86" y="665"/>
                    </a:cubicBezTo>
                    <a:cubicBezTo>
                      <a:pt x="86" y="666"/>
                      <a:pt x="86" y="666"/>
                      <a:pt x="86" y="666"/>
                    </a:cubicBezTo>
                    <a:cubicBezTo>
                      <a:pt x="87" y="666"/>
                      <a:pt x="87" y="666"/>
                      <a:pt x="87" y="665"/>
                    </a:cubicBezTo>
                    <a:cubicBezTo>
                      <a:pt x="87" y="665"/>
                      <a:pt x="87" y="665"/>
                      <a:pt x="87" y="664"/>
                    </a:cubicBezTo>
                    <a:cubicBezTo>
                      <a:pt x="87" y="664"/>
                      <a:pt x="87" y="664"/>
                      <a:pt x="87" y="664"/>
                    </a:cubicBezTo>
                    <a:cubicBezTo>
                      <a:pt x="87" y="664"/>
                      <a:pt x="87" y="664"/>
                      <a:pt x="87" y="665"/>
                    </a:cubicBezTo>
                    <a:cubicBezTo>
                      <a:pt x="87" y="665"/>
                      <a:pt x="87" y="665"/>
                      <a:pt x="86" y="665"/>
                    </a:cubicBezTo>
                    <a:cubicBezTo>
                      <a:pt x="86" y="665"/>
                      <a:pt x="86" y="665"/>
                      <a:pt x="86" y="665"/>
                    </a:cubicBezTo>
                    <a:cubicBezTo>
                      <a:pt x="86" y="665"/>
                      <a:pt x="87" y="664"/>
                      <a:pt x="87" y="664"/>
                    </a:cubicBezTo>
                    <a:cubicBezTo>
                      <a:pt x="86" y="664"/>
                      <a:pt x="86" y="664"/>
                      <a:pt x="86" y="664"/>
                    </a:cubicBezTo>
                    <a:cubicBezTo>
                      <a:pt x="86" y="664"/>
                      <a:pt x="86" y="664"/>
                      <a:pt x="86" y="663"/>
                    </a:cubicBezTo>
                    <a:cubicBezTo>
                      <a:pt x="87" y="663"/>
                      <a:pt x="87" y="663"/>
                      <a:pt x="87" y="662"/>
                    </a:cubicBezTo>
                    <a:cubicBezTo>
                      <a:pt x="87" y="662"/>
                      <a:pt x="88" y="662"/>
                      <a:pt x="88" y="662"/>
                    </a:cubicBezTo>
                    <a:cubicBezTo>
                      <a:pt x="88" y="662"/>
                      <a:pt x="88" y="662"/>
                      <a:pt x="88" y="662"/>
                    </a:cubicBezTo>
                    <a:cubicBezTo>
                      <a:pt x="88" y="662"/>
                      <a:pt x="88" y="662"/>
                      <a:pt x="88" y="662"/>
                    </a:cubicBezTo>
                    <a:cubicBezTo>
                      <a:pt x="88" y="662"/>
                      <a:pt x="88" y="661"/>
                      <a:pt x="88" y="661"/>
                    </a:cubicBezTo>
                    <a:cubicBezTo>
                      <a:pt x="87" y="661"/>
                      <a:pt x="87" y="662"/>
                      <a:pt x="87" y="662"/>
                    </a:cubicBezTo>
                    <a:cubicBezTo>
                      <a:pt x="87" y="662"/>
                      <a:pt x="86" y="663"/>
                      <a:pt x="86" y="663"/>
                    </a:cubicBezTo>
                    <a:cubicBezTo>
                      <a:pt x="86" y="664"/>
                      <a:pt x="85" y="664"/>
                      <a:pt x="85" y="664"/>
                    </a:cubicBezTo>
                    <a:cubicBezTo>
                      <a:pt x="85" y="664"/>
                      <a:pt x="85" y="664"/>
                      <a:pt x="85" y="664"/>
                    </a:cubicBezTo>
                    <a:cubicBezTo>
                      <a:pt x="85" y="664"/>
                      <a:pt x="85" y="664"/>
                      <a:pt x="85" y="664"/>
                    </a:cubicBezTo>
                    <a:cubicBezTo>
                      <a:pt x="85" y="664"/>
                      <a:pt x="85" y="663"/>
                      <a:pt x="86" y="663"/>
                    </a:cubicBezTo>
                    <a:cubicBezTo>
                      <a:pt x="86" y="662"/>
                      <a:pt x="86" y="662"/>
                      <a:pt x="86" y="662"/>
                    </a:cubicBezTo>
                    <a:cubicBezTo>
                      <a:pt x="86" y="662"/>
                      <a:pt x="86" y="662"/>
                      <a:pt x="86" y="661"/>
                    </a:cubicBezTo>
                    <a:cubicBezTo>
                      <a:pt x="86" y="661"/>
                      <a:pt x="86" y="660"/>
                      <a:pt x="87" y="660"/>
                    </a:cubicBezTo>
                    <a:cubicBezTo>
                      <a:pt x="87" y="659"/>
                      <a:pt x="87" y="659"/>
                      <a:pt x="87" y="659"/>
                    </a:cubicBezTo>
                    <a:cubicBezTo>
                      <a:pt x="87" y="659"/>
                      <a:pt x="87" y="659"/>
                      <a:pt x="87" y="659"/>
                    </a:cubicBezTo>
                    <a:cubicBezTo>
                      <a:pt x="87" y="659"/>
                      <a:pt x="86" y="659"/>
                      <a:pt x="87" y="658"/>
                    </a:cubicBezTo>
                    <a:cubicBezTo>
                      <a:pt x="86" y="658"/>
                      <a:pt x="86" y="658"/>
                      <a:pt x="86" y="658"/>
                    </a:cubicBezTo>
                    <a:cubicBezTo>
                      <a:pt x="86" y="658"/>
                      <a:pt x="86" y="658"/>
                      <a:pt x="86" y="659"/>
                    </a:cubicBezTo>
                    <a:cubicBezTo>
                      <a:pt x="86" y="659"/>
                      <a:pt x="86" y="659"/>
                      <a:pt x="86" y="660"/>
                    </a:cubicBezTo>
                    <a:cubicBezTo>
                      <a:pt x="86" y="660"/>
                      <a:pt x="86" y="660"/>
                      <a:pt x="86" y="661"/>
                    </a:cubicBezTo>
                    <a:cubicBezTo>
                      <a:pt x="85" y="661"/>
                      <a:pt x="85" y="662"/>
                      <a:pt x="85" y="663"/>
                    </a:cubicBezTo>
                    <a:cubicBezTo>
                      <a:pt x="85" y="663"/>
                      <a:pt x="85" y="663"/>
                      <a:pt x="85" y="664"/>
                    </a:cubicBezTo>
                    <a:cubicBezTo>
                      <a:pt x="85" y="664"/>
                      <a:pt x="84" y="664"/>
                      <a:pt x="84" y="664"/>
                    </a:cubicBezTo>
                    <a:cubicBezTo>
                      <a:pt x="84" y="663"/>
                      <a:pt x="84" y="663"/>
                      <a:pt x="84" y="663"/>
                    </a:cubicBezTo>
                    <a:cubicBezTo>
                      <a:pt x="85" y="662"/>
                      <a:pt x="85" y="662"/>
                      <a:pt x="84" y="661"/>
                    </a:cubicBezTo>
                    <a:cubicBezTo>
                      <a:pt x="84" y="660"/>
                      <a:pt x="84" y="659"/>
                      <a:pt x="85" y="658"/>
                    </a:cubicBezTo>
                    <a:cubicBezTo>
                      <a:pt x="85" y="658"/>
                      <a:pt x="84" y="658"/>
                      <a:pt x="84" y="658"/>
                    </a:cubicBezTo>
                    <a:cubicBezTo>
                      <a:pt x="84" y="658"/>
                      <a:pt x="84" y="658"/>
                      <a:pt x="84" y="657"/>
                    </a:cubicBezTo>
                    <a:cubicBezTo>
                      <a:pt x="84" y="657"/>
                      <a:pt x="84" y="657"/>
                      <a:pt x="84" y="657"/>
                    </a:cubicBezTo>
                    <a:cubicBezTo>
                      <a:pt x="84" y="657"/>
                      <a:pt x="84" y="658"/>
                      <a:pt x="84" y="658"/>
                    </a:cubicBezTo>
                    <a:cubicBezTo>
                      <a:pt x="84" y="658"/>
                      <a:pt x="83" y="659"/>
                      <a:pt x="83" y="659"/>
                    </a:cubicBezTo>
                    <a:cubicBezTo>
                      <a:pt x="83" y="660"/>
                      <a:pt x="83" y="660"/>
                      <a:pt x="83" y="660"/>
                    </a:cubicBezTo>
                    <a:cubicBezTo>
                      <a:pt x="83" y="660"/>
                      <a:pt x="84" y="660"/>
                      <a:pt x="84" y="660"/>
                    </a:cubicBezTo>
                    <a:cubicBezTo>
                      <a:pt x="84" y="660"/>
                      <a:pt x="84" y="660"/>
                      <a:pt x="84" y="661"/>
                    </a:cubicBezTo>
                    <a:cubicBezTo>
                      <a:pt x="84" y="661"/>
                      <a:pt x="84" y="662"/>
                      <a:pt x="84" y="662"/>
                    </a:cubicBezTo>
                    <a:cubicBezTo>
                      <a:pt x="84" y="662"/>
                      <a:pt x="84" y="663"/>
                      <a:pt x="84" y="663"/>
                    </a:cubicBezTo>
                    <a:cubicBezTo>
                      <a:pt x="84" y="663"/>
                      <a:pt x="84" y="663"/>
                      <a:pt x="84" y="663"/>
                    </a:cubicBezTo>
                    <a:cubicBezTo>
                      <a:pt x="83" y="663"/>
                      <a:pt x="83" y="663"/>
                      <a:pt x="83" y="663"/>
                    </a:cubicBezTo>
                    <a:cubicBezTo>
                      <a:pt x="83" y="663"/>
                      <a:pt x="83" y="663"/>
                      <a:pt x="83" y="663"/>
                    </a:cubicBezTo>
                    <a:cubicBezTo>
                      <a:pt x="83" y="663"/>
                      <a:pt x="83" y="663"/>
                      <a:pt x="83" y="663"/>
                    </a:cubicBezTo>
                    <a:cubicBezTo>
                      <a:pt x="83" y="663"/>
                      <a:pt x="83" y="664"/>
                      <a:pt x="83" y="664"/>
                    </a:cubicBezTo>
                    <a:cubicBezTo>
                      <a:pt x="83" y="664"/>
                      <a:pt x="83" y="664"/>
                      <a:pt x="83" y="664"/>
                    </a:cubicBezTo>
                    <a:cubicBezTo>
                      <a:pt x="83" y="664"/>
                      <a:pt x="83" y="664"/>
                      <a:pt x="83" y="664"/>
                    </a:cubicBezTo>
                    <a:cubicBezTo>
                      <a:pt x="83" y="664"/>
                      <a:pt x="82" y="663"/>
                      <a:pt x="82" y="663"/>
                    </a:cubicBezTo>
                    <a:cubicBezTo>
                      <a:pt x="82" y="663"/>
                      <a:pt x="82" y="663"/>
                      <a:pt x="82" y="663"/>
                    </a:cubicBezTo>
                    <a:cubicBezTo>
                      <a:pt x="82" y="663"/>
                      <a:pt x="82" y="663"/>
                      <a:pt x="82" y="663"/>
                    </a:cubicBezTo>
                    <a:cubicBezTo>
                      <a:pt x="82" y="662"/>
                      <a:pt x="83" y="662"/>
                      <a:pt x="82" y="661"/>
                    </a:cubicBezTo>
                    <a:cubicBezTo>
                      <a:pt x="82" y="661"/>
                      <a:pt x="82" y="661"/>
                      <a:pt x="82" y="661"/>
                    </a:cubicBezTo>
                    <a:cubicBezTo>
                      <a:pt x="82" y="660"/>
                      <a:pt x="82" y="660"/>
                      <a:pt x="82" y="660"/>
                    </a:cubicBezTo>
                    <a:cubicBezTo>
                      <a:pt x="82" y="660"/>
                      <a:pt x="82" y="660"/>
                      <a:pt x="82" y="660"/>
                    </a:cubicBezTo>
                    <a:cubicBezTo>
                      <a:pt x="83" y="660"/>
                      <a:pt x="82" y="659"/>
                      <a:pt x="83" y="658"/>
                    </a:cubicBezTo>
                    <a:cubicBezTo>
                      <a:pt x="83" y="658"/>
                      <a:pt x="83" y="658"/>
                      <a:pt x="83" y="658"/>
                    </a:cubicBezTo>
                    <a:cubicBezTo>
                      <a:pt x="83" y="658"/>
                      <a:pt x="83" y="657"/>
                      <a:pt x="83" y="657"/>
                    </a:cubicBezTo>
                    <a:cubicBezTo>
                      <a:pt x="82" y="658"/>
                      <a:pt x="82" y="659"/>
                      <a:pt x="82" y="659"/>
                    </a:cubicBezTo>
                    <a:cubicBezTo>
                      <a:pt x="82" y="660"/>
                      <a:pt x="82" y="660"/>
                      <a:pt x="82" y="660"/>
                    </a:cubicBezTo>
                    <a:cubicBezTo>
                      <a:pt x="81" y="660"/>
                      <a:pt x="81" y="660"/>
                      <a:pt x="81" y="660"/>
                    </a:cubicBezTo>
                    <a:cubicBezTo>
                      <a:pt x="81" y="660"/>
                      <a:pt x="81" y="660"/>
                      <a:pt x="80" y="659"/>
                    </a:cubicBezTo>
                    <a:cubicBezTo>
                      <a:pt x="80" y="659"/>
                      <a:pt x="80" y="659"/>
                      <a:pt x="80" y="658"/>
                    </a:cubicBezTo>
                    <a:cubicBezTo>
                      <a:pt x="80" y="658"/>
                      <a:pt x="80" y="658"/>
                      <a:pt x="80" y="658"/>
                    </a:cubicBezTo>
                    <a:cubicBezTo>
                      <a:pt x="80" y="658"/>
                      <a:pt x="80" y="658"/>
                      <a:pt x="80" y="657"/>
                    </a:cubicBezTo>
                    <a:cubicBezTo>
                      <a:pt x="80" y="657"/>
                      <a:pt x="80" y="657"/>
                      <a:pt x="80" y="657"/>
                    </a:cubicBezTo>
                    <a:cubicBezTo>
                      <a:pt x="80" y="657"/>
                      <a:pt x="80" y="656"/>
                      <a:pt x="80" y="656"/>
                    </a:cubicBezTo>
                    <a:cubicBezTo>
                      <a:pt x="80" y="655"/>
                      <a:pt x="80" y="654"/>
                      <a:pt x="80" y="653"/>
                    </a:cubicBezTo>
                    <a:cubicBezTo>
                      <a:pt x="81" y="653"/>
                      <a:pt x="81" y="653"/>
                      <a:pt x="81" y="653"/>
                    </a:cubicBezTo>
                    <a:cubicBezTo>
                      <a:pt x="82" y="653"/>
                      <a:pt x="82" y="652"/>
                      <a:pt x="81" y="652"/>
                    </a:cubicBezTo>
                    <a:cubicBezTo>
                      <a:pt x="81" y="652"/>
                      <a:pt x="81" y="651"/>
                      <a:pt x="81" y="651"/>
                    </a:cubicBezTo>
                    <a:cubicBezTo>
                      <a:pt x="81" y="651"/>
                      <a:pt x="81" y="651"/>
                      <a:pt x="81" y="651"/>
                    </a:cubicBezTo>
                    <a:cubicBezTo>
                      <a:pt x="81" y="651"/>
                      <a:pt x="81" y="650"/>
                      <a:pt x="82" y="650"/>
                    </a:cubicBezTo>
                    <a:cubicBezTo>
                      <a:pt x="82" y="651"/>
                      <a:pt x="82" y="651"/>
                      <a:pt x="82" y="651"/>
                    </a:cubicBezTo>
                    <a:cubicBezTo>
                      <a:pt x="83" y="652"/>
                      <a:pt x="84" y="652"/>
                      <a:pt x="84" y="652"/>
                    </a:cubicBezTo>
                    <a:cubicBezTo>
                      <a:pt x="85" y="652"/>
                      <a:pt x="85" y="652"/>
                      <a:pt x="85" y="652"/>
                    </a:cubicBezTo>
                    <a:cubicBezTo>
                      <a:pt x="86" y="651"/>
                      <a:pt x="86" y="652"/>
                      <a:pt x="87" y="652"/>
                    </a:cubicBezTo>
                    <a:cubicBezTo>
                      <a:pt x="87" y="652"/>
                      <a:pt x="87" y="653"/>
                      <a:pt x="88" y="652"/>
                    </a:cubicBezTo>
                    <a:cubicBezTo>
                      <a:pt x="87" y="652"/>
                      <a:pt x="87" y="652"/>
                      <a:pt x="87" y="651"/>
                    </a:cubicBezTo>
                    <a:cubicBezTo>
                      <a:pt x="86" y="651"/>
                      <a:pt x="86" y="651"/>
                      <a:pt x="85" y="651"/>
                    </a:cubicBezTo>
                    <a:cubicBezTo>
                      <a:pt x="85" y="651"/>
                      <a:pt x="85" y="651"/>
                      <a:pt x="85" y="651"/>
                    </a:cubicBezTo>
                    <a:cubicBezTo>
                      <a:pt x="84" y="651"/>
                      <a:pt x="84" y="651"/>
                      <a:pt x="84" y="651"/>
                    </a:cubicBezTo>
                    <a:cubicBezTo>
                      <a:pt x="83" y="651"/>
                      <a:pt x="83" y="651"/>
                      <a:pt x="83" y="650"/>
                    </a:cubicBezTo>
                    <a:cubicBezTo>
                      <a:pt x="82" y="650"/>
                      <a:pt x="82" y="649"/>
                      <a:pt x="82" y="649"/>
                    </a:cubicBezTo>
                    <a:cubicBezTo>
                      <a:pt x="82" y="649"/>
                      <a:pt x="82" y="649"/>
                      <a:pt x="82" y="649"/>
                    </a:cubicBezTo>
                    <a:cubicBezTo>
                      <a:pt x="82" y="648"/>
                      <a:pt x="82" y="648"/>
                      <a:pt x="82" y="648"/>
                    </a:cubicBezTo>
                    <a:cubicBezTo>
                      <a:pt x="82" y="648"/>
                      <a:pt x="82" y="648"/>
                      <a:pt x="82" y="648"/>
                    </a:cubicBezTo>
                    <a:cubicBezTo>
                      <a:pt x="83" y="647"/>
                      <a:pt x="83" y="647"/>
                      <a:pt x="83" y="646"/>
                    </a:cubicBezTo>
                    <a:cubicBezTo>
                      <a:pt x="83" y="646"/>
                      <a:pt x="83" y="646"/>
                      <a:pt x="83" y="646"/>
                    </a:cubicBezTo>
                    <a:cubicBezTo>
                      <a:pt x="83" y="646"/>
                      <a:pt x="83" y="646"/>
                      <a:pt x="82" y="646"/>
                    </a:cubicBezTo>
                    <a:cubicBezTo>
                      <a:pt x="82" y="646"/>
                      <a:pt x="82" y="646"/>
                      <a:pt x="82" y="646"/>
                    </a:cubicBezTo>
                    <a:cubicBezTo>
                      <a:pt x="82" y="647"/>
                      <a:pt x="81" y="647"/>
                      <a:pt x="81" y="647"/>
                    </a:cubicBezTo>
                    <a:cubicBezTo>
                      <a:pt x="81" y="648"/>
                      <a:pt x="81" y="648"/>
                      <a:pt x="80" y="648"/>
                    </a:cubicBezTo>
                    <a:cubicBezTo>
                      <a:pt x="80" y="649"/>
                      <a:pt x="79" y="649"/>
                      <a:pt x="79" y="649"/>
                    </a:cubicBezTo>
                    <a:cubicBezTo>
                      <a:pt x="79" y="650"/>
                      <a:pt x="79" y="651"/>
                      <a:pt x="79" y="652"/>
                    </a:cubicBezTo>
                    <a:cubicBezTo>
                      <a:pt x="79" y="652"/>
                      <a:pt x="79" y="652"/>
                      <a:pt x="79" y="652"/>
                    </a:cubicBezTo>
                    <a:cubicBezTo>
                      <a:pt x="79" y="652"/>
                      <a:pt x="79" y="652"/>
                      <a:pt x="79" y="652"/>
                    </a:cubicBezTo>
                    <a:cubicBezTo>
                      <a:pt x="78" y="652"/>
                      <a:pt x="78" y="652"/>
                      <a:pt x="78" y="653"/>
                    </a:cubicBezTo>
                    <a:cubicBezTo>
                      <a:pt x="78" y="653"/>
                      <a:pt x="78" y="653"/>
                      <a:pt x="78" y="653"/>
                    </a:cubicBezTo>
                    <a:cubicBezTo>
                      <a:pt x="77" y="653"/>
                      <a:pt x="77" y="654"/>
                      <a:pt x="77" y="654"/>
                    </a:cubicBezTo>
                    <a:cubicBezTo>
                      <a:pt x="77" y="654"/>
                      <a:pt x="77" y="654"/>
                      <a:pt x="76" y="653"/>
                    </a:cubicBezTo>
                    <a:cubicBezTo>
                      <a:pt x="76" y="653"/>
                      <a:pt x="75" y="653"/>
                      <a:pt x="75" y="652"/>
                    </a:cubicBezTo>
                    <a:cubicBezTo>
                      <a:pt x="75" y="652"/>
                      <a:pt x="75" y="652"/>
                      <a:pt x="75" y="651"/>
                    </a:cubicBezTo>
                    <a:cubicBezTo>
                      <a:pt x="75" y="651"/>
                      <a:pt x="74" y="651"/>
                      <a:pt x="74" y="651"/>
                    </a:cubicBezTo>
                    <a:cubicBezTo>
                      <a:pt x="74" y="651"/>
                      <a:pt x="74" y="650"/>
                      <a:pt x="74" y="650"/>
                    </a:cubicBezTo>
                    <a:cubicBezTo>
                      <a:pt x="74" y="650"/>
                      <a:pt x="74" y="650"/>
                      <a:pt x="74" y="650"/>
                    </a:cubicBezTo>
                    <a:cubicBezTo>
                      <a:pt x="74" y="650"/>
                      <a:pt x="73" y="649"/>
                      <a:pt x="73" y="648"/>
                    </a:cubicBezTo>
                    <a:cubicBezTo>
                      <a:pt x="73" y="649"/>
                      <a:pt x="73" y="649"/>
                      <a:pt x="73" y="649"/>
                    </a:cubicBezTo>
                    <a:cubicBezTo>
                      <a:pt x="73" y="649"/>
                      <a:pt x="73" y="650"/>
                      <a:pt x="73" y="650"/>
                    </a:cubicBezTo>
                    <a:cubicBezTo>
                      <a:pt x="73" y="650"/>
                      <a:pt x="73" y="650"/>
                      <a:pt x="73" y="650"/>
                    </a:cubicBezTo>
                    <a:cubicBezTo>
                      <a:pt x="73" y="650"/>
                      <a:pt x="73" y="650"/>
                      <a:pt x="73" y="650"/>
                    </a:cubicBezTo>
                    <a:cubicBezTo>
                      <a:pt x="72" y="649"/>
                      <a:pt x="72" y="650"/>
                      <a:pt x="71" y="649"/>
                    </a:cubicBezTo>
                    <a:cubicBezTo>
                      <a:pt x="71" y="649"/>
                      <a:pt x="71" y="648"/>
                      <a:pt x="72" y="648"/>
                    </a:cubicBezTo>
                    <a:cubicBezTo>
                      <a:pt x="72" y="648"/>
                      <a:pt x="72" y="648"/>
                      <a:pt x="72" y="648"/>
                    </a:cubicBezTo>
                    <a:cubicBezTo>
                      <a:pt x="72" y="648"/>
                      <a:pt x="72" y="648"/>
                      <a:pt x="72" y="648"/>
                    </a:cubicBezTo>
                    <a:cubicBezTo>
                      <a:pt x="73" y="648"/>
                      <a:pt x="73" y="648"/>
                      <a:pt x="73" y="648"/>
                    </a:cubicBezTo>
                    <a:cubicBezTo>
                      <a:pt x="73" y="648"/>
                      <a:pt x="73" y="648"/>
                      <a:pt x="73" y="647"/>
                    </a:cubicBezTo>
                    <a:cubicBezTo>
                      <a:pt x="73" y="647"/>
                      <a:pt x="73" y="647"/>
                      <a:pt x="72" y="647"/>
                    </a:cubicBezTo>
                    <a:cubicBezTo>
                      <a:pt x="72" y="647"/>
                      <a:pt x="72" y="647"/>
                      <a:pt x="72" y="647"/>
                    </a:cubicBezTo>
                    <a:cubicBezTo>
                      <a:pt x="72" y="646"/>
                      <a:pt x="73" y="646"/>
                      <a:pt x="73" y="646"/>
                    </a:cubicBezTo>
                    <a:cubicBezTo>
                      <a:pt x="73" y="646"/>
                      <a:pt x="73" y="647"/>
                      <a:pt x="73" y="647"/>
                    </a:cubicBezTo>
                    <a:cubicBezTo>
                      <a:pt x="74" y="647"/>
                      <a:pt x="74" y="648"/>
                      <a:pt x="75" y="649"/>
                    </a:cubicBezTo>
                    <a:cubicBezTo>
                      <a:pt x="75" y="649"/>
                      <a:pt x="75" y="649"/>
                      <a:pt x="75" y="649"/>
                    </a:cubicBezTo>
                    <a:cubicBezTo>
                      <a:pt x="75" y="649"/>
                      <a:pt x="75" y="649"/>
                      <a:pt x="76" y="649"/>
                    </a:cubicBezTo>
                    <a:cubicBezTo>
                      <a:pt x="76" y="649"/>
                      <a:pt x="76" y="648"/>
                      <a:pt x="75" y="648"/>
                    </a:cubicBezTo>
                    <a:cubicBezTo>
                      <a:pt x="75" y="648"/>
                      <a:pt x="74" y="647"/>
                      <a:pt x="73" y="646"/>
                    </a:cubicBezTo>
                    <a:cubicBezTo>
                      <a:pt x="73" y="646"/>
                      <a:pt x="73" y="645"/>
                      <a:pt x="73" y="645"/>
                    </a:cubicBezTo>
                    <a:cubicBezTo>
                      <a:pt x="73" y="645"/>
                      <a:pt x="73" y="645"/>
                      <a:pt x="73" y="644"/>
                    </a:cubicBezTo>
                    <a:cubicBezTo>
                      <a:pt x="73" y="644"/>
                      <a:pt x="73" y="644"/>
                      <a:pt x="74" y="644"/>
                    </a:cubicBezTo>
                    <a:cubicBezTo>
                      <a:pt x="74" y="644"/>
                      <a:pt x="74" y="644"/>
                      <a:pt x="74" y="643"/>
                    </a:cubicBezTo>
                    <a:cubicBezTo>
                      <a:pt x="74" y="643"/>
                      <a:pt x="74" y="643"/>
                      <a:pt x="74" y="643"/>
                    </a:cubicBezTo>
                    <a:cubicBezTo>
                      <a:pt x="74" y="643"/>
                      <a:pt x="74" y="643"/>
                      <a:pt x="74" y="643"/>
                    </a:cubicBezTo>
                    <a:cubicBezTo>
                      <a:pt x="74" y="643"/>
                      <a:pt x="74" y="643"/>
                      <a:pt x="74" y="643"/>
                    </a:cubicBezTo>
                    <a:cubicBezTo>
                      <a:pt x="74" y="643"/>
                      <a:pt x="74" y="643"/>
                      <a:pt x="74" y="643"/>
                    </a:cubicBezTo>
                    <a:cubicBezTo>
                      <a:pt x="74" y="643"/>
                      <a:pt x="74" y="643"/>
                      <a:pt x="74" y="643"/>
                    </a:cubicBezTo>
                    <a:cubicBezTo>
                      <a:pt x="73" y="643"/>
                      <a:pt x="73" y="643"/>
                      <a:pt x="73" y="644"/>
                    </a:cubicBezTo>
                    <a:cubicBezTo>
                      <a:pt x="73" y="644"/>
                      <a:pt x="73" y="644"/>
                      <a:pt x="73" y="644"/>
                    </a:cubicBezTo>
                    <a:cubicBezTo>
                      <a:pt x="73" y="644"/>
                      <a:pt x="73" y="644"/>
                      <a:pt x="72" y="644"/>
                    </a:cubicBezTo>
                    <a:cubicBezTo>
                      <a:pt x="72" y="644"/>
                      <a:pt x="72" y="644"/>
                      <a:pt x="72" y="644"/>
                    </a:cubicBezTo>
                    <a:cubicBezTo>
                      <a:pt x="72" y="644"/>
                      <a:pt x="72" y="644"/>
                      <a:pt x="72" y="644"/>
                    </a:cubicBezTo>
                    <a:cubicBezTo>
                      <a:pt x="72" y="643"/>
                      <a:pt x="72" y="643"/>
                      <a:pt x="72" y="643"/>
                    </a:cubicBezTo>
                    <a:cubicBezTo>
                      <a:pt x="72" y="643"/>
                      <a:pt x="72" y="642"/>
                      <a:pt x="72" y="642"/>
                    </a:cubicBezTo>
                    <a:cubicBezTo>
                      <a:pt x="72" y="642"/>
                      <a:pt x="72" y="642"/>
                      <a:pt x="72" y="642"/>
                    </a:cubicBezTo>
                    <a:cubicBezTo>
                      <a:pt x="72" y="642"/>
                      <a:pt x="72" y="642"/>
                      <a:pt x="72" y="642"/>
                    </a:cubicBezTo>
                    <a:cubicBezTo>
                      <a:pt x="72" y="642"/>
                      <a:pt x="72" y="642"/>
                      <a:pt x="72" y="642"/>
                    </a:cubicBezTo>
                    <a:cubicBezTo>
                      <a:pt x="72" y="642"/>
                      <a:pt x="72" y="641"/>
                      <a:pt x="72" y="641"/>
                    </a:cubicBezTo>
                    <a:cubicBezTo>
                      <a:pt x="72" y="641"/>
                      <a:pt x="72" y="641"/>
                      <a:pt x="72" y="641"/>
                    </a:cubicBezTo>
                    <a:cubicBezTo>
                      <a:pt x="72" y="641"/>
                      <a:pt x="72" y="641"/>
                      <a:pt x="72" y="641"/>
                    </a:cubicBezTo>
                    <a:cubicBezTo>
                      <a:pt x="72" y="641"/>
                      <a:pt x="72" y="641"/>
                      <a:pt x="72" y="641"/>
                    </a:cubicBezTo>
                    <a:cubicBezTo>
                      <a:pt x="71" y="642"/>
                      <a:pt x="71" y="642"/>
                      <a:pt x="71" y="641"/>
                    </a:cubicBezTo>
                    <a:cubicBezTo>
                      <a:pt x="71" y="641"/>
                      <a:pt x="71" y="641"/>
                      <a:pt x="71" y="641"/>
                    </a:cubicBezTo>
                    <a:cubicBezTo>
                      <a:pt x="71" y="641"/>
                      <a:pt x="71" y="641"/>
                      <a:pt x="71" y="641"/>
                    </a:cubicBezTo>
                    <a:cubicBezTo>
                      <a:pt x="71" y="640"/>
                      <a:pt x="71" y="640"/>
                      <a:pt x="71" y="640"/>
                    </a:cubicBezTo>
                    <a:cubicBezTo>
                      <a:pt x="71" y="640"/>
                      <a:pt x="71" y="640"/>
                      <a:pt x="71" y="640"/>
                    </a:cubicBezTo>
                    <a:cubicBezTo>
                      <a:pt x="71" y="640"/>
                      <a:pt x="71" y="639"/>
                      <a:pt x="71" y="639"/>
                    </a:cubicBezTo>
                    <a:cubicBezTo>
                      <a:pt x="71" y="639"/>
                      <a:pt x="71" y="639"/>
                      <a:pt x="71" y="639"/>
                    </a:cubicBezTo>
                    <a:cubicBezTo>
                      <a:pt x="71" y="639"/>
                      <a:pt x="71" y="639"/>
                      <a:pt x="72" y="639"/>
                    </a:cubicBezTo>
                    <a:cubicBezTo>
                      <a:pt x="72" y="639"/>
                      <a:pt x="72" y="639"/>
                      <a:pt x="72" y="639"/>
                    </a:cubicBezTo>
                    <a:cubicBezTo>
                      <a:pt x="72" y="640"/>
                      <a:pt x="72" y="640"/>
                      <a:pt x="72" y="640"/>
                    </a:cubicBezTo>
                    <a:cubicBezTo>
                      <a:pt x="73" y="640"/>
                      <a:pt x="73" y="640"/>
                      <a:pt x="73" y="640"/>
                    </a:cubicBezTo>
                    <a:cubicBezTo>
                      <a:pt x="73" y="640"/>
                      <a:pt x="73" y="640"/>
                      <a:pt x="73" y="640"/>
                    </a:cubicBezTo>
                    <a:cubicBezTo>
                      <a:pt x="73" y="640"/>
                      <a:pt x="73" y="640"/>
                      <a:pt x="73" y="640"/>
                    </a:cubicBezTo>
                    <a:cubicBezTo>
                      <a:pt x="73" y="640"/>
                      <a:pt x="73" y="639"/>
                      <a:pt x="72" y="639"/>
                    </a:cubicBezTo>
                    <a:cubicBezTo>
                      <a:pt x="72" y="639"/>
                      <a:pt x="72" y="639"/>
                      <a:pt x="72" y="639"/>
                    </a:cubicBezTo>
                    <a:cubicBezTo>
                      <a:pt x="72" y="639"/>
                      <a:pt x="72" y="639"/>
                      <a:pt x="72" y="639"/>
                    </a:cubicBezTo>
                    <a:cubicBezTo>
                      <a:pt x="72" y="638"/>
                      <a:pt x="72" y="638"/>
                      <a:pt x="72" y="638"/>
                    </a:cubicBezTo>
                    <a:cubicBezTo>
                      <a:pt x="72" y="638"/>
                      <a:pt x="72" y="638"/>
                      <a:pt x="71" y="638"/>
                    </a:cubicBezTo>
                    <a:cubicBezTo>
                      <a:pt x="71" y="639"/>
                      <a:pt x="71" y="639"/>
                      <a:pt x="71" y="639"/>
                    </a:cubicBezTo>
                    <a:cubicBezTo>
                      <a:pt x="71" y="639"/>
                      <a:pt x="71" y="639"/>
                      <a:pt x="71" y="639"/>
                    </a:cubicBezTo>
                    <a:cubicBezTo>
                      <a:pt x="71" y="639"/>
                      <a:pt x="71" y="639"/>
                      <a:pt x="71" y="638"/>
                    </a:cubicBezTo>
                    <a:cubicBezTo>
                      <a:pt x="71" y="638"/>
                      <a:pt x="71" y="638"/>
                      <a:pt x="71" y="638"/>
                    </a:cubicBezTo>
                    <a:cubicBezTo>
                      <a:pt x="71" y="638"/>
                      <a:pt x="71" y="638"/>
                      <a:pt x="72" y="638"/>
                    </a:cubicBezTo>
                    <a:cubicBezTo>
                      <a:pt x="72" y="638"/>
                      <a:pt x="72" y="638"/>
                      <a:pt x="72" y="637"/>
                    </a:cubicBezTo>
                    <a:cubicBezTo>
                      <a:pt x="72" y="637"/>
                      <a:pt x="72" y="637"/>
                      <a:pt x="72" y="637"/>
                    </a:cubicBezTo>
                    <a:cubicBezTo>
                      <a:pt x="72" y="637"/>
                      <a:pt x="72" y="637"/>
                      <a:pt x="72" y="637"/>
                    </a:cubicBezTo>
                    <a:cubicBezTo>
                      <a:pt x="72" y="636"/>
                      <a:pt x="72" y="636"/>
                      <a:pt x="72" y="636"/>
                    </a:cubicBezTo>
                    <a:cubicBezTo>
                      <a:pt x="72" y="636"/>
                      <a:pt x="73" y="636"/>
                      <a:pt x="73" y="636"/>
                    </a:cubicBezTo>
                    <a:cubicBezTo>
                      <a:pt x="73" y="636"/>
                      <a:pt x="73" y="635"/>
                      <a:pt x="73" y="635"/>
                    </a:cubicBezTo>
                    <a:cubicBezTo>
                      <a:pt x="73" y="635"/>
                      <a:pt x="73" y="635"/>
                      <a:pt x="73" y="635"/>
                    </a:cubicBezTo>
                    <a:cubicBezTo>
                      <a:pt x="73" y="635"/>
                      <a:pt x="73" y="635"/>
                      <a:pt x="73" y="635"/>
                    </a:cubicBezTo>
                    <a:cubicBezTo>
                      <a:pt x="73" y="635"/>
                      <a:pt x="73" y="635"/>
                      <a:pt x="73" y="634"/>
                    </a:cubicBezTo>
                    <a:cubicBezTo>
                      <a:pt x="74" y="634"/>
                      <a:pt x="74" y="634"/>
                      <a:pt x="74" y="634"/>
                    </a:cubicBezTo>
                    <a:cubicBezTo>
                      <a:pt x="74" y="634"/>
                      <a:pt x="74" y="634"/>
                      <a:pt x="74" y="634"/>
                    </a:cubicBezTo>
                    <a:cubicBezTo>
                      <a:pt x="74" y="634"/>
                      <a:pt x="74" y="634"/>
                      <a:pt x="75" y="634"/>
                    </a:cubicBezTo>
                    <a:cubicBezTo>
                      <a:pt x="75" y="634"/>
                      <a:pt x="75" y="634"/>
                      <a:pt x="76" y="634"/>
                    </a:cubicBezTo>
                    <a:cubicBezTo>
                      <a:pt x="76" y="634"/>
                      <a:pt x="76" y="634"/>
                      <a:pt x="76" y="634"/>
                    </a:cubicBezTo>
                    <a:cubicBezTo>
                      <a:pt x="76" y="634"/>
                      <a:pt x="76" y="633"/>
                      <a:pt x="76" y="633"/>
                    </a:cubicBezTo>
                    <a:cubicBezTo>
                      <a:pt x="76" y="633"/>
                      <a:pt x="76" y="633"/>
                      <a:pt x="75" y="634"/>
                    </a:cubicBezTo>
                    <a:cubicBezTo>
                      <a:pt x="75" y="634"/>
                      <a:pt x="75" y="634"/>
                      <a:pt x="75" y="634"/>
                    </a:cubicBezTo>
                    <a:cubicBezTo>
                      <a:pt x="75" y="634"/>
                      <a:pt x="75" y="634"/>
                      <a:pt x="75" y="634"/>
                    </a:cubicBezTo>
                    <a:cubicBezTo>
                      <a:pt x="75" y="634"/>
                      <a:pt x="74" y="634"/>
                      <a:pt x="74" y="634"/>
                    </a:cubicBezTo>
                    <a:cubicBezTo>
                      <a:pt x="74" y="634"/>
                      <a:pt x="74" y="634"/>
                      <a:pt x="74" y="633"/>
                    </a:cubicBezTo>
                    <a:cubicBezTo>
                      <a:pt x="74" y="633"/>
                      <a:pt x="74" y="633"/>
                      <a:pt x="74" y="633"/>
                    </a:cubicBezTo>
                    <a:cubicBezTo>
                      <a:pt x="74" y="633"/>
                      <a:pt x="74" y="633"/>
                      <a:pt x="74" y="633"/>
                    </a:cubicBezTo>
                    <a:cubicBezTo>
                      <a:pt x="74" y="632"/>
                      <a:pt x="74" y="632"/>
                      <a:pt x="75" y="632"/>
                    </a:cubicBezTo>
                    <a:cubicBezTo>
                      <a:pt x="75" y="632"/>
                      <a:pt x="75" y="631"/>
                      <a:pt x="75" y="631"/>
                    </a:cubicBezTo>
                    <a:cubicBezTo>
                      <a:pt x="76" y="630"/>
                      <a:pt x="76" y="630"/>
                      <a:pt x="76" y="630"/>
                    </a:cubicBezTo>
                    <a:cubicBezTo>
                      <a:pt x="76" y="630"/>
                      <a:pt x="76" y="629"/>
                      <a:pt x="76" y="629"/>
                    </a:cubicBezTo>
                    <a:cubicBezTo>
                      <a:pt x="76" y="629"/>
                      <a:pt x="76" y="629"/>
                      <a:pt x="76" y="629"/>
                    </a:cubicBezTo>
                    <a:cubicBezTo>
                      <a:pt x="76" y="628"/>
                      <a:pt x="76" y="628"/>
                      <a:pt x="76" y="628"/>
                    </a:cubicBezTo>
                    <a:cubicBezTo>
                      <a:pt x="76" y="628"/>
                      <a:pt x="76" y="628"/>
                      <a:pt x="76" y="628"/>
                    </a:cubicBezTo>
                    <a:cubicBezTo>
                      <a:pt x="76" y="628"/>
                      <a:pt x="75" y="627"/>
                      <a:pt x="75" y="627"/>
                    </a:cubicBezTo>
                    <a:cubicBezTo>
                      <a:pt x="75" y="628"/>
                      <a:pt x="75" y="628"/>
                      <a:pt x="75" y="629"/>
                    </a:cubicBezTo>
                    <a:cubicBezTo>
                      <a:pt x="75" y="629"/>
                      <a:pt x="75" y="629"/>
                      <a:pt x="75" y="629"/>
                    </a:cubicBezTo>
                    <a:cubicBezTo>
                      <a:pt x="75" y="629"/>
                      <a:pt x="75" y="630"/>
                      <a:pt x="75" y="630"/>
                    </a:cubicBezTo>
                    <a:cubicBezTo>
                      <a:pt x="75" y="630"/>
                      <a:pt x="75" y="630"/>
                      <a:pt x="75" y="631"/>
                    </a:cubicBezTo>
                    <a:cubicBezTo>
                      <a:pt x="75" y="631"/>
                      <a:pt x="74" y="631"/>
                      <a:pt x="74" y="632"/>
                    </a:cubicBezTo>
                    <a:cubicBezTo>
                      <a:pt x="74" y="632"/>
                      <a:pt x="74" y="632"/>
                      <a:pt x="74" y="633"/>
                    </a:cubicBezTo>
                    <a:cubicBezTo>
                      <a:pt x="74" y="633"/>
                      <a:pt x="74" y="633"/>
                      <a:pt x="73" y="634"/>
                    </a:cubicBezTo>
                    <a:cubicBezTo>
                      <a:pt x="73" y="633"/>
                      <a:pt x="73" y="633"/>
                      <a:pt x="73" y="633"/>
                    </a:cubicBezTo>
                    <a:cubicBezTo>
                      <a:pt x="73" y="633"/>
                      <a:pt x="73" y="632"/>
                      <a:pt x="73" y="632"/>
                    </a:cubicBezTo>
                    <a:cubicBezTo>
                      <a:pt x="73" y="632"/>
                      <a:pt x="73" y="632"/>
                      <a:pt x="74" y="632"/>
                    </a:cubicBezTo>
                    <a:cubicBezTo>
                      <a:pt x="74" y="632"/>
                      <a:pt x="74" y="631"/>
                      <a:pt x="74" y="631"/>
                    </a:cubicBezTo>
                    <a:cubicBezTo>
                      <a:pt x="74" y="631"/>
                      <a:pt x="74" y="631"/>
                      <a:pt x="74" y="631"/>
                    </a:cubicBezTo>
                    <a:cubicBezTo>
                      <a:pt x="74" y="631"/>
                      <a:pt x="74" y="630"/>
                      <a:pt x="74" y="630"/>
                    </a:cubicBezTo>
                    <a:cubicBezTo>
                      <a:pt x="74" y="629"/>
                      <a:pt x="74" y="628"/>
                      <a:pt x="73" y="627"/>
                    </a:cubicBezTo>
                    <a:cubicBezTo>
                      <a:pt x="73" y="626"/>
                      <a:pt x="74" y="625"/>
                      <a:pt x="73" y="624"/>
                    </a:cubicBezTo>
                    <a:cubicBezTo>
                      <a:pt x="73" y="624"/>
                      <a:pt x="73" y="624"/>
                      <a:pt x="73" y="624"/>
                    </a:cubicBezTo>
                    <a:cubicBezTo>
                      <a:pt x="74" y="623"/>
                      <a:pt x="74" y="623"/>
                      <a:pt x="74" y="623"/>
                    </a:cubicBezTo>
                    <a:cubicBezTo>
                      <a:pt x="74" y="623"/>
                      <a:pt x="74" y="622"/>
                      <a:pt x="74" y="622"/>
                    </a:cubicBezTo>
                    <a:cubicBezTo>
                      <a:pt x="74" y="622"/>
                      <a:pt x="73" y="620"/>
                      <a:pt x="73" y="620"/>
                    </a:cubicBezTo>
                    <a:cubicBezTo>
                      <a:pt x="72" y="620"/>
                      <a:pt x="72" y="620"/>
                      <a:pt x="72" y="620"/>
                    </a:cubicBezTo>
                    <a:cubicBezTo>
                      <a:pt x="71" y="620"/>
                      <a:pt x="71" y="620"/>
                      <a:pt x="71" y="620"/>
                    </a:cubicBezTo>
                    <a:cubicBezTo>
                      <a:pt x="71" y="620"/>
                      <a:pt x="71" y="620"/>
                      <a:pt x="71" y="620"/>
                    </a:cubicBezTo>
                    <a:cubicBezTo>
                      <a:pt x="71" y="619"/>
                      <a:pt x="71" y="619"/>
                      <a:pt x="71" y="619"/>
                    </a:cubicBezTo>
                    <a:cubicBezTo>
                      <a:pt x="71" y="619"/>
                      <a:pt x="70" y="619"/>
                      <a:pt x="70" y="619"/>
                    </a:cubicBezTo>
                    <a:cubicBezTo>
                      <a:pt x="70" y="619"/>
                      <a:pt x="69" y="617"/>
                      <a:pt x="69" y="617"/>
                    </a:cubicBezTo>
                    <a:cubicBezTo>
                      <a:pt x="68" y="617"/>
                      <a:pt x="68" y="617"/>
                      <a:pt x="68" y="617"/>
                    </a:cubicBezTo>
                    <a:cubicBezTo>
                      <a:pt x="66" y="617"/>
                      <a:pt x="66" y="617"/>
                      <a:pt x="66" y="617"/>
                    </a:cubicBezTo>
                    <a:cubicBezTo>
                      <a:pt x="66" y="617"/>
                      <a:pt x="63" y="614"/>
                      <a:pt x="63" y="614"/>
                    </a:cubicBezTo>
                    <a:cubicBezTo>
                      <a:pt x="63" y="614"/>
                      <a:pt x="61" y="614"/>
                      <a:pt x="61" y="614"/>
                    </a:cubicBezTo>
                    <a:cubicBezTo>
                      <a:pt x="61" y="612"/>
                      <a:pt x="61" y="612"/>
                      <a:pt x="61" y="612"/>
                    </a:cubicBezTo>
                    <a:cubicBezTo>
                      <a:pt x="60" y="611"/>
                      <a:pt x="60" y="611"/>
                      <a:pt x="60" y="611"/>
                    </a:cubicBezTo>
                    <a:cubicBezTo>
                      <a:pt x="60" y="610"/>
                      <a:pt x="60" y="610"/>
                      <a:pt x="60" y="610"/>
                    </a:cubicBezTo>
                    <a:cubicBezTo>
                      <a:pt x="60" y="610"/>
                      <a:pt x="60" y="610"/>
                      <a:pt x="60" y="610"/>
                    </a:cubicBezTo>
                    <a:cubicBezTo>
                      <a:pt x="60" y="609"/>
                      <a:pt x="60" y="609"/>
                      <a:pt x="60" y="609"/>
                    </a:cubicBezTo>
                    <a:cubicBezTo>
                      <a:pt x="58" y="608"/>
                      <a:pt x="58" y="608"/>
                      <a:pt x="58" y="608"/>
                    </a:cubicBezTo>
                    <a:cubicBezTo>
                      <a:pt x="58" y="608"/>
                      <a:pt x="58" y="608"/>
                      <a:pt x="58" y="608"/>
                    </a:cubicBezTo>
                    <a:cubicBezTo>
                      <a:pt x="58" y="608"/>
                      <a:pt x="59" y="607"/>
                      <a:pt x="59" y="607"/>
                    </a:cubicBezTo>
                    <a:cubicBezTo>
                      <a:pt x="51" y="592"/>
                      <a:pt x="51" y="592"/>
                      <a:pt x="51" y="592"/>
                    </a:cubicBezTo>
                    <a:cubicBezTo>
                      <a:pt x="51" y="592"/>
                      <a:pt x="51" y="592"/>
                      <a:pt x="51" y="592"/>
                    </a:cubicBezTo>
                    <a:cubicBezTo>
                      <a:pt x="48" y="588"/>
                      <a:pt x="48" y="588"/>
                      <a:pt x="48" y="588"/>
                    </a:cubicBezTo>
                    <a:cubicBezTo>
                      <a:pt x="46" y="586"/>
                      <a:pt x="46" y="586"/>
                      <a:pt x="46" y="586"/>
                    </a:cubicBezTo>
                    <a:cubicBezTo>
                      <a:pt x="45" y="585"/>
                      <a:pt x="45" y="585"/>
                      <a:pt x="45" y="585"/>
                    </a:cubicBezTo>
                    <a:cubicBezTo>
                      <a:pt x="45" y="585"/>
                      <a:pt x="45" y="585"/>
                      <a:pt x="45" y="585"/>
                    </a:cubicBezTo>
                    <a:cubicBezTo>
                      <a:pt x="44" y="583"/>
                      <a:pt x="44" y="583"/>
                      <a:pt x="44" y="583"/>
                    </a:cubicBezTo>
                    <a:cubicBezTo>
                      <a:pt x="42" y="582"/>
                      <a:pt x="42" y="582"/>
                      <a:pt x="42" y="582"/>
                    </a:cubicBezTo>
                    <a:cubicBezTo>
                      <a:pt x="42" y="581"/>
                      <a:pt x="42" y="581"/>
                      <a:pt x="42" y="581"/>
                    </a:cubicBezTo>
                    <a:cubicBezTo>
                      <a:pt x="40" y="580"/>
                      <a:pt x="40" y="580"/>
                      <a:pt x="40" y="580"/>
                    </a:cubicBezTo>
                    <a:cubicBezTo>
                      <a:pt x="40" y="579"/>
                      <a:pt x="40" y="579"/>
                      <a:pt x="40" y="579"/>
                    </a:cubicBezTo>
                    <a:cubicBezTo>
                      <a:pt x="40" y="579"/>
                      <a:pt x="40" y="579"/>
                      <a:pt x="40" y="579"/>
                    </a:cubicBezTo>
                    <a:cubicBezTo>
                      <a:pt x="40" y="578"/>
                      <a:pt x="40" y="578"/>
                      <a:pt x="40" y="578"/>
                    </a:cubicBezTo>
                    <a:cubicBezTo>
                      <a:pt x="40" y="578"/>
                      <a:pt x="40" y="578"/>
                      <a:pt x="40" y="578"/>
                    </a:cubicBezTo>
                    <a:cubicBezTo>
                      <a:pt x="40" y="577"/>
                      <a:pt x="40" y="577"/>
                      <a:pt x="40" y="577"/>
                    </a:cubicBezTo>
                    <a:cubicBezTo>
                      <a:pt x="37" y="574"/>
                      <a:pt x="37" y="574"/>
                      <a:pt x="37" y="574"/>
                    </a:cubicBezTo>
                    <a:cubicBezTo>
                      <a:pt x="37" y="574"/>
                      <a:pt x="37" y="574"/>
                      <a:pt x="37" y="574"/>
                    </a:cubicBezTo>
                    <a:cubicBezTo>
                      <a:pt x="33" y="576"/>
                      <a:pt x="33" y="576"/>
                      <a:pt x="33" y="576"/>
                    </a:cubicBezTo>
                    <a:cubicBezTo>
                      <a:pt x="31" y="576"/>
                      <a:pt x="31" y="576"/>
                      <a:pt x="31" y="576"/>
                    </a:cubicBezTo>
                    <a:cubicBezTo>
                      <a:pt x="31" y="576"/>
                      <a:pt x="31" y="576"/>
                      <a:pt x="31" y="576"/>
                    </a:cubicBezTo>
                    <a:cubicBezTo>
                      <a:pt x="32" y="577"/>
                      <a:pt x="32" y="577"/>
                      <a:pt x="32" y="577"/>
                    </a:cubicBezTo>
                    <a:cubicBezTo>
                      <a:pt x="32" y="577"/>
                      <a:pt x="32" y="577"/>
                      <a:pt x="32" y="577"/>
                    </a:cubicBezTo>
                    <a:cubicBezTo>
                      <a:pt x="32" y="577"/>
                      <a:pt x="32" y="578"/>
                      <a:pt x="32" y="578"/>
                    </a:cubicBezTo>
                    <a:cubicBezTo>
                      <a:pt x="31" y="578"/>
                      <a:pt x="31" y="578"/>
                      <a:pt x="31" y="578"/>
                    </a:cubicBezTo>
                    <a:cubicBezTo>
                      <a:pt x="31" y="580"/>
                      <a:pt x="31" y="580"/>
                      <a:pt x="31" y="580"/>
                    </a:cubicBezTo>
                    <a:cubicBezTo>
                      <a:pt x="30" y="582"/>
                      <a:pt x="30" y="582"/>
                      <a:pt x="30" y="582"/>
                    </a:cubicBezTo>
                    <a:cubicBezTo>
                      <a:pt x="28" y="582"/>
                      <a:pt x="28" y="582"/>
                      <a:pt x="28" y="582"/>
                    </a:cubicBezTo>
                    <a:cubicBezTo>
                      <a:pt x="23" y="586"/>
                      <a:pt x="23" y="586"/>
                      <a:pt x="23" y="586"/>
                    </a:cubicBezTo>
                    <a:cubicBezTo>
                      <a:pt x="23" y="581"/>
                      <a:pt x="23" y="581"/>
                      <a:pt x="23" y="581"/>
                    </a:cubicBezTo>
                    <a:cubicBezTo>
                      <a:pt x="16" y="574"/>
                      <a:pt x="16" y="574"/>
                      <a:pt x="16" y="574"/>
                    </a:cubicBezTo>
                    <a:cubicBezTo>
                      <a:pt x="16" y="573"/>
                      <a:pt x="16" y="573"/>
                      <a:pt x="16" y="573"/>
                    </a:cubicBezTo>
                    <a:cubicBezTo>
                      <a:pt x="16" y="572"/>
                      <a:pt x="16" y="572"/>
                      <a:pt x="16" y="572"/>
                    </a:cubicBezTo>
                    <a:cubicBezTo>
                      <a:pt x="13" y="571"/>
                      <a:pt x="13" y="571"/>
                      <a:pt x="13" y="571"/>
                    </a:cubicBezTo>
                    <a:cubicBezTo>
                      <a:pt x="12" y="570"/>
                      <a:pt x="12" y="570"/>
                      <a:pt x="12" y="570"/>
                    </a:cubicBezTo>
                    <a:cubicBezTo>
                      <a:pt x="12" y="570"/>
                      <a:pt x="12" y="569"/>
                      <a:pt x="12" y="569"/>
                    </a:cubicBezTo>
                    <a:cubicBezTo>
                      <a:pt x="12" y="569"/>
                      <a:pt x="13" y="568"/>
                      <a:pt x="13" y="568"/>
                    </a:cubicBezTo>
                    <a:cubicBezTo>
                      <a:pt x="13" y="567"/>
                      <a:pt x="13" y="566"/>
                      <a:pt x="13" y="566"/>
                    </a:cubicBezTo>
                    <a:cubicBezTo>
                      <a:pt x="9" y="566"/>
                      <a:pt x="9" y="566"/>
                      <a:pt x="9" y="566"/>
                    </a:cubicBezTo>
                    <a:cubicBezTo>
                      <a:pt x="7" y="569"/>
                      <a:pt x="7" y="569"/>
                      <a:pt x="7" y="569"/>
                    </a:cubicBezTo>
                    <a:cubicBezTo>
                      <a:pt x="7" y="569"/>
                      <a:pt x="4" y="567"/>
                      <a:pt x="4" y="567"/>
                    </a:cubicBezTo>
                    <a:cubicBezTo>
                      <a:pt x="4" y="567"/>
                      <a:pt x="3" y="568"/>
                      <a:pt x="3" y="568"/>
                    </a:cubicBezTo>
                    <a:cubicBezTo>
                      <a:pt x="0" y="567"/>
                      <a:pt x="0" y="567"/>
                      <a:pt x="0" y="567"/>
                    </a:cubicBezTo>
                    <a:cubicBezTo>
                      <a:pt x="0" y="417"/>
                      <a:pt x="0" y="417"/>
                      <a:pt x="0" y="417"/>
                    </a:cubicBezTo>
                    <a:cubicBezTo>
                      <a:pt x="1" y="417"/>
                      <a:pt x="1" y="418"/>
                      <a:pt x="2" y="418"/>
                    </a:cubicBezTo>
                    <a:cubicBezTo>
                      <a:pt x="3" y="418"/>
                      <a:pt x="3" y="418"/>
                      <a:pt x="4" y="419"/>
                    </a:cubicBezTo>
                    <a:cubicBezTo>
                      <a:pt x="6" y="419"/>
                      <a:pt x="7" y="418"/>
                      <a:pt x="8" y="418"/>
                    </a:cubicBezTo>
                    <a:cubicBezTo>
                      <a:pt x="9" y="419"/>
                      <a:pt x="10" y="419"/>
                      <a:pt x="10" y="419"/>
                    </a:cubicBezTo>
                    <a:cubicBezTo>
                      <a:pt x="11" y="420"/>
                      <a:pt x="12" y="420"/>
                      <a:pt x="13" y="420"/>
                    </a:cubicBezTo>
                    <a:cubicBezTo>
                      <a:pt x="13" y="420"/>
                      <a:pt x="13" y="421"/>
                      <a:pt x="13" y="421"/>
                    </a:cubicBezTo>
                    <a:cubicBezTo>
                      <a:pt x="14" y="421"/>
                      <a:pt x="14" y="421"/>
                      <a:pt x="14" y="422"/>
                    </a:cubicBezTo>
                    <a:cubicBezTo>
                      <a:pt x="14" y="422"/>
                      <a:pt x="14" y="422"/>
                      <a:pt x="15" y="423"/>
                    </a:cubicBezTo>
                    <a:cubicBezTo>
                      <a:pt x="15" y="423"/>
                      <a:pt x="16" y="424"/>
                      <a:pt x="17" y="425"/>
                    </a:cubicBezTo>
                    <a:cubicBezTo>
                      <a:pt x="17" y="425"/>
                      <a:pt x="17" y="425"/>
                      <a:pt x="17" y="425"/>
                    </a:cubicBezTo>
                    <a:cubicBezTo>
                      <a:pt x="18" y="425"/>
                      <a:pt x="18" y="425"/>
                      <a:pt x="18" y="425"/>
                    </a:cubicBezTo>
                    <a:cubicBezTo>
                      <a:pt x="18" y="425"/>
                      <a:pt x="18" y="425"/>
                      <a:pt x="18" y="425"/>
                    </a:cubicBezTo>
                    <a:cubicBezTo>
                      <a:pt x="18" y="425"/>
                      <a:pt x="18" y="425"/>
                      <a:pt x="18" y="425"/>
                    </a:cubicBezTo>
                    <a:cubicBezTo>
                      <a:pt x="18" y="426"/>
                      <a:pt x="19" y="426"/>
                      <a:pt x="19" y="426"/>
                    </a:cubicBezTo>
                    <a:cubicBezTo>
                      <a:pt x="19" y="426"/>
                      <a:pt x="19" y="426"/>
                      <a:pt x="19" y="427"/>
                    </a:cubicBezTo>
                    <a:cubicBezTo>
                      <a:pt x="20" y="427"/>
                      <a:pt x="21" y="428"/>
                      <a:pt x="21" y="428"/>
                    </a:cubicBezTo>
                    <a:cubicBezTo>
                      <a:pt x="22" y="429"/>
                      <a:pt x="24" y="430"/>
                      <a:pt x="25" y="430"/>
                    </a:cubicBezTo>
                    <a:cubicBezTo>
                      <a:pt x="25" y="431"/>
                      <a:pt x="26" y="431"/>
                      <a:pt x="26" y="431"/>
                    </a:cubicBezTo>
                    <a:cubicBezTo>
                      <a:pt x="27" y="431"/>
                      <a:pt x="27" y="431"/>
                      <a:pt x="27" y="431"/>
                    </a:cubicBezTo>
                    <a:cubicBezTo>
                      <a:pt x="28" y="431"/>
                      <a:pt x="28" y="432"/>
                      <a:pt x="29" y="432"/>
                    </a:cubicBezTo>
                    <a:cubicBezTo>
                      <a:pt x="29" y="432"/>
                      <a:pt x="30" y="432"/>
                      <a:pt x="30" y="432"/>
                    </a:cubicBezTo>
                    <a:cubicBezTo>
                      <a:pt x="31" y="432"/>
                      <a:pt x="31" y="432"/>
                      <a:pt x="32" y="432"/>
                    </a:cubicBezTo>
                    <a:cubicBezTo>
                      <a:pt x="32" y="432"/>
                      <a:pt x="33" y="432"/>
                      <a:pt x="33" y="432"/>
                    </a:cubicBezTo>
                    <a:cubicBezTo>
                      <a:pt x="34" y="433"/>
                      <a:pt x="35" y="433"/>
                      <a:pt x="35" y="433"/>
                    </a:cubicBezTo>
                    <a:cubicBezTo>
                      <a:pt x="35" y="433"/>
                      <a:pt x="36" y="434"/>
                      <a:pt x="36" y="434"/>
                    </a:cubicBezTo>
                    <a:cubicBezTo>
                      <a:pt x="37" y="434"/>
                      <a:pt x="37" y="434"/>
                      <a:pt x="37" y="435"/>
                    </a:cubicBezTo>
                    <a:cubicBezTo>
                      <a:pt x="38" y="435"/>
                      <a:pt x="38" y="435"/>
                      <a:pt x="38" y="436"/>
                    </a:cubicBezTo>
                    <a:cubicBezTo>
                      <a:pt x="38" y="436"/>
                      <a:pt x="39" y="436"/>
                      <a:pt x="39" y="436"/>
                    </a:cubicBezTo>
                    <a:cubicBezTo>
                      <a:pt x="39" y="436"/>
                      <a:pt x="40" y="436"/>
                      <a:pt x="40" y="437"/>
                    </a:cubicBezTo>
                    <a:cubicBezTo>
                      <a:pt x="39" y="436"/>
                      <a:pt x="38" y="434"/>
                      <a:pt x="37" y="433"/>
                    </a:cubicBezTo>
                    <a:cubicBezTo>
                      <a:pt x="37" y="433"/>
                      <a:pt x="37" y="433"/>
                      <a:pt x="37" y="432"/>
                    </a:cubicBezTo>
                    <a:cubicBezTo>
                      <a:pt x="37" y="432"/>
                      <a:pt x="37" y="432"/>
                      <a:pt x="37" y="432"/>
                    </a:cubicBezTo>
                    <a:cubicBezTo>
                      <a:pt x="37" y="432"/>
                      <a:pt x="37" y="432"/>
                      <a:pt x="38" y="432"/>
                    </a:cubicBezTo>
                    <a:cubicBezTo>
                      <a:pt x="38" y="432"/>
                      <a:pt x="38" y="432"/>
                      <a:pt x="38" y="431"/>
                    </a:cubicBezTo>
                    <a:cubicBezTo>
                      <a:pt x="38" y="431"/>
                      <a:pt x="38" y="431"/>
                      <a:pt x="38" y="431"/>
                    </a:cubicBezTo>
                    <a:cubicBezTo>
                      <a:pt x="37" y="431"/>
                      <a:pt x="37" y="431"/>
                      <a:pt x="37" y="430"/>
                    </a:cubicBezTo>
                    <a:cubicBezTo>
                      <a:pt x="38" y="430"/>
                      <a:pt x="38" y="430"/>
                      <a:pt x="38" y="430"/>
                    </a:cubicBezTo>
                    <a:cubicBezTo>
                      <a:pt x="38" y="430"/>
                      <a:pt x="38" y="430"/>
                      <a:pt x="38" y="430"/>
                    </a:cubicBezTo>
                    <a:cubicBezTo>
                      <a:pt x="37" y="430"/>
                      <a:pt x="37" y="430"/>
                      <a:pt x="37" y="430"/>
                    </a:cubicBezTo>
                    <a:cubicBezTo>
                      <a:pt x="37" y="430"/>
                      <a:pt x="37" y="430"/>
                      <a:pt x="37" y="430"/>
                    </a:cubicBezTo>
                    <a:cubicBezTo>
                      <a:pt x="36" y="430"/>
                      <a:pt x="36" y="430"/>
                      <a:pt x="36" y="429"/>
                    </a:cubicBezTo>
                    <a:cubicBezTo>
                      <a:pt x="36" y="429"/>
                      <a:pt x="36" y="429"/>
                      <a:pt x="36" y="429"/>
                    </a:cubicBezTo>
                    <a:cubicBezTo>
                      <a:pt x="35" y="429"/>
                      <a:pt x="35" y="429"/>
                      <a:pt x="35" y="429"/>
                    </a:cubicBezTo>
                    <a:cubicBezTo>
                      <a:pt x="35" y="428"/>
                      <a:pt x="34" y="428"/>
                      <a:pt x="34" y="427"/>
                    </a:cubicBezTo>
                    <a:cubicBezTo>
                      <a:pt x="34" y="427"/>
                      <a:pt x="34" y="427"/>
                      <a:pt x="34" y="427"/>
                    </a:cubicBezTo>
                    <a:cubicBezTo>
                      <a:pt x="33" y="427"/>
                      <a:pt x="34" y="427"/>
                      <a:pt x="34" y="428"/>
                    </a:cubicBezTo>
                    <a:cubicBezTo>
                      <a:pt x="34" y="428"/>
                      <a:pt x="34" y="428"/>
                      <a:pt x="34" y="428"/>
                    </a:cubicBezTo>
                    <a:cubicBezTo>
                      <a:pt x="34" y="428"/>
                      <a:pt x="34" y="428"/>
                      <a:pt x="33" y="428"/>
                    </a:cubicBezTo>
                    <a:cubicBezTo>
                      <a:pt x="33" y="428"/>
                      <a:pt x="33" y="428"/>
                      <a:pt x="32" y="428"/>
                    </a:cubicBezTo>
                    <a:cubicBezTo>
                      <a:pt x="32" y="428"/>
                      <a:pt x="32" y="428"/>
                      <a:pt x="32" y="428"/>
                    </a:cubicBezTo>
                    <a:cubicBezTo>
                      <a:pt x="32" y="427"/>
                      <a:pt x="32" y="427"/>
                      <a:pt x="32" y="427"/>
                    </a:cubicBezTo>
                    <a:cubicBezTo>
                      <a:pt x="32" y="427"/>
                      <a:pt x="32" y="426"/>
                      <a:pt x="33" y="426"/>
                    </a:cubicBezTo>
                    <a:cubicBezTo>
                      <a:pt x="33" y="426"/>
                      <a:pt x="33" y="426"/>
                      <a:pt x="33" y="426"/>
                    </a:cubicBezTo>
                    <a:cubicBezTo>
                      <a:pt x="34" y="426"/>
                      <a:pt x="34" y="426"/>
                      <a:pt x="34" y="426"/>
                    </a:cubicBezTo>
                    <a:cubicBezTo>
                      <a:pt x="34" y="426"/>
                      <a:pt x="34" y="426"/>
                      <a:pt x="34" y="426"/>
                    </a:cubicBezTo>
                    <a:cubicBezTo>
                      <a:pt x="34" y="425"/>
                      <a:pt x="35" y="426"/>
                      <a:pt x="35" y="426"/>
                    </a:cubicBezTo>
                    <a:cubicBezTo>
                      <a:pt x="35" y="426"/>
                      <a:pt x="35" y="426"/>
                      <a:pt x="36" y="426"/>
                    </a:cubicBezTo>
                    <a:cubicBezTo>
                      <a:pt x="36" y="426"/>
                      <a:pt x="36" y="426"/>
                      <a:pt x="35" y="426"/>
                    </a:cubicBezTo>
                    <a:cubicBezTo>
                      <a:pt x="35" y="426"/>
                      <a:pt x="35" y="426"/>
                      <a:pt x="35" y="426"/>
                    </a:cubicBezTo>
                    <a:cubicBezTo>
                      <a:pt x="35" y="425"/>
                      <a:pt x="35" y="425"/>
                      <a:pt x="35" y="424"/>
                    </a:cubicBezTo>
                    <a:cubicBezTo>
                      <a:pt x="35" y="424"/>
                      <a:pt x="36" y="424"/>
                      <a:pt x="36" y="424"/>
                    </a:cubicBezTo>
                    <a:cubicBezTo>
                      <a:pt x="36" y="424"/>
                      <a:pt x="37" y="424"/>
                      <a:pt x="37" y="424"/>
                    </a:cubicBezTo>
                    <a:cubicBezTo>
                      <a:pt x="38" y="424"/>
                      <a:pt x="39" y="424"/>
                      <a:pt x="39" y="425"/>
                    </a:cubicBezTo>
                    <a:cubicBezTo>
                      <a:pt x="39" y="425"/>
                      <a:pt x="39" y="424"/>
                      <a:pt x="39" y="424"/>
                    </a:cubicBezTo>
                    <a:cubicBezTo>
                      <a:pt x="39" y="424"/>
                      <a:pt x="38" y="424"/>
                      <a:pt x="38" y="424"/>
                    </a:cubicBezTo>
                    <a:cubicBezTo>
                      <a:pt x="38" y="424"/>
                      <a:pt x="37" y="423"/>
                      <a:pt x="37" y="423"/>
                    </a:cubicBezTo>
                    <a:cubicBezTo>
                      <a:pt x="37" y="423"/>
                      <a:pt x="37" y="423"/>
                      <a:pt x="37" y="423"/>
                    </a:cubicBezTo>
                    <a:cubicBezTo>
                      <a:pt x="37" y="423"/>
                      <a:pt x="37" y="422"/>
                      <a:pt x="38" y="422"/>
                    </a:cubicBezTo>
                    <a:cubicBezTo>
                      <a:pt x="38" y="422"/>
                      <a:pt x="38" y="423"/>
                      <a:pt x="39" y="423"/>
                    </a:cubicBezTo>
                    <a:cubicBezTo>
                      <a:pt x="39" y="423"/>
                      <a:pt x="39" y="422"/>
                      <a:pt x="39" y="422"/>
                    </a:cubicBezTo>
                    <a:cubicBezTo>
                      <a:pt x="39" y="422"/>
                      <a:pt x="39" y="421"/>
                      <a:pt x="40" y="421"/>
                    </a:cubicBezTo>
                    <a:cubicBezTo>
                      <a:pt x="40" y="421"/>
                      <a:pt x="40" y="421"/>
                      <a:pt x="40" y="421"/>
                    </a:cubicBezTo>
                    <a:cubicBezTo>
                      <a:pt x="41" y="421"/>
                      <a:pt x="41" y="421"/>
                      <a:pt x="41" y="421"/>
                    </a:cubicBezTo>
                    <a:cubicBezTo>
                      <a:pt x="42" y="421"/>
                      <a:pt x="43" y="421"/>
                      <a:pt x="44" y="421"/>
                    </a:cubicBezTo>
                    <a:cubicBezTo>
                      <a:pt x="44" y="421"/>
                      <a:pt x="44" y="421"/>
                      <a:pt x="44" y="421"/>
                    </a:cubicBezTo>
                    <a:cubicBezTo>
                      <a:pt x="44" y="421"/>
                      <a:pt x="44" y="421"/>
                      <a:pt x="44" y="420"/>
                    </a:cubicBezTo>
                    <a:cubicBezTo>
                      <a:pt x="44" y="420"/>
                      <a:pt x="44" y="420"/>
                      <a:pt x="43" y="420"/>
                    </a:cubicBezTo>
                    <a:cubicBezTo>
                      <a:pt x="43" y="420"/>
                      <a:pt x="43" y="420"/>
                      <a:pt x="43" y="420"/>
                    </a:cubicBezTo>
                    <a:cubicBezTo>
                      <a:pt x="43" y="420"/>
                      <a:pt x="44" y="420"/>
                      <a:pt x="44" y="420"/>
                    </a:cubicBezTo>
                    <a:cubicBezTo>
                      <a:pt x="44" y="419"/>
                      <a:pt x="44" y="419"/>
                      <a:pt x="44" y="419"/>
                    </a:cubicBezTo>
                    <a:cubicBezTo>
                      <a:pt x="44" y="419"/>
                      <a:pt x="44" y="419"/>
                      <a:pt x="44" y="418"/>
                    </a:cubicBezTo>
                    <a:cubicBezTo>
                      <a:pt x="44" y="418"/>
                      <a:pt x="44" y="417"/>
                      <a:pt x="44" y="417"/>
                    </a:cubicBezTo>
                    <a:cubicBezTo>
                      <a:pt x="44" y="417"/>
                      <a:pt x="44" y="417"/>
                      <a:pt x="44" y="417"/>
                    </a:cubicBezTo>
                    <a:cubicBezTo>
                      <a:pt x="45" y="417"/>
                      <a:pt x="45" y="417"/>
                      <a:pt x="45" y="417"/>
                    </a:cubicBezTo>
                    <a:cubicBezTo>
                      <a:pt x="45" y="417"/>
                      <a:pt x="46" y="417"/>
                      <a:pt x="46" y="417"/>
                    </a:cubicBezTo>
                    <a:cubicBezTo>
                      <a:pt x="46" y="417"/>
                      <a:pt x="45" y="418"/>
                      <a:pt x="46" y="418"/>
                    </a:cubicBezTo>
                    <a:cubicBezTo>
                      <a:pt x="46" y="419"/>
                      <a:pt x="46" y="419"/>
                      <a:pt x="46" y="419"/>
                    </a:cubicBezTo>
                    <a:cubicBezTo>
                      <a:pt x="46" y="419"/>
                      <a:pt x="46" y="419"/>
                      <a:pt x="46" y="419"/>
                    </a:cubicBezTo>
                    <a:cubicBezTo>
                      <a:pt x="47" y="419"/>
                      <a:pt x="47" y="419"/>
                      <a:pt x="47" y="419"/>
                    </a:cubicBezTo>
                    <a:cubicBezTo>
                      <a:pt x="47" y="419"/>
                      <a:pt x="47" y="419"/>
                      <a:pt x="47" y="419"/>
                    </a:cubicBezTo>
                    <a:cubicBezTo>
                      <a:pt x="47" y="418"/>
                      <a:pt x="48" y="418"/>
                      <a:pt x="48" y="418"/>
                    </a:cubicBezTo>
                    <a:cubicBezTo>
                      <a:pt x="48" y="419"/>
                      <a:pt x="48" y="419"/>
                      <a:pt x="48" y="420"/>
                    </a:cubicBezTo>
                    <a:cubicBezTo>
                      <a:pt x="48" y="420"/>
                      <a:pt x="47" y="420"/>
                      <a:pt x="47" y="420"/>
                    </a:cubicBezTo>
                    <a:cubicBezTo>
                      <a:pt x="47" y="420"/>
                      <a:pt x="48" y="420"/>
                      <a:pt x="48" y="420"/>
                    </a:cubicBezTo>
                    <a:cubicBezTo>
                      <a:pt x="48" y="420"/>
                      <a:pt x="48" y="420"/>
                      <a:pt x="49" y="420"/>
                    </a:cubicBezTo>
                    <a:cubicBezTo>
                      <a:pt x="48" y="420"/>
                      <a:pt x="48" y="421"/>
                      <a:pt x="48" y="422"/>
                    </a:cubicBezTo>
                    <a:cubicBezTo>
                      <a:pt x="48" y="422"/>
                      <a:pt x="48" y="422"/>
                      <a:pt x="48" y="422"/>
                    </a:cubicBezTo>
                    <a:cubicBezTo>
                      <a:pt x="48" y="423"/>
                      <a:pt x="48" y="423"/>
                      <a:pt x="47" y="423"/>
                    </a:cubicBezTo>
                    <a:cubicBezTo>
                      <a:pt x="47" y="423"/>
                      <a:pt x="47" y="423"/>
                      <a:pt x="47" y="423"/>
                    </a:cubicBezTo>
                    <a:cubicBezTo>
                      <a:pt x="47" y="423"/>
                      <a:pt x="47" y="423"/>
                      <a:pt x="48" y="424"/>
                    </a:cubicBezTo>
                    <a:cubicBezTo>
                      <a:pt x="48" y="424"/>
                      <a:pt x="48" y="424"/>
                      <a:pt x="47" y="424"/>
                    </a:cubicBezTo>
                    <a:cubicBezTo>
                      <a:pt x="47" y="424"/>
                      <a:pt x="47" y="424"/>
                      <a:pt x="47" y="424"/>
                    </a:cubicBezTo>
                    <a:cubicBezTo>
                      <a:pt x="46" y="425"/>
                      <a:pt x="46" y="425"/>
                      <a:pt x="45" y="425"/>
                    </a:cubicBezTo>
                    <a:cubicBezTo>
                      <a:pt x="45" y="425"/>
                      <a:pt x="45" y="426"/>
                      <a:pt x="45" y="426"/>
                    </a:cubicBezTo>
                    <a:cubicBezTo>
                      <a:pt x="46" y="425"/>
                      <a:pt x="48" y="425"/>
                      <a:pt x="48" y="424"/>
                    </a:cubicBezTo>
                    <a:cubicBezTo>
                      <a:pt x="48" y="424"/>
                      <a:pt x="48" y="424"/>
                      <a:pt x="48" y="424"/>
                    </a:cubicBezTo>
                    <a:cubicBezTo>
                      <a:pt x="48" y="424"/>
                      <a:pt x="49" y="423"/>
                      <a:pt x="49" y="424"/>
                    </a:cubicBezTo>
                    <a:cubicBezTo>
                      <a:pt x="49" y="424"/>
                      <a:pt x="49" y="424"/>
                      <a:pt x="49" y="424"/>
                    </a:cubicBezTo>
                    <a:cubicBezTo>
                      <a:pt x="49" y="424"/>
                      <a:pt x="50" y="424"/>
                      <a:pt x="50" y="424"/>
                    </a:cubicBezTo>
                    <a:cubicBezTo>
                      <a:pt x="50" y="423"/>
                      <a:pt x="50" y="423"/>
                      <a:pt x="49" y="423"/>
                    </a:cubicBezTo>
                    <a:cubicBezTo>
                      <a:pt x="50" y="423"/>
                      <a:pt x="51" y="422"/>
                      <a:pt x="52" y="423"/>
                    </a:cubicBezTo>
                    <a:cubicBezTo>
                      <a:pt x="52" y="423"/>
                      <a:pt x="52" y="423"/>
                      <a:pt x="52" y="423"/>
                    </a:cubicBezTo>
                    <a:cubicBezTo>
                      <a:pt x="52" y="423"/>
                      <a:pt x="52" y="423"/>
                      <a:pt x="53" y="422"/>
                    </a:cubicBezTo>
                    <a:cubicBezTo>
                      <a:pt x="53" y="422"/>
                      <a:pt x="53" y="422"/>
                      <a:pt x="54" y="422"/>
                    </a:cubicBezTo>
                    <a:cubicBezTo>
                      <a:pt x="54" y="422"/>
                      <a:pt x="54" y="422"/>
                      <a:pt x="54" y="422"/>
                    </a:cubicBezTo>
                    <a:cubicBezTo>
                      <a:pt x="54" y="421"/>
                      <a:pt x="54" y="421"/>
                      <a:pt x="54" y="421"/>
                    </a:cubicBezTo>
                    <a:cubicBezTo>
                      <a:pt x="54" y="420"/>
                      <a:pt x="54" y="419"/>
                      <a:pt x="54" y="419"/>
                    </a:cubicBezTo>
                    <a:cubicBezTo>
                      <a:pt x="54" y="418"/>
                      <a:pt x="54" y="418"/>
                      <a:pt x="54" y="418"/>
                    </a:cubicBezTo>
                    <a:cubicBezTo>
                      <a:pt x="54" y="418"/>
                      <a:pt x="55" y="417"/>
                      <a:pt x="55" y="418"/>
                    </a:cubicBezTo>
                    <a:cubicBezTo>
                      <a:pt x="55" y="418"/>
                      <a:pt x="55" y="418"/>
                      <a:pt x="56" y="418"/>
                    </a:cubicBezTo>
                    <a:cubicBezTo>
                      <a:pt x="56" y="418"/>
                      <a:pt x="56" y="418"/>
                      <a:pt x="56" y="418"/>
                    </a:cubicBezTo>
                    <a:cubicBezTo>
                      <a:pt x="56" y="418"/>
                      <a:pt x="56" y="417"/>
                      <a:pt x="57" y="417"/>
                    </a:cubicBezTo>
                    <a:cubicBezTo>
                      <a:pt x="57" y="417"/>
                      <a:pt x="57" y="416"/>
                      <a:pt x="57" y="416"/>
                    </a:cubicBezTo>
                    <a:cubicBezTo>
                      <a:pt x="57" y="416"/>
                      <a:pt x="58" y="416"/>
                      <a:pt x="58" y="417"/>
                    </a:cubicBezTo>
                    <a:cubicBezTo>
                      <a:pt x="58" y="417"/>
                      <a:pt x="57" y="417"/>
                      <a:pt x="57" y="417"/>
                    </a:cubicBezTo>
                    <a:cubicBezTo>
                      <a:pt x="57" y="417"/>
                      <a:pt x="57" y="418"/>
                      <a:pt x="57" y="418"/>
                    </a:cubicBezTo>
                    <a:cubicBezTo>
                      <a:pt x="57" y="418"/>
                      <a:pt x="57" y="418"/>
                      <a:pt x="57" y="418"/>
                    </a:cubicBezTo>
                    <a:cubicBezTo>
                      <a:pt x="57" y="418"/>
                      <a:pt x="58" y="418"/>
                      <a:pt x="58" y="418"/>
                    </a:cubicBezTo>
                    <a:cubicBezTo>
                      <a:pt x="58" y="418"/>
                      <a:pt x="58" y="417"/>
                      <a:pt x="58" y="417"/>
                    </a:cubicBezTo>
                    <a:cubicBezTo>
                      <a:pt x="58" y="417"/>
                      <a:pt x="58" y="416"/>
                      <a:pt x="58" y="416"/>
                    </a:cubicBezTo>
                    <a:cubicBezTo>
                      <a:pt x="58" y="416"/>
                      <a:pt x="59" y="416"/>
                      <a:pt x="59" y="416"/>
                    </a:cubicBezTo>
                    <a:cubicBezTo>
                      <a:pt x="59" y="417"/>
                      <a:pt x="59" y="417"/>
                      <a:pt x="59" y="417"/>
                    </a:cubicBezTo>
                    <a:cubicBezTo>
                      <a:pt x="60" y="417"/>
                      <a:pt x="60" y="417"/>
                      <a:pt x="60" y="416"/>
                    </a:cubicBezTo>
                    <a:cubicBezTo>
                      <a:pt x="60" y="416"/>
                      <a:pt x="60" y="416"/>
                      <a:pt x="60" y="416"/>
                    </a:cubicBezTo>
                    <a:cubicBezTo>
                      <a:pt x="60" y="416"/>
                      <a:pt x="60" y="416"/>
                      <a:pt x="60" y="416"/>
                    </a:cubicBezTo>
                    <a:cubicBezTo>
                      <a:pt x="61" y="416"/>
                      <a:pt x="61" y="415"/>
                      <a:pt x="61" y="415"/>
                    </a:cubicBezTo>
                    <a:cubicBezTo>
                      <a:pt x="62" y="414"/>
                      <a:pt x="63" y="414"/>
                      <a:pt x="64" y="413"/>
                    </a:cubicBezTo>
                    <a:cubicBezTo>
                      <a:pt x="64" y="413"/>
                      <a:pt x="64" y="413"/>
                      <a:pt x="64" y="412"/>
                    </a:cubicBezTo>
                    <a:cubicBezTo>
                      <a:pt x="64" y="412"/>
                      <a:pt x="64" y="412"/>
                      <a:pt x="64" y="412"/>
                    </a:cubicBezTo>
                    <a:cubicBezTo>
                      <a:pt x="64" y="412"/>
                      <a:pt x="64" y="411"/>
                      <a:pt x="65" y="411"/>
                    </a:cubicBezTo>
                    <a:cubicBezTo>
                      <a:pt x="65" y="412"/>
                      <a:pt x="65" y="412"/>
                      <a:pt x="66" y="412"/>
                    </a:cubicBezTo>
                    <a:cubicBezTo>
                      <a:pt x="66" y="412"/>
                      <a:pt x="66" y="413"/>
                      <a:pt x="66" y="413"/>
                    </a:cubicBezTo>
                    <a:cubicBezTo>
                      <a:pt x="66" y="413"/>
                      <a:pt x="67" y="413"/>
                      <a:pt x="67" y="413"/>
                    </a:cubicBezTo>
                    <a:cubicBezTo>
                      <a:pt x="67" y="412"/>
                      <a:pt x="67" y="412"/>
                      <a:pt x="67" y="411"/>
                    </a:cubicBezTo>
                    <a:cubicBezTo>
                      <a:pt x="67" y="411"/>
                      <a:pt x="67" y="411"/>
                      <a:pt x="67" y="411"/>
                    </a:cubicBezTo>
                    <a:cubicBezTo>
                      <a:pt x="68" y="410"/>
                      <a:pt x="68" y="410"/>
                      <a:pt x="68" y="410"/>
                    </a:cubicBezTo>
                    <a:cubicBezTo>
                      <a:pt x="68" y="410"/>
                      <a:pt x="68" y="410"/>
                      <a:pt x="67" y="410"/>
                    </a:cubicBezTo>
                    <a:cubicBezTo>
                      <a:pt x="68" y="409"/>
                      <a:pt x="68" y="409"/>
                      <a:pt x="69" y="409"/>
                    </a:cubicBezTo>
                    <a:cubicBezTo>
                      <a:pt x="69" y="409"/>
                      <a:pt x="69" y="409"/>
                      <a:pt x="70" y="409"/>
                    </a:cubicBezTo>
                    <a:cubicBezTo>
                      <a:pt x="70" y="409"/>
                      <a:pt x="70" y="409"/>
                      <a:pt x="70" y="409"/>
                    </a:cubicBezTo>
                    <a:cubicBezTo>
                      <a:pt x="70" y="408"/>
                      <a:pt x="70" y="408"/>
                      <a:pt x="70" y="408"/>
                    </a:cubicBezTo>
                    <a:cubicBezTo>
                      <a:pt x="70" y="408"/>
                      <a:pt x="71" y="408"/>
                      <a:pt x="71" y="408"/>
                    </a:cubicBezTo>
                    <a:cubicBezTo>
                      <a:pt x="71" y="408"/>
                      <a:pt x="71" y="408"/>
                      <a:pt x="72" y="408"/>
                    </a:cubicBezTo>
                    <a:cubicBezTo>
                      <a:pt x="72" y="409"/>
                      <a:pt x="72" y="409"/>
                      <a:pt x="72" y="409"/>
                    </a:cubicBezTo>
                    <a:cubicBezTo>
                      <a:pt x="73" y="409"/>
                      <a:pt x="73" y="409"/>
                      <a:pt x="74" y="409"/>
                    </a:cubicBezTo>
                    <a:cubicBezTo>
                      <a:pt x="74" y="409"/>
                      <a:pt x="75" y="409"/>
                      <a:pt x="75" y="409"/>
                    </a:cubicBezTo>
                    <a:cubicBezTo>
                      <a:pt x="75" y="409"/>
                      <a:pt x="75" y="409"/>
                      <a:pt x="75" y="408"/>
                    </a:cubicBezTo>
                    <a:cubicBezTo>
                      <a:pt x="75" y="407"/>
                      <a:pt x="76" y="406"/>
                      <a:pt x="76" y="405"/>
                    </a:cubicBezTo>
                    <a:cubicBezTo>
                      <a:pt x="77" y="406"/>
                      <a:pt x="76" y="407"/>
                      <a:pt x="77" y="407"/>
                    </a:cubicBezTo>
                    <a:cubicBezTo>
                      <a:pt x="77" y="407"/>
                      <a:pt x="77" y="407"/>
                      <a:pt x="77" y="408"/>
                    </a:cubicBezTo>
                    <a:cubicBezTo>
                      <a:pt x="78" y="408"/>
                      <a:pt x="78" y="408"/>
                      <a:pt x="78" y="408"/>
                    </a:cubicBezTo>
                    <a:cubicBezTo>
                      <a:pt x="78" y="409"/>
                      <a:pt x="78" y="409"/>
                      <a:pt x="78" y="409"/>
                    </a:cubicBezTo>
                    <a:cubicBezTo>
                      <a:pt x="78" y="409"/>
                      <a:pt x="78" y="409"/>
                      <a:pt x="78" y="409"/>
                    </a:cubicBezTo>
                    <a:cubicBezTo>
                      <a:pt x="78" y="409"/>
                      <a:pt x="77" y="409"/>
                      <a:pt x="77" y="410"/>
                    </a:cubicBezTo>
                    <a:cubicBezTo>
                      <a:pt x="77" y="410"/>
                      <a:pt x="78" y="410"/>
                      <a:pt x="78" y="410"/>
                    </a:cubicBezTo>
                    <a:cubicBezTo>
                      <a:pt x="78" y="410"/>
                      <a:pt x="78" y="410"/>
                      <a:pt x="77" y="410"/>
                    </a:cubicBezTo>
                    <a:cubicBezTo>
                      <a:pt x="76" y="411"/>
                      <a:pt x="75" y="412"/>
                      <a:pt x="74" y="413"/>
                    </a:cubicBezTo>
                    <a:cubicBezTo>
                      <a:pt x="74" y="413"/>
                      <a:pt x="73" y="413"/>
                      <a:pt x="72" y="414"/>
                    </a:cubicBezTo>
                    <a:cubicBezTo>
                      <a:pt x="72" y="414"/>
                      <a:pt x="71" y="415"/>
                      <a:pt x="71" y="415"/>
                    </a:cubicBezTo>
                    <a:cubicBezTo>
                      <a:pt x="70" y="417"/>
                      <a:pt x="68" y="418"/>
                      <a:pt x="68" y="419"/>
                    </a:cubicBezTo>
                    <a:cubicBezTo>
                      <a:pt x="67" y="419"/>
                      <a:pt x="67" y="419"/>
                      <a:pt x="67" y="419"/>
                    </a:cubicBezTo>
                    <a:cubicBezTo>
                      <a:pt x="67" y="418"/>
                      <a:pt x="67" y="418"/>
                      <a:pt x="66" y="418"/>
                    </a:cubicBezTo>
                    <a:cubicBezTo>
                      <a:pt x="66" y="418"/>
                      <a:pt x="66" y="418"/>
                      <a:pt x="66" y="418"/>
                    </a:cubicBezTo>
                    <a:cubicBezTo>
                      <a:pt x="64" y="419"/>
                      <a:pt x="62" y="419"/>
                      <a:pt x="61" y="420"/>
                    </a:cubicBezTo>
                    <a:cubicBezTo>
                      <a:pt x="60" y="421"/>
                      <a:pt x="60" y="421"/>
                      <a:pt x="60" y="422"/>
                    </a:cubicBezTo>
                    <a:cubicBezTo>
                      <a:pt x="60" y="423"/>
                      <a:pt x="60" y="423"/>
                      <a:pt x="59" y="424"/>
                    </a:cubicBezTo>
                    <a:cubicBezTo>
                      <a:pt x="59" y="424"/>
                      <a:pt x="58" y="424"/>
                      <a:pt x="58" y="424"/>
                    </a:cubicBezTo>
                    <a:cubicBezTo>
                      <a:pt x="58" y="425"/>
                      <a:pt x="57" y="425"/>
                      <a:pt x="57" y="426"/>
                    </a:cubicBezTo>
                    <a:cubicBezTo>
                      <a:pt x="57" y="425"/>
                      <a:pt x="57" y="425"/>
                      <a:pt x="57" y="424"/>
                    </a:cubicBezTo>
                    <a:cubicBezTo>
                      <a:pt x="56" y="425"/>
                      <a:pt x="56" y="425"/>
                      <a:pt x="55" y="426"/>
                    </a:cubicBezTo>
                    <a:cubicBezTo>
                      <a:pt x="55" y="426"/>
                      <a:pt x="55" y="426"/>
                      <a:pt x="55" y="426"/>
                    </a:cubicBezTo>
                    <a:cubicBezTo>
                      <a:pt x="55" y="426"/>
                      <a:pt x="55" y="426"/>
                      <a:pt x="55" y="427"/>
                    </a:cubicBezTo>
                    <a:cubicBezTo>
                      <a:pt x="55" y="427"/>
                      <a:pt x="55" y="427"/>
                      <a:pt x="55" y="428"/>
                    </a:cubicBezTo>
                    <a:cubicBezTo>
                      <a:pt x="55" y="428"/>
                      <a:pt x="56" y="429"/>
                      <a:pt x="56" y="428"/>
                    </a:cubicBezTo>
                    <a:cubicBezTo>
                      <a:pt x="56" y="428"/>
                      <a:pt x="56" y="428"/>
                      <a:pt x="56" y="428"/>
                    </a:cubicBezTo>
                    <a:cubicBezTo>
                      <a:pt x="56" y="428"/>
                      <a:pt x="57" y="428"/>
                      <a:pt x="57" y="428"/>
                    </a:cubicBezTo>
                    <a:cubicBezTo>
                      <a:pt x="57" y="428"/>
                      <a:pt x="58" y="428"/>
                      <a:pt x="58" y="427"/>
                    </a:cubicBezTo>
                    <a:cubicBezTo>
                      <a:pt x="58" y="427"/>
                      <a:pt x="58" y="427"/>
                      <a:pt x="58" y="427"/>
                    </a:cubicBezTo>
                    <a:cubicBezTo>
                      <a:pt x="58" y="427"/>
                      <a:pt x="58" y="427"/>
                      <a:pt x="58" y="427"/>
                    </a:cubicBezTo>
                    <a:cubicBezTo>
                      <a:pt x="59" y="426"/>
                      <a:pt x="59" y="426"/>
                      <a:pt x="60" y="426"/>
                    </a:cubicBezTo>
                    <a:cubicBezTo>
                      <a:pt x="60" y="426"/>
                      <a:pt x="60" y="426"/>
                      <a:pt x="60" y="426"/>
                    </a:cubicBezTo>
                    <a:cubicBezTo>
                      <a:pt x="61" y="425"/>
                      <a:pt x="62" y="424"/>
                      <a:pt x="62" y="423"/>
                    </a:cubicBezTo>
                    <a:cubicBezTo>
                      <a:pt x="62" y="423"/>
                      <a:pt x="62" y="423"/>
                      <a:pt x="62" y="423"/>
                    </a:cubicBezTo>
                    <a:cubicBezTo>
                      <a:pt x="62" y="423"/>
                      <a:pt x="62" y="423"/>
                      <a:pt x="62" y="423"/>
                    </a:cubicBezTo>
                    <a:cubicBezTo>
                      <a:pt x="61" y="423"/>
                      <a:pt x="61" y="423"/>
                      <a:pt x="61" y="423"/>
                    </a:cubicBezTo>
                    <a:cubicBezTo>
                      <a:pt x="61" y="422"/>
                      <a:pt x="62" y="422"/>
                      <a:pt x="62" y="422"/>
                    </a:cubicBezTo>
                    <a:cubicBezTo>
                      <a:pt x="62" y="422"/>
                      <a:pt x="62" y="422"/>
                      <a:pt x="62" y="422"/>
                    </a:cubicBezTo>
                    <a:cubicBezTo>
                      <a:pt x="63" y="422"/>
                      <a:pt x="63" y="421"/>
                      <a:pt x="63" y="421"/>
                    </a:cubicBezTo>
                    <a:cubicBezTo>
                      <a:pt x="63" y="421"/>
                      <a:pt x="63" y="421"/>
                      <a:pt x="64" y="421"/>
                    </a:cubicBezTo>
                    <a:cubicBezTo>
                      <a:pt x="64" y="422"/>
                      <a:pt x="64" y="422"/>
                      <a:pt x="64" y="422"/>
                    </a:cubicBezTo>
                    <a:cubicBezTo>
                      <a:pt x="64" y="422"/>
                      <a:pt x="64" y="423"/>
                      <a:pt x="64" y="423"/>
                    </a:cubicBezTo>
                    <a:cubicBezTo>
                      <a:pt x="64" y="423"/>
                      <a:pt x="64" y="423"/>
                      <a:pt x="65" y="423"/>
                    </a:cubicBezTo>
                    <a:cubicBezTo>
                      <a:pt x="65" y="423"/>
                      <a:pt x="65" y="423"/>
                      <a:pt x="65" y="423"/>
                    </a:cubicBezTo>
                    <a:cubicBezTo>
                      <a:pt x="65" y="422"/>
                      <a:pt x="65" y="422"/>
                      <a:pt x="65" y="421"/>
                    </a:cubicBezTo>
                    <a:cubicBezTo>
                      <a:pt x="66" y="420"/>
                      <a:pt x="66" y="420"/>
                      <a:pt x="66" y="419"/>
                    </a:cubicBezTo>
                    <a:cubicBezTo>
                      <a:pt x="66" y="419"/>
                      <a:pt x="67" y="420"/>
                      <a:pt x="66" y="420"/>
                    </a:cubicBezTo>
                    <a:cubicBezTo>
                      <a:pt x="67" y="420"/>
                      <a:pt x="67" y="420"/>
                      <a:pt x="67" y="421"/>
                    </a:cubicBezTo>
                    <a:cubicBezTo>
                      <a:pt x="67" y="421"/>
                      <a:pt x="67" y="421"/>
                      <a:pt x="67" y="421"/>
                    </a:cubicBezTo>
                    <a:cubicBezTo>
                      <a:pt x="66" y="421"/>
                      <a:pt x="66" y="422"/>
                      <a:pt x="66" y="423"/>
                    </a:cubicBezTo>
                    <a:cubicBezTo>
                      <a:pt x="66" y="423"/>
                      <a:pt x="65" y="423"/>
                      <a:pt x="65" y="424"/>
                    </a:cubicBezTo>
                    <a:cubicBezTo>
                      <a:pt x="65" y="424"/>
                      <a:pt x="66" y="423"/>
                      <a:pt x="66" y="423"/>
                    </a:cubicBezTo>
                    <a:cubicBezTo>
                      <a:pt x="66" y="423"/>
                      <a:pt x="66" y="423"/>
                      <a:pt x="66" y="423"/>
                    </a:cubicBezTo>
                    <a:cubicBezTo>
                      <a:pt x="67" y="423"/>
                      <a:pt x="67" y="423"/>
                      <a:pt x="67" y="424"/>
                    </a:cubicBezTo>
                    <a:cubicBezTo>
                      <a:pt x="67" y="423"/>
                      <a:pt x="67" y="423"/>
                      <a:pt x="67" y="423"/>
                    </a:cubicBezTo>
                    <a:cubicBezTo>
                      <a:pt x="67" y="422"/>
                      <a:pt x="67" y="422"/>
                      <a:pt x="67" y="421"/>
                    </a:cubicBezTo>
                    <a:cubicBezTo>
                      <a:pt x="67" y="421"/>
                      <a:pt x="68" y="421"/>
                      <a:pt x="68" y="421"/>
                    </a:cubicBezTo>
                    <a:cubicBezTo>
                      <a:pt x="68" y="421"/>
                      <a:pt x="68" y="421"/>
                      <a:pt x="68" y="421"/>
                    </a:cubicBezTo>
                    <a:cubicBezTo>
                      <a:pt x="68" y="420"/>
                      <a:pt x="68" y="421"/>
                      <a:pt x="68" y="421"/>
                    </a:cubicBezTo>
                    <a:cubicBezTo>
                      <a:pt x="68" y="421"/>
                      <a:pt x="68" y="421"/>
                      <a:pt x="68" y="422"/>
                    </a:cubicBezTo>
                    <a:cubicBezTo>
                      <a:pt x="68" y="422"/>
                      <a:pt x="68" y="422"/>
                      <a:pt x="68" y="422"/>
                    </a:cubicBezTo>
                    <a:cubicBezTo>
                      <a:pt x="68" y="422"/>
                      <a:pt x="68" y="423"/>
                      <a:pt x="68" y="423"/>
                    </a:cubicBezTo>
                    <a:cubicBezTo>
                      <a:pt x="68" y="424"/>
                      <a:pt x="68" y="424"/>
                      <a:pt x="67" y="425"/>
                    </a:cubicBezTo>
                    <a:cubicBezTo>
                      <a:pt x="67" y="425"/>
                      <a:pt x="67" y="426"/>
                      <a:pt x="67" y="426"/>
                    </a:cubicBezTo>
                    <a:cubicBezTo>
                      <a:pt x="68" y="426"/>
                      <a:pt x="68" y="425"/>
                      <a:pt x="68" y="424"/>
                    </a:cubicBezTo>
                    <a:cubicBezTo>
                      <a:pt x="68" y="424"/>
                      <a:pt x="68" y="423"/>
                      <a:pt x="69" y="423"/>
                    </a:cubicBezTo>
                    <a:cubicBezTo>
                      <a:pt x="69" y="422"/>
                      <a:pt x="69" y="422"/>
                      <a:pt x="69" y="422"/>
                    </a:cubicBezTo>
                    <a:cubicBezTo>
                      <a:pt x="70" y="422"/>
                      <a:pt x="70" y="421"/>
                      <a:pt x="70" y="421"/>
                    </a:cubicBezTo>
                    <a:cubicBezTo>
                      <a:pt x="70" y="420"/>
                      <a:pt x="71" y="419"/>
                      <a:pt x="71" y="418"/>
                    </a:cubicBezTo>
                    <a:cubicBezTo>
                      <a:pt x="71" y="418"/>
                      <a:pt x="71" y="418"/>
                      <a:pt x="72" y="417"/>
                    </a:cubicBezTo>
                    <a:cubicBezTo>
                      <a:pt x="72" y="417"/>
                      <a:pt x="72" y="417"/>
                      <a:pt x="73" y="417"/>
                    </a:cubicBezTo>
                    <a:cubicBezTo>
                      <a:pt x="73" y="416"/>
                      <a:pt x="74" y="416"/>
                      <a:pt x="75" y="416"/>
                    </a:cubicBezTo>
                    <a:cubicBezTo>
                      <a:pt x="75" y="415"/>
                      <a:pt x="76" y="415"/>
                      <a:pt x="77" y="414"/>
                    </a:cubicBezTo>
                    <a:cubicBezTo>
                      <a:pt x="78" y="414"/>
                      <a:pt x="79" y="414"/>
                      <a:pt x="79" y="414"/>
                    </a:cubicBezTo>
                    <a:cubicBezTo>
                      <a:pt x="80" y="414"/>
                      <a:pt x="80" y="414"/>
                      <a:pt x="80" y="414"/>
                    </a:cubicBezTo>
                    <a:cubicBezTo>
                      <a:pt x="80" y="414"/>
                      <a:pt x="80" y="414"/>
                      <a:pt x="80" y="414"/>
                    </a:cubicBezTo>
                    <a:cubicBezTo>
                      <a:pt x="80" y="415"/>
                      <a:pt x="80" y="415"/>
                      <a:pt x="80" y="416"/>
                    </a:cubicBezTo>
                    <a:cubicBezTo>
                      <a:pt x="80" y="416"/>
                      <a:pt x="80" y="416"/>
                      <a:pt x="80" y="416"/>
                    </a:cubicBezTo>
                    <a:cubicBezTo>
                      <a:pt x="80" y="417"/>
                      <a:pt x="80" y="416"/>
                      <a:pt x="80" y="416"/>
                    </a:cubicBezTo>
                    <a:cubicBezTo>
                      <a:pt x="81" y="416"/>
                      <a:pt x="81" y="416"/>
                      <a:pt x="81" y="416"/>
                    </a:cubicBezTo>
                    <a:cubicBezTo>
                      <a:pt x="82" y="416"/>
                      <a:pt x="82" y="416"/>
                      <a:pt x="82" y="415"/>
                    </a:cubicBezTo>
                    <a:cubicBezTo>
                      <a:pt x="82" y="415"/>
                      <a:pt x="82" y="415"/>
                      <a:pt x="83" y="415"/>
                    </a:cubicBezTo>
                    <a:cubicBezTo>
                      <a:pt x="83" y="414"/>
                      <a:pt x="84" y="413"/>
                      <a:pt x="84" y="412"/>
                    </a:cubicBezTo>
                    <a:cubicBezTo>
                      <a:pt x="84" y="412"/>
                      <a:pt x="85" y="412"/>
                      <a:pt x="85" y="412"/>
                    </a:cubicBezTo>
                    <a:cubicBezTo>
                      <a:pt x="85" y="412"/>
                      <a:pt x="85" y="412"/>
                      <a:pt x="85" y="412"/>
                    </a:cubicBezTo>
                    <a:cubicBezTo>
                      <a:pt x="85" y="412"/>
                      <a:pt x="85" y="412"/>
                      <a:pt x="85" y="412"/>
                    </a:cubicBezTo>
                    <a:cubicBezTo>
                      <a:pt x="85" y="412"/>
                      <a:pt x="86" y="412"/>
                      <a:pt x="86" y="412"/>
                    </a:cubicBezTo>
                    <a:cubicBezTo>
                      <a:pt x="86" y="412"/>
                      <a:pt x="86" y="412"/>
                      <a:pt x="86" y="412"/>
                    </a:cubicBezTo>
                    <a:cubicBezTo>
                      <a:pt x="86" y="411"/>
                      <a:pt x="85" y="411"/>
                      <a:pt x="85" y="410"/>
                    </a:cubicBezTo>
                    <a:cubicBezTo>
                      <a:pt x="85" y="410"/>
                      <a:pt x="85" y="410"/>
                      <a:pt x="85" y="409"/>
                    </a:cubicBezTo>
                    <a:cubicBezTo>
                      <a:pt x="85" y="409"/>
                      <a:pt x="85" y="409"/>
                      <a:pt x="85" y="409"/>
                    </a:cubicBezTo>
                    <a:cubicBezTo>
                      <a:pt x="86" y="408"/>
                      <a:pt x="86" y="408"/>
                      <a:pt x="87" y="407"/>
                    </a:cubicBezTo>
                    <a:cubicBezTo>
                      <a:pt x="88" y="407"/>
                      <a:pt x="89" y="407"/>
                      <a:pt x="90" y="407"/>
                    </a:cubicBezTo>
                    <a:cubicBezTo>
                      <a:pt x="90" y="407"/>
                      <a:pt x="91" y="407"/>
                      <a:pt x="91" y="406"/>
                    </a:cubicBezTo>
                    <a:cubicBezTo>
                      <a:pt x="90" y="406"/>
                      <a:pt x="89" y="406"/>
                      <a:pt x="88" y="406"/>
                    </a:cubicBezTo>
                    <a:cubicBezTo>
                      <a:pt x="88" y="405"/>
                      <a:pt x="87" y="405"/>
                      <a:pt x="87" y="405"/>
                    </a:cubicBezTo>
                    <a:cubicBezTo>
                      <a:pt x="87" y="405"/>
                      <a:pt x="87" y="404"/>
                      <a:pt x="87" y="404"/>
                    </a:cubicBezTo>
                    <a:cubicBezTo>
                      <a:pt x="87" y="404"/>
                      <a:pt x="87" y="404"/>
                      <a:pt x="88" y="404"/>
                    </a:cubicBezTo>
                    <a:cubicBezTo>
                      <a:pt x="88" y="404"/>
                      <a:pt x="88" y="404"/>
                      <a:pt x="88" y="404"/>
                    </a:cubicBezTo>
                    <a:cubicBezTo>
                      <a:pt x="88" y="404"/>
                      <a:pt x="88" y="403"/>
                      <a:pt x="88" y="403"/>
                    </a:cubicBezTo>
                    <a:cubicBezTo>
                      <a:pt x="87" y="403"/>
                      <a:pt x="87" y="404"/>
                      <a:pt x="87" y="404"/>
                    </a:cubicBezTo>
                    <a:cubicBezTo>
                      <a:pt x="87" y="404"/>
                      <a:pt x="86" y="403"/>
                      <a:pt x="86" y="403"/>
                    </a:cubicBezTo>
                    <a:cubicBezTo>
                      <a:pt x="86" y="403"/>
                      <a:pt x="86" y="403"/>
                      <a:pt x="86" y="402"/>
                    </a:cubicBezTo>
                    <a:cubicBezTo>
                      <a:pt x="86" y="401"/>
                      <a:pt x="87" y="400"/>
                      <a:pt x="87" y="400"/>
                    </a:cubicBezTo>
                    <a:cubicBezTo>
                      <a:pt x="87" y="400"/>
                      <a:pt x="87" y="400"/>
                      <a:pt x="87" y="400"/>
                    </a:cubicBezTo>
                    <a:cubicBezTo>
                      <a:pt x="87" y="400"/>
                      <a:pt x="88" y="400"/>
                      <a:pt x="88" y="400"/>
                    </a:cubicBezTo>
                    <a:cubicBezTo>
                      <a:pt x="89" y="400"/>
                      <a:pt x="90" y="402"/>
                      <a:pt x="91" y="403"/>
                    </a:cubicBezTo>
                    <a:cubicBezTo>
                      <a:pt x="91" y="404"/>
                      <a:pt x="92" y="404"/>
                      <a:pt x="92" y="404"/>
                    </a:cubicBezTo>
                    <a:cubicBezTo>
                      <a:pt x="93" y="407"/>
                      <a:pt x="94" y="409"/>
                      <a:pt x="95" y="412"/>
                    </a:cubicBezTo>
                    <a:cubicBezTo>
                      <a:pt x="96" y="414"/>
                      <a:pt x="97" y="417"/>
                      <a:pt x="98" y="419"/>
                    </a:cubicBezTo>
                    <a:cubicBezTo>
                      <a:pt x="99" y="420"/>
                      <a:pt x="100" y="421"/>
                      <a:pt x="101" y="422"/>
                    </a:cubicBezTo>
                    <a:cubicBezTo>
                      <a:pt x="101" y="423"/>
                      <a:pt x="102" y="423"/>
                      <a:pt x="102" y="423"/>
                    </a:cubicBezTo>
                    <a:cubicBezTo>
                      <a:pt x="102" y="423"/>
                      <a:pt x="103" y="423"/>
                      <a:pt x="103" y="423"/>
                    </a:cubicBezTo>
                    <a:cubicBezTo>
                      <a:pt x="103" y="423"/>
                      <a:pt x="104" y="423"/>
                      <a:pt x="104" y="424"/>
                    </a:cubicBezTo>
                    <a:cubicBezTo>
                      <a:pt x="104" y="424"/>
                      <a:pt x="105" y="424"/>
                      <a:pt x="105" y="423"/>
                    </a:cubicBezTo>
                    <a:cubicBezTo>
                      <a:pt x="105" y="423"/>
                      <a:pt x="105" y="423"/>
                      <a:pt x="105" y="423"/>
                    </a:cubicBezTo>
                    <a:cubicBezTo>
                      <a:pt x="105" y="422"/>
                      <a:pt x="106" y="422"/>
                      <a:pt x="106" y="422"/>
                    </a:cubicBezTo>
                    <a:cubicBezTo>
                      <a:pt x="106" y="423"/>
                      <a:pt x="107" y="422"/>
                      <a:pt x="107" y="422"/>
                    </a:cubicBezTo>
                    <a:cubicBezTo>
                      <a:pt x="106" y="422"/>
                      <a:pt x="106" y="422"/>
                      <a:pt x="106" y="422"/>
                    </a:cubicBezTo>
                    <a:cubicBezTo>
                      <a:pt x="106" y="422"/>
                      <a:pt x="107" y="422"/>
                      <a:pt x="107" y="421"/>
                    </a:cubicBezTo>
                    <a:cubicBezTo>
                      <a:pt x="106" y="421"/>
                      <a:pt x="106" y="421"/>
                      <a:pt x="106" y="421"/>
                    </a:cubicBezTo>
                    <a:cubicBezTo>
                      <a:pt x="106" y="421"/>
                      <a:pt x="105" y="421"/>
                      <a:pt x="104" y="422"/>
                    </a:cubicBezTo>
                    <a:cubicBezTo>
                      <a:pt x="104" y="422"/>
                      <a:pt x="104" y="422"/>
                      <a:pt x="103" y="422"/>
                    </a:cubicBezTo>
                    <a:cubicBezTo>
                      <a:pt x="103" y="422"/>
                      <a:pt x="103" y="421"/>
                      <a:pt x="104" y="421"/>
                    </a:cubicBezTo>
                    <a:cubicBezTo>
                      <a:pt x="104" y="421"/>
                      <a:pt x="104" y="421"/>
                      <a:pt x="104" y="420"/>
                    </a:cubicBezTo>
                    <a:cubicBezTo>
                      <a:pt x="104" y="420"/>
                      <a:pt x="104" y="420"/>
                      <a:pt x="104" y="420"/>
                    </a:cubicBezTo>
                    <a:cubicBezTo>
                      <a:pt x="104" y="420"/>
                      <a:pt x="104" y="420"/>
                      <a:pt x="105" y="420"/>
                    </a:cubicBezTo>
                    <a:cubicBezTo>
                      <a:pt x="105" y="420"/>
                      <a:pt x="106" y="421"/>
                      <a:pt x="107" y="420"/>
                    </a:cubicBezTo>
                    <a:cubicBezTo>
                      <a:pt x="106" y="420"/>
                      <a:pt x="106" y="420"/>
                      <a:pt x="106" y="420"/>
                    </a:cubicBezTo>
                    <a:cubicBezTo>
                      <a:pt x="106" y="420"/>
                      <a:pt x="106" y="419"/>
                      <a:pt x="106" y="419"/>
                    </a:cubicBezTo>
                    <a:cubicBezTo>
                      <a:pt x="105" y="419"/>
                      <a:pt x="105" y="418"/>
                      <a:pt x="105" y="418"/>
                    </a:cubicBezTo>
                    <a:cubicBezTo>
                      <a:pt x="105" y="418"/>
                      <a:pt x="105" y="417"/>
                      <a:pt x="105" y="417"/>
                    </a:cubicBezTo>
                    <a:cubicBezTo>
                      <a:pt x="106" y="417"/>
                      <a:pt x="106" y="416"/>
                      <a:pt x="107" y="416"/>
                    </a:cubicBezTo>
                    <a:cubicBezTo>
                      <a:pt x="107" y="416"/>
                      <a:pt x="107" y="415"/>
                      <a:pt x="106" y="415"/>
                    </a:cubicBezTo>
                    <a:cubicBezTo>
                      <a:pt x="106" y="415"/>
                      <a:pt x="106" y="415"/>
                      <a:pt x="106" y="415"/>
                    </a:cubicBezTo>
                    <a:cubicBezTo>
                      <a:pt x="106" y="415"/>
                      <a:pt x="106" y="415"/>
                      <a:pt x="106" y="415"/>
                    </a:cubicBezTo>
                    <a:cubicBezTo>
                      <a:pt x="106" y="414"/>
                      <a:pt x="106" y="414"/>
                      <a:pt x="106" y="413"/>
                    </a:cubicBezTo>
                    <a:cubicBezTo>
                      <a:pt x="106" y="414"/>
                      <a:pt x="106" y="414"/>
                      <a:pt x="106" y="414"/>
                    </a:cubicBezTo>
                    <a:cubicBezTo>
                      <a:pt x="106" y="415"/>
                      <a:pt x="107" y="415"/>
                      <a:pt x="107" y="414"/>
                    </a:cubicBezTo>
                    <a:cubicBezTo>
                      <a:pt x="107" y="414"/>
                      <a:pt x="108" y="414"/>
                      <a:pt x="108" y="414"/>
                    </a:cubicBezTo>
                    <a:cubicBezTo>
                      <a:pt x="107" y="414"/>
                      <a:pt x="107" y="414"/>
                      <a:pt x="107" y="413"/>
                    </a:cubicBezTo>
                    <a:cubicBezTo>
                      <a:pt x="107" y="413"/>
                      <a:pt x="107" y="413"/>
                      <a:pt x="108" y="413"/>
                    </a:cubicBezTo>
                    <a:cubicBezTo>
                      <a:pt x="108" y="412"/>
                      <a:pt x="108" y="412"/>
                      <a:pt x="108" y="412"/>
                    </a:cubicBezTo>
                    <a:cubicBezTo>
                      <a:pt x="108" y="411"/>
                      <a:pt x="108" y="411"/>
                      <a:pt x="108" y="411"/>
                    </a:cubicBezTo>
                    <a:cubicBezTo>
                      <a:pt x="108" y="410"/>
                      <a:pt x="107" y="411"/>
                      <a:pt x="107" y="411"/>
                    </a:cubicBezTo>
                    <a:cubicBezTo>
                      <a:pt x="107" y="411"/>
                      <a:pt x="107" y="411"/>
                      <a:pt x="107" y="411"/>
                    </a:cubicBezTo>
                    <a:cubicBezTo>
                      <a:pt x="107" y="412"/>
                      <a:pt x="106" y="412"/>
                      <a:pt x="106" y="412"/>
                    </a:cubicBezTo>
                    <a:cubicBezTo>
                      <a:pt x="106" y="412"/>
                      <a:pt x="106" y="411"/>
                      <a:pt x="106" y="411"/>
                    </a:cubicBezTo>
                    <a:cubicBezTo>
                      <a:pt x="106" y="411"/>
                      <a:pt x="106" y="411"/>
                      <a:pt x="106" y="411"/>
                    </a:cubicBezTo>
                    <a:cubicBezTo>
                      <a:pt x="106" y="410"/>
                      <a:pt x="107" y="410"/>
                      <a:pt x="107" y="409"/>
                    </a:cubicBezTo>
                    <a:cubicBezTo>
                      <a:pt x="107" y="410"/>
                      <a:pt x="107" y="410"/>
                      <a:pt x="107" y="410"/>
                    </a:cubicBezTo>
                    <a:cubicBezTo>
                      <a:pt x="108" y="410"/>
                      <a:pt x="109" y="409"/>
                      <a:pt x="110" y="409"/>
                    </a:cubicBezTo>
                    <a:cubicBezTo>
                      <a:pt x="109" y="409"/>
                      <a:pt x="109" y="408"/>
                      <a:pt x="109" y="408"/>
                    </a:cubicBezTo>
                    <a:cubicBezTo>
                      <a:pt x="109" y="408"/>
                      <a:pt x="109" y="408"/>
                      <a:pt x="109" y="408"/>
                    </a:cubicBezTo>
                    <a:cubicBezTo>
                      <a:pt x="109" y="408"/>
                      <a:pt x="109" y="407"/>
                      <a:pt x="109" y="407"/>
                    </a:cubicBezTo>
                    <a:cubicBezTo>
                      <a:pt x="109" y="407"/>
                      <a:pt x="110" y="407"/>
                      <a:pt x="110" y="407"/>
                    </a:cubicBezTo>
                    <a:cubicBezTo>
                      <a:pt x="110" y="407"/>
                      <a:pt x="110" y="407"/>
                      <a:pt x="110" y="407"/>
                    </a:cubicBezTo>
                    <a:cubicBezTo>
                      <a:pt x="111" y="407"/>
                      <a:pt x="111" y="407"/>
                      <a:pt x="111" y="407"/>
                    </a:cubicBezTo>
                    <a:cubicBezTo>
                      <a:pt x="111" y="407"/>
                      <a:pt x="111" y="407"/>
                      <a:pt x="110" y="407"/>
                    </a:cubicBezTo>
                    <a:cubicBezTo>
                      <a:pt x="110" y="408"/>
                      <a:pt x="111" y="408"/>
                      <a:pt x="111" y="408"/>
                    </a:cubicBezTo>
                    <a:cubicBezTo>
                      <a:pt x="111" y="408"/>
                      <a:pt x="111" y="408"/>
                      <a:pt x="112" y="408"/>
                    </a:cubicBezTo>
                    <a:cubicBezTo>
                      <a:pt x="111" y="408"/>
                      <a:pt x="112" y="409"/>
                      <a:pt x="112" y="409"/>
                    </a:cubicBezTo>
                    <a:cubicBezTo>
                      <a:pt x="112" y="410"/>
                      <a:pt x="112" y="411"/>
                      <a:pt x="111" y="411"/>
                    </a:cubicBezTo>
                    <a:cubicBezTo>
                      <a:pt x="111" y="411"/>
                      <a:pt x="111" y="411"/>
                      <a:pt x="111" y="412"/>
                    </a:cubicBezTo>
                    <a:cubicBezTo>
                      <a:pt x="111" y="412"/>
                      <a:pt x="111" y="412"/>
                      <a:pt x="111" y="412"/>
                    </a:cubicBezTo>
                    <a:cubicBezTo>
                      <a:pt x="111" y="412"/>
                      <a:pt x="111" y="412"/>
                      <a:pt x="111" y="412"/>
                    </a:cubicBezTo>
                    <a:cubicBezTo>
                      <a:pt x="111" y="412"/>
                      <a:pt x="111" y="413"/>
                      <a:pt x="111" y="413"/>
                    </a:cubicBezTo>
                    <a:cubicBezTo>
                      <a:pt x="111" y="414"/>
                      <a:pt x="111" y="415"/>
                      <a:pt x="111" y="415"/>
                    </a:cubicBezTo>
                    <a:cubicBezTo>
                      <a:pt x="111" y="416"/>
                      <a:pt x="111" y="416"/>
                      <a:pt x="111" y="416"/>
                    </a:cubicBezTo>
                    <a:cubicBezTo>
                      <a:pt x="111" y="416"/>
                      <a:pt x="111" y="416"/>
                      <a:pt x="111" y="416"/>
                    </a:cubicBezTo>
                    <a:cubicBezTo>
                      <a:pt x="111" y="416"/>
                      <a:pt x="112" y="416"/>
                      <a:pt x="112" y="416"/>
                    </a:cubicBezTo>
                    <a:cubicBezTo>
                      <a:pt x="112" y="416"/>
                      <a:pt x="112" y="416"/>
                      <a:pt x="113" y="416"/>
                    </a:cubicBezTo>
                    <a:cubicBezTo>
                      <a:pt x="113" y="416"/>
                      <a:pt x="113" y="416"/>
                      <a:pt x="114" y="416"/>
                    </a:cubicBezTo>
                    <a:cubicBezTo>
                      <a:pt x="114" y="417"/>
                      <a:pt x="114" y="417"/>
                      <a:pt x="114" y="417"/>
                    </a:cubicBezTo>
                    <a:cubicBezTo>
                      <a:pt x="113" y="418"/>
                      <a:pt x="113" y="418"/>
                      <a:pt x="113" y="419"/>
                    </a:cubicBezTo>
                    <a:cubicBezTo>
                      <a:pt x="113" y="419"/>
                      <a:pt x="112" y="420"/>
                      <a:pt x="112" y="420"/>
                    </a:cubicBezTo>
                    <a:cubicBezTo>
                      <a:pt x="112" y="420"/>
                      <a:pt x="112" y="420"/>
                      <a:pt x="111" y="421"/>
                    </a:cubicBezTo>
                    <a:cubicBezTo>
                      <a:pt x="111" y="421"/>
                      <a:pt x="112" y="422"/>
                      <a:pt x="111" y="422"/>
                    </a:cubicBezTo>
                    <a:cubicBezTo>
                      <a:pt x="111" y="422"/>
                      <a:pt x="111" y="422"/>
                      <a:pt x="111" y="423"/>
                    </a:cubicBezTo>
                    <a:cubicBezTo>
                      <a:pt x="111" y="423"/>
                      <a:pt x="111" y="423"/>
                      <a:pt x="111" y="423"/>
                    </a:cubicBezTo>
                    <a:cubicBezTo>
                      <a:pt x="112" y="423"/>
                      <a:pt x="113" y="423"/>
                      <a:pt x="113" y="423"/>
                    </a:cubicBezTo>
                    <a:cubicBezTo>
                      <a:pt x="114" y="423"/>
                      <a:pt x="114" y="423"/>
                      <a:pt x="114" y="422"/>
                    </a:cubicBezTo>
                    <a:cubicBezTo>
                      <a:pt x="114" y="422"/>
                      <a:pt x="114" y="422"/>
                      <a:pt x="115" y="422"/>
                    </a:cubicBezTo>
                    <a:cubicBezTo>
                      <a:pt x="115" y="423"/>
                      <a:pt x="115" y="423"/>
                      <a:pt x="115" y="423"/>
                    </a:cubicBezTo>
                    <a:cubicBezTo>
                      <a:pt x="116" y="423"/>
                      <a:pt x="116" y="424"/>
                      <a:pt x="116" y="424"/>
                    </a:cubicBezTo>
                    <a:cubicBezTo>
                      <a:pt x="116" y="424"/>
                      <a:pt x="116" y="424"/>
                      <a:pt x="116" y="424"/>
                    </a:cubicBezTo>
                    <a:cubicBezTo>
                      <a:pt x="116" y="423"/>
                      <a:pt x="116" y="423"/>
                      <a:pt x="117" y="423"/>
                    </a:cubicBezTo>
                    <a:cubicBezTo>
                      <a:pt x="117" y="423"/>
                      <a:pt x="117" y="423"/>
                      <a:pt x="117" y="423"/>
                    </a:cubicBezTo>
                    <a:cubicBezTo>
                      <a:pt x="118" y="423"/>
                      <a:pt x="118" y="422"/>
                      <a:pt x="118" y="422"/>
                    </a:cubicBezTo>
                    <a:cubicBezTo>
                      <a:pt x="118" y="422"/>
                      <a:pt x="118" y="422"/>
                      <a:pt x="118" y="422"/>
                    </a:cubicBezTo>
                    <a:cubicBezTo>
                      <a:pt x="118" y="422"/>
                      <a:pt x="118" y="421"/>
                      <a:pt x="118" y="421"/>
                    </a:cubicBezTo>
                    <a:cubicBezTo>
                      <a:pt x="118" y="421"/>
                      <a:pt x="118" y="421"/>
                      <a:pt x="119" y="421"/>
                    </a:cubicBezTo>
                    <a:cubicBezTo>
                      <a:pt x="119" y="421"/>
                      <a:pt x="119" y="421"/>
                      <a:pt x="119" y="420"/>
                    </a:cubicBezTo>
                    <a:cubicBezTo>
                      <a:pt x="119" y="420"/>
                      <a:pt x="120" y="420"/>
                      <a:pt x="120" y="420"/>
                    </a:cubicBezTo>
                    <a:cubicBezTo>
                      <a:pt x="120" y="420"/>
                      <a:pt x="120" y="419"/>
                      <a:pt x="120" y="419"/>
                    </a:cubicBezTo>
                    <a:cubicBezTo>
                      <a:pt x="120" y="419"/>
                      <a:pt x="120" y="418"/>
                      <a:pt x="120" y="418"/>
                    </a:cubicBezTo>
                    <a:cubicBezTo>
                      <a:pt x="120" y="418"/>
                      <a:pt x="120" y="417"/>
                      <a:pt x="120" y="417"/>
                    </a:cubicBezTo>
                    <a:cubicBezTo>
                      <a:pt x="120" y="416"/>
                      <a:pt x="120" y="416"/>
                      <a:pt x="120" y="416"/>
                    </a:cubicBezTo>
                    <a:cubicBezTo>
                      <a:pt x="120" y="415"/>
                      <a:pt x="120" y="415"/>
                      <a:pt x="120" y="415"/>
                    </a:cubicBezTo>
                    <a:cubicBezTo>
                      <a:pt x="121" y="415"/>
                      <a:pt x="121" y="415"/>
                      <a:pt x="121" y="414"/>
                    </a:cubicBezTo>
                    <a:cubicBezTo>
                      <a:pt x="121" y="414"/>
                      <a:pt x="121" y="414"/>
                      <a:pt x="121" y="414"/>
                    </a:cubicBezTo>
                    <a:cubicBezTo>
                      <a:pt x="121" y="414"/>
                      <a:pt x="122" y="414"/>
                      <a:pt x="122" y="414"/>
                    </a:cubicBezTo>
                    <a:cubicBezTo>
                      <a:pt x="122" y="415"/>
                      <a:pt x="123" y="414"/>
                      <a:pt x="123" y="414"/>
                    </a:cubicBezTo>
                    <a:cubicBezTo>
                      <a:pt x="123" y="414"/>
                      <a:pt x="124" y="414"/>
                      <a:pt x="124" y="414"/>
                    </a:cubicBezTo>
                    <a:cubicBezTo>
                      <a:pt x="124" y="415"/>
                      <a:pt x="125" y="414"/>
                      <a:pt x="126" y="414"/>
                    </a:cubicBezTo>
                    <a:cubicBezTo>
                      <a:pt x="126" y="414"/>
                      <a:pt x="127" y="414"/>
                      <a:pt x="127" y="414"/>
                    </a:cubicBezTo>
                    <a:cubicBezTo>
                      <a:pt x="127" y="414"/>
                      <a:pt x="127" y="414"/>
                      <a:pt x="127" y="414"/>
                    </a:cubicBezTo>
                    <a:cubicBezTo>
                      <a:pt x="127" y="414"/>
                      <a:pt x="128" y="414"/>
                      <a:pt x="128" y="414"/>
                    </a:cubicBezTo>
                    <a:cubicBezTo>
                      <a:pt x="129" y="415"/>
                      <a:pt x="129" y="414"/>
                      <a:pt x="130" y="415"/>
                    </a:cubicBezTo>
                    <a:cubicBezTo>
                      <a:pt x="130" y="415"/>
                      <a:pt x="130" y="415"/>
                      <a:pt x="130" y="415"/>
                    </a:cubicBezTo>
                    <a:cubicBezTo>
                      <a:pt x="131" y="415"/>
                      <a:pt x="131" y="415"/>
                      <a:pt x="132" y="415"/>
                    </a:cubicBezTo>
                    <a:cubicBezTo>
                      <a:pt x="132" y="415"/>
                      <a:pt x="133" y="416"/>
                      <a:pt x="133" y="417"/>
                    </a:cubicBezTo>
                    <a:cubicBezTo>
                      <a:pt x="134" y="417"/>
                      <a:pt x="134" y="417"/>
                      <a:pt x="134" y="417"/>
                    </a:cubicBezTo>
                    <a:cubicBezTo>
                      <a:pt x="135" y="417"/>
                      <a:pt x="135" y="418"/>
                      <a:pt x="136" y="418"/>
                    </a:cubicBezTo>
                    <a:cubicBezTo>
                      <a:pt x="136" y="419"/>
                      <a:pt x="137" y="419"/>
                      <a:pt x="137" y="420"/>
                    </a:cubicBezTo>
                    <a:cubicBezTo>
                      <a:pt x="138" y="421"/>
                      <a:pt x="138" y="421"/>
                      <a:pt x="139" y="422"/>
                    </a:cubicBezTo>
                    <a:cubicBezTo>
                      <a:pt x="140" y="422"/>
                      <a:pt x="141" y="423"/>
                      <a:pt x="142" y="423"/>
                    </a:cubicBezTo>
                    <a:cubicBezTo>
                      <a:pt x="143" y="424"/>
                      <a:pt x="144" y="424"/>
                      <a:pt x="145" y="424"/>
                    </a:cubicBezTo>
                    <a:cubicBezTo>
                      <a:pt x="145" y="424"/>
                      <a:pt x="145" y="425"/>
                      <a:pt x="146" y="425"/>
                    </a:cubicBezTo>
                    <a:cubicBezTo>
                      <a:pt x="146" y="425"/>
                      <a:pt x="146" y="424"/>
                      <a:pt x="146" y="424"/>
                    </a:cubicBezTo>
                    <a:cubicBezTo>
                      <a:pt x="146" y="424"/>
                      <a:pt x="146" y="424"/>
                      <a:pt x="146" y="424"/>
                    </a:cubicBezTo>
                    <a:cubicBezTo>
                      <a:pt x="147" y="425"/>
                      <a:pt x="147" y="425"/>
                      <a:pt x="148" y="425"/>
                    </a:cubicBezTo>
                    <a:cubicBezTo>
                      <a:pt x="149" y="425"/>
                      <a:pt x="150" y="425"/>
                      <a:pt x="151" y="426"/>
                    </a:cubicBezTo>
                    <a:cubicBezTo>
                      <a:pt x="151" y="427"/>
                      <a:pt x="151" y="427"/>
                      <a:pt x="152" y="428"/>
                    </a:cubicBezTo>
                    <a:cubicBezTo>
                      <a:pt x="152" y="428"/>
                      <a:pt x="153" y="428"/>
                      <a:pt x="154" y="429"/>
                    </a:cubicBezTo>
                    <a:cubicBezTo>
                      <a:pt x="154" y="429"/>
                      <a:pt x="154" y="429"/>
                      <a:pt x="154" y="429"/>
                    </a:cubicBezTo>
                    <a:cubicBezTo>
                      <a:pt x="155" y="430"/>
                      <a:pt x="156" y="430"/>
                      <a:pt x="157" y="430"/>
                    </a:cubicBezTo>
                    <a:cubicBezTo>
                      <a:pt x="158" y="430"/>
                      <a:pt x="159" y="430"/>
                      <a:pt x="159" y="431"/>
                    </a:cubicBezTo>
                    <a:cubicBezTo>
                      <a:pt x="159" y="431"/>
                      <a:pt x="160" y="431"/>
                      <a:pt x="160" y="431"/>
                    </a:cubicBezTo>
                    <a:cubicBezTo>
                      <a:pt x="160" y="432"/>
                      <a:pt x="161" y="432"/>
                      <a:pt x="161" y="431"/>
                    </a:cubicBezTo>
                    <a:cubicBezTo>
                      <a:pt x="161" y="431"/>
                      <a:pt x="162" y="431"/>
                      <a:pt x="162" y="431"/>
                    </a:cubicBezTo>
                    <a:cubicBezTo>
                      <a:pt x="162" y="431"/>
                      <a:pt x="162" y="432"/>
                      <a:pt x="163" y="432"/>
                    </a:cubicBezTo>
                    <a:cubicBezTo>
                      <a:pt x="163" y="432"/>
                      <a:pt x="163" y="432"/>
                      <a:pt x="163" y="432"/>
                    </a:cubicBezTo>
                    <a:cubicBezTo>
                      <a:pt x="163" y="432"/>
                      <a:pt x="164" y="432"/>
                      <a:pt x="164" y="432"/>
                    </a:cubicBezTo>
                    <a:cubicBezTo>
                      <a:pt x="165" y="432"/>
                      <a:pt x="165" y="432"/>
                      <a:pt x="165" y="432"/>
                    </a:cubicBezTo>
                    <a:cubicBezTo>
                      <a:pt x="165" y="432"/>
                      <a:pt x="165" y="432"/>
                      <a:pt x="165" y="432"/>
                    </a:cubicBezTo>
                    <a:cubicBezTo>
                      <a:pt x="166" y="432"/>
                      <a:pt x="166" y="432"/>
                      <a:pt x="166" y="432"/>
                    </a:cubicBezTo>
                    <a:cubicBezTo>
                      <a:pt x="166" y="432"/>
                      <a:pt x="167" y="433"/>
                      <a:pt x="168" y="433"/>
                    </a:cubicBezTo>
                    <a:cubicBezTo>
                      <a:pt x="168" y="433"/>
                      <a:pt x="168" y="433"/>
                      <a:pt x="168" y="433"/>
                    </a:cubicBezTo>
                    <a:cubicBezTo>
                      <a:pt x="168" y="433"/>
                      <a:pt x="168" y="433"/>
                      <a:pt x="168" y="433"/>
                    </a:cubicBezTo>
                    <a:cubicBezTo>
                      <a:pt x="168" y="433"/>
                      <a:pt x="168" y="433"/>
                      <a:pt x="168" y="433"/>
                    </a:cubicBezTo>
                    <a:cubicBezTo>
                      <a:pt x="168" y="433"/>
                      <a:pt x="167" y="432"/>
                      <a:pt x="167" y="431"/>
                    </a:cubicBezTo>
                    <a:cubicBezTo>
                      <a:pt x="168" y="431"/>
                      <a:pt x="168" y="431"/>
                      <a:pt x="169" y="431"/>
                    </a:cubicBezTo>
                    <a:cubicBezTo>
                      <a:pt x="168" y="431"/>
                      <a:pt x="168" y="431"/>
                      <a:pt x="168" y="431"/>
                    </a:cubicBezTo>
                    <a:cubicBezTo>
                      <a:pt x="168" y="431"/>
                      <a:pt x="167" y="431"/>
                      <a:pt x="167" y="431"/>
                    </a:cubicBezTo>
                    <a:cubicBezTo>
                      <a:pt x="167" y="431"/>
                      <a:pt x="167" y="431"/>
                      <a:pt x="167" y="431"/>
                    </a:cubicBezTo>
                    <a:cubicBezTo>
                      <a:pt x="167" y="431"/>
                      <a:pt x="167" y="431"/>
                      <a:pt x="166" y="431"/>
                    </a:cubicBezTo>
                    <a:cubicBezTo>
                      <a:pt x="166" y="431"/>
                      <a:pt x="166" y="430"/>
                      <a:pt x="166" y="430"/>
                    </a:cubicBezTo>
                    <a:cubicBezTo>
                      <a:pt x="166" y="430"/>
                      <a:pt x="166" y="430"/>
                      <a:pt x="167" y="430"/>
                    </a:cubicBezTo>
                    <a:cubicBezTo>
                      <a:pt x="167" y="430"/>
                      <a:pt x="167" y="430"/>
                      <a:pt x="168" y="430"/>
                    </a:cubicBezTo>
                    <a:cubicBezTo>
                      <a:pt x="168" y="431"/>
                      <a:pt x="168" y="431"/>
                      <a:pt x="169" y="431"/>
                    </a:cubicBezTo>
                    <a:cubicBezTo>
                      <a:pt x="169" y="431"/>
                      <a:pt x="169" y="431"/>
                      <a:pt x="169" y="431"/>
                    </a:cubicBezTo>
                    <a:cubicBezTo>
                      <a:pt x="169" y="430"/>
                      <a:pt x="169" y="430"/>
                      <a:pt x="169" y="430"/>
                    </a:cubicBezTo>
                    <a:cubicBezTo>
                      <a:pt x="169" y="430"/>
                      <a:pt x="169" y="430"/>
                      <a:pt x="170" y="430"/>
                    </a:cubicBezTo>
                    <a:cubicBezTo>
                      <a:pt x="170" y="430"/>
                      <a:pt x="170" y="430"/>
                      <a:pt x="170" y="430"/>
                    </a:cubicBezTo>
                    <a:cubicBezTo>
                      <a:pt x="171" y="430"/>
                      <a:pt x="171" y="431"/>
                      <a:pt x="172" y="431"/>
                    </a:cubicBezTo>
                    <a:cubicBezTo>
                      <a:pt x="172" y="431"/>
                      <a:pt x="173" y="432"/>
                      <a:pt x="173" y="432"/>
                    </a:cubicBezTo>
                    <a:cubicBezTo>
                      <a:pt x="173" y="432"/>
                      <a:pt x="174" y="432"/>
                      <a:pt x="174" y="432"/>
                    </a:cubicBezTo>
                    <a:cubicBezTo>
                      <a:pt x="175" y="432"/>
                      <a:pt x="176" y="433"/>
                      <a:pt x="176" y="434"/>
                    </a:cubicBezTo>
                    <a:cubicBezTo>
                      <a:pt x="176" y="434"/>
                      <a:pt x="176" y="434"/>
                      <a:pt x="176" y="434"/>
                    </a:cubicBezTo>
                    <a:cubicBezTo>
                      <a:pt x="176" y="435"/>
                      <a:pt x="177" y="435"/>
                      <a:pt x="178" y="435"/>
                    </a:cubicBezTo>
                    <a:cubicBezTo>
                      <a:pt x="178" y="435"/>
                      <a:pt x="178" y="435"/>
                      <a:pt x="178" y="435"/>
                    </a:cubicBezTo>
                    <a:cubicBezTo>
                      <a:pt x="178" y="435"/>
                      <a:pt x="178" y="435"/>
                      <a:pt x="178" y="436"/>
                    </a:cubicBezTo>
                    <a:cubicBezTo>
                      <a:pt x="178" y="436"/>
                      <a:pt x="179" y="437"/>
                      <a:pt x="179" y="437"/>
                    </a:cubicBezTo>
                    <a:cubicBezTo>
                      <a:pt x="179" y="438"/>
                      <a:pt x="180" y="438"/>
                      <a:pt x="180" y="438"/>
                    </a:cubicBezTo>
                    <a:cubicBezTo>
                      <a:pt x="180" y="438"/>
                      <a:pt x="180" y="438"/>
                      <a:pt x="180" y="438"/>
                    </a:cubicBezTo>
                    <a:cubicBezTo>
                      <a:pt x="181" y="439"/>
                      <a:pt x="181" y="440"/>
                      <a:pt x="181" y="440"/>
                    </a:cubicBezTo>
                    <a:cubicBezTo>
                      <a:pt x="181" y="440"/>
                      <a:pt x="181" y="441"/>
                      <a:pt x="181" y="441"/>
                    </a:cubicBezTo>
                    <a:cubicBezTo>
                      <a:pt x="181" y="441"/>
                      <a:pt x="181" y="441"/>
                      <a:pt x="182" y="441"/>
                    </a:cubicBezTo>
                    <a:cubicBezTo>
                      <a:pt x="182" y="441"/>
                      <a:pt x="182" y="441"/>
                      <a:pt x="182" y="441"/>
                    </a:cubicBezTo>
                    <a:cubicBezTo>
                      <a:pt x="182" y="441"/>
                      <a:pt x="182" y="441"/>
                      <a:pt x="181" y="441"/>
                    </a:cubicBezTo>
                    <a:cubicBezTo>
                      <a:pt x="181" y="441"/>
                      <a:pt x="181" y="442"/>
                      <a:pt x="182" y="442"/>
                    </a:cubicBezTo>
                    <a:cubicBezTo>
                      <a:pt x="182" y="442"/>
                      <a:pt x="181" y="442"/>
                      <a:pt x="181" y="442"/>
                    </a:cubicBezTo>
                    <a:cubicBezTo>
                      <a:pt x="181" y="442"/>
                      <a:pt x="181" y="443"/>
                      <a:pt x="181" y="443"/>
                    </a:cubicBezTo>
                    <a:cubicBezTo>
                      <a:pt x="181" y="444"/>
                      <a:pt x="181" y="444"/>
                      <a:pt x="180" y="444"/>
                    </a:cubicBezTo>
                    <a:cubicBezTo>
                      <a:pt x="180" y="444"/>
                      <a:pt x="180" y="444"/>
                      <a:pt x="180" y="444"/>
                    </a:cubicBezTo>
                    <a:cubicBezTo>
                      <a:pt x="179" y="444"/>
                      <a:pt x="179" y="444"/>
                      <a:pt x="179" y="444"/>
                    </a:cubicBezTo>
                    <a:cubicBezTo>
                      <a:pt x="179" y="444"/>
                      <a:pt x="179" y="444"/>
                      <a:pt x="179" y="444"/>
                    </a:cubicBezTo>
                    <a:cubicBezTo>
                      <a:pt x="179" y="444"/>
                      <a:pt x="179" y="443"/>
                      <a:pt x="178" y="443"/>
                    </a:cubicBezTo>
                    <a:cubicBezTo>
                      <a:pt x="178" y="443"/>
                      <a:pt x="178" y="444"/>
                      <a:pt x="178" y="444"/>
                    </a:cubicBezTo>
                    <a:cubicBezTo>
                      <a:pt x="177" y="444"/>
                      <a:pt x="176" y="443"/>
                      <a:pt x="176" y="443"/>
                    </a:cubicBezTo>
                    <a:cubicBezTo>
                      <a:pt x="176" y="443"/>
                      <a:pt x="175" y="443"/>
                      <a:pt x="175" y="443"/>
                    </a:cubicBezTo>
                    <a:cubicBezTo>
                      <a:pt x="175" y="443"/>
                      <a:pt x="175" y="443"/>
                      <a:pt x="175" y="442"/>
                    </a:cubicBezTo>
                    <a:cubicBezTo>
                      <a:pt x="175" y="442"/>
                      <a:pt x="175" y="442"/>
                      <a:pt x="175" y="443"/>
                    </a:cubicBezTo>
                    <a:cubicBezTo>
                      <a:pt x="175" y="443"/>
                      <a:pt x="175" y="443"/>
                      <a:pt x="175" y="443"/>
                    </a:cubicBezTo>
                    <a:cubicBezTo>
                      <a:pt x="175" y="444"/>
                      <a:pt x="176" y="444"/>
                      <a:pt x="176" y="444"/>
                    </a:cubicBezTo>
                    <a:cubicBezTo>
                      <a:pt x="176" y="444"/>
                      <a:pt x="176" y="445"/>
                      <a:pt x="176" y="445"/>
                    </a:cubicBezTo>
                    <a:cubicBezTo>
                      <a:pt x="176" y="445"/>
                      <a:pt x="176" y="445"/>
                      <a:pt x="175" y="445"/>
                    </a:cubicBezTo>
                    <a:cubicBezTo>
                      <a:pt x="175" y="445"/>
                      <a:pt x="175" y="445"/>
                      <a:pt x="175" y="445"/>
                    </a:cubicBezTo>
                    <a:cubicBezTo>
                      <a:pt x="175" y="445"/>
                      <a:pt x="174" y="445"/>
                      <a:pt x="173" y="445"/>
                    </a:cubicBezTo>
                    <a:cubicBezTo>
                      <a:pt x="173" y="445"/>
                      <a:pt x="173" y="445"/>
                      <a:pt x="173" y="445"/>
                    </a:cubicBezTo>
                    <a:cubicBezTo>
                      <a:pt x="173" y="445"/>
                      <a:pt x="173" y="445"/>
                      <a:pt x="173" y="445"/>
                    </a:cubicBezTo>
                    <a:cubicBezTo>
                      <a:pt x="173" y="446"/>
                      <a:pt x="173" y="446"/>
                      <a:pt x="173" y="447"/>
                    </a:cubicBezTo>
                    <a:cubicBezTo>
                      <a:pt x="173" y="447"/>
                      <a:pt x="173" y="447"/>
                      <a:pt x="173" y="448"/>
                    </a:cubicBezTo>
                    <a:cubicBezTo>
                      <a:pt x="173" y="448"/>
                      <a:pt x="173" y="448"/>
                      <a:pt x="173" y="448"/>
                    </a:cubicBezTo>
                    <a:cubicBezTo>
                      <a:pt x="173" y="448"/>
                      <a:pt x="173" y="448"/>
                      <a:pt x="173" y="448"/>
                    </a:cubicBezTo>
                    <a:cubicBezTo>
                      <a:pt x="173" y="449"/>
                      <a:pt x="172" y="449"/>
                      <a:pt x="172" y="449"/>
                    </a:cubicBezTo>
                    <a:cubicBezTo>
                      <a:pt x="171" y="449"/>
                      <a:pt x="171" y="449"/>
                      <a:pt x="171" y="450"/>
                    </a:cubicBezTo>
                    <a:cubicBezTo>
                      <a:pt x="171" y="450"/>
                      <a:pt x="171" y="450"/>
                      <a:pt x="171" y="450"/>
                    </a:cubicBezTo>
                    <a:cubicBezTo>
                      <a:pt x="172" y="450"/>
                      <a:pt x="173" y="451"/>
                      <a:pt x="174" y="451"/>
                    </a:cubicBezTo>
                    <a:cubicBezTo>
                      <a:pt x="174" y="452"/>
                      <a:pt x="174" y="452"/>
                      <a:pt x="174" y="452"/>
                    </a:cubicBezTo>
                    <a:cubicBezTo>
                      <a:pt x="175" y="452"/>
                      <a:pt x="175" y="452"/>
                      <a:pt x="175" y="452"/>
                    </a:cubicBezTo>
                    <a:cubicBezTo>
                      <a:pt x="176" y="451"/>
                      <a:pt x="177" y="452"/>
                      <a:pt x="178" y="452"/>
                    </a:cubicBezTo>
                    <a:cubicBezTo>
                      <a:pt x="178" y="452"/>
                      <a:pt x="178" y="452"/>
                      <a:pt x="178" y="452"/>
                    </a:cubicBezTo>
                    <a:cubicBezTo>
                      <a:pt x="179" y="452"/>
                      <a:pt x="179" y="452"/>
                      <a:pt x="179" y="452"/>
                    </a:cubicBezTo>
                    <a:cubicBezTo>
                      <a:pt x="179" y="453"/>
                      <a:pt x="179" y="453"/>
                      <a:pt x="180" y="453"/>
                    </a:cubicBezTo>
                    <a:cubicBezTo>
                      <a:pt x="182" y="453"/>
                      <a:pt x="184" y="454"/>
                      <a:pt x="186" y="453"/>
                    </a:cubicBezTo>
                    <a:cubicBezTo>
                      <a:pt x="186" y="453"/>
                      <a:pt x="186" y="453"/>
                      <a:pt x="186" y="453"/>
                    </a:cubicBezTo>
                    <a:cubicBezTo>
                      <a:pt x="187" y="453"/>
                      <a:pt x="187" y="453"/>
                      <a:pt x="187" y="453"/>
                    </a:cubicBezTo>
                    <a:cubicBezTo>
                      <a:pt x="188" y="454"/>
                      <a:pt x="189" y="454"/>
                      <a:pt x="190" y="454"/>
                    </a:cubicBezTo>
                    <a:cubicBezTo>
                      <a:pt x="190" y="454"/>
                      <a:pt x="191" y="454"/>
                      <a:pt x="191" y="454"/>
                    </a:cubicBezTo>
                    <a:cubicBezTo>
                      <a:pt x="192" y="454"/>
                      <a:pt x="192" y="453"/>
                      <a:pt x="192" y="453"/>
                    </a:cubicBezTo>
                    <a:cubicBezTo>
                      <a:pt x="192" y="453"/>
                      <a:pt x="193" y="453"/>
                      <a:pt x="193" y="453"/>
                    </a:cubicBezTo>
                    <a:cubicBezTo>
                      <a:pt x="193" y="453"/>
                      <a:pt x="193" y="453"/>
                      <a:pt x="194" y="453"/>
                    </a:cubicBezTo>
                    <a:cubicBezTo>
                      <a:pt x="195" y="452"/>
                      <a:pt x="196" y="452"/>
                      <a:pt x="198" y="452"/>
                    </a:cubicBezTo>
                    <a:cubicBezTo>
                      <a:pt x="198" y="452"/>
                      <a:pt x="198" y="452"/>
                      <a:pt x="198" y="452"/>
                    </a:cubicBezTo>
                    <a:cubicBezTo>
                      <a:pt x="199" y="452"/>
                      <a:pt x="199" y="452"/>
                      <a:pt x="199" y="452"/>
                    </a:cubicBezTo>
                    <a:cubicBezTo>
                      <a:pt x="199" y="452"/>
                      <a:pt x="199" y="452"/>
                      <a:pt x="200" y="451"/>
                    </a:cubicBezTo>
                    <a:cubicBezTo>
                      <a:pt x="200" y="451"/>
                      <a:pt x="200" y="451"/>
                      <a:pt x="200" y="451"/>
                    </a:cubicBezTo>
                    <a:cubicBezTo>
                      <a:pt x="200" y="451"/>
                      <a:pt x="200" y="451"/>
                      <a:pt x="200" y="452"/>
                    </a:cubicBezTo>
                    <a:cubicBezTo>
                      <a:pt x="201" y="452"/>
                      <a:pt x="201" y="452"/>
                      <a:pt x="201" y="452"/>
                    </a:cubicBezTo>
                    <a:cubicBezTo>
                      <a:pt x="202" y="452"/>
                      <a:pt x="202" y="452"/>
                      <a:pt x="202" y="451"/>
                    </a:cubicBezTo>
                    <a:cubicBezTo>
                      <a:pt x="203" y="451"/>
                      <a:pt x="204" y="450"/>
                      <a:pt x="204" y="449"/>
                    </a:cubicBezTo>
                    <a:cubicBezTo>
                      <a:pt x="205" y="449"/>
                      <a:pt x="205" y="449"/>
                      <a:pt x="205" y="449"/>
                    </a:cubicBezTo>
                    <a:cubicBezTo>
                      <a:pt x="205" y="449"/>
                      <a:pt x="206" y="449"/>
                      <a:pt x="206" y="449"/>
                    </a:cubicBezTo>
                    <a:cubicBezTo>
                      <a:pt x="206" y="448"/>
                      <a:pt x="207" y="448"/>
                      <a:pt x="207" y="448"/>
                    </a:cubicBezTo>
                    <a:cubicBezTo>
                      <a:pt x="208" y="448"/>
                      <a:pt x="208" y="449"/>
                      <a:pt x="208" y="449"/>
                    </a:cubicBezTo>
                    <a:cubicBezTo>
                      <a:pt x="208" y="450"/>
                      <a:pt x="209" y="450"/>
                      <a:pt x="209" y="450"/>
                    </a:cubicBezTo>
                    <a:cubicBezTo>
                      <a:pt x="210" y="451"/>
                      <a:pt x="210" y="452"/>
                      <a:pt x="210" y="453"/>
                    </a:cubicBezTo>
                    <a:cubicBezTo>
                      <a:pt x="210" y="453"/>
                      <a:pt x="210" y="453"/>
                      <a:pt x="210" y="453"/>
                    </a:cubicBezTo>
                    <a:cubicBezTo>
                      <a:pt x="210" y="453"/>
                      <a:pt x="210" y="453"/>
                      <a:pt x="210" y="453"/>
                    </a:cubicBezTo>
                    <a:cubicBezTo>
                      <a:pt x="211" y="453"/>
                      <a:pt x="211" y="453"/>
                      <a:pt x="211" y="453"/>
                    </a:cubicBezTo>
                    <a:cubicBezTo>
                      <a:pt x="212" y="453"/>
                      <a:pt x="212" y="453"/>
                      <a:pt x="212" y="453"/>
                    </a:cubicBezTo>
                    <a:cubicBezTo>
                      <a:pt x="212" y="453"/>
                      <a:pt x="213" y="453"/>
                      <a:pt x="213" y="453"/>
                    </a:cubicBezTo>
                    <a:cubicBezTo>
                      <a:pt x="213" y="453"/>
                      <a:pt x="213" y="453"/>
                      <a:pt x="213" y="453"/>
                    </a:cubicBezTo>
                    <a:cubicBezTo>
                      <a:pt x="214" y="453"/>
                      <a:pt x="214" y="453"/>
                      <a:pt x="214" y="453"/>
                    </a:cubicBezTo>
                    <a:cubicBezTo>
                      <a:pt x="214" y="453"/>
                      <a:pt x="214" y="453"/>
                      <a:pt x="215" y="453"/>
                    </a:cubicBezTo>
                    <a:cubicBezTo>
                      <a:pt x="215" y="453"/>
                      <a:pt x="215" y="454"/>
                      <a:pt x="215" y="454"/>
                    </a:cubicBezTo>
                    <a:cubicBezTo>
                      <a:pt x="215" y="455"/>
                      <a:pt x="215" y="456"/>
                      <a:pt x="215" y="456"/>
                    </a:cubicBezTo>
                    <a:cubicBezTo>
                      <a:pt x="215" y="457"/>
                      <a:pt x="215" y="457"/>
                      <a:pt x="215" y="457"/>
                    </a:cubicBezTo>
                    <a:cubicBezTo>
                      <a:pt x="215" y="457"/>
                      <a:pt x="215" y="457"/>
                      <a:pt x="215" y="457"/>
                    </a:cubicBezTo>
                    <a:cubicBezTo>
                      <a:pt x="215" y="457"/>
                      <a:pt x="215" y="457"/>
                      <a:pt x="215" y="458"/>
                    </a:cubicBezTo>
                    <a:cubicBezTo>
                      <a:pt x="215" y="458"/>
                      <a:pt x="215" y="458"/>
                      <a:pt x="215" y="458"/>
                    </a:cubicBezTo>
                    <a:cubicBezTo>
                      <a:pt x="216" y="458"/>
                      <a:pt x="216" y="459"/>
                      <a:pt x="216" y="459"/>
                    </a:cubicBezTo>
                    <a:cubicBezTo>
                      <a:pt x="216" y="459"/>
                      <a:pt x="216" y="459"/>
                      <a:pt x="216" y="459"/>
                    </a:cubicBezTo>
                    <a:cubicBezTo>
                      <a:pt x="216" y="459"/>
                      <a:pt x="216" y="459"/>
                      <a:pt x="216" y="459"/>
                    </a:cubicBezTo>
                    <a:cubicBezTo>
                      <a:pt x="217" y="458"/>
                      <a:pt x="216" y="457"/>
                      <a:pt x="217" y="456"/>
                    </a:cubicBezTo>
                    <a:cubicBezTo>
                      <a:pt x="217" y="456"/>
                      <a:pt x="217" y="456"/>
                      <a:pt x="217" y="456"/>
                    </a:cubicBezTo>
                    <a:cubicBezTo>
                      <a:pt x="217" y="456"/>
                      <a:pt x="217" y="455"/>
                      <a:pt x="217" y="455"/>
                    </a:cubicBezTo>
                    <a:cubicBezTo>
                      <a:pt x="217" y="455"/>
                      <a:pt x="217" y="455"/>
                      <a:pt x="217" y="455"/>
                    </a:cubicBezTo>
                    <a:cubicBezTo>
                      <a:pt x="217" y="455"/>
                      <a:pt x="217" y="456"/>
                      <a:pt x="218" y="456"/>
                    </a:cubicBezTo>
                    <a:cubicBezTo>
                      <a:pt x="218" y="456"/>
                      <a:pt x="218" y="456"/>
                      <a:pt x="218" y="456"/>
                    </a:cubicBezTo>
                    <a:cubicBezTo>
                      <a:pt x="218" y="456"/>
                      <a:pt x="218" y="457"/>
                      <a:pt x="218" y="457"/>
                    </a:cubicBezTo>
                    <a:cubicBezTo>
                      <a:pt x="218" y="457"/>
                      <a:pt x="218" y="458"/>
                      <a:pt x="218" y="458"/>
                    </a:cubicBezTo>
                    <a:cubicBezTo>
                      <a:pt x="218" y="458"/>
                      <a:pt x="218" y="458"/>
                      <a:pt x="218" y="458"/>
                    </a:cubicBezTo>
                    <a:cubicBezTo>
                      <a:pt x="218" y="459"/>
                      <a:pt x="219" y="459"/>
                      <a:pt x="218" y="459"/>
                    </a:cubicBezTo>
                    <a:cubicBezTo>
                      <a:pt x="219" y="459"/>
                      <a:pt x="219" y="458"/>
                      <a:pt x="219" y="458"/>
                    </a:cubicBezTo>
                    <a:cubicBezTo>
                      <a:pt x="220" y="458"/>
                      <a:pt x="220" y="459"/>
                      <a:pt x="220" y="460"/>
                    </a:cubicBezTo>
                    <a:cubicBezTo>
                      <a:pt x="221" y="460"/>
                      <a:pt x="221" y="460"/>
                      <a:pt x="221" y="460"/>
                    </a:cubicBezTo>
                    <a:cubicBezTo>
                      <a:pt x="222" y="460"/>
                      <a:pt x="222" y="461"/>
                      <a:pt x="222" y="462"/>
                    </a:cubicBezTo>
                    <a:cubicBezTo>
                      <a:pt x="222" y="462"/>
                      <a:pt x="222" y="463"/>
                      <a:pt x="222" y="463"/>
                    </a:cubicBezTo>
                    <a:cubicBezTo>
                      <a:pt x="222" y="463"/>
                      <a:pt x="223" y="464"/>
                      <a:pt x="223" y="464"/>
                    </a:cubicBezTo>
                    <a:cubicBezTo>
                      <a:pt x="223" y="464"/>
                      <a:pt x="223" y="464"/>
                      <a:pt x="222" y="464"/>
                    </a:cubicBezTo>
                    <a:cubicBezTo>
                      <a:pt x="222" y="464"/>
                      <a:pt x="222" y="464"/>
                      <a:pt x="221" y="464"/>
                    </a:cubicBezTo>
                    <a:cubicBezTo>
                      <a:pt x="221" y="464"/>
                      <a:pt x="221" y="464"/>
                      <a:pt x="221" y="464"/>
                    </a:cubicBezTo>
                    <a:cubicBezTo>
                      <a:pt x="221" y="464"/>
                      <a:pt x="220" y="465"/>
                      <a:pt x="220" y="465"/>
                    </a:cubicBezTo>
                    <a:cubicBezTo>
                      <a:pt x="220" y="465"/>
                      <a:pt x="220" y="465"/>
                      <a:pt x="220" y="465"/>
                    </a:cubicBezTo>
                    <a:cubicBezTo>
                      <a:pt x="220" y="465"/>
                      <a:pt x="220" y="465"/>
                      <a:pt x="220" y="465"/>
                    </a:cubicBezTo>
                    <a:cubicBezTo>
                      <a:pt x="219" y="464"/>
                      <a:pt x="218" y="464"/>
                      <a:pt x="218" y="463"/>
                    </a:cubicBezTo>
                    <a:cubicBezTo>
                      <a:pt x="217" y="463"/>
                      <a:pt x="218" y="464"/>
                      <a:pt x="218" y="464"/>
                    </a:cubicBezTo>
                    <a:cubicBezTo>
                      <a:pt x="218" y="465"/>
                      <a:pt x="218" y="465"/>
                      <a:pt x="218" y="465"/>
                    </a:cubicBezTo>
                    <a:cubicBezTo>
                      <a:pt x="218" y="465"/>
                      <a:pt x="218" y="465"/>
                      <a:pt x="219" y="465"/>
                    </a:cubicBezTo>
                    <a:cubicBezTo>
                      <a:pt x="219" y="465"/>
                      <a:pt x="219" y="465"/>
                      <a:pt x="219" y="465"/>
                    </a:cubicBezTo>
                    <a:cubicBezTo>
                      <a:pt x="219" y="466"/>
                      <a:pt x="220" y="466"/>
                      <a:pt x="220" y="466"/>
                    </a:cubicBezTo>
                    <a:cubicBezTo>
                      <a:pt x="220" y="466"/>
                      <a:pt x="221" y="466"/>
                      <a:pt x="221" y="466"/>
                    </a:cubicBezTo>
                    <a:cubicBezTo>
                      <a:pt x="221" y="466"/>
                      <a:pt x="221" y="466"/>
                      <a:pt x="221" y="466"/>
                    </a:cubicBezTo>
                    <a:cubicBezTo>
                      <a:pt x="221" y="466"/>
                      <a:pt x="221" y="466"/>
                      <a:pt x="221" y="466"/>
                    </a:cubicBezTo>
                    <a:cubicBezTo>
                      <a:pt x="222" y="466"/>
                      <a:pt x="222" y="466"/>
                      <a:pt x="222" y="467"/>
                    </a:cubicBezTo>
                    <a:cubicBezTo>
                      <a:pt x="221" y="467"/>
                      <a:pt x="221" y="467"/>
                      <a:pt x="221" y="467"/>
                    </a:cubicBezTo>
                    <a:cubicBezTo>
                      <a:pt x="221" y="467"/>
                      <a:pt x="221" y="467"/>
                      <a:pt x="221" y="467"/>
                    </a:cubicBezTo>
                    <a:cubicBezTo>
                      <a:pt x="221" y="467"/>
                      <a:pt x="221" y="468"/>
                      <a:pt x="221" y="468"/>
                    </a:cubicBezTo>
                    <a:cubicBezTo>
                      <a:pt x="221" y="468"/>
                      <a:pt x="221" y="468"/>
                      <a:pt x="222" y="469"/>
                    </a:cubicBezTo>
                    <a:cubicBezTo>
                      <a:pt x="222" y="469"/>
                      <a:pt x="222" y="469"/>
                      <a:pt x="222" y="469"/>
                    </a:cubicBezTo>
                    <a:cubicBezTo>
                      <a:pt x="222" y="470"/>
                      <a:pt x="222" y="470"/>
                      <a:pt x="222" y="470"/>
                    </a:cubicBezTo>
                    <a:cubicBezTo>
                      <a:pt x="222" y="470"/>
                      <a:pt x="222" y="471"/>
                      <a:pt x="222" y="471"/>
                    </a:cubicBezTo>
                    <a:cubicBezTo>
                      <a:pt x="222" y="471"/>
                      <a:pt x="222" y="471"/>
                      <a:pt x="222" y="471"/>
                    </a:cubicBezTo>
                    <a:cubicBezTo>
                      <a:pt x="222" y="471"/>
                      <a:pt x="222" y="471"/>
                      <a:pt x="222" y="471"/>
                    </a:cubicBezTo>
                    <a:cubicBezTo>
                      <a:pt x="223" y="471"/>
                      <a:pt x="223" y="471"/>
                      <a:pt x="223" y="470"/>
                    </a:cubicBezTo>
                    <a:cubicBezTo>
                      <a:pt x="223" y="471"/>
                      <a:pt x="224" y="472"/>
                      <a:pt x="224" y="473"/>
                    </a:cubicBezTo>
                    <a:cubicBezTo>
                      <a:pt x="224" y="473"/>
                      <a:pt x="225" y="474"/>
                      <a:pt x="225" y="474"/>
                    </a:cubicBezTo>
                    <a:cubicBezTo>
                      <a:pt x="226" y="475"/>
                      <a:pt x="226" y="476"/>
                      <a:pt x="227" y="476"/>
                    </a:cubicBezTo>
                    <a:cubicBezTo>
                      <a:pt x="227" y="476"/>
                      <a:pt x="227" y="476"/>
                      <a:pt x="227" y="476"/>
                    </a:cubicBezTo>
                    <a:cubicBezTo>
                      <a:pt x="227" y="475"/>
                      <a:pt x="226" y="475"/>
                      <a:pt x="227" y="475"/>
                    </a:cubicBezTo>
                    <a:cubicBezTo>
                      <a:pt x="227" y="475"/>
                      <a:pt x="227" y="475"/>
                      <a:pt x="227" y="475"/>
                    </a:cubicBezTo>
                    <a:cubicBezTo>
                      <a:pt x="227" y="475"/>
                      <a:pt x="227" y="475"/>
                      <a:pt x="226" y="475"/>
                    </a:cubicBezTo>
                    <a:cubicBezTo>
                      <a:pt x="226" y="475"/>
                      <a:pt x="226" y="475"/>
                      <a:pt x="226" y="474"/>
                    </a:cubicBezTo>
                    <a:cubicBezTo>
                      <a:pt x="226" y="474"/>
                      <a:pt x="226" y="474"/>
                      <a:pt x="225" y="473"/>
                    </a:cubicBezTo>
                    <a:cubicBezTo>
                      <a:pt x="225" y="473"/>
                      <a:pt x="225" y="473"/>
                      <a:pt x="225" y="473"/>
                    </a:cubicBezTo>
                    <a:cubicBezTo>
                      <a:pt x="225" y="472"/>
                      <a:pt x="225" y="472"/>
                      <a:pt x="225" y="472"/>
                    </a:cubicBezTo>
                    <a:cubicBezTo>
                      <a:pt x="225" y="472"/>
                      <a:pt x="225" y="472"/>
                      <a:pt x="225" y="472"/>
                    </a:cubicBezTo>
                    <a:cubicBezTo>
                      <a:pt x="225" y="472"/>
                      <a:pt x="225" y="471"/>
                      <a:pt x="225" y="471"/>
                    </a:cubicBezTo>
                    <a:cubicBezTo>
                      <a:pt x="225" y="471"/>
                      <a:pt x="225" y="471"/>
                      <a:pt x="225" y="471"/>
                    </a:cubicBezTo>
                    <a:cubicBezTo>
                      <a:pt x="225" y="471"/>
                      <a:pt x="225" y="471"/>
                      <a:pt x="224" y="471"/>
                    </a:cubicBezTo>
                    <a:cubicBezTo>
                      <a:pt x="224" y="471"/>
                      <a:pt x="224" y="471"/>
                      <a:pt x="223" y="470"/>
                    </a:cubicBezTo>
                    <a:cubicBezTo>
                      <a:pt x="223" y="470"/>
                      <a:pt x="223" y="470"/>
                      <a:pt x="223" y="470"/>
                    </a:cubicBezTo>
                    <a:cubicBezTo>
                      <a:pt x="223" y="470"/>
                      <a:pt x="223" y="470"/>
                      <a:pt x="223" y="470"/>
                    </a:cubicBezTo>
                    <a:cubicBezTo>
                      <a:pt x="224" y="469"/>
                      <a:pt x="224" y="469"/>
                      <a:pt x="223" y="468"/>
                    </a:cubicBezTo>
                    <a:cubicBezTo>
                      <a:pt x="223" y="468"/>
                      <a:pt x="223" y="468"/>
                      <a:pt x="223" y="468"/>
                    </a:cubicBezTo>
                    <a:cubicBezTo>
                      <a:pt x="224" y="467"/>
                      <a:pt x="224" y="467"/>
                      <a:pt x="224" y="467"/>
                    </a:cubicBezTo>
                    <a:cubicBezTo>
                      <a:pt x="224" y="468"/>
                      <a:pt x="224" y="468"/>
                      <a:pt x="224" y="468"/>
                    </a:cubicBezTo>
                    <a:cubicBezTo>
                      <a:pt x="225" y="468"/>
                      <a:pt x="225" y="467"/>
                      <a:pt x="225" y="467"/>
                    </a:cubicBezTo>
                    <a:cubicBezTo>
                      <a:pt x="225" y="467"/>
                      <a:pt x="226" y="467"/>
                      <a:pt x="226" y="467"/>
                    </a:cubicBezTo>
                    <a:cubicBezTo>
                      <a:pt x="226" y="467"/>
                      <a:pt x="225" y="467"/>
                      <a:pt x="225" y="467"/>
                    </a:cubicBezTo>
                    <a:cubicBezTo>
                      <a:pt x="225" y="466"/>
                      <a:pt x="225" y="466"/>
                      <a:pt x="225" y="466"/>
                    </a:cubicBezTo>
                    <a:cubicBezTo>
                      <a:pt x="226" y="466"/>
                      <a:pt x="226" y="466"/>
                      <a:pt x="226" y="466"/>
                    </a:cubicBezTo>
                    <a:cubicBezTo>
                      <a:pt x="226" y="467"/>
                      <a:pt x="226" y="467"/>
                      <a:pt x="227" y="467"/>
                    </a:cubicBezTo>
                    <a:cubicBezTo>
                      <a:pt x="227" y="467"/>
                      <a:pt x="227" y="467"/>
                      <a:pt x="227" y="467"/>
                    </a:cubicBezTo>
                    <a:cubicBezTo>
                      <a:pt x="227" y="467"/>
                      <a:pt x="227" y="467"/>
                      <a:pt x="227" y="467"/>
                    </a:cubicBezTo>
                    <a:cubicBezTo>
                      <a:pt x="227" y="467"/>
                      <a:pt x="227" y="467"/>
                      <a:pt x="227" y="467"/>
                    </a:cubicBezTo>
                    <a:cubicBezTo>
                      <a:pt x="227" y="466"/>
                      <a:pt x="226" y="465"/>
                      <a:pt x="225" y="465"/>
                    </a:cubicBezTo>
                    <a:cubicBezTo>
                      <a:pt x="225" y="465"/>
                      <a:pt x="225" y="465"/>
                      <a:pt x="225" y="465"/>
                    </a:cubicBezTo>
                    <a:cubicBezTo>
                      <a:pt x="225" y="464"/>
                      <a:pt x="226" y="464"/>
                      <a:pt x="226" y="464"/>
                    </a:cubicBezTo>
                    <a:cubicBezTo>
                      <a:pt x="226" y="464"/>
                      <a:pt x="226" y="464"/>
                      <a:pt x="226" y="463"/>
                    </a:cubicBezTo>
                    <a:cubicBezTo>
                      <a:pt x="226" y="463"/>
                      <a:pt x="226" y="463"/>
                      <a:pt x="226" y="463"/>
                    </a:cubicBezTo>
                    <a:cubicBezTo>
                      <a:pt x="226" y="463"/>
                      <a:pt x="226" y="463"/>
                      <a:pt x="226" y="463"/>
                    </a:cubicBezTo>
                    <a:cubicBezTo>
                      <a:pt x="225" y="463"/>
                      <a:pt x="225" y="462"/>
                      <a:pt x="224" y="461"/>
                    </a:cubicBezTo>
                    <a:cubicBezTo>
                      <a:pt x="224" y="461"/>
                      <a:pt x="224" y="461"/>
                      <a:pt x="224" y="461"/>
                    </a:cubicBezTo>
                    <a:cubicBezTo>
                      <a:pt x="224" y="460"/>
                      <a:pt x="224" y="459"/>
                      <a:pt x="224" y="458"/>
                    </a:cubicBezTo>
                    <a:cubicBezTo>
                      <a:pt x="224" y="458"/>
                      <a:pt x="224" y="458"/>
                      <a:pt x="224" y="457"/>
                    </a:cubicBezTo>
                    <a:cubicBezTo>
                      <a:pt x="224" y="457"/>
                      <a:pt x="224" y="456"/>
                      <a:pt x="224" y="456"/>
                    </a:cubicBezTo>
                    <a:cubicBezTo>
                      <a:pt x="224" y="456"/>
                      <a:pt x="224" y="456"/>
                      <a:pt x="224" y="456"/>
                    </a:cubicBezTo>
                    <a:cubicBezTo>
                      <a:pt x="224" y="456"/>
                      <a:pt x="224" y="456"/>
                      <a:pt x="224" y="456"/>
                    </a:cubicBezTo>
                    <a:cubicBezTo>
                      <a:pt x="224" y="456"/>
                      <a:pt x="224" y="455"/>
                      <a:pt x="223" y="455"/>
                    </a:cubicBezTo>
                    <a:cubicBezTo>
                      <a:pt x="223" y="455"/>
                      <a:pt x="223" y="454"/>
                      <a:pt x="223" y="454"/>
                    </a:cubicBezTo>
                    <a:cubicBezTo>
                      <a:pt x="223" y="454"/>
                      <a:pt x="223" y="454"/>
                      <a:pt x="223" y="454"/>
                    </a:cubicBezTo>
                    <a:cubicBezTo>
                      <a:pt x="223" y="454"/>
                      <a:pt x="222" y="454"/>
                      <a:pt x="222" y="454"/>
                    </a:cubicBezTo>
                    <a:cubicBezTo>
                      <a:pt x="222" y="453"/>
                      <a:pt x="222" y="453"/>
                      <a:pt x="221" y="453"/>
                    </a:cubicBezTo>
                    <a:cubicBezTo>
                      <a:pt x="221" y="452"/>
                      <a:pt x="221" y="452"/>
                      <a:pt x="221" y="452"/>
                    </a:cubicBezTo>
                    <a:cubicBezTo>
                      <a:pt x="221" y="452"/>
                      <a:pt x="221" y="452"/>
                      <a:pt x="222" y="452"/>
                    </a:cubicBezTo>
                    <a:cubicBezTo>
                      <a:pt x="222" y="451"/>
                      <a:pt x="222" y="450"/>
                      <a:pt x="223" y="450"/>
                    </a:cubicBezTo>
                    <a:cubicBezTo>
                      <a:pt x="223" y="450"/>
                      <a:pt x="224" y="450"/>
                      <a:pt x="224" y="449"/>
                    </a:cubicBezTo>
                    <a:cubicBezTo>
                      <a:pt x="224" y="449"/>
                      <a:pt x="224" y="449"/>
                      <a:pt x="224" y="449"/>
                    </a:cubicBezTo>
                    <a:cubicBezTo>
                      <a:pt x="224" y="449"/>
                      <a:pt x="223" y="449"/>
                      <a:pt x="223" y="448"/>
                    </a:cubicBezTo>
                    <a:cubicBezTo>
                      <a:pt x="223" y="448"/>
                      <a:pt x="223" y="448"/>
                      <a:pt x="223" y="448"/>
                    </a:cubicBezTo>
                    <a:cubicBezTo>
                      <a:pt x="223" y="448"/>
                      <a:pt x="223" y="448"/>
                      <a:pt x="223" y="448"/>
                    </a:cubicBezTo>
                    <a:cubicBezTo>
                      <a:pt x="223" y="448"/>
                      <a:pt x="223" y="448"/>
                      <a:pt x="223" y="448"/>
                    </a:cubicBezTo>
                    <a:cubicBezTo>
                      <a:pt x="223" y="448"/>
                      <a:pt x="223" y="448"/>
                      <a:pt x="222" y="448"/>
                    </a:cubicBezTo>
                    <a:cubicBezTo>
                      <a:pt x="222" y="447"/>
                      <a:pt x="222" y="447"/>
                      <a:pt x="222" y="447"/>
                    </a:cubicBezTo>
                    <a:cubicBezTo>
                      <a:pt x="222" y="447"/>
                      <a:pt x="222" y="447"/>
                      <a:pt x="222" y="447"/>
                    </a:cubicBezTo>
                    <a:cubicBezTo>
                      <a:pt x="223" y="446"/>
                      <a:pt x="223" y="446"/>
                      <a:pt x="223" y="446"/>
                    </a:cubicBezTo>
                    <a:cubicBezTo>
                      <a:pt x="223" y="446"/>
                      <a:pt x="223" y="447"/>
                      <a:pt x="223" y="447"/>
                    </a:cubicBezTo>
                    <a:cubicBezTo>
                      <a:pt x="223" y="447"/>
                      <a:pt x="223" y="447"/>
                      <a:pt x="223" y="447"/>
                    </a:cubicBezTo>
                    <a:cubicBezTo>
                      <a:pt x="223" y="447"/>
                      <a:pt x="223" y="447"/>
                      <a:pt x="223" y="447"/>
                    </a:cubicBezTo>
                    <a:cubicBezTo>
                      <a:pt x="223" y="447"/>
                      <a:pt x="223" y="447"/>
                      <a:pt x="223" y="447"/>
                    </a:cubicBezTo>
                    <a:cubicBezTo>
                      <a:pt x="224" y="447"/>
                      <a:pt x="224" y="447"/>
                      <a:pt x="225" y="447"/>
                    </a:cubicBezTo>
                    <a:cubicBezTo>
                      <a:pt x="225" y="447"/>
                      <a:pt x="225" y="447"/>
                      <a:pt x="225" y="447"/>
                    </a:cubicBezTo>
                    <a:cubicBezTo>
                      <a:pt x="225" y="447"/>
                      <a:pt x="225" y="447"/>
                      <a:pt x="225" y="447"/>
                    </a:cubicBezTo>
                    <a:cubicBezTo>
                      <a:pt x="226" y="447"/>
                      <a:pt x="226" y="447"/>
                      <a:pt x="226" y="447"/>
                    </a:cubicBezTo>
                    <a:cubicBezTo>
                      <a:pt x="227" y="446"/>
                      <a:pt x="227" y="446"/>
                      <a:pt x="228" y="446"/>
                    </a:cubicBezTo>
                    <a:cubicBezTo>
                      <a:pt x="228" y="446"/>
                      <a:pt x="229" y="446"/>
                      <a:pt x="229" y="446"/>
                    </a:cubicBezTo>
                    <a:cubicBezTo>
                      <a:pt x="230" y="446"/>
                      <a:pt x="230" y="446"/>
                      <a:pt x="230" y="446"/>
                    </a:cubicBezTo>
                    <a:cubicBezTo>
                      <a:pt x="230" y="446"/>
                      <a:pt x="230" y="446"/>
                      <a:pt x="230" y="445"/>
                    </a:cubicBezTo>
                    <a:cubicBezTo>
                      <a:pt x="230" y="445"/>
                      <a:pt x="230" y="445"/>
                      <a:pt x="230" y="445"/>
                    </a:cubicBezTo>
                    <a:cubicBezTo>
                      <a:pt x="230" y="445"/>
                      <a:pt x="230" y="445"/>
                      <a:pt x="230" y="444"/>
                    </a:cubicBezTo>
                    <a:cubicBezTo>
                      <a:pt x="230" y="444"/>
                      <a:pt x="230" y="444"/>
                      <a:pt x="230" y="444"/>
                    </a:cubicBezTo>
                    <a:cubicBezTo>
                      <a:pt x="230" y="444"/>
                      <a:pt x="230" y="444"/>
                      <a:pt x="230" y="444"/>
                    </a:cubicBezTo>
                    <a:cubicBezTo>
                      <a:pt x="230" y="444"/>
                      <a:pt x="231" y="444"/>
                      <a:pt x="231" y="444"/>
                    </a:cubicBezTo>
                    <a:cubicBezTo>
                      <a:pt x="231" y="444"/>
                      <a:pt x="231" y="444"/>
                      <a:pt x="231" y="444"/>
                    </a:cubicBezTo>
                    <a:cubicBezTo>
                      <a:pt x="231" y="444"/>
                      <a:pt x="231" y="444"/>
                      <a:pt x="231" y="444"/>
                    </a:cubicBezTo>
                    <a:cubicBezTo>
                      <a:pt x="231" y="444"/>
                      <a:pt x="231" y="444"/>
                      <a:pt x="231" y="444"/>
                    </a:cubicBezTo>
                    <a:cubicBezTo>
                      <a:pt x="231" y="444"/>
                      <a:pt x="231" y="444"/>
                      <a:pt x="231" y="444"/>
                    </a:cubicBezTo>
                    <a:cubicBezTo>
                      <a:pt x="232" y="444"/>
                      <a:pt x="232" y="444"/>
                      <a:pt x="232" y="444"/>
                    </a:cubicBezTo>
                    <a:cubicBezTo>
                      <a:pt x="232" y="444"/>
                      <a:pt x="232" y="444"/>
                      <a:pt x="232" y="445"/>
                    </a:cubicBezTo>
                    <a:cubicBezTo>
                      <a:pt x="232" y="445"/>
                      <a:pt x="232" y="445"/>
                      <a:pt x="232" y="445"/>
                    </a:cubicBezTo>
                    <a:cubicBezTo>
                      <a:pt x="232" y="445"/>
                      <a:pt x="232" y="445"/>
                      <a:pt x="233" y="445"/>
                    </a:cubicBezTo>
                    <a:cubicBezTo>
                      <a:pt x="233" y="445"/>
                      <a:pt x="233" y="445"/>
                      <a:pt x="233" y="445"/>
                    </a:cubicBezTo>
                    <a:cubicBezTo>
                      <a:pt x="233" y="445"/>
                      <a:pt x="233" y="445"/>
                      <a:pt x="233" y="445"/>
                    </a:cubicBezTo>
                    <a:cubicBezTo>
                      <a:pt x="233" y="445"/>
                      <a:pt x="233" y="444"/>
                      <a:pt x="233" y="444"/>
                    </a:cubicBezTo>
                    <a:cubicBezTo>
                      <a:pt x="232" y="444"/>
                      <a:pt x="232" y="444"/>
                      <a:pt x="232" y="444"/>
                    </a:cubicBezTo>
                    <a:cubicBezTo>
                      <a:pt x="232" y="444"/>
                      <a:pt x="232" y="444"/>
                      <a:pt x="232" y="444"/>
                    </a:cubicBezTo>
                    <a:cubicBezTo>
                      <a:pt x="232" y="444"/>
                      <a:pt x="232" y="443"/>
                      <a:pt x="232" y="443"/>
                    </a:cubicBezTo>
                    <a:cubicBezTo>
                      <a:pt x="232" y="443"/>
                      <a:pt x="232" y="443"/>
                      <a:pt x="232" y="443"/>
                    </a:cubicBezTo>
                    <a:cubicBezTo>
                      <a:pt x="232" y="443"/>
                      <a:pt x="232" y="443"/>
                      <a:pt x="232" y="443"/>
                    </a:cubicBezTo>
                    <a:cubicBezTo>
                      <a:pt x="232" y="443"/>
                      <a:pt x="232" y="443"/>
                      <a:pt x="232" y="443"/>
                    </a:cubicBezTo>
                    <a:cubicBezTo>
                      <a:pt x="232" y="442"/>
                      <a:pt x="232" y="442"/>
                      <a:pt x="232" y="442"/>
                    </a:cubicBezTo>
                    <a:cubicBezTo>
                      <a:pt x="232" y="442"/>
                      <a:pt x="232" y="442"/>
                      <a:pt x="232" y="442"/>
                    </a:cubicBezTo>
                    <a:cubicBezTo>
                      <a:pt x="233" y="442"/>
                      <a:pt x="233" y="442"/>
                      <a:pt x="233" y="441"/>
                    </a:cubicBezTo>
                    <a:cubicBezTo>
                      <a:pt x="233" y="441"/>
                      <a:pt x="233" y="441"/>
                      <a:pt x="233" y="441"/>
                    </a:cubicBezTo>
                    <a:cubicBezTo>
                      <a:pt x="234" y="441"/>
                      <a:pt x="233" y="441"/>
                      <a:pt x="234" y="441"/>
                    </a:cubicBezTo>
                    <a:cubicBezTo>
                      <a:pt x="234" y="441"/>
                      <a:pt x="234" y="441"/>
                      <a:pt x="234" y="441"/>
                    </a:cubicBezTo>
                    <a:cubicBezTo>
                      <a:pt x="234" y="441"/>
                      <a:pt x="234" y="441"/>
                      <a:pt x="234" y="441"/>
                    </a:cubicBezTo>
                    <a:cubicBezTo>
                      <a:pt x="234" y="441"/>
                      <a:pt x="234" y="441"/>
                      <a:pt x="234" y="441"/>
                    </a:cubicBezTo>
                    <a:cubicBezTo>
                      <a:pt x="235" y="441"/>
                      <a:pt x="235" y="441"/>
                      <a:pt x="235" y="441"/>
                    </a:cubicBezTo>
                    <a:cubicBezTo>
                      <a:pt x="235" y="441"/>
                      <a:pt x="235" y="441"/>
                      <a:pt x="235" y="441"/>
                    </a:cubicBezTo>
                    <a:cubicBezTo>
                      <a:pt x="235" y="441"/>
                      <a:pt x="235" y="441"/>
                      <a:pt x="235" y="441"/>
                    </a:cubicBezTo>
                    <a:cubicBezTo>
                      <a:pt x="236" y="440"/>
                      <a:pt x="236" y="440"/>
                      <a:pt x="236" y="440"/>
                    </a:cubicBezTo>
                    <a:cubicBezTo>
                      <a:pt x="236" y="440"/>
                      <a:pt x="236" y="440"/>
                      <a:pt x="236" y="440"/>
                    </a:cubicBezTo>
                    <a:cubicBezTo>
                      <a:pt x="236" y="440"/>
                      <a:pt x="236" y="440"/>
                      <a:pt x="236" y="440"/>
                    </a:cubicBezTo>
                    <a:cubicBezTo>
                      <a:pt x="236" y="440"/>
                      <a:pt x="236" y="440"/>
                      <a:pt x="237" y="440"/>
                    </a:cubicBezTo>
                    <a:cubicBezTo>
                      <a:pt x="237" y="440"/>
                      <a:pt x="237" y="440"/>
                      <a:pt x="237" y="440"/>
                    </a:cubicBezTo>
                    <a:cubicBezTo>
                      <a:pt x="237" y="439"/>
                      <a:pt x="237" y="439"/>
                      <a:pt x="237" y="438"/>
                    </a:cubicBezTo>
                    <a:cubicBezTo>
                      <a:pt x="237" y="438"/>
                      <a:pt x="237" y="438"/>
                      <a:pt x="236" y="438"/>
                    </a:cubicBezTo>
                    <a:cubicBezTo>
                      <a:pt x="236" y="438"/>
                      <a:pt x="236" y="438"/>
                      <a:pt x="236" y="438"/>
                    </a:cubicBezTo>
                    <a:cubicBezTo>
                      <a:pt x="236" y="438"/>
                      <a:pt x="236" y="438"/>
                      <a:pt x="236" y="438"/>
                    </a:cubicBezTo>
                    <a:cubicBezTo>
                      <a:pt x="237" y="438"/>
                      <a:pt x="237" y="438"/>
                      <a:pt x="237" y="437"/>
                    </a:cubicBezTo>
                    <a:cubicBezTo>
                      <a:pt x="237" y="437"/>
                      <a:pt x="237" y="437"/>
                      <a:pt x="237" y="437"/>
                    </a:cubicBezTo>
                    <a:cubicBezTo>
                      <a:pt x="237" y="437"/>
                      <a:pt x="237" y="437"/>
                      <a:pt x="237" y="437"/>
                    </a:cubicBezTo>
                    <a:cubicBezTo>
                      <a:pt x="237" y="437"/>
                      <a:pt x="237" y="437"/>
                      <a:pt x="237" y="437"/>
                    </a:cubicBezTo>
                    <a:cubicBezTo>
                      <a:pt x="237" y="437"/>
                      <a:pt x="237" y="437"/>
                      <a:pt x="237" y="437"/>
                    </a:cubicBezTo>
                    <a:cubicBezTo>
                      <a:pt x="237" y="437"/>
                      <a:pt x="237" y="437"/>
                      <a:pt x="237" y="437"/>
                    </a:cubicBezTo>
                    <a:cubicBezTo>
                      <a:pt x="237" y="437"/>
                      <a:pt x="237" y="437"/>
                      <a:pt x="237" y="437"/>
                    </a:cubicBezTo>
                    <a:cubicBezTo>
                      <a:pt x="236" y="437"/>
                      <a:pt x="235" y="437"/>
                      <a:pt x="235" y="437"/>
                    </a:cubicBezTo>
                    <a:cubicBezTo>
                      <a:pt x="235" y="437"/>
                      <a:pt x="235" y="437"/>
                      <a:pt x="235" y="437"/>
                    </a:cubicBezTo>
                    <a:cubicBezTo>
                      <a:pt x="234" y="437"/>
                      <a:pt x="234" y="437"/>
                      <a:pt x="234" y="437"/>
                    </a:cubicBezTo>
                    <a:cubicBezTo>
                      <a:pt x="234" y="437"/>
                      <a:pt x="234" y="437"/>
                      <a:pt x="234" y="437"/>
                    </a:cubicBezTo>
                    <a:cubicBezTo>
                      <a:pt x="234" y="437"/>
                      <a:pt x="234" y="438"/>
                      <a:pt x="233" y="438"/>
                    </a:cubicBezTo>
                    <a:cubicBezTo>
                      <a:pt x="233" y="438"/>
                      <a:pt x="233" y="438"/>
                      <a:pt x="233" y="438"/>
                    </a:cubicBezTo>
                    <a:cubicBezTo>
                      <a:pt x="233" y="438"/>
                      <a:pt x="233" y="438"/>
                      <a:pt x="233" y="438"/>
                    </a:cubicBezTo>
                    <a:cubicBezTo>
                      <a:pt x="233" y="438"/>
                      <a:pt x="232" y="438"/>
                      <a:pt x="232" y="438"/>
                    </a:cubicBezTo>
                    <a:cubicBezTo>
                      <a:pt x="232" y="438"/>
                      <a:pt x="231" y="439"/>
                      <a:pt x="231" y="439"/>
                    </a:cubicBezTo>
                    <a:cubicBezTo>
                      <a:pt x="231" y="439"/>
                      <a:pt x="231" y="439"/>
                      <a:pt x="231" y="439"/>
                    </a:cubicBezTo>
                    <a:cubicBezTo>
                      <a:pt x="231" y="439"/>
                      <a:pt x="231" y="439"/>
                      <a:pt x="231" y="439"/>
                    </a:cubicBezTo>
                    <a:cubicBezTo>
                      <a:pt x="231" y="439"/>
                      <a:pt x="232" y="439"/>
                      <a:pt x="232" y="439"/>
                    </a:cubicBezTo>
                    <a:cubicBezTo>
                      <a:pt x="232" y="439"/>
                      <a:pt x="232" y="440"/>
                      <a:pt x="232" y="440"/>
                    </a:cubicBezTo>
                    <a:cubicBezTo>
                      <a:pt x="231" y="440"/>
                      <a:pt x="231" y="440"/>
                      <a:pt x="231" y="440"/>
                    </a:cubicBezTo>
                    <a:cubicBezTo>
                      <a:pt x="231" y="440"/>
                      <a:pt x="231" y="440"/>
                      <a:pt x="231" y="440"/>
                    </a:cubicBezTo>
                    <a:cubicBezTo>
                      <a:pt x="231" y="440"/>
                      <a:pt x="231" y="441"/>
                      <a:pt x="231" y="441"/>
                    </a:cubicBezTo>
                    <a:cubicBezTo>
                      <a:pt x="232" y="441"/>
                      <a:pt x="232" y="441"/>
                      <a:pt x="232" y="441"/>
                    </a:cubicBezTo>
                    <a:cubicBezTo>
                      <a:pt x="232" y="441"/>
                      <a:pt x="232" y="441"/>
                      <a:pt x="232" y="441"/>
                    </a:cubicBezTo>
                    <a:cubicBezTo>
                      <a:pt x="232" y="441"/>
                      <a:pt x="232" y="441"/>
                      <a:pt x="231" y="442"/>
                    </a:cubicBezTo>
                    <a:cubicBezTo>
                      <a:pt x="231" y="442"/>
                      <a:pt x="231" y="442"/>
                      <a:pt x="231" y="442"/>
                    </a:cubicBezTo>
                    <a:cubicBezTo>
                      <a:pt x="231" y="442"/>
                      <a:pt x="231" y="442"/>
                      <a:pt x="231" y="442"/>
                    </a:cubicBezTo>
                    <a:cubicBezTo>
                      <a:pt x="231" y="442"/>
                      <a:pt x="231" y="442"/>
                      <a:pt x="231" y="442"/>
                    </a:cubicBezTo>
                    <a:cubicBezTo>
                      <a:pt x="231" y="442"/>
                      <a:pt x="231" y="442"/>
                      <a:pt x="231" y="442"/>
                    </a:cubicBezTo>
                    <a:cubicBezTo>
                      <a:pt x="231" y="442"/>
                      <a:pt x="230" y="441"/>
                      <a:pt x="230" y="441"/>
                    </a:cubicBezTo>
                    <a:cubicBezTo>
                      <a:pt x="230" y="441"/>
                      <a:pt x="230" y="440"/>
                      <a:pt x="230" y="440"/>
                    </a:cubicBezTo>
                    <a:cubicBezTo>
                      <a:pt x="229" y="440"/>
                      <a:pt x="229" y="441"/>
                      <a:pt x="229" y="441"/>
                    </a:cubicBezTo>
                    <a:cubicBezTo>
                      <a:pt x="229" y="441"/>
                      <a:pt x="229" y="441"/>
                      <a:pt x="229" y="441"/>
                    </a:cubicBezTo>
                    <a:cubicBezTo>
                      <a:pt x="229" y="442"/>
                      <a:pt x="229" y="442"/>
                      <a:pt x="229" y="442"/>
                    </a:cubicBezTo>
                    <a:cubicBezTo>
                      <a:pt x="229" y="442"/>
                      <a:pt x="228" y="442"/>
                      <a:pt x="228" y="442"/>
                    </a:cubicBezTo>
                    <a:cubicBezTo>
                      <a:pt x="229" y="442"/>
                      <a:pt x="229" y="443"/>
                      <a:pt x="229" y="443"/>
                    </a:cubicBezTo>
                    <a:cubicBezTo>
                      <a:pt x="228" y="443"/>
                      <a:pt x="228" y="443"/>
                      <a:pt x="228" y="443"/>
                    </a:cubicBezTo>
                    <a:cubicBezTo>
                      <a:pt x="228" y="443"/>
                      <a:pt x="228" y="443"/>
                      <a:pt x="228" y="443"/>
                    </a:cubicBezTo>
                    <a:cubicBezTo>
                      <a:pt x="228" y="442"/>
                      <a:pt x="228" y="442"/>
                      <a:pt x="228" y="442"/>
                    </a:cubicBezTo>
                    <a:cubicBezTo>
                      <a:pt x="228" y="442"/>
                      <a:pt x="227" y="442"/>
                      <a:pt x="227" y="443"/>
                    </a:cubicBezTo>
                    <a:cubicBezTo>
                      <a:pt x="227" y="443"/>
                      <a:pt x="227" y="443"/>
                      <a:pt x="227" y="443"/>
                    </a:cubicBezTo>
                    <a:cubicBezTo>
                      <a:pt x="227" y="443"/>
                      <a:pt x="227" y="443"/>
                      <a:pt x="227" y="443"/>
                    </a:cubicBezTo>
                    <a:cubicBezTo>
                      <a:pt x="227" y="443"/>
                      <a:pt x="227" y="443"/>
                      <a:pt x="226" y="443"/>
                    </a:cubicBezTo>
                    <a:cubicBezTo>
                      <a:pt x="226" y="443"/>
                      <a:pt x="226" y="443"/>
                      <a:pt x="226" y="443"/>
                    </a:cubicBezTo>
                    <a:cubicBezTo>
                      <a:pt x="226" y="443"/>
                      <a:pt x="226" y="443"/>
                      <a:pt x="226" y="443"/>
                    </a:cubicBezTo>
                    <a:cubicBezTo>
                      <a:pt x="226" y="443"/>
                      <a:pt x="226" y="442"/>
                      <a:pt x="226" y="442"/>
                    </a:cubicBezTo>
                    <a:cubicBezTo>
                      <a:pt x="226" y="442"/>
                      <a:pt x="225" y="442"/>
                      <a:pt x="225" y="442"/>
                    </a:cubicBezTo>
                    <a:cubicBezTo>
                      <a:pt x="225" y="442"/>
                      <a:pt x="225" y="442"/>
                      <a:pt x="225" y="442"/>
                    </a:cubicBezTo>
                    <a:cubicBezTo>
                      <a:pt x="224" y="442"/>
                      <a:pt x="224" y="442"/>
                      <a:pt x="224" y="442"/>
                    </a:cubicBezTo>
                    <a:cubicBezTo>
                      <a:pt x="224" y="442"/>
                      <a:pt x="223" y="442"/>
                      <a:pt x="223" y="442"/>
                    </a:cubicBezTo>
                    <a:cubicBezTo>
                      <a:pt x="223" y="442"/>
                      <a:pt x="223" y="442"/>
                      <a:pt x="223" y="441"/>
                    </a:cubicBezTo>
                    <a:cubicBezTo>
                      <a:pt x="223" y="441"/>
                      <a:pt x="224" y="441"/>
                      <a:pt x="223" y="441"/>
                    </a:cubicBezTo>
                    <a:cubicBezTo>
                      <a:pt x="223" y="441"/>
                      <a:pt x="223" y="441"/>
                      <a:pt x="223" y="441"/>
                    </a:cubicBezTo>
                    <a:cubicBezTo>
                      <a:pt x="223" y="441"/>
                      <a:pt x="223" y="441"/>
                      <a:pt x="223" y="441"/>
                    </a:cubicBezTo>
                    <a:cubicBezTo>
                      <a:pt x="223" y="441"/>
                      <a:pt x="223" y="441"/>
                      <a:pt x="223" y="442"/>
                    </a:cubicBezTo>
                    <a:cubicBezTo>
                      <a:pt x="223" y="442"/>
                      <a:pt x="222" y="442"/>
                      <a:pt x="222" y="442"/>
                    </a:cubicBezTo>
                    <a:cubicBezTo>
                      <a:pt x="222" y="442"/>
                      <a:pt x="222" y="443"/>
                      <a:pt x="222" y="443"/>
                    </a:cubicBezTo>
                    <a:cubicBezTo>
                      <a:pt x="222" y="443"/>
                      <a:pt x="222" y="443"/>
                      <a:pt x="222" y="443"/>
                    </a:cubicBezTo>
                    <a:cubicBezTo>
                      <a:pt x="223" y="444"/>
                      <a:pt x="223" y="444"/>
                      <a:pt x="223" y="444"/>
                    </a:cubicBezTo>
                    <a:cubicBezTo>
                      <a:pt x="223" y="444"/>
                      <a:pt x="223" y="444"/>
                      <a:pt x="223" y="444"/>
                    </a:cubicBezTo>
                    <a:cubicBezTo>
                      <a:pt x="223" y="445"/>
                      <a:pt x="224" y="444"/>
                      <a:pt x="224" y="445"/>
                    </a:cubicBezTo>
                    <a:cubicBezTo>
                      <a:pt x="224" y="445"/>
                      <a:pt x="223" y="445"/>
                      <a:pt x="223" y="445"/>
                    </a:cubicBezTo>
                    <a:cubicBezTo>
                      <a:pt x="223" y="445"/>
                      <a:pt x="222" y="445"/>
                      <a:pt x="222" y="445"/>
                    </a:cubicBezTo>
                    <a:cubicBezTo>
                      <a:pt x="222" y="446"/>
                      <a:pt x="222" y="445"/>
                      <a:pt x="221" y="445"/>
                    </a:cubicBezTo>
                    <a:cubicBezTo>
                      <a:pt x="221" y="445"/>
                      <a:pt x="221" y="445"/>
                      <a:pt x="221" y="445"/>
                    </a:cubicBezTo>
                    <a:cubicBezTo>
                      <a:pt x="221" y="445"/>
                      <a:pt x="221" y="445"/>
                      <a:pt x="221" y="445"/>
                    </a:cubicBezTo>
                    <a:cubicBezTo>
                      <a:pt x="221" y="445"/>
                      <a:pt x="220" y="445"/>
                      <a:pt x="220" y="445"/>
                    </a:cubicBezTo>
                    <a:cubicBezTo>
                      <a:pt x="220" y="445"/>
                      <a:pt x="220" y="445"/>
                      <a:pt x="220" y="445"/>
                    </a:cubicBezTo>
                    <a:cubicBezTo>
                      <a:pt x="220" y="446"/>
                      <a:pt x="220" y="446"/>
                      <a:pt x="219" y="446"/>
                    </a:cubicBezTo>
                    <a:cubicBezTo>
                      <a:pt x="219" y="446"/>
                      <a:pt x="219" y="446"/>
                      <a:pt x="219" y="445"/>
                    </a:cubicBezTo>
                    <a:cubicBezTo>
                      <a:pt x="219" y="445"/>
                      <a:pt x="219" y="445"/>
                      <a:pt x="219" y="445"/>
                    </a:cubicBezTo>
                    <a:cubicBezTo>
                      <a:pt x="219" y="445"/>
                      <a:pt x="220" y="445"/>
                      <a:pt x="220" y="445"/>
                    </a:cubicBezTo>
                    <a:cubicBezTo>
                      <a:pt x="220" y="444"/>
                      <a:pt x="219" y="444"/>
                      <a:pt x="219" y="444"/>
                    </a:cubicBezTo>
                    <a:cubicBezTo>
                      <a:pt x="219" y="444"/>
                      <a:pt x="219" y="444"/>
                      <a:pt x="219" y="444"/>
                    </a:cubicBezTo>
                    <a:cubicBezTo>
                      <a:pt x="219" y="444"/>
                      <a:pt x="219" y="444"/>
                      <a:pt x="219" y="444"/>
                    </a:cubicBezTo>
                    <a:cubicBezTo>
                      <a:pt x="219" y="444"/>
                      <a:pt x="219" y="444"/>
                      <a:pt x="219" y="444"/>
                    </a:cubicBezTo>
                    <a:cubicBezTo>
                      <a:pt x="219" y="444"/>
                      <a:pt x="219" y="444"/>
                      <a:pt x="219" y="444"/>
                    </a:cubicBezTo>
                    <a:cubicBezTo>
                      <a:pt x="219" y="443"/>
                      <a:pt x="219" y="443"/>
                      <a:pt x="219" y="443"/>
                    </a:cubicBezTo>
                    <a:cubicBezTo>
                      <a:pt x="219" y="443"/>
                      <a:pt x="219" y="443"/>
                      <a:pt x="219" y="443"/>
                    </a:cubicBezTo>
                    <a:cubicBezTo>
                      <a:pt x="218" y="443"/>
                      <a:pt x="218" y="443"/>
                      <a:pt x="218" y="443"/>
                    </a:cubicBezTo>
                    <a:cubicBezTo>
                      <a:pt x="218" y="443"/>
                      <a:pt x="218" y="443"/>
                      <a:pt x="217" y="443"/>
                    </a:cubicBezTo>
                    <a:cubicBezTo>
                      <a:pt x="217" y="443"/>
                      <a:pt x="217" y="443"/>
                      <a:pt x="217" y="443"/>
                    </a:cubicBezTo>
                    <a:cubicBezTo>
                      <a:pt x="217" y="444"/>
                      <a:pt x="217" y="444"/>
                      <a:pt x="217" y="444"/>
                    </a:cubicBezTo>
                    <a:cubicBezTo>
                      <a:pt x="217" y="444"/>
                      <a:pt x="216" y="443"/>
                      <a:pt x="216" y="443"/>
                    </a:cubicBezTo>
                    <a:cubicBezTo>
                      <a:pt x="216" y="443"/>
                      <a:pt x="216" y="443"/>
                      <a:pt x="216" y="443"/>
                    </a:cubicBezTo>
                    <a:cubicBezTo>
                      <a:pt x="216" y="443"/>
                      <a:pt x="216" y="443"/>
                      <a:pt x="216" y="443"/>
                    </a:cubicBezTo>
                    <a:cubicBezTo>
                      <a:pt x="216" y="443"/>
                      <a:pt x="216" y="443"/>
                      <a:pt x="216" y="443"/>
                    </a:cubicBezTo>
                    <a:cubicBezTo>
                      <a:pt x="216" y="443"/>
                      <a:pt x="216" y="443"/>
                      <a:pt x="216" y="443"/>
                    </a:cubicBezTo>
                    <a:cubicBezTo>
                      <a:pt x="217" y="443"/>
                      <a:pt x="217" y="443"/>
                      <a:pt x="217" y="442"/>
                    </a:cubicBezTo>
                    <a:cubicBezTo>
                      <a:pt x="217" y="442"/>
                      <a:pt x="217" y="442"/>
                      <a:pt x="217" y="442"/>
                    </a:cubicBezTo>
                    <a:cubicBezTo>
                      <a:pt x="217" y="441"/>
                      <a:pt x="217" y="441"/>
                      <a:pt x="217" y="441"/>
                    </a:cubicBezTo>
                    <a:cubicBezTo>
                      <a:pt x="217" y="441"/>
                      <a:pt x="218" y="440"/>
                      <a:pt x="218" y="440"/>
                    </a:cubicBezTo>
                    <a:cubicBezTo>
                      <a:pt x="218" y="440"/>
                      <a:pt x="218" y="439"/>
                      <a:pt x="218" y="439"/>
                    </a:cubicBezTo>
                    <a:cubicBezTo>
                      <a:pt x="219" y="438"/>
                      <a:pt x="219" y="438"/>
                      <a:pt x="219" y="437"/>
                    </a:cubicBezTo>
                    <a:cubicBezTo>
                      <a:pt x="219" y="437"/>
                      <a:pt x="219" y="437"/>
                      <a:pt x="219" y="437"/>
                    </a:cubicBezTo>
                    <a:cubicBezTo>
                      <a:pt x="220" y="437"/>
                      <a:pt x="220" y="437"/>
                      <a:pt x="220" y="437"/>
                    </a:cubicBezTo>
                    <a:cubicBezTo>
                      <a:pt x="220" y="436"/>
                      <a:pt x="221" y="437"/>
                      <a:pt x="221" y="436"/>
                    </a:cubicBezTo>
                    <a:cubicBezTo>
                      <a:pt x="221" y="436"/>
                      <a:pt x="222" y="436"/>
                      <a:pt x="223" y="436"/>
                    </a:cubicBezTo>
                    <a:cubicBezTo>
                      <a:pt x="223" y="436"/>
                      <a:pt x="224" y="436"/>
                      <a:pt x="224" y="436"/>
                    </a:cubicBezTo>
                    <a:cubicBezTo>
                      <a:pt x="225" y="436"/>
                      <a:pt x="226" y="435"/>
                      <a:pt x="226" y="435"/>
                    </a:cubicBezTo>
                    <a:cubicBezTo>
                      <a:pt x="227" y="435"/>
                      <a:pt x="228" y="434"/>
                      <a:pt x="229" y="434"/>
                    </a:cubicBezTo>
                    <a:cubicBezTo>
                      <a:pt x="230" y="433"/>
                      <a:pt x="230" y="433"/>
                      <a:pt x="231" y="433"/>
                    </a:cubicBezTo>
                    <a:cubicBezTo>
                      <a:pt x="232" y="432"/>
                      <a:pt x="233" y="431"/>
                      <a:pt x="234" y="431"/>
                    </a:cubicBezTo>
                    <a:cubicBezTo>
                      <a:pt x="234" y="431"/>
                      <a:pt x="234" y="431"/>
                      <a:pt x="234" y="431"/>
                    </a:cubicBezTo>
                    <a:cubicBezTo>
                      <a:pt x="235" y="431"/>
                      <a:pt x="235" y="432"/>
                      <a:pt x="235" y="432"/>
                    </a:cubicBezTo>
                    <a:cubicBezTo>
                      <a:pt x="235" y="432"/>
                      <a:pt x="236" y="432"/>
                      <a:pt x="236" y="432"/>
                    </a:cubicBezTo>
                    <a:cubicBezTo>
                      <a:pt x="236" y="432"/>
                      <a:pt x="236" y="432"/>
                      <a:pt x="237" y="432"/>
                    </a:cubicBezTo>
                    <a:cubicBezTo>
                      <a:pt x="237" y="432"/>
                      <a:pt x="237" y="432"/>
                      <a:pt x="237" y="432"/>
                    </a:cubicBezTo>
                    <a:cubicBezTo>
                      <a:pt x="237" y="433"/>
                      <a:pt x="238" y="433"/>
                      <a:pt x="238" y="434"/>
                    </a:cubicBezTo>
                    <a:cubicBezTo>
                      <a:pt x="238" y="434"/>
                      <a:pt x="238" y="434"/>
                      <a:pt x="238" y="434"/>
                    </a:cubicBezTo>
                    <a:cubicBezTo>
                      <a:pt x="238" y="434"/>
                      <a:pt x="238" y="434"/>
                      <a:pt x="238" y="434"/>
                    </a:cubicBezTo>
                    <a:cubicBezTo>
                      <a:pt x="238" y="434"/>
                      <a:pt x="238" y="435"/>
                      <a:pt x="238" y="435"/>
                    </a:cubicBezTo>
                    <a:cubicBezTo>
                      <a:pt x="239" y="435"/>
                      <a:pt x="239" y="435"/>
                      <a:pt x="239" y="435"/>
                    </a:cubicBezTo>
                    <a:cubicBezTo>
                      <a:pt x="238" y="435"/>
                      <a:pt x="238" y="435"/>
                      <a:pt x="238" y="435"/>
                    </a:cubicBezTo>
                    <a:cubicBezTo>
                      <a:pt x="238" y="435"/>
                      <a:pt x="238" y="435"/>
                      <a:pt x="238" y="435"/>
                    </a:cubicBezTo>
                    <a:cubicBezTo>
                      <a:pt x="238" y="436"/>
                      <a:pt x="238" y="436"/>
                      <a:pt x="238" y="436"/>
                    </a:cubicBezTo>
                    <a:cubicBezTo>
                      <a:pt x="238" y="436"/>
                      <a:pt x="238" y="436"/>
                      <a:pt x="238" y="436"/>
                    </a:cubicBezTo>
                    <a:cubicBezTo>
                      <a:pt x="238" y="436"/>
                      <a:pt x="238" y="436"/>
                      <a:pt x="238" y="436"/>
                    </a:cubicBezTo>
                    <a:cubicBezTo>
                      <a:pt x="238" y="436"/>
                      <a:pt x="238" y="437"/>
                      <a:pt x="238" y="437"/>
                    </a:cubicBezTo>
                    <a:cubicBezTo>
                      <a:pt x="238" y="437"/>
                      <a:pt x="238" y="437"/>
                      <a:pt x="238" y="437"/>
                    </a:cubicBezTo>
                    <a:cubicBezTo>
                      <a:pt x="239" y="437"/>
                      <a:pt x="239" y="437"/>
                      <a:pt x="239" y="437"/>
                    </a:cubicBezTo>
                    <a:cubicBezTo>
                      <a:pt x="239" y="438"/>
                      <a:pt x="239" y="438"/>
                      <a:pt x="239" y="438"/>
                    </a:cubicBezTo>
                    <a:cubicBezTo>
                      <a:pt x="239" y="438"/>
                      <a:pt x="239" y="438"/>
                      <a:pt x="239" y="438"/>
                    </a:cubicBezTo>
                    <a:cubicBezTo>
                      <a:pt x="239" y="438"/>
                      <a:pt x="239" y="439"/>
                      <a:pt x="239" y="439"/>
                    </a:cubicBezTo>
                    <a:cubicBezTo>
                      <a:pt x="239" y="439"/>
                      <a:pt x="239" y="439"/>
                      <a:pt x="239" y="439"/>
                    </a:cubicBezTo>
                    <a:cubicBezTo>
                      <a:pt x="239" y="439"/>
                      <a:pt x="239" y="439"/>
                      <a:pt x="239" y="439"/>
                    </a:cubicBezTo>
                    <a:cubicBezTo>
                      <a:pt x="239" y="439"/>
                      <a:pt x="240" y="439"/>
                      <a:pt x="240" y="439"/>
                    </a:cubicBezTo>
                    <a:cubicBezTo>
                      <a:pt x="240" y="439"/>
                      <a:pt x="240" y="439"/>
                      <a:pt x="240" y="439"/>
                    </a:cubicBezTo>
                    <a:cubicBezTo>
                      <a:pt x="240" y="439"/>
                      <a:pt x="240" y="439"/>
                      <a:pt x="240" y="439"/>
                    </a:cubicBezTo>
                    <a:cubicBezTo>
                      <a:pt x="239" y="439"/>
                      <a:pt x="239" y="439"/>
                      <a:pt x="239" y="439"/>
                    </a:cubicBezTo>
                    <a:cubicBezTo>
                      <a:pt x="239" y="439"/>
                      <a:pt x="239" y="439"/>
                      <a:pt x="239" y="439"/>
                    </a:cubicBezTo>
                    <a:cubicBezTo>
                      <a:pt x="239" y="440"/>
                      <a:pt x="239" y="440"/>
                      <a:pt x="238" y="440"/>
                    </a:cubicBezTo>
                    <a:cubicBezTo>
                      <a:pt x="238" y="440"/>
                      <a:pt x="238" y="440"/>
                      <a:pt x="238" y="440"/>
                    </a:cubicBezTo>
                    <a:cubicBezTo>
                      <a:pt x="238" y="440"/>
                      <a:pt x="239" y="440"/>
                      <a:pt x="239" y="440"/>
                    </a:cubicBezTo>
                    <a:cubicBezTo>
                      <a:pt x="239" y="440"/>
                      <a:pt x="239" y="440"/>
                      <a:pt x="239" y="440"/>
                    </a:cubicBezTo>
                    <a:cubicBezTo>
                      <a:pt x="239" y="440"/>
                      <a:pt x="239" y="440"/>
                      <a:pt x="239" y="440"/>
                    </a:cubicBezTo>
                    <a:cubicBezTo>
                      <a:pt x="239" y="440"/>
                      <a:pt x="239" y="440"/>
                      <a:pt x="239" y="440"/>
                    </a:cubicBezTo>
                    <a:cubicBezTo>
                      <a:pt x="239" y="440"/>
                      <a:pt x="239" y="440"/>
                      <a:pt x="240" y="441"/>
                    </a:cubicBezTo>
                    <a:cubicBezTo>
                      <a:pt x="240" y="441"/>
                      <a:pt x="240" y="441"/>
                      <a:pt x="240" y="441"/>
                    </a:cubicBezTo>
                    <a:cubicBezTo>
                      <a:pt x="240" y="441"/>
                      <a:pt x="240" y="441"/>
                      <a:pt x="240" y="441"/>
                    </a:cubicBezTo>
                    <a:cubicBezTo>
                      <a:pt x="240" y="441"/>
                      <a:pt x="240" y="441"/>
                      <a:pt x="240" y="442"/>
                    </a:cubicBezTo>
                    <a:cubicBezTo>
                      <a:pt x="240" y="442"/>
                      <a:pt x="241" y="442"/>
                      <a:pt x="241" y="442"/>
                    </a:cubicBezTo>
                    <a:cubicBezTo>
                      <a:pt x="241" y="442"/>
                      <a:pt x="241" y="442"/>
                      <a:pt x="241" y="442"/>
                    </a:cubicBezTo>
                    <a:cubicBezTo>
                      <a:pt x="241" y="442"/>
                      <a:pt x="241" y="442"/>
                      <a:pt x="241" y="442"/>
                    </a:cubicBezTo>
                    <a:cubicBezTo>
                      <a:pt x="241" y="442"/>
                      <a:pt x="241" y="442"/>
                      <a:pt x="241" y="442"/>
                    </a:cubicBezTo>
                    <a:cubicBezTo>
                      <a:pt x="241" y="442"/>
                      <a:pt x="241" y="442"/>
                      <a:pt x="242" y="442"/>
                    </a:cubicBezTo>
                    <a:cubicBezTo>
                      <a:pt x="242" y="442"/>
                      <a:pt x="242" y="442"/>
                      <a:pt x="242" y="442"/>
                    </a:cubicBezTo>
                    <a:cubicBezTo>
                      <a:pt x="242" y="442"/>
                      <a:pt x="243" y="442"/>
                      <a:pt x="243" y="442"/>
                    </a:cubicBezTo>
                    <a:cubicBezTo>
                      <a:pt x="243" y="442"/>
                      <a:pt x="243" y="442"/>
                      <a:pt x="243" y="442"/>
                    </a:cubicBezTo>
                    <a:cubicBezTo>
                      <a:pt x="243" y="442"/>
                      <a:pt x="243" y="442"/>
                      <a:pt x="243" y="443"/>
                    </a:cubicBezTo>
                    <a:cubicBezTo>
                      <a:pt x="243" y="443"/>
                      <a:pt x="243" y="443"/>
                      <a:pt x="243" y="443"/>
                    </a:cubicBezTo>
                    <a:cubicBezTo>
                      <a:pt x="243" y="443"/>
                      <a:pt x="243" y="443"/>
                      <a:pt x="242" y="443"/>
                    </a:cubicBezTo>
                    <a:cubicBezTo>
                      <a:pt x="242" y="443"/>
                      <a:pt x="242" y="443"/>
                      <a:pt x="242" y="443"/>
                    </a:cubicBezTo>
                    <a:cubicBezTo>
                      <a:pt x="242" y="443"/>
                      <a:pt x="242" y="443"/>
                      <a:pt x="242" y="443"/>
                    </a:cubicBezTo>
                    <a:cubicBezTo>
                      <a:pt x="242" y="444"/>
                      <a:pt x="242" y="444"/>
                      <a:pt x="242" y="444"/>
                    </a:cubicBezTo>
                    <a:cubicBezTo>
                      <a:pt x="243" y="444"/>
                      <a:pt x="243" y="444"/>
                      <a:pt x="243" y="444"/>
                    </a:cubicBezTo>
                    <a:cubicBezTo>
                      <a:pt x="243" y="443"/>
                      <a:pt x="243" y="443"/>
                      <a:pt x="243" y="443"/>
                    </a:cubicBezTo>
                    <a:cubicBezTo>
                      <a:pt x="243" y="443"/>
                      <a:pt x="243" y="443"/>
                      <a:pt x="243" y="443"/>
                    </a:cubicBezTo>
                    <a:cubicBezTo>
                      <a:pt x="243" y="443"/>
                      <a:pt x="244" y="443"/>
                      <a:pt x="244" y="443"/>
                    </a:cubicBezTo>
                    <a:cubicBezTo>
                      <a:pt x="244" y="443"/>
                      <a:pt x="244" y="443"/>
                      <a:pt x="244" y="443"/>
                    </a:cubicBezTo>
                    <a:cubicBezTo>
                      <a:pt x="244" y="443"/>
                      <a:pt x="244" y="444"/>
                      <a:pt x="244" y="444"/>
                    </a:cubicBezTo>
                    <a:cubicBezTo>
                      <a:pt x="244" y="444"/>
                      <a:pt x="244" y="444"/>
                      <a:pt x="244" y="444"/>
                    </a:cubicBezTo>
                    <a:cubicBezTo>
                      <a:pt x="244" y="444"/>
                      <a:pt x="244" y="444"/>
                      <a:pt x="244" y="444"/>
                    </a:cubicBezTo>
                    <a:cubicBezTo>
                      <a:pt x="244" y="444"/>
                      <a:pt x="244" y="444"/>
                      <a:pt x="244" y="444"/>
                    </a:cubicBezTo>
                    <a:cubicBezTo>
                      <a:pt x="244" y="445"/>
                      <a:pt x="244" y="445"/>
                      <a:pt x="244" y="445"/>
                    </a:cubicBezTo>
                    <a:cubicBezTo>
                      <a:pt x="244" y="445"/>
                      <a:pt x="245" y="445"/>
                      <a:pt x="245" y="445"/>
                    </a:cubicBezTo>
                    <a:cubicBezTo>
                      <a:pt x="245" y="445"/>
                      <a:pt x="245" y="445"/>
                      <a:pt x="245" y="445"/>
                    </a:cubicBezTo>
                    <a:cubicBezTo>
                      <a:pt x="245" y="445"/>
                      <a:pt x="246" y="445"/>
                      <a:pt x="246" y="445"/>
                    </a:cubicBezTo>
                    <a:cubicBezTo>
                      <a:pt x="246" y="445"/>
                      <a:pt x="246" y="444"/>
                      <a:pt x="246" y="445"/>
                    </a:cubicBezTo>
                    <a:cubicBezTo>
                      <a:pt x="246" y="445"/>
                      <a:pt x="246" y="445"/>
                      <a:pt x="245" y="446"/>
                    </a:cubicBezTo>
                    <a:cubicBezTo>
                      <a:pt x="245" y="446"/>
                      <a:pt x="245" y="446"/>
                      <a:pt x="245" y="446"/>
                    </a:cubicBezTo>
                    <a:cubicBezTo>
                      <a:pt x="245" y="446"/>
                      <a:pt x="245" y="446"/>
                      <a:pt x="245" y="446"/>
                    </a:cubicBezTo>
                    <a:cubicBezTo>
                      <a:pt x="245" y="446"/>
                      <a:pt x="245" y="446"/>
                      <a:pt x="245" y="446"/>
                    </a:cubicBezTo>
                    <a:cubicBezTo>
                      <a:pt x="245" y="446"/>
                      <a:pt x="245" y="446"/>
                      <a:pt x="245" y="447"/>
                    </a:cubicBezTo>
                    <a:cubicBezTo>
                      <a:pt x="245" y="447"/>
                      <a:pt x="245" y="447"/>
                      <a:pt x="245" y="447"/>
                    </a:cubicBezTo>
                    <a:cubicBezTo>
                      <a:pt x="245" y="447"/>
                      <a:pt x="245" y="447"/>
                      <a:pt x="245" y="447"/>
                    </a:cubicBezTo>
                    <a:cubicBezTo>
                      <a:pt x="245" y="447"/>
                      <a:pt x="245" y="448"/>
                      <a:pt x="245" y="448"/>
                    </a:cubicBezTo>
                    <a:cubicBezTo>
                      <a:pt x="246" y="448"/>
                      <a:pt x="246" y="448"/>
                      <a:pt x="246" y="447"/>
                    </a:cubicBezTo>
                    <a:cubicBezTo>
                      <a:pt x="246" y="447"/>
                      <a:pt x="246" y="447"/>
                      <a:pt x="246" y="447"/>
                    </a:cubicBezTo>
                    <a:cubicBezTo>
                      <a:pt x="246" y="447"/>
                      <a:pt x="246" y="447"/>
                      <a:pt x="246" y="447"/>
                    </a:cubicBezTo>
                    <a:cubicBezTo>
                      <a:pt x="247" y="447"/>
                      <a:pt x="247" y="447"/>
                      <a:pt x="247" y="448"/>
                    </a:cubicBezTo>
                    <a:cubicBezTo>
                      <a:pt x="247" y="448"/>
                      <a:pt x="247" y="448"/>
                      <a:pt x="247" y="448"/>
                    </a:cubicBezTo>
                    <a:cubicBezTo>
                      <a:pt x="247" y="448"/>
                      <a:pt x="248" y="448"/>
                      <a:pt x="248" y="448"/>
                    </a:cubicBezTo>
                    <a:cubicBezTo>
                      <a:pt x="248" y="448"/>
                      <a:pt x="248" y="448"/>
                      <a:pt x="248" y="447"/>
                    </a:cubicBezTo>
                    <a:cubicBezTo>
                      <a:pt x="248" y="447"/>
                      <a:pt x="248" y="447"/>
                      <a:pt x="249" y="447"/>
                    </a:cubicBezTo>
                    <a:cubicBezTo>
                      <a:pt x="249" y="447"/>
                      <a:pt x="249" y="447"/>
                      <a:pt x="249" y="447"/>
                    </a:cubicBezTo>
                    <a:cubicBezTo>
                      <a:pt x="250" y="448"/>
                      <a:pt x="250" y="447"/>
                      <a:pt x="250" y="447"/>
                    </a:cubicBezTo>
                    <a:cubicBezTo>
                      <a:pt x="250" y="447"/>
                      <a:pt x="250" y="447"/>
                      <a:pt x="251" y="447"/>
                    </a:cubicBezTo>
                    <a:cubicBezTo>
                      <a:pt x="251" y="447"/>
                      <a:pt x="251" y="447"/>
                      <a:pt x="251" y="447"/>
                    </a:cubicBezTo>
                    <a:cubicBezTo>
                      <a:pt x="251" y="447"/>
                      <a:pt x="251" y="447"/>
                      <a:pt x="251" y="447"/>
                    </a:cubicBezTo>
                    <a:cubicBezTo>
                      <a:pt x="251" y="447"/>
                      <a:pt x="251" y="447"/>
                      <a:pt x="251" y="447"/>
                    </a:cubicBezTo>
                    <a:cubicBezTo>
                      <a:pt x="251" y="447"/>
                      <a:pt x="251" y="447"/>
                      <a:pt x="252" y="447"/>
                    </a:cubicBezTo>
                    <a:cubicBezTo>
                      <a:pt x="252" y="447"/>
                      <a:pt x="252" y="447"/>
                      <a:pt x="252" y="447"/>
                    </a:cubicBezTo>
                    <a:cubicBezTo>
                      <a:pt x="252" y="447"/>
                      <a:pt x="252" y="447"/>
                      <a:pt x="252" y="447"/>
                    </a:cubicBezTo>
                    <a:cubicBezTo>
                      <a:pt x="251" y="446"/>
                      <a:pt x="251" y="446"/>
                      <a:pt x="251" y="446"/>
                    </a:cubicBezTo>
                    <a:cubicBezTo>
                      <a:pt x="252" y="446"/>
                      <a:pt x="252" y="446"/>
                      <a:pt x="252" y="445"/>
                    </a:cubicBezTo>
                    <a:cubicBezTo>
                      <a:pt x="252" y="445"/>
                      <a:pt x="252" y="445"/>
                      <a:pt x="252" y="445"/>
                    </a:cubicBezTo>
                    <a:cubicBezTo>
                      <a:pt x="252" y="445"/>
                      <a:pt x="252" y="445"/>
                      <a:pt x="252" y="445"/>
                    </a:cubicBezTo>
                    <a:cubicBezTo>
                      <a:pt x="252" y="445"/>
                      <a:pt x="252" y="445"/>
                      <a:pt x="252" y="445"/>
                    </a:cubicBezTo>
                    <a:cubicBezTo>
                      <a:pt x="252" y="445"/>
                      <a:pt x="253" y="446"/>
                      <a:pt x="253" y="446"/>
                    </a:cubicBezTo>
                    <a:cubicBezTo>
                      <a:pt x="253" y="446"/>
                      <a:pt x="253" y="446"/>
                      <a:pt x="253" y="446"/>
                    </a:cubicBezTo>
                    <a:cubicBezTo>
                      <a:pt x="253" y="446"/>
                      <a:pt x="253" y="447"/>
                      <a:pt x="253" y="447"/>
                    </a:cubicBezTo>
                    <a:cubicBezTo>
                      <a:pt x="253" y="447"/>
                      <a:pt x="253" y="447"/>
                      <a:pt x="253" y="448"/>
                    </a:cubicBezTo>
                    <a:cubicBezTo>
                      <a:pt x="253" y="448"/>
                      <a:pt x="253" y="448"/>
                      <a:pt x="253" y="448"/>
                    </a:cubicBezTo>
                    <a:cubicBezTo>
                      <a:pt x="253" y="448"/>
                      <a:pt x="253" y="448"/>
                      <a:pt x="253" y="448"/>
                    </a:cubicBezTo>
                    <a:cubicBezTo>
                      <a:pt x="253" y="448"/>
                      <a:pt x="253" y="448"/>
                      <a:pt x="253" y="448"/>
                    </a:cubicBezTo>
                    <a:cubicBezTo>
                      <a:pt x="254" y="449"/>
                      <a:pt x="254" y="449"/>
                      <a:pt x="254" y="449"/>
                    </a:cubicBezTo>
                    <a:cubicBezTo>
                      <a:pt x="254" y="449"/>
                      <a:pt x="254" y="449"/>
                      <a:pt x="254" y="449"/>
                    </a:cubicBezTo>
                    <a:cubicBezTo>
                      <a:pt x="254" y="449"/>
                      <a:pt x="254" y="449"/>
                      <a:pt x="255" y="449"/>
                    </a:cubicBezTo>
                    <a:cubicBezTo>
                      <a:pt x="255" y="450"/>
                      <a:pt x="255" y="450"/>
                      <a:pt x="255" y="450"/>
                    </a:cubicBezTo>
                    <a:cubicBezTo>
                      <a:pt x="255" y="450"/>
                      <a:pt x="255" y="450"/>
                      <a:pt x="256" y="450"/>
                    </a:cubicBezTo>
                    <a:cubicBezTo>
                      <a:pt x="256" y="450"/>
                      <a:pt x="256" y="450"/>
                      <a:pt x="256" y="450"/>
                    </a:cubicBezTo>
                    <a:cubicBezTo>
                      <a:pt x="256" y="450"/>
                      <a:pt x="256" y="450"/>
                      <a:pt x="256" y="450"/>
                    </a:cubicBezTo>
                    <a:cubicBezTo>
                      <a:pt x="256" y="451"/>
                      <a:pt x="256" y="451"/>
                      <a:pt x="256" y="451"/>
                    </a:cubicBezTo>
                    <a:cubicBezTo>
                      <a:pt x="256" y="451"/>
                      <a:pt x="256" y="451"/>
                      <a:pt x="257" y="451"/>
                    </a:cubicBezTo>
                    <a:cubicBezTo>
                      <a:pt x="257" y="451"/>
                      <a:pt x="257" y="451"/>
                      <a:pt x="257" y="452"/>
                    </a:cubicBezTo>
                    <a:cubicBezTo>
                      <a:pt x="257" y="452"/>
                      <a:pt x="258" y="452"/>
                      <a:pt x="258" y="452"/>
                    </a:cubicBezTo>
                    <a:cubicBezTo>
                      <a:pt x="258" y="452"/>
                      <a:pt x="258" y="452"/>
                      <a:pt x="258" y="452"/>
                    </a:cubicBezTo>
                    <a:cubicBezTo>
                      <a:pt x="259" y="452"/>
                      <a:pt x="259" y="452"/>
                      <a:pt x="259" y="452"/>
                    </a:cubicBezTo>
                    <a:cubicBezTo>
                      <a:pt x="259" y="452"/>
                      <a:pt x="259" y="453"/>
                      <a:pt x="260" y="453"/>
                    </a:cubicBezTo>
                    <a:cubicBezTo>
                      <a:pt x="260" y="453"/>
                      <a:pt x="260" y="453"/>
                      <a:pt x="260" y="453"/>
                    </a:cubicBezTo>
                    <a:cubicBezTo>
                      <a:pt x="260" y="453"/>
                      <a:pt x="260" y="453"/>
                      <a:pt x="260" y="453"/>
                    </a:cubicBezTo>
                    <a:cubicBezTo>
                      <a:pt x="260" y="453"/>
                      <a:pt x="260" y="453"/>
                      <a:pt x="260" y="452"/>
                    </a:cubicBezTo>
                    <a:cubicBezTo>
                      <a:pt x="261" y="452"/>
                      <a:pt x="261" y="452"/>
                      <a:pt x="261" y="452"/>
                    </a:cubicBezTo>
                    <a:cubicBezTo>
                      <a:pt x="261" y="452"/>
                      <a:pt x="261" y="452"/>
                      <a:pt x="261" y="453"/>
                    </a:cubicBezTo>
                    <a:cubicBezTo>
                      <a:pt x="261" y="453"/>
                      <a:pt x="261" y="453"/>
                      <a:pt x="261" y="453"/>
                    </a:cubicBezTo>
                    <a:cubicBezTo>
                      <a:pt x="262" y="453"/>
                      <a:pt x="262" y="453"/>
                      <a:pt x="262" y="452"/>
                    </a:cubicBezTo>
                    <a:cubicBezTo>
                      <a:pt x="262" y="452"/>
                      <a:pt x="262" y="452"/>
                      <a:pt x="262" y="452"/>
                    </a:cubicBezTo>
                    <a:cubicBezTo>
                      <a:pt x="262" y="452"/>
                      <a:pt x="262" y="452"/>
                      <a:pt x="262" y="452"/>
                    </a:cubicBezTo>
                    <a:cubicBezTo>
                      <a:pt x="262" y="452"/>
                      <a:pt x="262" y="452"/>
                      <a:pt x="262" y="453"/>
                    </a:cubicBezTo>
                    <a:cubicBezTo>
                      <a:pt x="262" y="453"/>
                      <a:pt x="263" y="453"/>
                      <a:pt x="263" y="453"/>
                    </a:cubicBezTo>
                    <a:cubicBezTo>
                      <a:pt x="263" y="453"/>
                      <a:pt x="263" y="452"/>
                      <a:pt x="263" y="452"/>
                    </a:cubicBezTo>
                    <a:cubicBezTo>
                      <a:pt x="264" y="453"/>
                      <a:pt x="264" y="453"/>
                      <a:pt x="264" y="453"/>
                    </a:cubicBezTo>
                    <a:cubicBezTo>
                      <a:pt x="264" y="453"/>
                      <a:pt x="264" y="453"/>
                      <a:pt x="264" y="453"/>
                    </a:cubicBezTo>
                    <a:cubicBezTo>
                      <a:pt x="264" y="453"/>
                      <a:pt x="264" y="453"/>
                      <a:pt x="264" y="453"/>
                    </a:cubicBezTo>
                    <a:cubicBezTo>
                      <a:pt x="265" y="454"/>
                      <a:pt x="265" y="454"/>
                      <a:pt x="265" y="453"/>
                    </a:cubicBezTo>
                    <a:cubicBezTo>
                      <a:pt x="265" y="453"/>
                      <a:pt x="266" y="453"/>
                      <a:pt x="266" y="453"/>
                    </a:cubicBezTo>
                    <a:cubicBezTo>
                      <a:pt x="266" y="453"/>
                      <a:pt x="266" y="453"/>
                      <a:pt x="266" y="453"/>
                    </a:cubicBezTo>
                    <a:cubicBezTo>
                      <a:pt x="266" y="453"/>
                      <a:pt x="266" y="453"/>
                      <a:pt x="266" y="453"/>
                    </a:cubicBezTo>
                    <a:cubicBezTo>
                      <a:pt x="266" y="453"/>
                      <a:pt x="267" y="453"/>
                      <a:pt x="267" y="453"/>
                    </a:cubicBezTo>
                    <a:cubicBezTo>
                      <a:pt x="267" y="452"/>
                      <a:pt x="267" y="452"/>
                      <a:pt x="267" y="452"/>
                    </a:cubicBezTo>
                    <a:cubicBezTo>
                      <a:pt x="267" y="452"/>
                      <a:pt x="268" y="452"/>
                      <a:pt x="268" y="452"/>
                    </a:cubicBezTo>
                    <a:cubicBezTo>
                      <a:pt x="268" y="452"/>
                      <a:pt x="268" y="452"/>
                      <a:pt x="268" y="452"/>
                    </a:cubicBezTo>
                    <a:cubicBezTo>
                      <a:pt x="268" y="452"/>
                      <a:pt x="268" y="452"/>
                      <a:pt x="268" y="452"/>
                    </a:cubicBezTo>
                    <a:cubicBezTo>
                      <a:pt x="268" y="452"/>
                      <a:pt x="268" y="452"/>
                      <a:pt x="268" y="452"/>
                    </a:cubicBezTo>
                    <a:cubicBezTo>
                      <a:pt x="269" y="452"/>
                      <a:pt x="269" y="452"/>
                      <a:pt x="269" y="452"/>
                    </a:cubicBezTo>
                    <a:cubicBezTo>
                      <a:pt x="269" y="452"/>
                      <a:pt x="269" y="452"/>
                      <a:pt x="269" y="452"/>
                    </a:cubicBezTo>
                    <a:cubicBezTo>
                      <a:pt x="269" y="451"/>
                      <a:pt x="270" y="451"/>
                      <a:pt x="270" y="451"/>
                    </a:cubicBezTo>
                    <a:cubicBezTo>
                      <a:pt x="271" y="451"/>
                      <a:pt x="271" y="451"/>
                      <a:pt x="271" y="451"/>
                    </a:cubicBezTo>
                    <a:cubicBezTo>
                      <a:pt x="271" y="451"/>
                      <a:pt x="271" y="451"/>
                      <a:pt x="271" y="451"/>
                    </a:cubicBezTo>
                    <a:cubicBezTo>
                      <a:pt x="271" y="451"/>
                      <a:pt x="271" y="451"/>
                      <a:pt x="271" y="452"/>
                    </a:cubicBezTo>
                    <a:cubicBezTo>
                      <a:pt x="271" y="452"/>
                      <a:pt x="272" y="451"/>
                      <a:pt x="272" y="451"/>
                    </a:cubicBezTo>
                    <a:cubicBezTo>
                      <a:pt x="272" y="451"/>
                      <a:pt x="272" y="451"/>
                      <a:pt x="272" y="451"/>
                    </a:cubicBezTo>
                    <a:cubicBezTo>
                      <a:pt x="272" y="451"/>
                      <a:pt x="272" y="451"/>
                      <a:pt x="272" y="451"/>
                    </a:cubicBezTo>
                    <a:cubicBezTo>
                      <a:pt x="272" y="451"/>
                      <a:pt x="272" y="451"/>
                      <a:pt x="272" y="451"/>
                    </a:cubicBezTo>
                    <a:cubicBezTo>
                      <a:pt x="272" y="451"/>
                      <a:pt x="272" y="451"/>
                      <a:pt x="273" y="451"/>
                    </a:cubicBezTo>
                    <a:cubicBezTo>
                      <a:pt x="273" y="451"/>
                      <a:pt x="273" y="451"/>
                      <a:pt x="273" y="451"/>
                    </a:cubicBezTo>
                    <a:cubicBezTo>
                      <a:pt x="273" y="451"/>
                      <a:pt x="273" y="451"/>
                      <a:pt x="273" y="451"/>
                    </a:cubicBezTo>
                    <a:cubicBezTo>
                      <a:pt x="273" y="450"/>
                      <a:pt x="273" y="450"/>
                      <a:pt x="274" y="450"/>
                    </a:cubicBezTo>
                    <a:cubicBezTo>
                      <a:pt x="274" y="450"/>
                      <a:pt x="274" y="451"/>
                      <a:pt x="274" y="451"/>
                    </a:cubicBezTo>
                    <a:cubicBezTo>
                      <a:pt x="275" y="451"/>
                      <a:pt x="275" y="451"/>
                      <a:pt x="275" y="451"/>
                    </a:cubicBezTo>
                    <a:cubicBezTo>
                      <a:pt x="275" y="451"/>
                      <a:pt x="276" y="451"/>
                      <a:pt x="276" y="451"/>
                    </a:cubicBezTo>
                    <a:cubicBezTo>
                      <a:pt x="276" y="451"/>
                      <a:pt x="276" y="451"/>
                      <a:pt x="276" y="451"/>
                    </a:cubicBezTo>
                    <a:cubicBezTo>
                      <a:pt x="276" y="451"/>
                      <a:pt x="276" y="451"/>
                      <a:pt x="276" y="451"/>
                    </a:cubicBezTo>
                    <a:cubicBezTo>
                      <a:pt x="276" y="451"/>
                      <a:pt x="276" y="451"/>
                      <a:pt x="276" y="451"/>
                    </a:cubicBezTo>
                    <a:cubicBezTo>
                      <a:pt x="277" y="451"/>
                      <a:pt x="277" y="451"/>
                      <a:pt x="277" y="451"/>
                    </a:cubicBezTo>
                    <a:cubicBezTo>
                      <a:pt x="277" y="451"/>
                      <a:pt x="277" y="451"/>
                      <a:pt x="278" y="451"/>
                    </a:cubicBezTo>
                    <a:cubicBezTo>
                      <a:pt x="278" y="451"/>
                      <a:pt x="278" y="451"/>
                      <a:pt x="278" y="451"/>
                    </a:cubicBezTo>
                    <a:cubicBezTo>
                      <a:pt x="278" y="451"/>
                      <a:pt x="278" y="451"/>
                      <a:pt x="278" y="451"/>
                    </a:cubicBezTo>
                    <a:cubicBezTo>
                      <a:pt x="278" y="452"/>
                      <a:pt x="279" y="452"/>
                      <a:pt x="279" y="452"/>
                    </a:cubicBezTo>
                    <a:cubicBezTo>
                      <a:pt x="279" y="452"/>
                      <a:pt x="279" y="452"/>
                      <a:pt x="279" y="452"/>
                    </a:cubicBezTo>
                    <a:cubicBezTo>
                      <a:pt x="280" y="452"/>
                      <a:pt x="280" y="452"/>
                      <a:pt x="280" y="452"/>
                    </a:cubicBezTo>
                    <a:cubicBezTo>
                      <a:pt x="280" y="452"/>
                      <a:pt x="281" y="453"/>
                      <a:pt x="281" y="453"/>
                    </a:cubicBezTo>
                    <a:cubicBezTo>
                      <a:pt x="282" y="453"/>
                      <a:pt x="282" y="453"/>
                      <a:pt x="282" y="453"/>
                    </a:cubicBezTo>
                    <a:cubicBezTo>
                      <a:pt x="282" y="453"/>
                      <a:pt x="282" y="453"/>
                      <a:pt x="282" y="453"/>
                    </a:cubicBezTo>
                    <a:cubicBezTo>
                      <a:pt x="282" y="453"/>
                      <a:pt x="282" y="453"/>
                      <a:pt x="283" y="453"/>
                    </a:cubicBezTo>
                    <a:cubicBezTo>
                      <a:pt x="283" y="452"/>
                      <a:pt x="283" y="453"/>
                      <a:pt x="283" y="452"/>
                    </a:cubicBezTo>
                    <a:cubicBezTo>
                      <a:pt x="283" y="452"/>
                      <a:pt x="284" y="452"/>
                      <a:pt x="284" y="452"/>
                    </a:cubicBezTo>
                    <a:cubicBezTo>
                      <a:pt x="284" y="452"/>
                      <a:pt x="284" y="452"/>
                      <a:pt x="284" y="452"/>
                    </a:cubicBezTo>
                    <a:cubicBezTo>
                      <a:pt x="284" y="452"/>
                      <a:pt x="284" y="452"/>
                      <a:pt x="284" y="452"/>
                    </a:cubicBezTo>
                    <a:cubicBezTo>
                      <a:pt x="284" y="452"/>
                      <a:pt x="284" y="452"/>
                      <a:pt x="285" y="452"/>
                    </a:cubicBezTo>
                    <a:cubicBezTo>
                      <a:pt x="285" y="452"/>
                      <a:pt x="285" y="452"/>
                      <a:pt x="285" y="452"/>
                    </a:cubicBezTo>
                    <a:cubicBezTo>
                      <a:pt x="285" y="452"/>
                      <a:pt x="286" y="452"/>
                      <a:pt x="286" y="452"/>
                    </a:cubicBezTo>
                    <a:cubicBezTo>
                      <a:pt x="286" y="451"/>
                      <a:pt x="286" y="451"/>
                      <a:pt x="286" y="451"/>
                    </a:cubicBezTo>
                    <a:cubicBezTo>
                      <a:pt x="286" y="451"/>
                      <a:pt x="286" y="451"/>
                      <a:pt x="286" y="450"/>
                    </a:cubicBezTo>
                    <a:cubicBezTo>
                      <a:pt x="286" y="450"/>
                      <a:pt x="286" y="450"/>
                      <a:pt x="286" y="450"/>
                    </a:cubicBezTo>
                    <a:cubicBezTo>
                      <a:pt x="285" y="450"/>
                      <a:pt x="285" y="450"/>
                      <a:pt x="285" y="450"/>
                    </a:cubicBezTo>
                    <a:cubicBezTo>
                      <a:pt x="285" y="450"/>
                      <a:pt x="285" y="450"/>
                      <a:pt x="284" y="449"/>
                    </a:cubicBezTo>
                    <a:cubicBezTo>
                      <a:pt x="284" y="449"/>
                      <a:pt x="284" y="449"/>
                      <a:pt x="284" y="449"/>
                    </a:cubicBezTo>
                    <a:cubicBezTo>
                      <a:pt x="284" y="449"/>
                      <a:pt x="284" y="449"/>
                      <a:pt x="284" y="449"/>
                    </a:cubicBezTo>
                    <a:cubicBezTo>
                      <a:pt x="284" y="449"/>
                      <a:pt x="284" y="449"/>
                      <a:pt x="284" y="449"/>
                    </a:cubicBezTo>
                    <a:cubicBezTo>
                      <a:pt x="283" y="448"/>
                      <a:pt x="283" y="448"/>
                      <a:pt x="283" y="448"/>
                    </a:cubicBezTo>
                    <a:cubicBezTo>
                      <a:pt x="283" y="448"/>
                      <a:pt x="283" y="447"/>
                      <a:pt x="284" y="447"/>
                    </a:cubicBezTo>
                    <a:cubicBezTo>
                      <a:pt x="284" y="447"/>
                      <a:pt x="284" y="447"/>
                      <a:pt x="284" y="446"/>
                    </a:cubicBezTo>
                    <a:cubicBezTo>
                      <a:pt x="284" y="446"/>
                      <a:pt x="284" y="446"/>
                      <a:pt x="285" y="446"/>
                    </a:cubicBezTo>
                    <a:cubicBezTo>
                      <a:pt x="285" y="446"/>
                      <a:pt x="285" y="447"/>
                      <a:pt x="285" y="447"/>
                    </a:cubicBezTo>
                    <a:cubicBezTo>
                      <a:pt x="285" y="447"/>
                      <a:pt x="285" y="447"/>
                      <a:pt x="285" y="447"/>
                    </a:cubicBezTo>
                    <a:cubicBezTo>
                      <a:pt x="285" y="448"/>
                      <a:pt x="286" y="448"/>
                      <a:pt x="286" y="448"/>
                    </a:cubicBezTo>
                    <a:cubicBezTo>
                      <a:pt x="286" y="448"/>
                      <a:pt x="286" y="448"/>
                      <a:pt x="286" y="449"/>
                    </a:cubicBezTo>
                    <a:cubicBezTo>
                      <a:pt x="287" y="449"/>
                      <a:pt x="287" y="449"/>
                      <a:pt x="287" y="449"/>
                    </a:cubicBezTo>
                    <a:cubicBezTo>
                      <a:pt x="287" y="449"/>
                      <a:pt x="287" y="449"/>
                      <a:pt x="287" y="449"/>
                    </a:cubicBezTo>
                    <a:cubicBezTo>
                      <a:pt x="287" y="449"/>
                      <a:pt x="287" y="449"/>
                      <a:pt x="287" y="449"/>
                    </a:cubicBezTo>
                    <a:cubicBezTo>
                      <a:pt x="286" y="448"/>
                      <a:pt x="286" y="448"/>
                      <a:pt x="286" y="448"/>
                    </a:cubicBezTo>
                    <a:cubicBezTo>
                      <a:pt x="286" y="448"/>
                      <a:pt x="286" y="447"/>
                      <a:pt x="286" y="447"/>
                    </a:cubicBezTo>
                    <a:cubicBezTo>
                      <a:pt x="286" y="447"/>
                      <a:pt x="286" y="447"/>
                      <a:pt x="286" y="447"/>
                    </a:cubicBezTo>
                    <a:cubicBezTo>
                      <a:pt x="286" y="446"/>
                      <a:pt x="285" y="446"/>
                      <a:pt x="285" y="446"/>
                    </a:cubicBezTo>
                    <a:cubicBezTo>
                      <a:pt x="285" y="446"/>
                      <a:pt x="285" y="445"/>
                      <a:pt x="285" y="445"/>
                    </a:cubicBezTo>
                    <a:cubicBezTo>
                      <a:pt x="285" y="445"/>
                      <a:pt x="285" y="445"/>
                      <a:pt x="285" y="445"/>
                    </a:cubicBezTo>
                    <a:cubicBezTo>
                      <a:pt x="285" y="445"/>
                      <a:pt x="286" y="445"/>
                      <a:pt x="286" y="445"/>
                    </a:cubicBezTo>
                    <a:cubicBezTo>
                      <a:pt x="286" y="445"/>
                      <a:pt x="286" y="445"/>
                      <a:pt x="286" y="445"/>
                    </a:cubicBezTo>
                    <a:cubicBezTo>
                      <a:pt x="286" y="445"/>
                      <a:pt x="286" y="445"/>
                      <a:pt x="286" y="445"/>
                    </a:cubicBezTo>
                    <a:cubicBezTo>
                      <a:pt x="286" y="445"/>
                      <a:pt x="286" y="445"/>
                      <a:pt x="286" y="445"/>
                    </a:cubicBezTo>
                    <a:cubicBezTo>
                      <a:pt x="286" y="446"/>
                      <a:pt x="286" y="446"/>
                      <a:pt x="286" y="446"/>
                    </a:cubicBezTo>
                    <a:cubicBezTo>
                      <a:pt x="286" y="446"/>
                      <a:pt x="286" y="446"/>
                      <a:pt x="286" y="446"/>
                    </a:cubicBezTo>
                    <a:cubicBezTo>
                      <a:pt x="286" y="446"/>
                      <a:pt x="286" y="446"/>
                      <a:pt x="286" y="446"/>
                    </a:cubicBezTo>
                    <a:cubicBezTo>
                      <a:pt x="286" y="446"/>
                      <a:pt x="286" y="446"/>
                      <a:pt x="286" y="446"/>
                    </a:cubicBezTo>
                    <a:cubicBezTo>
                      <a:pt x="286" y="446"/>
                      <a:pt x="286" y="446"/>
                      <a:pt x="286" y="446"/>
                    </a:cubicBezTo>
                    <a:cubicBezTo>
                      <a:pt x="286" y="446"/>
                      <a:pt x="286" y="446"/>
                      <a:pt x="286" y="445"/>
                    </a:cubicBezTo>
                    <a:cubicBezTo>
                      <a:pt x="287" y="445"/>
                      <a:pt x="287" y="445"/>
                      <a:pt x="286" y="445"/>
                    </a:cubicBezTo>
                    <a:cubicBezTo>
                      <a:pt x="286" y="445"/>
                      <a:pt x="286" y="445"/>
                      <a:pt x="286" y="445"/>
                    </a:cubicBezTo>
                    <a:cubicBezTo>
                      <a:pt x="286" y="444"/>
                      <a:pt x="286" y="444"/>
                      <a:pt x="285" y="444"/>
                    </a:cubicBezTo>
                    <a:cubicBezTo>
                      <a:pt x="285" y="444"/>
                      <a:pt x="285" y="444"/>
                      <a:pt x="285" y="444"/>
                    </a:cubicBezTo>
                    <a:cubicBezTo>
                      <a:pt x="285" y="443"/>
                      <a:pt x="285" y="443"/>
                      <a:pt x="284" y="442"/>
                    </a:cubicBezTo>
                    <a:cubicBezTo>
                      <a:pt x="284" y="442"/>
                      <a:pt x="284" y="442"/>
                      <a:pt x="284" y="442"/>
                    </a:cubicBezTo>
                    <a:cubicBezTo>
                      <a:pt x="284" y="442"/>
                      <a:pt x="284" y="441"/>
                      <a:pt x="284" y="441"/>
                    </a:cubicBezTo>
                    <a:cubicBezTo>
                      <a:pt x="284" y="441"/>
                      <a:pt x="284" y="441"/>
                      <a:pt x="285" y="441"/>
                    </a:cubicBezTo>
                    <a:cubicBezTo>
                      <a:pt x="285" y="441"/>
                      <a:pt x="285" y="441"/>
                      <a:pt x="285" y="441"/>
                    </a:cubicBezTo>
                    <a:cubicBezTo>
                      <a:pt x="285" y="441"/>
                      <a:pt x="285" y="441"/>
                      <a:pt x="285" y="441"/>
                    </a:cubicBezTo>
                    <a:cubicBezTo>
                      <a:pt x="285" y="441"/>
                      <a:pt x="285" y="441"/>
                      <a:pt x="286" y="441"/>
                    </a:cubicBezTo>
                    <a:cubicBezTo>
                      <a:pt x="286" y="442"/>
                      <a:pt x="286" y="441"/>
                      <a:pt x="287" y="442"/>
                    </a:cubicBezTo>
                    <a:cubicBezTo>
                      <a:pt x="287" y="442"/>
                      <a:pt x="287" y="442"/>
                      <a:pt x="287" y="442"/>
                    </a:cubicBezTo>
                    <a:cubicBezTo>
                      <a:pt x="287" y="442"/>
                      <a:pt x="287" y="442"/>
                      <a:pt x="288" y="442"/>
                    </a:cubicBezTo>
                    <a:cubicBezTo>
                      <a:pt x="288" y="442"/>
                      <a:pt x="288" y="441"/>
                      <a:pt x="288" y="441"/>
                    </a:cubicBezTo>
                    <a:cubicBezTo>
                      <a:pt x="288" y="441"/>
                      <a:pt x="289" y="441"/>
                      <a:pt x="289" y="441"/>
                    </a:cubicBezTo>
                    <a:cubicBezTo>
                      <a:pt x="289" y="441"/>
                      <a:pt x="289" y="441"/>
                      <a:pt x="289" y="441"/>
                    </a:cubicBezTo>
                    <a:cubicBezTo>
                      <a:pt x="289" y="441"/>
                      <a:pt x="289" y="441"/>
                      <a:pt x="290" y="441"/>
                    </a:cubicBezTo>
                    <a:cubicBezTo>
                      <a:pt x="290" y="441"/>
                      <a:pt x="290" y="441"/>
                      <a:pt x="290" y="441"/>
                    </a:cubicBezTo>
                    <a:cubicBezTo>
                      <a:pt x="290" y="441"/>
                      <a:pt x="291" y="441"/>
                      <a:pt x="290" y="441"/>
                    </a:cubicBezTo>
                    <a:cubicBezTo>
                      <a:pt x="290" y="441"/>
                      <a:pt x="290" y="441"/>
                      <a:pt x="290" y="441"/>
                    </a:cubicBezTo>
                    <a:cubicBezTo>
                      <a:pt x="290" y="441"/>
                      <a:pt x="289" y="440"/>
                      <a:pt x="289" y="440"/>
                    </a:cubicBezTo>
                    <a:cubicBezTo>
                      <a:pt x="289" y="440"/>
                      <a:pt x="289" y="440"/>
                      <a:pt x="289" y="440"/>
                    </a:cubicBezTo>
                    <a:cubicBezTo>
                      <a:pt x="289" y="440"/>
                      <a:pt x="289" y="439"/>
                      <a:pt x="289" y="439"/>
                    </a:cubicBezTo>
                    <a:cubicBezTo>
                      <a:pt x="288" y="439"/>
                      <a:pt x="288" y="439"/>
                      <a:pt x="289" y="439"/>
                    </a:cubicBezTo>
                    <a:cubicBezTo>
                      <a:pt x="289" y="438"/>
                      <a:pt x="289" y="438"/>
                      <a:pt x="289" y="438"/>
                    </a:cubicBezTo>
                    <a:cubicBezTo>
                      <a:pt x="290" y="438"/>
                      <a:pt x="290" y="438"/>
                      <a:pt x="291" y="438"/>
                    </a:cubicBezTo>
                    <a:cubicBezTo>
                      <a:pt x="291" y="439"/>
                      <a:pt x="292" y="439"/>
                      <a:pt x="292" y="439"/>
                    </a:cubicBezTo>
                    <a:cubicBezTo>
                      <a:pt x="292" y="439"/>
                      <a:pt x="293" y="439"/>
                      <a:pt x="293" y="439"/>
                    </a:cubicBezTo>
                    <a:cubicBezTo>
                      <a:pt x="293" y="439"/>
                      <a:pt x="293" y="439"/>
                      <a:pt x="293" y="439"/>
                    </a:cubicBezTo>
                    <a:cubicBezTo>
                      <a:pt x="293" y="439"/>
                      <a:pt x="293" y="439"/>
                      <a:pt x="294" y="439"/>
                    </a:cubicBezTo>
                    <a:cubicBezTo>
                      <a:pt x="294" y="440"/>
                      <a:pt x="294" y="440"/>
                      <a:pt x="294" y="440"/>
                    </a:cubicBezTo>
                    <a:cubicBezTo>
                      <a:pt x="294" y="440"/>
                      <a:pt x="294" y="441"/>
                      <a:pt x="295" y="441"/>
                    </a:cubicBezTo>
                    <a:cubicBezTo>
                      <a:pt x="295" y="441"/>
                      <a:pt x="295" y="441"/>
                      <a:pt x="295" y="441"/>
                    </a:cubicBezTo>
                    <a:cubicBezTo>
                      <a:pt x="295" y="441"/>
                      <a:pt x="295" y="441"/>
                      <a:pt x="295" y="441"/>
                    </a:cubicBezTo>
                    <a:cubicBezTo>
                      <a:pt x="295" y="442"/>
                      <a:pt x="295" y="442"/>
                      <a:pt x="295" y="442"/>
                    </a:cubicBezTo>
                    <a:cubicBezTo>
                      <a:pt x="295" y="442"/>
                      <a:pt x="295" y="442"/>
                      <a:pt x="295" y="442"/>
                    </a:cubicBezTo>
                    <a:cubicBezTo>
                      <a:pt x="295" y="443"/>
                      <a:pt x="296" y="443"/>
                      <a:pt x="296" y="443"/>
                    </a:cubicBezTo>
                    <a:cubicBezTo>
                      <a:pt x="296" y="443"/>
                      <a:pt x="297" y="443"/>
                      <a:pt x="297" y="443"/>
                    </a:cubicBezTo>
                    <a:cubicBezTo>
                      <a:pt x="297" y="443"/>
                      <a:pt x="298" y="443"/>
                      <a:pt x="298" y="443"/>
                    </a:cubicBezTo>
                    <a:cubicBezTo>
                      <a:pt x="298" y="443"/>
                      <a:pt x="298" y="444"/>
                      <a:pt x="298" y="444"/>
                    </a:cubicBezTo>
                    <a:cubicBezTo>
                      <a:pt x="298" y="444"/>
                      <a:pt x="298" y="444"/>
                      <a:pt x="298" y="443"/>
                    </a:cubicBezTo>
                    <a:cubicBezTo>
                      <a:pt x="298" y="443"/>
                      <a:pt x="299" y="443"/>
                      <a:pt x="299" y="443"/>
                    </a:cubicBezTo>
                    <a:cubicBezTo>
                      <a:pt x="299" y="443"/>
                      <a:pt x="299" y="442"/>
                      <a:pt x="299" y="443"/>
                    </a:cubicBezTo>
                    <a:cubicBezTo>
                      <a:pt x="299" y="443"/>
                      <a:pt x="299" y="443"/>
                      <a:pt x="299" y="443"/>
                    </a:cubicBezTo>
                    <a:cubicBezTo>
                      <a:pt x="299" y="443"/>
                      <a:pt x="299" y="443"/>
                      <a:pt x="299" y="444"/>
                    </a:cubicBezTo>
                    <a:cubicBezTo>
                      <a:pt x="299" y="444"/>
                      <a:pt x="299" y="444"/>
                      <a:pt x="299" y="444"/>
                    </a:cubicBezTo>
                    <a:cubicBezTo>
                      <a:pt x="299" y="444"/>
                      <a:pt x="299" y="444"/>
                      <a:pt x="300" y="443"/>
                    </a:cubicBezTo>
                    <a:cubicBezTo>
                      <a:pt x="300" y="443"/>
                      <a:pt x="300" y="444"/>
                      <a:pt x="300" y="444"/>
                    </a:cubicBezTo>
                    <a:cubicBezTo>
                      <a:pt x="299" y="444"/>
                      <a:pt x="299" y="444"/>
                      <a:pt x="299" y="444"/>
                    </a:cubicBezTo>
                    <a:cubicBezTo>
                      <a:pt x="298" y="445"/>
                      <a:pt x="298" y="446"/>
                      <a:pt x="297" y="446"/>
                    </a:cubicBezTo>
                    <a:cubicBezTo>
                      <a:pt x="297" y="447"/>
                      <a:pt x="297" y="447"/>
                      <a:pt x="297" y="447"/>
                    </a:cubicBezTo>
                    <a:cubicBezTo>
                      <a:pt x="297" y="447"/>
                      <a:pt x="297" y="447"/>
                      <a:pt x="297" y="447"/>
                    </a:cubicBezTo>
                    <a:cubicBezTo>
                      <a:pt x="297" y="447"/>
                      <a:pt x="297" y="447"/>
                      <a:pt x="297" y="447"/>
                    </a:cubicBezTo>
                    <a:cubicBezTo>
                      <a:pt x="297" y="448"/>
                      <a:pt x="297" y="448"/>
                      <a:pt x="297" y="448"/>
                    </a:cubicBezTo>
                    <a:cubicBezTo>
                      <a:pt x="298" y="448"/>
                      <a:pt x="298" y="447"/>
                      <a:pt x="298" y="447"/>
                    </a:cubicBezTo>
                    <a:cubicBezTo>
                      <a:pt x="298" y="447"/>
                      <a:pt x="298" y="447"/>
                      <a:pt x="298" y="447"/>
                    </a:cubicBezTo>
                    <a:cubicBezTo>
                      <a:pt x="299" y="447"/>
                      <a:pt x="299" y="447"/>
                      <a:pt x="299" y="446"/>
                    </a:cubicBezTo>
                    <a:cubicBezTo>
                      <a:pt x="299" y="446"/>
                      <a:pt x="299" y="445"/>
                      <a:pt x="300" y="444"/>
                    </a:cubicBezTo>
                    <a:cubicBezTo>
                      <a:pt x="301" y="444"/>
                      <a:pt x="302" y="444"/>
                      <a:pt x="302" y="443"/>
                    </a:cubicBezTo>
                    <a:cubicBezTo>
                      <a:pt x="302" y="444"/>
                      <a:pt x="302" y="444"/>
                      <a:pt x="302" y="444"/>
                    </a:cubicBezTo>
                    <a:cubicBezTo>
                      <a:pt x="302" y="444"/>
                      <a:pt x="301" y="445"/>
                      <a:pt x="301" y="445"/>
                    </a:cubicBezTo>
                    <a:cubicBezTo>
                      <a:pt x="301" y="445"/>
                      <a:pt x="302" y="446"/>
                      <a:pt x="302" y="446"/>
                    </a:cubicBezTo>
                    <a:cubicBezTo>
                      <a:pt x="302" y="447"/>
                      <a:pt x="302" y="447"/>
                      <a:pt x="301" y="448"/>
                    </a:cubicBezTo>
                    <a:cubicBezTo>
                      <a:pt x="301" y="448"/>
                      <a:pt x="301" y="448"/>
                      <a:pt x="301" y="449"/>
                    </a:cubicBezTo>
                    <a:cubicBezTo>
                      <a:pt x="301" y="449"/>
                      <a:pt x="301" y="450"/>
                      <a:pt x="300" y="451"/>
                    </a:cubicBezTo>
                    <a:cubicBezTo>
                      <a:pt x="301" y="451"/>
                      <a:pt x="301" y="451"/>
                      <a:pt x="302" y="451"/>
                    </a:cubicBezTo>
                    <a:cubicBezTo>
                      <a:pt x="302" y="451"/>
                      <a:pt x="302" y="451"/>
                      <a:pt x="302" y="451"/>
                    </a:cubicBezTo>
                    <a:cubicBezTo>
                      <a:pt x="301" y="452"/>
                      <a:pt x="301" y="452"/>
                      <a:pt x="301" y="452"/>
                    </a:cubicBezTo>
                    <a:cubicBezTo>
                      <a:pt x="301" y="452"/>
                      <a:pt x="301" y="452"/>
                      <a:pt x="301" y="452"/>
                    </a:cubicBezTo>
                    <a:cubicBezTo>
                      <a:pt x="301" y="452"/>
                      <a:pt x="301" y="452"/>
                      <a:pt x="301" y="453"/>
                    </a:cubicBezTo>
                    <a:cubicBezTo>
                      <a:pt x="301" y="454"/>
                      <a:pt x="301" y="454"/>
                      <a:pt x="301" y="455"/>
                    </a:cubicBezTo>
                    <a:cubicBezTo>
                      <a:pt x="300" y="455"/>
                      <a:pt x="300" y="455"/>
                      <a:pt x="300" y="455"/>
                    </a:cubicBezTo>
                    <a:cubicBezTo>
                      <a:pt x="300" y="454"/>
                      <a:pt x="300" y="454"/>
                      <a:pt x="300" y="454"/>
                    </a:cubicBezTo>
                    <a:cubicBezTo>
                      <a:pt x="299" y="454"/>
                      <a:pt x="300" y="455"/>
                      <a:pt x="299" y="456"/>
                    </a:cubicBezTo>
                    <a:cubicBezTo>
                      <a:pt x="299" y="456"/>
                      <a:pt x="299" y="456"/>
                      <a:pt x="299" y="456"/>
                    </a:cubicBezTo>
                    <a:cubicBezTo>
                      <a:pt x="299" y="456"/>
                      <a:pt x="299" y="457"/>
                      <a:pt x="299" y="457"/>
                    </a:cubicBezTo>
                    <a:cubicBezTo>
                      <a:pt x="299" y="457"/>
                      <a:pt x="299" y="457"/>
                      <a:pt x="299" y="457"/>
                    </a:cubicBezTo>
                    <a:cubicBezTo>
                      <a:pt x="299" y="457"/>
                      <a:pt x="299" y="457"/>
                      <a:pt x="299" y="457"/>
                    </a:cubicBezTo>
                    <a:cubicBezTo>
                      <a:pt x="299" y="458"/>
                      <a:pt x="300" y="458"/>
                      <a:pt x="300" y="458"/>
                    </a:cubicBezTo>
                    <a:cubicBezTo>
                      <a:pt x="301" y="458"/>
                      <a:pt x="301" y="458"/>
                      <a:pt x="301" y="458"/>
                    </a:cubicBezTo>
                    <a:cubicBezTo>
                      <a:pt x="301" y="458"/>
                      <a:pt x="301" y="457"/>
                      <a:pt x="302" y="458"/>
                    </a:cubicBezTo>
                    <a:cubicBezTo>
                      <a:pt x="301" y="459"/>
                      <a:pt x="301" y="460"/>
                      <a:pt x="300" y="460"/>
                    </a:cubicBezTo>
                    <a:cubicBezTo>
                      <a:pt x="301" y="461"/>
                      <a:pt x="301" y="461"/>
                      <a:pt x="301" y="461"/>
                    </a:cubicBezTo>
                    <a:cubicBezTo>
                      <a:pt x="301" y="461"/>
                      <a:pt x="301" y="461"/>
                      <a:pt x="301" y="461"/>
                    </a:cubicBezTo>
                    <a:cubicBezTo>
                      <a:pt x="301" y="462"/>
                      <a:pt x="302" y="461"/>
                      <a:pt x="302" y="461"/>
                    </a:cubicBezTo>
                    <a:cubicBezTo>
                      <a:pt x="302" y="461"/>
                      <a:pt x="302" y="461"/>
                      <a:pt x="302" y="461"/>
                    </a:cubicBezTo>
                    <a:cubicBezTo>
                      <a:pt x="302" y="461"/>
                      <a:pt x="302" y="460"/>
                      <a:pt x="303" y="460"/>
                    </a:cubicBezTo>
                    <a:cubicBezTo>
                      <a:pt x="303" y="460"/>
                      <a:pt x="304" y="460"/>
                      <a:pt x="303" y="459"/>
                    </a:cubicBezTo>
                    <a:cubicBezTo>
                      <a:pt x="304" y="459"/>
                      <a:pt x="304" y="460"/>
                      <a:pt x="305" y="459"/>
                    </a:cubicBezTo>
                    <a:cubicBezTo>
                      <a:pt x="305" y="459"/>
                      <a:pt x="305" y="459"/>
                      <a:pt x="305" y="459"/>
                    </a:cubicBezTo>
                    <a:cubicBezTo>
                      <a:pt x="305" y="459"/>
                      <a:pt x="305" y="460"/>
                      <a:pt x="305" y="460"/>
                    </a:cubicBezTo>
                    <a:cubicBezTo>
                      <a:pt x="304" y="461"/>
                      <a:pt x="304" y="461"/>
                      <a:pt x="303" y="462"/>
                    </a:cubicBezTo>
                    <a:cubicBezTo>
                      <a:pt x="304" y="462"/>
                      <a:pt x="305" y="462"/>
                      <a:pt x="306" y="461"/>
                    </a:cubicBezTo>
                    <a:cubicBezTo>
                      <a:pt x="306" y="461"/>
                      <a:pt x="306" y="461"/>
                      <a:pt x="306" y="462"/>
                    </a:cubicBezTo>
                    <a:cubicBezTo>
                      <a:pt x="306" y="462"/>
                      <a:pt x="306" y="462"/>
                      <a:pt x="306" y="462"/>
                    </a:cubicBezTo>
                    <a:cubicBezTo>
                      <a:pt x="306" y="462"/>
                      <a:pt x="306" y="462"/>
                      <a:pt x="306" y="462"/>
                    </a:cubicBezTo>
                    <a:cubicBezTo>
                      <a:pt x="305" y="462"/>
                      <a:pt x="305" y="463"/>
                      <a:pt x="305" y="463"/>
                    </a:cubicBezTo>
                    <a:cubicBezTo>
                      <a:pt x="306" y="463"/>
                      <a:pt x="306" y="463"/>
                      <a:pt x="306" y="463"/>
                    </a:cubicBezTo>
                    <a:cubicBezTo>
                      <a:pt x="306" y="464"/>
                      <a:pt x="306" y="464"/>
                      <a:pt x="306" y="464"/>
                    </a:cubicBezTo>
                    <a:cubicBezTo>
                      <a:pt x="306" y="464"/>
                      <a:pt x="306" y="465"/>
                      <a:pt x="307" y="465"/>
                    </a:cubicBezTo>
                    <a:cubicBezTo>
                      <a:pt x="307" y="464"/>
                      <a:pt x="307" y="464"/>
                      <a:pt x="307" y="464"/>
                    </a:cubicBezTo>
                    <a:cubicBezTo>
                      <a:pt x="307" y="463"/>
                      <a:pt x="307" y="463"/>
                      <a:pt x="307" y="463"/>
                    </a:cubicBezTo>
                    <a:cubicBezTo>
                      <a:pt x="308" y="463"/>
                      <a:pt x="309" y="462"/>
                      <a:pt x="309" y="462"/>
                    </a:cubicBezTo>
                    <a:cubicBezTo>
                      <a:pt x="309" y="462"/>
                      <a:pt x="308" y="462"/>
                      <a:pt x="308" y="462"/>
                    </a:cubicBezTo>
                    <a:cubicBezTo>
                      <a:pt x="308" y="463"/>
                      <a:pt x="307" y="463"/>
                      <a:pt x="307" y="463"/>
                    </a:cubicBezTo>
                    <a:cubicBezTo>
                      <a:pt x="307" y="463"/>
                      <a:pt x="307" y="462"/>
                      <a:pt x="307" y="462"/>
                    </a:cubicBezTo>
                    <a:cubicBezTo>
                      <a:pt x="307" y="462"/>
                      <a:pt x="307" y="461"/>
                      <a:pt x="307" y="461"/>
                    </a:cubicBezTo>
                    <a:cubicBezTo>
                      <a:pt x="307" y="461"/>
                      <a:pt x="307" y="461"/>
                      <a:pt x="307" y="460"/>
                    </a:cubicBezTo>
                    <a:cubicBezTo>
                      <a:pt x="307" y="460"/>
                      <a:pt x="307" y="460"/>
                      <a:pt x="307" y="460"/>
                    </a:cubicBezTo>
                    <a:cubicBezTo>
                      <a:pt x="307" y="460"/>
                      <a:pt x="306" y="459"/>
                      <a:pt x="306" y="459"/>
                    </a:cubicBezTo>
                    <a:cubicBezTo>
                      <a:pt x="306" y="458"/>
                      <a:pt x="306" y="458"/>
                      <a:pt x="306" y="458"/>
                    </a:cubicBezTo>
                    <a:cubicBezTo>
                      <a:pt x="306" y="457"/>
                      <a:pt x="306" y="457"/>
                      <a:pt x="306" y="457"/>
                    </a:cubicBezTo>
                    <a:cubicBezTo>
                      <a:pt x="306" y="457"/>
                      <a:pt x="306" y="457"/>
                      <a:pt x="307" y="457"/>
                    </a:cubicBezTo>
                    <a:cubicBezTo>
                      <a:pt x="307" y="456"/>
                      <a:pt x="306" y="456"/>
                      <a:pt x="306" y="456"/>
                    </a:cubicBezTo>
                    <a:cubicBezTo>
                      <a:pt x="306" y="455"/>
                      <a:pt x="305" y="454"/>
                      <a:pt x="305" y="454"/>
                    </a:cubicBezTo>
                    <a:cubicBezTo>
                      <a:pt x="304" y="454"/>
                      <a:pt x="304" y="453"/>
                      <a:pt x="304" y="453"/>
                    </a:cubicBezTo>
                    <a:cubicBezTo>
                      <a:pt x="304" y="452"/>
                      <a:pt x="305" y="452"/>
                      <a:pt x="305" y="451"/>
                    </a:cubicBezTo>
                    <a:cubicBezTo>
                      <a:pt x="305" y="451"/>
                      <a:pt x="305" y="450"/>
                      <a:pt x="305" y="450"/>
                    </a:cubicBezTo>
                    <a:cubicBezTo>
                      <a:pt x="305" y="449"/>
                      <a:pt x="305" y="449"/>
                      <a:pt x="306" y="448"/>
                    </a:cubicBezTo>
                    <a:cubicBezTo>
                      <a:pt x="306" y="448"/>
                      <a:pt x="306" y="448"/>
                      <a:pt x="306" y="448"/>
                    </a:cubicBezTo>
                    <a:cubicBezTo>
                      <a:pt x="306" y="448"/>
                      <a:pt x="306" y="447"/>
                      <a:pt x="306" y="447"/>
                    </a:cubicBezTo>
                    <a:cubicBezTo>
                      <a:pt x="305" y="447"/>
                      <a:pt x="305" y="447"/>
                      <a:pt x="306" y="447"/>
                    </a:cubicBezTo>
                    <a:cubicBezTo>
                      <a:pt x="306" y="447"/>
                      <a:pt x="306" y="447"/>
                      <a:pt x="306" y="447"/>
                    </a:cubicBezTo>
                    <a:cubicBezTo>
                      <a:pt x="306" y="447"/>
                      <a:pt x="307" y="447"/>
                      <a:pt x="307" y="447"/>
                    </a:cubicBezTo>
                    <a:cubicBezTo>
                      <a:pt x="307" y="447"/>
                      <a:pt x="307" y="447"/>
                      <a:pt x="307" y="447"/>
                    </a:cubicBezTo>
                    <a:cubicBezTo>
                      <a:pt x="308" y="447"/>
                      <a:pt x="308" y="446"/>
                      <a:pt x="308" y="447"/>
                    </a:cubicBezTo>
                    <a:cubicBezTo>
                      <a:pt x="308" y="447"/>
                      <a:pt x="309" y="447"/>
                      <a:pt x="309" y="447"/>
                    </a:cubicBezTo>
                    <a:cubicBezTo>
                      <a:pt x="309" y="447"/>
                      <a:pt x="310" y="447"/>
                      <a:pt x="310" y="447"/>
                    </a:cubicBezTo>
                    <a:cubicBezTo>
                      <a:pt x="311" y="447"/>
                      <a:pt x="311" y="446"/>
                      <a:pt x="311" y="446"/>
                    </a:cubicBezTo>
                    <a:cubicBezTo>
                      <a:pt x="311" y="446"/>
                      <a:pt x="311" y="445"/>
                      <a:pt x="312" y="445"/>
                    </a:cubicBezTo>
                    <a:cubicBezTo>
                      <a:pt x="312" y="445"/>
                      <a:pt x="312" y="445"/>
                      <a:pt x="313" y="444"/>
                    </a:cubicBezTo>
                    <a:cubicBezTo>
                      <a:pt x="313" y="444"/>
                      <a:pt x="314" y="443"/>
                      <a:pt x="314" y="443"/>
                    </a:cubicBezTo>
                    <a:cubicBezTo>
                      <a:pt x="314" y="443"/>
                      <a:pt x="314" y="443"/>
                      <a:pt x="314" y="443"/>
                    </a:cubicBezTo>
                    <a:cubicBezTo>
                      <a:pt x="314" y="443"/>
                      <a:pt x="314" y="443"/>
                      <a:pt x="314" y="443"/>
                    </a:cubicBezTo>
                    <a:cubicBezTo>
                      <a:pt x="314" y="442"/>
                      <a:pt x="314" y="441"/>
                      <a:pt x="314" y="441"/>
                    </a:cubicBezTo>
                    <a:cubicBezTo>
                      <a:pt x="315" y="440"/>
                      <a:pt x="316" y="440"/>
                      <a:pt x="316" y="439"/>
                    </a:cubicBezTo>
                    <a:cubicBezTo>
                      <a:pt x="317" y="439"/>
                      <a:pt x="317" y="439"/>
                      <a:pt x="317" y="439"/>
                    </a:cubicBezTo>
                    <a:cubicBezTo>
                      <a:pt x="317" y="439"/>
                      <a:pt x="318" y="438"/>
                      <a:pt x="318" y="438"/>
                    </a:cubicBezTo>
                    <a:cubicBezTo>
                      <a:pt x="318" y="438"/>
                      <a:pt x="318" y="438"/>
                      <a:pt x="318" y="438"/>
                    </a:cubicBezTo>
                    <a:cubicBezTo>
                      <a:pt x="318" y="437"/>
                      <a:pt x="318" y="437"/>
                      <a:pt x="318" y="437"/>
                    </a:cubicBezTo>
                    <a:cubicBezTo>
                      <a:pt x="318" y="437"/>
                      <a:pt x="317" y="437"/>
                      <a:pt x="317" y="436"/>
                    </a:cubicBezTo>
                    <a:cubicBezTo>
                      <a:pt x="317" y="436"/>
                      <a:pt x="317" y="436"/>
                      <a:pt x="317" y="436"/>
                    </a:cubicBezTo>
                    <a:cubicBezTo>
                      <a:pt x="317" y="435"/>
                      <a:pt x="317" y="435"/>
                      <a:pt x="317" y="435"/>
                    </a:cubicBezTo>
                    <a:cubicBezTo>
                      <a:pt x="318" y="435"/>
                      <a:pt x="317" y="434"/>
                      <a:pt x="318" y="434"/>
                    </a:cubicBezTo>
                    <a:cubicBezTo>
                      <a:pt x="318" y="434"/>
                      <a:pt x="318" y="433"/>
                      <a:pt x="318" y="433"/>
                    </a:cubicBezTo>
                    <a:cubicBezTo>
                      <a:pt x="318" y="432"/>
                      <a:pt x="318" y="432"/>
                      <a:pt x="318" y="431"/>
                    </a:cubicBezTo>
                    <a:cubicBezTo>
                      <a:pt x="318" y="431"/>
                      <a:pt x="318" y="430"/>
                      <a:pt x="318" y="430"/>
                    </a:cubicBezTo>
                    <a:cubicBezTo>
                      <a:pt x="317" y="430"/>
                      <a:pt x="317" y="430"/>
                      <a:pt x="317" y="430"/>
                    </a:cubicBezTo>
                    <a:cubicBezTo>
                      <a:pt x="317" y="430"/>
                      <a:pt x="316" y="430"/>
                      <a:pt x="316" y="430"/>
                    </a:cubicBezTo>
                    <a:cubicBezTo>
                      <a:pt x="316" y="430"/>
                      <a:pt x="316" y="430"/>
                      <a:pt x="316" y="430"/>
                    </a:cubicBezTo>
                    <a:cubicBezTo>
                      <a:pt x="316" y="430"/>
                      <a:pt x="316" y="430"/>
                      <a:pt x="316" y="430"/>
                    </a:cubicBezTo>
                    <a:cubicBezTo>
                      <a:pt x="316" y="430"/>
                      <a:pt x="316" y="430"/>
                      <a:pt x="316" y="431"/>
                    </a:cubicBezTo>
                    <a:cubicBezTo>
                      <a:pt x="316" y="431"/>
                      <a:pt x="316" y="431"/>
                      <a:pt x="316" y="431"/>
                    </a:cubicBezTo>
                    <a:cubicBezTo>
                      <a:pt x="315" y="431"/>
                      <a:pt x="315" y="431"/>
                      <a:pt x="315" y="431"/>
                    </a:cubicBezTo>
                    <a:cubicBezTo>
                      <a:pt x="315" y="432"/>
                      <a:pt x="314" y="432"/>
                      <a:pt x="315" y="432"/>
                    </a:cubicBezTo>
                    <a:cubicBezTo>
                      <a:pt x="315" y="432"/>
                      <a:pt x="315" y="432"/>
                      <a:pt x="315" y="433"/>
                    </a:cubicBezTo>
                    <a:cubicBezTo>
                      <a:pt x="315" y="432"/>
                      <a:pt x="315" y="432"/>
                      <a:pt x="316" y="432"/>
                    </a:cubicBezTo>
                    <a:cubicBezTo>
                      <a:pt x="316" y="433"/>
                      <a:pt x="316" y="433"/>
                      <a:pt x="316" y="433"/>
                    </a:cubicBezTo>
                    <a:cubicBezTo>
                      <a:pt x="316" y="433"/>
                      <a:pt x="315" y="434"/>
                      <a:pt x="315" y="434"/>
                    </a:cubicBezTo>
                    <a:cubicBezTo>
                      <a:pt x="315" y="434"/>
                      <a:pt x="315" y="434"/>
                      <a:pt x="314" y="434"/>
                    </a:cubicBezTo>
                    <a:cubicBezTo>
                      <a:pt x="314" y="434"/>
                      <a:pt x="314" y="434"/>
                      <a:pt x="314" y="434"/>
                    </a:cubicBezTo>
                    <a:cubicBezTo>
                      <a:pt x="313" y="434"/>
                      <a:pt x="313" y="435"/>
                      <a:pt x="313" y="435"/>
                    </a:cubicBezTo>
                    <a:cubicBezTo>
                      <a:pt x="313" y="435"/>
                      <a:pt x="312" y="435"/>
                      <a:pt x="312" y="435"/>
                    </a:cubicBezTo>
                    <a:cubicBezTo>
                      <a:pt x="312" y="435"/>
                      <a:pt x="312" y="434"/>
                      <a:pt x="312" y="434"/>
                    </a:cubicBezTo>
                    <a:cubicBezTo>
                      <a:pt x="311" y="434"/>
                      <a:pt x="311" y="434"/>
                      <a:pt x="311" y="434"/>
                    </a:cubicBezTo>
                    <a:cubicBezTo>
                      <a:pt x="311" y="434"/>
                      <a:pt x="311" y="434"/>
                      <a:pt x="311" y="434"/>
                    </a:cubicBezTo>
                    <a:cubicBezTo>
                      <a:pt x="311" y="433"/>
                      <a:pt x="311" y="433"/>
                      <a:pt x="311" y="432"/>
                    </a:cubicBezTo>
                    <a:cubicBezTo>
                      <a:pt x="312" y="432"/>
                      <a:pt x="312" y="431"/>
                      <a:pt x="311" y="430"/>
                    </a:cubicBezTo>
                    <a:cubicBezTo>
                      <a:pt x="311" y="430"/>
                      <a:pt x="312" y="430"/>
                      <a:pt x="312" y="430"/>
                    </a:cubicBezTo>
                    <a:cubicBezTo>
                      <a:pt x="312" y="430"/>
                      <a:pt x="312" y="430"/>
                      <a:pt x="312" y="430"/>
                    </a:cubicBezTo>
                    <a:cubicBezTo>
                      <a:pt x="313" y="430"/>
                      <a:pt x="313" y="430"/>
                      <a:pt x="313" y="430"/>
                    </a:cubicBezTo>
                    <a:cubicBezTo>
                      <a:pt x="313" y="429"/>
                      <a:pt x="313" y="429"/>
                      <a:pt x="313" y="429"/>
                    </a:cubicBezTo>
                    <a:cubicBezTo>
                      <a:pt x="314" y="429"/>
                      <a:pt x="314" y="429"/>
                      <a:pt x="314" y="429"/>
                    </a:cubicBezTo>
                    <a:cubicBezTo>
                      <a:pt x="314" y="429"/>
                      <a:pt x="315" y="428"/>
                      <a:pt x="315" y="427"/>
                    </a:cubicBezTo>
                    <a:cubicBezTo>
                      <a:pt x="315" y="428"/>
                      <a:pt x="314" y="428"/>
                      <a:pt x="314" y="427"/>
                    </a:cubicBezTo>
                    <a:cubicBezTo>
                      <a:pt x="314" y="427"/>
                      <a:pt x="314" y="427"/>
                      <a:pt x="314" y="427"/>
                    </a:cubicBezTo>
                    <a:cubicBezTo>
                      <a:pt x="314" y="427"/>
                      <a:pt x="314" y="427"/>
                      <a:pt x="313" y="427"/>
                    </a:cubicBezTo>
                    <a:cubicBezTo>
                      <a:pt x="313" y="427"/>
                      <a:pt x="313" y="426"/>
                      <a:pt x="313" y="426"/>
                    </a:cubicBezTo>
                    <a:cubicBezTo>
                      <a:pt x="313" y="426"/>
                      <a:pt x="314" y="425"/>
                      <a:pt x="314" y="424"/>
                    </a:cubicBezTo>
                    <a:cubicBezTo>
                      <a:pt x="314" y="424"/>
                      <a:pt x="313" y="424"/>
                      <a:pt x="314" y="424"/>
                    </a:cubicBezTo>
                    <a:cubicBezTo>
                      <a:pt x="314" y="423"/>
                      <a:pt x="314" y="423"/>
                      <a:pt x="314" y="423"/>
                    </a:cubicBezTo>
                    <a:cubicBezTo>
                      <a:pt x="315" y="423"/>
                      <a:pt x="315" y="423"/>
                      <a:pt x="315" y="423"/>
                    </a:cubicBezTo>
                    <a:cubicBezTo>
                      <a:pt x="316" y="423"/>
                      <a:pt x="316" y="423"/>
                      <a:pt x="316" y="423"/>
                    </a:cubicBezTo>
                    <a:cubicBezTo>
                      <a:pt x="316" y="423"/>
                      <a:pt x="316" y="423"/>
                      <a:pt x="316" y="423"/>
                    </a:cubicBezTo>
                    <a:cubicBezTo>
                      <a:pt x="317" y="423"/>
                      <a:pt x="317" y="423"/>
                      <a:pt x="317" y="423"/>
                    </a:cubicBezTo>
                    <a:cubicBezTo>
                      <a:pt x="317" y="422"/>
                      <a:pt x="318" y="422"/>
                      <a:pt x="318" y="422"/>
                    </a:cubicBezTo>
                    <a:cubicBezTo>
                      <a:pt x="318" y="422"/>
                      <a:pt x="318" y="423"/>
                      <a:pt x="317" y="423"/>
                    </a:cubicBezTo>
                    <a:cubicBezTo>
                      <a:pt x="317" y="424"/>
                      <a:pt x="317" y="424"/>
                      <a:pt x="316" y="424"/>
                    </a:cubicBezTo>
                    <a:cubicBezTo>
                      <a:pt x="316" y="425"/>
                      <a:pt x="316" y="425"/>
                      <a:pt x="316" y="426"/>
                    </a:cubicBezTo>
                    <a:cubicBezTo>
                      <a:pt x="316" y="426"/>
                      <a:pt x="316" y="426"/>
                      <a:pt x="316" y="426"/>
                    </a:cubicBezTo>
                    <a:cubicBezTo>
                      <a:pt x="316" y="426"/>
                      <a:pt x="316" y="426"/>
                      <a:pt x="316" y="426"/>
                    </a:cubicBezTo>
                    <a:cubicBezTo>
                      <a:pt x="316" y="426"/>
                      <a:pt x="317" y="426"/>
                      <a:pt x="317" y="426"/>
                    </a:cubicBezTo>
                    <a:cubicBezTo>
                      <a:pt x="318" y="425"/>
                      <a:pt x="318" y="424"/>
                      <a:pt x="319" y="423"/>
                    </a:cubicBezTo>
                    <a:cubicBezTo>
                      <a:pt x="319" y="423"/>
                      <a:pt x="318" y="423"/>
                      <a:pt x="318" y="422"/>
                    </a:cubicBezTo>
                    <a:cubicBezTo>
                      <a:pt x="318" y="422"/>
                      <a:pt x="319" y="422"/>
                      <a:pt x="319" y="421"/>
                    </a:cubicBezTo>
                    <a:cubicBezTo>
                      <a:pt x="319" y="421"/>
                      <a:pt x="319" y="420"/>
                      <a:pt x="318" y="420"/>
                    </a:cubicBezTo>
                    <a:cubicBezTo>
                      <a:pt x="318" y="420"/>
                      <a:pt x="317" y="420"/>
                      <a:pt x="317" y="420"/>
                    </a:cubicBezTo>
                    <a:cubicBezTo>
                      <a:pt x="317" y="420"/>
                      <a:pt x="317" y="420"/>
                      <a:pt x="317" y="420"/>
                    </a:cubicBezTo>
                    <a:cubicBezTo>
                      <a:pt x="317" y="420"/>
                      <a:pt x="316" y="420"/>
                      <a:pt x="316" y="420"/>
                    </a:cubicBezTo>
                    <a:cubicBezTo>
                      <a:pt x="316" y="421"/>
                      <a:pt x="316" y="421"/>
                      <a:pt x="316" y="421"/>
                    </a:cubicBezTo>
                    <a:cubicBezTo>
                      <a:pt x="316" y="421"/>
                      <a:pt x="316" y="421"/>
                      <a:pt x="316" y="421"/>
                    </a:cubicBezTo>
                    <a:cubicBezTo>
                      <a:pt x="315" y="421"/>
                      <a:pt x="314" y="422"/>
                      <a:pt x="314" y="421"/>
                    </a:cubicBezTo>
                    <a:cubicBezTo>
                      <a:pt x="313" y="421"/>
                      <a:pt x="313" y="421"/>
                      <a:pt x="313" y="421"/>
                    </a:cubicBezTo>
                    <a:cubicBezTo>
                      <a:pt x="313" y="421"/>
                      <a:pt x="313" y="421"/>
                      <a:pt x="313" y="421"/>
                    </a:cubicBezTo>
                    <a:cubicBezTo>
                      <a:pt x="313" y="420"/>
                      <a:pt x="312" y="420"/>
                      <a:pt x="312" y="419"/>
                    </a:cubicBezTo>
                    <a:cubicBezTo>
                      <a:pt x="312" y="419"/>
                      <a:pt x="312" y="418"/>
                      <a:pt x="312" y="418"/>
                    </a:cubicBezTo>
                    <a:cubicBezTo>
                      <a:pt x="312" y="418"/>
                      <a:pt x="311" y="418"/>
                      <a:pt x="311" y="418"/>
                    </a:cubicBezTo>
                    <a:cubicBezTo>
                      <a:pt x="311" y="417"/>
                      <a:pt x="311" y="417"/>
                      <a:pt x="311" y="417"/>
                    </a:cubicBezTo>
                    <a:cubicBezTo>
                      <a:pt x="311" y="417"/>
                      <a:pt x="310" y="417"/>
                      <a:pt x="310" y="417"/>
                    </a:cubicBezTo>
                    <a:cubicBezTo>
                      <a:pt x="310" y="418"/>
                      <a:pt x="310" y="418"/>
                      <a:pt x="310" y="419"/>
                    </a:cubicBezTo>
                    <a:cubicBezTo>
                      <a:pt x="310" y="419"/>
                      <a:pt x="309" y="419"/>
                      <a:pt x="309" y="419"/>
                    </a:cubicBezTo>
                    <a:cubicBezTo>
                      <a:pt x="309" y="419"/>
                      <a:pt x="309" y="418"/>
                      <a:pt x="309" y="418"/>
                    </a:cubicBezTo>
                    <a:cubicBezTo>
                      <a:pt x="309" y="418"/>
                      <a:pt x="308" y="418"/>
                      <a:pt x="308" y="418"/>
                    </a:cubicBezTo>
                    <a:cubicBezTo>
                      <a:pt x="308" y="418"/>
                      <a:pt x="307" y="418"/>
                      <a:pt x="307" y="417"/>
                    </a:cubicBezTo>
                    <a:cubicBezTo>
                      <a:pt x="306" y="417"/>
                      <a:pt x="306" y="417"/>
                      <a:pt x="305" y="416"/>
                    </a:cubicBezTo>
                    <a:cubicBezTo>
                      <a:pt x="305" y="416"/>
                      <a:pt x="305" y="416"/>
                      <a:pt x="304" y="415"/>
                    </a:cubicBezTo>
                    <a:cubicBezTo>
                      <a:pt x="304" y="415"/>
                      <a:pt x="304" y="415"/>
                      <a:pt x="304" y="415"/>
                    </a:cubicBezTo>
                    <a:cubicBezTo>
                      <a:pt x="304" y="415"/>
                      <a:pt x="304" y="415"/>
                      <a:pt x="304" y="415"/>
                    </a:cubicBezTo>
                    <a:cubicBezTo>
                      <a:pt x="304" y="415"/>
                      <a:pt x="304" y="415"/>
                      <a:pt x="303" y="415"/>
                    </a:cubicBezTo>
                    <a:cubicBezTo>
                      <a:pt x="303" y="415"/>
                      <a:pt x="303" y="415"/>
                      <a:pt x="303" y="415"/>
                    </a:cubicBezTo>
                    <a:cubicBezTo>
                      <a:pt x="303" y="415"/>
                      <a:pt x="302" y="415"/>
                      <a:pt x="302" y="415"/>
                    </a:cubicBezTo>
                    <a:cubicBezTo>
                      <a:pt x="302" y="414"/>
                      <a:pt x="302" y="414"/>
                      <a:pt x="301" y="414"/>
                    </a:cubicBezTo>
                    <a:cubicBezTo>
                      <a:pt x="301" y="414"/>
                      <a:pt x="301" y="414"/>
                      <a:pt x="301" y="413"/>
                    </a:cubicBezTo>
                    <a:cubicBezTo>
                      <a:pt x="301" y="413"/>
                      <a:pt x="301" y="413"/>
                      <a:pt x="301" y="413"/>
                    </a:cubicBezTo>
                    <a:cubicBezTo>
                      <a:pt x="301" y="413"/>
                      <a:pt x="301" y="413"/>
                      <a:pt x="301" y="413"/>
                    </a:cubicBezTo>
                    <a:cubicBezTo>
                      <a:pt x="301" y="412"/>
                      <a:pt x="301" y="412"/>
                      <a:pt x="301" y="412"/>
                    </a:cubicBezTo>
                    <a:cubicBezTo>
                      <a:pt x="301" y="412"/>
                      <a:pt x="301" y="412"/>
                      <a:pt x="301" y="412"/>
                    </a:cubicBezTo>
                    <a:cubicBezTo>
                      <a:pt x="301" y="411"/>
                      <a:pt x="301" y="411"/>
                      <a:pt x="301" y="411"/>
                    </a:cubicBezTo>
                    <a:cubicBezTo>
                      <a:pt x="301" y="411"/>
                      <a:pt x="300" y="411"/>
                      <a:pt x="300" y="411"/>
                    </a:cubicBezTo>
                    <a:cubicBezTo>
                      <a:pt x="300" y="411"/>
                      <a:pt x="300" y="411"/>
                      <a:pt x="299" y="410"/>
                    </a:cubicBezTo>
                    <a:cubicBezTo>
                      <a:pt x="299" y="410"/>
                      <a:pt x="299" y="410"/>
                      <a:pt x="299" y="409"/>
                    </a:cubicBezTo>
                    <a:cubicBezTo>
                      <a:pt x="299" y="409"/>
                      <a:pt x="299" y="409"/>
                      <a:pt x="299" y="408"/>
                    </a:cubicBezTo>
                    <a:cubicBezTo>
                      <a:pt x="299" y="408"/>
                      <a:pt x="299" y="408"/>
                      <a:pt x="299" y="408"/>
                    </a:cubicBezTo>
                    <a:cubicBezTo>
                      <a:pt x="298" y="407"/>
                      <a:pt x="298" y="407"/>
                      <a:pt x="298" y="407"/>
                    </a:cubicBezTo>
                    <a:cubicBezTo>
                      <a:pt x="298" y="407"/>
                      <a:pt x="298" y="406"/>
                      <a:pt x="298" y="406"/>
                    </a:cubicBezTo>
                    <a:cubicBezTo>
                      <a:pt x="298" y="406"/>
                      <a:pt x="298" y="405"/>
                      <a:pt x="298" y="404"/>
                    </a:cubicBezTo>
                    <a:cubicBezTo>
                      <a:pt x="298" y="404"/>
                      <a:pt x="298" y="403"/>
                      <a:pt x="299" y="403"/>
                    </a:cubicBezTo>
                    <a:cubicBezTo>
                      <a:pt x="299" y="403"/>
                      <a:pt x="299" y="403"/>
                      <a:pt x="299" y="403"/>
                    </a:cubicBezTo>
                    <a:cubicBezTo>
                      <a:pt x="299" y="402"/>
                      <a:pt x="299" y="402"/>
                      <a:pt x="299" y="402"/>
                    </a:cubicBezTo>
                    <a:cubicBezTo>
                      <a:pt x="300" y="402"/>
                      <a:pt x="300" y="402"/>
                      <a:pt x="300" y="402"/>
                    </a:cubicBezTo>
                    <a:cubicBezTo>
                      <a:pt x="300" y="402"/>
                      <a:pt x="300" y="401"/>
                      <a:pt x="300" y="401"/>
                    </a:cubicBezTo>
                    <a:cubicBezTo>
                      <a:pt x="300" y="401"/>
                      <a:pt x="300" y="400"/>
                      <a:pt x="300" y="400"/>
                    </a:cubicBezTo>
                    <a:cubicBezTo>
                      <a:pt x="300" y="400"/>
                      <a:pt x="300" y="400"/>
                      <a:pt x="300" y="400"/>
                    </a:cubicBezTo>
                    <a:cubicBezTo>
                      <a:pt x="300" y="400"/>
                      <a:pt x="300" y="400"/>
                      <a:pt x="301" y="400"/>
                    </a:cubicBezTo>
                    <a:cubicBezTo>
                      <a:pt x="301" y="400"/>
                      <a:pt x="301" y="400"/>
                      <a:pt x="301" y="400"/>
                    </a:cubicBezTo>
                    <a:cubicBezTo>
                      <a:pt x="301" y="399"/>
                      <a:pt x="301" y="399"/>
                      <a:pt x="301" y="399"/>
                    </a:cubicBezTo>
                    <a:cubicBezTo>
                      <a:pt x="301" y="399"/>
                      <a:pt x="302" y="399"/>
                      <a:pt x="302" y="399"/>
                    </a:cubicBezTo>
                    <a:cubicBezTo>
                      <a:pt x="302" y="399"/>
                      <a:pt x="302" y="399"/>
                      <a:pt x="302" y="399"/>
                    </a:cubicBezTo>
                    <a:cubicBezTo>
                      <a:pt x="302" y="399"/>
                      <a:pt x="302" y="398"/>
                      <a:pt x="302" y="398"/>
                    </a:cubicBezTo>
                    <a:cubicBezTo>
                      <a:pt x="301" y="398"/>
                      <a:pt x="302" y="398"/>
                      <a:pt x="302" y="398"/>
                    </a:cubicBezTo>
                    <a:cubicBezTo>
                      <a:pt x="302" y="397"/>
                      <a:pt x="302" y="397"/>
                      <a:pt x="303" y="396"/>
                    </a:cubicBezTo>
                    <a:cubicBezTo>
                      <a:pt x="302" y="396"/>
                      <a:pt x="302" y="397"/>
                      <a:pt x="302" y="397"/>
                    </a:cubicBezTo>
                    <a:cubicBezTo>
                      <a:pt x="302" y="397"/>
                      <a:pt x="301" y="398"/>
                      <a:pt x="301" y="398"/>
                    </a:cubicBezTo>
                    <a:cubicBezTo>
                      <a:pt x="301" y="398"/>
                      <a:pt x="301" y="398"/>
                      <a:pt x="301" y="398"/>
                    </a:cubicBezTo>
                    <a:cubicBezTo>
                      <a:pt x="300" y="398"/>
                      <a:pt x="300" y="398"/>
                      <a:pt x="300" y="398"/>
                    </a:cubicBezTo>
                    <a:cubicBezTo>
                      <a:pt x="300" y="397"/>
                      <a:pt x="299" y="397"/>
                      <a:pt x="299" y="396"/>
                    </a:cubicBezTo>
                    <a:cubicBezTo>
                      <a:pt x="299" y="396"/>
                      <a:pt x="299" y="396"/>
                      <a:pt x="299" y="396"/>
                    </a:cubicBezTo>
                    <a:cubicBezTo>
                      <a:pt x="299" y="396"/>
                      <a:pt x="299" y="396"/>
                      <a:pt x="299" y="395"/>
                    </a:cubicBezTo>
                    <a:cubicBezTo>
                      <a:pt x="298" y="395"/>
                      <a:pt x="298" y="395"/>
                      <a:pt x="298" y="394"/>
                    </a:cubicBezTo>
                    <a:cubicBezTo>
                      <a:pt x="298" y="393"/>
                      <a:pt x="298" y="393"/>
                      <a:pt x="298" y="392"/>
                    </a:cubicBezTo>
                    <a:cubicBezTo>
                      <a:pt x="298" y="392"/>
                      <a:pt x="298" y="391"/>
                      <a:pt x="299" y="391"/>
                    </a:cubicBezTo>
                    <a:cubicBezTo>
                      <a:pt x="299" y="390"/>
                      <a:pt x="299" y="390"/>
                      <a:pt x="299" y="389"/>
                    </a:cubicBezTo>
                    <a:cubicBezTo>
                      <a:pt x="299" y="389"/>
                      <a:pt x="300" y="389"/>
                      <a:pt x="300" y="389"/>
                    </a:cubicBezTo>
                    <a:cubicBezTo>
                      <a:pt x="300" y="389"/>
                      <a:pt x="300" y="389"/>
                      <a:pt x="300" y="389"/>
                    </a:cubicBezTo>
                    <a:cubicBezTo>
                      <a:pt x="299" y="389"/>
                      <a:pt x="299" y="389"/>
                      <a:pt x="299" y="389"/>
                    </a:cubicBezTo>
                    <a:cubicBezTo>
                      <a:pt x="299" y="389"/>
                      <a:pt x="299" y="389"/>
                      <a:pt x="299" y="389"/>
                    </a:cubicBezTo>
                    <a:cubicBezTo>
                      <a:pt x="299" y="389"/>
                      <a:pt x="299" y="389"/>
                      <a:pt x="299" y="389"/>
                    </a:cubicBezTo>
                    <a:cubicBezTo>
                      <a:pt x="299" y="388"/>
                      <a:pt x="298" y="388"/>
                      <a:pt x="298" y="388"/>
                    </a:cubicBezTo>
                    <a:cubicBezTo>
                      <a:pt x="298" y="388"/>
                      <a:pt x="298" y="388"/>
                      <a:pt x="298" y="388"/>
                    </a:cubicBezTo>
                    <a:cubicBezTo>
                      <a:pt x="298" y="388"/>
                      <a:pt x="299" y="387"/>
                      <a:pt x="299" y="387"/>
                    </a:cubicBezTo>
                    <a:cubicBezTo>
                      <a:pt x="299" y="387"/>
                      <a:pt x="299" y="387"/>
                      <a:pt x="299" y="387"/>
                    </a:cubicBezTo>
                    <a:cubicBezTo>
                      <a:pt x="299" y="387"/>
                      <a:pt x="299" y="387"/>
                      <a:pt x="299" y="387"/>
                    </a:cubicBezTo>
                    <a:cubicBezTo>
                      <a:pt x="299" y="387"/>
                      <a:pt x="299" y="387"/>
                      <a:pt x="299" y="387"/>
                    </a:cubicBezTo>
                    <a:cubicBezTo>
                      <a:pt x="299" y="386"/>
                      <a:pt x="299" y="385"/>
                      <a:pt x="299" y="385"/>
                    </a:cubicBezTo>
                    <a:cubicBezTo>
                      <a:pt x="299" y="385"/>
                      <a:pt x="299" y="385"/>
                      <a:pt x="299" y="385"/>
                    </a:cubicBezTo>
                    <a:cubicBezTo>
                      <a:pt x="300" y="385"/>
                      <a:pt x="300" y="385"/>
                      <a:pt x="300" y="384"/>
                    </a:cubicBezTo>
                    <a:cubicBezTo>
                      <a:pt x="300" y="384"/>
                      <a:pt x="300" y="384"/>
                      <a:pt x="300" y="384"/>
                    </a:cubicBezTo>
                    <a:cubicBezTo>
                      <a:pt x="300" y="384"/>
                      <a:pt x="300" y="383"/>
                      <a:pt x="301" y="383"/>
                    </a:cubicBezTo>
                    <a:cubicBezTo>
                      <a:pt x="301" y="382"/>
                      <a:pt x="301" y="382"/>
                      <a:pt x="302" y="382"/>
                    </a:cubicBezTo>
                    <a:cubicBezTo>
                      <a:pt x="302" y="382"/>
                      <a:pt x="303" y="382"/>
                      <a:pt x="303" y="382"/>
                    </a:cubicBezTo>
                    <a:cubicBezTo>
                      <a:pt x="303" y="383"/>
                      <a:pt x="303" y="383"/>
                      <a:pt x="303" y="383"/>
                    </a:cubicBezTo>
                    <a:cubicBezTo>
                      <a:pt x="303" y="383"/>
                      <a:pt x="303" y="384"/>
                      <a:pt x="303" y="384"/>
                    </a:cubicBezTo>
                    <a:cubicBezTo>
                      <a:pt x="304" y="384"/>
                      <a:pt x="304" y="384"/>
                      <a:pt x="304" y="385"/>
                    </a:cubicBezTo>
                    <a:cubicBezTo>
                      <a:pt x="304" y="385"/>
                      <a:pt x="304" y="385"/>
                      <a:pt x="305" y="385"/>
                    </a:cubicBezTo>
                    <a:cubicBezTo>
                      <a:pt x="305" y="385"/>
                      <a:pt x="305" y="385"/>
                      <a:pt x="305" y="384"/>
                    </a:cubicBezTo>
                    <a:cubicBezTo>
                      <a:pt x="305" y="384"/>
                      <a:pt x="305" y="384"/>
                      <a:pt x="305" y="383"/>
                    </a:cubicBezTo>
                    <a:cubicBezTo>
                      <a:pt x="305" y="383"/>
                      <a:pt x="306" y="383"/>
                      <a:pt x="306" y="383"/>
                    </a:cubicBezTo>
                    <a:cubicBezTo>
                      <a:pt x="306" y="382"/>
                      <a:pt x="305" y="382"/>
                      <a:pt x="305" y="382"/>
                    </a:cubicBezTo>
                    <a:cubicBezTo>
                      <a:pt x="305" y="382"/>
                      <a:pt x="305" y="382"/>
                      <a:pt x="305" y="382"/>
                    </a:cubicBezTo>
                    <a:cubicBezTo>
                      <a:pt x="305" y="381"/>
                      <a:pt x="305" y="381"/>
                      <a:pt x="305" y="381"/>
                    </a:cubicBezTo>
                    <a:cubicBezTo>
                      <a:pt x="305" y="381"/>
                      <a:pt x="305" y="381"/>
                      <a:pt x="305" y="381"/>
                    </a:cubicBezTo>
                    <a:cubicBezTo>
                      <a:pt x="305" y="381"/>
                      <a:pt x="306" y="381"/>
                      <a:pt x="306" y="380"/>
                    </a:cubicBezTo>
                    <a:cubicBezTo>
                      <a:pt x="306" y="380"/>
                      <a:pt x="306" y="380"/>
                      <a:pt x="306" y="380"/>
                    </a:cubicBezTo>
                    <a:cubicBezTo>
                      <a:pt x="305" y="380"/>
                      <a:pt x="305" y="380"/>
                      <a:pt x="305" y="380"/>
                    </a:cubicBezTo>
                    <a:cubicBezTo>
                      <a:pt x="305" y="380"/>
                      <a:pt x="304" y="380"/>
                      <a:pt x="303" y="380"/>
                    </a:cubicBezTo>
                    <a:cubicBezTo>
                      <a:pt x="303" y="380"/>
                      <a:pt x="303" y="380"/>
                      <a:pt x="303" y="380"/>
                    </a:cubicBezTo>
                    <a:cubicBezTo>
                      <a:pt x="303" y="380"/>
                      <a:pt x="303" y="380"/>
                      <a:pt x="303" y="380"/>
                    </a:cubicBezTo>
                    <a:cubicBezTo>
                      <a:pt x="303" y="379"/>
                      <a:pt x="303" y="379"/>
                      <a:pt x="302" y="379"/>
                    </a:cubicBezTo>
                    <a:cubicBezTo>
                      <a:pt x="302" y="379"/>
                      <a:pt x="302" y="379"/>
                      <a:pt x="302" y="379"/>
                    </a:cubicBezTo>
                    <a:cubicBezTo>
                      <a:pt x="302" y="379"/>
                      <a:pt x="302" y="379"/>
                      <a:pt x="302" y="379"/>
                    </a:cubicBezTo>
                    <a:cubicBezTo>
                      <a:pt x="303" y="378"/>
                      <a:pt x="303" y="378"/>
                      <a:pt x="303" y="378"/>
                    </a:cubicBezTo>
                    <a:cubicBezTo>
                      <a:pt x="303" y="378"/>
                      <a:pt x="303" y="378"/>
                      <a:pt x="303" y="378"/>
                    </a:cubicBezTo>
                    <a:cubicBezTo>
                      <a:pt x="303" y="377"/>
                      <a:pt x="303" y="377"/>
                      <a:pt x="303" y="377"/>
                    </a:cubicBezTo>
                    <a:cubicBezTo>
                      <a:pt x="303" y="377"/>
                      <a:pt x="304" y="377"/>
                      <a:pt x="304" y="377"/>
                    </a:cubicBezTo>
                    <a:cubicBezTo>
                      <a:pt x="304" y="377"/>
                      <a:pt x="304" y="376"/>
                      <a:pt x="304" y="376"/>
                    </a:cubicBezTo>
                    <a:cubicBezTo>
                      <a:pt x="305" y="376"/>
                      <a:pt x="305" y="375"/>
                      <a:pt x="306" y="375"/>
                    </a:cubicBezTo>
                    <a:cubicBezTo>
                      <a:pt x="305" y="375"/>
                      <a:pt x="305" y="374"/>
                      <a:pt x="305" y="374"/>
                    </a:cubicBezTo>
                    <a:cubicBezTo>
                      <a:pt x="305" y="374"/>
                      <a:pt x="306" y="374"/>
                      <a:pt x="306" y="374"/>
                    </a:cubicBezTo>
                    <a:cubicBezTo>
                      <a:pt x="306" y="374"/>
                      <a:pt x="306" y="373"/>
                      <a:pt x="306" y="373"/>
                    </a:cubicBezTo>
                    <a:cubicBezTo>
                      <a:pt x="306" y="373"/>
                      <a:pt x="306" y="373"/>
                      <a:pt x="306" y="373"/>
                    </a:cubicBezTo>
                    <a:cubicBezTo>
                      <a:pt x="306" y="373"/>
                      <a:pt x="306" y="373"/>
                      <a:pt x="306" y="373"/>
                    </a:cubicBezTo>
                    <a:cubicBezTo>
                      <a:pt x="306" y="373"/>
                      <a:pt x="306" y="373"/>
                      <a:pt x="306" y="373"/>
                    </a:cubicBezTo>
                    <a:cubicBezTo>
                      <a:pt x="307" y="373"/>
                      <a:pt x="307" y="373"/>
                      <a:pt x="307" y="373"/>
                    </a:cubicBezTo>
                    <a:cubicBezTo>
                      <a:pt x="307" y="373"/>
                      <a:pt x="307" y="373"/>
                      <a:pt x="307" y="373"/>
                    </a:cubicBezTo>
                    <a:cubicBezTo>
                      <a:pt x="307" y="373"/>
                      <a:pt x="307" y="373"/>
                      <a:pt x="307" y="373"/>
                    </a:cubicBezTo>
                    <a:cubicBezTo>
                      <a:pt x="307" y="372"/>
                      <a:pt x="307" y="372"/>
                      <a:pt x="307" y="372"/>
                    </a:cubicBezTo>
                    <a:cubicBezTo>
                      <a:pt x="307" y="371"/>
                      <a:pt x="307" y="371"/>
                      <a:pt x="308" y="370"/>
                    </a:cubicBezTo>
                    <a:cubicBezTo>
                      <a:pt x="308" y="370"/>
                      <a:pt x="308" y="370"/>
                      <a:pt x="308" y="370"/>
                    </a:cubicBezTo>
                    <a:cubicBezTo>
                      <a:pt x="308" y="370"/>
                      <a:pt x="308" y="370"/>
                      <a:pt x="309" y="370"/>
                    </a:cubicBezTo>
                    <a:cubicBezTo>
                      <a:pt x="308" y="370"/>
                      <a:pt x="308" y="370"/>
                      <a:pt x="308" y="370"/>
                    </a:cubicBezTo>
                    <a:cubicBezTo>
                      <a:pt x="307" y="370"/>
                      <a:pt x="307" y="369"/>
                      <a:pt x="307" y="369"/>
                    </a:cubicBezTo>
                    <a:cubicBezTo>
                      <a:pt x="307" y="369"/>
                      <a:pt x="307" y="369"/>
                      <a:pt x="307" y="369"/>
                    </a:cubicBezTo>
                    <a:cubicBezTo>
                      <a:pt x="307" y="369"/>
                      <a:pt x="307" y="369"/>
                      <a:pt x="307" y="369"/>
                    </a:cubicBezTo>
                    <a:cubicBezTo>
                      <a:pt x="307" y="369"/>
                      <a:pt x="307" y="369"/>
                      <a:pt x="307" y="369"/>
                    </a:cubicBezTo>
                    <a:cubicBezTo>
                      <a:pt x="307" y="368"/>
                      <a:pt x="307" y="368"/>
                      <a:pt x="307" y="368"/>
                    </a:cubicBezTo>
                    <a:cubicBezTo>
                      <a:pt x="307" y="368"/>
                      <a:pt x="308" y="368"/>
                      <a:pt x="308" y="368"/>
                    </a:cubicBezTo>
                    <a:cubicBezTo>
                      <a:pt x="308" y="367"/>
                      <a:pt x="308" y="367"/>
                      <a:pt x="307" y="367"/>
                    </a:cubicBezTo>
                    <a:cubicBezTo>
                      <a:pt x="308" y="367"/>
                      <a:pt x="309" y="366"/>
                      <a:pt x="310" y="366"/>
                    </a:cubicBezTo>
                    <a:cubicBezTo>
                      <a:pt x="310" y="366"/>
                      <a:pt x="310" y="366"/>
                      <a:pt x="310" y="366"/>
                    </a:cubicBezTo>
                    <a:cubicBezTo>
                      <a:pt x="310" y="366"/>
                      <a:pt x="310" y="366"/>
                      <a:pt x="310" y="366"/>
                    </a:cubicBezTo>
                    <a:cubicBezTo>
                      <a:pt x="310" y="366"/>
                      <a:pt x="309" y="366"/>
                      <a:pt x="309" y="366"/>
                    </a:cubicBezTo>
                    <a:cubicBezTo>
                      <a:pt x="308" y="366"/>
                      <a:pt x="308" y="366"/>
                      <a:pt x="307" y="367"/>
                    </a:cubicBezTo>
                    <a:cubicBezTo>
                      <a:pt x="307" y="366"/>
                      <a:pt x="307" y="366"/>
                      <a:pt x="307" y="365"/>
                    </a:cubicBezTo>
                    <a:cubicBezTo>
                      <a:pt x="307" y="364"/>
                      <a:pt x="307" y="362"/>
                      <a:pt x="307" y="361"/>
                    </a:cubicBezTo>
                    <a:cubicBezTo>
                      <a:pt x="307" y="361"/>
                      <a:pt x="307" y="360"/>
                      <a:pt x="307" y="360"/>
                    </a:cubicBezTo>
                    <a:cubicBezTo>
                      <a:pt x="307" y="360"/>
                      <a:pt x="307" y="360"/>
                      <a:pt x="307" y="360"/>
                    </a:cubicBezTo>
                    <a:cubicBezTo>
                      <a:pt x="307" y="360"/>
                      <a:pt x="307" y="360"/>
                      <a:pt x="307" y="360"/>
                    </a:cubicBezTo>
                    <a:cubicBezTo>
                      <a:pt x="307" y="360"/>
                      <a:pt x="307" y="360"/>
                      <a:pt x="307" y="360"/>
                    </a:cubicBezTo>
                    <a:cubicBezTo>
                      <a:pt x="307" y="359"/>
                      <a:pt x="308" y="359"/>
                      <a:pt x="308" y="359"/>
                    </a:cubicBezTo>
                    <a:cubicBezTo>
                      <a:pt x="308" y="359"/>
                      <a:pt x="307" y="359"/>
                      <a:pt x="307" y="359"/>
                    </a:cubicBezTo>
                    <a:cubicBezTo>
                      <a:pt x="307" y="358"/>
                      <a:pt x="307" y="358"/>
                      <a:pt x="307" y="358"/>
                    </a:cubicBezTo>
                    <a:cubicBezTo>
                      <a:pt x="307" y="357"/>
                      <a:pt x="307" y="357"/>
                      <a:pt x="307" y="357"/>
                    </a:cubicBezTo>
                    <a:cubicBezTo>
                      <a:pt x="306" y="357"/>
                      <a:pt x="306" y="357"/>
                      <a:pt x="306" y="357"/>
                    </a:cubicBezTo>
                    <a:cubicBezTo>
                      <a:pt x="306" y="357"/>
                      <a:pt x="306" y="357"/>
                      <a:pt x="306" y="356"/>
                    </a:cubicBezTo>
                    <a:cubicBezTo>
                      <a:pt x="306" y="356"/>
                      <a:pt x="306" y="356"/>
                      <a:pt x="306" y="356"/>
                    </a:cubicBezTo>
                    <a:cubicBezTo>
                      <a:pt x="306" y="355"/>
                      <a:pt x="306" y="355"/>
                      <a:pt x="306" y="355"/>
                    </a:cubicBezTo>
                    <a:cubicBezTo>
                      <a:pt x="306" y="354"/>
                      <a:pt x="305" y="354"/>
                      <a:pt x="305" y="354"/>
                    </a:cubicBezTo>
                    <a:cubicBezTo>
                      <a:pt x="305" y="354"/>
                      <a:pt x="305" y="354"/>
                      <a:pt x="304" y="354"/>
                    </a:cubicBezTo>
                    <a:cubicBezTo>
                      <a:pt x="304" y="354"/>
                      <a:pt x="304" y="354"/>
                      <a:pt x="304" y="354"/>
                    </a:cubicBezTo>
                    <a:cubicBezTo>
                      <a:pt x="305" y="353"/>
                      <a:pt x="305" y="353"/>
                      <a:pt x="305" y="353"/>
                    </a:cubicBezTo>
                    <a:cubicBezTo>
                      <a:pt x="305" y="353"/>
                      <a:pt x="305" y="353"/>
                      <a:pt x="305" y="353"/>
                    </a:cubicBezTo>
                    <a:cubicBezTo>
                      <a:pt x="305" y="353"/>
                      <a:pt x="305" y="353"/>
                      <a:pt x="305" y="352"/>
                    </a:cubicBezTo>
                    <a:cubicBezTo>
                      <a:pt x="304" y="352"/>
                      <a:pt x="304" y="352"/>
                      <a:pt x="304" y="352"/>
                    </a:cubicBezTo>
                    <a:cubicBezTo>
                      <a:pt x="304" y="352"/>
                      <a:pt x="304" y="352"/>
                      <a:pt x="304" y="352"/>
                    </a:cubicBezTo>
                    <a:cubicBezTo>
                      <a:pt x="304" y="352"/>
                      <a:pt x="304" y="352"/>
                      <a:pt x="304" y="352"/>
                    </a:cubicBezTo>
                    <a:cubicBezTo>
                      <a:pt x="304" y="351"/>
                      <a:pt x="304" y="350"/>
                      <a:pt x="304" y="349"/>
                    </a:cubicBezTo>
                    <a:cubicBezTo>
                      <a:pt x="304" y="349"/>
                      <a:pt x="304" y="349"/>
                      <a:pt x="304" y="348"/>
                    </a:cubicBezTo>
                    <a:cubicBezTo>
                      <a:pt x="304" y="348"/>
                      <a:pt x="304" y="348"/>
                      <a:pt x="304" y="348"/>
                    </a:cubicBezTo>
                    <a:cubicBezTo>
                      <a:pt x="304" y="347"/>
                      <a:pt x="304" y="347"/>
                      <a:pt x="304" y="347"/>
                    </a:cubicBezTo>
                    <a:cubicBezTo>
                      <a:pt x="304" y="346"/>
                      <a:pt x="304" y="346"/>
                      <a:pt x="304" y="346"/>
                    </a:cubicBezTo>
                    <a:cubicBezTo>
                      <a:pt x="304" y="345"/>
                      <a:pt x="304" y="345"/>
                      <a:pt x="304" y="345"/>
                    </a:cubicBezTo>
                    <a:cubicBezTo>
                      <a:pt x="304" y="345"/>
                      <a:pt x="304" y="345"/>
                      <a:pt x="304" y="345"/>
                    </a:cubicBezTo>
                    <a:cubicBezTo>
                      <a:pt x="304" y="345"/>
                      <a:pt x="304" y="345"/>
                      <a:pt x="304" y="345"/>
                    </a:cubicBezTo>
                    <a:cubicBezTo>
                      <a:pt x="304" y="344"/>
                      <a:pt x="305" y="344"/>
                      <a:pt x="305" y="344"/>
                    </a:cubicBezTo>
                    <a:cubicBezTo>
                      <a:pt x="304" y="343"/>
                      <a:pt x="305" y="341"/>
                      <a:pt x="305" y="340"/>
                    </a:cubicBezTo>
                    <a:cubicBezTo>
                      <a:pt x="304" y="339"/>
                      <a:pt x="304" y="337"/>
                      <a:pt x="304" y="336"/>
                    </a:cubicBezTo>
                    <a:cubicBezTo>
                      <a:pt x="304" y="336"/>
                      <a:pt x="304" y="335"/>
                      <a:pt x="304" y="335"/>
                    </a:cubicBezTo>
                    <a:cubicBezTo>
                      <a:pt x="304" y="335"/>
                      <a:pt x="304" y="334"/>
                      <a:pt x="304" y="334"/>
                    </a:cubicBezTo>
                    <a:cubicBezTo>
                      <a:pt x="304" y="334"/>
                      <a:pt x="305" y="334"/>
                      <a:pt x="305" y="333"/>
                    </a:cubicBezTo>
                    <a:cubicBezTo>
                      <a:pt x="304" y="333"/>
                      <a:pt x="304" y="332"/>
                      <a:pt x="304" y="333"/>
                    </a:cubicBezTo>
                    <a:cubicBezTo>
                      <a:pt x="304" y="332"/>
                      <a:pt x="304" y="331"/>
                      <a:pt x="305" y="330"/>
                    </a:cubicBezTo>
                    <a:cubicBezTo>
                      <a:pt x="305" y="330"/>
                      <a:pt x="306" y="329"/>
                      <a:pt x="307" y="330"/>
                    </a:cubicBezTo>
                    <a:cubicBezTo>
                      <a:pt x="307" y="331"/>
                      <a:pt x="308" y="331"/>
                      <a:pt x="308" y="332"/>
                    </a:cubicBezTo>
                    <a:cubicBezTo>
                      <a:pt x="309" y="332"/>
                      <a:pt x="309" y="332"/>
                      <a:pt x="310" y="332"/>
                    </a:cubicBezTo>
                    <a:cubicBezTo>
                      <a:pt x="310" y="332"/>
                      <a:pt x="311" y="332"/>
                      <a:pt x="311" y="332"/>
                    </a:cubicBezTo>
                    <a:cubicBezTo>
                      <a:pt x="311" y="332"/>
                      <a:pt x="311" y="332"/>
                      <a:pt x="310" y="331"/>
                    </a:cubicBezTo>
                    <a:cubicBezTo>
                      <a:pt x="310" y="331"/>
                      <a:pt x="309" y="331"/>
                      <a:pt x="309" y="330"/>
                    </a:cubicBezTo>
                    <a:cubicBezTo>
                      <a:pt x="308" y="330"/>
                      <a:pt x="308" y="329"/>
                      <a:pt x="308" y="329"/>
                    </a:cubicBezTo>
                    <a:cubicBezTo>
                      <a:pt x="308" y="328"/>
                      <a:pt x="308" y="328"/>
                      <a:pt x="308" y="328"/>
                    </a:cubicBezTo>
                    <a:cubicBezTo>
                      <a:pt x="308" y="327"/>
                      <a:pt x="308" y="327"/>
                      <a:pt x="308" y="327"/>
                    </a:cubicBezTo>
                    <a:cubicBezTo>
                      <a:pt x="308" y="327"/>
                      <a:pt x="307" y="328"/>
                      <a:pt x="307" y="327"/>
                    </a:cubicBezTo>
                    <a:cubicBezTo>
                      <a:pt x="307" y="327"/>
                      <a:pt x="307" y="327"/>
                      <a:pt x="306" y="327"/>
                    </a:cubicBezTo>
                    <a:cubicBezTo>
                      <a:pt x="306" y="326"/>
                      <a:pt x="307" y="324"/>
                      <a:pt x="308" y="324"/>
                    </a:cubicBezTo>
                    <a:cubicBezTo>
                      <a:pt x="309" y="322"/>
                      <a:pt x="311" y="322"/>
                      <a:pt x="313" y="321"/>
                    </a:cubicBezTo>
                    <a:cubicBezTo>
                      <a:pt x="314" y="321"/>
                      <a:pt x="315" y="321"/>
                      <a:pt x="316" y="320"/>
                    </a:cubicBezTo>
                    <a:cubicBezTo>
                      <a:pt x="316" y="321"/>
                      <a:pt x="316" y="321"/>
                      <a:pt x="316" y="322"/>
                    </a:cubicBezTo>
                    <a:cubicBezTo>
                      <a:pt x="317" y="321"/>
                      <a:pt x="317" y="321"/>
                      <a:pt x="317" y="320"/>
                    </a:cubicBezTo>
                    <a:cubicBezTo>
                      <a:pt x="317" y="320"/>
                      <a:pt x="318" y="320"/>
                      <a:pt x="319" y="320"/>
                    </a:cubicBezTo>
                    <a:cubicBezTo>
                      <a:pt x="321" y="320"/>
                      <a:pt x="323" y="321"/>
                      <a:pt x="324" y="322"/>
                    </a:cubicBezTo>
                    <a:cubicBezTo>
                      <a:pt x="324" y="321"/>
                      <a:pt x="325" y="321"/>
                      <a:pt x="325" y="322"/>
                    </a:cubicBezTo>
                    <a:cubicBezTo>
                      <a:pt x="325" y="322"/>
                      <a:pt x="325" y="322"/>
                      <a:pt x="325" y="322"/>
                    </a:cubicBezTo>
                    <a:cubicBezTo>
                      <a:pt x="326" y="323"/>
                      <a:pt x="326" y="323"/>
                      <a:pt x="326" y="323"/>
                    </a:cubicBezTo>
                    <a:cubicBezTo>
                      <a:pt x="327" y="323"/>
                      <a:pt x="327" y="324"/>
                      <a:pt x="326" y="325"/>
                    </a:cubicBezTo>
                    <a:cubicBezTo>
                      <a:pt x="327" y="325"/>
                      <a:pt x="327" y="325"/>
                      <a:pt x="328" y="325"/>
                    </a:cubicBezTo>
                    <a:cubicBezTo>
                      <a:pt x="328" y="324"/>
                      <a:pt x="328" y="324"/>
                      <a:pt x="329" y="324"/>
                    </a:cubicBezTo>
                    <a:cubicBezTo>
                      <a:pt x="330" y="323"/>
                      <a:pt x="331" y="323"/>
                      <a:pt x="333" y="324"/>
                    </a:cubicBezTo>
                    <a:cubicBezTo>
                      <a:pt x="334" y="324"/>
                      <a:pt x="334" y="324"/>
                      <a:pt x="335" y="324"/>
                    </a:cubicBezTo>
                    <a:cubicBezTo>
                      <a:pt x="336" y="324"/>
                      <a:pt x="336" y="325"/>
                      <a:pt x="337" y="325"/>
                    </a:cubicBezTo>
                    <a:cubicBezTo>
                      <a:pt x="338" y="325"/>
                      <a:pt x="339" y="326"/>
                      <a:pt x="339" y="326"/>
                    </a:cubicBezTo>
                    <a:cubicBezTo>
                      <a:pt x="340" y="326"/>
                      <a:pt x="340" y="326"/>
                      <a:pt x="341" y="326"/>
                    </a:cubicBezTo>
                    <a:cubicBezTo>
                      <a:pt x="341" y="326"/>
                      <a:pt x="341" y="327"/>
                      <a:pt x="341" y="327"/>
                    </a:cubicBezTo>
                    <a:cubicBezTo>
                      <a:pt x="341" y="327"/>
                      <a:pt x="340" y="327"/>
                      <a:pt x="340" y="327"/>
                    </a:cubicBezTo>
                    <a:cubicBezTo>
                      <a:pt x="339" y="327"/>
                      <a:pt x="339" y="328"/>
                      <a:pt x="339" y="329"/>
                    </a:cubicBezTo>
                    <a:cubicBezTo>
                      <a:pt x="339" y="330"/>
                      <a:pt x="339" y="331"/>
                      <a:pt x="338" y="332"/>
                    </a:cubicBezTo>
                    <a:cubicBezTo>
                      <a:pt x="337" y="333"/>
                      <a:pt x="337" y="335"/>
                      <a:pt x="335" y="335"/>
                    </a:cubicBezTo>
                    <a:cubicBezTo>
                      <a:pt x="336" y="335"/>
                      <a:pt x="336" y="336"/>
                      <a:pt x="335" y="336"/>
                    </a:cubicBezTo>
                    <a:cubicBezTo>
                      <a:pt x="335" y="337"/>
                      <a:pt x="335" y="337"/>
                      <a:pt x="335" y="338"/>
                    </a:cubicBezTo>
                    <a:cubicBezTo>
                      <a:pt x="334" y="339"/>
                      <a:pt x="334" y="340"/>
                      <a:pt x="334" y="341"/>
                    </a:cubicBezTo>
                    <a:cubicBezTo>
                      <a:pt x="333" y="341"/>
                      <a:pt x="333" y="342"/>
                      <a:pt x="332" y="342"/>
                    </a:cubicBezTo>
                    <a:cubicBezTo>
                      <a:pt x="332" y="342"/>
                      <a:pt x="332" y="342"/>
                      <a:pt x="333" y="343"/>
                    </a:cubicBezTo>
                    <a:cubicBezTo>
                      <a:pt x="333" y="343"/>
                      <a:pt x="333" y="343"/>
                      <a:pt x="333" y="343"/>
                    </a:cubicBezTo>
                    <a:cubicBezTo>
                      <a:pt x="332" y="346"/>
                      <a:pt x="330" y="349"/>
                      <a:pt x="329" y="352"/>
                    </a:cubicBezTo>
                    <a:cubicBezTo>
                      <a:pt x="329" y="353"/>
                      <a:pt x="328" y="353"/>
                      <a:pt x="328" y="354"/>
                    </a:cubicBezTo>
                    <a:cubicBezTo>
                      <a:pt x="327" y="354"/>
                      <a:pt x="326" y="354"/>
                      <a:pt x="325" y="354"/>
                    </a:cubicBezTo>
                    <a:cubicBezTo>
                      <a:pt x="324" y="353"/>
                      <a:pt x="323" y="353"/>
                      <a:pt x="322" y="353"/>
                    </a:cubicBezTo>
                    <a:cubicBezTo>
                      <a:pt x="321" y="352"/>
                      <a:pt x="321" y="352"/>
                      <a:pt x="321" y="352"/>
                    </a:cubicBezTo>
                    <a:cubicBezTo>
                      <a:pt x="321" y="352"/>
                      <a:pt x="321" y="352"/>
                      <a:pt x="320" y="352"/>
                    </a:cubicBezTo>
                    <a:cubicBezTo>
                      <a:pt x="320" y="352"/>
                      <a:pt x="320" y="352"/>
                      <a:pt x="320" y="352"/>
                    </a:cubicBezTo>
                    <a:cubicBezTo>
                      <a:pt x="319" y="352"/>
                      <a:pt x="319" y="352"/>
                      <a:pt x="318" y="352"/>
                    </a:cubicBezTo>
                    <a:cubicBezTo>
                      <a:pt x="317" y="352"/>
                      <a:pt x="315" y="352"/>
                      <a:pt x="314" y="353"/>
                    </a:cubicBezTo>
                    <a:cubicBezTo>
                      <a:pt x="314" y="353"/>
                      <a:pt x="313" y="353"/>
                      <a:pt x="313" y="353"/>
                    </a:cubicBezTo>
                    <a:cubicBezTo>
                      <a:pt x="313" y="353"/>
                      <a:pt x="313" y="354"/>
                      <a:pt x="313" y="354"/>
                    </a:cubicBezTo>
                    <a:cubicBezTo>
                      <a:pt x="314" y="353"/>
                      <a:pt x="315" y="354"/>
                      <a:pt x="316" y="354"/>
                    </a:cubicBezTo>
                    <a:cubicBezTo>
                      <a:pt x="317" y="355"/>
                      <a:pt x="316" y="355"/>
                      <a:pt x="316" y="355"/>
                    </a:cubicBezTo>
                    <a:cubicBezTo>
                      <a:pt x="316" y="355"/>
                      <a:pt x="317" y="355"/>
                      <a:pt x="317" y="356"/>
                    </a:cubicBezTo>
                    <a:cubicBezTo>
                      <a:pt x="317" y="356"/>
                      <a:pt x="317" y="356"/>
                      <a:pt x="318" y="356"/>
                    </a:cubicBezTo>
                    <a:cubicBezTo>
                      <a:pt x="318" y="357"/>
                      <a:pt x="318" y="357"/>
                      <a:pt x="318" y="357"/>
                    </a:cubicBezTo>
                    <a:cubicBezTo>
                      <a:pt x="318" y="357"/>
                      <a:pt x="318" y="358"/>
                      <a:pt x="318" y="358"/>
                    </a:cubicBezTo>
                    <a:cubicBezTo>
                      <a:pt x="319" y="358"/>
                      <a:pt x="318" y="358"/>
                      <a:pt x="318" y="358"/>
                    </a:cubicBezTo>
                    <a:cubicBezTo>
                      <a:pt x="318" y="359"/>
                      <a:pt x="319" y="359"/>
                      <a:pt x="319" y="359"/>
                    </a:cubicBezTo>
                    <a:cubicBezTo>
                      <a:pt x="319" y="359"/>
                      <a:pt x="319" y="360"/>
                      <a:pt x="319" y="360"/>
                    </a:cubicBezTo>
                    <a:cubicBezTo>
                      <a:pt x="318" y="360"/>
                      <a:pt x="318" y="361"/>
                      <a:pt x="318" y="361"/>
                    </a:cubicBezTo>
                    <a:cubicBezTo>
                      <a:pt x="318" y="361"/>
                      <a:pt x="318" y="361"/>
                      <a:pt x="318" y="362"/>
                    </a:cubicBezTo>
                    <a:cubicBezTo>
                      <a:pt x="318" y="362"/>
                      <a:pt x="318" y="362"/>
                      <a:pt x="318" y="362"/>
                    </a:cubicBezTo>
                    <a:cubicBezTo>
                      <a:pt x="318" y="362"/>
                      <a:pt x="317" y="362"/>
                      <a:pt x="317" y="362"/>
                    </a:cubicBezTo>
                    <a:cubicBezTo>
                      <a:pt x="316" y="363"/>
                      <a:pt x="316" y="363"/>
                      <a:pt x="316" y="364"/>
                    </a:cubicBezTo>
                    <a:cubicBezTo>
                      <a:pt x="316" y="365"/>
                      <a:pt x="315" y="366"/>
                      <a:pt x="315" y="367"/>
                    </a:cubicBezTo>
                    <a:cubicBezTo>
                      <a:pt x="315" y="367"/>
                      <a:pt x="315" y="368"/>
                      <a:pt x="315" y="368"/>
                    </a:cubicBezTo>
                    <a:cubicBezTo>
                      <a:pt x="314" y="369"/>
                      <a:pt x="314" y="369"/>
                      <a:pt x="313" y="369"/>
                    </a:cubicBezTo>
                    <a:cubicBezTo>
                      <a:pt x="312" y="369"/>
                      <a:pt x="311" y="370"/>
                      <a:pt x="311" y="370"/>
                    </a:cubicBezTo>
                    <a:cubicBezTo>
                      <a:pt x="310" y="370"/>
                      <a:pt x="310" y="370"/>
                      <a:pt x="310" y="370"/>
                    </a:cubicBezTo>
                    <a:cubicBezTo>
                      <a:pt x="310" y="370"/>
                      <a:pt x="311" y="370"/>
                      <a:pt x="312" y="370"/>
                    </a:cubicBezTo>
                    <a:cubicBezTo>
                      <a:pt x="312" y="371"/>
                      <a:pt x="312" y="371"/>
                      <a:pt x="312" y="371"/>
                    </a:cubicBezTo>
                    <a:cubicBezTo>
                      <a:pt x="312" y="372"/>
                      <a:pt x="312" y="372"/>
                      <a:pt x="312" y="373"/>
                    </a:cubicBezTo>
                    <a:cubicBezTo>
                      <a:pt x="311" y="373"/>
                      <a:pt x="311" y="373"/>
                      <a:pt x="310" y="373"/>
                    </a:cubicBezTo>
                    <a:cubicBezTo>
                      <a:pt x="310" y="373"/>
                      <a:pt x="309" y="373"/>
                      <a:pt x="309" y="373"/>
                    </a:cubicBezTo>
                    <a:cubicBezTo>
                      <a:pt x="309" y="373"/>
                      <a:pt x="309" y="373"/>
                      <a:pt x="309" y="373"/>
                    </a:cubicBezTo>
                    <a:cubicBezTo>
                      <a:pt x="308" y="373"/>
                      <a:pt x="309" y="373"/>
                      <a:pt x="309" y="373"/>
                    </a:cubicBezTo>
                    <a:cubicBezTo>
                      <a:pt x="309" y="373"/>
                      <a:pt x="310" y="373"/>
                      <a:pt x="310" y="374"/>
                    </a:cubicBezTo>
                    <a:cubicBezTo>
                      <a:pt x="311" y="374"/>
                      <a:pt x="311" y="374"/>
                      <a:pt x="311" y="374"/>
                    </a:cubicBezTo>
                    <a:cubicBezTo>
                      <a:pt x="311" y="374"/>
                      <a:pt x="311" y="375"/>
                      <a:pt x="311" y="375"/>
                    </a:cubicBezTo>
                    <a:cubicBezTo>
                      <a:pt x="312" y="375"/>
                      <a:pt x="312" y="374"/>
                      <a:pt x="312" y="374"/>
                    </a:cubicBezTo>
                    <a:cubicBezTo>
                      <a:pt x="313" y="374"/>
                      <a:pt x="313" y="374"/>
                      <a:pt x="313" y="374"/>
                    </a:cubicBezTo>
                    <a:cubicBezTo>
                      <a:pt x="313" y="374"/>
                      <a:pt x="313" y="374"/>
                      <a:pt x="313" y="375"/>
                    </a:cubicBezTo>
                    <a:cubicBezTo>
                      <a:pt x="313" y="375"/>
                      <a:pt x="313" y="375"/>
                      <a:pt x="312" y="376"/>
                    </a:cubicBezTo>
                    <a:cubicBezTo>
                      <a:pt x="312" y="376"/>
                      <a:pt x="312" y="376"/>
                      <a:pt x="313" y="376"/>
                    </a:cubicBezTo>
                    <a:cubicBezTo>
                      <a:pt x="313" y="376"/>
                      <a:pt x="313" y="376"/>
                      <a:pt x="313" y="376"/>
                    </a:cubicBezTo>
                    <a:cubicBezTo>
                      <a:pt x="313" y="376"/>
                      <a:pt x="314" y="375"/>
                      <a:pt x="314" y="375"/>
                    </a:cubicBezTo>
                    <a:cubicBezTo>
                      <a:pt x="314" y="375"/>
                      <a:pt x="314" y="375"/>
                      <a:pt x="314" y="375"/>
                    </a:cubicBezTo>
                    <a:cubicBezTo>
                      <a:pt x="314" y="374"/>
                      <a:pt x="314" y="374"/>
                      <a:pt x="314" y="374"/>
                    </a:cubicBezTo>
                    <a:cubicBezTo>
                      <a:pt x="314" y="374"/>
                      <a:pt x="314" y="375"/>
                      <a:pt x="314" y="375"/>
                    </a:cubicBezTo>
                    <a:cubicBezTo>
                      <a:pt x="315" y="375"/>
                      <a:pt x="315" y="374"/>
                      <a:pt x="315" y="374"/>
                    </a:cubicBezTo>
                    <a:cubicBezTo>
                      <a:pt x="315" y="375"/>
                      <a:pt x="315" y="375"/>
                      <a:pt x="315" y="375"/>
                    </a:cubicBezTo>
                    <a:cubicBezTo>
                      <a:pt x="316" y="375"/>
                      <a:pt x="316" y="375"/>
                      <a:pt x="316" y="375"/>
                    </a:cubicBezTo>
                    <a:cubicBezTo>
                      <a:pt x="317" y="375"/>
                      <a:pt x="317" y="375"/>
                      <a:pt x="317" y="375"/>
                    </a:cubicBezTo>
                    <a:cubicBezTo>
                      <a:pt x="318" y="375"/>
                      <a:pt x="318" y="376"/>
                      <a:pt x="317" y="376"/>
                    </a:cubicBezTo>
                    <a:cubicBezTo>
                      <a:pt x="317" y="376"/>
                      <a:pt x="316" y="377"/>
                      <a:pt x="317" y="377"/>
                    </a:cubicBezTo>
                    <a:cubicBezTo>
                      <a:pt x="317" y="377"/>
                      <a:pt x="317" y="377"/>
                      <a:pt x="317" y="378"/>
                    </a:cubicBezTo>
                    <a:cubicBezTo>
                      <a:pt x="317" y="378"/>
                      <a:pt x="318" y="379"/>
                      <a:pt x="319" y="380"/>
                    </a:cubicBezTo>
                    <a:cubicBezTo>
                      <a:pt x="319" y="380"/>
                      <a:pt x="320" y="381"/>
                      <a:pt x="321" y="381"/>
                    </a:cubicBezTo>
                    <a:cubicBezTo>
                      <a:pt x="320" y="382"/>
                      <a:pt x="321" y="383"/>
                      <a:pt x="321" y="383"/>
                    </a:cubicBezTo>
                    <a:cubicBezTo>
                      <a:pt x="322" y="383"/>
                      <a:pt x="322" y="383"/>
                      <a:pt x="322" y="383"/>
                    </a:cubicBezTo>
                    <a:cubicBezTo>
                      <a:pt x="322" y="384"/>
                      <a:pt x="322" y="384"/>
                      <a:pt x="322" y="384"/>
                    </a:cubicBezTo>
                    <a:cubicBezTo>
                      <a:pt x="322" y="384"/>
                      <a:pt x="322" y="385"/>
                      <a:pt x="322" y="386"/>
                    </a:cubicBezTo>
                    <a:cubicBezTo>
                      <a:pt x="323" y="386"/>
                      <a:pt x="323" y="386"/>
                      <a:pt x="323" y="387"/>
                    </a:cubicBezTo>
                    <a:cubicBezTo>
                      <a:pt x="323" y="387"/>
                      <a:pt x="323" y="387"/>
                      <a:pt x="323" y="387"/>
                    </a:cubicBezTo>
                    <a:cubicBezTo>
                      <a:pt x="323" y="388"/>
                      <a:pt x="323" y="388"/>
                      <a:pt x="323" y="389"/>
                    </a:cubicBezTo>
                    <a:cubicBezTo>
                      <a:pt x="323" y="389"/>
                      <a:pt x="323" y="390"/>
                      <a:pt x="323" y="390"/>
                    </a:cubicBezTo>
                    <a:cubicBezTo>
                      <a:pt x="323" y="390"/>
                      <a:pt x="323" y="390"/>
                      <a:pt x="323" y="391"/>
                    </a:cubicBezTo>
                    <a:cubicBezTo>
                      <a:pt x="323" y="391"/>
                      <a:pt x="323" y="391"/>
                      <a:pt x="323" y="391"/>
                    </a:cubicBezTo>
                    <a:cubicBezTo>
                      <a:pt x="323" y="392"/>
                      <a:pt x="323" y="392"/>
                      <a:pt x="323" y="393"/>
                    </a:cubicBezTo>
                    <a:cubicBezTo>
                      <a:pt x="323" y="393"/>
                      <a:pt x="323" y="394"/>
                      <a:pt x="323" y="394"/>
                    </a:cubicBezTo>
                    <a:cubicBezTo>
                      <a:pt x="323" y="394"/>
                      <a:pt x="323" y="394"/>
                      <a:pt x="322" y="394"/>
                    </a:cubicBezTo>
                    <a:cubicBezTo>
                      <a:pt x="322" y="394"/>
                      <a:pt x="322" y="394"/>
                      <a:pt x="322" y="394"/>
                    </a:cubicBezTo>
                    <a:cubicBezTo>
                      <a:pt x="322" y="394"/>
                      <a:pt x="322" y="394"/>
                      <a:pt x="322" y="394"/>
                    </a:cubicBezTo>
                    <a:cubicBezTo>
                      <a:pt x="322" y="394"/>
                      <a:pt x="322" y="394"/>
                      <a:pt x="322" y="394"/>
                    </a:cubicBezTo>
                    <a:cubicBezTo>
                      <a:pt x="322" y="394"/>
                      <a:pt x="322" y="394"/>
                      <a:pt x="322" y="395"/>
                    </a:cubicBezTo>
                    <a:cubicBezTo>
                      <a:pt x="323" y="395"/>
                      <a:pt x="323" y="395"/>
                      <a:pt x="323" y="395"/>
                    </a:cubicBezTo>
                    <a:cubicBezTo>
                      <a:pt x="323" y="395"/>
                      <a:pt x="324" y="395"/>
                      <a:pt x="324" y="395"/>
                    </a:cubicBezTo>
                    <a:cubicBezTo>
                      <a:pt x="324" y="395"/>
                      <a:pt x="324" y="396"/>
                      <a:pt x="324" y="396"/>
                    </a:cubicBezTo>
                    <a:cubicBezTo>
                      <a:pt x="324" y="396"/>
                      <a:pt x="324" y="397"/>
                      <a:pt x="324" y="397"/>
                    </a:cubicBezTo>
                    <a:cubicBezTo>
                      <a:pt x="325" y="397"/>
                      <a:pt x="325" y="397"/>
                      <a:pt x="325" y="397"/>
                    </a:cubicBezTo>
                    <a:cubicBezTo>
                      <a:pt x="325" y="398"/>
                      <a:pt x="326" y="398"/>
                      <a:pt x="326" y="398"/>
                    </a:cubicBezTo>
                    <a:cubicBezTo>
                      <a:pt x="326" y="398"/>
                      <a:pt x="326" y="398"/>
                      <a:pt x="327" y="399"/>
                    </a:cubicBezTo>
                    <a:cubicBezTo>
                      <a:pt x="327" y="399"/>
                      <a:pt x="327" y="399"/>
                      <a:pt x="327" y="399"/>
                    </a:cubicBezTo>
                    <a:cubicBezTo>
                      <a:pt x="327" y="399"/>
                      <a:pt x="327" y="399"/>
                      <a:pt x="327" y="399"/>
                    </a:cubicBezTo>
                    <a:cubicBezTo>
                      <a:pt x="327" y="399"/>
                      <a:pt x="327" y="399"/>
                      <a:pt x="327" y="399"/>
                    </a:cubicBezTo>
                    <a:cubicBezTo>
                      <a:pt x="327" y="399"/>
                      <a:pt x="327" y="399"/>
                      <a:pt x="327" y="399"/>
                    </a:cubicBezTo>
                    <a:cubicBezTo>
                      <a:pt x="327" y="399"/>
                      <a:pt x="327" y="399"/>
                      <a:pt x="326" y="399"/>
                    </a:cubicBezTo>
                    <a:cubicBezTo>
                      <a:pt x="326" y="400"/>
                      <a:pt x="327" y="400"/>
                      <a:pt x="327" y="400"/>
                    </a:cubicBezTo>
                    <a:cubicBezTo>
                      <a:pt x="327" y="400"/>
                      <a:pt x="327" y="401"/>
                      <a:pt x="327" y="401"/>
                    </a:cubicBezTo>
                    <a:cubicBezTo>
                      <a:pt x="327" y="401"/>
                      <a:pt x="327" y="401"/>
                      <a:pt x="327" y="401"/>
                    </a:cubicBezTo>
                    <a:cubicBezTo>
                      <a:pt x="327" y="401"/>
                      <a:pt x="327" y="401"/>
                      <a:pt x="327" y="401"/>
                    </a:cubicBezTo>
                    <a:cubicBezTo>
                      <a:pt x="327" y="402"/>
                      <a:pt x="327" y="402"/>
                      <a:pt x="327" y="402"/>
                    </a:cubicBezTo>
                    <a:cubicBezTo>
                      <a:pt x="328" y="402"/>
                      <a:pt x="328" y="402"/>
                      <a:pt x="328" y="402"/>
                    </a:cubicBezTo>
                    <a:cubicBezTo>
                      <a:pt x="328" y="402"/>
                      <a:pt x="328" y="402"/>
                      <a:pt x="328" y="402"/>
                    </a:cubicBezTo>
                    <a:cubicBezTo>
                      <a:pt x="328" y="402"/>
                      <a:pt x="328" y="402"/>
                      <a:pt x="328" y="402"/>
                    </a:cubicBezTo>
                    <a:cubicBezTo>
                      <a:pt x="328" y="402"/>
                      <a:pt x="328" y="403"/>
                      <a:pt x="328" y="403"/>
                    </a:cubicBezTo>
                    <a:cubicBezTo>
                      <a:pt x="328" y="403"/>
                      <a:pt x="328" y="403"/>
                      <a:pt x="328" y="403"/>
                    </a:cubicBezTo>
                    <a:cubicBezTo>
                      <a:pt x="328" y="403"/>
                      <a:pt x="328" y="403"/>
                      <a:pt x="328" y="403"/>
                    </a:cubicBezTo>
                    <a:cubicBezTo>
                      <a:pt x="328" y="403"/>
                      <a:pt x="328" y="403"/>
                      <a:pt x="328" y="403"/>
                    </a:cubicBezTo>
                    <a:cubicBezTo>
                      <a:pt x="328" y="404"/>
                      <a:pt x="328" y="404"/>
                      <a:pt x="328" y="404"/>
                    </a:cubicBezTo>
                    <a:cubicBezTo>
                      <a:pt x="328" y="404"/>
                      <a:pt x="328" y="404"/>
                      <a:pt x="329" y="404"/>
                    </a:cubicBezTo>
                    <a:cubicBezTo>
                      <a:pt x="329" y="404"/>
                      <a:pt x="329" y="404"/>
                      <a:pt x="329" y="404"/>
                    </a:cubicBezTo>
                    <a:cubicBezTo>
                      <a:pt x="329" y="405"/>
                      <a:pt x="329" y="405"/>
                      <a:pt x="329" y="405"/>
                    </a:cubicBezTo>
                    <a:cubicBezTo>
                      <a:pt x="329" y="405"/>
                      <a:pt x="329" y="405"/>
                      <a:pt x="329" y="405"/>
                    </a:cubicBezTo>
                    <a:cubicBezTo>
                      <a:pt x="329" y="405"/>
                      <a:pt x="329" y="405"/>
                      <a:pt x="329" y="405"/>
                    </a:cubicBezTo>
                    <a:cubicBezTo>
                      <a:pt x="330" y="405"/>
                      <a:pt x="329" y="404"/>
                      <a:pt x="330" y="404"/>
                    </a:cubicBezTo>
                    <a:cubicBezTo>
                      <a:pt x="330" y="404"/>
                      <a:pt x="330" y="404"/>
                      <a:pt x="330" y="404"/>
                    </a:cubicBezTo>
                    <a:cubicBezTo>
                      <a:pt x="330" y="404"/>
                      <a:pt x="330" y="404"/>
                      <a:pt x="330" y="404"/>
                    </a:cubicBezTo>
                    <a:cubicBezTo>
                      <a:pt x="330" y="404"/>
                      <a:pt x="330" y="404"/>
                      <a:pt x="331" y="404"/>
                    </a:cubicBezTo>
                    <a:cubicBezTo>
                      <a:pt x="331" y="404"/>
                      <a:pt x="331" y="404"/>
                      <a:pt x="331" y="404"/>
                    </a:cubicBezTo>
                    <a:cubicBezTo>
                      <a:pt x="331" y="404"/>
                      <a:pt x="331" y="404"/>
                      <a:pt x="331" y="405"/>
                    </a:cubicBezTo>
                    <a:cubicBezTo>
                      <a:pt x="331" y="405"/>
                      <a:pt x="330" y="406"/>
                      <a:pt x="331" y="406"/>
                    </a:cubicBezTo>
                    <a:cubicBezTo>
                      <a:pt x="331" y="406"/>
                      <a:pt x="331" y="407"/>
                      <a:pt x="331" y="407"/>
                    </a:cubicBezTo>
                    <a:cubicBezTo>
                      <a:pt x="331" y="407"/>
                      <a:pt x="331" y="407"/>
                      <a:pt x="332" y="407"/>
                    </a:cubicBezTo>
                    <a:cubicBezTo>
                      <a:pt x="332" y="407"/>
                      <a:pt x="332" y="407"/>
                      <a:pt x="332" y="407"/>
                    </a:cubicBezTo>
                    <a:cubicBezTo>
                      <a:pt x="332" y="407"/>
                      <a:pt x="332" y="407"/>
                      <a:pt x="332" y="408"/>
                    </a:cubicBezTo>
                    <a:cubicBezTo>
                      <a:pt x="332" y="408"/>
                      <a:pt x="332" y="408"/>
                      <a:pt x="332" y="408"/>
                    </a:cubicBezTo>
                    <a:cubicBezTo>
                      <a:pt x="331" y="408"/>
                      <a:pt x="331" y="408"/>
                      <a:pt x="331" y="408"/>
                    </a:cubicBezTo>
                    <a:cubicBezTo>
                      <a:pt x="331" y="408"/>
                      <a:pt x="331" y="408"/>
                      <a:pt x="330" y="408"/>
                    </a:cubicBezTo>
                    <a:cubicBezTo>
                      <a:pt x="330" y="408"/>
                      <a:pt x="329" y="409"/>
                      <a:pt x="329" y="408"/>
                    </a:cubicBezTo>
                    <a:cubicBezTo>
                      <a:pt x="329" y="408"/>
                      <a:pt x="328" y="408"/>
                      <a:pt x="328" y="408"/>
                    </a:cubicBezTo>
                    <a:cubicBezTo>
                      <a:pt x="328" y="408"/>
                      <a:pt x="328" y="408"/>
                      <a:pt x="327" y="407"/>
                    </a:cubicBezTo>
                    <a:cubicBezTo>
                      <a:pt x="327" y="407"/>
                      <a:pt x="327" y="407"/>
                      <a:pt x="327" y="407"/>
                    </a:cubicBezTo>
                    <a:cubicBezTo>
                      <a:pt x="327" y="407"/>
                      <a:pt x="327" y="407"/>
                      <a:pt x="327" y="407"/>
                    </a:cubicBezTo>
                    <a:cubicBezTo>
                      <a:pt x="327" y="407"/>
                      <a:pt x="326" y="408"/>
                      <a:pt x="326" y="408"/>
                    </a:cubicBezTo>
                    <a:cubicBezTo>
                      <a:pt x="326" y="408"/>
                      <a:pt x="326" y="408"/>
                      <a:pt x="326" y="408"/>
                    </a:cubicBezTo>
                    <a:cubicBezTo>
                      <a:pt x="325" y="409"/>
                      <a:pt x="325" y="409"/>
                      <a:pt x="325" y="409"/>
                    </a:cubicBezTo>
                    <a:cubicBezTo>
                      <a:pt x="325" y="409"/>
                      <a:pt x="325" y="409"/>
                      <a:pt x="325" y="409"/>
                    </a:cubicBezTo>
                    <a:cubicBezTo>
                      <a:pt x="325" y="409"/>
                      <a:pt x="325" y="409"/>
                      <a:pt x="325" y="409"/>
                    </a:cubicBezTo>
                    <a:cubicBezTo>
                      <a:pt x="325" y="410"/>
                      <a:pt x="325" y="410"/>
                      <a:pt x="325" y="410"/>
                    </a:cubicBezTo>
                    <a:cubicBezTo>
                      <a:pt x="325" y="410"/>
                      <a:pt x="325" y="410"/>
                      <a:pt x="326" y="410"/>
                    </a:cubicBezTo>
                    <a:cubicBezTo>
                      <a:pt x="326" y="409"/>
                      <a:pt x="326" y="409"/>
                      <a:pt x="326" y="409"/>
                    </a:cubicBezTo>
                    <a:cubicBezTo>
                      <a:pt x="326" y="409"/>
                      <a:pt x="326" y="409"/>
                      <a:pt x="326" y="409"/>
                    </a:cubicBezTo>
                    <a:cubicBezTo>
                      <a:pt x="327" y="409"/>
                      <a:pt x="327" y="409"/>
                      <a:pt x="327" y="409"/>
                    </a:cubicBezTo>
                    <a:cubicBezTo>
                      <a:pt x="328" y="409"/>
                      <a:pt x="328" y="409"/>
                      <a:pt x="328" y="409"/>
                    </a:cubicBezTo>
                    <a:cubicBezTo>
                      <a:pt x="328" y="409"/>
                      <a:pt x="328" y="410"/>
                      <a:pt x="328" y="410"/>
                    </a:cubicBezTo>
                    <a:cubicBezTo>
                      <a:pt x="329" y="410"/>
                      <a:pt x="329" y="410"/>
                      <a:pt x="329" y="411"/>
                    </a:cubicBezTo>
                    <a:cubicBezTo>
                      <a:pt x="329" y="411"/>
                      <a:pt x="329" y="411"/>
                      <a:pt x="329" y="411"/>
                    </a:cubicBezTo>
                    <a:cubicBezTo>
                      <a:pt x="328" y="412"/>
                      <a:pt x="326" y="414"/>
                      <a:pt x="325" y="415"/>
                    </a:cubicBezTo>
                    <a:cubicBezTo>
                      <a:pt x="325" y="415"/>
                      <a:pt x="324" y="415"/>
                      <a:pt x="324" y="416"/>
                    </a:cubicBezTo>
                    <a:cubicBezTo>
                      <a:pt x="324" y="416"/>
                      <a:pt x="325" y="416"/>
                      <a:pt x="324" y="416"/>
                    </a:cubicBezTo>
                    <a:cubicBezTo>
                      <a:pt x="324" y="416"/>
                      <a:pt x="324" y="416"/>
                      <a:pt x="324" y="416"/>
                    </a:cubicBezTo>
                    <a:cubicBezTo>
                      <a:pt x="324" y="416"/>
                      <a:pt x="324" y="416"/>
                      <a:pt x="324" y="417"/>
                    </a:cubicBezTo>
                    <a:cubicBezTo>
                      <a:pt x="325" y="417"/>
                      <a:pt x="325" y="417"/>
                      <a:pt x="326" y="417"/>
                    </a:cubicBezTo>
                    <a:cubicBezTo>
                      <a:pt x="326" y="417"/>
                      <a:pt x="326" y="418"/>
                      <a:pt x="326" y="418"/>
                    </a:cubicBezTo>
                    <a:cubicBezTo>
                      <a:pt x="327" y="418"/>
                      <a:pt x="327" y="418"/>
                      <a:pt x="327" y="418"/>
                    </a:cubicBezTo>
                    <a:cubicBezTo>
                      <a:pt x="327" y="418"/>
                      <a:pt x="327" y="418"/>
                      <a:pt x="327" y="418"/>
                    </a:cubicBezTo>
                    <a:cubicBezTo>
                      <a:pt x="327" y="419"/>
                      <a:pt x="327" y="419"/>
                      <a:pt x="327" y="419"/>
                    </a:cubicBezTo>
                    <a:cubicBezTo>
                      <a:pt x="328" y="419"/>
                      <a:pt x="329" y="420"/>
                      <a:pt x="329" y="421"/>
                    </a:cubicBezTo>
                    <a:cubicBezTo>
                      <a:pt x="330" y="420"/>
                      <a:pt x="330" y="420"/>
                      <a:pt x="331" y="420"/>
                    </a:cubicBezTo>
                    <a:cubicBezTo>
                      <a:pt x="331" y="420"/>
                      <a:pt x="331" y="419"/>
                      <a:pt x="331" y="419"/>
                    </a:cubicBezTo>
                    <a:cubicBezTo>
                      <a:pt x="331" y="419"/>
                      <a:pt x="331" y="419"/>
                      <a:pt x="332" y="418"/>
                    </a:cubicBezTo>
                    <a:cubicBezTo>
                      <a:pt x="332" y="418"/>
                      <a:pt x="332" y="418"/>
                      <a:pt x="332" y="418"/>
                    </a:cubicBezTo>
                    <a:cubicBezTo>
                      <a:pt x="332" y="418"/>
                      <a:pt x="332" y="418"/>
                      <a:pt x="332" y="418"/>
                    </a:cubicBezTo>
                    <a:cubicBezTo>
                      <a:pt x="333" y="417"/>
                      <a:pt x="333" y="418"/>
                      <a:pt x="333" y="418"/>
                    </a:cubicBezTo>
                    <a:cubicBezTo>
                      <a:pt x="333" y="418"/>
                      <a:pt x="334" y="418"/>
                      <a:pt x="334" y="418"/>
                    </a:cubicBezTo>
                    <a:cubicBezTo>
                      <a:pt x="334" y="418"/>
                      <a:pt x="334" y="418"/>
                      <a:pt x="334" y="418"/>
                    </a:cubicBezTo>
                    <a:cubicBezTo>
                      <a:pt x="334" y="417"/>
                      <a:pt x="334" y="417"/>
                      <a:pt x="334" y="417"/>
                    </a:cubicBezTo>
                    <a:cubicBezTo>
                      <a:pt x="335" y="418"/>
                      <a:pt x="334" y="418"/>
                      <a:pt x="334" y="418"/>
                    </a:cubicBezTo>
                    <a:cubicBezTo>
                      <a:pt x="334" y="418"/>
                      <a:pt x="335" y="418"/>
                      <a:pt x="335" y="418"/>
                    </a:cubicBezTo>
                    <a:cubicBezTo>
                      <a:pt x="334" y="419"/>
                      <a:pt x="334" y="419"/>
                      <a:pt x="334" y="419"/>
                    </a:cubicBezTo>
                    <a:cubicBezTo>
                      <a:pt x="333" y="419"/>
                      <a:pt x="333" y="419"/>
                      <a:pt x="333" y="419"/>
                    </a:cubicBezTo>
                    <a:cubicBezTo>
                      <a:pt x="333" y="420"/>
                      <a:pt x="333" y="420"/>
                      <a:pt x="333" y="420"/>
                    </a:cubicBezTo>
                    <a:cubicBezTo>
                      <a:pt x="333" y="420"/>
                      <a:pt x="332" y="420"/>
                      <a:pt x="332" y="420"/>
                    </a:cubicBezTo>
                    <a:cubicBezTo>
                      <a:pt x="333" y="420"/>
                      <a:pt x="333" y="420"/>
                      <a:pt x="334" y="420"/>
                    </a:cubicBezTo>
                    <a:cubicBezTo>
                      <a:pt x="334" y="420"/>
                      <a:pt x="334" y="420"/>
                      <a:pt x="334" y="420"/>
                    </a:cubicBezTo>
                    <a:cubicBezTo>
                      <a:pt x="334" y="420"/>
                      <a:pt x="334" y="420"/>
                      <a:pt x="335" y="420"/>
                    </a:cubicBezTo>
                    <a:cubicBezTo>
                      <a:pt x="335" y="420"/>
                      <a:pt x="335" y="420"/>
                      <a:pt x="335" y="420"/>
                    </a:cubicBezTo>
                    <a:cubicBezTo>
                      <a:pt x="335" y="420"/>
                      <a:pt x="336" y="420"/>
                      <a:pt x="336" y="420"/>
                    </a:cubicBezTo>
                    <a:cubicBezTo>
                      <a:pt x="336" y="421"/>
                      <a:pt x="337" y="420"/>
                      <a:pt x="337" y="420"/>
                    </a:cubicBezTo>
                    <a:cubicBezTo>
                      <a:pt x="338" y="420"/>
                      <a:pt x="338" y="420"/>
                      <a:pt x="339" y="421"/>
                    </a:cubicBezTo>
                    <a:cubicBezTo>
                      <a:pt x="339" y="421"/>
                      <a:pt x="339" y="421"/>
                      <a:pt x="339" y="421"/>
                    </a:cubicBezTo>
                    <a:cubicBezTo>
                      <a:pt x="339" y="421"/>
                      <a:pt x="339" y="422"/>
                      <a:pt x="339" y="422"/>
                    </a:cubicBezTo>
                    <a:cubicBezTo>
                      <a:pt x="338" y="422"/>
                      <a:pt x="338" y="422"/>
                      <a:pt x="338" y="422"/>
                    </a:cubicBezTo>
                    <a:cubicBezTo>
                      <a:pt x="338" y="422"/>
                      <a:pt x="338" y="422"/>
                      <a:pt x="338" y="422"/>
                    </a:cubicBezTo>
                    <a:cubicBezTo>
                      <a:pt x="338" y="423"/>
                      <a:pt x="337" y="423"/>
                      <a:pt x="337" y="423"/>
                    </a:cubicBezTo>
                    <a:cubicBezTo>
                      <a:pt x="337" y="423"/>
                      <a:pt x="336" y="424"/>
                      <a:pt x="336" y="424"/>
                    </a:cubicBezTo>
                    <a:cubicBezTo>
                      <a:pt x="337" y="424"/>
                      <a:pt x="337" y="424"/>
                      <a:pt x="337" y="423"/>
                    </a:cubicBezTo>
                    <a:cubicBezTo>
                      <a:pt x="337" y="423"/>
                      <a:pt x="338" y="423"/>
                      <a:pt x="338" y="423"/>
                    </a:cubicBezTo>
                    <a:cubicBezTo>
                      <a:pt x="338" y="423"/>
                      <a:pt x="338" y="424"/>
                      <a:pt x="338" y="424"/>
                    </a:cubicBezTo>
                    <a:cubicBezTo>
                      <a:pt x="338" y="424"/>
                      <a:pt x="338" y="424"/>
                      <a:pt x="338" y="424"/>
                    </a:cubicBezTo>
                    <a:cubicBezTo>
                      <a:pt x="339" y="424"/>
                      <a:pt x="339" y="425"/>
                      <a:pt x="339" y="425"/>
                    </a:cubicBezTo>
                    <a:cubicBezTo>
                      <a:pt x="339" y="425"/>
                      <a:pt x="339" y="425"/>
                      <a:pt x="339" y="426"/>
                    </a:cubicBezTo>
                    <a:cubicBezTo>
                      <a:pt x="339" y="426"/>
                      <a:pt x="338" y="426"/>
                      <a:pt x="338" y="426"/>
                    </a:cubicBezTo>
                    <a:cubicBezTo>
                      <a:pt x="338" y="426"/>
                      <a:pt x="338" y="426"/>
                      <a:pt x="338" y="425"/>
                    </a:cubicBezTo>
                    <a:cubicBezTo>
                      <a:pt x="338" y="425"/>
                      <a:pt x="338" y="425"/>
                      <a:pt x="337" y="425"/>
                    </a:cubicBezTo>
                    <a:cubicBezTo>
                      <a:pt x="337" y="425"/>
                      <a:pt x="337" y="425"/>
                      <a:pt x="337" y="425"/>
                    </a:cubicBezTo>
                    <a:cubicBezTo>
                      <a:pt x="337" y="425"/>
                      <a:pt x="337" y="425"/>
                      <a:pt x="337" y="425"/>
                    </a:cubicBezTo>
                    <a:cubicBezTo>
                      <a:pt x="337" y="424"/>
                      <a:pt x="337" y="425"/>
                      <a:pt x="336" y="425"/>
                    </a:cubicBezTo>
                    <a:cubicBezTo>
                      <a:pt x="336" y="425"/>
                      <a:pt x="337" y="425"/>
                      <a:pt x="336" y="425"/>
                    </a:cubicBezTo>
                    <a:cubicBezTo>
                      <a:pt x="336" y="425"/>
                      <a:pt x="336" y="425"/>
                      <a:pt x="336" y="425"/>
                    </a:cubicBezTo>
                    <a:cubicBezTo>
                      <a:pt x="336" y="425"/>
                      <a:pt x="336" y="425"/>
                      <a:pt x="336" y="425"/>
                    </a:cubicBezTo>
                    <a:cubicBezTo>
                      <a:pt x="335" y="425"/>
                      <a:pt x="335" y="425"/>
                      <a:pt x="335" y="425"/>
                    </a:cubicBezTo>
                    <a:cubicBezTo>
                      <a:pt x="335" y="424"/>
                      <a:pt x="336" y="424"/>
                      <a:pt x="336" y="424"/>
                    </a:cubicBezTo>
                    <a:cubicBezTo>
                      <a:pt x="335" y="424"/>
                      <a:pt x="335" y="424"/>
                      <a:pt x="335" y="424"/>
                    </a:cubicBezTo>
                    <a:cubicBezTo>
                      <a:pt x="335" y="424"/>
                      <a:pt x="334" y="424"/>
                      <a:pt x="334" y="425"/>
                    </a:cubicBezTo>
                    <a:cubicBezTo>
                      <a:pt x="334" y="425"/>
                      <a:pt x="334" y="425"/>
                      <a:pt x="334" y="425"/>
                    </a:cubicBezTo>
                    <a:cubicBezTo>
                      <a:pt x="334" y="425"/>
                      <a:pt x="334" y="425"/>
                      <a:pt x="334" y="425"/>
                    </a:cubicBezTo>
                    <a:cubicBezTo>
                      <a:pt x="335" y="426"/>
                      <a:pt x="335" y="426"/>
                      <a:pt x="336" y="427"/>
                    </a:cubicBezTo>
                    <a:cubicBezTo>
                      <a:pt x="336" y="428"/>
                      <a:pt x="337" y="428"/>
                      <a:pt x="337" y="428"/>
                    </a:cubicBezTo>
                    <a:cubicBezTo>
                      <a:pt x="337" y="429"/>
                      <a:pt x="337" y="429"/>
                      <a:pt x="337" y="429"/>
                    </a:cubicBezTo>
                    <a:cubicBezTo>
                      <a:pt x="338" y="429"/>
                      <a:pt x="338" y="429"/>
                      <a:pt x="337" y="429"/>
                    </a:cubicBezTo>
                    <a:cubicBezTo>
                      <a:pt x="337" y="429"/>
                      <a:pt x="337" y="430"/>
                      <a:pt x="337" y="430"/>
                    </a:cubicBezTo>
                    <a:cubicBezTo>
                      <a:pt x="337" y="430"/>
                      <a:pt x="337" y="430"/>
                      <a:pt x="337" y="430"/>
                    </a:cubicBezTo>
                    <a:cubicBezTo>
                      <a:pt x="338" y="430"/>
                      <a:pt x="338" y="431"/>
                      <a:pt x="338" y="431"/>
                    </a:cubicBezTo>
                    <a:cubicBezTo>
                      <a:pt x="338" y="431"/>
                      <a:pt x="338" y="431"/>
                      <a:pt x="338" y="431"/>
                    </a:cubicBezTo>
                    <a:cubicBezTo>
                      <a:pt x="338" y="431"/>
                      <a:pt x="338" y="431"/>
                      <a:pt x="338" y="431"/>
                    </a:cubicBezTo>
                    <a:cubicBezTo>
                      <a:pt x="338" y="432"/>
                      <a:pt x="338" y="432"/>
                      <a:pt x="338" y="432"/>
                    </a:cubicBezTo>
                    <a:cubicBezTo>
                      <a:pt x="338" y="432"/>
                      <a:pt x="339" y="432"/>
                      <a:pt x="339" y="432"/>
                    </a:cubicBezTo>
                    <a:cubicBezTo>
                      <a:pt x="339" y="432"/>
                      <a:pt x="339" y="433"/>
                      <a:pt x="339" y="433"/>
                    </a:cubicBezTo>
                    <a:cubicBezTo>
                      <a:pt x="339" y="433"/>
                      <a:pt x="339" y="433"/>
                      <a:pt x="339" y="433"/>
                    </a:cubicBezTo>
                    <a:cubicBezTo>
                      <a:pt x="339" y="433"/>
                      <a:pt x="339" y="433"/>
                      <a:pt x="339" y="433"/>
                    </a:cubicBezTo>
                    <a:cubicBezTo>
                      <a:pt x="339" y="433"/>
                      <a:pt x="339" y="433"/>
                      <a:pt x="338" y="433"/>
                    </a:cubicBezTo>
                    <a:cubicBezTo>
                      <a:pt x="338" y="433"/>
                      <a:pt x="338" y="433"/>
                      <a:pt x="338" y="433"/>
                    </a:cubicBezTo>
                    <a:cubicBezTo>
                      <a:pt x="338" y="433"/>
                      <a:pt x="338" y="433"/>
                      <a:pt x="338" y="433"/>
                    </a:cubicBezTo>
                    <a:cubicBezTo>
                      <a:pt x="338" y="434"/>
                      <a:pt x="338" y="434"/>
                      <a:pt x="338" y="434"/>
                    </a:cubicBezTo>
                    <a:cubicBezTo>
                      <a:pt x="338" y="434"/>
                      <a:pt x="338" y="434"/>
                      <a:pt x="339" y="434"/>
                    </a:cubicBezTo>
                    <a:cubicBezTo>
                      <a:pt x="339" y="434"/>
                      <a:pt x="339" y="434"/>
                      <a:pt x="339" y="434"/>
                    </a:cubicBezTo>
                    <a:cubicBezTo>
                      <a:pt x="339" y="434"/>
                      <a:pt x="339" y="435"/>
                      <a:pt x="339" y="435"/>
                    </a:cubicBezTo>
                    <a:cubicBezTo>
                      <a:pt x="338" y="435"/>
                      <a:pt x="338" y="435"/>
                      <a:pt x="338" y="435"/>
                    </a:cubicBezTo>
                    <a:cubicBezTo>
                      <a:pt x="338" y="436"/>
                      <a:pt x="338" y="436"/>
                      <a:pt x="338" y="436"/>
                    </a:cubicBezTo>
                    <a:cubicBezTo>
                      <a:pt x="338" y="436"/>
                      <a:pt x="339" y="436"/>
                      <a:pt x="339" y="436"/>
                    </a:cubicBezTo>
                    <a:cubicBezTo>
                      <a:pt x="339" y="436"/>
                      <a:pt x="339" y="436"/>
                      <a:pt x="339" y="437"/>
                    </a:cubicBezTo>
                    <a:cubicBezTo>
                      <a:pt x="338" y="437"/>
                      <a:pt x="338" y="437"/>
                      <a:pt x="338" y="437"/>
                    </a:cubicBezTo>
                    <a:cubicBezTo>
                      <a:pt x="338" y="437"/>
                      <a:pt x="338" y="437"/>
                      <a:pt x="338" y="437"/>
                    </a:cubicBezTo>
                    <a:cubicBezTo>
                      <a:pt x="338" y="437"/>
                      <a:pt x="338" y="437"/>
                      <a:pt x="338" y="437"/>
                    </a:cubicBezTo>
                    <a:cubicBezTo>
                      <a:pt x="338" y="438"/>
                      <a:pt x="339" y="438"/>
                      <a:pt x="339" y="438"/>
                    </a:cubicBezTo>
                    <a:cubicBezTo>
                      <a:pt x="339" y="438"/>
                      <a:pt x="339" y="438"/>
                      <a:pt x="339" y="438"/>
                    </a:cubicBezTo>
                    <a:cubicBezTo>
                      <a:pt x="339" y="438"/>
                      <a:pt x="339" y="438"/>
                      <a:pt x="339" y="438"/>
                    </a:cubicBezTo>
                    <a:cubicBezTo>
                      <a:pt x="339" y="439"/>
                      <a:pt x="339" y="439"/>
                      <a:pt x="339" y="439"/>
                    </a:cubicBezTo>
                    <a:cubicBezTo>
                      <a:pt x="339" y="439"/>
                      <a:pt x="339" y="440"/>
                      <a:pt x="338" y="440"/>
                    </a:cubicBezTo>
                    <a:cubicBezTo>
                      <a:pt x="338" y="440"/>
                      <a:pt x="338" y="440"/>
                      <a:pt x="338" y="440"/>
                    </a:cubicBezTo>
                    <a:cubicBezTo>
                      <a:pt x="338" y="440"/>
                      <a:pt x="338" y="441"/>
                      <a:pt x="338" y="441"/>
                    </a:cubicBezTo>
                    <a:cubicBezTo>
                      <a:pt x="338" y="441"/>
                      <a:pt x="339" y="441"/>
                      <a:pt x="339" y="441"/>
                    </a:cubicBezTo>
                    <a:cubicBezTo>
                      <a:pt x="339" y="441"/>
                      <a:pt x="339" y="441"/>
                      <a:pt x="339" y="441"/>
                    </a:cubicBezTo>
                    <a:cubicBezTo>
                      <a:pt x="339" y="442"/>
                      <a:pt x="339" y="442"/>
                      <a:pt x="340" y="442"/>
                    </a:cubicBezTo>
                    <a:cubicBezTo>
                      <a:pt x="340" y="442"/>
                      <a:pt x="340" y="442"/>
                      <a:pt x="339" y="442"/>
                    </a:cubicBezTo>
                    <a:cubicBezTo>
                      <a:pt x="339" y="442"/>
                      <a:pt x="339" y="442"/>
                      <a:pt x="339" y="442"/>
                    </a:cubicBezTo>
                    <a:cubicBezTo>
                      <a:pt x="339" y="442"/>
                      <a:pt x="340" y="442"/>
                      <a:pt x="340" y="443"/>
                    </a:cubicBezTo>
                    <a:cubicBezTo>
                      <a:pt x="340" y="443"/>
                      <a:pt x="340" y="443"/>
                      <a:pt x="340" y="443"/>
                    </a:cubicBezTo>
                    <a:cubicBezTo>
                      <a:pt x="340" y="443"/>
                      <a:pt x="340" y="444"/>
                      <a:pt x="340" y="444"/>
                    </a:cubicBezTo>
                    <a:cubicBezTo>
                      <a:pt x="340" y="444"/>
                      <a:pt x="340" y="444"/>
                      <a:pt x="340" y="444"/>
                    </a:cubicBezTo>
                    <a:cubicBezTo>
                      <a:pt x="341" y="444"/>
                      <a:pt x="341" y="444"/>
                      <a:pt x="341" y="444"/>
                    </a:cubicBezTo>
                    <a:cubicBezTo>
                      <a:pt x="341" y="444"/>
                      <a:pt x="341" y="444"/>
                      <a:pt x="341" y="443"/>
                    </a:cubicBezTo>
                    <a:cubicBezTo>
                      <a:pt x="341" y="443"/>
                      <a:pt x="341" y="443"/>
                      <a:pt x="341" y="443"/>
                    </a:cubicBezTo>
                    <a:cubicBezTo>
                      <a:pt x="342" y="443"/>
                      <a:pt x="342" y="443"/>
                      <a:pt x="342" y="443"/>
                    </a:cubicBezTo>
                    <a:cubicBezTo>
                      <a:pt x="342" y="443"/>
                      <a:pt x="342" y="443"/>
                      <a:pt x="342" y="442"/>
                    </a:cubicBezTo>
                    <a:cubicBezTo>
                      <a:pt x="342" y="442"/>
                      <a:pt x="342" y="442"/>
                      <a:pt x="342" y="442"/>
                    </a:cubicBezTo>
                    <a:cubicBezTo>
                      <a:pt x="341" y="442"/>
                      <a:pt x="341" y="442"/>
                      <a:pt x="342" y="442"/>
                    </a:cubicBezTo>
                    <a:cubicBezTo>
                      <a:pt x="342" y="442"/>
                      <a:pt x="342" y="442"/>
                      <a:pt x="342" y="442"/>
                    </a:cubicBezTo>
                    <a:cubicBezTo>
                      <a:pt x="342" y="441"/>
                      <a:pt x="342" y="441"/>
                      <a:pt x="342" y="441"/>
                    </a:cubicBezTo>
                    <a:cubicBezTo>
                      <a:pt x="342" y="441"/>
                      <a:pt x="342" y="440"/>
                      <a:pt x="342" y="440"/>
                    </a:cubicBezTo>
                    <a:cubicBezTo>
                      <a:pt x="342" y="440"/>
                      <a:pt x="343" y="440"/>
                      <a:pt x="343" y="440"/>
                    </a:cubicBezTo>
                    <a:cubicBezTo>
                      <a:pt x="343" y="440"/>
                      <a:pt x="343" y="440"/>
                      <a:pt x="343" y="439"/>
                    </a:cubicBezTo>
                    <a:cubicBezTo>
                      <a:pt x="343" y="439"/>
                      <a:pt x="343" y="439"/>
                      <a:pt x="342" y="439"/>
                    </a:cubicBezTo>
                    <a:cubicBezTo>
                      <a:pt x="342" y="438"/>
                      <a:pt x="342" y="438"/>
                      <a:pt x="342" y="438"/>
                    </a:cubicBezTo>
                    <a:cubicBezTo>
                      <a:pt x="342" y="437"/>
                      <a:pt x="343" y="437"/>
                      <a:pt x="343" y="436"/>
                    </a:cubicBezTo>
                    <a:cubicBezTo>
                      <a:pt x="343" y="436"/>
                      <a:pt x="343" y="436"/>
                      <a:pt x="343" y="436"/>
                    </a:cubicBezTo>
                    <a:cubicBezTo>
                      <a:pt x="344" y="436"/>
                      <a:pt x="344" y="435"/>
                      <a:pt x="344" y="435"/>
                    </a:cubicBezTo>
                    <a:cubicBezTo>
                      <a:pt x="344" y="434"/>
                      <a:pt x="344" y="434"/>
                      <a:pt x="344" y="433"/>
                    </a:cubicBezTo>
                    <a:cubicBezTo>
                      <a:pt x="344" y="433"/>
                      <a:pt x="344" y="432"/>
                      <a:pt x="344" y="432"/>
                    </a:cubicBezTo>
                    <a:cubicBezTo>
                      <a:pt x="344" y="431"/>
                      <a:pt x="344" y="430"/>
                      <a:pt x="345" y="429"/>
                    </a:cubicBezTo>
                    <a:cubicBezTo>
                      <a:pt x="345" y="429"/>
                      <a:pt x="345" y="428"/>
                      <a:pt x="346" y="428"/>
                    </a:cubicBezTo>
                    <a:cubicBezTo>
                      <a:pt x="346" y="427"/>
                      <a:pt x="346" y="426"/>
                      <a:pt x="347" y="425"/>
                    </a:cubicBezTo>
                    <a:cubicBezTo>
                      <a:pt x="347" y="425"/>
                      <a:pt x="348" y="425"/>
                      <a:pt x="348" y="425"/>
                    </a:cubicBezTo>
                    <a:cubicBezTo>
                      <a:pt x="348" y="425"/>
                      <a:pt x="348" y="425"/>
                      <a:pt x="348" y="425"/>
                    </a:cubicBezTo>
                    <a:cubicBezTo>
                      <a:pt x="349" y="425"/>
                      <a:pt x="349" y="426"/>
                      <a:pt x="349" y="427"/>
                    </a:cubicBezTo>
                    <a:cubicBezTo>
                      <a:pt x="349" y="427"/>
                      <a:pt x="349" y="427"/>
                      <a:pt x="349" y="427"/>
                    </a:cubicBezTo>
                    <a:cubicBezTo>
                      <a:pt x="350" y="428"/>
                      <a:pt x="350" y="428"/>
                      <a:pt x="350" y="429"/>
                    </a:cubicBezTo>
                    <a:cubicBezTo>
                      <a:pt x="352" y="430"/>
                      <a:pt x="354" y="432"/>
                      <a:pt x="355" y="434"/>
                    </a:cubicBezTo>
                    <a:cubicBezTo>
                      <a:pt x="356" y="435"/>
                      <a:pt x="356" y="437"/>
                      <a:pt x="356" y="438"/>
                    </a:cubicBezTo>
                    <a:cubicBezTo>
                      <a:pt x="356" y="439"/>
                      <a:pt x="356" y="439"/>
                      <a:pt x="356" y="440"/>
                    </a:cubicBezTo>
                    <a:cubicBezTo>
                      <a:pt x="356" y="440"/>
                      <a:pt x="357" y="441"/>
                      <a:pt x="357" y="441"/>
                    </a:cubicBezTo>
                    <a:cubicBezTo>
                      <a:pt x="357" y="442"/>
                      <a:pt x="357" y="443"/>
                      <a:pt x="356" y="444"/>
                    </a:cubicBezTo>
                    <a:cubicBezTo>
                      <a:pt x="356" y="444"/>
                      <a:pt x="356" y="445"/>
                      <a:pt x="356" y="445"/>
                    </a:cubicBezTo>
                    <a:cubicBezTo>
                      <a:pt x="356" y="444"/>
                      <a:pt x="355" y="444"/>
                      <a:pt x="355" y="444"/>
                    </a:cubicBezTo>
                    <a:cubicBezTo>
                      <a:pt x="355" y="444"/>
                      <a:pt x="355" y="444"/>
                      <a:pt x="354" y="444"/>
                    </a:cubicBezTo>
                    <a:cubicBezTo>
                      <a:pt x="354" y="444"/>
                      <a:pt x="354" y="444"/>
                      <a:pt x="354" y="444"/>
                    </a:cubicBezTo>
                    <a:cubicBezTo>
                      <a:pt x="354" y="444"/>
                      <a:pt x="354" y="444"/>
                      <a:pt x="354" y="444"/>
                    </a:cubicBezTo>
                    <a:cubicBezTo>
                      <a:pt x="354" y="443"/>
                      <a:pt x="354" y="442"/>
                      <a:pt x="354" y="442"/>
                    </a:cubicBezTo>
                    <a:cubicBezTo>
                      <a:pt x="354" y="442"/>
                      <a:pt x="353" y="443"/>
                      <a:pt x="353" y="444"/>
                    </a:cubicBezTo>
                    <a:cubicBezTo>
                      <a:pt x="353" y="444"/>
                      <a:pt x="353" y="444"/>
                      <a:pt x="353" y="444"/>
                    </a:cubicBezTo>
                    <a:cubicBezTo>
                      <a:pt x="353" y="444"/>
                      <a:pt x="353" y="444"/>
                      <a:pt x="353" y="444"/>
                    </a:cubicBezTo>
                    <a:cubicBezTo>
                      <a:pt x="353" y="444"/>
                      <a:pt x="353" y="445"/>
                      <a:pt x="353" y="445"/>
                    </a:cubicBezTo>
                    <a:cubicBezTo>
                      <a:pt x="353" y="445"/>
                      <a:pt x="353" y="445"/>
                      <a:pt x="354" y="445"/>
                    </a:cubicBezTo>
                    <a:cubicBezTo>
                      <a:pt x="354" y="446"/>
                      <a:pt x="354" y="446"/>
                      <a:pt x="354" y="446"/>
                    </a:cubicBezTo>
                    <a:cubicBezTo>
                      <a:pt x="353" y="446"/>
                      <a:pt x="353" y="447"/>
                      <a:pt x="353" y="447"/>
                    </a:cubicBezTo>
                    <a:cubicBezTo>
                      <a:pt x="353" y="447"/>
                      <a:pt x="353" y="447"/>
                      <a:pt x="353" y="447"/>
                    </a:cubicBezTo>
                    <a:cubicBezTo>
                      <a:pt x="352" y="448"/>
                      <a:pt x="353" y="449"/>
                      <a:pt x="353" y="449"/>
                    </a:cubicBezTo>
                    <a:cubicBezTo>
                      <a:pt x="353" y="449"/>
                      <a:pt x="353" y="450"/>
                      <a:pt x="353" y="450"/>
                    </a:cubicBezTo>
                    <a:cubicBezTo>
                      <a:pt x="353" y="450"/>
                      <a:pt x="353" y="451"/>
                      <a:pt x="353" y="451"/>
                    </a:cubicBezTo>
                    <a:cubicBezTo>
                      <a:pt x="354" y="452"/>
                      <a:pt x="354" y="452"/>
                      <a:pt x="354" y="453"/>
                    </a:cubicBezTo>
                    <a:cubicBezTo>
                      <a:pt x="354" y="453"/>
                      <a:pt x="354" y="453"/>
                      <a:pt x="354" y="454"/>
                    </a:cubicBezTo>
                    <a:cubicBezTo>
                      <a:pt x="355" y="454"/>
                      <a:pt x="355" y="454"/>
                      <a:pt x="355" y="454"/>
                    </a:cubicBezTo>
                    <a:cubicBezTo>
                      <a:pt x="355" y="455"/>
                      <a:pt x="355" y="455"/>
                      <a:pt x="355" y="455"/>
                    </a:cubicBezTo>
                    <a:cubicBezTo>
                      <a:pt x="356" y="455"/>
                      <a:pt x="356" y="456"/>
                      <a:pt x="356" y="456"/>
                    </a:cubicBezTo>
                    <a:cubicBezTo>
                      <a:pt x="357" y="458"/>
                      <a:pt x="358" y="459"/>
                      <a:pt x="359" y="460"/>
                    </a:cubicBezTo>
                    <a:cubicBezTo>
                      <a:pt x="359" y="461"/>
                      <a:pt x="359" y="461"/>
                      <a:pt x="359" y="461"/>
                    </a:cubicBezTo>
                    <a:cubicBezTo>
                      <a:pt x="359" y="461"/>
                      <a:pt x="359" y="461"/>
                      <a:pt x="359" y="461"/>
                    </a:cubicBezTo>
                    <a:cubicBezTo>
                      <a:pt x="359" y="461"/>
                      <a:pt x="359" y="461"/>
                      <a:pt x="360" y="462"/>
                    </a:cubicBezTo>
                    <a:cubicBezTo>
                      <a:pt x="360" y="462"/>
                      <a:pt x="360" y="462"/>
                      <a:pt x="360" y="462"/>
                    </a:cubicBezTo>
                    <a:cubicBezTo>
                      <a:pt x="360" y="463"/>
                      <a:pt x="360" y="463"/>
                      <a:pt x="360" y="464"/>
                    </a:cubicBezTo>
                    <a:cubicBezTo>
                      <a:pt x="361" y="464"/>
                      <a:pt x="360" y="463"/>
                      <a:pt x="361" y="462"/>
                    </a:cubicBezTo>
                    <a:cubicBezTo>
                      <a:pt x="361" y="462"/>
                      <a:pt x="361" y="462"/>
                      <a:pt x="361" y="462"/>
                    </a:cubicBezTo>
                    <a:cubicBezTo>
                      <a:pt x="362" y="462"/>
                      <a:pt x="362" y="462"/>
                      <a:pt x="362" y="462"/>
                    </a:cubicBezTo>
                    <a:cubicBezTo>
                      <a:pt x="362" y="462"/>
                      <a:pt x="362" y="462"/>
                      <a:pt x="362" y="462"/>
                    </a:cubicBezTo>
                    <a:cubicBezTo>
                      <a:pt x="362" y="461"/>
                      <a:pt x="362" y="461"/>
                      <a:pt x="362" y="461"/>
                    </a:cubicBezTo>
                    <a:cubicBezTo>
                      <a:pt x="362" y="461"/>
                      <a:pt x="362" y="461"/>
                      <a:pt x="362" y="460"/>
                    </a:cubicBezTo>
                    <a:cubicBezTo>
                      <a:pt x="361" y="460"/>
                      <a:pt x="361" y="460"/>
                      <a:pt x="361" y="460"/>
                    </a:cubicBezTo>
                    <a:cubicBezTo>
                      <a:pt x="362" y="460"/>
                      <a:pt x="362" y="460"/>
                      <a:pt x="362" y="460"/>
                    </a:cubicBezTo>
                    <a:cubicBezTo>
                      <a:pt x="362" y="460"/>
                      <a:pt x="363" y="460"/>
                      <a:pt x="363" y="459"/>
                    </a:cubicBezTo>
                    <a:cubicBezTo>
                      <a:pt x="363" y="459"/>
                      <a:pt x="363" y="459"/>
                      <a:pt x="363" y="459"/>
                    </a:cubicBezTo>
                    <a:cubicBezTo>
                      <a:pt x="364" y="459"/>
                      <a:pt x="364" y="459"/>
                      <a:pt x="364" y="459"/>
                    </a:cubicBezTo>
                    <a:cubicBezTo>
                      <a:pt x="364" y="459"/>
                      <a:pt x="364" y="459"/>
                      <a:pt x="365" y="459"/>
                    </a:cubicBezTo>
                    <a:cubicBezTo>
                      <a:pt x="365" y="459"/>
                      <a:pt x="365" y="460"/>
                      <a:pt x="365" y="460"/>
                    </a:cubicBezTo>
                    <a:cubicBezTo>
                      <a:pt x="365" y="460"/>
                      <a:pt x="365" y="459"/>
                      <a:pt x="365" y="459"/>
                    </a:cubicBezTo>
                    <a:cubicBezTo>
                      <a:pt x="365" y="458"/>
                      <a:pt x="366" y="458"/>
                      <a:pt x="366" y="458"/>
                    </a:cubicBezTo>
                    <a:cubicBezTo>
                      <a:pt x="366" y="457"/>
                      <a:pt x="366" y="457"/>
                      <a:pt x="366" y="456"/>
                    </a:cubicBezTo>
                    <a:cubicBezTo>
                      <a:pt x="366" y="456"/>
                      <a:pt x="366" y="455"/>
                      <a:pt x="366" y="455"/>
                    </a:cubicBezTo>
                    <a:cubicBezTo>
                      <a:pt x="366" y="455"/>
                      <a:pt x="365" y="454"/>
                      <a:pt x="365" y="454"/>
                    </a:cubicBezTo>
                    <a:cubicBezTo>
                      <a:pt x="365" y="454"/>
                      <a:pt x="365" y="453"/>
                      <a:pt x="366" y="453"/>
                    </a:cubicBezTo>
                    <a:cubicBezTo>
                      <a:pt x="366" y="453"/>
                      <a:pt x="366" y="452"/>
                      <a:pt x="367" y="451"/>
                    </a:cubicBezTo>
                    <a:cubicBezTo>
                      <a:pt x="367" y="451"/>
                      <a:pt x="367" y="450"/>
                      <a:pt x="367" y="450"/>
                    </a:cubicBezTo>
                    <a:cubicBezTo>
                      <a:pt x="367" y="450"/>
                      <a:pt x="368" y="450"/>
                      <a:pt x="368" y="449"/>
                    </a:cubicBezTo>
                    <a:cubicBezTo>
                      <a:pt x="369" y="449"/>
                      <a:pt x="370" y="448"/>
                      <a:pt x="370" y="447"/>
                    </a:cubicBezTo>
                    <a:cubicBezTo>
                      <a:pt x="370" y="447"/>
                      <a:pt x="370" y="447"/>
                      <a:pt x="370" y="447"/>
                    </a:cubicBezTo>
                    <a:cubicBezTo>
                      <a:pt x="371" y="447"/>
                      <a:pt x="370" y="446"/>
                      <a:pt x="370" y="446"/>
                    </a:cubicBezTo>
                    <a:cubicBezTo>
                      <a:pt x="370" y="446"/>
                      <a:pt x="369" y="447"/>
                      <a:pt x="369" y="447"/>
                    </a:cubicBezTo>
                    <a:cubicBezTo>
                      <a:pt x="369" y="447"/>
                      <a:pt x="369" y="446"/>
                      <a:pt x="369" y="446"/>
                    </a:cubicBezTo>
                    <a:cubicBezTo>
                      <a:pt x="369" y="446"/>
                      <a:pt x="369" y="445"/>
                      <a:pt x="370" y="445"/>
                    </a:cubicBezTo>
                    <a:cubicBezTo>
                      <a:pt x="370" y="445"/>
                      <a:pt x="370" y="444"/>
                      <a:pt x="370" y="444"/>
                    </a:cubicBezTo>
                    <a:cubicBezTo>
                      <a:pt x="370" y="444"/>
                      <a:pt x="370" y="444"/>
                      <a:pt x="370" y="444"/>
                    </a:cubicBezTo>
                    <a:cubicBezTo>
                      <a:pt x="370" y="444"/>
                      <a:pt x="370" y="443"/>
                      <a:pt x="370" y="443"/>
                    </a:cubicBezTo>
                    <a:cubicBezTo>
                      <a:pt x="370" y="442"/>
                      <a:pt x="371" y="440"/>
                      <a:pt x="371" y="439"/>
                    </a:cubicBezTo>
                    <a:cubicBezTo>
                      <a:pt x="371" y="438"/>
                      <a:pt x="371" y="437"/>
                      <a:pt x="371" y="436"/>
                    </a:cubicBezTo>
                    <a:cubicBezTo>
                      <a:pt x="371" y="436"/>
                      <a:pt x="371" y="436"/>
                      <a:pt x="371" y="435"/>
                    </a:cubicBezTo>
                    <a:cubicBezTo>
                      <a:pt x="371" y="435"/>
                      <a:pt x="371" y="435"/>
                      <a:pt x="372" y="435"/>
                    </a:cubicBezTo>
                    <a:cubicBezTo>
                      <a:pt x="372" y="435"/>
                      <a:pt x="372" y="435"/>
                      <a:pt x="372" y="435"/>
                    </a:cubicBezTo>
                    <a:cubicBezTo>
                      <a:pt x="373" y="435"/>
                      <a:pt x="373" y="435"/>
                      <a:pt x="373" y="434"/>
                    </a:cubicBezTo>
                    <a:cubicBezTo>
                      <a:pt x="373" y="435"/>
                      <a:pt x="373" y="435"/>
                      <a:pt x="374" y="435"/>
                    </a:cubicBezTo>
                    <a:cubicBezTo>
                      <a:pt x="374" y="435"/>
                      <a:pt x="374" y="435"/>
                      <a:pt x="374" y="435"/>
                    </a:cubicBezTo>
                    <a:cubicBezTo>
                      <a:pt x="374" y="435"/>
                      <a:pt x="374" y="435"/>
                      <a:pt x="374" y="435"/>
                    </a:cubicBezTo>
                    <a:cubicBezTo>
                      <a:pt x="375" y="435"/>
                      <a:pt x="375" y="435"/>
                      <a:pt x="376" y="435"/>
                    </a:cubicBezTo>
                    <a:cubicBezTo>
                      <a:pt x="376" y="435"/>
                      <a:pt x="376" y="435"/>
                      <a:pt x="376" y="435"/>
                    </a:cubicBezTo>
                    <a:cubicBezTo>
                      <a:pt x="377" y="435"/>
                      <a:pt x="377" y="435"/>
                      <a:pt x="377" y="434"/>
                    </a:cubicBezTo>
                    <a:cubicBezTo>
                      <a:pt x="377" y="434"/>
                      <a:pt x="377" y="434"/>
                      <a:pt x="377" y="434"/>
                    </a:cubicBezTo>
                    <a:cubicBezTo>
                      <a:pt x="376" y="434"/>
                      <a:pt x="376" y="434"/>
                      <a:pt x="376" y="434"/>
                    </a:cubicBezTo>
                    <a:cubicBezTo>
                      <a:pt x="376" y="434"/>
                      <a:pt x="376" y="434"/>
                      <a:pt x="376" y="434"/>
                    </a:cubicBezTo>
                    <a:cubicBezTo>
                      <a:pt x="376" y="433"/>
                      <a:pt x="376" y="433"/>
                      <a:pt x="375" y="433"/>
                    </a:cubicBezTo>
                    <a:cubicBezTo>
                      <a:pt x="375" y="434"/>
                      <a:pt x="375" y="434"/>
                      <a:pt x="375" y="433"/>
                    </a:cubicBezTo>
                    <a:cubicBezTo>
                      <a:pt x="374" y="433"/>
                      <a:pt x="375" y="432"/>
                      <a:pt x="375" y="432"/>
                    </a:cubicBezTo>
                    <a:cubicBezTo>
                      <a:pt x="375" y="432"/>
                      <a:pt x="375" y="432"/>
                      <a:pt x="375" y="432"/>
                    </a:cubicBezTo>
                    <a:cubicBezTo>
                      <a:pt x="376" y="432"/>
                      <a:pt x="376" y="432"/>
                      <a:pt x="376" y="432"/>
                    </a:cubicBezTo>
                    <a:cubicBezTo>
                      <a:pt x="375" y="432"/>
                      <a:pt x="375" y="432"/>
                      <a:pt x="375" y="432"/>
                    </a:cubicBezTo>
                    <a:cubicBezTo>
                      <a:pt x="375" y="432"/>
                      <a:pt x="375" y="431"/>
                      <a:pt x="374" y="431"/>
                    </a:cubicBezTo>
                    <a:cubicBezTo>
                      <a:pt x="374" y="431"/>
                      <a:pt x="375" y="431"/>
                      <a:pt x="375" y="431"/>
                    </a:cubicBezTo>
                    <a:cubicBezTo>
                      <a:pt x="375" y="431"/>
                      <a:pt x="376" y="431"/>
                      <a:pt x="376" y="431"/>
                    </a:cubicBezTo>
                    <a:cubicBezTo>
                      <a:pt x="376" y="431"/>
                      <a:pt x="376" y="431"/>
                      <a:pt x="377" y="431"/>
                    </a:cubicBezTo>
                    <a:cubicBezTo>
                      <a:pt x="377" y="431"/>
                      <a:pt x="377" y="431"/>
                      <a:pt x="377" y="431"/>
                    </a:cubicBezTo>
                    <a:cubicBezTo>
                      <a:pt x="377" y="431"/>
                      <a:pt x="376" y="431"/>
                      <a:pt x="376" y="431"/>
                    </a:cubicBezTo>
                    <a:cubicBezTo>
                      <a:pt x="376" y="431"/>
                      <a:pt x="376" y="430"/>
                      <a:pt x="376" y="430"/>
                    </a:cubicBezTo>
                    <a:cubicBezTo>
                      <a:pt x="376" y="430"/>
                      <a:pt x="376" y="430"/>
                      <a:pt x="377" y="430"/>
                    </a:cubicBezTo>
                    <a:cubicBezTo>
                      <a:pt x="377" y="430"/>
                      <a:pt x="377" y="430"/>
                      <a:pt x="377" y="430"/>
                    </a:cubicBezTo>
                    <a:cubicBezTo>
                      <a:pt x="378" y="430"/>
                      <a:pt x="378" y="430"/>
                      <a:pt x="378" y="430"/>
                    </a:cubicBezTo>
                    <a:cubicBezTo>
                      <a:pt x="378" y="430"/>
                      <a:pt x="379" y="430"/>
                      <a:pt x="379" y="429"/>
                    </a:cubicBezTo>
                    <a:cubicBezTo>
                      <a:pt x="379" y="429"/>
                      <a:pt x="378" y="430"/>
                      <a:pt x="378" y="430"/>
                    </a:cubicBezTo>
                    <a:cubicBezTo>
                      <a:pt x="378" y="430"/>
                      <a:pt x="378" y="429"/>
                      <a:pt x="377" y="429"/>
                    </a:cubicBezTo>
                    <a:cubicBezTo>
                      <a:pt x="377" y="429"/>
                      <a:pt x="377" y="429"/>
                      <a:pt x="377" y="429"/>
                    </a:cubicBezTo>
                    <a:cubicBezTo>
                      <a:pt x="376" y="429"/>
                      <a:pt x="376" y="429"/>
                      <a:pt x="376" y="429"/>
                    </a:cubicBezTo>
                    <a:cubicBezTo>
                      <a:pt x="375" y="429"/>
                      <a:pt x="375" y="429"/>
                      <a:pt x="375" y="429"/>
                    </a:cubicBezTo>
                    <a:cubicBezTo>
                      <a:pt x="375" y="429"/>
                      <a:pt x="375" y="428"/>
                      <a:pt x="375" y="428"/>
                    </a:cubicBezTo>
                    <a:cubicBezTo>
                      <a:pt x="375" y="428"/>
                      <a:pt x="376" y="428"/>
                      <a:pt x="375" y="428"/>
                    </a:cubicBezTo>
                    <a:cubicBezTo>
                      <a:pt x="375" y="428"/>
                      <a:pt x="375" y="428"/>
                      <a:pt x="375" y="428"/>
                    </a:cubicBezTo>
                    <a:cubicBezTo>
                      <a:pt x="375" y="428"/>
                      <a:pt x="374" y="428"/>
                      <a:pt x="374" y="427"/>
                    </a:cubicBezTo>
                    <a:cubicBezTo>
                      <a:pt x="374" y="427"/>
                      <a:pt x="374" y="428"/>
                      <a:pt x="373" y="428"/>
                    </a:cubicBezTo>
                    <a:cubicBezTo>
                      <a:pt x="373" y="427"/>
                      <a:pt x="373" y="427"/>
                      <a:pt x="373" y="427"/>
                    </a:cubicBezTo>
                    <a:cubicBezTo>
                      <a:pt x="374" y="427"/>
                      <a:pt x="374" y="427"/>
                      <a:pt x="374" y="426"/>
                    </a:cubicBezTo>
                    <a:cubicBezTo>
                      <a:pt x="373" y="426"/>
                      <a:pt x="373" y="426"/>
                      <a:pt x="373" y="426"/>
                    </a:cubicBezTo>
                    <a:cubicBezTo>
                      <a:pt x="373" y="426"/>
                      <a:pt x="372" y="425"/>
                      <a:pt x="372" y="424"/>
                    </a:cubicBezTo>
                    <a:cubicBezTo>
                      <a:pt x="372" y="424"/>
                      <a:pt x="372" y="423"/>
                      <a:pt x="372" y="423"/>
                    </a:cubicBezTo>
                    <a:cubicBezTo>
                      <a:pt x="372" y="423"/>
                      <a:pt x="372" y="422"/>
                      <a:pt x="372" y="422"/>
                    </a:cubicBezTo>
                    <a:cubicBezTo>
                      <a:pt x="372" y="422"/>
                      <a:pt x="372" y="422"/>
                      <a:pt x="373" y="422"/>
                    </a:cubicBezTo>
                    <a:cubicBezTo>
                      <a:pt x="373" y="422"/>
                      <a:pt x="373" y="422"/>
                      <a:pt x="373" y="422"/>
                    </a:cubicBezTo>
                    <a:cubicBezTo>
                      <a:pt x="373" y="422"/>
                      <a:pt x="373" y="422"/>
                      <a:pt x="373" y="422"/>
                    </a:cubicBezTo>
                    <a:cubicBezTo>
                      <a:pt x="372" y="422"/>
                      <a:pt x="372" y="421"/>
                      <a:pt x="372" y="421"/>
                    </a:cubicBezTo>
                    <a:cubicBezTo>
                      <a:pt x="372" y="421"/>
                      <a:pt x="372" y="420"/>
                      <a:pt x="372" y="420"/>
                    </a:cubicBezTo>
                    <a:cubicBezTo>
                      <a:pt x="372" y="420"/>
                      <a:pt x="373" y="419"/>
                      <a:pt x="373" y="419"/>
                    </a:cubicBezTo>
                    <a:cubicBezTo>
                      <a:pt x="373" y="419"/>
                      <a:pt x="372" y="418"/>
                      <a:pt x="372" y="418"/>
                    </a:cubicBezTo>
                    <a:cubicBezTo>
                      <a:pt x="372" y="417"/>
                      <a:pt x="372" y="417"/>
                      <a:pt x="373" y="417"/>
                    </a:cubicBezTo>
                    <a:cubicBezTo>
                      <a:pt x="373" y="417"/>
                      <a:pt x="373" y="416"/>
                      <a:pt x="373" y="416"/>
                    </a:cubicBezTo>
                    <a:cubicBezTo>
                      <a:pt x="373" y="416"/>
                      <a:pt x="372" y="416"/>
                      <a:pt x="372" y="416"/>
                    </a:cubicBezTo>
                    <a:cubicBezTo>
                      <a:pt x="372" y="416"/>
                      <a:pt x="372" y="416"/>
                      <a:pt x="372" y="416"/>
                    </a:cubicBezTo>
                    <a:cubicBezTo>
                      <a:pt x="372" y="415"/>
                      <a:pt x="373" y="415"/>
                      <a:pt x="373" y="416"/>
                    </a:cubicBezTo>
                    <a:cubicBezTo>
                      <a:pt x="373" y="416"/>
                      <a:pt x="373" y="416"/>
                      <a:pt x="373" y="416"/>
                    </a:cubicBezTo>
                    <a:cubicBezTo>
                      <a:pt x="373" y="416"/>
                      <a:pt x="373" y="415"/>
                      <a:pt x="373" y="415"/>
                    </a:cubicBezTo>
                    <a:cubicBezTo>
                      <a:pt x="373" y="415"/>
                      <a:pt x="373" y="415"/>
                      <a:pt x="373" y="415"/>
                    </a:cubicBezTo>
                    <a:cubicBezTo>
                      <a:pt x="373" y="415"/>
                      <a:pt x="373" y="415"/>
                      <a:pt x="373" y="415"/>
                    </a:cubicBezTo>
                    <a:cubicBezTo>
                      <a:pt x="373" y="415"/>
                      <a:pt x="372" y="415"/>
                      <a:pt x="372" y="415"/>
                    </a:cubicBezTo>
                    <a:cubicBezTo>
                      <a:pt x="372" y="415"/>
                      <a:pt x="372" y="414"/>
                      <a:pt x="372" y="414"/>
                    </a:cubicBezTo>
                    <a:cubicBezTo>
                      <a:pt x="372" y="414"/>
                      <a:pt x="372" y="414"/>
                      <a:pt x="372" y="414"/>
                    </a:cubicBezTo>
                    <a:cubicBezTo>
                      <a:pt x="372" y="414"/>
                      <a:pt x="373" y="414"/>
                      <a:pt x="373" y="414"/>
                    </a:cubicBezTo>
                    <a:cubicBezTo>
                      <a:pt x="374" y="414"/>
                      <a:pt x="374" y="415"/>
                      <a:pt x="374" y="415"/>
                    </a:cubicBezTo>
                    <a:cubicBezTo>
                      <a:pt x="374" y="415"/>
                      <a:pt x="375" y="415"/>
                      <a:pt x="375" y="415"/>
                    </a:cubicBezTo>
                    <a:cubicBezTo>
                      <a:pt x="375" y="415"/>
                      <a:pt x="375" y="415"/>
                      <a:pt x="376" y="415"/>
                    </a:cubicBezTo>
                    <a:cubicBezTo>
                      <a:pt x="376" y="415"/>
                      <a:pt x="376" y="415"/>
                      <a:pt x="376" y="415"/>
                    </a:cubicBezTo>
                    <a:cubicBezTo>
                      <a:pt x="376" y="415"/>
                      <a:pt x="376" y="415"/>
                      <a:pt x="377" y="414"/>
                    </a:cubicBezTo>
                    <a:cubicBezTo>
                      <a:pt x="377" y="414"/>
                      <a:pt x="377" y="414"/>
                      <a:pt x="377" y="414"/>
                    </a:cubicBezTo>
                    <a:cubicBezTo>
                      <a:pt x="376" y="414"/>
                      <a:pt x="376" y="414"/>
                      <a:pt x="376" y="414"/>
                    </a:cubicBezTo>
                    <a:cubicBezTo>
                      <a:pt x="376" y="414"/>
                      <a:pt x="376" y="414"/>
                      <a:pt x="377" y="414"/>
                    </a:cubicBezTo>
                    <a:cubicBezTo>
                      <a:pt x="377" y="414"/>
                      <a:pt x="377" y="414"/>
                      <a:pt x="377" y="414"/>
                    </a:cubicBezTo>
                    <a:cubicBezTo>
                      <a:pt x="377" y="414"/>
                      <a:pt x="377" y="414"/>
                      <a:pt x="378" y="414"/>
                    </a:cubicBezTo>
                    <a:cubicBezTo>
                      <a:pt x="378" y="414"/>
                      <a:pt x="379" y="414"/>
                      <a:pt x="380" y="414"/>
                    </a:cubicBezTo>
                    <a:cubicBezTo>
                      <a:pt x="380" y="414"/>
                      <a:pt x="380" y="414"/>
                      <a:pt x="380" y="415"/>
                    </a:cubicBezTo>
                    <a:cubicBezTo>
                      <a:pt x="381" y="415"/>
                      <a:pt x="381" y="415"/>
                      <a:pt x="381" y="415"/>
                    </a:cubicBezTo>
                    <a:cubicBezTo>
                      <a:pt x="381" y="415"/>
                      <a:pt x="381" y="415"/>
                      <a:pt x="381" y="415"/>
                    </a:cubicBezTo>
                    <a:cubicBezTo>
                      <a:pt x="381" y="415"/>
                      <a:pt x="382" y="415"/>
                      <a:pt x="382" y="416"/>
                    </a:cubicBezTo>
                    <a:cubicBezTo>
                      <a:pt x="382" y="416"/>
                      <a:pt x="382" y="416"/>
                      <a:pt x="383" y="416"/>
                    </a:cubicBezTo>
                    <a:cubicBezTo>
                      <a:pt x="383" y="416"/>
                      <a:pt x="383" y="416"/>
                      <a:pt x="383" y="416"/>
                    </a:cubicBezTo>
                    <a:cubicBezTo>
                      <a:pt x="383" y="416"/>
                      <a:pt x="383" y="416"/>
                      <a:pt x="383" y="416"/>
                    </a:cubicBezTo>
                    <a:cubicBezTo>
                      <a:pt x="383" y="416"/>
                      <a:pt x="384" y="417"/>
                      <a:pt x="384" y="417"/>
                    </a:cubicBezTo>
                    <a:cubicBezTo>
                      <a:pt x="384" y="417"/>
                      <a:pt x="385" y="417"/>
                      <a:pt x="385" y="417"/>
                    </a:cubicBezTo>
                    <a:cubicBezTo>
                      <a:pt x="385" y="417"/>
                      <a:pt x="386" y="417"/>
                      <a:pt x="386" y="417"/>
                    </a:cubicBezTo>
                    <a:cubicBezTo>
                      <a:pt x="386" y="417"/>
                      <a:pt x="386" y="417"/>
                      <a:pt x="387" y="417"/>
                    </a:cubicBezTo>
                    <a:cubicBezTo>
                      <a:pt x="387" y="417"/>
                      <a:pt x="387" y="417"/>
                      <a:pt x="387" y="417"/>
                    </a:cubicBezTo>
                    <a:cubicBezTo>
                      <a:pt x="387" y="417"/>
                      <a:pt x="387" y="417"/>
                      <a:pt x="387" y="417"/>
                    </a:cubicBezTo>
                    <a:cubicBezTo>
                      <a:pt x="388" y="417"/>
                      <a:pt x="389" y="417"/>
                      <a:pt x="390" y="417"/>
                    </a:cubicBezTo>
                    <a:cubicBezTo>
                      <a:pt x="390" y="417"/>
                      <a:pt x="390" y="417"/>
                      <a:pt x="391" y="417"/>
                    </a:cubicBezTo>
                    <a:cubicBezTo>
                      <a:pt x="391" y="417"/>
                      <a:pt x="391" y="417"/>
                      <a:pt x="391" y="417"/>
                    </a:cubicBezTo>
                    <a:cubicBezTo>
                      <a:pt x="391" y="417"/>
                      <a:pt x="391" y="417"/>
                      <a:pt x="392" y="417"/>
                    </a:cubicBezTo>
                    <a:cubicBezTo>
                      <a:pt x="392" y="417"/>
                      <a:pt x="392" y="417"/>
                      <a:pt x="392" y="417"/>
                    </a:cubicBezTo>
                    <a:cubicBezTo>
                      <a:pt x="392" y="417"/>
                      <a:pt x="392" y="417"/>
                      <a:pt x="392" y="418"/>
                    </a:cubicBezTo>
                    <a:cubicBezTo>
                      <a:pt x="392" y="418"/>
                      <a:pt x="392" y="418"/>
                      <a:pt x="392" y="418"/>
                    </a:cubicBezTo>
                    <a:cubicBezTo>
                      <a:pt x="392" y="418"/>
                      <a:pt x="392" y="418"/>
                      <a:pt x="392" y="418"/>
                    </a:cubicBezTo>
                    <a:cubicBezTo>
                      <a:pt x="392" y="418"/>
                      <a:pt x="392" y="418"/>
                      <a:pt x="391" y="418"/>
                    </a:cubicBezTo>
                    <a:cubicBezTo>
                      <a:pt x="391" y="418"/>
                      <a:pt x="391" y="418"/>
                      <a:pt x="391" y="418"/>
                    </a:cubicBezTo>
                    <a:cubicBezTo>
                      <a:pt x="391" y="418"/>
                      <a:pt x="391" y="418"/>
                      <a:pt x="391" y="418"/>
                    </a:cubicBezTo>
                    <a:cubicBezTo>
                      <a:pt x="391" y="418"/>
                      <a:pt x="392" y="418"/>
                      <a:pt x="392" y="418"/>
                    </a:cubicBezTo>
                    <a:cubicBezTo>
                      <a:pt x="392" y="419"/>
                      <a:pt x="392" y="419"/>
                      <a:pt x="391" y="419"/>
                    </a:cubicBezTo>
                    <a:cubicBezTo>
                      <a:pt x="391" y="419"/>
                      <a:pt x="391" y="419"/>
                      <a:pt x="391" y="419"/>
                    </a:cubicBezTo>
                    <a:cubicBezTo>
                      <a:pt x="391" y="419"/>
                      <a:pt x="391" y="419"/>
                      <a:pt x="391" y="419"/>
                    </a:cubicBezTo>
                    <a:cubicBezTo>
                      <a:pt x="392" y="419"/>
                      <a:pt x="392" y="420"/>
                      <a:pt x="392" y="420"/>
                    </a:cubicBezTo>
                    <a:cubicBezTo>
                      <a:pt x="393" y="420"/>
                      <a:pt x="393" y="420"/>
                      <a:pt x="394" y="421"/>
                    </a:cubicBezTo>
                    <a:cubicBezTo>
                      <a:pt x="394" y="421"/>
                      <a:pt x="394" y="421"/>
                      <a:pt x="395" y="421"/>
                    </a:cubicBezTo>
                    <a:cubicBezTo>
                      <a:pt x="395" y="421"/>
                      <a:pt x="395" y="421"/>
                      <a:pt x="395" y="421"/>
                    </a:cubicBezTo>
                    <a:cubicBezTo>
                      <a:pt x="396" y="421"/>
                      <a:pt x="396" y="422"/>
                      <a:pt x="396" y="422"/>
                    </a:cubicBezTo>
                    <a:cubicBezTo>
                      <a:pt x="395" y="422"/>
                      <a:pt x="394" y="421"/>
                      <a:pt x="394" y="421"/>
                    </a:cubicBezTo>
                    <a:cubicBezTo>
                      <a:pt x="393" y="422"/>
                      <a:pt x="393" y="422"/>
                      <a:pt x="393" y="422"/>
                    </a:cubicBezTo>
                    <a:cubicBezTo>
                      <a:pt x="393" y="422"/>
                      <a:pt x="393" y="422"/>
                      <a:pt x="393" y="422"/>
                    </a:cubicBezTo>
                    <a:cubicBezTo>
                      <a:pt x="393" y="421"/>
                      <a:pt x="393" y="421"/>
                      <a:pt x="393" y="421"/>
                    </a:cubicBezTo>
                    <a:cubicBezTo>
                      <a:pt x="393" y="421"/>
                      <a:pt x="393" y="421"/>
                      <a:pt x="393" y="421"/>
                    </a:cubicBezTo>
                    <a:cubicBezTo>
                      <a:pt x="392" y="421"/>
                      <a:pt x="392" y="421"/>
                      <a:pt x="391" y="421"/>
                    </a:cubicBezTo>
                    <a:cubicBezTo>
                      <a:pt x="390" y="421"/>
                      <a:pt x="390" y="421"/>
                      <a:pt x="390" y="420"/>
                    </a:cubicBezTo>
                    <a:cubicBezTo>
                      <a:pt x="389" y="420"/>
                      <a:pt x="389" y="420"/>
                      <a:pt x="388" y="420"/>
                    </a:cubicBezTo>
                    <a:cubicBezTo>
                      <a:pt x="388" y="420"/>
                      <a:pt x="388" y="420"/>
                      <a:pt x="388" y="420"/>
                    </a:cubicBezTo>
                    <a:cubicBezTo>
                      <a:pt x="389" y="421"/>
                      <a:pt x="390" y="421"/>
                      <a:pt x="390" y="421"/>
                    </a:cubicBezTo>
                    <a:cubicBezTo>
                      <a:pt x="391" y="421"/>
                      <a:pt x="392" y="421"/>
                      <a:pt x="392" y="422"/>
                    </a:cubicBezTo>
                    <a:cubicBezTo>
                      <a:pt x="393" y="422"/>
                      <a:pt x="393" y="422"/>
                      <a:pt x="393" y="423"/>
                    </a:cubicBezTo>
                    <a:cubicBezTo>
                      <a:pt x="393" y="423"/>
                      <a:pt x="393" y="423"/>
                      <a:pt x="393" y="423"/>
                    </a:cubicBezTo>
                    <a:cubicBezTo>
                      <a:pt x="393" y="423"/>
                      <a:pt x="393" y="423"/>
                      <a:pt x="393" y="423"/>
                    </a:cubicBezTo>
                    <a:cubicBezTo>
                      <a:pt x="392" y="423"/>
                      <a:pt x="392" y="423"/>
                      <a:pt x="392" y="422"/>
                    </a:cubicBezTo>
                    <a:cubicBezTo>
                      <a:pt x="392" y="423"/>
                      <a:pt x="392" y="423"/>
                      <a:pt x="392" y="423"/>
                    </a:cubicBezTo>
                    <a:cubicBezTo>
                      <a:pt x="392" y="423"/>
                      <a:pt x="392" y="424"/>
                      <a:pt x="393" y="424"/>
                    </a:cubicBezTo>
                    <a:cubicBezTo>
                      <a:pt x="393" y="424"/>
                      <a:pt x="393" y="424"/>
                      <a:pt x="393" y="424"/>
                    </a:cubicBezTo>
                    <a:cubicBezTo>
                      <a:pt x="393" y="424"/>
                      <a:pt x="393" y="424"/>
                      <a:pt x="393" y="423"/>
                    </a:cubicBezTo>
                    <a:cubicBezTo>
                      <a:pt x="393" y="423"/>
                      <a:pt x="394" y="423"/>
                      <a:pt x="394" y="424"/>
                    </a:cubicBezTo>
                    <a:cubicBezTo>
                      <a:pt x="394" y="424"/>
                      <a:pt x="394" y="424"/>
                      <a:pt x="394" y="424"/>
                    </a:cubicBezTo>
                    <a:cubicBezTo>
                      <a:pt x="394" y="424"/>
                      <a:pt x="395" y="424"/>
                      <a:pt x="395" y="424"/>
                    </a:cubicBezTo>
                    <a:cubicBezTo>
                      <a:pt x="395" y="424"/>
                      <a:pt x="394" y="424"/>
                      <a:pt x="394" y="424"/>
                    </a:cubicBezTo>
                    <a:cubicBezTo>
                      <a:pt x="394" y="425"/>
                      <a:pt x="394" y="425"/>
                      <a:pt x="394" y="425"/>
                    </a:cubicBezTo>
                    <a:cubicBezTo>
                      <a:pt x="394" y="425"/>
                      <a:pt x="394" y="425"/>
                      <a:pt x="394" y="425"/>
                    </a:cubicBezTo>
                    <a:cubicBezTo>
                      <a:pt x="394" y="425"/>
                      <a:pt x="394" y="426"/>
                      <a:pt x="394" y="426"/>
                    </a:cubicBezTo>
                    <a:cubicBezTo>
                      <a:pt x="394" y="426"/>
                      <a:pt x="394" y="426"/>
                      <a:pt x="395" y="426"/>
                    </a:cubicBezTo>
                    <a:cubicBezTo>
                      <a:pt x="395" y="426"/>
                      <a:pt x="395" y="426"/>
                      <a:pt x="395" y="426"/>
                    </a:cubicBezTo>
                    <a:cubicBezTo>
                      <a:pt x="395" y="426"/>
                      <a:pt x="395" y="425"/>
                      <a:pt x="395" y="425"/>
                    </a:cubicBezTo>
                    <a:cubicBezTo>
                      <a:pt x="395" y="425"/>
                      <a:pt x="395" y="425"/>
                      <a:pt x="395" y="425"/>
                    </a:cubicBezTo>
                    <a:cubicBezTo>
                      <a:pt x="396" y="425"/>
                      <a:pt x="397" y="425"/>
                      <a:pt x="398" y="425"/>
                    </a:cubicBezTo>
                    <a:cubicBezTo>
                      <a:pt x="398" y="425"/>
                      <a:pt x="398" y="426"/>
                      <a:pt x="399" y="426"/>
                    </a:cubicBezTo>
                    <a:cubicBezTo>
                      <a:pt x="399" y="426"/>
                      <a:pt x="399" y="426"/>
                      <a:pt x="399" y="426"/>
                    </a:cubicBezTo>
                    <a:cubicBezTo>
                      <a:pt x="399" y="426"/>
                      <a:pt x="399" y="426"/>
                      <a:pt x="399" y="426"/>
                    </a:cubicBezTo>
                    <a:cubicBezTo>
                      <a:pt x="399" y="426"/>
                      <a:pt x="400" y="426"/>
                      <a:pt x="400" y="426"/>
                    </a:cubicBezTo>
                    <a:cubicBezTo>
                      <a:pt x="400" y="426"/>
                      <a:pt x="400" y="426"/>
                      <a:pt x="400" y="426"/>
                    </a:cubicBezTo>
                    <a:cubicBezTo>
                      <a:pt x="400" y="427"/>
                      <a:pt x="400" y="427"/>
                      <a:pt x="400" y="427"/>
                    </a:cubicBezTo>
                    <a:cubicBezTo>
                      <a:pt x="400" y="428"/>
                      <a:pt x="400" y="428"/>
                      <a:pt x="400" y="428"/>
                    </a:cubicBezTo>
                    <a:cubicBezTo>
                      <a:pt x="400" y="429"/>
                      <a:pt x="400" y="429"/>
                      <a:pt x="399" y="429"/>
                    </a:cubicBezTo>
                    <a:cubicBezTo>
                      <a:pt x="399" y="429"/>
                      <a:pt x="399" y="429"/>
                      <a:pt x="399" y="429"/>
                    </a:cubicBezTo>
                    <a:cubicBezTo>
                      <a:pt x="399" y="430"/>
                      <a:pt x="399" y="430"/>
                      <a:pt x="399" y="430"/>
                    </a:cubicBezTo>
                    <a:cubicBezTo>
                      <a:pt x="399" y="430"/>
                      <a:pt x="399" y="430"/>
                      <a:pt x="398" y="430"/>
                    </a:cubicBezTo>
                    <a:cubicBezTo>
                      <a:pt x="398" y="430"/>
                      <a:pt x="398" y="431"/>
                      <a:pt x="398" y="431"/>
                    </a:cubicBezTo>
                    <a:cubicBezTo>
                      <a:pt x="397" y="431"/>
                      <a:pt x="397" y="431"/>
                      <a:pt x="397" y="432"/>
                    </a:cubicBezTo>
                    <a:cubicBezTo>
                      <a:pt x="397" y="432"/>
                      <a:pt x="397" y="432"/>
                      <a:pt x="397" y="432"/>
                    </a:cubicBezTo>
                    <a:cubicBezTo>
                      <a:pt x="397" y="432"/>
                      <a:pt x="397" y="432"/>
                      <a:pt x="397" y="432"/>
                    </a:cubicBezTo>
                    <a:cubicBezTo>
                      <a:pt x="397" y="432"/>
                      <a:pt x="398" y="432"/>
                      <a:pt x="398" y="432"/>
                    </a:cubicBezTo>
                    <a:cubicBezTo>
                      <a:pt x="398" y="432"/>
                      <a:pt x="398" y="432"/>
                      <a:pt x="398" y="432"/>
                    </a:cubicBezTo>
                    <a:cubicBezTo>
                      <a:pt x="399" y="433"/>
                      <a:pt x="399" y="433"/>
                      <a:pt x="399" y="433"/>
                    </a:cubicBezTo>
                    <a:cubicBezTo>
                      <a:pt x="399" y="433"/>
                      <a:pt x="399" y="433"/>
                      <a:pt x="399" y="433"/>
                    </a:cubicBezTo>
                    <a:cubicBezTo>
                      <a:pt x="399" y="433"/>
                      <a:pt x="399" y="433"/>
                      <a:pt x="399" y="433"/>
                    </a:cubicBezTo>
                    <a:cubicBezTo>
                      <a:pt x="399" y="433"/>
                      <a:pt x="399" y="433"/>
                      <a:pt x="399" y="433"/>
                    </a:cubicBezTo>
                    <a:cubicBezTo>
                      <a:pt x="399" y="433"/>
                      <a:pt x="400" y="433"/>
                      <a:pt x="400" y="433"/>
                    </a:cubicBezTo>
                    <a:cubicBezTo>
                      <a:pt x="400" y="433"/>
                      <a:pt x="400" y="433"/>
                      <a:pt x="400" y="433"/>
                    </a:cubicBezTo>
                    <a:cubicBezTo>
                      <a:pt x="400" y="433"/>
                      <a:pt x="400" y="433"/>
                      <a:pt x="400" y="433"/>
                    </a:cubicBezTo>
                    <a:cubicBezTo>
                      <a:pt x="400" y="433"/>
                      <a:pt x="400" y="433"/>
                      <a:pt x="400" y="433"/>
                    </a:cubicBezTo>
                    <a:cubicBezTo>
                      <a:pt x="400" y="433"/>
                      <a:pt x="400" y="433"/>
                      <a:pt x="400" y="434"/>
                    </a:cubicBezTo>
                    <a:cubicBezTo>
                      <a:pt x="400" y="434"/>
                      <a:pt x="400" y="434"/>
                      <a:pt x="400" y="434"/>
                    </a:cubicBezTo>
                    <a:cubicBezTo>
                      <a:pt x="401" y="434"/>
                      <a:pt x="401" y="434"/>
                      <a:pt x="401" y="434"/>
                    </a:cubicBezTo>
                    <a:cubicBezTo>
                      <a:pt x="401" y="434"/>
                      <a:pt x="401" y="436"/>
                      <a:pt x="400" y="436"/>
                    </a:cubicBezTo>
                    <a:cubicBezTo>
                      <a:pt x="400" y="436"/>
                      <a:pt x="400" y="436"/>
                      <a:pt x="400" y="436"/>
                    </a:cubicBezTo>
                    <a:cubicBezTo>
                      <a:pt x="400" y="436"/>
                      <a:pt x="400" y="436"/>
                      <a:pt x="400" y="436"/>
                    </a:cubicBezTo>
                    <a:cubicBezTo>
                      <a:pt x="400" y="435"/>
                      <a:pt x="400" y="435"/>
                      <a:pt x="399" y="435"/>
                    </a:cubicBezTo>
                    <a:cubicBezTo>
                      <a:pt x="399" y="435"/>
                      <a:pt x="399" y="435"/>
                      <a:pt x="399" y="435"/>
                    </a:cubicBezTo>
                    <a:cubicBezTo>
                      <a:pt x="399" y="435"/>
                      <a:pt x="399" y="436"/>
                      <a:pt x="399" y="436"/>
                    </a:cubicBezTo>
                    <a:cubicBezTo>
                      <a:pt x="399" y="436"/>
                      <a:pt x="399" y="436"/>
                      <a:pt x="399" y="436"/>
                    </a:cubicBezTo>
                    <a:cubicBezTo>
                      <a:pt x="400" y="436"/>
                      <a:pt x="400" y="437"/>
                      <a:pt x="400" y="437"/>
                    </a:cubicBezTo>
                    <a:cubicBezTo>
                      <a:pt x="400" y="437"/>
                      <a:pt x="400" y="437"/>
                      <a:pt x="400" y="438"/>
                    </a:cubicBezTo>
                    <a:cubicBezTo>
                      <a:pt x="399" y="438"/>
                      <a:pt x="399" y="439"/>
                      <a:pt x="398" y="439"/>
                    </a:cubicBezTo>
                    <a:cubicBezTo>
                      <a:pt x="398" y="439"/>
                      <a:pt x="397" y="439"/>
                      <a:pt x="397" y="439"/>
                    </a:cubicBezTo>
                    <a:cubicBezTo>
                      <a:pt x="396" y="439"/>
                      <a:pt x="397" y="440"/>
                      <a:pt x="397" y="440"/>
                    </a:cubicBezTo>
                    <a:cubicBezTo>
                      <a:pt x="396" y="441"/>
                      <a:pt x="396" y="441"/>
                      <a:pt x="396" y="441"/>
                    </a:cubicBezTo>
                    <a:cubicBezTo>
                      <a:pt x="396" y="441"/>
                      <a:pt x="395" y="441"/>
                      <a:pt x="395" y="440"/>
                    </a:cubicBezTo>
                    <a:cubicBezTo>
                      <a:pt x="395" y="440"/>
                      <a:pt x="395" y="440"/>
                      <a:pt x="395" y="440"/>
                    </a:cubicBezTo>
                    <a:cubicBezTo>
                      <a:pt x="395" y="440"/>
                      <a:pt x="395" y="439"/>
                      <a:pt x="395" y="439"/>
                    </a:cubicBezTo>
                    <a:cubicBezTo>
                      <a:pt x="395" y="439"/>
                      <a:pt x="394" y="439"/>
                      <a:pt x="394" y="439"/>
                    </a:cubicBezTo>
                    <a:cubicBezTo>
                      <a:pt x="394" y="439"/>
                      <a:pt x="394" y="440"/>
                      <a:pt x="394" y="440"/>
                    </a:cubicBezTo>
                    <a:cubicBezTo>
                      <a:pt x="394" y="440"/>
                      <a:pt x="394" y="440"/>
                      <a:pt x="394" y="440"/>
                    </a:cubicBezTo>
                    <a:cubicBezTo>
                      <a:pt x="394" y="440"/>
                      <a:pt x="394" y="440"/>
                      <a:pt x="394" y="440"/>
                    </a:cubicBezTo>
                    <a:cubicBezTo>
                      <a:pt x="393" y="440"/>
                      <a:pt x="393" y="440"/>
                      <a:pt x="393" y="440"/>
                    </a:cubicBezTo>
                    <a:cubicBezTo>
                      <a:pt x="393" y="440"/>
                      <a:pt x="392" y="439"/>
                      <a:pt x="392" y="439"/>
                    </a:cubicBezTo>
                    <a:cubicBezTo>
                      <a:pt x="392" y="439"/>
                      <a:pt x="392" y="439"/>
                      <a:pt x="392" y="439"/>
                    </a:cubicBezTo>
                    <a:cubicBezTo>
                      <a:pt x="392" y="439"/>
                      <a:pt x="392" y="440"/>
                      <a:pt x="392" y="440"/>
                    </a:cubicBezTo>
                    <a:cubicBezTo>
                      <a:pt x="392" y="440"/>
                      <a:pt x="392" y="440"/>
                      <a:pt x="392" y="440"/>
                    </a:cubicBezTo>
                    <a:cubicBezTo>
                      <a:pt x="392" y="440"/>
                      <a:pt x="392" y="440"/>
                      <a:pt x="392" y="440"/>
                    </a:cubicBezTo>
                    <a:cubicBezTo>
                      <a:pt x="392" y="440"/>
                      <a:pt x="392" y="441"/>
                      <a:pt x="392" y="441"/>
                    </a:cubicBezTo>
                    <a:cubicBezTo>
                      <a:pt x="392" y="441"/>
                      <a:pt x="392" y="441"/>
                      <a:pt x="392" y="441"/>
                    </a:cubicBezTo>
                    <a:cubicBezTo>
                      <a:pt x="391" y="441"/>
                      <a:pt x="391" y="441"/>
                      <a:pt x="391" y="441"/>
                    </a:cubicBezTo>
                    <a:cubicBezTo>
                      <a:pt x="391" y="441"/>
                      <a:pt x="391" y="441"/>
                      <a:pt x="391" y="441"/>
                    </a:cubicBezTo>
                    <a:cubicBezTo>
                      <a:pt x="392" y="441"/>
                      <a:pt x="392" y="441"/>
                      <a:pt x="392" y="441"/>
                    </a:cubicBezTo>
                    <a:cubicBezTo>
                      <a:pt x="392" y="441"/>
                      <a:pt x="392" y="441"/>
                      <a:pt x="393" y="442"/>
                    </a:cubicBezTo>
                    <a:cubicBezTo>
                      <a:pt x="393" y="442"/>
                      <a:pt x="393" y="442"/>
                      <a:pt x="393" y="442"/>
                    </a:cubicBezTo>
                    <a:cubicBezTo>
                      <a:pt x="393" y="442"/>
                      <a:pt x="393" y="442"/>
                      <a:pt x="393" y="442"/>
                    </a:cubicBezTo>
                    <a:cubicBezTo>
                      <a:pt x="394" y="442"/>
                      <a:pt x="393" y="443"/>
                      <a:pt x="393" y="443"/>
                    </a:cubicBezTo>
                    <a:cubicBezTo>
                      <a:pt x="393" y="443"/>
                      <a:pt x="393" y="443"/>
                      <a:pt x="393" y="443"/>
                    </a:cubicBezTo>
                    <a:cubicBezTo>
                      <a:pt x="393" y="444"/>
                      <a:pt x="393" y="444"/>
                      <a:pt x="393" y="444"/>
                    </a:cubicBezTo>
                    <a:cubicBezTo>
                      <a:pt x="393" y="444"/>
                      <a:pt x="393" y="444"/>
                      <a:pt x="394" y="444"/>
                    </a:cubicBezTo>
                    <a:cubicBezTo>
                      <a:pt x="394" y="444"/>
                      <a:pt x="394" y="444"/>
                      <a:pt x="394" y="444"/>
                    </a:cubicBezTo>
                    <a:cubicBezTo>
                      <a:pt x="393" y="444"/>
                      <a:pt x="394" y="445"/>
                      <a:pt x="393" y="446"/>
                    </a:cubicBezTo>
                    <a:cubicBezTo>
                      <a:pt x="393" y="446"/>
                      <a:pt x="393" y="446"/>
                      <a:pt x="393" y="446"/>
                    </a:cubicBezTo>
                    <a:cubicBezTo>
                      <a:pt x="393" y="446"/>
                      <a:pt x="394" y="446"/>
                      <a:pt x="394" y="446"/>
                    </a:cubicBezTo>
                    <a:cubicBezTo>
                      <a:pt x="394" y="446"/>
                      <a:pt x="394" y="446"/>
                      <a:pt x="394" y="446"/>
                    </a:cubicBezTo>
                    <a:cubicBezTo>
                      <a:pt x="394" y="446"/>
                      <a:pt x="394" y="446"/>
                      <a:pt x="394" y="446"/>
                    </a:cubicBezTo>
                    <a:cubicBezTo>
                      <a:pt x="394" y="446"/>
                      <a:pt x="394" y="446"/>
                      <a:pt x="394" y="446"/>
                    </a:cubicBezTo>
                    <a:cubicBezTo>
                      <a:pt x="395" y="446"/>
                      <a:pt x="395" y="445"/>
                      <a:pt x="395" y="445"/>
                    </a:cubicBezTo>
                    <a:cubicBezTo>
                      <a:pt x="395" y="445"/>
                      <a:pt x="395" y="445"/>
                      <a:pt x="395" y="445"/>
                    </a:cubicBezTo>
                    <a:cubicBezTo>
                      <a:pt x="395" y="445"/>
                      <a:pt x="396" y="445"/>
                      <a:pt x="396" y="445"/>
                    </a:cubicBezTo>
                    <a:cubicBezTo>
                      <a:pt x="396" y="445"/>
                      <a:pt x="396" y="446"/>
                      <a:pt x="396" y="446"/>
                    </a:cubicBezTo>
                    <a:cubicBezTo>
                      <a:pt x="396" y="446"/>
                      <a:pt x="395" y="446"/>
                      <a:pt x="395" y="446"/>
                    </a:cubicBezTo>
                    <a:cubicBezTo>
                      <a:pt x="395" y="447"/>
                      <a:pt x="395" y="447"/>
                      <a:pt x="395" y="447"/>
                    </a:cubicBezTo>
                    <a:cubicBezTo>
                      <a:pt x="395" y="447"/>
                      <a:pt x="395" y="447"/>
                      <a:pt x="395" y="447"/>
                    </a:cubicBezTo>
                    <a:cubicBezTo>
                      <a:pt x="394" y="447"/>
                      <a:pt x="394" y="448"/>
                      <a:pt x="394" y="448"/>
                    </a:cubicBezTo>
                    <a:cubicBezTo>
                      <a:pt x="394" y="448"/>
                      <a:pt x="394" y="448"/>
                      <a:pt x="394" y="449"/>
                    </a:cubicBezTo>
                    <a:cubicBezTo>
                      <a:pt x="394" y="449"/>
                      <a:pt x="394" y="449"/>
                      <a:pt x="395" y="449"/>
                    </a:cubicBezTo>
                    <a:cubicBezTo>
                      <a:pt x="395" y="449"/>
                      <a:pt x="395" y="449"/>
                      <a:pt x="395" y="449"/>
                    </a:cubicBezTo>
                    <a:cubicBezTo>
                      <a:pt x="395" y="450"/>
                      <a:pt x="395" y="450"/>
                      <a:pt x="395" y="450"/>
                    </a:cubicBezTo>
                    <a:cubicBezTo>
                      <a:pt x="395" y="451"/>
                      <a:pt x="396" y="451"/>
                      <a:pt x="396" y="452"/>
                    </a:cubicBezTo>
                    <a:cubicBezTo>
                      <a:pt x="396" y="452"/>
                      <a:pt x="397" y="452"/>
                      <a:pt x="397" y="453"/>
                    </a:cubicBezTo>
                    <a:cubicBezTo>
                      <a:pt x="397" y="453"/>
                      <a:pt x="398" y="453"/>
                      <a:pt x="398" y="454"/>
                    </a:cubicBezTo>
                    <a:cubicBezTo>
                      <a:pt x="398" y="454"/>
                      <a:pt x="398" y="454"/>
                      <a:pt x="398" y="454"/>
                    </a:cubicBezTo>
                    <a:cubicBezTo>
                      <a:pt x="398" y="455"/>
                      <a:pt x="399" y="455"/>
                      <a:pt x="400" y="456"/>
                    </a:cubicBezTo>
                    <a:cubicBezTo>
                      <a:pt x="400" y="456"/>
                      <a:pt x="400" y="456"/>
                      <a:pt x="400" y="456"/>
                    </a:cubicBezTo>
                    <a:cubicBezTo>
                      <a:pt x="400" y="457"/>
                      <a:pt x="400" y="457"/>
                      <a:pt x="400" y="457"/>
                    </a:cubicBezTo>
                    <a:cubicBezTo>
                      <a:pt x="401" y="457"/>
                      <a:pt x="401" y="457"/>
                      <a:pt x="401" y="458"/>
                    </a:cubicBezTo>
                    <a:cubicBezTo>
                      <a:pt x="401" y="458"/>
                      <a:pt x="401" y="459"/>
                      <a:pt x="401" y="459"/>
                    </a:cubicBezTo>
                    <a:cubicBezTo>
                      <a:pt x="400" y="460"/>
                      <a:pt x="400" y="460"/>
                      <a:pt x="400" y="461"/>
                    </a:cubicBezTo>
                    <a:cubicBezTo>
                      <a:pt x="400" y="461"/>
                      <a:pt x="400" y="461"/>
                      <a:pt x="400" y="462"/>
                    </a:cubicBezTo>
                    <a:cubicBezTo>
                      <a:pt x="400" y="462"/>
                      <a:pt x="400" y="462"/>
                      <a:pt x="400" y="463"/>
                    </a:cubicBezTo>
                    <a:cubicBezTo>
                      <a:pt x="400" y="463"/>
                      <a:pt x="399" y="464"/>
                      <a:pt x="399" y="465"/>
                    </a:cubicBezTo>
                    <a:cubicBezTo>
                      <a:pt x="399" y="465"/>
                      <a:pt x="399" y="465"/>
                      <a:pt x="399" y="465"/>
                    </a:cubicBezTo>
                    <a:cubicBezTo>
                      <a:pt x="399" y="465"/>
                      <a:pt x="399" y="465"/>
                      <a:pt x="399" y="466"/>
                    </a:cubicBezTo>
                    <a:cubicBezTo>
                      <a:pt x="399" y="466"/>
                      <a:pt x="398" y="466"/>
                      <a:pt x="398" y="466"/>
                    </a:cubicBezTo>
                    <a:cubicBezTo>
                      <a:pt x="398" y="466"/>
                      <a:pt x="398" y="466"/>
                      <a:pt x="398" y="466"/>
                    </a:cubicBezTo>
                    <a:cubicBezTo>
                      <a:pt x="397" y="466"/>
                      <a:pt x="397" y="466"/>
                      <a:pt x="397" y="466"/>
                    </a:cubicBezTo>
                    <a:cubicBezTo>
                      <a:pt x="397" y="466"/>
                      <a:pt x="396" y="466"/>
                      <a:pt x="396" y="466"/>
                    </a:cubicBezTo>
                    <a:cubicBezTo>
                      <a:pt x="396" y="467"/>
                      <a:pt x="395" y="468"/>
                      <a:pt x="395" y="468"/>
                    </a:cubicBezTo>
                    <a:cubicBezTo>
                      <a:pt x="395" y="469"/>
                      <a:pt x="395" y="469"/>
                      <a:pt x="395" y="469"/>
                    </a:cubicBezTo>
                    <a:cubicBezTo>
                      <a:pt x="395" y="469"/>
                      <a:pt x="395" y="469"/>
                      <a:pt x="395" y="469"/>
                    </a:cubicBezTo>
                    <a:cubicBezTo>
                      <a:pt x="394" y="469"/>
                      <a:pt x="394" y="470"/>
                      <a:pt x="394" y="470"/>
                    </a:cubicBezTo>
                    <a:cubicBezTo>
                      <a:pt x="394" y="470"/>
                      <a:pt x="394" y="470"/>
                      <a:pt x="394" y="470"/>
                    </a:cubicBezTo>
                    <a:cubicBezTo>
                      <a:pt x="394" y="470"/>
                      <a:pt x="394" y="470"/>
                      <a:pt x="394" y="470"/>
                    </a:cubicBezTo>
                    <a:cubicBezTo>
                      <a:pt x="394" y="470"/>
                      <a:pt x="393" y="470"/>
                      <a:pt x="393" y="470"/>
                    </a:cubicBezTo>
                    <a:cubicBezTo>
                      <a:pt x="393" y="470"/>
                      <a:pt x="393" y="470"/>
                      <a:pt x="393" y="470"/>
                    </a:cubicBezTo>
                    <a:cubicBezTo>
                      <a:pt x="393" y="471"/>
                      <a:pt x="393" y="471"/>
                      <a:pt x="392" y="471"/>
                    </a:cubicBezTo>
                    <a:cubicBezTo>
                      <a:pt x="392" y="471"/>
                      <a:pt x="392" y="471"/>
                      <a:pt x="392" y="471"/>
                    </a:cubicBezTo>
                    <a:cubicBezTo>
                      <a:pt x="392" y="471"/>
                      <a:pt x="393" y="471"/>
                      <a:pt x="393" y="471"/>
                    </a:cubicBezTo>
                    <a:cubicBezTo>
                      <a:pt x="393" y="471"/>
                      <a:pt x="393" y="471"/>
                      <a:pt x="393" y="471"/>
                    </a:cubicBezTo>
                    <a:cubicBezTo>
                      <a:pt x="393" y="472"/>
                      <a:pt x="392" y="472"/>
                      <a:pt x="392" y="472"/>
                    </a:cubicBezTo>
                    <a:cubicBezTo>
                      <a:pt x="392" y="472"/>
                      <a:pt x="392" y="472"/>
                      <a:pt x="392" y="472"/>
                    </a:cubicBezTo>
                    <a:cubicBezTo>
                      <a:pt x="392" y="472"/>
                      <a:pt x="392" y="472"/>
                      <a:pt x="392" y="472"/>
                    </a:cubicBezTo>
                    <a:cubicBezTo>
                      <a:pt x="392" y="473"/>
                      <a:pt x="392" y="473"/>
                      <a:pt x="391" y="473"/>
                    </a:cubicBezTo>
                    <a:cubicBezTo>
                      <a:pt x="391" y="473"/>
                      <a:pt x="391" y="473"/>
                      <a:pt x="391" y="473"/>
                    </a:cubicBezTo>
                    <a:cubicBezTo>
                      <a:pt x="390" y="473"/>
                      <a:pt x="390" y="473"/>
                      <a:pt x="390" y="473"/>
                    </a:cubicBezTo>
                    <a:cubicBezTo>
                      <a:pt x="390" y="473"/>
                      <a:pt x="390" y="473"/>
                      <a:pt x="389" y="473"/>
                    </a:cubicBezTo>
                    <a:cubicBezTo>
                      <a:pt x="389" y="473"/>
                      <a:pt x="389" y="473"/>
                      <a:pt x="389" y="473"/>
                    </a:cubicBezTo>
                    <a:cubicBezTo>
                      <a:pt x="389" y="474"/>
                      <a:pt x="389" y="474"/>
                      <a:pt x="389" y="475"/>
                    </a:cubicBezTo>
                    <a:cubicBezTo>
                      <a:pt x="388" y="475"/>
                      <a:pt x="388" y="475"/>
                      <a:pt x="387" y="476"/>
                    </a:cubicBezTo>
                    <a:cubicBezTo>
                      <a:pt x="387" y="476"/>
                      <a:pt x="387" y="476"/>
                      <a:pt x="386" y="476"/>
                    </a:cubicBezTo>
                    <a:cubicBezTo>
                      <a:pt x="386" y="476"/>
                      <a:pt x="386" y="477"/>
                      <a:pt x="385" y="477"/>
                    </a:cubicBezTo>
                    <a:cubicBezTo>
                      <a:pt x="385" y="476"/>
                      <a:pt x="385" y="476"/>
                      <a:pt x="385" y="476"/>
                    </a:cubicBezTo>
                    <a:cubicBezTo>
                      <a:pt x="385" y="476"/>
                      <a:pt x="385" y="476"/>
                      <a:pt x="385" y="476"/>
                    </a:cubicBezTo>
                    <a:cubicBezTo>
                      <a:pt x="385" y="476"/>
                      <a:pt x="385" y="476"/>
                      <a:pt x="385" y="476"/>
                    </a:cubicBezTo>
                    <a:cubicBezTo>
                      <a:pt x="385" y="476"/>
                      <a:pt x="385" y="475"/>
                      <a:pt x="385" y="475"/>
                    </a:cubicBezTo>
                    <a:cubicBezTo>
                      <a:pt x="385" y="475"/>
                      <a:pt x="385" y="475"/>
                      <a:pt x="385" y="475"/>
                    </a:cubicBezTo>
                    <a:cubicBezTo>
                      <a:pt x="385" y="475"/>
                      <a:pt x="385" y="475"/>
                      <a:pt x="385" y="474"/>
                    </a:cubicBezTo>
                    <a:cubicBezTo>
                      <a:pt x="384" y="474"/>
                      <a:pt x="384" y="474"/>
                      <a:pt x="384" y="474"/>
                    </a:cubicBezTo>
                    <a:cubicBezTo>
                      <a:pt x="384" y="474"/>
                      <a:pt x="384" y="474"/>
                      <a:pt x="384" y="474"/>
                    </a:cubicBezTo>
                    <a:cubicBezTo>
                      <a:pt x="384" y="474"/>
                      <a:pt x="384" y="473"/>
                      <a:pt x="383" y="473"/>
                    </a:cubicBezTo>
                    <a:cubicBezTo>
                      <a:pt x="383" y="473"/>
                      <a:pt x="383" y="473"/>
                      <a:pt x="383" y="473"/>
                    </a:cubicBezTo>
                    <a:cubicBezTo>
                      <a:pt x="382" y="472"/>
                      <a:pt x="382" y="472"/>
                      <a:pt x="382" y="472"/>
                    </a:cubicBezTo>
                    <a:cubicBezTo>
                      <a:pt x="382" y="472"/>
                      <a:pt x="382" y="471"/>
                      <a:pt x="382" y="471"/>
                    </a:cubicBezTo>
                    <a:cubicBezTo>
                      <a:pt x="382" y="471"/>
                      <a:pt x="382" y="471"/>
                      <a:pt x="382" y="471"/>
                    </a:cubicBezTo>
                    <a:cubicBezTo>
                      <a:pt x="382" y="471"/>
                      <a:pt x="382" y="471"/>
                      <a:pt x="383" y="471"/>
                    </a:cubicBezTo>
                    <a:cubicBezTo>
                      <a:pt x="383" y="470"/>
                      <a:pt x="383" y="470"/>
                      <a:pt x="383" y="470"/>
                    </a:cubicBezTo>
                    <a:cubicBezTo>
                      <a:pt x="383" y="470"/>
                      <a:pt x="383" y="470"/>
                      <a:pt x="383" y="469"/>
                    </a:cubicBezTo>
                    <a:cubicBezTo>
                      <a:pt x="383" y="469"/>
                      <a:pt x="383" y="468"/>
                      <a:pt x="383" y="468"/>
                    </a:cubicBezTo>
                    <a:cubicBezTo>
                      <a:pt x="383" y="467"/>
                      <a:pt x="383" y="467"/>
                      <a:pt x="383" y="467"/>
                    </a:cubicBezTo>
                    <a:cubicBezTo>
                      <a:pt x="383" y="467"/>
                      <a:pt x="382" y="467"/>
                      <a:pt x="382" y="468"/>
                    </a:cubicBezTo>
                    <a:cubicBezTo>
                      <a:pt x="382" y="468"/>
                      <a:pt x="382" y="468"/>
                      <a:pt x="382" y="468"/>
                    </a:cubicBezTo>
                    <a:cubicBezTo>
                      <a:pt x="382" y="469"/>
                      <a:pt x="382" y="469"/>
                      <a:pt x="382" y="470"/>
                    </a:cubicBezTo>
                    <a:cubicBezTo>
                      <a:pt x="382" y="470"/>
                      <a:pt x="382" y="470"/>
                      <a:pt x="382" y="470"/>
                    </a:cubicBezTo>
                    <a:cubicBezTo>
                      <a:pt x="382" y="470"/>
                      <a:pt x="382" y="470"/>
                      <a:pt x="382" y="470"/>
                    </a:cubicBezTo>
                    <a:cubicBezTo>
                      <a:pt x="381" y="470"/>
                      <a:pt x="381" y="471"/>
                      <a:pt x="381" y="470"/>
                    </a:cubicBezTo>
                    <a:cubicBezTo>
                      <a:pt x="380" y="470"/>
                      <a:pt x="380" y="470"/>
                      <a:pt x="380" y="470"/>
                    </a:cubicBezTo>
                    <a:cubicBezTo>
                      <a:pt x="380" y="469"/>
                      <a:pt x="380" y="469"/>
                      <a:pt x="380" y="469"/>
                    </a:cubicBezTo>
                    <a:cubicBezTo>
                      <a:pt x="380" y="469"/>
                      <a:pt x="380" y="469"/>
                      <a:pt x="380" y="469"/>
                    </a:cubicBezTo>
                    <a:cubicBezTo>
                      <a:pt x="380" y="469"/>
                      <a:pt x="380" y="469"/>
                      <a:pt x="380" y="468"/>
                    </a:cubicBezTo>
                    <a:cubicBezTo>
                      <a:pt x="379" y="468"/>
                      <a:pt x="379" y="468"/>
                      <a:pt x="379" y="468"/>
                    </a:cubicBezTo>
                    <a:cubicBezTo>
                      <a:pt x="379" y="467"/>
                      <a:pt x="379" y="467"/>
                      <a:pt x="379" y="467"/>
                    </a:cubicBezTo>
                    <a:cubicBezTo>
                      <a:pt x="379" y="467"/>
                      <a:pt x="379" y="467"/>
                      <a:pt x="379" y="467"/>
                    </a:cubicBezTo>
                    <a:cubicBezTo>
                      <a:pt x="379" y="466"/>
                      <a:pt x="379" y="466"/>
                      <a:pt x="379" y="466"/>
                    </a:cubicBezTo>
                    <a:cubicBezTo>
                      <a:pt x="379" y="466"/>
                      <a:pt x="378" y="466"/>
                      <a:pt x="378" y="466"/>
                    </a:cubicBezTo>
                    <a:cubicBezTo>
                      <a:pt x="378" y="466"/>
                      <a:pt x="377" y="466"/>
                      <a:pt x="377" y="466"/>
                    </a:cubicBezTo>
                    <a:cubicBezTo>
                      <a:pt x="377" y="466"/>
                      <a:pt x="376" y="466"/>
                      <a:pt x="375" y="466"/>
                    </a:cubicBezTo>
                    <a:cubicBezTo>
                      <a:pt x="375" y="467"/>
                      <a:pt x="374" y="467"/>
                      <a:pt x="374" y="467"/>
                    </a:cubicBezTo>
                    <a:cubicBezTo>
                      <a:pt x="374" y="467"/>
                      <a:pt x="374" y="467"/>
                      <a:pt x="374" y="467"/>
                    </a:cubicBezTo>
                    <a:cubicBezTo>
                      <a:pt x="374" y="468"/>
                      <a:pt x="374" y="468"/>
                      <a:pt x="374" y="468"/>
                    </a:cubicBezTo>
                    <a:cubicBezTo>
                      <a:pt x="374" y="468"/>
                      <a:pt x="375" y="468"/>
                      <a:pt x="375" y="468"/>
                    </a:cubicBezTo>
                    <a:cubicBezTo>
                      <a:pt x="375" y="468"/>
                      <a:pt x="376" y="468"/>
                      <a:pt x="376" y="468"/>
                    </a:cubicBezTo>
                    <a:cubicBezTo>
                      <a:pt x="376" y="468"/>
                      <a:pt x="376" y="467"/>
                      <a:pt x="376" y="467"/>
                    </a:cubicBezTo>
                    <a:cubicBezTo>
                      <a:pt x="376" y="467"/>
                      <a:pt x="376" y="467"/>
                      <a:pt x="376" y="467"/>
                    </a:cubicBezTo>
                    <a:cubicBezTo>
                      <a:pt x="377" y="466"/>
                      <a:pt x="378" y="466"/>
                      <a:pt x="378" y="467"/>
                    </a:cubicBezTo>
                    <a:cubicBezTo>
                      <a:pt x="378" y="467"/>
                      <a:pt x="378" y="467"/>
                      <a:pt x="378" y="467"/>
                    </a:cubicBezTo>
                    <a:cubicBezTo>
                      <a:pt x="378" y="468"/>
                      <a:pt x="379" y="468"/>
                      <a:pt x="379" y="469"/>
                    </a:cubicBezTo>
                    <a:cubicBezTo>
                      <a:pt x="379" y="469"/>
                      <a:pt x="379" y="469"/>
                      <a:pt x="379" y="469"/>
                    </a:cubicBezTo>
                    <a:cubicBezTo>
                      <a:pt x="379" y="469"/>
                      <a:pt x="380" y="469"/>
                      <a:pt x="380" y="470"/>
                    </a:cubicBezTo>
                    <a:cubicBezTo>
                      <a:pt x="380" y="470"/>
                      <a:pt x="380" y="470"/>
                      <a:pt x="380" y="470"/>
                    </a:cubicBezTo>
                    <a:cubicBezTo>
                      <a:pt x="380" y="470"/>
                      <a:pt x="380" y="470"/>
                      <a:pt x="380" y="471"/>
                    </a:cubicBezTo>
                    <a:cubicBezTo>
                      <a:pt x="380" y="471"/>
                      <a:pt x="381" y="471"/>
                      <a:pt x="381" y="471"/>
                    </a:cubicBezTo>
                    <a:cubicBezTo>
                      <a:pt x="381" y="471"/>
                      <a:pt x="381" y="471"/>
                      <a:pt x="381" y="471"/>
                    </a:cubicBezTo>
                    <a:cubicBezTo>
                      <a:pt x="381" y="471"/>
                      <a:pt x="381" y="471"/>
                      <a:pt x="381" y="471"/>
                    </a:cubicBezTo>
                    <a:cubicBezTo>
                      <a:pt x="381" y="472"/>
                      <a:pt x="381" y="472"/>
                      <a:pt x="381" y="472"/>
                    </a:cubicBezTo>
                    <a:cubicBezTo>
                      <a:pt x="381" y="473"/>
                      <a:pt x="381" y="473"/>
                      <a:pt x="381" y="473"/>
                    </a:cubicBezTo>
                    <a:cubicBezTo>
                      <a:pt x="381" y="473"/>
                      <a:pt x="382" y="473"/>
                      <a:pt x="382" y="474"/>
                    </a:cubicBezTo>
                    <a:cubicBezTo>
                      <a:pt x="383" y="474"/>
                      <a:pt x="383" y="475"/>
                      <a:pt x="383" y="476"/>
                    </a:cubicBezTo>
                    <a:cubicBezTo>
                      <a:pt x="383" y="476"/>
                      <a:pt x="383" y="476"/>
                      <a:pt x="383" y="476"/>
                    </a:cubicBezTo>
                    <a:cubicBezTo>
                      <a:pt x="383" y="477"/>
                      <a:pt x="383" y="477"/>
                      <a:pt x="383" y="477"/>
                    </a:cubicBezTo>
                    <a:cubicBezTo>
                      <a:pt x="384" y="477"/>
                      <a:pt x="384" y="478"/>
                      <a:pt x="384" y="478"/>
                    </a:cubicBezTo>
                    <a:cubicBezTo>
                      <a:pt x="384" y="478"/>
                      <a:pt x="384" y="479"/>
                      <a:pt x="384" y="479"/>
                    </a:cubicBezTo>
                    <a:cubicBezTo>
                      <a:pt x="384" y="479"/>
                      <a:pt x="384" y="479"/>
                      <a:pt x="384" y="479"/>
                    </a:cubicBezTo>
                    <a:cubicBezTo>
                      <a:pt x="384" y="479"/>
                      <a:pt x="384" y="479"/>
                      <a:pt x="384" y="479"/>
                    </a:cubicBezTo>
                    <a:cubicBezTo>
                      <a:pt x="384" y="479"/>
                      <a:pt x="384" y="479"/>
                      <a:pt x="384" y="479"/>
                    </a:cubicBezTo>
                    <a:cubicBezTo>
                      <a:pt x="384" y="479"/>
                      <a:pt x="384" y="480"/>
                      <a:pt x="384" y="480"/>
                    </a:cubicBezTo>
                    <a:cubicBezTo>
                      <a:pt x="384" y="480"/>
                      <a:pt x="384" y="480"/>
                      <a:pt x="384" y="480"/>
                    </a:cubicBezTo>
                    <a:cubicBezTo>
                      <a:pt x="383" y="480"/>
                      <a:pt x="384" y="479"/>
                      <a:pt x="383" y="479"/>
                    </a:cubicBezTo>
                    <a:cubicBezTo>
                      <a:pt x="383" y="479"/>
                      <a:pt x="383" y="479"/>
                      <a:pt x="383" y="479"/>
                    </a:cubicBezTo>
                    <a:cubicBezTo>
                      <a:pt x="383" y="479"/>
                      <a:pt x="383" y="479"/>
                      <a:pt x="382" y="479"/>
                    </a:cubicBezTo>
                    <a:cubicBezTo>
                      <a:pt x="382" y="479"/>
                      <a:pt x="382" y="478"/>
                      <a:pt x="381" y="478"/>
                    </a:cubicBezTo>
                    <a:cubicBezTo>
                      <a:pt x="381" y="478"/>
                      <a:pt x="381" y="478"/>
                      <a:pt x="381" y="478"/>
                    </a:cubicBezTo>
                    <a:cubicBezTo>
                      <a:pt x="381" y="478"/>
                      <a:pt x="381" y="478"/>
                      <a:pt x="381" y="478"/>
                    </a:cubicBezTo>
                    <a:cubicBezTo>
                      <a:pt x="381" y="478"/>
                      <a:pt x="381" y="478"/>
                      <a:pt x="381" y="478"/>
                    </a:cubicBezTo>
                    <a:cubicBezTo>
                      <a:pt x="381" y="477"/>
                      <a:pt x="381" y="477"/>
                      <a:pt x="381" y="477"/>
                    </a:cubicBezTo>
                    <a:cubicBezTo>
                      <a:pt x="381" y="477"/>
                      <a:pt x="380" y="477"/>
                      <a:pt x="380" y="477"/>
                    </a:cubicBezTo>
                    <a:cubicBezTo>
                      <a:pt x="380" y="477"/>
                      <a:pt x="380" y="477"/>
                      <a:pt x="380" y="478"/>
                    </a:cubicBezTo>
                    <a:cubicBezTo>
                      <a:pt x="380" y="478"/>
                      <a:pt x="380" y="478"/>
                      <a:pt x="380" y="478"/>
                    </a:cubicBezTo>
                    <a:cubicBezTo>
                      <a:pt x="380" y="478"/>
                      <a:pt x="380" y="478"/>
                      <a:pt x="380" y="478"/>
                    </a:cubicBezTo>
                    <a:cubicBezTo>
                      <a:pt x="380" y="478"/>
                      <a:pt x="380" y="478"/>
                      <a:pt x="380" y="478"/>
                    </a:cubicBezTo>
                    <a:cubicBezTo>
                      <a:pt x="380" y="477"/>
                      <a:pt x="380" y="477"/>
                      <a:pt x="380" y="477"/>
                    </a:cubicBezTo>
                    <a:cubicBezTo>
                      <a:pt x="380" y="477"/>
                      <a:pt x="379" y="477"/>
                      <a:pt x="379" y="477"/>
                    </a:cubicBezTo>
                    <a:cubicBezTo>
                      <a:pt x="379" y="477"/>
                      <a:pt x="379" y="477"/>
                      <a:pt x="379" y="476"/>
                    </a:cubicBezTo>
                    <a:cubicBezTo>
                      <a:pt x="379" y="476"/>
                      <a:pt x="379" y="476"/>
                      <a:pt x="379" y="476"/>
                    </a:cubicBezTo>
                    <a:cubicBezTo>
                      <a:pt x="379" y="476"/>
                      <a:pt x="378" y="476"/>
                      <a:pt x="378" y="477"/>
                    </a:cubicBezTo>
                    <a:cubicBezTo>
                      <a:pt x="378" y="477"/>
                      <a:pt x="379" y="477"/>
                      <a:pt x="379" y="477"/>
                    </a:cubicBezTo>
                    <a:cubicBezTo>
                      <a:pt x="379" y="477"/>
                      <a:pt x="379" y="478"/>
                      <a:pt x="379" y="478"/>
                    </a:cubicBezTo>
                    <a:cubicBezTo>
                      <a:pt x="379" y="478"/>
                      <a:pt x="380" y="479"/>
                      <a:pt x="380" y="479"/>
                    </a:cubicBezTo>
                    <a:cubicBezTo>
                      <a:pt x="380" y="479"/>
                      <a:pt x="380" y="479"/>
                      <a:pt x="380" y="479"/>
                    </a:cubicBezTo>
                    <a:cubicBezTo>
                      <a:pt x="380" y="479"/>
                      <a:pt x="380" y="479"/>
                      <a:pt x="380" y="480"/>
                    </a:cubicBezTo>
                    <a:cubicBezTo>
                      <a:pt x="380" y="480"/>
                      <a:pt x="380" y="480"/>
                      <a:pt x="380" y="480"/>
                    </a:cubicBezTo>
                    <a:cubicBezTo>
                      <a:pt x="380" y="480"/>
                      <a:pt x="380" y="480"/>
                      <a:pt x="379" y="480"/>
                    </a:cubicBezTo>
                    <a:cubicBezTo>
                      <a:pt x="379" y="480"/>
                      <a:pt x="379" y="479"/>
                      <a:pt x="379" y="479"/>
                    </a:cubicBezTo>
                    <a:cubicBezTo>
                      <a:pt x="379" y="479"/>
                      <a:pt x="378" y="479"/>
                      <a:pt x="378" y="479"/>
                    </a:cubicBezTo>
                    <a:cubicBezTo>
                      <a:pt x="378" y="479"/>
                      <a:pt x="378" y="479"/>
                      <a:pt x="378" y="479"/>
                    </a:cubicBezTo>
                    <a:cubicBezTo>
                      <a:pt x="377" y="479"/>
                      <a:pt x="377" y="479"/>
                      <a:pt x="377" y="478"/>
                    </a:cubicBezTo>
                    <a:cubicBezTo>
                      <a:pt x="377" y="478"/>
                      <a:pt x="377" y="478"/>
                      <a:pt x="376" y="478"/>
                    </a:cubicBezTo>
                    <a:cubicBezTo>
                      <a:pt x="376" y="478"/>
                      <a:pt x="376" y="478"/>
                      <a:pt x="376" y="478"/>
                    </a:cubicBezTo>
                    <a:cubicBezTo>
                      <a:pt x="376" y="478"/>
                      <a:pt x="376" y="478"/>
                      <a:pt x="376" y="478"/>
                    </a:cubicBezTo>
                    <a:cubicBezTo>
                      <a:pt x="376" y="478"/>
                      <a:pt x="376" y="478"/>
                      <a:pt x="376" y="478"/>
                    </a:cubicBezTo>
                    <a:cubicBezTo>
                      <a:pt x="375" y="478"/>
                      <a:pt x="375" y="478"/>
                      <a:pt x="375" y="478"/>
                    </a:cubicBezTo>
                    <a:cubicBezTo>
                      <a:pt x="374" y="478"/>
                      <a:pt x="374" y="478"/>
                      <a:pt x="374" y="477"/>
                    </a:cubicBezTo>
                    <a:cubicBezTo>
                      <a:pt x="374" y="477"/>
                      <a:pt x="374" y="477"/>
                      <a:pt x="374" y="477"/>
                    </a:cubicBezTo>
                    <a:cubicBezTo>
                      <a:pt x="374" y="476"/>
                      <a:pt x="373" y="476"/>
                      <a:pt x="373" y="475"/>
                    </a:cubicBezTo>
                    <a:cubicBezTo>
                      <a:pt x="373" y="475"/>
                      <a:pt x="373" y="474"/>
                      <a:pt x="373" y="474"/>
                    </a:cubicBezTo>
                    <a:cubicBezTo>
                      <a:pt x="373" y="473"/>
                      <a:pt x="373" y="473"/>
                      <a:pt x="372" y="473"/>
                    </a:cubicBezTo>
                    <a:cubicBezTo>
                      <a:pt x="372" y="473"/>
                      <a:pt x="372" y="473"/>
                      <a:pt x="371" y="473"/>
                    </a:cubicBezTo>
                    <a:cubicBezTo>
                      <a:pt x="371" y="473"/>
                      <a:pt x="371" y="473"/>
                      <a:pt x="370" y="474"/>
                    </a:cubicBezTo>
                    <a:cubicBezTo>
                      <a:pt x="370" y="474"/>
                      <a:pt x="370" y="474"/>
                      <a:pt x="370" y="474"/>
                    </a:cubicBezTo>
                    <a:cubicBezTo>
                      <a:pt x="370" y="474"/>
                      <a:pt x="370" y="474"/>
                      <a:pt x="370" y="474"/>
                    </a:cubicBezTo>
                    <a:cubicBezTo>
                      <a:pt x="369" y="474"/>
                      <a:pt x="369" y="474"/>
                      <a:pt x="369" y="474"/>
                    </a:cubicBezTo>
                    <a:cubicBezTo>
                      <a:pt x="368" y="474"/>
                      <a:pt x="368" y="474"/>
                      <a:pt x="367" y="474"/>
                    </a:cubicBezTo>
                    <a:cubicBezTo>
                      <a:pt x="367" y="474"/>
                      <a:pt x="366" y="474"/>
                      <a:pt x="366" y="474"/>
                    </a:cubicBezTo>
                    <a:cubicBezTo>
                      <a:pt x="366" y="473"/>
                      <a:pt x="365" y="473"/>
                      <a:pt x="365" y="473"/>
                    </a:cubicBezTo>
                    <a:cubicBezTo>
                      <a:pt x="365" y="473"/>
                      <a:pt x="365" y="473"/>
                      <a:pt x="365" y="473"/>
                    </a:cubicBezTo>
                    <a:cubicBezTo>
                      <a:pt x="365" y="473"/>
                      <a:pt x="365" y="473"/>
                      <a:pt x="365" y="473"/>
                    </a:cubicBezTo>
                    <a:cubicBezTo>
                      <a:pt x="365" y="474"/>
                      <a:pt x="364" y="474"/>
                      <a:pt x="364" y="474"/>
                    </a:cubicBezTo>
                    <a:cubicBezTo>
                      <a:pt x="364" y="474"/>
                      <a:pt x="364" y="474"/>
                      <a:pt x="364" y="474"/>
                    </a:cubicBezTo>
                    <a:cubicBezTo>
                      <a:pt x="364" y="474"/>
                      <a:pt x="364" y="474"/>
                      <a:pt x="364" y="474"/>
                    </a:cubicBezTo>
                    <a:cubicBezTo>
                      <a:pt x="364" y="475"/>
                      <a:pt x="364" y="475"/>
                      <a:pt x="364" y="475"/>
                    </a:cubicBezTo>
                    <a:cubicBezTo>
                      <a:pt x="364" y="475"/>
                      <a:pt x="364" y="475"/>
                      <a:pt x="364" y="475"/>
                    </a:cubicBezTo>
                    <a:cubicBezTo>
                      <a:pt x="364" y="475"/>
                      <a:pt x="364" y="475"/>
                      <a:pt x="364" y="475"/>
                    </a:cubicBezTo>
                    <a:cubicBezTo>
                      <a:pt x="364" y="475"/>
                      <a:pt x="364" y="475"/>
                      <a:pt x="363" y="475"/>
                    </a:cubicBezTo>
                    <a:cubicBezTo>
                      <a:pt x="363" y="475"/>
                      <a:pt x="363" y="475"/>
                      <a:pt x="363" y="475"/>
                    </a:cubicBezTo>
                    <a:cubicBezTo>
                      <a:pt x="364" y="476"/>
                      <a:pt x="364" y="476"/>
                      <a:pt x="365" y="477"/>
                    </a:cubicBezTo>
                    <a:cubicBezTo>
                      <a:pt x="365" y="477"/>
                      <a:pt x="365" y="477"/>
                      <a:pt x="365" y="477"/>
                    </a:cubicBezTo>
                    <a:cubicBezTo>
                      <a:pt x="365" y="477"/>
                      <a:pt x="366" y="477"/>
                      <a:pt x="366" y="477"/>
                    </a:cubicBezTo>
                    <a:cubicBezTo>
                      <a:pt x="366" y="477"/>
                      <a:pt x="367" y="478"/>
                      <a:pt x="367" y="478"/>
                    </a:cubicBezTo>
                    <a:cubicBezTo>
                      <a:pt x="368" y="478"/>
                      <a:pt x="368" y="479"/>
                      <a:pt x="369" y="479"/>
                    </a:cubicBezTo>
                    <a:cubicBezTo>
                      <a:pt x="369" y="479"/>
                      <a:pt x="369" y="479"/>
                      <a:pt x="369" y="479"/>
                    </a:cubicBezTo>
                    <a:cubicBezTo>
                      <a:pt x="369" y="479"/>
                      <a:pt x="369" y="479"/>
                      <a:pt x="369" y="479"/>
                    </a:cubicBezTo>
                    <a:cubicBezTo>
                      <a:pt x="369" y="480"/>
                      <a:pt x="369" y="480"/>
                      <a:pt x="369" y="480"/>
                    </a:cubicBezTo>
                    <a:cubicBezTo>
                      <a:pt x="369" y="480"/>
                      <a:pt x="369" y="480"/>
                      <a:pt x="369" y="480"/>
                    </a:cubicBezTo>
                    <a:cubicBezTo>
                      <a:pt x="369" y="480"/>
                      <a:pt x="369" y="480"/>
                      <a:pt x="369" y="480"/>
                    </a:cubicBezTo>
                    <a:cubicBezTo>
                      <a:pt x="369" y="481"/>
                      <a:pt x="369" y="481"/>
                      <a:pt x="369" y="482"/>
                    </a:cubicBezTo>
                    <a:cubicBezTo>
                      <a:pt x="369" y="482"/>
                      <a:pt x="369" y="482"/>
                      <a:pt x="369" y="482"/>
                    </a:cubicBezTo>
                    <a:cubicBezTo>
                      <a:pt x="368" y="482"/>
                      <a:pt x="368" y="482"/>
                      <a:pt x="368" y="483"/>
                    </a:cubicBezTo>
                    <a:cubicBezTo>
                      <a:pt x="368" y="483"/>
                      <a:pt x="367" y="483"/>
                      <a:pt x="367" y="483"/>
                    </a:cubicBezTo>
                    <a:cubicBezTo>
                      <a:pt x="367" y="484"/>
                      <a:pt x="366" y="484"/>
                      <a:pt x="366" y="484"/>
                    </a:cubicBezTo>
                    <a:cubicBezTo>
                      <a:pt x="366" y="485"/>
                      <a:pt x="366" y="485"/>
                      <a:pt x="366" y="485"/>
                    </a:cubicBezTo>
                    <a:cubicBezTo>
                      <a:pt x="366" y="486"/>
                      <a:pt x="366" y="486"/>
                      <a:pt x="366" y="486"/>
                    </a:cubicBezTo>
                    <a:cubicBezTo>
                      <a:pt x="365" y="486"/>
                      <a:pt x="365" y="486"/>
                      <a:pt x="365" y="486"/>
                    </a:cubicBezTo>
                    <a:cubicBezTo>
                      <a:pt x="365" y="486"/>
                      <a:pt x="366" y="487"/>
                      <a:pt x="366" y="487"/>
                    </a:cubicBezTo>
                    <a:cubicBezTo>
                      <a:pt x="366" y="487"/>
                      <a:pt x="366" y="487"/>
                      <a:pt x="366" y="487"/>
                    </a:cubicBezTo>
                    <a:cubicBezTo>
                      <a:pt x="366" y="487"/>
                      <a:pt x="365" y="487"/>
                      <a:pt x="365" y="488"/>
                    </a:cubicBezTo>
                    <a:cubicBezTo>
                      <a:pt x="365" y="488"/>
                      <a:pt x="365" y="488"/>
                      <a:pt x="365" y="488"/>
                    </a:cubicBezTo>
                    <a:cubicBezTo>
                      <a:pt x="365" y="488"/>
                      <a:pt x="365" y="488"/>
                      <a:pt x="365" y="488"/>
                    </a:cubicBezTo>
                    <a:cubicBezTo>
                      <a:pt x="364" y="488"/>
                      <a:pt x="364" y="488"/>
                      <a:pt x="364" y="488"/>
                    </a:cubicBezTo>
                    <a:cubicBezTo>
                      <a:pt x="364" y="488"/>
                      <a:pt x="364" y="489"/>
                      <a:pt x="364" y="489"/>
                    </a:cubicBezTo>
                    <a:cubicBezTo>
                      <a:pt x="364" y="489"/>
                      <a:pt x="363" y="489"/>
                      <a:pt x="363" y="490"/>
                    </a:cubicBezTo>
                    <a:cubicBezTo>
                      <a:pt x="362" y="490"/>
                      <a:pt x="362" y="490"/>
                      <a:pt x="362" y="491"/>
                    </a:cubicBezTo>
                    <a:cubicBezTo>
                      <a:pt x="362" y="491"/>
                      <a:pt x="362" y="491"/>
                      <a:pt x="362" y="491"/>
                    </a:cubicBezTo>
                    <a:cubicBezTo>
                      <a:pt x="361" y="492"/>
                      <a:pt x="362" y="492"/>
                      <a:pt x="361" y="492"/>
                    </a:cubicBezTo>
                    <a:cubicBezTo>
                      <a:pt x="361" y="492"/>
                      <a:pt x="361" y="492"/>
                      <a:pt x="361" y="492"/>
                    </a:cubicBezTo>
                    <a:cubicBezTo>
                      <a:pt x="361" y="493"/>
                      <a:pt x="360" y="493"/>
                      <a:pt x="360" y="493"/>
                    </a:cubicBezTo>
                    <a:cubicBezTo>
                      <a:pt x="360" y="493"/>
                      <a:pt x="359" y="493"/>
                      <a:pt x="359" y="493"/>
                    </a:cubicBezTo>
                    <a:cubicBezTo>
                      <a:pt x="358" y="493"/>
                      <a:pt x="358" y="493"/>
                      <a:pt x="357" y="493"/>
                    </a:cubicBezTo>
                    <a:cubicBezTo>
                      <a:pt x="356" y="493"/>
                      <a:pt x="356" y="493"/>
                      <a:pt x="355" y="493"/>
                    </a:cubicBezTo>
                    <a:cubicBezTo>
                      <a:pt x="355" y="493"/>
                      <a:pt x="355" y="492"/>
                      <a:pt x="354" y="492"/>
                    </a:cubicBezTo>
                    <a:cubicBezTo>
                      <a:pt x="354" y="492"/>
                      <a:pt x="354" y="492"/>
                      <a:pt x="354" y="491"/>
                    </a:cubicBezTo>
                    <a:cubicBezTo>
                      <a:pt x="353" y="491"/>
                      <a:pt x="353" y="491"/>
                      <a:pt x="353" y="490"/>
                    </a:cubicBezTo>
                    <a:cubicBezTo>
                      <a:pt x="353" y="490"/>
                      <a:pt x="353" y="490"/>
                      <a:pt x="353" y="490"/>
                    </a:cubicBezTo>
                    <a:cubicBezTo>
                      <a:pt x="353" y="490"/>
                      <a:pt x="352" y="490"/>
                      <a:pt x="352" y="489"/>
                    </a:cubicBezTo>
                    <a:cubicBezTo>
                      <a:pt x="352" y="489"/>
                      <a:pt x="351" y="489"/>
                      <a:pt x="351" y="489"/>
                    </a:cubicBezTo>
                    <a:cubicBezTo>
                      <a:pt x="350" y="489"/>
                      <a:pt x="350" y="489"/>
                      <a:pt x="350" y="488"/>
                    </a:cubicBezTo>
                    <a:cubicBezTo>
                      <a:pt x="350" y="488"/>
                      <a:pt x="350" y="488"/>
                      <a:pt x="350" y="488"/>
                    </a:cubicBezTo>
                    <a:cubicBezTo>
                      <a:pt x="350" y="488"/>
                      <a:pt x="351" y="488"/>
                      <a:pt x="351" y="488"/>
                    </a:cubicBezTo>
                    <a:cubicBezTo>
                      <a:pt x="351" y="488"/>
                      <a:pt x="351" y="488"/>
                      <a:pt x="351" y="488"/>
                    </a:cubicBezTo>
                    <a:cubicBezTo>
                      <a:pt x="351" y="488"/>
                      <a:pt x="351" y="488"/>
                      <a:pt x="350" y="487"/>
                    </a:cubicBezTo>
                    <a:cubicBezTo>
                      <a:pt x="350" y="487"/>
                      <a:pt x="350" y="487"/>
                      <a:pt x="350" y="487"/>
                    </a:cubicBezTo>
                    <a:cubicBezTo>
                      <a:pt x="349" y="487"/>
                      <a:pt x="349" y="487"/>
                      <a:pt x="349" y="487"/>
                    </a:cubicBezTo>
                    <a:cubicBezTo>
                      <a:pt x="349" y="487"/>
                      <a:pt x="349" y="487"/>
                      <a:pt x="349" y="487"/>
                    </a:cubicBezTo>
                    <a:cubicBezTo>
                      <a:pt x="348" y="486"/>
                      <a:pt x="347" y="486"/>
                      <a:pt x="346" y="485"/>
                    </a:cubicBezTo>
                    <a:cubicBezTo>
                      <a:pt x="346" y="485"/>
                      <a:pt x="346" y="484"/>
                      <a:pt x="346" y="484"/>
                    </a:cubicBezTo>
                    <a:cubicBezTo>
                      <a:pt x="345" y="484"/>
                      <a:pt x="345" y="484"/>
                      <a:pt x="345" y="484"/>
                    </a:cubicBezTo>
                    <a:cubicBezTo>
                      <a:pt x="345" y="484"/>
                      <a:pt x="344" y="484"/>
                      <a:pt x="344" y="483"/>
                    </a:cubicBezTo>
                    <a:cubicBezTo>
                      <a:pt x="344" y="483"/>
                      <a:pt x="344" y="483"/>
                      <a:pt x="343" y="483"/>
                    </a:cubicBezTo>
                    <a:cubicBezTo>
                      <a:pt x="343" y="483"/>
                      <a:pt x="343" y="483"/>
                      <a:pt x="344" y="483"/>
                    </a:cubicBezTo>
                    <a:cubicBezTo>
                      <a:pt x="343" y="483"/>
                      <a:pt x="343" y="483"/>
                      <a:pt x="342" y="483"/>
                    </a:cubicBezTo>
                    <a:cubicBezTo>
                      <a:pt x="342" y="483"/>
                      <a:pt x="342" y="483"/>
                      <a:pt x="342" y="483"/>
                    </a:cubicBezTo>
                    <a:cubicBezTo>
                      <a:pt x="342" y="483"/>
                      <a:pt x="343" y="483"/>
                      <a:pt x="343" y="484"/>
                    </a:cubicBezTo>
                    <a:cubicBezTo>
                      <a:pt x="343" y="484"/>
                      <a:pt x="343" y="484"/>
                      <a:pt x="344" y="484"/>
                    </a:cubicBezTo>
                    <a:cubicBezTo>
                      <a:pt x="344" y="484"/>
                      <a:pt x="344" y="485"/>
                      <a:pt x="343" y="485"/>
                    </a:cubicBezTo>
                    <a:cubicBezTo>
                      <a:pt x="343" y="485"/>
                      <a:pt x="343" y="485"/>
                      <a:pt x="343" y="485"/>
                    </a:cubicBezTo>
                    <a:cubicBezTo>
                      <a:pt x="342" y="484"/>
                      <a:pt x="341" y="484"/>
                      <a:pt x="340" y="484"/>
                    </a:cubicBezTo>
                    <a:cubicBezTo>
                      <a:pt x="340" y="485"/>
                      <a:pt x="341" y="485"/>
                      <a:pt x="342" y="485"/>
                    </a:cubicBezTo>
                    <a:cubicBezTo>
                      <a:pt x="343" y="486"/>
                      <a:pt x="343" y="486"/>
                      <a:pt x="344" y="487"/>
                    </a:cubicBezTo>
                    <a:cubicBezTo>
                      <a:pt x="344" y="488"/>
                      <a:pt x="345" y="488"/>
                      <a:pt x="345" y="488"/>
                    </a:cubicBezTo>
                    <a:cubicBezTo>
                      <a:pt x="345" y="489"/>
                      <a:pt x="346" y="489"/>
                      <a:pt x="346" y="489"/>
                    </a:cubicBezTo>
                    <a:cubicBezTo>
                      <a:pt x="346" y="489"/>
                      <a:pt x="346" y="490"/>
                      <a:pt x="346" y="490"/>
                    </a:cubicBezTo>
                    <a:cubicBezTo>
                      <a:pt x="346" y="490"/>
                      <a:pt x="347" y="491"/>
                      <a:pt x="347" y="491"/>
                    </a:cubicBezTo>
                    <a:cubicBezTo>
                      <a:pt x="347" y="492"/>
                      <a:pt x="348" y="492"/>
                      <a:pt x="348" y="492"/>
                    </a:cubicBezTo>
                    <a:cubicBezTo>
                      <a:pt x="348" y="493"/>
                      <a:pt x="348" y="493"/>
                      <a:pt x="349" y="493"/>
                    </a:cubicBezTo>
                    <a:cubicBezTo>
                      <a:pt x="349" y="493"/>
                      <a:pt x="349" y="493"/>
                      <a:pt x="349" y="493"/>
                    </a:cubicBezTo>
                    <a:cubicBezTo>
                      <a:pt x="349" y="493"/>
                      <a:pt x="349" y="493"/>
                      <a:pt x="350" y="493"/>
                    </a:cubicBezTo>
                    <a:cubicBezTo>
                      <a:pt x="351" y="493"/>
                      <a:pt x="353" y="494"/>
                      <a:pt x="355" y="494"/>
                    </a:cubicBezTo>
                    <a:cubicBezTo>
                      <a:pt x="355" y="494"/>
                      <a:pt x="355" y="494"/>
                      <a:pt x="355" y="494"/>
                    </a:cubicBezTo>
                    <a:cubicBezTo>
                      <a:pt x="355" y="494"/>
                      <a:pt x="356" y="494"/>
                      <a:pt x="356" y="494"/>
                    </a:cubicBezTo>
                    <a:cubicBezTo>
                      <a:pt x="356" y="494"/>
                      <a:pt x="357" y="494"/>
                      <a:pt x="357" y="494"/>
                    </a:cubicBezTo>
                    <a:cubicBezTo>
                      <a:pt x="357" y="494"/>
                      <a:pt x="357" y="494"/>
                      <a:pt x="358" y="494"/>
                    </a:cubicBezTo>
                    <a:cubicBezTo>
                      <a:pt x="358" y="494"/>
                      <a:pt x="358" y="494"/>
                      <a:pt x="359" y="494"/>
                    </a:cubicBezTo>
                    <a:cubicBezTo>
                      <a:pt x="359" y="494"/>
                      <a:pt x="359" y="494"/>
                      <a:pt x="359" y="494"/>
                    </a:cubicBezTo>
                    <a:cubicBezTo>
                      <a:pt x="360" y="494"/>
                      <a:pt x="361" y="494"/>
                      <a:pt x="361" y="495"/>
                    </a:cubicBezTo>
                    <a:cubicBezTo>
                      <a:pt x="361" y="495"/>
                      <a:pt x="361" y="495"/>
                      <a:pt x="362" y="495"/>
                    </a:cubicBezTo>
                    <a:cubicBezTo>
                      <a:pt x="362" y="495"/>
                      <a:pt x="362" y="495"/>
                      <a:pt x="362" y="495"/>
                    </a:cubicBezTo>
                    <a:cubicBezTo>
                      <a:pt x="362" y="496"/>
                      <a:pt x="362" y="496"/>
                      <a:pt x="362" y="496"/>
                    </a:cubicBezTo>
                    <a:cubicBezTo>
                      <a:pt x="363" y="496"/>
                      <a:pt x="362" y="497"/>
                      <a:pt x="362" y="497"/>
                    </a:cubicBezTo>
                    <a:cubicBezTo>
                      <a:pt x="362" y="497"/>
                      <a:pt x="362" y="497"/>
                      <a:pt x="362" y="497"/>
                    </a:cubicBezTo>
                    <a:cubicBezTo>
                      <a:pt x="362" y="498"/>
                      <a:pt x="362" y="498"/>
                      <a:pt x="362" y="498"/>
                    </a:cubicBezTo>
                    <a:cubicBezTo>
                      <a:pt x="362" y="498"/>
                      <a:pt x="362" y="498"/>
                      <a:pt x="362" y="498"/>
                    </a:cubicBezTo>
                    <a:cubicBezTo>
                      <a:pt x="361" y="498"/>
                      <a:pt x="361" y="498"/>
                      <a:pt x="361" y="498"/>
                    </a:cubicBezTo>
                    <a:cubicBezTo>
                      <a:pt x="361" y="499"/>
                      <a:pt x="361" y="499"/>
                      <a:pt x="361" y="499"/>
                    </a:cubicBezTo>
                    <a:cubicBezTo>
                      <a:pt x="361" y="499"/>
                      <a:pt x="361" y="499"/>
                      <a:pt x="362" y="499"/>
                    </a:cubicBezTo>
                    <a:cubicBezTo>
                      <a:pt x="362" y="499"/>
                      <a:pt x="362" y="499"/>
                      <a:pt x="362" y="499"/>
                    </a:cubicBezTo>
                    <a:cubicBezTo>
                      <a:pt x="362" y="499"/>
                      <a:pt x="362" y="499"/>
                      <a:pt x="362" y="499"/>
                    </a:cubicBezTo>
                    <a:cubicBezTo>
                      <a:pt x="361" y="500"/>
                      <a:pt x="361" y="500"/>
                      <a:pt x="361" y="500"/>
                    </a:cubicBezTo>
                    <a:cubicBezTo>
                      <a:pt x="361" y="500"/>
                      <a:pt x="361" y="500"/>
                      <a:pt x="361" y="500"/>
                    </a:cubicBezTo>
                    <a:cubicBezTo>
                      <a:pt x="360" y="501"/>
                      <a:pt x="360" y="501"/>
                      <a:pt x="360" y="502"/>
                    </a:cubicBezTo>
                    <a:cubicBezTo>
                      <a:pt x="360" y="502"/>
                      <a:pt x="360" y="502"/>
                      <a:pt x="360" y="503"/>
                    </a:cubicBezTo>
                    <a:cubicBezTo>
                      <a:pt x="360" y="503"/>
                      <a:pt x="360" y="503"/>
                      <a:pt x="360" y="503"/>
                    </a:cubicBezTo>
                    <a:cubicBezTo>
                      <a:pt x="359" y="503"/>
                      <a:pt x="359" y="503"/>
                      <a:pt x="359" y="503"/>
                    </a:cubicBezTo>
                    <a:cubicBezTo>
                      <a:pt x="359" y="503"/>
                      <a:pt x="359" y="503"/>
                      <a:pt x="359" y="504"/>
                    </a:cubicBezTo>
                    <a:cubicBezTo>
                      <a:pt x="359" y="504"/>
                      <a:pt x="359" y="505"/>
                      <a:pt x="358" y="505"/>
                    </a:cubicBezTo>
                    <a:cubicBezTo>
                      <a:pt x="358" y="505"/>
                      <a:pt x="358" y="505"/>
                      <a:pt x="358" y="506"/>
                    </a:cubicBezTo>
                    <a:cubicBezTo>
                      <a:pt x="358" y="506"/>
                      <a:pt x="358" y="506"/>
                      <a:pt x="358" y="506"/>
                    </a:cubicBezTo>
                    <a:cubicBezTo>
                      <a:pt x="357" y="506"/>
                      <a:pt x="356" y="506"/>
                      <a:pt x="356" y="507"/>
                    </a:cubicBezTo>
                    <a:cubicBezTo>
                      <a:pt x="356" y="507"/>
                      <a:pt x="356" y="508"/>
                      <a:pt x="356" y="508"/>
                    </a:cubicBezTo>
                    <a:cubicBezTo>
                      <a:pt x="356" y="508"/>
                      <a:pt x="356" y="509"/>
                      <a:pt x="356" y="509"/>
                    </a:cubicBezTo>
                    <a:cubicBezTo>
                      <a:pt x="355" y="510"/>
                      <a:pt x="355" y="510"/>
                      <a:pt x="355" y="511"/>
                    </a:cubicBezTo>
                    <a:cubicBezTo>
                      <a:pt x="355" y="511"/>
                      <a:pt x="355" y="511"/>
                      <a:pt x="355" y="512"/>
                    </a:cubicBezTo>
                    <a:cubicBezTo>
                      <a:pt x="354" y="512"/>
                      <a:pt x="354" y="512"/>
                      <a:pt x="354" y="512"/>
                    </a:cubicBezTo>
                    <a:cubicBezTo>
                      <a:pt x="354" y="512"/>
                      <a:pt x="353" y="512"/>
                      <a:pt x="353" y="512"/>
                    </a:cubicBezTo>
                    <a:cubicBezTo>
                      <a:pt x="353" y="512"/>
                      <a:pt x="353" y="512"/>
                      <a:pt x="353" y="512"/>
                    </a:cubicBezTo>
                    <a:cubicBezTo>
                      <a:pt x="352" y="513"/>
                      <a:pt x="352" y="513"/>
                      <a:pt x="352" y="513"/>
                    </a:cubicBezTo>
                    <a:cubicBezTo>
                      <a:pt x="352" y="513"/>
                      <a:pt x="352" y="514"/>
                      <a:pt x="351" y="514"/>
                    </a:cubicBezTo>
                    <a:cubicBezTo>
                      <a:pt x="351" y="514"/>
                      <a:pt x="351" y="514"/>
                      <a:pt x="351" y="514"/>
                    </a:cubicBezTo>
                    <a:cubicBezTo>
                      <a:pt x="350" y="514"/>
                      <a:pt x="350" y="514"/>
                      <a:pt x="350" y="514"/>
                    </a:cubicBezTo>
                    <a:cubicBezTo>
                      <a:pt x="349" y="514"/>
                      <a:pt x="349" y="514"/>
                      <a:pt x="348" y="514"/>
                    </a:cubicBezTo>
                    <a:cubicBezTo>
                      <a:pt x="348" y="514"/>
                      <a:pt x="348" y="513"/>
                      <a:pt x="348" y="514"/>
                    </a:cubicBezTo>
                    <a:cubicBezTo>
                      <a:pt x="348" y="514"/>
                      <a:pt x="348" y="514"/>
                      <a:pt x="348" y="514"/>
                    </a:cubicBezTo>
                    <a:cubicBezTo>
                      <a:pt x="348" y="514"/>
                      <a:pt x="348" y="514"/>
                      <a:pt x="348" y="514"/>
                    </a:cubicBezTo>
                    <a:cubicBezTo>
                      <a:pt x="348" y="514"/>
                      <a:pt x="348" y="514"/>
                      <a:pt x="348" y="514"/>
                    </a:cubicBezTo>
                    <a:cubicBezTo>
                      <a:pt x="348" y="515"/>
                      <a:pt x="348" y="515"/>
                      <a:pt x="348" y="515"/>
                    </a:cubicBezTo>
                    <a:cubicBezTo>
                      <a:pt x="348" y="515"/>
                      <a:pt x="348" y="515"/>
                      <a:pt x="348" y="515"/>
                    </a:cubicBezTo>
                    <a:cubicBezTo>
                      <a:pt x="347" y="515"/>
                      <a:pt x="347" y="515"/>
                      <a:pt x="347" y="514"/>
                    </a:cubicBezTo>
                    <a:cubicBezTo>
                      <a:pt x="346" y="514"/>
                      <a:pt x="346" y="513"/>
                      <a:pt x="345" y="513"/>
                    </a:cubicBezTo>
                    <a:cubicBezTo>
                      <a:pt x="345" y="514"/>
                      <a:pt x="345" y="514"/>
                      <a:pt x="345" y="514"/>
                    </a:cubicBezTo>
                    <a:cubicBezTo>
                      <a:pt x="345" y="514"/>
                      <a:pt x="345" y="514"/>
                      <a:pt x="345" y="514"/>
                    </a:cubicBezTo>
                    <a:cubicBezTo>
                      <a:pt x="345" y="514"/>
                      <a:pt x="345" y="514"/>
                      <a:pt x="345" y="514"/>
                    </a:cubicBezTo>
                    <a:cubicBezTo>
                      <a:pt x="345" y="514"/>
                      <a:pt x="345" y="514"/>
                      <a:pt x="345" y="514"/>
                    </a:cubicBezTo>
                    <a:cubicBezTo>
                      <a:pt x="345" y="514"/>
                      <a:pt x="345" y="513"/>
                      <a:pt x="344" y="513"/>
                    </a:cubicBezTo>
                    <a:cubicBezTo>
                      <a:pt x="344" y="513"/>
                      <a:pt x="344" y="513"/>
                      <a:pt x="344" y="513"/>
                    </a:cubicBezTo>
                    <a:cubicBezTo>
                      <a:pt x="344" y="514"/>
                      <a:pt x="344" y="514"/>
                      <a:pt x="344" y="514"/>
                    </a:cubicBezTo>
                    <a:cubicBezTo>
                      <a:pt x="344" y="514"/>
                      <a:pt x="344" y="514"/>
                      <a:pt x="344" y="514"/>
                    </a:cubicBezTo>
                    <a:cubicBezTo>
                      <a:pt x="344" y="513"/>
                      <a:pt x="344" y="513"/>
                      <a:pt x="344" y="513"/>
                    </a:cubicBezTo>
                    <a:cubicBezTo>
                      <a:pt x="343" y="513"/>
                      <a:pt x="343" y="513"/>
                      <a:pt x="343" y="512"/>
                    </a:cubicBezTo>
                    <a:cubicBezTo>
                      <a:pt x="343" y="512"/>
                      <a:pt x="343" y="512"/>
                      <a:pt x="343" y="512"/>
                    </a:cubicBezTo>
                    <a:cubicBezTo>
                      <a:pt x="344" y="512"/>
                      <a:pt x="343" y="511"/>
                      <a:pt x="343" y="511"/>
                    </a:cubicBezTo>
                    <a:cubicBezTo>
                      <a:pt x="343" y="511"/>
                      <a:pt x="343" y="511"/>
                      <a:pt x="343" y="511"/>
                    </a:cubicBezTo>
                    <a:cubicBezTo>
                      <a:pt x="343" y="511"/>
                      <a:pt x="343" y="511"/>
                      <a:pt x="343" y="511"/>
                    </a:cubicBezTo>
                    <a:cubicBezTo>
                      <a:pt x="343" y="511"/>
                      <a:pt x="343" y="511"/>
                      <a:pt x="343" y="511"/>
                    </a:cubicBezTo>
                    <a:cubicBezTo>
                      <a:pt x="343" y="512"/>
                      <a:pt x="343" y="512"/>
                      <a:pt x="342" y="512"/>
                    </a:cubicBezTo>
                    <a:cubicBezTo>
                      <a:pt x="342" y="512"/>
                      <a:pt x="342" y="512"/>
                      <a:pt x="342" y="512"/>
                    </a:cubicBezTo>
                    <a:cubicBezTo>
                      <a:pt x="342" y="512"/>
                      <a:pt x="342" y="512"/>
                      <a:pt x="342" y="512"/>
                    </a:cubicBezTo>
                    <a:cubicBezTo>
                      <a:pt x="342" y="512"/>
                      <a:pt x="342" y="512"/>
                      <a:pt x="342" y="512"/>
                    </a:cubicBezTo>
                    <a:cubicBezTo>
                      <a:pt x="342" y="512"/>
                      <a:pt x="342" y="512"/>
                      <a:pt x="342" y="512"/>
                    </a:cubicBezTo>
                    <a:cubicBezTo>
                      <a:pt x="343" y="513"/>
                      <a:pt x="343" y="513"/>
                      <a:pt x="343" y="513"/>
                    </a:cubicBezTo>
                    <a:cubicBezTo>
                      <a:pt x="343" y="513"/>
                      <a:pt x="343" y="513"/>
                      <a:pt x="343" y="514"/>
                    </a:cubicBezTo>
                    <a:cubicBezTo>
                      <a:pt x="343" y="514"/>
                      <a:pt x="343" y="514"/>
                      <a:pt x="343" y="514"/>
                    </a:cubicBezTo>
                    <a:cubicBezTo>
                      <a:pt x="343" y="514"/>
                      <a:pt x="343" y="514"/>
                      <a:pt x="343" y="514"/>
                    </a:cubicBezTo>
                    <a:cubicBezTo>
                      <a:pt x="343" y="514"/>
                      <a:pt x="343" y="514"/>
                      <a:pt x="343" y="515"/>
                    </a:cubicBezTo>
                    <a:cubicBezTo>
                      <a:pt x="343" y="515"/>
                      <a:pt x="343" y="515"/>
                      <a:pt x="343" y="515"/>
                    </a:cubicBezTo>
                    <a:cubicBezTo>
                      <a:pt x="343" y="515"/>
                      <a:pt x="343" y="515"/>
                      <a:pt x="343" y="515"/>
                    </a:cubicBezTo>
                    <a:cubicBezTo>
                      <a:pt x="342" y="515"/>
                      <a:pt x="342" y="515"/>
                      <a:pt x="342" y="515"/>
                    </a:cubicBezTo>
                    <a:cubicBezTo>
                      <a:pt x="342" y="516"/>
                      <a:pt x="342" y="516"/>
                      <a:pt x="342" y="515"/>
                    </a:cubicBezTo>
                    <a:cubicBezTo>
                      <a:pt x="342" y="515"/>
                      <a:pt x="342" y="515"/>
                      <a:pt x="342" y="515"/>
                    </a:cubicBezTo>
                    <a:cubicBezTo>
                      <a:pt x="342" y="515"/>
                      <a:pt x="342" y="515"/>
                      <a:pt x="341" y="515"/>
                    </a:cubicBezTo>
                    <a:cubicBezTo>
                      <a:pt x="341" y="515"/>
                      <a:pt x="341" y="514"/>
                      <a:pt x="341" y="514"/>
                    </a:cubicBezTo>
                    <a:cubicBezTo>
                      <a:pt x="341" y="514"/>
                      <a:pt x="341" y="515"/>
                      <a:pt x="341" y="515"/>
                    </a:cubicBezTo>
                    <a:cubicBezTo>
                      <a:pt x="341" y="515"/>
                      <a:pt x="341" y="515"/>
                      <a:pt x="341" y="515"/>
                    </a:cubicBezTo>
                    <a:cubicBezTo>
                      <a:pt x="341" y="516"/>
                      <a:pt x="341" y="516"/>
                      <a:pt x="342" y="516"/>
                    </a:cubicBezTo>
                    <a:cubicBezTo>
                      <a:pt x="342" y="516"/>
                      <a:pt x="342" y="516"/>
                      <a:pt x="342" y="516"/>
                    </a:cubicBezTo>
                    <a:cubicBezTo>
                      <a:pt x="342" y="516"/>
                      <a:pt x="342" y="517"/>
                      <a:pt x="342" y="517"/>
                    </a:cubicBezTo>
                    <a:cubicBezTo>
                      <a:pt x="342" y="517"/>
                      <a:pt x="342" y="517"/>
                      <a:pt x="342" y="517"/>
                    </a:cubicBezTo>
                    <a:cubicBezTo>
                      <a:pt x="342" y="517"/>
                      <a:pt x="342" y="517"/>
                      <a:pt x="342" y="517"/>
                    </a:cubicBezTo>
                    <a:cubicBezTo>
                      <a:pt x="342" y="518"/>
                      <a:pt x="341" y="518"/>
                      <a:pt x="342" y="518"/>
                    </a:cubicBezTo>
                    <a:cubicBezTo>
                      <a:pt x="342" y="519"/>
                      <a:pt x="341" y="519"/>
                      <a:pt x="341" y="520"/>
                    </a:cubicBezTo>
                    <a:cubicBezTo>
                      <a:pt x="341" y="520"/>
                      <a:pt x="341" y="520"/>
                      <a:pt x="341" y="520"/>
                    </a:cubicBezTo>
                    <a:cubicBezTo>
                      <a:pt x="341" y="520"/>
                      <a:pt x="340" y="520"/>
                      <a:pt x="340" y="520"/>
                    </a:cubicBezTo>
                    <a:cubicBezTo>
                      <a:pt x="340" y="520"/>
                      <a:pt x="339" y="520"/>
                      <a:pt x="338" y="520"/>
                    </a:cubicBezTo>
                    <a:cubicBezTo>
                      <a:pt x="337" y="520"/>
                      <a:pt x="336" y="520"/>
                      <a:pt x="335" y="520"/>
                    </a:cubicBezTo>
                    <a:cubicBezTo>
                      <a:pt x="333" y="520"/>
                      <a:pt x="332" y="518"/>
                      <a:pt x="330" y="518"/>
                    </a:cubicBezTo>
                    <a:cubicBezTo>
                      <a:pt x="329" y="518"/>
                      <a:pt x="329" y="518"/>
                      <a:pt x="328" y="518"/>
                    </a:cubicBezTo>
                    <a:cubicBezTo>
                      <a:pt x="327" y="518"/>
                      <a:pt x="326" y="517"/>
                      <a:pt x="326" y="517"/>
                    </a:cubicBezTo>
                    <a:cubicBezTo>
                      <a:pt x="323" y="516"/>
                      <a:pt x="321" y="515"/>
                      <a:pt x="319" y="514"/>
                    </a:cubicBezTo>
                    <a:cubicBezTo>
                      <a:pt x="319" y="514"/>
                      <a:pt x="318" y="513"/>
                      <a:pt x="318" y="513"/>
                    </a:cubicBezTo>
                    <a:cubicBezTo>
                      <a:pt x="318" y="513"/>
                      <a:pt x="318" y="513"/>
                      <a:pt x="318" y="512"/>
                    </a:cubicBezTo>
                    <a:cubicBezTo>
                      <a:pt x="318" y="512"/>
                      <a:pt x="318" y="512"/>
                      <a:pt x="317" y="512"/>
                    </a:cubicBezTo>
                    <a:cubicBezTo>
                      <a:pt x="317" y="512"/>
                      <a:pt x="317" y="513"/>
                      <a:pt x="318" y="513"/>
                    </a:cubicBezTo>
                    <a:cubicBezTo>
                      <a:pt x="318" y="514"/>
                      <a:pt x="318" y="514"/>
                      <a:pt x="318" y="514"/>
                    </a:cubicBezTo>
                    <a:cubicBezTo>
                      <a:pt x="318" y="515"/>
                      <a:pt x="317" y="514"/>
                      <a:pt x="316" y="515"/>
                    </a:cubicBezTo>
                    <a:cubicBezTo>
                      <a:pt x="316" y="515"/>
                      <a:pt x="317" y="515"/>
                      <a:pt x="317" y="515"/>
                    </a:cubicBezTo>
                    <a:cubicBezTo>
                      <a:pt x="317" y="515"/>
                      <a:pt x="318" y="515"/>
                      <a:pt x="318" y="515"/>
                    </a:cubicBezTo>
                    <a:cubicBezTo>
                      <a:pt x="318" y="516"/>
                      <a:pt x="318" y="516"/>
                      <a:pt x="319" y="516"/>
                    </a:cubicBezTo>
                    <a:cubicBezTo>
                      <a:pt x="319" y="517"/>
                      <a:pt x="319" y="517"/>
                      <a:pt x="319" y="516"/>
                    </a:cubicBezTo>
                    <a:cubicBezTo>
                      <a:pt x="320" y="516"/>
                      <a:pt x="319" y="516"/>
                      <a:pt x="319" y="515"/>
                    </a:cubicBezTo>
                    <a:cubicBezTo>
                      <a:pt x="319" y="515"/>
                      <a:pt x="319" y="515"/>
                      <a:pt x="320" y="515"/>
                    </a:cubicBezTo>
                    <a:cubicBezTo>
                      <a:pt x="320" y="515"/>
                      <a:pt x="320" y="516"/>
                      <a:pt x="321" y="516"/>
                    </a:cubicBezTo>
                    <a:cubicBezTo>
                      <a:pt x="321" y="516"/>
                      <a:pt x="322" y="516"/>
                      <a:pt x="322" y="516"/>
                    </a:cubicBezTo>
                    <a:cubicBezTo>
                      <a:pt x="323" y="516"/>
                      <a:pt x="323" y="517"/>
                      <a:pt x="324" y="517"/>
                    </a:cubicBezTo>
                    <a:cubicBezTo>
                      <a:pt x="325" y="517"/>
                      <a:pt x="325" y="517"/>
                      <a:pt x="325" y="517"/>
                    </a:cubicBezTo>
                    <a:cubicBezTo>
                      <a:pt x="325" y="517"/>
                      <a:pt x="325" y="518"/>
                      <a:pt x="326" y="518"/>
                    </a:cubicBezTo>
                    <a:cubicBezTo>
                      <a:pt x="326" y="518"/>
                      <a:pt x="327" y="518"/>
                      <a:pt x="328" y="519"/>
                    </a:cubicBezTo>
                    <a:cubicBezTo>
                      <a:pt x="328" y="519"/>
                      <a:pt x="327" y="519"/>
                      <a:pt x="327" y="519"/>
                    </a:cubicBezTo>
                    <a:cubicBezTo>
                      <a:pt x="327" y="519"/>
                      <a:pt x="327" y="520"/>
                      <a:pt x="327" y="520"/>
                    </a:cubicBezTo>
                    <a:cubicBezTo>
                      <a:pt x="327" y="520"/>
                      <a:pt x="326" y="520"/>
                      <a:pt x="326" y="520"/>
                    </a:cubicBezTo>
                    <a:cubicBezTo>
                      <a:pt x="326" y="520"/>
                      <a:pt x="326" y="520"/>
                      <a:pt x="326" y="521"/>
                    </a:cubicBezTo>
                    <a:cubicBezTo>
                      <a:pt x="326" y="521"/>
                      <a:pt x="326" y="521"/>
                      <a:pt x="326" y="521"/>
                    </a:cubicBezTo>
                    <a:cubicBezTo>
                      <a:pt x="326" y="521"/>
                      <a:pt x="326" y="521"/>
                      <a:pt x="326" y="521"/>
                    </a:cubicBezTo>
                    <a:cubicBezTo>
                      <a:pt x="327" y="521"/>
                      <a:pt x="327" y="521"/>
                      <a:pt x="327" y="521"/>
                    </a:cubicBezTo>
                    <a:cubicBezTo>
                      <a:pt x="327" y="520"/>
                      <a:pt x="327" y="520"/>
                      <a:pt x="327" y="520"/>
                    </a:cubicBezTo>
                    <a:cubicBezTo>
                      <a:pt x="327" y="520"/>
                      <a:pt x="328" y="520"/>
                      <a:pt x="328" y="520"/>
                    </a:cubicBezTo>
                    <a:cubicBezTo>
                      <a:pt x="328" y="519"/>
                      <a:pt x="329" y="519"/>
                      <a:pt x="329" y="519"/>
                    </a:cubicBezTo>
                    <a:cubicBezTo>
                      <a:pt x="330" y="519"/>
                      <a:pt x="330" y="519"/>
                      <a:pt x="331" y="519"/>
                    </a:cubicBezTo>
                    <a:cubicBezTo>
                      <a:pt x="331" y="519"/>
                      <a:pt x="331" y="520"/>
                      <a:pt x="331" y="520"/>
                    </a:cubicBezTo>
                    <a:cubicBezTo>
                      <a:pt x="331" y="521"/>
                      <a:pt x="332" y="520"/>
                      <a:pt x="333" y="520"/>
                    </a:cubicBezTo>
                    <a:cubicBezTo>
                      <a:pt x="333" y="520"/>
                      <a:pt x="333" y="520"/>
                      <a:pt x="333" y="520"/>
                    </a:cubicBezTo>
                    <a:cubicBezTo>
                      <a:pt x="333" y="521"/>
                      <a:pt x="333" y="521"/>
                      <a:pt x="333" y="521"/>
                    </a:cubicBezTo>
                    <a:cubicBezTo>
                      <a:pt x="332" y="521"/>
                      <a:pt x="332" y="521"/>
                      <a:pt x="332" y="521"/>
                    </a:cubicBezTo>
                    <a:cubicBezTo>
                      <a:pt x="332" y="521"/>
                      <a:pt x="333" y="521"/>
                      <a:pt x="334" y="521"/>
                    </a:cubicBezTo>
                    <a:cubicBezTo>
                      <a:pt x="334" y="521"/>
                      <a:pt x="334" y="521"/>
                      <a:pt x="334" y="521"/>
                    </a:cubicBezTo>
                    <a:cubicBezTo>
                      <a:pt x="334" y="521"/>
                      <a:pt x="334" y="522"/>
                      <a:pt x="334" y="522"/>
                    </a:cubicBezTo>
                    <a:cubicBezTo>
                      <a:pt x="334" y="522"/>
                      <a:pt x="335" y="522"/>
                      <a:pt x="335" y="522"/>
                    </a:cubicBezTo>
                    <a:cubicBezTo>
                      <a:pt x="335" y="522"/>
                      <a:pt x="335" y="522"/>
                      <a:pt x="335" y="522"/>
                    </a:cubicBezTo>
                    <a:cubicBezTo>
                      <a:pt x="335" y="522"/>
                      <a:pt x="336" y="522"/>
                      <a:pt x="336" y="522"/>
                    </a:cubicBezTo>
                    <a:cubicBezTo>
                      <a:pt x="336" y="522"/>
                      <a:pt x="336" y="523"/>
                      <a:pt x="336" y="523"/>
                    </a:cubicBezTo>
                    <a:cubicBezTo>
                      <a:pt x="336" y="523"/>
                      <a:pt x="337" y="523"/>
                      <a:pt x="337" y="523"/>
                    </a:cubicBezTo>
                    <a:cubicBezTo>
                      <a:pt x="337" y="523"/>
                      <a:pt x="337" y="523"/>
                      <a:pt x="336" y="524"/>
                    </a:cubicBezTo>
                    <a:cubicBezTo>
                      <a:pt x="337" y="524"/>
                      <a:pt x="337" y="524"/>
                      <a:pt x="337" y="524"/>
                    </a:cubicBezTo>
                    <a:cubicBezTo>
                      <a:pt x="337" y="524"/>
                      <a:pt x="337" y="524"/>
                      <a:pt x="337" y="524"/>
                    </a:cubicBezTo>
                    <a:cubicBezTo>
                      <a:pt x="337" y="525"/>
                      <a:pt x="337" y="525"/>
                      <a:pt x="337" y="526"/>
                    </a:cubicBezTo>
                    <a:cubicBezTo>
                      <a:pt x="337" y="526"/>
                      <a:pt x="338" y="527"/>
                      <a:pt x="338" y="527"/>
                    </a:cubicBezTo>
                    <a:cubicBezTo>
                      <a:pt x="338" y="527"/>
                      <a:pt x="337" y="527"/>
                      <a:pt x="337" y="527"/>
                    </a:cubicBezTo>
                    <a:cubicBezTo>
                      <a:pt x="337" y="528"/>
                      <a:pt x="337" y="528"/>
                      <a:pt x="338" y="528"/>
                    </a:cubicBezTo>
                    <a:cubicBezTo>
                      <a:pt x="337" y="529"/>
                      <a:pt x="337" y="529"/>
                      <a:pt x="337" y="530"/>
                    </a:cubicBezTo>
                    <a:cubicBezTo>
                      <a:pt x="336" y="530"/>
                      <a:pt x="335" y="530"/>
                      <a:pt x="334" y="531"/>
                    </a:cubicBezTo>
                    <a:cubicBezTo>
                      <a:pt x="334" y="531"/>
                      <a:pt x="334" y="531"/>
                      <a:pt x="333" y="531"/>
                    </a:cubicBezTo>
                    <a:cubicBezTo>
                      <a:pt x="333" y="531"/>
                      <a:pt x="333" y="531"/>
                      <a:pt x="333" y="531"/>
                    </a:cubicBezTo>
                    <a:cubicBezTo>
                      <a:pt x="333" y="532"/>
                      <a:pt x="333" y="532"/>
                      <a:pt x="333" y="532"/>
                    </a:cubicBezTo>
                    <a:cubicBezTo>
                      <a:pt x="333" y="532"/>
                      <a:pt x="333" y="532"/>
                      <a:pt x="332" y="532"/>
                    </a:cubicBezTo>
                    <a:cubicBezTo>
                      <a:pt x="332" y="532"/>
                      <a:pt x="331" y="532"/>
                      <a:pt x="331" y="532"/>
                    </a:cubicBezTo>
                    <a:cubicBezTo>
                      <a:pt x="330" y="532"/>
                      <a:pt x="330" y="532"/>
                      <a:pt x="330" y="532"/>
                    </a:cubicBezTo>
                    <a:cubicBezTo>
                      <a:pt x="330" y="531"/>
                      <a:pt x="329" y="531"/>
                      <a:pt x="329" y="531"/>
                    </a:cubicBezTo>
                    <a:cubicBezTo>
                      <a:pt x="328" y="531"/>
                      <a:pt x="328" y="531"/>
                      <a:pt x="328" y="531"/>
                    </a:cubicBezTo>
                    <a:cubicBezTo>
                      <a:pt x="328" y="532"/>
                      <a:pt x="328" y="532"/>
                      <a:pt x="328" y="532"/>
                    </a:cubicBezTo>
                    <a:cubicBezTo>
                      <a:pt x="328" y="532"/>
                      <a:pt x="328" y="532"/>
                      <a:pt x="328" y="532"/>
                    </a:cubicBezTo>
                    <a:cubicBezTo>
                      <a:pt x="327" y="532"/>
                      <a:pt x="327" y="532"/>
                      <a:pt x="327" y="532"/>
                    </a:cubicBezTo>
                    <a:cubicBezTo>
                      <a:pt x="326" y="532"/>
                      <a:pt x="326" y="532"/>
                      <a:pt x="326" y="532"/>
                    </a:cubicBezTo>
                    <a:cubicBezTo>
                      <a:pt x="326" y="532"/>
                      <a:pt x="326" y="532"/>
                      <a:pt x="326" y="532"/>
                    </a:cubicBezTo>
                    <a:cubicBezTo>
                      <a:pt x="326" y="533"/>
                      <a:pt x="327" y="533"/>
                      <a:pt x="327" y="534"/>
                    </a:cubicBezTo>
                    <a:cubicBezTo>
                      <a:pt x="328" y="534"/>
                      <a:pt x="328" y="534"/>
                      <a:pt x="329" y="534"/>
                    </a:cubicBezTo>
                    <a:cubicBezTo>
                      <a:pt x="329" y="534"/>
                      <a:pt x="329" y="534"/>
                      <a:pt x="329" y="534"/>
                    </a:cubicBezTo>
                    <a:cubicBezTo>
                      <a:pt x="330" y="535"/>
                      <a:pt x="329" y="535"/>
                      <a:pt x="329" y="535"/>
                    </a:cubicBezTo>
                    <a:cubicBezTo>
                      <a:pt x="329" y="535"/>
                      <a:pt x="329" y="535"/>
                      <a:pt x="329" y="536"/>
                    </a:cubicBezTo>
                    <a:cubicBezTo>
                      <a:pt x="329" y="536"/>
                      <a:pt x="329" y="536"/>
                      <a:pt x="329" y="536"/>
                    </a:cubicBezTo>
                    <a:cubicBezTo>
                      <a:pt x="329" y="536"/>
                      <a:pt x="329" y="536"/>
                      <a:pt x="329" y="536"/>
                    </a:cubicBezTo>
                    <a:cubicBezTo>
                      <a:pt x="328" y="536"/>
                      <a:pt x="328" y="536"/>
                      <a:pt x="328" y="536"/>
                    </a:cubicBezTo>
                    <a:cubicBezTo>
                      <a:pt x="327" y="536"/>
                      <a:pt x="327" y="535"/>
                      <a:pt x="327" y="536"/>
                    </a:cubicBezTo>
                    <a:cubicBezTo>
                      <a:pt x="327" y="536"/>
                      <a:pt x="327" y="536"/>
                      <a:pt x="327" y="536"/>
                    </a:cubicBezTo>
                    <a:cubicBezTo>
                      <a:pt x="326" y="536"/>
                      <a:pt x="326" y="535"/>
                      <a:pt x="325" y="536"/>
                    </a:cubicBezTo>
                    <a:cubicBezTo>
                      <a:pt x="325" y="536"/>
                      <a:pt x="325" y="537"/>
                      <a:pt x="325" y="537"/>
                    </a:cubicBezTo>
                    <a:cubicBezTo>
                      <a:pt x="325" y="537"/>
                      <a:pt x="324" y="537"/>
                      <a:pt x="324" y="537"/>
                    </a:cubicBezTo>
                    <a:cubicBezTo>
                      <a:pt x="324" y="538"/>
                      <a:pt x="324" y="538"/>
                      <a:pt x="324" y="538"/>
                    </a:cubicBezTo>
                    <a:cubicBezTo>
                      <a:pt x="324" y="538"/>
                      <a:pt x="324" y="539"/>
                      <a:pt x="324" y="539"/>
                    </a:cubicBezTo>
                    <a:cubicBezTo>
                      <a:pt x="324" y="539"/>
                      <a:pt x="325" y="539"/>
                      <a:pt x="325" y="539"/>
                    </a:cubicBezTo>
                    <a:cubicBezTo>
                      <a:pt x="325" y="539"/>
                      <a:pt x="325" y="540"/>
                      <a:pt x="325" y="540"/>
                    </a:cubicBezTo>
                    <a:cubicBezTo>
                      <a:pt x="325" y="540"/>
                      <a:pt x="325" y="540"/>
                      <a:pt x="325" y="540"/>
                    </a:cubicBezTo>
                    <a:cubicBezTo>
                      <a:pt x="325" y="540"/>
                      <a:pt x="325" y="540"/>
                      <a:pt x="325" y="540"/>
                    </a:cubicBezTo>
                    <a:cubicBezTo>
                      <a:pt x="325" y="540"/>
                      <a:pt x="324" y="540"/>
                      <a:pt x="324" y="540"/>
                    </a:cubicBezTo>
                    <a:cubicBezTo>
                      <a:pt x="324" y="540"/>
                      <a:pt x="324" y="540"/>
                      <a:pt x="324" y="540"/>
                    </a:cubicBezTo>
                    <a:cubicBezTo>
                      <a:pt x="324" y="540"/>
                      <a:pt x="324" y="540"/>
                      <a:pt x="324" y="540"/>
                    </a:cubicBezTo>
                    <a:cubicBezTo>
                      <a:pt x="323" y="539"/>
                      <a:pt x="322" y="539"/>
                      <a:pt x="322" y="539"/>
                    </a:cubicBezTo>
                    <a:cubicBezTo>
                      <a:pt x="322" y="539"/>
                      <a:pt x="321" y="539"/>
                      <a:pt x="321" y="539"/>
                    </a:cubicBezTo>
                    <a:cubicBezTo>
                      <a:pt x="321" y="539"/>
                      <a:pt x="321" y="540"/>
                      <a:pt x="322" y="540"/>
                    </a:cubicBezTo>
                    <a:cubicBezTo>
                      <a:pt x="322" y="540"/>
                      <a:pt x="322" y="539"/>
                      <a:pt x="322" y="539"/>
                    </a:cubicBezTo>
                    <a:cubicBezTo>
                      <a:pt x="322" y="539"/>
                      <a:pt x="322" y="539"/>
                      <a:pt x="322" y="540"/>
                    </a:cubicBezTo>
                    <a:cubicBezTo>
                      <a:pt x="323" y="540"/>
                      <a:pt x="323" y="540"/>
                      <a:pt x="323" y="540"/>
                    </a:cubicBezTo>
                    <a:cubicBezTo>
                      <a:pt x="323" y="540"/>
                      <a:pt x="323" y="540"/>
                      <a:pt x="323" y="540"/>
                    </a:cubicBezTo>
                    <a:cubicBezTo>
                      <a:pt x="323" y="540"/>
                      <a:pt x="323" y="540"/>
                      <a:pt x="323" y="540"/>
                    </a:cubicBezTo>
                    <a:cubicBezTo>
                      <a:pt x="322" y="541"/>
                      <a:pt x="322" y="541"/>
                      <a:pt x="322" y="541"/>
                    </a:cubicBezTo>
                    <a:cubicBezTo>
                      <a:pt x="321" y="542"/>
                      <a:pt x="321" y="542"/>
                      <a:pt x="321" y="542"/>
                    </a:cubicBezTo>
                    <a:cubicBezTo>
                      <a:pt x="321" y="542"/>
                      <a:pt x="322" y="542"/>
                      <a:pt x="322" y="542"/>
                    </a:cubicBezTo>
                    <a:cubicBezTo>
                      <a:pt x="322" y="542"/>
                      <a:pt x="322" y="542"/>
                      <a:pt x="322" y="542"/>
                    </a:cubicBezTo>
                    <a:cubicBezTo>
                      <a:pt x="322" y="542"/>
                      <a:pt x="322" y="542"/>
                      <a:pt x="322" y="542"/>
                    </a:cubicBezTo>
                    <a:cubicBezTo>
                      <a:pt x="322" y="543"/>
                      <a:pt x="321" y="543"/>
                      <a:pt x="321" y="543"/>
                    </a:cubicBezTo>
                    <a:cubicBezTo>
                      <a:pt x="321" y="543"/>
                      <a:pt x="321" y="544"/>
                      <a:pt x="321" y="544"/>
                    </a:cubicBezTo>
                    <a:cubicBezTo>
                      <a:pt x="320" y="544"/>
                      <a:pt x="320" y="544"/>
                      <a:pt x="320" y="544"/>
                    </a:cubicBezTo>
                    <a:cubicBezTo>
                      <a:pt x="320" y="543"/>
                      <a:pt x="320" y="543"/>
                      <a:pt x="320" y="543"/>
                    </a:cubicBezTo>
                    <a:cubicBezTo>
                      <a:pt x="319" y="543"/>
                      <a:pt x="319" y="543"/>
                      <a:pt x="320" y="544"/>
                    </a:cubicBezTo>
                    <a:cubicBezTo>
                      <a:pt x="320" y="544"/>
                      <a:pt x="320" y="544"/>
                      <a:pt x="320" y="544"/>
                    </a:cubicBezTo>
                    <a:cubicBezTo>
                      <a:pt x="320" y="544"/>
                      <a:pt x="320" y="545"/>
                      <a:pt x="320" y="545"/>
                    </a:cubicBezTo>
                    <a:cubicBezTo>
                      <a:pt x="320" y="545"/>
                      <a:pt x="321" y="545"/>
                      <a:pt x="321" y="545"/>
                    </a:cubicBezTo>
                    <a:cubicBezTo>
                      <a:pt x="321" y="545"/>
                      <a:pt x="321" y="545"/>
                      <a:pt x="321" y="545"/>
                    </a:cubicBezTo>
                    <a:cubicBezTo>
                      <a:pt x="321" y="545"/>
                      <a:pt x="321" y="545"/>
                      <a:pt x="321" y="545"/>
                    </a:cubicBezTo>
                    <a:cubicBezTo>
                      <a:pt x="321" y="545"/>
                      <a:pt x="322" y="545"/>
                      <a:pt x="322" y="545"/>
                    </a:cubicBezTo>
                    <a:cubicBezTo>
                      <a:pt x="322" y="545"/>
                      <a:pt x="322" y="546"/>
                      <a:pt x="321" y="546"/>
                    </a:cubicBezTo>
                    <a:cubicBezTo>
                      <a:pt x="321" y="546"/>
                      <a:pt x="321" y="546"/>
                      <a:pt x="321" y="546"/>
                    </a:cubicBezTo>
                    <a:cubicBezTo>
                      <a:pt x="321" y="546"/>
                      <a:pt x="321" y="546"/>
                      <a:pt x="321" y="545"/>
                    </a:cubicBezTo>
                    <a:cubicBezTo>
                      <a:pt x="320" y="545"/>
                      <a:pt x="319" y="545"/>
                      <a:pt x="319" y="545"/>
                    </a:cubicBezTo>
                    <a:cubicBezTo>
                      <a:pt x="319" y="545"/>
                      <a:pt x="319" y="545"/>
                      <a:pt x="319" y="545"/>
                    </a:cubicBezTo>
                    <a:cubicBezTo>
                      <a:pt x="319" y="545"/>
                      <a:pt x="318" y="545"/>
                      <a:pt x="318" y="545"/>
                    </a:cubicBezTo>
                    <a:cubicBezTo>
                      <a:pt x="318" y="545"/>
                      <a:pt x="318" y="545"/>
                      <a:pt x="318" y="546"/>
                    </a:cubicBezTo>
                    <a:cubicBezTo>
                      <a:pt x="318" y="546"/>
                      <a:pt x="317" y="546"/>
                      <a:pt x="317" y="546"/>
                    </a:cubicBezTo>
                    <a:cubicBezTo>
                      <a:pt x="317" y="546"/>
                      <a:pt x="318" y="546"/>
                      <a:pt x="318" y="546"/>
                    </a:cubicBezTo>
                    <a:cubicBezTo>
                      <a:pt x="318" y="546"/>
                      <a:pt x="318" y="546"/>
                      <a:pt x="318" y="546"/>
                    </a:cubicBezTo>
                    <a:cubicBezTo>
                      <a:pt x="318" y="546"/>
                      <a:pt x="319" y="546"/>
                      <a:pt x="319" y="546"/>
                    </a:cubicBezTo>
                    <a:cubicBezTo>
                      <a:pt x="319" y="546"/>
                      <a:pt x="319" y="546"/>
                      <a:pt x="319" y="546"/>
                    </a:cubicBezTo>
                    <a:cubicBezTo>
                      <a:pt x="319" y="546"/>
                      <a:pt x="319" y="546"/>
                      <a:pt x="319" y="546"/>
                    </a:cubicBezTo>
                    <a:cubicBezTo>
                      <a:pt x="319" y="547"/>
                      <a:pt x="319" y="547"/>
                      <a:pt x="319" y="547"/>
                    </a:cubicBezTo>
                    <a:cubicBezTo>
                      <a:pt x="319" y="547"/>
                      <a:pt x="320" y="547"/>
                      <a:pt x="320" y="547"/>
                    </a:cubicBezTo>
                    <a:cubicBezTo>
                      <a:pt x="320" y="547"/>
                      <a:pt x="320" y="547"/>
                      <a:pt x="320" y="548"/>
                    </a:cubicBezTo>
                    <a:cubicBezTo>
                      <a:pt x="320" y="547"/>
                      <a:pt x="319" y="547"/>
                      <a:pt x="319" y="547"/>
                    </a:cubicBezTo>
                    <a:cubicBezTo>
                      <a:pt x="319" y="547"/>
                      <a:pt x="319" y="547"/>
                      <a:pt x="319" y="547"/>
                    </a:cubicBezTo>
                    <a:cubicBezTo>
                      <a:pt x="319" y="548"/>
                      <a:pt x="319" y="548"/>
                      <a:pt x="319" y="548"/>
                    </a:cubicBezTo>
                    <a:cubicBezTo>
                      <a:pt x="319" y="548"/>
                      <a:pt x="319" y="548"/>
                      <a:pt x="319" y="548"/>
                    </a:cubicBezTo>
                    <a:cubicBezTo>
                      <a:pt x="318" y="548"/>
                      <a:pt x="318" y="548"/>
                      <a:pt x="318" y="549"/>
                    </a:cubicBezTo>
                    <a:cubicBezTo>
                      <a:pt x="317" y="549"/>
                      <a:pt x="317" y="550"/>
                      <a:pt x="316" y="550"/>
                    </a:cubicBezTo>
                    <a:cubicBezTo>
                      <a:pt x="316" y="551"/>
                      <a:pt x="315" y="551"/>
                      <a:pt x="315" y="551"/>
                    </a:cubicBezTo>
                    <a:cubicBezTo>
                      <a:pt x="315" y="551"/>
                      <a:pt x="315" y="552"/>
                      <a:pt x="315" y="552"/>
                    </a:cubicBezTo>
                    <a:cubicBezTo>
                      <a:pt x="315" y="552"/>
                      <a:pt x="315" y="552"/>
                      <a:pt x="316" y="552"/>
                    </a:cubicBezTo>
                    <a:cubicBezTo>
                      <a:pt x="316" y="552"/>
                      <a:pt x="316" y="553"/>
                      <a:pt x="316" y="553"/>
                    </a:cubicBezTo>
                    <a:cubicBezTo>
                      <a:pt x="316" y="553"/>
                      <a:pt x="316" y="553"/>
                      <a:pt x="316" y="553"/>
                    </a:cubicBezTo>
                    <a:cubicBezTo>
                      <a:pt x="315" y="553"/>
                      <a:pt x="315" y="553"/>
                      <a:pt x="315" y="553"/>
                    </a:cubicBezTo>
                    <a:cubicBezTo>
                      <a:pt x="315" y="553"/>
                      <a:pt x="315" y="554"/>
                      <a:pt x="315" y="554"/>
                    </a:cubicBezTo>
                    <a:cubicBezTo>
                      <a:pt x="315" y="554"/>
                      <a:pt x="315" y="555"/>
                      <a:pt x="315" y="555"/>
                    </a:cubicBezTo>
                    <a:cubicBezTo>
                      <a:pt x="315" y="555"/>
                      <a:pt x="315" y="555"/>
                      <a:pt x="314" y="555"/>
                    </a:cubicBezTo>
                    <a:cubicBezTo>
                      <a:pt x="314" y="556"/>
                      <a:pt x="314" y="556"/>
                      <a:pt x="315" y="556"/>
                    </a:cubicBezTo>
                    <a:cubicBezTo>
                      <a:pt x="315" y="556"/>
                      <a:pt x="315" y="556"/>
                      <a:pt x="315" y="556"/>
                    </a:cubicBezTo>
                    <a:cubicBezTo>
                      <a:pt x="315" y="556"/>
                      <a:pt x="315" y="556"/>
                      <a:pt x="315" y="556"/>
                    </a:cubicBezTo>
                    <a:cubicBezTo>
                      <a:pt x="315" y="557"/>
                      <a:pt x="314" y="557"/>
                      <a:pt x="314" y="557"/>
                    </a:cubicBezTo>
                    <a:cubicBezTo>
                      <a:pt x="314" y="557"/>
                      <a:pt x="314" y="557"/>
                      <a:pt x="314" y="558"/>
                    </a:cubicBezTo>
                    <a:cubicBezTo>
                      <a:pt x="313" y="558"/>
                      <a:pt x="313" y="558"/>
                      <a:pt x="313" y="559"/>
                    </a:cubicBezTo>
                    <a:cubicBezTo>
                      <a:pt x="313" y="559"/>
                      <a:pt x="313" y="559"/>
                      <a:pt x="313" y="559"/>
                    </a:cubicBezTo>
                    <a:cubicBezTo>
                      <a:pt x="313" y="559"/>
                      <a:pt x="313" y="559"/>
                      <a:pt x="313" y="560"/>
                    </a:cubicBezTo>
                    <a:cubicBezTo>
                      <a:pt x="313" y="560"/>
                      <a:pt x="312" y="560"/>
                      <a:pt x="312" y="560"/>
                    </a:cubicBezTo>
                    <a:cubicBezTo>
                      <a:pt x="312" y="561"/>
                      <a:pt x="312" y="561"/>
                      <a:pt x="312" y="561"/>
                    </a:cubicBezTo>
                    <a:cubicBezTo>
                      <a:pt x="312" y="561"/>
                      <a:pt x="312" y="561"/>
                      <a:pt x="312" y="561"/>
                    </a:cubicBezTo>
                    <a:cubicBezTo>
                      <a:pt x="313" y="561"/>
                      <a:pt x="312" y="562"/>
                      <a:pt x="312" y="562"/>
                    </a:cubicBezTo>
                    <a:cubicBezTo>
                      <a:pt x="312" y="563"/>
                      <a:pt x="312" y="563"/>
                      <a:pt x="311" y="563"/>
                    </a:cubicBezTo>
                    <a:cubicBezTo>
                      <a:pt x="311" y="564"/>
                      <a:pt x="311" y="564"/>
                      <a:pt x="311" y="564"/>
                    </a:cubicBezTo>
                    <a:cubicBezTo>
                      <a:pt x="311" y="564"/>
                      <a:pt x="311" y="564"/>
                      <a:pt x="310" y="564"/>
                    </a:cubicBezTo>
                    <a:cubicBezTo>
                      <a:pt x="310" y="564"/>
                      <a:pt x="310" y="564"/>
                      <a:pt x="309" y="564"/>
                    </a:cubicBezTo>
                    <a:cubicBezTo>
                      <a:pt x="309" y="564"/>
                      <a:pt x="309" y="564"/>
                      <a:pt x="309" y="564"/>
                    </a:cubicBezTo>
                    <a:cubicBezTo>
                      <a:pt x="309" y="565"/>
                      <a:pt x="309" y="565"/>
                      <a:pt x="310" y="565"/>
                    </a:cubicBezTo>
                    <a:cubicBezTo>
                      <a:pt x="310" y="565"/>
                      <a:pt x="311" y="565"/>
                      <a:pt x="311" y="566"/>
                    </a:cubicBezTo>
                    <a:cubicBezTo>
                      <a:pt x="311" y="566"/>
                      <a:pt x="311" y="567"/>
                      <a:pt x="310" y="567"/>
                    </a:cubicBezTo>
                    <a:cubicBezTo>
                      <a:pt x="310" y="568"/>
                      <a:pt x="310" y="568"/>
                      <a:pt x="310" y="569"/>
                    </a:cubicBezTo>
                    <a:cubicBezTo>
                      <a:pt x="310" y="569"/>
                      <a:pt x="310" y="570"/>
                      <a:pt x="310" y="570"/>
                    </a:cubicBezTo>
                    <a:cubicBezTo>
                      <a:pt x="310" y="571"/>
                      <a:pt x="310" y="571"/>
                      <a:pt x="310" y="571"/>
                    </a:cubicBezTo>
                    <a:cubicBezTo>
                      <a:pt x="309" y="572"/>
                      <a:pt x="309" y="573"/>
                      <a:pt x="309" y="573"/>
                    </a:cubicBezTo>
                    <a:cubicBezTo>
                      <a:pt x="309" y="574"/>
                      <a:pt x="310" y="574"/>
                      <a:pt x="310" y="575"/>
                    </a:cubicBezTo>
                    <a:cubicBezTo>
                      <a:pt x="310" y="575"/>
                      <a:pt x="309" y="576"/>
                      <a:pt x="309" y="577"/>
                    </a:cubicBezTo>
                    <a:cubicBezTo>
                      <a:pt x="309" y="578"/>
                      <a:pt x="310" y="578"/>
                      <a:pt x="310" y="579"/>
                    </a:cubicBezTo>
                    <a:cubicBezTo>
                      <a:pt x="310" y="580"/>
                      <a:pt x="310" y="581"/>
                      <a:pt x="310" y="582"/>
                    </a:cubicBezTo>
                    <a:cubicBezTo>
                      <a:pt x="310" y="583"/>
                      <a:pt x="309" y="583"/>
                      <a:pt x="309" y="583"/>
                    </a:cubicBezTo>
                    <a:cubicBezTo>
                      <a:pt x="309" y="584"/>
                      <a:pt x="308" y="584"/>
                      <a:pt x="308" y="584"/>
                    </a:cubicBezTo>
                    <a:cubicBezTo>
                      <a:pt x="307" y="584"/>
                      <a:pt x="307" y="585"/>
                      <a:pt x="307" y="585"/>
                    </a:cubicBezTo>
                    <a:cubicBezTo>
                      <a:pt x="307" y="585"/>
                      <a:pt x="307" y="585"/>
                      <a:pt x="308" y="585"/>
                    </a:cubicBezTo>
                    <a:cubicBezTo>
                      <a:pt x="308" y="585"/>
                      <a:pt x="308" y="584"/>
                      <a:pt x="308" y="584"/>
                    </a:cubicBezTo>
                    <a:cubicBezTo>
                      <a:pt x="308" y="584"/>
                      <a:pt x="308" y="584"/>
                      <a:pt x="309" y="584"/>
                    </a:cubicBezTo>
                    <a:cubicBezTo>
                      <a:pt x="309" y="584"/>
                      <a:pt x="309" y="584"/>
                      <a:pt x="309" y="584"/>
                    </a:cubicBezTo>
                    <a:cubicBezTo>
                      <a:pt x="309" y="584"/>
                      <a:pt x="309" y="584"/>
                      <a:pt x="310" y="584"/>
                    </a:cubicBezTo>
                    <a:cubicBezTo>
                      <a:pt x="310" y="584"/>
                      <a:pt x="310" y="584"/>
                      <a:pt x="310" y="584"/>
                    </a:cubicBezTo>
                    <a:cubicBezTo>
                      <a:pt x="310" y="585"/>
                      <a:pt x="310" y="585"/>
                      <a:pt x="311" y="585"/>
                    </a:cubicBezTo>
                    <a:cubicBezTo>
                      <a:pt x="311" y="585"/>
                      <a:pt x="311" y="585"/>
                      <a:pt x="311" y="585"/>
                    </a:cubicBezTo>
                    <a:cubicBezTo>
                      <a:pt x="311" y="585"/>
                      <a:pt x="311" y="586"/>
                      <a:pt x="311" y="586"/>
                    </a:cubicBezTo>
                    <a:cubicBezTo>
                      <a:pt x="311" y="587"/>
                      <a:pt x="312" y="587"/>
                      <a:pt x="312" y="588"/>
                    </a:cubicBezTo>
                    <a:cubicBezTo>
                      <a:pt x="312" y="588"/>
                      <a:pt x="312" y="588"/>
                      <a:pt x="313" y="588"/>
                    </a:cubicBezTo>
                    <a:cubicBezTo>
                      <a:pt x="313" y="588"/>
                      <a:pt x="313" y="588"/>
                      <a:pt x="314" y="587"/>
                    </a:cubicBezTo>
                    <a:cubicBezTo>
                      <a:pt x="314" y="587"/>
                      <a:pt x="314" y="587"/>
                      <a:pt x="314" y="587"/>
                    </a:cubicBezTo>
                    <a:cubicBezTo>
                      <a:pt x="314" y="587"/>
                      <a:pt x="314" y="588"/>
                      <a:pt x="314" y="588"/>
                    </a:cubicBezTo>
                    <a:cubicBezTo>
                      <a:pt x="314" y="588"/>
                      <a:pt x="314" y="589"/>
                      <a:pt x="314" y="589"/>
                    </a:cubicBezTo>
                    <a:cubicBezTo>
                      <a:pt x="314" y="589"/>
                      <a:pt x="314" y="589"/>
                      <a:pt x="314" y="588"/>
                    </a:cubicBezTo>
                    <a:cubicBezTo>
                      <a:pt x="314" y="588"/>
                      <a:pt x="314" y="588"/>
                      <a:pt x="314" y="588"/>
                    </a:cubicBezTo>
                    <a:cubicBezTo>
                      <a:pt x="314" y="587"/>
                      <a:pt x="314" y="587"/>
                      <a:pt x="314" y="587"/>
                    </a:cubicBezTo>
                    <a:cubicBezTo>
                      <a:pt x="315" y="587"/>
                      <a:pt x="315" y="587"/>
                      <a:pt x="315" y="587"/>
                    </a:cubicBezTo>
                    <a:cubicBezTo>
                      <a:pt x="315" y="588"/>
                      <a:pt x="316" y="588"/>
                      <a:pt x="316" y="588"/>
                    </a:cubicBezTo>
                    <a:cubicBezTo>
                      <a:pt x="317" y="588"/>
                      <a:pt x="317" y="587"/>
                      <a:pt x="317" y="587"/>
                    </a:cubicBezTo>
                    <a:cubicBezTo>
                      <a:pt x="318" y="587"/>
                      <a:pt x="318" y="587"/>
                      <a:pt x="318" y="587"/>
                    </a:cubicBezTo>
                    <a:cubicBezTo>
                      <a:pt x="318" y="587"/>
                      <a:pt x="319" y="587"/>
                      <a:pt x="319" y="587"/>
                    </a:cubicBezTo>
                    <a:cubicBezTo>
                      <a:pt x="319" y="588"/>
                      <a:pt x="319" y="588"/>
                      <a:pt x="319" y="588"/>
                    </a:cubicBezTo>
                    <a:cubicBezTo>
                      <a:pt x="319" y="588"/>
                      <a:pt x="319" y="588"/>
                      <a:pt x="319" y="588"/>
                    </a:cubicBezTo>
                    <a:cubicBezTo>
                      <a:pt x="319" y="588"/>
                      <a:pt x="319" y="588"/>
                      <a:pt x="319" y="588"/>
                    </a:cubicBezTo>
                    <a:cubicBezTo>
                      <a:pt x="320" y="588"/>
                      <a:pt x="320" y="588"/>
                      <a:pt x="320" y="588"/>
                    </a:cubicBezTo>
                    <a:cubicBezTo>
                      <a:pt x="321" y="588"/>
                      <a:pt x="321" y="588"/>
                      <a:pt x="321" y="589"/>
                    </a:cubicBezTo>
                    <a:cubicBezTo>
                      <a:pt x="321" y="589"/>
                      <a:pt x="321" y="589"/>
                      <a:pt x="321" y="590"/>
                    </a:cubicBezTo>
                    <a:cubicBezTo>
                      <a:pt x="321" y="590"/>
                      <a:pt x="321" y="590"/>
                      <a:pt x="321" y="590"/>
                    </a:cubicBezTo>
                    <a:cubicBezTo>
                      <a:pt x="321" y="591"/>
                      <a:pt x="321" y="591"/>
                      <a:pt x="321" y="592"/>
                    </a:cubicBezTo>
                    <a:cubicBezTo>
                      <a:pt x="322" y="593"/>
                      <a:pt x="322" y="594"/>
                      <a:pt x="322" y="594"/>
                    </a:cubicBezTo>
                    <a:cubicBezTo>
                      <a:pt x="322" y="595"/>
                      <a:pt x="322" y="595"/>
                      <a:pt x="323" y="596"/>
                    </a:cubicBezTo>
                    <a:cubicBezTo>
                      <a:pt x="323" y="596"/>
                      <a:pt x="323" y="597"/>
                      <a:pt x="323" y="598"/>
                    </a:cubicBezTo>
                    <a:cubicBezTo>
                      <a:pt x="323" y="599"/>
                      <a:pt x="324" y="601"/>
                      <a:pt x="325" y="602"/>
                    </a:cubicBezTo>
                    <a:cubicBezTo>
                      <a:pt x="325" y="604"/>
                      <a:pt x="326" y="605"/>
                      <a:pt x="326" y="607"/>
                    </a:cubicBezTo>
                    <a:cubicBezTo>
                      <a:pt x="325" y="608"/>
                      <a:pt x="325" y="608"/>
                      <a:pt x="325" y="609"/>
                    </a:cubicBezTo>
                    <a:cubicBezTo>
                      <a:pt x="324" y="609"/>
                      <a:pt x="324" y="610"/>
                      <a:pt x="324" y="610"/>
                    </a:cubicBezTo>
                    <a:cubicBezTo>
                      <a:pt x="323" y="610"/>
                      <a:pt x="322" y="610"/>
                      <a:pt x="322" y="610"/>
                    </a:cubicBezTo>
                    <a:cubicBezTo>
                      <a:pt x="321" y="610"/>
                      <a:pt x="321" y="610"/>
                      <a:pt x="321" y="611"/>
                    </a:cubicBezTo>
                    <a:cubicBezTo>
                      <a:pt x="322" y="611"/>
                      <a:pt x="322" y="611"/>
                      <a:pt x="323" y="611"/>
                    </a:cubicBezTo>
                    <a:cubicBezTo>
                      <a:pt x="324" y="611"/>
                      <a:pt x="324" y="610"/>
                      <a:pt x="325" y="610"/>
                    </a:cubicBezTo>
                    <a:cubicBezTo>
                      <a:pt x="326" y="609"/>
                      <a:pt x="326" y="609"/>
                      <a:pt x="327" y="609"/>
                    </a:cubicBezTo>
                    <a:cubicBezTo>
                      <a:pt x="327" y="609"/>
                      <a:pt x="327" y="609"/>
                      <a:pt x="326" y="609"/>
                    </a:cubicBezTo>
                    <a:cubicBezTo>
                      <a:pt x="326" y="610"/>
                      <a:pt x="326" y="610"/>
                      <a:pt x="326" y="610"/>
                    </a:cubicBezTo>
                    <a:cubicBezTo>
                      <a:pt x="326" y="610"/>
                      <a:pt x="327" y="610"/>
                      <a:pt x="327" y="610"/>
                    </a:cubicBezTo>
                    <a:cubicBezTo>
                      <a:pt x="328" y="609"/>
                      <a:pt x="330" y="609"/>
                      <a:pt x="331" y="608"/>
                    </a:cubicBezTo>
                    <a:cubicBezTo>
                      <a:pt x="333" y="607"/>
                      <a:pt x="334" y="607"/>
                      <a:pt x="336" y="606"/>
                    </a:cubicBezTo>
                    <a:cubicBezTo>
                      <a:pt x="337" y="606"/>
                      <a:pt x="338" y="607"/>
                      <a:pt x="339" y="607"/>
                    </a:cubicBezTo>
                    <a:cubicBezTo>
                      <a:pt x="340" y="608"/>
                      <a:pt x="340" y="609"/>
                      <a:pt x="341" y="609"/>
                    </a:cubicBezTo>
                    <a:cubicBezTo>
                      <a:pt x="342" y="609"/>
                      <a:pt x="342" y="609"/>
                      <a:pt x="342" y="610"/>
                    </a:cubicBezTo>
                    <a:cubicBezTo>
                      <a:pt x="343" y="610"/>
                      <a:pt x="344" y="610"/>
                      <a:pt x="344" y="610"/>
                    </a:cubicBezTo>
                    <a:cubicBezTo>
                      <a:pt x="345" y="611"/>
                      <a:pt x="345" y="611"/>
                      <a:pt x="345" y="611"/>
                    </a:cubicBezTo>
                    <a:cubicBezTo>
                      <a:pt x="346" y="611"/>
                      <a:pt x="346" y="611"/>
                      <a:pt x="347" y="611"/>
                    </a:cubicBezTo>
                    <a:cubicBezTo>
                      <a:pt x="347" y="611"/>
                      <a:pt x="348" y="612"/>
                      <a:pt x="348" y="612"/>
                    </a:cubicBezTo>
                    <a:cubicBezTo>
                      <a:pt x="349" y="612"/>
                      <a:pt x="349" y="612"/>
                      <a:pt x="349" y="612"/>
                    </a:cubicBezTo>
                    <a:cubicBezTo>
                      <a:pt x="350" y="612"/>
                      <a:pt x="350" y="612"/>
                      <a:pt x="351" y="613"/>
                    </a:cubicBezTo>
                    <a:cubicBezTo>
                      <a:pt x="351" y="614"/>
                      <a:pt x="352" y="615"/>
                      <a:pt x="354" y="615"/>
                    </a:cubicBezTo>
                    <a:cubicBezTo>
                      <a:pt x="354" y="616"/>
                      <a:pt x="355" y="616"/>
                      <a:pt x="355" y="616"/>
                    </a:cubicBezTo>
                    <a:cubicBezTo>
                      <a:pt x="355" y="616"/>
                      <a:pt x="356" y="617"/>
                      <a:pt x="356" y="617"/>
                    </a:cubicBezTo>
                    <a:cubicBezTo>
                      <a:pt x="356" y="619"/>
                      <a:pt x="357" y="620"/>
                      <a:pt x="359" y="622"/>
                    </a:cubicBezTo>
                    <a:cubicBezTo>
                      <a:pt x="360" y="623"/>
                      <a:pt x="363" y="623"/>
                      <a:pt x="364" y="624"/>
                    </a:cubicBezTo>
                    <a:cubicBezTo>
                      <a:pt x="365" y="624"/>
                      <a:pt x="366" y="625"/>
                      <a:pt x="367" y="626"/>
                    </a:cubicBezTo>
                    <a:cubicBezTo>
                      <a:pt x="368" y="626"/>
                      <a:pt x="369" y="626"/>
                      <a:pt x="369" y="626"/>
                    </a:cubicBezTo>
                    <a:cubicBezTo>
                      <a:pt x="370" y="626"/>
                      <a:pt x="370" y="627"/>
                      <a:pt x="370" y="627"/>
                    </a:cubicBezTo>
                    <a:cubicBezTo>
                      <a:pt x="371" y="627"/>
                      <a:pt x="371" y="627"/>
                      <a:pt x="371" y="628"/>
                    </a:cubicBezTo>
                    <a:cubicBezTo>
                      <a:pt x="372" y="628"/>
                      <a:pt x="372" y="629"/>
                      <a:pt x="373" y="629"/>
                    </a:cubicBezTo>
                    <a:cubicBezTo>
                      <a:pt x="373" y="629"/>
                      <a:pt x="374" y="629"/>
                      <a:pt x="374" y="630"/>
                    </a:cubicBezTo>
                    <a:cubicBezTo>
                      <a:pt x="374" y="630"/>
                      <a:pt x="375" y="630"/>
                      <a:pt x="375" y="630"/>
                    </a:cubicBezTo>
                    <a:cubicBezTo>
                      <a:pt x="375" y="631"/>
                      <a:pt x="375" y="631"/>
                      <a:pt x="375" y="631"/>
                    </a:cubicBezTo>
                    <a:cubicBezTo>
                      <a:pt x="376" y="631"/>
                      <a:pt x="376" y="631"/>
                      <a:pt x="377" y="631"/>
                    </a:cubicBezTo>
                    <a:cubicBezTo>
                      <a:pt x="377" y="631"/>
                      <a:pt x="378" y="631"/>
                      <a:pt x="379" y="631"/>
                    </a:cubicBezTo>
                    <a:cubicBezTo>
                      <a:pt x="379" y="631"/>
                      <a:pt x="380" y="630"/>
                      <a:pt x="381" y="631"/>
                    </a:cubicBezTo>
                    <a:cubicBezTo>
                      <a:pt x="381" y="631"/>
                      <a:pt x="381" y="631"/>
                      <a:pt x="381" y="631"/>
                    </a:cubicBezTo>
                    <a:cubicBezTo>
                      <a:pt x="382" y="631"/>
                      <a:pt x="382" y="631"/>
                      <a:pt x="382" y="630"/>
                    </a:cubicBezTo>
                    <a:cubicBezTo>
                      <a:pt x="383" y="630"/>
                      <a:pt x="383" y="630"/>
                      <a:pt x="384" y="631"/>
                    </a:cubicBezTo>
                    <a:cubicBezTo>
                      <a:pt x="384" y="631"/>
                      <a:pt x="384" y="631"/>
                      <a:pt x="384" y="631"/>
                    </a:cubicBezTo>
                    <a:cubicBezTo>
                      <a:pt x="384" y="631"/>
                      <a:pt x="384" y="631"/>
                      <a:pt x="384" y="631"/>
                    </a:cubicBezTo>
                    <a:cubicBezTo>
                      <a:pt x="384" y="631"/>
                      <a:pt x="385" y="631"/>
                      <a:pt x="385" y="631"/>
                    </a:cubicBezTo>
                    <a:cubicBezTo>
                      <a:pt x="385" y="631"/>
                      <a:pt x="385" y="631"/>
                      <a:pt x="385" y="631"/>
                    </a:cubicBezTo>
                    <a:cubicBezTo>
                      <a:pt x="386" y="631"/>
                      <a:pt x="386" y="631"/>
                      <a:pt x="387" y="631"/>
                    </a:cubicBezTo>
                    <a:cubicBezTo>
                      <a:pt x="387" y="631"/>
                      <a:pt x="388" y="631"/>
                      <a:pt x="389" y="631"/>
                    </a:cubicBezTo>
                    <a:cubicBezTo>
                      <a:pt x="389" y="631"/>
                      <a:pt x="389" y="631"/>
                      <a:pt x="389" y="631"/>
                    </a:cubicBezTo>
                    <a:cubicBezTo>
                      <a:pt x="390" y="632"/>
                      <a:pt x="390" y="632"/>
                      <a:pt x="390" y="632"/>
                    </a:cubicBezTo>
                    <a:cubicBezTo>
                      <a:pt x="391" y="632"/>
                      <a:pt x="391" y="632"/>
                      <a:pt x="391" y="632"/>
                    </a:cubicBezTo>
                    <a:cubicBezTo>
                      <a:pt x="391" y="632"/>
                      <a:pt x="392" y="632"/>
                      <a:pt x="392" y="632"/>
                    </a:cubicBezTo>
                    <a:cubicBezTo>
                      <a:pt x="393" y="633"/>
                      <a:pt x="393" y="633"/>
                      <a:pt x="393" y="633"/>
                    </a:cubicBezTo>
                    <a:cubicBezTo>
                      <a:pt x="394" y="634"/>
                      <a:pt x="394" y="634"/>
                      <a:pt x="394" y="635"/>
                    </a:cubicBezTo>
                    <a:cubicBezTo>
                      <a:pt x="394" y="635"/>
                      <a:pt x="394" y="636"/>
                      <a:pt x="394" y="637"/>
                    </a:cubicBezTo>
                    <a:cubicBezTo>
                      <a:pt x="394" y="637"/>
                      <a:pt x="394" y="637"/>
                      <a:pt x="394" y="638"/>
                    </a:cubicBezTo>
                    <a:cubicBezTo>
                      <a:pt x="394" y="638"/>
                      <a:pt x="394" y="638"/>
                      <a:pt x="394" y="639"/>
                    </a:cubicBezTo>
                    <a:cubicBezTo>
                      <a:pt x="393" y="639"/>
                      <a:pt x="393" y="640"/>
                      <a:pt x="393" y="641"/>
                    </a:cubicBezTo>
                    <a:cubicBezTo>
                      <a:pt x="393" y="642"/>
                      <a:pt x="393" y="642"/>
                      <a:pt x="393" y="643"/>
                    </a:cubicBezTo>
                    <a:cubicBezTo>
                      <a:pt x="393" y="644"/>
                      <a:pt x="394" y="645"/>
                      <a:pt x="394" y="645"/>
                    </a:cubicBezTo>
                    <a:cubicBezTo>
                      <a:pt x="394" y="646"/>
                      <a:pt x="394" y="646"/>
                      <a:pt x="395" y="646"/>
                    </a:cubicBezTo>
                    <a:cubicBezTo>
                      <a:pt x="395" y="647"/>
                      <a:pt x="395" y="648"/>
                      <a:pt x="395" y="649"/>
                    </a:cubicBezTo>
                    <a:cubicBezTo>
                      <a:pt x="394" y="649"/>
                      <a:pt x="394" y="650"/>
                      <a:pt x="394" y="651"/>
                    </a:cubicBezTo>
                    <a:cubicBezTo>
                      <a:pt x="394" y="651"/>
                      <a:pt x="394" y="651"/>
                      <a:pt x="394" y="652"/>
                    </a:cubicBezTo>
                    <a:cubicBezTo>
                      <a:pt x="395" y="652"/>
                      <a:pt x="395" y="653"/>
                      <a:pt x="394" y="654"/>
                    </a:cubicBezTo>
                    <a:cubicBezTo>
                      <a:pt x="394" y="655"/>
                      <a:pt x="394" y="655"/>
                      <a:pt x="394" y="656"/>
                    </a:cubicBezTo>
                    <a:cubicBezTo>
                      <a:pt x="394" y="657"/>
                      <a:pt x="394" y="658"/>
                      <a:pt x="394" y="658"/>
                    </a:cubicBezTo>
                    <a:cubicBezTo>
                      <a:pt x="395" y="658"/>
                      <a:pt x="395" y="658"/>
                      <a:pt x="395" y="658"/>
                    </a:cubicBezTo>
                    <a:cubicBezTo>
                      <a:pt x="395" y="658"/>
                      <a:pt x="395" y="659"/>
                      <a:pt x="396" y="659"/>
                    </a:cubicBezTo>
                    <a:cubicBezTo>
                      <a:pt x="396" y="660"/>
                      <a:pt x="397" y="661"/>
                      <a:pt x="398" y="662"/>
                    </a:cubicBezTo>
                    <a:cubicBezTo>
                      <a:pt x="398" y="662"/>
                      <a:pt x="398" y="662"/>
                      <a:pt x="398" y="663"/>
                    </a:cubicBezTo>
                    <a:cubicBezTo>
                      <a:pt x="399" y="663"/>
                      <a:pt x="398" y="664"/>
                      <a:pt x="398" y="664"/>
                    </a:cubicBezTo>
                    <a:cubicBezTo>
                      <a:pt x="398" y="664"/>
                      <a:pt x="398" y="664"/>
                      <a:pt x="398" y="664"/>
                    </a:cubicBezTo>
                    <a:cubicBezTo>
                      <a:pt x="398" y="664"/>
                      <a:pt x="398" y="664"/>
                      <a:pt x="398" y="664"/>
                    </a:cubicBezTo>
                    <a:cubicBezTo>
                      <a:pt x="399" y="665"/>
                      <a:pt x="399" y="665"/>
                      <a:pt x="399" y="666"/>
                    </a:cubicBezTo>
                    <a:cubicBezTo>
                      <a:pt x="400" y="666"/>
                      <a:pt x="400" y="666"/>
                      <a:pt x="400" y="666"/>
                    </a:cubicBezTo>
                    <a:cubicBezTo>
                      <a:pt x="400" y="667"/>
                      <a:pt x="401" y="667"/>
                      <a:pt x="402" y="667"/>
                    </a:cubicBezTo>
                    <a:cubicBezTo>
                      <a:pt x="403" y="668"/>
                      <a:pt x="403" y="668"/>
                      <a:pt x="403" y="669"/>
                    </a:cubicBezTo>
                    <a:cubicBezTo>
                      <a:pt x="404" y="669"/>
                      <a:pt x="404" y="669"/>
                      <a:pt x="404" y="669"/>
                    </a:cubicBezTo>
                    <a:cubicBezTo>
                      <a:pt x="404" y="670"/>
                      <a:pt x="404" y="670"/>
                      <a:pt x="405" y="670"/>
                    </a:cubicBezTo>
                    <a:cubicBezTo>
                      <a:pt x="405" y="671"/>
                      <a:pt x="406" y="672"/>
                      <a:pt x="406" y="674"/>
                    </a:cubicBezTo>
                    <a:cubicBezTo>
                      <a:pt x="406" y="674"/>
                      <a:pt x="406" y="674"/>
                      <a:pt x="406" y="674"/>
                    </a:cubicBezTo>
                    <a:cubicBezTo>
                      <a:pt x="406" y="674"/>
                      <a:pt x="406" y="674"/>
                      <a:pt x="407" y="674"/>
                    </a:cubicBezTo>
                    <a:cubicBezTo>
                      <a:pt x="407" y="675"/>
                      <a:pt x="408" y="675"/>
                      <a:pt x="409" y="676"/>
                    </a:cubicBezTo>
                    <a:cubicBezTo>
                      <a:pt x="409" y="676"/>
                      <a:pt x="410" y="676"/>
                      <a:pt x="410" y="676"/>
                    </a:cubicBezTo>
                    <a:cubicBezTo>
                      <a:pt x="410" y="676"/>
                      <a:pt x="411" y="676"/>
                      <a:pt x="411" y="675"/>
                    </a:cubicBezTo>
                    <a:cubicBezTo>
                      <a:pt x="411" y="675"/>
                      <a:pt x="411" y="675"/>
                      <a:pt x="411" y="674"/>
                    </a:cubicBezTo>
                    <a:cubicBezTo>
                      <a:pt x="411" y="674"/>
                      <a:pt x="411" y="674"/>
                      <a:pt x="411" y="674"/>
                    </a:cubicBezTo>
                    <a:cubicBezTo>
                      <a:pt x="412" y="673"/>
                      <a:pt x="412" y="672"/>
                      <a:pt x="412" y="672"/>
                    </a:cubicBezTo>
                    <a:cubicBezTo>
                      <a:pt x="413" y="671"/>
                      <a:pt x="413" y="671"/>
                      <a:pt x="414" y="671"/>
                    </a:cubicBezTo>
                    <a:cubicBezTo>
                      <a:pt x="414" y="672"/>
                      <a:pt x="414" y="672"/>
                      <a:pt x="414" y="673"/>
                    </a:cubicBezTo>
                    <a:cubicBezTo>
                      <a:pt x="414" y="673"/>
                      <a:pt x="415" y="673"/>
                      <a:pt x="415" y="673"/>
                    </a:cubicBezTo>
                    <a:cubicBezTo>
                      <a:pt x="415" y="673"/>
                      <a:pt x="416" y="673"/>
                      <a:pt x="416" y="674"/>
                    </a:cubicBezTo>
                    <a:cubicBezTo>
                      <a:pt x="416" y="674"/>
                      <a:pt x="416" y="675"/>
                      <a:pt x="416" y="675"/>
                    </a:cubicBezTo>
                    <a:cubicBezTo>
                      <a:pt x="416" y="675"/>
                      <a:pt x="416" y="675"/>
                      <a:pt x="416" y="675"/>
                    </a:cubicBezTo>
                    <a:cubicBezTo>
                      <a:pt x="416" y="675"/>
                      <a:pt x="416" y="675"/>
                      <a:pt x="416" y="675"/>
                    </a:cubicBezTo>
                    <a:cubicBezTo>
                      <a:pt x="417" y="674"/>
                      <a:pt x="417" y="672"/>
                      <a:pt x="416" y="671"/>
                    </a:cubicBezTo>
                    <a:cubicBezTo>
                      <a:pt x="416" y="671"/>
                      <a:pt x="415" y="670"/>
                      <a:pt x="415" y="670"/>
                    </a:cubicBezTo>
                    <a:cubicBezTo>
                      <a:pt x="416" y="670"/>
                      <a:pt x="416" y="669"/>
                      <a:pt x="416" y="669"/>
                    </a:cubicBezTo>
                    <a:cubicBezTo>
                      <a:pt x="416" y="669"/>
                      <a:pt x="416" y="668"/>
                      <a:pt x="416" y="668"/>
                    </a:cubicBezTo>
                    <a:cubicBezTo>
                      <a:pt x="417" y="668"/>
                      <a:pt x="417" y="668"/>
                      <a:pt x="417" y="668"/>
                    </a:cubicBezTo>
                    <a:cubicBezTo>
                      <a:pt x="417" y="667"/>
                      <a:pt x="418" y="667"/>
                      <a:pt x="418" y="666"/>
                    </a:cubicBezTo>
                    <a:cubicBezTo>
                      <a:pt x="419" y="665"/>
                      <a:pt x="419" y="664"/>
                      <a:pt x="418" y="663"/>
                    </a:cubicBezTo>
                    <a:cubicBezTo>
                      <a:pt x="418" y="663"/>
                      <a:pt x="418" y="662"/>
                      <a:pt x="418" y="662"/>
                    </a:cubicBezTo>
                    <a:cubicBezTo>
                      <a:pt x="418" y="662"/>
                      <a:pt x="418" y="662"/>
                      <a:pt x="418" y="661"/>
                    </a:cubicBezTo>
                    <a:cubicBezTo>
                      <a:pt x="417" y="661"/>
                      <a:pt x="417" y="660"/>
                      <a:pt x="417" y="659"/>
                    </a:cubicBezTo>
                    <a:cubicBezTo>
                      <a:pt x="417" y="659"/>
                      <a:pt x="417" y="659"/>
                      <a:pt x="417" y="659"/>
                    </a:cubicBezTo>
                    <a:cubicBezTo>
                      <a:pt x="417" y="659"/>
                      <a:pt x="417" y="659"/>
                      <a:pt x="417" y="659"/>
                    </a:cubicBezTo>
                    <a:cubicBezTo>
                      <a:pt x="417" y="658"/>
                      <a:pt x="417" y="658"/>
                      <a:pt x="416" y="658"/>
                    </a:cubicBezTo>
                    <a:cubicBezTo>
                      <a:pt x="416" y="657"/>
                      <a:pt x="416" y="656"/>
                      <a:pt x="416" y="655"/>
                    </a:cubicBezTo>
                    <a:cubicBezTo>
                      <a:pt x="416" y="655"/>
                      <a:pt x="416" y="654"/>
                      <a:pt x="416" y="654"/>
                    </a:cubicBezTo>
                    <a:cubicBezTo>
                      <a:pt x="416" y="653"/>
                      <a:pt x="416" y="653"/>
                      <a:pt x="416" y="653"/>
                    </a:cubicBezTo>
                    <a:cubicBezTo>
                      <a:pt x="416" y="653"/>
                      <a:pt x="416" y="652"/>
                      <a:pt x="416" y="652"/>
                    </a:cubicBezTo>
                    <a:cubicBezTo>
                      <a:pt x="416" y="652"/>
                      <a:pt x="415" y="652"/>
                      <a:pt x="415" y="652"/>
                    </a:cubicBezTo>
                    <a:cubicBezTo>
                      <a:pt x="415" y="652"/>
                      <a:pt x="415" y="651"/>
                      <a:pt x="415" y="651"/>
                    </a:cubicBezTo>
                    <a:cubicBezTo>
                      <a:pt x="415" y="651"/>
                      <a:pt x="415" y="651"/>
                      <a:pt x="415" y="650"/>
                    </a:cubicBezTo>
                    <a:cubicBezTo>
                      <a:pt x="415" y="650"/>
                      <a:pt x="415" y="650"/>
                      <a:pt x="416" y="650"/>
                    </a:cubicBezTo>
                    <a:cubicBezTo>
                      <a:pt x="416" y="650"/>
                      <a:pt x="416" y="650"/>
                      <a:pt x="416" y="650"/>
                    </a:cubicBezTo>
                    <a:cubicBezTo>
                      <a:pt x="416" y="650"/>
                      <a:pt x="416" y="650"/>
                      <a:pt x="416" y="650"/>
                    </a:cubicBezTo>
                    <a:cubicBezTo>
                      <a:pt x="415" y="649"/>
                      <a:pt x="415" y="649"/>
                      <a:pt x="415" y="648"/>
                    </a:cubicBezTo>
                    <a:cubicBezTo>
                      <a:pt x="415" y="648"/>
                      <a:pt x="415" y="648"/>
                      <a:pt x="415" y="648"/>
                    </a:cubicBezTo>
                    <a:cubicBezTo>
                      <a:pt x="415" y="647"/>
                      <a:pt x="415" y="647"/>
                      <a:pt x="415" y="647"/>
                    </a:cubicBezTo>
                    <a:cubicBezTo>
                      <a:pt x="415" y="646"/>
                      <a:pt x="415" y="646"/>
                      <a:pt x="415" y="646"/>
                    </a:cubicBezTo>
                    <a:cubicBezTo>
                      <a:pt x="415" y="646"/>
                      <a:pt x="415" y="645"/>
                      <a:pt x="415" y="645"/>
                    </a:cubicBezTo>
                    <a:cubicBezTo>
                      <a:pt x="415" y="645"/>
                      <a:pt x="415" y="645"/>
                      <a:pt x="415" y="645"/>
                    </a:cubicBezTo>
                    <a:cubicBezTo>
                      <a:pt x="415" y="644"/>
                      <a:pt x="415" y="644"/>
                      <a:pt x="414" y="643"/>
                    </a:cubicBezTo>
                    <a:cubicBezTo>
                      <a:pt x="414" y="643"/>
                      <a:pt x="414" y="643"/>
                      <a:pt x="414" y="643"/>
                    </a:cubicBezTo>
                    <a:cubicBezTo>
                      <a:pt x="414" y="643"/>
                      <a:pt x="414" y="643"/>
                      <a:pt x="414" y="643"/>
                    </a:cubicBezTo>
                    <a:cubicBezTo>
                      <a:pt x="413" y="643"/>
                      <a:pt x="413" y="642"/>
                      <a:pt x="413" y="642"/>
                    </a:cubicBezTo>
                    <a:cubicBezTo>
                      <a:pt x="413" y="641"/>
                      <a:pt x="412" y="641"/>
                      <a:pt x="412" y="640"/>
                    </a:cubicBezTo>
                    <a:cubicBezTo>
                      <a:pt x="412" y="639"/>
                      <a:pt x="412" y="639"/>
                      <a:pt x="411" y="638"/>
                    </a:cubicBezTo>
                    <a:cubicBezTo>
                      <a:pt x="411" y="638"/>
                      <a:pt x="411" y="638"/>
                      <a:pt x="411" y="638"/>
                    </a:cubicBezTo>
                    <a:cubicBezTo>
                      <a:pt x="411" y="637"/>
                      <a:pt x="411" y="637"/>
                      <a:pt x="411" y="637"/>
                    </a:cubicBezTo>
                    <a:cubicBezTo>
                      <a:pt x="412" y="637"/>
                      <a:pt x="412" y="637"/>
                      <a:pt x="412" y="637"/>
                    </a:cubicBezTo>
                    <a:cubicBezTo>
                      <a:pt x="417" y="635"/>
                      <a:pt x="422" y="632"/>
                      <a:pt x="426" y="628"/>
                    </a:cubicBezTo>
                    <a:cubicBezTo>
                      <a:pt x="425" y="628"/>
                      <a:pt x="425" y="628"/>
                      <a:pt x="426" y="628"/>
                    </a:cubicBezTo>
                    <a:cubicBezTo>
                      <a:pt x="426" y="627"/>
                      <a:pt x="426" y="627"/>
                      <a:pt x="426" y="627"/>
                    </a:cubicBezTo>
                    <a:cubicBezTo>
                      <a:pt x="426" y="627"/>
                      <a:pt x="426" y="627"/>
                      <a:pt x="426" y="627"/>
                    </a:cubicBezTo>
                    <a:cubicBezTo>
                      <a:pt x="427" y="627"/>
                      <a:pt x="427" y="627"/>
                      <a:pt x="427" y="626"/>
                    </a:cubicBezTo>
                    <a:cubicBezTo>
                      <a:pt x="428" y="626"/>
                      <a:pt x="428" y="625"/>
                      <a:pt x="428" y="625"/>
                    </a:cubicBezTo>
                    <a:cubicBezTo>
                      <a:pt x="429" y="624"/>
                      <a:pt x="430" y="623"/>
                      <a:pt x="431" y="622"/>
                    </a:cubicBezTo>
                    <a:cubicBezTo>
                      <a:pt x="431" y="621"/>
                      <a:pt x="432" y="620"/>
                      <a:pt x="432" y="619"/>
                    </a:cubicBezTo>
                    <a:cubicBezTo>
                      <a:pt x="433" y="614"/>
                      <a:pt x="432" y="610"/>
                      <a:pt x="431" y="606"/>
                    </a:cubicBezTo>
                    <a:cubicBezTo>
                      <a:pt x="431" y="603"/>
                      <a:pt x="430" y="600"/>
                      <a:pt x="428" y="598"/>
                    </a:cubicBezTo>
                    <a:cubicBezTo>
                      <a:pt x="427" y="596"/>
                      <a:pt x="425" y="595"/>
                      <a:pt x="424" y="593"/>
                    </a:cubicBezTo>
                    <a:cubicBezTo>
                      <a:pt x="423" y="593"/>
                      <a:pt x="423" y="593"/>
                      <a:pt x="423" y="593"/>
                    </a:cubicBezTo>
                    <a:cubicBezTo>
                      <a:pt x="423" y="593"/>
                      <a:pt x="423" y="593"/>
                      <a:pt x="422" y="593"/>
                    </a:cubicBezTo>
                    <a:cubicBezTo>
                      <a:pt x="422" y="592"/>
                      <a:pt x="422" y="592"/>
                      <a:pt x="422" y="592"/>
                    </a:cubicBezTo>
                    <a:cubicBezTo>
                      <a:pt x="422" y="592"/>
                      <a:pt x="422" y="592"/>
                      <a:pt x="422" y="592"/>
                    </a:cubicBezTo>
                    <a:cubicBezTo>
                      <a:pt x="422" y="592"/>
                      <a:pt x="421" y="592"/>
                      <a:pt x="421" y="592"/>
                    </a:cubicBezTo>
                    <a:cubicBezTo>
                      <a:pt x="421" y="592"/>
                      <a:pt x="421" y="591"/>
                      <a:pt x="421" y="591"/>
                    </a:cubicBezTo>
                    <a:cubicBezTo>
                      <a:pt x="421" y="591"/>
                      <a:pt x="421" y="591"/>
                      <a:pt x="420" y="591"/>
                    </a:cubicBezTo>
                    <a:cubicBezTo>
                      <a:pt x="420" y="591"/>
                      <a:pt x="420" y="590"/>
                      <a:pt x="420" y="590"/>
                    </a:cubicBezTo>
                    <a:cubicBezTo>
                      <a:pt x="420" y="590"/>
                      <a:pt x="420" y="590"/>
                      <a:pt x="420" y="590"/>
                    </a:cubicBezTo>
                    <a:cubicBezTo>
                      <a:pt x="421" y="590"/>
                      <a:pt x="421" y="589"/>
                      <a:pt x="421" y="589"/>
                    </a:cubicBezTo>
                    <a:cubicBezTo>
                      <a:pt x="420" y="589"/>
                      <a:pt x="420" y="589"/>
                      <a:pt x="420" y="589"/>
                    </a:cubicBezTo>
                    <a:cubicBezTo>
                      <a:pt x="420" y="589"/>
                      <a:pt x="420" y="589"/>
                      <a:pt x="419" y="589"/>
                    </a:cubicBezTo>
                    <a:cubicBezTo>
                      <a:pt x="419" y="589"/>
                      <a:pt x="419" y="590"/>
                      <a:pt x="419" y="590"/>
                    </a:cubicBezTo>
                    <a:cubicBezTo>
                      <a:pt x="419" y="590"/>
                      <a:pt x="419" y="590"/>
                      <a:pt x="419" y="590"/>
                    </a:cubicBezTo>
                    <a:cubicBezTo>
                      <a:pt x="419" y="590"/>
                      <a:pt x="419" y="590"/>
                      <a:pt x="419" y="590"/>
                    </a:cubicBezTo>
                    <a:cubicBezTo>
                      <a:pt x="419" y="590"/>
                      <a:pt x="419" y="590"/>
                      <a:pt x="419" y="590"/>
                    </a:cubicBezTo>
                    <a:cubicBezTo>
                      <a:pt x="419" y="590"/>
                      <a:pt x="419" y="590"/>
                      <a:pt x="419" y="590"/>
                    </a:cubicBezTo>
                    <a:cubicBezTo>
                      <a:pt x="419" y="590"/>
                      <a:pt x="419" y="590"/>
                      <a:pt x="419" y="590"/>
                    </a:cubicBezTo>
                    <a:cubicBezTo>
                      <a:pt x="419" y="590"/>
                      <a:pt x="418" y="590"/>
                      <a:pt x="418" y="589"/>
                    </a:cubicBezTo>
                    <a:cubicBezTo>
                      <a:pt x="418" y="589"/>
                      <a:pt x="418" y="589"/>
                      <a:pt x="418" y="589"/>
                    </a:cubicBezTo>
                    <a:cubicBezTo>
                      <a:pt x="418" y="589"/>
                      <a:pt x="418" y="589"/>
                      <a:pt x="418" y="589"/>
                    </a:cubicBezTo>
                    <a:cubicBezTo>
                      <a:pt x="418" y="589"/>
                      <a:pt x="418" y="589"/>
                      <a:pt x="418" y="589"/>
                    </a:cubicBezTo>
                    <a:cubicBezTo>
                      <a:pt x="418" y="589"/>
                      <a:pt x="419" y="589"/>
                      <a:pt x="419" y="589"/>
                    </a:cubicBezTo>
                    <a:cubicBezTo>
                      <a:pt x="419" y="589"/>
                      <a:pt x="419" y="589"/>
                      <a:pt x="419" y="589"/>
                    </a:cubicBezTo>
                    <a:cubicBezTo>
                      <a:pt x="419" y="588"/>
                      <a:pt x="419" y="588"/>
                      <a:pt x="419" y="588"/>
                    </a:cubicBezTo>
                    <a:cubicBezTo>
                      <a:pt x="419" y="588"/>
                      <a:pt x="419" y="588"/>
                      <a:pt x="419" y="588"/>
                    </a:cubicBezTo>
                    <a:cubicBezTo>
                      <a:pt x="418" y="588"/>
                      <a:pt x="418" y="588"/>
                      <a:pt x="418" y="587"/>
                    </a:cubicBezTo>
                    <a:cubicBezTo>
                      <a:pt x="418" y="587"/>
                      <a:pt x="418" y="587"/>
                      <a:pt x="418" y="587"/>
                    </a:cubicBezTo>
                    <a:cubicBezTo>
                      <a:pt x="418" y="587"/>
                      <a:pt x="418" y="587"/>
                      <a:pt x="418" y="586"/>
                    </a:cubicBezTo>
                    <a:cubicBezTo>
                      <a:pt x="419" y="586"/>
                      <a:pt x="419" y="586"/>
                      <a:pt x="419" y="586"/>
                    </a:cubicBezTo>
                    <a:cubicBezTo>
                      <a:pt x="418" y="586"/>
                      <a:pt x="418" y="586"/>
                      <a:pt x="418" y="586"/>
                    </a:cubicBezTo>
                    <a:cubicBezTo>
                      <a:pt x="418" y="586"/>
                      <a:pt x="418" y="586"/>
                      <a:pt x="418" y="585"/>
                    </a:cubicBezTo>
                    <a:cubicBezTo>
                      <a:pt x="419" y="585"/>
                      <a:pt x="419" y="585"/>
                      <a:pt x="419" y="585"/>
                    </a:cubicBezTo>
                    <a:cubicBezTo>
                      <a:pt x="419" y="585"/>
                      <a:pt x="420" y="585"/>
                      <a:pt x="420" y="585"/>
                    </a:cubicBezTo>
                    <a:cubicBezTo>
                      <a:pt x="421" y="584"/>
                      <a:pt x="421" y="583"/>
                      <a:pt x="422" y="582"/>
                    </a:cubicBezTo>
                    <a:cubicBezTo>
                      <a:pt x="422" y="581"/>
                      <a:pt x="423" y="581"/>
                      <a:pt x="423" y="580"/>
                    </a:cubicBezTo>
                    <a:cubicBezTo>
                      <a:pt x="423" y="580"/>
                      <a:pt x="424" y="580"/>
                      <a:pt x="424" y="580"/>
                    </a:cubicBezTo>
                    <a:cubicBezTo>
                      <a:pt x="424" y="580"/>
                      <a:pt x="424" y="579"/>
                      <a:pt x="424" y="579"/>
                    </a:cubicBezTo>
                    <a:cubicBezTo>
                      <a:pt x="424" y="579"/>
                      <a:pt x="423" y="579"/>
                      <a:pt x="423" y="579"/>
                    </a:cubicBezTo>
                    <a:cubicBezTo>
                      <a:pt x="423" y="579"/>
                      <a:pt x="423" y="579"/>
                      <a:pt x="423" y="579"/>
                    </a:cubicBezTo>
                    <a:cubicBezTo>
                      <a:pt x="423" y="579"/>
                      <a:pt x="423" y="579"/>
                      <a:pt x="423" y="579"/>
                    </a:cubicBezTo>
                    <a:cubicBezTo>
                      <a:pt x="423" y="579"/>
                      <a:pt x="423" y="579"/>
                      <a:pt x="423" y="578"/>
                    </a:cubicBezTo>
                    <a:cubicBezTo>
                      <a:pt x="423" y="578"/>
                      <a:pt x="423" y="578"/>
                      <a:pt x="423" y="578"/>
                    </a:cubicBezTo>
                    <a:cubicBezTo>
                      <a:pt x="423" y="578"/>
                      <a:pt x="423" y="578"/>
                      <a:pt x="424" y="577"/>
                    </a:cubicBezTo>
                    <a:cubicBezTo>
                      <a:pt x="424" y="577"/>
                      <a:pt x="424" y="577"/>
                      <a:pt x="424" y="577"/>
                    </a:cubicBezTo>
                    <a:cubicBezTo>
                      <a:pt x="424" y="577"/>
                      <a:pt x="424" y="576"/>
                      <a:pt x="424" y="576"/>
                    </a:cubicBezTo>
                    <a:cubicBezTo>
                      <a:pt x="424" y="576"/>
                      <a:pt x="424" y="576"/>
                      <a:pt x="424" y="576"/>
                    </a:cubicBezTo>
                    <a:cubicBezTo>
                      <a:pt x="424" y="576"/>
                      <a:pt x="424" y="576"/>
                      <a:pt x="424" y="575"/>
                    </a:cubicBezTo>
                    <a:cubicBezTo>
                      <a:pt x="424" y="575"/>
                      <a:pt x="424" y="575"/>
                      <a:pt x="425" y="575"/>
                    </a:cubicBezTo>
                    <a:cubicBezTo>
                      <a:pt x="425" y="575"/>
                      <a:pt x="425" y="575"/>
                      <a:pt x="425" y="575"/>
                    </a:cubicBezTo>
                    <a:cubicBezTo>
                      <a:pt x="425" y="575"/>
                      <a:pt x="425" y="575"/>
                      <a:pt x="425" y="575"/>
                    </a:cubicBezTo>
                    <a:cubicBezTo>
                      <a:pt x="425" y="576"/>
                      <a:pt x="425" y="576"/>
                      <a:pt x="425" y="576"/>
                    </a:cubicBezTo>
                    <a:cubicBezTo>
                      <a:pt x="426" y="576"/>
                      <a:pt x="425" y="577"/>
                      <a:pt x="426" y="577"/>
                    </a:cubicBezTo>
                    <a:cubicBezTo>
                      <a:pt x="426" y="577"/>
                      <a:pt x="426" y="577"/>
                      <a:pt x="426" y="577"/>
                    </a:cubicBezTo>
                    <a:cubicBezTo>
                      <a:pt x="426" y="577"/>
                      <a:pt x="426" y="577"/>
                      <a:pt x="426" y="576"/>
                    </a:cubicBezTo>
                    <a:cubicBezTo>
                      <a:pt x="426" y="576"/>
                      <a:pt x="426" y="576"/>
                      <a:pt x="426" y="576"/>
                    </a:cubicBezTo>
                    <a:cubicBezTo>
                      <a:pt x="426" y="576"/>
                      <a:pt x="425" y="575"/>
                      <a:pt x="425" y="575"/>
                    </a:cubicBezTo>
                    <a:cubicBezTo>
                      <a:pt x="425" y="575"/>
                      <a:pt x="425" y="575"/>
                      <a:pt x="425" y="575"/>
                    </a:cubicBezTo>
                    <a:cubicBezTo>
                      <a:pt x="425" y="574"/>
                      <a:pt x="426" y="574"/>
                      <a:pt x="426" y="574"/>
                    </a:cubicBezTo>
                    <a:cubicBezTo>
                      <a:pt x="426" y="574"/>
                      <a:pt x="426" y="574"/>
                      <a:pt x="426" y="574"/>
                    </a:cubicBezTo>
                    <a:cubicBezTo>
                      <a:pt x="427" y="574"/>
                      <a:pt x="427" y="574"/>
                      <a:pt x="427" y="574"/>
                    </a:cubicBezTo>
                    <a:cubicBezTo>
                      <a:pt x="427" y="573"/>
                      <a:pt x="427" y="573"/>
                      <a:pt x="426" y="573"/>
                    </a:cubicBezTo>
                    <a:cubicBezTo>
                      <a:pt x="426" y="573"/>
                      <a:pt x="426" y="573"/>
                      <a:pt x="426" y="573"/>
                    </a:cubicBezTo>
                    <a:cubicBezTo>
                      <a:pt x="426" y="573"/>
                      <a:pt x="426" y="573"/>
                      <a:pt x="426" y="572"/>
                    </a:cubicBezTo>
                    <a:cubicBezTo>
                      <a:pt x="426" y="572"/>
                      <a:pt x="426" y="572"/>
                      <a:pt x="427" y="572"/>
                    </a:cubicBezTo>
                    <a:cubicBezTo>
                      <a:pt x="427" y="572"/>
                      <a:pt x="427" y="572"/>
                      <a:pt x="427" y="571"/>
                    </a:cubicBezTo>
                    <a:cubicBezTo>
                      <a:pt x="427" y="571"/>
                      <a:pt x="427" y="571"/>
                      <a:pt x="427" y="571"/>
                    </a:cubicBezTo>
                    <a:cubicBezTo>
                      <a:pt x="427" y="571"/>
                      <a:pt x="427" y="571"/>
                      <a:pt x="427" y="571"/>
                    </a:cubicBezTo>
                    <a:cubicBezTo>
                      <a:pt x="427" y="571"/>
                      <a:pt x="427" y="571"/>
                      <a:pt x="426" y="571"/>
                    </a:cubicBezTo>
                    <a:cubicBezTo>
                      <a:pt x="426" y="571"/>
                      <a:pt x="426" y="571"/>
                      <a:pt x="426" y="571"/>
                    </a:cubicBezTo>
                    <a:cubicBezTo>
                      <a:pt x="426" y="571"/>
                      <a:pt x="426" y="571"/>
                      <a:pt x="426" y="571"/>
                    </a:cubicBezTo>
                    <a:cubicBezTo>
                      <a:pt x="425" y="571"/>
                      <a:pt x="425" y="571"/>
                      <a:pt x="425" y="570"/>
                    </a:cubicBezTo>
                    <a:cubicBezTo>
                      <a:pt x="425" y="570"/>
                      <a:pt x="425" y="570"/>
                      <a:pt x="425" y="570"/>
                    </a:cubicBezTo>
                    <a:cubicBezTo>
                      <a:pt x="425" y="570"/>
                      <a:pt x="425" y="570"/>
                      <a:pt x="425" y="569"/>
                    </a:cubicBezTo>
                    <a:cubicBezTo>
                      <a:pt x="425" y="569"/>
                      <a:pt x="426" y="569"/>
                      <a:pt x="426" y="569"/>
                    </a:cubicBezTo>
                    <a:cubicBezTo>
                      <a:pt x="426" y="569"/>
                      <a:pt x="426" y="569"/>
                      <a:pt x="426" y="569"/>
                    </a:cubicBezTo>
                    <a:cubicBezTo>
                      <a:pt x="425" y="569"/>
                      <a:pt x="425" y="569"/>
                      <a:pt x="425" y="569"/>
                    </a:cubicBezTo>
                    <a:cubicBezTo>
                      <a:pt x="425" y="569"/>
                      <a:pt x="425" y="568"/>
                      <a:pt x="425" y="568"/>
                    </a:cubicBezTo>
                    <a:cubicBezTo>
                      <a:pt x="425" y="568"/>
                      <a:pt x="425" y="568"/>
                      <a:pt x="425" y="568"/>
                    </a:cubicBezTo>
                    <a:cubicBezTo>
                      <a:pt x="425" y="568"/>
                      <a:pt x="426" y="568"/>
                      <a:pt x="426" y="568"/>
                    </a:cubicBezTo>
                    <a:cubicBezTo>
                      <a:pt x="426" y="568"/>
                      <a:pt x="426" y="568"/>
                      <a:pt x="426" y="568"/>
                    </a:cubicBezTo>
                    <a:cubicBezTo>
                      <a:pt x="426" y="568"/>
                      <a:pt x="426" y="567"/>
                      <a:pt x="426" y="567"/>
                    </a:cubicBezTo>
                    <a:cubicBezTo>
                      <a:pt x="425" y="567"/>
                      <a:pt x="425" y="567"/>
                      <a:pt x="425" y="567"/>
                    </a:cubicBezTo>
                    <a:cubicBezTo>
                      <a:pt x="425" y="567"/>
                      <a:pt x="424" y="566"/>
                      <a:pt x="424" y="566"/>
                    </a:cubicBezTo>
                    <a:cubicBezTo>
                      <a:pt x="424" y="566"/>
                      <a:pt x="424" y="566"/>
                      <a:pt x="424" y="566"/>
                    </a:cubicBezTo>
                    <a:cubicBezTo>
                      <a:pt x="424" y="566"/>
                      <a:pt x="424" y="566"/>
                      <a:pt x="424" y="566"/>
                    </a:cubicBezTo>
                    <a:cubicBezTo>
                      <a:pt x="424" y="566"/>
                      <a:pt x="424" y="565"/>
                      <a:pt x="424" y="565"/>
                    </a:cubicBezTo>
                    <a:cubicBezTo>
                      <a:pt x="425" y="565"/>
                      <a:pt x="425" y="565"/>
                      <a:pt x="425" y="565"/>
                    </a:cubicBezTo>
                    <a:cubicBezTo>
                      <a:pt x="425" y="565"/>
                      <a:pt x="425" y="565"/>
                      <a:pt x="425" y="564"/>
                    </a:cubicBezTo>
                    <a:cubicBezTo>
                      <a:pt x="425" y="564"/>
                      <a:pt x="425" y="564"/>
                      <a:pt x="425" y="564"/>
                    </a:cubicBezTo>
                    <a:cubicBezTo>
                      <a:pt x="425" y="564"/>
                      <a:pt x="425" y="564"/>
                      <a:pt x="425" y="564"/>
                    </a:cubicBezTo>
                    <a:cubicBezTo>
                      <a:pt x="425" y="564"/>
                      <a:pt x="425" y="564"/>
                      <a:pt x="425" y="564"/>
                    </a:cubicBezTo>
                    <a:cubicBezTo>
                      <a:pt x="425" y="564"/>
                      <a:pt x="425" y="564"/>
                      <a:pt x="424" y="564"/>
                    </a:cubicBezTo>
                    <a:cubicBezTo>
                      <a:pt x="424" y="564"/>
                      <a:pt x="424" y="563"/>
                      <a:pt x="424" y="563"/>
                    </a:cubicBezTo>
                    <a:cubicBezTo>
                      <a:pt x="424" y="563"/>
                      <a:pt x="424" y="563"/>
                      <a:pt x="424" y="563"/>
                    </a:cubicBezTo>
                    <a:cubicBezTo>
                      <a:pt x="424" y="563"/>
                      <a:pt x="424" y="563"/>
                      <a:pt x="424" y="563"/>
                    </a:cubicBezTo>
                    <a:cubicBezTo>
                      <a:pt x="424" y="563"/>
                      <a:pt x="424" y="563"/>
                      <a:pt x="424" y="563"/>
                    </a:cubicBezTo>
                    <a:cubicBezTo>
                      <a:pt x="424" y="563"/>
                      <a:pt x="424" y="563"/>
                      <a:pt x="423" y="563"/>
                    </a:cubicBezTo>
                    <a:cubicBezTo>
                      <a:pt x="423" y="562"/>
                      <a:pt x="424" y="562"/>
                      <a:pt x="424" y="562"/>
                    </a:cubicBezTo>
                    <a:cubicBezTo>
                      <a:pt x="424" y="562"/>
                      <a:pt x="424" y="562"/>
                      <a:pt x="424" y="562"/>
                    </a:cubicBezTo>
                    <a:cubicBezTo>
                      <a:pt x="424" y="562"/>
                      <a:pt x="424" y="562"/>
                      <a:pt x="424" y="562"/>
                    </a:cubicBezTo>
                    <a:cubicBezTo>
                      <a:pt x="424" y="562"/>
                      <a:pt x="424" y="562"/>
                      <a:pt x="424" y="562"/>
                    </a:cubicBezTo>
                    <a:cubicBezTo>
                      <a:pt x="424" y="562"/>
                      <a:pt x="424" y="562"/>
                      <a:pt x="424" y="562"/>
                    </a:cubicBezTo>
                    <a:cubicBezTo>
                      <a:pt x="425" y="562"/>
                      <a:pt x="425" y="562"/>
                      <a:pt x="425" y="561"/>
                    </a:cubicBezTo>
                    <a:cubicBezTo>
                      <a:pt x="425" y="561"/>
                      <a:pt x="425" y="561"/>
                      <a:pt x="425" y="561"/>
                    </a:cubicBezTo>
                    <a:cubicBezTo>
                      <a:pt x="424" y="561"/>
                      <a:pt x="424" y="561"/>
                      <a:pt x="424" y="561"/>
                    </a:cubicBezTo>
                    <a:cubicBezTo>
                      <a:pt x="424" y="561"/>
                      <a:pt x="424" y="561"/>
                      <a:pt x="423" y="561"/>
                    </a:cubicBezTo>
                    <a:cubicBezTo>
                      <a:pt x="423" y="561"/>
                      <a:pt x="423" y="561"/>
                      <a:pt x="423" y="561"/>
                    </a:cubicBezTo>
                    <a:cubicBezTo>
                      <a:pt x="423" y="561"/>
                      <a:pt x="422" y="561"/>
                      <a:pt x="422" y="560"/>
                    </a:cubicBezTo>
                    <a:cubicBezTo>
                      <a:pt x="422" y="560"/>
                      <a:pt x="422" y="560"/>
                      <a:pt x="422" y="560"/>
                    </a:cubicBezTo>
                    <a:cubicBezTo>
                      <a:pt x="422" y="560"/>
                      <a:pt x="421" y="560"/>
                      <a:pt x="421" y="560"/>
                    </a:cubicBezTo>
                    <a:cubicBezTo>
                      <a:pt x="421" y="560"/>
                      <a:pt x="421" y="560"/>
                      <a:pt x="421" y="560"/>
                    </a:cubicBezTo>
                    <a:cubicBezTo>
                      <a:pt x="421" y="561"/>
                      <a:pt x="421" y="561"/>
                      <a:pt x="421" y="561"/>
                    </a:cubicBezTo>
                    <a:cubicBezTo>
                      <a:pt x="420" y="561"/>
                      <a:pt x="420" y="561"/>
                      <a:pt x="420" y="561"/>
                    </a:cubicBezTo>
                    <a:cubicBezTo>
                      <a:pt x="420" y="561"/>
                      <a:pt x="419" y="561"/>
                      <a:pt x="419" y="561"/>
                    </a:cubicBezTo>
                    <a:cubicBezTo>
                      <a:pt x="419" y="561"/>
                      <a:pt x="419" y="561"/>
                      <a:pt x="419" y="561"/>
                    </a:cubicBezTo>
                    <a:cubicBezTo>
                      <a:pt x="418" y="561"/>
                      <a:pt x="418" y="561"/>
                      <a:pt x="418" y="561"/>
                    </a:cubicBezTo>
                    <a:cubicBezTo>
                      <a:pt x="418" y="561"/>
                      <a:pt x="418" y="561"/>
                      <a:pt x="418" y="561"/>
                    </a:cubicBezTo>
                    <a:cubicBezTo>
                      <a:pt x="418" y="561"/>
                      <a:pt x="418" y="561"/>
                      <a:pt x="418" y="561"/>
                    </a:cubicBezTo>
                    <a:cubicBezTo>
                      <a:pt x="419" y="561"/>
                      <a:pt x="419" y="560"/>
                      <a:pt x="419" y="560"/>
                    </a:cubicBezTo>
                    <a:cubicBezTo>
                      <a:pt x="420" y="560"/>
                      <a:pt x="420" y="560"/>
                      <a:pt x="421" y="560"/>
                    </a:cubicBezTo>
                    <a:cubicBezTo>
                      <a:pt x="421" y="560"/>
                      <a:pt x="421" y="560"/>
                      <a:pt x="421" y="559"/>
                    </a:cubicBezTo>
                    <a:cubicBezTo>
                      <a:pt x="422" y="559"/>
                      <a:pt x="422" y="559"/>
                      <a:pt x="422" y="558"/>
                    </a:cubicBezTo>
                    <a:cubicBezTo>
                      <a:pt x="422" y="558"/>
                      <a:pt x="422" y="558"/>
                      <a:pt x="422" y="558"/>
                    </a:cubicBezTo>
                    <a:cubicBezTo>
                      <a:pt x="423" y="558"/>
                      <a:pt x="423" y="557"/>
                      <a:pt x="423" y="557"/>
                    </a:cubicBezTo>
                    <a:cubicBezTo>
                      <a:pt x="423" y="557"/>
                      <a:pt x="423" y="557"/>
                      <a:pt x="424" y="557"/>
                    </a:cubicBezTo>
                    <a:cubicBezTo>
                      <a:pt x="424" y="556"/>
                      <a:pt x="424" y="556"/>
                      <a:pt x="424" y="556"/>
                    </a:cubicBezTo>
                    <a:cubicBezTo>
                      <a:pt x="424" y="556"/>
                      <a:pt x="424" y="555"/>
                      <a:pt x="424" y="555"/>
                    </a:cubicBezTo>
                    <a:cubicBezTo>
                      <a:pt x="424" y="555"/>
                      <a:pt x="424" y="555"/>
                      <a:pt x="424" y="555"/>
                    </a:cubicBezTo>
                    <a:cubicBezTo>
                      <a:pt x="424" y="555"/>
                      <a:pt x="424" y="555"/>
                      <a:pt x="424" y="554"/>
                    </a:cubicBezTo>
                    <a:cubicBezTo>
                      <a:pt x="424" y="554"/>
                      <a:pt x="424" y="553"/>
                      <a:pt x="424" y="552"/>
                    </a:cubicBezTo>
                    <a:cubicBezTo>
                      <a:pt x="424" y="552"/>
                      <a:pt x="424" y="552"/>
                      <a:pt x="424" y="552"/>
                    </a:cubicBezTo>
                    <a:cubicBezTo>
                      <a:pt x="424" y="552"/>
                      <a:pt x="424" y="551"/>
                      <a:pt x="424" y="551"/>
                    </a:cubicBezTo>
                    <a:cubicBezTo>
                      <a:pt x="424" y="551"/>
                      <a:pt x="425" y="551"/>
                      <a:pt x="425" y="551"/>
                    </a:cubicBezTo>
                    <a:cubicBezTo>
                      <a:pt x="425" y="551"/>
                      <a:pt x="425" y="551"/>
                      <a:pt x="425" y="551"/>
                    </a:cubicBezTo>
                    <a:cubicBezTo>
                      <a:pt x="425" y="551"/>
                      <a:pt x="425" y="551"/>
                      <a:pt x="425" y="551"/>
                    </a:cubicBezTo>
                    <a:cubicBezTo>
                      <a:pt x="425" y="551"/>
                      <a:pt x="425" y="551"/>
                      <a:pt x="425" y="551"/>
                    </a:cubicBezTo>
                    <a:cubicBezTo>
                      <a:pt x="425" y="551"/>
                      <a:pt x="425" y="550"/>
                      <a:pt x="425" y="550"/>
                    </a:cubicBezTo>
                    <a:cubicBezTo>
                      <a:pt x="425" y="550"/>
                      <a:pt x="424" y="550"/>
                      <a:pt x="424" y="550"/>
                    </a:cubicBezTo>
                    <a:cubicBezTo>
                      <a:pt x="424" y="550"/>
                      <a:pt x="425" y="550"/>
                      <a:pt x="425" y="550"/>
                    </a:cubicBezTo>
                    <a:cubicBezTo>
                      <a:pt x="425" y="550"/>
                      <a:pt x="425" y="550"/>
                      <a:pt x="425" y="549"/>
                    </a:cubicBezTo>
                    <a:cubicBezTo>
                      <a:pt x="425" y="549"/>
                      <a:pt x="425" y="549"/>
                      <a:pt x="424" y="549"/>
                    </a:cubicBezTo>
                    <a:cubicBezTo>
                      <a:pt x="424" y="549"/>
                      <a:pt x="424" y="549"/>
                      <a:pt x="424" y="548"/>
                    </a:cubicBezTo>
                    <a:cubicBezTo>
                      <a:pt x="423" y="548"/>
                      <a:pt x="423" y="548"/>
                      <a:pt x="422" y="548"/>
                    </a:cubicBezTo>
                    <a:cubicBezTo>
                      <a:pt x="422" y="548"/>
                      <a:pt x="422" y="547"/>
                      <a:pt x="422" y="547"/>
                    </a:cubicBezTo>
                    <a:cubicBezTo>
                      <a:pt x="422" y="546"/>
                      <a:pt x="422" y="546"/>
                      <a:pt x="422" y="546"/>
                    </a:cubicBezTo>
                    <a:cubicBezTo>
                      <a:pt x="422" y="546"/>
                      <a:pt x="422" y="545"/>
                      <a:pt x="422" y="545"/>
                    </a:cubicBezTo>
                    <a:cubicBezTo>
                      <a:pt x="422" y="544"/>
                      <a:pt x="421" y="543"/>
                      <a:pt x="421" y="543"/>
                    </a:cubicBezTo>
                    <a:cubicBezTo>
                      <a:pt x="421" y="541"/>
                      <a:pt x="421" y="540"/>
                      <a:pt x="421" y="539"/>
                    </a:cubicBezTo>
                    <a:cubicBezTo>
                      <a:pt x="422" y="538"/>
                      <a:pt x="423" y="538"/>
                      <a:pt x="423" y="537"/>
                    </a:cubicBezTo>
                    <a:cubicBezTo>
                      <a:pt x="424" y="537"/>
                      <a:pt x="424" y="537"/>
                      <a:pt x="425" y="536"/>
                    </a:cubicBezTo>
                    <a:cubicBezTo>
                      <a:pt x="425" y="536"/>
                      <a:pt x="425" y="536"/>
                      <a:pt x="425" y="536"/>
                    </a:cubicBezTo>
                    <a:cubicBezTo>
                      <a:pt x="426" y="535"/>
                      <a:pt x="427" y="536"/>
                      <a:pt x="429" y="536"/>
                    </a:cubicBezTo>
                    <a:cubicBezTo>
                      <a:pt x="429" y="536"/>
                      <a:pt x="429" y="536"/>
                      <a:pt x="430" y="536"/>
                    </a:cubicBezTo>
                    <a:cubicBezTo>
                      <a:pt x="430" y="536"/>
                      <a:pt x="431" y="536"/>
                      <a:pt x="431" y="537"/>
                    </a:cubicBezTo>
                    <a:cubicBezTo>
                      <a:pt x="432" y="537"/>
                      <a:pt x="434" y="537"/>
                      <a:pt x="434" y="538"/>
                    </a:cubicBezTo>
                    <a:cubicBezTo>
                      <a:pt x="435" y="538"/>
                      <a:pt x="435" y="538"/>
                      <a:pt x="435" y="539"/>
                    </a:cubicBezTo>
                    <a:cubicBezTo>
                      <a:pt x="435" y="539"/>
                      <a:pt x="436" y="539"/>
                      <a:pt x="436" y="539"/>
                    </a:cubicBezTo>
                    <a:cubicBezTo>
                      <a:pt x="437" y="539"/>
                      <a:pt x="438" y="539"/>
                      <a:pt x="438" y="540"/>
                    </a:cubicBezTo>
                    <a:cubicBezTo>
                      <a:pt x="438" y="540"/>
                      <a:pt x="437" y="541"/>
                      <a:pt x="436" y="541"/>
                    </a:cubicBezTo>
                    <a:cubicBezTo>
                      <a:pt x="437" y="541"/>
                      <a:pt x="438" y="541"/>
                      <a:pt x="438" y="540"/>
                    </a:cubicBezTo>
                    <a:cubicBezTo>
                      <a:pt x="439" y="540"/>
                      <a:pt x="439" y="539"/>
                      <a:pt x="439" y="539"/>
                    </a:cubicBezTo>
                    <a:cubicBezTo>
                      <a:pt x="440" y="539"/>
                      <a:pt x="440" y="539"/>
                      <a:pt x="440" y="539"/>
                    </a:cubicBezTo>
                    <a:cubicBezTo>
                      <a:pt x="441" y="539"/>
                      <a:pt x="441" y="540"/>
                      <a:pt x="441" y="539"/>
                    </a:cubicBezTo>
                    <a:cubicBezTo>
                      <a:pt x="442" y="540"/>
                      <a:pt x="442" y="540"/>
                      <a:pt x="442" y="540"/>
                    </a:cubicBezTo>
                    <a:cubicBezTo>
                      <a:pt x="442" y="540"/>
                      <a:pt x="443" y="540"/>
                      <a:pt x="444" y="541"/>
                    </a:cubicBezTo>
                    <a:cubicBezTo>
                      <a:pt x="444" y="541"/>
                      <a:pt x="445" y="542"/>
                      <a:pt x="445" y="542"/>
                    </a:cubicBezTo>
                    <a:cubicBezTo>
                      <a:pt x="445" y="541"/>
                      <a:pt x="445" y="541"/>
                      <a:pt x="444" y="541"/>
                    </a:cubicBezTo>
                    <a:cubicBezTo>
                      <a:pt x="444" y="541"/>
                      <a:pt x="444" y="540"/>
                      <a:pt x="444" y="540"/>
                    </a:cubicBezTo>
                    <a:cubicBezTo>
                      <a:pt x="444" y="540"/>
                      <a:pt x="445" y="540"/>
                      <a:pt x="445" y="540"/>
                    </a:cubicBezTo>
                    <a:cubicBezTo>
                      <a:pt x="445" y="540"/>
                      <a:pt x="446" y="540"/>
                      <a:pt x="446" y="540"/>
                    </a:cubicBezTo>
                    <a:cubicBezTo>
                      <a:pt x="447" y="540"/>
                      <a:pt x="447" y="539"/>
                      <a:pt x="448" y="539"/>
                    </a:cubicBezTo>
                    <a:cubicBezTo>
                      <a:pt x="448" y="539"/>
                      <a:pt x="449" y="538"/>
                      <a:pt x="449" y="538"/>
                    </a:cubicBezTo>
                    <a:cubicBezTo>
                      <a:pt x="450" y="538"/>
                      <a:pt x="450" y="537"/>
                      <a:pt x="450" y="537"/>
                    </a:cubicBezTo>
                    <a:cubicBezTo>
                      <a:pt x="451" y="537"/>
                      <a:pt x="451" y="537"/>
                      <a:pt x="451" y="537"/>
                    </a:cubicBezTo>
                    <a:cubicBezTo>
                      <a:pt x="452" y="537"/>
                      <a:pt x="452" y="537"/>
                      <a:pt x="452" y="537"/>
                    </a:cubicBezTo>
                    <a:cubicBezTo>
                      <a:pt x="452" y="538"/>
                      <a:pt x="453" y="538"/>
                      <a:pt x="454" y="538"/>
                    </a:cubicBezTo>
                    <a:cubicBezTo>
                      <a:pt x="455" y="539"/>
                      <a:pt x="455" y="540"/>
                      <a:pt x="456" y="541"/>
                    </a:cubicBezTo>
                    <a:cubicBezTo>
                      <a:pt x="456" y="541"/>
                      <a:pt x="456" y="541"/>
                      <a:pt x="456" y="541"/>
                    </a:cubicBezTo>
                    <a:cubicBezTo>
                      <a:pt x="457" y="542"/>
                      <a:pt x="457" y="542"/>
                      <a:pt x="457" y="542"/>
                    </a:cubicBezTo>
                    <a:cubicBezTo>
                      <a:pt x="457" y="542"/>
                      <a:pt x="457" y="542"/>
                      <a:pt x="457" y="542"/>
                    </a:cubicBezTo>
                    <a:cubicBezTo>
                      <a:pt x="457" y="542"/>
                      <a:pt x="458" y="542"/>
                      <a:pt x="458" y="542"/>
                    </a:cubicBezTo>
                    <a:cubicBezTo>
                      <a:pt x="458" y="542"/>
                      <a:pt x="458" y="542"/>
                      <a:pt x="458" y="542"/>
                    </a:cubicBezTo>
                    <a:cubicBezTo>
                      <a:pt x="458" y="542"/>
                      <a:pt x="458" y="542"/>
                      <a:pt x="458" y="542"/>
                    </a:cubicBezTo>
                    <a:cubicBezTo>
                      <a:pt x="458" y="542"/>
                      <a:pt x="458" y="543"/>
                      <a:pt x="458" y="543"/>
                    </a:cubicBezTo>
                    <a:cubicBezTo>
                      <a:pt x="459" y="543"/>
                      <a:pt x="459" y="543"/>
                      <a:pt x="459" y="543"/>
                    </a:cubicBezTo>
                    <a:cubicBezTo>
                      <a:pt x="459" y="544"/>
                      <a:pt x="459" y="544"/>
                      <a:pt x="458" y="544"/>
                    </a:cubicBezTo>
                    <a:cubicBezTo>
                      <a:pt x="458" y="544"/>
                      <a:pt x="458" y="545"/>
                      <a:pt x="458" y="545"/>
                    </a:cubicBezTo>
                    <a:cubicBezTo>
                      <a:pt x="458" y="545"/>
                      <a:pt x="458" y="545"/>
                      <a:pt x="458" y="545"/>
                    </a:cubicBezTo>
                    <a:cubicBezTo>
                      <a:pt x="458" y="545"/>
                      <a:pt x="458" y="545"/>
                      <a:pt x="458" y="545"/>
                    </a:cubicBezTo>
                    <a:cubicBezTo>
                      <a:pt x="458" y="545"/>
                      <a:pt x="458" y="545"/>
                      <a:pt x="458" y="545"/>
                    </a:cubicBezTo>
                    <a:cubicBezTo>
                      <a:pt x="458" y="545"/>
                      <a:pt x="459" y="545"/>
                      <a:pt x="459" y="544"/>
                    </a:cubicBezTo>
                    <a:cubicBezTo>
                      <a:pt x="459" y="544"/>
                      <a:pt x="459" y="544"/>
                      <a:pt x="459" y="544"/>
                    </a:cubicBezTo>
                    <a:cubicBezTo>
                      <a:pt x="459" y="544"/>
                      <a:pt x="459" y="544"/>
                      <a:pt x="459" y="544"/>
                    </a:cubicBezTo>
                    <a:cubicBezTo>
                      <a:pt x="460" y="545"/>
                      <a:pt x="460" y="545"/>
                      <a:pt x="461" y="545"/>
                    </a:cubicBezTo>
                    <a:cubicBezTo>
                      <a:pt x="461" y="545"/>
                      <a:pt x="461" y="545"/>
                      <a:pt x="461" y="546"/>
                    </a:cubicBezTo>
                    <a:cubicBezTo>
                      <a:pt x="462" y="546"/>
                      <a:pt x="461" y="546"/>
                      <a:pt x="462" y="546"/>
                    </a:cubicBezTo>
                    <a:cubicBezTo>
                      <a:pt x="462" y="546"/>
                      <a:pt x="462" y="546"/>
                      <a:pt x="462" y="546"/>
                    </a:cubicBezTo>
                    <a:cubicBezTo>
                      <a:pt x="462" y="546"/>
                      <a:pt x="462" y="546"/>
                      <a:pt x="462" y="546"/>
                    </a:cubicBezTo>
                    <a:cubicBezTo>
                      <a:pt x="462" y="546"/>
                      <a:pt x="462" y="547"/>
                      <a:pt x="461" y="547"/>
                    </a:cubicBezTo>
                    <a:cubicBezTo>
                      <a:pt x="461" y="547"/>
                      <a:pt x="461" y="547"/>
                      <a:pt x="461" y="547"/>
                    </a:cubicBezTo>
                    <a:cubicBezTo>
                      <a:pt x="461" y="547"/>
                      <a:pt x="461" y="547"/>
                      <a:pt x="461" y="547"/>
                    </a:cubicBezTo>
                    <a:cubicBezTo>
                      <a:pt x="462" y="547"/>
                      <a:pt x="462" y="547"/>
                      <a:pt x="462" y="547"/>
                    </a:cubicBezTo>
                    <a:cubicBezTo>
                      <a:pt x="462" y="547"/>
                      <a:pt x="462" y="547"/>
                      <a:pt x="462" y="547"/>
                    </a:cubicBezTo>
                    <a:cubicBezTo>
                      <a:pt x="463" y="548"/>
                      <a:pt x="463" y="548"/>
                      <a:pt x="463" y="548"/>
                    </a:cubicBezTo>
                    <a:cubicBezTo>
                      <a:pt x="463" y="548"/>
                      <a:pt x="462" y="549"/>
                      <a:pt x="462" y="549"/>
                    </a:cubicBezTo>
                    <a:cubicBezTo>
                      <a:pt x="462" y="549"/>
                      <a:pt x="463" y="549"/>
                      <a:pt x="463" y="549"/>
                    </a:cubicBezTo>
                    <a:cubicBezTo>
                      <a:pt x="463" y="549"/>
                      <a:pt x="463" y="549"/>
                      <a:pt x="463" y="548"/>
                    </a:cubicBezTo>
                    <a:cubicBezTo>
                      <a:pt x="463" y="548"/>
                      <a:pt x="463" y="548"/>
                      <a:pt x="463" y="548"/>
                    </a:cubicBezTo>
                    <a:cubicBezTo>
                      <a:pt x="463" y="548"/>
                      <a:pt x="463" y="548"/>
                      <a:pt x="463" y="548"/>
                    </a:cubicBezTo>
                    <a:cubicBezTo>
                      <a:pt x="464" y="548"/>
                      <a:pt x="464" y="548"/>
                      <a:pt x="464" y="548"/>
                    </a:cubicBezTo>
                    <a:cubicBezTo>
                      <a:pt x="464" y="548"/>
                      <a:pt x="464" y="548"/>
                      <a:pt x="464" y="548"/>
                    </a:cubicBezTo>
                    <a:cubicBezTo>
                      <a:pt x="464" y="548"/>
                      <a:pt x="465" y="548"/>
                      <a:pt x="465" y="548"/>
                    </a:cubicBezTo>
                    <a:cubicBezTo>
                      <a:pt x="465" y="548"/>
                      <a:pt x="465" y="548"/>
                      <a:pt x="465" y="549"/>
                    </a:cubicBezTo>
                    <a:cubicBezTo>
                      <a:pt x="466" y="549"/>
                      <a:pt x="466" y="549"/>
                      <a:pt x="466" y="549"/>
                    </a:cubicBezTo>
                    <a:cubicBezTo>
                      <a:pt x="466" y="549"/>
                      <a:pt x="466" y="550"/>
                      <a:pt x="465" y="550"/>
                    </a:cubicBezTo>
                    <a:cubicBezTo>
                      <a:pt x="465" y="550"/>
                      <a:pt x="465" y="550"/>
                      <a:pt x="465" y="550"/>
                    </a:cubicBezTo>
                    <a:cubicBezTo>
                      <a:pt x="465" y="550"/>
                      <a:pt x="465" y="550"/>
                      <a:pt x="465" y="550"/>
                    </a:cubicBezTo>
                    <a:cubicBezTo>
                      <a:pt x="464" y="550"/>
                      <a:pt x="464" y="551"/>
                      <a:pt x="464" y="551"/>
                    </a:cubicBezTo>
                    <a:cubicBezTo>
                      <a:pt x="464" y="551"/>
                      <a:pt x="464" y="551"/>
                      <a:pt x="464" y="552"/>
                    </a:cubicBezTo>
                    <a:cubicBezTo>
                      <a:pt x="464" y="552"/>
                      <a:pt x="464" y="552"/>
                      <a:pt x="464" y="552"/>
                    </a:cubicBezTo>
                    <a:cubicBezTo>
                      <a:pt x="465" y="552"/>
                      <a:pt x="465" y="552"/>
                      <a:pt x="465" y="552"/>
                    </a:cubicBezTo>
                    <a:cubicBezTo>
                      <a:pt x="465" y="552"/>
                      <a:pt x="465" y="552"/>
                      <a:pt x="465" y="552"/>
                    </a:cubicBezTo>
                    <a:cubicBezTo>
                      <a:pt x="465" y="552"/>
                      <a:pt x="465" y="552"/>
                      <a:pt x="465" y="552"/>
                    </a:cubicBezTo>
                    <a:cubicBezTo>
                      <a:pt x="465" y="552"/>
                      <a:pt x="465" y="552"/>
                      <a:pt x="465" y="552"/>
                    </a:cubicBezTo>
                    <a:cubicBezTo>
                      <a:pt x="465" y="552"/>
                      <a:pt x="465" y="552"/>
                      <a:pt x="465" y="553"/>
                    </a:cubicBezTo>
                    <a:cubicBezTo>
                      <a:pt x="465" y="553"/>
                      <a:pt x="465" y="553"/>
                      <a:pt x="465" y="553"/>
                    </a:cubicBezTo>
                    <a:cubicBezTo>
                      <a:pt x="465" y="553"/>
                      <a:pt x="465" y="553"/>
                      <a:pt x="465" y="553"/>
                    </a:cubicBezTo>
                    <a:cubicBezTo>
                      <a:pt x="465" y="553"/>
                      <a:pt x="465" y="553"/>
                      <a:pt x="465" y="553"/>
                    </a:cubicBezTo>
                    <a:cubicBezTo>
                      <a:pt x="465" y="553"/>
                      <a:pt x="465" y="553"/>
                      <a:pt x="465" y="553"/>
                    </a:cubicBezTo>
                    <a:cubicBezTo>
                      <a:pt x="465" y="553"/>
                      <a:pt x="465" y="553"/>
                      <a:pt x="465" y="554"/>
                    </a:cubicBezTo>
                    <a:cubicBezTo>
                      <a:pt x="465" y="554"/>
                      <a:pt x="465" y="554"/>
                      <a:pt x="465" y="554"/>
                    </a:cubicBezTo>
                    <a:cubicBezTo>
                      <a:pt x="465" y="554"/>
                      <a:pt x="466" y="555"/>
                      <a:pt x="466" y="555"/>
                    </a:cubicBezTo>
                    <a:cubicBezTo>
                      <a:pt x="466" y="555"/>
                      <a:pt x="466" y="555"/>
                      <a:pt x="466" y="555"/>
                    </a:cubicBezTo>
                    <a:cubicBezTo>
                      <a:pt x="466" y="555"/>
                      <a:pt x="466" y="555"/>
                      <a:pt x="466" y="555"/>
                    </a:cubicBezTo>
                    <a:cubicBezTo>
                      <a:pt x="467" y="555"/>
                      <a:pt x="466" y="555"/>
                      <a:pt x="466" y="555"/>
                    </a:cubicBezTo>
                    <a:cubicBezTo>
                      <a:pt x="467" y="555"/>
                      <a:pt x="467" y="555"/>
                      <a:pt x="467" y="555"/>
                    </a:cubicBezTo>
                    <a:cubicBezTo>
                      <a:pt x="467" y="555"/>
                      <a:pt x="467" y="555"/>
                      <a:pt x="468" y="555"/>
                    </a:cubicBezTo>
                    <a:cubicBezTo>
                      <a:pt x="468" y="555"/>
                      <a:pt x="468" y="555"/>
                      <a:pt x="468" y="555"/>
                    </a:cubicBezTo>
                    <a:cubicBezTo>
                      <a:pt x="468" y="556"/>
                      <a:pt x="468" y="556"/>
                      <a:pt x="468" y="556"/>
                    </a:cubicBezTo>
                    <a:cubicBezTo>
                      <a:pt x="468" y="556"/>
                      <a:pt x="468" y="556"/>
                      <a:pt x="468" y="556"/>
                    </a:cubicBezTo>
                    <a:cubicBezTo>
                      <a:pt x="468" y="556"/>
                      <a:pt x="469" y="556"/>
                      <a:pt x="469" y="556"/>
                    </a:cubicBezTo>
                    <a:cubicBezTo>
                      <a:pt x="469" y="556"/>
                      <a:pt x="469" y="556"/>
                      <a:pt x="469" y="556"/>
                    </a:cubicBezTo>
                    <a:cubicBezTo>
                      <a:pt x="470" y="556"/>
                      <a:pt x="470" y="556"/>
                      <a:pt x="470" y="556"/>
                    </a:cubicBezTo>
                    <a:cubicBezTo>
                      <a:pt x="470" y="556"/>
                      <a:pt x="470" y="557"/>
                      <a:pt x="471" y="557"/>
                    </a:cubicBezTo>
                    <a:cubicBezTo>
                      <a:pt x="471" y="557"/>
                      <a:pt x="471" y="557"/>
                      <a:pt x="471" y="557"/>
                    </a:cubicBezTo>
                    <a:cubicBezTo>
                      <a:pt x="471" y="557"/>
                      <a:pt x="471" y="557"/>
                      <a:pt x="471" y="557"/>
                    </a:cubicBezTo>
                    <a:cubicBezTo>
                      <a:pt x="471" y="557"/>
                      <a:pt x="471" y="557"/>
                      <a:pt x="472" y="557"/>
                    </a:cubicBezTo>
                    <a:cubicBezTo>
                      <a:pt x="472" y="557"/>
                      <a:pt x="472" y="557"/>
                      <a:pt x="472" y="557"/>
                    </a:cubicBezTo>
                    <a:cubicBezTo>
                      <a:pt x="472" y="557"/>
                      <a:pt x="472" y="557"/>
                      <a:pt x="473" y="557"/>
                    </a:cubicBezTo>
                    <a:cubicBezTo>
                      <a:pt x="473" y="557"/>
                      <a:pt x="473" y="557"/>
                      <a:pt x="473" y="557"/>
                    </a:cubicBezTo>
                    <a:cubicBezTo>
                      <a:pt x="473" y="557"/>
                      <a:pt x="473" y="557"/>
                      <a:pt x="473" y="557"/>
                    </a:cubicBezTo>
                    <a:cubicBezTo>
                      <a:pt x="473" y="557"/>
                      <a:pt x="473" y="557"/>
                      <a:pt x="474" y="557"/>
                    </a:cubicBezTo>
                    <a:cubicBezTo>
                      <a:pt x="474" y="557"/>
                      <a:pt x="474" y="557"/>
                      <a:pt x="474" y="557"/>
                    </a:cubicBezTo>
                    <a:cubicBezTo>
                      <a:pt x="474" y="557"/>
                      <a:pt x="474" y="557"/>
                      <a:pt x="474" y="557"/>
                    </a:cubicBezTo>
                    <a:cubicBezTo>
                      <a:pt x="474" y="556"/>
                      <a:pt x="475" y="556"/>
                      <a:pt x="475" y="556"/>
                    </a:cubicBezTo>
                    <a:cubicBezTo>
                      <a:pt x="475" y="556"/>
                      <a:pt x="475" y="556"/>
                      <a:pt x="475" y="557"/>
                    </a:cubicBezTo>
                    <a:cubicBezTo>
                      <a:pt x="475" y="557"/>
                      <a:pt x="475" y="557"/>
                      <a:pt x="475" y="557"/>
                    </a:cubicBezTo>
                    <a:cubicBezTo>
                      <a:pt x="475" y="557"/>
                      <a:pt x="475" y="558"/>
                      <a:pt x="475" y="558"/>
                    </a:cubicBezTo>
                    <a:cubicBezTo>
                      <a:pt x="475" y="558"/>
                      <a:pt x="475" y="558"/>
                      <a:pt x="476" y="558"/>
                    </a:cubicBezTo>
                    <a:cubicBezTo>
                      <a:pt x="476" y="558"/>
                      <a:pt x="476" y="558"/>
                      <a:pt x="476" y="558"/>
                    </a:cubicBezTo>
                    <a:cubicBezTo>
                      <a:pt x="476" y="558"/>
                      <a:pt x="476" y="558"/>
                      <a:pt x="476" y="558"/>
                    </a:cubicBezTo>
                    <a:cubicBezTo>
                      <a:pt x="476" y="558"/>
                      <a:pt x="476" y="558"/>
                      <a:pt x="476" y="558"/>
                    </a:cubicBezTo>
                    <a:cubicBezTo>
                      <a:pt x="475" y="558"/>
                      <a:pt x="475" y="559"/>
                      <a:pt x="475" y="559"/>
                    </a:cubicBezTo>
                    <a:cubicBezTo>
                      <a:pt x="475" y="559"/>
                      <a:pt x="475" y="559"/>
                      <a:pt x="475" y="559"/>
                    </a:cubicBezTo>
                    <a:cubicBezTo>
                      <a:pt x="475" y="559"/>
                      <a:pt x="475" y="560"/>
                      <a:pt x="475" y="560"/>
                    </a:cubicBezTo>
                    <a:cubicBezTo>
                      <a:pt x="475" y="560"/>
                      <a:pt x="475" y="560"/>
                      <a:pt x="476" y="560"/>
                    </a:cubicBezTo>
                    <a:cubicBezTo>
                      <a:pt x="476" y="560"/>
                      <a:pt x="476" y="560"/>
                      <a:pt x="476" y="560"/>
                    </a:cubicBezTo>
                    <a:cubicBezTo>
                      <a:pt x="476" y="560"/>
                      <a:pt x="477" y="560"/>
                      <a:pt x="477" y="559"/>
                    </a:cubicBezTo>
                    <a:cubicBezTo>
                      <a:pt x="477" y="559"/>
                      <a:pt x="477" y="559"/>
                      <a:pt x="477" y="559"/>
                    </a:cubicBezTo>
                    <a:cubicBezTo>
                      <a:pt x="478" y="559"/>
                      <a:pt x="478" y="559"/>
                      <a:pt x="478" y="559"/>
                    </a:cubicBezTo>
                    <a:cubicBezTo>
                      <a:pt x="478" y="559"/>
                      <a:pt x="478" y="559"/>
                      <a:pt x="478" y="559"/>
                    </a:cubicBezTo>
                    <a:cubicBezTo>
                      <a:pt x="478" y="559"/>
                      <a:pt x="478" y="559"/>
                      <a:pt x="478" y="558"/>
                    </a:cubicBezTo>
                    <a:cubicBezTo>
                      <a:pt x="478" y="558"/>
                      <a:pt x="478" y="558"/>
                      <a:pt x="478" y="558"/>
                    </a:cubicBezTo>
                    <a:cubicBezTo>
                      <a:pt x="478" y="558"/>
                      <a:pt x="478" y="558"/>
                      <a:pt x="478" y="557"/>
                    </a:cubicBezTo>
                    <a:cubicBezTo>
                      <a:pt x="478" y="557"/>
                      <a:pt x="478" y="557"/>
                      <a:pt x="478" y="557"/>
                    </a:cubicBezTo>
                    <a:cubicBezTo>
                      <a:pt x="479" y="557"/>
                      <a:pt x="479" y="557"/>
                      <a:pt x="479" y="557"/>
                    </a:cubicBezTo>
                    <a:cubicBezTo>
                      <a:pt x="479" y="557"/>
                      <a:pt x="479" y="557"/>
                      <a:pt x="479" y="557"/>
                    </a:cubicBezTo>
                    <a:cubicBezTo>
                      <a:pt x="479" y="557"/>
                      <a:pt x="479" y="557"/>
                      <a:pt x="479" y="557"/>
                    </a:cubicBezTo>
                    <a:cubicBezTo>
                      <a:pt x="479" y="558"/>
                      <a:pt x="479" y="558"/>
                      <a:pt x="479" y="558"/>
                    </a:cubicBezTo>
                    <a:cubicBezTo>
                      <a:pt x="479" y="558"/>
                      <a:pt x="480" y="559"/>
                      <a:pt x="480" y="559"/>
                    </a:cubicBezTo>
                    <a:cubicBezTo>
                      <a:pt x="480" y="559"/>
                      <a:pt x="480" y="559"/>
                      <a:pt x="480" y="559"/>
                    </a:cubicBezTo>
                    <a:cubicBezTo>
                      <a:pt x="480" y="559"/>
                      <a:pt x="480" y="560"/>
                      <a:pt x="480" y="560"/>
                    </a:cubicBezTo>
                    <a:cubicBezTo>
                      <a:pt x="480" y="560"/>
                      <a:pt x="480" y="560"/>
                      <a:pt x="480" y="560"/>
                    </a:cubicBezTo>
                    <a:cubicBezTo>
                      <a:pt x="480" y="560"/>
                      <a:pt x="480" y="560"/>
                      <a:pt x="480" y="561"/>
                    </a:cubicBezTo>
                    <a:cubicBezTo>
                      <a:pt x="480" y="561"/>
                      <a:pt x="480" y="561"/>
                      <a:pt x="480" y="561"/>
                    </a:cubicBezTo>
                    <a:cubicBezTo>
                      <a:pt x="479" y="561"/>
                      <a:pt x="479" y="561"/>
                      <a:pt x="478" y="562"/>
                    </a:cubicBezTo>
                    <a:cubicBezTo>
                      <a:pt x="478" y="562"/>
                      <a:pt x="478" y="562"/>
                      <a:pt x="478" y="562"/>
                    </a:cubicBezTo>
                    <a:cubicBezTo>
                      <a:pt x="478" y="563"/>
                      <a:pt x="478" y="563"/>
                      <a:pt x="478" y="563"/>
                    </a:cubicBezTo>
                    <a:cubicBezTo>
                      <a:pt x="478" y="563"/>
                      <a:pt x="478" y="564"/>
                      <a:pt x="478" y="564"/>
                    </a:cubicBezTo>
                    <a:cubicBezTo>
                      <a:pt x="478" y="564"/>
                      <a:pt x="478" y="564"/>
                      <a:pt x="477" y="564"/>
                    </a:cubicBezTo>
                    <a:cubicBezTo>
                      <a:pt x="477" y="564"/>
                      <a:pt x="477" y="564"/>
                      <a:pt x="477" y="564"/>
                    </a:cubicBezTo>
                    <a:cubicBezTo>
                      <a:pt x="478" y="565"/>
                      <a:pt x="478" y="566"/>
                      <a:pt x="478" y="566"/>
                    </a:cubicBezTo>
                    <a:cubicBezTo>
                      <a:pt x="478" y="566"/>
                      <a:pt x="478" y="567"/>
                      <a:pt x="478" y="567"/>
                    </a:cubicBezTo>
                    <a:cubicBezTo>
                      <a:pt x="478" y="567"/>
                      <a:pt x="478" y="567"/>
                      <a:pt x="478" y="567"/>
                    </a:cubicBezTo>
                    <a:cubicBezTo>
                      <a:pt x="478" y="567"/>
                      <a:pt x="478" y="568"/>
                      <a:pt x="478" y="568"/>
                    </a:cubicBezTo>
                    <a:cubicBezTo>
                      <a:pt x="478" y="568"/>
                      <a:pt x="478" y="568"/>
                      <a:pt x="478" y="568"/>
                    </a:cubicBezTo>
                    <a:cubicBezTo>
                      <a:pt x="479" y="569"/>
                      <a:pt x="479" y="569"/>
                      <a:pt x="478" y="570"/>
                    </a:cubicBezTo>
                    <a:cubicBezTo>
                      <a:pt x="478" y="570"/>
                      <a:pt x="478" y="570"/>
                      <a:pt x="478" y="570"/>
                    </a:cubicBezTo>
                    <a:cubicBezTo>
                      <a:pt x="478" y="571"/>
                      <a:pt x="477" y="571"/>
                      <a:pt x="477" y="571"/>
                    </a:cubicBezTo>
                    <a:cubicBezTo>
                      <a:pt x="477" y="571"/>
                      <a:pt x="477" y="571"/>
                      <a:pt x="476" y="571"/>
                    </a:cubicBezTo>
                    <a:cubicBezTo>
                      <a:pt x="476" y="571"/>
                      <a:pt x="475" y="571"/>
                      <a:pt x="475" y="571"/>
                    </a:cubicBezTo>
                    <a:cubicBezTo>
                      <a:pt x="474" y="571"/>
                      <a:pt x="473" y="571"/>
                      <a:pt x="473" y="571"/>
                    </a:cubicBezTo>
                    <a:cubicBezTo>
                      <a:pt x="473" y="571"/>
                      <a:pt x="473" y="572"/>
                      <a:pt x="474" y="572"/>
                    </a:cubicBezTo>
                    <a:cubicBezTo>
                      <a:pt x="474" y="572"/>
                      <a:pt x="474" y="572"/>
                      <a:pt x="474" y="572"/>
                    </a:cubicBezTo>
                    <a:cubicBezTo>
                      <a:pt x="475" y="572"/>
                      <a:pt x="475" y="572"/>
                      <a:pt x="476" y="572"/>
                    </a:cubicBezTo>
                    <a:cubicBezTo>
                      <a:pt x="476" y="572"/>
                      <a:pt x="477" y="572"/>
                      <a:pt x="477" y="572"/>
                    </a:cubicBezTo>
                    <a:cubicBezTo>
                      <a:pt x="477" y="572"/>
                      <a:pt x="478" y="572"/>
                      <a:pt x="478" y="572"/>
                    </a:cubicBezTo>
                    <a:cubicBezTo>
                      <a:pt x="478" y="572"/>
                      <a:pt x="478" y="572"/>
                      <a:pt x="478" y="572"/>
                    </a:cubicBezTo>
                    <a:cubicBezTo>
                      <a:pt x="478" y="573"/>
                      <a:pt x="478" y="573"/>
                      <a:pt x="478" y="573"/>
                    </a:cubicBezTo>
                    <a:cubicBezTo>
                      <a:pt x="478" y="573"/>
                      <a:pt x="478" y="573"/>
                      <a:pt x="478" y="573"/>
                    </a:cubicBezTo>
                    <a:cubicBezTo>
                      <a:pt x="478" y="573"/>
                      <a:pt x="479" y="573"/>
                      <a:pt x="479" y="573"/>
                    </a:cubicBezTo>
                    <a:cubicBezTo>
                      <a:pt x="479" y="573"/>
                      <a:pt x="479" y="573"/>
                      <a:pt x="479" y="573"/>
                    </a:cubicBezTo>
                    <a:cubicBezTo>
                      <a:pt x="479" y="574"/>
                      <a:pt x="479" y="574"/>
                      <a:pt x="478" y="575"/>
                    </a:cubicBezTo>
                    <a:cubicBezTo>
                      <a:pt x="478" y="575"/>
                      <a:pt x="478" y="575"/>
                      <a:pt x="479" y="576"/>
                    </a:cubicBezTo>
                    <a:cubicBezTo>
                      <a:pt x="479" y="576"/>
                      <a:pt x="479" y="576"/>
                      <a:pt x="479" y="576"/>
                    </a:cubicBezTo>
                    <a:cubicBezTo>
                      <a:pt x="479" y="576"/>
                      <a:pt x="479" y="576"/>
                      <a:pt x="479" y="576"/>
                    </a:cubicBezTo>
                    <a:cubicBezTo>
                      <a:pt x="478" y="577"/>
                      <a:pt x="478" y="577"/>
                      <a:pt x="477" y="578"/>
                    </a:cubicBezTo>
                    <a:cubicBezTo>
                      <a:pt x="477" y="578"/>
                      <a:pt x="478" y="578"/>
                      <a:pt x="478" y="578"/>
                    </a:cubicBezTo>
                    <a:cubicBezTo>
                      <a:pt x="478" y="579"/>
                      <a:pt x="478" y="579"/>
                      <a:pt x="478" y="579"/>
                    </a:cubicBezTo>
                    <a:cubicBezTo>
                      <a:pt x="478" y="579"/>
                      <a:pt x="478" y="579"/>
                      <a:pt x="478" y="579"/>
                    </a:cubicBezTo>
                    <a:cubicBezTo>
                      <a:pt x="478" y="580"/>
                      <a:pt x="478" y="580"/>
                      <a:pt x="478" y="580"/>
                    </a:cubicBezTo>
                    <a:cubicBezTo>
                      <a:pt x="478" y="580"/>
                      <a:pt x="478" y="580"/>
                      <a:pt x="477" y="580"/>
                    </a:cubicBezTo>
                    <a:cubicBezTo>
                      <a:pt x="478" y="580"/>
                      <a:pt x="478" y="581"/>
                      <a:pt x="479" y="580"/>
                    </a:cubicBezTo>
                    <a:cubicBezTo>
                      <a:pt x="479" y="580"/>
                      <a:pt x="479" y="580"/>
                      <a:pt x="479" y="580"/>
                    </a:cubicBezTo>
                    <a:cubicBezTo>
                      <a:pt x="479" y="580"/>
                      <a:pt x="480" y="580"/>
                      <a:pt x="481" y="580"/>
                    </a:cubicBezTo>
                    <a:cubicBezTo>
                      <a:pt x="481" y="580"/>
                      <a:pt x="481" y="580"/>
                      <a:pt x="481" y="581"/>
                    </a:cubicBezTo>
                    <a:cubicBezTo>
                      <a:pt x="481" y="581"/>
                      <a:pt x="480" y="582"/>
                      <a:pt x="480" y="582"/>
                    </a:cubicBezTo>
                    <a:cubicBezTo>
                      <a:pt x="480" y="582"/>
                      <a:pt x="479" y="582"/>
                      <a:pt x="479" y="582"/>
                    </a:cubicBezTo>
                    <a:cubicBezTo>
                      <a:pt x="479" y="582"/>
                      <a:pt x="479" y="582"/>
                      <a:pt x="479" y="583"/>
                    </a:cubicBezTo>
                    <a:cubicBezTo>
                      <a:pt x="479" y="583"/>
                      <a:pt x="479" y="583"/>
                      <a:pt x="479" y="583"/>
                    </a:cubicBezTo>
                    <a:cubicBezTo>
                      <a:pt x="480" y="583"/>
                      <a:pt x="480" y="583"/>
                      <a:pt x="480" y="583"/>
                    </a:cubicBezTo>
                    <a:cubicBezTo>
                      <a:pt x="480" y="583"/>
                      <a:pt x="480" y="583"/>
                      <a:pt x="480" y="584"/>
                    </a:cubicBezTo>
                    <a:cubicBezTo>
                      <a:pt x="480" y="584"/>
                      <a:pt x="480" y="584"/>
                      <a:pt x="480" y="584"/>
                    </a:cubicBezTo>
                    <a:cubicBezTo>
                      <a:pt x="479" y="585"/>
                      <a:pt x="479" y="585"/>
                      <a:pt x="479" y="586"/>
                    </a:cubicBezTo>
                    <a:cubicBezTo>
                      <a:pt x="479" y="586"/>
                      <a:pt x="479" y="586"/>
                      <a:pt x="479" y="586"/>
                    </a:cubicBezTo>
                    <a:cubicBezTo>
                      <a:pt x="479" y="586"/>
                      <a:pt x="479" y="586"/>
                      <a:pt x="479" y="586"/>
                    </a:cubicBezTo>
                    <a:cubicBezTo>
                      <a:pt x="479" y="586"/>
                      <a:pt x="479" y="587"/>
                      <a:pt x="479" y="587"/>
                    </a:cubicBezTo>
                    <a:cubicBezTo>
                      <a:pt x="479" y="587"/>
                      <a:pt x="479" y="587"/>
                      <a:pt x="479" y="587"/>
                    </a:cubicBezTo>
                    <a:cubicBezTo>
                      <a:pt x="478" y="587"/>
                      <a:pt x="478" y="587"/>
                      <a:pt x="478" y="587"/>
                    </a:cubicBezTo>
                    <a:cubicBezTo>
                      <a:pt x="478" y="586"/>
                      <a:pt x="478" y="586"/>
                      <a:pt x="478" y="586"/>
                    </a:cubicBezTo>
                    <a:cubicBezTo>
                      <a:pt x="478" y="586"/>
                      <a:pt x="478" y="586"/>
                      <a:pt x="478" y="586"/>
                    </a:cubicBezTo>
                    <a:cubicBezTo>
                      <a:pt x="478" y="586"/>
                      <a:pt x="478" y="585"/>
                      <a:pt x="478" y="585"/>
                    </a:cubicBezTo>
                    <a:cubicBezTo>
                      <a:pt x="478" y="585"/>
                      <a:pt x="477" y="585"/>
                      <a:pt x="477" y="584"/>
                    </a:cubicBezTo>
                    <a:cubicBezTo>
                      <a:pt x="477" y="584"/>
                      <a:pt x="477" y="584"/>
                      <a:pt x="477" y="584"/>
                    </a:cubicBezTo>
                    <a:cubicBezTo>
                      <a:pt x="477" y="584"/>
                      <a:pt x="477" y="585"/>
                      <a:pt x="477" y="585"/>
                    </a:cubicBezTo>
                    <a:cubicBezTo>
                      <a:pt x="477" y="585"/>
                      <a:pt x="477" y="585"/>
                      <a:pt x="477" y="585"/>
                    </a:cubicBezTo>
                    <a:cubicBezTo>
                      <a:pt x="477" y="586"/>
                      <a:pt x="477" y="586"/>
                      <a:pt x="477" y="587"/>
                    </a:cubicBezTo>
                    <a:cubicBezTo>
                      <a:pt x="477" y="587"/>
                      <a:pt x="477" y="587"/>
                      <a:pt x="477" y="586"/>
                    </a:cubicBezTo>
                    <a:cubicBezTo>
                      <a:pt x="476" y="587"/>
                      <a:pt x="476" y="587"/>
                      <a:pt x="475" y="587"/>
                    </a:cubicBezTo>
                    <a:cubicBezTo>
                      <a:pt x="475" y="587"/>
                      <a:pt x="475" y="587"/>
                      <a:pt x="475" y="587"/>
                    </a:cubicBezTo>
                    <a:cubicBezTo>
                      <a:pt x="475" y="587"/>
                      <a:pt x="475" y="588"/>
                      <a:pt x="475" y="588"/>
                    </a:cubicBezTo>
                    <a:cubicBezTo>
                      <a:pt x="475" y="588"/>
                      <a:pt x="476" y="588"/>
                      <a:pt x="476" y="588"/>
                    </a:cubicBezTo>
                    <a:cubicBezTo>
                      <a:pt x="476" y="588"/>
                      <a:pt x="476" y="588"/>
                      <a:pt x="476" y="588"/>
                    </a:cubicBezTo>
                    <a:cubicBezTo>
                      <a:pt x="477" y="588"/>
                      <a:pt x="477" y="588"/>
                      <a:pt x="477" y="588"/>
                    </a:cubicBezTo>
                    <a:cubicBezTo>
                      <a:pt x="477" y="588"/>
                      <a:pt x="477" y="589"/>
                      <a:pt x="477" y="589"/>
                    </a:cubicBezTo>
                    <a:cubicBezTo>
                      <a:pt x="477" y="589"/>
                      <a:pt x="477" y="589"/>
                      <a:pt x="477" y="590"/>
                    </a:cubicBezTo>
                    <a:cubicBezTo>
                      <a:pt x="477" y="590"/>
                      <a:pt x="477" y="590"/>
                      <a:pt x="477" y="589"/>
                    </a:cubicBezTo>
                    <a:cubicBezTo>
                      <a:pt x="477" y="589"/>
                      <a:pt x="477" y="589"/>
                      <a:pt x="478" y="589"/>
                    </a:cubicBezTo>
                    <a:cubicBezTo>
                      <a:pt x="478" y="589"/>
                      <a:pt x="478" y="589"/>
                      <a:pt x="478" y="589"/>
                    </a:cubicBezTo>
                    <a:cubicBezTo>
                      <a:pt x="478" y="589"/>
                      <a:pt x="478" y="589"/>
                      <a:pt x="478" y="589"/>
                    </a:cubicBezTo>
                    <a:cubicBezTo>
                      <a:pt x="478" y="588"/>
                      <a:pt x="478" y="588"/>
                      <a:pt x="478" y="588"/>
                    </a:cubicBezTo>
                    <a:cubicBezTo>
                      <a:pt x="478" y="588"/>
                      <a:pt x="478" y="588"/>
                      <a:pt x="479" y="588"/>
                    </a:cubicBezTo>
                    <a:cubicBezTo>
                      <a:pt x="479" y="588"/>
                      <a:pt x="479" y="588"/>
                      <a:pt x="479" y="587"/>
                    </a:cubicBezTo>
                    <a:cubicBezTo>
                      <a:pt x="479" y="587"/>
                      <a:pt x="480" y="587"/>
                      <a:pt x="480" y="587"/>
                    </a:cubicBezTo>
                    <a:cubicBezTo>
                      <a:pt x="480" y="586"/>
                      <a:pt x="480" y="586"/>
                      <a:pt x="480" y="586"/>
                    </a:cubicBezTo>
                    <a:cubicBezTo>
                      <a:pt x="480" y="586"/>
                      <a:pt x="480" y="586"/>
                      <a:pt x="480" y="586"/>
                    </a:cubicBezTo>
                    <a:cubicBezTo>
                      <a:pt x="481" y="586"/>
                      <a:pt x="482" y="586"/>
                      <a:pt x="483" y="586"/>
                    </a:cubicBezTo>
                    <a:cubicBezTo>
                      <a:pt x="483" y="586"/>
                      <a:pt x="483" y="586"/>
                      <a:pt x="483" y="586"/>
                    </a:cubicBezTo>
                    <a:cubicBezTo>
                      <a:pt x="484" y="586"/>
                      <a:pt x="484" y="586"/>
                      <a:pt x="484" y="586"/>
                    </a:cubicBezTo>
                    <a:cubicBezTo>
                      <a:pt x="485" y="586"/>
                      <a:pt x="485" y="586"/>
                      <a:pt x="485" y="586"/>
                    </a:cubicBezTo>
                    <a:cubicBezTo>
                      <a:pt x="485" y="586"/>
                      <a:pt x="485" y="586"/>
                      <a:pt x="486" y="587"/>
                    </a:cubicBezTo>
                    <a:cubicBezTo>
                      <a:pt x="486" y="587"/>
                      <a:pt x="486" y="587"/>
                      <a:pt x="487" y="587"/>
                    </a:cubicBezTo>
                    <a:cubicBezTo>
                      <a:pt x="487" y="587"/>
                      <a:pt x="487" y="587"/>
                      <a:pt x="487" y="587"/>
                    </a:cubicBezTo>
                    <a:cubicBezTo>
                      <a:pt x="487" y="588"/>
                      <a:pt x="487" y="589"/>
                      <a:pt x="487" y="589"/>
                    </a:cubicBezTo>
                    <a:cubicBezTo>
                      <a:pt x="487" y="590"/>
                      <a:pt x="487" y="590"/>
                      <a:pt x="488" y="590"/>
                    </a:cubicBezTo>
                    <a:cubicBezTo>
                      <a:pt x="488" y="591"/>
                      <a:pt x="489" y="591"/>
                      <a:pt x="490" y="591"/>
                    </a:cubicBezTo>
                    <a:cubicBezTo>
                      <a:pt x="490" y="591"/>
                      <a:pt x="490" y="591"/>
                      <a:pt x="490" y="591"/>
                    </a:cubicBezTo>
                    <a:cubicBezTo>
                      <a:pt x="490" y="592"/>
                      <a:pt x="490" y="592"/>
                      <a:pt x="490" y="592"/>
                    </a:cubicBezTo>
                    <a:cubicBezTo>
                      <a:pt x="490" y="593"/>
                      <a:pt x="490" y="593"/>
                      <a:pt x="490" y="593"/>
                    </a:cubicBezTo>
                    <a:cubicBezTo>
                      <a:pt x="490" y="594"/>
                      <a:pt x="490" y="594"/>
                      <a:pt x="489" y="595"/>
                    </a:cubicBezTo>
                    <a:cubicBezTo>
                      <a:pt x="489" y="595"/>
                      <a:pt x="488" y="596"/>
                      <a:pt x="489" y="596"/>
                    </a:cubicBezTo>
                    <a:cubicBezTo>
                      <a:pt x="489" y="595"/>
                      <a:pt x="489" y="595"/>
                      <a:pt x="490" y="595"/>
                    </a:cubicBezTo>
                    <a:cubicBezTo>
                      <a:pt x="490" y="595"/>
                      <a:pt x="490" y="594"/>
                      <a:pt x="490" y="594"/>
                    </a:cubicBezTo>
                    <a:cubicBezTo>
                      <a:pt x="491" y="594"/>
                      <a:pt x="491" y="594"/>
                      <a:pt x="491" y="594"/>
                    </a:cubicBezTo>
                    <a:cubicBezTo>
                      <a:pt x="491" y="593"/>
                      <a:pt x="490" y="593"/>
                      <a:pt x="491" y="592"/>
                    </a:cubicBezTo>
                    <a:cubicBezTo>
                      <a:pt x="491" y="592"/>
                      <a:pt x="491" y="592"/>
                      <a:pt x="491" y="591"/>
                    </a:cubicBezTo>
                    <a:cubicBezTo>
                      <a:pt x="491" y="591"/>
                      <a:pt x="491" y="591"/>
                      <a:pt x="491" y="591"/>
                    </a:cubicBezTo>
                    <a:cubicBezTo>
                      <a:pt x="491" y="591"/>
                      <a:pt x="491" y="591"/>
                      <a:pt x="491" y="591"/>
                    </a:cubicBezTo>
                    <a:cubicBezTo>
                      <a:pt x="491" y="592"/>
                      <a:pt x="491" y="592"/>
                      <a:pt x="491" y="593"/>
                    </a:cubicBezTo>
                    <a:cubicBezTo>
                      <a:pt x="491" y="593"/>
                      <a:pt x="491" y="593"/>
                      <a:pt x="491" y="593"/>
                    </a:cubicBezTo>
                    <a:cubicBezTo>
                      <a:pt x="491" y="593"/>
                      <a:pt x="491" y="593"/>
                      <a:pt x="491" y="594"/>
                    </a:cubicBezTo>
                    <a:cubicBezTo>
                      <a:pt x="491" y="594"/>
                      <a:pt x="491" y="594"/>
                      <a:pt x="491" y="594"/>
                    </a:cubicBezTo>
                    <a:cubicBezTo>
                      <a:pt x="491" y="594"/>
                      <a:pt x="491" y="595"/>
                      <a:pt x="491" y="595"/>
                    </a:cubicBezTo>
                    <a:cubicBezTo>
                      <a:pt x="491" y="596"/>
                      <a:pt x="491" y="596"/>
                      <a:pt x="491" y="597"/>
                    </a:cubicBezTo>
                    <a:cubicBezTo>
                      <a:pt x="491" y="597"/>
                      <a:pt x="491" y="597"/>
                      <a:pt x="491" y="597"/>
                    </a:cubicBezTo>
                    <a:cubicBezTo>
                      <a:pt x="491" y="597"/>
                      <a:pt x="492" y="597"/>
                      <a:pt x="492" y="597"/>
                    </a:cubicBezTo>
                    <a:cubicBezTo>
                      <a:pt x="492" y="596"/>
                      <a:pt x="492" y="596"/>
                      <a:pt x="492" y="595"/>
                    </a:cubicBezTo>
                    <a:cubicBezTo>
                      <a:pt x="492" y="595"/>
                      <a:pt x="492" y="594"/>
                      <a:pt x="492" y="594"/>
                    </a:cubicBezTo>
                    <a:cubicBezTo>
                      <a:pt x="493" y="594"/>
                      <a:pt x="493" y="594"/>
                      <a:pt x="494" y="594"/>
                    </a:cubicBezTo>
                    <a:cubicBezTo>
                      <a:pt x="494" y="593"/>
                      <a:pt x="494" y="593"/>
                      <a:pt x="495" y="592"/>
                    </a:cubicBezTo>
                    <a:cubicBezTo>
                      <a:pt x="495" y="592"/>
                      <a:pt x="495" y="593"/>
                      <a:pt x="495" y="593"/>
                    </a:cubicBezTo>
                    <a:cubicBezTo>
                      <a:pt x="495" y="593"/>
                      <a:pt x="496" y="592"/>
                      <a:pt x="496" y="592"/>
                    </a:cubicBezTo>
                    <a:cubicBezTo>
                      <a:pt x="496" y="592"/>
                      <a:pt x="496" y="592"/>
                      <a:pt x="496" y="591"/>
                    </a:cubicBezTo>
                    <a:cubicBezTo>
                      <a:pt x="496" y="591"/>
                      <a:pt x="496" y="591"/>
                      <a:pt x="496" y="591"/>
                    </a:cubicBezTo>
                    <a:cubicBezTo>
                      <a:pt x="497" y="591"/>
                      <a:pt x="497" y="592"/>
                      <a:pt x="497" y="592"/>
                    </a:cubicBezTo>
                    <a:cubicBezTo>
                      <a:pt x="497" y="592"/>
                      <a:pt x="497" y="592"/>
                      <a:pt x="497" y="592"/>
                    </a:cubicBezTo>
                    <a:cubicBezTo>
                      <a:pt x="497" y="591"/>
                      <a:pt x="497" y="591"/>
                      <a:pt x="497" y="591"/>
                    </a:cubicBezTo>
                    <a:cubicBezTo>
                      <a:pt x="498" y="591"/>
                      <a:pt x="498" y="591"/>
                      <a:pt x="498" y="591"/>
                    </a:cubicBezTo>
                    <a:cubicBezTo>
                      <a:pt x="499" y="590"/>
                      <a:pt x="499" y="589"/>
                      <a:pt x="499" y="589"/>
                    </a:cubicBezTo>
                    <a:cubicBezTo>
                      <a:pt x="499" y="588"/>
                      <a:pt x="500" y="588"/>
                      <a:pt x="500" y="587"/>
                    </a:cubicBezTo>
                    <a:cubicBezTo>
                      <a:pt x="500" y="587"/>
                      <a:pt x="500" y="587"/>
                      <a:pt x="500" y="587"/>
                    </a:cubicBezTo>
                    <a:cubicBezTo>
                      <a:pt x="500" y="587"/>
                      <a:pt x="500" y="587"/>
                      <a:pt x="500" y="587"/>
                    </a:cubicBezTo>
                    <a:cubicBezTo>
                      <a:pt x="500" y="587"/>
                      <a:pt x="501" y="587"/>
                      <a:pt x="501" y="587"/>
                    </a:cubicBezTo>
                    <a:cubicBezTo>
                      <a:pt x="501" y="587"/>
                      <a:pt x="502" y="588"/>
                      <a:pt x="502" y="588"/>
                    </a:cubicBezTo>
                    <a:cubicBezTo>
                      <a:pt x="502" y="589"/>
                      <a:pt x="502" y="589"/>
                      <a:pt x="503" y="589"/>
                    </a:cubicBezTo>
                    <a:cubicBezTo>
                      <a:pt x="503" y="589"/>
                      <a:pt x="503" y="590"/>
                      <a:pt x="503" y="590"/>
                    </a:cubicBezTo>
                    <a:cubicBezTo>
                      <a:pt x="503" y="590"/>
                      <a:pt x="503" y="591"/>
                      <a:pt x="503" y="591"/>
                    </a:cubicBezTo>
                    <a:cubicBezTo>
                      <a:pt x="503" y="592"/>
                      <a:pt x="502" y="592"/>
                      <a:pt x="502" y="592"/>
                    </a:cubicBezTo>
                    <a:cubicBezTo>
                      <a:pt x="502" y="593"/>
                      <a:pt x="503" y="592"/>
                      <a:pt x="503" y="592"/>
                    </a:cubicBezTo>
                    <a:cubicBezTo>
                      <a:pt x="503" y="592"/>
                      <a:pt x="503" y="592"/>
                      <a:pt x="503" y="591"/>
                    </a:cubicBezTo>
                    <a:cubicBezTo>
                      <a:pt x="503" y="591"/>
                      <a:pt x="503" y="591"/>
                      <a:pt x="503" y="590"/>
                    </a:cubicBezTo>
                    <a:cubicBezTo>
                      <a:pt x="503" y="590"/>
                      <a:pt x="504" y="590"/>
                      <a:pt x="503" y="589"/>
                    </a:cubicBezTo>
                    <a:cubicBezTo>
                      <a:pt x="503" y="589"/>
                      <a:pt x="503" y="589"/>
                      <a:pt x="503" y="589"/>
                    </a:cubicBezTo>
                    <a:cubicBezTo>
                      <a:pt x="502" y="588"/>
                      <a:pt x="502" y="588"/>
                      <a:pt x="502" y="587"/>
                    </a:cubicBezTo>
                    <a:cubicBezTo>
                      <a:pt x="502" y="587"/>
                      <a:pt x="502" y="586"/>
                      <a:pt x="503" y="586"/>
                    </a:cubicBezTo>
                    <a:cubicBezTo>
                      <a:pt x="503" y="587"/>
                      <a:pt x="503" y="587"/>
                      <a:pt x="503" y="587"/>
                    </a:cubicBezTo>
                    <a:cubicBezTo>
                      <a:pt x="504" y="587"/>
                      <a:pt x="504" y="587"/>
                      <a:pt x="504" y="587"/>
                    </a:cubicBezTo>
                    <a:cubicBezTo>
                      <a:pt x="504" y="587"/>
                      <a:pt x="504" y="587"/>
                      <a:pt x="504" y="587"/>
                    </a:cubicBezTo>
                    <a:cubicBezTo>
                      <a:pt x="504" y="587"/>
                      <a:pt x="504" y="587"/>
                      <a:pt x="504" y="587"/>
                    </a:cubicBezTo>
                    <a:cubicBezTo>
                      <a:pt x="504" y="587"/>
                      <a:pt x="504" y="587"/>
                      <a:pt x="504" y="587"/>
                    </a:cubicBezTo>
                    <a:cubicBezTo>
                      <a:pt x="504" y="586"/>
                      <a:pt x="504" y="586"/>
                      <a:pt x="504" y="586"/>
                    </a:cubicBezTo>
                    <a:cubicBezTo>
                      <a:pt x="504" y="586"/>
                      <a:pt x="504" y="586"/>
                      <a:pt x="504" y="586"/>
                    </a:cubicBezTo>
                    <a:cubicBezTo>
                      <a:pt x="504" y="586"/>
                      <a:pt x="503" y="586"/>
                      <a:pt x="503" y="586"/>
                    </a:cubicBezTo>
                    <a:cubicBezTo>
                      <a:pt x="503" y="586"/>
                      <a:pt x="503" y="586"/>
                      <a:pt x="503" y="586"/>
                    </a:cubicBezTo>
                    <a:cubicBezTo>
                      <a:pt x="503" y="586"/>
                      <a:pt x="503" y="586"/>
                      <a:pt x="503" y="586"/>
                    </a:cubicBezTo>
                    <a:cubicBezTo>
                      <a:pt x="503" y="585"/>
                      <a:pt x="504" y="585"/>
                      <a:pt x="504" y="585"/>
                    </a:cubicBezTo>
                    <a:cubicBezTo>
                      <a:pt x="504" y="585"/>
                      <a:pt x="504" y="585"/>
                      <a:pt x="504" y="585"/>
                    </a:cubicBezTo>
                    <a:cubicBezTo>
                      <a:pt x="504" y="585"/>
                      <a:pt x="504" y="585"/>
                      <a:pt x="505" y="585"/>
                    </a:cubicBezTo>
                    <a:cubicBezTo>
                      <a:pt x="505" y="585"/>
                      <a:pt x="504" y="585"/>
                      <a:pt x="504" y="585"/>
                    </a:cubicBezTo>
                    <a:cubicBezTo>
                      <a:pt x="504" y="585"/>
                      <a:pt x="504" y="585"/>
                      <a:pt x="504" y="585"/>
                    </a:cubicBezTo>
                    <a:cubicBezTo>
                      <a:pt x="504" y="585"/>
                      <a:pt x="504" y="585"/>
                      <a:pt x="504" y="585"/>
                    </a:cubicBezTo>
                    <a:cubicBezTo>
                      <a:pt x="504" y="586"/>
                      <a:pt x="505" y="585"/>
                      <a:pt x="505" y="585"/>
                    </a:cubicBezTo>
                    <a:cubicBezTo>
                      <a:pt x="505" y="585"/>
                      <a:pt x="505" y="585"/>
                      <a:pt x="505" y="585"/>
                    </a:cubicBezTo>
                    <a:cubicBezTo>
                      <a:pt x="505" y="585"/>
                      <a:pt x="505" y="584"/>
                      <a:pt x="505" y="584"/>
                    </a:cubicBezTo>
                    <a:cubicBezTo>
                      <a:pt x="505" y="584"/>
                      <a:pt x="505" y="584"/>
                      <a:pt x="504" y="584"/>
                    </a:cubicBezTo>
                    <a:cubicBezTo>
                      <a:pt x="504" y="584"/>
                      <a:pt x="504" y="584"/>
                      <a:pt x="505" y="584"/>
                    </a:cubicBezTo>
                    <a:cubicBezTo>
                      <a:pt x="505" y="584"/>
                      <a:pt x="505" y="584"/>
                      <a:pt x="505" y="584"/>
                    </a:cubicBezTo>
                    <a:cubicBezTo>
                      <a:pt x="505" y="584"/>
                      <a:pt x="506" y="584"/>
                      <a:pt x="506" y="584"/>
                    </a:cubicBezTo>
                    <a:cubicBezTo>
                      <a:pt x="506" y="585"/>
                      <a:pt x="506" y="585"/>
                      <a:pt x="506" y="585"/>
                    </a:cubicBezTo>
                    <a:cubicBezTo>
                      <a:pt x="506" y="584"/>
                      <a:pt x="506" y="584"/>
                      <a:pt x="506" y="584"/>
                    </a:cubicBezTo>
                    <a:cubicBezTo>
                      <a:pt x="506" y="584"/>
                      <a:pt x="506" y="584"/>
                      <a:pt x="506" y="584"/>
                    </a:cubicBezTo>
                    <a:cubicBezTo>
                      <a:pt x="506" y="584"/>
                      <a:pt x="506" y="584"/>
                      <a:pt x="506" y="584"/>
                    </a:cubicBezTo>
                    <a:cubicBezTo>
                      <a:pt x="506" y="584"/>
                      <a:pt x="506" y="584"/>
                      <a:pt x="506" y="584"/>
                    </a:cubicBezTo>
                    <a:cubicBezTo>
                      <a:pt x="507" y="584"/>
                      <a:pt x="507" y="584"/>
                      <a:pt x="507" y="584"/>
                    </a:cubicBezTo>
                    <a:cubicBezTo>
                      <a:pt x="507" y="584"/>
                      <a:pt x="507" y="584"/>
                      <a:pt x="507" y="583"/>
                    </a:cubicBezTo>
                    <a:cubicBezTo>
                      <a:pt x="506" y="583"/>
                      <a:pt x="506" y="583"/>
                      <a:pt x="506" y="583"/>
                    </a:cubicBezTo>
                    <a:cubicBezTo>
                      <a:pt x="505" y="583"/>
                      <a:pt x="505" y="583"/>
                      <a:pt x="505" y="583"/>
                    </a:cubicBezTo>
                    <a:cubicBezTo>
                      <a:pt x="505" y="583"/>
                      <a:pt x="505" y="583"/>
                      <a:pt x="505" y="583"/>
                    </a:cubicBezTo>
                    <a:cubicBezTo>
                      <a:pt x="505" y="583"/>
                      <a:pt x="505" y="583"/>
                      <a:pt x="505" y="583"/>
                    </a:cubicBezTo>
                    <a:cubicBezTo>
                      <a:pt x="505" y="583"/>
                      <a:pt x="505" y="583"/>
                      <a:pt x="505" y="583"/>
                    </a:cubicBezTo>
                    <a:cubicBezTo>
                      <a:pt x="505" y="583"/>
                      <a:pt x="505" y="582"/>
                      <a:pt x="505" y="582"/>
                    </a:cubicBezTo>
                    <a:cubicBezTo>
                      <a:pt x="505" y="582"/>
                      <a:pt x="505" y="582"/>
                      <a:pt x="505" y="582"/>
                    </a:cubicBezTo>
                    <a:cubicBezTo>
                      <a:pt x="505" y="582"/>
                      <a:pt x="505" y="582"/>
                      <a:pt x="505" y="582"/>
                    </a:cubicBezTo>
                    <a:cubicBezTo>
                      <a:pt x="505" y="582"/>
                      <a:pt x="505" y="582"/>
                      <a:pt x="505" y="582"/>
                    </a:cubicBezTo>
                    <a:cubicBezTo>
                      <a:pt x="505" y="582"/>
                      <a:pt x="505" y="582"/>
                      <a:pt x="506" y="582"/>
                    </a:cubicBezTo>
                    <a:cubicBezTo>
                      <a:pt x="506" y="582"/>
                      <a:pt x="506" y="582"/>
                      <a:pt x="506" y="582"/>
                    </a:cubicBezTo>
                    <a:cubicBezTo>
                      <a:pt x="506" y="582"/>
                      <a:pt x="506" y="582"/>
                      <a:pt x="506" y="582"/>
                    </a:cubicBezTo>
                    <a:cubicBezTo>
                      <a:pt x="506" y="582"/>
                      <a:pt x="506" y="582"/>
                      <a:pt x="506" y="581"/>
                    </a:cubicBezTo>
                    <a:cubicBezTo>
                      <a:pt x="506" y="581"/>
                      <a:pt x="506" y="581"/>
                      <a:pt x="506" y="580"/>
                    </a:cubicBezTo>
                    <a:cubicBezTo>
                      <a:pt x="506" y="580"/>
                      <a:pt x="506" y="580"/>
                      <a:pt x="506" y="580"/>
                    </a:cubicBezTo>
                    <a:cubicBezTo>
                      <a:pt x="506" y="580"/>
                      <a:pt x="506" y="580"/>
                      <a:pt x="506" y="580"/>
                    </a:cubicBezTo>
                    <a:cubicBezTo>
                      <a:pt x="506" y="580"/>
                      <a:pt x="506" y="580"/>
                      <a:pt x="506" y="580"/>
                    </a:cubicBezTo>
                    <a:cubicBezTo>
                      <a:pt x="506" y="580"/>
                      <a:pt x="506" y="580"/>
                      <a:pt x="507" y="580"/>
                    </a:cubicBezTo>
                    <a:cubicBezTo>
                      <a:pt x="507" y="580"/>
                      <a:pt x="507" y="580"/>
                      <a:pt x="507" y="580"/>
                    </a:cubicBezTo>
                    <a:cubicBezTo>
                      <a:pt x="507" y="580"/>
                      <a:pt x="507" y="580"/>
                      <a:pt x="507" y="580"/>
                    </a:cubicBezTo>
                    <a:cubicBezTo>
                      <a:pt x="507" y="580"/>
                      <a:pt x="507" y="579"/>
                      <a:pt x="507" y="579"/>
                    </a:cubicBezTo>
                    <a:cubicBezTo>
                      <a:pt x="506" y="579"/>
                      <a:pt x="506" y="579"/>
                      <a:pt x="506" y="579"/>
                    </a:cubicBezTo>
                    <a:cubicBezTo>
                      <a:pt x="506" y="579"/>
                      <a:pt x="506" y="579"/>
                      <a:pt x="506" y="579"/>
                    </a:cubicBezTo>
                    <a:cubicBezTo>
                      <a:pt x="506" y="578"/>
                      <a:pt x="506" y="578"/>
                      <a:pt x="506" y="579"/>
                    </a:cubicBezTo>
                    <a:cubicBezTo>
                      <a:pt x="507" y="579"/>
                      <a:pt x="507" y="579"/>
                      <a:pt x="507" y="579"/>
                    </a:cubicBezTo>
                    <a:cubicBezTo>
                      <a:pt x="507" y="579"/>
                      <a:pt x="507" y="578"/>
                      <a:pt x="507" y="578"/>
                    </a:cubicBezTo>
                    <a:cubicBezTo>
                      <a:pt x="507" y="578"/>
                      <a:pt x="508" y="578"/>
                      <a:pt x="508" y="578"/>
                    </a:cubicBezTo>
                    <a:cubicBezTo>
                      <a:pt x="508" y="578"/>
                      <a:pt x="508" y="578"/>
                      <a:pt x="508" y="578"/>
                    </a:cubicBezTo>
                    <a:cubicBezTo>
                      <a:pt x="508" y="579"/>
                      <a:pt x="508" y="579"/>
                      <a:pt x="509" y="579"/>
                    </a:cubicBezTo>
                    <a:cubicBezTo>
                      <a:pt x="509" y="579"/>
                      <a:pt x="509" y="579"/>
                      <a:pt x="509" y="579"/>
                    </a:cubicBezTo>
                    <a:cubicBezTo>
                      <a:pt x="509" y="579"/>
                      <a:pt x="509" y="579"/>
                      <a:pt x="509" y="579"/>
                    </a:cubicBezTo>
                    <a:cubicBezTo>
                      <a:pt x="509" y="579"/>
                      <a:pt x="509" y="579"/>
                      <a:pt x="509" y="579"/>
                    </a:cubicBezTo>
                    <a:cubicBezTo>
                      <a:pt x="509" y="579"/>
                      <a:pt x="508" y="579"/>
                      <a:pt x="508" y="578"/>
                    </a:cubicBezTo>
                    <a:cubicBezTo>
                      <a:pt x="508" y="578"/>
                      <a:pt x="508" y="578"/>
                      <a:pt x="508" y="578"/>
                    </a:cubicBezTo>
                    <a:cubicBezTo>
                      <a:pt x="508" y="578"/>
                      <a:pt x="507" y="578"/>
                      <a:pt x="507" y="578"/>
                    </a:cubicBezTo>
                    <a:cubicBezTo>
                      <a:pt x="507" y="578"/>
                      <a:pt x="507" y="577"/>
                      <a:pt x="507" y="577"/>
                    </a:cubicBezTo>
                    <a:cubicBezTo>
                      <a:pt x="507" y="577"/>
                      <a:pt x="506" y="576"/>
                      <a:pt x="506" y="576"/>
                    </a:cubicBezTo>
                    <a:cubicBezTo>
                      <a:pt x="506" y="576"/>
                      <a:pt x="506" y="575"/>
                      <a:pt x="506" y="575"/>
                    </a:cubicBezTo>
                    <a:cubicBezTo>
                      <a:pt x="506" y="575"/>
                      <a:pt x="506" y="574"/>
                      <a:pt x="507" y="574"/>
                    </a:cubicBezTo>
                    <a:cubicBezTo>
                      <a:pt x="507" y="574"/>
                      <a:pt x="507" y="574"/>
                      <a:pt x="507" y="573"/>
                    </a:cubicBezTo>
                    <a:cubicBezTo>
                      <a:pt x="507" y="573"/>
                      <a:pt x="508" y="574"/>
                      <a:pt x="508" y="574"/>
                    </a:cubicBezTo>
                    <a:cubicBezTo>
                      <a:pt x="508" y="574"/>
                      <a:pt x="508" y="574"/>
                      <a:pt x="508" y="574"/>
                    </a:cubicBezTo>
                    <a:cubicBezTo>
                      <a:pt x="508" y="574"/>
                      <a:pt x="508" y="574"/>
                      <a:pt x="508" y="574"/>
                    </a:cubicBezTo>
                    <a:cubicBezTo>
                      <a:pt x="509" y="574"/>
                      <a:pt x="509" y="574"/>
                      <a:pt x="509" y="574"/>
                    </a:cubicBezTo>
                    <a:cubicBezTo>
                      <a:pt x="508" y="574"/>
                      <a:pt x="508" y="574"/>
                      <a:pt x="508" y="574"/>
                    </a:cubicBezTo>
                    <a:cubicBezTo>
                      <a:pt x="508" y="574"/>
                      <a:pt x="508" y="574"/>
                      <a:pt x="508" y="574"/>
                    </a:cubicBezTo>
                    <a:cubicBezTo>
                      <a:pt x="508" y="574"/>
                      <a:pt x="508" y="573"/>
                      <a:pt x="508" y="573"/>
                    </a:cubicBezTo>
                    <a:cubicBezTo>
                      <a:pt x="508" y="572"/>
                      <a:pt x="509" y="572"/>
                      <a:pt x="509" y="572"/>
                    </a:cubicBezTo>
                    <a:cubicBezTo>
                      <a:pt x="509" y="572"/>
                      <a:pt x="509" y="572"/>
                      <a:pt x="509" y="572"/>
                    </a:cubicBezTo>
                    <a:cubicBezTo>
                      <a:pt x="509" y="572"/>
                      <a:pt x="509" y="572"/>
                      <a:pt x="509" y="572"/>
                    </a:cubicBezTo>
                    <a:cubicBezTo>
                      <a:pt x="509" y="572"/>
                      <a:pt x="509" y="572"/>
                      <a:pt x="509" y="571"/>
                    </a:cubicBezTo>
                    <a:cubicBezTo>
                      <a:pt x="509" y="571"/>
                      <a:pt x="508" y="571"/>
                      <a:pt x="509" y="571"/>
                    </a:cubicBezTo>
                    <a:cubicBezTo>
                      <a:pt x="509" y="570"/>
                      <a:pt x="509" y="570"/>
                      <a:pt x="509" y="570"/>
                    </a:cubicBezTo>
                    <a:cubicBezTo>
                      <a:pt x="509" y="570"/>
                      <a:pt x="509" y="570"/>
                      <a:pt x="509" y="569"/>
                    </a:cubicBezTo>
                    <a:cubicBezTo>
                      <a:pt x="509" y="569"/>
                      <a:pt x="509" y="569"/>
                      <a:pt x="509" y="569"/>
                    </a:cubicBezTo>
                    <a:cubicBezTo>
                      <a:pt x="510" y="569"/>
                      <a:pt x="510" y="569"/>
                      <a:pt x="510" y="568"/>
                    </a:cubicBezTo>
                    <a:cubicBezTo>
                      <a:pt x="510" y="568"/>
                      <a:pt x="510" y="568"/>
                      <a:pt x="510" y="568"/>
                    </a:cubicBezTo>
                    <a:cubicBezTo>
                      <a:pt x="510" y="568"/>
                      <a:pt x="510" y="568"/>
                      <a:pt x="510" y="568"/>
                    </a:cubicBezTo>
                    <a:cubicBezTo>
                      <a:pt x="510" y="568"/>
                      <a:pt x="510" y="568"/>
                      <a:pt x="510" y="568"/>
                    </a:cubicBezTo>
                    <a:cubicBezTo>
                      <a:pt x="510" y="568"/>
                      <a:pt x="510" y="568"/>
                      <a:pt x="510" y="568"/>
                    </a:cubicBezTo>
                    <a:cubicBezTo>
                      <a:pt x="510" y="567"/>
                      <a:pt x="510" y="567"/>
                      <a:pt x="510" y="567"/>
                    </a:cubicBezTo>
                    <a:cubicBezTo>
                      <a:pt x="510" y="567"/>
                      <a:pt x="510" y="567"/>
                      <a:pt x="510" y="567"/>
                    </a:cubicBezTo>
                    <a:cubicBezTo>
                      <a:pt x="511" y="567"/>
                      <a:pt x="511" y="567"/>
                      <a:pt x="511" y="567"/>
                    </a:cubicBezTo>
                    <a:cubicBezTo>
                      <a:pt x="511" y="567"/>
                      <a:pt x="511" y="567"/>
                      <a:pt x="511" y="567"/>
                    </a:cubicBezTo>
                    <a:cubicBezTo>
                      <a:pt x="512" y="567"/>
                      <a:pt x="512" y="567"/>
                      <a:pt x="513" y="568"/>
                    </a:cubicBezTo>
                    <a:cubicBezTo>
                      <a:pt x="513" y="568"/>
                      <a:pt x="513" y="568"/>
                      <a:pt x="513" y="569"/>
                    </a:cubicBezTo>
                    <a:cubicBezTo>
                      <a:pt x="513" y="569"/>
                      <a:pt x="513" y="569"/>
                      <a:pt x="513" y="569"/>
                    </a:cubicBezTo>
                    <a:cubicBezTo>
                      <a:pt x="513" y="569"/>
                      <a:pt x="513" y="570"/>
                      <a:pt x="513" y="570"/>
                    </a:cubicBezTo>
                    <a:cubicBezTo>
                      <a:pt x="513" y="570"/>
                      <a:pt x="513" y="570"/>
                      <a:pt x="512" y="570"/>
                    </a:cubicBezTo>
                    <a:cubicBezTo>
                      <a:pt x="512" y="570"/>
                      <a:pt x="512" y="570"/>
                      <a:pt x="512" y="570"/>
                    </a:cubicBezTo>
                    <a:cubicBezTo>
                      <a:pt x="512" y="570"/>
                      <a:pt x="513" y="570"/>
                      <a:pt x="513" y="571"/>
                    </a:cubicBezTo>
                    <a:cubicBezTo>
                      <a:pt x="513" y="571"/>
                      <a:pt x="513" y="571"/>
                      <a:pt x="513" y="571"/>
                    </a:cubicBezTo>
                    <a:cubicBezTo>
                      <a:pt x="513" y="571"/>
                      <a:pt x="513" y="571"/>
                      <a:pt x="513" y="571"/>
                    </a:cubicBezTo>
                    <a:cubicBezTo>
                      <a:pt x="513" y="571"/>
                      <a:pt x="513" y="571"/>
                      <a:pt x="513" y="571"/>
                    </a:cubicBezTo>
                    <a:cubicBezTo>
                      <a:pt x="513" y="571"/>
                      <a:pt x="513" y="571"/>
                      <a:pt x="513" y="571"/>
                    </a:cubicBezTo>
                    <a:cubicBezTo>
                      <a:pt x="513" y="571"/>
                      <a:pt x="513" y="571"/>
                      <a:pt x="513" y="571"/>
                    </a:cubicBezTo>
                    <a:cubicBezTo>
                      <a:pt x="513" y="572"/>
                      <a:pt x="513" y="571"/>
                      <a:pt x="513" y="572"/>
                    </a:cubicBezTo>
                    <a:cubicBezTo>
                      <a:pt x="513" y="572"/>
                      <a:pt x="513" y="572"/>
                      <a:pt x="513" y="572"/>
                    </a:cubicBezTo>
                    <a:cubicBezTo>
                      <a:pt x="513" y="572"/>
                      <a:pt x="513" y="572"/>
                      <a:pt x="513" y="572"/>
                    </a:cubicBezTo>
                    <a:cubicBezTo>
                      <a:pt x="513" y="572"/>
                      <a:pt x="514" y="572"/>
                      <a:pt x="514" y="572"/>
                    </a:cubicBezTo>
                    <a:cubicBezTo>
                      <a:pt x="514" y="572"/>
                      <a:pt x="514" y="571"/>
                      <a:pt x="514" y="571"/>
                    </a:cubicBezTo>
                    <a:cubicBezTo>
                      <a:pt x="514" y="571"/>
                      <a:pt x="514" y="571"/>
                      <a:pt x="514" y="571"/>
                    </a:cubicBezTo>
                    <a:cubicBezTo>
                      <a:pt x="514" y="571"/>
                      <a:pt x="514" y="571"/>
                      <a:pt x="514" y="571"/>
                    </a:cubicBezTo>
                    <a:cubicBezTo>
                      <a:pt x="514" y="571"/>
                      <a:pt x="514" y="571"/>
                      <a:pt x="514" y="571"/>
                    </a:cubicBezTo>
                    <a:cubicBezTo>
                      <a:pt x="514" y="571"/>
                      <a:pt x="514" y="571"/>
                      <a:pt x="515" y="571"/>
                    </a:cubicBezTo>
                    <a:cubicBezTo>
                      <a:pt x="515" y="571"/>
                      <a:pt x="515" y="571"/>
                      <a:pt x="515" y="572"/>
                    </a:cubicBezTo>
                    <a:cubicBezTo>
                      <a:pt x="515" y="572"/>
                      <a:pt x="514" y="572"/>
                      <a:pt x="514" y="572"/>
                    </a:cubicBezTo>
                    <a:cubicBezTo>
                      <a:pt x="514" y="572"/>
                      <a:pt x="515" y="572"/>
                      <a:pt x="515" y="572"/>
                    </a:cubicBezTo>
                    <a:cubicBezTo>
                      <a:pt x="515" y="572"/>
                      <a:pt x="515" y="573"/>
                      <a:pt x="515" y="573"/>
                    </a:cubicBezTo>
                    <a:cubicBezTo>
                      <a:pt x="515" y="573"/>
                      <a:pt x="515" y="573"/>
                      <a:pt x="515" y="573"/>
                    </a:cubicBezTo>
                    <a:cubicBezTo>
                      <a:pt x="515" y="573"/>
                      <a:pt x="515" y="574"/>
                      <a:pt x="515" y="574"/>
                    </a:cubicBezTo>
                    <a:cubicBezTo>
                      <a:pt x="515" y="574"/>
                      <a:pt x="514" y="575"/>
                      <a:pt x="515" y="575"/>
                    </a:cubicBezTo>
                    <a:cubicBezTo>
                      <a:pt x="515" y="575"/>
                      <a:pt x="515" y="576"/>
                      <a:pt x="516" y="576"/>
                    </a:cubicBezTo>
                    <a:cubicBezTo>
                      <a:pt x="516" y="576"/>
                      <a:pt x="516" y="576"/>
                      <a:pt x="516" y="576"/>
                    </a:cubicBezTo>
                    <a:cubicBezTo>
                      <a:pt x="516" y="576"/>
                      <a:pt x="516" y="576"/>
                      <a:pt x="516" y="576"/>
                    </a:cubicBezTo>
                    <a:cubicBezTo>
                      <a:pt x="516" y="576"/>
                      <a:pt x="517" y="576"/>
                      <a:pt x="517" y="577"/>
                    </a:cubicBezTo>
                    <a:cubicBezTo>
                      <a:pt x="517" y="577"/>
                      <a:pt x="517" y="577"/>
                      <a:pt x="517" y="577"/>
                    </a:cubicBezTo>
                    <a:cubicBezTo>
                      <a:pt x="517" y="577"/>
                      <a:pt x="517" y="577"/>
                      <a:pt x="517" y="577"/>
                    </a:cubicBezTo>
                    <a:cubicBezTo>
                      <a:pt x="517" y="578"/>
                      <a:pt x="518" y="578"/>
                      <a:pt x="518" y="578"/>
                    </a:cubicBezTo>
                    <a:cubicBezTo>
                      <a:pt x="518" y="578"/>
                      <a:pt x="518" y="579"/>
                      <a:pt x="517" y="579"/>
                    </a:cubicBezTo>
                    <a:cubicBezTo>
                      <a:pt x="517" y="579"/>
                      <a:pt x="517" y="579"/>
                      <a:pt x="517" y="579"/>
                    </a:cubicBezTo>
                    <a:cubicBezTo>
                      <a:pt x="516" y="579"/>
                      <a:pt x="516" y="579"/>
                      <a:pt x="516" y="579"/>
                    </a:cubicBezTo>
                    <a:cubicBezTo>
                      <a:pt x="516" y="579"/>
                      <a:pt x="516" y="579"/>
                      <a:pt x="516" y="579"/>
                    </a:cubicBezTo>
                    <a:cubicBezTo>
                      <a:pt x="516" y="579"/>
                      <a:pt x="516" y="579"/>
                      <a:pt x="516" y="579"/>
                    </a:cubicBezTo>
                    <a:cubicBezTo>
                      <a:pt x="516" y="580"/>
                      <a:pt x="517" y="579"/>
                      <a:pt x="517" y="580"/>
                    </a:cubicBezTo>
                    <a:cubicBezTo>
                      <a:pt x="518" y="580"/>
                      <a:pt x="518" y="580"/>
                      <a:pt x="518" y="581"/>
                    </a:cubicBezTo>
                    <a:cubicBezTo>
                      <a:pt x="517" y="581"/>
                      <a:pt x="517" y="581"/>
                      <a:pt x="517" y="581"/>
                    </a:cubicBezTo>
                    <a:cubicBezTo>
                      <a:pt x="517" y="581"/>
                      <a:pt x="518" y="581"/>
                      <a:pt x="518" y="581"/>
                    </a:cubicBezTo>
                    <a:cubicBezTo>
                      <a:pt x="518" y="581"/>
                      <a:pt x="518" y="580"/>
                      <a:pt x="518" y="580"/>
                    </a:cubicBezTo>
                    <a:cubicBezTo>
                      <a:pt x="518" y="580"/>
                      <a:pt x="519" y="580"/>
                      <a:pt x="519" y="580"/>
                    </a:cubicBezTo>
                    <a:cubicBezTo>
                      <a:pt x="519" y="580"/>
                      <a:pt x="519" y="581"/>
                      <a:pt x="519" y="581"/>
                    </a:cubicBezTo>
                    <a:cubicBezTo>
                      <a:pt x="519" y="581"/>
                      <a:pt x="519" y="581"/>
                      <a:pt x="519" y="581"/>
                    </a:cubicBezTo>
                    <a:cubicBezTo>
                      <a:pt x="519" y="581"/>
                      <a:pt x="520" y="581"/>
                      <a:pt x="520" y="581"/>
                    </a:cubicBezTo>
                    <a:cubicBezTo>
                      <a:pt x="520" y="581"/>
                      <a:pt x="520" y="581"/>
                      <a:pt x="520" y="581"/>
                    </a:cubicBezTo>
                    <a:cubicBezTo>
                      <a:pt x="520" y="581"/>
                      <a:pt x="520" y="582"/>
                      <a:pt x="520" y="582"/>
                    </a:cubicBezTo>
                    <a:cubicBezTo>
                      <a:pt x="520" y="582"/>
                      <a:pt x="520" y="582"/>
                      <a:pt x="520" y="582"/>
                    </a:cubicBezTo>
                    <a:cubicBezTo>
                      <a:pt x="520" y="582"/>
                      <a:pt x="520" y="582"/>
                      <a:pt x="520" y="582"/>
                    </a:cubicBezTo>
                    <a:cubicBezTo>
                      <a:pt x="520" y="583"/>
                      <a:pt x="520" y="583"/>
                      <a:pt x="519" y="583"/>
                    </a:cubicBezTo>
                    <a:cubicBezTo>
                      <a:pt x="519" y="583"/>
                      <a:pt x="519" y="584"/>
                      <a:pt x="518" y="584"/>
                    </a:cubicBezTo>
                    <a:cubicBezTo>
                      <a:pt x="518" y="584"/>
                      <a:pt x="518" y="583"/>
                      <a:pt x="517" y="583"/>
                    </a:cubicBezTo>
                    <a:cubicBezTo>
                      <a:pt x="517" y="583"/>
                      <a:pt x="516" y="584"/>
                      <a:pt x="516" y="585"/>
                    </a:cubicBezTo>
                    <a:cubicBezTo>
                      <a:pt x="516" y="585"/>
                      <a:pt x="516" y="585"/>
                      <a:pt x="517" y="585"/>
                    </a:cubicBezTo>
                    <a:cubicBezTo>
                      <a:pt x="517" y="585"/>
                      <a:pt x="517" y="585"/>
                      <a:pt x="517" y="585"/>
                    </a:cubicBezTo>
                    <a:cubicBezTo>
                      <a:pt x="517" y="585"/>
                      <a:pt x="517" y="585"/>
                      <a:pt x="517" y="584"/>
                    </a:cubicBezTo>
                    <a:cubicBezTo>
                      <a:pt x="517" y="584"/>
                      <a:pt x="518" y="584"/>
                      <a:pt x="518" y="584"/>
                    </a:cubicBezTo>
                    <a:cubicBezTo>
                      <a:pt x="518" y="584"/>
                      <a:pt x="518" y="584"/>
                      <a:pt x="518" y="584"/>
                    </a:cubicBezTo>
                    <a:cubicBezTo>
                      <a:pt x="518" y="584"/>
                      <a:pt x="518" y="584"/>
                      <a:pt x="518" y="584"/>
                    </a:cubicBezTo>
                    <a:cubicBezTo>
                      <a:pt x="519" y="584"/>
                      <a:pt x="519" y="584"/>
                      <a:pt x="520" y="584"/>
                    </a:cubicBezTo>
                    <a:cubicBezTo>
                      <a:pt x="520" y="584"/>
                      <a:pt x="520" y="584"/>
                      <a:pt x="520" y="583"/>
                    </a:cubicBezTo>
                    <a:cubicBezTo>
                      <a:pt x="520" y="583"/>
                      <a:pt x="520" y="583"/>
                      <a:pt x="521" y="583"/>
                    </a:cubicBezTo>
                    <a:cubicBezTo>
                      <a:pt x="521" y="584"/>
                      <a:pt x="521" y="584"/>
                      <a:pt x="521" y="584"/>
                    </a:cubicBezTo>
                    <a:cubicBezTo>
                      <a:pt x="521" y="584"/>
                      <a:pt x="521" y="584"/>
                      <a:pt x="521" y="584"/>
                    </a:cubicBezTo>
                    <a:cubicBezTo>
                      <a:pt x="521" y="584"/>
                      <a:pt x="521" y="584"/>
                      <a:pt x="521" y="584"/>
                    </a:cubicBezTo>
                    <a:cubicBezTo>
                      <a:pt x="521" y="584"/>
                      <a:pt x="521" y="585"/>
                      <a:pt x="521" y="585"/>
                    </a:cubicBezTo>
                    <a:cubicBezTo>
                      <a:pt x="521" y="585"/>
                      <a:pt x="521" y="585"/>
                      <a:pt x="521" y="585"/>
                    </a:cubicBezTo>
                    <a:cubicBezTo>
                      <a:pt x="521" y="585"/>
                      <a:pt x="521" y="585"/>
                      <a:pt x="521" y="585"/>
                    </a:cubicBezTo>
                    <a:cubicBezTo>
                      <a:pt x="521" y="585"/>
                      <a:pt x="521" y="585"/>
                      <a:pt x="521" y="585"/>
                    </a:cubicBezTo>
                    <a:cubicBezTo>
                      <a:pt x="521" y="585"/>
                      <a:pt x="521" y="585"/>
                      <a:pt x="521" y="586"/>
                    </a:cubicBezTo>
                    <a:cubicBezTo>
                      <a:pt x="521" y="586"/>
                      <a:pt x="521" y="586"/>
                      <a:pt x="521" y="586"/>
                    </a:cubicBezTo>
                    <a:cubicBezTo>
                      <a:pt x="521" y="586"/>
                      <a:pt x="521" y="586"/>
                      <a:pt x="521" y="586"/>
                    </a:cubicBezTo>
                    <a:cubicBezTo>
                      <a:pt x="522" y="586"/>
                      <a:pt x="522" y="587"/>
                      <a:pt x="522" y="586"/>
                    </a:cubicBezTo>
                    <a:cubicBezTo>
                      <a:pt x="522" y="586"/>
                      <a:pt x="523" y="586"/>
                      <a:pt x="523" y="586"/>
                    </a:cubicBezTo>
                    <a:cubicBezTo>
                      <a:pt x="523" y="586"/>
                      <a:pt x="523" y="587"/>
                      <a:pt x="523" y="587"/>
                    </a:cubicBezTo>
                    <a:cubicBezTo>
                      <a:pt x="523" y="587"/>
                      <a:pt x="523" y="587"/>
                      <a:pt x="523" y="587"/>
                    </a:cubicBezTo>
                    <a:cubicBezTo>
                      <a:pt x="523" y="587"/>
                      <a:pt x="523" y="587"/>
                      <a:pt x="523" y="588"/>
                    </a:cubicBezTo>
                    <a:cubicBezTo>
                      <a:pt x="523" y="588"/>
                      <a:pt x="523" y="588"/>
                      <a:pt x="522" y="588"/>
                    </a:cubicBezTo>
                    <a:cubicBezTo>
                      <a:pt x="522" y="588"/>
                      <a:pt x="522" y="588"/>
                      <a:pt x="522" y="588"/>
                    </a:cubicBezTo>
                    <a:cubicBezTo>
                      <a:pt x="522" y="588"/>
                      <a:pt x="522" y="588"/>
                      <a:pt x="522" y="588"/>
                    </a:cubicBezTo>
                    <a:cubicBezTo>
                      <a:pt x="522" y="588"/>
                      <a:pt x="523" y="588"/>
                      <a:pt x="523" y="588"/>
                    </a:cubicBezTo>
                    <a:cubicBezTo>
                      <a:pt x="523" y="588"/>
                      <a:pt x="523" y="588"/>
                      <a:pt x="523" y="588"/>
                    </a:cubicBezTo>
                    <a:cubicBezTo>
                      <a:pt x="523" y="588"/>
                      <a:pt x="523" y="588"/>
                      <a:pt x="523" y="589"/>
                    </a:cubicBezTo>
                    <a:cubicBezTo>
                      <a:pt x="523" y="589"/>
                      <a:pt x="523" y="589"/>
                      <a:pt x="523" y="589"/>
                    </a:cubicBezTo>
                    <a:cubicBezTo>
                      <a:pt x="523" y="589"/>
                      <a:pt x="523" y="590"/>
                      <a:pt x="523" y="590"/>
                    </a:cubicBezTo>
                    <a:cubicBezTo>
                      <a:pt x="523" y="590"/>
                      <a:pt x="523" y="590"/>
                      <a:pt x="522" y="590"/>
                    </a:cubicBezTo>
                    <a:cubicBezTo>
                      <a:pt x="522" y="590"/>
                      <a:pt x="522" y="591"/>
                      <a:pt x="521" y="591"/>
                    </a:cubicBezTo>
                    <a:cubicBezTo>
                      <a:pt x="521" y="591"/>
                      <a:pt x="520" y="591"/>
                      <a:pt x="520" y="591"/>
                    </a:cubicBezTo>
                    <a:cubicBezTo>
                      <a:pt x="519" y="591"/>
                      <a:pt x="520" y="591"/>
                      <a:pt x="520" y="591"/>
                    </a:cubicBezTo>
                    <a:cubicBezTo>
                      <a:pt x="520" y="591"/>
                      <a:pt x="520" y="591"/>
                      <a:pt x="520" y="591"/>
                    </a:cubicBezTo>
                    <a:cubicBezTo>
                      <a:pt x="520" y="591"/>
                      <a:pt x="520" y="592"/>
                      <a:pt x="520" y="592"/>
                    </a:cubicBezTo>
                    <a:cubicBezTo>
                      <a:pt x="520" y="592"/>
                      <a:pt x="519" y="592"/>
                      <a:pt x="519" y="593"/>
                    </a:cubicBezTo>
                    <a:cubicBezTo>
                      <a:pt x="519" y="593"/>
                      <a:pt x="519" y="593"/>
                      <a:pt x="519" y="593"/>
                    </a:cubicBezTo>
                    <a:cubicBezTo>
                      <a:pt x="519" y="593"/>
                      <a:pt x="519" y="593"/>
                      <a:pt x="519" y="593"/>
                    </a:cubicBezTo>
                    <a:cubicBezTo>
                      <a:pt x="520" y="593"/>
                      <a:pt x="520" y="592"/>
                      <a:pt x="520" y="592"/>
                    </a:cubicBezTo>
                    <a:cubicBezTo>
                      <a:pt x="521" y="592"/>
                      <a:pt x="521" y="592"/>
                      <a:pt x="521" y="591"/>
                    </a:cubicBezTo>
                    <a:cubicBezTo>
                      <a:pt x="521" y="591"/>
                      <a:pt x="522" y="591"/>
                      <a:pt x="522" y="591"/>
                    </a:cubicBezTo>
                    <a:cubicBezTo>
                      <a:pt x="522" y="592"/>
                      <a:pt x="522" y="592"/>
                      <a:pt x="522" y="592"/>
                    </a:cubicBezTo>
                    <a:cubicBezTo>
                      <a:pt x="522" y="592"/>
                      <a:pt x="522" y="592"/>
                      <a:pt x="522" y="592"/>
                    </a:cubicBezTo>
                    <a:cubicBezTo>
                      <a:pt x="522" y="592"/>
                      <a:pt x="522" y="592"/>
                      <a:pt x="522" y="592"/>
                    </a:cubicBezTo>
                    <a:cubicBezTo>
                      <a:pt x="522" y="592"/>
                      <a:pt x="523" y="592"/>
                      <a:pt x="523" y="592"/>
                    </a:cubicBezTo>
                    <a:cubicBezTo>
                      <a:pt x="523" y="591"/>
                      <a:pt x="524" y="592"/>
                      <a:pt x="524" y="591"/>
                    </a:cubicBezTo>
                    <a:cubicBezTo>
                      <a:pt x="524" y="591"/>
                      <a:pt x="524" y="591"/>
                      <a:pt x="525" y="591"/>
                    </a:cubicBezTo>
                    <a:cubicBezTo>
                      <a:pt x="525" y="591"/>
                      <a:pt x="525" y="591"/>
                      <a:pt x="525" y="591"/>
                    </a:cubicBezTo>
                    <a:cubicBezTo>
                      <a:pt x="525" y="592"/>
                      <a:pt x="525" y="592"/>
                      <a:pt x="525" y="592"/>
                    </a:cubicBezTo>
                    <a:cubicBezTo>
                      <a:pt x="525" y="592"/>
                      <a:pt x="525" y="592"/>
                      <a:pt x="525" y="592"/>
                    </a:cubicBezTo>
                    <a:cubicBezTo>
                      <a:pt x="525" y="593"/>
                      <a:pt x="525" y="593"/>
                      <a:pt x="525" y="593"/>
                    </a:cubicBezTo>
                    <a:cubicBezTo>
                      <a:pt x="525" y="593"/>
                      <a:pt x="525" y="594"/>
                      <a:pt x="525" y="594"/>
                    </a:cubicBezTo>
                    <a:cubicBezTo>
                      <a:pt x="525" y="594"/>
                      <a:pt x="525" y="594"/>
                      <a:pt x="525" y="594"/>
                    </a:cubicBezTo>
                    <a:cubicBezTo>
                      <a:pt x="525" y="594"/>
                      <a:pt x="525" y="594"/>
                      <a:pt x="525" y="594"/>
                    </a:cubicBezTo>
                    <a:cubicBezTo>
                      <a:pt x="525" y="594"/>
                      <a:pt x="525" y="594"/>
                      <a:pt x="525" y="594"/>
                    </a:cubicBezTo>
                    <a:cubicBezTo>
                      <a:pt x="525" y="594"/>
                      <a:pt x="525" y="594"/>
                      <a:pt x="525" y="595"/>
                    </a:cubicBezTo>
                    <a:cubicBezTo>
                      <a:pt x="525" y="595"/>
                      <a:pt x="525" y="595"/>
                      <a:pt x="525" y="595"/>
                    </a:cubicBezTo>
                    <a:cubicBezTo>
                      <a:pt x="525" y="595"/>
                      <a:pt x="525" y="595"/>
                      <a:pt x="525" y="595"/>
                    </a:cubicBezTo>
                    <a:cubicBezTo>
                      <a:pt x="525" y="595"/>
                      <a:pt x="525" y="595"/>
                      <a:pt x="525" y="595"/>
                    </a:cubicBezTo>
                    <a:cubicBezTo>
                      <a:pt x="524" y="595"/>
                      <a:pt x="524" y="595"/>
                      <a:pt x="523" y="595"/>
                    </a:cubicBezTo>
                    <a:cubicBezTo>
                      <a:pt x="522" y="596"/>
                      <a:pt x="522" y="596"/>
                      <a:pt x="522" y="596"/>
                    </a:cubicBezTo>
                    <a:cubicBezTo>
                      <a:pt x="521" y="597"/>
                      <a:pt x="521" y="597"/>
                      <a:pt x="520" y="597"/>
                    </a:cubicBezTo>
                    <a:cubicBezTo>
                      <a:pt x="520" y="597"/>
                      <a:pt x="520" y="598"/>
                      <a:pt x="520" y="598"/>
                    </a:cubicBezTo>
                    <a:cubicBezTo>
                      <a:pt x="520" y="598"/>
                      <a:pt x="520" y="598"/>
                      <a:pt x="520" y="598"/>
                    </a:cubicBezTo>
                    <a:cubicBezTo>
                      <a:pt x="520" y="598"/>
                      <a:pt x="521" y="598"/>
                      <a:pt x="521" y="598"/>
                    </a:cubicBezTo>
                    <a:cubicBezTo>
                      <a:pt x="521" y="598"/>
                      <a:pt x="521" y="598"/>
                      <a:pt x="521" y="597"/>
                    </a:cubicBezTo>
                    <a:cubicBezTo>
                      <a:pt x="522" y="597"/>
                      <a:pt x="522" y="597"/>
                      <a:pt x="522" y="597"/>
                    </a:cubicBezTo>
                    <a:cubicBezTo>
                      <a:pt x="523" y="596"/>
                      <a:pt x="523" y="596"/>
                      <a:pt x="524" y="596"/>
                    </a:cubicBezTo>
                    <a:cubicBezTo>
                      <a:pt x="524" y="596"/>
                      <a:pt x="524" y="596"/>
                      <a:pt x="525" y="596"/>
                    </a:cubicBezTo>
                    <a:cubicBezTo>
                      <a:pt x="525" y="596"/>
                      <a:pt x="526" y="595"/>
                      <a:pt x="526" y="595"/>
                    </a:cubicBezTo>
                    <a:cubicBezTo>
                      <a:pt x="526" y="595"/>
                      <a:pt x="526" y="596"/>
                      <a:pt x="526" y="596"/>
                    </a:cubicBezTo>
                    <a:cubicBezTo>
                      <a:pt x="526" y="596"/>
                      <a:pt x="526" y="596"/>
                      <a:pt x="527" y="596"/>
                    </a:cubicBezTo>
                    <a:cubicBezTo>
                      <a:pt x="527" y="596"/>
                      <a:pt x="527" y="596"/>
                      <a:pt x="527" y="597"/>
                    </a:cubicBezTo>
                    <a:cubicBezTo>
                      <a:pt x="527" y="597"/>
                      <a:pt x="527" y="597"/>
                      <a:pt x="527" y="597"/>
                    </a:cubicBezTo>
                    <a:cubicBezTo>
                      <a:pt x="527" y="597"/>
                      <a:pt x="527" y="597"/>
                      <a:pt x="527" y="597"/>
                    </a:cubicBezTo>
                    <a:cubicBezTo>
                      <a:pt x="526" y="597"/>
                      <a:pt x="526" y="597"/>
                      <a:pt x="526" y="597"/>
                    </a:cubicBezTo>
                    <a:cubicBezTo>
                      <a:pt x="526" y="597"/>
                      <a:pt x="525" y="597"/>
                      <a:pt x="525" y="598"/>
                    </a:cubicBezTo>
                    <a:cubicBezTo>
                      <a:pt x="525" y="598"/>
                      <a:pt x="526" y="598"/>
                      <a:pt x="526" y="598"/>
                    </a:cubicBezTo>
                    <a:cubicBezTo>
                      <a:pt x="526" y="598"/>
                      <a:pt x="526" y="598"/>
                      <a:pt x="526" y="598"/>
                    </a:cubicBezTo>
                    <a:cubicBezTo>
                      <a:pt x="526" y="598"/>
                      <a:pt x="526" y="598"/>
                      <a:pt x="526" y="598"/>
                    </a:cubicBezTo>
                    <a:cubicBezTo>
                      <a:pt x="526" y="599"/>
                      <a:pt x="527" y="599"/>
                      <a:pt x="527" y="599"/>
                    </a:cubicBezTo>
                    <a:cubicBezTo>
                      <a:pt x="527" y="599"/>
                      <a:pt x="527" y="598"/>
                      <a:pt x="527" y="598"/>
                    </a:cubicBezTo>
                    <a:cubicBezTo>
                      <a:pt x="527" y="598"/>
                      <a:pt x="527" y="598"/>
                      <a:pt x="527" y="598"/>
                    </a:cubicBezTo>
                    <a:cubicBezTo>
                      <a:pt x="527" y="599"/>
                      <a:pt x="528" y="598"/>
                      <a:pt x="528" y="598"/>
                    </a:cubicBezTo>
                    <a:cubicBezTo>
                      <a:pt x="528" y="598"/>
                      <a:pt x="528" y="598"/>
                      <a:pt x="528" y="598"/>
                    </a:cubicBezTo>
                    <a:cubicBezTo>
                      <a:pt x="528" y="598"/>
                      <a:pt x="528" y="598"/>
                      <a:pt x="528" y="598"/>
                    </a:cubicBezTo>
                    <a:cubicBezTo>
                      <a:pt x="528" y="598"/>
                      <a:pt x="529" y="598"/>
                      <a:pt x="529" y="598"/>
                    </a:cubicBezTo>
                    <a:cubicBezTo>
                      <a:pt x="529" y="598"/>
                      <a:pt x="529" y="598"/>
                      <a:pt x="529" y="598"/>
                    </a:cubicBezTo>
                    <a:cubicBezTo>
                      <a:pt x="529" y="599"/>
                      <a:pt x="529" y="599"/>
                      <a:pt x="529" y="599"/>
                    </a:cubicBezTo>
                    <a:cubicBezTo>
                      <a:pt x="530" y="599"/>
                      <a:pt x="530" y="599"/>
                      <a:pt x="530" y="599"/>
                    </a:cubicBezTo>
                    <a:cubicBezTo>
                      <a:pt x="530" y="599"/>
                      <a:pt x="530" y="599"/>
                      <a:pt x="530" y="599"/>
                    </a:cubicBezTo>
                    <a:cubicBezTo>
                      <a:pt x="530" y="600"/>
                      <a:pt x="531" y="600"/>
                      <a:pt x="531" y="600"/>
                    </a:cubicBezTo>
                    <a:cubicBezTo>
                      <a:pt x="531" y="600"/>
                      <a:pt x="531" y="600"/>
                      <a:pt x="531" y="600"/>
                    </a:cubicBezTo>
                    <a:cubicBezTo>
                      <a:pt x="531" y="600"/>
                      <a:pt x="531" y="600"/>
                      <a:pt x="531" y="601"/>
                    </a:cubicBezTo>
                    <a:cubicBezTo>
                      <a:pt x="531" y="601"/>
                      <a:pt x="531" y="601"/>
                      <a:pt x="531" y="601"/>
                    </a:cubicBezTo>
                    <a:cubicBezTo>
                      <a:pt x="531" y="601"/>
                      <a:pt x="531" y="601"/>
                      <a:pt x="531" y="601"/>
                    </a:cubicBezTo>
                    <a:cubicBezTo>
                      <a:pt x="530" y="600"/>
                      <a:pt x="530" y="600"/>
                      <a:pt x="529" y="600"/>
                    </a:cubicBezTo>
                    <a:cubicBezTo>
                      <a:pt x="529" y="600"/>
                      <a:pt x="529" y="600"/>
                      <a:pt x="529" y="600"/>
                    </a:cubicBezTo>
                    <a:cubicBezTo>
                      <a:pt x="529" y="600"/>
                      <a:pt x="529" y="600"/>
                      <a:pt x="529" y="600"/>
                    </a:cubicBezTo>
                    <a:cubicBezTo>
                      <a:pt x="529" y="600"/>
                      <a:pt x="529" y="600"/>
                      <a:pt x="529" y="601"/>
                    </a:cubicBezTo>
                    <a:cubicBezTo>
                      <a:pt x="529" y="601"/>
                      <a:pt x="529" y="601"/>
                      <a:pt x="530" y="601"/>
                    </a:cubicBezTo>
                    <a:cubicBezTo>
                      <a:pt x="530" y="601"/>
                      <a:pt x="530" y="601"/>
                      <a:pt x="530" y="602"/>
                    </a:cubicBezTo>
                    <a:cubicBezTo>
                      <a:pt x="530" y="602"/>
                      <a:pt x="530" y="602"/>
                      <a:pt x="530" y="602"/>
                    </a:cubicBezTo>
                    <a:cubicBezTo>
                      <a:pt x="530" y="602"/>
                      <a:pt x="530" y="602"/>
                      <a:pt x="530" y="602"/>
                    </a:cubicBezTo>
                    <a:cubicBezTo>
                      <a:pt x="529" y="602"/>
                      <a:pt x="529" y="602"/>
                      <a:pt x="529" y="602"/>
                    </a:cubicBezTo>
                    <a:cubicBezTo>
                      <a:pt x="529" y="603"/>
                      <a:pt x="529" y="603"/>
                      <a:pt x="528" y="603"/>
                    </a:cubicBezTo>
                    <a:cubicBezTo>
                      <a:pt x="528" y="603"/>
                      <a:pt x="528" y="603"/>
                      <a:pt x="528" y="603"/>
                    </a:cubicBezTo>
                    <a:cubicBezTo>
                      <a:pt x="528" y="603"/>
                      <a:pt x="528" y="604"/>
                      <a:pt x="527" y="604"/>
                    </a:cubicBezTo>
                    <a:cubicBezTo>
                      <a:pt x="527" y="604"/>
                      <a:pt x="527" y="604"/>
                      <a:pt x="527" y="604"/>
                    </a:cubicBezTo>
                    <a:cubicBezTo>
                      <a:pt x="527" y="604"/>
                      <a:pt x="526" y="604"/>
                      <a:pt x="526" y="604"/>
                    </a:cubicBezTo>
                    <a:cubicBezTo>
                      <a:pt x="526" y="604"/>
                      <a:pt x="526" y="604"/>
                      <a:pt x="526" y="604"/>
                    </a:cubicBezTo>
                    <a:cubicBezTo>
                      <a:pt x="526" y="604"/>
                      <a:pt x="526" y="604"/>
                      <a:pt x="526" y="604"/>
                    </a:cubicBezTo>
                    <a:cubicBezTo>
                      <a:pt x="526" y="604"/>
                      <a:pt x="526" y="604"/>
                      <a:pt x="526" y="604"/>
                    </a:cubicBezTo>
                    <a:cubicBezTo>
                      <a:pt x="527" y="604"/>
                      <a:pt x="528" y="604"/>
                      <a:pt x="528" y="604"/>
                    </a:cubicBezTo>
                    <a:cubicBezTo>
                      <a:pt x="529" y="604"/>
                      <a:pt x="529" y="604"/>
                      <a:pt x="529" y="604"/>
                    </a:cubicBezTo>
                    <a:cubicBezTo>
                      <a:pt x="529" y="605"/>
                      <a:pt x="529" y="605"/>
                      <a:pt x="529" y="605"/>
                    </a:cubicBezTo>
                    <a:cubicBezTo>
                      <a:pt x="530" y="605"/>
                      <a:pt x="530" y="605"/>
                      <a:pt x="530" y="605"/>
                    </a:cubicBezTo>
                    <a:cubicBezTo>
                      <a:pt x="530" y="605"/>
                      <a:pt x="530" y="605"/>
                      <a:pt x="530" y="605"/>
                    </a:cubicBezTo>
                    <a:cubicBezTo>
                      <a:pt x="530" y="606"/>
                      <a:pt x="530" y="606"/>
                      <a:pt x="530" y="606"/>
                    </a:cubicBezTo>
                    <a:cubicBezTo>
                      <a:pt x="530" y="606"/>
                      <a:pt x="530" y="607"/>
                      <a:pt x="530" y="607"/>
                    </a:cubicBezTo>
                    <a:cubicBezTo>
                      <a:pt x="530" y="607"/>
                      <a:pt x="530" y="607"/>
                      <a:pt x="530" y="607"/>
                    </a:cubicBezTo>
                    <a:cubicBezTo>
                      <a:pt x="530" y="607"/>
                      <a:pt x="529" y="607"/>
                      <a:pt x="529" y="607"/>
                    </a:cubicBezTo>
                    <a:cubicBezTo>
                      <a:pt x="530" y="607"/>
                      <a:pt x="530" y="607"/>
                      <a:pt x="530" y="607"/>
                    </a:cubicBezTo>
                    <a:cubicBezTo>
                      <a:pt x="530" y="607"/>
                      <a:pt x="530" y="607"/>
                      <a:pt x="530" y="608"/>
                    </a:cubicBezTo>
                    <a:cubicBezTo>
                      <a:pt x="530" y="608"/>
                      <a:pt x="531" y="608"/>
                      <a:pt x="531" y="608"/>
                    </a:cubicBezTo>
                    <a:cubicBezTo>
                      <a:pt x="532" y="608"/>
                      <a:pt x="532" y="608"/>
                      <a:pt x="533" y="608"/>
                    </a:cubicBezTo>
                    <a:cubicBezTo>
                      <a:pt x="533" y="608"/>
                      <a:pt x="533" y="608"/>
                      <a:pt x="533" y="608"/>
                    </a:cubicBezTo>
                    <a:cubicBezTo>
                      <a:pt x="533" y="608"/>
                      <a:pt x="533" y="608"/>
                      <a:pt x="533" y="608"/>
                    </a:cubicBezTo>
                    <a:cubicBezTo>
                      <a:pt x="534" y="609"/>
                      <a:pt x="534" y="609"/>
                      <a:pt x="534" y="610"/>
                    </a:cubicBezTo>
                    <a:cubicBezTo>
                      <a:pt x="534" y="610"/>
                      <a:pt x="534" y="610"/>
                      <a:pt x="534" y="610"/>
                    </a:cubicBezTo>
                    <a:cubicBezTo>
                      <a:pt x="534" y="610"/>
                      <a:pt x="533" y="610"/>
                      <a:pt x="533" y="610"/>
                    </a:cubicBezTo>
                    <a:cubicBezTo>
                      <a:pt x="533" y="610"/>
                      <a:pt x="533" y="610"/>
                      <a:pt x="533" y="610"/>
                    </a:cubicBezTo>
                    <a:cubicBezTo>
                      <a:pt x="533" y="610"/>
                      <a:pt x="532" y="610"/>
                      <a:pt x="532" y="610"/>
                    </a:cubicBezTo>
                    <a:cubicBezTo>
                      <a:pt x="532" y="610"/>
                      <a:pt x="532" y="611"/>
                      <a:pt x="532" y="611"/>
                    </a:cubicBezTo>
                    <a:cubicBezTo>
                      <a:pt x="532" y="611"/>
                      <a:pt x="533" y="611"/>
                      <a:pt x="533" y="611"/>
                    </a:cubicBezTo>
                    <a:cubicBezTo>
                      <a:pt x="534" y="610"/>
                      <a:pt x="534" y="612"/>
                      <a:pt x="533" y="612"/>
                    </a:cubicBezTo>
                    <a:cubicBezTo>
                      <a:pt x="533" y="612"/>
                      <a:pt x="533" y="612"/>
                      <a:pt x="533" y="612"/>
                    </a:cubicBezTo>
                    <a:cubicBezTo>
                      <a:pt x="533" y="612"/>
                      <a:pt x="533" y="612"/>
                      <a:pt x="533" y="612"/>
                    </a:cubicBezTo>
                    <a:cubicBezTo>
                      <a:pt x="534" y="612"/>
                      <a:pt x="534" y="612"/>
                      <a:pt x="534" y="612"/>
                    </a:cubicBezTo>
                    <a:cubicBezTo>
                      <a:pt x="534" y="613"/>
                      <a:pt x="534" y="613"/>
                      <a:pt x="534" y="614"/>
                    </a:cubicBezTo>
                    <a:cubicBezTo>
                      <a:pt x="533" y="614"/>
                      <a:pt x="533" y="614"/>
                      <a:pt x="533" y="614"/>
                    </a:cubicBezTo>
                    <a:cubicBezTo>
                      <a:pt x="533" y="614"/>
                      <a:pt x="533" y="614"/>
                      <a:pt x="533" y="614"/>
                    </a:cubicBezTo>
                    <a:cubicBezTo>
                      <a:pt x="533" y="614"/>
                      <a:pt x="532" y="614"/>
                      <a:pt x="532" y="614"/>
                    </a:cubicBezTo>
                    <a:cubicBezTo>
                      <a:pt x="532" y="614"/>
                      <a:pt x="532" y="614"/>
                      <a:pt x="532" y="614"/>
                    </a:cubicBezTo>
                    <a:cubicBezTo>
                      <a:pt x="531" y="613"/>
                      <a:pt x="531" y="613"/>
                      <a:pt x="532" y="613"/>
                    </a:cubicBezTo>
                    <a:cubicBezTo>
                      <a:pt x="532" y="613"/>
                      <a:pt x="532" y="613"/>
                      <a:pt x="532" y="612"/>
                    </a:cubicBezTo>
                    <a:cubicBezTo>
                      <a:pt x="532" y="612"/>
                      <a:pt x="532" y="612"/>
                      <a:pt x="532" y="612"/>
                    </a:cubicBezTo>
                    <a:cubicBezTo>
                      <a:pt x="532" y="612"/>
                      <a:pt x="531" y="612"/>
                      <a:pt x="531" y="612"/>
                    </a:cubicBezTo>
                    <a:cubicBezTo>
                      <a:pt x="531" y="612"/>
                      <a:pt x="531" y="612"/>
                      <a:pt x="531" y="612"/>
                    </a:cubicBezTo>
                    <a:cubicBezTo>
                      <a:pt x="530" y="612"/>
                      <a:pt x="530" y="612"/>
                      <a:pt x="530" y="613"/>
                    </a:cubicBezTo>
                    <a:cubicBezTo>
                      <a:pt x="530" y="613"/>
                      <a:pt x="530" y="613"/>
                      <a:pt x="530" y="613"/>
                    </a:cubicBezTo>
                    <a:cubicBezTo>
                      <a:pt x="530" y="613"/>
                      <a:pt x="530" y="613"/>
                      <a:pt x="530" y="613"/>
                    </a:cubicBezTo>
                    <a:cubicBezTo>
                      <a:pt x="530" y="613"/>
                      <a:pt x="530" y="613"/>
                      <a:pt x="530" y="613"/>
                    </a:cubicBezTo>
                    <a:cubicBezTo>
                      <a:pt x="531" y="613"/>
                      <a:pt x="531" y="613"/>
                      <a:pt x="531" y="613"/>
                    </a:cubicBezTo>
                    <a:cubicBezTo>
                      <a:pt x="531" y="614"/>
                      <a:pt x="531" y="614"/>
                      <a:pt x="531" y="614"/>
                    </a:cubicBezTo>
                    <a:cubicBezTo>
                      <a:pt x="531" y="614"/>
                      <a:pt x="531" y="614"/>
                      <a:pt x="531" y="614"/>
                    </a:cubicBezTo>
                    <a:cubicBezTo>
                      <a:pt x="531" y="614"/>
                      <a:pt x="531" y="614"/>
                      <a:pt x="530" y="614"/>
                    </a:cubicBezTo>
                    <a:cubicBezTo>
                      <a:pt x="530" y="614"/>
                      <a:pt x="530" y="614"/>
                      <a:pt x="530" y="614"/>
                    </a:cubicBezTo>
                    <a:cubicBezTo>
                      <a:pt x="530" y="614"/>
                      <a:pt x="530" y="614"/>
                      <a:pt x="530" y="614"/>
                    </a:cubicBezTo>
                    <a:cubicBezTo>
                      <a:pt x="530" y="614"/>
                      <a:pt x="530" y="614"/>
                      <a:pt x="530" y="614"/>
                    </a:cubicBezTo>
                    <a:cubicBezTo>
                      <a:pt x="530" y="614"/>
                      <a:pt x="529" y="614"/>
                      <a:pt x="529" y="614"/>
                    </a:cubicBezTo>
                    <a:cubicBezTo>
                      <a:pt x="529" y="614"/>
                      <a:pt x="528" y="614"/>
                      <a:pt x="528" y="613"/>
                    </a:cubicBezTo>
                    <a:cubicBezTo>
                      <a:pt x="528" y="613"/>
                      <a:pt x="528" y="614"/>
                      <a:pt x="528" y="614"/>
                    </a:cubicBezTo>
                    <a:cubicBezTo>
                      <a:pt x="528" y="614"/>
                      <a:pt x="528" y="614"/>
                      <a:pt x="529" y="614"/>
                    </a:cubicBezTo>
                    <a:cubicBezTo>
                      <a:pt x="529" y="614"/>
                      <a:pt x="529" y="614"/>
                      <a:pt x="529" y="614"/>
                    </a:cubicBezTo>
                    <a:cubicBezTo>
                      <a:pt x="529" y="614"/>
                      <a:pt x="529" y="615"/>
                      <a:pt x="529" y="615"/>
                    </a:cubicBezTo>
                    <a:cubicBezTo>
                      <a:pt x="529" y="615"/>
                      <a:pt x="529" y="615"/>
                      <a:pt x="530" y="615"/>
                    </a:cubicBezTo>
                    <a:cubicBezTo>
                      <a:pt x="530" y="615"/>
                      <a:pt x="530" y="615"/>
                      <a:pt x="530" y="615"/>
                    </a:cubicBezTo>
                    <a:cubicBezTo>
                      <a:pt x="531" y="615"/>
                      <a:pt x="531" y="615"/>
                      <a:pt x="532" y="615"/>
                    </a:cubicBezTo>
                    <a:cubicBezTo>
                      <a:pt x="532" y="615"/>
                      <a:pt x="532" y="616"/>
                      <a:pt x="532" y="616"/>
                    </a:cubicBezTo>
                    <a:cubicBezTo>
                      <a:pt x="531" y="616"/>
                      <a:pt x="531" y="616"/>
                      <a:pt x="531" y="616"/>
                    </a:cubicBezTo>
                    <a:cubicBezTo>
                      <a:pt x="530" y="616"/>
                      <a:pt x="530" y="616"/>
                      <a:pt x="529" y="616"/>
                    </a:cubicBezTo>
                    <a:cubicBezTo>
                      <a:pt x="529" y="616"/>
                      <a:pt x="529" y="616"/>
                      <a:pt x="529" y="616"/>
                    </a:cubicBezTo>
                    <a:cubicBezTo>
                      <a:pt x="529" y="616"/>
                      <a:pt x="529" y="616"/>
                      <a:pt x="529" y="616"/>
                    </a:cubicBezTo>
                    <a:cubicBezTo>
                      <a:pt x="529" y="616"/>
                      <a:pt x="529" y="616"/>
                      <a:pt x="529" y="616"/>
                    </a:cubicBezTo>
                    <a:cubicBezTo>
                      <a:pt x="529" y="616"/>
                      <a:pt x="529" y="617"/>
                      <a:pt x="529" y="617"/>
                    </a:cubicBezTo>
                    <a:cubicBezTo>
                      <a:pt x="529" y="617"/>
                      <a:pt x="529" y="617"/>
                      <a:pt x="529" y="617"/>
                    </a:cubicBezTo>
                    <a:cubicBezTo>
                      <a:pt x="529" y="617"/>
                      <a:pt x="529" y="617"/>
                      <a:pt x="529" y="617"/>
                    </a:cubicBezTo>
                    <a:cubicBezTo>
                      <a:pt x="530" y="617"/>
                      <a:pt x="530" y="617"/>
                      <a:pt x="530" y="617"/>
                    </a:cubicBezTo>
                    <a:cubicBezTo>
                      <a:pt x="530" y="617"/>
                      <a:pt x="530" y="617"/>
                      <a:pt x="531" y="617"/>
                    </a:cubicBezTo>
                    <a:cubicBezTo>
                      <a:pt x="531" y="618"/>
                      <a:pt x="531" y="618"/>
                      <a:pt x="531" y="618"/>
                    </a:cubicBezTo>
                    <a:cubicBezTo>
                      <a:pt x="531" y="618"/>
                      <a:pt x="531" y="618"/>
                      <a:pt x="532" y="618"/>
                    </a:cubicBezTo>
                    <a:cubicBezTo>
                      <a:pt x="532" y="618"/>
                      <a:pt x="532" y="618"/>
                      <a:pt x="532" y="619"/>
                    </a:cubicBezTo>
                    <a:cubicBezTo>
                      <a:pt x="532" y="619"/>
                      <a:pt x="532" y="619"/>
                      <a:pt x="532" y="619"/>
                    </a:cubicBezTo>
                    <a:cubicBezTo>
                      <a:pt x="531" y="619"/>
                      <a:pt x="530" y="619"/>
                      <a:pt x="530" y="618"/>
                    </a:cubicBezTo>
                    <a:cubicBezTo>
                      <a:pt x="529" y="618"/>
                      <a:pt x="529" y="618"/>
                      <a:pt x="529" y="618"/>
                    </a:cubicBezTo>
                    <a:cubicBezTo>
                      <a:pt x="529" y="618"/>
                      <a:pt x="529" y="618"/>
                      <a:pt x="529" y="619"/>
                    </a:cubicBezTo>
                    <a:cubicBezTo>
                      <a:pt x="529" y="619"/>
                      <a:pt x="529" y="619"/>
                      <a:pt x="529" y="619"/>
                    </a:cubicBezTo>
                    <a:cubicBezTo>
                      <a:pt x="530" y="619"/>
                      <a:pt x="531" y="619"/>
                      <a:pt x="532" y="619"/>
                    </a:cubicBezTo>
                    <a:cubicBezTo>
                      <a:pt x="533" y="619"/>
                      <a:pt x="533" y="619"/>
                      <a:pt x="533" y="620"/>
                    </a:cubicBezTo>
                    <a:cubicBezTo>
                      <a:pt x="533" y="620"/>
                      <a:pt x="533" y="620"/>
                      <a:pt x="533" y="620"/>
                    </a:cubicBezTo>
                    <a:cubicBezTo>
                      <a:pt x="533" y="621"/>
                      <a:pt x="533" y="621"/>
                      <a:pt x="533" y="621"/>
                    </a:cubicBezTo>
                    <a:cubicBezTo>
                      <a:pt x="534" y="621"/>
                      <a:pt x="534" y="621"/>
                      <a:pt x="534" y="621"/>
                    </a:cubicBezTo>
                    <a:cubicBezTo>
                      <a:pt x="534" y="621"/>
                      <a:pt x="534" y="622"/>
                      <a:pt x="534" y="622"/>
                    </a:cubicBezTo>
                    <a:cubicBezTo>
                      <a:pt x="534" y="622"/>
                      <a:pt x="534" y="622"/>
                      <a:pt x="534" y="622"/>
                    </a:cubicBezTo>
                    <a:cubicBezTo>
                      <a:pt x="533" y="622"/>
                      <a:pt x="533" y="622"/>
                      <a:pt x="532" y="622"/>
                    </a:cubicBezTo>
                    <a:cubicBezTo>
                      <a:pt x="532" y="621"/>
                      <a:pt x="532" y="621"/>
                      <a:pt x="532" y="622"/>
                    </a:cubicBezTo>
                    <a:cubicBezTo>
                      <a:pt x="532" y="622"/>
                      <a:pt x="533" y="622"/>
                      <a:pt x="533" y="622"/>
                    </a:cubicBezTo>
                    <a:cubicBezTo>
                      <a:pt x="534" y="622"/>
                      <a:pt x="534" y="622"/>
                      <a:pt x="534" y="622"/>
                    </a:cubicBezTo>
                    <a:cubicBezTo>
                      <a:pt x="534" y="622"/>
                      <a:pt x="535" y="623"/>
                      <a:pt x="535" y="623"/>
                    </a:cubicBezTo>
                    <a:cubicBezTo>
                      <a:pt x="535" y="623"/>
                      <a:pt x="536" y="623"/>
                      <a:pt x="536" y="623"/>
                    </a:cubicBezTo>
                    <a:cubicBezTo>
                      <a:pt x="536" y="623"/>
                      <a:pt x="535" y="623"/>
                      <a:pt x="535" y="623"/>
                    </a:cubicBezTo>
                    <a:cubicBezTo>
                      <a:pt x="535" y="623"/>
                      <a:pt x="535" y="623"/>
                      <a:pt x="535" y="623"/>
                    </a:cubicBezTo>
                    <a:cubicBezTo>
                      <a:pt x="536" y="624"/>
                      <a:pt x="536" y="624"/>
                      <a:pt x="537" y="624"/>
                    </a:cubicBezTo>
                    <a:cubicBezTo>
                      <a:pt x="537" y="624"/>
                      <a:pt x="537" y="624"/>
                      <a:pt x="538" y="624"/>
                    </a:cubicBezTo>
                    <a:cubicBezTo>
                      <a:pt x="538" y="624"/>
                      <a:pt x="538" y="624"/>
                      <a:pt x="538" y="624"/>
                    </a:cubicBezTo>
                    <a:cubicBezTo>
                      <a:pt x="538" y="625"/>
                      <a:pt x="537" y="625"/>
                      <a:pt x="537" y="625"/>
                    </a:cubicBezTo>
                    <a:cubicBezTo>
                      <a:pt x="537" y="625"/>
                      <a:pt x="537" y="625"/>
                      <a:pt x="538" y="625"/>
                    </a:cubicBezTo>
                    <a:cubicBezTo>
                      <a:pt x="538" y="625"/>
                      <a:pt x="538" y="625"/>
                      <a:pt x="538" y="625"/>
                    </a:cubicBezTo>
                    <a:cubicBezTo>
                      <a:pt x="538" y="625"/>
                      <a:pt x="538" y="624"/>
                      <a:pt x="538" y="624"/>
                    </a:cubicBezTo>
                    <a:cubicBezTo>
                      <a:pt x="538" y="625"/>
                      <a:pt x="538" y="625"/>
                      <a:pt x="538" y="626"/>
                    </a:cubicBezTo>
                    <a:cubicBezTo>
                      <a:pt x="538" y="626"/>
                      <a:pt x="539" y="626"/>
                      <a:pt x="539" y="626"/>
                    </a:cubicBezTo>
                    <a:cubicBezTo>
                      <a:pt x="539" y="626"/>
                      <a:pt x="539" y="625"/>
                      <a:pt x="539" y="624"/>
                    </a:cubicBezTo>
                    <a:cubicBezTo>
                      <a:pt x="540" y="625"/>
                      <a:pt x="540" y="625"/>
                      <a:pt x="540" y="625"/>
                    </a:cubicBezTo>
                    <a:cubicBezTo>
                      <a:pt x="540" y="625"/>
                      <a:pt x="541" y="625"/>
                      <a:pt x="541" y="625"/>
                    </a:cubicBezTo>
                    <a:cubicBezTo>
                      <a:pt x="541" y="625"/>
                      <a:pt x="541" y="625"/>
                      <a:pt x="541" y="625"/>
                    </a:cubicBezTo>
                    <a:cubicBezTo>
                      <a:pt x="541" y="625"/>
                      <a:pt x="540" y="625"/>
                      <a:pt x="540" y="626"/>
                    </a:cubicBezTo>
                    <a:cubicBezTo>
                      <a:pt x="540" y="626"/>
                      <a:pt x="540" y="626"/>
                      <a:pt x="540" y="626"/>
                    </a:cubicBezTo>
                    <a:cubicBezTo>
                      <a:pt x="540" y="626"/>
                      <a:pt x="540" y="626"/>
                      <a:pt x="540" y="626"/>
                    </a:cubicBezTo>
                    <a:cubicBezTo>
                      <a:pt x="540" y="626"/>
                      <a:pt x="540" y="627"/>
                      <a:pt x="540" y="627"/>
                    </a:cubicBezTo>
                    <a:cubicBezTo>
                      <a:pt x="541" y="627"/>
                      <a:pt x="541" y="627"/>
                      <a:pt x="541" y="628"/>
                    </a:cubicBezTo>
                    <a:cubicBezTo>
                      <a:pt x="541" y="628"/>
                      <a:pt x="540" y="628"/>
                      <a:pt x="540" y="628"/>
                    </a:cubicBezTo>
                    <a:cubicBezTo>
                      <a:pt x="540" y="628"/>
                      <a:pt x="541" y="628"/>
                      <a:pt x="541" y="629"/>
                    </a:cubicBezTo>
                    <a:cubicBezTo>
                      <a:pt x="541" y="629"/>
                      <a:pt x="541" y="629"/>
                      <a:pt x="541" y="629"/>
                    </a:cubicBezTo>
                    <a:cubicBezTo>
                      <a:pt x="541" y="629"/>
                      <a:pt x="541" y="629"/>
                      <a:pt x="541" y="629"/>
                    </a:cubicBezTo>
                    <a:cubicBezTo>
                      <a:pt x="540" y="629"/>
                      <a:pt x="540" y="630"/>
                      <a:pt x="540" y="630"/>
                    </a:cubicBezTo>
                    <a:cubicBezTo>
                      <a:pt x="540" y="630"/>
                      <a:pt x="539" y="631"/>
                      <a:pt x="539" y="631"/>
                    </a:cubicBezTo>
                    <a:cubicBezTo>
                      <a:pt x="539" y="631"/>
                      <a:pt x="539" y="632"/>
                      <a:pt x="540" y="632"/>
                    </a:cubicBezTo>
                    <a:cubicBezTo>
                      <a:pt x="540" y="632"/>
                      <a:pt x="540" y="632"/>
                      <a:pt x="540" y="632"/>
                    </a:cubicBezTo>
                    <a:cubicBezTo>
                      <a:pt x="540" y="631"/>
                      <a:pt x="541" y="631"/>
                      <a:pt x="541" y="631"/>
                    </a:cubicBezTo>
                    <a:cubicBezTo>
                      <a:pt x="541" y="630"/>
                      <a:pt x="542" y="631"/>
                      <a:pt x="542" y="631"/>
                    </a:cubicBezTo>
                    <a:cubicBezTo>
                      <a:pt x="542" y="631"/>
                      <a:pt x="542" y="631"/>
                      <a:pt x="542" y="631"/>
                    </a:cubicBezTo>
                    <a:cubicBezTo>
                      <a:pt x="543" y="631"/>
                      <a:pt x="543" y="631"/>
                      <a:pt x="543" y="631"/>
                    </a:cubicBezTo>
                    <a:cubicBezTo>
                      <a:pt x="543" y="631"/>
                      <a:pt x="543" y="631"/>
                      <a:pt x="544" y="630"/>
                    </a:cubicBezTo>
                    <a:cubicBezTo>
                      <a:pt x="544" y="630"/>
                      <a:pt x="544" y="630"/>
                      <a:pt x="544" y="631"/>
                    </a:cubicBezTo>
                    <a:cubicBezTo>
                      <a:pt x="545" y="631"/>
                      <a:pt x="544" y="631"/>
                      <a:pt x="544" y="631"/>
                    </a:cubicBezTo>
                    <a:cubicBezTo>
                      <a:pt x="544" y="631"/>
                      <a:pt x="544" y="632"/>
                      <a:pt x="544" y="632"/>
                    </a:cubicBezTo>
                    <a:cubicBezTo>
                      <a:pt x="544" y="632"/>
                      <a:pt x="545" y="632"/>
                      <a:pt x="546" y="632"/>
                    </a:cubicBezTo>
                    <a:cubicBezTo>
                      <a:pt x="546" y="632"/>
                      <a:pt x="546" y="632"/>
                      <a:pt x="546" y="632"/>
                    </a:cubicBezTo>
                    <a:cubicBezTo>
                      <a:pt x="546" y="632"/>
                      <a:pt x="546" y="632"/>
                      <a:pt x="546" y="632"/>
                    </a:cubicBezTo>
                    <a:cubicBezTo>
                      <a:pt x="546" y="633"/>
                      <a:pt x="546" y="633"/>
                      <a:pt x="546" y="633"/>
                    </a:cubicBezTo>
                    <a:cubicBezTo>
                      <a:pt x="546" y="633"/>
                      <a:pt x="545" y="634"/>
                      <a:pt x="545" y="634"/>
                    </a:cubicBezTo>
                    <a:cubicBezTo>
                      <a:pt x="545" y="634"/>
                      <a:pt x="544" y="635"/>
                      <a:pt x="544" y="635"/>
                    </a:cubicBezTo>
                    <a:cubicBezTo>
                      <a:pt x="544" y="635"/>
                      <a:pt x="545" y="635"/>
                      <a:pt x="545" y="635"/>
                    </a:cubicBezTo>
                    <a:cubicBezTo>
                      <a:pt x="545" y="635"/>
                      <a:pt x="545" y="634"/>
                      <a:pt x="545" y="634"/>
                    </a:cubicBezTo>
                    <a:cubicBezTo>
                      <a:pt x="546" y="634"/>
                      <a:pt x="546" y="633"/>
                      <a:pt x="547" y="633"/>
                    </a:cubicBezTo>
                    <a:cubicBezTo>
                      <a:pt x="547" y="633"/>
                      <a:pt x="548" y="632"/>
                      <a:pt x="548" y="631"/>
                    </a:cubicBezTo>
                    <a:cubicBezTo>
                      <a:pt x="548" y="631"/>
                      <a:pt x="548" y="631"/>
                      <a:pt x="548" y="631"/>
                    </a:cubicBezTo>
                    <a:cubicBezTo>
                      <a:pt x="548" y="631"/>
                      <a:pt x="548" y="631"/>
                      <a:pt x="548" y="631"/>
                    </a:cubicBezTo>
                    <a:cubicBezTo>
                      <a:pt x="548" y="631"/>
                      <a:pt x="549" y="631"/>
                      <a:pt x="549" y="632"/>
                    </a:cubicBezTo>
                    <a:cubicBezTo>
                      <a:pt x="549" y="632"/>
                      <a:pt x="549" y="632"/>
                      <a:pt x="548" y="632"/>
                    </a:cubicBezTo>
                    <a:cubicBezTo>
                      <a:pt x="548" y="633"/>
                      <a:pt x="547" y="633"/>
                      <a:pt x="547" y="634"/>
                    </a:cubicBezTo>
                    <a:cubicBezTo>
                      <a:pt x="547" y="634"/>
                      <a:pt x="548" y="634"/>
                      <a:pt x="548" y="633"/>
                    </a:cubicBezTo>
                    <a:cubicBezTo>
                      <a:pt x="548" y="633"/>
                      <a:pt x="548" y="633"/>
                      <a:pt x="548" y="633"/>
                    </a:cubicBezTo>
                    <a:cubicBezTo>
                      <a:pt x="548" y="633"/>
                      <a:pt x="549" y="633"/>
                      <a:pt x="549" y="633"/>
                    </a:cubicBezTo>
                    <a:cubicBezTo>
                      <a:pt x="549" y="633"/>
                      <a:pt x="549" y="632"/>
                      <a:pt x="549" y="632"/>
                    </a:cubicBezTo>
                    <a:cubicBezTo>
                      <a:pt x="549" y="632"/>
                      <a:pt x="550" y="632"/>
                      <a:pt x="550" y="633"/>
                    </a:cubicBezTo>
                    <a:cubicBezTo>
                      <a:pt x="550" y="633"/>
                      <a:pt x="550" y="633"/>
                      <a:pt x="550" y="633"/>
                    </a:cubicBezTo>
                    <a:cubicBezTo>
                      <a:pt x="549" y="633"/>
                      <a:pt x="549" y="633"/>
                      <a:pt x="549" y="633"/>
                    </a:cubicBezTo>
                    <a:cubicBezTo>
                      <a:pt x="549" y="634"/>
                      <a:pt x="549" y="634"/>
                      <a:pt x="549" y="634"/>
                    </a:cubicBezTo>
                    <a:cubicBezTo>
                      <a:pt x="549" y="634"/>
                      <a:pt x="550" y="634"/>
                      <a:pt x="550" y="634"/>
                    </a:cubicBezTo>
                    <a:cubicBezTo>
                      <a:pt x="550" y="634"/>
                      <a:pt x="549" y="635"/>
                      <a:pt x="549" y="635"/>
                    </a:cubicBezTo>
                    <a:cubicBezTo>
                      <a:pt x="549" y="635"/>
                      <a:pt x="550" y="635"/>
                      <a:pt x="550" y="636"/>
                    </a:cubicBezTo>
                    <a:cubicBezTo>
                      <a:pt x="551" y="636"/>
                      <a:pt x="552" y="636"/>
                      <a:pt x="553" y="636"/>
                    </a:cubicBezTo>
                    <a:cubicBezTo>
                      <a:pt x="553" y="636"/>
                      <a:pt x="553" y="636"/>
                      <a:pt x="553" y="636"/>
                    </a:cubicBezTo>
                    <a:cubicBezTo>
                      <a:pt x="553" y="636"/>
                      <a:pt x="553" y="636"/>
                      <a:pt x="554" y="636"/>
                    </a:cubicBezTo>
                    <a:cubicBezTo>
                      <a:pt x="554" y="636"/>
                      <a:pt x="554" y="636"/>
                      <a:pt x="554" y="636"/>
                    </a:cubicBezTo>
                    <a:cubicBezTo>
                      <a:pt x="555" y="636"/>
                      <a:pt x="555" y="636"/>
                      <a:pt x="555" y="636"/>
                    </a:cubicBezTo>
                    <a:cubicBezTo>
                      <a:pt x="555" y="635"/>
                      <a:pt x="556" y="635"/>
                      <a:pt x="556" y="635"/>
                    </a:cubicBezTo>
                    <a:cubicBezTo>
                      <a:pt x="556" y="635"/>
                      <a:pt x="556" y="635"/>
                      <a:pt x="557" y="635"/>
                    </a:cubicBezTo>
                    <a:cubicBezTo>
                      <a:pt x="557" y="635"/>
                      <a:pt x="557" y="635"/>
                      <a:pt x="557" y="635"/>
                    </a:cubicBezTo>
                    <a:cubicBezTo>
                      <a:pt x="557" y="635"/>
                      <a:pt x="556" y="635"/>
                      <a:pt x="556" y="635"/>
                    </a:cubicBezTo>
                    <a:cubicBezTo>
                      <a:pt x="557" y="635"/>
                      <a:pt x="557" y="636"/>
                      <a:pt x="557" y="636"/>
                    </a:cubicBezTo>
                    <a:cubicBezTo>
                      <a:pt x="557" y="636"/>
                      <a:pt x="556" y="636"/>
                      <a:pt x="556" y="636"/>
                    </a:cubicBezTo>
                    <a:cubicBezTo>
                      <a:pt x="556" y="637"/>
                      <a:pt x="555" y="637"/>
                      <a:pt x="555" y="637"/>
                    </a:cubicBezTo>
                    <a:cubicBezTo>
                      <a:pt x="556" y="637"/>
                      <a:pt x="557" y="637"/>
                      <a:pt x="557" y="637"/>
                    </a:cubicBezTo>
                    <a:cubicBezTo>
                      <a:pt x="557" y="637"/>
                      <a:pt x="558" y="637"/>
                      <a:pt x="558" y="637"/>
                    </a:cubicBezTo>
                    <a:cubicBezTo>
                      <a:pt x="558" y="637"/>
                      <a:pt x="558" y="637"/>
                      <a:pt x="558" y="638"/>
                    </a:cubicBezTo>
                    <a:cubicBezTo>
                      <a:pt x="558" y="638"/>
                      <a:pt x="558" y="638"/>
                      <a:pt x="559" y="638"/>
                    </a:cubicBezTo>
                    <a:cubicBezTo>
                      <a:pt x="559" y="638"/>
                      <a:pt x="560" y="638"/>
                      <a:pt x="560" y="638"/>
                    </a:cubicBezTo>
                    <a:cubicBezTo>
                      <a:pt x="560" y="638"/>
                      <a:pt x="561" y="639"/>
                      <a:pt x="561" y="639"/>
                    </a:cubicBezTo>
                    <a:cubicBezTo>
                      <a:pt x="561" y="639"/>
                      <a:pt x="561" y="639"/>
                      <a:pt x="560" y="640"/>
                    </a:cubicBezTo>
                    <a:cubicBezTo>
                      <a:pt x="560" y="640"/>
                      <a:pt x="559" y="641"/>
                      <a:pt x="559" y="641"/>
                    </a:cubicBezTo>
                    <a:cubicBezTo>
                      <a:pt x="558" y="641"/>
                      <a:pt x="558" y="641"/>
                      <a:pt x="558" y="641"/>
                    </a:cubicBezTo>
                    <a:cubicBezTo>
                      <a:pt x="557" y="641"/>
                      <a:pt x="556" y="641"/>
                      <a:pt x="555" y="642"/>
                    </a:cubicBezTo>
                    <a:cubicBezTo>
                      <a:pt x="555" y="642"/>
                      <a:pt x="554" y="642"/>
                      <a:pt x="554" y="642"/>
                    </a:cubicBezTo>
                    <a:cubicBezTo>
                      <a:pt x="554" y="642"/>
                      <a:pt x="554" y="642"/>
                      <a:pt x="554" y="642"/>
                    </a:cubicBezTo>
                    <a:cubicBezTo>
                      <a:pt x="554" y="643"/>
                      <a:pt x="553" y="643"/>
                      <a:pt x="552" y="643"/>
                    </a:cubicBezTo>
                    <a:cubicBezTo>
                      <a:pt x="553" y="643"/>
                      <a:pt x="553" y="643"/>
                      <a:pt x="553" y="644"/>
                    </a:cubicBezTo>
                    <a:cubicBezTo>
                      <a:pt x="553" y="644"/>
                      <a:pt x="553" y="644"/>
                      <a:pt x="553" y="644"/>
                    </a:cubicBezTo>
                    <a:cubicBezTo>
                      <a:pt x="553" y="644"/>
                      <a:pt x="553" y="644"/>
                      <a:pt x="553" y="644"/>
                    </a:cubicBezTo>
                    <a:cubicBezTo>
                      <a:pt x="552" y="645"/>
                      <a:pt x="551" y="645"/>
                      <a:pt x="550" y="644"/>
                    </a:cubicBezTo>
                    <a:cubicBezTo>
                      <a:pt x="550" y="644"/>
                      <a:pt x="550" y="644"/>
                      <a:pt x="550" y="644"/>
                    </a:cubicBezTo>
                    <a:cubicBezTo>
                      <a:pt x="549" y="644"/>
                      <a:pt x="547" y="645"/>
                      <a:pt x="546" y="645"/>
                    </a:cubicBezTo>
                    <a:cubicBezTo>
                      <a:pt x="547" y="645"/>
                      <a:pt x="547" y="645"/>
                      <a:pt x="548" y="645"/>
                    </a:cubicBezTo>
                    <a:cubicBezTo>
                      <a:pt x="548" y="645"/>
                      <a:pt x="549" y="645"/>
                      <a:pt x="549" y="645"/>
                    </a:cubicBezTo>
                    <a:cubicBezTo>
                      <a:pt x="549" y="645"/>
                      <a:pt x="549" y="645"/>
                      <a:pt x="549" y="645"/>
                    </a:cubicBezTo>
                    <a:cubicBezTo>
                      <a:pt x="549" y="645"/>
                      <a:pt x="549" y="645"/>
                      <a:pt x="549" y="645"/>
                    </a:cubicBezTo>
                    <a:cubicBezTo>
                      <a:pt x="548" y="647"/>
                      <a:pt x="546" y="647"/>
                      <a:pt x="545" y="647"/>
                    </a:cubicBezTo>
                    <a:cubicBezTo>
                      <a:pt x="544" y="648"/>
                      <a:pt x="543" y="648"/>
                      <a:pt x="543" y="648"/>
                    </a:cubicBezTo>
                    <a:cubicBezTo>
                      <a:pt x="542" y="649"/>
                      <a:pt x="542" y="649"/>
                      <a:pt x="542" y="650"/>
                    </a:cubicBezTo>
                    <a:cubicBezTo>
                      <a:pt x="542" y="650"/>
                      <a:pt x="542" y="651"/>
                      <a:pt x="542" y="651"/>
                    </a:cubicBezTo>
                    <a:cubicBezTo>
                      <a:pt x="542" y="651"/>
                      <a:pt x="542" y="651"/>
                      <a:pt x="542" y="651"/>
                    </a:cubicBezTo>
                    <a:cubicBezTo>
                      <a:pt x="542" y="651"/>
                      <a:pt x="542" y="651"/>
                      <a:pt x="542" y="651"/>
                    </a:cubicBezTo>
                    <a:cubicBezTo>
                      <a:pt x="542" y="652"/>
                      <a:pt x="541" y="652"/>
                      <a:pt x="541" y="652"/>
                    </a:cubicBezTo>
                    <a:cubicBezTo>
                      <a:pt x="541" y="652"/>
                      <a:pt x="540" y="652"/>
                      <a:pt x="540" y="652"/>
                    </a:cubicBezTo>
                    <a:cubicBezTo>
                      <a:pt x="540" y="652"/>
                      <a:pt x="541" y="653"/>
                      <a:pt x="541" y="653"/>
                    </a:cubicBezTo>
                    <a:cubicBezTo>
                      <a:pt x="541" y="652"/>
                      <a:pt x="541" y="652"/>
                      <a:pt x="541" y="652"/>
                    </a:cubicBezTo>
                    <a:cubicBezTo>
                      <a:pt x="541" y="652"/>
                      <a:pt x="542" y="652"/>
                      <a:pt x="542" y="652"/>
                    </a:cubicBezTo>
                    <a:cubicBezTo>
                      <a:pt x="542" y="653"/>
                      <a:pt x="542" y="652"/>
                      <a:pt x="543" y="652"/>
                    </a:cubicBezTo>
                    <a:cubicBezTo>
                      <a:pt x="543" y="652"/>
                      <a:pt x="543" y="652"/>
                      <a:pt x="543" y="651"/>
                    </a:cubicBezTo>
                    <a:cubicBezTo>
                      <a:pt x="543" y="651"/>
                      <a:pt x="543" y="651"/>
                      <a:pt x="544" y="651"/>
                    </a:cubicBezTo>
                    <a:cubicBezTo>
                      <a:pt x="544" y="651"/>
                      <a:pt x="544" y="651"/>
                      <a:pt x="544" y="651"/>
                    </a:cubicBezTo>
                    <a:cubicBezTo>
                      <a:pt x="545" y="651"/>
                      <a:pt x="545" y="651"/>
                      <a:pt x="546" y="650"/>
                    </a:cubicBezTo>
                    <a:cubicBezTo>
                      <a:pt x="547" y="650"/>
                      <a:pt x="547" y="649"/>
                      <a:pt x="548" y="649"/>
                    </a:cubicBezTo>
                    <a:cubicBezTo>
                      <a:pt x="549" y="649"/>
                      <a:pt x="549" y="649"/>
                      <a:pt x="549" y="649"/>
                    </a:cubicBezTo>
                    <a:cubicBezTo>
                      <a:pt x="549" y="649"/>
                      <a:pt x="550" y="648"/>
                      <a:pt x="550" y="648"/>
                    </a:cubicBezTo>
                    <a:cubicBezTo>
                      <a:pt x="550" y="648"/>
                      <a:pt x="549" y="648"/>
                      <a:pt x="549" y="648"/>
                    </a:cubicBezTo>
                    <a:cubicBezTo>
                      <a:pt x="549" y="647"/>
                      <a:pt x="550" y="647"/>
                      <a:pt x="550" y="647"/>
                    </a:cubicBezTo>
                    <a:cubicBezTo>
                      <a:pt x="550" y="647"/>
                      <a:pt x="550" y="646"/>
                      <a:pt x="551" y="646"/>
                    </a:cubicBezTo>
                    <a:cubicBezTo>
                      <a:pt x="551" y="646"/>
                      <a:pt x="551" y="646"/>
                      <a:pt x="552" y="646"/>
                    </a:cubicBezTo>
                    <a:cubicBezTo>
                      <a:pt x="553" y="645"/>
                      <a:pt x="554" y="645"/>
                      <a:pt x="555" y="644"/>
                    </a:cubicBezTo>
                    <a:cubicBezTo>
                      <a:pt x="555" y="644"/>
                      <a:pt x="556" y="644"/>
                      <a:pt x="556" y="644"/>
                    </a:cubicBezTo>
                    <a:cubicBezTo>
                      <a:pt x="556" y="644"/>
                      <a:pt x="557" y="645"/>
                      <a:pt x="557" y="644"/>
                    </a:cubicBezTo>
                    <a:cubicBezTo>
                      <a:pt x="556" y="644"/>
                      <a:pt x="556" y="644"/>
                      <a:pt x="555" y="644"/>
                    </a:cubicBezTo>
                    <a:cubicBezTo>
                      <a:pt x="554" y="644"/>
                      <a:pt x="554" y="644"/>
                      <a:pt x="553" y="644"/>
                    </a:cubicBezTo>
                    <a:cubicBezTo>
                      <a:pt x="553" y="643"/>
                      <a:pt x="554" y="643"/>
                      <a:pt x="554" y="643"/>
                    </a:cubicBezTo>
                    <a:cubicBezTo>
                      <a:pt x="555" y="643"/>
                      <a:pt x="556" y="643"/>
                      <a:pt x="557" y="643"/>
                    </a:cubicBezTo>
                    <a:cubicBezTo>
                      <a:pt x="558" y="643"/>
                      <a:pt x="559" y="643"/>
                      <a:pt x="560" y="643"/>
                    </a:cubicBezTo>
                    <a:cubicBezTo>
                      <a:pt x="560" y="643"/>
                      <a:pt x="560" y="643"/>
                      <a:pt x="560" y="644"/>
                    </a:cubicBezTo>
                    <a:cubicBezTo>
                      <a:pt x="560" y="644"/>
                      <a:pt x="560" y="644"/>
                      <a:pt x="560" y="644"/>
                    </a:cubicBezTo>
                    <a:cubicBezTo>
                      <a:pt x="561" y="645"/>
                      <a:pt x="562" y="646"/>
                      <a:pt x="562" y="646"/>
                    </a:cubicBezTo>
                    <a:cubicBezTo>
                      <a:pt x="562" y="647"/>
                      <a:pt x="562" y="647"/>
                      <a:pt x="562" y="647"/>
                    </a:cubicBezTo>
                    <a:cubicBezTo>
                      <a:pt x="562" y="647"/>
                      <a:pt x="562" y="647"/>
                      <a:pt x="562" y="647"/>
                    </a:cubicBezTo>
                    <a:cubicBezTo>
                      <a:pt x="562" y="647"/>
                      <a:pt x="562" y="648"/>
                      <a:pt x="562" y="648"/>
                    </a:cubicBezTo>
                    <a:cubicBezTo>
                      <a:pt x="561" y="649"/>
                      <a:pt x="560" y="649"/>
                      <a:pt x="560" y="650"/>
                    </a:cubicBezTo>
                    <a:cubicBezTo>
                      <a:pt x="560" y="650"/>
                      <a:pt x="561" y="650"/>
                      <a:pt x="561" y="650"/>
                    </a:cubicBezTo>
                    <a:cubicBezTo>
                      <a:pt x="561" y="650"/>
                      <a:pt x="561" y="650"/>
                      <a:pt x="561" y="650"/>
                    </a:cubicBezTo>
                    <a:cubicBezTo>
                      <a:pt x="561" y="651"/>
                      <a:pt x="561" y="651"/>
                      <a:pt x="561" y="651"/>
                    </a:cubicBezTo>
                    <a:cubicBezTo>
                      <a:pt x="562" y="651"/>
                      <a:pt x="562" y="650"/>
                      <a:pt x="562" y="649"/>
                    </a:cubicBezTo>
                    <a:cubicBezTo>
                      <a:pt x="562" y="649"/>
                      <a:pt x="562" y="649"/>
                      <a:pt x="562" y="649"/>
                    </a:cubicBezTo>
                    <a:cubicBezTo>
                      <a:pt x="562" y="649"/>
                      <a:pt x="562" y="649"/>
                      <a:pt x="562" y="649"/>
                    </a:cubicBezTo>
                    <a:cubicBezTo>
                      <a:pt x="563" y="648"/>
                      <a:pt x="564" y="649"/>
                      <a:pt x="566" y="648"/>
                    </a:cubicBezTo>
                    <a:cubicBezTo>
                      <a:pt x="566" y="648"/>
                      <a:pt x="566" y="648"/>
                      <a:pt x="567" y="648"/>
                    </a:cubicBezTo>
                    <a:cubicBezTo>
                      <a:pt x="567" y="648"/>
                      <a:pt x="566" y="648"/>
                      <a:pt x="566" y="648"/>
                    </a:cubicBezTo>
                    <a:cubicBezTo>
                      <a:pt x="566" y="649"/>
                      <a:pt x="566" y="649"/>
                      <a:pt x="566" y="649"/>
                    </a:cubicBezTo>
                    <a:cubicBezTo>
                      <a:pt x="566" y="650"/>
                      <a:pt x="568" y="650"/>
                      <a:pt x="568" y="650"/>
                    </a:cubicBezTo>
                    <a:cubicBezTo>
                      <a:pt x="568" y="650"/>
                      <a:pt x="568" y="650"/>
                      <a:pt x="569" y="650"/>
                    </a:cubicBezTo>
                    <a:cubicBezTo>
                      <a:pt x="569" y="650"/>
                      <a:pt x="569" y="650"/>
                      <a:pt x="569" y="650"/>
                    </a:cubicBezTo>
                    <a:cubicBezTo>
                      <a:pt x="569" y="650"/>
                      <a:pt x="570" y="650"/>
                      <a:pt x="569" y="651"/>
                    </a:cubicBezTo>
                    <a:cubicBezTo>
                      <a:pt x="569" y="651"/>
                      <a:pt x="569" y="651"/>
                      <a:pt x="569" y="651"/>
                    </a:cubicBezTo>
                    <a:cubicBezTo>
                      <a:pt x="569" y="651"/>
                      <a:pt x="569" y="651"/>
                      <a:pt x="569" y="651"/>
                    </a:cubicBezTo>
                    <a:cubicBezTo>
                      <a:pt x="569" y="651"/>
                      <a:pt x="568" y="651"/>
                      <a:pt x="568" y="651"/>
                    </a:cubicBezTo>
                    <a:cubicBezTo>
                      <a:pt x="568" y="651"/>
                      <a:pt x="568" y="651"/>
                      <a:pt x="569" y="651"/>
                    </a:cubicBezTo>
                    <a:cubicBezTo>
                      <a:pt x="569" y="651"/>
                      <a:pt x="569" y="651"/>
                      <a:pt x="569" y="651"/>
                    </a:cubicBezTo>
                    <a:cubicBezTo>
                      <a:pt x="570" y="652"/>
                      <a:pt x="570" y="652"/>
                      <a:pt x="570" y="652"/>
                    </a:cubicBezTo>
                    <a:cubicBezTo>
                      <a:pt x="570" y="652"/>
                      <a:pt x="570" y="653"/>
                      <a:pt x="571" y="653"/>
                    </a:cubicBezTo>
                    <a:cubicBezTo>
                      <a:pt x="571" y="653"/>
                      <a:pt x="571" y="654"/>
                      <a:pt x="571" y="654"/>
                    </a:cubicBezTo>
                    <a:cubicBezTo>
                      <a:pt x="571" y="654"/>
                      <a:pt x="571" y="654"/>
                      <a:pt x="571" y="654"/>
                    </a:cubicBezTo>
                    <a:cubicBezTo>
                      <a:pt x="571" y="654"/>
                      <a:pt x="571" y="654"/>
                      <a:pt x="571" y="654"/>
                    </a:cubicBezTo>
                    <a:cubicBezTo>
                      <a:pt x="571" y="655"/>
                      <a:pt x="571" y="655"/>
                      <a:pt x="571" y="656"/>
                    </a:cubicBezTo>
                    <a:cubicBezTo>
                      <a:pt x="571" y="656"/>
                      <a:pt x="571" y="656"/>
                      <a:pt x="571" y="656"/>
                    </a:cubicBezTo>
                    <a:cubicBezTo>
                      <a:pt x="571" y="656"/>
                      <a:pt x="570" y="656"/>
                      <a:pt x="569" y="656"/>
                    </a:cubicBezTo>
                    <a:cubicBezTo>
                      <a:pt x="570" y="657"/>
                      <a:pt x="570" y="657"/>
                      <a:pt x="570" y="657"/>
                    </a:cubicBezTo>
                    <a:cubicBezTo>
                      <a:pt x="570" y="657"/>
                      <a:pt x="570" y="657"/>
                      <a:pt x="571" y="658"/>
                    </a:cubicBezTo>
                    <a:cubicBezTo>
                      <a:pt x="571" y="658"/>
                      <a:pt x="571" y="658"/>
                      <a:pt x="571" y="658"/>
                    </a:cubicBezTo>
                    <a:cubicBezTo>
                      <a:pt x="571" y="658"/>
                      <a:pt x="571" y="658"/>
                      <a:pt x="571" y="658"/>
                    </a:cubicBezTo>
                    <a:cubicBezTo>
                      <a:pt x="570" y="658"/>
                      <a:pt x="570" y="659"/>
                      <a:pt x="570" y="659"/>
                    </a:cubicBezTo>
                    <a:cubicBezTo>
                      <a:pt x="570" y="659"/>
                      <a:pt x="570" y="659"/>
                      <a:pt x="570" y="659"/>
                    </a:cubicBezTo>
                    <a:cubicBezTo>
                      <a:pt x="570" y="659"/>
                      <a:pt x="570" y="659"/>
                      <a:pt x="570" y="659"/>
                    </a:cubicBezTo>
                    <a:cubicBezTo>
                      <a:pt x="569" y="659"/>
                      <a:pt x="569" y="659"/>
                      <a:pt x="569" y="659"/>
                    </a:cubicBezTo>
                    <a:cubicBezTo>
                      <a:pt x="569" y="659"/>
                      <a:pt x="569" y="659"/>
                      <a:pt x="569" y="659"/>
                    </a:cubicBezTo>
                    <a:cubicBezTo>
                      <a:pt x="569" y="659"/>
                      <a:pt x="569" y="659"/>
                      <a:pt x="569" y="659"/>
                    </a:cubicBezTo>
                    <a:cubicBezTo>
                      <a:pt x="570" y="659"/>
                      <a:pt x="570" y="660"/>
                      <a:pt x="570" y="660"/>
                    </a:cubicBezTo>
                    <a:cubicBezTo>
                      <a:pt x="570" y="660"/>
                      <a:pt x="570" y="660"/>
                      <a:pt x="571" y="660"/>
                    </a:cubicBezTo>
                    <a:cubicBezTo>
                      <a:pt x="571" y="660"/>
                      <a:pt x="571" y="660"/>
                      <a:pt x="571" y="660"/>
                    </a:cubicBezTo>
                    <a:cubicBezTo>
                      <a:pt x="571" y="660"/>
                      <a:pt x="571" y="661"/>
                      <a:pt x="571" y="661"/>
                    </a:cubicBezTo>
                    <a:cubicBezTo>
                      <a:pt x="571" y="661"/>
                      <a:pt x="571" y="662"/>
                      <a:pt x="571" y="662"/>
                    </a:cubicBezTo>
                    <a:cubicBezTo>
                      <a:pt x="571" y="662"/>
                      <a:pt x="570" y="661"/>
                      <a:pt x="569" y="661"/>
                    </a:cubicBezTo>
                    <a:cubicBezTo>
                      <a:pt x="569" y="661"/>
                      <a:pt x="569" y="661"/>
                      <a:pt x="569" y="661"/>
                    </a:cubicBezTo>
                    <a:cubicBezTo>
                      <a:pt x="569" y="661"/>
                      <a:pt x="569" y="662"/>
                      <a:pt x="569" y="662"/>
                    </a:cubicBezTo>
                    <a:cubicBezTo>
                      <a:pt x="570" y="662"/>
                      <a:pt x="570" y="662"/>
                      <a:pt x="571" y="662"/>
                    </a:cubicBezTo>
                    <a:cubicBezTo>
                      <a:pt x="571" y="662"/>
                      <a:pt x="572" y="662"/>
                      <a:pt x="572" y="663"/>
                    </a:cubicBezTo>
                    <a:cubicBezTo>
                      <a:pt x="572" y="663"/>
                      <a:pt x="572" y="663"/>
                      <a:pt x="572" y="66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12" name="Freeform 776">
                <a:extLst>
                  <a:ext uri="{FF2B5EF4-FFF2-40B4-BE49-F238E27FC236}">
                    <a16:creationId xmlns:a16="http://schemas.microsoft.com/office/drawing/2014/main" id="{F6517D08-65B0-DFFF-0D9B-09F83AE176BC}"/>
                  </a:ext>
                </a:extLst>
              </p:cNvPr>
              <p:cNvSpPr>
                <a:spLocks noEditPoints="1"/>
              </p:cNvSpPr>
              <p:nvPr/>
            </p:nvSpPr>
            <p:spPr bwMode="auto">
              <a:xfrm>
                <a:off x="3128963" y="4075113"/>
                <a:ext cx="211137" cy="184150"/>
              </a:xfrm>
              <a:custGeom>
                <a:avLst/>
                <a:gdLst>
                  <a:gd name="T0" fmla="*/ 5 w 51"/>
                  <a:gd name="T1" fmla="*/ 16 h 44"/>
                  <a:gd name="T2" fmla="*/ 6 w 51"/>
                  <a:gd name="T3" fmla="*/ 13 h 44"/>
                  <a:gd name="T4" fmla="*/ 8 w 51"/>
                  <a:gd name="T5" fmla="*/ 18 h 44"/>
                  <a:gd name="T6" fmla="*/ 7 w 51"/>
                  <a:gd name="T7" fmla="*/ 20 h 44"/>
                  <a:gd name="T8" fmla="*/ 10 w 51"/>
                  <a:gd name="T9" fmla="*/ 23 h 44"/>
                  <a:gd name="T10" fmla="*/ 8 w 51"/>
                  <a:gd name="T11" fmla="*/ 19 h 44"/>
                  <a:gd name="T12" fmla="*/ 7 w 51"/>
                  <a:gd name="T13" fmla="*/ 21 h 44"/>
                  <a:gd name="T14" fmla="*/ 37 w 51"/>
                  <a:gd name="T15" fmla="*/ 44 h 44"/>
                  <a:gd name="T16" fmla="*/ 40 w 51"/>
                  <a:gd name="T17" fmla="*/ 42 h 44"/>
                  <a:gd name="T18" fmla="*/ 36 w 51"/>
                  <a:gd name="T19" fmla="*/ 43 h 44"/>
                  <a:gd name="T20" fmla="*/ 49 w 51"/>
                  <a:gd name="T21" fmla="*/ 38 h 44"/>
                  <a:gd name="T22" fmla="*/ 40 w 51"/>
                  <a:gd name="T23" fmla="*/ 34 h 44"/>
                  <a:gd name="T24" fmla="*/ 42 w 51"/>
                  <a:gd name="T25" fmla="*/ 34 h 44"/>
                  <a:gd name="T26" fmla="*/ 40 w 51"/>
                  <a:gd name="T27" fmla="*/ 34 h 44"/>
                  <a:gd name="T28" fmla="*/ 50 w 51"/>
                  <a:gd name="T29" fmla="*/ 39 h 44"/>
                  <a:gd name="T30" fmla="*/ 10 w 51"/>
                  <a:gd name="T31" fmla="*/ 14 h 44"/>
                  <a:gd name="T32" fmla="*/ 25 w 51"/>
                  <a:gd name="T33" fmla="*/ 26 h 44"/>
                  <a:gd name="T34" fmla="*/ 27 w 51"/>
                  <a:gd name="T35" fmla="*/ 29 h 44"/>
                  <a:gd name="T36" fmla="*/ 27 w 51"/>
                  <a:gd name="T37" fmla="*/ 29 h 44"/>
                  <a:gd name="T38" fmla="*/ 25 w 51"/>
                  <a:gd name="T39" fmla="*/ 26 h 44"/>
                  <a:gd name="T40" fmla="*/ 2 w 51"/>
                  <a:gd name="T41" fmla="*/ 3 h 44"/>
                  <a:gd name="T42" fmla="*/ 7 w 51"/>
                  <a:gd name="T43" fmla="*/ 2 h 44"/>
                  <a:gd name="T44" fmla="*/ 4 w 51"/>
                  <a:gd name="T45" fmla="*/ 2 h 44"/>
                  <a:gd name="T46" fmla="*/ 1 w 51"/>
                  <a:gd name="T47" fmla="*/ 2 h 44"/>
                  <a:gd name="T48" fmla="*/ 22 w 51"/>
                  <a:gd name="T49" fmla="*/ 26 h 44"/>
                  <a:gd name="T50" fmla="*/ 20 w 51"/>
                  <a:gd name="T51" fmla="*/ 24 h 44"/>
                  <a:gd name="T52" fmla="*/ 30 w 51"/>
                  <a:gd name="T53" fmla="*/ 22 h 44"/>
                  <a:gd name="T54" fmla="*/ 18 w 51"/>
                  <a:gd name="T55" fmla="*/ 12 h 44"/>
                  <a:gd name="T56" fmla="*/ 19 w 51"/>
                  <a:gd name="T57" fmla="*/ 15 h 44"/>
                  <a:gd name="T58" fmla="*/ 19 w 51"/>
                  <a:gd name="T59" fmla="*/ 17 h 44"/>
                  <a:gd name="T60" fmla="*/ 19 w 51"/>
                  <a:gd name="T61" fmla="*/ 14 h 44"/>
                  <a:gd name="T62" fmla="*/ 16 w 51"/>
                  <a:gd name="T63" fmla="*/ 11 h 44"/>
                  <a:gd name="T64" fmla="*/ 15 w 51"/>
                  <a:gd name="T65" fmla="*/ 11 h 44"/>
                  <a:gd name="T66" fmla="*/ 41 w 51"/>
                  <a:gd name="T67" fmla="*/ 40 h 44"/>
                  <a:gd name="T68" fmla="*/ 9 w 51"/>
                  <a:gd name="T69" fmla="*/ 0 h 44"/>
                  <a:gd name="T70" fmla="*/ 12 w 51"/>
                  <a:gd name="T71" fmla="*/ 3 h 44"/>
                  <a:gd name="T72" fmla="*/ 12 w 51"/>
                  <a:gd name="T73" fmla="*/ 6 h 44"/>
                  <a:gd name="T74" fmla="*/ 12 w 51"/>
                  <a:gd name="T75" fmla="*/ 8 h 44"/>
                  <a:gd name="T76" fmla="*/ 12 w 51"/>
                  <a:gd name="T77" fmla="*/ 6 h 44"/>
                  <a:gd name="T78" fmla="*/ 12 w 51"/>
                  <a:gd name="T79" fmla="*/ 3 h 44"/>
                  <a:gd name="T80" fmla="*/ 10 w 51"/>
                  <a:gd name="T81" fmla="*/ 0 h 44"/>
                  <a:gd name="T82" fmla="*/ 9 w 51"/>
                  <a:gd name="T83" fmla="*/ 0 h 44"/>
                  <a:gd name="T84" fmla="*/ 22 w 51"/>
                  <a:gd name="T85" fmla="*/ 26 h 44"/>
                  <a:gd name="T86" fmla="*/ 22 w 51"/>
                  <a:gd name="T87" fmla="*/ 17 h 44"/>
                  <a:gd name="T88" fmla="*/ 24 w 51"/>
                  <a:gd name="T89" fmla="*/ 20 h 44"/>
                  <a:gd name="T90" fmla="*/ 25 w 51"/>
                  <a:gd name="T91" fmla="*/ 21 h 44"/>
                  <a:gd name="T92" fmla="*/ 23 w 51"/>
                  <a:gd name="T93" fmla="*/ 18 h 44"/>
                  <a:gd name="T94" fmla="*/ 32 w 51"/>
                  <a:gd name="T95" fmla="*/ 31 h 44"/>
                  <a:gd name="T96" fmla="*/ 32 w 51"/>
                  <a:gd name="T97" fmla="*/ 31 h 44"/>
                  <a:gd name="T98" fmla="*/ 34 w 51"/>
                  <a:gd name="T99" fmla="*/ 32 h 44"/>
                  <a:gd name="T100" fmla="*/ 34 w 51"/>
                  <a:gd name="T101" fmla="*/ 32 h 44"/>
                  <a:gd name="T102" fmla="*/ 33 w 51"/>
                  <a:gd name="T103" fmla="*/ 34 h 44"/>
                  <a:gd name="T104" fmla="*/ 34 w 51"/>
                  <a:gd name="T105" fmla="*/ 33 h 44"/>
                  <a:gd name="T106" fmla="*/ 34 w 51"/>
                  <a:gd name="T107"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44">
                    <a:moveTo>
                      <a:pt x="6" y="19"/>
                    </a:moveTo>
                    <a:cubicBezTo>
                      <a:pt x="6" y="19"/>
                      <a:pt x="6" y="19"/>
                      <a:pt x="5" y="19"/>
                    </a:cubicBezTo>
                    <a:cubicBezTo>
                      <a:pt x="5" y="19"/>
                      <a:pt x="4" y="18"/>
                      <a:pt x="4" y="18"/>
                    </a:cubicBezTo>
                    <a:cubicBezTo>
                      <a:pt x="4" y="17"/>
                      <a:pt x="4" y="17"/>
                      <a:pt x="4" y="17"/>
                    </a:cubicBezTo>
                    <a:cubicBezTo>
                      <a:pt x="4" y="17"/>
                      <a:pt x="5" y="16"/>
                      <a:pt x="5" y="16"/>
                    </a:cubicBezTo>
                    <a:cubicBezTo>
                      <a:pt x="5" y="15"/>
                      <a:pt x="5" y="15"/>
                      <a:pt x="5" y="15"/>
                    </a:cubicBezTo>
                    <a:cubicBezTo>
                      <a:pt x="5" y="15"/>
                      <a:pt x="5" y="14"/>
                      <a:pt x="5" y="14"/>
                    </a:cubicBezTo>
                    <a:cubicBezTo>
                      <a:pt x="5" y="14"/>
                      <a:pt x="5" y="13"/>
                      <a:pt x="5" y="13"/>
                    </a:cubicBezTo>
                    <a:cubicBezTo>
                      <a:pt x="5" y="13"/>
                      <a:pt x="5" y="13"/>
                      <a:pt x="6" y="13"/>
                    </a:cubicBezTo>
                    <a:cubicBezTo>
                      <a:pt x="6" y="13"/>
                      <a:pt x="6" y="13"/>
                      <a:pt x="6" y="13"/>
                    </a:cubicBezTo>
                    <a:cubicBezTo>
                      <a:pt x="6" y="14"/>
                      <a:pt x="7" y="14"/>
                      <a:pt x="7" y="14"/>
                    </a:cubicBezTo>
                    <a:cubicBezTo>
                      <a:pt x="7" y="15"/>
                      <a:pt x="7" y="15"/>
                      <a:pt x="7" y="15"/>
                    </a:cubicBezTo>
                    <a:cubicBezTo>
                      <a:pt x="7" y="15"/>
                      <a:pt x="7" y="16"/>
                      <a:pt x="7" y="16"/>
                    </a:cubicBezTo>
                    <a:cubicBezTo>
                      <a:pt x="8" y="16"/>
                      <a:pt x="8" y="16"/>
                      <a:pt x="8" y="16"/>
                    </a:cubicBezTo>
                    <a:cubicBezTo>
                      <a:pt x="8" y="17"/>
                      <a:pt x="8" y="17"/>
                      <a:pt x="8" y="18"/>
                    </a:cubicBezTo>
                    <a:cubicBezTo>
                      <a:pt x="8" y="18"/>
                      <a:pt x="9" y="18"/>
                      <a:pt x="8" y="18"/>
                    </a:cubicBezTo>
                    <a:cubicBezTo>
                      <a:pt x="8" y="19"/>
                      <a:pt x="8" y="19"/>
                      <a:pt x="8" y="19"/>
                    </a:cubicBezTo>
                    <a:cubicBezTo>
                      <a:pt x="8" y="19"/>
                      <a:pt x="7" y="19"/>
                      <a:pt x="7" y="19"/>
                    </a:cubicBezTo>
                    <a:cubicBezTo>
                      <a:pt x="7" y="19"/>
                      <a:pt x="7" y="19"/>
                      <a:pt x="7" y="19"/>
                    </a:cubicBezTo>
                    <a:cubicBezTo>
                      <a:pt x="7" y="19"/>
                      <a:pt x="7" y="19"/>
                      <a:pt x="7" y="20"/>
                    </a:cubicBezTo>
                    <a:cubicBezTo>
                      <a:pt x="6" y="20"/>
                      <a:pt x="6" y="20"/>
                      <a:pt x="6" y="20"/>
                    </a:cubicBezTo>
                    <a:cubicBezTo>
                      <a:pt x="6" y="19"/>
                      <a:pt x="6" y="19"/>
                      <a:pt x="6" y="19"/>
                    </a:cubicBezTo>
                    <a:close/>
                    <a:moveTo>
                      <a:pt x="8" y="23"/>
                    </a:moveTo>
                    <a:cubicBezTo>
                      <a:pt x="8" y="24"/>
                      <a:pt x="8" y="24"/>
                      <a:pt x="9" y="24"/>
                    </a:cubicBezTo>
                    <a:cubicBezTo>
                      <a:pt x="10" y="24"/>
                      <a:pt x="10" y="24"/>
                      <a:pt x="10" y="23"/>
                    </a:cubicBezTo>
                    <a:cubicBezTo>
                      <a:pt x="10" y="22"/>
                      <a:pt x="10" y="22"/>
                      <a:pt x="10" y="21"/>
                    </a:cubicBezTo>
                    <a:cubicBezTo>
                      <a:pt x="9" y="21"/>
                      <a:pt x="9" y="20"/>
                      <a:pt x="9" y="20"/>
                    </a:cubicBezTo>
                    <a:cubicBezTo>
                      <a:pt x="9" y="20"/>
                      <a:pt x="9" y="20"/>
                      <a:pt x="9" y="20"/>
                    </a:cubicBezTo>
                    <a:cubicBezTo>
                      <a:pt x="9" y="20"/>
                      <a:pt x="9" y="20"/>
                      <a:pt x="9" y="20"/>
                    </a:cubicBezTo>
                    <a:cubicBezTo>
                      <a:pt x="9" y="19"/>
                      <a:pt x="9" y="19"/>
                      <a:pt x="8" y="19"/>
                    </a:cubicBezTo>
                    <a:cubicBezTo>
                      <a:pt x="8" y="19"/>
                      <a:pt x="8" y="19"/>
                      <a:pt x="8" y="20"/>
                    </a:cubicBezTo>
                    <a:cubicBezTo>
                      <a:pt x="8" y="20"/>
                      <a:pt x="8" y="20"/>
                      <a:pt x="8" y="20"/>
                    </a:cubicBezTo>
                    <a:cubicBezTo>
                      <a:pt x="8" y="20"/>
                      <a:pt x="7" y="20"/>
                      <a:pt x="7" y="20"/>
                    </a:cubicBezTo>
                    <a:cubicBezTo>
                      <a:pt x="7" y="20"/>
                      <a:pt x="7" y="20"/>
                      <a:pt x="7" y="20"/>
                    </a:cubicBezTo>
                    <a:cubicBezTo>
                      <a:pt x="7" y="21"/>
                      <a:pt x="7" y="21"/>
                      <a:pt x="7" y="21"/>
                    </a:cubicBezTo>
                    <a:cubicBezTo>
                      <a:pt x="8" y="21"/>
                      <a:pt x="8" y="22"/>
                      <a:pt x="8" y="22"/>
                    </a:cubicBezTo>
                    <a:cubicBezTo>
                      <a:pt x="8" y="22"/>
                      <a:pt x="8" y="22"/>
                      <a:pt x="8" y="22"/>
                    </a:cubicBezTo>
                    <a:cubicBezTo>
                      <a:pt x="8" y="22"/>
                      <a:pt x="8" y="23"/>
                      <a:pt x="8" y="23"/>
                    </a:cubicBezTo>
                    <a:close/>
                    <a:moveTo>
                      <a:pt x="36" y="44"/>
                    </a:moveTo>
                    <a:cubicBezTo>
                      <a:pt x="36" y="44"/>
                      <a:pt x="36" y="44"/>
                      <a:pt x="37" y="44"/>
                    </a:cubicBezTo>
                    <a:cubicBezTo>
                      <a:pt x="37" y="44"/>
                      <a:pt x="37" y="44"/>
                      <a:pt x="37" y="44"/>
                    </a:cubicBezTo>
                    <a:cubicBezTo>
                      <a:pt x="37" y="44"/>
                      <a:pt x="38" y="44"/>
                      <a:pt x="38" y="44"/>
                    </a:cubicBezTo>
                    <a:cubicBezTo>
                      <a:pt x="39" y="44"/>
                      <a:pt x="39" y="44"/>
                      <a:pt x="39" y="43"/>
                    </a:cubicBezTo>
                    <a:cubicBezTo>
                      <a:pt x="40" y="43"/>
                      <a:pt x="40" y="42"/>
                      <a:pt x="40" y="41"/>
                    </a:cubicBezTo>
                    <a:cubicBezTo>
                      <a:pt x="40" y="41"/>
                      <a:pt x="40" y="41"/>
                      <a:pt x="40" y="42"/>
                    </a:cubicBezTo>
                    <a:cubicBezTo>
                      <a:pt x="39" y="42"/>
                      <a:pt x="39" y="42"/>
                      <a:pt x="39" y="43"/>
                    </a:cubicBezTo>
                    <a:cubicBezTo>
                      <a:pt x="39" y="43"/>
                      <a:pt x="38" y="43"/>
                      <a:pt x="38" y="42"/>
                    </a:cubicBezTo>
                    <a:cubicBezTo>
                      <a:pt x="38" y="42"/>
                      <a:pt x="37" y="42"/>
                      <a:pt x="37" y="42"/>
                    </a:cubicBezTo>
                    <a:cubicBezTo>
                      <a:pt x="37" y="42"/>
                      <a:pt x="36" y="43"/>
                      <a:pt x="36" y="43"/>
                    </a:cubicBezTo>
                    <a:cubicBezTo>
                      <a:pt x="36" y="43"/>
                      <a:pt x="36" y="43"/>
                      <a:pt x="36" y="43"/>
                    </a:cubicBezTo>
                    <a:cubicBezTo>
                      <a:pt x="35" y="44"/>
                      <a:pt x="36" y="44"/>
                      <a:pt x="36" y="44"/>
                    </a:cubicBezTo>
                    <a:cubicBezTo>
                      <a:pt x="36" y="44"/>
                      <a:pt x="36" y="44"/>
                      <a:pt x="36" y="44"/>
                    </a:cubicBezTo>
                    <a:close/>
                    <a:moveTo>
                      <a:pt x="48" y="38"/>
                    </a:moveTo>
                    <a:cubicBezTo>
                      <a:pt x="48" y="39"/>
                      <a:pt x="49" y="39"/>
                      <a:pt x="49" y="38"/>
                    </a:cubicBezTo>
                    <a:cubicBezTo>
                      <a:pt x="49" y="38"/>
                      <a:pt x="49" y="38"/>
                      <a:pt x="49" y="38"/>
                    </a:cubicBezTo>
                    <a:cubicBezTo>
                      <a:pt x="48" y="38"/>
                      <a:pt x="48" y="38"/>
                      <a:pt x="48" y="37"/>
                    </a:cubicBezTo>
                    <a:cubicBezTo>
                      <a:pt x="48" y="37"/>
                      <a:pt x="47" y="37"/>
                      <a:pt x="47" y="37"/>
                    </a:cubicBezTo>
                    <a:cubicBezTo>
                      <a:pt x="47" y="37"/>
                      <a:pt x="47" y="37"/>
                      <a:pt x="47" y="37"/>
                    </a:cubicBezTo>
                    <a:cubicBezTo>
                      <a:pt x="47" y="38"/>
                      <a:pt x="48" y="38"/>
                      <a:pt x="48" y="38"/>
                    </a:cubicBezTo>
                    <a:close/>
                    <a:moveTo>
                      <a:pt x="40" y="34"/>
                    </a:moveTo>
                    <a:cubicBezTo>
                      <a:pt x="40" y="34"/>
                      <a:pt x="40" y="34"/>
                      <a:pt x="40" y="34"/>
                    </a:cubicBezTo>
                    <a:cubicBezTo>
                      <a:pt x="40" y="34"/>
                      <a:pt x="40" y="34"/>
                      <a:pt x="41" y="34"/>
                    </a:cubicBezTo>
                    <a:cubicBezTo>
                      <a:pt x="41" y="34"/>
                      <a:pt x="41" y="34"/>
                      <a:pt x="42" y="34"/>
                    </a:cubicBezTo>
                    <a:cubicBezTo>
                      <a:pt x="42" y="34"/>
                      <a:pt x="42" y="34"/>
                      <a:pt x="42" y="34"/>
                    </a:cubicBezTo>
                    <a:cubicBezTo>
                      <a:pt x="42" y="34"/>
                      <a:pt x="42" y="34"/>
                      <a:pt x="42" y="34"/>
                    </a:cubicBezTo>
                    <a:cubicBezTo>
                      <a:pt x="42" y="34"/>
                      <a:pt x="42" y="34"/>
                      <a:pt x="42" y="34"/>
                    </a:cubicBezTo>
                    <a:cubicBezTo>
                      <a:pt x="42" y="34"/>
                      <a:pt x="41" y="34"/>
                      <a:pt x="41" y="34"/>
                    </a:cubicBezTo>
                    <a:cubicBezTo>
                      <a:pt x="41" y="34"/>
                      <a:pt x="40" y="33"/>
                      <a:pt x="40" y="33"/>
                    </a:cubicBezTo>
                    <a:cubicBezTo>
                      <a:pt x="39" y="33"/>
                      <a:pt x="39" y="33"/>
                      <a:pt x="39" y="33"/>
                    </a:cubicBezTo>
                    <a:cubicBezTo>
                      <a:pt x="39" y="34"/>
                      <a:pt x="39" y="34"/>
                      <a:pt x="40" y="34"/>
                    </a:cubicBezTo>
                    <a:close/>
                    <a:moveTo>
                      <a:pt x="50" y="39"/>
                    </a:moveTo>
                    <a:cubicBezTo>
                      <a:pt x="50" y="39"/>
                      <a:pt x="50" y="39"/>
                      <a:pt x="50" y="39"/>
                    </a:cubicBezTo>
                    <a:cubicBezTo>
                      <a:pt x="51" y="39"/>
                      <a:pt x="51" y="39"/>
                      <a:pt x="50" y="39"/>
                    </a:cubicBezTo>
                    <a:cubicBezTo>
                      <a:pt x="50" y="38"/>
                      <a:pt x="50" y="38"/>
                      <a:pt x="49" y="38"/>
                    </a:cubicBezTo>
                    <a:cubicBezTo>
                      <a:pt x="49" y="39"/>
                      <a:pt x="49" y="39"/>
                      <a:pt x="50" y="39"/>
                    </a:cubicBezTo>
                    <a:close/>
                    <a:moveTo>
                      <a:pt x="11" y="14"/>
                    </a:moveTo>
                    <a:cubicBezTo>
                      <a:pt x="12" y="14"/>
                      <a:pt x="12" y="14"/>
                      <a:pt x="11" y="14"/>
                    </a:cubicBezTo>
                    <a:cubicBezTo>
                      <a:pt x="11" y="14"/>
                      <a:pt x="11" y="14"/>
                      <a:pt x="10" y="14"/>
                    </a:cubicBezTo>
                    <a:cubicBezTo>
                      <a:pt x="10" y="14"/>
                      <a:pt x="10" y="14"/>
                      <a:pt x="10" y="14"/>
                    </a:cubicBezTo>
                    <a:cubicBezTo>
                      <a:pt x="10" y="14"/>
                      <a:pt x="10" y="14"/>
                      <a:pt x="10" y="14"/>
                    </a:cubicBezTo>
                    <a:cubicBezTo>
                      <a:pt x="10" y="15"/>
                      <a:pt x="10" y="15"/>
                      <a:pt x="10" y="15"/>
                    </a:cubicBezTo>
                    <a:cubicBezTo>
                      <a:pt x="11" y="15"/>
                      <a:pt x="11" y="15"/>
                      <a:pt x="11" y="14"/>
                    </a:cubicBezTo>
                    <a:close/>
                    <a:moveTo>
                      <a:pt x="25" y="24"/>
                    </a:moveTo>
                    <a:cubicBezTo>
                      <a:pt x="24" y="24"/>
                      <a:pt x="24" y="25"/>
                      <a:pt x="25" y="25"/>
                    </a:cubicBezTo>
                    <a:cubicBezTo>
                      <a:pt x="25" y="25"/>
                      <a:pt x="25" y="26"/>
                      <a:pt x="25" y="26"/>
                    </a:cubicBezTo>
                    <a:cubicBezTo>
                      <a:pt x="26" y="26"/>
                      <a:pt x="26" y="27"/>
                      <a:pt x="26" y="28"/>
                    </a:cubicBezTo>
                    <a:cubicBezTo>
                      <a:pt x="26" y="28"/>
                      <a:pt x="26" y="28"/>
                      <a:pt x="26" y="28"/>
                    </a:cubicBezTo>
                    <a:cubicBezTo>
                      <a:pt x="26" y="28"/>
                      <a:pt x="26" y="28"/>
                      <a:pt x="25" y="28"/>
                    </a:cubicBezTo>
                    <a:cubicBezTo>
                      <a:pt x="26" y="28"/>
                      <a:pt x="26" y="28"/>
                      <a:pt x="26" y="29"/>
                    </a:cubicBezTo>
                    <a:cubicBezTo>
                      <a:pt x="27" y="29"/>
                      <a:pt x="27" y="29"/>
                      <a:pt x="27" y="29"/>
                    </a:cubicBezTo>
                    <a:cubicBezTo>
                      <a:pt x="27" y="29"/>
                      <a:pt x="27" y="30"/>
                      <a:pt x="27" y="30"/>
                    </a:cubicBezTo>
                    <a:cubicBezTo>
                      <a:pt x="27" y="30"/>
                      <a:pt x="27" y="30"/>
                      <a:pt x="27" y="30"/>
                    </a:cubicBezTo>
                    <a:cubicBezTo>
                      <a:pt x="28" y="30"/>
                      <a:pt x="28" y="30"/>
                      <a:pt x="28" y="30"/>
                    </a:cubicBezTo>
                    <a:cubicBezTo>
                      <a:pt x="28" y="30"/>
                      <a:pt x="28" y="30"/>
                      <a:pt x="28" y="30"/>
                    </a:cubicBezTo>
                    <a:cubicBezTo>
                      <a:pt x="28" y="30"/>
                      <a:pt x="28" y="29"/>
                      <a:pt x="27" y="29"/>
                    </a:cubicBezTo>
                    <a:cubicBezTo>
                      <a:pt x="27" y="29"/>
                      <a:pt x="27" y="28"/>
                      <a:pt x="26" y="28"/>
                    </a:cubicBezTo>
                    <a:cubicBezTo>
                      <a:pt x="26" y="28"/>
                      <a:pt x="26" y="28"/>
                      <a:pt x="26" y="28"/>
                    </a:cubicBezTo>
                    <a:cubicBezTo>
                      <a:pt x="26" y="28"/>
                      <a:pt x="26" y="28"/>
                      <a:pt x="26" y="28"/>
                    </a:cubicBezTo>
                    <a:cubicBezTo>
                      <a:pt x="26" y="28"/>
                      <a:pt x="26" y="27"/>
                      <a:pt x="26" y="27"/>
                    </a:cubicBezTo>
                    <a:cubicBezTo>
                      <a:pt x="26" y="26"/>
                      <a:pt x="26" y="26"/>
                      <a:pt x="25" y="26"/>
                    </a:cubicBezTo>
                    <a:cubicBezTo>
                      <a:pt x="26" y="25"/>
                      <a:pt x="25" y="25"/>
                      <a:pt x="25" y="24"/>
                    </a:cubicBezTo>
                    <a:cubicBezTo>
                      <a:pt x="25" y="24"/>
                      <a:pt x="25" y="24"/>
                      <a:pt x="25" y="24"/>
                    </a:cubicBezTo>
                    <a:close/>
                    <a:moveTo>
                      <a:pt x="1" y="3"/>
                    </a:moveTo>
                    <a:cubicBezTo>
                      <a:pt x="1" y="3"/>
                      <a:pt x="1" y="3"/>
                      <a:pt x="2" y="3"/>
                    </a:cubicBezTo>
                    <a:cubicBezTo>
                      <a:pt x="2" y="3"/>
                      <a:pt x="2" y="3"/>
                      <a:pt x="2" y="3"/>
                    </a:cubicBezTo>
                    <a:cubicBezTo>
                      <a:pt x="2" y="3"/>
                      <a:pt x="3" y="3"/>
                      <a:pt x="3" y="3"/>
                    </a:cubicBezTo>
                    <a:cubicBezTo>
                      <a:pt x="4" y="2"/>
                      <a:pt x="5" y="2"/>
                      <a:pt x="6" y="2"/>
                    </a:cubicBezTo>
                    <a:cubicBezTo>
                      <a:pt x="6" y="2"/>
                      <a:pt x="6" y="2"/>
                      <a:pt x="6" y="2"/>
                    </a:cubicBezTo>
                    <a:cubicBezTo>
                      <a:pt x="6" y="2"/>
                      <a:pt x="6" y="2"/>
                      <a:pt x="6" y="2"/>
                    </a:cubicBezTo>
                    <a:cubicBezTo>
                      <a:pt x="6" y="2"/>
                      <a:pt x="7" y="2"/>
                      <a:pt x="7" y="2"/>
                    </a:cubicBezTo>
                    <a:cubicBezTo>
                      <a:pt x="7" y="2"/>
                      <a:pt x="7" y="3"/>
                      <a:pt x="8" y="3"/>
                    </a:cubicBezTo>
                    <a:cubicBezTo>
                      <a:pt x="8" y="3"/>
                      <a:pt x="8" y="3"/>
                      <a:pt x="8" y="2"/>
                    </a:cubicBezTo>
                    <a:cubicBezTo>
                      <a:pt x="8" y="2"/>
                      <a:pt x="7" y="1"/>
                      <a:pt x="7" y="2"/>
                    </a:cubicBezTo>
                    <a:cubicBezTo>
                      <a:pt x="7" y="2"/>
                      <a:pt x="6" y="2"/>
                      <a:pt x="6" y="2"/>
                    </a:cubicBezTo>
                    <a:cubicBezTo>
                      <a:pt x="5" y="2"/>
                      <a:pt x="5" y="2"/>
                      <a:pt x="4" y="2"/>
                    </a:cubicBezTo>
                    <a:cubicBezTo>
                      <a:pt x="3" y="2"/>
                      <a:pt x="3" y="1"/>
                      <a:pt x="3" y="1"/>
                    </a:cubicBezTo>
                    <a:cubicBezTo>
                      <a:pt x="3" y="2"/>
                      <a:pt x="2" y="2"/>
                      <a:pt x="2" y="3"/>
                    </a:cubicBezTo>
                    <a:cubicBezTo>
                      <a:pt x="2" y="3"/>
                      <a:pt x="2" y="3"/>
                      <a:pt x="2" y="3"/>
                    </a:cubicBezTo>
                    <a:cubicBezTo>
                      <a:pt x="2" y="3"/>
                      <a:pt x="2" y="3"/>
                      <a:pt x="1" y="3"/>
                    </a:cubicBezTo>
                    <a:cubicBezTo>
                      <a:pt x="1" y="2"/>
                      <a:pt x="1" y="2"/>
                      <a:pt x="1" y="2"/>
                    </a:cubicBezTo>
                    <a:cubicBezTo>
                      <a:pt x="0" y="2"/>
                      <a:pt x="0" y="2"/>
                      <a:pt x="0" y="2"/>
                    </a:cubicBezTo>
                    <a:cubicBezTo>
                      <a:pt x="0" y="2"/>
                      <a:pt x="0" y="3"/>
                      <a:pt x="1" y="3"/>
                    </a:cubicBezTo>
                    <a:close/>
                    <a:moveTo>
                      <a:pt x="20" y="25"/>
                    </a:moveTo>
                    <a:cubicBezTo>
                      <a:pt x="20" y="25"/>
                      <a:pt x="21" y="25"/>
                      <a:pt x="21" y="25"/>
                    </a:cubicBezTo>
                    <a:cubicBezTo>
                      <a:pt x="21" y="25"/>
                      <a:pt x="22" y="26"/>
                      <a:pt x="22" y="26"/>
                    </a:cubicBezTo>
                    <a:cubicBezTo>
                      <a:pt x="21" y="25"/>
                      <a:pt x="21" y="25"/>
                      <a:pt x="21" y="25"/>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5"/>
                      <a:pt x="20" y="25"/>
                    </a:cubicBezTo>
                    <a:close/>
                    <a:moveTo>
                      <a:pt x="30" y="21"/>
                    </a:moveTo>
                    <a:cubicBezTo>
                      <a:pt x="30" y="21"/>
                      <a:pt x="30" y="21"/>
                      <a:pt x="30" y="21"/>
                    </a:cubicBezTo>
                    <a:cubicBezTo>
                      <a:pt x="30" y="21"/>
                      <a:pt x="30" y="21"/>
                      <a:pt x="30" y="21"/>
                    </a:cubicBezTo>
                    <a:cubicBezTo>
                      <a:pt x="30" y="21"/>
                      <a:pt x="30" y="22"/>
                      <a:pt x="30" y="22"/>
                    </a:cubicBezTo>
                    <a:cubicBezTo>
                      <a:pt x="30" y="22"/>
                      <a:pt x="31" y="22"/>
                      <a:pt x="30" y="21"/>
                    </a:cubicBezTo>
                    <a:close/>
                    <a:moveTo>
                      <a:pt x="15" y="11"/>
                    </a:moveTo>
                    <a:cubicBezTo>
                      <a:pt x="15" y="11"/>
                      <a:pt x="16" y="11"/>
                      <a:pt x="16" y="11"/>
                    </a:cubicBezTo>
                    <a:cubicBezTo>
                      <a:pt x="16" y="12"/>
                      <a:pt x="17" y="12"/>
                      <a:pt x="17" y="12"/>
                    </a:cubicBezTo>
                    <a:cubicBezTo>
                      <a:pt x="17" y="12"/>
                      <a:pt x="17" y="12"/>
                      <a:pt x="18" y="12"/>
                    </a:cubicBezTo>
                    <a:cubicBezTo>
                      <a:pt x="18" y="13"/>
                      <a:pt x="18" y="13"/>
                      <a:pt x="19" y="13"/>
                    </a:cubicBezTo>
                    <a:cubicBezTo>
                      <a:pt x="19" y="13"/>
                      <a:pt x="19" y="14"/>
                      <a:pt x="19" y="14"/>
                    </a:cubicBezTo>
                    <a:cubicBezTo>
                      <a:pt x="19" y="14"/>
                      <a:pt x="19" y="14"/>
                      <a:pt x="19" y="14"/>
                    </a:cubicBezTo>
                    <a:cubicBezTo>
                      <a:pt x="19" y="14"/>
                      <a:pt x="19" y="15"/>
                      <a:pt x="19" y="15"/>
                    </a:cubicBezTo>
                    <a:cubicBezTo>
                      <a:pt x="19" y="15"/>
                      <a:pt x="19" y="15"/>
                      <a:pt x="19" y="15"/>
                    </a:cubicBezTo>
                    <a:cubicBezTo>
                      <a:pt x="19" y="15"/>
                      <a:pt x="19" y="16"/>
                      <a:pt x="19" y="16"/>
                    </a:cubicBezTo>
                    <a:cubicBezTo>
                      <a:pt x="18" y="16"/>
                      <a:pt x="18" y="16"/>
                      <a:pt x="18" y="16"/>
                    </a:cubicBezTo>
                    <a:cubicBezTo>
                      <a:pt x="18" y="16"/>
                      <a:pt x="18" y="16"/>
                      <a:pt x="18" y="16"/>
                    </a:cubicBezTo>
                    <a:cubicBezTo>
                      <a:pt x="18" y="16"/>
                      <a:pt x="18" y="16"/>
                      <a:pt x="18" y="16"/>
                    </a:cubicBezTo>
                    <a:cubicBezTo>
                      <a:pt x="18" y="16"/>
                      <a:pt x="19" y="17"/>
                      <a:pt x="19" y="17"/>
                    </a:cubicBezTo>
                    <a:cubicBezTo>
                      <a:pt x="19" y="17"/>
                      <a:pt x="19" y="17"/>
                      <a:pt x="19" y="17"/>
                    </a:cubicBezTo>
                    <a:cubicBezTo>
                      <a:pt x="19" y="17"/>
                      <a:pt x="19" y="16"/>
                      <a:pt x="19" y="16"/>
                    </a:cubicBezTo>
                    <a:cubicBezTo>
                      <a:pt x="19" y="16"/>
                      <a:pt x="19" y="16"/>
                      <a:pt x="19" y="16"/>
                    </a:cubicBezTo>
                    <a:cubicBezTo>
                      <a:pt x="19" y="16"/>
                      <a:pt x="19" y="16"/>
                      <a:pt x="19" y="15"/>
                    </a:cubicBezTo>
                    <a:cubicBezTo>
                      <a:pt x="19" y="15"/>
                      <a:pt x="19" y="15"/>
                      <a:pt x="19" y="14"/>
                    </a:cubicBezTo>
                    <a:cubicBezTo>
                      <a:pt x="19" y="14"/>
                      <a:pt x="19" y="14"/>
                      <a:pt x="19" y="14"/>
                    </a:cubicBezTo>
                    <a:cubicBezTo>
                      <a:pt x="19" y="14"/>
                      <a:pt x="19" y="13"/>
                      <a:pt x="19" y="13"/>
                    </a:cubicBezTo>
                    <a:cubicBezTo>
                      <a:pt x="18" y="13"/>
                      <a:pt x="18" y="13"/>
                      <a:pt x="18" y="13"/>
                    </a:cubicBezTo>
                    <a:cubicBezTo>
                      <a:pt x="18" y="12"/>
                      <a:pt x="18" y="12"/>
                      <a:pt x="17" y="12"/>
                    </a:cubicBezTo>
                    <a:cubicBezTo>
                      <a:pt x="17" y="12"/>
                      <a:pt x="16" y="12"/>
                      <a:pt x="16" y="11"/>
                    </a:cubicBezTo>
                    <a:cubicBezTo>
                      <a:pt x="16" y="11"/>
                      <a:pt x="16" y="11"/>
                      <a:pt x="16" y="11"/>
                    </a:cubicBezTo>
                    <a:cubicBezTo>
                      <a:pt x="16" y="11"/>
                      <a:pt x="15" y="11"/>
                      <a:pt x="15" y="10"/>
                    </a:cubicBezTo>
                    <a:cubicBezTo>
                      <a:pt x="15" y="10"/>
                      <a:pt x="15" y="10"/>
                      <a:pt x="15" y="10"/>
                    </a:cubicBezTo>
                    <a:cubicBezTo>
                      <a:pt x="15" y="10"/>
                      <a:pt x="15" y="10"/>
                      <a:pt x="15" y="10"/>
                    </a:cubicBezTo>
                    <a:cubicBezTo>
                      <a:pt x="15" y="11"/>
                      <a:pt x="15" y="11"/>
                      <a:pt x="15" y="11"/>
                    </a:cubicBezTo>
                    <a:cubicBezTo>
                      <a:pt x="15" y="11"/>
                      <a:pt x="15" y="11"/>
                      <a:pt x="15" y="11"/>
                    </a:cubicBezTo>
                    <a:close/>
                    <a:moveTo>
                      <a:pt x="40" y="40"/>
                    </a:moveTo>
                    <a:cubicBezTo>
                      <a:pt x="40" y="40"/>
                      <a:pt x="40" y="40"/>
                      <a:pt x="40" y="40"/>
                    </a:cubicBezTo>
                    <a:cubicBezTo>
                      <a:pt x="40" y="40"/>
                      <a:pt x="40" y="41"/>
                      <a:pt x="40" y="41"/>
                    </a:cubicBezTo>
                    <a:cubicBezTo>
                      <a:pt x="40" y="41"/>
                      <a:pt x="41" y="41"/>
                      <a:pt x="41" y="40"/>
                    </a:cubicBezTo>
                    <a:cubicBezTo>
                      <a:pt x="41" y="40"/>
                      <a:pt x="40" y="40"/>
                      <a:pt x="40" y="40"/>
                    </a:cubicBezTo>
                    <a:close/>
                    <a:moveTo>
                      <a:pt x="46" y="38"/>
                    </a:moveTo>
                    <a:cubicBezTo>
                      <a:pt x="45" y="38"/>
                      <a:pt x="45" y="38"/>
                      <a:pt x="45" y="38"/>
                    </a:cubicBezTo>
                    <a:cubicBezTo>
                      <a:pt x="45" y="38"/>
                      <a:pt x="45" y="38"/>
                      <a:pt x="46" y="38"/>
                    </a:cubicBezTo>
                    <a:close/>
                    <a:moveTo>
                      <a:pt x="9" y="0"/>
                    </a:moveTo>
                    <a:cubicBezTo>
                      <a:pt x="9" y="0"/>
                      <a:pt x="9" y="0"/>
                      <a:pt x="10" y="0"/>
                    </a:cubicBezTo>
                    <a:cubicBezTo>
                      <a:pt x="10" y="1"/>
                      <a:pt x="10" y="1"/>
                      <a:pt x="10" y="1"/>
                    </a:cubicBezTo>
                    <a:cubicBezTo>
                      <a:pt x="10" y="2"/>
                      <a:pt x="10" y="2"/>
                      <a:pt x="11" y="2"/>
                    </a:cubicBezTo>
                    <a:cubicBezTo>
                      <a:pt x="11" y="2"/>
                      <a:pt x="11" y="2"/>
                      <a:pt x="11" y="2"/>
                    </a:cubicBezTo>
                    <a:cubicBezTo>
                      <a:pt x="11" y="2"/>
                      <a:pt x="11" y="3"/>
                      <a:pt x="12" y="3"/>
                    </a:cubicBezTo>
                    <a:cubicBezTo>
                      <a:pt x="12" y="3"/>
                      <a:pt x="12" y="3"/>
                      <a:pt x="12" y="3"/>
                    </a:cubicBezTo>
                    <a:cubicBezTo>
                      <a:pt x="12" y="3"/>
                      <a:pt x="12" y="3"/>
                      <a:pt x="12" y="4"/>
                    </a:cubicBezTo>
                    <a:cubicBezTo>
                      <a:pt x="12" y="4"/>
                      <a:pt x="12" y="5"/>
                      <a:pt x="12" y="5"/>
                    </a:cubicBezTo>
                    <a:cubicBezTo>
                      <a:pt x="12" y="6"/>
                      <a:pt x="12" y="6"/>
                      <a:pt x="12" y="6"/>
                    </a:cubicBezTo>
                    <a:cubicBezTo>
                      <a:pt x="12" y="6"/>
                      <a:pt x="12" y="6"/>
                      <a:pt x="12" y="6"/>
                    </a:cubicBezTo>
                    <a:cubicBezTo>
                      <a:pt x="11" y="6"/>
                      <a:pt x="11" y="6"/>
                      <a:pt x="11" y="7"/>
                    </a:cubicBezTo>
                    <a:cubicBezTo>
                      <a:pt x="11" y="7"/>
                      <a:pt x="11" y="7"/>
                      <a:pt x="11" y="7"/>
                    </a:cubicBezTo>
                    <a:cubicBezTo>
                      <a:pt x="11" y="7"/>
                      <a:pt x="11" y="7"/>
                      <a:pt x="10" y="7"/>
                    </a:cubicBezTo>
                    <a:cubicBezTo>
                      <a:pt x="10" y="7"/>
                      <a:pt x="10" y="7"/>
                      <a:pt x="11" y="7"/>
                    </a:cubicBezTo>
                    <a:cubicBezTo>
                      <a:pt x="11" y="7"/>
                      <a:pt x="11" y="7"/>
                      <a:pt x="12" y="8"/>
                    </a:cubicBezTo>
                    <a:cubicBezTo>
                      <a:pt x="12" y="8"/>
                      <a:pt x="12" y="8"/>
                      <a:pt x="12" y="8"/>
                    </a:cubicBezTo>
                    <a:cubicBezTo>
                      <a:pt x="12" y="8"/>
                      <a:pt x="12" y="8"/>
                      <a:pt x="12" y="8"/>
                    </a:cubicBezTo>
                    <a:cubicBezTo>
                      <a:pt x="12" y="8"/>
                      <a:pt x="12" y="8"/>
                      <a:pt x="12" y="8"/>
                    </a:cubicBezTo>
                    <a:cubicBezTo>
                      <a:pt x="12" y="7"/>
                      <a:pt x="12" y="7"/>
                      <a:pt x="12" y="7"/>
                    </a:cubicBezTo>
                    <a:cubicBezTo>
                      <a:pt x="12" y="7"/>
                      <a:pt x="12" y="6"/>
                      <a:pt x="12" y="6"/>
                    </a:cubicBezTo>
                    <a:cubicBezTo>
                      <a:pt x="12" y="5"/>
                      <a:pt x="12" y="5"/>
                      <a:pt x="13" y="5"/>
                    </a:cubicBezTo>
                    <a:cubicBezTo>
                      <a:pt x="13" y="5"/>
                      <a:pt x="13" y="4"/>
                      <a:pt x="13" y="4"/>
                    </a:cubicBezTo>
                    <a:cubicBezTo>
                      <a:pt x="13" y="4"/>
                      <a:pt x="13" y="4"/>
                      <a:pt x="13" y="3"/>
                    </a:cubicBezTo>
                    <a:cubicBezTo>
                      <a:pt x="13" y="3"/>
                      <a:pt x="13" y="3"/>
                      <a:pt x="13" y="3"/>
                    </a:cubicBezTo>
                    <a:cubicBezTo>
                      <a:pt x="13" y="3"/>
                      <a:pt x="12" y="3"/>
                      <a:pt x="12" y="3"/>
                    </a:cubicBezTo>
                    <a:cubicBezTo>
                      <a:pt x="12" y="2"/>
                      <a:pt x="12" y="2"/>
                      <a:pt x="11" y="2"/>
                    </a:cubicBezTo>
                    <a:cubicBezTo>
                      <a:pt x="11" y="2"/>
                      <a:pt x="11" y="2"/>
                      <a:pt x="11" y="2"/>
                    </a:cubicBezTo>
                    <a:cubicBezTo>
                      <a:pt x="10" y="1"/>
                      <a:pt x="10" y="1"/>
                      <a:pt x="10" y="0"/>
                    </a:cubicBezTo>
                    <a:cubicBezTo>
                      <a:pt x="10" y="0"/>
                      <a:pt x="10" y="0"/>
                      <a:pt x="10" y="0"/>
                    </a:cubicBezTo>
                    <a:cubicBezTo>
                      <a:pt x="10" y="0"/>
                      <a:pt x="10" y="0"/>
                      <a:pt x="10" y="0"/>
                    </a:cubicBezTo>
                    <a:cubicBezTo>
                      <a:pt x="10" y="0"/>
                      <a:pt x="9" y="0"/>
                      <a:pt x="9" y="0"/>
                    </a:cubicBezTo>
                    <a:cubicBezTo>
                      <a:pt x="9" y="0"/>
                      <a:pt x="8" y="0"/>
                      <a:pt x="8" y="0"/>
                    </a:cubicBezTo>
                    <a:cubicBezTo>
                      <a:pt x="8" y="0"/>
                      <a:pt x="8" y="0"/>
                      <a:pt x="8" y="0"/>
                    </a:cubicBezTo>
                    <a:cubicBezTo>
                      <a:pt x="8" y="0"/>
                      <a:pt x="8" y="0"/>
                      <a:pt x="9" y="0"/>
                    </a:cubicBezTo>
                    <a:cubicBezTo>
                      <a:pt x="9" y="0"/>
                      <a:pt x="9" y="0"/>
                      <a:pt x="9" y="0"/>
                    </a:cubicBezTo>
                    <a:close/>
                    <a:moveTo>
                      <a:pt x="28" y="24"/>
                    </a:moveTo>
                    <a:cubicBezTo>
                      <a:pt x="28" y="24"/>
                      <a:pt x="28" y="24"/>
                      <a:pt x="27" y="24"/>
                    </a:cubicBezTo>
                    <a:cubicBezTo>
                      <a:pt x="28" y="24"/>
                      <a:pt x="28" y="24"/>
                      <a:pt x="28" y="24"/>
                    </a:cubicBezTo>
                    <a:cubicBezTo>
                      <a:pt x="28" y="25"/>
                      <a:pt x="28" y="24"/>
                      <a:pt x="28" y="24"/>
                    </a:cubicBezTo>
                    <a:close/>
                    <a:moveTo>
                      <a:pt x="22" y="26"/>
                    </a:moveTo>
                    <a:cubicBezTo>
                      <a:pt x="22" y="26"/>
                      <a:pt x="23" y="26"/>
                      <a:pt x="23" y="26"/>
                    </a:cubicBezTo>
                    <a:cubicBezTo>
                      <a:pt x="23" y="26"/>
                      <a:pt x="23" y="26"/>
                      <a:pt x="23" y="26"/>
                    </a:cubicBezTo>
                    <a:cubicBezTo>
                      <a:pt x="23" y="26"/>
                      <a:pt x="22" y="26"/>
                      <a:pt x="22" y="26"/>
                    </a:cubicBezTo>
                    <a:close/>
                    <a:moveTo>
                      <a:pt x="22" y="17"/>
                    </a:moveTo>
                    <a:cubicBezTo>
                      <a:pt x="22" y="17"/>
                      <a:pt x="22" y="17"/>
                      <a:pt x="22" y="17"/>
                    </a:cubicBezTo>
                    <a:cubicBezTo>
                      <a:pt x="22" y="18"/>
                      <a:pt x="22" y="18"/>
                      <a:pt x="23" y="18"/>
                    </a:cubicBezTo>
                    <a:cubicBezTo>
                      <a:pt x="23" y="18"/>
                      <a:pt x="23" y="19"/>
                      <a:pt x="23" y="19"/>
                    </a:cubicBezTo>
                    <a:cubicBezTo>
                      <a:pt x="23" y="19"/>
                      <a:pt x="23" y="19"/>
                      <a:pt x="23" y="19"/>
                    </a:cubicBezTo>
                    <a:cubicBezTo>
                      <a:pt x="23" y="19"/>
                      <a:pt x="23" y="19"/>
                      <a:pt x="23" y="19"/>
                    </a:cubicBezTo>
                    <a:cubicBezTo>
                      <a:pt x="24" y="19"/>
                      <a:pt x="24" y="19"/>
                      <a:pt x="24" y="20"/>
                    </a:cubicBezTo>
                    <a:cubicBezTo>
                      <a:pt x="24" y="20"/>
                      <a:pt x="24" y="20"/>
                      <a:pt x="24" y="20"/>
                    </a:cubicBezTo>
                    <a:cubicBezTo>
                      <a:pt x="24" y="20"/>
                      <a:pt x="24" y="20"/>
                      <a:pt x="24" y="20"/>
                    </a:cubicBezTo>
                    <a:cubicBezTo>
                      <a:pt x="23" y="20"/>
                      <a:pt x="23" y="20"/>
                      <a:pt x="23" y="21"/>
                    </a:cubicBezTo>
                    <a:cubicBezTo>
                      <a:pt x="23" y="21"/>
                      <a:pt x="23" y="21"/>
                      <a:pt x="23" y="21"/>
                    </a:cubicBezTo>
                    <a:cubicBezTo>
                      <a:pt x="24" y="21"/>
                      <a:pt x="24" y="21"/>
                      <a:pt x="25" y="21"/>
                    </a:cubicBezTo>
                    <a:cubicBezTo>
                      <a:pt x="25" y="21"/>
                      <a:pt x="25" y="20"/>
                      <a:pt x="25" y="20"/>
                    </a:cubicBezTo>
                    <a:cubicBezTo>
                      <a:pt x="24" y="20"/>
                      <a:pt x="24" y="19"/>
                      <a:pt x="23" y="19"/>
                    </a:cubicBezTo>
                    <a:cubicBezTo>
                      <a:pt x="23" y="19"/>
                      <a:pt x="23" y="19"/>
                      <a:pt x="23" y="19"/>
                    </a:cubicBezTo>
                    <a:cubicBezTo>
                      <a:pt x="23" y="18"/>
                      <a:pt x="23" y="18"/>
                      <a:pt x="23" y="18"/>
                    </a:cubicBezTo>
                    <a:cubicBezTo>
                      <a:pt x="23" y="18"/>
                      <a:pt x="23" y="18"/>
                      <a:pt x="23" y="18"/>
                    </a:cubicBezTo>
                    <a:cubicBezTo>
                      <a:pt x="23" y="18"/>
                      <a:pt x="22" y="17"/>
                      <a:pt x="22" y="17"/>
                    </a:cubicBezTo>
                    <a:cubicBezTo>
                      <a:pt x="22" y="17"/>
                      <a:pt x="22" y="17"/>
                      <a:pt x="22" y="17"/>
                    </a:cubicBezTo>
                    <a:cubicBezTo>
                      <a:pt x="22" y="17"/>
                      <a:pt x="22" y="17"/>
                      <a:pt x="22" y="17"/>
                    </a:cubicBezTo>
                    <a:close/>
                    <a:moveTo>
                      <a:pt x="31" y="31"/>
                    </a:moveTo>
                    <a:cubicBezTo>
                      <a:pt x="31" y="31"/>
                      <a:pt x="32" y="31"/>
                      <a:pt x="32" y="31"/>
                    </a:cubicBezTo>
                    <a:cubicBezTo>
                      <a:pt x="32" y="32"/>
                      <a:pt x="33" y="32"/>
                      <a:pt x="33" y="31"/>
                    </a:cubicBezTo>
                    <a:cubicBezTo>
                      <a:pt x="33" y="31"/>
                      <a:pt x="33" y="31"/>
                      <a:pt x="33" y="31"/>
                    </a:cubicBezTo>
                    <a:cubicBezTo>
                      <a:pt x="33" y="31"/>
                      <a:pt x="33" y="31"/>
                      <a:pt x="33" y="31"/>
                    </a:cubicBezTo>
                    <a:cubicBezTo>
                      <a:pt x="33" y="31"/>
                      <a:pt x="33" y="31"/>
                      <a:pt x="33" y="31"/>
                    </a:cubicBezTo>
                    <a:cubicBezTo>
                      <a:pt x="32" y="31"/>
                      <a:pt x="32" y="31"/>
                      <a:pt x="32" y="31"/>
                    </a:cubicBezTo>
                    <a:cubicBezTo>
                      <a:pt x="32" y="31"/>
                      <a:pt x="32" y="31"/>
                      <a:pt x="32" y="31"/>
                    </a:cubicBezTo>
                    <a:cubicBezTo>
                      <a:pt x="32" y="31"/>
                      <a:pt x="32" y="31"/>
                      <a:pt x="32" y="31"/>
                    </a:cubicBezTo>
                    <a:cubicBezTo>
                      <a:pt x="32" y="30"/>
                      <a:pt x="31" y="30"/>
                      <a:pt x="31" y="31"/>
                    </a:cubicBezTo>
                    <a:cubicBezTo>
                      <a:pt x="31" y="31"/>
                      <a:pt x="31" y="31"/>
                      <a:pt x="31" y="31"/>
                    </a:cubicBezTo>
                    <a:close/>
                    <a:moveTo>
                      <a:pt x="34" y="32"/>
                    </a:moveTo>
                    <a:cubicBezTo>
                      <a:pt x="34" y="32"/>
                      <a:pt x="34" y="32"/>
                      <a:pt x="34" y="32"/>
                    </a:cubicBezTo>
                    <a:cubicBezTo>
                      <a:pt x="34" y="32"/>
                      <a:pt x="34" y="32"/>
                      <a:pt x="34" y="32"/>
                    </a:cubicBezTo>
                    <a:cubicBezTo>
                      <a:pt x="34" y="32"/>
                      <a:pt x="33" y="32"/>
                      <a:pt x="33" y="32"/>
                    </a:cubicBezTo>
                    <a:cubicBezTo>
                      <a:pt x="33" y="32"/>
                      <a:pt x="34" y="32"/>
                      <a:pt x="34" y="32"/>
                    </a:cubicBezTo>
                    <a:cubicBezTo>
                      <a:pt x="34" y="32"/>
                      <a:pt x="34" y="32"/>
                      <a:pt x="34" y="32"/>
                    </a:cubicBezTo>
                    <a:cubicBezTo>
                      <a:pt x="34" y="33"/>
                      <a:pt x="34" y="33"/>
                      <a:pt x="34" y="33"/>
                    </a:cubicBezTo>
                    <a:cubicBezTo>
                      <a:pt x="34" y="33"/>
                      <a:pt x="34" y="33"/>
                      <a:pt x="34" y="33"/>
                    </a:cubicBezTo>
                    <a:cubicBezTo>
                      <a:pt x="34" y="33"/>
                      <a:pt x="34" y="33"/>
                      <a:pt x="34" y="33"/>
                    </a:cubicBezTo>
                    <a:cubicBezTo>
                      <a:pt x="34" y="33"/>
                      <a:pt x="33" y="33"/>
                      <a:pt x="33" y="33"/>
                    </a:cubicBezTo>
                    <a:cubicBezTo>
                      <a:pt x="33" y="33"/>
                      <a:pt x="33" y="34"/>
                      <a:pt x="33" y="34"/>
                    </a:cubicBezTo>
                    <a:cubicBezTo>
                      <a:pt x="33" y="34"/>
                      <a:pt x="33" y="34"/>
                      <a:pt x="33" y="34"/>
                    </a:cubicBezTo>
                    <a:cubicBezTo>
                      <a:pt x="32" y="34"/>
                      <a:pt x="32" y="35"/>
                      <a:pt x="31" y="35"/>
                    </a:cubicBezTo>
                    <a:cubicBezTo>
                      <a:pt x="32" y="35"/>
                      <a:pt x="32" y="35"/>
                      <a:pt x="33" y="34"/>
                    </a:cubicBezTo>
                    <a:cubicBezTo>
                      <a:pt x="33" y="34"/>
                      <a:pt x="33" y="34"/>
                      <a:pt x="34" y="34"/>
                    </a:cubicBezTo>
                    <a:cubicBezTo>
                      <a:pt x="34" y="34"/>
                      <a:pt x="34" y="34"/>
                      <a:pt x="34" y="33"/>
                    </a:cubicBezTo>
                    <a:cubicBezTo>
                      <a:pt x="34" y="33"/>
                      <a:pt x="34" y="33"/>
                      <a:pt x="34" y="33"/>
                    </a:cubicBezTo>
                    <a:cubicBezTo>
                      <a:pt x="34" y="33"/>
                      <a:pt x="34" y="33"/>
                      <a:pt x="34" y="33"/>
                    </a:cubicBezTo>
                    <a:cubicBezTo>
                      <a:pt x="34" y="33"/>
                      <a:pt x="35" y="33"/>
                      <a:pt x="35" y="33"/>
                    </a:cubicBezTo>
                    <a:cubicBezTo>
                      <a:pt x="34" y="32"/>
                      <a:pt x="35" y="32"/>
                      <a:pt x="34" y="31"/>
                    </a:cubicBezTo>
                    <a:cubicBezTo>
                      <a:pt x="34" y="31"/>
                      <a:pt x="34" y="31"/>
                      <a:pt x="34" y="32"/>
                    </a:cubicBezTo>
                    <a:cubicBezTo>
                      <a:pt x="34" y="31"/>
                      <a:pt x="34" y="31"/>
                      <a:pt x="33" y="31"/>
                    </a:cubicBezTo>
                    <a:cubicBezTo>
                      <a:pt x="34" y="31"/>
                      <a:pt x="34" y="31"/>
                      <a:pt x="34" y="3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grpSp>
          <p:nvGrpSpPr>
            <p:cNvPr id="25" name="Asia">
              <a:extLst>
                <a:ext uri="{FF2B5EF4-FFF2-40B4-BE49-F238E27FC236}">
                  <a16:creationId xmlns:a16="http://schemas.microsoft.com/office/drawing/2014/main" id="{0B2BDB71-EF72-9740-2602-8A4BA60158B0}"/>
                </a:ext>
              </a:extLst>
            </p:cNvPr>
            <p:cNvGrpSpPr/>
            <p:nvPr/>
          </p:nvGrpSpPr>
          <p:grpSpPr>
            <a:xfrm>
              <a:off x="5934075" y="614363"/>
              <a:ext cx="4873625" cy="4589463"/>
              <a:chOff x="5934075" y="614363"/>
              <a:chExt cx="4873625" cy="4589463"/>
            </a:xfrm>
            <a:grpFill/>
          </p:grpSpPr>
          <p:sp>
            <p:nvSpPr>
              <p:cNvPr id="131" name="Freeform 824">
                <a:extLst>
                  <a:ext uri="{FF2B5EF4-FFF2-40B4-BE49-F238E27FC236}">
                    <a16:creationId xmlns:a16="http://schemas.microsoft.com/office/drawing/2014/main" id="{9A4BD0DA-CB14-7269-C92E-EA6C9A92D8B5}"/>
                  </a:ext>
                </a:extLst>
              </p:cNvPr>
              <p:cNvSpPr>
                <a:spLocks noEditPoints="1"/>
              </p:cNvSpPr>
              <p:nvPr/>
            </p:nvSpPr>
            <p:spPr bwMode="auto">
              <a:xfrm>
                <a:off x="6583363" y="4346575"/>
                <a:ext cx="331787" cy="187325"/>
              </a:xfrm>
              <a:custGeom>
                <a:avLst/>
                <a:gdLst>
                  <a:gd name="T0" fmla="*/ 80 w 80"/>
                  <a:gd name="T1" fmla="*/ 44 h 45"/>
                  <a:gd name="T2" fmla="*/ 74 w 80"/>
                  <a:gd name="T3" fmla="*/ 45 h 45"/>
                  <a:gd name="T4" fmla="*/ 73 w 80"/>
                  <a:gd name="T5" fmla="*/ 43 h 45"/>
                  <a:gd name="T6" fmla="*/ 75 w 80"/>
                  <a:gd name="T7" fmla="*/ 43 h 45"/>
                  <a:gd name="T8" fmla="*/ 76 w 80"/>
                  <a:gd name="T9" fmla="*/ 43 h 45"/>
                  <a:gd name="T10" fmla="*/ 80 w 80"/>
                  <a:gd name="T11" fmla="*/ 44 h 45"/>
                  <a:gd name="T12" fmla="*/ 41 w 80"/>
                  <a:gd name="T13" fmla="*/ 3 h 45"/>
                  <a:gd name="T14" fmla="*/ 36 w 80"/>
                  <a:gd name="T15" fmla="*/ 6 h 45"/>
                  <a:gd name="T16" fmla="*/ 30 w 80"/>
                  <a:gd name="T17" fmla="*/ 14 h 45"/>
                  <a:gd name="T18" fmla="*/ 25 w 80"/>
                  <a:gd name="T19" fmla="*/ 12 h 45"/>
                  <a:gd name="T20" fmla="*/ 14 w 80"/>
                  <a:gd name="T21" fmla="*/ 11 h 45"/>
                  <a:gd name="T22" fmla="*/ 4 w 80"/>
                  <a:gd name="T23" fmla="*/ 11 h 45"/>
                  <a:gd name="T24" fmla="*/ 3 w 80"/>
                  <a:gd name="T25" fmla="*/ 15 h 45"/>
                  <a:gd name="T26" fmla="*/ 3 w 80"/>
                  <a:gd name="T27" fmla="*/ 17 h 45"/>
                  <a:gd name="T28" fmla="*/ 0 w 80"/>
                  <a:gd name="T29" fmla="*/ 19 h 45"/>
                  <a:gd name="T30" fmla="*/ 0 w 80"/>
                  <a:gd name="T31" fmla="*/ 19 h 45"/>
                  <a:gd name="T32" fmla="*/ 1 w 80"/>
                  <a:gd name="T33" fmla="*/ 30 h 45"/>
                  <a:gd name="T34" fmla="*/ 2 w 80"/>
                  <a:gd name="T35" fmla="*/ 36 h 45"/>
                  <a:gd name="T36" fmla="*/ 3 w 80"/>
                  <a:gd name="T37" fmla="*/ 41 h 45"/>
                  <a:gd name="T38" fmla="*/ 6 w 80"/>
                  <a:gd name="T39" fmla="*/ 43 h 45"/>
                  <a:gd name="T40" fmla="*/ 11 w 80"/>
                  <a:gd name="T41" fmla="*/ 43 h 45"/>
                  <a:gd name="T42" fmla="*/ 14 w 80"/>
                  <a:gd name="T43" fmla="*/ 42 h 45"/>
                  <a:gd name="T44" fmla="*/ 20 w 80"/>
                  <a:gd name="T45" fmla="*/ 38 h 45"/>
                  <a:gd name="T46" fmla="*/ 27 w 80"/>
                  <a:gd name="T47" fmla="*/ 37 h 45"/>
                  <a:gd name="T48" fmla="*/ 31 w 80"/>
                  <a:gd name="T49" fmla="*/ 36 h 45"/>
                  <a:gd name="T50" fmla="*/ 33 w 80"/>
                  <a:gd name="T51" fmla="*/ 35 h 45"/>
                  <a:gd name="T52" fmla="*/ 38 w 80"/>
                  <a:gd name="T53" fmla="*/ 34 h 45"/>
                  <a:gd name="T54" fmla="*/ 42 w 80"/>
                  <a:gd name="T55" fmla="*/ 32 h 45"/>
                  <a:gd name="T56" fmla="*/ 44 w 80"/>
                  <a:gd name="T57" fmla="*/ 30 h 45"/>
                  <a:gd name="T58" fmla="*/ 49 w 80"/>
                  <a:gd name="T59" fmla="*/ 28 h 45"/>
                  <a:gd name="T60" fmla="*/ 53 w 80"/>
                  <a:gd name="T61" fmla="*/ 27 h 45"/>
                  <a:gd name="T62" fmla="*/ 55 w 80"/>
                  <a:gd name="T63" fmla="*/ 26 h 45"/>
                  <a:gd name="T64" fmla="*/ 61 w 80"/>
                  <a:gd name="T65" fmla="*/ 24 h 45"/>
                  <a:gd name="T66" fmla="*/ 64 w 80"/>
                  <a:gd name="T67" fmla="*/ 23 h 45"/>
                  <a:gd name="T68" fmla="*/ 65 w 80"/>
                  <a:gd name="T69" fmla="*/ 21 h 45"/>
                  <a:gd name="T70" fmla="*/ 65 w 80"/>
                  <a:gd name="T71" fmla="*/ 18 h 45"/>
                  <a:gd name="T72" fmla="*/ 69 w 80"/>
                  <a:gd name="T73" fmla="*/ 15 h 45"/>
                  <a:gd name="T74" fmla="*/ 62 w 80"/>
                  <a:gd name="T75" fmla="*/ 0 h 45"/>
                  <a:gd name="T76" fmla="*/ 51 w 80"/>
                  <a:gd name="T77" fmla="*/ 2 h 45"/>
                  <a:gd name="T78" fmla="*/ 41 w 80"/>
                  <a:gd name="T79"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 h="45">
                    <a:moveTo>
                      <a:pt x="80" y="44"/>
                    </a:moveTo>
                    <a:cubicBezTo>
                      <a:pt x="78" y="45"/>
                      <a:pt x="76" y="45"/>
                      <a:pt x="74" y="45"/>
                    </a:cubicBezTo>
                    <a:cubicBezTo>
                      <a:pt x="74" y="45"/>
                      <a:pt x="73" y="45"/>
                      <a:pt x="73" y="43"/>
                    </a:cubicBezTo>
                    <a:cubicBezTo>
                      <a:pt x="73" y="42"/>
                      <a:pt x="74" y="43"/>
                      <a:pt x="75" y="43"/>
                    </a:cubicBezTo>
                    <a:cubicBezTo>
                      <a:pt x="75" y="43"/>
                      <a:pt x="76" y="44"/>
                      <a:pt x="76" y="43"/>
                    </a:cubicBezTo>
                    <a:cubicBezTo>
                      <a:pt x="78" y="42"/>
                      <a:pt x="79" y="43"/>
                      <a:pt x="80" y="44"/>
                    </a:cubicBezTo>
                    <a:close/>
                    <a:moveTo>
                      <a:pt x="41" y="3"/>
                    </a:moveTo>
                    <a:cubicBezTo>
                      <a:pt x="41" y="3"/>
                      <a:pt x="37" y="6"/>
                      <a:pt x="36" y="6"/>
                    </a:cubicBezTo>
                    <a:cubicBezTo>
                      <a:pt x="36" y="6"/>
                      <a:pt x="30" y="14"/>
                      <a:pt x="30" y="14"/>
                    </a:cubicBezTo>
                    <a:cubicBezTo>
                      <a:pt x="30" y="15"/>
                      <a:pt x="25" y="12"/>
                      <a:pt x="25" y="12"/>
                    </a:cubicBezTo>
                    <a:cubicBezTo>
                      <a:pt x="24" y="12"/>
                      <a:pt x="14" y="11"/>
                      <a:pt x="14" y="11"/>
                    </a:cubicBezTo>
                    <a:cubicBezTo>
                      <a:pt x="4" y="11"/>
                      <a:pt x="4" y="11"/>
                      <a:pt x="4" y="11"/>
                    </a:cubicBezTo>
                    <a:cubicBezTo>
                      <a:pt x="4" y="11"/>
                      <a:pt x="3" y="15"/>
                      <a:pt x="3" y="15"/>
                    </a:cubicBezTo>
                    <a:cubicBezTo>
                      <a:pt x="3" y="16"/>
                      <a:pt x="3" y="17"/>
                      <a:pt x="3" y="17"/>
                    </a:cubicBezTo>
                    <a:cubicBezTo>
                      <a:pt x="3" y="17"/>
                      <a:pt x="1" y="18"/>
                      <a:pt x="0" y="19"/>
                    </a:cubicBezTo>
                    <a:cubicBezTo>
                      <a:pt x="0" y="19"/>
                      <a:pt x="0" y="19"/>
                      <a:pt x="0" y="19"/>
                    </a:cubicBezTo>
                    <a:cubicBezTo>
                      <a:pt x="1" y="23"/>
                      <a:pt x="0" y="26"/>
                      <a:pt x="1" y="30"/>
                    </a:cubicBezTo>
                    <a:cubicBezTo>
                      <a:pt x="1" y="31"/>
                      <a:pt x="2" y="35"/>
                      <a:pt x="2" y="36"/>
                    </a:cubicBezTo>
                    <a:cubicBezTo>
                      <a:pt x="3" y="37"/>
                      <a:pt x="3" y="40"/>
                      <a:pt x="3" y="41"/>
                    </a:cubicBezTo>
                    <a:cubicBezTo>
                      <a:pt x="4" y="42"/>
                      <a:pt x="5" y="43"/>
                      <a:pt x="6" y="43"/>
                    </a:cubicBezTo>
                    <a:cubicBezTo>
                      <a:pt x="7" y="43"/>
                      <a:pt x="10" y="44"/>
                      <a:pt x="11" y="43"/>
                    </a:cubicBezTo>
                    <a:cubicBezTo>
                      <a:pt x="12" y="43"/>
                      <a:pt x="14" y="42"/>
                      <a:pt x="14" y="42"/>
                    </a:cubicBezTo>
                    <a:cubicBezTo>
                      <a:pt x="16" y="42"/>
                      <a:pt x="18" y="40"/>
                      <a:pt x="20" y="38"/>
                    </a:cubicBezTo>
                    <a:cubicBezTo>
                      <a:pt x="22" y="37"/>
                      <a:pt x="25" y="37"/>
                      <a:pt x="27" y="37"/>
                    </a:cubicBezTo>
                    <a:cubicBezTo>
                      <a:pt x="28" y="37"/>
                      <a:pt x="30" y="37"/>
                      <a:pt x="31" y="36"/>
                    </a:cubicBezTo>
                    <a:cubicBezTo>
                      <a:pt x="32" y="36"/>
                      <a:pt x="33" y="36"/>
                      <a:pt x="33" y="35"/>
                    </a:cubicBezTo>
                    <a:cubicBezTo>
                      <a:pt x="35" y="34"/>
                      <a:pt x="36" y="33"/>
                      <a:pt x="38" y="34"/>
                    </a:cubicBezTo>
                    <a:cubicBezTo>
                      <a:pt x="39" y="34"/>
                      <a:pt x="41" y="34"/>
                      <a:pt x="42" y="32"/>
                    </a:cubicBezTo>
                    <a:cubicBezTo>
                      <a:pt x="43" y="32"/>
                      <a:pt x="43" y="30"/>
                      <a:pt x="44" y="30"/>
                    </a:cubicBezTo>
                    <a:cubicBezTo>
                      <a:pt x="46" y="29"/>
                      <a:pt x="47" y="28"/>
                      <a:pt x="49" y="28"/>
                    </a:cubicBezTo>
                    <a:cubicBezTo>
                      <a:pt x="51" y="28"/>
                      <a:pt x="52" y="27"/>
                      <a:pt x="53" y="27"/>
                    </a:cubicBezTo>
                    <a:cubicBezTo>
                      <a:pt x="53" y="26"/>
                      <a:pt x="54" y="26"/>
                      <a:pt x="55" y="26"/>
                    </a:cubicBezTo>
                    <a:cubicBezTo>
                      <a:pt x="57" y="26"/>
                      <a:pt x="59" y="25"/>
                      <a:pt x="61" y="24"/>
                    </a:cubicBezTo>
                    <a:cubicBezTo>
                      <a:pt x="62" y="24"/>
                      <a:pt x="63" y="23"/>
                      <a:pt x="64" y="23"/>
                    </a:cubicBezTo>
                    <a:cubicBezTo>
                      <a:pt x="65" y="22"/>
                      <a:pt x="65" y="22"/>
                      <a:pt x="65" y="21"/>
                    </a:cubicBezTo>
                    <a:cubicBezTo>
                      <a:pt x="64" y="20"/>
                      <a:pt x="64" y="19"/>
                      <a:pt x="65" y="18"/>
                    </a:cubicBezTo>
                    <a:cubicBezTo>
                      <a:pt x="67" y="17"/>
                      <a:pt x="68" y="16"/>
                      <a:pt x="69" y="15"/>
                    </a:cubicBezTo>
                    <a:cubicBezTo>
                      <a:pt x="62" y="0"/>
                      <a:pt x="62" y="0"/>
                      <a:pt x="62" y="0"/>
                    </a:cubicBezTo>
                    <a:cubicBezTo>
                      <a:pt x="62" y="0"/>
                      <a:pt x="51" y="2"/>
                      <a:pt x="51" y="2"/>
                    </a:cubicBezTo>
                    <a:cubicBezTo>
                      <a:pt x="51" y="2"/>
                      <a:pt x="41" y="3"/>
                      <a:pt x="41" y="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32" name="Freeform 829">
                <a:extLst>
                  <a:ext uri="{FF2B5EF4-FFF2-40B4-BE49-F238E27FC236}">
                    <a16:creationId xmlns:a16="http://schemas.microsoft.com/office/drawing/2014/main" id="{DD81A58F-1FF1-EF18-DCA5-EDB42F0F1F23}"/>
                  </a:ext>
                </a:extLst>
              </p:cNvPr>
              <p:cNvSpPr>
                <a:spLocks noEditPoints="1"/>
              </p:cNvSpPr>
              <p:nvPr/>
            </p:nvSpPr>
            <p:spPr bwMode="auto">
              <a:xfrm>
                <a:off x="6100763" y="3575050"/>
                <a:ext cx="536575" cy="230188"/>
              </a:xfrm>
              <a:custGeom>
                <a:avLst/>
                <a:gdLst>
                  <a:gd name="T0" fmla="*/ 16 w 129"/>
                  <a:gd name="T1" fmla="*/ 4 h 55"/>
                  <a:gd name="T2" fmla="*/ 22 w 129"/>
                  <a:gd name="T3" fmla="*/ 10 h 55"/>
                  <a:gd name="T4" fmla="*/ 15 w 129"/>
                  <a:gd name="T5" fmla="*/ 10 h 55"/>
                  <a:gd name="T6" fmla="*/ 11 w 129"/>
                  <a:gd name="T7" fmla="*/ 12 h 55"/>
                  <a:gd name="T8" fmla="*/ 4 w 129"/>
                  <a:gd name="T9" fmla="*/ 18 h 55"/>
                  <a:gd name="T10" fmla="*/ 8 w 129"/>
                  <a:gd name="T11" fmla="*/ 13 h 55"/>
                  <a:gd name="T12" fmla="*/ 4 w 129"/>
                  <a:gd name="T13" fmla="*/ 11 h 55"/>
                  <a:gd name="T14" fmla="*/ 6 w 129"/>
                  <a:gd name="T15" fmla="*/ 7 h 55"/>
                  <a:gd name="T16" fmla="*/ 4 w 129"/>
                  <a:gd name="T17" fmla="*/ 3 h 55"/>
                  <a:gd name="T18" fmla="*/ 10 w 129"/>
                  <a:gd name="T19" fmla="*/ 1 h 55"/>
                  <a:gd name="T20" fmla="*/ 13 w 129"/>
                  <a:gd name="T21" fmla="*/ 2 h 55"/>
                  <a:gd name="T22" fmla="*/ 126 w 129"/>
                  <a:gd name="T23" fmla="*/ 19 h 55"/>
                  <a:gd name="T24" fmla="*/ 122 w 129"/>
                  <a:gd name="T25" fmla="*/ 12 h 55"/>
                  <a:gd name="T26" fmla="*/ 118 w 129"/>
                  <a:gd name="T27" fmla="*/ 7 h 55"/>
                  <a:gd name="T28" fmla="*/ 114 w 129"/>
                  <a:gd name="T29" fmla="*/ 5 h 55"/>
                  <a:gd name="T30" fmla="*/ 107 w 129"/>
                  <a:gd name="T31" fmla="*/ 5 h 55"/>
                  <a:gd name="T32" fmla="*/ 95 w 129"/>
                  <a:gd name="T33" fmla="*/ 10 h 55"/>
                  <a:gd name="T34" fmla="*/ 89 w 129"/>
                  <a:gd name="T35" fmla="*/ 10 h 55"/>
                  <a:gd name="T36" fmla="*/ 83 w 129"/>
                  <a:gd name="T37" fmla="*/ 10 h 55"/>
                  <a:gd name="T38" fmla="*/ 77 w 129"/>
                  <a:gd name="T39" fmla="*/ 8 h 55"/>
                  <a:gd name="T40" fmla="*/ 71 w 129"/>
                  <a:gd name="T41" fmla="*/ 5 h 55"/>
                  <a:gd name="T42" fmla="*/ 64 w 129"/>
                  <a:gd name="T43" fmla="*/ 2 h 55"/>
                  <a:gd name="T44" fmla="*/ 55 w 129"/>
                  <a:gd name="T45" fmla="*/ 1 h 55"/>
                  <a:gd name="T46" fmla="*/ 41 w 129"/>
                  <a:gd name="T47" fmla="*/ 6 h 55"/>
                  <a:gd name="T48" fmla="*/ 34 w 129"/>
                  <a:gd name="T49" fmla="*/ 9 h 55"/>
                  <a:gd name="T50" fmla="*/ 24 w 129"/>
                  <a:gd name="T51" fmla="*/ 8 h 55"/>
                  <a:gd name="T52" fmla="*/ 27 w 129"/>
                  <a:gd name="T53" fmla="*/ 12 h 55"/>
                  <a:gd name="T54" fmla="*/ 23 w 129"/>
                  <a:gd name="T55" fmla="*/ 15 h 55"/>
                  <a:gd name="T56" fmla="*/ 15 w 129"/>
                  <a:gd name="T57" fmla="*/ 16 h 55"/>
                  <a:gd name="T58" fmla="*/ 6 w 129"/>
                  <a:gd name="T59" fmla="*/ 16 h 55"/>
                  <a:gd name="T60" fmla="*/ 3 w 129"/>
                  <a:gd name="T61" fmla="*/ 20 h 55"/>
                  <a:gd name="T62" fmla="*/ 7 w 129"/>
                  <a:gd name="T63" fmla="*/ 25 h 55"/>
                  <a:gd name="T64" fmla="*/ 9 w 129"/>
                  <a:gd name="T65" fmla="*/ 29 h 55"/>
                  <a:gd name="T66" fmla="*/ 7 w 129"/>
                  <a:gd name="T67" fmla="*/ 32 h 55"/>
                  <a:gd name="T68" fmla="*/ 6 w 129"/>
                  <a:gd name="T69" fmla="*/ 33 h 55"/>
                  <a:gd name="T70" fmla="*/ 9 w 129"/>
                  <a:gd name="T71" fmla="*/ 36 h 55"/>
                  <a:gd name="T72" fmla="*/ 10 w 129"/>
                  <a:gd name="T73" fmla="*/ 39 h 55"/>
                  <a:gd name="T74" fmla="*/ 12 w 129"/>
                  <a:gd name="T75" fmla="*/ 42 h 55"/>
                  <a:gd name="T76" fmla="*/ 18 w 129"/>
                  <a:gd name="T77" fmla="*/ 44 h 55"/>
                  <a:gd name="T78" fmla="*/ 18 w 129"/>
                  <a:gd name="T79" fmla="*/ 46 h 55"/>
                  <a:gd name="T80" fmla="*/ 23 w 129"/>
                  <a:gd name="T81" fmla="*/ 48 h 55"/>
                  <a:gd name="T82" fmla="*/ 31 w 129"/>
                  <a:gd name="T83" fmla="*/ 51 h 55"/>
                  <a:gd name="T84" fmla="*/ 35 w 129"/>
                  <a:gd name="T85" fmla="*/ 46 h 55"/>
                  <a:gd name="T86" fmla="*/ 51 w 129"/>
                  <a:gd name="T87" fmla="*/ 52 h 55"/>
                  <a:gd name="T88" fmla="*/ 57 w 129"/>
                  <a:gd name="T89" fmla="*/ 49 h 55"/>
                  <a:gd name="T90" fmla="*/ 66 w 129"/>
                  <a:gd name="T91" fmla="*/ 48 h 55"/>
                  <a:gd name="T92" fmla="*/ 71 w 129"/>
                  <a:gd name="T93" fmla="*/ 46 h 55"/>
                  <a:gd name="T94" fmla="*/ 70 w 129"/>
                  <a:gd name="T95" fmla="*/ 54 h 55"/>
                  <a:gd name="T96" fmla="*/ 74 w 129"/>
                  <a:gd name="T97" fmla="*/ 51 h 55"/>
                  <a:gd name="T98" fmla="*/ 76 w 129"/>
                  <a:gd name="T99" fmla="*/ 47 h 55"/>
                  <a:gd name="T100" fmla="*/ 85 w 129"/>
                  <a:gd name="T101" fmla="*/ 46 h 55"/>
                  <a:gd name="T102" fmla="*/ 101 w 129"/>
                  <a:gd name="T103" fmla="*/ 44 h 55"/>
                  <a:gd name="T104" fmla="*/ 112 w 129"/>
                  <a:gd name="T105" fmla="*/ 43 h 55"/>
                  <a:gd name="T106" fmla="*/ 120 w 129"/>
                  <a:gd name="T107" fmla="*/ 42 h 55"/>
                  <a:gd name="T108" fmla="*/ 125 w 129"/>
                  <a:gd name="T109" fmla="*/ 45 h 55"/>
                  <a:gd name="T110" fmla="*/ 129 w 129"/>
                  <a:gd name="T111" fmla="*/ 42 h 55"/>
                  <a:gd name="T112" fmla="*/ 127 w 129"/>
                  <a:gd name="T113" fmla="*/ 39 h 55"/>
                  <a:gd name="T114" fmla="*/ 126 w 129"/>
                  <a:gd name="T115" fmla="*/ 34 h 55"/>
                  <a:gd name="T116" fmla="*/ 124 w 129"/>
                  <a:gd name="T117" fmla="*/ 26 h 55"/>
                  <a:gd name="T118" fmla="*/ 129 w 129"/>
                  <a:gd name="T119" fmla="*/ 22 h 55"/>
                  <a:gd name="T120" fmla="*/ 0 w 129"/>
                  <a:gd name="T121" fmla="*/ 17 h 55"/>
                  <a:gd name="T122" fmla="*/ 1 w 129"/>
                  <a:gd name="T123" fmla="*/ 17 h 55"/>
                  <a:gd name="T124" fmla="*/ 12 w 129"/>
                  <a:gd name="T125" fmla="*/ 4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 h="55">
                    <a:moveTo>
                      <a:pt x="15" y="1"/>
                    </a:moveTo>
                    <a:cubicBezTo>
                      <a:pt x="15" y="1"/>
                      <a:pt x="15" y="1"/>
                      <a:pt x="16" y="1"/>
                    </a:cubicBezTo>
                    <a:cubicBezTo>
                      <a:pt x="16" y="2"/>
                      <a:pt x="16" y="2"/>
                      <a:pt x="16" y="2"/>
                    </a:cubicBezTo>
                    <a:cubicBezTo>
                      <a:pt x="16" y="3"/>
                      <a:pt x="16" y="4"/>
                      <a:pt x="16" y="4"/>
                    </a:cubicBezTo>
                    <a:cubicBezTo>
                      <a:pt x="17" y="5"/>
                      <a:pt x="19" y="6"/>
                      <a:pt x="20" y="7"/>
                    </a:cubicBezTo>
                    <a:cubicBezTo>
                      <a:pt x="21" y="7"/>
                      <a:pt x="22" y="7"/>
                      <a:pt x="22" y="8"/>
                    </a:cubicBezTo>
                    <a:cubicBezTo>
                      <a:pt x="23" y="8"/>
                      <a:pt x="23" y="8"/>
                      <a:pt x="23" y="9"/>
                    </a:cubicBezTo>
                    <a:cubicBezTo>
                      <a:pt x="22" y="9"/>
                      <a:pt x="22" y="10"/>
                      <a:pt x="22" y="10"/>
                    </a:cubicBezTo>
                    <a:cubicBezTo>
                      <a:pt x="21" y="10"/>
                      <a:pt x="20" y="10"/>
                      <a:pt x="20" y="10"/>
                    </a:cubicBezTo>
                    <a:cubicBezTo>
                      <a:pt x="20" y="10"/>
                      <a:pt x="19" y="10"/>
                      <a:pt x="18" y="10"/>
                    </a:cubicBezTo>
                    <a:cubicBezTo>
                      <a:pt x="18" y="9"/>
                      <a:pt x="17" y="9"/>
                      <a:pt x="16" y="9"/>
                    </a:cubicBezTo>
                    <a:cubicBezTo>
                      <a:pt x="16" y="10"/>
                      <a:pt x="16" y="10"/>
                      <a:pt x="15" y="10"/>
                    </a:cubicBezTo>
                    <a:cubicBezTo>
                      <a:pt x="15" y="10"/>
                      <a:pt x="15" y="10"/>
                      <a:pt x="14" y="10"/>
                    </a:cubicBezTo>
                    <a:cubicBezTo>
                      <a:pt x="14" y="10"/>
                      <a:pt x="13" y="10"/>
                      <a:pt x="12" y="10"/>
                    </a:cubicBezTo>
                    <a:cubicBezTo>
                      <a:pt x="12" y="10"/>
                      <a:pt x="12" y="11"/>
                      <a:pt x="12" y="11"/>
                    </a:cubicBezTo>
                    <a:cubicBezTo>
                      <a:pt x="12" y="12"/>
                      <a:pt x="11" y="12"/>
                      <a:pt x="11" y="12"/>
                    </a:cubicBezTo>
                    <a:cubicBezTo>
                      <a:pt x="10" y="13"/>
                      <a:pt x="10" y="13"/>
                      <a:pt x="9" y="14"/>
                    </a:cubicBezTo>
                    <a:cubicBezTo>
                      <a:pt x="8" y="14"/>
                      <a:pt x="7" y="14"/>
                      <a:pt x="7" y="15"/>
                    </a:cubicBezTo>
                    <a:cubicBezTo>
                      <a:pt x="6" y="15"/>
                      <a:pt x="6" y="16"/>
                      <a:pt x="5" y="17"/>
                    </a:cubicBezTo>
                    <a:cubicBezTo>
                      <a:pt x="5" y="17"/>
                      <a:pt x="4" y="18"/>
                      <a:pt x="4" y="18"/>
                    </a:cubicBezTo>
                    <a:cubicBezTo>
                      <a:pt x="3" y="18"/>
                      <a:pt x="3" y="18"/>
                      <a:pt x="4" y="17"/>
                    </a:cubicBezTo>
                    <a:cubicBezTo>
                      <a:pt x="4" y="17"/>
                      <a:pt x="4" y="16"/>
                      <a:pt x="4" y="16"/>
                    </a:cubicBezTo>
                    <a:cubicBezTo>
                      <a:pt x="5" y="15"/>
                      <a:pt x="6" y="15"/>
                      <a:pt x="6" y="14"/>
                    </a:cubicBezTo>
                    <a:cubicBezTo>
                      <a:pt x="7" y="14"/>
                      <a:pt x="8" y="14"/>
                      <a:pt x="8" y="13"/>
                    </a:cubicBezTo>
                    <a:cubicBezTo>
                      <a:pt x="7" y="13"/>
                      <a:pt x="6" y="13"/>
                      <a:pt x="6" y="13"/>
                    </a:cubicBezTo>
                    <a:cubicBezTo>
                      <a:pt x="5" y="14"/>
                      <a:pt x="5" y="14"/>
                      <a:pt x="4" y="14"/>
                    </a:cubicBezTo>
                    <a:cubicBezTo>
                      <a:pt x="3" y="14"/>
                      <a:pt x="3" y="13"/>
                      <a:pt x="3" y="12"/>
                    </a:cubicBezTo>
                    <a:cubicBezTo>
                      <a:pt x="3" y="12"/>
                      <a:pt x="3" y="11"/>
                      <a:pt x="4" y="11"/>
                    </a:cubicBezTo>
                    <a:cubicBezTo>
                      <a:pt x="4" y="10"/>
                      <a:pt x="5" y="11"/>
                      <a:pt x="5" y="10"/>
                    </a:cubicBezTo>
                    <a:cubicBezTo>
                      <a:pt x="5" y="9"/>
                      <a:pt x="4" y="9"/>
                      <a:pt x="4" y="8"/>
                    </a:cubicBezTo>
                    <a:cubicBezTo>
                      <a:pt x="5" y="8"/>
                      <a:pt x="5" y="8"/>
                      <a:pt x="6" y="7"/>
                    </a:cubicBezTo>
                    <a:cubicBezTo>
                      <a:pt x="6" y="7"/>
                      <a:pt x="6" y="7"/>
                      <a:pt x="6" y="7"/>
                    </a:cubicBezTo>
                    <a:cubicBezTo>
                      <a:pt x="6" y="7"/>
                      <a:pt x="6" y="7"/>
                      <a:pt x="6" y="7"/>
                    </a:cubicBezTo>
                    <a:cubicBezTo>
                      <a:pt x="7" y="7"/>
                      <a:pt x="7" y="6"/>
                      <a:pt x="7" y="6"/>
                    </a:cubicBezTo>
                    <a:cubicBezTo>
                      <a:pt x="6" y="5"/>
                      <a:pt x="6" y="5"/>
                      <a:pt x="6" y="4"/>
                    </a:cubicBezTo>
                    <a:cubicBezTo>
                      <a:pt x="5" y="4"/>
                      <a:pt x="5" y="4"/>
                      <a:pt x="4" y="3"/>
                    </a:cubicBezTo>
                    <a:cubicBezTo>
                      <a:pt x="4" y="3"/>
                      <a:pt x="5" y="3"/>
                      <a:pt x="6" y="3"/>
                    </a:cubicBezTo>
                    <a:cubicBezTo>
                      <a:pt x="6" y="2"/>
                      <a:pt x="6" y="2"/>
                      <a:pt x="6" y="2"/>
                    </a:cubicBezTo>
                    <a:cubicBezTo>
                      <a:pt x="7" y="1"/>
                      <a:pt x="9" y="2"/>
                      <a:pt x="10" y="0"/>
                    </a:cubicBezTo>
                    <a:cubicBezTo>
                      <a:pt x="10" y="0"/>
                      <a:pt x="10" y="0"/>
                      <a:pt x="10" y="1"/>
                    </a:cubicBezTo>
                    <a:cubicBezTo>
                      <a:pt x="11" y="1"/>
                      <a:pt x="11" y="0"/>
                      <a:pt x="11" y="0"/>
                    </a:cubicBezTo>
                    <a:cubicBezTo>
                      <a:pt x="11" y="0"/>
                      <a:pt x="11" y="0"/>
                      <a:pt x="11" y="0"/>
                    </a:cubicBezTo>
                    <a:cubicBezTo>
                      <a:pt x="12" y="1"/>
                      <a:pt x="12" y="1"/>
                      <a:pt x="12" y="1"/>
                    </a:cubicBezTo>
                    <a:cubicBezTo>
                      <a:pt x="12" y="1"/>
                      <a:pt x="12" y="2"/>
                      <a:pt x="13" y="2"/>
                    </a:cubicBezTo>
                    <a:cubicBezTo>
                      <a:pt x="13" y="2"/>
                      <a:pt x="13" y="2"/>
                      <a:pt x="14" y="1"/>
                    </a:cubicBezTo>
                    <a:cubicBezTo>
                      <a:pt x="14" y="1"/>
                      <a:pt x="14" y="2"/>
                      <a:pt x="15" y="1"/>
                    </a:cubicBezTo>
                    <a:close/>
                    <a:moveTo>
                      <a:pt x="128" y="20"/>
                    </a:moveTo>
                    <a:cubicBezTo>
                      <a:pt x="127" y="20"/>
                      <a:pt x="127" y="19"/>
                      <a:pt x="126" y="19"/>
                    </a:cubicBezTo>
                    <a:cubicBezTo>
                      <a:pt x="126" y="18"/>
                      <a:pt x="125" y="19"/>
                      <a:pt x="124" y="19"/>
                    </a:cubicBezTo>
                    <a:cubicBezTo>
                      <a:pt x="122" y="19"/>
                      <a:pt x="122" y="18"/>
                      <a:pt x="121" y="16"/>
                    </a:cubicBezTo>
                    <a:cubicBezTo>
                      <a:pt x="121" y="16"/>
                      <a:pt x="121" y="15"/>
                      <a:pt x="121" y="14"/>
                    </a:cubicBezTo>
                    <a:cubicBezTo>
                      <a:pt x="121" y="13"/>
                      <a:pt x="122" y="13"/>
                      <a:pt x="122" y="12"/>
                    </a:cubicBezTo>
                    <a:cubicBezTo>
                      <a:pt x="121" y="11"/>
                      <a:pt x="121" y="11"/>
                      <a:pt x="120" y="10"/>
                    </a:cubicBezTo>
                    <a:cubicBezTo>
                      <a:pt x="120" y="10"/>
                      <a:pt x="120" y="9"/>
                      <a:pt x="120" y="8"/>
                    </a:cubicBezTo>
                    <a:cubicBezTo>
                      <a:pt x="119" y="8"/>
                      <a:pt x="118" y="9"/>
                      <a:pt x="118" y="8"/>
                    </a:cubicBezTo>
                    <a:cubicBezTo>
                      <a:pt x="118" y="8"/>
                      <a:pt x="118" y="7"/>
                      <a:pt x="118" y="7"/>
                    </a:cubicBezTo>
                    <a:cubicBezTo>
                      <a:pt x="118" y="7"/>
                      <a:pt x="117" y="7"/>
                      <a:pt x="117" y="7"/>
                    </a:cubicBezTo>
                    <a:cubicBezTo>
                      <a:pt x="117" y="6"/>
                      <a:pt x="116" y="6"/>
                      <a:pt x="116" y="5"/>
                    </a:cubicBezTo>
                    <a:cubicBezTo>
                      <a:pt x="115" y="5"/>
                      <a:pt x="116" y="5"/>
                      <a:pt x="116" y="5"/>
                    </a:cubicBezTo>
                    <a:cubicBezTo>
                      <a:pt x="115" y="5"/>
                      <a:pt x="115" y="5"/>
                      <a:pt x="114" y="5"/>
                    </a:cubicBezTo>
                    <a:cubicBezTo>
                      <a:pt x="114" y="5"/>
                      <a:pt x="114" y="5"/>
                      <a:pt x="113" y="6"/>
                    </a:cubicBezTo>
                    <a:cubicBezTo>
                      <a:pt x="113" y="6"/>
                      <a:pt x="112" y="6"/>
                      <a:pt x="112" y="6"/>
                    </a:cubicBezTo>
                    <a:cubicBezTo>
                      <a:pt x="111" y="5"/>
                      <a:pt x="110" y="6"/>
                      <a:pt x="109" y="6"/>
                    </a:cubicBezTo>
                    <a:cubicBezTo>
                      <a:pt x="108" y="6"/>
                      <a:pt x="108" y="6"/>
                      <a:pt x="107" y="5"/>
                    </a:cubicBezTo>
                    <a:cubicBezTo>
                      <a:pt x="106" y="7"/>
                      <a:pt x="104" y="8"/>
                      <a:pt x="102" y="9"/>
                    </a:cubicBezTo>
                    <a:cubicBezTo>
                      <a:pt x="101" y="9"/>
                      <a:pt x="100" y="10"/>
                      <a:pt x="99" y="10"/>
                    </a:cubicBezTo>
                    <a:cubicBezTo>
                      <a:pt x="98" y="11"/>
                      <a:pt x="97" y="10"/>
                      <a:pt x="96" y="10"/>
                    </a:cubicBezTo>
                    <a:cubicBezTo>
                      <a:pt x="96" y="10"/>
                      <a:pt x="95" y="10"/>
                      <a:pt x="95" y="10"/>
                    </a:cubicBezTo>
                    <a:cubicBezTo>
                      <a:pt x="95" y="10"/>
                      <a:pt x="94" y="10"/>
                      <a:pt x="94" y="9"/>
                    </a:cubicBezTo>
                    <a:cubicBezTo>
                      <a:pt x="93" y="9"/>
                      <a:pt x="92" y="9"/>
                      <a:pt x="92" y="9"/>
                    </a:cubicBezTo>
                    <a:cubicBezTo>
                      <a:pt x="91" y="9"/>
                      <a:pt x="91" y="9"/>
                      <a:pt x="90" y="10"/>
                    </a:cubicBezTo>
                    <a:cubicBezTo>
                      <a:pt x="90" y="10"/>
                      <a:pt x="89" y="10"/>
                      <a:pt x="89" y="10"/>
                    </a:cubicBezTo>
                    <a:cubicBezTo>
                      <a:pt x="88" y="10"/>
                      <a:pt x="88" y="10"/>
                      <a:pt x="87" y="10"/>
                    </a:cubicBezTo>
                    <a:cubicBezTo>
                      <a:pt x="87" y="10"/>
                      <a:pt x="87" y="11"/>
                      <a:pt x="86" y="11"/>
                    </a:cubicBezTo>
                    <a:cubicBezTo>
                      <a:pt x="86" y="11"/>
                      <a:pt x="86" y="11"/>
                      <a:pt x="86" y="11"/>
                    </a:cubicBezTo>
                    <a:cubicBezTo>
                      <a:pt x="85" y="11"/>
                      <a:pt x="84" y="10"/>
                      <a:pt x="83" y="10"/>
                    </a:cubicBezTo>
                    <a:cubicBezTo>
                      <a:pt x="83" y="10"/>
                      <a:pt x="82" y="10"/>
                      <a:pt x="82" y="9"/>
                    </a:cubicBezTo>
                    <a:cubicBezTo>
                      <a:pt x="81" y="9"/>
                      <a:pt x="81" y="10"/>
                      <a:pt x="80" y="10"/>
                    </a:cubicBezTo>
                    <a:cubicBezTo>
                      <a:pt x="79" y="10"/>
                      <a:pt x="79" y="9"/>
                      <a:pt x="78" y="9"/>
                    </a:cubicBezTo>
                    <a:cubicBezTo>
                      <a:pt x="77" y="9"/>
                      <a:pt x="78" y="9"/>
                      <a:pt x="77" y="8"/>
                    </a:cubicBezTo>
                    <a:cubicBezTo>
                      <a:pt x="77" y="8"/>
                      <a:pt x="76" y="7"/>
                      <a:pt x="76" y="7"/>
                    </a:cubicBezTo>
                    <a:cubicBezTo>
                      <a:pt x="75" y="7"/>
                      <a:pt x="74" y="7"/>
                      <a:pt x="74" y="7"/>
                    </a:cubicBezTo>
                    <a:cubicBezTo>
                      <a:pt x="73" y="7"/>
                      <a:pt x="74" y="8"/>
                      <a:pt x="73" y="8"/>
                    </a:cubicBezTo>
                    <a:cubicBezTo>
                      <a:pt x="72" y="8"/>
                      <a:pt x="71" y="6"/>
                      <a:pt x="71" y="5"/>
                    </a:cubicBezTo>
                    <a:cubicBezTo>
                      <a:pt x="70" y="4"/>
                      <a:pt x="70" y="3"/>
                      <a:pt x="69" y="4"/>
                    </a:cubicBezTo>
                    <a:cubicBezTo>
                      <a:pt x="68" y="4"/>
                      <a:pt x="68" y="4"/>
                      <a:pt x="67" y="4"/>
                    </a:cubicBezTo>
                    <a:cubicBezTo>
                      <a:pt x="66" y="4"/>
                      <a:pt x="66" y="4"/>
                      <a:pt x="65" y="3"/>
                    </a:cubicBezTo>
                    <a:cubicBezTo>
                      <a:pt x="65" y="3"/>
                      <a:pt x="64" y="3"/>
                      <a:pt x="64" y="2"/>
                    </a:cubicBezTo>
                    <a:cubicBezTo>
                      <a:pt x="64" y="1"/>
                      <a:pt x="64" y="1"/>
                      <a:pt x="64" y="1"/>
                    </a:cubicBezTo>
                    <a:cubicBezTo>
                      <a:pt x="64" y="1"/>
                      <a:pt x="64" y="0"/>
                      <a:pt x="63" y="0"/>
                    </a:cubicBezTo>
                    <a:cubicBezTo>
                      <a:pt x="62" y="1"/>
                      <a:pt x="62" y="1"/>
                      <a:pt x="61" y="1"/>
                    </a:cubicBezTo>
                    <a:cubicBezTo>
                      <a:pt x="59" y="1"/>
                      <a:pt x="57" y="1"/>
                      <a:pt x="55" y="1"/>
                    </a:cubicBezTo>
                    <a:cubicBezTo>
                      <a:pt x="55" y="1"/>
                      <a:pt x="54" y="1"/>
                      <a:pt x="53" y="1"/>
                    </a:cubicBezTo>
                    <a:cubicBezTo>
                      <a:pt x="52" y="1"/>
                      <a:pt x="51" y="1"/>
                      <a:pt x="50" y="2"/>
                    </a:cubicBezTo>
                    <a:cubicBezTo>
                      <a:pt x="48" y="2"/>
                      <a:pt x="46" y="3"/>
                      <a:pt x="45" y="4"/>
                    </a:cubicBezTo>
                    <a:cubicBezTo>
                      <a:pt x="43" y="4"/>
                      <a:pt x="42" y="6"/>
                      <a:pt x="41" y="6"/>
                    </a:cubicBezTo>
                    <a:cubicBezTo>
                      <a:pt x="40" y="7"/>
                      <a:pt x="39" y="7"/>
                      <a:pt x="39" y="7"/>
                    </a:cubicBezTo>
                    <a:cubicBezTo>
                      <a:pt x="39" y="8"/>
                      <a:pt x="39" y="9"/>
                      <a:pt x="38" y="9"/>
                    </a:cubicBezTo>
                    <a:cubicBezTo>
                      <a:pt x="37" y="9"/>
                      <a:pt x="36" y="9"/>
                      <a:pt x="36" y="9"/>
                    </a:cubicBezTo>
                    <a:cubicBezTo>
                      <a:pt x="35" y="9"/>
                      <a:pt x="34" y="9"/>
                      <a:pt x="34" y="9"/>
                    </a:cubicBezTo>
                    <a:cubicBezTo>
                      <a:pt x="33" y="9"/>
                      <a:pt x="32" y="8"/>
                      <a:pt x="32" y="8"/>
                    </a:cubicBezTo>
                    <a:cubicBezTo>
                      <a:pt x="31" y="8"/>
                      <a:pt x="30" y="9"/>
                      <a:pt x="29" y="8"/>
                    </a:cubicBezTo>
                    <a:cubicBezTo>
                      <a:pt x="28" y="8"/>
                      <a:pt x="27" y="8"/>
                      <a:pt x="26" y="8"/>
                    </a:cubicBezTo>
                    <a:cubicBezTo>
                      <a:pt x="25" y="8"/>
                      <a:pt x="24" y="8"/>
                      <a:pt x="24" y="8"/>
                    </a:cubicBezTo>
                    <a:cubicBezTo>
                      <a:pt x="23" y="8"/>
                      <a:pt x="23" y="9"/>
                      <a:pt x="23" y="10"/>
                    </a:cubicBezTo>
                    <a:cubicBezTo>
                      <a:pt x="23" y="10"/>
                      <a:pt x="24" y="11"/>
                      <a:pt x="24" y="11"/>
                    </a:cubicBezTo>
                    <a:cubicBezTo>
                      <a:pt x="26" y="12"/>
                      <a:pt x="27" y="12"/>
                      <a:pt x="29" y="12"/>
                    </a:cubicBezTo>
                    <a:cubicBezTo>
                      <a:pt x="28" y="13"/>
                      <a:pt x="28" y="12"/>
                      <a:pt x="27" y="12"/>
                    </a:cubicBezTo>
                    <a:cubicBezTo>
                      <a:pt x="27" y="12"/>
                      <a:pt x="26" y="13"/>
                      <a:pt x="25" y="13"/>
                    </a:cubicBezTo>
                    <a:cubicBezTo>
                      <a:pt x="25" y="13"/>
                      <a:pt x="24" y="13"/>
                      <a:pt x="23" y="13"/>
                    </a:cubicBezTo>
                    <a:cubicBezTo>
                      <a:pt x="22" y="13"/>
                      <a:pt x="21" y="14"/>
                      <a:pt x="21" y="14"/>
                    </a:cubicBezTo>
                    <a:cubicBezTo>
                      <a:pt x="22" y="15"/>
                      <a:pt x="23" y="15"/>
                      <a:pt x="23" y="15"/>
                    </a:cubicBezTo>
                    <a:cubicBezTo>
                      <a:pt x="23" y="15"/>
                      <a:pt x="23" y="16"/>
                      <a:pt x="23" y="16"/>
                    </a:cubicBezTo>
                    <a:cubicBezTo>
                      <a:pt x="22" y="16"/>
                      <a:pt x="22" y="15"/>
                      <a:pt x="22" y="15"/>
                    </a:cubicBezTo>
                    <a:cubicBezTo>
                      <a:pt x="21" y="15"/>
                      <a:pt x="20" y="16"/>
                      <a:pt x="19" y="15"/>
                    </a:cubicBezTo>
                    <a:cubicBezTo>
                      <a:pt x="18" y="15"/>
                      <a:pt x="16" y="16"/>
                      <a:pt x="15" y="16"/>
                    </a:cubicBezTo>
                    <a:cubicBezTo>
                      <a:pt x="14" y="16"/>
                      <a:pt x="12" y="16"/>
                      <a:pt x="11" y="15"/>
                    </a:cubicBezTo>
                    <a:cubicBezTo>
                      <a:pt x="10" y="15"/>
                      <a:pt x="10" y="15"/>
                      <a:pt x="9" y="15"/>
                    </a:cubicBezTo>
                    <a:cubicBezTo>
                      <a:pt x="9" y="15"/>
                      <a:pt x="8" y="15"/>
                      <a:pt x="8" y="15"/>
                    </a:cubicBezTo>
                    <a:cubicBezTo>
                      <a:pt x="7" y="15"/>
                      <a:pt x="7" y="16"/>
                      <a:pt x="6" y="16"/>
                    </a:cubicBezTo>
                    <a:cubicBezTo>
                      <a:pt x="6" y="17"/>
                      <a:pt x="5" y="17"/>
                      <a:pt x="5" y="17"/>
                    </a:cubicBezTo>
                    <a:cubicBezTo>
                      <a:pt x="5" y="18"/>
                      <a:pt x="5" y="18"/>
                      <a:pt x="5" y="18"/>
                    </a:cubicBezTo>
                    <a:cubicBezTo>
                      <a:pt x="5" y="18"/>
                      <a:pt x="5" y="19"/>
                      <a:pt x="4" y="19"/>
                    </a:cubicBezTo>
                    <a:cubicBezTo>
                      <a:pt x="4" y="19"/>
                      <a:pt x="3" y="19"/>
                      <a:pt x="3" y="20"/>
                    </a:cubicBezTo>
                    <a:cubicBezTo>
                      <a:pt x="3" y="20"/>
                      <a:pt x="4" y="21"/>
                      <a:pt x="4" y="22"/>
                    </a:cubicBezTo>
                    <a:cubicBezTo>
                      <a:pt x="3" y="22"/>
                      <a:pt x="3" y="22"/>
                      <a:pt x="3" y="23"/>
                    </a:cubicBezTo>
                    <a:cubicBezTo>
                      <a:pt x="3" y="25"/>
                      <a:pt x="8" y="22"/>
                      <a:pt x="8" y="23"/>
                    </a:cubicBezTo>
                    <a:cubicBezTo>
                      <a:pt x="9" y="23"/>
                      <a:pt x="7" y="25"/>
                      <a:pt x="7" y="25"/>
                    </a:cubicBezTo>
                    <a:cubicBezTo>
                      <a:pt x="6" y="26"/>
                      <a:pt x="8" y="26"/>
                      <a:pt x="8" y="27"/>
                    </a:cubicBezTo>
                    <a:cubicBezTo>
                      <a:pt x="8" y="27"/>
                      <a:pt x="8" y="28"/>
                      <a:pt x="8" y="28"/>
                    </a:cubicBezTo>
                    <a:cubicBezTo>
                      <a:pt x="9" y="28"/>
                      <a:pt x="9" y="28"/>
                      <a:pt x="10" y="28"/>
                    </a:cubicBezTo>
                    <a:cubicBezTo>
                      <a:pt x="9" y="29"/>
                      <a:pt x="9" y="29"/>
                      <a:pt x="9" y="29"/>
                    </a:cubicBezTo>
                    <a:cubicBezTo>
                      <a:pt x="8" y="30"/>
                      <a:pt x="8" y="30"/>
                      <a:pt x="8" y="30"/>
                    </a:cubicBezTo>
                    <a:cubicBezTo>
                      <a:pt x="7" y="31"/>
                      <a:pt x="8" y="32"/>
                      <a:pt x="9" y="32"/>
                    </a:cubicBezTo>
                    <a:cubicBezTo>
                      <a:pt x="10" y="32"/>
                      <a:pt x="11" y="32"/>
                      <a:pt x="10" y="33"/>
                    </a:cubicBezTo>
                    <a:cubicBezTo>
                      <a:pt x="9" y="33"/>
                      <a:pt x="7" y="34"/>
                      <a:pt x="7" y="32"/>
                    </a:cubicBezTo>
                    <a:cubicBezTo>
                      <a:pt x="7" y="32"/>
                      <a:pt x="7" y="33"/>
                      <a:pt x="7" y="33"/>
                    </a:cubicBezTo>
                    <a:cubicBezTo>
                      <a:pt x="7" y="33"/>
                      <a:pt x="6" y="32"/>
                      <a:pt x="6" y="31"/>
                    </a:cubicBezTo>
                    <a:cubicBezTo>
                      <a:pt x="6" y="31"/>
                      <a:pt x="6" y="30"/>
                      <a:pt x="6" y="30"/>
                    </a:cubicBezTo>
                    <a:cubicBezTo>
                      <a:pt x="4" y="31"/>
                      <a:pt x="6" y="32"/>
                      <a:pt x="6" y="33"/>
                    </a:cubicBezTo>
                    <a:cubicBezTo>
                      <a:pt x="5" y="33"/>
                      <a:pt x="4" y="33"/>
                      <a:pt x="4" y="34"/>
                    </a:cubicBezTo>
                    <a:cubicBezTo>
                      <a:pt x="5" y="34"/>
                      <a:pt x="5" y="35"/>
                      <a:pt x="6" y="35"/>
                    </a:cubicBezTo>
                    <a:cubicBezTo>
                      <a:pt x="6" y="35"/>
                      <a:pt x="7" y="34"/>
                      <a:pt x="7" y="35"/>
                    </a:cubicBezTo>
                    <a:cubicBezTo>
                      <a:pt x="8" y="35"/>
                      <a:pt x="9" y="35"/>
                      <a:pt x="9" y="36"/>
                    </a:cubicBezTo>
                    <a:cubicBezTo>
                      <a:pt x="9" y="36"/>
                      <a:pt x="11" y="36"/>
                      <a:pt x="11" y="37"/>
                    </a:cubicBezTo>
                    <a:cubicBezTo>
                      <a:pt x="11" y="37"/>
                      <a:pt x="11" y="38"/>
                      <a:pt x="11" y="38"/>
                    </a:cubicBezTo>
                    <a:cubicBezTo>
                      <a:pt x="11" y="39"/>
                      <a:pt x="10" y="39"/>
                      <a:pt x="10" y="39"/>
                    </a:cubicBezTo>
                    <a:cubicBezTo>
                      <a:pt x="10" y="39"/>
                      <a:pt x="10" y="39"/>
                      <a:pt x="10" y="39"/>
                    </a:cubicBezTo>
                    <a:cubicBezTo>
                      <a:pt x="10" y="39"/>
                      <a:pt x="10" y="40"/>
                      <a:pt x="10" y="40"/>
                    </a:cubicBezTo>
                    <a:cubicBezTo>
                      <a:pt x="11" y="40"/>
                      <a:pt x="11" y="40"/>
                      <a:pt x="11" y="40"/>
                    </a:cubicBezTo>
                    <a:cubicBezTo>
                      <a:pt x="11" y="41"/>
                      <a:pt x="11" y="41"/>
                      <a:pt x="11" y="41"/>
                    </a:cubicBezTo>
                    <a:cubicBezTo>
                      <a:pt x="11" y="41"/>
                      <a:pt x="12" y="42"/>
                      <a:pt x="12" y="42"/>
                    </a:cubicBezTo>
                    <a:cubicBezTo>
                      <a:pt x="12" y="42"/>
                      <a:pt x="14" y="43"/>
                      <a:pt x="13" y="43"/>
                    </a:cubicBezTo>
                    <a:cubicBezTo>
                      <a:pt x="12" y="44"/>
                      <a:pt x="11" y="43"/>
                      <a:pt x="11" y="44"/>
                    </a:cubicBezTo>
                    <a:cubicBezTo>
                      <a:pt x="11" y="45"/>
                      <a:pt x="12" y="45"/>
                      <a:pt x="13" y="45"/>
                    </a:cubicBezTo>
                    <a:cubicBezTo>
                      <a:pt x="15" y="44"/>
                      <a:pt x="16" y="44"/>
                      <a:pt x="18" y="44"/>
                    </a:cubicBezTo>
                    <a:cubicBezTo>
                      <a:pt x="17" y="45"/>
                      <a:pt x="16" y="45"/>
                      <a:pt x="16" y="45"/>
                    </a:cubicBezTo>
                    <a:cubicBezTo>
                      <a:pt x="16" y="46"/>
                      <a:pt x="16" y="46"/>
                      <a:pt x="16" y="46"/>
                    </a:cubicBezTo>
                    <a:cubicBezTo>
                      <a:pt x="16" y="47"/>
                      <a:pt x="16" y="47"/>
                      <a:pt x="16" y="48"/>
                    </a:cubicBezTo>
                    <a:cubicBezTo>
                      <a:pt x="16" y="47"/>
                      <a:pt x="17" y="47"/>
                      <a:pt x="18" y="46"/>
                    </a:cubicBezTo>
                    <a:cubicBezTo>
                      <a:pt x="18" y="46"/>
                      <a:pt x="19" y="46"/>
                      <a:pt x="19" y="46"/>
                    </a:cubicBezTo>
                    <a:cubicBezTo>
                      <a:pt x="20" y="47"/>
                      <a:pt x="21" y="48"/>
                      <a:pt x="21" y="47"/>
                    </a:cubicBezTo>
                    <a:cubicBezTo>
                      <a:pt x="22" y="47"/>
                      <a:pt x="22" y="47"/>
                      <a:pt x="23" y="47"/>
                    </a:cubicBezTo>
                    <a:cubicBezTo>
                      <a:pt x="23" y="48"/>
                      <a:pt x="23" y="48"/>
                      <a:pt x="23" y="48"/>
                    </a:cubicBezTo>
                    <a:cubicBezTo>
                      <a:pt x="23" y="49"/>
                      <a:pt x="23" y="49"/>
                      <a:pt x="24" y="50"/>
                    </a:cubicBezTo>
                    <a:cubicBezTo>
                      <a:pt x="25" y="51"/>
                      <a:pt x="26" y="51"/>
                      <a:pt x="28" y="51"/>
                    </a:cubicBezTo>
                    <a:cubicBezTo>
                      <a:pt x="29" y="51"/>
                      <a:pt x="29" y="51"/>
                      <a:pt x="30" y="51"/>
                    </a:cubicBezTo>
                    <a:cubicBezTo>
                      <a:pt x="30" y="51"/>
                      <a:pt x="31" y="50"/>
                      <a:pt x="31" y="51"/>
                    </a:cubicBezTo>
                    <a:cubicBezTo>
                      <a:pt x="31" y="51"/>
                      <a:pt x="32" y="51"/>
                      <a:pt x="32" y="51"/>
                    </a:cubicBezTo>
                    <a:cubicBezTo>
                      <a:pt x="33" y="51"/>
                      <a:pt x="33" y="48"/>
                      <a:pt x="33" y="48"/>
                    </a:cubicBezTo>
                    <a:cubicBezTo>
                      <a:pt x="33" y="47"/>
                      <a:pt x="33" y="46"/>
                      <a:pt x="33" y="46"/>
                    </a:cubicBezTo>
                    <a:cubicBezTo>
                      <a:pt x="34" y="45"/>
                      <a:pt x="35" y="46"/>
                      <a:pt x="35" y="46"/>
                    </a:cubicBezTo>
                    <a:cubicBezTo>
                      <a:pt x="37" y="46"/>
                      <a:pt x="38" y="47"/>
                      <a:pt x="40" y="48"/>
                    </a:cubicBezTo>
                    <a:cubicBezTo>
                      <a:pt x="41" y="48"/>
                      <a:pt x="43" y="49"/>
                      <a:pt x="44" y="50"/>
                    </a:cubicBezTo>
                    <a:cubicBezTo>
                      <a:pt x="45" y="52"/>
                      <a:pt x="46" y="53"/>
                      <a:pt x="48" y="52"/>
                    </a:cubicBezTo>
                    <a:cubicBezTo>
                      <a:pt x="49" y="52"/>
                      <a:pt x="50" y="52"/>
                      <a:pt x="51" y="52"/>
                    </a:cubicBezTo>
                    <a:cubicBezTo>
                      <a:pt x="52" y="52"/>
                      <a:pt x="53" y="52"/>
                      <a:pt x="54" y="51"/>
                    </a:cubicBezTo>
                    <a:cubicBezTo>
                      <a:pt x="54" y="51"/>
                      <a:pt x="54" y="51"/>
                      <a:pt x="55" y="51"/>
                    </a:cubicBezTo>
                    <a:cubicBezTo>
                      <a:pt x="55" y="51"/>
                      <a:pt x="55" y="51"/>
                      <a:pt x="56" y="51"/>
                    </a:cubicBezTo>
                    <a:cubicBezTo>
                      <a:pt x="57" y="51"/>
                      <a:pt x="57" y="50"/>
                      <a:pt x="57" y="49"/>
                    </a:cubicBezTo>
                    <a:cubicBezTo>
                      <a:pt x="58" y="49"/>
                      <a:pt x="59" y="48"/>
                      <a:pt x="60" y="47"/>
                    </a:cubicBezTo>
                    <a:cubicBezTo>
                      <a:pt x="60" y="47"/>
                      <a:pt x="60" y="46"/>
                      <a:pt x="61" y="46"/>
                    </a:cubicBezTo>
                    <a:cubicBezTo>
                      <a:pt x="63" y="47"/>
                      <a:pt x="64" y="47"/>
                      <a:pt x="65" y="48"/>
                    </a:cubicBezTo>
                    <a:cubicBezTo>
                      <a:pt x="65" y="48"/>
                      <a:pt x="66" y="48"/>
                      <a:pt x="66" y="48"/>
                    </a:cubicBezTo>
                    <a:cubicBezTo>
                      <a:pt x="67" y="48"/>
                      <a:pt x="67" y="47"/>
                      <a:pt x="67" y="47"/>
                    </a:cubicBezTo>
                    <a:cubicBezTo>
                      <a:pt x="68" y="47"/>
                      <a:pt x="68" y="47"/>
                      <a:pt x="69" y="46"/>
                    </a:cubicBezTo>
                    <a:cubicBezTo>
                      <a:pt x="69" y="46"/>
                      <a:pt x="70" y="45"/>
                      <a:pt x="70" y="45"/>
                    </a:cubicBezTo>
                    <a:cubicBezTo>
                      <a:pt x="70" y="45"/>
                      <a:pt x="71" y="46"/>
                      <a:pt x="71" y="46"/>
                    </a:cubicBezTo>
                    <a:cubicBezTo>
                      <a:pt x="71" y="47"/>
                      <a:pt x="71" y="48"/>
                      <a:pt x="71" y="48"/>
                    </a:cubicBezTo>
                    <a:cubicBezTo>
                      <a:pt x="70" y="49"/>
                      <a:pt x="70" y="49"/>
                      <a:pt x="69" y="49"/>
                    </a:cubicBezTo>
                    <a:cubicBezTo>
                      <a:pt x="69" y="50"/>
                      <a:pt x="68" y="50"/>
                      <a:pt x="68" y="51"/>
                    </a:cubicBezTo>
                    <a:cubicBezTo>
                      <a:pt x="69" y="51"/>
                      <a:pt x="69" y="53"/>
                      <a:pt x="70" y="54"/>
                    </a:cubicBezTo>
                    <a:cubicBezTo>
                      <a:pt x="70" y="55"/>
                      <a:pt x="71" y="54"/>
                      <a:pt x="71" y="54"/>
                    </a:cubicBezTo>
                    <a:cubicBezTo>
                      <a:pt x="71" y="53"/>
                      <a:pt x="72" y="53"/>
                      <a:pt x="72" y="53"/>
                    </a:cubicBezTo>
                    <a:cubicBezTo>
                      <a:pt x="72" y="53"/>
                      <a:pt x="72" y="52"/>
                      <a:pt x="72" y="52"/>
                    </a:cubicBezTo>
                    <a:cubicBezTo>
                      <a:pt x="72" y="51"/>
                      <a:pt x="73" y="52"/>
                      <a:pt x="74" y="51"/>
                    </a:cubicBezTo>
                    <a:cubicBezTo>
                      <a:pt x="74" y="51"/>
                      <a:pt x="74" y="50"/>
                      <a:pt x="74" y="50"/>
                    </a:cubicBezTo>
                    <a:cubicBezTo>
                      <a:pt x="73" y="49"/>
                      <a:pt x="74" y="49"/>
                      <a:pt x="74" y="49"/>
                    </a:cubicBezTo>
                    <a:cubicBezTo>
                      <a:pt x="74" y="48"/>
                      <a:pt x="74" y="46"/>
                      <a:pt x="74" y="46"/>
                    </a:cubicBezTo>
                    <a:cubicBezTo>
                      <a:pt x="75" y="46"/>
                      <a:pt x="76" y="47"/>
                      <a:pt x="76" y="47"/>
                    </a:cubicBezTo>
                    <a:cubicBezTo>
                      <a:pt x="77" y="47"/>
                      <a:pt x="79" y="48"/>
                      <a:pt x="80" y="47"/>
                    </a:cubicBezTo>
                    <a:cubicBezTo>
                      <a:pt x="80" y="47"/>
                      <a:pt x="81" y="47"/>
                      <a:pt x="81" y="47"/>
                    </a:cubicBezTo>
                    <a:cubicBezTo>
                      <a:pt x="82" y="47"/>
                      <a:pt x="82" y="46"/>
                      <a:pt x="83" y="46"/>
                    </a:cubicBezTo>
                    <a:cubicBezTo>
                      <a:pt x="83" y="46"/>
                      <a:pt x="85" y="46"/>
                      <a:pt x="85" y="46"/>
                    </a:cubicBezTo>
                    <a:cubicBezTo>
                      <a:pt x="86" y="46"/>
                      <a:pt x="87" y="47"/>
                      <a:pt x="88" y="47"/>
                    </a:cubicBezTo>
                    <a:cubicBezTo>
                      <a:pt x="89" y="47"/>
                      <a:pt x="90" y="47"/>
                      <a:pt x="91" y="47"/>
                    </a:cubicBezTo>
                    <a:cubicBezTo>
                      <a:pt x="93" y="47"/>
                      <a:pt x="94" y="47"/>
                      <a:pt x="95" y="46"/>
                    </a:cubicBezTo>
                    <a:cubicBezTo>
                      <a:pt x="97" y="46"/>
                      <a:pt x="99" y="44"/>
                      <a:pt x="101" y="44"/>
                    </a:cubicBezTo>
                    <a:cubicBezTo>
                      <a:pt x="102" y="43"/>
                      <a:pt x="103" y="44"/>
                      <a:pt x="104" y="44"/>
                    </a:cubicBezTo>
                    <a:cubicBezTo>
                      <a:pt x="105" y="44"/>
                      <a:pt x="106" y="43"/>
                      <a:pt x="108" y="43"/>
                    </a:cubicBezTo>
                    <a:cubicBezTo>
                      <a:pt x="109" y="43"/>
                      <a:pt x="109" y="43"/>
                      <a:pt x="110" y="43"/>
                    </a:cubicBezTo>
                    <a:cubicBezTo>
                      <a:pt x="111" y="42"/>
                      <a:pt x="111" y="42"/>
                      <a:pt x="112" y="43"/>
                    </a:cubicBezTo>
                    <a:cubicBezTo>
                      <a:pt x="113" y="43"/>
                      <a:pt x="113" y="44"/>
                      <a:pt x="114" y="43"/>
                    </a:cubicBezTo>
                    <a:cubicBezTo>
                      <a:pt x="115" y="43"/>
                      <a:pt x="115" y="42"/>
                      <a:pt x="116" y="42"/>
                    </a:cubicBezTo>
                    <a:cubicBezTo>
                      <a:pt x="117" y="41"/>
                      <a:pt x="118" y="42"/>
                      <a:pt x="119" y="42"/>
                    </a:cubicBezTo>
                    <a:cubicBezTo>
                      <a:pt x="119" y="42"/>
                      <a:pt x="120" y="42"/>
                      <a:pt x="120" y="42"/>
                    </a:cubicBezTo>
                    <a:cubicBezTo>
                      <a:pt x="121" y="42"/>
                      <a:pt x="121" y="43"/>
                      <a:pt x="122" y="43"/>
                    </a:cubicBezTo>
                    <a:cubicBezTo>
                      <a:pt x="123" y="43"/>
                      <a:pt x="123" y="42"/>
                      <a:pt x="124" y="42"/>
                    </a:cubicBezTo>
                    <a:cubicBezTo>
                      <a:pt x="125" y="42"/>
                      <a:pt x="125" y="43"/>
                      <a:pt x="125" y="44"/>
                    </a:cubicBezTo>
                    <a:cubicBezTo>
                      <a:pt x="125" y="44"/>
                      <a:pt x="125" y="44"/>
                      <a:pt x="125" y="45"/>
                    </a:cubicBezTo>
                    <a:cubicBezTo>
                      <a:pt x="126" y="45"/>
                      <a:pt x="126" y="44"/>
                      <a:pt x="126" y="44"/>
                    </a:cubicBezTo>
                    <a:cubicBezTo>
                      <a:pt x="126" y="44"/>
                      <a:pt x="127" y="43"/>
                      <a:pt x="127" y="43"/>
                    </a:cubicBezTo>
                    <a:cubicBezTo>
                      <a:pt x="128" y="43"/>
                      <a:pt x="128" y="44"/>
                      <a:pt x="128" y="43"/>
                    </a:cubicBezTo>
                    <a:cubicBezTo>
                      <a:pt x="128" y="43"/>
                      <a:pt x="129" y="43"/>
                      <a:pt x="129" y="42"/>
                    </a:cubicBezTo>
                    <a:cubicBezTo>
                      <a:pt x="129" y="41"/>
                      <a:pt x="128" y="41"/>
                      <a:pt x="127" y="41"/>
                    </a:cubicBezTo>
                    <a:cubicBezTo>
                      <a:pt x="127" y="41"/>
                      <a:pt x="128" y="40"/>
                      <a:pt x="128" y="40"/>
                    </a:cubicBezTo>
                    <a:cubicBezTo>
                      <a:pt x="128" y="40"/>
                      <a:pt x="127" y="40"/>
                      <a:pt x="127" y="40"/>
                    </a:cubicBezTo>
                    <a:cubicBezTo>
                      <a:pt x="127" y="39"/>
                      <a:pt x="127" y="39"/>
                      <a:pt x="127" y="39"/>
                    </a:cubicBezTo>
                    <a:cubicBezTo>
                      <a:pt x="127" y="38"/>
                      <a:pt x="127" y="38"/>
                      <a:pt x="127" y="38"/>
                    </a:cubicBezTo>
                    <a:cubicBezTo>
                      <a:pt x="126" y="37"/>
                      <a:pt x="126" y="37"/>
                      <a:pt x="125" y="37"/>
                    </a:cubicBezTo>
                    <a:cubicBezTo>
                      <a:pt x="125" y="36"/>
                      <a:pt x="125" y="36"/>
                      <a:pt x="126" y="36"/>
                    </a:cubicBezTo>
                    <a:cubicBezTo>
                      <a:pt x="126" y="35"/>
                      <a:pt x="126" y="35"/>
                      <a:pt x="126" y="34"/>
                    </a:cubicBezTo>
                    <a:cubicBezTo>
                      <a:pt x="127" y="33"/>
                      <a:pt x="126" y="33"/>
                      <a:pt x="126" y="32"/>
                    </a:cubicBezTo>
                    <a:cubicBezTo>
                      <a:pt x="125" y="32"/>
                      <a:pt x="126" y="31"/>
                      <a:pt x="125" y="31"/>
                    </a:cubicBezTo>
                    <a:cubicBezTo>
                      <a:pt x="125" y="30"/>
                      <a:pt x="125" y="29"/>
                      <a:pt x="125" y="29"/>
                    </a:cubicBezTo>
                    <a:cubicBezTo>
                      <a:pt x="125" y="28"/>
                      <a:pt x="125" y="27"/>
                      <a:pt x="124" y="26"/>
                    </a:cubicBezTo>
                    <a:cubicBezTo>
                      <a:pt x="124" y="26"/>
                      <a:pt x="123" y="25"/>
                      <a:pt x="124" y="24"/>
                    </a:cubicBezTo>
                    <a:cubicBezTo>
                      <a:pt x="124" y="24"/>
                      <a:pt x="125" y="24"/>
                      <a:pt x="126" y="24"/>
                    </a:cubicBezTo>
                    <a:cubicBezTo>
                      <a:pt x="127" y="24"/>
                      <a:pt x="126" y="23"/>
                      <a:pt x="127" y="22"/>
                    </a:cubicBezTo>
                    <a:cubicBezTo>
                      <a:pt x="127" y="21"/>
                      <a:pt x="128" y="21"/>
                      <a:pt x="129" y="22"/>
                    </a:cubicBezTo>
                    <a:cubicBezTo>
                      <a:pt x="129" y="21"/>
                      <a:pt x="129" y="21"/>
                      <a:pt x="128" y="20"/>
                    </a:cubicBezTo>
                    <a:cubicBezTo>
                      <a:pt x="128" y="20"/>
                      <a:pt x="129" y="21"/>
                      <a:pt x="128" y="20"/>
                    </a:cubicBezTo>
                    <a:close/>
                    <a:moveTo>
                      <a:pt x="1" y="17"/>
                    </a:moveTo>
                    <a:cubicBezTo>
                      <a:pt x="1" y="17"/>
                      <a:pt x="0" y="17"/>
                      <a:pt x="0" y="17"/>
                    </a:cubicBezTo>
                    <a:cubicBezTo>
                      <a:pt x="0" y="18"/>
                      <a:pt x="0" y="18"/>
                      <a:pt x="1" y="18"/>
                    </a:cubicBezTo>
                    <a:cubicBezTo>
                      <a:pt x="1" y="18"/>
                      <a:pt x="2" y="18"/>
                      <a:pt x="2" y="18"/>
                    </a:cubicBezTo>
                    <a:cubicBezTo>
                      <a:pt x="3" y="17"/>
                      <a:pt x="2" y="17"/>
                      <a:pt x="1" y="17"/>
                    </a:cubicBezTo>
                    <a:cubicBezTo>
                      <a:pt x="1" y="17"/>
                      <a:pt x="2" y="17"/>
                      <a:pt x="1" y="17"/>
                    </a:cubicBezTo>
                    <a:close/>
                    <a:moveTo>
                      <a:pt x="15" y="46"/>
                    </a:moveTo>
                    <a:cubicBezTo>
                      <a:pt x="15" y="46"/>
                      <a:pt x="14" y="46"/>
                      <a:pt x="14" y="46"/>
                    </a:cubicBezTo>
                    <a:cubicBezTo>
                      <a:pt x="13" y="46"/>
                      <a:pt x="13" y="47"/>
                      <a:pt x="13" y="47"/>
                    </a:cubicBezTo>
                    <a:cubicBezTo>
                      <a:pt x="13" y="47"/>
                      <a:pt x="12" y="47"/>
                      <a:pt x="12" y="47"/>
                    </a:cubicBezTo>
                    <a:cubicBezTo>
                      <a:pt x="12" y="47"/>
                      <a:pt x="12" y="47"/>
                      <a:pt x="12" y="47"/>
                    </a:cubicBezTo>
                    <a:cubicBezTo>
                      <a:pt x="13" y="48"/>
                      <a:pt x="13" y="47"/>
                      <a:pt x="14" y="47"/>
                    </a:cubicBezTo>
                    <a:cubicBezTo>
                      <a:pt x="14" y="47"/>
                      <a:pt x="16" y="47"/>
                      <a:pt x="15" y="4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33" name="Freeform 836">
                <a:extLst>
                  <a:ext uri="{FF2B5EF4-FFF2-40B4-BE49-F238E27FC236}">
                    <a16:creationId xmlns:a16="http://schemas.microsoft.com/office/drawing/2014/main" id="{58986F7F-96C6-E588-6431-145CD656AA66}"/>
                  </a:ext>
                </a:extLst>
              </p:cNvPr>
              <p:cNvSpPr>
                <a:spLocks/>
              </p:cNvSpPr>
              <p:nvPr/>
            </p:nvSpPr>
            <p:spPr bwMode="auto">
              <a:xfrm>
                <a:off x="6353175" y="3929063"/>
                <a:ext cx="592137" cy="496888"/>
              </a:xfrm>
              <a:custGeom>
                <a:avLst/>
                <a:gdLst>
                  <a:gd name="T0" fmla="*/ 121 w 142"/>
                  <a:gd name="T1" fmla="*/ 71 h 119"/>
                  <a:gd name="T2" fmla="*/ 115 w 142"/>
                  <a:gd name="T3" fmla="*/ 58 h 119"/>
                  <a:gd name="T4" fmla="*/ 113 w 142"/>
                  <a:gd name="T5" fmla="*/ 59 h 119"/>
                  <a:gd name="T6" fmla="*/ 109 w 142"/>
                  <a:gd name="T7" fmla="*/ 58 h 119"/>
                  <a:gd name="T8" fmla="*/ 109 w 142"/>
                  <a:gd name="T9" fmla="*/ 55 h 119"/>
                  <a:gd name="T10" fmla="*/ 106 w 142"/>
                  <a:gd name="T11" fmla="*/ 46 h 119"/>
                  <a:gd name="T12" fmla="*/ 105 w 142"/>
                  <a:gd name="T13" fmla="*/ 42 h 119"/>
                  <a:gd name="T14" fmla="*/ 97 w 142"/>
                  <a:gd name="T15" fmla="*/ 34 h 119"/>
                  <a:gd name="T16" fmla="*/ 95 w 142"/>
                  <a:gd name="T17" fmla="*/ 28 h 119"/>
                  <a:gd name="T18" fmla="*/ 88 w 142"/>
                  <a:gd name="T19" fmla="*/ 26 h 119"/>
                  <a:gd name="T20" fmla="*/ 81 w 142"/>
                  <a:gd name="T21" fmla="*/ 24 h 119"/>
                  <a:gd name="T22" fmla="*/ 49 w 142"/>
                  <a:gd name="T23" fmla="*/ 8 h 119"/>
                  <a:gd name="T24" fmla="*/ 31 w 142"/>
                  <a:gd name="T25" fmla="*/ 0 h 119"/>
                  <a:gd name="T26" fmla="*/ 25 w 142"/>
                  <a:gd name="T27" fmla="*/ 3 h 119"/>
                  <a:gd name="T28" fmla="*/ 23 w 142"/>
                  <a:gd name="T29" fmla="*/ 13 h 119"/>
                  <a:gd name="T30" fmla="*/ 19 w 142"/>
                  <a:gd name="T31" fmla="*/ 17 h 119"/>
                  <a:gd name="T32" fmla="*/ 14 w 142"/>
                  <a:gd name="T33" fmla="*/ 18 h 119"/>
                  <a:gd name="T34" fmla="*/ 2 w 142"/>
                  <a:gd name="T35" fmla="*/ 22 h 119"/>
                  <a:gd name="T36" fmla="*/ 0 w 142"/>
                  <a:gd name="T37" fmla="*/ 29 h 119"/>
                  <a:gd name="T38" fmla="*/ 2 w 142"/>
                  <a:gd name="T39" fmla="*/ 32 h 119"/>
                  <a:gd name="T40" fmla="*/ 8 w 142"/>
                  <a:gd name="T41" fmla="*/ 42 h 119"/>
                  <a:gd name="T42" fmla="*/ 17 w 142"/>
                  <a:gd name="T43" fmla="*/ 53 h 119"/>
                  <a:gd name="T44" fmla="*/ 18 w 142"/>
                  <a:gd name="T45" fmla="*/ 61 h 119"/>
                  <a:gd name="T46" fmla="*/ 25 w 142"/>
                  <a:gd name="T47" fmla="*/ 66 h 119"/>
                  <a:gd name="T48" fmla="*/ 28 w 142"/>
                  <a:gd name="T49" fmla="*/ 71 h 119"/>
                  <a:gd name="T50" fmla="*/ 34 w 142"/>
                  <a:gd name="T51" fmla="*/ 89 h 119"/>
                  <a:gd name="T52" fmla="*/ 44 w 142"/>
                  <a:gd name="T53" fmla="*/ 100 h 119"/>
                  <a:gd name="T54" fmla="*/ 45 w 142"/>
                  <a:gd name="T55" fmla="*/ 105 h 119"/>
                  <a:gd name="T56" fmla="*/ 55 w 142"/>
                  <a:gd name="T57" fmla="*/ 119 h 119"/>
                  <a:gd name="T58" fmla="*/ 58 w 142"/>
                  <a:gd name="T59" fmla="*/ 115 h 119"/>
                  <a:gd name="T60" fmla="*/ 69 w 142"/>
                  <a:gd name="T61" fmla="*/ 111 h 119"/>
                  <a:gd name="T62" fmla="*/ 85 w 142"/>
                  <a:gd name="T63" fmla="*/ 114 h 119"/>
                  <a:gd name="T64" fmla="*/ 96 w 142"/>
                  <a:gd name="T65" fmla="*/ 103 h 119"/>
                  <a:gd name="T66" fmla="*/ 117 w 142"/>
                  <a:gd name="T67" fmla="*/ 100 h 119"/>
                  <a:gd name="T68" fmla="*/ 138 w 142"/>
                  <a:gd name="T69" fmla="*/ 92 h 119"/>
                  <a:gd name="T70" fmla="*/ 139 w 142"/>
                  <a:gd name="T71"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2" h="119">
                    <a:moveTo>
                      <a:pt x="139" y="73"/>
                    </a:moveTo>
                    <a:cubicBezTo>
                      <a:pt x="121" y="71"/>
                      <a:pt x="121" y="71"/>
                      <a:pt x="121" y="71"/>
                    </a:cubicBezTo>
                    <a:cubicBezTo>
                      <a:pt x="115" y="60"/>
                      <a:pt x="115" y="60"/>
                      <a:pt x="115" y="60"/>
                    </a:cubicBezTo>
                    <a:cubicBezTo>
                      <a:pt x="114" y="60"/>
                      <a:pt x="114" y="59"/>
                      <a:pt x="115" y="58"/>
                    </a:cubicBezTo>
                    <a:cubicBezTo>
                      <a:pt x="115" y="58"/>
                      <a:pt x="115" y="58"/>
                      <a:pt x="115" y="58"/>
                    </a:cubicBezTo>
                    <a:cubicBezTo>
                      <a:pt x="113" y="59"/>
                      <a:pt x="113" y="59"/>
                      <a:pt x="113" y="59"/>
                    </a:cubicBezTo>
                    <a:cubicBezTo>
                      <a:pt x="111" y="59"/>
                      <a:pt x="111" y="59"/>
                      <a:pt x="111" y="59"/>
                    </a:cubicBezTo>
                    <a:cubicBezTo>
                      <a:pt x="109" y="58"/>
                      <a:pt x="109" y="58"/>
                      <a:pt x="109" y="58"/>
                    </a:cubicBezTo>
                    <a:cubicBezTo>
                      <a:pt x="110" y="56"/>
                      <a:pt x="110" y="56"/>
                      <a:pt x="110" y="56"/>
                    </a:cubicBezTo>
                    <a:cubicBezTo>
                      <a:pt x="110" y="56"/>
                      <a:pt x="110" y="55"/>
                      <a:pt x="109" y="55"/>
                    </a:cubicBezTo>
                    <a:cubicBezTo>
                      <a:pt x="109" y="52"/>
                      <a:pt x="106" y="49"/>
                      <a:pt x="105" y="46"/>
                    </a:cubicBezTo>
                    <a:cubicBezTo>
                      <a:pt x="105" y="46"/>
                      <a:pt x="106" y="47"/>
                      <a:pt x="106" y="46"/>
                    </a:cubicBezTo>
                    <a:cubicBezTo>
                      <a:pt x="107" y="46"/>
                      <a:pt x="106" y="45"/>
                      <a:pt x="106" y="44"/>
                    </a:cubicBezTo>
                    <a:cubicBezTo>
                      <a:pt x="106" y="44"/>
                      <a:pt x="105" y="43"/>
                      <a:pt x="105" y="42"/>
                    </a:cubicBezTo>
                    <a:cubicBezTo>
                      <a:pt x="105" y="41"/>
                      <a:pt x="104" y="40"/>
                      <a:pt x="103" y="40"/>
                    </a:cubicBezTo>
                    <a:cubicBezTo>
                      <a:pt x="101" y="38"/>
                      <a:pt x="100" y="35"/>
                      <a:pt x="97" y="34"/>
                    </a:cubicBezTo>
                    <a:cubicBezTo>
                      <a:pt x="97" y="34"/>
                      <a:pt x="97" y="34"/>
                      <a:pt x="97" y="34"/>
                    </a:cubicBezTo>
                    <a:cubicBezTo>
                      <a:pt x="97" y="32"/>
                      <a:pt x="95" y="30"/>
                      <a:pt x="95" y="28"/>
                    </a:cubicBezTo>
                    <a:cubicBezTo>
                      <a:pt x="88" y="29"/>
                      <a:pt x="88" y="29"/>
                      <a:pt x="88" y="29"/>
                    </a:cubicBezTo>
                    <a:cubicBezTo>
                      <a:pt x="88" y="26"/>
                      <a:pt x="88" y="26"/>
                      <a:pt x="88" y="26"/>
                    </a:cubicBezTo>
                    <a:cubicBezTo>
                      <a:pt x="86" y="25"/>
                      <a:pt x="86" y="25"/>
                      <a:pt x="86" y="25"/>
                    </a:cubicBezTo>
                    <a:cubicBezTo>
                      <a:pt x="86" y="25"/>
                      <a:pt x="80" y="24"/>
                      <a:pt x="81" y="24"/>
                    </a:cubicBezTo>
                    <a:cubicBezTo>
                      <a:pt x="68" y="23"/>
                      <a:pt x="68" y="23"/>
                      <a:pt x="68" y="23"/>
                    </a:cubicBezTo>
                    <a:cubicBezTo>
                      <a:pt x="49" y="8"/>
                      <a:pt x="49" y="8"/>
                      <a:pt x="49" y="8"/>
                    </a:cubicBezTo>
                    <a:cubicBezTo>
                      <a:pt x="38" y="1"/>
                      <a:pt x="38" y="1"/>
                      <a:pt x="38" y="1"/>
                    </a:cubicBezTo>
                    <a:cubicBezTo>
                      <a:pt x="31" y="0"/>
                      <a:pt x="31" y="0"/>
                      <a:pt x="31" y="0"/>
                    </a:cubicBezTo>
                    <a:cubicBezTo>
                      <a:pt x="29" y="2"/>
                      <a:pt x="29" y="2"/>
                      <a:pt x="29" y="2"/>
                    </a:cubicBezTo>
                    <a:cubicBezTo>
                      <a:pt x="29" y="2"/>
                      <a:pt x="25" y="3"/>
                      <a:pt x="25" y="3"/>
                    </a:cubicBezTo>
                    <a:cubicBezTo>
                      <a:pt x="24" y="3"/>
                      <a:pt x="16" y="5"/>
                      <a:pt x="16" y="5"/>
                    </a:cubicBezTo>
                    <a:cubicBezTo>
                      <a:pt x="23" y="13"/>
                      <a:pt x="23" y="13"/>
                      <a:pt x="23" y="13"/>
                    </a:cubicBezTo>
                    <a:cubicBezTo>
                      <a:pt x="20" y="15"/>
                      <a:pt x="20" y="15"/>
                      <a:pt x="20" y="15"/>
                    </a:cubicBezTo>
                    <a:cubicBezTo>
                      <a:pt x="19" y="17"/>
                      <a:pt x="19" y="17"/>
                      <a:pt x="19" y="17"/>
                    </a:cubicBezTo>
                    <a:cubicBezTo>
                      <a:pt x="17" y="18"/>
                      <a:pt x="17" y="18"/>
                      <a:pt x="17" y="18"/>
                    </a:cubicBezTo>
                    <a:cubicBezTo>
                      <a:pt x="14" y="18"/>
                      <a:pt x="14" y="18"/>
                      <a:pt x="14" y="18"/>
                    </a:cubicBezTo>
                    <a:cubicBezTo>
                      <a:pt x="10" y="23"/>
                      <a:pt x="10" y="23"/>
                      <a:pt x="10" y="23"/>
                    </a:cubicBezTo>
                    <a:cubicBezTo>
                      <a:pt x="2" y="22"/>
                      <a:pt x="2" y="22"/>
                      <a:pt x="2" y="22"/>
                    </a:cubicBezTo>
                    <a:cubicBezTo>
                      <a:pt x="2" y="23"/>
                      <a:pt x="2" y="23"/>
                      <a:pt x="2" y="23"/>
                    </a:cubicBezTo>
                    <a:cubicBezTo>
                      <a:pt x="0" y="29"/>
                      <a:pt x="0" y="29"/>
                      <a:pt x="0" y="29"/>
                    </a:cubicBezTo>
                    <a:cubicBezTo>
                      <a:pt x="0" y="31"/>
                      <a:pt x="0" y="31"/>
                      <a:pt x="0" y="31"/>
                    </a:cubicBezTo>
                    <a:cubicBezTo>
                      <a:pt x="2" y="32"/>
                      <a:pt x="2" y="32"/>
                      <a:pt x="2" y="32"/>
                    </a:cubicBezTo>
                    <a:cubicBezTo>
                      <a:pt x="4" y="34"/>
                      <a:pt x="5" y="36"/>
                      <a:pt x="6" y="37"/>
                    </a:cubicBezTo>
                    <a:cubicBezTo>
                      <a:pt x="7" y="39"/>
                      <a:pt x="8" y="40"/>
                      <a:pt x="8" y="42"/>
                    </a:cubicBezTo>
                    <a:cubicBezTo>
                      <a:pt x="9" y="43"/>
                      <a:pt x="9" y="44"/>
                      <a:pt x="10" y="45"/>
                    </a:cubicBezTo>
                    <a:cubicBezTo>
                      <a:pt x="11" y="48"/>
                      <a:pt x="14" y="50"/>
                      <a:pt x="17" y="53"/>
                    </a:cubicBezTo>
                    <a:cubicBezTo>
                      <a:pt x="17" y="55"/>
                      <a:pt x="17" y="57"/>
                      <a:pt x="18" y="60"/>
                    </a:cubicBezTo>
                    <a:cubicBezTo>
                      <a:pt x="18" y="60"/>
                      <a:pt x="18" y="61"/>
                      <a:pt x="18" y="61"/>
                    </a:cubicBezTo>
                    <a:cubicBezTo>
                      <a:pt x="19" y="62"/>
                      <a:pt x="19" y="62"/>
                      <a:pt x="20" y="62"/>
                    </a:cubicBezTo>
                    <a:cubicBezTo>
                      <a:pt x="22" y="62"/>
                      <a:pt x="24" y="64"/>
                      <a:pt x="25" y="66"/>
                    </a:cubicBezTo>
                    <a:cubicBezTo>
                      <a:pt x="26" y="68"/>
                      <a:pt x="26" y="69"/>
                      <a:pt x="27" y="70"/>
                    </a:cubicBezTo>
                    <a:cubicBezTo>
                      <a:pt x="27" y="70"/>
                      <a:pt x="28" y="71"/>
                      <a:pt x="28" y="71"/>
                    </a:cubicBezTo>
                    <a:cubicBezTo>
                      <a:pt x="29" y="73"/>
                      <a:pt x="29" y="76"/>
                      <a:pt x="29" y="78"/>
                    </a:cubicBezTo>
                    <a:cubicBezTo>
                      <a:pt x="30" y="82"/>
                      <a:pt x="30" y="86"/>
                      <a:pt x="34" y="89"/>
                    </a:cubicBezTo>
                    <a:cubicBezTo>
                      <a:pt x="35" y="90"/>
                      <a:pt x="37" y="91"/>
                      <a:pt x="39" y="92"/>
                    </a:cubicBezTo>
                    <a:cubicBezTo>
                      <a:pt x="41" y="94"/>
                      <a:pt x="43" y="97"/>
                      <a:pt x="44" y="100"/>
                    </a:cubicBezTo>
                    <a:cubicBezTo>
                      <a:pt x="44" y="101"/>
                      <a:pt x="44" y="102"/>
                      <a:pt x="44" y="103"/>
                    </a:cubicBezTo>
                    <a:cubicBezTo>
                      <a:pt x="44" y="103"/>
                      <a:pt x="45" y="104"/>
                      <a:pt x="45" y="105"/>
                    </a:cubicBezTo>
                    <a:cubicBezTo>
                      <a:pt x="48" y="107"/>
                      <a:pt x="50" y="110"/>
                      <a:pt x="52" y="113"/>
                    </a:cubicBezTo>
                    <a:cubicBezTo>
                      <a:pt x="53" y="115"/>
                      <a:pt x="54" y="117"/>
                      <a:pt x="55" y="119"/>
                    </a:cubicBezTo>
                    <a:cubicBezTo>
                      <a:pt x="56" y="118"/>
                      <a:pt x="58" y="117"/>
                      <a:pt x="58" y="117"/>
                    </a:cubicBezTo>
                    <a:cubicBezTo>
                      <a:pt x="58" y="117"/>
                      <a:pt x="58" y="116"/>
                      <a:pt x="58" y="115"/>
                    </a:cubicBezTo>
                    <a:cubicBezTo>
                      <a:pt x="58" y="115"/>
                      <a:pt x="59" y="111"/>
                      <a:pt x="59" y="111"/>
                    </a:cubicBezTo>
                    <a:cubicBezTo>
                      <a:pt x="69" y="111"/>
                      <a:pt x="69" y="111"/>
                      <a:pt x="69" y="111"/>
                    </a:cubicBezTo>
                    <a:cubicBezTo>
                      <a:pt x="69" y="111"/>
                      <a:pt x="79" y="112"/>
                      <a:pt x="80" y="112"/>
                    </a:cubicBezTo>
                    <a:cubicBezTo>
                      <a:pt x="80" y="112"/>
                      <a:pt x="85" y="115"/>
                      <a:pt x="85" y="114"/>
                    </a:cubicBezTo>
                    <a:cubicBezTo>
                      <a:pt x="85" y="114"/>
                      <a:pt x="91" y="106"/>
                      <a:pt x="91" y="106"/>
                    </a:cubicBezTo>
                    <a:cubicBezTo>
                      <a:pt x="92" y="106"/>
                      <a:pt x="96" y="103"/>
                      <a:pt x="96" y="103"/>
                    </a:cubicBezTo>
                    <a:cubicBezTo>
                      <a:pt x="96" y="103"/>
                      <a:pt x="106" y="102"/>
                      <a:pt x="106" y="102"/>
                    </a:cubicBezTo>
                    <a:cubicBezTo>
                      <a:pt x="106" y="102"/>
                      <a:pt x="117" y="100"/>
                      <a:pt x="117" y="100"/>
                    </a:cubicBezTo>
                    <a:cubicBezTo>
                      <a:pt x="130" y="95"/>
                      <a:pt x="130" y="95"/>
                      <a:pt x="130" y="95"/>
                    </a:cubicBezTo>
                    <a:cubicBezTo>
                      <a:pt x="138" y="92"/>
                      <a:pt x="138" y="92"/>
                      <a:pt x="138" y="92"/>
                    </a:cubicBezTo>
                    <a:cubicBezTo>
                      <a:pt x="142" y="78"/>
                      <a:pt x="142" y="78"/>
                      <a:pt x="142" y="78"/>
                    </a:cubicBezTo>
                    <a:lnTo>
                      <a:pt x="139" y="7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34" name="Freeform 862">
                <a:extLst>
                  <a:ext uri="{FF2B5EF4-FFF2-40B4-BE49-F238E27FC236}">
                    <a16:creationId xmlns:a16="http://schemas.microsoft.com/office/drawing/2014/main" id="{CAFB31F2-6755-78C7-B85F-B1DF7B3FEE07}"/>
                  </a:ext>
                </a:extLst>
              </p:cNvPr>
              <p:cNvSpPr>
                <a:spLocks noEditPoints="1"/>
              </p:cNvSpPr>
              <p:nvPr/>
            </p:nvSpPr>
            <p:spPr bwMode="auto">
              <a:xfrm>
                <a:off x="8081963" y="4741863"/>
                <a:ext cx="1273175" cy="461963"/>
              </a:xfrm>
              <a:custGeom>
                <a:avLst/>
                <a:gdLst>
                  <a:gd name="T0" fmla="*/ 144 w 306"/>
                  <a:gd name="T1" fmla="*/ 97 h 111"/>
                  <a:gd name="T2" fmla="*/ 149 w 306"/>
                  <a:gd name="T3" fmla="*/ 93 h 111"/>
                  <a:gd name="T4" fmla="*/ 172 w 306"/>
                  <a:gd name="T5" fmla="*/ 47 h 111"/>
                  <a:gd name="T6" fmla="*/ 179 w 306"/>
                  <a:gd name="T7" fmla="*/ 53 h 111"/>
                  <a:gd name="T8" fmla="*/ 174 w 306"/>
                  <a:gd name="T9" fmla="*/ 62 h 111"/>
                  <a:gd name="T10" fmla="*/ 164 w 306"/>
                  <a:gd name="T11" fmla="*/ 64 h 111"/>
                  <a:gd name="T12" fmla="*/ 182 w 306"/>
                  <a:gd name="T13" fmla="*/ 31 h 111"/>
                  <a:gd name="T14" fmla="*/ 35 w 306"/>
                  <a:gd name="T15" fmla="*/ 59 h 111"/>
                  <a:gd name="T16" fmla="*/ 187 w 306"/>
                  <a:gd name="T17" fmla="*/ 64 h 111"/>
                  <a:gd name="T18" fmla="*/ 141 w 306"/>
                  <a:gd name="T19" fmla="*/ 65 h 111"/>
                  <a:gd name="T20" fmla="*/ 64 w 306"/>
                  <a:gd name="T21" fmla="*/ 31 h 111"/>
                  <a:gd name="T22" fmla="*/ 59 w 306"/>
                  <a:gd name="T23" fmla="*/ 32 h 111"/>
                  <a:gd name="T24" fmla="*/ 61 w 306"/>
                  <a:gd name="T25" fmla="*/ 36 h 111"/>
                  <a:gd name="T26" fmla="*/ 48 w 306"/>
                  <a:gd name="T27" fmla="*/ 29 h 111"/>
                  <a:gd name="T28" fmla="*/ 54 w 306"/>
                  <a:gd name="T29" fmla="*/ 34 h 111"/>
                  <a:gd name="T30" fmla="*/ 18 w 306"/>
                  <a:gd name="T31" fmla="*/ 33 h 111"/>
                  <a:gd name="T32" fmla="*/ 203 w 306"/>
                  <a:gd name="T33" fmla="*/ 50 h 111"/>
                  <a:gd name="T34" fmla="*/ 222 w 306"/>
                  <a:gd name="T35" fmla="*/ 43 h 111"/>
                  <a:gd name="T36" fmla="*/ 219 w 306"/>
                  <a:gd name="T37" fmla="*/ 32 h 111"/>
                  <a:gd name="T38" fmla="*/ 222 w 306"/>
                  <a:gd name="T39" fmla="*/ 22 h 111"/>
                  <a:gd name="T40" fmla="*/ 222 w 306"/>
                  <a:gd name="T41" fmla="*/ 62 h 111"/>
                  <a:gd name="T42" fmla="*/ 214 w 306"/>
                  <a:gd name="T43" fmla="*/ 60 h 111"/>
                  <a:gd name="T44" fmla="*/ 254 w 306"/>
                  <a:gd name="T45" fmla="*/ 75 h 111"/>
                  <a:gd name="T46" fmla="*/ 264 w 306"/>
                  <a:gd name="T47" fmla="*/ 81 h 111"/>
                  <a:gd name="T48" fmla="*/ 219 w 306"/>
                  <a:gd name="T49" fmla="*/ 59 h 111"/>
                  <a:gd name="T50" fmla="*/ 235 w 306"/>
                  <a:gd name="T51" fmla="*/ 39 h 111"/>
                  <a:gd name="T52" fmla="*/ 238 w 306"/>
                  <a:gd name="T53" fmla="*/ 46 h 111"/>
                  <a:gd name="T54" fmla="*/ 253 w 306"/>
                  <a:gd name="T55" fmla="*/ 42 h 111"/>
                  <a:gd name="T56" fmla="*/ 244 w 306"/>
                  <a:gd name="T57" fmla="*/ 49 h 111"/>
                  <a:gd name="T58" fmla="*/ 255 w 306"/>
                  <a:gd name="T59" fmla="*/ 55 h 111"/>
                  <a:gd name="T60" fmla="*/ 250 w 306"/>
                  <a:gd name="T61" fmla="*/ 64 h 111"/>
                  <a:gd name="T62" fmla="*/ 258 w 306"/>
                  <a:gd name="T63" fmla="*/ 63 h 111"/>
                  <a:gd name="T64" fmla="*/ 274 w 306"/>
                  <a:gd name="T65" fmla="*/ 45 h 111"/>
                  <a:gd name="T66" fmla="*/ 290 w 306"/>
                  <a:gd name="T67" fmla="*/ 84 h 111"/>
                  <a:gd name="T68" fmla="*/ 305 w 306"/>
                  <a:gd name="T69" fmla="*/ 80 h 111"/>
                  <a:gd name="T70" fmla="*/ 264 w 306"/>
                  <a:gd name="T71" fmla="*/ 57 h 111"/>
                  <a:gd name="T72" fmla="*/ 281 w 306"/>
                  <a:gd name="T73" fmla="*/ 72 h 111"/>
                  <a:gd name="T74" fmla="*/ 288 w 306"/>
                  <a:gd name="T75" fmla="*/ 76 h 111"/>
                  <a:gd name="T76" fmla="*/ 294 w 306"/>
                  <a:gd name="T77" fmla="*/ 93 h 111"/>
                  <a:gd name="T78" fmla="*/ 243 w 306"/>
                  <a:gd name="T79" fmla="*/ 86 h 111"/>
                  <a:gd name="T80" fmla="*/ 41 w 306"/>
                  <a:gd name="T81" fmla="*/ 56 h 111"/>
                  <a:gd name="T82" fmla="*/ 0 w 306"/>
                  <a:gd name="T83" fmla="*/ 1 h 111"/>
                  <a:gd name="T84" fmla="*/ 41 w 306"/>
                  <a:gd name="T85" fmla="*/ 25 h 111"/>
                  <a:gd name="T86" fmla="*/ 63 w 306"/>
                  <a:gd name="T87" fmla="*/ 50 h 111"/>
                  <a:gd name="T88" fmla="*/ 188 w 306"/>
                  <a:gd name="T89" fmla="*/ 109 h 111"/>
                  <a:gd name="T90" fmla="*/ 192 w 306"/>
                  <a:gd name="T91" fmla="*/ 101 h 111"/>
                  <a:gd name="T92" fmla="*/ 164 w 306"/>
                  <a:gd name="T93" fmla="*/ 95 h 111"/>
                  <a:gd name="T94" fmla="*/ 190 w 306"/>
                  <a:gd name="T95" fmla="*/ 94 h 111"/>
                  <a:gd name="T96" fmla="*/ 177 w 306"/>
                  <a:gd name="T97" fmla="*/ 109 h 111"/>
                  <a:gd name="T98" fmla="*/ 177 w 306"/>
                  <a:gd name="T99" fmla="*/ 95 h 111"/>
                  <a:gd name="T100" fmla="*/ 179 w 306"/>
                  <a:gd name="T101" fmla="*/ 97 h 111"/>
                  <a:gd name="T102" fmla="*/ 128 w 306"/>
                  <a:gd name="T103" fmla="*/ 96 h 111"/>
                  <a:gd name="T104" fmla="*/ 74 w 306"/>
                  <a:gd name="T105" fmla="*/ 86 h 111"/>
                  <a:gd name="T106" fmla="*/ 103 w 306"/>
                  <a:gd name="T107" fmla="*/ 83 h 111"/>
                  <a:gd name="T108" fmla="*/ 124 w 306"/>
                  <a:gd name="T109" fmla="*/ 85 h 111"/>
                  <a:gd name="T110" fmla="*/ 78 w 306"/>
                  <a:gd name="T111" fmla="*/ 57 h 111"/>
                  <a:gd name="T112" fmla="*/ 129 w 306"/>
                  <a:gd name="T113" fmla="*/ 92 h 111"/>
                  <a:gd name="T114" fmla="*/ 99 w 306"/>
                  <a:gd name="T115" fmla="*/ 27 h 111"/>
                  <a:gd name="T116" fmla="*/ 101 w 306"/>
                  <a:gd name="T117" fmla="*/ 58 h 111"/>
                  <a:gd name="T118" fmla="*/ 139 w 306"/>
                  <a:gd name="T119" fmla="*/ 61 h 111"/>
                  <a:gd name="T120" fmla="*/ 144 w 306"/>
                  <a:gd name="T121" fmla="*/ 45 h 111"/>
                  <a:gd name="T122" fmla="*/ 152 w 306"/>
                  <a:gd name="T123" fmla="*/ 31 h 111"/>
                  <a:gd name="T124" fmla="*/ 150 w 306"/>
                  <a:gd name="T125" fmla="*/ 1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6" h="111">
                    <a:moveTo>
                      <a:pt x="159" y="96"/>
                    </a:moveTo>
                    <a:cubicBezTo>
                      <a:pt x="159" y="96"/>
                      <a:pt x="159" y="96"/>
                      <a:pt x="159" y="96"/>
                    </a:cubicBezTo>
                    <a:cubicBezTo>
                      <a:pt x="159" y="96"/>
                      <a:pt x="158" y="96"/>
                      <a:pt x="158" y="96"/>
                    </a:cubicBezTo>
                    <a:cubicBezTo>
                      <a:pt x="158" y="96"/>
                      <a:pt x="158" y="96"/>
                      <a:pt x="158" y="96"/>
                    </a:cubicBezTo>
                    <a:cubicBezTo>
                      <a:pt x="158" y="96"/>
                      <a:pt x="158" y="96"/>
                      <a:pt x="158" y="97"/>
                    </a:cubicBezTo>
                    <a:cubicBezTo>
                      <a:pt x="158" y="97"/>
                      <a:pt x="158" y="96"/>
                      <a:pt x="157" y="96"/>
                    </a:cubicBezTo>
                    <a:cubicBezTo>
                      <a:pt x="157" y="96"/>
                      <a:pt x="157" y="96"/>
                      <a:pt x="157" y="96"/>
                    </a:cubicBezTo>
                    <a:cubicBezTo>
                      <a:pt x="157" y="96"/>
                      <a:pt x="157" y="96"/>
                      <a:pt x="158" y="96"/>
                    </a:cubicBezTo>
                    <a:cubicBezTo>
                      <a:pt x="158" y="96"/>
                      <a:pt x="158" y="96"/>
                      <a:pt x="158" y="96"/>
                    </a:cubicBezTo>
                    <a:cubicBezTo>
                      <a:pt x="158" y="96"/>
                      <a:pt x="158" y="96"/>
                      <a:pt x="158" y="96"/>
                    </a:cubicBezTo>
                    <a:cubicBezTo>
                      <a:pt x="158" y="96"/>
                      <a:pt x="158" y="96"/>
                      <a:pt x="158" y="96"/>
                    </a:cubicBezTo>
                    <a:cubicBezTo>
                      <a:pt x="158" y="96"/>
                      <a:pt x="158" y="96"/>
                      <a:pt x="158" y="96"/>
                    </a:cubicBezTo>
                    <a:cubicBezTo>
                      <a:pt x="158" y="96"/>
                      <a:pt x="158" y="96"/>
                      <a:pt x="159" y="96"/>
                    </a:cubicBezTo>
                    <a:cubicBezTo>
                      <a:pt x="159" y="96"/>
                      <a:pt x="159" y="96"/>
                      <a:pt x="159" y="96"/>
                    </a:cubicBezTo>
                    <a:cubicBezTo>
                      <a:pt x="159" y="96"/>
                      <a:pt x="159" y="96"/>
                      <a:pt x="159" y="96"/>
                    </a:cubicBezTo>
                    <a:cubicBezTo>
                      <a:pt x="159" y="96"/>
                      <a:pt x="159" y="96"/>
                      <a:pt x="159" y="96"/>
                    </a:cubicBezTo>
                    <a:cubicBezTo>
                      <a:pt x="159" y="96"/>
                      <a:pt x="159" y="96"/>
                      <a:pt x="159" y="96"/>
                    </a:cubicBezTo>
                    <a:cubicBezTo>
                      <a:pt x="159" y="96"/>
                      <a:pt x="159" y="96"/>
                      <a:pt x="160" y="96"/>
                    </a:cubicBezTo>
                    <a:cubicBezTo>
                      <a:pt x="160" y="96"/>
                      <a:pt x="160" y="96"/>
                      <a:pt x="160" y="96"/>
                    </a:cubicBezTo>
                    <a:cubicBezTo>
                      <a:pt x="160" y="96"/>
                      <a:pt x="160" y="96"/>
                      <a:pt x="160" y="96"/>
                    </a:cubicBezTo>
                    <a:cubicBezTo>
                      <a:pt x="160" y="96"/>
                      <a:pt x="160" y="96"/>
                      <a:pt x="160" y="96"/>
                    </a:cubicBezTo>
                    <a:cubicBezTo>
                      <a:pt x="160" y="96"/>
                      <a:pt x="160" y="96"/>
                      <a:pt x="160" y="96"/>
                    </a:cubicBezTo>
                    <a:cubicBezTo>
                      <a:pt x="160" y="96"/>
                      <a:pt x="160" y="96"/>
                      <a:pt x="161" y="96"/>
                    </a:cubicBezTo>
                    <a:cubicBezTo>
                      <a:pt x="161" y="96"/>
                      <a:pt x="161" y="96"/>
                      <a:pt x="161" y="96"/>
                    </a:cubicBezTo>
                    <a:cubicBezTo>
                      <a:pt x="161" y="96"/>
                      <a:pt x="161" y="96"/>
                      <a:pt x="161" y="96"/>
                    </a:cubicBezTo>
                    <a:cubicBezTo>
                      <a:pt x="161" y="95"/>
                      <a:pt x="161" y="95"/>
                      <a:pt x="161" y="95"/>
                    </a:cubicBezTo>
                    <a:cubicBezTo>
                      <a:pt x="161" y="95"/>
                      <a:pt x="161" y="95"/>
                      <a:pt x="161" y="95"/>
                    </a:cubicBezTo>
                    <a:cubicBezTo>
                      <a:pt x="161" y="95"/>
                      <a:pt x="160" y="95"/>
                      <a:pt x="160" y="95"/>
                    </a:cubicBezTo>
                    <a:cubicBezTo>
                      <a:pt x="160" y="95"/>
                      <a:pt x="160" y="95"/>
                      <a:pt x="160" y="95"/>
                    </a:cubicBezTo>
                    <a:cubicBezTo>
                      <a:pt x="160" y="95"/>
                      <a:pt x="160" y="96"/>
                      <a:pt x="160" y="96"/>
                    </a:cubicBezTo>
                    <a:cubicBezTo>
                      <a:pt x="160" y="96"/>
                      <a:pt x="160" y="96"/>
                      <a:pt x="160" y="96"/>
                    </a:cubicBezTo>
                    <a:cubicBezTo>
                      <a:pt x="160" y="95"/>
                      <a:pt x="160" y="95"/>
                      <a:pt x="160" y="95"/>
                    </a:cubicBezTo>
                    <a:cubicBezTo>
                      <a:pt x="160" y="95"/>
                      <a:pt x="160" y="95"/>
                      <a:pt x="160" y="95"/>
                    </a:cubicBezTo>
                    <a:cubicBezTo>
                      <a:pt x="160" y="95"/>
                      <a:pt x="160" y="95"/>
                      <a:pt x="160" y="95"/>
                    </a:cubicBezTo>
                    <a:cubicBezTo>
                      <a:pt x="160" y="95"/>
                      <a:pt x="160" y="95"/>
                      <a:pt x="160" y="95"/>
                    </a:cubicBezTo>
                    <a:cubicBezTo>
                      <a:pt x="160" y="95"/>
                      <a:pt x="160" y="94"/>
                      <a:pt x="160" y="94"/>
                    </a:cubicBezTo>
                    <a:cubicBezTo>
                      <a:pt x="160" y="94"/>
                      <a:pt x="160" y="94"/>
                      <a:pt x="160" y="94"/>
                    </a:cubicBezTo>
                    <a:cubicBezTo>
                      <a:pt x="160" y="94"/>
                      <a:pt x="159" y="94"/>
                      <a:pt x="159" y="94"/>
                    </a:cubicBezTo>
                    <a:cubicBezTo>
                      <a:pt x="159" y="94"/>
                      <a:pt x="159" y="94"/>
                      <a:pt x="159" y="94"/>
                    </a:cubicBezTo>
                    <a:cubicBezTo>
                      <a:pt x="159" y="93"/>
                      <a:pt x="159" y="93"/>
                      <a:pt x="159" y="93"/>
                    </a:cubicBezTo>
                    <a:cubicBezTo>
                      <a:pt x="159" y="93"/>
                      <a:pt x="159" y="93"/>
                      <a:pt x="159" y="93"/>
                    </a:cubicBezTo>
                    <a:cubicBezTo>
                      <a:pt x="159" y="93"/>
                      <a:pt x="159" y="93"/>
                      <a:pt x="159" y="93"/>
                    </a:cubicBezTo>
                    <a:cubicBezTo>
                      <a:pt x="158" y="93"/>
                      <a:pt x="158" y="93"/>
                      <a:pt x="158" y="93"/>
                    </a:cubicBezTo>
                    <a:cubicBezTo>
                      <a:pt x="158" y="93"/>
                      <a:pt x="158" y="93"/>
                      <a:pt x="158" y="93"/>
                    </a:cubicBezTo>
                    <a:cubicBezTo>
                      <a:pt x="158" y="93"/>
                      <a:pt x="158" y="93"/>
                      <a:pt x="158" y="93"/>
                    </a:cubicBezTo>
                    <a:cubicBezTo>
                      <a:pt x="158" y="94"/>
                      <a:pt x="158" y="94"/>
                      <a:pt x="158" y="94"/>
                    </a:cubicBezTo>
                    <a:cubicBezTo>
                      <a:pt x="158" y="94"/>
                      <a:pt x="158" y="94"/>
                      <a:pt x="158" y="94"/>
                    </a:cubicBezTo>
                    <a:cubicBezTo>
                      <a:pt x="158" y="94"/>
                      <a:pt x="158" y="94"/>
                      <a:pt x="157" y="95"/>
                    </a:cubicBezTo>
                    <a:cubicBezTo>
                      <a:pt x="157" y="95"/>
                      <a:pt x="157" y="95"/>
                      <a:pt x="157" y="95"/>
                    </a:cubicBezTo>
                    <a:cubicBezTo>
                      <a:pt x="157" y="95"/>
                      <a:pt x="157" y="95"/>
                      <a:pt x="157" y="95"/>
                    </a:cubicBezTo>
                    <a:cubicBezTo>
                      <a:pt x="157" y="95"/>
                      <a:pt x="157" y="95"/>
                      <a:pt x="157" y="94"/>
                    </a:cubicBezTo>
                    <a:cubicBezTo>
                      <a:pt x="157" y="94"/>
                      <a:pt x="157" y="94"/>
                      <a:pt x="157" y="94"/>
                    </a:cubicBezTo>
                    <a:cubicBezTo>
                      <a:pt x="157" y="94"/>
                      <a:pt x="157" y="94"/>
                      <a:pt x="157" y="94"/>
                    </a:cubicBezTo>
                    <a:cubicBezTo>
                      <a:pt x="157" y="93"/>
                      <a:pt x="157" y="93"/>
                      <a:pt x="157" y="93"/>
                    </a:cubicBezTo>
                    <a:cubicBezTo>
                      <a:pt x="157" y="93"/>
                      <a:pt x="157" y="93"/>
                      <a:pt x="157" y="93"/>
                    </a:cubicBezTo>
                    <a:cubicBezTo>
                      <a:pt x="157" y="93"/>
                      <a:pt x="157" y="93"/>
                      <a:pt x="157" y="93"/>
                    </a:cubicBezTo>
                    <a:cubicBezTo>
                      <a:pt x="156" y="93"/>
                      <a:pt x="156" y="93"/>
                      <a:pt x="156" y="93"/>
                    </a:cubicBezTo>
                    <a:cubicBezTo>
                      <a:pt x="156" y="93"/>
                      <a:pt x="156" y="93"/>
                      <a:pt x="156" y="93"/>
                    </a:cubicBezTo>
                    <a:cubicBezTo>
                      <a:pt x="156" y="93"/>
                      <a:pt x="156" y="93"/>
                      <a:pt x="156" y="93"/>
                    </a:cubicBezTo>
                    <a:cubicBezTo>
                      <a:pt x="156" y="93"/>
                      <a:pt x="156" y="93"/>
                      <a:pt x="156" y="93"/>
                    </a:cubicBezTo>
                    <a:cubicBezTo>
                      <a:pt x="156" y="93"/>
                      <a:pt x="155" y="93"/>
                      <a:pt x="155" y="94"/>
                    </a:cubicBezTo>
                    <a:cubicBezTo>
                      <a:pt x="155" y="94"/>
                      <a:pt x="155" y="94"/>
                      <a:pt x="155" y="94"/>
                    </a:cubicBezTo>
                    <a:cubicBezTo>
                      <a:pt x="154" y="94"/>
                      <a:pt x="154" y="94"/>
                      <a:pt x="154" y="93"/>
                    </a:cubicBezTo>
                    <a:cubicBezTo>
                      <a:pt x="154" y="93"/>
                      <a:pt x="154" y="93"/>
                      <a:pt x="154" y="93"/>
                    </a:cubicBezTo>
                    <a:cubicBezTo>
                      <a:pt x="154" y="93"/>
                      <a:pt x="154" y="93"/>
                      <a:pt x="154" y="93"/>
                    </a:cubicBezTo>
                    <a:cubicBezTo>
                      <a:pt x="154" y="93"/>
                      <a:pt x="154" y="93"/>
                      <a:pt x="154" y="93"/>
                    </a:cubicBezTo>
                    <a:cubicBezTo>
                      <a:pt x="154" y="93"/>
                      <a:pt x="154" y="93"/>
                      <a:pt x="154" y="93"/>
                    </a:cubicBezTo>
                    <a:cubicBezTo>
                      <a:pt x="154" y="92"/>
                      <a:pt x="154" y="92"/>
                      <a:pt x="154" y="92"/>
                    </a:cubicBezTo>
                    <a:cubicBezTo>
                      <a:pt x="154" y="92"/>
                      <a:pt x="154" y="92"/>
                      <a:pt x="153" y="92"/>
                    </a:cubicBezTo>
                    <a:cubicBezTo>
                      <a:pt x="153" y="92"/>
                      <a:pt x="153" y="92"/>
                      <a:pt x="153" y="92"/>
                    </a:cubicBezTo>
                    <a:cubicBezTo>
                      <a:pt x="153" y="92"/>
                      <a:pt x="153" y="92"/>
                      <a:pt x="153" y="92"/>
                    </a:cubicBezTo>
                    <a:cubicBezTo>
                      <a:pt x="153" y="92"/>
                      <a:pt x="153" y="92"/>
                      <a:pt x="153" y="92"/>
                    </a:cubicBezTo>
                    <a:cubicBezTo>
                      <a:pt x="152" y="92"/>
                      <a:pt x="152" y="92"/>
                      <a:pt x="152" y="92"/>
                    </a:cubicBezTo>
                    <a:cubicBezTo>
                      <a:pt x="152" y="92"/>
                      <a:pt x="152" y="92"/>
                      <a:pt x="152" y="92"/>
                    </a:cubicBezTo>
                    <a:cubicBezTo>
                      <a:pt x="152" y="92"/>
                      <a:pt x="152" y="92"/>
                      <a:pt x="152" y="92"/>
                    </a:cubicBezTo>
                    <a:cubicBezTo>
                      <a:pt x="151" y="92"/>
                      <a:pt x="151" y="92"/>
                      <a:pt x="151" y="92"/>
                    </a:cubicBezTo>
                    <a:cubicBezTo>
                      <a:pt x="151" y="92"/>
                      <a:pt x="151" y="92"/>
                      <a:pt x="151" y="92"/>
                    </a:cubicBezTo>
                    <a:cubicBezTo>
                      <a:pt x="151" y="92"/>
                      <a:pt x="151" y="93"/>
                      <a:pt x="151" y="93"/>
                    </a:cubicBezTo>
                    <a:cubicBezTo>
                      <a:pt x="151" y="93"/>
                      <a:pt x="151" y="93"/>
                      <a:pt x="151" y="93"/>
                    </a:cubicBezTo>
                    <a:cubicBezTo>
                      <a:pt x="151" y="93"/>
                      <a:pt x="151" y="93"/>
                      <a:pt x="151" y="93"/>
                    </a:cubicBezTo>
                    <a:cubicBezTo>
                      <a:pt x="151" y="93"/>
                      <a:pt x="151" y="94"/>
                      <a:pt x="152" y="94"/>
                    </a:cubicBezTo>
                    <a:cubicBezTo>
                      <a:pt x="152" y="94"/>
                      <a:pt x="152" y="94"/>
                      <a:pt x="152" y="94"/>
                    </a:cubicBezTo>
                    <a:cubicBezTo>
                      <a:pt x="152" y="94"/>
                      <a:pt x="153" y="94"/>
                      <a:pt x="153" y="94"/>
                    </a:cubicBezTo>
                    <a:cubicBezTo>
                      <a:pt x="153" y="94"/>
                      <a:pt x="153" y="94"/>
                      <a:pt x="153" y="94"/>
                    </a:cubicBezTo>
                    <a:cubicBezTo>
                      <a:pt x="153" y="95"/>
                      <a:pt x="154" y="95"/>
                      <a:pt x="154" y="95"/>
                    </a:cubicBezTo>
                    <a:cubicBezTo>
                      <a:pt x="154" y="95"/>
                      <a:pt x="154" y="95"/>
                      <a:pt x="154" y="95"/>
                    </a:cubicBezTo>
                    <a:cubicBezTo>
                      <a:pt x="154" y="95"/>
                      <a:pt x="155" y="95"/>
                      <a:pt x="155" y="95"/>
                    </a:cubicBezTo>
                    <a:cubicBezTo>
                      <a:pt x="155" y="96"/>
                      <a:pt x="154" y="96"/>
                      <a:pt x="154" y="96"/>
                    </a:cubicBezTo>
                    <a:cubicBezTo>
                      <a:pt x="154" y="96"/>
                      <a:pt x="154" y="96"/>
                      <a:pt x="154" y="96"/>
                    </a:cubicBezTo>
                    <a:cubicBezTo>
                      <a:pt x="154" y="96"/>
                      <a:pt x="154" y="96"/>
                      <a:pt x="153" y="96"/>
                    </a:cubicBezTo>
                    <a:cubicBezTo>
                      <a:pt x="153" y="96"/>
                      <a:pt x="153" y="96"/>
                      <a:pt x="153" y="96"/>
                    </a:cubicBezTo>
                    <a:cubicBezTo>
                      <a:pt x="152" y="96"/>
                      <a:pt x="153" y="96"/>
                      <a:pt x="153" y="96"/>
                    </a:cubicBezTo>
                    <a:cubicBezTo>
                      <a:pt x="152" y="96"/>
                      <a:pt x="152" y="96"/>
                      <a:pt x="152" y="96"/>
                    </a:cubicBezTo>
                    <a:cubicBezTo>
                      <a:pt x="152" y="96"/>
                      <a:pt x="152" y="96"/>
                      <a:pt x="152" y="96"/>
                    </a:cubicBezTo>
                    <a:cubicBezTo>
                      <a:pt x="152" y="96"/>
                      <a:pt x="152" y="96"/>
                      <a:pt x="152" y="96"/>
                    </a:cubicBezTo>
                    <a:cubicBezTo>
                      <a:pt x="152" y="96"/>
                      <a:pt x="152" y="96"/>
                      <a:pt x="152" y="96"/>
                    </a:cubicBezTo>
                    <a:cubicBezTo>
                      <a:pt x="152" y="96"/>
                      <a:pt x="152" y="96"/>
                      <a:pt x="152" y="96"/>
                    </a:cubicBezTo>
                    <a:cubicBezTo>
                      <a:pt x="152" y="96"/>
                      <a:pt x="151" y="96"/>
                      <a:pt x="151" y="96"/>
                    </a:cubicBezTo>
                    <a:cubicBezTo>
                      <a:pt x="151" y="96"/>
                      <a:pt x="151" y="96"/>
                      <a:pt x="151" y="96"/>
                    </a:cubicBezTo>
                    <a:cubicBezTo>
                      <a:pt x="151" y="96"/>
                      <a:pt x="151" y="96"/>
                      <a:pt x="151" y="96"/>
                    </a:cubicBezTo>
                    <a:cubicBezTo>
                      <a:pt x="151" y="96"/>
                      <a:pt x="151" y="95"/>
                      <a:pt x="151" y="95"/>
                    </a:cubicBezTo>
                    <a:cubicBezTo>
                      <a:pt x="151" y="95"/>
                      <a:pt x="151" y="95"/>
                      <a:pt x="151" y="95"/>
                    </a:cubicBezTo>
                    <a:cubicBezTo>
                      <a:pt x="151" y="95"/>
                      <a:pt x="151" y="95"/>
                      <a:pt x="151" y="95"/>
                    </a:cubicBezTo>
                    <a:cubicBezTo>
                      <a:pt x="151" y="95"/>
                      <a:pt x="150" y="95"/>
                      <a:pt x="150" y="95"/>
                    </a:cubicBezTo>
                    <a:cubicBezTo>
                      <a:pt x="150" y="95"/>
                      <a:pt x="150" y="95"/>
                      <a:pt x="150" y="95"/>
                    </a:cubicBezTo>
                    <a:cubicBezTo>
                      <a:pt x="150" y="95"/>
                      <a:pt x="150" y="94"/>
                      <a:pt x="150" y="94"/>
                    </a:cubicBezTo>
                    <a:cubicBezTo>
                      <a:pt x="150" y="94"/>
                      <a:pt x="150" y="94"/>
                      <a:pt x="150" y="94"/>
                    </a:cubicBezTo>
                    <a:cubicBezTo>
                      <a:pt x="150" y="94"/>
                      <a:pt x="150" y="95"/>
                      <a:pt x="150" y="95"/>
                    </a:cubicBezTo>
                    <a:cubicBezTo>
                      <a:pt x="150" y="95"/>
                      <a:pt x="150" y="95"/>
                      <a:pt x="150" y="95"/>
                    </a:cubicBezTo>
                    <a:cubicBezTo>
                      <a:pt x="150" y="95"/>
                      <a:pt x="150" y="94"/>
                      <a:pt x="150" y="94"/>
                    </a:cubicBezTo>
                    <a:cubicBezTo>
                      <a:pt x="150" y="94"/>
                      <a:pt x="150" y="94"/>
                      <a:pt x="150" y="94"/>
                    </a:cubicBezTo>
                    <a:cubicBezTo>
                      <a:pt x="149" y="94"/>
                      <a:pt x="149" y="94"/>
                      <a:pt x="149" y="94"/>
                    </a:cubicBezTo>
                    <a:cubicBezTo>
                      <a:pt x="149" y="94"/>
                      <a:pt x="149" y="94"/>
                      <a:pt x="149" y="94"/>
                    </a:cubicBezTo>
                    <a:cubicBezTo>
                      <a:pt x="149" y="94"/>
                      <a:pt x="149" y="94"/>
                      <a:pt x="149" y="94"/>
                    </a:cubicBezTo>
                    <a:cubicBezTo>
                      <a:pt x="148" y="94"/>
                      <a:pt x="148" y="94"/>
                      <a:pt x="148" y="94"/>
                    </a:cubicBezTo>
                    <a:cubicBezTo>
                      <a:pt x="148" y="94"/>
                      <a:pt x="148" y="94"/>
                      <a:pt x="147" y="94"/>
                    </a:cubicBezTo>
                    <a:cubicBezTo>
                      <a:pt x="147" y="94"/>
                      <a:pt x="147" y="94"/>
                      <a:pt x="147" y="94"/>
                    </a:cubicBezTo>
                    <a:cubicBezTo>
                      <a:pt x="147" y="94"/>
                      <a:pt x="147" y="94"/>
                      <a:pt x="147" y="94"/>
                    </a:cubicBezTo>
                    <a:cubicBezTo>
                      <a:pt x="146" y="94"/>
                      <a:pt x="147" y="94"/>
                      <a:pt x="147" y="94"/>
                    </a:cubicBezTo>
                    <a:cubicBezTo>
                      <a:pt x="146" y="94"/>
                      <a:pt x="146" y="94"/>
                      <a:pt x="146" y="94"/>
                    </a:cubicBezTo>
                    <a:cubicBezTo>
                      <a:pt x="146" y="94"/>
                      <a:pt x="146" y="94"/>
                      <a:pt x="146" y="95"/>
                    </a:cubicBezTo>
                    <a:cubicBezTo>
                      <a:pt x="146" y="95"/>
                      <a:pt x="146" y="95"/>
                      <a:pt x="146" y="95"/>
                    </a:cubicBezTo>
                    <a:cubicBezTo>
                      <a:pt x="146" y="95"/>
                      <a:pt x="146" y="95"/>
                      <a:pt x="146" y="95"/>
                    </a:cubicBezTo>
                    <a:cubicBezTo>
                      <a:pt x="146" y="95"/>
                      <a:pt x="145" y="95"/>
                      <a:pt x="145" y="95"/>
                    </a:cubicBezTo>
                    <a:cubicBezTo>
                      <a:pt x="145" y="95"/>
                      <a:pt x="145" y="95"/>
                      <a:pt x="145" y="95"/>
                    </a:cubicBezTo>
                    <a:cubicBezTo>
                      <a:pt x="145" y="95"/>
                      <a:pt x="145" y="95"/>
                      <a:pt x="145" y="95"/>
                    </a:cubicBezTo>
                    <a:cubicBezTo>
                      <a:pt x="144" y="95"/>
                      <a:pt x="145" y="95"/>
                      <a:pt x="144" y="95"/>
                    </a:cubicBezTo>
                    <a:cubicBezTo>
                      <a:pt x="144" y="95"/>
                      <a:pt x="144" y="96"/>
                      <a:pt x="144" y="96"/>
                    </a:cubicBezTo>
                    <a:cubicBezTo>
                      <a:pt x="144" y="96"/>
                      <a:pt x="144" y="96"/>
                      <a:pt x="144" y="96"/>
                    </a:cubicBezTo>
                    <a:cubicBezTo>
                      <a:pt x="144" y="96"/>
                      <a:pt x="144" y="96"/>
                      <a:pt x="145" y="96"/>
                    </a:cubicBezTo>
                    <a:cubicBezTo>
                      <a:pt x="145" y="96"/>
                      <a:pt x="144" y="96"/>
                      <a:pt x="144" y="96"/>
                    </a:cubicBezTo>
                    <a:cubicBezTo>
                      <a:pt x="144" y="96"/>
                      <a:pt x="144" y="96"/>
                      <a:pt x="144" y="96"/>
                    </a:cubicBezTo>
                    <a:cubicBezTo>
                      <a:pt x="144" y="96"/>
                      <a:pt x="145" y="96"/>
                      <a:pt x="145" y="97"/>
                    </a:cubicBezTo>
                    <a:cubicBezTo>
                      <a:pt x="145" y="97"/>
                      <a:pt x="145" y="97"/>
                      <a:pt x="145" y="97"/>
                    </a:cubicBezTo>
                    <a:cubicBezTo>
                      <a:pt x="145" y="97"/>
                      <a:pt x="144" y="97"/>
                      <a:pt x="144" y="97"/>
                    </a:cubicBezTo>
                    <a:cubicBezTo>
                      <a:pt x="144" y="97"/>
                      <a:pt x="144" y="97"/>
                      <a:pt x="144" y="97"/>
                    </a:cubicBezTo>
                    <a:cubicBezTo>
                      <a:pt x="144" y="97"/>
                      <a:pt x="144" y="97"/>
                      <a:pt x="144" y="97"/>
                    </a:cubicBezTo>
                    <a:cubicBezTo>
                      <a:pt x="144" y="97"/>
                      <a:pt x="144" y="97"/>
                      <a:pt x="144" y="98"/>
                    </a:cubicBezTo>
                    <a:cubicBezTo>
                      <a:pt x="144" y="98"/>
                      <a:pt x="144" y="98"/>
                      <a:pt x="144" y="98"/>
                    </a:cubicBezTo>
                    <a:cubicBezTo>
                      <a:pt x="144" y="98"/>
                      <a:pt x="144" y="98"/>
                      <a:pt x="144" y="98"/>
                    </a:cubicBezTo>
                    <a:cubicBezTo>
                      <a:pt x="144" y="98"/>
                      <a:pt x="144" y="98"/>
                      <a:pt x="144" y="98"/>
                    </a:cubicBezTo>
                    <a:cubicBezTo>
                      <a:pt x="144" y="98"/>
                      <a:pt x="145" y="98"/>
                      <a:pt x="145" y="98"/>
                    </a:cubicBezTo>
                    <a:cubicBezTo>
                      <a:pt x="145" y="98"/>
                      <a:pt x="145" y="98"/>
                      <a:pt x="145" y="98"/>
                    </a:cubicBezTo>
                    <a:cubicBezTo>
                      <a:pt x="145" y="98"/>
                      <a:pt x="145" y="98"/>
                      <a:pt x="146" y="98"/>
                    </a:cubicBezTo>
                    <a:cubicBezTo>
                      <a:pt x="146" y="98"/>
                      <a:pt x="146" y="99"/>
                      <a:pt x="146" y="99"/>
                    </a:cubicBezTo>
                    <a:cubicBezTo>
                      <a:pt x="146" y="99"/>
                      <a:pt x="146" y="99"/>
                      <a:pt x="147" y="99"/>
                    </a:cubicBezTo>
                    <a:cubicBezTo>
                      <a:pt x="147" y="99"/>
                      <a:pt x="147" y="98"/>
                      <a:pt x="147" y="98"/>
                    </a:cubicBezTo>
                    <a:cubicBezTo>
                      <a:pt x="147" y="98"/>
                      <a:pt x="147" y="98"/>
                      <a:pt x="147" y="98"/>
                    </a:cubicBezTo>
                    <a:cubicBezTo>
                      <a:pt x="147" y="98"/>
                      <a:pt x="147" y="98"/>
                      <a:pt x="148" y="98"/>
                    </a:cubicBezTo>
                    <a:cubicBezTo>
                      <a:pt x="148" y="98"/>
                      <a:pt x="148" y="98"/>
                      <a:pt x="148" y="98"/>
                    </a:cubicBezTo>
                    <a:cubicBezTo>
                      <a:pt x="148" y="98"/>
                      <a:pt x="149" y="98"/>
                      <a:pt x="149" y="98"/>
                    </a:cubicBezTo>
                    <a:cubicBezTo>
                      <a:pt x="149" y="98"/>
                      <a:pt x="149" y="98"/>
                      <a:pt x="149" y="98"/>
                    </a:cubicBezTo>
                    <a:cubicBezTo>
                      <a:pt x="149" y="98"/>
                      <a:pt x="149" y="98"/>
                      <a:pt x="150" y="98"/>
                    </a:cubicBezTo>
                    <a:cubicBezTo>
                      <a:pt x="150" y="98"/>
                      <a:pt x="150" y="98"/>
                      <a:pt x="150" y="98"/>
                    </a:cubicBezTo>
                    <a:cubicBezTo>
                      <a:pt x="150" y="98"/>
                      <a:pt x="151" y="98"/>
                      <a:pt x="151" y="97"/>
                    </a:cubicBezTo>
                    <a:cubicBezTo>
                      <a:pt x="151" y="97"/>
                      <a:pt x="151" y="97"/>
                      <a:pt x="151" y="98"/>
                    </a:cubicBezTo>
                    <a:cubicBezTo>
                      <a:pt x="151" y="98"/>
                      <a:pt x="151" y="98"/>
                      <a:pt x="151" y="97"/>
                    </a:cubicBezTo>
                    <a:cubicBezTo>
                      <a:pt x="151" y="97"/>
                      <a:pt x="151" y="97"/>
                      <a:pt x="151" y="97"/>
                    </a:cubicBezTo>
                    <a:cubicBezTo>
                      <a:pt x="151" y="97"/>
                      <a:pt x="152" y="97"/>
                      <a:pt x="152" y="98"/>
                    </a:cubicBezTo>
                    <a:cubicBezTo>
                      <a:pt x="152" y="98"/>
                      <a:pt x="152" y="98"/>
                      <a:pt x="152" y="98"/>
                    </a:cubicBezTo>
                    <a:cubicBezTo>
                      <a:pt x="152" y="98"/>
                      <a:pt x="152" y="98"/>
                      <a:pt x="152" y="97"/>
                    </a:cubicBezTo>
                    <a:cubicBezTo>
                      <a:pt x="152" y="97"/>
                      <a:pt x="152" y="97"/>
                      <a:pt x="152" y="97"/>
                    </a:cubicBezTo>
                    <a:cubicBezTo>
                      <a:pt x="153" y="97"/>
                      <a:pt x="153" y="97"/>
                      <a:pt x="153" y="97"/>
                    </a:cubicBezTo>
                    <a:cubicBezTo>
                      <a:pt x="153" y="97"/>
                      <a:pt x="153" y="97"/>
                      <a:pt x="153" y="97"/>
                    </a:cubicBezTo>
                    <a:cubicBezTo>
                      <a:pt x="153" y="97"/>
                      <a:pt x="153" y="97"/>
                      <a:pt x="153" y="97"/>
                    </a:cubicBezTo>
                    <a:cubicBezTo>
                      <a:pt x="153" y="97"/>
                      <a:pt x="153" y="97"/>
                      <a:pt x="153" y="97"/>
                    </a:cubicBezTo>
                    <a:cubicBezTo>
                      <a:pt x="154" y="97"/>
                      <a:pt x="154" y="97"/>
                      <a:pt x="154" y="97"/>
                    </a:cubicBezTo>
                    <a:cubicBezTo>
                      <a:pt x="154" y="97"/>
                      <a:pt x="154" y="97"/>
                      <a:pt x="154" y="97"/>
                    </a:cubicBezTo>
                    <a:cubicBezTo>
                      <a:pt x="154" y="97"/>
                      <a:pt x="154" y="97"/>
                      <a:pt x="154" y="97"/>
                    </a:cubicBezTo>
                    <a:cubicBezTo>
                      <a:pt x="154" y="97"/>
                      <a:pt x="154" y="97"/>
                      <a:pt x="154" y="96"/>
                    </a:cubicBezTo>
                    <a:cubicBezTo>
                      <a:pt x="155" y="96"/>
                      <a:pt x="155" y="96"/>
                      <a:pt x="155" y="96"/>
                    </a:cubicBezTo>
                    <a:cubicBezTo>
                      <a:pt x="155" y="96"/>
                      <a:pt x="155" y="96"/>
                      <a:pt x="155" y="96"/>
                    </a:cubicBezTo>
                    <a:cubicBezTo>
                      <a:pt x="155" y="96"/>
                      <a:pt x="155" y="96"/>
                      <a:pt x="155" y="96"/>
                    </a:cubicBezTo>
                    <a:cubicBezTo>
                      <a:pt x="155" y="96"/>
                      <a:pt x="155" y="96"/>
                      <a:pt x="155" y="95"/>
                    </a:cubicBezTo>
                    <a:cubicBezTo>
                      <a:pt x="155" y="95"/>
                      <a:pt x="155" y="95"/>
                      <a:pt x="155" y="95"/>
                    </a:cubicBezTo>
                    <a:cubicBezTo>
                      <a:pt x="155" y="95"/>
                      <a:pt x="156" y="95"/>
                      <a:pt x="156" y="95"/>
                    </a:cubicBezTo>
                    <a:cubicBezTo>
                      <a:pt x="156" y="96"/>
                      <a:pt x="156" y="96"/>
                      <a:pt x="156" y="96"/>
                    </a:cubicBezTo>
                    <a:cubicBezTo>
                      <a:pt x="156" y="96"/>
                      <a:pt x="156" y="96"/>
                      <a:pt x="156" y="96"/>
                    </a:cubicBezTo>
                    <a:cubicBezTo>
                      <a:pt x="156" y="96"/>
                      <a:pt x="155" y="96"/>
                      <a:pt x="155" y="96"/>
                    </a:cubicBezTo>
                    <a:cubicBezTo>
                      <a:pt x="155" y="96"/>
                      <a:pt x="155" y="96"/>
                      <a:pt x="155" y="96"/>
                    </a:cubicBezTo>
                    <a:cubicBezTo>
                      <a:pt x="155" y="97"/>
                      <a:pt x="155" y="97"/>
                      <a:pt x="155" y="97"/>
                    </a:cubicBezTo>
                    <a:cubicBezTo>
                      <a:pt x="155" y="97"/>
                      <a:pt x="155" y="97"/>
                      <a:pt x="155" y="97"/>
                    </a:cubicBezTo>
                    <a:cubicBezTo>
                      <a:pt x="156" y="97"/>
                      <a:pt x="156" y="97"/>
                      <a:pt x="156" y="97"/>
                    </a:cubicBezTo>
                    <a:cubicBezTo>
                      <a:pt x="156" y="97"/>
                      <a:pt x="156" y="97"/>
                      <a:pt x="156" y="97"/>
                    </a:cubicBezTo>
                    <a:cubicBezTo>
                      <a:pt x="157" y="97"/>
                      <a:pt x="157" y="97"/>
                      <a:pt x="157" y="97"/>
                    </a:cubicBezTo>
                    <a:cubicBezTo>
                      <a:pt x="157" y="97"/>
                      <a:pt x="157" y="97"/>
                      <a:pt x="157" y="97"/>
                    </a:cubicBezTo>
                    <a:cubicBezTo>
                      <a:pt x="157" y="97"/>
                      <a:pt x="157" y="97"/>
                      <a:pt x="158" y="97"/>
                    </a:cubicBezTo>
                    <a:cubicBezTo>
                      <a:pt x="158" y="97"/>
                      <a:pt x="158" y="97"/>
                      <a:pt x="158" y="97"/>
                    </a:cubicBezTo>
                    <a:cubicBezTo>
                      <a:pt x="158" y="97"/>
                      <a:pt x="158" y="97"/>
                      <a:pt x="158" y="97"/>
                    </a:cubicBezTo>
                    <a:cubicBezTo>
                      <a:pt x="158" y="97"/>
                      <a:pt x="159" y="97"/>
                      <a:pt x="159" y="97"/>
                    </a:cubicBezTo>
                    <a:cubicBezTo>
                      <a:pt x="159" y="97"/>
                      <a:pt x="159" y="97"/>
                      <a:pt x="159" y="97"/>
                    </a:cubicBezTo>
                    <a:cubicBezTo>
                      <a:pt x="159" y="97"/>
                      <a:pt x="159" y="97"/>
                      <a:pt x="159" y="97"/>
                    </a:cubicBezTo>
                    <a:cubicBezTo>
                      <a:pt x="159" y="96"/>
                      <a:pt x="159" y="97"/>
                      <a:pt x="159" y="96"/>
                    </a:cubicBezTo>
                    <a:close/>
                    <a:moveTo>
                      <a:pt x="144" y="93"/>
                    </a:moveTo>
                    <a:cubicBezTo>
                      <a:pt x="144" y="93"/>
                      <a:pt x="144" y="93"/>
                      <a:pt x="144" y="93"/>
                    </a:cubicBezTo>
                    <a:cubicBezTo>
                      <a:pt x="143" y="93"/>
                      <a:pt x="143" y="93"/>
                      <a:pt x="143" y="93"/>
                    </a:cubicBezTo>
                    <a:cubicBezTo>
                      <a:pt x="143" y="93"/>
                      <a:pt x="143" y="93"/>
                      <a:pt x="143" y="93"/>
                    </a:cubicBezTo>
                    <a:cubicBezTo>
                      <a:pt x="143" y="93"/>
                      <a:pt x="143" y="93"/>
                      <a:pt x="143" y="93"/>
                    </a:cubicBezTo>
                    <a:cubicBezTo>
                      <a:pt x="142" y="93"/>
                      <a:pt x="142" y="93"/>
                      <a:pt x="142" y="93"/>
                    </a:cubicBezTo>
                    <a:cubicBezTo>
                      <a:pt x="142" y="93"/>
                      <a:pt x="142" y="93"/>
                      <a:pt x="142" y="93"/>
                    </a:cubicBezTo>
                    <a:cubicBezTo>
                      <a:pt x="141" y="93"/>
                      <a:pt x="141" y="93"/>
                      <a:pt x="141" y="93"/>
                    </a:cubicBezTo>
                    <a:cubicBezTo>
                      <a:pt x="141" y="93"/>
                      <a:pt x="141" y="93"/>
                      <a:pt x="140" y="93"/>
                    </a:cubicBezTo>
                    <a:cubicBezTo>
                      <a:pt x="140" y="94"/>
                      <a:pt x="140" y="94"/>
                      <a:pt x="140" y="94"/>
                    </a:cubicBezTo>
                    <a:cubicBezTo>
                      <a:pt x="140" y="94"/>
                      <a:pt x="140" y="94"/>
                      <a:pt x="140" y="94"/>
                    </a:cubicBezTo>
                    <a:cubicBezTo>
                      <a:pt x="140" y="94"/>
                      <a:pt x="140" y="94"/>
                      <a:pt x="140" y="94"/>
                    </a:cubicBezTo>
                    <a:cubicBezTo>
                      <a:pt x="140" y="94"/>
                      <a:pt x="140" y="94"/>
                      <a:pt x="140" y="94"/>
                    </a:cubicBezTo>
                    <a:cubicBezTo>
                      <a:pt x="139" y="94"/>
                      <a:pt x="139" y="94"/>
                      <a:pt x="139" y="94"/>
                    </a:cubicBezTo>
                    <a:cubicBezTo>
                      <a:pt x="139" y="95"/>
                      <a:pt x="140" y="95"/>
                      <a:pt x="140" y="95"/>
                    </a:cubicBezTo>
                    <a:cubicBezTo>
                      <a:pt x="140" y="95"/>
                      <a:pt x="140" y="96"/>
                      <a:pt x="140" y="96"/>
                    </a:cubicBezTo>
                    <a:cubicBezTo>
                      <a:pt x="140" y="96"/>
                      <a:pt x="140" y="96"/>
                      <a:pt x="140" y="96"/>
                    </a:cubicBezTo>
                    <a:cubicBezTo>
                      <a:pt x="140" y="96"/>
                      <a:pt x="139" y="96"/>
                      <a:pt x="139" y="96"/>
                    </a:cubicBezTo>
                    <a:cubicBezTo>
                      <a:pt x="139" y="96"/>
                      <a:pt x="139" y="96"/>
                      <a:pt x="139" y="96"/>
                    </a:cubicBezTo>
                    <a:cubicBezTo>
                      <a:pt x="139" y="96"/>
                      <a:pt x="139" y="96"/>
                      <a:pt x="139" y="96"/>
                    </a:cubicBezTo>
                    <a:cubicBezTo>
                      <a:pt x="139" y="96"/>
                      <a:pt x="139" y="96"/>
                      <a:pt x="139" y="96"/>
                    </a:cubicBezTo>
                    <a:cubicBezTo>
                      <a:pt x="139" y="96"/>
                      <a:pt x="139" y="96"/>
                      <a:pt x="139" y="96"/>
                    </a:cubicBezTo>
                    <a:cubicBezTo>
                      <a:pt x="138" y="96"/>
                      <a:pt x="138" y="96"/>
                      <a:pt x="138" y="96"/>
                    </a:cubicBezTo>
                    <a:cubicBezTo>
                      <a:pt x="138" y="96"/>
                      <a:pt x="138" y="96"/>
                      <a:pt x="138" y="96"/>
                    </a:cubicBezTo>
                    <a:cubicBezTo>
                      <a:pt x="138" y="96"/>
                      <a:pt x="138" y="96"/>
                      <a:pt x="138" y="97"/>
                    </a:cubicBezTo>
                    <a:cubicBezTo>
                      <a:pt x="138" y="97"/>
                      <a:pt x="138" y="97"/>
                      <a:pt x="138" y="97"/>
                    </a:cubicBezTo>
                    <a:cubicBezTo>
                      <a:pt x="139" y="97"/>
                      <a:pt x="139" y="97"/>
                      <a:pt x="139" y="97"/>
                    </a:cubicBezTo>
                    <a:cubicBezTo>
                      <a:pt x="139" y="97"/>
                      <a:pt x="139" y="97"/>
                      <a:pt x="139" y="97"/>
                    </a:cubicBezTo>
                    <a:cubicBezTo>
                      <a:pt x="139" y="97"/>
                      <a:pt x="139" y="97"/>
                      <a:pt x="139" y="97"/>
                    </a:cubicBezTo>
                    <a:cubicBezTo>
                      <a:pt x="139" y="97"/>
                      <a:pt x="139" y="97"/>
                      <a:pt x="139" y="97"/>
                    </a:cubicBezTo>
                    <a:cubicBezTo>
                      <a:pt x="139" y="97"/>
                      <a:pt x="139" y="97"/>
                      <a:pt x="140" y="97"/>
                    </a:cubicBezTo>
                    <a:cubicBezTo>
                      <a:pt x="140" y="97"/>
                      <a:pt x="140" y="97"/>
                      <a:pt x="140" y="97"/>
                    </a:cubicBezTo>
                    <a:cubicBezTo>
                      <a:pt x="140" y="97"/>
                      <a:pt x="140" y="97"/>
                      <a:pt x="140" y="97"/>
                    </a:cubicBezTo>
                    <a:cubicBezTo>
                      <a:pt x="140" y="97"/>
                      <a:pt x="140" y="97"/>
                      <a:pt x="140" y="97"/>
                    </a:cubicBezTo>
                    <a:cubicBezTo>
                      <a:pt x="140" y="97"/>
                      <a:pt x="140" y="97"/>
                      <a:pt x="140" y="97"/>
                    </a:cubicBezTo>
                    <a:cubicBezTo>
                      <a:pt x="140" y="97"/>
                      <a:pt x="140" y="97"/>
                      <a:pt x="140" y="97"/>
                    </a:cubicBezTo>
                    <a:cubicBezTo>
                      <a:pt x="140" y="97"/>
                      <a:pt x="140" y="97"/>
                      <a:pt x="140" y="97"/>
                    </a:cubicBezTo>
                    <a:cubicBezTo>
                      <a:pt x="140" y="97"/>
                      <a:pt x="141" y="97"/>
                      <a:pt x="141" y="97"/>
                    </a:cubicBezTo>
                    <a:cubicBezTo>
                      <a:pt x="141" y="97"/>
                      <a:pt x="141" y="97"/>
                      <a:pt x="141" y="97"/>
                    </a:cubicBezTo>
                    <a:cubicBezTo>
                      <a:pt x="141" y="97"/>
                      <a:pt x="141" y="97"/>
                      <a:pt x="141" y="97"/>
                    </a:cubicBezTo>
                    <a:cubicBezTo>
                      <a:pt x="141" y="97"/>
                      <a:pt x="141" y="97"/>
                      <a:pt x="142" y="97"/>
                    </a:cubicBezTo>
                    <a:cubicBezTo>
                      <a:pt x="142" y="97"/>
                      <a:pt x="142" y="97"/>
                      <a:pt x="142" y="97"/>
                    </a:cubicBezTo>
                    <a:cubicBezTo>
                      <a:pt x="142" y="97"/>
                      <a:pt x="142" y="98"/>
                      <a:pt x="142" y="98"/>
                    </a:cubicBezTo>
                    <a:cubicBezTo>
                      <a:pt x="142" y="98"/>
                      <a:pt x="142" y="97"/>
                      <a:pt x="142" y="97"/>
                    </a:cubicBezTo>
                    <a:cubicBezTo>
                      <a:pt x="142" y="97"/>
                      <a:pt x="142" y="97"/>
                      <a:pt x="142" y="97"/>
                    </a:cubicBezTo>
                    <a:cubicBezTo>
                      <a:pt x="142" y="97"/>
                      <a:pt x="142" y="97"/>
                      <a:pt x="142" y="97"/>
                    </a:cubicBezTo>
                    <a:cubicBezTo>
                      <a:pt x="142" y="97"/>
                      <a:pt x="142" y="97"/>
                      <a:pt x="142" y="97"/>
                    </a:cubicBezTo>
                    <a:cubicBezTo>
                      <a:pt x="142" y="97"/>
                      <a:pt x="142" y="97"/>
                      <a:pt x="142" y="97"/>
                    </a:cubicBezTo>
                    <a:cubicBezTo>
                      <a:pt x="142" y="97"/>
                      <a:pt x="142" y="97"/>
                      <a:pt x="142" y="97"/>
                    </a:cubicBezTo>
                    <a:cubicBezTo>
                      <a:pt x="142" y="97"/>
                      <a:pt x="142" y="97"/>
                      <a:pt x="143" y="97"/>
                    </a:cubicBezTo>
                    <a:cubicBezTo>
                      <a:pt x="143" y="97"/>
                      <a:pt x="143" y="97"/>
                      <a:pt x="143" y="97"/>
                    </a:cubicBezTo>
                    <a:cubicBezTo>
                      <a:pt x="143" y="97"/>
                      <a:pt x="143" y="97"/>
                      <a:pt x="143" y="97"/>
                    </a:cubicBezTo>
                    <a:cubicBezTo>
                      <a:pt x="143" y="97"/>
                      <a:pt x="143" y="97"/>
                      <a:pt x="143" y="97"/>
                    </a:cubicBezTo>
                    <a:cubicBezTo>
                      <a:pt x="143" y="97"/>
                      <a:pt x="143" y="97"/>
                      <a:pt x="143" y="97"/>
                    </a:cubicBezTo>
                    <a:cubicBezTo>
                      <a:pt x="143" y="97"/>
                      <a:pt x="143" y="97"/>
                      <a:pt x="143" y="97"/>
                    </a:cubicBezTo>
                    <a:cubicBezTo>
                      <a:pt x="142" y="97"/>
                      <a:pt x="143" y="97"/>
                      <a:pt x="143" y="97"/>
                    </a:cubicBezTo>
                    <a:cubicBezTo>
                      <a:pt x="143" y="97"/>
                      <a:pt x="143" y="97"/>
                      <a:pt x="143" y="97"/>
                    </a:cubicBezTo>
                    <a:cubicBezTo>
                      <a:pt x="143" y="96"/>
                      <a:pt x="143" y="96"/>
                      <a:pt x="143" y="96"/>
                    </a:cubicBezTo>
                    <a:cubicBezTo>
                      <a:pt x="143" y="96"/>
                      <a:pt x="143" y="96"/>
                      <a:pt x="143" y="96"/>
                    </a:cubicBezTo>
                    <a:cubicBezTo>
                      <a:pt x="143" y="96"/>
                      <a:pt x="143" y="95"/>
                      <a:pt x="143" y="95"/>
                    </a:cubicBezTo>
                    <a:cubicBezTo>
                      <a:pt x="144" y="95"/>
                      <a:pt x="144" y="95"/>
                      <a:pt x="144" y="95"/>
                    </a:cubicBezTo>
                    <a:cubicBezTo>
                      <a:pt x="144" y="95"/>
                      <a:pt x="144" y="95"/>
                      <a:pt x="144" y="95"/>
                    </a:cubicBezTo>
                    <a:cubicBezTo>
                      <a:pt x="144" y="95"/>
                      <a:pt x="144" y="94"/>
                      <a:pt x="144" y="94"/>
                    </a:cubicBezTo>
                    <a:cubicBezTo>
                      <a:pt x="144" y="94"/>
                      <a:pt x="144" y="94"/>
                      <a:pt x="144" y="94"/>
                    </a:cubicBezTo>
                    <a:cubicBezTo>
                      <a:pt x="144" y="94"/>
                      <a:pt x="144" y="94"/>
                      <a:pt x="144" y="93"/>
                    </a:cubicBezTo>
                    <a:close/>
                    <a:moveTo>
                      <a:pt x="149" y="93"/>
                    </a:moveTo>
                    <a:cubicBezTo>
                      <a:pt x="149" y="93"/>
                      <a:pt x="149" y="94"/>
                      <a:pt x="149" y="94"/>
                    </a:cubicBezTo>
                    <a:cubicBezTo>
                      <a:pt x="149" y="94"/>
                      <a:pt x="149" y="94"/>
                      <a:pt x="149" y="94"/>
                    </a:cubicBezTo>
                    <a:cubicBezTo>
                      <a:pt x="149" y="94"/>
                      <a:pt x="150" y="94"/>
                      <a:pt x="150" y="94"/>
                    </a:cubicBezTo>
                    <a:cubicBezTo>
                      <a:pt x="150" y="94"/>
                      <a:pt x="150" y="93"/>
                      <a:pt x="150" y="93"/>
                    </a:cubicBezTo>
                    <a:cubicBezTo>
                      <a:pt x="150" y="93"/>
                      <a:pt x="150" y="93"/>
                      <a:pt x="150" y="93"/>
                    </a:cubicBezTo>
                    <a:cubicBezTo>
                      <a:pt x="150" y="93"/>
                      <a:pt x="150" y="93"/>
                      <a:pt x="150" y="93"/>
                    </a:cubicBezTo>
                    <a:cubicBezTo>
                      <a:pt x="150" y="93"/>
                      <a:pt x="150" y="93"/>
                      <a:pt x="150" y="93"/>
                    </a:cubicBezTo>
                    <a:cubicBezTo>
                      <a:pt x="151" y="92"/>
                      <a:pt x="150" y="92"/>
                      <a:pt x="150" y="92"/>
                    </a:cubicBezTo>
                    <a:cubicBezTo>
                      <a:pt x="150" y="92"/>
                      <a:pt x="150" y="92"/>
                      <a:pt x="150" y="92"/>
                    </a:cubicBezTo>
                    <a:cubicBezTo>
                      <a:pt x="150" y="92"/>
                      <a:pt x="150" y="92"/>
                      <a:pt x="150" y="92"/>
                    </a:cubicBezTo>
                    <a:cubicBezTo>
                      <a:pt x="150" y="92"/>
                      <a:pt x="150" y="92"/>
                      <a:pt x="150" y="92"/>
                    </a:cubicBezTo>
                    <a:cubicBezTo>
                      <a:pt x="150" y="92"/>
                      <a:pt x="150" y="92"/>
                      <a:pt x="149" y="92"/>
                    </a:cubicBezTo>
                    <a:cubicBezTo>
                      <a:pt x="149" y="92"/>
                      <a:pt x="149" y="92"/>
                      <a:pt x="149" y="93"/>
                    </a:cubicBezTo>
                    <a:cubicBezTo>
                      <a:pt x="149" y="93"/>
                      <a:pt x="149" y="93"/>
                      <a:pt x="149" y="93"/>
                    </a:cubicBezTo>
                    <a:cubicBezTo>
                      <a:pt x="149" y="93"/>
                      <a:pt x="149" y="93"/>
                      <a:pt x="149" y="93"/>
                    </a:cubicBezTo>
                    <a:cubicBezTo>
                      <a:pt x="149" y="93"/>
                      <a:pt x="149" y="93"/>
                      <a:pt x="149" y="93"/>
                    </a:cubicBezTo>
                    <a:cubicBezTo>
                      <a:pt x="149" y="93"/>
                      <a:pt x="149" y="93"/>
                      <a:pt x="149" y="93"/>
                    </a:cubicBezTo>
                    <a:close/>
                    <a:moveTo>
                      <a:pt x="160" y="92"/>
                    </a:moveTo>
                    <a:cubicBezTo>
                      <a:pt x="160" y="92"/>
                      <a:pt x="160" y="92"/>
                      <a:pt x="160" y="92"/>
                    </a:cubicBezTo>
                    <a:cubicBezTo>
                      <a:pt x="160" y="92"/>
                      <a:pt x="160" y="92"/>
                      <a:pt x="160" y="92"/>
                    </a:cubicBezTo>
                    <a:cubicBezTo>
                      <a:pt x="160" y="92"/>
                      <a:pt x="160" y="92"/>
                      <a:pt x="160" y="92"/>
                    </a:cubicBezTo>
                    <a:cubicBezTo>
                      <a:pt x="160" y="92"/>
                      <a:pt x="160" y="92"/>
                      <a:pt x="160" y="92"/>
                    </a:cubicBezTo>
                    <a:cubicBezTo>
                      <a:pt x="160" y="92"/>
                      <a:pt x="159" y="92"/>
                      <a:pt x="159" y="92"/>
                    </a:cubicBezTo>
                    <a:cubicBezTo>
                      <a:pt x="159" y="92"/>
                      <a:pt x="159" y="93"/>
                      <a:pt x="159" y="93"/>
                    </a:cubicBezTo>
                    <a:cubicBezTo>
                      <a:pt x="159" y="93"/>
                      <a:pt x="160" y="93"/>
                      <a:pt x="160" y="93"/>
                    </a:cubicBezTo>
                    <a:cubicBezTo>
                      <a:pt x="160" y="93"/>
                      <a:pt x="160" y="93"/>
                      <a:pt x="160" y="93"/>
                    </a:cubicBezTo>
                    <a:cubicBezTo>
                      <a:pt x="160" y="93"/>
                      <a:pt x="160" y="93"/>
                      <a:pt x="160" y="93"/>
                    </a:cubicBezTo>
                    <a:cubicBezTo>
                      <a:pt x="160" y="93"/>
                      <a:pt x="160" y="93"/>
                      <a:pt x="160" y="93"/>
                    </a:cubicBezTo>
                    <a:cubicBezTo>
                      <a:pt x="160" y="93"/>
                      <a:pt x="160" y="93"/>
                      <a:pt x="160" y="92"/>
                    </a:cubicBezTo>
                    <a:cubicBezTo>
                      <a:pt x="160" y="92"/>
                      <a:pt x="160" y="92"/>
                      <a:pt x="160" y="92"/>
                    </a:cubicBezTo>
                    <a:cubicBezTo>
                      <a:pt x="160" y="92"/>
                      <a:pt x="160" y="92"/>
                      <a:pt x="160" y="92"/>
                    </a:cubicBezTo>
                    <a:close/>
                    <a:moveTo>
                      <a:pt x="202" y="28"/>
                    </a:moveTo>
                    <a:cubicBezTo>
                      <a:pt x="202" y="28"/>
                      <a:pt x="201" y="28"/>
                      <a:pt x="201" y="28"/>
                    </a:cubicBezTo>
                    <a:cubicBezTo>
                      <a:pt x="201" y="28"/>
                      <a:pt x="201" y="28"/>
                      <a:pt x="201" y="29"/>
                    </a:cubicBezTo>
                    <a:cubicBezTo>
                      <a:pt x="201" y="29"/>
                      <a:pt x="201" y="29"/>
                      <a:pt x="201" y="29"/>
                    </a:cubicBezTo>
                    <a:cubicBezTo>
                      <a:pt x="201" y="29"/>
                      <a:pt x="201" y="29"/>
                      <a:pt x="201" y="29"/>
                    </a:cubicBezTo>
                    <a:cubicBezTo>
                      <a:pt x="201" y="30"/>
                      <a:pt x="200" y="30"/>
                      <a:pt x="200" y="30"/>
                    </a:cubicBezTo>
                    <a:cubicBezTo>
                      <a:pt x="200" y="30"/>
                      <a:pt x="200" y="31"/>
                      <a:pt x="200" y="31"/>
                    </a:cubicBezTo>
                    <a:cubicBezTo>
                      <a:pt x="200" y="31"/>
                      <a:pt x="199" y="31"/>
                      <a:pt x="199" y="31"/>
                    </a:cubicBezTo>
                    <a:cubicBezTo>
                      <a:pt x="199" y="31"/>
                      <a:pt x="199" y="31"/>
                      <a:pt x="199" y="31"/>
                    </a:cubicBezTo>
                    <a:cubicBezTo>
                      <a:pt x="199" y="32"/>
                      <a:pt x="199" y="32"/>
                      <a:pt x="198" y="32"/>
                    </a:cubicBezTo>
                    <a:cubicBezTo>
                      <a:pt x="198" y="32"/>
                      <a:pt x="198" y="32"/>
                      <a:pt x="198" y="32"/>
                    </a:cubicBezTo>
                    <a:cubicBezTo>
                      <a:pt x="198" y="32"/>
                      <a:pt x="198" y="32"/>
                      <a:pt x="198" y="32"/>
                    </a:cubicBezTo>
                    <a:cubicBezTo>
                      <a:pt x="198" y="33"/>
                      <a:pt x="198" y="33"/>
                      <a:pt x="198" y="33"/>
                    </a:cubicBezTo>
                    <a:cubicBezTo>
                      <a:pt x="198" y="33"/>
                      <a:pt x="198" y="33"/>
                      <a:pt x="198" y="33"/>
                    </a:cubicBezTo>
                    <a:cubicBezTo>
                      <a:pt x="198" y="33"/>
                      <a:pt x="197" y="33"/>
                      <a:pt x="197" y="33"/>
                    </a:cubicBezTo>
                    <a:cubicBezTo>
                      <a:pt x="197" y="33"/>
                      <a:pt x="197" y="33"/>
                      <a:pt x="197" y="33"/>
                    </a:cubicBezTo>
                    <a:cubicBezTo>
                      <a:pt x="197" y="34"/>
                      <a:pt x="197" y="34"/>
                      <a:pt x="197" y="34"/>
                    </a:cubicBezTo>
                    <a:cubicBezTo>
                      <a:pt x="197" y="34"/>
                      <a:pt x="197" y="34"/>
                      <a:pt x="197" y="34"/>
                    </a:cubicBezTo>
                    <a:cubicBezTo>
                      <a:pt x="197" y="34"/>
                      <a:pt x="197" y="34"/>
                      <a:pt x="197" y="34"/>
                    </a:cubicBezTo>
                    <a:cubicBezTo>
                      <a:pt x="197" y="34"/>
                      <a:pt x="197" y="34"/>
                      <a:pt x="197" y="34"/>
                    </a:cubicBezTo>
                    <a:cubicBezTo>
                      <a:pt x="197" y="35"/>
                      <a:pt x="197" y="35"/>
                      <a:pt x="197" y="35"/>
                    </a:cubicBezTo>
                    <a:cubicBezTo>
                      <a:pt x="197" y="35"/>
                      <a:pt x="197" y="35"/>
                      <a:pt x="197" y="35"/>
                    </a:cubicBezTo>
                    <a:cubicBezTo>
                      <a:pt x="196" y="35"/>
                      <a:pt x="196" y="35"/>
                      <a:pt x="196" y="35"/>
                    </a:cubicBezTo>
                    <a:cubicBezTo>
                      <a:pt x="196" y="35"/>
                      <a:pt x="196" y="35"/>
                      <a:pt x="196" y="35"/>
                    </a:cubicBezTo>
                    <a:cubicBezTo>
                      <a:pt x="196" y="35"/>
                      <a:pt x="196" y="35"/>
                      <a:pt x="195" y="35"/>
                    </a:cubicBezTo>
                    <a:cubicBezTo>
                      <a:pt x="195" y="35"/>
                      <a:pt x="195" y="35"/>
                      <a:pt x="195" y="35"/>
                    </a:cubicBezTo>
                    <a:cubicBezTo>
                      <a:pt x="195" y="35"/>
                      <a:pt x="195" y="35"/>
                      <a:pt x="194" y="35"/>
                    </a:cubicBezTo>
                    <a:cubicBezTo>
                      <a:pt x="194" y="35"/>
                      <a:pt x="194" y="35"/>
                      <a:pt x="193" y="35"/>
                    </a:cubicBezTo>
                    <a:cubicBezTo>
                      <a:pt x="193" y="35"/>
                      <a:pt x="193" y="35"/>
                      <a:pt x="193" y="35"/>
                    </a:cubicBezTo>
                    <a:cubicBezTo>
                      <a:pt x="193" y="35"/>
                      <a:pt x="193" y="35"/>
                      <a:pt x="193" y="35"/>
                    </a:cubicBezTo>
                    <a:cubicBezTo>
                      <a:pt x="193" y="35"/>
                      <a:pt x="192" y="35"/>
                      <a:pt x="192" y="35"/>
                    </a:cubicBezTo>
                    <a:cubicBezTo>
                      <a:pt x="192" y="36"/>
                      <a:pt x="192" y="36"/>
                      <a:pt x="192" y="36"/>
                    </a:cubicBezTo>
                    <a:cubicBezTo>
                      <a:pt x="191" y="36"/>
                      <a:pt x="191" y="36"/>
                      <a:pt x="191" y="36"/>
                    </a:cubicBezTo>
                    <a:cubicBezTo>
                      <a:pt x="191" y="36"/>
                      <a:pt x="191" y="36"/>
                      <a:pt x="191" y="36"/>
                    </a:cubicBezTo>
                    <a:cubicBezTo>
                      <a:pt x="191" y="35"/>
                      <a:pt x="190" y="36"/>
                      <a:pt x="190" y="35"/>
                    </a:cubicBezTo>
                    <a:cubicBezTo>
                      <a:pt x="190" y="35"/>
                      <a:pt x="190" y="35"/>
                      <a:pt x="190" y="35"/>
                    </a:cubicBezTo>
                    <a:cubicBezTo>
                      <a:pt x="190" y="35"/>
                      <a:pt x="189" y="36"/>
                      <a:pt x="189" y="35"/>
                    </a:cubicBezTo>
                    <a:cubicBezTo>
                      <a:pt x="189" y="35"/>
                      <a:pt x="188" y="35"/>
                      <a:pt x="188" y="35"/>
                    </a:cubicBezTo>
                    <a:cubicBezTo>
                      <a:pt x="188" y="35"/>
                      <a:pt x="188" y="35"/>
                      <a:pt x="188" y="35"/>
                    </a:cubicBezTo>
                    <a:cubicBezTo>
                      <a:pt x="188" y="35"/>
                      <a:pt x="188" y="35"/>
                      <a:pt x="188" y="34"/>
                    </a:cubicBezTo>
                    <a:cubicBezTo>
                      <a:pt x="187" y="34"/>
                      <a:pt x="187" y="34"/>
                      <a:pt x="187" y="34"/>
                    </a:cubicBezTo>
                    <a:cubicBezTo>
                      <a:pt x="187" y="34"/>
                      <a:pt x="187" y="34"/>
                      <a:pt x="187" y="34"/>
                    </a:cubicBezTo>
                    <a:cubicBezTo>
                      <a:pt x="187" y="34"/>
                      <a:pt x="187" y="34"/>
                      <a:pt x="187" y="34"/>
                    </a:cubicBezTo>
                    <a:cubicBezTo>
                      <a:pt x="187" y="34"/>
                      <a:pt x="187" y="34"/>
                      <a:pt x="186" y="34"/>
                    </a:cubicBezTo>
                    <a:cubicBezTo>
                      <a:pt x="186" y="34"/>
                      <a:pt x="186" y="34"/>
                      <a:pt x="185" y="34"/>
                    </a:cubicBezTo>
                    <a:cubicBezTo>
                      <a:pt x="185" y="34"/>
                      <a:pt x="185" y="34"/>
                      <a:pt x="185" y="34"/>
                    </a:cubicBezTo>
                    <a:cubicBezTo>
                      <a:pt x="185" y="34"/>
                      <a:pt x="185" y="34"/>
                      <a:pt x="185" y="34"/>
                    </a:cubicBezTo>
                    <a:cubicBezTo>
                      <a:pt x="185" y="34"/>
                      <a:pt x="185" y="34"/>
                      <a:pt x="185" y="34"/>
                    </a:cubicBezTo>
                    <a:cubicBezTo>
                      <a:pt x="185" y="34"/>
                      <a:pt x="184" y="34"/>
                      <a:pt x="184" y="34"/>
                    </a:cubicBezTo>
                    <a:cubicBezTo>
                      <a:pt x="184" y="34"/>
                      <a:pt x="184" y="34"/>
                      <a:pt x="184" y="34"/>
                    </a:cubicBezTo>
                    <a:cubicBezTo>
                      <a:pt x="184" y="34"/>
                      <a:pt x="184" y="34"/>
                      <a:pt x="183" y="34"/>
                    </a:cubicBezTo>
                    <a:cubicBezTo>
                      <a:pt x="183" y="34"/>
                      <a:pt x="183" y="34"/>
                      <a:pt x="183" y="34"/>
                    </a:cubicBezTo>
                    <a:cubicBezTo>
                      <a:pt x="182" y="34"/>
                      <a:pt x="182" y="34"/>
                      <a:pt x="182" y="34"/>
                    </a:cubicBezTo>
                    <a:cubicBezTo>
                      <a:pt x="182" y="34"/>
                      <a:pt x="182" y="34"/>
                      <a:pt x="182" y="34"/>
                    </a:cubicBezTo>
                    <a:cubicBezTo>
                      <a:pt x="181" y="34"/>
                      <a:pt x="181" y="35"/>
                      <a:pt x="181" y="34"/>
                    </a:cubicBezTo>
                    <a:cubicBezTo>
                      <a:pt x="181" y="34"/>
                      <a:pt x="181" y="34"/>
                      <a:pt x="181" y="34"/>
                    </a:cubicBezTo>
                    <a:cubicBezTo>
                      <a:pt x="180" y="35"/>
                      <a:pt x="180" y="35"/>
                      <a:pt x="179" y="35"/>
                    </a:cubicBezTo>
                    <a:cubicBezTo>
                      <a:pt x="179" y="35"/>
                      <a:pt x="179" y="35"/>
                      <a:pt x="179" y="35"/>
                    </a:cubicBezTo>
                    <a:cubicBezTo>
                      <a:pt x="179" y="35"/>
                      <a:pt x="179" y="35"/>
                      <a:pt x="179" y="34"/>
                    </a:cubicBezTo>
                    <a:cubicBezTo>
                      <a:pt x="179" y="34"/>
                      <a:pt x="178" y="34"/>
                      <a:pt x="178" y="34"/>
                    </a:cubicBezTo>
                    <a:cubicBezTo>
                      <a:pt x="178" y="34"/>
                      <a:pt x="178" y="34"/>
                      <a:pt x="178" y="34"/>
                    </a:cubicBezTo>
                    <a:cubicBezTo>
                      <a:pt x="178" y="34"/>
                      <a:pt x="178" y="34"/>
                      <a:pt x="178" y="34"/>
                    </a:cubicBezTo>
                    <a:cubicBezTo>
                      <a:pt x="177" y="34"/>
                      <a:pt x="177" y="34"/>
                      <a:pt x="177" y="34"/>
                    </a:cubicBezTo>
                    <a:cubicBezTo>
                      <a:pt x="177" y="34"/>
                      <a:pt x="177" y="34"/>
                      <a:pt x="177" y="34"/>
                    </a:cubicBezTo>
                    <a:cubicBezTo>
                      <a:pt x="177" y="34"/>
                      <a:pt x="177" y="34"/>
                      <a:pt x="177" y="34"/>
                    </a:cubicBezTo>
                    <a:cubicBezTo>
                      <a:pt x="177" y="34"/>
                      <a:pt x="176" y="34"/>
                      <a:pt x="176" y="34"/>
                    </a:cubicBezTo>
                    <a:cubicBezTo>
                      <a:pt x="176" y="34"/>
                      <a:pt x="176" y="34"/>
                      <a:pt x="176" y="34"/>
                    </a:cubicBezTo>
                    <a:cubicBezTo>
                      <a:pt x="176" y="34"/>
                      <a:pt x="176" y="34"/>
                      <a:pt x="176" y="34"/>
                    </a:cubicBezTo>
                    <a:cubicBezTo>
                      <a:pt x="176" y="34"/>
                      <a:pt x="175" y="34"/>
                      <a:pt x="175" y="34"/>
                    </a:cubicBezTo>
                    <a:cubicBezTo>
                      <a:pt x="175" y="34"/>
                      <a:pt x="175" y="35"/>
                      <a:pt x="175" y="35"/>
                    </a:cubicBezTo>
                    <a:cubicBezTo>
                      <a:pt x="175" y="35"/>
                      <a:pt x="175" y="35"/>
                      <a:pt x="175" y="35"/>
                    </a:cubicBezTo>
                    <a:cubicBezTo>
                      <a:pt x="175" y="35"/>
                      <a:pt x="175" y="35"/>
                      <a:pt x="175" y="35"/>
                    </a:cubicBezTo>
                    <a:cubicBezTo>
                      <a:pt x="174" y="35"/>
                      <a:pt x="174" y="35"/>
                      <a:pt x="174" y="35"/>
                    </a:cubicBezTo>
                    <a:cubicBezTo>
                      <a:pt x="174" y="35"/>
                      <a:pt x="174" y="35"/>
                      <a:pt x="174" y="35"/>
                    </a:cubicBezTo>
                    <a:cubicBezTo>
                      <a:pt x="174" y="35"/>
                      <a:pt x="174" y="35"/>
                      <a:pt x="174" y="35"/>
                    </a:cubicBezTo>
                    <a:cubicBezTo>
                      <a:pt x="174" y="35"/>
                      <a:pt x="174" y="35"/>
                      <a:pt x="173" y="35"/>
                    </a:cubicBezTo>
                    <a:cubicBezTo>
                      <a:pt x="173" y="35"/>
                      <a:pt x="173" y="35"/>
                      <a:pt x="173" y="35"/>
                    </a:cubicBezTo>
                    <a:cubicBezTo>
                      <a:pt x="173" y="35"/>
                      <a:pt x="173" y="35"/>
                      <a:pt x="173" y="35"/>
                    </a:cubicBezTo>
                    <a:cubicBezTo>
                      <a:pt x="173" y="35"/>
                      <a:pt x="173" y="35"/>
                      <a:pt x="173" y="35"/>
                    </a:cubicBezTo>
                    <a:cubicBezTo>
                      <a:pt x="173" y="35"/>
                      <a:pt x="173" y="35"/>
                      <a:pt x="173" y="35"/>
                    </a:cubicBezTo>
                    <a:cubicBezTo>
                      <a:pt x="172" y="35"/>
                      <a:pt x="172" y="35"/>
                      <a:pt x="172" y="35"/>
                    </a:cubicBezTo>
                    <a:cubicBezTo>
                      <a:pt x="172" y="35"/>
                      <a:pt x="172" y="35"/>
                      <a:pt x="172" y="34"/>
                    </a:cubicBezTo>
                    <a:cubicBezTo>
                      <a:pt x="172" y="34"/>
                      <a:pt x="172" y="34"/>
                      <a:pt x="172" y="34"/>
                    </a:cubicBezTo>
                    <a:cubicBezTo>
                      <a:pt x="171" y="34"/>
                      <a:pt x="171" y="34"/>
                      <a:pt x="171" y="34"/>
                    </a:cubicBezTo>
                    <a:cubicBezTo>
                      <a:pt x="170" y="34"/>
                      <a:pt x="170" y="34"/>
                      <a:pt x="170" y="34"/>
                    </a:cubicBezTo>
                    <a:cubicBezTo>
                      <a:pt x="170" y="34"/>
                      <a:pt x="170" y="34"/>
                      <a:pt x="170" y="35"/>
                    </a:cubicBezTo>
                    <a:cubicBezTo>
                      <a:pt x="169" y="35"/>
                      <a:pt x="169" y="35"/>
                      <a:pt x="169" y="35"/>
                    </a:cubicBezTo>
                    <a:cubicBezTo>
                      <a:pt x="169" y="35"/>
                      <a:pt x="169" y="35"/>
                      <a:pt x="169" y="35"/>
                    </a:cubicBezTo>
                    <a:cubicBezTo>
                      <a:pt x="169" y="35"/>
                      <a:pt x="169" y="35"/>
                      <a:pt x="169" y="35"/>
                    </a:cubicBezTo>
                    <a:cubicBezTo>
                      <a:pt x="168" y="36"/>
                      <a:pt x="168" y="36"/>
                      <a:pt x="168" y="36"/>
                    </a:cubicBezTo>
                    <a:cubicBezTo>
                      <a:pt x="168" y="36"/>
                      <a:pt x="168" y="36"/>
                      <a:pt x="168" y="36"/>
                    </a:cubicBezTo>
                    <a:cubicBezTo>
                      <a:pt x="168" y="36"/>
                      <a:pt x="168" y="37"/>
                      <a:pt x="168" y="37"/>
                    </a:cubicBezTo>
                    <a:cubicBezTo>
                      <a:pt x="168" y="37"/>
                      <a:pt x="168" y="37"/>
                      <a:pt x="168" y="38"/>
                    </a:cubicBezTo>
                    <a:cubicBezTo>
                      <a:pt x="168" y="38"/>
                      <a:pt x="167" y="38"/>
                      <a:pt x="167" y="38"/>
                    </a:cubicBezTo>
                    <a:cubicBezTo>
                      <a:pt x="167" y="38"/>
                      <a:pt x="167" y="38"/>
                      <a:pt x="167" y="39"/>
                    </a:cubicBezTo>
                    <a:cubicBezTo>
                      <a:pt x="167" y="39"/>
                      <a:pt x="167" y="39"/>
                      <a:pt x="167" y="39"/>
                    </a:cubicBezTo>
                    <a:cubicBezTo>
                      <a:pt x="167" y="39"/>
                      <a:pt x="167" y="39"/>
                      <a:pt x="167" y="39"/>
                    </a:cubicBezTo>
                    <a:cubicBezTo>
                      <a:pt x="167" y="40"/>
                      <a:pt x="167" y="40"/>
                      <a:pt x="167" y="40"/>
                    </a:cubicBezTo>
                    <a:cubicBezTo>
                      <a:pt x="167" y="40"/>
                      <a:pt x="167" y="40"/>
                      <a:pt x="167" y="41"/>
                    </a:cubicBezTo>
                    <a:cubicBezTo>
                      <a:pt x="167" y="41"/>
                      <a:pt x="167" y="41"/>
                      <a:pt x="167" y="41"/>
                    </a:cubicBezTo>
                    <a:cubicBezTo>
                      <a:pt x="167" y="41"/>
                      <a:pt x="167" y="41"/>
                      <a:pt x="167" y="41"/>
                    </a:cubicBezTo>
                    <a:cubicBezTo>
                      <a:pt x="167" y="42"/>
                      <a:pt x="167" y="42"/>
                      <a:pt x="167" y="42"/>
                    </a:cubicBezTo>
                    <a:cubicBezTo>
                      <a:pt x="168" y="42"/>
                      <a:pt x="168" y="42"/>
                      <a:pt x="168" y="43"/>
                    </a:cubicBezTo>
                    <a:cubicBezTo>
                      <a:pt x="168" y="43"/>
                      <a:pt x="168" y="43"/>
                      <a:pt x="168" y="43"/>
                    </a:cubicBezTo>
                    <a:cubicBezTo>
                      <a:pt x="168" y="43"/>
                      <a:pt x="169" y="43"/>
                      <a:pt x="169" y="43"/>
                    </a:cubicBezTo>
                    <a:cubicBezTo>
                      <a:pt x="169" y="43"/>
                      <a:pt x="169" y="44"/>
                      <a:pt x="169" y="44"/>
                    </a:cubicBezTo>
                    <a:cubicBezTo>
                      <a:pt x="169" y="44"/>
                      <a:pt x="169" y="44"/>
                      <a:pt x="169" y="44"/>
                    </a:cubicBezTo>
                    <a:cubicBezTo>
                      <a:pt x="169" y="44"/>
                      <a:pt x="169" y="44"/>
                      <a:pt x="169" y="44"/>
                    </a:cubicBezTo>
                    <a:cubicBezTo>
                      <a:pt x="169" y="44"/>
                      <a:pt x="169" y="44"/>
                      <a:pt x="169" y="44"/>
                    </a:cubicBezTo>
                    <a:cubicBezTo>
                      <a:pt x="169" y="44"/>
                      <a:pt x="170" y="44"/>
                      <a:pt x="170" y="44"/>
                    </a:cubicBezTo>
                    <a:cubicBezTo>
                      <a:pt x="170" y="44"/>
                      <a:pt x="170" y="44"/>
                      <a:pt x="170" y="44"/>
                    </a:cubicBezTo>
                    <a:cubicBezTo>
                      <a:pt x="170" y="44"/>
                      <a:pt x="170" y="44"/>
                      <a:pt x="170" y="44"/>
                    </a:cubicBezTo>
                    <a:cubicBezTo>
                      <a:pt x="170" y="44"/>
                      <a:pt x="170" y="44"/>
                      <a:pt x="170" y="44"/>
                    </a:cubicBezTo>
                    <a:cubicBezTo>
                      <a:pt x="170" y="44"/>
                      <a:pt x="171" y="44"/>
                      <a:pt x="171" y="45"/>
                    </a:cubicBezTo>
                    <a:cubicBezTo>
                      <a:pt x="171" y="45"/>
                      <a:pt x="171" y="45"/>
                      <a:pt x="171" y="45"/>
                    </a:cubicBezTo>
                    <a:cubicBezTo>
                      <a:pt x="171" y="45"/>
                      <a:pt x="171" y="45"/>
                      <a:pt x="171" y="46"/>
                    </a:cubicBezTo>
                    <a:cubicBezTo>
                      <a:pt x="171" y="46"/>
                      <a:pt x="171" y="46"/>
                      <a:pt x="171" y="46"/>
                    </a:cubicBezTo>
                    <a:cubicBezTo>
                      <a:pt x="171" y="46"/>
                      <a:pt x="171" y="46"/>
                      <a:pt x="171" y="46"/>
                    </a:cubicBezTo>
                    <a:cubicBezTo>
                      <a:pt x="171" y="46"/>
                      <a:pt x="171" y="46"/>
                      <a:pt x="171" y="46"/>
                    </a:cubicBezTo>
                    <a:cubicBezTo>
                      <a:pt x="171" y="46"/>
                      <a:pt x="171" y="46"/>
                      <a:pt x="171" y="47"/>
                    </a:cubicBezTo>
                    <a:cubicBezTo>
                      <a:pt x="171" y="47"/>
                      <a:pt x="171" y="47"/>
                      <a:pt x="172" y="47"/>
                    </a:cubicBezTo>
                    <a:cubicBezTo>
                      <a:pt x="172" y="47"/>
                      <a:pt x="172" y="47"/>
                      <a:pt x="172" y="47"/>
                    </a:cubicBezTo>
                    <a:cubicBezTo>
                      <a:pt x="172" y="47"/>
                      <a:pt x="172" y="47"/>
                      <a:pt x="172" y="47"/>
                    </a:cubicBezTo>
                    <a:cubicBezTo>
                      <a:pt x="172" y="47"/>
                      <a:pt x="172" y="47"/>
                      <a:pt x="172" y="47"/>
                    </a:cubicBezTo>
                    <a:cubicBezTo>
                      <a:pt x="172" y="47"/>
                      <a:pt x="172" y="47"/>
                      <a:pt x="172" y="47"/>
                    </a:cubicBezTo>
                    <a:cubicBezTo>
                      <a:pt x="173" y="47"/>
                      <a:pt x="173" y="47"/>
                      <a:pt x="173" y="47"/>
                    </a:cubicBezTo>
                    <a:cubicBezTo>
                      <a:pt x="173" y="47"/>
                      <a:pt x="173" y="47"/>
                      <a:pt x="173" y="47"/>
                    </a:cubicBezTo>
                    <a:cubicBezTo>
                      <a:pt x="173" y="47"/>
                      <a:pt x="173" y="47"/>
                      <a:pt x="173" y="47"/>
                    </a:cubicBezTo>
                    <a:cubicBezTo>
                      <a:pt x="173" y="47"/>
                      <a:pt x="173" y="47"/>
                      <a:pt x="173" y="47"/>
                    </a:cubicBezTo>
                    <a:cubicBezTo>
                      <a:pt x="173" y="47"/>
                      <a:pt x="174" y="47"/>
                      <a:pt x="174" y="47"/>
                    </a:cubicBezTo>
                    <a:cubicBezTo>
                      <a:pt x="174" y="47"/>
                      <a:pt x="174" y="47"/>
                      <a:pt x="174" y="47"/>
                    </a:cubicBezTo>
                    <a:cubicBezTo>
                      <a:pt x="174" y="47"/>
                      <a:pt x="174" y="47"/>
                      <a:pt x="174" y="47"/>
                    </a:cubicBezTo>
                    <a:cubicBezTo>
                      <a:pt x="174" y="47"/>
                      <a:pt x="174" y="47"/>
                      <a:pt x="175" y="47"/>
                    </a:cubicBezTo>
                    <a:cubicBezTo>
                      <a:pt x="175" y="47"/>
                      <a:pt x="175" y="47"/>
                      <a:pt x="175" y="47"/>
                    </a:cubicBezTo>
                    <a:cubicBezTo>
                      <a:pt x="175" y="47"/>
                      <a:pt x="175" y="46"/>
                      <a:pt x="175" y="46"/>
                    </a:cubicBezTo>
                    <a:cubicBezTo>
                      <a:pt x="175" y="46"/>
                      <a:pt x="175" y="46"/>
                      <a:pt x="175" y="46"/>
                    </a:cubicBezTo>
                    <a:cubicBezTo>
                      <a:pt x="175" y="45"/>
                      <a:pt x="176" y="45"/>
                      <a:pt x="176" y="45"/>
                    </a:cubicBezTo>
                    <a:cubicBezTo>
                      <a:pt x="176" y="45"/>
                      <a:pt x="176" y="45"/>
                      <a:pt x="176" y="45"/>
                    </a:cubicBezTo>
                    <a:cubicBezTo>
                      <a:pt x="176" y="45"/>
                      <a:pt x="176" y="45"/>
                      <a:pt x="176" y="45"/>
                    </a:cubicBezTo>
                    <a:cubicBezTo>
                      <a:pt x="176" y="45"/>
                      <a:pt x="176" y="44"/>
                      <a:pt x="176" y="44"/>
                    </a:cubicBezTo>
                    <a:cubicBezTo>
                      <a:pt x="176" y="44"/>
                      <a:pt x="176" y="44"/>
                      <a:pt x="176" y="44"/>
                    </a:cubicBezTo>
                    <a:cubicBezTo>
                      <a:pt x="176" y="44"/>
                      <a:pt x="177" y="44"/>
                      <a:pt x="177" y="44"/>
                    </a:cubicBezTo>
                    <a:cubicBezTo>
                      <a:pt x="177" y="44"/>
                      <a:pt x="177" y="44"/>
                      <a:pt x="177" y="44"/>
                    </a:cubicBezTo>
                    <a:cubicBezTo>
                      <a:pt x="177" y="44"/>
                      <a:pt x="177" y="44"/>
                      <a:pt x="177" y="44"/>
                    </a:cubicBezTo>
                    <a:cubicBezTo>
                      <a:pt x="177" y="44"/>
                      <a:pt x="177" y="43"/>
                      <a:pt x="177" y="43"/>
                    </a:cubicBezTo>
                    <a:cubicBezTo>
                      <a:pt x="177" y="43"/>
                      <a:pt x="177" y="43"/>
                      <a:pt x="178" y="43"/>
                    </a:cubicBezTo>
                    <a:cubicBezTo>
                      <a:pt x="178" y="43"/>
                      <a:pt x="178" y="43"/>
                      <a:pt x="178" y="43"/>
                    </a:cubicBezTo>
                    <a:cubicBezTo>
                      <a:pt x="178" y="43"/>
                      <a:pt x="178" y="43"/>
                      <a:pt x="178" y="43"/>
                    </a:cubicBezTo>
                    <a:cubicBezTo>
                      <a:pt x="178" y="43"/>
                      <a:pt x="178" y="43"/>
                      <a:pt x="178" y="43"/>
                    </a:cubicBezTo>
                    <a:cubicBezTo>
                      <a:pt x="178" y="43"/>
                      <a:pt x="178" y="43"/>
                      <a:pt x="178" y="44"/>
                    </a:cubicBezTo>
                    <a:cubicBezTo>
                      <a:pt x="178" y="44"/>
                      <a:pt x="178" y="44"/>
                      <a:pt x="178" y="44"/>
                    </a:cubicBezTo>
                    <a:cubicBezTo>
                      <a:pt x="179" y="44"/>
                      <a:pt x="179" y="44"/>
                      <a:pt x="179" y="44"/>
                    </a:cubicBezTo>
                    <a:cubicBezTo>
                      <a:pt x="179" y="44"/>
                      <a:pt x="179" y="44"/>
                      <a:pt x="179" y="44"/>
                    </a:cubicBezTo>
                    <a:cubicBezTo>
                      <a:pt x="180" y="44"/>
                      <a:pt x="180" y="44"/>
                      <a:pt x="180" y="44"/>
                    </a:cubicBezTo>
                    <a:cubicBezTo>
                      <a:pt x="180" y="44"/>
                      <a:pt x="180" y="44"/>
                      <a:pt x="180" y="44"/>
                    </a:cubicBezTo>
                    <a:cubicBezTo>
                      <a:pt x="180" y="44"/>
                      <a:pt x="180" y="44"/>
                      <a:pt x="180" y="44"/>
                    </a:cubicBezTo>
                    <a:cubicBezTo>
                      <a:pt x="181" y="44"/>
                      <a:pt x="181" y="44"/>
                      <a:pt x="181" y="44"/>
                    </a:cubicBezTo>
                    <a:cubicBezTo>
                      <a:pt x="181" y="44"/>
                      <a:pt x="181" y="44"/>
                      <a:pt x="181" y="44"/>
                    </a:cubicBezTo>
                    <a:cubicBezTo>
                      <a:pt x="181" y="44"/>
                      <a:pt x="181" y="44"/>
                      <a:pt x="181" y="44"/>
                    </a:cubicBezTo>
                    <a:cubicBezTo>
                      <a:pt x="181" y="44"/>
                      <a:pt x="181" y="44"/>
                      <a:pt x="181" y="44"/>
                    </a:cubicBezTo>
                    <a:cubicBezTo>
                      <a:pt x="181" y="43"/>
                      <a:pt x="181" y="43"/>
                      <a:pt x="181" y="43"/>
                    </a:cubicBezTo>
                    <a:cubicBezTo>
                      <a:pt x="181" y="43"/>
                      <a:pt x="182" y="43"/>
                      <a:pt x="182" y="43"/>
                    </a:cubicBezTo>
                    <a:cubicBezTo>
                      <a:pt x="182" y="43"/>
                      <a:pt x="182" y="43"/>
                      <a:pt x="182" y="43"/>
                    </a:cubicBezTo>
                    <a:cubicBezTo>
                      <a:pt x="183" y="43"/>
                      <a:pt x="183" y="43"/>
                      <a:pt x="183" y="43"/>
                    </a:cubicBezTo>
                    <a:cubicBezTo>
                      <a:pt x="183" y="43"/>
                      <a:pt x="183" y="43"/>
                      <a:pt x="184" y="43"/>
                    </a:cubicBezTo>
                    <a:cubicBezTo>
                      <a:pt x="184" y="43"/>
                      <a:pt x="184" y="43"/>
                      <a:pt x="184" y="43"/>
                    </a:cubicBezTo>
                    <a:cubicBezTo>
                      <a:pt x="184" y="43"/>
                      <a:pt x="184" y="43"/>
                      <a:pt x="185" y="43"/>
                    </a:cubicBezTo>
                    <a:cubicBezTo>
                      <a:pt x="185" y="43"/>
                      <a:pt x="185" y="43"/>
                      <a:pt x="185" y="43"/>
                    </a:cubicBezTo>
                    <a:cubicBezTo>
                      <a:pt x="185" y="43"/>
                      <a:pt x="185" y="43"/>
                      <a:pt x="185" y="43"/>
                    </a:cubicBezTo>
                    <a:cubicBezTo>
                      <a:pt x="185" y="43"/>
                      <a:pt x="185" y="43"/>
                      <a:pt x="185" y="43"/>
                    </a:cubicBezTo>
                    <a:cubicBezTo>
                      <a:pt x="186" y="43"/>
                      <a:pt x="186" y="43"/>
                      <a:pt x="186" y="43"/>
                    </a:cubicBezTo>
                    <a:cubicBezTo>
                      <a:pt x="186" y="43"/>
                      <a:pt x="186" y="43"/>
                      <a:pt x="186" y="43"/>
                    </a:cubicBezTo>
                    <a:cubicBezTo>
                      <a:pt x="186" y="43"/>
                      <a:pt x="187" y="43"/>
                      <a:pt x="187" y="43"/>
                    </a:cubicBezTo>
                    <a:cubicBezTo>
                      <a:pt x="187" y="42"/>
                      <a:pt x="186" y="43"/>
                      <a:pt x="186" y="43"/>
                    </a:cubicBezTo>
                    <a:cubicBezTo>
                      <a:pt x="186" y="43"/>
                      <a:pt x="186" y="42"/>
                      <a:pt x="186" y="42"/>
                    </a:cubicBezTo>
                    <a:cubicBezTo>
                      <a:pt x="186" y="42"/>
                      <a:pt x="186" y="42"/>
                      <a:pt x="186" y="42"/>
                    </a:cubicBezTo>
                    <a:cubicBezTo>
                      <a:pt x="185" y="42"/>
                      <a:pt x="185" y="42"/>
                      <a:pt x="185" y="42"/>
                    </a:cubicBezTo>
                    <a:cubicBezTo>
                      <a:pt x="185" y="42"/>
                      <a:pt x="185" y="42"/>
                      <a:pt x="185" y="42"/>
                    </a:cubicBezTo>
                    <a:cubicBezTo>
                      <a:pt x="185" y="42"/>
                      <a:pt x="186" y="42"/>
                      <a:pt x="186" y="42"/>
                    </a:cubicBezTo>
                    <a:cubicBezTo>
                      <a:pt x="186" y="42"/>
                      <a:pt x="186" y="42"/>
                      <a:pt x="186" y="42"/>
                    </a:cubicBezTo>
                    <a:cubicBezTo>
                      <a:pt x="186" y="42"/>
                      <a:pt x="186" y="42"/>
                      <a:pt x="186" y="42"/>
                    </a:cubicBezTo>
                    <a:cubicBezTo>
                      <a:pt x="186" y="42"/>
                      <a:pt x="186" y="42"/>
                      <a:pt x="187" y="42"/>
                    </a:cubicBezTo>
                    <a:cubicBezTo>
                      <a:pt x="187" y="42"/>
                      <a:pt x="187" y="42"/>
                      <a:pt x="187" y="42"/>
                    </a:cubicBezTo>
                    <a:cubicBezTo>
                      <a:pt x="187" y="42"/>
                      <a:pt x="187" y="42"/>
                      <a:pt x="187" y="42"/>
                    </a:cubicBezTo>
                    <a:cubicBezTo>
                      <a:pt x="187" y="42"/>
                      <a:pt x="187" y="41"/>
                      <a:pt x="188" y="41"/>
                    </a:cubicBezTo>
                    <a:cubicBezTo>
                      <a:pt x="188" y="41"/>
                      <a:pt x="188" y="41"/>
                      <a:pt x="188" y="41"/>
                    </a:cubicBezTo>
                    <a:cubicBezTo>
                      <a:pt x="189" y="41"/>
                      <a:pt x="189" y="41"/>
                      <a:pt x="189" y="41"/>
                    </a:cubicBezTo>
                    <a:cubicBezTo>
                      <a:pt x="189" y="42"/>
                      <a:pt x="189" y="42"/>
                      <a:pt x="189" y="42"/>
                    </a:cubicBezTo>
                    <a:cubicBezTo>
                      <a:pt x="189" y="42"/>
                      <a:pt x="190" y="42"/>
                      <a:pt x="190" y="42"/>
                    </a:cubicBezTo>
                    <a:cubicBezTo>
                      <a:pt x="190" y="42"/>
                      <a:pt x="190" y="42"/>
                      <a:pt x="190" y="42"/>
                    </a:cubicBezTo>
                    <a:cubicBezTo>
                      <a:pt x="190" y="42"/>
                      <a:pt x="190" y="42"/>
                      <a:pt x="190" y="42"/>
                    </a:cubicBezTo>
                    <a:cubicBezTo>
                      <a:pt x="190" y="43"/>
                      <a:pt x="190" y="43"/>
                      <a:pt x="190" y="43"/>
                    </a:cubicBezTo>
                    <a:cubicBezTo>
                      <a:pt x="190" y="43"/>
                      <a:pt x="190" y="43"/>
                      <a:pt x="190" y="43"/>
                    </a:cubicBezTo>
                    <a:cubicBezTo>
                      <a:pt x="190" y="43"/>
                      <a:pt x="190" y="43"/>
                      <a:pt x="190" y="43"/>
                    </a:cubicBezTo>
                    <a:cubicBezTo>
                      <a:pt x="189" y="44"/>
                      <a:pt x="190" y="44"/>
                      <a:pt x="189" y="44"/>
                    </a:cubicBezTo>
                    <a:cubicBezTo>
                      <a:pt x="189" y="44"/>
                      <a:pt x="189" y="44"/>
                      <a:pt x="189" y="45"/>
                    </a:cubicBezTo>
                    <a:cubicBezTo>
                      <a:pt x="189" y="45"/>
                      <a:pt x="189" y="45"/>
                      <a:pt x="189" y="44"/>
                    </a:cubicBezTo>
                    <a:cubicBezTo>
                      <a:pt x="189" y="44"/>
                      <a:pt x="189" y="44"/>
                      <a:pt x="189" y="44"/>
                    </a:cubicBezTo>
                    <a:cubicBezTo>
                      <a:pt x="189" y="44"/>
                      <a:pt x="189" y="44"/>
                      <a:pt x="188" y="44"/>
                    </a:cubicBezTo>
                    <a:cubicBezTo>
                      <a:pt x="188" y="44"/>
                      <a:pt x="188" y="44"/>
                      <a:pt x="188" y="44"/>
                    </a:cubicBezTo>
                    <a:cubicBezTo>
                      <a:pt x="188" y="44"/>
                      <a:pt x="188" y="44"/>
                      <a:pt x="188" y="44"/>
                    </a:cubicBezTo>
                    <a:cubicBezTo>
                      <a:pt x="188" y="44"/>
                      <a:pt x="188" y="43"/>
                      <a:pt x="188" y="43"/>
                    </a:cubicBezTo>
                    <a:cubicBezTo>
                      <a:pt x="188" y="43"/>
                      <a:pt x="188" y="43"/>
                      <a:pt x="187" y="43"/>
                    </a:cubicBezTo>
                    <a:cubicBezTo>
                      <a:pt x="187" y="44"/>
                      <a:pt x="187" y="44"/>
                      <a:pt x="187" y="44"/>
                    </a:cubicBezTo>
                    <a:cubicBezTo>
                      <a:pt x="187" y="44"/>
                      <a:pt x="187" y="44"/>
                      <a:pt x="187" y="44"/>
                    </a:cubicBezTo>
                    <a:cubicBezTo>
                      <a:pt x="186" y="44"/>
                      <a:pt x="186" y="44"/>
                      <a:pt x="186" y="44"/>
                    </a:cubicBezTo>
                    <a:cubicBezTo>
                      <a:pt x="186" y="44"/>
                      <a:pt x="186" y="44"/>
                      <a:pt x="186" y="44"/>
                    </a:cubicBezTo>
                    <a:cubicBezTo>
                      <a:pt x="186" y="44"/>
                      <a:pt x="186" y="44"/>
                      <a:pt x="186" y="44"/>
                    </a:cubicBezTo>
                    <a:cubicBezTo>
                      <a:pt x="186" y="44"/>
                      <a:pt x="185" y="45"/>
                      <a:pt x="185" y="45"/>
                    </a:cubicBezTo>
                    <a:cubicBezTo>
                      <a:pt x="185" y="45"/>
                      <a:pt x="185" y="45"/>
                      <a:pt x="185" y="45"/>
                    </a:cubicBezTo>
                    <a:cubicBezTo>
                      <a:pt x="185" y="45"/>
                      <a:pt x="185" y="45"/>
                      <a:pt x="185" y="45"/>
                    </a:cubicBezTo>
                    <a:cubicBezTo>
                      <a:pt x="185" y="45"/>
                      <a:pt x="185" y="45"/>
                      <a:pt x="185" y="45"/>
                    </a:cubicBezTo>
                    <a:cubicBezTo>
                      <a:pt x="185" y="46"/>
                      <a:pt x="184" y="46"/>
                      <a:pt x="184" y="46"/>
                    </a:cubicBezTo>
                    <a:cubicBezTo>
                      <a:pt x="184" y="46"/>
                      <a:pt x="184" y="46"/>
                      <a:pt x="184" y="46"/>
                    </a:cubicBezTo>
                    <a:cubicBezTo>
                      <a:pt x="184" y="46"/>
                      <a:pt x="184" y="46"/>
                      <a:pt x="184" y="46"/>
                    </a:cubicBezTo>
                    <a:cubicBezTo>
                      <a:pt x="184" y="46"/>
                      <a:pt x="184" y="46"/>
                      <a:pt x="184" y="46"/>
                    </a:cubicBezTo>
                    <a:cubicBezTo>
                      <a:pt x="184" y="46"/>
                      <a:pt x="184" y="47"/>
                      <a:pt x="184" y="47"/>
                    </a:cubicBezTo>
                    <a:cubicBezTo>
                      <a:pt x="183" y="47"/>
                      <a:pt x="183" y="47"/>
                      <a:pt x="183" y="47"/>
                    </a:cubicBezTo>
                    <a:cubicBezTo>
                      <a:pt x="183" y="47"/>
                      <a:pt x="183" y="47"/>
                      <a:pt x="183" y="47"/>
                    </a:cubicBezTo>
                    <a:cubicBezTo>
                      <a:pt x="183" y="48"/>
                      <a:pt x="183" y="48"/>
                      <a:pt x="183" y="48"/>
                    </a:cubicBezTo>
                    <a:cubicBezTo>
                      <a:pt x="183" y="48"/>
                      <a:pt x="182" y="48"/>
                      <a:pt x="182" y="48"/>
                    </a:cubicBezTo>
                    <a:cubicBezTo>
                      <a:pt x="182" y="48"/>
                      <a:pt x="182" y="48"/>
                      <a:pt x="182" y="48"/>
                    </a:cubicBezTo>
                    <a:cubicBezTo>
                      <a:pt x="181" y="48"/>
                      <a:pt x="181" y="48"/>
                      <a:pt x="181" y="48"/>
                    </a:cubicBezTo>
                    <a:cubicBezTo>
                      <a:pt x="181" y="48"/>
                      <a:pt x="180" y="48"/>
                      <a:pt x="180" y="48"/>
                    </a:cubicBezTo>
                    <a:cubicBezTo>
                      <a:pt x="180" y="49"/>
                      <a:pt x="180" y="49"/>
                      <a:pt x="180" y="49"/>
                    </a:cubicBezTo>
                    <a:cubicBezTo>
                      <a:pt x="180" y="49"/>
                      <a:pt x="180" y="49"/>
                      <a:pt x="180" y="49"/>
                    </a:cubicBezTo>
                    <a:cubicBezTo>
                      <a:pt x="180" y="49"/>
                      <a:pt x="179" y="49"/>
                      <a:pt x="179" y="49"/>
                    </a:cubicBezTo>
                    <a:cubicBezTo>
                      <a:pt x="179" y="49"/>
                      <a:pt x="179" y="50"/>
                      <a:pt x="179" y="50"/>
                    </a:cubicBezTo>
                    <a:cubicBezTo>
                      <a:pt x="179" y="50"/>
                      <a:pt x="178" y="51"/>
                      <a:pt x="178" y="51"/>
                    </a:cubicBezTo>
                    <a:cubicBezTo>
                      <a:pt x="178" y="51"/>
                      <a:pt x="178" y="51"/>
                      <a:pt x="177" y="51"/>
                    </a:cubicBezTo>
                    <a:cubicBezTo>
                      <a:pt x="177" y="51"/>
                      <a:pt x="177" y="51"/>
                      <a:pt x="177" y="50"/>
                    </a:cubicBezTo>
                    <a:cubicBezTo>
                      <a:pt x="177" y="50"/>
                      <a:pt x="177" y="50"/>
                      <a:pt x="177" y="50"/>
                    </a:cubicBezTo>
                    <a:cubicBezTo>
                      <a:pt x="177" y="50"/>
                      <a:pt x="177" y="50"/>
                      <a:pt x="177" y="50"/>
                    </a:cubicBezTo>
                    <a:cubicBezTo>
                      <a:pt x="177" y="50"/>
                      <a:pt x="177" y="50"/>
                      <a:pt x="177" y="50"/>
                    </a:cubicBezTo>
                    <a:cubicBezTo>
                      <a:pt x="177" y="50"/>
                      <a:pt x="177" y="50"/>
                      <a:pt x="177" y="50"/>
                    </a:cubicBezTo>
                    <a:cubicBezTo>
                      <a:pt x="177" y="50"/>
                      <a:pt x="177" y="50"/>
                      <a:pt x="176" y="50"/>
                    </a:cubicBezTo>
                    <a:cubicBezTo>
                      <a:pt x="176" y="50"/>
                      <a:pt x="176" y="50"/>
                      <a:pt x="176" y="50"/>
                    </a:cubicBezTo>
                    <a:cubicBezTo>
                      <a:pt x="176" y="50"/>
                      <a:pt x="176" y="49"/>
                      <a:pt x="176" y="49"/>
                    </a:cubicBezTo>
                    <a:cubicBezTo>
                      <a:pt x="176" y="49"/>
                      <a:pt x="176" y="50"/>
                      <a:pt x="176" y="50"/>
                    </a:cubicBezTo>
                    <a:cubicBezTo>
                      <a:pt x="176" y="50"/>
                      <a:pt x="176" y="50"/>
                      <a:pt x="176" y="50"/>
                    </a:cubicBezTo>
                    <a:cubicBezTo>
                      <a:pt x="176" y="50"/>
                      <a:pt x="176" y="50"/>
                      <a:pt x="176" y="50"/>
                    </a:cubicBezTo>
                    <a:cubicBezTo>
                      <a:pt x="176" y="50"/>
                      <a:pt x="176" y="50"/>
                      <a:pt x="176" y="50"/>
                    </a:cubicBezTo>
                    <a:cubicBezTo>
                      <a:pt x="176" y="50"/>
                      <a:pt x="176" y="51"/>
                      <a:pt x="176" y="51"/>
                    </a:cubicBezTo>
                    <a:cubicBezTo>
                      <a:pt x="176" y="51"/>
                      <a:pt x="176" y="51"/>
                      <a:pt x="176" y="51"/>
                    </a:cubicBezTo>
                    <a:cubicBezTo>
                      <a:pt x="176" y="51"/>
                      <a:pt x="176" y="51"/>
                      <a:pt x="176" y="51"/>
                    </a:cubicBezTo>
                    <a:cubicBezTo>
                      <a:pt x="176" y="51"/>
                      <a:pt x="176" y="51"/>
                      <a:pt x="176" y="50"/>
                    </a:cubicBezTo>
                    <a:cubicBezTo>
                      <a:pt x="176" y="50"/>
                      <a:pt x="176" y="50"/>
                      <a:pt x="176" y="50"/>
                    </a:cubicBezTo>
                    <a:cubicBezTo>
                      <a:pt x="176" y="50"/>
                      <a:pt x="176" y="50"/>
                      <a:pt x="176" y="50"/>
                    </a:cubicBezTo>
                    <a:cubicBezTo>
                      <a:pt x="176" y="51"/>
                      <a:pt x="176" y="51"/>
                      <a:pt x="177" y="51"/>
                    </a:cubicBezTo>
                    <a:cubicBezTo>
                      <a:pt x="177" y="51"/>
                      <a:pt x="177" y="51"/>
                      <a:pt x="177" y="51"/>
                    </a:cubicBezTo>
                    <a:cubicBezTo>
                      <a:pt x="177" y="51"/>
                      <a:pt x="177" y="51"/>
                      <a:pt x="177" y="51"/>
                    </a:cubicBezTo>
                    <a:cubicBezTo>
                      <a:pt x="177" y="51"/>
                      <a:pt x="177" y="51"/>
                      <a:pt x="177" y="52"/>
                    </a:cubicBezTo>
                    <a:cubicBezTo>
                      <a:pt x="177" y="52"/>
                      <a:pt x="177" y="52"/>
                      <a:pt x="178" y="52"/>
                    </a:cubicBezTo>
                    <a:cubicBezTo>
                      <a:pt x="178" y="52"/>
                      <a:pt x="178" y="52"/>
                      <a:pt x="178" y="52"/>
                    </a:cubicBezTo>
                    <a:cubicBezTo>
                      <a:pt x="178" y="52"/>
                      <a:pt x="178" y="52"/>
                      <a:pt x="178" y="52"/>
                    </a:cubicBezTo>
                    <a:cubicBezTo>
                      <a:pt x="178" y="52"/>
                      <a:pt x="178" y="52"/>
                      <a:pt x="178" y="52"/>
                    </a:cubicBezTo>
                    <a:cubicBezTo>
                      <a:pt x="179" y="52"/>
                      <a:pt x="179" y="52"/>
                      <a:pt x="179" y="53"/>
                    </a:cubicBezTo>
                    <a:cubicBezTo>
                      <a:pt x="179" y="53"/>
                      <a:pt x="179" y="53"/>
                      <a:pt x="179" y="53"/>
                    </a:cubicBezTo>
                    <a:cubicBezTo>
                      <a:pt x="179" y="53"/>
                      <a:pt x="179" y="53"/>
                      <a:pt x="179" y="53"/>
                    </a:cubicBezTo>
                    <a:cubicBezTo>
                      <a:pt x="179" y="53"/>
                      <a:pt x="179" y="53"/>
                      <a:pt x="179" y="53"/>
                    </a:cubicBezTo>
                    <a:cubicBezTo>
                      <a:pt x="179" y="53"/>
                      <a:pt x="179" y="53"/>
                      <a:pt x="179" y="53"/>
                    </a:cubicBezTo>
                    <a:cubicBezTo>
                      <a:pt x="180" y="54"/>
                      <a:pt x="180" y="54"/>
                      <a:pt x="180" y="54"/>
                    </a:cubicBezTo>
                    <a:cubicBezTo>
                      <a:pt x="180" y="54"/>
                      <a:pt x="180" y="54"/>
                      <a:pt x="180" y="54"/>
                    </a:cubicBezTo>
                    <a:cubicBezTo>
                      <a:pt x="180" y="54"/>
                      <a:pt x="180" y="55"/>
                      <a:pt x="180" y="55"/>
                    </a:cubicBezTo>
                    <a:cubicBezTo>
                      <a:pt x="180" y="55"/>
                      <a:pt x="180" y="55"/>
                      <a:pt x="180" y="55"/>
                    </a:cubicBezTo>
                    <a:cubicBezTo>
                      <a:pt x="180" y="55"/>
                      <a:pt x="180" y="55"/>
                      <a:pt x="180" y="55"/>
                    </a:cubicBezTo>
                    <a:cubicBezTo>
                      <a:pt x="180" y="55"/>
                      <a:pt x="180" y="55"/>
                      <a:pt x="180" y="55"/>
                    </a:cubicBezTo>
                    <a:cubicBezTo>
                      <a:pt x="181" y="55"/>
                      <a:pt x="180" y="55"/>
                      <a:pt x="180" y="55"/>
                    </a:cubicBezTo>
                    <a:cubicBezTo>
                      <a:pt x="180" y="56"/>
                      <a:pt x="180" y="56"/>
                      <a:pt x="180" y="56"/>
                    </a:cubicBezTo>
                    <a:cubicBezTo>
                      <a:pt x="181" y="56"/>
                      <a:pt x="181" y="56"/>
                      <a:pt x="181" y="56"/>
                    </a:cubicBezTo>
                    <a:cubicBezTo>
                      <a:pt x="181" y="56"/>
                      <a:pt x="181" y="56"/>
                      <a:pt x="181" y="56"/>
                    </a:cubicBezTo>
                    <a:cubicBezTo>
                      <a:pt x="181" y="56"/>
                      <a:pt x="181" y="56"/>
                      <a:pt x="181" y="56"/>
                    </a:cubicBezTo>
                    <a:cubicBezTo>
                      <a:pt x="181" y="56"/>
                      <a:pt x="181" y="56"/>
                      <a:pt x="181" y="56"/>
                    </a:cubicBezTo>
                    <a:cubicBezTo>
                      <a:pt x="181" y="56"/>
                      <a:pt x="182" y="56"/>
                      <a:pt x="182" y="56"/>
                    </a:cubicBezTo>
                    <a:cubicBezTo>
                      <a:pt x="182" y="56"/>
                      <a:pt x="182" y="56"/>
                      <a:pt x="182" y="56"/>
                    </a:cubicBezTo>
                    <a:cubicBezTo>
                      <a:pt x="182" y="57"/>
                      <a:pt x="182" y="57"/>
                      <a:pt x="182" y="57"/>
                    </a:cubicBezTo>
                    <a:cubicBezTo>
                      <a:pt x="182" y="57"/>
                      <a:pt x="182" y="57"/>
                      <a:pt x="182" y="57"/>
                    </a:cubicBezTo>
                    <a:cubicBezTo>
                      <a:pt x="182" y="57"/>
                      <a:pt x="182" y="57"/>
                      <a:pt x="182" y="57"/>
                    </a:cubicBezTo>
                    <a:cubicBezTo>
                      <a:pt x="182" y="57"/>
                      <a:pt x="182" y="57"/>
                      <a:pt x="182" y="58"/>
                    </a:cubicBezTo>
                    <a:cubicBezTo>
                      <a:pt x="182" y="58"/>
                      <a:pt x="182" y="58"/>
                      <a:pt x="182" y="58"/>
                    </a:cubicBezTo>
                    <a:cubicBezTo>
                      <a:pt x="182" y="58"/>
                      <a:pt x="182" y="58"/>
                      <a:pt x="182" y="58"/>
                    </a:cubicBezTo>
                    <a:cubicBezTo>
                      <a:pt x="183" y="58"/>
                      <a:pt x="183" y="58"/>
                      <a:pt x="183" y="58"/>
                    </a:cubicBezTo>
                    <a:cubicBezTo>
                      <a:pt x="183" y="58"/>
                      <a:pt x="183" y="58"/>
                      <a:pt x="183" y="58"/>
                    </a:cubicBezTo>
                    <a:cubicBezTo>
                      <a:pt x="183" y="58"/>
                      <a:pt x="183" y="58"/>
                      <a:pt x="183" y="59"/>
                    </a:cubicBezTo>
                    <a:cubicBezTo>
                      <a:pt x="183" y="59"/>
                      <a:pt x="183" y="59"/>
                      <a:pt x="183" y="59"/>
                    </a:cubicBezTo>
                    <a:cubicBezTo>
                      <a:pt x="183" y="59"/>
                      <a:pt x="183" y="59"/>
                      <a:pt x="183" y="59"/>
                    </a:cubicBezTo>
                    <a:cubicBezTo>
                      <a:pt x="183" y="59"/>
                      <a:pt x="183" y="59"/>
                      <a:pt x="183" y="59"/>
                    </a:cubicBezTo>
                    <a:cubicBezTo>
                      <a:pt x="183" y="59"/>
                      <a:pt x="183" y="59"/>
                      <a:pt x="182" y="59"/>
                    </a:cubicBezTo>
                    <a:cubicBezTo>
                      <a:pt x="182" y="59"/>
                      <a:pt x="182" y="59"/>
                      <a:pt x="182" y="59"/>
                    </a:cubicBezTo>
                    <a:cubicBezTo>
                      <a:pt x="182" y="59"/>
                      <a:pt x="182" y="59"/>
                      <a:pt x="182" y="59"/>
                    </a:cubicBezTo>
                    <a:cubicBezTo>
                      <a:pt x="182" y="60"/>
                      <a:pt x="182" y="60"/>
                      <a:pt x="182" y="60"/>
                    </a:cubicBezTo>
                    <a:cubicBezTo>
                      <a:pt x="182" y="60"/>
                      <a:pt x="182" y="60"/>
                      <a:pt x="182" y="60"/>
                    </a:cubicBezTo>
                    <a:cubicBezTo>
                      <a:pt x="182" y="60"/>
                      <a:pt x="182" y="60"/>
                      <a:pt x="182" y="60"/>
                    </a:cubicBezTo>
                    <a:cubicBezTo>
                      <a:pt x="182" y="60"/>
                      <a:pt x="182" y="60"/>
                      <a:pt x="182" y="60"/>
                    </a:cubicBezTo>
                    <a:cubicBezTo>
                      <a:pt x="182" y="60"/>
                      <a:pt x="182" y="60"/>
                      <a:pt x="182" y="61"/>
                    </a:cubicBezTo>
                    <a:cubicBezTo>
                      <a:pt x="182" y="61"/>
                      <a:pt x="182" y="61"/>
                      <a:pt x="182" y="61"/>
                    </a:cubicBezTo>
                    <a:cubicBezTo>
                      <a:pt x="182" y="61"/>
                      <a:pt x="182" y="61"/>
                      <a:pt x="182" y="61"/>
                    </a:cubicBezTo>
                    <a:cubicBezTo>
                      <a:pt x="182" y="61"/>
                      <a:pt x="182" y="61"/>
                      <a:pt x="182" y="61"/>
                    </a:cubicBezTo>
                    <a:cubicBezTo>
                      <a:pt x="182" y="61"/>
                      <a:pt x="182" y="61"/>
                      <a:pt x="182" y="62"/>
                    </a:cubicBezTo>
                    <a:cubicBezTo>
                      <a:pt x="182" y="62"/>
                      <a:pt x="182" y="62"/>
                      <a:pt x="182" y="62"/>
                    </a:cubicBezTo>
                    <a:cubicBezTo>
                      <a:pt x="182" y="62"/>
                      <a:pt x="182" y="62"/>
                      <a:pt x="182" y="62"/>
                    </a:cubicBezTo>
                    <a:cubicBezTo>
                      <a:pt x="182" y="62"/>
                      <a:pt x="182" y="62"/>
                      <a:pt x="182" y="62"/>
                    </a:cubicBezTo>
                    <a:cubicBezTo>
                      <a:pt x="182" y="62"/>
                      <a:pt x="182" y="62"/>
                      <a:pt x="182" y="62"/>
                    </a:cubicBezTo>
                    <a:cubicBezTo>
                      <a:pt x="182" y="62"/>
                      <a:pt x="183" y="63"/>
                      <a:pt x="183" y="63"/>
                    </a:cubicBezTo>
                    <a:cubicBezTo>
                      <a:pt x="183" y="63"/>
                      <a:pt x="183" y="62"/>
                      <a:pt x="183" y="63"/>
                    </a:cubicBezTo>
                    <a:cubicBezTo>
                      <a:pt x="183" y="63"/>
                      <a:pt x="183" y="63"/>
                      <a:pt x="183" y="63"/>
                    </a:cubicBezTo>
                    <a:cubicBezTo>
                      <a:pt x="183" y="63"/>
                      <a:pt x="183" y="63"/>
                      <a:pt x="183" y="63"/>
                    </a:cubicBezTo>
                    <a:cubicBezTo>
                      <a:pt x="184" y="63"/>
                      <a:pt x="184" y="63"/>
                      <a:pt x="184" y="63"/>
                    </a:cubicBezTo>
                    <a:cubicBezTo>
                      <a:pt x="184" y="63"/>
                      <a:pt x="184" y="64"/>
                      <a:pt x="184" y="64"/>
                    </a:cubicBezTo>
                    <a:cubicBezTo>
                      <a:pt x="184" y="64"/>
                      <a:pt x="184" y="64"/>
                      <a:pt x="184" y="64"/>
                    </a:cubicBezTo>
                    <a:cubicBezTo>
                      <a:pt x="184" y="64"/>
                      <a:pt x="185" y="63"/>
                      <a:pt x="185" y="64"/>
                    </a:cubicBezTo>
                    <a:cubicBezTo>
                      <a:pt x="185" y="64"/>
                      <a:pt x="185" y="64"/>
                      <a:pt x="185" y="64"/>
                    </a:cubicBezTo>
                    <a:cubicBezTo>
                      <a:pt x="185" y="64"/>
                      <a:pt x="185" y="64"/>
                      <a:pt x="185" y="64"/>
                    </a:cubicBezTo>
                    <a:cubicBezTo>
                      <a:pt x="184" y="64"/>
                      <a:pt x="184" y="64"/>
                      <a:pt x="184" y="64"/>
                    </a:cubicBezTo>
                    <a:cubicBezTo>
                      <a:pt x="184" y="64"/>
                      <a:pt x="184" y="64"/>
                      <a:pt x="184" y="64"/>
                    </a:cubicBezTo>
                    <a:cubicBezTo>
                      <a:pt x="184" y="64"/>
                      <a:pt x="184" y="64"/>
                      <a:pt x="184" y="64"/>
                    </a:cubicBezTo>
                    <a:cubicBezTo>
                      <a:pt x="185" y="64"/>
                      <a:pt x="185" y="64"/>
                      <a:pt x="185" y="64"/>
                    </a:cubicBezTo>
                    <a:cubicBezTo>
                      <a:pt x="185" y="65"/>
                      <a:pt x="185" y="65"/>
                      <a:pt x="185" y="65"/>
                    </a:cubicBezTo>
                    <a:cubicBezTo>
                      <a:pt x="185" y="65"/>
                      <a:pt x="185" y="65"/>
                      <a:pt x="185" y="65"/>
                    </a:cubicBezTo>
                    <a:cubicBezTo>
                      <a:pt x="185" y="65"/>
                      <a:pt x="185" y="65"/>
                      <a:pt x="185" y="65"/>
                    </a:cubicBezTo>
                    <a:cubicBezTo>
                      <a:pt x="185" y="65"/>
                      <a:pt x="186" y="65"/>
                      <a:pt x="186" y="65"/>
                    </a:cubicBezTo>
                    <a:cubicBezTo>
                      <a:pt x="186" y="65"/>
                      <a:pt x="185" y="65"/>
                      <a:pt x="185" y="65"/>
                    </a:cubicBezTo>
                    <a:cubicBezTo>
                      <a:pt x="186" y="65"/>
                      <a:pt x="186" y="65"/>
                      <a:pt x="186" y="65"/>
                    </a:cubicBezTo>
                    <a:cubicBezTo>
                      <a:pt x="186" y="65"/>
                      <a:pt x="186" y="65"/>
                      <a:pt x="186" y="65"/>
                    </a:cubicBezTo>
                    <a:cubicBezTo>
                      <a:pt x="186" y="65"/>
                      <a:pt x="186" y="65"/>
                      <a:pt x="186" y="65"/>
                    </a:cubicBezTo>
                    <a:cubicBezTo>
                      <a:pt x="186" y="65"/>
                      <a:pt x="186" y="66"/>
                      <a:pt x="186" y="66"/>
                    </a:cubicBezTo>
                    <a:cubicBezTo>
                      <a:pt x="186" y="66"/>
                      <a:pt x="186" y="66"/>
                      <a:pt x="186" y="66"/>
                    </a:cubicBezTo>
                    <a:cubicBezTo>
                      <a:pt x="186" y="66"/>
                      <a:pt x="186" y="66"/>
                      <a:pt x="186" y="67"/>
                    </a:cubicBezTo>
                    <a:cubicBezTo>
                      <a:pt x="186" y="67"/>
                      <a:pt x="186" y="67"/>
                      <a:pt x="186" y="67"/>
                    </a:cubicBezTo>
                    <a:cubicBezTo>
                      <a:pt x="186" y="67"/>
                      <a:pt x="186" y="67"/>
                      <a:pt x="186" y="67"/>
                    </a:cubicBezTo>
                    <a:cubicBezTo>
                      <a:pt x="186" y="67"/>
                      <a:pt x="186" y="67"/>
                      <a:pt x="186" y="67"/>
                    </a:cubicBezTo>
                    <a:cubicBezTo>
                      <a:pt x="185" y="67"/>
                      <a:pt x="185" y="67"/>
                      <a:pt x="185" y="67"/>
                    </a:cubicBezTo>
                    <a:cubicBezTo>
                      <a:pt x="185" y="67"/>
                      <a:pt x="185" y="66"/>
                      <a:pt x="185" y="66"/>
                    </a:cubicBezTo>
                    <a:cubicBezTo>
                      <a:pt x="185" y="66"/>
                      <a:pt x="185" y="66"/>
                      <a:pt x="185" y="67"/>
                    </a:cubicBezTo>
                    <a:cubicBezTo>
                      <a:pt x="185" y="67"/>
                      <a:pt x="185" y="67"/>
                      <a:pt x="185" y="67"/>
                    </a:cubicBezTo>
                    <a:cubicBezTo>
                      <a:pt x="185" y="67"/>
                      <a:pt x="185" y="67"/>
                      <a:pt x="185" y="67"/>
                    </a:cubicBezTo>
                    <a:cubicBezTo>
                      <a:pt x="185" y="67"/>
                      <a:pt x="185" y="68"/>
                      <a:pt x="185" y="68"/>
                    </a:cubicBezTo>
                    <a:cubicBezTo>
                      <a:pt x="185" y="68"/>
                      <a:pt x="185" y="67"/>
                      <a:pt x="185" y="67"/>
                    </a:cubicBezTo>
                    <a:cubicBezTo>
                      <a:pt x="185" y="67"/>
                      <a:pt x="185" y="68"/>
                      <a:pt x="185" y="68"/>
                    </a:cubicBezTo>
                    <a:cubicBezTo>
                      <a:pt x="185" y="68"/>
                      <a:pt x="185" y="67"/>
                      <a:pt x="185" y="67"/>
                    </a:cubicBezTo>
                    <a:cubicBezTo>
                      <a:pt x="185" y="67"/>
                      <a:pt x="185" y="67"/>
                      <a:pt x="185" y="67"/>
                    </a:cubicBezTo>
                    <a:cubicBezTo>
                      <a:pt x="185" y="67"/>
                      <a:pt x="185" y="67"/>
                      <a:pt x="185" y="67"/>
                    </a:cubicBezTo>
                    <a:cubicBezTo>
                      <a:pt x="184" y="67"/>
                      <a:pt x="184" y="67"/>
                      <a:pt x="184" y="67"/>
                    </a:cubicBezTo>
                    <a:cubicBezTo>
                      <a:pt x="184" y="67"/>
                      <a:pt x="184" y="67"/>
                      <a:pt x="184" y="67"/>
                    </a:cubicBezTo>
                    <a:cubicBezTo>
                      <a:pt x="184" y="67"/>
                      <a:pt x="184" y="67"/>
                      <a:pt x="184" y="67"/>
                    </a:cubicBezTo>
                    <a:cubicBezTo>
                      <a:pt x="183" y="67"/>
                      <a:pt x="183" y="67"/>
                      <a:pt x="183" y="67"/>
                    </a:cubicBezTo>
                    <a:cubicBezTo>
                      <a:pt x="183" y="67"/>
                      <a:pt x="183" y="67"/>
                      <a:pt x="183" y="67"/>
                    </a:cubicBezTo>
                    <a:cubicBezTo>
                      <a:pt x="183" y="67"/>
                      <a:pt x="183" y="67"/>
                      <a:pt x="183" y="67"/>
                    </a:cubicBezTo>
                    <a:cubicBezTo>
                      <a:pt x="183" y="67"/>
                      <a:pt x="183" y="67"/>
                      <a:pt x="182" y="67"/>
                    </a:cubicBezTo>
                    <a:cubicBezTo>
                      <a:pt x="182" y="67"/>
                      <a:pt x="182" y="68"/>
                      <a:pt x="182" y="67"/>
                    </a:cubicBezTo>
                    <a:cubicBezTo>
                      <a:pt x="182" y="67"/>
                      <a:pt x="182" y="67"/>
                      <a:pt x="182" y="67"/>
                    </a:cubicBezTo>
                    <a:cubicBezTo>
                      <a:pt x="182" y="67"/>
                      <a:pt x="182" y="67"/>
                      <a:pt x="182" y="68"/>
                    </a:cubicBezTo>
                    <a:cubicBezTo>
                      <a:pt x="182" y="68"/>
                      <a:pt x="181" y="68"/>
                      <a:pt x="181" y="68"/>
                    </a:cubicBezTo>
                    <a:cubicBezTo>
                      <a:pt x="181" y="68"/>
                      <a:pt x="181" y="68"/>
                      <a:pt x="181" y="68"/>
                    </a:cubicBezTo>
                    <a:cubicBezTo>
                      <a:pt x="181" y="68"/>
                      <a:pt x="181" y="68"/>
                      <a:pt x="181" y="68"/>
                    </a:cubicBezTo>
                    <a:cubicBezTo>
                      <a:pt x="181" y="69"/>
                      <a:pt x="180" y="69"/>
                      <a:pt x="180" y="69"/>
                    </a:cubicBezTo>
                    <a:cubicBezTo>
                      <a:pt x="180" y="69"/>
                      <a:pt x="181" y="69"/>
                      <a:pt x="181" y="69"/>
                    </a:cubicBezTo>
                    <a:cubicBezTo>
                      <a:pt x="181" y="69"/>
                      <a:pt x="181" y="70"/>
                      <a:pt x="181" y="70"/>
                    </a:cubicBezTo>
                    <a:cubicBezTo>
                      <a:pt x="181" y="70"/>
                      <a:pt x="181" y="70"/>
                      <a:pt x="181" y="70"/>
                    </a:cubicBezTo>
                    <a:cubicBezTo>
                      <a:pt x="181" y="70"/>
                      <a:pt x="181" y="70"/>
                      <a:pt x="181" y="70"/>
                    </a:cubicBezTo>
                    <a:cubicBezTo>
                      <a:pt x="181" y="70"/>
                      <a:pt x="181" y="70"/>
                      <a:pt x="181" y="70"/>
                    </a:cubicBezTo>
                    <a:cubicBezTo>
                      <a:pt x="180" y="70"/>
                      <a:pt x="180" y="70"/>
                      <a:pt x="180" y="70"/>
                    </a:cubicBezTo>
                    <a:cubicBezTo>
                      <a:pt x="180" y="70"/>
                      <a:pt x="180" y="70"/>
                      <a:pt x="180" y="70"/>
                    </a:cubicBezTo>
                    <a:cubicBezTo>
                      <a:pt x="180" y="70"/>
                      <a:pt x="180" y="70"/>
                      <a:pt x="180" y="70"/>
                    </a:cubicBezTo>
                    <a:cubicBezTo>
                      <a:pt x="180" y="70"/>
                      <a:pt x="179" y="70"/>
                      <a:pt x="179" y="70"/>
                    </a:cubicBezTo>
                    <a:cubicBezTo>
                      <a:pt x="179" y="70"/>
                      <a:pt x="179" y="70"/>
                      <a:pt x="178" y="70"/>
                    </a:cubicBezTo>
                    <a:cubicBezTo>
                      <a:pt x="178" y="70"/>
                      <a:pt x="178" y="70"/>
                      <a:pt x="178" y="70"/>
                    </a:cubicBezTo>
                    <a:cubicBezTo>
                      <a:pt x="178" y="70"/>
                      <a:pt x="178" y="70"/>
                      <a:pt x="178" y="70"/>
                    </a:cubicBezTo>
                    <a:cubicBezTo>
                      <a:pt x="178" y="70"/>
                      <a:pt x="178" y="70"/>
                      <a:pt x="178" y="70"/>
                    </a:cubicBezTo>
                    <a:cubicBezTo>
                      <a:pt x="177" y="69"/>
                      <a:pt x="177" y="69"/>
                      <a:pt x="177" y="69"/>
                    </a:cubicBezTo>
                    <a:cubicBezTo>
                      <a:pt x="177" y="69"/>
                      <a:pt x="177" y="69"/>
                      <a:pt x="177" y="69"/>
                    </a:cubicBezTo>
                    <a:cubicBezTo>
                      <a:pt x="177" y="69"/>
                      <a:pt x="177" y="69"/>
                      <a:pt x="177" y="69"/>
                    </a:cubicBezTo>
                    <a:cubicBezTo>
                      <a:pt x="177" y="69"/>
                      <a:pt x="177" y="69"/>
                      <a:pt x="177" y="69"/>
                    </a:cubicBezTo>
                    <a:cubicBezTo>
                      <a:pt x="177" y="69"/>
                      <a:pt x="177" y="69"/>
                      <a:pt x="177" y="68"/>
                    </a:cubicBezTo>
                    <a:cubicBezTo>
                      <a:pt x="177" y="68"/>
                      <a:pt x="177" y="68"/>
                      <a:pt x="177" y="67"/>
                    </a:cubicBezTo>
                    <a:cubicBezTo>
                      <a:pt x="177" y="67"/>
                      <a:pt x="177" y="67"/>
                      <a:pt x="177" y="67"/>
                    </a:cubicBezTo>
                    <a:cubicBezTo>
                      <a:pt x="177" y="67"/>
                      <a:pt x="177" y="66"/>
                      <a:pt x="177" y="66"/>
                    </a:cubicBezTo>
                    <a:cubicBezTo>
                      <a:pt x="177" y="66"/>
                      <a:pt x="177" y="66"/>
                      <a:pt x="177" y="66"/>
                    </a:cubicBezTo>
                    <a:cubicBezTo>
                      <a:pt x="177" y="66"/>
                      <a:pt x="177" y="66"/>
                      <a:pt x="177" y="66"/>
                    </a:cubicBezTo>
                    <a:cubicBezTo>
                      <a:pt x="178" y="66"/>
                      <a:pt x="178" y="66"/>
                      <a:pt x="178" y="66"/>
                    </a:cubicBezTo>
                    <a:cubicBezTo>
                      <a:pt x="178" y="65"/>
                      <a:pt x="178" y="65"/>
                      <a:pt x="178" y="65"/>
                    </a:cubicBezTo>
                    <a:cubicBezTo>
                      <a:pt x="178" y="65"/>
                      <a:pt x="178" y="65"/>
                      <a:pt x="178" y="65"/>
                    </a:cubicBezTo>
                    <a:cubicBezTo>
                      <a:pt x="178" y="65"/>
                      <a:pt x="178" y="65"/>
                      <a:pt x="178" y="65"/>
                    </a:cubicBezTo>
                    <a:cubicBezTo>
                      <a:pt x="177" y="65"/>
                      <a:pt x="177" y="64"/>
                      <a:pt x="177" y="64"/>
                    </a:cubicBezTo>
                    <a:cubicBezTo>
                      <a:pt x="177" y="64"/>
                      <a:pt x="177" y="64"/>
                      <a:pt x="176" y="64"/>
                    </a:cubicBezTo>
                    <a:cubicBezTo>
                      <a:pt x="176" y="64"/>
                      <a:pt x="176" y="64"/>
                      <a:pt x="176" y="64"/>
                    </a:cubicBezTo>
                    <a:cubicBezTo>
                      <a:pt x="176" y="64"/>
                      <a:pt x="176" y="63"/>
                      <a:pt x="176" y="63"/>
                    </a:cubicBezTo>
                    <a:cubicBezTo>
                      <a:pt x="175" y="63"/>
                      <a:pt x="175" y="64"/>
                      <a:pt x="175" y="64"/>
                    </a:cubicBezTo>
                    <a:cubicBezTo>
                      <a:pt x="175" y="64"/>
                      <a:pt x="175" y="64"/>
                      <a:pt x="175" y="64"/>
                    </a:cubicBezTo>
                    <a:cubicBezTo>
                      <a:pt x="175" y="64"/>
                      <a:pt x="175" y="64"/>
                      <a:pt x="175" y="64"/>
                    </a:cubicBezTo>
                    <a:cubicBezTo>
                      <a:pt x="175" y="63"/>
                      <a:pt x="175" y="63"/>
                      <a:pt x="175" y="63"/>
                    </a:cubicBezTo>
                    <a:cubicBezTo>
                      <a:pt x="175" y="63"/>
                      <a:pt x="175" y="63"/>
                      <a:pt x="175" y="63"/>
                    </a:cubicBezTo>
                    <a:cubicBezTo>
                      <a:pt x="175" y="63"/>
                      <a:pt x="175" y="63"/>
                      <a:pt x="175" y="63"/>
                    </a:cubicBezTo>
                    <a:cubicBezTo>
                      <a:pt x="175" y="63"/>
                      <a:pt x="175" y="63"/>
                      <a:pt x="174" y="63"/>
                    </a:cubicBezTo>
                    <a:cubicBezTo>
                      <a:pt x="174" y="62"/>
                      <a:pt x="174" y="62"/>
                      <a:pt x="174" y="62"/>
                    </a:cubicBezTo>
                    <a:cubicBezTo>
                      <a:pt x="174" y="62"/>
                      <a:pt x="174" y="62"/>
                      <a:pt x="174" y="62"/>
                    </a:cubicBezTo>
                    <a:cubicBezTo>
                      <a:pt x="174" y="62"/>
                      <a:pt x="173" y="62"/>
                      <a:pt x="173" y="62"/>
                    </a:cubicBezTo>
                    <a:cubicBezTo>
                      <a:pt x="173" y="62"/>
                      <a:pt x="173" y="62"/>
                      <a:pt x="173" y="61"/>
                    </a:cubicBezTo>
                    <a:cubicBezTo>
                      <a:pt x="173" y="61"/>
                      <a:pt x="173" y="61"/>
                      <a:pt x="173" y="61"/>
                    </a:cubicBezTo>
                    <a:cubicBezTo>
                      <a:pt x="173" y="60"/>
                      <a:pt x="173" y="60"/>
                      <a:pt x="173" y="60"/>
                    </a:cubicBezTo>
                    <a:cubicBezTo>
                      <a:pt x="173" y="60"/>
                      <a:pt x="173" y="60"/>
                      <a:pt x="173" y="60"/>
                    </a:cubicBezTo>
                    <a:cubicBezTo>
                      <a:pt x="173" y="59"/>
                      <a:pt x="174" y="59"/>
                      <a:pt x="174" y="59"/>
                    </a:cubicBezTo>
                    <a:cubicBezTo>
                      <a:pt x="174" y="59"/>
                      <a:pt x="174" y="59"/>
                      <a:pt x="174" y="59"/>
                    </a:cubicBezTo>
                    <a:cubicBezTo>
                      <a:pt x="174" y="59"/>
                      <a:pt x="174" y="59"/>
                      <a:pt x="174" y="59"/>
                    </a:cubicBezTo>
                    <a:cubicBezTo>
                      <a:pt x="174" y="59"/>
                      <a:pt x="174" y="58"/>
                      <a:pt x="174" y="58"/>
                    </a:cubicBezTo>
                    <a:cubicBezTo>
                      <a:pt x="174" y="58"/>
                      <a:pt x="174" y="58"/>
                      <a:pt x="174" y="58"/>
                    </a:cubicBezTo>
                    <a:cubicBezTo>
                      <a:pt x="174" y="58"/>
                      <a:pt x="174" y="58"/>
                      <a:pt x="174" y="58"/>
                    </a:cubicBezTo>
                    <a:cubicBezTo>
                      <a:pt x="174" y="58"/>
                      <a:pt x="174" y="58"/>
                      <a:pt x="174" y="58"/>
                    </a:cubicBezTo>
                    <a:cubicBezTo>
                      <a:pt x="174" y="57"/>
                      <a:pt x="174" y="57"/>
                      <a:pt x="174" y="57"/>
                    </a:cubicBezTo>
                    <a:cubicBezTo>
                      <a:pt x="174" y="57"/>
                      <a:pt x="174" y="57"/>
                      <a:pt x="174" y="57"/>
                    </a:cubicBezTo>
                    <a:cubicBezTo>
                      <a:pt x="174" y="57"/>
                      <a:pt x="174" y="57"/>
                      <a:pt x="174" y="57"/>
                    </a:cubicBezTo>
                    <a:cubicBezTo>
                      <a:pt x="174" y="57"/>
                      <a:pt x="174" y="57"/>
                      <a:pt x="174" y="57"/>
                    </a:cubicBezTo>
                    <a:cubicBezTo>
                      <a:pt x="174" y="56"/>
                      <a:pt x="174" y="57"/>
                      <a:pt x="174" y="56"/>
                    </a:cubicBezTo>
                    <a:cubicBezTo>
                      <a:pt x="174" y="56"/>
                      <a:pt x="173" y="56"/>
                      <a:pt x="173" y="56"/>
                    </a:cubicBezTo>
                    <a:cubicBezTo>
                      <a:pt x="173" y="56"/>
                      <a:pt x="174" y="56"/>
                      <a:pt x="174" y="56"/>
                    </a:cubicBezTo>
                    <a:cubicBezTo>
                      <a:pt x="174" y="56"/>
                      <a:pt x="174" y="56"/>
                      <a:pt x="174" y="56"/>
                    </a:cubicBezTo>
                    <a:cubicBezTo>
                      <a:pt x="174" y="56"/>
                      <a:pt x="174" y="56"/>
                      <a:pt x="174" y="56"/>
                    </a:cubicBezTo>
                    <a:cubicBezTo>
                      <a:pt x="174" y="56"/>
                      <a:pt x="174" y="56"/>
                      <a:pt x="174" y="56"/>
                    </a:cubicBezTo>
                    <a:cubicBezTo>
                      <a:pt x="174" y="56"/>
                      <a:pt x="174" y="56"/>
                      <a:pt x="174" y="56"/>
                    </a:cubicBezTo>
                    <a:cubicBezTo>
                      <a:pt x="174" y="55"/>
                      <a:pt x="174" y="55"/>
                      <a:pt x="174" y="55"/>
                    </a:cubicBezTo>
                    <a:cubicBezTo>
                      <a:pt x="174" y="55"/>
                      <a:pt x="174" y="55"/>
                      <a:pt x="174" y="55"/>
                    </a:cubicBezTo>
                    <a:cubicBezTo>
                      <a:pt x="174" y="55"/>
                      <a:pt x="173" y="55"/>
                      <a:pt x="173" y="55"/>
                    </a:cubicBezTo>
                    <a:cubicBezTo>
                      <a:pt x="173" y="55"/>
                      <a:pt x="173" y="55"/>
                      <a:pt x="173" y="55"/>
                    </a:cubicBezTo>
                    <a:cubicBezTo>
                      <a:pt x="173" y="55"/>
                      <a:pt x="173" y="55"/>
                      <a:pt x="173" y="55"/>
                    </a:cubicBezTo>
                    <a:cubicBezTo>
                      <a:pt x="173" y="55"/>
                      <a:pt x="173" y="55"/>
                      <a:pt x="173" y="55"/>
                    </a:cubicBezTo>
                    <a:cubicBezTo>
                      <a:pt x="173" y="55"/>
                      <a:pt x="173" y="55"/>
                      <a:pt x="173" y="55"/>
                    </a:cubicBezTo>
                    <a:cubicBezTo>
                      <a:pt x="172" y="55"/>
                      <a:pt x="172" y="55"/>
                      <a:pt x="172" y="55"/>
                    </a:cubicBezTo>
                    <a:cubicBezTo>
                      <a:pt x="172" y="55"/>
                      <a:pt x="172" y="55"/>
                      <a:pt x="172" y="55"/>
                    </a:cubicBezTo>
                    <a:cubicBezTo>
                      <a:pt x="172" y="55"/>
                      <a:pt x="172" y="55"/>
                      <a:pt x="172" y="55"/>
                    </a:cubicBezTo>
                    <a:cubicBezTo>
                      <a:pt x="172" y="55"/>
                      <a:pt x="172" y="55"/>
                      <a:pt x="172" y="55"/>
                    </a:cubicBezTo>
                    <a:cubicBezTo>
                      <a:pt x="171" y="55"/>
                      <a:pt x="171" y="55"/>
                      <a:pt x="171" y="55"/>
                    </a:cubicBezTo>
                    <a:cubicBezTo>
                      <a:pt x="171" y="56"/>
                      <a:pt x="171" y="55"/>
                      <a:pt x="171" y="56"/>
                    </a:cubicBezTo>
                    <a:cubicBezTo>
                      <a:pt x="171" y="56"/>
                      <a:pt x="171" y="56"/>
                      <a:pt x="171" y="56"/>
                    </a:cubicBezTo>
                    <a:cubicBezTo>
                      <a:pt x="170" y="56"/>
                      <a:pt x="170" y="56"/>
                      <a:pt x="170" y="56"/>
                    </a:cubicBezTo>
                    <a:cubicBezTo>
                      <a:pt x="170" y="57"/>
                      <a:pt x="170" y="57"/>
                      <a:pt x="170" y="57"/>
                    </a:cubicBezTo>
                    <a:cubicBezTo>
                      <a:pt x="169" y="57"/>
                      <a:pt x="169" y="57"/>
                      <a:pt x="169" y="57"/>
                    </a:cubicBezTo>
                    <a:cubicBezTo>
                      <a:pt x="169" y="57"/>
                      <a:pt x="169" y="57"/>
                      <a:pt x="168" y="57"/>
                    </a:cubicBezTo>
                    <a:cubicBezTo>
                      <a:pt x="168" y="57"/>
                      <a:pt x="168" y="57"/>
                      <a:pt x="168" y="57"/>
                    </a:cubicBezTo>
                    <a:cubicBezTo>
                      <a:pt x="168" y="58"/>
                      <a:pt x="168" y="58"/>
                      <a:pt x="168" y="58"/>
                    </a:cubicBezTo>
                    <a:cubicBezTo>
                      <a:pt x="169" y="58"/>
                      <a:pt x="169" y="58"/>
                      <a:pt x="169" y="58"/>
                    </a:cubicBezTo>
                    <a:cubicBezTo>
                      <a:pt x="169" y="58"/>
                      <a:pt x="169" y="58"/>
                      <a:pt x="169" y="58"/>
                    </a:cubicBezTo>
                    <a:cubicBezTo>
                      <a:pt x="169" y="58"/>
                      <a:pt x="169" y="59"/>
                      <a:pt x="169" y="59"/>
                    </a:cubicBezTo>
                    <a:cubicBezTo>
                      <a:pt x="169" y="59"/>
                      <a:pt x="169" y="59"/>
                      <a:pt x="169" y="59"/>
                    </a:cubicBezTo>
                    <a:cubicBezTo>
                      <a:pt x="169" y="59"/>
                      <a:pt x="169" y="59"/>
                      <a:pt x="169" y="59"/>
                    </a:cubicBezTo>
                    <a:cubicBezTo>
                      <a:pt x="169" y="59"/>
                      <a:pt x="170" y="59"/>
                      <a:pt x="170" y="59"/>
                    </a:cubicBezTo>
                    <a:cubicBezTo>
                      <a:pt x="170" y="59"/>
                      <a:pt x="170" y="59"/>
                      <a:pt x="170" y="59"/>
                    </a:cubicBezTo>
                    <a:cubicBezTo>
                      <a:pt x="170" y="59"/>
                      <a:pt x="170" y="59"/>
                      <a:pt x="170" y="59"/>
                    </a:cubicBezTo>
                    <a:cubicBezTo>
                      <a:pt x="170" y="60"/>
                      <a:pt x="170" y="60"/>
                      <a:pt x="170" y="60"/>
                    </a:cubicBezTo>
                    <a:cubicBezTo>
                      <a:pt x="170" y="60"/>
                      <a:pt x="170" y="60"/>
                      <a:pt x="170" y="61"/>
                    </a:cubicBezTo>
                    <a:cubicBezTo>
                      <a:pt x="170" y="61"/>
                      <a:pt x="170" y="61"/>
                      <a:pt x="170" y="61"/>
                    </a:cubicBezTo>
                    <a:cubicBezTo>
                      <a:pt x="170" y="61"/>
                      <a:pt x="170" y="61"/>
                      <a:pt x="170" y="61"/>
                    </a:cubicBezTo>
                    <a:cubicBezTo>
                      <a:pt x="170" y="61"/>
                      <a:pt x="170" y="61"/>
                      <a:pt x="170" y="61"/>
                    </a:cubicBezTo>
                    <a:cubicBezTo>
                      <a:pt x="170" y="61"/>
                      <a:pt x="170" y="62"/>
                      <a:pt x="170" y="62"/>
                    </a:cubicBezTo>
                    <a:cubicBezTo>
                      <a:pt x="170" y="62"/>
                      <a:pt x="170" y="62"/>
                      <a:pt x="170" y="62"/>
                    </a:cubicBezTo>
                    <a:cubicBezTo>
                      <a:pt x="170" y="62"/>
                      <a:pt x="170" y="62"/>
                      <a:pt x="170" y="62"/>
                    </a:cubicBezTo>
                    <a:cubicBezTo>
                      <a:pt x="170" y="63"/>
                      <a:pt x="170" y="63"/>
                      <a:pt x="170" y="63"/>
                    </a:cubicBezTo>
                    <a:cubicBezTo>
                      <a:pt x="170" y="63"/>
                      <a:pt x="170" y="63"/>
                      <a:pt x="170" y="63"/>
                    </a:cubicBezTo>
                    <a:cubicBezTo>
                      <a:pt x="170" y="63"/>
                      <a:pt x="169" y="63"/>
                      <a:pt x="169" y="63"/>
                    </a:cubicBezTo>
                    <a:cubicBezTo>
                      <a:pt x="169" y="63"/>
                      <a:pt x="169" y="64"/>
                      <a:pt x="169" y="64"/>
                    </a:cubicBezTo>
                    <a:cubicBezTo>
                      <a:pt x="169" y="64"/>
                      <a:pt x="169" y="64"/>
                      <a:pt x="169" y="64"/>
                    </a:cubicBezTo>
                    <a:cubicBezTo>
                      <a:pt x="169" y="64"/>
                      <a:pt x="169" y="64"/>
                      <a:pt x="169" y="64"/>
                    </a:cubicBezTo>
                    <a:cubicBezTo>
                      <a:pt x="169" y="64"/>
                      <a:pt x="169" y="64"/>
                      <a:pt x="169" y="65"/>
                    </a:cubicBezTo>
                    <a:cubicBezTo>
                      <a:pt x="169" y="65"/>
                      <a:pt x="169" y="65"/>
                      <a:pt x="169" y="65"/>
                    </a:cubicBezTo>
                    <a:cubicBezTo>
                      <a:pt x="169" y="65"/>
                      <a:pt x="170" y="65"/>
                      <a:pt x="170" y="65"/>
                    </a:cubicBezTo>
                    <a:cubicBezTo>
                      <a:pt x="170" y="66"/>
                      <a:pt x="170" y="66"/>
                      <a:pt x="170" y="66"/>
                    </a:cubicBezTo>
                    <a:cubicBezTo>
                      <a:pt x="169" y="66"/>
                      <a:pt x="169" y="66"/>
                      <a:pt x="169" y="66"/>
                    </a:cubicBezTo>
                    <a:cubicBezTo>
                      <a:pt x="169" y="66"/>
                      <a:pt x="170" y="66"/>
                      <a:pt x="170" y="66"/>
                    </a:cubicBezTo>
                    <a:cubicBezTo>
                      <a:pt x="170" y="67"/>
                      <a:pt x="169" y="67"/>
                      <a:pt x="169" y="67"/>
                    </a:cubicBezTo>
                    <a:cubicBezTo>
                      <a:pt x="169" y="67"/>
                      <a:pt x="170" y="67"/>
                      <a:pt x="170" y="67"/>
                    </a:cubicBezTo>
                    <a:cubicBezTo>
                      <a:pt x="170" y="67"/>
                      <a:pt x="170" y="67"/>
                      <a:pt x="170" y="68"/>
                    </a:cubicBezTo>
                    <a:cubicBezTo>
                      <a:pt x="170" y="68"/>
                      <a:pt x="170" y="68"/>
                      <a:pt x="170" y="68"/>
                    </a:cubicBezTo>
                    <a:cubicBezTo>
                      <a:pt x="170" y="68"/>
                      <a:pt x="170" y="68"/>
                      <a:pt x="170" y="68"/>
                    </a:cubicBezTo>
                    <a:cubicBezTo>
                      <a:pt x="170" y="68"/>
                      <a:pt x="170" y="68"/>
                      <a:pt x="170" y="68"/>
                    </a:cubicBezTo>
                    <a:cubicBezTo>
                      <a:pt x="170" y="69"/>
                      <a:pt x="170" y="69"/>
                      <a:pt x="170" y="69"/>
                    </a:cubicBezTo>
                    <a:cubicBezTo>
                      <a:pt x="170" y="69"/>
                      <a:pt x="170" y="69"/>
                      <a:pt x="170" y="69"/>
                    </a:cubicBezTo>
                    <a:cubicBezTo>
                      <a:pt x="170" y="69"/>
                      <a:pt x="170" y="69"/>
                      <a:pt x="170" y="69"/>
                    </a:cubicBezTo>
                    <a:cubicBezTo>
                      <a:pt x="170" y="70"/>
                      <a:pt x="170" y="70"/>
                      <a:pt x="170" y="70"/>
                    </a:cubicBezTo>
                    <a:cubicBezTo>
                      <a:pt x="169" y="70"/>
                      <a:pt x="169" y="70"/>
                      <a:pt x="169" y="70"/>
                    </a:cubicBezTo>
                    <a:cubicBezTo>
                      <a:pt x="169" y="70"/>
                      <a:pt x="169" y="70"/>
                      <a:pt x="169" y="70"/>
                    </a:cubicBezTo>
                    <a:cubicBezTo>
                      <a:pt x="169" y="71"/>
                      <a:pt x="169" y="71"/>
                      <a:pt x="169" y="71"/>
                    </a:cubicBezTo>
                    <a:cubicBezTo>
                      <a:pt x="169" y="71"/>
                      <a:pt x="169" y="71"/>
                      <a:pt x="169" y="72"/>
                    </a:cubicBezTo>
                    <a:cubicBezTo>
                      <a:pt x="169" y="72"/>
                      <a:pt x="169" y="72"/>
                      <a:pt x="169" y="72"/>
                    </a:cubicBezTo>
                    <a:cubicBezTo>
                      <a:pt x="169" y="72"/>
                      <a:pt x="169" y="72"/>
                      <a:pt x="169" y="72"/>
                    </a:cubicBezTo>
                    <a:cubicBezTo>
                      <a:pt x="169" y="72"/>
                      <a:pt x="169" y="73"/>
                      <a:pt x="169" y="73"/>
                    </a:cubicBezTo>
                    <a:cubicBezTo>
                      <a:pt x="169" y="73"/>
                      <a:pt x="169" y="73"/>
                      <a:pt x="169" y="73"/>
                    </a:cubicBezTo>
                    <a:cubicBezTo>
                      <a:pt x="169" y="73"/>
                      <a:pt x="169" y="73"/>
                      <a:pt x="169" y="73"/>
                    </a:cubicBezTo>
                    <a:cubicBezTo>
                      <a:pt x="170" y="73"/>
                      <a:pt x="170" y="73"/>
                      <a:pt x="170" y="73"/>
                    </a:cubicBezTo>
                    <a:cubicBezTo>
                      <a:pt x="170" y="73"/>
                      <a:pt x="170" y="74"/>
                      <a:pt x="170" y="74"/>
                    </a:cubicBezTo>
                    <a:cubicBezTo>
                      <a:pt x="170" y="74"/>
                      <a:pt x="170" y="74"/>
                      <a:pt x="170" y="74"/>
                    </a:cubicBezTo>
                    <a:cubicBezTo>
                      <a:pt x="170" y="74"/>
                      <a:pt x="170" y="75"/>
                      <a:pt x="170" y="75"/>
                    </a:cubicBezTo>
                    <a:cubicBezTo>
                      <a:pt x="170" y="75"/>
                      <a:pt x="170" y="75"/>
                      <a:pt x="170" y="74"/>
                    </a:cubicBezTo>
                    <a:cubicBezTo>
                      <a:pt x="169" y="74"/>
                      <a:pt x="169" y="74"/>
                      <a:pt x="169" y="74"/>
                    </a:cubicBezTo>
                    <a:cubicBezTo>
                      <a:pt x="168" y="75"/>
                      <a:pt x="168" y="75"/>
                      <a:pt x="168" y="75"/>
                    </a:cubicBezTo>
                    <a:cubicBezTo>
                      <a:pt x="167" y="75"/>
                      <a:pt x="167" y="75"/>
                      <a:pt x="167" y="75"/>
                    </a:cubicBezTo>
                    <a:cubicBezTo>
                      <a:pt x="167" y="75"/>
                      <a:pt x="167" y="74"/>
                      <a:pt x="167" y="75"/>
                    </a:cubicBezTo>
                    <a:cubicBezTo>
                      <a:pt x="166" y="75"/>
                      <a:pt x="166" y="75"/>
                      <a:pt x="166" y="75"/>
                    </a:cubicBezTo>
                    <a:cubicBezTo>
                      <a:pt x="166" y="75"/>
                      <a:pt x="166" y="75"/>
                      <a:pt x="166" y="75"/>
                    </a:cubicBezTo>
                    <a:cubicBezTo>
                      <a:pt x="166" y="75"/>
                      <a:pt x="166" y="75"/>
                      <a:pt x="166" y="75"/>
                    </a:cubicBezTo>
                    <a:cubicBezTo>
                      <a:pt x="166" y="75"/>
                      <a:pt x="166" y="75"/>
                      <a:pt x="166" y="75"/>
                    </a:cubicBezTo>
                    <a:cubicBezTo>
                      <a:pt x="166" y="75"/>
                      <a:pt x="166" y="75"/>
                      <a:pt x="166" y="75"/>
                    </a:cubicBezTo>
                    <a:cubicBezTo>
                      <a:pt x="166" y="76"/>
                      <a:pt x="165" y="76"/>
                      <a:pt x="165" y="76"/>
                    </a:cubicBezTo>
                    <a:cubicBezTo>
                      <a:pt x="165" y="76"/>
                      <a:pt x="165" y="76"/>
                      <a:pt x="165" y="75"/>
                    </a:cubicBezTo>
                    <a:cubicBezTo>
                      <a:pt x="165" y="75"/>
                      <a:pt x="165" y="75"/>
                      <a:pt x="165" y="75"/>
                    </a:cubicBezTo>
                    <a:cubicBezTo>
                      <a:pt x="164" y="75"/>
                      <a:pt x="164" y="75"/>
                      <a:pt x="164" y="75"/>
                    </a:cubicBezTo>
                    <a:cubicBezTo>
                      <a:pt x="164" y="75"/>
                      <a:pt x="164" y="75"/>
                      <a:pt x="164" y="75"/>
                    </a:cubicBezTo>
                    <a:cubicBezTo>
                      <a:pt x="164" y="75"/>
                      <a:pt x="164" y="75"/>
                      <a:pt x="164" y="75"/>
                    </a:cubicBezTo>
                    <a:cubicBezTo>
                      <a:pt x="164" y="75"/>
                      <a:pt x="164" y="75"/>
                      <a:pt x="164" y="75"/>
                    </a:cubicBezTo>
                    <a:cubicBezTo>
                      <a:pt x="164" y="75"/>
                      <a:pt x="164" y="75"/>
                      <a:pt x="164" y="75"/>
                    </a:cubicBezTo>
                    <a:cubicBezTo>
                      <a:pt x="164" y="75"/>
                      <a:pt x="164" y="75"/>
                      <a:pt x="164" y="75"/>
                    </a:cubicBezTo>
                    <a:cubicBezTo>
                      <a:pt x="163" y="75"/>
                      <a:pt x="163" y="75"/>
                      <a:pt x="163" y="74"/>
                    </a:cubicBezTo>
                    <a:cubicBezTo>
                      <a:pt x="163" y="74"/>
                      <a:pt x="163" y="74"/>
                      <a:pt x="163" y="73"/>
                    </a:cubicBezTo>
                    <a:cubicBezTo>
                      <a:pt x="163" y="73"/>
                      <a:pt x="163" y="73"/>
                      <a:pt x="163" y="73"/>
                    </a:cubicBezTo>
                    <a:cubicBezTo>
                      <a:pt x="163" y="73"/>
                      <a:pt x="163" y="72"/>
                      <a:pt x="163" y="72"/>
                    </a:cubicBezTo>
                    <a:cubicBezTo>
                      <a:pt x="163" y="72"/>
                      <a:pt x="163" y="72"/>
                      <a:pt x="163" y="72"/>
                    </a:cubicBezTo>
                    <a:cubicBezTo>
                      <a:pt x="163" y="72"/>
                      <a:pt x="163" y="72"/>
                      <a:pt x="163" y="72"/>
                    </a:cubicBezTo>
                    <a:cubicBezTo>
                      <a:pt x="164" y="71"/>
                      <a:pt x="164" y="71"/>
                      <a:pt x="164" y="71"/>
                    </a:cubicBezTo>
                    <a:cubicBezTo>
                      <a:pt x="164" y="71"/>
                      <a:pt x="164" y="71"/>
                      <a:pt x="164" y="71"/>
                    </a:cubicBezTo>
                    <a:cubicBezTo>
                      <a:pt x="164" y="71"/>
                      <a:pt x="164" y="71"/>
                      <a:pt x="164" y="71"/>
                    </a:cubicBezTo>
                    <a:cubicBezTo>
                      <a:pt x="164" y="71"/>
                      <a:pt x="164" y="70"/>
                      <a:pt x="164" y="70"/>
                    </a:cubicBezTo>
                    <a:cubicBezTo>
                      <a:pt x="164" y="70"/>
                      <a:pt x="164" y="70"/>
                      <a:pt x="164" y="70"/>
                    </a:cubicBezTo>
                    <a:cubicBezTo>
                      <a:pt x="164" y="70"/>
                      <a:pt x="164" y="70"/>
                      <a:pt x="164" y="70"/>
                    </a:cubicBezTo>
                    <a:cubicBezTo>
                      <a:pt x="164" y="69"/>
                      <a:pt x="164" y="69"/>
                      <a:pt x="164" y="69"/>
                    </a:cubicBezTo>
                    <a:cubicBezTo>
                      <a:pt x="164" y="69"/>
                      <a:pt x="164" y="69"/>
                      <a:pt x="164" y="68"/>
                    </a:cubicBezTo>
                    <a:cubicBezTo>
                      <a:pt x="164" y="68"/>
                      <a:pt x="164" y="68"/>
                      <a:pt x="164" y="67"/>
                    </a:cubicBezTo>
                    <a:cubicBezTo>
                      <a:pt x="164" y="67"/>
                      <a:pt x="164" y="67"/>
                      <a:pt x="165" y="67"/>
                    </a:cubicBezTo>
                    <a:cubicBezTo>
                      <a:pt x="165" y="67"/>
                      <a:pt x="165" y="66"/>
                      <a:pt x="165" y="66"/>
                    </a:cubicBezTo>
                    <a:cubicBezTo>
                      <a:pt x="165" y="66"/>
                      <a:pt x="164" y="66"/>
                      <a:pt x="164" y="66"/>
                    </a:cubicBezTo>
                    <a:cubicBezTo>
                      <a:pt x="164" y="66"/>
                      <a:pt x="165" y="66"/>
                      <a:pt x="165" y="66"/>
                    </a:cubicBezTo>
                    <a:cubicBezTo>
                      <a:pt x="165" y="65"/>
                      <a:pt x="165" y="65"/>
                      <a:pt x="165" y="65"/>
                    </a:cubicBezTo>
                    <a:cubicBezTo>
                      <a:pt x="164" y="65"/>
                      <a:pt x="165" y="65"/>
                      <a:pt x="165" y="64"/>
                    </a:cubicBezTo>
                    <a:cubicBezTo>
                      <a:pt x="165" y="64"/>
                      <a:pt x="165" y="64"/>
                      <a:pt x="164" y="64"/>
                    </a:cubicBezTo>
                    <a:cubicBezTo>
                      <a:pt x="164" y="64"/>
                      <a:pt x="164" y="64"/>
                      <a:pt x="164" y="64"/>
                    </a:cubicBezTo>
                    <a:cubicBezTo>
                      <a:pt x="164" y="64"/>
                      <a:pt x="164" y="64"/>
                      <a:pt x="164" y="63"/>
                    </a:cubicBezTo>
                    <a:cubicBezTo>
                      <a:pt x="164" y="63"/>
                      <a:pt x="164" y="63"/>
                      <a:pt x="164" y="63"/>
                    </a:cubicBezTo>
                    <a:cubicBezTo>
                      <a:pt x="164" y="63"/>
                      <a:pt x="163" y="63"/>
                      <a:pt x="163" y="62"/>
                    </a:cubicBezTo>
                    <a:cubicBezTo>
                      <a:pt x="163" y="62"/>
                      <a:pt x="164" y="62"/>
                      <a:pt x="164" y="62"/>
                    </a:cubicBezTo>
                    <a:cubicBezTo>
                      <a:pt x="164" y="61"/>
                      <a:pt x="164" y="61"/>
                      <a:pt x="163" y="61"/>
                    </a:cubicBezTo>
                    <a:cubicBezTo>
                      <a:pt x="163" y="61"/>
                      <a:pt x="163" y="61"/>
                      <a:pt x="163" y="61"/>
                    </a:cubicBezTo>
                    <a:cubicBezTo>
                      <a:pt x="163" y="61"/>
                      <a:pt x="163" y="60"/>
                      <a:pt x="162" y="60"/>
                    </a:cubicBezTo>
                    <a:cubicBezTo>
                      <a:pt x="162" y="60"/>
                      <a:pt x="162" y="61"/>
                      <a:pt x="162" y="61"/>
                    </a:cubicBezTo>
                    <a:cubicBezTo>
                      <a:pt x="162" y="61"/>
                      <a:pt x="162" y="61"/>
                      <a:pt x="161" y="61"/>
                    </a:cubicBezTo>
                    <a:cubicBezTo>
                      <a:pt x="161" y="61"/>
                      <a:pt x="161" y="61"/>
                      <a:pt x="161" y="61"/>
                    </a:cubicBezTo>
                    <a:cubicBezTo>
                      <a:pt x="161" y="61"/>
                      <a:pt x="161" y="61"/>
                      <a:pt x="161" y="61"/>
                    </a:cubicBezTo>
                    <a:cubicBezTo>
                      <a:pt x="161" y="61"/>
                      <a:pt x="160" y="61"/>
                      <a:pt x="160" y="61"/>
                    </a:cubicBezTo>
                    <a:cubicBezTo>
                      <a:pt x="160" y="61"/>
                      <a:pt x="160" y="61"/>
                      <a:pt x="160" y="61"/>
                    </a:cubicBezTo>
                    <a:cubicBezTo>
                      <a:pt x="160" y="60"/>
                      <a:pt x="159" y="60"/>
                      <a:pt x="159" y="60"/>
                    </a:cubicBezTo>
                    <a:cubicBezTo>
                      <a:pt x="159" y="59"/>
                      <a:pt x="159" y="59"/>
                      <a:pt x="159" y="59"/>
                    </a:cubicBezTo>
                    <a:cubicBezTo>
                      <a:pt x="159" y="58"/>
                      <a:pt x="159" y="58"/>
                      <a:pt x="159" y="58"/>
                    </a:cubicBezTo>
                    <a:cubicBezTo>
                      <a:pt x="159" y="58"/>
                      <a:pt x="159" y="58"/>
                      <a:pt x="159" y="58"/>
                    </a:cubicBezTo>
                    <a:cubicBezTo>
                      <a:pt x="159" y="58"/>
                      <a:pt x="159" y="57"/>
                      <a:pt x="159" y="57"/>
                    </a:cubicBezTo>
                    <a:cubicBezTo>
                      <a:pt x="159" y="57"/>
                      <a:pt x="159" y="57"/>
                      <a:pt x="159" y="57"/>
                    </a:cubicBezTo>
                    <a:cubicBezTo>
                      <a:pt x="159" y="56"/>
                      <a:pt x="159" y="57"/>
                      <a:pt x="159" y="56"/>
                    </a:cubicBezTo>
                    <a:cubicBezTo>
                      <a:pt x="159" y="56"/>
                      <a:pt x="159" y="56"/>
                      <a:pt x="159" y="56"/>
                    </a:cubicBezTo>
                    <a:cubicBezTo>
                      <a:pt x="159" y="56"/>
                      <a:pt x="159" y="55"/>
                      <a:pt x="159" y="55"/>
                    </a:cubicBezTo>
                    <a:cubicBezTo>
                      <a:pt x="159" y="55"/>
                      <a:pt x="159" y="55"/>
                      <a:pt x="159" y="55"/>
                    </a:cubicBezTo>
                    <a:cubicBezTo>
                      <a:pt x="160" y="55"/>
                      <a:pt x="160" y="55"/>
                      <a:pt x="160" y="55"/>
                    </a:cubicBezTo>
                    <a:cubicBezTo>
                      <a:pt x="160" y="55"/>
                      <a:pt x="160" y="55"/>
                      <a:pt x="161" y="55"/>
                    </a:cubicBezTo>
                    <a:cubicBezTo>
                      <a:pt x="161" y="54"/>
                      <a:pt x="161" y="54"/>
                      <a:pt x="161" y="54"/>
                    </a:cubicBezTo>
                    <a:cubicBezTo>
                      <a:pt x="161" y="54"/>
                      <a:pt x="161" y="54"/>
                      <a:pt x="161" y="53"/>
                    </a:cubicBezTo>
                    <a:cubicBezTo>
                      <a:pt x="161" y="53"/>
                      <a:pt x="161" y="53"/>
                      <a:pt x="161" y="53"/>
                    </a:cubicBezTo>
                    <a:cubicBezTo>
                      <a:pt x="161" y="53"/>
                      <a:pt x="161" y="53"/>
                      <a:pt x="161" y="53"/>
                    </a:cubicBezTo>
                    <a:cubicBezTo>
                      <a:pt x="161" y="52"/>
                      <a:pt x="161" y="52"/>
                      <a:pt x="161" y="52"/>
                    </a:cubicBezTo>
                    <a:cubicBezTo>
                      <a:pt x="162" y="52"/>
                      <a:pt x="162" y="52"/>
                      <a:pt x="162" y="51"/>
                    </a:cubicBezTo>
                    <a:cubicBezTo>
                      <a:pt x="162" y="51"/>
                      <a:pt x="162" y="51"/>
                      <a:pt x="163" y="51"/>
                    </a:cubicBezTo>
                    <a:cubicBezTo>
                      <a:pt x="163" y="51"/>
                      <a:pt x="163" y="50"/>
                      <a:pt x="163" y="50"/>
                    </a:cubicBezTo>
                    <a:cubicBezTo>
                      <a:pt x="162" y="50"/>
                      <a:pt x="162" y="49"/>
                      <a:pt x="162" y="49"/>
                    </a:cubicBezTo>
                    <a:cubicBezTo>
                      <a:pt x="162" y="49"/>
                      <a:pt x="162" y="49"/>
                      <a:pt x="162" y="48"/>
                    </a:cubicBezTo>
                    <a:cubicBezTo>
                      <a:pt x="162" y="48"/>
                      <a:pt x="162" y="48"/>
                      <a:pt x="162" y="47"/>
                    </a:cubicBezTo>
                    <a:cubicBezTo>
                      <a:pt x="162" y="47"/>
                      <a:pt x="162" y="47"/>
                      <a:pt x="162" y="47"/>
                    </a:cubicBezTo>
                    <a:cubicBezTo>
                      <a:pt x="162" y="47"/>
                      <a:pt x="162" y="47"/>
                      <a:pt x="162" y="47"/>
                    </a:cubicBezTo>
                    <a:cubicBezTo>
                      <a:pt x="163" y="47"/>
                      <a:pt x="163" y="47"/>
                      <a:pt x="163" y="47"/>
                    </a:cubicBezTo>
                    <a:cubicBezTo>
                      <a:pt x="163" y="46"/>
                      <a:pt x="162" y="46"/>
                      <a:pt x="163" y="46"/>
                    </a:cubicBezTo>
                    <a:cubicBezTo>
                      <a:pt x="163" y="46"/>
                      <a:pt x="163" y="45"/>
                      <a:pt x="163" y="45"/>
                    </a:cubicBezTo>
                    <a:cubicBezTo>
                      <a:pt x="163" y="45"/>
                      <a:pt x="163" y="45"/>
                      <a:pt x="163" y="45"/>
                    </a:cubicBezTo>
                    <a:cubicBezTo>
                      <a:pt x="163" y="45"/>
                      <a:pt x="163" y="45"/>
                      <a:pt x="163" y="45"/>
                    </a:cubicBezTo>
                    <a:cubicBezTo>
                      <a:pt x="163" y="45"/>
                      <a:pt x="163" y="45"/>
                      <a:pt x="164" y="44"/>
                    </a:cubicBezTo>
                    <a:cubicBezTo>
                      <a:pt x="164" y="44"/>
                      <a:pt x="164" y="44"/>
                      <a:pt x="164" y="44"/>
                    </a:cubicBezTo>
                    <a:cubicBezTo>
                      <a:pt x="164" y="44"/>
                      <a:pt x="164" y="43"/>
                      <a:pt x="164" y="43"/>
                    </a:cubicBezTo>
                    <a:cubicBezTo>
                      <a:pt x="164" y="43"/>
                      <a:pt x="164" y="43"/>
                      <a:pt x="164" y="43"/>
                    </a:cubicBezTo>
                    <a:cubicBezTo>
                      <a:pt x="164" y="44"/>
                      <a:pt x="164" y="44"/>
                      <a:pt x="164" y="44"/>
                    </a:cubicBezTo>
                    <a:cubicBezTo>
                      <a:pt x="164" y="43"/>
                      <a:pt x="164" y="43"/>
                      <a:pt x="164" y="43"/>
                    </a:cubicBezTo>
                    <a:cubicBezTo>
                      <a:pt x="164" y="43"/>
                      <a:pt x="164" y="43"/>
                      <a:pt x="164" y="43"/>
                    </a:cubicBezTo>
                    <a:cubicBezTo>
                      <a:pt x="164" y="43"/>
                      <a:pt x="164" y="43"/>
                      <a:pt x="165" y="43"/>
                    </a:cubicBezTo>
                    <a:cubicBezTo>
                      <a:pt x="165" y="43"/>
                      <a:pt x="165" y="43"/>
                      <a:pt x="165" y="42"/>
                    </a:cubicBezTo>
                    <a:cubicBezTo>
                      <a:pt x="165" y="42"/>
                      <a:pt x="165" y="42"/>
                      <a:pt x="165" y="42"/>
                    </a:cubicBezTo>
                    <a:cubicBezTo>
                      <a:pt x="165" y="42"/>
                      <a:pt x="165" y="42"/>
                      <a:pt x="165" y="42"/>
                    </a:cubicBezTo>
                    <a:cubicBezTo>
                      <a:pt x="165" y="42"/>
                      <a:pt x="166" y="43"/>
                      <a:pt x="166" y="43"/>
                    </a:cubicBezTo>
                    <a:cubicBezTo>
                      <a:pt x="166" y="43"/>
                      <a:pt x="166" y="43"/>
                      <a:pt x="166" y="43"/>
                    </a:cubicBezTo>
                    <a:cubicBezTo>
                      <a:pt x="166" y="44"/>
                      <a:pt x="166" y="43"/>
                      <a:pt x="166" y="43"/>
                    </a:cubicBezTo>
                    <a:cubicBezTo>
                      <a:pt x="166" y="43"/>
                      <a:pt x="166" y="43"/>
                      <a:pt x="166" y="42"/>
                    </a:cubicBezTo>
                    <a:cubicBezTo>
                      <a:pt x="166" y="42"/>
                      <a:pt x="166" y="42"/>
                      <a:pt x="166" y="42"/>
                    </a:cubicBezTo>
                    <a:cubicBezTo>
                      <a:pt x="165" y="41"/>
                      <a:pt x="165" y="41"/>
                      <a:pt x="165" y="40"/>
                    </a:cubicBezTo>
                    <a:cubicBezTo>
                      <a:pt x="166" y="40"/>
                      <a:pt x="166" y="40"/>
                      <a:pt x="166" y="39"/>
                    </a:cubicBezTo>
                    <a:cubicBezTo>
                      <a:pt x="166" y="39"/>
                      <a:pt x="166" y="39"/>
                      <a:pt x="166" y="39"/>
                    </a:cubicBezTo>
                    <a:cubicBezTo>
                      <a:pt x="166" y="38"/>
                      <a:pt x="165" y="39"/>
                      <a:pt x="165" y="39"/>
                    </a:cubicBezTo>
                    <a:cubicBezTo>
                      <a:pt x="165" y="39"/>
                      <a:pt x="165" y="38"/>
                      <a:pt x="165" y="38"/>
                    </a:cubicBezTo>
                    <a:cubicBezTo>
                      <a:pt x="165" y="38"/>
                      <a:pt x="164" y="38"/>
                      <a:pt x="164" y="38"/>
                    </a:cubicBezTo>
                    <a:cubicBezTo>
                      <a:pt x="165" y="38"/>
                      <a:pt x="165" y="38"/>
                      <a:pt x="165" y="38"/>
                    </a:cubicBezTo>
                    <a:cubicBezTo>
                      <a:pt x="165" y="38"/>
                      <a:pt x="165" y="38"/>
                      <a:pt x="165" y="38"/>
                    </a:cubicBezTo>
                    <a:cubicBezTo>
                      <a:pt x="165" y="37"/>
                      <a:pt x="165" y="38"/>
                      <a:pt x="165" y="38"/>
                    </a:cubicBezTo>
                    <a:cubicBezTo>
                      <a:pt x="165" y="38"/>
                      <a:pt x="166" y="39"/>
                      <a:pt x="166" y="38"/>
                    </a:cubicBezTo>
                    <a:cubicBezTo>
                      <a:pt x="166" y="38"/>
                      <a:pt x="166" y="38"/>
                      <a:pt x="166" y="38"/>
                    </a:cubicBezTo>
                    <a:cubicBezTo>
                      <a:pt x="166" y="38"/>
                      <a:pt x="166" y="38"/>
                      <a:pt x="166" y="38"/>
                    </a:cubicBezTo>
                    <a:cubicBezTo>
                      <a:pt x="166" y="37"/>
                      <a:pt x="166" y="37"/>
                      <a:pt x="166" y="37"/>
                    </a:cubicBezTo>
                    <a:cubicBezTo>
                      <a:pt x="166" y="37"/>
                      <a:pt x="166" y="37"/>
                      <a:pt x="166" y="36"/>
                    </a:cubicBezTo>
                    <a:cubicBezTo>
                      <a:pt x="166" y="36"/>
                      <a:pt x="166" y="36"/>
                      <a:pt x="166" y="36"/>
                    </a:cubicBezTo>
                    <a:cubicBezTo>
                      <a:pt x="166" y="36"/>
                      <a:pt x="166" y="36"/>
                      <a:pt x="166" y="36"/>
                    </a:cubicBezTo>
                    <a:cubicBezTo>
                      <a:pt x="166" y="36"/>
                      <a:pt x="166" y="36"/>
                      <a:pt x="166" y="36"/>
                    </a:cubicBezTo>
                    <a:cubicBezTo>
                      <a:pt x="167" y="36"/>
                      <a:pt x="166" y="36"/>
                      <a:pt x="166" y="35"/>
                    </a:cubicBezTo>
                    <a:cubicBezTo>
                      <a:pt x="166" y="35"/>
                      <a:pt x="166" y="35"/>
                      <a:pt x="166" y="35"/>
                    </a:cubicBezTo>
                    <a:cubicBezTo>
                      <a:pt x="166" y="35"/>
                      <a:pt x="166" y="35"/>
                      <a:pt x="166" y="35"/>
                    </a:cubicBezTo>
                    <a:cubicBezTo>
                      <a:pt x="166" y="34"/>
                      <a:pt x="167" y="35"/>
                      <a:pt x="167" y="34"/>
                    </a:cubicBezTo>
                    <a:cubicBezTo>
                      <a:pt x="168" y="34"/>
                      <a:pt x="167" y="34"/>
                      <a:pt x="167" y="33"/>
                    </a:cubicBezTo>
                    <a:cubicBezTo>
                      <a:pt x="167" y="33"/>
                      <a:pt x="168" y="33"/>
                      <a:pt x="168" y="33"/>
                    </a:cubicBezTo>
                    <a:cubicBezTo>
                      <a:pt x="168" y="33"/>
                      <a:pt x="169" y="33"/>
                      <a:pt x="169" y="32"/>
                    </a:cubicBezTo>
                    <a:cubicBezTo>
                      <a:pt x="169" y="32"/>
                      <a:pt x="169" y="32"/>
                      <a:pt x="169" y="32"/>
                    </a:cubicBezTo>
                    <a:cubicBezTo>
                      <a:pt x="169" y="32"/>
                      <a:pt x="169" y="32"/>
                      <a:pt x="169" y="32"/>
                    </a:cubicBezTo>
                    <a:cubicBezTo>
                      <a:pt x="169" y="32"/>
                      <a:pt x="169" y="32"/>
                      <a:pt x="169" y="31"/>
                    </a:cubicBezTo>
                    <a:cubicBezTo>
                      <a:pt x="169" y="31"/>
                      <a:pt x="169" y="31"/>
                      <a:pt x="169" y="31"/>
                    </a:cubicBezTo>
                    <a:cubicBezTo>
                      <a:pt x="169" y="31"/>
                      <a:pt x="169" y="31"/>
                      <a:pt x="169" y="31"/>
                    </a:cubicBezTo>
                    <a:cubicBezTo>
                      <a:pt x="169" y="31"/>
                      <a:pt x="169" y="31"/>
                      <a:pt x="169" y="31"/>
                    </a:cubicBezTo>
                    <a:cubicBezTo>
                      <a:pt x="169" y="31"/>
                      <a:pt x="169" y="32"/>
                      <a:pt x="169" y="32"/>
                    </a:cubicBezTo>
                    <a:cubicBezTo>
                      <a:pt x="169" y="32"/>
                      <a:pt x="169" y="32"/>
                      <a:pt x="169" y="32"/>
                    </a:cubicBezTo>
                    <a:cubicBezTo>
                      <a:pt x="169" y="32"/>
                      <a:pt x="169" y="32"/>
                      <a:pt x="169" y="32"/>
                    </a:cubicBezTo>
                    <a:cubicBezTo>
                      <a:pt x="169" y="32"/>
                      <a:pt x="170" y="32"/>
                      <a:pt x="170" y="32"/>
                    </a:cubicBezTo>
                    <a:cubicBezTo>
                      <a:pt x="170" y="32"/>
                      <a:pt x="170" y="32"/>
                      <a:pt x="170" y="32"/>
                    </a:cubicBezTo>
                    <a:cubicBezTo>
                      <a:pt x="170" y="32"/>
                      <a:pt x="170" y="32"/>
                      <a:pt x="170" y="32"/>
                    </a:cubicBezTo>
                    <a:cubicBezTo>
                      <a:pt x="170" y="32"/>
                      <a:pt x="170" y="32"/>
                      <a:pt x="171" y="32"/>
                    </a:cubicBezTo>
                    <a:cubicBezTo>
                      <a:pt x="171" y="32"/>
                      <a:pt x="171" y="33"/>
                      <a:pt x="171" y="33"/>
                    </a:cubicBezTo>
                    <a:cubicBezTo>
                      <a:pt x="171" y="33"/>
                      <a:pt x="171" y="33"/>
                      <a:pt x="171" y="32"/>
                    </a:cubicBezTo>
                    <a:cubicBezTo>
                      <a:pt x="171" y="32"/>
                      <a:pt x="171" y="32"/>
                      <a:pt x="171" y="32"/>
                    </a:cubicBezTo>
                    <a:cubicBezTo>
                      <a:pt x="171" y="32"/>
                      <a:pt x="171" y="32"/>
                      <a:pt x="171" y="32"/>
                    </a:cubicBezTo>
                    <a:cubicBezTo>
                      <a:pt x="171" y="32"/>
                      <a:pt x="171" y="31"/>
                      <a:pt x="171" y="31"/>
                    </a:cubicBezTo>
                    <a:cubicBezTo>
                      <a:pt x="172" y="31"/>
                      <a:pt x="172" y="31"/>
                      <a:pt x="172" y="31"/>
                    </a:cubicBezTo>
                    <a:cubicBezTo>
                      <a:pt x="172" y="31"/>
                      <a:pt x="172" y="31"/>
                      <a:pt x="172" y="31"/>
                    </a:cubicBezTo>
                    <a:cubicBezTo>
                      <a:pt x="172" y="31"/>
                      <a:pt x="172" y="31"/>
                      <a:pt x="172" y="31"/>
                    </a:cubicBezTo>
                    <a:cubicBezTo>
                      <a:pt x="172" y="31"/>
                      <a:pt x="172" y="30"/>
                      <a:pt x="172" y="30"/>
                    </a:cubicBezTo>
                    <a:cubicBezTo>
                      <a:pt x="172" y="30"/>
                      <a:pt x="172" y="30"/>
                      <a:pt x="172" y="30"/>
                    </a:cubicBezTo>
                    <a:cubicBezTo>
                      <a:pt x="172" y="30"/>
                      <a:pt x="172" y="30"/>
                      <a:pt x="173" y="30"/>
                    </a:cubicBezTo>
                    <a:cubicBezTo>
                      <a:pt x="173" y="30"/>
                      <a:pt x="172" y="30"/>
                      <a:pt x="172" y="29"/>
                    </a:cubicBezTo>
                    <a:cubicBezTo>
                      <a:pt x="172" y="29"/>
                      <a:pt x="172" y="29"/>
                      <a:pt x="172" y="29"/>
                    </a:cubicBezTo>
                    <a:cubicBezTo>
                      <a:pt x="172" y="29"/>
                      <a:pt x="172" y="29"/>
                      <a:pt x="173" y="29"/>
                    </a:cubicBezTo>
                    <a:cubicBezTo>
                      <a:pt x="173" y="29"/>
                      <a:pt x="173" y="29"/>
                      <a:pt x="173" y="29"/>
                    </a:cubicBezTo>
                    <a:cubicBezTo>
                      <a:pt x="173" y="29"/>
                      <a:pt x="173" y="29"/>
                      <a:pt x="173" y="29"/>
                    </a:cubicBezTo>
                    <a:cubicBezTo>
                      <a:pt x="173" y="29"/>
                      <a:pt x="173" y="29"/>
                      <a:pt x="173" y="29"/>
                    </a:cubicBezTo>
                    <a:cubicBezTo>
                      <a:pt x="174" y="29"/>
                      <a:pt x="174" y="29"/>
                      <a:pt x="174" y="29"/>
                    </a:cubicBezTo>
                    <a:cubicBezTo>
                      <a:pt x="174" y="29"/>
                      <a:pt x="174" y="29"/>
                      <a:pt x="174" y="29"/>
                    </a:cubicBezTo>
                    <a:cubicBezTo>
                      <a:pt x="174" y="29"/>
                      <a:pt x="174" y="29"/>
                      <a:pt x="175" y="29"/>
                    </a:cubicBezTo>
                    <a:cubicBezTo>
                      <a:pt x="175" y="29"/>
                      <a:pt x="175" y="29"/>
                      <a:pt x="175" y="29"/>
                    </a:cubicBezTo>
                    <a:cubicBezTo>
                      <a:pt x="175" y="29"/>
                      <a:pt x="175" y="29"/>
                      <a:pt x="175" y="29"/>
                    </a:cubicBezTo>
                    <a:cubicBezTo>
                      <a:pt x="176" y="29"/>
                      <a:pt x="176" y="29"/>
                      <a:pt x="176" y="29"/>
                    </a:cubicBezTo>
                    <a:cubicBezTo>
                      <a:pt x="176" y="29"/>
                      <a:pt x="176" y="29"/>
                      <a:pt x="176" y="29"/>
                    </a:cubicBezTo>
                    <a:cubicBezTo>
                      <a:pt x="176" y="29"/>
                      <a:pt x="177" y="29"/>
                      <a:pt x="177" y="29"/>
                    </a:cubicBezTo>
                    <a:cubicBezTo>
                      <a:pt x="177" y="29"/>
                      <a:pt x="177" y="29"/>
                      <a:pt x="177" y="29"/>
                    </a:cubicBezTo>
                    <a:cubicBezTo>
                      <a:pt x="177" y="29"/>
                      <a:pt x="177" y="29"/>
                      <a:pt x="177" y="29"/>
                    </a:cubicBezTo>
                    <a:cubicBezTo>
                      <a:pt x="177" y="29"/>
                      <a:pt x="177" y="29"/>
                      <a:pt x="177" y="29"/>
                    </a:cubicBezTo>
                    <a:cubicBezTo>
                      <a:pt x="176" y="30"/>
                      <a:pt x="177" y="30"/>
                      <a:pt x="177" y="30"/>
                    </a:cubicBezTo>
                    <a:cubicBezTo>
                      <a:pt x="177" y="31"/>
                      <a:pt x="178" y="31"/>
                      <a:pt x="178" y="31"/>
                    </a:cubicBezTo>
                    <a:cubicBezTo>
                      <a:pt x="179" y="31"/>
                      <a:pt x="179" y="30"/>
                      <a:pt x="179" y="30"/>
                    </a:cubicBezTo>
                    <a:cubicBezTo>
                      <a:pt x="179" y="30"/>
                      <a:pt x="179" y="30"/>
                      <a:pt x="180" y="30"/>
                    </a:cubicBezTo>
                    <a:cubicBezTo>
                      <a:pt x="180" y="30"/>
                      <a:pt x="180" y="30"/>
                      <a:pt x="180" y="30"/>
                    </a:cubicBezTo>
                    <a:cubicBezTo>
                      <a:pt x="180" y="31"/>
                      <a:pt x="180" y="31"/>
                      <a:pt x="180" y="31"/>
                    </a:cubicBezTo>
                    <a:cubicBezTo>
                      <a:pt x="180" y="31"/>
                      <a:pt x="181" y="31"/>
                      <a:pt x="181" y="31"/>
                    </a:cubicBezTo>
                    <a:cubicBezTo>
                      <a:pt x="181" y="31"/>
                      <a:pt x="181" y="31"/>
                      <a:pt x="181" y="31"/>
                    </a:cubicBezTo>
                    <a:cubicBezTo>
                      <a:pt x="181" y="31"/>
                      <a:pt x="181" y="31"/>
                      <a:pt x="181" y="31"/>
                    </a:cubicBezTo>
                    <a:cubicBezTo>
                      <a:pt x="181" y="31"/>
                      <a:pt x="181" y="31"/>
                      <a:pt x="182" y="31"/>
                    </a:cubicBezTo>
                    <a:cubicBezTo>
                      <a:pt x="182" y="31"/>
                      <a:pt x="182" y="31"/>
                      <a:pt x="182" y="31"/>
                    </a:cubicBezTo>
                    <a:cubicBezTo>
                      <a:pt x="182" y="31"/>
                      <a:pt x="182" y="31"/>
                      <a:pt x="182" y="31"/>
                    </a:cubicBezTo>
                    <a:cubicBezTo>
                      <a:pt x="182" y="31"/>
                      <a:pt x="182" y="31"/>
                      <a:pt x="182" y="31"/>
                    </a:cubicBezTo>
                    <a:cubicBezTo>
                      <a:pt x="182" y="31"/>
                      <a:pt x="182" y="31"/>
                      <a:pt x="182" y="31"/>
                    </a:cubicBezTo>
                    <a:cubicBezTo>
                      <a:pt x="182" y="31"/>
                      <a:pt x="182" y="31"/>
                      <a:pt x="182" y="31"/>
                    </a:cubicBezTo>
                    <a:cubicBezTo>
                      <a:pt x="182" y="31"/>
                      <a:pt x="183" y="31"/>
                      <a:pt x="183" y="31"/>
                    </a:cubicBezTo>
                    <a:cubicBezTo>
                      <a:pt x="183" y="31"/>
                      <a:pt x="183" y="31"/>
                      <a:pt x="183" y="31"/>
                    </a:cubicBezTo>
                    <a:cubicBezTo>
                      <a:pt x="183" y="31"/>
                      <a:pt x="183" y="31"/>
                      <a:pt x="183" y="31"/>
                    </a:cubicBezTo>
                    <a:cubicBezTo>
                      <a:pt x="183" y="31"/>
                      <a:pt x="183" y="31"/>
                      <a:pt x="183" y="31"/>
                    </a:cubicBezTo>
                    <a:cubicBezTo>
                      <a:pt x="183" y="31"/>
                      <a:pt x="183" y="31"/>
                      <a:pt x="183" y="31"/>
                    </a:cubicBezTo>
                    <a:cubicBezTo>
                      <a:pt x="183" y="31"/>
                      <a:pt x="183" y="31"/>
                      <a:pt x="183" y="31"/>
                    </a:cubicBezTo>
                    <a:cubicBezTo>
                      <a:pt x="183" y="31"/>
                      <a:pt x="184" y="31"/>
                      <a:pt x="184" y="31"/>
                    </a:cubicBezTo>
                    <a:cubicBezTo>
                      <a:pt x="184" y="31"/>
                      <a:pt x="184" y="31"/>
                      <a:pt x="185" y="31"/>
                    </a:cubicBezTo>
                    <a:cubicBezTo>
                      <a:pt x="185" y="32"/>
                      <a:pt x="185" y="32"/>
                      <a:pt x="185" y="32"/>
                    </a:cubicBezTo>
                    <a:cubicBezTo>
                      <a:pt x="185" y="32"/>
                      <a:pt x="185" y="32"/>
                      <a:pt x="186" y="32"/>
                    </a:cubicBezTo>
                    <a:cubicBezTo>
                      <a:pt x="186" y="32"/>
                      <a:pt x="186" y="32"/>
                      <a:pt x="186" y="32"/>
                    </a:cubicBezTo>
                    <a:cubicBezTo>
                      <a:pt x="186" y="32"/>
                      <a:pt x="186" y="32"/>
                      <a:pt x="186" y="32"/>
                    </a:cubicBezTo>
                    <a:cubicBezTo>
                      <a:pt x="186" y="32"/>
                      <a:pt x="186" y="32"/>
                      <a:pt x="186" y="32"/>
                    </a:cubicBezTo>
                    <a:cubicBezTo>
                      <a:pt x="186" y="32"/>
                      <a:pt x="186" y="32"/>
                      <a:pt x="186" y="32"/>
                    </a:cubicBezTo>
                    <a:cubicBezTo>
                      <a:pt x="186" y="32"/>
                      <a:pt x="186" y="32"/>
                      <a:pt x="186" y="32"/>
                    </a:cubicBezTo>
                    <a:cubicBezTo>
                      <a:pt x="187" y="32"/>
                      <a:pt x="186" y="32"/>
                      <a:pt x="187" y="32"/>
                    </a:cubicBezTo>
                    <a:cubicBezTo>
                      <a:pt x="187" y="32"/>
                      <a:pt x="187" y="32"/>
                      <a:pt x="187" y="31"/>
                    </a:cubicBezTo>
                    <a:cubicBezTo>
                      <a:pt x="187" y="31"/>
                      <a:pt x="187" y="31"/>
                      <a:pt x="187" y="31"/>
                    </a:cubicBezTo>
                    <a:cubicBezTo>
                      <a:pt x="187" y="31"/>
                      <a:pt x="187" y="31"/>
                      <a:pt x="187" y="31"/>
                    </a:cubicBezTo>
                    <a:cubicBezTo>
                      <a:pt x="187" y="31"/>
                      <a:pt x="187" y="31"/>
                      <a:pt x="187" y="31"/>
                    </a:cubicBezTo>
                    <a:cubicBezTo>
                      <a:pt x="187" y="31"/>
                      <a:pt x="187" y="31"/>
                      <a:pt x="188" y="31"/>
                    </a:cubicBezTo>
                    <a:cubicBezTo>
                      <a:pt x="188" y="31"/>
                      <a:pt x="188" y="31"/>
                      <a:pt x="188" y="31"/>
                    </a:cubicBezTo>
                    <a:cubicBezTo>
                      <a:pt x="188" y="31"/>
                      <a:pt x="188" y="32"/>
                      <a:pt x="188" y="32"/>
                    </a:cubicBezTo>
                    <a:cubicBezTo>
                      <a:pt x="188" y="32"/>
                      <a:pt x="188" y="31"/>
                      <a:pt x="188" y="31"/>
                    </a:cubicBezTo>
                    <a:cubicBezTo>
                      <a:pt x="188" y="31"/>
                      <a:pt x="189" y="31"/>
                      <a:pt x="189" y="31"/>
                    </a:cubicBezTo>
                    <a:cubicBezTo>
                      <a:pt x="189" y="32"/>
                      <a:pt x="189" y="32"/>
                      <a:pt x="189" y="32"/>
                    </a:cubicBezTo>
                    <a:cubicBezTo>
                      <a:pt x="189" y="32"/>
                      <a:pt x="189" y="32"/>
                      <a:pt x="189" y="32"/>
                    </a:cubicBezTo>
                    <a:cubicBezTo>
                      <a:pt x="190" y="32"/>
                      <a:pt x="190" y="32"/>
                      <a:pt x="190" y="32"/>
                    </a:cubicBezTo>
                    <a:cubicBezTo>
                      <a:pt x="190" y="32"/>
                      <a:pt x="190" y="32"/>
                      <a:pt x="190" y="32"/>
                    </a:cubicBezTo>
                    <a:cubicBezTo>
                      <a:pt x="190" y="32"/>
                      <a:pt x="190" y="32"/>
                      <a:pt x="191" y="32"/>
                    </a:cubicBezTo>
                    <a:cubicBezTo>
                      <a:pt x="191" y="32"/>
                      <a:pt x="191" y="32"/>
                      <a:pt x="191" y="32"/>
                    </a:cubicBezTo>
                    <a:cubicBezTo>
                      <a:pt x="191" y="32"/>
                      <a:pt x="192" y="32"/>
                      <a:pt x="192" y="32"/>
                    </a:cubicBezTo>
                    <a:cubicBezTo>
                      <a:pt x="192" y="32"/>
                      <a:pt x="192" y="32"/>
                      <a:pt x="192" y="32"/>
                    </a:cubicBezTo>
                    <a:cubicBezTo>
                      <a:pt x="192" y="32"/>
                      <a:pt x="192" y="32"/>
                      <a:pt x="192" y="32"/>
                    </a:cubicBezTo>
                    <a:cubicBezTo>
                      <a:pt x="192" y="32"/>
                      <a:pt x="193" y="32"/>
                      <a:pt x="193" y="32"/>
                    </a:cubicBezTo>
                    <a:cubicBezTo>
                      <a:pt x="193" y="32"/>
                      <a:pt x="193" y="32"/>
                      <a:pt x="193" y="32"/>
                    </a:cubicBezTo>
                    <a:cubicBezTo>
                      <a:pt x="193" y="32"/>
                      <a:pt x="193" y="32"/>
                      <a:pt x="193" y="32"/>
                    </a:cubicBezTo>
                    <a:cubicBezTo>
                      <a:pt x="193" y="32"/>
                      <a:pt x="193" y="32"/>
                      <a:pt x="194" y="32"/>
                    </a:cubicBezTo>
                    <a:cubicBezTo>
                      <a:pt x="194" y="32"/>
                      <a:pt x="194" y="32"/>
                      <a:pt x="194" y="32"/>
                    </a:cubicBezTo>
                    <a:cubicBezTo>
                      <a:pt x="194" y="32"/>
                      <a:pt x="194" y="32"/>
                      <a:pt x="195" y="31"/>
                    </a:cubicBezTo>
                    <a:cubicBezTo>
                      <a:pt x="195" y="31"/>
                      <a:pt x="195" y="31"/>
                      <a:pt x="195" y="31"/>
                    </a:cubicBezTo>
                    <a:cubicBezTo>
                      <a:pt x="195" y="31"/>
                      <a:pt x="195" y="31"/>
                      <a:pt x="196" y="31"/>
                    </a:cubicBezTo>
                    <a:cubicBezTo>
                      <a:pt x="196" y="31"/>
                      <a:pt x="196" y="30"/>
                      <a:pt x="196" y="30"/>
                    </a:cubicBezTo>
                    <a:cubicBezTo>
                      <a:pt x="196" y="30"/>
                      <a:pt x="196" y="30"/>
                      <a:pt x="196" y="30"/>
                    </a:cubicBezTo>
                    <a:cubicBezTo>
                      <a:pt x="196" y="30"/>
                      <a:pt x="196" y="30"/>
                      <a:pt x="196" y="30"/>
                    </a:cubicBezTo>
                    <a:cubicBezTo>
                      <a:pt x="196" y="30"/>
                      <a:pt x="197" y="30"/>
                      <a:pt x="197" y="30"/>
                    </a:cubicBezTo>
                    <a:cubicBezTo>
                      <a:pt x="197" y="30"/>
                      <a:pt x="197" y="30"/>
                      <a:pt x="197" y="30"/>
                    </a:cubicBezTo>
                    <a:cubicBezTo>
                      <a:pt x="197" y="30"/>
                      <a:pt x="197" y="30"/>
                      <a:pt x="197" y="30"/>
                    </a:cubicBezTo>
                    <a:cubicBezTo>
                      <a:pt x="197" y="30"/>
                      <a:pt x="197" y="30"/>
                      <a:pt x="197" y="30"/>
                    </a:cubicBezTo>
                    <a:cubicBezTo>
                      <a:pt x="197" y="30"/>
                      <a:pt x="198" y="30"/>
                      <a:pt x="198" y="30"/>
                    </a:cubicBezTo>
                    <a:cubicBezTo>
                      <a:pt x="198" y="29"/>
                      <a:pt x="198" y="29"/>
                      <a:pt x="198" y="29"/>
                    </a:cubicBezTo>
                    <a:cubicBezTo>
                      <a:pt x="198" y="29"/>
                      <a:pt x="198" y="29"/>
                      <a:pt x="197" y="29"/>
                    </a:cubicBezTo>
                    <a:cubicBezTo>
                      <a:pt x="197" y="29"/>
                      <a:pt x="197" y="29"/>
                      <a:pt x="197" y="29"/>
                    </a:cubicBezTo>
                    <a:cubicBezTo>
                      <a:pt x="197" y="29"/>
                      <a:pt x="197" y="29"/>
                      <a:pt x="197" y="29"/>
                    </a:cubicBezTo>
                    <a:cubicBezTo>
                      <a:pt x="197" y="29"/>
                      <a:pt x="197" y="29"/>
                      <a:pt x="197" y="29"/>
                    </a:cubicBezTo>
                    <a:cubicBezTo>
                      <a:pt x="197" y="29"/>
                      <a:pt x="197" y="29"/>
                      <a:pt x="197" y="28"/>
                    </a:cubicBezTo>
                    <a:cubicBezTo>
                      <a:pt x="197" y="28"/>
                      <a:pt x="197" y="28"/>
                      <a:pt x="197" y="28"/>
                    </a:cubicBezTo>
                    <a:cubicBezTo>
                      <a:pt x="198" y="28"/>
                      <a:pt x="198" y="28"/>
                      <a:pt x="198" y="28"/>
                    </a:cubicBezTo>
                    <a:cubicBezTo>
                      <a:pt x="198" y="28"/>
                      <a:pt x="198" y="28"/>
                      <a:pt x="198" y="28"/>
                    </a:cubicBezTo>
                    <a:cubicBezTo>
                      <a:pt x="198" y="28"/>
                      <a:pt x="198" y="28"/>
                      <a:pt x="199" y="28"/>
                    </a:cubicBezTo>
                    <a:cubicBezTo>
                      <a:pt x="199" y="28"/>
                      <a:pt x="199" y="28"/>
                      <a:pt x="199" y="28"/>
                    </a:cubicBezTo>
                    <a:cubicBezTo>
                      <a:pt x="199" y="28"/>
                      <a:pt x="199" y="28"/>
                      <a:pt x="199" y="28"/>
                    </a:cubicBezTo>
                    <a:cubicBezTo>
                      <a:pt x="199" y="28"/>
                      <a:pt x="199" y="28"/>
                      <a:pt x="199" y="28"/>
                    </a:cubicBezTo>
                    <a:cubicBezTo>
                      <a:pt x="199" y="28"/>
                      <a:pt x="199" y="28"/>
                      <a:pt x="199" y="28"/>
                    </a:cubicBezTo>
                    <a:cubicBezTo>
                      <a:pt x="199" y="27"/>
                      <a:pt x="199" y="27"/>
                      <a:pt x="199" y="27"/>
                    </a:cubicBezTo>
                    <a:cubicBezTo>
                      <a:pt x="199" y="27"/>
                      <a:pt x="199" y="27"/>
                      <a:pt x="199" y="27"/>
                    </a:cubicBezTo>
                    <a:cubicBezTo>
                      <a:pt x="199" y="27"/>
                      <a:pt x="199" y="27"/>
                      <a:pt x="199" y="27"/>
                    </a:cubicBezTo>
                    <a:cubicBezTo>
                      <a:pt x="199" y="27"/>
                      <a:pt x="199" y="27"/>
                      <a:pt x="199" y="27"/>
                    </a:cubicBezTo>
                    <a:cubicBezTo>
                      <a:pt x="200" y="27"/>
                      <a:pt x="200" y="27"/>
                      <a:pt x="200" y="27"/>
                    </a:cubicBezTo>
                    <a:cubicBezTo>
                      <a:pt x="200" y="26"/>
                      <a:pt x="200" y="26"/>
                      <a:pt x="200" y="26"/>
                    </a:cubicBezTo>
                    <a:cubicBezTo>
                      <a:pt x="200" y="26"/>
                      <a:pt x="200" y="26"/>
                      <a:pt x="200" y="26"/>
                    </a:cubicBezTo>
                    <a:cubicBezTo>
                      <a:pt x="200" y="26"/>
                      <a:pt x="200" y="26"/>
                      <a:pt x="200" y="26"/>
                    </a:cubicBezTo>
                    <a:cubicBezTo>
                      <a:pt x="200" y="26"/>
                      <a:pt x="200" y="26"/>
                      <a:pt x="200" y="26"/>
                    </a:cubicBezTo>
                    <a:cubicBezTo>
                      <a:pt x="201" y="26"/>
                      <a:pt x="201" y="26"/>
                      <a:pt x="201" y="26"/>
                    </a:cubicBezTo>
                    <a:cubicBezTo>
                      <a:pt x="201" y="26"/>
                      <a:pt x="201" y="27"/>
                      <a:pt x="201" y="27"/>
                    </a:cubicBezTo>
                    <a:cubicBezTo>
                      <a:pt x="201" y="27"/>
                      <a:pt x="201" y="26"/>
                      <a:pt x="201" y="26"/>
                    </a:cubicBezTo>
                    <a:cubicBezTo>
                      <a:pt x="201" y="27"/>
                      <a:pt x="201" y="27"/>
                      <a:pt x="201" y="27"/>
                    </a:cubicBezTo>
                    <a:cubicBezTo>
                      <a:pt x="201" y="27"/>
                      <a:pt x="201" y="27"/>
                      <a:pt x="201" y="27"/>
                    </a:cubicBezTo>
                    <a:cubicBezTo>
                      <a:pt x="202" y="27"/>
                      <a:pt x="202" y="27"/>
                      <a:pt x="202" y="27"/>
                    </a:cubicBezTo>
                    <a:cubicBezTo>
                      <a:pt x="202" y="28"/>
                      <a:pt x="202" y="28"/>
                      <a:pt x="202" y="28"/>
                    </a:cubicBezTo>
                    <a:close/>
                    <a:moveTo>
                      <a:pt x="27" y="49"/>
                    </a:move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6" y="48"/>
                      <a:pt x="26" y="47"/>
                      <a:pt x="26" y="47"/>
                    </a:cubicBezTo>
                    <a:cubicBezTo>
                      <a:pt x="26" y="47"/>
                      <a:pt x="26" y="47"/>
                      <a:pt x="27" y="47"/>
                    </a:cubicBezTo>
                    <a:cubicBezTo>
                      <a:pt x="27" y="47"/>
                      <a:pt x="26" y="47"/>
                      <a:pt x="26" y="47"/>
                    </a:cubicBezTo>
                    <a:cubicBezTo>
                      <a:pt x="26" y="47"/>
                      <a:pt x="26" y="47"/>
                      <a:pt x="26" y="47"/>
                    </a:cubicBezTo>
                    <a:cubicBezTo>
                      <a:pt x="26" y="47"/>
                      <a:pt x="26" y="47"/>
                      <a:pt x="26" y="47"/>
                    </a:cubicBezTo>
                    <a:cubicBezTo>
                      <a:pt x="26" y="47"/>
                      <a:pt x="26" y="47"/>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5"/>
                      <a:pt x="25" y="45"/>
                      <a:pt x="25" y="45"/>
                    </a:cubicBezTo>
                    <a:cubicBezTo>
                      <a:pt x="25" y="45"/>
                      <a:pt x="25" y="45"/>
                      <a:pt x="25" y="45"/>
                    </a:cubicBezTo>
                    <a:cubicBezTo>
                      <a:pt x="25" y="45"/>
                      <a:pt x="25" y="45"/>
                      <a:pt x="25" y="45"/>
                    </a:cubicBezTo>
                    <a:cubicBezTo>
                      <a:pt x="25" y="45"/>
                      <a:pt x="25" y="45"/>
                      <a:pt x="25" y="44"/>
                    </a:cubicBezTo>
                    <a:cubicBezTo>
                      <a:pt x="25" y="44"/>
                      <a:pt x="25" y="44"/>
                      <a:pt x="25" y="44"/>
                    </a:cubicBezTo>
                    <a:cubicBezTo>
                      <a:pt x="25" y="44"/>
                      <a:pt x="25" y="44"/>
                      <a:pt x="25" y="44"/>
                    </a:cubicBezTo>
                    <a:cubicBezTo>
                      <a:pt x="25" y="44"/>
                      <a:pt x="25" y="44"/>
                      <a:pt x="25" y="44"/>
                    </a:cubicBezTo>
                    <a:cubicBezTo>
                      <a:pt x="25" y="44"/>
                      <a:pt x="25" y="44"/>
                      <a:pt x="25" y="44"/>
                    </a:cubicBezTo>
                    <a:cubicBezTo>
                      <a:pt x="25" y="44"/>
                      <a:pt x="25" y="44"/>
                      <a:pt x="24" y="44"/>
                    </a:cubicBezTo>
                    <a:cubicBezTo>
                      <a:pt x="24" y="44"/>
                      <a:pt x="24" y="44"/>
                      <a:pt x="24" y="44"/>
                    </a:cubicBezTo>
                    <a:cubicBezTo>
                      <a:pt x="24" y="44"/>
                      <a:pt x="24" y="44"/>
                      <a:pt x="23" y="44"/>
                    </a:cubicBezTo>
                    <a:cubicBezTo>
                      <a:pt x="23" y="44"/>
                      <a:pt x="23" y="44"/>
                      <a:pt x="23" y="44"/>
                    </a:cubicBezTo>
                    <a:cubicBezTo>
                      <a:pt x="23" y="44"/>
                      <a:pt x="23" y="44"/>
                      <a:pt x="23" y="44"/>
                    </a:cubicBezTo>
                    <a:cubicBezTo>
                      <a:pt x="23" y="45"/>
                      <a:pt x="23" y="45"/>
                      <a:pt x="23" y="45"/>
                    </a:cubicBezTo>
                    <a:cubicBezTo>
                      <a:pt x="23" y="45"/>
                      <a:pt x="23" y="45"/>
                      <a:pt x="23" y="45"/>
                    </a:cubicBezTo>
                    <a:cubicBezTo>
                      <a:pt x="23" y="45"/>
                      <a:pt x="23" y="46"/>
                      <a:pt x="23" y="46"/>
                    </a:cubicBezTo>
                    <a:cubicBezTo>
                      <a:pt x="23" y="46"/>
                      <a:pt x="23" y="46"/>
                      <a:pt x="23" y="46"/>
                    </a:cubicBezTo>
                    <a:cubicBezTo>
                      <a:pt x="23" y="46"/>
                      <a:pt x="23" y="46"/>
                      <a:pt x="23" y="46"/>
                    </a:cubicBezTo>
                    <a:cubicBezTo>
                      <a:pt x="23" y="47"/>
                      <a:pt x="23" y="47"/>
                      <a:pt x="24" y="47"/>
                    </a:cubicBezTo>
                    <a:cubicBezTo>
                      <a:pt x="24" y="47"/>
                      <a:pt x="24" y="47"/>
                      <a:pt x="24" y="48"/>
                    </a:cubicBezTo>
                    <a:cubicBezTo>
                      <a:pt x="24" y="48"/>
                      <a:pt x="24" y="48"/>
                      <a:pt x="24" y="48"/>
                    </a:cubicBezTo>
                    <a:cubicBezTo>
                      <a:pt x="24" y="48"/>
                      <a:pt x="24" y="48"/>
                      <a:pt x="24" y="48"/>
                    </a:cubicBezTo>
                    <a:cubicBezTo>
                      <a:pt x="24" y="48"/>
                      <a:pt x="24" y="48"/>
                      <a:pt x="24" y="48"/>
                    </a:cubicBezTo>
                    <a:cubicBezTo>
                      <a:pt x="24" y="49"/>
                      <a:pt x="24" y="49"/>
                      <a:pt x="25" y="49"/>
                    </a:cubicBezTo>
                    <a:cubicBezTo>
                      <a:pt x="25" y="49"/>
                      <a:pt x="25" y="49"/>
                      <a:pt x="26" y="50"/>
                    </a:cubicBezTo>
                    <a:cubicBezTo>
                      <a:pt x="26" y="50"/>
                      <a:pt x="26" y="50"/>
                      <a:pt x="26" y="50"/>
                    </a:cubicBezTo>
                    <a:cubicBezTo>
                      <a:pt x="26" y="50"/>
                      <a:pt x="26" y="50"/>
                      <a:pt x="26" y="50"/>
                    </a:cubicBezTo>
                    <a:cubicBezTo>
                      <a:pt x="27" y="50"/>
                      <a:pt x="27" y="49"/>
                      <a:pt x="27" y="50"/>
                    </a:cubicBezTo>
                    <a:cubicBezTo>
                      <a:pt x="27" y="50"/>
                      <a:pt x="27" y="50"/>
                      <a:pt x="27" y="50"/>
                    </a:cubicBezTo>
                    <a:cubicBezTo>
                      <a:pt x="27" y="50"/>
                      <a:pt x="27" y="49"/>
                      <a:pt x="27" y="49"/>
                    </a:cubicBezTo>
                    <a:cubicBezTo>
                      <a:pt x="27" y="49"/>
                      <a:pt x="27" y="49"/>
                      <a:pt x="27" y="49"/>
                    </a:cubicBezTo>
                    <a:cubicBezTo>
                      <a:pt x="27" y="49"/>
                      <a:pt x="27" y="49"/>
                      <a:pt x="27" y="49"/>
                    </a:cubicBezTo>
                    <a:cubicBezTo>
                      <a:pt x="27" y="49"/>
                      <a:pt x="27" y="49"/>
                      <a:pt x="27" y="49"/>
                    </a:cubicBezTo>
                    <a:cubicBezTo>
                      <a:pt x="27" y="49"/>
                      <a:pt x="27" y="49"/>
                      <a:pt x="27" y="49"/>
                    </a:cubicBezTo>
                    <a:cubicBezTo>
                      <a:pt x="27" y="49"/>
                      <a:pt x="27" y="49"/>
                      <a:pt x="27" y="49"/>
                    </a:cubicBezTo>
                    <a:cubicBezTo>
                      <a:pt x="27" y="49"/>
                      <a:pt x="27" y="49"/>
                      <a:pt x="27" y="49"/>
                    </a:cubicBezTo>
                    <a:close/>
                    <a:moveTo>
                      <a:pt x="35" y="59"/>
                    </a:moveTo>
                    <a:cubicBezTo>
                      <a:pt x="35" y="59"/>
                      <a:pt x="35" y="59"/>
                      <a:pt x="35" y="58"/>
                    </a:cubicBezTo>
                    <a:cubicBezTo>
                      <a:pt x="35" y="58"/>
                      <a:pt x="35" y="58"/>
                      <a:pt x="35" y="58"/>
                    </a:cubicBezTo>
                    <a:cubicBezTo>
                      <a:pt x="35" y="58"/>
                      <a:pt x="35" y="58"/>
                      <a:pt x="35" y="58"/>
                    </a:cubicBezTo>
                    <a:cubicBezTo>
                      <a:pt x="35" y="58"/>
                      <a:pt x="35" y="58"/>
                      <a:pt x="35" y="58"/>
                    </a:cubicBezTo>
                    <a:cubicBezTo>
                      <a:pt x="35" y="58"/>
                      <a:pt x="35" y="58"/>
                      <a:pt x="35" y="57"/>
                    </a:cubicBezTo>
                    <a:cubicBezTo>
                      <a:pt x="35" y="57"/>
                      <a:pt x="34" y="57"/>
                      <a:pt x="34" y="57"/>
                    </a:cubicBezTo>
                    <a:cubicBezTo>
                      <a:pt x="34" y="57"/>
                      <a:pt x="34" y="57"/>
                      <a:pt x="34" y="57"/>
                    </a:cubicBezTo>
                    <a:cubicBezTo>
                      <a:pt x="34" y="57"/>
                      <a:pt x="34" y="57"/>
                      <a:pt x="34" y="57"/>
                    </a:cubicBezTo>
                    <a:cubicBezTo>
                      <a:pt x="34" y="57"/>
                      <a:pt x="34" y="56"/>
                      <a:pt x="34" y="56"/>
                    </a:cubicBezTo>
                    <a:cubicBezTo>
                      <a:pt x="34" y="56"/>
                      <a:pt x="33" y="56"/>
                      <a:pt x="33" y="56"/>
                    </a:cubicBezTo>
                    <a:cubicBezTo>
                      <a:pt x="33" y="56"/>
                      <a:pt x="33" y="57"/>
                      <a:pt x="33" y="57"/>
                    </a:cubicBezTo>
                    <a:cubicBezTo>
                      <a:pt x="33" y="57"/>
                      <a:pt x="33" y="57"/>
                      <a:pt x="33" y="57"/>
                    </a:cubicBezTo>
                    <a:cubicBezTo>
                      <a:pt x="33" y="57"/>
                      <a:pt x="33" y="57"/>
                      <a:pt x="33" y="57"/>
                    </a:cubicBezTo>
                    <a:cubicBezTo>
                      <a:pt x="33" y="58"/>
                      <a:pt x="33" y="58"/>
                      <a:pt x="33" y="58"/>
                    </a:cubicBezTo>
                    <a:cubicBezTo>
                      <a:pt x="33" y="58"/>
                      <a:pt x="33" y="58"/>
                      <a:pt x="33" y="58"/>
                    </a:cubicBezTo>
                    <a:cubicBezTo>
                      <a:pt x="33" y="58"/>
                      <a:pt x="34" y="58"/>
                      <a:pt x="34" y="58"/>
                    </a:cubicBezTo>
                    <a:cubicBezTo>
                      <a:pt x="34" y="58"/>
                      <a:pt x="34" y="58"/>
                      <a:pt x="34" y="58"/>
                    </a:cubicBezTo>
                    <a:cubicBezTo>
                      <a:pt x="34" y="58"/>
                      <a:pt x="34" y="58"/>
                      <a:pt x="34" y="58"/>
                    </a:cubicBezTo>
                    <a:cubicBezTo>
                      <a:pt x="34" y="58"/>
                      <a:pt x="34" y="58"/>
                      <a:pt x="34" y="58"/>
                    </a:cubicBezTo>
                    <a:cubicBezTo>
                      <a:pt x="34" y="58"/>
                      <a:pt x="34" y="59"/>
                      <a:pt x="34" y="59"/>
                    </a:cubicBezTo>
                    <a:cubicBezTo>
                      <a:pt x="34" y="59"/>
                      <a:pt x="34" y="59"/>
                      <a:pt x="34" y="59"/>
                    </a:cubicBezTo>
                    <a:cubicBezTo>
                      <a:pt x="34" y="59"/>
                      <a:pt x="34" y="59"/>
                      <a:pt x="34" y="59"/>
                    </a:cubicBezTo>
                    <a:cubicBezTo>
                      <a:pt x="34" y="59"/>
                      <a:pt x="34" y="59"/>
                      <a:pt x="34" y="59"/>
                    </a:cubicBezTo>
                    <a:cubicBezTo>
                      <a:pt x="35" y="59"/>
                      <a:pt x="35" y="60"/>
                      <a:pt x="35" y="60"/>
                    </a:cubicBezTo>
                    <a:cubicBezTo>
                      <a:pt x="35" y="60"/>
                      <a:pt x="35" y="60"/>
                      <a:pt x="35" y="60"/>
                    </a:cubicBezTo>
                    <a:cubicBezTo>
                      <a:pt x="35" y="60"/>
                      <a:pt x="35" y="59"/>
                      <a:pt x="35" y="59"/>
                    </a:cubicBezTo>
                    <a:cubicBezTo>
                      <a:pt x="35" y="59"/>
                      <a:pt x="35" y="59"/>
                      <a:pt x="35" y="59"/>
                    </a:cubicBezTo>
                    <a:cubicBezTo>
                      <a:pt x="35" y="59"/>
                      <a:pt x="35" y="59"/>
                      <a:pt x="35" y="59"/>
                    </a:cubicBezTo>
                    <a:cubicBezTo>
                      <a:pt x="35" y="59"/>
                      <a:pt x="35" y="59"/>
                      <a:pt x="35" y="59"/>
                    </a:cubicBezTo>
                    <a:cubicBezTo>
                      <a:pt x="35" y="59"/>
                      <a:pt x="35" y="59"/>
                      <a:pt x="35" y="59"/>
                    </a:cubicBezTo>
                    <a:close/>
                    <a:moveTo>
                      <a:pt x="31" y="53"/>
                    </a:moveTo>
                    <a:cubicBezTo>
                      <a:pt x="31" y="53"/>
                      <a:pt x="31" y="53"/>
                      <a:pt x="31" y="53"/>
                    </a:cubicBezTo>
                    <a:cubicBezTo>
                      <a:pt x="31" y="53"/>
                      <a:pt x="31" y="53"/>
                      <a:pt x="30" y="53"/>
                    </a:cubicBezTo>
                    <a:cubicBezTo>
                      <a:pt x="30" y="53"/>
                      <a:pt x="30" y="52"/>
                      <a:pt x="30" y="52"/>
                    </a:cubicBezTo>
                    <a:cubicBezTo>
                      <a:pt x="30" y="52"/>
                      <a:pt x="30" y="52"/>
                      <a:pt x="30" y="52"/>
                    </a:cubicBezTo>
                    <a:cubicBezTo>
                      <a:pt x="30" y="52"/>
                      <a:pt x="30" y="51"/>
                      <a:pt x="30" y="51"/>
                    </a:cubicBezTo>
                    <a:cubicBezTo>
                      <a:pt x="30" y="51"/>
                      <a:pt x="29" y="51"/>
                      <a:pt x="29" y="51"/>
                    </a:cubicBezTo>
                    <a:cubicBezTo>
                      <a:pt x="29" y="51"/>
                      <a:pt x="29" y="52"/>
                      <a:pt x="29" y="52"/>
                    </a:cubicBezTo>
                    <a:cubicBezTo>
                      <a:pt x="29" y="52"/>
                      <a:pt x="29" y="52"/>
                      <a:pt x="29" y="52"/>
                    </a:cubicBezTo>
                    <a:cubicBezTo>
                      <a:pt x="29" y="52"/>
                      <a:pt x="29" y="52"/>
                      <a:pt x="29" y="52"/>
                    </a:cubicBezTo>
                    <a:cubicBezTo>
                      <a:pt x="29" y="52"/>
                      <a:pt x="29" y="52"/>
                      <a:pt x="29" y="52"/>
                    </a:cubicBezTo>
                    <a:cubicBezTo>
                      <a:pt x="29" y="53"/>
                      <a:pt x="29" y="53"/>
                      <a:pt x="29" y="53"/>
                    </a:cubicBezTo>
                    <a:cubicBezTo>
                      <a:pt x="29" y="53"/>
                      <a:pt x="29" y="53"/>
                      <a:pt x="29" y="53"/>
                    </a:cubicBezTo>
                    <a:cubicBezTo>
                      <a:pt x="30" y="53"/>
                      <a:pt x="30" y="53"/>
                      <a:pt x="30" y="53"/>
                    </a:cubicBezTo>
                    <a:cubicBezTo>
                      <a:pt x="30" y="53"/>
                      <a:pt x="30" y="53"/>
                      <a:pt x="30" y="53"/>
                    </a:cubicBezTo>
                    <a:cubicBezTo>
                      <a:pt x="30" y="53"/>
                      <a:pt x="30" y="53"/>
                      <a:pt x="30" y="53"/>
                    </a:cubicBezTo>
                    <a:cubicBezTo>
                      <a:pt x="30" y="53"/>
                      <a:pt x="30" y="53"/>
                      <a:pt x="31" y="53"/>
                    </a:cubicBezTo>
                    <a:cubicBezTo>
                      <a:pt x="31" y="53"/>
                      <a:pt x="31" y="53"/>
                      <a:pt x="31" y="53"/>
                    </a:cubicBezTo>
                    <a:cubicBezTo>
                      <a:pt x="31" y="53"/>
                      <a:pt x="31" y="54"/>
                      <a:pt x="31" y="54"/>
                    </a:cubicBezTo>
                    <a:cubicBezTo>
                      <a:pt x="31" y="54"/>
                      <a:pt x="31" y="54"/>
                      <a:pt x="31" y="53"/>
                    </a:cubicBezTo>
                    <a:cubicBezTo>
                      <a:pt x="31" y="53"/>
                      <a:pt x="31" y="53"/>
                      <a:pt x="31" y="53"/>
                    </a:cubicBezTo>
                    <a:close/>
                    <a:moveTo>
                      <a:pt x="33" y="56"/>
                    </a:moveTo>
                    <a:cubicBezTo>
                      <a:pt x="33" y="56"/>
                      <a:pt x="33" y="56"/>
                      <a:pt x="33" y="56"/>
                    </a:cubicBezTo>
                    <a:cubicBezTo>
                      <a:pt x="33" y="55"/>
                      <a:pt x="33" y="55"/>
                      <a:pt x="33" y="55"/>
                    </a:cubicBezTo>
                    <a:cubicBezTo>
                      <a:pt x="33" y="55"/>
                      <a:pt x="33" y="55"/>
                      <a:pt x="33" y="55"/>
                    </a:cubicBezTo>
                    <a:cubicBezTo>
                      <a:pt x="33" y="55"/>
                      <a:pt x="32" y="55"/>
                      <a:pt x="32" y="55"/>
                    </a:cubicBezTo>
                    <a:cubicBezTo>
                      <a:pt x="32" y="55"/>
                      <a:pt x="32" y="54"/>
                      <a:pt x="32" y="54"/>
                    </a:cubicBezTo>
                    <a:cubicBezTo>
                      <a:pt x="32" y="54"/>
                      <a:pt x="32" y="54"/>
                      <a:pt x="32" y="54"/>
                    </a:cubicBezTo>
                    <a:cubicBezTo>
                      <a:pt x="32" y="54"/>
                      <a:pt x="32" y="54"/>
                      <a:pt x="32" y="54"/>
                    </a:cubicBezTo>
                    <a:cubicBezTo>
                      <a:pt x="32" y="54"/>
                      <a:pt x="32" y="54"/>
                      <a:pt x="32" y="55"/>
                    </a:cubicBezTo>
                    <a:cubicBezTo>
                      <a:pt x="32" y="55"/>
                      <a:pt x="32" y="55"/>
                      <a:pt x="32" y="55"/>
                    </a:cubicBezTo>
                    <a:cubicBezTo>
                      <a:pt x="32" y="55"/>
                      <a:pt x="32" y="55"/>
                      <a:pt x="32" y="55"/>
                    </a:cubicBezTo>
                    <a:cubicBezTo>
                      <a:pt x="32" y="55"/>
                      <a:pt x="32" y="55"/>
                      <a:pt x="32" y="55"/>
                    </a:cubicBezTo>
                    <a:cubicBezTo>
                      <a:pt x="32" y="55"/>
                      <a:pt x="32" y="55"/>
                      <a:pt x="32" y="55"/>
                    </a:cubicBezTo>
                    <a:cubicBezTo>
                      <a:pt x="32" y="56"/>
                      <a:pt x="32" y="56"/>
                      <a:pt x="32" y="56"/>
                    </a:cubicBezTo>
                    <a:cubicBezTo>
                      <a:pt x="32" y="56"/>
                      <a:pt x="32" y="56"/>
                      <a:pt x="32" y="56"/>
                    </a:cubicBezTo>
                    <a:cubicBezTo>
                      <a:pt x="32" y="56"/>
                      <a:pt x="32" y="56"/>
                      <a:pt x="32" y="56"/>
                    </a:cubicBezTo>
                    <a:cubicBezTo>
                      <a:pt x="32" y="56"/>
                      <a:pt x="32" y="57"/>
                      <a:pt x="32" y="57"/>
                    </a:cubicBezTo>
                    <a:cubicBezTo>
                      <a:pt x="32" y="57"/>
                      <a:pt x="32" y="56"/>
                      <a:pt x="32" y="56"/>
                    </a:cubicBezTo>
                    <a:cubicBezTo>
                      <a:pt x="33" y="56"/>
                      <a:pt x="33" y="56"/>
                      <a:pt x="33" y="56"/>
                    </a:cubicBezTo>
                    <a:cubicBezTo>
                      <a:pt x="33" y="56"/>
                      <a:pt x="33" y="56"/>
                      <a:pt x="33" y="56"/>
                    </a:cubicBezTo>
                    <a:cubicBezTo>
                      <a:pt x="33" y="56"/>
                      <a:pt x="33" y="56"/>
                      <a:pt x="33" y="56"/>
                    </a:cubicBezTo>
                    <a:cubicBezTo>
                      <a:pt x="33" y="56"/>
                      <a:pt x="33" y="56"/>
                      <a:pt x="33" y="56"/>
                    </a:cubicBezTo>
                    <a:close/>
                    <a:moveTo>
                      <a:pt x="184" y="74"/>
                    </a:moveTo>
                    <a:cubicBezTo>
                      <a:pt x="184" y="74"/>
                      <a:pt x="184" y="74"/>
                      <a:pt x="184" y="74"/>
                    </a:cubicBezTo>
                    <a:cubicBezTo>
                      <a:pt x="184" y="74"/>
                      <a:pt x="184" y="74"/>
                      <a:pt x="184" y="74"/>
                    </a:cubicBezTo>
                    <a:cubicBezTo>
                      <a:pt x="184" y="74"/>
                      <a:pt x="184" y="73"/>
                      <a:pt x="184" y="73"/>
                    </a:cubicBezTo>
                    <a:cubicBezTo>
                      <a:pt x="184" y="73"/>
                      <a:pt x="185" y="73"/>
                      <a:pt x="185" y="73"/>
                    </a:cubicBezTo>
                    <a:cubicBezTo>
                      <a:pt x="185" y="73"/>
                      <a:pt x="185" y="73"/>
                      <a:pt x="185" y="73"/>
                    </a:cubicBezTo>
                    <a:cubicBezTo>
                      <a:pt x="185" y="73"/>
                      <a:pt x="184" y="73"/>
                      <a:pt x="184" y="73"/>
                    </a:cubicBezTo>
                    <a:cubicBezTo>
                      <a:pt x="184" y="72"/>
                      <a:pt x="185" y="72"/>
                      <a:pt x="184" y="72"/>
                    </a:cubicBezTo>
                    <a:cubicBezTo>
                      <a:pt x="184" y="72"/>
                      <a:pt x="184" y="72"/>
                      <a:pt x="184" y="72"/>
                    </a:cubicBezTo>
                    <a:cubicBezTo>
                      <a:pt x="184" y="72"/>
                      <a:pt x="184" y="72"/>
                      <a:pt x="184" y="72"/>
                    </a:cubicBezTo>
                    <a:cubicBezTo>
                      <a:pt x="185" y="71"/>
                      <a:pt x="185" y="71"/>
                      <a:pt x="185" y="71"/>
                    </a:cubicBezTo>
                    <a:cubicBezTo>
                      <a:pt x="185" y="71"/>
                      <a:pt x="185" y="71"/>
                      <a:pt x="185" y="71"/>
                    </a:cubicBezTo>
                    <a:cubicBezTo>
                      <a:pt x="185" y="71"/>
                      <a:pt x="185" y="70"/>
                      <a:pt x="185" y="70"/>
                    </a:cubicBezTo>
                    <a:cubicBezTo>
                      <a:pt x="185" y="70"/>
                      <a:pt x="185" y="70"/>
                      <a:pt x="185" y="70"/>
                    </a:cubicBezTo>
                    <a:cubicBezTo>
                      <a:pt x="185" y="70"/>
                      <a:pt x="185" y="70"/>
                      <a:pt x="185" y="70"/>
                    </a:cubicBezTo>
                    <a:cubicBezTo>
                      <a:pt x="185" y="70"/>
                      <a:pt x="185" y="69"/>
                      <a:pt x="185" y="69"/>
                    </a:cubicBezTo>
                    <a:cubicBezTo>
                      <a:pt x="185" y="69"/>
                      <a:pt x="185" y="69"/>
                      <a:pt x="185" y="69"/>
                    </a:cubicBezTo>
                    <a:cubicBezTo>
                      <a:pt x="185" y="68"/>
                      <a:pt x="185" y="68"/>
                      <a:pt x="185" y="68"/>
                    </a:cubicBezTo>
                    <a:cubicBezTo>
                      <a:pt x="185" y="68"/>
                      <a:pt x="185" y="68"/>
                      <a:pt x="184" y="68"/>
                    </a:cubicBezTo>
                    <a:cubicBezTo>
                      <a:pt x="184" y="69"/>
                      <a:pt x="184" y="69"/>
                      <a:pt x="184" y="69"/>
                    </a:cubicBezTo>
                    <a:cubicBezTo>
                      <a:pt x="184" y="69"/>
                      <a:pt x="184" y="69"/>
                      <a:pt x="184" y="69"/>
                    </a:cubicBezTo>
                    <a:cubicBezTo>
                      <a:pt x="183" y="69"/>
                      <a:pt x="183" y="69"/>
                      <a:pt x="183" y="69"/>
                    </a:cubicBezTo>
                    <a:cubicBezTo>
                      <a:pt x="183" y="69"/>
                      <a:pt x="183" y="69"/>
                      <a:pt x="183" y="69"/>
                    </a:cubicBezTo>
                    <a:cubicBezTo>
                      <a:pt x="183" y="69"/>
                      <a:pt x="183" y="69"/>
                      <a:pt x="183" y="70"/>
                    </a:cubicBezTo>
                    <a:cubicBezTo>
                      <a:pt x="182" y="70"/>
                      <a:pt x="182" y="70"/>
                      <a:pt x="183" y="70"/>
                    </a:cubicBezTo>
                    <a:cubicBezTo>
                      <a:pt x="183" y="70"/>
                      <a:pt x="183" y="71"/>
                      <a:pt x="183" y="71"/>
                    </a:cubicBezTo>
                    <a:cubicBezTo>
                      <a:pt x="183" y="71"/>
                      <a:pt x="183" y="71"/>
                      <a:pt x="183" y="71"/>
                    </a:cubicBezTo>
                    <a:cubicBezTo>
                      <a:pt x="183" y="71"/>
                      <a:pt x="183" y="71"/>
                      <a:pt x="183" y="71"/>
                    </a:cubicBezTo>
                    <a:cubicBezTo>
                      <a:pt x="183" y="71"/>
                      <a:pt x="183" y="71"/>
                      <a:pt x="182" y="72"/>
                    </a:cubicBezTo>
                    <a:cubicBezTo>
                      <a:pt x="182" y="72"/>
                      <a:pt x="182" y="72"/>
                      <a:pt x="182" y="72"/>
                    </a:cubicBezTo>
                    <a:cubicBezTo>
                      <a:pt x="182" y="72"/>
                      <a:pt x="182" y="72"/>
                      <a:pt x="182" y="72"/>
                    </a:cubicBezTo>
                    <a:cubicBezTo>
                      <a:pt x="182" y="72"/>
                      <a:pt x="182" y="73"/>
                      <a:pt x="182" y="73"/>
                    </a:cubicBezTo>
                    <a:cubicBezTo>
                      <a:pt x="182" y="73"/>
                      <a:pt x="182" y="73"/>
                      <a:pt x="182" y="73"/>
                    </a:cubicBezTo>
                    <a:cubicBezTo>
                      <a:pt x="182" y="73"/>
                      <a:pt x="182" y="73"/>
                      <a:pt x="182" y="73"/>
                    </a:cubicBezTo>
                    <a:cubicBezTo>
                      <a:pt x="182" y="74"/>
                      <a:pt x="183" y="73"/>
                      <a:pt x="183" y="73"/>
                    </a:cubicBezTo>
                    <a:cubicBezTo>
                      <a:pt x="183" y="73"/>
                      <a:pt x="183" y="73"/>
                      <a:pt x="183" y="73"/>
                    </a:cubicBezTo>
                    <a:cubicBezTo>
                      <a:pt x="183" y="73"/>
                      <a:pt x="183" y="73"/>
                      <a:pt x="183" y="73"/>
                    </a:cubicBezTo>
                    <a:cubicBezTo>
                      <a:pt x="183" y="74"/>
                      <a:pt x="183" y="74"/>
                      <a:pt x="183" y="73"/>
                    </a:cubicBezTo>
                    <a:cubicBezTo>
                      <a:pt x="184" y="73"/>
                      <a:pt x="184" y="73"/>
                      <a:pt x="184" y="73"/>
                    </a:cubicBezTo>
                    <a:cubicBezTo>
                      <a:pt x="184" y="73"/>
                      <a:pt x="183" y="73"/>
                      <a:pt x="183" y="73"/>
                    </a:cubicBezTo>
                    <a:cubicBezTo>
                      <a:pt x="184" y="73"/>
                      <a:pt x="184" y="73"/>
                      <a:pt x="184" y="73"/>
                    </a:cubicBezTo>
                    <a:cubicBezTo>
                      <a:pt x="184" y="73"/>
                      <a:pt x="184" y="73"/>
                      <a:pt x="184" y="73"/>
                    </a:cubicBezTo>
                    <a:cubicBezTo>
                      <a:pt x="184" y="73"/>
                      <a:pt x="184" y="73"/>
                      <a:pt x="184" y="74"/>
                    </a:cubicBezTo>
                    <a:cubicBezTo>
                      <a:pt x="184" y="74"/>
                      <a:pt x="184" y="74"/>
                      <a:pt x="184" y="74"/>
                    </a:cubicBezTo>
                    <a:close/>
                    <a:moveTo>
                      <a:pt x="181" y="72"/>
                    </a:moveTo>
                    <a:cubicBezTo>
                      <a:pt x="181" y="72"/>
                      <a:pt x="181" y="72"/>
                      <a:pt x="181" y="72"/>
                    </a:cubicBezTo>
                    <a:cubicBezTo>
                      <a:pt x="181" y="72"/>
                      <a:pt x="180" y="72"/>
                      <a:pt x="180" y="72"/>
                    </a:cubicBezTo>
                    <a:cubicBezTo>
                      <a:pt x="180" y="72"/>
                      <a:pt x="180" y="72"/>
                      <a:pt x="180" y="71"/>
                    </a:cubicBezTo>
                    <a:cubicBezTo>
                      <a:pt x="180" y="71"/>
                      <a:pt x="180" y="72"/>
                      <a:pt x="180" y="72"/>
                    </a:cubicBezTo>
                    <a:cubicBezTo>
                      <a:pt x="180" y="71"/>
                      <a:pt x="180" y="71"/>
                      <a:pt x="179" y="71"/>
                    </a:cubicBezTo>
                    <a:cubicBezTo>
                      <a:pt x="179" y="71"/>
                      <a:pt x="179" y="71"/>
                      <a:pt x="179" y="72"/>
                    </a:cubicBezTo>
                    <a:cubicBezTo>
                      <a:pt x="179" y="72"/>
                      <a:pt x="179" y="72"/>
                      <a:pt x="179" y="72"/>
                    </a:cubicBezTo>
                    <a:cubicBezTo>
                      <a:pt x="180" y="72"/>
                      <a:pt x="179" y="72"/>
                      <a:pt x="179" y="72"/>
                    </a:cubicBezTo>
                    <a:cubicBezTo>
                      <a:pt x="179" y="72"/>
                      <a:pt x="179" y="72"/>
                      <a:pt x="179" y="72"/>
                    </a:cubicBezTo>
                    <a:cubicBezTo>
                      <a:pt x="179" y="72"/>
                      <a:pt x="179" y="72"/>
                      <a:pt x="179" y="72"/>
                    </a:cubicBezTo>
                    <a:cubicBezTo>
                      <a:pt x="179" y="73"/>
                      <a:pt x="179" y="73"/>
                      <a:pt x="179" y="73"/>
                    </a:cubicBezTo>
                    <a:cubicBezTo>
                      <a:pt x="179" y="73"/>
                      <a:pt x="179" y="73"/>
                      <a:pt x="180" y="73"/>
                    </a:cubicBezTo>
                    <a:cubicBezTo>
                      <a:pt x="180" y="74"/>
                      <a:pt x="180" y="74"/>
                      <a:pt x="180" y="74"/>
                    </a:cubicBezTo>
                    <a:cubicBezTo>
                      <a:pt x="180" y="74"/>
                      <a:pt x="180" y="74"/>
                      <a:pt x="180" y="74"/>
                    </a:cubicBezTo>
                    <a:cubicBezTo>
                      <a:pt x="180" y="74"/>
                      <a:pt x="180" y="74"/>
                      <a:pt x="180" y="74"/>
                    </a:cubicBezTo>
                    <a:cubicBezTo>
                      <a:pt x="181" y="74"/>
                      <a:pt x="181" y="74"/>
                      <a:pt x="181" y="74"/>
                    </a:cubicBezTo>
                    <a:cubicBezTo>
                      <a:pt x="181" y="73"/>
                      <a:pt x="181" y="73"/>
                      <a:pt x="181" y="73"/>
                    </a:cubicBezTo>
                    <a:cubicBezTo>
                      <a:pt x="181" y="73"/>
                      <a:pt x="181" y="73"/>
                      <a:pt x="181" y="72"/>
                    </a:cubicBezTo>
                    <a:close/>
                    <a:moveTo>
                      <a:pt x="187" y="64"/>
                    </a:moveTo>
                    <a:cubicBezTo>
                      <a:pt x="187" y="65"/>
                      <a:pt x="187" y="65"/>
                      <a:pt x="187" y="65"/>
                    </a:cubicBezTo>
                    <a:cubicBezTo>
                      <a:pt x="187" y="65"/>
                      <a:pt x="187" y="65"/>
                      <a:pt x="187" y="65"/>
                    </a:cubicBezTo>
                    <a:cubicBezTo>
                      <a:pt x="187" y="65"/>
                      <a:pt x="187" y="65"/>
                      <a:pt x="187" y="66"/>
                    </a:cubicBezTo>
                    <a:cubicBezTo>
                      <a:pt x="187" y="66"/>
                      <a:pt x="187" y="66"/>
                      <a:pt x="187" y="66"/>
                    </a:cubicBezTo>
                    <a:cubicBezTo>
                      <a:pt x="188" y="66"/>
                      <a:pt x="188" y="66"/>
                      <a:pt x="188" y="66"/>
                    </a:cubicBezTo>
                    <a:cubicBezTo>
                      <a:pt x="188" y="66"/>
                      <a:pt x="188" y="66"/>
                      <a:pt x="188" y="66"/>
                    </a:cubicBezTo>
                    <a:cubicBezTo>
                      <a:pt x="188" y="65"/>
                      <a:pt x="188" y="65"/>
                      <a:pt x="188" y="65"/>
                    </a:cubicBezTo>
                    <a:cubicBezTo>
                      <a:pt x="189" y="65"/>
                      <a:pt x="189" y="65"/>
                      <a:pt x="189" y="65"/>
                    </a:cubicBezTo>
                    <a:cubicBezTo>
                      <a:pt x="188" y="64"/>
                      <a:pt x="188" y="64"/>
                      <a:pt x="188" y="64"/>
                    </a:cubicBezTo>
                    <a:cubicBezTo>
                      <a:pt x="188" y="64"/>
                      <a:pt x="188" y="64"/>
                      <a:pt x="187" y="64"/>
                    </a:cubicBezTo>
                    <a:cubicBezTo>
                      <a:pt x="187" y="64"/>
                      <a:pt x="187" y="64"/>
                      <a:pt x="187" y="64"/>
                    </a:cubicBezTo>
                    <a:cubicBezTo>
                      <a:pt x="187" y="64"/>
                      <a:pt x="187" y="64"/>
                      <a:pt x="187" y="64"/>
                    </a:cubicBezTo>
                    <a:close/>
                    <a:moveTo>
                      <a:pt x="186" y="74"/>
                    </a:moveTo>
                    <a:cubicBezTo>
                      <a:pt x="186" y="74"/>
                      <a:pt x="187" y="74"/>
                      <a:pt x="187" y="74"/>
                    </a:cubicBezTo>
                    <a:cubicBezTo>
                      <a:pt x="187" y="74"/>
                      <a:pt x="187" y="74"/>
                      <a:pt x="187" y="74"/>
                    </a:cubicBezTo>
                    <a:cubicBezTo>
                      <a:pt x="187" y="74"/>
                      <a:pt x="187" y="74"/>
                      <a:pt x="187" y="74"/>
                    </a:cubicBezTo>
                    <a:cubicBezTo>
                      <a:pt x="187" y="74"/>
                      <a:pt x="188" y="74"/>
                      <a:pt x="188" y="74"/>
                    </a:cubicBezTo>
                    <a:cubicBezTo>
                      <a:pt x="188" y="73"/>
                      <a:pt x="188" y="73"/>
                      <a:pt x="188" y="73"/>
                    </a:cubicBezTo>
                    <a:cubicBezTo>
                      <a:pt x="188" y="73"/>
                      <a:pt x="188" y="73"/>
                      <a:pt x="188" y="73"/>
                    </a:cubicBezTo>
                    <a:cubicBezTo>
                      <a:pt x="188" y="73"/>
                      <a:pt x="188" y="73"/>
                      <a:pt x="188" y="73"/>
                    </a:cubicBezTo>
                    <a:cubicBezTo>
                      <a:pt x="188" y="73"/>
                      <a:pt x="188" y="73"/>
                      <a:pt x="188" y="73"/>
                    </a:cubicBezTo>
                    <a:cubicBezTo>
                      <a:pt x="188" y="73"/>
                      <a:pt x="188" y="72"/>
                      <a:pt x="188" y="72"/>
                    </a:cubicBezTo>
                    <a:cubicBezTo>
                      <a:pt x="188" y="72"/>
                      <a:pt x="187" y="72"/>
                      <a:pt x="187" y="72"/>
                    </a:cubicBezTo>
                    <a:cubicBezTo>
                      <a:pt x="187" y="72"/>
                      <a:pt x="187" y="72"/>
                      <a:pt x="187" y="72"/>
                    </a:cubicBezTo>
                    <a:cubicBezTo>
                      <a:pt x="187" y="72"/>
                      <a:pt x="187" y="72"/>
                      <a:pt x="187" y="72"/>
                    </a:cubicBezTo>
                    <a:cubicBezTo>
                      <a:pt x="187" y="72"/>
                      <a:pt x="187" y="72"/>
                      <a:pt x="187" y="72"/>
                    </a:cubicBezTo>
                    <a:cubicBezTo>
                      <a:pt x="187" y="72"/>
                      <a:pt x="187" y="72"/>
                      <a:pt x="187" y="71"/>
                    </a:cubicBezTo>
                    <a:cubicBezTo>
                      <a:pt x="187" y="71"/>
                      <a:pt x="187" y="71"/>
                      <a:pt x="187" y="71"/>
                    </a:cubicBezTo>
                    <a:cubicBezTo>
                      <a:pt x="187" y="71"/>
                      <a:pt x="187" y="71"/>
                      <a:pt x="187" y="71"/>
                    </a:cubicBezTo>
                    <a:cubicBezTo>
                      <a:pt x="187" y="71"/>
                      <a:pt x="187" y="71"/>
                      <a:pt x="187" y="71"/>
                    </a:cubicBezTo>
                    <a:cubicBezTo>
                      <a:pt x="187" y="70"/>
                      <a:pt x="187" y="70"/>
                      <a:pt x="187" y="70"/>
                    </a:cubicBezTo>
                    <a:cubicBezTo>
                      <a:pt x="187" y="70"/>
                      <a:pt x="187" y="70"/>
                      <a:pt x="187" y="70"/>
                    </a:cubicBezTo>
                    <a:cubicBezTo>
                      <a:pt x="187" y="70"/>
                      <a:pt x="187" y="70"/>
                      <a:pt x="187" y="70"/>
                    </a:cubicBezTo>
                    <a:cubicBezTo>
                      <a:pt x="187" y="69"/>
                      <a:pt x="187" y="69"/>
                      <a:pt x="187" y="69"/>
                    </a:cubicBezTo>
                    <a:cubicBezTo>
                      <a:pt x="187" y="69"/>
                      <a:pt x="187" y="69"/>
                      <a:pt x="187" y="69"/>
                    </a:cubicBezTo>
                    <a:cubicBezTo>
                      <a:pt x="187" y="69"/>
                      <a:pt x="187" y="70"/>
                      <a:pt x="187" y="70"/>
                    </a:cubicBezTo>
                    <a:cubicBezTo>
                      <a:pt x="187" y="70"/>
                      <a:pt x="187" y="70"/>
                      <a:pt x="188" y="70"/>
                    </a:cubicBezTo>
                    <a:cubicBezTo>
                      <a:pt x="188" y="70"/>
                      <a:pt x="188" y="69"/>
                      <a:pt x="188" y="69"/>
                    </a:cubicBezTo>
                    <a:cubicBezTo>
                      <a:pt x="188" y="69"/>
                      <a:pt x="188" y="69"/>
                      <a:pt x="188" y="69"/>
                    </a:cubicBezTo>
                    <a:cubicBezTo>
                      <a:pt x="188" y="70"/>
                      <a:pt x="188" y="70"/>
                      <a:pt x="188" y="70"/>
                    </a:cubicBezTo>
                    <a:cubicBezTo>
                      <a:pt x="188" y="70"/>
                      <a:pt x="188" y="70"/>
                      <a:pt x="188" y="69"/>
                    </a:cubicBezTo>
                    <a:cubicBezTo>
                      <a:pt x="188" y="69"/>
                      <a:pt x="188" y="69"/>
                      <a:pt x="188" y="69"/>
                    </a:cubicBezTo>
                    <a:cubicBezTo>
                      <a:pt x="188" y="69"/>
                      <a:pt x="188" y="69"/>
                      <a:pt x="188" y="69"/>
                    </a:cubicBezTo>
                    <a:cubicBezTo>
                      <a:pt x="188" y="68"/>
                      <a:pt x="188" y="68"/>
                      <a:pt x="188" y="68"/>
                    </a:cubicBezTo>
                    <a:cubicBezTo>
                      <a:pt x="188" y="68"/>
                      <a:pt x="188" y="68"/>
                      <a:pt x="188" y="68"/>
                    </a:cubicBezTo>
                    <a:cubicBezTo>
                      <a:pt x="188" y="68"/>
                      <a:pt x="188" y="68"/>
                      <a:pt x="188" y="68"/>
                    </a:cubicBezTo>
                    <a:cubicBezTo>
                      <a:pt x="188" y="67"/>
                      <a:pt x="188" y="67"/>
                      <a:pt x="188" y="67"/>
                    </a:cubicBezTo>
                    <a:cubicBezTo>
                      <a:pt x="188" y="67"/>
                      <a:pt x="188" y="67"/>
                      <a:pt x="188" y="67"/>
                    </a:cubicBezTo>
                    <a:cubicBezTo>
                      <a:pt x="187" y="67"/>
                      <a:pt x="187" y="67"/>
                      <a:pt x="187" y="67"/>
                    </a:cubicBezTo>
                    <a:cubicBezTo>
                      <a:pt x="187" y="67"/>
                      <a:pt x="187" y="67"/>
                      <a:pt x="187" y="67"/>
                    </a:cubicBezTo>
                    <a:cubicBezTo>
                      <a:pt x="187" y="67"/>
                      <a:pt x="187" y="67"/>
                      <a:pt x="187" y="67"/>
                    </a:cubicBezTo>
                    <a:cubicBezTo>
                      <a:pt x="187" y="67"/>
                      <a:pt x="187" y="67"/>
                      <a:pt x="187" y="67"/>
                    </a:cubicBezTo>
                    <a:cubicBezTo>
                      <a:pt x="187" y="67"/>
                      <a:pt x="187" y="67"/>
                      <a:pt x="187" y="67"/>
                    </a:cubicBezTo>
                    <a:cubicBezTo>
                      <a:pt x="187" y="67"/>
                      <a:pt x="187" y="67"/>
                      <a:pt x="187" y="67"/>
                    </a:cubicBezTo>
                    <a:cubicBezTo>
                      <a:pt x="187" y="67"/>
                      <a:pt x="187" y="67"/>
                      <a:pt x="187" y="67"/>
                    </a:cubicBezTo>
                    <a:cubicBezTo>
                      <a:pt x="186" y="67"/>
                      <a:pt x="186" y="68"/>
                      <a:pt x="186" y="69"/>
                    </a:cubicBezTo>
                    <a:cubicBezTo>
                      <a:pt x="186" y="69"/>
                      <a:pt x="186" y="69"/>
                      <a:pt x="186" y="69"/>
                    </a:cubicBezTo>
                    <a:cubicBezTo>
                      <a:pt x="186" y="69"/>
                      <a:pt x="186" y="70"/>
                      <a:pt x="186" y="70"/>
                    </a:cubicBezTo>
                    <a:cubicBezTo>
                      <a:pt x="186" y="70"/>
                      <a:pt x="186" y="70"/>
                      <a:pt x="186" y="70"/>
                    </a:cubicBezTo>
                    <a:cubicBezTo>
                      <a:pt x="186" y="70"/>
                      <a:pt x="186" y="70"/>
                      <a:pt x="186" y="70"/>
                    </a:cubicBezTo>
                    <a:cubicBezTo>
                      <a:pt x="186" y="70"/>
                      <a:pt x="186" y="70"/>
                      <a:pt x="186" y="70"/>
                    </a:cubicBezTo>
                    <a:cubicBezTo>
                      <a:pt x="186" y="71"/>
                      <a:pt x="186" y="71"/>
                      <a:pt x="186" y="71"/>
                    </a:cubicBezTo>
                    <a:cubicBezTo>
                      <a:pt x="185" y="71"/>
                      <a:pt x="185" y="71"/>
                      <a:pt x="185" y="71"/>
                    </a:cubicBezTo>
                    <a:cubicBezTo>
                      <a:pt x="185" y="71"/>
                      <a:pt x="185" y="71"/>
                      <a:pt x="186" y="71"/>
                    </a:cubicBezTo>
                    <a:cubicBezTo>
                      <a:pt x="186" y="71"/>
                      <a:pt x="186" y="71"/>
                      <a:pt x="185" y="71"/>
                    </a:cubicBezTo>
                    <a:cubicBezTo>
                      <a:pt x="185" y="71"/>
                      <a:pt x="185" y="71"/>
                      <a:pt x="185" y="72"/>
                    </a:cubicBezTo>
                    <a:cubicBezTo>
                      <a:pt x="186" y="72"/>
                      <a:pt x="186" y="72"/>
                      <a:pt x="186" y="72"/>
                    </a:cubicBezTo>
                    <a:cubicBezTo>
                      <a:pt x="186" y="72"/>
                      <a:pt x="185" y="72"/>
                      <a:pt x="185" y="72"/>
                    </a:cubicBezTo>
                    <a:cubicBezTo>
                      <a:pt x="185" y="72"/>
                      <a:pt x="185" y="72"/>
                      <a:pt x="185" y="72"/>
                    </a:cubicBezTo>
                    <a:cubicBezTo>
                      <a:pt x="185" y="72"/>
                      <a:pt x="185" y="72"/>
                      <a:pt x="186" y="72"/>
                    </a:cubicBezTo>
                    <a:cubicBezTo>
                      <a:pt x="186" y="72"/>
                      <a:pt x="186" y="72"/>
                      <a:pt x="185" y="73"/>
                    </a:cubicBezTo>
                    <a:cubicBezTo>
                      <a:pt x="185" y="73"/>
                      <a:pt x="185" y="73"/>
                      <a:pt x="185" y="73"/>
                    </a:cubicBezTo>
                    <a:cubicBezTo>
                      <a:pt x="185" y="74"/>
                      <a:pt x="185" y="74"/>
                      <a:pt x="185" y="74"/>
                    </a:cubicBezTo>
                    <a:cubicBezTo>
                      <a:pt x="185" y="74"/>
                      <a:pt x="184" y="74"/>
                      <a:pt x="184" y="74"/>
                    </a:cubicBezTo>
                    <a:cubicBezTo>
                      <a:pt x="184" y="74"/>
                      <a:pt x="184" y="75"/>
                      <a:pt x="184" y="75"/>
                    </a:cubicBezTo>
                    <a:cubicBezTo>
                      <a:pt x="184" y="75"/>
                      <a:pt x="184" y="75"/>
                      <a:pt x="185" y="75"/>
                    </a:cubicBezTo>
                    <a:cubicBezTo>
                      <a:pt x="185" y="75"/>
                      <a:pt x="185" y="75"/>
                      <a:pt x="185" y="75"/>
                    </a:cubicBezTo>
                    <a:cubicBezTo>
                      <a:pt x="185" y="75"/>
                      <a:pt x="185" y="75"/>
                      <a:pt x="185" y="75"/>
                    </a:cubicBezTo>
                    <a:cubicBezTo>
                      <a:pt x="185" y="75"/>
                      <a:pt x="185" y="75"/>
                      <a:pt x="185" y="75"/>
                    </a:cubicBezTo>
                    <a:cubicBezTo>
                      <a:pt x="185" y="75"/>
                      <a:pt x="185" y="76"/>
                      <a:pt x="186" y="76"/>
                    </a:cubicBezTo>
                    <a:cubicBezTo>
                      <a:pt x="186" y="76"/>
                      <a:pt x="186" y="75"/>
                      <a:pt x="186" y="75"/>
                    </a:cubicBezTo>
                    <a:cubicBezTo>
                      <a:pt x="186" y="75"/>
                      <a:pt x="186" y="75"/>
                      <a:pt x="186" y="75"/>
                    </a:cubicBezTo>
                    <a:cubicBezTo>
                      <a:pt x="186" y="75"/>
                      <a:pt x="186" y="74"/>
                      <a:pt x="186" y="74"/>
                    </a:cubicBezTo>
                    <a:cubicBezTo>
                      <a:pt x="186" y="74"/>
                      <a:pt x="186" y="74"/>
                      <a:pt x="186" y="74"/>
                    </a:cubicBezTo>
                    <a:cubicBezTo>
                      <a:pt x="186" y="74"/>
                      <a:pt x="186" y="74"/>
                      <a:pt x="186" y="74"/>
                    </a:cubicBezTo>
                    <a:close/>
                    <a:moveTo>
                      <a:pt x="170" y="77"/>
                    </a:moveTo>
                    <a:cubicBezTo>
                      <a:pt x="170" y="77"/>
                      <a:pt x="170" y="76"/>
                      <a:pt x="170" y="76"/>
                    </a:cubicBezTo>
                    <a:cubicBezTo>
                      <a:pt x="170" y="76"/>
                      <a:pt x="170" y="76"/>
                      <a:pt x="170" y="77"/>
                    </a:cubicBezTo>
                    <a:cubicBezTo>
                      <a:pt x="170" y="77"/>
                      <a:pt x="170" y="77"/>
                      <a:pt x="170" y="77"/>
                    </a:cubicBezTo>
                    <a:cubicBezTo>
                      <a:pt x="170" y="77"/>
                      <a:pt x="170" y="78"/>
                      <a:pt x="170" y="79"/>
                    </a:cubicBezTo>
                    <a:cubicBezTo>
                      <a:pt x="170" y="79"/>
                      <a:pt x="170" y="79"/>
                      <a:pt x="170" y="79"/>
                    </a:cubicBezTo>
                    <a:cubicBezTo>
                      <a:pt x="170" y="80"/>
                      <a:pt x="170" y="80"/>
                      <a:pt x="170" y="81"/>
                    </a:cubicBezTo>
                    <a:cubicBezTo>
                      <a:pt x="170" y="81"/>
                      <a:pt x="170" y="81"/>
                      <a:pt x="170" y="81"/>
                    </a:cubicBezTo>
                    <a:cubicBezTo>
                      <a:pt x="170" y="81"/>
                      <a:pt x="170" y="80"/>
                      <a:pt x="170" y="80"/>
                    </a:cubicBezTo>
                    <a:cubicBezTo>
                      <a:pt x="170" y="80"/>
                      <a:pt x="170" y="80"/>
                      <a:pt x="170" y="80"/>
                    </a:cubicBezTo>
                    <a:cubicBezTo>
                      <a:pt x="171" y="80"/>
                      <a:pt x="170" y="79"/>
                      <a:pt x="171" y="79"/>
                    </a:cubicBezTo>
                    <a:cubicBezTo>
                      <a:pt x="171" y="78"/>
                      <a:pt x="171" y="77"/>
                      <a:pt x="170" y="77"/>
                    </a:cubicBezTo>
                    <a:close/>
                    <a:moveTo>
                      <a:pt x="143" y="62"/>
                    </a:moveTo>
                    <a:cubicBezTo>
                      <a:pt x="143" y="62"/>
                      <a:pt x="143" y="62"/>
                      <a:pt x="143" y="61"/>
                    </a:cubicBezTo>
                    <a:cubicBezTo>
                      <a:pt x="143" y="61"/>
                      <a:pt x="143" y="61"/>
                      <a:pt x="143" y="61"/>
                    </a:cubicBezTo>
                    <a:cubicBezTo>
                      <a:pt x="143" y="61"/>
                      <a:pt x="143" y="61"/>
                      <a:pt x="143" y="60"/>
                    </a:cubicBezTo>
                    <a:cubicBezTo>
                      <a:pt x="143" y="60"/>
                      <a:pt x="143" y="60"/>
                      <a:pt x="143" y="60"/>
                    </a:cubicBezTo>
                    <a:cubicBezTo>
                      <a:pt x="143" y="60"/>
                      <a:pt x="143" y="60"/>
                      <a:pt x="143" y="60"/>
                    </a:cubicBezTo>
                    <a:cubicBezTo>
                      <a:pt x="143" y="60"/>
                      <a:pt x="143" y="60"/>
                      <a:pt x="143" y="60"/>
                    </a:cubicBezTo>
                    <a:cubicBezTo>
                      <a:pt x="143" y="61"/>
                      <a:pt x="143" y="61"/>
                      <a:pt x="143" y="61"/>
                    </a:cubicBezTo>
                    <a:cubicBezTo>
                      <a:pt x="143" y="61"/>
                      <a:pt x="143" y="61"/>
                      <a:pt x="143" y="61"/>
                    </a:cubicBezTo>
                    <a:cubicBezTo>
                      <a:pt x="143" y="61"/>
                      <a:pt x="143" y="61"/>
                      <a:pt x="143" y="61"/>
                    </a:cubicBezTo>
                    <a:cubicBezTo>
                      <a:pt x="143" y="61"/>
                      <a:pt x="143" y="62"/>
                      <a:pt x="143" y="62"/>
                    </a:cubicBezTo>
                    <a:close/>
                    <a:moveTo>
                      <a:pt x="142" y="63"/>
                    </a:moveTo>
                    <a:cubicBezTo>
                      <a:pt x="142" y="63"/>
                      <a:pt x="143" y="63"/>
                      <a:pt x="143" y="62"/>
                    </a:cubicBezTo>
                    <a:cubicBezTo>
                      <a:pt x="143" y="62"/>
                      <a:pt x="143" y="62"/>
                      <a:pt x="142" y="62"/>
                    </a:cubicBezTo>
                    <a:cubicBezTo>
                      <a:pt x="142" y="62"/>
                      <a:pt x="142" y="62"/>
                      <a:pt x="142" y="62"/>
                    </a:cubicBezTo>
                    <a:cubicBezTo>
                      <a:pt x="142" y="62"/>
                      <a:pt x="142" y="62"/>
                      <a:pt x="142" y="61"/>
                    </a:cubicBezTo>
                    <a:cubicBezTo>
                      <a:pt x="142" y="61"/>
                      <a:pt x="142" y="61"/>
                      <a:pt x="142" y="61"/>
                    </a:cubicBezTo>
                    <a:cubicBezTo>
                      <a:pt x="142" y="61"/>
                      <a:pt x="143" y="61"/>
                      <a:pt x="143" y="61"/>
                    </a:cubicBezTo>
                    <a:cubicBezTo>
                      <a:pt x="143" y="61"/>
                      <a:pt x="143" y="61"/>
                      <a:pt x="142" y="60"/>
                    </a:cubicBezTo>
                    <a:cubicBezTo>
                      <a:pt x="142" y="60"/>
                      <a:pt x="142" y="60"/>
                      <a:pt x="142" y="60"/>
                    </a:cubicBezTo>
                    <a:cubicBezTo>
                      <a:pt x="142" y="60"/>
                      <a:pt x="142" y="60"/>
                      <a:pt x="142" y="60"/>
                    </a:cubicBezTo>
                    <a:cubicBezTo>
                      <a:pt x="142" y="60"/>
                      <a:pt x="142" y="60"/>
                      <a:pt x="142" y="59"/>
                    </a:cubicBezTo>
                    <a:cubicBezTo>
                      <a:pt x="142" y="59"/>
                      <a:pt x="142" y="59"/>
                      <a:pt x="142" y="59"/>
                    </a:cubicBezTo>
                    <a:cubicBezTo>
                      <a:pt x="142" y="59"/>
                      <a:pt x="142" y="59"/>
                      <a:pt x="142" y="59"/>
                    </a:cubicBezTo>
                    <a:cubicBezTo>
                      <a:pt x="142" y="59"/>
                      <a:pt x="142" y="59"/>
                      <a:pt x="142" y="59"/>
                    </a:cubicBezTo>
                    <a:cubicBezTo>
                      <a:pt x="142" y="60"/>
                      <a:pt x="141" y="60"/>
                      <a:pt x="141" y="60"/>
                    </a:cubicBezTo>
                    <a:cubicBezTo>
                      <a:pt x="141" y="60"/>
                      <a:pt x="141" y="60"/>
                      <a:pt x="141" y="60"/>
                    </a:cubicBezTo>
                    <a:cubicBezTo>
                      <a:pt x="141" y="60"/>
                      <a:pt x="141" y="60"/>
                      <a:pt x="141" y="60"/>
                    </a:cubicBezTo>
                    <a:cubicBezTo>
                      <a:pt x="141" y="61"/>
                      <a:pt x="141" y="61"/>
                      <a:pt x="141" y="61"/>
                    </a:cubicBezTo>
                    <a:cubicBezTo>
                      <a:pt x="141" y="61"/>
                      <a:pt x="141" y="61"/>
                      <a:pt x="141" y="62"/>
                    </a:cubicBezTo>
                    <a:cubicBezTo>
                      <a:pt x="141" y="62"/>
                      <a:pt x="141" y="62"/>
                      <a:pt x="140" y="62"/>
                    </a:cubicBezTo>
                    <a:cubicBezTo>
                      <a:pt x="140" y="62"/>
                      <a:pt x="140" y="62"/>
                      <a:pt x="141" y="62"/>
                    </a:cubicBezTo>
                    <a:cubicBezTo>
                      <a:pt x="141" y="62"/>
                      <a:pt x="141" y="62"/>
                      <a:pt x="141" y="62"/>
                    </a:cubicBezTo>
                    <a:cubicBezTo>
                      <a:pt x="141" y="63"/>
                      <a:pt x="141" y="63"/>
                      <a:pt x="141" y="63"/>
                    </a:cubicBezTo>
                    <a:cubicBezTo>
                      <a:pt x="141" y="63"/>
                      <a:pt x="141" y="63"/>
                      <a:pt x="141" y="63"/>
                    </a:cubicBezTo>
                    <a:cubicBezTo>
                      <a:pt x="141" y="63"/>
                      <a:pt x="141" y="63"/>
                      <a:pt x="141" y="63"/>
                    </a:cubicBezTo>
                    <a:cubicBezTo>
                      <a:pt x="141" y="64"/>
                      <a:pt x="141" y="64"/>
                      <a:pt x="141" y="64"/>
                    </a:cubicBezTo>
                    <a:cubicBezTo>
                      <a:pt x="141" y="64"/>
                      <a:pt x="141" y="64"/>
                      <a:pt x="141" y="64"/>
                    </a:cubicBezTo>
                    <a:cubicBezTo>
                      <a:pt x="141" y="64"/>
                      <a:pt x="141" y="64"/>
                      <a:pt x="141" y="65"/>
                    </a:cubicBezTo>
                    <a:cubicBezTo>
                      <a:pt x="141" y="65"/>
                      <a:pt x="141" y="65"/>
                      <a:pt x="141" y="65"/>
                    </a:cubicBezTo>
                    <a:cubicBezTo>
                      <a:pt x="141" y="65"/>
                      <a:pt x="141" y="65"/>
                      <a:pt x="141" y="65"/>
                    </a:cubicBezTo>
                    <a:cubicBezTo>
                      <a:pt x="141" y="65"/>
                      <a:pt x="141" y="65"/>
                      <a:pt x="141" y="65"/>
                    </a:cubicBezTo>
                    <a:cubicBezTo>
                      <a:pt x="141" y="65"/>
                      <a:pt x="141" y="65"/>
                      <a:pt x="141" y="64"/>
                    </a:cubicBezTo>
                    <a:cubicBezTo>
                      <a:pt x="141" y="64"/>
                      <a:pt x="142" y="64"/>
                      <a:pt x="142" y="64"/>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3" y="64"/>
                      <a:pt x="143" y="64"/>
                      <a:pt x="143" y="63"/>
                    </a:cubicBezTo>
                    <a:cubicBezTo>
                      <a:pt x="142" y="63"/>
                      <a:pt x="142" y="63"/>
                      <a:pt x="142" y="63"/>
                    </a:cubicBezTo>
                    <a:cubicBezTo>
                      <a:pt x="142" y="63"/>
                      <a:pt x="142" y="63"/>
                      <a:pt x="142" y="63"/>
                    </a:cubicBezTo>
                    <a:cubicBezTo>
                      <a:pt x="142" y="63"/>
                      <a:pt x="142" y="63"/>
                      <a:pt x="142" y="63"/>
                    </a:cubicBezTo>
                    <a:cubicBezTo>
                      <a:pt x="142" y="63"/>
                      <a:pt x="142" y="63"/>
                      <a:pt x="142" y="63"/>
                    </a:cubicBezTo>
                    <a:close/>
                    <a:moveTo>
                      <a:pt x="57" y="31"/>
                    </a:move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lose/>
                    <a:moveTo>
                      <a:pt x="58" y="32"/>
                    </a:moveTo>
                    <a:cubicBezTo>
                      <a:pt x="58" y="32"/>
                      <a:pt x="58" y="32"/>
                      <a:pt x="58" y="32"/>
                    </a:cubicBezTo>
                    <a:cubicBezTo>
                      <a:pt x="58" y="32"/>
                      <a:pt x="58" y="32"/>
                      <a:pt x="58" y="33"/>
                    </a:cubicBezTo>
                    <a:cubicBezTo>
                      <a:pt x="58" y="33"/>
                      <a:pt x="58" y="33"/>
                      <a:pt x="58" y="33"/>
                    </a:cubicBezTo>
                    <a:cubicBezTo>
                      <a:pt x="58" y="32"/>
                      <a:pt x="58" y="32"/>
                      <a:pt x="58" y="32"/>
                    </a:cubicBezTo>
                    <a:cubicBezTo>
                      <a:pt x="58" y="32"/>
                      <a:pt x="58" y="32"/>
                      <a:pt x="58" y="32"/>
                    </a:cubicBezTo>
                    <a:cubicBezTo>
                      <a:pt x="58" y="32"/>
                      <a:pt x="58" y="32"/>
                      <a:pt x="58" y="32"/>
                    </a:cubicBezTo>
                    <a:cubicBezTo>
                      <a:pt x="57" y="32"/>
                      <a:pt x="57" y="32"/>
                      <a:pt x="57" y="32"/>
                    </a:cubicBezTo>
                    <a:cubicBezTo>
                      <a:pt x="57" y="32"/>
                      <a:pt x="57" y="32"/>
                      <a:pt x="57" y="32"/>
                    </a:cubicBezTo>
                    <a:cubicBezTo>
                      <a:pt x="57" y="32"/>
                      <a:pt x="58" y="32"/>
                      <a:pt x="58" y="32"/>
                    </a:cubicBezTo>
                    <a:close/>
                    <a:moveTo>
                      <a:pt x="57" y="32"/>
                    </a:moveTo>
                    <a:cubicBezTo>
                      <a:pt x="57" y="32"/>
                      <a:pt x="57" y="33"/>
                      <a:pt x="57" y="33"/>
                    </a:cubicBezTo>
                    <a:cubicBezTo>
                      <a:pt x="57" y="33"/>
                      <a:pt x="57" y="33"/>
                      <a:pt x="58" y="33"/>
                    </a:cubicBezTo>
                    <a:cubicBezTo>
                      <a:pt x="58" y="33"/>
                      <a:pt x="58" y="32"/>
                      <a:pt x="58" y="32"/>
                    </a:cubicBezTo>
                    <a:cubicBezTo>
                      <a:pt x="58" y="32"/>
                      <a:pt x="58" y="32"/>
                      <a:pt x="57" y="32"/>
                    </a:cubicBezTo>
                    <a:cubicBezTo>
                      <a:pt x="57" y="32"/>
                      <a:pt x="57" y="32"/>
                      <a:pt x="57" y="32"/>
                    </a:cubicBezTo>
                    <a:cubicBezTo>
                      <a:pt x="57" y="32"/>
                      <a:pt x="57" y="32"/>
                      <a:pt x="57" y="32"/>
                    </a:cubicBezTo>
                    <a:cubicBezTo>
                      <a:pt x="57" y="32"/>
                      <a:pt x="57" y="32"/>
                      <a:pt x="57" y="32"/>
                    </a:cubicBezTo>
                    <a:cubicBezTo>
                      <a:pt x="57" y="32"/>
                      <a:pt x="57" y="32"/>
                      <a:pt x="57" y="32"/>
                    </a:cubicBezTo>
                    <a:cubicBezTo>
                      <a:pt x="57" y="32"/>
                      <a:pt x="57" y="32"/>
                      <a:pt x="57" y="32"/>
                    </a:cubicBezTo>
                    <a:cubicBezTo>
                      <a:pt x="57" y="32"/>
                      <a:pt x="57" y="32"/>
                      <a:pt x="57" y="32"/>
                    </a:cubicBezTo>
                    <a:close/>
                    <a:moveTo>
                      <a:pt x="58" y="31"/>
                    </a:moveTo>
                    <a:cubicBezTo>
                      <a:pt x="58" y="31"/>
                      <a:pt x="58" y="31"/>
                      <a:pt x="58" y="31"/>
                    </a:cubicBezTo>
                    <a:cubicBezTo>
                      <a:pt x="58" y="31"/>
                      <a:pt x="58" y="31"/>
                      <a:pt x="58" y="31"/>
                    </a:cubicBezTo>
                    <a:cubicBezTo>
                      <a:pt x="58" y="32"/>
                      <a:pt x="58" y="32"/>
                      <a:pt x="58" y="32"/>
                    </a:cubicBezTo>
                    <a:cubicBezTo>
                      <a:pt x="58" y="32"/>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lose/>
                    <a:moveTo>
                      <a:pt x="63" y="33"/>
                    </a:moveTo>
                    <a:cubicBezTo>
                      <a:pt x="63" y="33"/>
                      <a:pt x="63" y="33"/>
                      <a:pt x="63" y="33"/>
                    </a:cubicBezTo>
                    <a:cubicBezTo>
                      <a:pt x="63" y="33"/>
                      <a:pt x="64" y="33"/>
                      <a:pt x="64" y="33"/>
                    </a:cubicBezTo>
                    <a:cubicBezTo>
                      <a:pt x="64" y="33"/>
                      <a:pt x="63" y="33"/>
                      <a:pt x="63" y="33"/>
                    </a:cubicBezTo>
                    <a:cubicBezTo>
                      <a:pt x="63" y="33"/>
                      <a:pt x="64" y="33"/>
                      <a:pt x="64" y="33"/>
                    </a:cubicBezTo>
                    <a:cubicBezTo>
                      <a:pt x="64" y="33"/>
                      <a:pt x="64" y="33"/>
                      <a:pt x="64" y="33"/>
                    </a:cubicBezTo>
                    <a:cubicBezTo>
                      <a:pt x="64" y="32"/>
                      <a:pt x="64" y="32"/>
                      <a:pt x="63" y="32"/>
                    </a:cubicBezTo>
                    <a:cubicBezTo>
                      <a:pt x="63" y="32"/>
                      <a:pt x="63" y="32"/>
                      <a:pt x="63" y="32"/>
                    </a:cubicBezTo>
                    <a:cubicBezTo>
                      <a:pt x="63" y="32"/>
                      <a:pt x="63" y="33"/>
                      <a:pt x="63" y="33"/>
                    </a:cubicBezTo>
                    <a:cubicBezTo>
                      <a:pt x="63" y="33"/>
                      <a:pt x="63" y="33"/>
                      <a:pt x="63" y="33"/>
                    </a:cubicBezTo>
                    <a:cubicBezTo>
                      <a:pt x="63" y="33"/>
                      <a:pt x="63" y="33"/>
                      <a:pt x="63" y="33"/>
                    </a:cubicBezTo>
                    <a:close/>
                    <a:moveTo>
                      <a:pt x="58" y="31"/>
                    </a:moveTo>
                    <a:cubicBezTo>
                      <a:pt x="58" y="31"/>
                      <a:pt x="58" y="31"/>
                      <a:pt x="58" y="31"/>
                    </a:cubicBezTo>
                    <a:cubicBezTo>
                      <a:pt x="58" y="31"/>
                      <a:pt x="58" y="31"/>
                      <a:pt x="58"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60" y="31"/>
                    </a:cubicBezTo>
                    <a:cubicBezTo>
                      <a:pt x="60" y="31"/>
                      <a:pt x="60" y="31"/>
                      <a:pt x="60" y="31"/>
                    </a:cubicBezTo>
                    <a:cubicBezTo>
                      <a:pt x="60" y="30"/>
                      <a:pt x="60" y="30"/>
                      <a:pt x="60" y="30"/>
                    </a:cubicBezTo>
                    <a:cubicBezTo>
                      <a:pt x="60"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8" y="30"/>
                    </a:cubicBezTo>
                    <a:cubicBezTo>
                      <a:pt x="58" y="30"/>
                      <a:pt x="58" y="30"/>
                      <a:pt x="58" y="30"/>
                    </a:cubicBezTo>
                    <a:cubicBezTo>
                      <a:pt x="58" y="30"/>
                      <a:pt x="58" y="30"/>
                      <a:pt x="58" y="30"/>
                    </a:cubicBezTo>
                    <a:cubicBezTo>
                      <a:pt x="58" y="30"/>
                      <a:pt x="58" y="30"/>
                      <a:pt x="58" y="30"/>
                    </a:cubicBezTo>
                    <a:cubicBezTo>
                      <a:pt x="58" y="30"/>
                      <a:pt x="58" y="31"/>
                      <a:pt x="58" y="31"/>
                    </a:cubicBezTo>
                    <a:close/>
                    <a:moveTo>
                      <a:pt x="60" y="19"/>
                    </a:moveTo>
                    <a:cubicBezTo>
                      <a:pt x="60" y="19"/>
                      <a:pt x="60" y="20"/>
                      <a:pt x="60" y="20"/>
                    </a:cubicBezTo>
                    <a:cubicBezTo>
                      <a:pt x="60" y="20"/>
                      <a:pt x="60" y="19"/>
                      <a:pt x="60" y="19"/>
                    </a:cubicBezTo>
                    <a:cubicBezTo>
                      <a:pt x="60" y="19"/>
                      <a:pt x="60" y="19"/>
                      <a:pt x="60" y="19"/>
                    </a:cubicBezTo>
                    <a:cubicBezTo>
                      <a:pt x="60" y="19"/>
                      <a:pt x="60" y="19"/>
                      <a:pt x="60" y="19"/>
                    </a:cubicBezTo>
                    <a:cubicBezTo>
                      <a:pt x="60" y="18"/>
                      <a:pt x="60" y="18"/>
                      <a:pt x="60" y="19"/>
                    </a:cubicBezTo>
                    <a:cubicBezTo>
                      <a:pt x="60" y="19"/>
                      <a:pt x="60" y="19"/>
                      <a:pt x="60" y="19"/>
                    </a:cubicBezTo>
                    <a:cubicBezTo>
                      <a:pt x="60" y="19"/>
                      <a:pt x="60" y="19"/>
                      <a:pt x="60" y="19"/>
                    </a:cubicBezTo>
                    <a:cubicBezTo>
                      <a:pt x="59" y="19"/>
                      <a:pt x="59" y="19"/>
                      <a:pt x="60" y="19"/>
                    </a:cubicBezTo>
                    <a:close/>
                    <a:moveTo>
                      <a:pt x="73" y="16"/>
                    </a:moveTo>
                    <a:cubicBezTo>
                      <a:pt x="73" y="16"/>
                      <a:pt x="73" y="16"/>
                      <a:pt x="73" y="16"/>
                    </a:cubicBezTo>
                    <a:cubicBezTo>
                      <a:pt x="73" y="16"/>
                      <a:pt x="73" y="16"/>
                      <a:pt x="73" y="16"/>
                    </a:cubicBezTo>
                    <a:cubicBezTo>
                      <a:pt x="73" y="16"/>
                      <a:pt x="73" y="15"/>
                      <a:pt x="73" y="15"/>
                    </a:cubicBezTo>
                    <a:cubicBezTo>
                      <a:pt x="73" y="15"/>
                      <a:pt x="73" y="15"/>
                      <a:pt x="73" y="15"/>
                    </a:cubicBezTo>
                    <a:cubicBezTo>
                      <a:pt x="73" y="15"/>
                      <a:pt x="73" y="16"/>
                      <a:pt x="73" y="16"/>
                    </a:cubicBezTo>
                    <a:cubicBezTo>
                      <a:pt x="73" y="16"/>
                      <a:pt x="73" y="16"/>
                      <a:pt x="73" y="16"/>
                    </a:cubicBezTo>
                    <a:close/>
                    <a:moveTo>
                      <a:pt x="73" y="16"/>
                    </a:moveTo>
                    <a:cubicBezTo>
                      <a:pt x="73" y="16"/>
                      <a:pt x="73" y="16"/>
                      <a:pt x="73" y="16"/>
                    </a:cubicBezTo>
                    <a:cubicBezTo>
                      <a:pt x="73" y="17"/>
                      <a:pt x="73" y="17"/>
                      <a:pt x="74" y="17"/>
                    </a:cubicBezTo>
                    <a:cubicBezTo>
                      <a:pt x="74" y="17"/>
                      <a:pt x="74" y="17"/>
                      <a:pt x="74" y="16"/>
                    </a:cubicBezTo>
                    <a:cubicBezTo>
                      <a:pt x="74" y="16"/>
                      <a:pt x="74" y="16"/>
                      <a:pt x="73" y="16"/>
                    </a:cubicBezTo>
                    <a:close/>
                    <a:moveTo>
                      <a:pt x="70" y="19"/>
                    </a:moveTo>
                    <a:cubicBezTo>
                      <a:pt x="70" y="19"/>
                      <a:pt x="70" y="19"/>
                      <a:pt x="70" y="19"/>
                    </a:cubicBezTo>
                    <a:cubicBezTo>
                      <a:pt x="70" y="19"/>
                      <a:pt x="70" y="19"/>
                      <a:pt x="70" y="19"/>
                    </a:cubicBezTo>
                    <a:cubicBezTo>
                      <a:pt x="70" y="19"/>
                      <a:pt x="70" y="19"/>
                      <a:pt x="70" y="18"/>
                    </a:cubicBezTo>
                    <a:cubicBezTo>
                      <a:pt x="70" y="18"/>
                      <a:pt x="70" y="18"/>
                      <a:pt x="70" y="18"/>
                    </a:cubicBezTo>
                    <a:cubicBezTo>
                      <a:pt x="71" y="18"/>
                      <a:pt x="71" y="18"/>
                      <a:pt x="71" y="18"/>
                    </a:cubicBezTo>
                    <a:cubicBezTo>
                      <a:pt x="71" y="18"/>
                      <a:pt x="71" y="18"/>
                      <a:pt x="71" y="18"/>
                    </a:cubicBezTo>
                    <a:cubicBezTo>
                      <a:pt x="71" y="18"/>
                      <a:pt x="71" y="18"/>
                      <a:pt x="71" y="18"/>
                    </a:cubicBezTo>
                    <a:cubicBezTo>
                      <a:pt x="71" y="18"/>
                      <a:pt x="71" y="18"/>
                      <a:pt x="71" y="18"/>
                    </a:cubicBezTo>
                    <a:cubicBezTo>
                      <a:pt x="71" y="18"/>
                      <a:pt x="70" y="18"/>
                      <a:pt x="70" y="18"/>
                    </a:cubicBezTo>
                    <a:cubicBezTo>
                      <a:pt x="70" y="18"/>
                      <a:pt x="70" y="18"/>
                      <a:pt x="70" y="18"/>
                    </a:cubicBezTo>
                    <a:cubicBezTo>
                      <a:pt x="70" y="18"/>
                      <a:pt x="70" y="17"/>
                      <a:pt x="70" y="18"/>
                    </a:cubicBezTo>
                    <a:cubicBezTo>
                      <a:pt x="70" y="18"/>
                      <a:pt x="70" y="18"/>
                      <a:pt x="70" y="18"/>
                    </a:cubicBezTo>
                    <a:cubicBezTo>
                      <a:pt x="70" y="18"/>
                      <a:pt x="70" y="18"/>
                      <a:pt x="70" y="18"/>
                    </a:cubicBezTo>
                    <a:cubicBezTo>
                      <a:pt x="70" y="18"/>
                      <a:pt x="70" y="18"/>
                      <a:pt x="70" y="18"/>
                    </a:cubicBezTo>
                    <a:cubicBezTo>
                      <a:pt x="70" y="18"/>
                      <a:pt x="70" y="18"/>
                      <a:pt x="70" y="19"/>
                    </a:cubicBezTo>
                    <a:cubicBezTo>
                      <a:pt x="70" y="19"/>
                      <a:pt x="70" y="19"/>
                      <a:pt x="70" y="19"/>
                    </a:cubicBezTo>
                    <a:close/>
                    <a:moveTo>
                      <a:pt x="64" y="31"/>
                    </a:moveTo>
                    <a:cubicBezTo>
                      <a:pt x="64" y="31"/>
                      <a:pt x="64" y="31"/>
                      <a:pt x="64" y="31"/>
                    </a:cubicBezTo>
                    <a:cubicBezTo>
                      <a:pt x="64" y="31"/>
                      <a:pt x="64" y="31"/>
                      <a:pt x="64" y="31"/>
                    </a:cubicBezTo>
                    <a:cubicBezTo>
                      <a:pt x="64" y="31"/>
                      <a:pt x="64" y="31"/>
                      <a:pt x="64" y="31"/>
                    </a:cubicBezTo>
                    <a:cubicBezTo>
                      <a:pt x="64" y="31"/>
                      <a:pt x="64" y="31"/>
                      <a:pt x="64" y="31"/>
                    </a:cubicBezTo>
                    <a:cubicBezTo>
                      <a:pt x="64" y="31"/>
                      <a:pt x="64" y="31"/>
                      <a:pt x="64" y="31"/>
                    </a:cubicBezTo>
                    <a:cubicBezTo>
                      <a:pt x="64" y="31"/>
                      <a:pt x="64" y="31"/>
                      <a:pt x="64" y="31"/>
                    </a:cubicBezTo>
                    <a:cubicBezTo>
                      <a:pt x="64" y="31"/>
                      <a:pt x="64" y="31"/>
                      <a:pt x="64" y="31"/>
                    </a:cubicBezTo>
                    <a:cubicBezTo>
                      <a:pt x="64" y="31"/>
                      <a:pt x="64" y="31"/>
                      <a:pt x="64" y="31"/>
                    </a:cubicBezTo>
                    <a:close/>
                    <a:moveTo>
                      <a:pt x="85" y="11"/>
                    </a:moveTo>
                    <a:cubicBezTo>
                      <a:pt x="85" y="11"/>
                      <a:pt x="85" y="11"/>
                      <a:pt x="85" y="11"/>
                    </a:cubicBezTo>
                    <a:cubicBezTo>
                      <a:pt x="85" y="12"/>
                      <a:pt x="85" y="12"/>
                      <a:pt x="85" y="12"/>
                    </a:cubicBezTo>
                    <a:cubicBezTo>
                      <a:pt x="85" y="12"/>
                      <a:pt x="85" y="12"/>
                      <a:pt x="85" y="12"/>
                    </a:cubicBezTo>
                    <a:cubicBezTo>
                      <a:pt x="85" y="12"/>
                      <a:pt x="85" y="12"/>
                      <a:pt x="85" y="12"/>
                    </a:cubicBezTo>
                    <a:cubicBezTo>
                      <a:pt x="85" y="12"/>
                      <a:pt x="85" y="12"/>
                      <a:pt x="86" y="12"/>
                    </a:cubicBezTo>
                    <a:cubicBezTo>
                      <a:pt x="86" y="12"/>
                      <a:pt x="86" y="12"/>
                      <a:pt x="86" y="12"/>
                    </a:cubicBezTo>
                    <a:cubicBezTo>
                      <a:pt x="86" y="12"/>
                      <a:pt x="86" y="12"/>
                      <a:pt x="86" y="12"/>
                    </a:cubicBezTo>
                    <a:cubicBezTo>
                      <a:pt x="86" y="12"/>
                      <a:pt x="86" y="12"/>
                      <a:pt x="87" y="12"/>
                    </a:cubicBezTo>
                    <a:cubicBezTo>
                      <a:pt x="87" y="12"/>
                      <a:pt x="87" y="12"/>
                      <a:pt x="87" y="13"/>
                    </a:cubicBezTo>
                    <a:cubicBezTo>
                      <a:pt x="87" y="13"/>
                      <a:pt x="87" y="13"/>
                      <a:pt x="87" y="13"/>
                    </a:cubicBezTo>
                    <a:cubicBezTo>
                      <a:pt x="87" y="13"/>
                      <a:pt x="87" y="13"/>
                      <a:pt x="87" y="13"/>
                    </a:cubicBezTo>
                    <a:cubicBezTo>
                      <a:pt x="87" y="13"/>
                      <a:pt x="87" y="13"/>
                      <a:pt x="86" y="13"/>
                    </a:cubicBezTo>
                    <a:cubicBezTo>
                      <a:pt x="86" y="13"/>
                      <a:pt x="86" y="13"/>
                      <a:pt x="86" y="13"/>
                    </a:cubicBezTo>
                    <a:cubicBezTo>
                      <a:pt x="86" y="13"/>
                      <a:pt x="86" y="13"/>
                      <a:pt x="86" y="13"/>
                    </a:cubicBezTo>
                    <a:cubicBezTo>
                      <a:pt x="86" y="13"/>
                      <a:pt x="86" y="13"/>
                      <a:pt x="86" y="13"/>
                    </a:cubicBezTo>
                    <a:cubicBezTo>
                      <a:pt x="86" y="13"/>
                      <a:pt x="86" y="13"/>
                      <a:pt x="86" y="13"/>
                    </a:cubicBezTo>
                    <a:cubicBezTo>
                      <a:pt x="86" y="13"/>
                      <a:pt x="86" y="14"/>
                      <a:pt x="86" y="14"/>
                    </a:cubicBezTo>
                    <a:cubicBezTo>
                      <a:pt x="87" y="13"/>
                      <a:pt x="87" y="13"/>
                      <a:pt x="87" y="13"/>
                    </a:cubicBezTo>
                    <a:cubicBezTo>
                      <a:pt x="87" y="13"/>
                      <a:pt x="87" y="13"/>
                      <a:pt x="87" y="13"/>
                    </a:cubicBezTo>
                    <a:cubicBezTo>
                      <a:pt x="87" y="13"/>
                      <a:pt x="87" y="13"/>
                      <a:pt x="87" y="13"/>
                    </a:cubicBezTo>
                    <a:cubicBezTo>
                      <a:pt x="87" y="13"/>
                      <a:pt x="88" y="13"/>
                      <a:pt x="88" y="13"/>
                    </a:cubicBezTo>
                    <a:cubicBezTo>
                      <a:pt x="88" y="13"/>
                      <a:pt x="88" y="13"/>
                      <a:pt x="88" y="12"/>
                    </a:cubicBezTo>
                    <a:cubicBezTo>
                      <a:pt x="88" y="12"/>
                      <a:pt x="88" y="12"/>
                      <a:pt x="88" y="12"/>
                    </a:cubicBezTo>
                    <a:cubicBezTo>
                      <a:pt x="88" y="12"/>
                      <a:pt x="88" y="12"/>
                      <a:pt x="88" y="12"/>
                    </a:cubicBezTo>
                    <a:cubicBezTo>
                      <a:pt x="88" y="12"/>
                      <a:pt x="88" y="12"/>
                      <a:pt x="88" y="12"/>
                    </a:cubicBezTo>
                    <a:cubicBezTo>
                      <a:pt x="88" y="12"/>
                      <a:pt x="88" y="12"/>
                      <a:pt x="88" y="12"/>
                    </a:cubicBezTo>
                    <a:cubicBezTo>
                      <a:pt x="88" y="12"/>
                      <a:pt x="88" y="12"/>
                      <a:pt x="88" y="12"/>
                    </a:cubicBezTo>
                    <a:cubicBezTo>
                      <a:pt x="88" y="12"/>
                      <a:pt x="88" y="11"/>
                      <a:pt x="88" y="11"/>
                    </a:cubicBezTo>
                    <a:cubicBezTo>
                      <a:pt x="88" y="11"/>
                      <a:pt x="88" y="11"/>
                      <a:pt x="88" y="11"/>
                    </a:cubicBezTo>
                    <a:cubicBezTo>
                      <a:pt x="87" y="11"/>
                      <a:pt x="87" y="11"/>
                      <a:pt x="87" y="11"/>
                    </a:cubicBezTo>
                    <a:cubicBezTo>
                      <a:pt x="87" y="11"/>
                      <a:pt x="87" y="11"/>
                      <a:pt x="87" y="11"/>
                    </a:cubicBezTo>
                    <a:cubicBezTo>
                      <a:pt x="87" y="10"/>
                      <a:pt x="87" y="10"/>
                      <a:pt x="87" y="10"/>
                    </a:cubicBezTo>
                    <a:cubicBezTo>
                      <a:pt x="87" y="10"/>
                      <a:pt x="87" y="10"/>
                      <a:pt x="87" y="10"/>
                    </a:cubicBezTo>
                    <a:cubicBezTo>
                      <a:pt x="87" y="10"/>
                      <a:pt x="87" y="10"/>
                      <a:pt x="87" y="10"/>
                    </a:cubicBezTo>
                    <a:cubicBezTo>
                      <a:pt x="87" y="10"/>
                      <a:pt x="87" y="10"/>
                      <a:pt x="87" y="10"/>
                    </a:cubicBezTo>
                    <a:cubicBezTo>
                      <a:pt x="86" y="10"/>
                      <a:pt x="86" y="10"/>
                      <a:pt x="86" y="10"/>
                    </a:cubicBezTo>
                    <a:cubicBezTo>
                      <a:pt x="86" y="10"/>
                      <a:pt x="86" y="10"/>
                      <a:pt x="86" y="10"/>
                    </a:cubicBezTo>
                    <a:cubicBezTo>
                      <a:pt x="86" y="10"/>
                      <a:pt x="86" y="10"/>
                      <a:pt x="86" y="11"/>
                    </a:cubicBezTo>
                    <a:cubicBezTo>
                      <a:pt x="86" y="11"/>
                      <a:pt x="86" y="11"/>
                      <a:pt x="85" y="11"/>
                    </a:cubicBezTo>
                    <a:cubicBezTo>
                      <a:pt x="85" y="11"/>
                      <a:pt x="85" y="11"/>
                      <a:pt x="85" y="11"/>
                    </a:cubicBezTo>
                    <a:cubicBezTo>
                      <a:pt x="85" y="11"/>
                      <a:pt x="85" y="11"/>
                      <a:pt x="85" y="11"/>
                    </a:cubicBezTo>
                    <a:cubicBezTo>
                      <a:pt x="85" y="11"/>
                      <a:pt x="85" y="11"/>
                      <a:pt x="85" y="11"/>
                    </a:cubicBezTo>
                    <a:cubicBezTo>
                      <a:pt x="85" y="11"/>
                      <a:pt x="85" y="11"/>
                      <a:pt x="85" y="11"/>
                    </a:cubicBezTo>
                    <a:close/>
                    <a:moveTo>
                      <a:pt x="74" y="16"/>
                    </a:moveTo>
                    <a:cubicBezTo>
                      <a:pt x="74" y="16"/>
                      <a:pt x="74" y="16"/>
                      <a:pt x="74" y="16"/>
                    </a:cubicBezTo>
                    <a:cubicBezTo>
                      <a:pt x="74" y="16"/>
                      <a:pt x="74" y="16"/>
                      <a:pt x="74" y="16"/>
                    </a:cubicBezTo>
                    <a:cubicBezTo>
                      <a:pt x="74" y="16"/>
                      <a:pt x="74" y="16"/>
                      <a:pt x="74" y="16"/>
                    </a:cubicBezTo>
                    <a:cubicBezTo>
                      <a:pt x="74" y="16"/>
                      <a:pt x="74" y="15"/>
                      <a:pt x="74" y="15"/>
                    </a:cubicBezTo>
                    <a:cubicBezTo>
                      <a:pt x="74" y="15"/>
                      <a:pt x="74" y="15"/>
                      <a:pt x="74" y="15"/>
                    </a:cubicBezTo>
                    <a:cubicBezTo>
                      <a:pt x="74" y="15"/>
                      <a:pt x="74" y="15"/>
                      <a:pt x="74" y="15"/>
                    </a:cubicBezTo>
                    <a:cubicBezTo>
                      <a:pt x="74" y="15"/>
                      <a:pt x="74" y="15"/>
                      <a:pt x="74" y="15"/>
                    </a:cubicBezTo>
                    <a:cubicBezTo>
                      <a:pt x="74" y="16"/>
                      <a:pt x="74" y="16"/>
                      <a:pt x="74" y="16"/>
                    </a:cubicBezTo>
                    <a:cubicBezTo>
                      <a:pt x="73" y="16"/>
                      <a:pt x="74" y="16"/>
                      <a:pt x="74" y="16"/>
                    </a:cubicBezTo>
                    <a:close/>
                    <a:moveTo>
                      <a:pt x="91" y="19"/>
                    </a:moveTo>
                    <a:cubicBezTo>
                      <a:pt x="91" y="19"/>
                      <a:pt x="91" y="19"/>
                      <a:pt x="91" y="19"/>
                    </a:cubicBezTo>
                    <a:cubicBezTo>
                      <a:pt x="91" y="18"/>
                      <a:pt x="91" y="18"/>
                      <a:pt x="91" y="18"/>
                    </a:cubicBezTo>
                    <a:cubicBezTo>
                      <a:pt x="91" y="18"/>
                      <a:pt x="91" y="18"/>
                      <a:pt x="91" y="18"/>
                    </a:cubicBezTo>
                    <a:cubicBezTo>
                      <a:pt x="91" y="18"/>
                      <a:pt x="91" y="17"/>
                      <a:pt x="91" y="17"/>
                    </a:cubicBezTo>
                    <a:cubicBezTo>
                      <a:pt x="91" y="17"/>
                      <a:pt x="91" y="18"/>
                      <a:pt x="91" y="18"/>
                    </a:cubicBezTo>
                    <a:cubicBezTo>
                      <a:pt x="91" y="18"/>
                      <a:pt x="91" y="18"/>
                      <a:pt x="91" y="18"/>
                    </a:cubicBezTo>
                    <a:cubicBezTo>
                      <a:pt x="91" y="18"/>
                      <a:pt x="90" y="18"/>
                      <a:pt x="90" y="18"/>
                    </a:cubicBezTo>
                    <a:cubicBezTo>
                      <a:pt x="90" y="19"/>
                      <a:pt x="91" y="19"/>
                      <a:pt x="91" y="19"/>
                    </a:cubicBezTo>
                    <a:close/>
                    <a:moveTo>
                      <a:pt x="92" y="21"/>
                    </a:moveTo>
                    <a:cubicBezTo>
                      <a:pt x="92" y="21"/>
                      <a:pt x="92" y="21"/>
                      <a:pt x="92" y="21"/>
                    </a:cubicBezTo>
                    <a:cubicBezTo>
                      <a:pt x="92" y="21"/>
                      <a:pt x="92" y="21"/>
                      <a:pt x="92" y="21"/>
                    </a:cubicBezTo>
                    <a:cubicBezTo>
                      <a:pt x="92" y="21"/>
                      <a:pt x="92" y="21"/>
                      <a:pt x="92" y="21"/>
                    </a:cubicBezTo>
                    <a:cubicBezTo>
                      <a:pt x="93" y="21"/>
                      <a:pt x="93" y="21"/>
                      <a:pt x="92" y="21"/>
                    </a:cubicBezTo>
                    <a:cubicBezTo>
                      <a:pt x="92" y="21"/>
                      <a:pt x="92" y="21"/>
                      <a:pt x="92" y="21"/>
                    </a:cubicBezTo>
                    <a:cubicBezTo>
                      <a:pt x="92" y="21"/>
                      <a:pt x="92" y="21"/>
                      <a:pt x="92" y="21"/>
                    </a:cubicBezTo>
                    <a:cubicBezTo>
                      <a:pt x="92" y="21"/>
                      <a:pt x="92" y="21"/>
                      <a:pt x="92" y="21"/>
                    </a:cubicBezTo>
                    <a:cubicBezTo>
                      <a:pt x="92" y="21"/>
                      <a:pt x="92" y="21"/>
                      <a:pt x="92" y="21"/>
                    </a:cubicBezTo>
                    <a:close/>
                    <a:moveTo>
                      <a:pt x="64" y="39"/>
                    </a:moveTo>
                    <a:cubicBezTo>
                      <a:pt x="63" y="39"/>
                      <a:pt x="63" y="38"/>
                      <a:pt x="63" y="38"/>
                    </a:cubicBezTo>
                    <a:cubicBezTo>
                      <a:pt x="63" y="38"/>
                      <a:pt x="63" y="38"/>
                      <a:pt x="63" y="38"/>
                    </a:cubicBezTo>
                    <a:cubicBezTo>
                      <a:pt x="63" y="38"/>
                      <a:pt x="63" y="38"/>
                      <a:pt x="63" y="38"/>
                    </a:cubicBezTo>
                    <a:cubicBezTo>
                      <a:pt x="63" y="38"/>
                      <a:pt x="63" y="38"/>
                      <a:pt x="63" y="38"/>
                    </a:cubicBezTo>
                    <a:cubicBezTo>
                      <a:pt x="63" y="38"/>
                      <a:pt x="63" y="38"/>
                      <a:pt x="63" y="38"/>
                    </a:cubicBezTo>
                    <a:cubicBezTo>
                      <a:pt x="63" y="38"/>
                      <a:pt x="63" y="38"/>
                      <a:pt x="63" y="38"/>
                    </a:cubicBezTo>
                    <a:cubicBezTo>
                      <a:pt x="63" y="38"/>
                      <a:pt x="63" y="38"/>
                      <a:pt x="63" y="38"/>
                    </a:cubicBezTo>
                    <a:cubicBezTo>
                      <a:pt x="63" y="38"/>
                      <a:pt x="63" y="38"/>
                      <a:pt x="63" y="38"/>
                    </a:cubicBezTo>
                    <a:cubicBezTo>
                      <a:pt x="63" y="38"/>
                      <a:pt x="63" y="38"/>
                      <a:pt x="63" y="38"/>
                    </a:cubicBezTo>
                    <a:cubicBezTo>
                      <a:pt x="63" y="38"/>
                      <a:pt x="62" y="38"/>
                      <a:pt x="62" y="38"/>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2" y="39"/>
                      <a:pt x="62" y="39"/>
                    </a:cubicBezTo>
                    <a:cubicBezTo>
                      <a:pt x="62" y="39"/>
                      <a:pt x="62" y="39"/>
                      <a:pt x="62" y="39"/>
                    </a:cubicBezTo>
                    <a:cubicBezTo>
                      <a:pt x="62" y="39"/>
                      <a:pt x="62" y="39"/>
                      <a:pt x="62" y="39"/>
                    </a:cubicBezTo>
                    <a:cubicBezTo>
                      <a:pt x="62" y="39"/>
                      <a:pt x="61" y="39"/>
                      <a:pt x="61" y="39"/>
                    </a:cubicBezTo>
                    <a:cubicBezTo>
                      <a:pt x="61" y="39"/>
                      <a:pt x="61" y="39"/>
                      <a:pt x="62" y="39"/>
                    </a:cubicBezTo>
                    <a:cubicBezTo>
                      <a:pt x="62" y="39"/>
                      <a:pt x="62" y="39"/>
                      <a:pt x="62" y="39"/>
                    </a:cubicBezTo>
                    <a:cubicBezTo>
                      <a:pt x="62" y="39"/>
                      <a:pt x="62" y="39"/>
                      <a:pt x="62" y="39"/>
                    </a:cubicBezTo>
                    <a:cubicBezTo>
                      <a:pt x="62" y="39"/>
                      <a:pt x="62" y="39"/>
                      <a:pt x="62" y="39"/>
                    </a:cubicBezTo>
                    <a:cubicBezTo>
                      <a:pt x="62" y="39"/>
                      <a:pt x="62" y="39"/>
                      <a:pt x="62" y="39"/>
                    </a:cubicBezTo>
                    <a:cubicBezTo>
                      <a:pt x="62" y="40"/>
                      <a:pt x="62" y="39"/>
                      <a:pt x="62" y="39"/>
                    </a:cubicBezTo>
                    <a:cubicBezTo>
                      <a:pt x="62" y="39"/>
                      <a:pt x="62" y="39"/>
                      <a:pt x="62" y="39"/>
                    </a:cubicBezTo>
                    <a:cubicBezTo>
                      <a:pt x="62" y="39"/>
                      <a:pt x="63" y="39"/>
                      <a:pt x="63" y="39"/>
                    </a:cubicBezTo>
                    <a:cubicBezTo>
                      <a:pt x="63" y="39"/>
                      <a:pt x="63" y="39"/>
                      <a:pt x="63" y="39"/>
                    </a:cubicBezTo>
                    <a:cubicBezTo>
                      <a:pt x="63" y="39"/>
                      <a:pt x="63" y="39"/>
                      <a:pt x="63" y="39"/>
                    </a:cubicBezTo>
                    <a:cubicBezTo>
                      <a:pt x="63" y="39"/>
                      <a:pt x="63" y="39"/>
                      <a:pt x="63" y="39"/>
                    </a:cubicBezTo>
                    <a:cubicBezTo>
                      <a:pt x="63" y="39"/>
                      <a:pt x="63" y="39"/>
                      <a:pt x="63" y="39"/>
                    </a:cubicBezTo>
                    <a:cubicBezTo>
                      <a:pt x="63" y="39"/>
                      <a:pt x="63" y="39"/>
                      <a:pt x="63" y="39"/>
                    </a:cubicBezTo>
                    <a:cubicBezTo>
                      <a:pt x="63" y="39"/>
                      <a:pt x="63" y="39"/>
                      <a:pt x="64" y="39"/>
                    </a:cubicBezTo>
                    <a:cubicBezTo>
                      <a:pt x="64" y="39"/>
                      <a:pt x="64" y="39"/>
                      <a:pt x="64" y="39"/>
                    </a:cubicBezTo>
                    <a:cubicBezTo>
                      <a:pt x="64" y="39"/>
                      <a:pt x="64" y="39"/>
                      <a:pt x="64" y="39"/>
                    </a:cubicBezTo>
                    <a:cubicBezTo>
                      <a:pt x="64" y="39"/>
                      <a:pt x="64" y="39"/>
                      <a:pt x="64" y="40"/>
                    </a:cubicBezTo>
                    <a:cubicBezTo>
                      <a:pt x="64" y="40"/>
                      <a:pt x="64" y="40"/>
                      <a:pt x="64" y="40"/>
                    </a:cubicBezTo>
                    <a:cubicBezTo>
                      <a:pt x="64" y="40"/>
                      <a:pt x="64" y="40"/>
                      <a:pt x="64" y="40"/>
                    </a:cubicBezTo>
                    <a:cubicBezTo>
                      <a:pt x="64" y="40"/>
                      <a:pt x="64" y="40"/>
                      <a:pt x="64" y="40"/>
                    </a:cubicBezTo>
                    <a:cubicBezTo>
                      <a:pt x="64" y="40"/>
                      <a:pt x="64" y="40"/>
                      <a:pt x="64" y="40"/>
                    </a:cubicBezTo>
                    <a:cubicBezTo>
                      <a:pt x="64" y="40"/>
                      <a:pt x="65" y="40"/>
                      <a:pt x="65" y="40"/>
                    </a:cubicBezTo>
                    <a:cubicBezTo>
                      <a:pt x="65" y="40"/>
                      <a:pt x="65" y="40"/>
                      <a:pt x="65" y="40"/>
                    </a:cubicBezTo>
                    <a:cubicBezTo>
                      <a:pt x="65" y="40"/>
                      <a:pt x="65" y="40"/>
                      <a:pt x="65" y="40"/>
                    </a:cubicBezTo>
                    <a:cubicBezTo>
                      <a:pt x="65" y="40"/>
                      <a:pt x="65" y="40"/>
                      <a:pt x="65" y="40"/>
                    </a:cubicBezTo>
                    <a:cubicBezTo>
                      <a:pt x="65" y="40"/>
                      <a:pt x="65" y="40"/>
                      <a:pt x="65" y="40"/>
                    </a:cubicBezTo>
                    <a:cubicBezTo>
                      <a:pt x="65" y="40"/>
                      <a:pt x="65" y="40"/>
                      <a:pt x="65" y="40"/>
                    </a:cubicBezTo>
                    <a:cubicBezTo>
                      <a:pt x="65" y="39"/>
                      <a:pt x="65" y="39"/>
                      <a:pt x="65" y="39"/>
                    </a:cubicBezTo>
                    <a:cubicBezTo>
                      <a:pt x="65" y="39"/>
                      <a:pt x="65" y="39"/>
                      <a:pt x="65" y="39"/>
                    </a:cubicBezTo>
                    <a:cubicBezTo>
                      <a:pt x="65" y="39"/>
                      <a:pt x="64" y="39"/>
                      <a:pt x="64" y="39"/>
                    </a:cubicBezTo>
                    <a:cubicBezTo>
                      <a:pt x="64" y="39"/>
                      <a:pt x="64" y="39"/>
                      <a:pt x="64" y="39"/>
                    </a:cubicBezTo>
                    <a:cubicBezTo>
                      <a:pt x="64" y="39"/>
                      <a:pt x="64" y="39"/>
                      <a:pt x="64" y="39"/>
                    </a:cubicBezTo>
                    <a:cubicBezTo>
                      <a:pt x="64" y="39"/>
                      <a:pt x="64" y="39"/>
                      <a:pt x="64" y="39"/>
                    </a:cubicBezTo>
                    <a:cubicBezTo>
                      <a:pt x="64" y="39"/>
                      <a:pt x="64" y="39"/>
                      <a:pt x="64" y="39"/>
                    </a:cubicBezTo>
                    <a:cubicBezTo>
                      <a:pt x="64" y="39"/>
                      <a:pt x="64" y="39"/>
                      <a:pt x="64" y="39"/>
                    </a:cubicBezTo>
                    <a:cubicBezTo>
                      <a:pt x="64" y="39"/>
                      <a:pt x="64" y="39"/>
                      <a:pt x="64" y="39"/>
                    </a:cubicBezTo>
                    <a:close/>
                    <a:moveTo>
                      <a:pt x="59" y="32"/>
                    </a:moveTo>
                    <a:cubicBezTo>
                      <a:pt x="59" y="32"/>
                      <a:pt x="59" y="32"/>
                      <a:pt x="59" y="32"/>
                    </a:cubicBezTo>
                    <a:cubicBezTo>
                      <a:pt x="60" y="32"/>
                      <a:pt x="60" y="32"/>
                      <a:pt x="60" y="32"/>
                    </a:cubicBezTo>
                    <a:cubicBezTo>
                      <a:pt x="60" y="32"/>
                      <a:pt x="60" y="32"/>
                      <a:pt x="60" y="32"/>
                    </a:cubicBezTo>
                    <a:cubicBezTo>
                      <a:pt x="60" y="32"/>
                      <a:pt x="60" y="32"/>
                      <a:pt x="60" y="33"/>
                    </a:cubicBezTo>
                    <a:cubicBezTo>
                      <a:pt x="60" y="33"/>
                      <a:pt x="60" y="33"/>
                      <a:pt x="60" y="33"/>
                    </a:cubicBezTo>
                    <a:cubicBezTo>
                      <a:pt x="60" y="33"/>
                      <a:pt x="60" y="33"/>
                      <a:pt x="60" y="33"/>
                    </a:cubicBezTo>
                    <a:cubicBezTo>
                      <a:pt x="60" y="33"/>
                      <a:pt x="60" y="34"/>
                      <a:pt x="60" y="33"/>
                    </a:cubicBezTo>
                    <a:cubicBezTo>
                      <a:pt x="61" y="33"/>
                      <a:pt x="60" y="33"/>
                      <a:pt x="60" y="33"/>
                    </a:cubicBezTo>
                    <a:cubicBezTo>
                      <a:pt x="60" y="33"/>
                      <a:pt x="60" y="33"/>
                      <a:pt x="60" y="33"/>
                    </a:cubicBezTo>
                    <a:cubicBezTo>
                      <a:pt x="60" y="33"/>
                      <a:pt x="60" y="33"/>
                      <a:pt x="60" y="33"/>
                    </a:cubicBezTo>
                    <a:cubicBezTo>
                      <a:pt x="60" y="33"/>
                      <a:pt x="60" y="33"/>
                      <a:pt x="61" y="33"/>
                    </a:cubicBezTo>
                    <a:cubicBezTo>
                      <a:pt x="61" y="33"/>
                      <a:pt x="61" y="33"/>
                      <a:pt x="61" y="33"/>
                    </a:cubicBezTo>
                    <a:cubicBezTo>
                      <a:pt x="61" y="33"/>
                      <a:pt x="60" y="33"/>
                      <a:pt x="60" y="33"/>
                    </a:cubicBezTo>
                    <a:cubicBezTo>
                      <a:pt x="60" y="33"/>
                      <a:pt x="60" y="33"/>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1"/>
                      <a:pt x="60" y="31"/>
                    </a:cubicBezTo>
                    <a:cubicBezTo>
                      <a:pt x="60" y="31"/>
                      <a:pt x="60" y="32"/>
                      <a:pt x="60" y="31"/>
                    </a:cubicBezTo>
                    <a:cubicBezTo>
                      <a:pt x="60" y="31"/>
                      <a:pt x="60" y="31"/>
                      <a:pt x="60" y="31"/>
                    </a:cubicBezTo>
                    <a:cubicBezTo>
                      <a:pt x="60" y="31"/>
                      <a:pt x="60" y="31"/>
                      <a:pt x="60" y="31"/>
                    </a:cubicBezTo>
                    <a:cubicBezTo>
                      <a:pt x="60" y="31"/>
                      <a:pt x="60" y="31"/>
                      <a:pt x="60" y="31"/>
                    </a:cubicBezTo>
                    <a:cubicBezTo>
                      <a:pt x="60" y="31"/>
                      <a:pt x="60" y="31"/>
                      <a:pt x="60" y="31"/>
                    </a:cubicBezTo>
                    <a:cubicBezTo>
                      <a:pt x="60" y="31"/>
                      <a:pt x="60" y="31"/>
                      <a:pt x="60"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2"/>
                      <a:pt x="59" y="32"/>
                      <a:pt x="59" y="32"/>
                    </a:cubicBezTo>
                    <a:cubicBezTo>
                      <a:pt x="59" y="32"/>
                      <a:pt x="59" y="32"/>
                      <a:pt x="59" y="32"/>
                    </a:cubicBezTo>
                    <a:cubicBezTo>
                      <a:pt x="59" y="32"/>
                      <a:pt x="59" y="32"/>
                      <a:pt x="59" y="32"/>
                    </a:cubicBezTo>
                    <a:close/>
                    <a:moveTo>
                      <a:pt x="63" y="33"/>
                    </a:moveTo>
                    <a:cubicBezTo>
                      <a:pt x="63" y="33"/>
                      <a:pt x="63" y="33"/>
                      <a:pt x="63" y="33"/>
                    </a:cubicBezTo>
                    <a:cubicBezTo>
                      <a:pt x="63" y="33"/>
                      <a:pt x="63" y="33"/>
                      <a:pt x="63" y="33"/>
                    </a:cubicBezTo>
                    <a:cubicBezTo>
                      <a:pt x="63" y="33"/>
                      <a:pt x="63" y="33"/>
                      <a:pt x="63" y="33"/>
                    </a:cubicBezTo>
                    <a:cubicBezTo>
                      <a:pt x="63" y="33"/>
                      <a:pt x="63" y="33"/>
                      <a:pt x="63" y="33"/>
                    </a:cubicBezTo>
                    <a:cubicBezTo>
                      <a:pt x="63" y="33"/>
                      <a:pt x="63" y="33"/>
                      <a:pt x="63" y="33"/>
                    </a:cubicBezTo>
                    <a:close/>
                    <a:moveTo>
                      <a:pt x="62" y="37"/>
                    </a:moveTo>
                    <a:cubicBezTo>
                      <a:pt x="62" y="37"/>
                      <a:pt x="62"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2" y="37"/>
                      <a:pt x="62" y="37"/>
                      <a:pt x="62" y="37"/>
                    </a:cubicBezTo>
                    <a:cubicBezTo>
                      <a:pt x="62" y="37"/>
                      <a:pt x="62" y="37"/>
                      <a:pt x="62" y="37"/>
                    </a:cubicBezTo>
                    <a:cubicBezTo>
                      <a:pt x="62" y="37"/>
                      <a:pt x="62" y="38"/>
                      <a:pt x="62" y="38"/>
                    </a:cubicBezTo>
                    <a:cubicBezTo>
                      <a:pt x="62" y="37"/>
                      <a:pt x="62" y="37"/>
                      <a:pt x="62" y="37"/>
                    </a:cubicBezTo>
                    <a:cubicBezTo>
                      <a:pt x="62" y="37"/>
                      <a:pt x="62" y="37"/>
                      <a:pt x="62" y="37"/>
                    </a:cubicBezTo>
                    <a:cubicBezTo>
                      <a:pt x="62" y="37"/>
                      <a:pt x="62" y="37"/>
                      <a:pt x="62" y="37"/>
                    </a:cubicBezTo>
                    <a:cubicBezTo>
                      <a:pt x="62" y="37"/>
                      <a:pt x="62" y="37"/>
                      <a:pt x="62" y="37"/>
                    </a:cubicBezTo>
                    <a:close/>
                    <a:moveTo>
                      <a:pt x="63" y="32"/>
                    </a:moveTo>
                    <a:cubicBezTo>
                      <a:pt x="63" y="32"/>
                      <a:pt x="62" y="33"/>
                      <a:pt x="62" y="33"/>
                    </a:cubicBezTo>
                    <a:cubicBezTo>
                      <a:pt x="62" y="33"/>
                      <a:pt x="63" y="33"/>
                      <a:pt x="63" y="33"/>
                    </a:cubicBezTo>
                    <a:cubicBezTo>
                      <a:pt x="63" y="33"/>
                      <a:pt x="63" y="33"/>
                      <a:pt x="63" y="33"/>
                    </a:cubicBezTo>
                    <a:cubicBezTo>
                      <a:pt x="63" y="32"/>
                      <a:pt x="63" y="32"/>
                      <a:pt x="63" y="32"/>
                    </a:cubicBezTo>
                    <a:close/>
                    <a:moveTo>
                      <a:pt x="61" y="40"/>
                    </a:moveTo>
                    <a:cubicBezTo>
                      <a:pt x="61" y="40"/>
                      <a:pt x="61" y="40"/>
                      <a:pt x="61" y="40"/>
                    </a:cubicBezTo>
                    <a:cubicBezTo>
                      <a:pt x="61" y="40"/>
                      <a:pt x="61" y="40"/>
                      <a:pt x="62" y="40"/>
                    </a:cubicBezTo>
                    <a:cubicBezTo>
                      <a:pt x="62" y="40"/>
                      <a:pt x="62" y="40"/>
                      <a:pt x="62" y="40"/>
                    </a:cubicBezTo>
                    <a:cubicBezTo>
                      <a:pt x="62" y="40"/>
                      <a:pt x="62" y="40"/>
                      <a:pt x="62" y="40"/>
                    </a:cubicBezTo>
                    <a:cubicBezTo>
                      <a:pt x="62" y="40"/>
                      <a:pt x="61" y="40"/>
                      <a:pt x="61" y="40"/>
                    </a:cubicBezTo>
                    <a:cubicBezTo>
                      <a:pt x="61" y="40"/>
                      <a:pt x="61" y="40"/>
                      <a:pt x="61" y="40"/>
                    </a:cubicBezTo>
                    <a:close/>
                    <a:moveTo>
                      <a:pt x="62" y="36"/>
                    </a:moveTo>
                    <a:cubicBezTo>
                      <a:pt x="62" y="36"/>
                      <a:pt x="62" y="36"/>
                      <a:pt x="62" y="36"/>
                    </a:cubicBezTo>
                    <a:cubicBezTo>
                      <a:pt x="62" y="36"/>
                      <a:pt x="62" y="36"/>
                      <a:pt x="62" y="37"/>
                    </a:cubicBezTo>
                    <a:cubicBezTo>
                      <a:pt x="62" y="37"/>
                      <a:pt x="62" y="37"/>
                      <a:pt x="62" y="37"/>
                    </a:cubicBezTo>
                    <a:cubicBezTo>
                      <a:pt x="62" y="37"/>
                      <a:pt x="63" y="37"/>
                      <a:pt x="63" y="37"/>
                    </a:cubicBezTo>
                    <a:cubicBezTo>
                      <a:pt x="63" y="37"/>
                      <a:pt x="63" y="37"/>
                      <a:pt x="63" y="37"/>
                    </a:cubicBezTo>
                    <a:cubicBezTo>
                      <a:pt x="63" y="37"/>
                      <a:pt x="63" y="37"/>
                      <a:pt x="63" y="37"/>
                    </a:cubicBezTo>
                    <a:cubicBezTo>
                      <a:pt x="63" y="37"/>
                      <a:pt x="63" y="37"/>
                      <a:pt x="63" y="38"/>
                    </a:cubicBezTo>
                    <a:cubicBezTo>
                      <a:pt x="63" y="38"/>
                      <a:pt x="63" y="37"/>
                      <a:pt x="63" y="37"/>
                    </a:cubicBezTo>
                    <a:cubicBezTo>
                      <a:pt x="63" y="37"/>
                      <a:pt x="63" y="37"/>
                      <a:pt x="63" y="37"/>
                    </a:cubicBezTo>
                    <a:cubicBezTo>
                      <a:pt x="63" y="37"/>
                      <a:pt x="63" y="37"/>
                      <a:pt x="63" y="37"/>
                    </a:cubicBezTo>
                    <a:cubicBezTo>
                      <a:pt x="63" y="37"/>
                      <a:pt x="63" y="37"/>
                      <a:pt x="63" y="37"/>
                    </a:cubicBezTo>
                    <a:cubicBezTo>
                      <a:pt x="63" y="37"/>
                      <a:pt x="63" y="37"/>
                      <a:pt x="63" y="37"/>
                    </a:cubicBezTo>
                    <a:cubicBezTo>
                      <a:pt x="63" y="37"/>
                      <a:pt x="63" y="37"/>
                      <a:pt x="63" y="37"/>
                    </a:cubicBezTo>
                    <a:cubicBezTo>
                      <a:pt x="63" y="37"/>
                      <a:pt x="63" y="37"/>
                      <a:pt x="63" y="37"/>
                    </a:cubicBezTo>
                    <a:cubicBezTo>
                      <a:pt x="63" y="37"/>
                      <a:pt x="62" y="36"/>
                      <a:pt x="62" y="36"/>
                    </a:cubicBezTo>
                    <a:cubicBezTo>
                      <a:pt x="62" y="36"/>
                      <a:pt x="62" y="36"/>
                      <a:pt x="62" y="36"/>
                    </a:cubicBezTo>
                    <a:cubicBezTo>
                      <a:pt x="62" y="36"/>
                      <a:pt x="62" y="36"/>
                      <a:pt x="62" y="36"/>
                    </a:cubicBezTo>
                    <a:close/>
                    <a:moveTo>
                      <a:pt x="61" y="41"/>
                    </a:moveTo>
                    <a:cubicBezTo>
                      <a:pt x="61" y="41"/>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2" y="42"/>
                      <a:pt x="62" y="42"/>
                    </a:cubicBezTo>
                    <a:cubicBezTo>
                      <a:pt x="62" y="42"/>
                      <a:pt x="62" y="42"/>
                      <a:pt x="62" y="42"/>
                    </a:cubicBezTo>
                    <a:cubicBezTo>
                      <a:pt x="62" y="42"/>
                      <a:pt x="62" y="42"/>
                      <a:pt x="62" y="41"/>
                    </a:cubicBezTo>
                    <a:cubicBezTo>
                      <a:pt x="62" y="41"/>
                      <a:pt x="62" y="41"/>
                      <a:pt x="62" y="41"/>
                    </a:cubicBezTo>
                    <a:cubicBezTo>
                      <a:pt x="63" y="41"/>
                      <a:pt x="63" y="41"/>
                      <a:pt x="63" y="41"/>
                    </a:cubicBezTo>
                    <a:cubicBezTo>
                      <a:pt x="63" y="41"/>
                      <a:pt x="62" y="41"/>
                      <a:pt x="62" y="41"/>
                    </a:cubicBezTo>
                    <a:cubicBezTo>
                      <a:pt x="62" y="40"/>
                      <a:pt x="62" y="40"/>
                      <a:pt x="62" y="40"/>
                    </a:cubicBezTo>
                    <a:cubicBezTo>
                      <a:pt x="62" y="40"/>
                      <a:pt x="62" y="40"/>
                      <a:pt x="62" y="40"/>
                    </a:cubicBezTo>
                    <a:cubicBezTo>
                      <a:pt x="62" y="40"/>
                      <a:pt x="62" y="40"/>
                      <a:pt x="62" y="40"/>
                    </a:cubicBezTo>
                    <a:cubicBezTo>
                      <a:pt x="62" y="40"/>
                      <a:pt x="62" y="40"/>
                      <a:pt x="62" y="40"/>
                    </a:cubicBezTo>
                    <a:cubicBezTo>
                      <a:pt x="61" y="40"/>
                      <a:pt x="61" y="40"/>
                      <a:pt x="61" y="40"/>
                    </a:cubicBezTo>
                    <a:cubicBezTo>
                      <a:pt x="61" y="40"/>
                      <a:pt x="61" y="40"/>
                      <a:pt x="61" y="40"/>
                    </a:cubicBezTo>
                    <a:cubicBezTo>
                      <a:pt x="61" y="40"/>
                      <a:pt x="61" y="40"/>
                      <a:pt x="61" y="40"/>
                    </a:cubicBezTo>
                    <a:cubicBezTo>
                      <a:pt x="61" y="40"/>
                      <a:pt x="61" y="40"/>
                      <a:pt x="61" y="40"/>
                    </a:cubicBezTo>
                    <a:cubicBezTo>
                      <a:pt x="61" y="41"/>
                      <a:pt x="61" y="41"/>
                      <a:pt x="61" y="41"/>
                    </a:cubicBezTo>
                    <a:cubicBezTo>
                      <a:pt x="61" y="41"/>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0" y="40"/>
                      <a:pt x="60" y="40"/>
                    </a:cubicBezTo>
                    <a:cubicBezTo>
                      <a:pt x="60" y="40"/>
                      <a:pt x="60" y="41"/>
                      <a:pt x="60" y="41"/>
                    </a:cubicBezTo>
                    <a:cubicBezTo>
                      <a:pt x="60" y="41"/>
                      <a:pt x="60" y="41"/>
                      <a:pt x="60" y="41"/>
                    </a:cubicBezTo>
                    <a:cubicBezTo>
                      <a:pt x="60" y="41"/>
                      <a:pt x="60" y="41"/>
                      <a:pt x="60" y="41"/>
                    </a:cubicBezTo>
                    <a:cubicBezTo>
                      <a:pt x="61" y="41"/>
                      <a:pt x="61" y="41"/>
                      <a:pt x="61" y="41"/>
                    </a:cubicBezTo>
                    <a:close/>
                    <a:moveTo>
                      <a:pt x="61" y="35"/>
                    </a:moveTo>
                    <a:cubicBezTo>
                      <a:pt x="61" y="35"/>
                      <a:pt x="61" y="35"/>
                      <a:pt x="61" y="35"/>
                    </a:cubicBezTo>
                    <a:cubicBezTo>
                      <a:pt x="61" y="35"/>
                      <a:pt x="61" y="35"/>
                      <a:pt x="61" y="35"/>
                    </a:cubicBezTo>
                    <a:cubicBezTo>
                      <a:pt x="61" y="35"/>
                      <a:pt x="61" y="35"/>
                      <a:pt x="61" y="35"/>
                    </a:cubicBezTo>
                    <a:cubicBezTo>
                      <a:pt x="61" y="35"/>
                      <a:pt x="61" y="35"/>
                      <a:pt x="61" y="35"/>
                    </a:cubicBezTo>
                    <a:cubicBezTo>
                      <a:pt x="61" y="35"/>
                      <a:pt x="61" y="35"/>
                      <a:pt x="61" y="35"/>
                    </a:cubicBezTo>
                    <a:cubicBezTo>
                      <a:pt x="61" y="36"/>
                      <a:pt x="61" y="36"/>
                      <a:pt x="61" y="36"/>
                    </a:cubicBezTo>
                    <a:cubicBezTo>
                      <a:pt x="61" y="36"/>
                      <a:pt x="61" y="36"/>
                      <a:pt x="61" y="36"/>
                    </a:cubicBezTo>
                    <a:cubicBezTo>
                      <a:pt x="61" y="36"/>
                      <a:pt x="61" y="36"/>
                      <a:pt x="61" y="36"/>
                    </a:cubicBezTo>
                    <a:cubicBezTo>
                      <a:pt x="61" y="36"/>
                      <a:pt x="61" y="36"/>
                      <a:pt x="61" y="36"/>
                    </a:cubicBezTo>
                    <a:cubicBezTo>
                      <a:pt x="61" y="35"/>
                      <a:pt x="61" y="35"/>
                      <a:pt x="61" y="35"/>
                    </a:cubicBezTo>
                    <a:close/>
                    <a:moveTo>
                      <a:pt x="62" y="35"/>
                    </a:move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lose/>
                    <a:moveTo>
                      <a:pt x="60" y="31"/>
                    </a:moveTo>
                    <a:cubicBezTo>
                      <a:pt x="60" y="31"/>
                      <a:pt x="60" y="31"/>
                      <a:pt x="60" y="31"/>
                    </a:cubicBezTo>
                    <a:cubicBezTo>
                      <a:pt x="60" y="31"/>
                      <a:pt x="60"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2" y="31"/>
                    </a:cubicBezTo>
                    <a:cubicBezTo>
                      <a:pt x="62" y="31"/>
                      <a:pt x="62" y="31"/>
                      <a:pt x="62" y="31"/>
                    </a:cubicBezTo>
                    <a:cubicBezTo>
                      <a:pt x="62" y="31"/>
                      <a:pt x="62" y="31"/>
                      <a:pt x="62" y="31"/>
                    </a:cubicBezTo>
                    <a:cubicBezTo>
                      <a:pt x="62" y="31"/>
                      <a:pt x="62" y="31"/>
                      <a:pt x="62" y="31"/>
                    </a:cubicBezTo>
                    <a:cubicBezTo>
                      <a:pt x="62" y="31"/>
                      <a:pt x="62" y="31"/>
                      <a:pt x="62" y="31"/>
                    </a:cubicBezTo>
                    <a:cubicBezTo>
                      <a:pt x="62" y="31"/>
                      <a:pt x="62" y="31"/>
                      <a:pt x="62" y="31"/>
                    </a:cubicBezTo>
                    <a:cubicBezTo>
                      <a:pt x="62" y="31"/>
                      <a:pt x="62" y="31"/>
                      <a:pt x="62" y="31"/>
                    </a:cubicBezTo>
                    <a:cubicBezTo>
                      <a:pt x="62" y="31"/>
                      <a:pt x="61" y="31"/>
                      <a:pt x="61" y="31"/>
                    </a:cubicBezTo>
                    <a:cubicBezTo>
                      <a:pt x="61" y="31"/>
                      <a:pt x="61" y="31"/>
                      <a:pt x="61" y="31"/>
                    </a:cubicBezTo>
                    <a:cubicBezTo>
                      <a:pt x="61" y="31"/>
                      <a:pt x="61" y="31"/>
                      <a:pt x="62" y="31"/>
                    </a:cubicBezTo>
                    <a:cubicBezTo>
                      <a:pt x="62" y="31"/>
                      <a:pt x="62" y="31"/>
                      <a:pt x="62" y="32"/>
                    </a:cubicBezTo>
                    <a:cubicBezTo>
                      <a:pt x="62" y="32"/>
                      <a:pt x="62" y="32"/>
                      <a:pt x="62" y="32"/>
                    </a:cubicBezTo>
                    <a:cubicBezTo>
                      <a:pt x="62" y="32"/>
                      <a:pt x="62" y="32"/>
                      <a:pt x="62" y="32"/>
                    </a:cubicBezTo>
                    <a:cubicBezTo>
                      <a:pt x="62" y="32"/>
                      <a:pt x="62" y="32"/>
                      <a:pt x="62" y="32"/>
                    </a:cubicBezTo>
                    <a:cubicBezTo>
                      <a:pt x="62" y="32"/>
                      <a:pt x="62" y="32"/>
                      <a:pt x="62" y="32"/>
                    </a:cubicBezTo>
                    <a:cubicBezTo>
                      <a:pt x="62" y="32"/>
                      <a:pt x="62" y="32"/>
                      <a:pt x="62" y="32"/>
                    </a:cubicBezTo>
                    <a:cubicBezTo>
                      <a:pt x="62" y="32"/>
                      <a:pt x="62" y="32"/>
                      <a:pt x="62" y="32"/>
                    </a:cubicBezTo>
                    <a:cubicBezTo>
                      <a:pt x="62" y="32"/>
                      <a:pt x="62"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1"/>
                      <a:pt x="63" y="31"/>
                      <a:pt x="63" y="31"/>
                    </a:cubicBezTo>
                    <a:cubicBezTo>
                      <a:pt x="63" y="31"/>
                      <a:pt x="63" y="31"/>
                      <a:pt x="63" y="31"/>
                    </a:cubicBezTo>
                    <a:cubicBezTo>
                      <a:pt x="63" y="31"/>
                      <a:pt x="63" y="31"/>
                      <a:pt x="63" y="31"/>
                    </a:cubicBezTo>
                    <a:cubicBezTo>
                      <a:pt x="63" y="31"/>
                      <a:pt x="63" y="31"/>
                      <a:pt x="63" y="31"/>
                    </a:cubicBezTo>
                    <a:cubicBezTo>
                      <a:pt x="63" y="31"/>
                      <a:pt x="63" y="31"/>
                      <a:pt x="63" y="31"/>
                    </a:cubicBezTo>
                    <a:cubicBezTo>
                      <a:pt x="63" y="31"/>
                      <a:pt x="63" y="31"/>
                      <a:pt x="63" y="31"/>
                    </a:cubicBezTo>
                    <a:cubicBezTo>
                      <a:pt x="63" y="31"/>
                      <a:pt x="63" y="31"/>
                      <a:pt x="63" y="31"/>
                    </a:cubicBezTo>
                    <a:cubicBezTo>
                      <a:pt x="63" y="30"/>
                      <a:pt x="63" y="30"/>
                      <a:pt x="63" y="30"/>
                    </a:cubicBezTo>
                    <a:cubicBezTo>
                      <a:pt x="63" y="30"/>
                      <a:pt x="63" y="30"/>
                      <a:pt x="63" y="30"/>
                    </a:cubicBezTo>
                    <a:cubicBezTo>
                      <a:pt x="63" y="30"/>
                      <a:pt x="62" y="30"/>
                      <a:pt x="62" y="30"/>
                    </a:cubicBezTo>
                    <a:cubicBezTo>
                      <a:pt x="62" y="30"/>
                      <a:pt x="62" y="30"/>
                      <a:pt x="62" y="30"/>
                    </a:cubicBezTo>
                    <a:cubicBezTo>
                      <a:pt x="62" y="30"/>
                      <a:pt x="62" y="30"/>
                      <a:pt x="62" y="30"/>
                    </a:cubicBezTo>
                    <a:cubicBezTo>
                      <a:pt x="62" y="30"/>
                      <a:pt x="62" y="30"/>
                      <a:pt x="62" y="30"/>
                    </a:cubicBezTo>
                    <a:cubicBezTo>
                      <a:pt x="62" y="30"/>
                      <a:pt x="62" y="30"/>
                      <a:pt x="62" y="30"/>
                    </a:cubicBezTo>
                    <a:cubicBezTo>
                      <a:pt x="62" y="29"/>
                      <a:pt x="62" y="29"/>
                      <a:pt x="62" y="30"/>
                    </a:cubicBezTo>
                    <a:cubicBezTo>
                      <a:pt x="62" y="30"/>
                      <a:pt x="62" y="30"/>
                      <a:pt x="62" y="30"/>
                    </a:cubicBezTo>
                    <a:cubicBezTo>
                      <a:pt x="62" y="30"/>
                      <a:pt x="62" y="30"/>
                      <a:pt x="62" y="30"/>
                    </a:cubicBezTo>
                    <a:cubicBezTo>
                      <a:pt x="62" y="30"/>
                      <a:pt x="62" y="30"/>
                      <a:pt x="62" y="30"/>
                    </a:cubicBezTo>
                    <a:cubicBezTo>
                      <a:pt x="62" y="30"/>
                      <a:pt x="62" y="30"/>
                      <a:pt x="62" y="30"/>
                    </a:cubicBezTo>
                    <a:cubicBezTo>
                      <a:pt x="62" y="30"/>
                      <a:pt x="62" y="30"/>
                      <a:pt x="62" y="30"/>
                    </a:cubicBezTo>
                    <a:cubicBezTo>
                      <a:pt x="62" y="30"/>
                      <a:pt x="62" y="30"/>
                      <a:pt x="62" y="30"/>
                    </a:cubicBezTo>
                    <a:cubicBezTo>
                      <a:pt x="62" y="30"/>
                      <a:pt x="62" y="30"/>
                      <a:pt x="62" y="30"/>
                    </a:cubicBezTo>
                    <a:cubicBezTo>
                      <a:pt x="62" y="30"/>
                      <a:pt x="62" y="30"/>
                      <a:pt x="62" y="30"/>
                    </a:cubicBezTo>
                    <a:cubicBezTo>
                      <a:pt x="62" y="30"/>
                      <a:pt x="61" y="30"/>
                      <a:pt x="61" y="30"/>
                    </a:cubicBezTo>
                    <a:cubicBezTo>
                      <a:pt x="61" y="30"/>
                      <a:pt x="61" y="30"/>
                      <a:pt x="61" y="30"/>
                    </a:cubicBezTo>
                    <a:cubicBezTo>
                      <a:pt x="61" y="30"/>
                      <a:pt x="61" y="30"/>
                      <a:pt x="61" y="30"/>
                    </a:cubicBezTo>
                    <a:cubicBezTo>
                      <a:pt x="61" y="30"/>
                      <a:pt x="61" y="30"/>
                      <a:pt x="61" y="30"/>
                    </a:cubicBezTo>
                    <a:cubicBezTo>
                      <a:pt x="61" y="30"/>
                      <a:pt x="61" y="30"/>
                      <a:pt x="61" y="30"/>
                    </a:cubicBezTo>
                    <a:cubicBezTo>
                      <a:pt x="61" y="30"/>
                      <a:pt x="61" y="30"/>
                      <a:pt x="61" y="30"/>
                    </a:cubicBezTo>
                    <a:cubicBezTo>
                      <a:pt x="61" y="30"/>
                      <a:pt x="61" y="30"/>
                      <a:pt x="61" y="30"/>
                    </a:cubicBezTo>
                    <a:cubicBezTo>
                      <a:pt x="61" y="30"/>
                      <a:pt x="61" y="30"/>
                      <a:pt x="61" y="30"/>
                    </a:cubicBezTo>
                    <a:cubicBezTo>
                      <a:pt x="61" y="30"/>
                      <a:pt x="61" y="30"/>
                      <a:pt x="61" y="30"/>
                    </a:cubicBezTo>
                    <a:cubicBezTo>
                      <a:pt x="61" y="30"/>
                      <a:pt x="61" y="30"/>
                      <a:pt x="61" y="30"/>
                    </a:cubicBezTo>
                    <a:cubicBezTo>
                      <a:pt x="61" y="30"/>
                      <a:pt x="61" y="30"/>
                      <a:pt x="60" y="30"/>
                    </a:cubicBezTo>
                    <a:cubicBezTo>
                      <a:pt x="60" y="30"/>
                      <a:pt x="60" y="30"/>
                      <a:pt x="60" y="30"/>
                    </a:cubicBezTo>
                    <a:cubicBezTo>
                      <a:pt x="60" y="30"/>
                      <a:pt x="60" y="30"/>
                      <a:pt x="60" y="30"/>
                    </a:cubicBezTo>
                    <a:cubicBezTo>
                      <a:pt x="60" y="30"/>
                      <a:pt x="60" y="30"/>
                      <a:pt x="60" y="31"/>
                    </a:cubicBezTo>
                    <a:cubicBezTo>
                      <a:pt x="60" y="31"/>
                      <a:pt x="60" y="31"/>
                      <a:pt x="60" y="31"/>
                    </a:cubicBezTo>
                    <a:cubicBezTo>
                      <a:pt x="60" y="31"/>
                      <a:pt x="60" y="31"/>
                      <a:pt x="60" y="31"/>
                    </a:cubicBezTo>
                    <a:close/>
                    <a:moveTo>
                      <a:pt x="54" y="41"/>
                    </a:moveTo>
                    <a:cubicBezTo>
                      <a:pt x="54"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6" y="41"/>
                      <a:pt x="56" y="41"/>
                      <a:pt x="56" y="41"/>
                    </a:cubicBezTo>
                    <a:cubicBezTo>
                      <a:pt x="56" y="41"/>
                      <a:pt x="56" y="41"/>
                      <a:pt x="56" y="41"/>
                    </a:cubicBezTo>
                    <a:cubicBezTo>
                      <a:pt x="56" y="41"/>
                      <a:pt x="56" y="41"/>
                      <a:pt x="56" y="41"/>
                    </a:cubicBezTo>
                    <a:cubicBezTo>
                      <a:pt x="56" y="41"/>
                      <a:pt x="56" y="41"/>
                      <a:pt x="56" y="41"/>
                    </a:cubicBezTo>
                    <a:cubicBezTo>
                      <a:pt x="56" y="40"/>
                      <a:pt x="56" y="40"/>
                      <a:pt x="56" y="40"/>
                    </a:cubicBezTo>
                    <a:cubicBezTo>
                      <a:pt x="56" y="40"/>
                      <a:pt x="55" y="40"/>
                      <a:pt x="55" y="40"/>
                    </a:cubicBezTo>
                    <a:cubicBezTo>
                      <a:pt x="55" y="40"/>
                      <a:pt x="55" y="40"/>
                      <a:pt x="55" y="40"/>
                    </a:cubicBezTo>
                    <a:cubicBezTo>
                      <a:pt x="55" y="40"/>
                      <a:pt x="55" y="40"/>
                      <a:pt x="55" y="40"/>
                    </a:cubicBezTo>
                    <a:cubicBezTo>
                      <a:pt x="55" y="40"/>
                      <a:pt x="54" y="40"/>
                      <a:pt x="54" y="40"/>
                    </a:cubicBezTo>
                    <a:cubicBezTo>
                      <a:pt x="54" y="40"/>
                      <a:pt x="54" y="40"/>
                      <a:pt x="54" y="40"/>
                    </a:cubicBezTo>
                    <a:cubicBezTo>
                      <a:pt x="54" y="41"/>
                      <a:pt x="54" y="41"/>
                      <a:pt x="54" y="41"/>
                    </a:cubicBezTo>
                    <a:close/>
                    <a:moveTo>
                      <a:pt x="47" y="31"/>
                    </a:moveTo>
                    <a:cubicBezTo>
                      <a:pt x="47" y="31"/>
                      <a:pt x="47" y="31"/>
                      <a:pt x="47" y="31"/>
                    </a:cubicBezTo>
                    <a:cubicBezTo>
                      <a:pt x="47" y="31"/>
                      <a:pt x="48" y="31"/>
                      <a:pt x="48" y="31"/>
                    </a:cubicBezTo>
                    <a:cubicBezTo>
                      <a:pt x="48" y="32"/>
                      <a:pt x="48" y="32"/>
                      <a:pt x="48" y="32"/>
                    </a:cubicBezTo>
                    <a:cubicBezTo>
                      <a:pt x="48" y="31"/>
                      <a:pt x="48" y="31"/>
                      <a:pt x="48" y="31"/>
                    </a:cubicBezTo>
                    <a:cubicBezTo>
                      <a:pt x="48" y="31"/>
                      <a:pt x="48" y="31"/>
                      <a:pt x="48" y="31"/>
                    </a:cubicBezTo>
                    <a:cubicBezTo>
                      <a:pt x="49" y="31"/>
                      <a:pt x="48" y="31"/>
                      <a:pt x="48" y="31"/>
                    </a:cubicBezTo>
                    <a:cubicBezTo>
                      <a:pt x="48" y="31"/>
                      <a:pt x="48" y="31"/>
                      <a:pt x="48" y="30"/>
                    </a:cubicBezTo>
                    <a:cubicBezTo>
                      <a:pt x="48" y="30"/>
                      <a:pt x="48" y="30"/>
                      <a:pt x="48" y="30"/>
                    </a:cubicBezTo>
                    <a:cubicBezTo>
                      <a:pt x="48" y="30"/>
                      <a:pt x="48" y="30"/>
                      <a:pt x="48" y="30"/>
                    </a:cubicBezTo>
                    <a:cubicBezTo>
                      <a:pt x="48" y="30"/>
                      <a:pt x="48" y="30"/>
                      <a:pt x="48" y="30"/>
                    </a:cubicBezTo>
                    <a:cubicBezTo>
                      <a:pt x="48" y="29"/>
                      <a:pt x="48" y="29"/>
                      <a:pt x="48" y="29"/>
                    </a:cubicBezTo>
                    <a:cubicBezTo>
                      <a:pt x="48" y="29"/>
                      <a:pt x="48" y="29"/>
                      <a:pt x="47" y="29"/>
                    </a:cubicBezTo>
                    <a:cubicBezTo>
                      <a:pt x="47" y="29"/>
                      <a:pt x="47" y="28"/>
                      <a:pt x="47" y="28"/>
                    </a:cubicBezTo>
                    <a:cubicBezTo>
                      <a:pt x="47" y="28"/>
                      <a:pt x="47" y="29"/>
                      <a:pt x="47" y="29"/>
                    </a:cubicBezTo>
                    <a:cubicBezTo>
                      <a:pt x="47" y="29"/>
                      <a:pt x="47" y="29"/>
                      <a:pt x="47" y="29"/>
                    </a:cubicBezTo>
                    <a:cubicBezTo>
                      <a:pt x="47" y="29"/>
                      <a:pt x="47" y="29"/>
                      <a:pt x="47" y="29"/>
                    </a:cubicBezTo>
                    <a:cubicBezTo>
                      <a:pt x="47" y="29"/>
                      <a:pt x="47" y="29"/>
                      <a:pt x="47" y="30"/>
                    </a:cubicBezTo>
                    <a:cubicBezTo>
                      <a:pt x="47" y="30"/>
                      <a:pt x="47" y="30"/>
                      <a:pt x="47" y="30"/>
                    </a:cubicBezTo>
                    <a:cubicBezTo>
                      <a:pt x="47" y="30"/>
                      <a:pt x="47" y="31"/>
                      <a:pt x="47" y="31"/>
                    </a:cubicBezTo>
                    <a:close/>
                    <a:moveTo>
                      <a:pt x="46" y="28"/>
                    </a:moveTo>
                    <a:cubicBezTo>
                      <a:pt x="46" y="28"/>
                      <a:pt x="47" y="28"/>
                      <a:pt x="47" y="28"/>
                    </a:cubicBezTo>
                    <a:cubicBezTo>
                      <a:pt x="47" y="28"/>
                      <a:pt x="47" y="28"/>
                      <a:pt x="48" y="28"/>
                    </a:cubicBezTo>
                    <a:cubicBezTo>
                      <a:pt x="48" y="29"/>
                      <a:pt x="48" y="29"/>
                      <a:pt x="48" y="29"/>
                    </a:cubicBezTo>
                    <a:cubicBezTo>
                      <a:pt x="48" y="29"/>
                      <a:pt x="48" y="29"/>
                      <a:pt x="49" y="29"/>
                    </a:cubicBezTo>
                    <a:cubicBezTo>
                      <a:pt x="49" y="29"/>
                      <a:pt x="49" y="29"/>
                      <a:pt x="49" y="28"/>
                    </a:cubicBezTo>
                    <a:cubicBezTo>
                      <a:pt x="49" y="28"/>
                      <a:pt x="48" y="28"/>
                      <a:pt x="48" y="28"/>
                    </a:cubicBezTo>
                    <a:cubicBezTo>
                      <a:pt x="48" y="27"/>
                      <a:pt x="48" y="27"/>
                      <a:pt x="47" y="27"/>
                    </a:cubicBezTo>
                    <a:cubicBezTo>
                      <a:pt x="47" y="27"/>
                      <a:pt x="47" y="27"/>
                      <a:pt x="46" y="27"/>
                    </a:cubicBezTo>
                    <a:cubicBezTo>
                      <a:pt x="46" y="27"/>
                      <a:pt x="46" y="27"/>
                      <a:pt x="45" y="27"/>
                    </a:cubicBezTo>
                    <a:cubicBezTo>
                      <a:pt x="45" y="27"/>
                      <a:pt x="46" y="27"/>
                      <a:pt x="46" y="27"/>
                    </a:cubicBezTo>
                    <a:cubicBezTo>
                      <a:pt x="46" y="28"/>
                      <a:pt x="46" y="28"/>
                      <a:pt x="46" y="28"/>
                    </a:cubicBezTo>
                    <a:close/>
                    <a:moveTo>
                      <a:pt x="42" y="26"/>
                    </a:moveTo>
                    <a:cubicBezTo>
                      <a:pt x="42" y="26"/>
                      <a:pt x="42" y="26"/>
                      <a:pt x="42" y="26"/>
                    </a:cubicBezTo>
                    <a:cubicBezTo>
                      <a:pt x="42" y="26"/>
                      <a:pt x="42" y="26"/>
                      <a:pt x="42" y="26"/>
                    </a:cubicBezTo>
                    <a:cubicBezTo>
                      <a:pt x="42" y="26"/>
                      <a:pt x="42" y="26"/>
                      <a:pt x="42" y="26"/>
                    </a:cubicBezTo>
                    <a:cubicBezTo>
                      <a:pt x="42" y="26"/>
                      <a:pt x="43" y="26"/>
                      <a:pt x="43" y="26"/>
                    </a:cubicBezTo>
                    <a:cubicBezTo>
                      <a:pt x="43" y="26"/>
                      <a:pt x="43" y="26"/>
                      <a:pt x="43" y="26"/>
                    </a:cubicBezTo>
                    <a:cubicBezTo>
                      <a:pt x="43" y="26"/>
                      <a:pt x="43" y="26"/>
                      <a:pt x="43" y="26"/>
                    </a:cubicBezTo>
                    <a:cubicBezTo>
                      <a:pt x="44" y="26"/>
                      <a:pt x="44" y="26"/>
                      <a:pt x="44" y="26"/>
                    </a:cubicBezTo>
                    <a:cubicBezTo>
                      <a:pt x="44" y="25"/>
                      <a:pt x="44" y="25"/>
                      <a:pt x="44" y="25"/>
                    </a:cubicBezTo>
                    <a:cubicBezTo>
                      <a:pt x="44" y="25"/>
                      <a:pt x="44" y="25"/>
                      <a:pt x="44" y="25"/>
                    </a:cubicBezTo>
                    <a:cubicBezTo>
                      <a:pt x="44" y="25"/>
                      <a:pt x="44" y="24"/>
                      <a:pt x="44" y="24"/>
                    </a:cubicBezTo>
                    <a:cubicBezTo>
                      <a:pt x="44" y="24"/>
                      <a:pt x="44" y="24"/>
                      <a:pt x="44" y="24"/>
                    </a:cubicBezTo>
                    <a:cubicBezTo>
                      <a:pt x="43" y="24"/>
                      <a:pt x="43" y="24"/>
                      <a:pt x="43" y="24"/>
                    </a:cubicBezTo>
                    <a:cubicBezTo>
                      <a:pt x="43" y="24"/>
                      <a:pt x="43" y="24"/>
                      <a:pt x="43" y="24"/>
                    </a:cubicBezTo>
                    <a:cubicBezTo>
                      <a:pt x="43" y="24"/>
                      <a:pt x="43" y="24"/>
                      <a:pt x="42" y="24"/>
                    </a:cubicBezTo>
                    <a:cubicBezTo>
                      <a:pt x="42" y="24"/>
                      <a:pt x="42" y="24"/>
                      <a:pt x="42" y="24"/>
                    </a:cubicBezTo>
                    <a:cubicBezTo>
                      <a:pt x="42" y="24"/>
                      <a:pt x="42" y="24"/>
                      <a:pt x="42" y="24"/>
                    </a:cubicBezTo>
                    <a:cubicBezTo>
                      <a:pt x="42" y="24"/>
                      <a:pt x="42" y="24"/>
                      <a:pt x="41" y="24"/>
                    </a:cubicBezTo>
                    <a:cubicBezTo>
                      <a:pt x="41" y="24"/>
                      <a:pt x="41" y="25"/>
                      <a:pt x="41" y="25"/>
                    </a:cubicBezTo>
                    <a:cubicBezTo>
                      <a:pt x="41" y="25"/>
                      <a:pt x="41" y="25"/>
                      <a:pt x="41" y="25"/>
                    </a:cubicBezTo>
                    <a:cubicBezTo>
                      <a:pt x="41" y="25"/>
                      <a:pt x="42" y="26"/>
                      <a:pt x="42" y="26"/>
                    </a:cubicBezTo>
                    <a:close/>
                    <a:moveTo>
                      <a:pt x="56" y="40"/>
                    </a:moveTo>
                    <a:cubicBezTo>
                      <a:pt x="56" y="40"/>
                      <a:pt x="57" y="40"/>
                      <a:pt x="57" y="40"/>
                    </a:cubicBezTo>
                    <a:cubicBezTo>
                      <a:pt x="57" y="40"/>
                      <a:pt x="57" y="40"/>
                      <a:pt x="57" y="40"/>
                    </a:cubicBezTo>
                    <a:cubicBezTo>
                      <a:pt x="57" y="40"/>
                      <a:pt x="57" y="40"/>
                      <a:pt x="57" y="40"/>
                    </a:cubicBezTo>
                    <a:cubicBezTo>
                      <a:pt x="57" y="40"/>
                      <a:pt x="57" y="40"/>
                      <a:pt x="57" y="40"/>
                    </a:cubicBezTo>
                    <a:cubicBezTo>
                      <a:pt x="57" y="40"/>
                      <a:pt x="57" y="40"/>
                      <a:pt x="57" y="39"/>
                    </a:cubicBezTo>
                    <a:cubicBezTo>
                      <a:pt x="57" y="39"/>
                      <a:pt x="57" y="39"/>
                      <a:pt x="56" y="39"/>
                    </a:cubicBezTo>
                    <a:cubicBezTo>
                      <a:pt x="56" y="39"/>
                      <a:pt x="56" y="39"/>
                      <a:pt x="56" y="39"/>
                    </a:cubicBezTo>
                    <a:cubicBezTo>
                      <a:pt x="56" y="39"/>
                      <a:pt x="56" y="39"/>
                      <a:pt x="56" y="39"/>
                    </a:cubicBezTo>
                    <a:cubicBezTo>
                      <a:pt x="56" y="39"/>
                      <a:pt x="56" y="39"/>
                      <a:pt x="55" y="39"/>
                    </a:cubicBezTo>
                    <a:cubicBezTo>
                      <a:pt x="55" y="39"/>
                      <a:pt x="55" y="40"/>
                      <a:pt x="55" y="40"/>
                    </a:cubicBezTo>
                    <a:cubicBezTo>
                      <a:pt x="55" y="40"/>
                      <a:pt x="55" y="40"/>
                      <a:pt x="55" y="40"/>
                    </a:cubicBezTo>
                    <a:cubicBezTo>
                      <a:pt x="55" y="40"/>
                      <a:pt x="55" y="40"/>
                      <a:pt x="55" y="40"/>
                    </a:cubicBezTo>
                    <a:cubicBezTo>
                      <a:pt x="55" y="40"/>
                      <a:pt x="55" y="40"/>
                      <a:pt x="56" y="40"/>
                    </a:cubicBezTo>
                    <a:cubicBezTo>
                      <a:pt x="56" y="40"/>
                      <a:pt x="56" y="40"/>
                      <a:pt x="56" y="40"/>
                    </a:cubicBezTo>
                    <a:cubicBezTo>
                      <a:pt x="56" y="40"/>
                      <a:pt x="56" y="40"/>
                      <a:pt x="56" y="40"/>
                    </a:cubicBezTo>
                    <a:cubicBezTo>
                      <a:pt x="56" y="40"/>
                      <a:pt x="56" y="40"/>
                      <a:pt x="56" y="40"/>
                    </a:cubicBezTo>
                    <a:close/>
                    <a:moveTo>
                      <a:pt x="48" y="30"/>
                    </a:moveTo>
                    <a:cubicBezTo>
                      <a:pt x="48" y="31"/>
                      <a:pt x="49" y="31"/>
                      <a:pt x="49" y="31"/>
                    </a:cubicBezTo>
                    <a:cubicBezTo>
                      <a:pt x="49" y="31"/>
                      <a:pt x="49" y="31"/>
                      <a:pt x="48" y="32"/>
                    </a:cubicBezTo>
                    <a:cubicBezTo>
                      <a:pt x="48" y="32"/>
                      <a:pt x="48" y="32"/>
                      <a:pt x="48" y="32"/>
                    </a:cubicBezTo>
                    <a:cubicBezTo>
                      <a:pt x="48" y="32"/>
                      <a:pt x="48" y="32"/>
                      <a:pt x="48" y="32"/>
                    </a:cubicBezTo>
                    <a:cubicBezTo>
                      <a:pt x="48" y="32"/>
                      <a:pt x="48" y="32"/>
                      <a:pt x="49" y="32"/>
                    </a:cubicBezTo>
                    <a:cubicBezTo>
                      <a:pt x="49" y="33"/>
                      <a:pt x="49" y="33"/>
                      <a:pt x="50" y="33"/>
                    </a:cubicBezTo>
                    <a:cubicBezTo>
                      <a:pt x="50" y="32"/>
                      <a:pt x="50" y="32"/>
                      <a:pt x="51" y="32"/>
                    </a:cubicBezTo>
                    <a:cubicBezTo>
                      <a:pt x="51" y="32"/>
                      <a:pt x="51" y="32"/>
                      <a:pt x="51" y="32"/>
                    </a:cubicBezTo>
                    <a:cubicBezTo>
                      <a:pt x="51" y="33"/>
                      <a:pt x="51" y="33"/>
                      <a:pt x="51" y="33"/>
                    </a:cubicBezTo>
                    <a:cubicBezTo>
                      <a:pt x="52" y="33"/>
                      <a:pt x="52" y="33"/>
                      <a:pt x="52" y="33"/>
                    </a:cubicBezTo>
                    <a:cubicBezTo>
                      <a:pt x="52" y="33"/>
                      <a:pt x="52" y="32"/>
                      <a:pt x="52" y="32"/>
                    </a:cubicBezTo>
                    <a:cubicBezTo>
                      <a:pt x="52" y="32"/>
                      <a:pt x="52" y="32"/>
                      <a:pt x="52" y="32"/>
                    </a:cubicBezTo>
                    <a:cubicBezTo>
                      <a:pt x="51" y="32"/>
                      <a:pt x="51" y="32"/>
                      <a:pt x="51" y="32"/>
                    </a:cubicBezTo>
                    <a:cubicBezTo>
                      <a:pt x="51" y="31"/>
                      <a:pt x="51" y="31"/>
                      <a:pt x="51" y="31"/>
                    </a:cubicBezTo>
                    <a:cubicBezTo>
                      <a:pt x="50" y="31"/>
                      <a:pt x="50" y="31"/>
                      <a:pt x="50" y="31"/>
                    </a:cubicBezTo>
                    <a:cubicBezTo>
                      <a:pt x="50" y="31"/>
                      <a:pt x="50" y="31"/>
                      <a:pt x="50" y="31"/>
                    </a:cubicBezTo>
                    <a:cubicBezTo>
                      <a:pt x="49" y="31"/>
                      <a:pt x="49" y="31"/>
                      <a:pt x="49" y="31"/>
                    </a:cubicBezTo>
                    <a:cubicBezTo>
                      <a:pt x="49" y="31"/>
                      <a:pt x="49" y="30"/>
                      <a:pt x="49" y="30"/>
                    </a:cubicBezTo>
                    <a:cubicBezTo>
                      <a:pt x="49" y="30"/>
                      <a:pt x="49" y="30"/>
                      <a:pt x="48" y="30"/>
                    </a:cubicBezTo>
                    <a:close/>
                    <a:moveTo>
                      <a:pt x="55" y="40"/>
                    </a:moveTo>
                    <a:cubicBezTo>
                      <a:pt x="55" y="40"/>
                      <a:pt x="55" y="40"/>
                      <a:pt x="55" y="40"/>
                    </a:cubicBezTo>
                    <a:cubicBezTo>
                      <a:pt x="55" y="40"/>
                      <a:pt x="55" y="40"/>
                      <a:pt x="55" y="40"/>
                    </a:cubicBezTo>
                    <a:cubicBezTo>
                      <a:pt x="55" y="39"/>
                      <a:pt x="55" y="39"/>
                      <a:pt x="55" y="39"/>
                    </a:cubicBezTo>
                    <a:cubicBezTo>
                      <a:pt x="55" y="39"/>
                      <a:pt x="55" y="39"/>
                      <a:pt x="55" y="39"/>
                    </a:cubicBezTo>
                    <a:cubicBezTo>
                      <a:pt x="55" y="39"/>
                      <a:pt x="55" y="39"/>
                      <a:pt x="56" y="39"/>
                    </a:cubicBezTo>
                    <a:cubicBezTo>
                      <a:pt x="56" y="39"/>
                      <a:pt x="55" y="39"/>
                      <a:pt x="55" y="39"/>
                    </a:cubicBezTo>
                    <a:cubicBezTo>
                      <a:pt x="55" y="39"/>
                      <a:pt x="55" y="39"/>
                      <a:pt x="55" y="39"/>
                    </a:cubicBezTo>
                    <a:cubicBezTo>
                      <a:pt x="55" y="39"/>
                      <a:pt x="55" y="39"/>
                      <a:pt x="55" y="39"/>
                    </a:cubicBezTo>
                    <a:cubicBezTo>
                      <a:pt x="55" y="39"/>
                      <a:pt x="54" y="39"/>
                      <a:pt x="54" y="39"/>
                    </a:cubicBezTo>
                    <a:cubicBezTo>
                      <a:pt x="54" y="39"/>
                      <a:pt x="54" y="39"/>
                      <a:pt x="54" y="39"/>
                    </a:cubicBezTo>
                    <a:cubicBezTo>
                      <a:pt x="54" y="40"/>
                      <a:pt x="54" y="40"/>
                      <a:pt x="54" y="40"/>
                    </a:cubicBezTo>
                    <a:cubicBezTo>
                      <a:pt x="54" y="40"/>
                      <a:pt x="54" y="40"/>
                      <a:pt x="54" y="40"/>
                    </a:cubicBezTo>
                    <a:cubicBezTo>
                      <a:pt x="54" y="40"/>
                      <a:pt x="54" y="40"/>
                      <a:pt x="55" y="40"/>
                    </a:cubicBezTo>
                    <a:close/>
                    <a:moveTo>
                      <a:pt x="55" y="32"/>
                    </a:moveTo>
                    <a:cubicBezTo>
                      <a:pt x="55" y="32"/>
                      <a:pt x="55" y="32"/>
                      <a:pt x="55" y="32"/>
                    </a:cubicBezTo>
                    <a:cubicBezTo>
                      <a:pt x="55" y="32"/>
                      <a:pt x="55" y="32"/>
                      <a:pt x="55" y="32"/>
                    </a:cubicBezTo>
                    <a:cubicBezTo>
                      <a:pt x="54" y="32"/>
                      <a:pt x="54" y="32"/>
                      <a:pt x="54" y="32"/>
                    </a:cubicBezTo>
                    <a:cubicBezTo>
                      <a:pt x="54" y="32"/>
                      <a:pt x="54" y="32"/>
                      <a:pt x="54" y="32"/>
                    </a:cubicBezTo>
                    <a:cubicBezTo>
                      <a:pt x="54" y="32"/>
                      <a:pt x="54" y="32"/>
                      <a:pt x="54" y="32"/>
                    </a:cubicBezTo>
                    <a:cubicBezTo>
                      <a:pt x="54" y="33"/>
                      <a:pt x="54" y="33"/>
                      <a:pt x="54" y="33"/>
                    </a:cubicBezTo>
                    <a:cubicBezTo>
                      <a:pt x="54" y="33"/>
                      <a:pt x="54" y="33"/>
                      <a:pt x="54"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2"/>
                    </a:cubicBezTo>
                    <a:cubicBezTo>
                      <a:pt x="55" y="32"/>
                      <a:pt x="55" y="32"/>
                      <a:pt x="55" y="32"/>
                    </a:cubicBezTo>
                    <a:cubicBezTo>
                      <a:pt x="55" y="32"/>
                      <a:pt x="55" y="33"/>
                      <a:pt x="56" y="33"/>
                    </a:cubicBezTo>
                    <a:cubicBezTo>
                      <a:pt x="56" y="33"/>
                      <a:pt x="55" y="32"/>
                      <a:pt x="55" y="32"/>
                    </a:cubicBezTo>
                    <a:cubicBezTo>
                      <a:pt x="55" y="32"/>
                      <a:pt x="55" y="32"/>
                      <a:pt x="55" y="32"/>
                    </a:cubicBezTo>
                    <a:cubicBezTo>
                      <a:pt x="55" y="32"/>
                      <a:pt x="55" y="31"/>
                      <a:pt x="55" y="31"/>
                    </a:cubicBezTo>
                    <a:cubicBezTo>
                      <a:pt x="55" y="31"/>
                      <a:pt x="55" y="31"/>
                      <a:pt x="55" y="31"/>
                    </a:cubicBezTo>
                    <a:cubicBezTo>
                      <a:pt x="55" y="31"/>
                      <a:pt x="55" y="31"/>
                      <a:pt x="55" y="32"/>
                    </a:cubicBezTo>
                    <a:close/>
                    <a:moveTo>
                      <a:pt x="50" y="31"/>
                    </a:moveTo>
                    <a:cubicBezTo>
                      <a:pt x="50" y="31"/>
                      <a:pt x="50" y="31"/>
                      <a:pt x="51" y="31"/>
                    </a:cubicBezTo>
                    <a:cubicBezTo>
                      <a:pt x="51" y="31"/>
                      <a:pt x="51" y="31"/>
                      <a:pt x="51" y="31"/>
                    </a:cubicBezTo>
                    <a:cubicBezTo>
                      <a:pt x="51" y="31"/>
                      <a:pt x="51" y="31"/>
                      <a:pt x="51" y="31"/>
                    </a:cubicBezTo>
                    <a:cubicBezTo>
                      <a:pt x="52" y="32"/>
                      <a:pt x="52" y="32"/>
                      <a:pt x="52" y="32"/>
                    </a:cubicBezTo>
                    <a:cubicBezTo>
                      <a:pt x="52" y="32"/>
                      <a:pt x="52" y="32"/>
                      <a:pt x="52" y="32"/>
                    </a:cubicBezTo>
                    <a:cubicBezTo>
                      <a:pt x="52" y="32"/>
                      <a:pt x="52" y="32"/>
                      <a:pt x="53" y="32"/>
                    </a:cubicBezTo>
                    <a:cubicBezTo>
                      <a:pt x="53" y="32"/>
                      <a:pt x="53" y="32"/>
                      <a:pt x="53" y="32"/>
                    </a:cubicBezTo>
                    <a:cubicBezTo>
                      <a:pt x="53" y="32"/>
                      <a:pt x="53" y="32"/>
                      <a:pt x="53" y="32"/>
                    </a:cubicBezTo>
                    <a:cubicBezTo>
                      <a:pt x="53" y="32"/>
                      <a:pt x="53" y="31"/>
                      <a:pt x="53" y="31"/>
                    </a:cubicBezTo>
                    <a:cubicBezTo>
                      <a:pt x="52" y="31"/>
                      <a:pt x="52" y="31"/>
                      <a:pt x="52" y="31"/>
                    </a:cubicBezTo>
                    <a:cubicBezTo>
                      <a:pt x="52" y="30"/>
                      <a:pt x="52" y="30"/>
                      <a:pt x="51" y="30"/>
                    </a:cubicBezTo>
                    <a:cubicBezTo>
                      <a:pt x="51" y="30"/>
                      <a:pt x="51" y="30"/>
                      <a:pt x="51" y="30"/>
                    </a:cubicBezTo>
                    <a:cubicBezTo>
                      <a:pt x="51" y="30"/>
                      <a:pt x="51" y="30"/>
                      <a:pt x="51" y="30"/>
                    </a:cubicBezTo>
                    <a:cubicBezTo>
                      <a:pt x="50" y="30"/>
                      <a:pt x="50" y="30"/>
                      <a:pt x="50" y="30"/>
                    </a:cubicBezTo>
                    <a:cubicBezTo>
                      <a:pt x="50" y="30"/>
                      <a:pt x="50" y="30"/>
                      <a:pt x="50" y="30"/>
                    </a:cubicBezTo>
                    <a:cubicBezTo>
                      <a:pt x="50" y="30"/>
                      <a:pt x="50" y="30"/>
                      <a:pt x="50" y="31"/>
                    </a:cubicBezTo>
                    <a:cubicBezTo>
                      <a:pt x="50" y="31"/>
                      <a:pt x="50" y="31"/>
                      <a:pt x="50" y="31"/>
                    </a:cubicBezTo>
                    <a:cubicBezTo>
                      <a:pt x="50" y="31"/>
                      <a:pt x="50" y="31"/>
                      <a:pt x="50" y="31"/>
                    </a:cubicBezTo>
                    <a:close/>
                    <a:moveTo>
                      <a:pt x="52" y="34"/>
                    </a:moveTo>
                    <a:cubicBezTo>
                      <a:pt x="52" y="33"/>
                      <a:pt x="52" y="33"/>
                      <a:pt x="52" y="33"/>
                    </a:cubicBezTo>
                    <a:cubicBezTo>
                      <a:pt x="52" y="33"/>
                      <a:pt x="52" y="33"/>
                      <a:pt x="52" y="33"/>
                    </a:cubicBezTo>
                    <a:cubicBezTo>
                      <a:pt x="52" y="33"/>
                      <a:pt x="52" y="33"/>
                      <a:pt x="52" y="33"/>
                    </a:cubicBezTo>
                    <a:cubicBezTo>
                      <a:pt x="52" y="33"/>
                      <a:pt x="52" y="34"/>
                      <a:pt x="52" y="34"/>
                    </a:cubicBezTo>
                    <a:cubicBezTo>
                      <a:pt x="52" y="34"/>
                      <a:pt x="52" y="34"/>
                      <a:pt x="52" y="34"/>
                    </a:cubicBezTo>
                    <a:cubicBezTo>
                      <a:pt x="52" y="34"/>
                      <a:pt x="52" y="34"/>
                      <a:pt x="52" y="34"/>
                    </a:cubicBezTo>
                    <a:cubicBezTo>
                      <a:pt x="53" y="34"/>
                      <a:pt x="53" y="34"/>
                      <a:pt x="53" y="34"/>
                    </a:cubicBezTo>
                    <a:cubicBezTo>
                      <a:pt x="53" y="34"/>
                      <a:pt x="53" y="34"/>
                      <a:pt x="52" y="34"/>
                    </a:cubicBezTo>
                    <a:cubicBezTo>
                      <a:pt x="52" y="34"/>
                      <a:pt x="52" y="34"/>
                      <a:pt x="52" y="34"/>
                    </a:cubicBezTo>
                    <a:close/>
                    <a:moveTo>
                      <a:pt x="53" y="33"/>
                    </a:moveTo>
                    <a:cubicBezTo>
                      <a:pt x="53" y="34"/>
                      <a:pt x="53" y="34"/>
                      <a:pt x="53" y="34"/>
                    </a:cubicBezTo>
                    <a:cubicBezTo>
                      <a:pt x="53" y="34"/>
                      <a:pt x="53" y="34"/>
                      <a:pt x="53" y="34"/>
                    </a:cubicBezTo>
                    <a:cubicBezTo>
                      <a:pt x="53" y="34"/>
                      <a:pt x="53" y="34"/>
                      <a:pt x="53" y="34"/>
                    </a:cubicBezTo>
                    <a:cubicBezTo>
                      <a:pt x="53" y="34"/>
                      <a:pt x="54" y="34"/>
                      <a:pt x="54" y="34"/>
                    </a:cubicBezTo>
                    <a:cubicBezTo>
                      <a:pt x="54" y="34"/>
                      <a:pt x="54" y="34"/>
                      <a:pt x="54" y="34"/>
                    </a:cubicBezTo>
                    <a:cubicBezTo>
                      <a:pt x="54" y="34"/>
                      <a:pt x="54" y="34"/>
                      <a:pt x="54" y="33"/>
                    </a:cubicBezTo>
                    <a:cubicBezTo>
                      <a:pt x="54" y="33"/>
                      <a:pt x="54" y="33"/>
                      <a:pt x="54" y="33"/>
                    </a:cubicBezTo>
                    <a:cubicBezTo>
                      <a:pt x="53" y="33"/>
                      <a:pt x="53" y="33"/>
                      <a:pt x="53" y="33"/>
                    </a:cubicBezTo>
                    <a:cubicBezTo>
                      <a:pt x="53" y="33"/>
                      <a:pt x="53" y="33"/>
                      <a:pt x="53" y="33"/>
                    </a:cubicBezTo>
                    <a:cubicBezTo>
                      <a:pt x="53" y="33"/>
                      <a:pt x="53" y="33"/>
                      <a:pt x="53" y="33"/>
                    </a:cubicBezTo>
                    <a:close/>
                    <a:moveTo>
                      <a:pt x="54" y="31"/>
                    </a:moveTo>
                    <a:cubicBezTo>
                      <a:pt x="54" y="31"/>
                      <a:pt x="54" y="31"/>
                      <a:pt x="55" y="31"/>
                    </a:cubicBezTo>
                    <a:cubicBezTo>
                      <a:pt x="55" y="31"/>
                      <a:pt x="55" y="31"/>
                      <a:pt x="55" y="31"/>
                    </a:cubicBezTo>
                    <a:cubicBezTo>
                      <a:pt x="55" y="31"/>
                      <a:pt x="55" y="31"/>
                      <a:pt x="55" y="31"/>
                    </a:cubicBezTo>
                    <a:cubicBezTo>
                      <a:pt x="55" y="31"/>
                      <a:pt x="55" y="31"/>
                      <a:pt x="55" y="30"/>
                    </a:cubicBezTo>
                    <a:cubicBezTo>
                      <a:pt x="55" y="30"/>
                      <a:pt x="54" y="30"/>
                      <a:pt x="54" y="30"/>
                    </a:cubicBezTo>
                    <a:cubicBezTo>
                      <a:pt x="54" y="30"/>
                      <a:pt x="54" y="30"/>
                      <a:pt x="54" y="30"/>
                    </a:cubicBezTo>
                    <a:cubicBezTo>
                      <a:pt x="54" y="30"/>
                      <a:pt x="54" y="30"/>
                      <a:pt x="54" y="30"/>
                    </a:cubicBezTo>
                    <a:cubicBezTo>
                      <a:pt x="54" y="30"/>
                      <a:pt x="54" y="30"/>
                      <a:pt x="54" y="31"/>
                    </a:cubicBezTo>
                    <a:cubicBezTo>
                      <a:pt x="54" y="31"/>
                      <a:pt x="54" y="31"/>
                      <a:pt x="54" y="31"/>
                    </a:cubicBezTo>
                    <a:close/>
                    <a:moveTo>
                      <a:pt x="22" y="39"/>
                    </a:moveTo>
                    <a:cubicBezTo>
                      <a:pt x="22" y="39"/>
                      <a:pt x="22" y="39"/>
                      <a:pt x="22" y="39"/>
                    </a:cubicBezTo>
                    <a:cubicBezTo>
                      <a:pt x="22" y="39"/>
                      <a:pt x="22" y="39"/>
                      <a:pt x="22" y="40"/>
                    </a:cubicBezTo>
                    <a:cubicBezTo>
                      <a:pt x="22" y="40"/>
                      <a:pt x="21" y="40"/>
                      <a:pt x="21" y="40"/>
                    </a:cubicBezTo>
                    <a:cubicBezTo>
                      <a:pt x="21" y="40"/>
                      <a:pt x="21" y="40"/>
                      <a:pt x="21" y="40"/>
                    </a:cubicBezTo>
                    <a:cubicBezTo>
                      <a:pt x="21" y="40"/>
                      <a:pt x="21" y="40"/>
                      <a:pt x="21" y="40"/>
                    </a:cubicBezTo>
                    <a:cubicBezTo>
                      <a:pt x="21" y="40"/>
                      <a:pt x="21" y="41"/>
                      <a:pt x="21" y="41"/>
                    </a:cubicBezTo>
                    <a:cubicBezTo>
                      <a:pt x="21" y="41"/>
                      <a:pt x="21" y="41"/>
                      <a:pt x="21" y="41"/>
                    </a:cubicBezTo>
                    <a:cubicBezTo>
                      <a:pt x="21" y="41"/>
                      <a:pt x="21" y="41"/>
                      <a:pt x="21" y="41"/>
                    </a:cubicBezTo>
                    <a:cubicBezTo>
                      <a:pt x="21" y="41"/>
                      <a:pt x="21" y="41"/>
                      <a:pt x="21" y="41"/>
                    </a:cubicBezTo>
                    <a:cubicBezTo>
                      <a:pt x="21" y="41"/>
                      <a:pt x="21" y="41"/>
                      <a:pt x="21" y="41"/>
                    </a:cubicBezTo>
                    <a:cubicBezTo>
                      <a:pt x="21" y="41"/>
                      <a:pt x="21" y="41"/>
                      <a:pt x="21" y="41"/>
                    </a:cubicBezTo>
                    <a:cubicBezTo>
                      <a:pt x="21" y="41"/>
                      <a:pt x="21" y="41"/>
                      <a:pt x="21" y="41"/>
                    </a:cubicBezTo>
                    <a:cubicBezTo>
                      <a:pt x="21" y="41"/>
                      <a:pt x="21" y="41"/>
                      <a:pt x="21" y="41"/>
                    </a:cubicBezTo>
                    <a:cubicBezTo>
                      <a:pt x="21" y="41"/>
                      <a:pt x="21" y="42"/>
                      <a:pt x="21" y="42"/>
                    </a:cubicBezTo>
                    <a:cubicBezTo>
                      <a:pt x="21" y="42"/>
                      <a:pt x="21"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0"/>
                      <a:pt x="22" y="40"/>
                      <a:pt x="22" y="40"/>
                    </a:cubicBezTo>
                    <a:cubicBezTo>
                      <a:pt x="22" y="40"/>
                      <a:pt x="22" y="40"/>
                      <a:pt x="22" y="40"/>
                    </a:cubicBezTo>
                    <a:cubicBezTo>
                      <a:pt x="22" y="40"/>
                      <a:pt x="22" y="40"/>
                      <a:pt x="22" y="39"/>
                    </a:cubicBezTo>
                    <a:close/>
                    <a:moveTo>
                      <a:pt x="23" y="37"/>
                    </a:moveTo>
                    <a:cubicBezTo>
                      <a:pt x="23" y="37"/>
                      <a:pt x="24" y="37"/>
                      <a:pt x="24" y="37"/>
                    </a:cubicBezTo>
                    <a:cubicBezTo>
                      <a:pt x="24" y="37"/>
                      <a:pt x="24" y="37"/>
                      <a:pt x="24" y="37"/>
                    </a:cubicBezTo>
                    <a:cubicBezTo>
                      <a:pt x="24" y="37"/>
                      <a:pt x="24" y="37"/>
                      <a:pt x="24" y="37"/>
                    </a:cubicBezTo>
                    <a:cubicBezTo>
                      <a:pt x="24" y="37"/>
                      <a:pt x="24" y="37"/>
                      <a:pt x="24" y="37"/>
                    </a:cubicBezTo>
                    <a:cubicBezTo>
                      <a:pt x="24" y="37"/>
                      <a:pt x="24" y="37"/>
                      <a:pt x="24" y="37"/>
                    </a:cubicBezTo>
                    <a:cubicBezTo>
                      <a:pt x="24" y="37"/>
                      <a:pt x="24" y="37"/>
                      <a:pt x="24" y="37"/>
                    </a:cubicBezTo>
                    <a:cubicBezTo>
                      <a:pt x="24" y="37"/>
                      <a:pt x="24" y="37"/>
                      <a:pt x="24" y="37"/>
                    </a:cubicBezTo>
                    <a:cubicBezTo>
                      <a:pt x="24" y="36"/>
                      <a:pt x="24" y="37"/>
                      <a:pt x="24" y="37"/>
                    </a:cubicBezTo>
                    <a:cubicBezTo>
                      <a:pt x="24" y="37"/>
                      <a:pt x="24" y="37"/>
                      <a:pt x="24" y="37"/>
                    </a:cubicBezTo>
                    <a:cubicBezTo>
                      <a:pt x="24" y="37"/>
                      <a:pt x="23" y="37"/>
                      <a:pt x="23" y="37"/>
                    </a:cubicBezTo>
                    <a:cubicBezTo>
                      <a:pt x="23" y="37"/>
                      <a:pt x="23" y="37"/>
                      <a:pt x="23" y="37"/>
                    </a:cubicBezTo>
                    <a:cubicBezTo>
                      <a:pt x="23" y="37"/>
                      <a:pt x="23" y="36"/>
                      <a:pt x="23" y="36"/>
                    </a:cubicBezTo>
                    <a:cubicBezTo>
                      <a:pt x="23" y="36"/>
                      <a:pt x="23" y="36"/>
                      <a:pt x="23" y="36"/>
                    </a:cubicBezTo>
                    <a:cubicBezTo>
                      <a:pt x="23" y="36"/>
                      <a:pt x="22" y="37"/>
                      <a:pt x="22" y="37"/>
                    </a:cubicBezTo>
                    <a:cubicBezTo>
                      <a:pt x="22" y="37"/>
                      <a:pt x="22" y="37"/>
                      <a:pt x="22" y="37"/>
                    </a:cubicBezTo>
                    <a:cubicBezTo>
                      <a:pt x="23" y="37"/>
                      <a:pt x="23" y="37"/>
                      <a:pt x="23" y="37"/>
                    </a:cubicBezTo>
                    <a:cubicBezTo>
                      <a:pt x="23" y="37"/>
                      <a:pt x="23" y="37"/>
                      <a:pt x="23" y="37"/>
                    </a:cubicBezTo>
                    <a:cubicBezTo>
                      <a:pt x="23" y="37"/>
                      <a:pt x="23" y="37"/>
                      <a:pt x="23" y="37"/>
                    </a:cubicBezTo>
                    <a:close/>
                    <a:moveTo>
                      <a:pt x="22" y="40"/>
                    </a:moveTo>
                    <a:cubicBezTo>
                      <a:pt x="22" y="39"/>
                      <a:pt x="22" y="39"/>
                      <a:pt x="22" y="39"/>
                    </a:cubicBezTo>
                    <a:cubicBezTo>
                      <a:pt x="22" y="39"/>
                      <a:pt x="22" y="39"/>
                      <a:pt x="22" y="39"/>
                    </a:cubicBezTo>
                    <a:cubicBezTo>
                      <a:pt x="22" y="39"/>
                      <a:pt x="22" y="39"/>
                      <a:pt x="22" y="39"/>
                    </a:cubicBezTo>
                    <a:cubicBezTo>
                      <a:pt x="22" y="39"/>
                      <a:pt x="22" y="39"/>
                      <a:pt x="22" y="39"/>
                    </a:cubicBezTo>
                    <a:cubicBezTo>
                      <a:pt x="22" y="38"/>
                      <a:pt x="22" y="38"/>
                      <a:pt x="22" y="38"/>
                    </a:cubicBezTo>
                    <a:cubicBezTo>
                      <a:pt x="22" y="38"/>
                      <a:pt x="22" y="38"/>
                      <a:pt x="22" y="38"/>
                    </a:cubicBezTo>
                    <a:cubicBezTo>
                      <a:pt x="22" y="38"/>
                      <a:pt x="22" y="38"/>
                      <a:pt x="21" y="38"/>
                    </a:cubicBezTo>
                    <a:cubicBezTo>
                      <a:pt x="21" y="38"/>
                      <a:pt x="21" y="38"/>
                      <a:pt x="21" y="38"/>
                    </a:cubicBezTo>
                    <a:cubicBezTo>
                      <a:pt x="21" y="38"/>
                      <a:pt x="21" y="38"/>
                      <a:pt x="21" y="38"/>
                    </a:cubicBezTo>
                    <a:cubicBezTo>
                      <a:pt x="21" y="38"/>
                      <a:pt x="21" y="38"/>
                      <a:pt x="21" y="38"/>
                    </a:cubicBezTo>
                    <a:cubicBezTo>
                      <a:pt x="21" y="38"/>
                      <a:pt x="21" y="38"/>
                      <a:pt x="21" y="38"/>
                    </a:cubicBezTo>
                    <a:cubicBezTo>
                      <a:pt x="21" y="38"/>
                      <a:pt x="21" y="38"/>
                      <a:pt x="21" y="38"/>
                    </a:cubicBezTo>
                    <a:cubicBezTo>
                      <a:pt x="21" y="38"/>
                      <a:pt x="21" y="38"/>
                      <a:pt x="21" y="38"/>
                    </a:cubicBezTo>
                    <a:cubicBezTo>
                      <a:pt x="21" y="39"/>
                      <a:pt x="21" y="39"/>
                      <a:pt x="21" y="39"/>
                    </a:cubicBezTo>
                    <a:cubicBezTo>
                      <a:pt x="21" y="39"/>
                      <a:pt x="22" y="39"/>
                      <a:pt x="22" y="39"/>
                    </a:cubicBezTo>
                    <a:cubicBezTo>
                      <a:pt x="22" y="39"/>
                      <a:pt x="22" y="39"/>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2" y="40"/>
                      <a:pt x="22" y="40"/>
                    </a:cubicBezTo>
                    <a:close/>
                    <a:moveTo>
                      <a:pt x="18" y="38"/>
                    </a:move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lose/>
                    <a:moveTo>
                      <a:pt x="18" y="31"/>
                    </a:moveTo>
                    <a:cubicBezTo>
                      <a:pt x="18" y="31"/>
                      <a:pt x="18" y="31"/>
                      <a:pt x="18" y="31"/>
                    </a:cubicBezTo>
                    <a:cubicBezTo>
                      <a:pt x="18" y="30"/>
                      <a:pt x="18" y="30"/>
                      <a:pt x="17" y="30"/>
                    </a:cubicBezTo>
                    <a:cubicBezTo>
                      <a:pt x="17" y="30"/>
                      <a:pt x="17" y="30"/>
                      <a:pt x="17" y="30"/>
                    </a:cubicBezTo>
                    <a:cubicBezTo>
                      <a:pt x="17" y="30"/>
                      <a:pt x="17" y="30"/>
                      <a:pt x="17" y="30"/>
                    </a:cubicBezTo>
                    <a:cubicBezTo>
                      <a:pt x="17" y="30"/>
                      <a:pt x="16" y="29"/>
                      <a:pt x="16" y="29"/>
                    </a:cubicBezTo>
                    <a:cubicBezTo>
                      <a:pt x="16" y="29"/>
                      <a:pt x="16" y="29"/>
                      <a:pt x="16" y="29"/>
                    </a:cubicBezTo>
                    <a:cubicBezTo>
                      <a:pt x="16" y="29"/>
                      <a:pt x="16" y="29"/>
                      <a:pt x="16" y="29"/>
                    </a:cubicBezTo>
                    <a:cubicBezTo>
                      <a:pt x="16" y="29"/>
                      <a:pt x="16" y="29"/>
                      <a:pt x="16" y="28"/>
                    </a:cubicBezTo>
                    <a:cubicBezTo>
                      <a:pt x="16" y="28"/>
                      <a:pt x="16" y="28"/>
                      <a:pt x="16" y="28"/>
                    </a:cubicBezTo>
                    <a:cubicBezTo>
                      <a:pt x="16" y="28"/>
                      <a:pt x="16" y="28"/>
                      <a:pt x="16" y="28"/>
                    </a:cubicBezTo>
                    <a:cubicBezTo>
                      <a:pt x="15" y="28"/>
                      <a:pt x="15" y="28"/>
                      <a:pt x="15" y="28"/>
                    </a:cubicBezTo>
                    <a:cubicBezTo>
                      <a:pt x="15" y="28"/>
                      <a:pt x="15" y="28"/>
                      <a:pt x="15" y="28"/>
                    </a:cubicBezTo>
                    <a:cubicBezTo>
                      <a:pt x="15" y="28"/>
                      <a:pt x="15" y="28"/>
                      <a:pt x="15" y="28"/>
                    </a:cubicBezTo>
                    <a:cubicBezTo>
                      <a:pt x="15" y="28"/>
                      <a:pt x="15" y="28"/>
                      <a:pt x="15" y="28"/>
                    </a:cubicBezTo>
                    <a:cubicBezTo>
                      <a:pt x="15" y="28"/>
                      <a:pt x="15" y="28"/>
                      <a:pt x="15" y="28"/>
                    </a:cubicBezTo>
                    <a:cubicBezTo>
                      <a:pt x="15" y="27"/>
                      <a:pt x="15" y="27"/>
                      <a:pt x="14" y="27"/>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3" y="28"/>
                      <a:pt x="13" y="28"/>
                      <a:pt x="13" y="28"/>
                    </a:cubicBezTo>
                    <a:cubicBezTo>
                      <a:pt x="13" y="28"/>
                      <a:pt x="13" y="28"/>
                      <a:pt x="13" y="28"/>
                    </a:cubicBezTo>
                    <a:cubicBezTo>
                      <a:pt x="13" y="28"/>
                      <a:pt x="13" y="28"/>
                      <a:pt x="13" y="28"/>
                    </a:cubicBezTo>
                    <a:cubicBezTo>
                      <a:pt x="13" y="29"/>
                      <a:pt x="13" y="29"/>
                      <a:pt x="13" y="29"/>
                    </a:cubicBezTo>
                    <a:cubicBezTo>
                      <a:pt x="13" y="29"/>
                      <a:pt x="13" y="29"/>
                      <a:pt x="13" y="29"/>
                    </a:cubicBezTo>
                    <a:cubicBezTo>
                      <a:pt x="14" y="29"/>
                      <a:pt x="14" y="29"/>
                      <a:pt x="14" y="29"/>
                    </a:cubicBezTo>
                    <a:cubicBezTo>
                      <a:pt x="14" y="29"/>
                      <a:pt x="14" y="30"/>
                      <a:pt x="14" y="30"/>
                    </a:cubicBezTo>
                    <a:cubicBezTo>
                      <a:pt x="14" y="30"/>
                      <a:pt x="14" y="30"/>
                      <a:pt x="14" y="30"/>
                    </a:cubicBezTo>
                    <a:cubicBezTo>
                      <a:pt x="14" y="30"/>
                      <a:pt x="14" y="30"/>
                      <a:pt x="15" y="31"/>
                    </a:cubicBezTo>
                    <a:cubicBezTo>
                      <a:pt x="15" y="31"/>
                      <a:pt x="15" y="31"/>
                      <a:pt x="15" y="31"/>
                    </a:cubicBezTo>
                    <a:cubicBezTo>
                      <a:pt x="15" y="31"/>
                      <a:pt x="15" y="31"/>
                      <a:pt x="15" y="31"/>
                    </a:cubicBezTo>
                    <a:cubicBezTo>
                      <a:pt x="15" y="31"/>
                      <a:pt x="15" y="31"/>
                      <a:pt x="15" y="31"/>
                    </a:cubicBezTo>
                    <a:cubicBezTo>
                      <a:pt x="15" y="32"/>
                      <a:pt x="15" y="31"/>
                      <a:pt x="15" y="32"/>
                    </a:cubicBezTo>
                    <a:cubicBezTo>
                      <a:pt x="16" y="32"/>
                      <a:pt x="16" y="32"/>
                      <a:pt x="16" y="32"/>
                    </a:cubicBezTo>
                    <a:cubicBezTo>
                      <a:pt x="16" y="32"/>
                      <a:pt x="16" y="32"/>
                      <a:pt x="16" y="33"/>
                    </a:cubicBezTo>
                    <a:cubicBezTo>
                      <a:pt x="16" y="33"/>
                      <a:pt x="16" y="33"/>
                      <a:pt x="17" y="33"/>
                    </a:cubicBezTo>
                    <a:cubicBezTo>
                      <a:pt x="17" y="33"/>
                      <a:pt x="17" y="33"/>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8" y="34"/>
                      <a:pt x="18" y="34"/>
                      <a:pt x="18" y="34"/>
                    </a:cubicBezTo>
                    <a:cubicBezTo>
                      <a:pt x="18" y="34"/>
                      <a:pt x="18" y="34"/>
                      <a:pt x="18" y="34"/>
                    </a:cubicBezTo>
                    <a:cubicBezTo>
                      <a:pt x="18" y="33"/>
                      <a:pt x="18" y="33"/>
                      <a:pt x="18" y="33"/>
                    </a:cubicBezTo>
                    <a:cubicBezTo>
                      <a:pt x="18" y="33"/>
                      <a:pt x="18" y="33"/>
                      <a:pt x="18" y="33"/>
                    </a:cubicBezTo>
                    <a:cubicBezTo>
                      <a:pt x="18" y="33"/>
                      <a:pt x="18" y="33"/>
                      <a:pt x="18" y="33"/>
                    </a:cubicBezTo>
                    <a:cubicBezTo>
                      <a:pt x="18" y="32"/>
                      <a:pt x="18" y="32"/>
                      <a:pt x="18" y="32"/>
                    </a:cubicBezTo>
                    <a:cubicBezTo>
                      <a:pt x="18" y="32"/>
                      <a:pt x="18" y="32"/>
                      <a:pt x="18" y="32"/>
                    </a:cubicBezTo>
                    <a:cubicBezTo>
                      <a:pt x="18" y="32"/>
                      <a:pt x="18" y="32"/>
                      <a:pt x="18" y="32"/>
                    </a:cubicBezTo>
                    <a:cubicBezTo>
                      <a:pt x="18" y="32"/>
                      <a:pt x="18" y="32"/>
                      <a:pt x="18" y="32"/>
                    </a:cubicBezTo>
                    <a:cubicBezTo>
                      <a:pt x="18" y="31"/>
                      <a:pt x="18" y="31"/>
                      <a:pt x="18" y="31"/>
                    </a:cubicBezTo>
                    <a:cubicBezTo>
                      <a:pt x="18" y="31"/>
                      <a:pt x="18" y="31"/>
                      <a:pt x="18" y="31"/>
                    </a:cubicBezTo>
                    <a:close/>
                    <a:moveTo>
                      <a:pt x="203" y="20"/>
                    </a:moveTo>
                    <a:cubicBezTo>
                      <a:pt x="203" y="20"/>
                      <a:pt x="203" y="20"/>
                      <a:pt x="203" y="20"/>
                    </a:cubicBezTo>
                    <a:cubicBezTo>
                      <a:pt x="203" y="20"/>
                      <a:pt x="203" y="20"/>
                      <a:pt x="203" y="20"/>
                    </a:cubicBezTo>
                    <a:cubicBezTo>
                      <a:pt x="203" y="20"/>
                      <a:pt x="203" y="20"/>
                      <a:pt x="203" y="20"/>
                    </a:cubicBezTo>
                    <a:cubicBezTo>
                      <a:pt x="203" y="19"/>
                      <a:pt x="203" y="19"/>
                      <a:pt x="203" y="19"/>
                    </a:cubicBezTo>
                    <a:cubicBezTo>
                      <a:pt x="203" y="19"/>
                      <a:pt x="203" y="19"/>
                      <a:pt x="203" y="19"/>
                    </a:cubicBezTo>
                    <a:cubicBezTo>
                      <a:pt x="203" y="19"/>
                      <a:pt x="203" y="19"/>
                      <a:pt x="203" y="20"/>
                    </a:cubicBezTo>
                    <a:cubicBezTo>
                      <a:pt x="203" y="20"/>
                      <a:pt x="203" y="20"/>
                      <a:pt x="203" y="20"/>
                    </a:cubicBezTo>
                    <a:close/>
                    <a:moveTo>
                      <a:pt x="203" y="13"/>
                    </a:moveTo>
                    <a:cubicBezTo>
                      <a:pt x="203" y="14"/>
                      <a:pt x="204" y="14"/>
                      <a:pt x="204" y="14"/>
                    </a:cubicBezTo>
                    <a:cubicBezTo>
                      <a:pt x="204" y="14"/>
                      <a:pt x="204" y="14"/>
                      <a:pt x="204" y="14"/>
                    </a:cubicBezTo>
                    <a:cubicBezTo>
                      <a:pt x="204" y="15"/>
                      <a:pt x="204" y="15"/>
                      <a:pt x="204" y="15"/>
                    </a:cubicBezTo>
                    <a:cubicBezTo>
                      <a:pt x="204" y="15"/>
                      <a:pt x="204" y="15"/>
                      <a:pt x="204" y="15"/>
                    </a:cubicBezTo>
                    <a:cubicBezTo>
                      <a:pt x="204" y="15"/>
                      <a:pt x="204" y="15"/>
                      <a:pt x="204" y="15"/>
                    </a:cubicBezTo>
                    <a:cubicBezTo>
                      <a:pt x="205" y="15"/>
                      <a:pt x="205" y="15"/>
                      <a:pt x="205" y="14"/>
                    </a:cubicBezTo>
                    <a:cubicBezTo>
                      <a:pt x="205" y="14"/>
                      <a:pt x="204" y="14"/>
                      <a:pt x="204" y="14"/>
                    </a:cubicBezTo>
                    <a:cubicBezTo>
                      <a:pt x="204" y="14"/>
                      <a:pt x="204" y="14"/>
                      <a:pt x="204" y="14"/>
                    </a:cubicBezTo>
                    <a:cubicBezTo>
                      <a:pt x="204" y="13"/>
                      <a:pt x="204" y="13"/>
                      <a:pt x="204" y="13"/>
                    </a:cubicBezTo>
                    <a:cubicBezTo>
                      <a:pt x="203" y="13"/>
                      <a:pt x="203" y="13"/>
                      <a:pt x="203" y="13"/>
                    </a:cubicBezTo>
                    <a:cubicBezTo>
                      <a:pt x="203" y="13"/>
                      <a:pt x="203" y="13"/>
                      <a:pt x="203" y="13"/>
                    </a:cubicBezTo>
                    <a:close/>
                    <a:moveTo>
                      <a:pt x="212" y="12"/>
                    </a:moveTo>
                    <a:cubicBezTo>
                      <a:pt x="212" y="12"/>
                      <a:pt x="212" y="12"/>
                      <a:pt x="212" y="11"/>
                    </a:cubicBezTo>
                    <a:cubicBezTo>
                      <a:pt x="212" y="11"/>
                      <a:pt x="211" y="11"/>
                      <a:pt x="211" y="11"/>
                    </a:cubicBezTo>
                    <a:cubicBezTo>
                      <a:pt x="211" y="11"/>
                      <a:pt x="211" y="10"/>
                      <a:pt x="211" y="11"/>
                    </a:cubicBezTo>
                    <a:cubicBezTo>
                      <a:pt x="211" y="11"/>
                      <a:pt x="211" y="11"/>
                      <a:pt x="211" y="11"/>
                    </a:cubicBezTo>
                    <a:cubicBezTo>
                      <a:pt x="211" y="12"/>
                      <a:pt x="211" y="12"/>
                      <a:pt x="212" y="12"/>
                    </a:cubicBezTo>
                    <a:close/>
                    <a:moveTo>
                      <a:pt x="212" y="11"/>
                    </a:moveTo>
                    <a:cubicBezTo>
                      <a:pt x="212" y="11"/>
                      <a:pt x="212" y="11"/>
                      <a:pt x="212" y="11"/>
                    </a:cubicBezTo>
                    <a:cubicBezTo>
                      <a:pt x="212" y="11"/>
                      <a:pt x="212" y="11"/>
                      <a:pt x="212" y="10"/>
                    </a:cubicBezTo>
                    <a:cubicBezTo>
                      <a:pt x="212" y="10"/>
                      <a:pt x="212" y="10"/>
                      <a:pt x="212" y="10"/>
                    </a:cubicBezTo>
                    <a:cubicBezTo>
                      <a:pt x="212" y="10"/>
                      <a:pt x="212" y="10"/>
                      <a:pt x="213" y="10"/>
                    </a:cubicBezTo>
                    <a:cubicBezTo>
                      <a:pt x="213" y="10"/>
                      <a:pt x="213" y="9"/>
                      <a:pt x="213" y="9"/>
                    </a:cubicBezTo>
                    <a:cubicBezTo>
                      <a:pt x="213" y="9"/>
                      <a:pt x="213" y="9"/>
                      <a:pt x="213" y="9"/>
                    </a:cubicBezTo>
                    <a:cubicBezTo>
                      <a:pt x="213" y="8"/>
                      <a:pt x="213" y="8"/>
                      <a:pt x="213" y="8"/>
                    </a:cubicBezTo>
                    <a:cubicBezTo>
                      <a:pt x="213" y="8"/>
                      <a:pt x="212" y="7"/>
                      <a:pt x="212" y="7"/>
                    </a:cubicBezTo>
                    <a:cubicBezTo>
                      <a:pt x="212" y="7"/>
                      <a:pt x="212" y="7"/>
                      <a:pt x="212" y="7"/>
                    </a:cubicBezTo>
                    <a:cubicBezTo>
                      <a:pt x="212" y="7"/>
                      <a:pt x="212" y="8"/>
                      <a:pt x="212" y="8"/>
                    </a:cubicBezTo>
                    <a:cubicBezTo>
                      <a:pt x="212" y="8"/>
                      <a:pt x="212" y="8"/>
                      <a:pt x="212" y="8"/>
                    </a:cubicBezTo>
                    <a:cubicBezTo>
                      <a:pt x="212" y="8"/>
                      <a:pt x="212" y="9"/>
                      <a:pt x="212" y="9"/>
                    </a:cubicBezTo>
                    <a:cubicBezTo>
                      <a:pt x="212" y="9"/>
                      <a:pt x="212" y="9"/>
                      <a:pt x="212" y="9"/>
                    </a:cubicBezTo>
                    <a:cubicBezTo>
                      <a:pt x="212" y="9"/>
                      <a:pt x="212" y="9"/>
                      <a:pt x="212" y="9"/>
                    </a:cubicBezTo>
                    <a:cubicBezTo>
                      <a:pt x="212" y="10"/>
                      <a:pt x="212" y="10"/>
                      <a:pt x="212" y="10"/>
                    </a:cubicBezTo>
                    <a:cubicBezTo>
                      <a:pt x="212" y="10"/>
                      <a:pt x="211" y="10"/>
                      <a:pt x="212" y="11"/>
                    </a:cubicBezTo>
                    <a:close/>
                    <a:moveTo>
                      <a:pt x="212" y="12"/>
                    </a:moveTo>
                    <a:cubicBezTo>
                      <a:pt x="212" y="12"/>
                      <a:pt x="212" y="13"/>
                      <a:pt x="212" y="13"/>
                    </a:cubicBezTo>
                    <a:cubicBezTo>
                      <a:pt x="213" y="13"/>
                      <a:pt x="213" y="12"/>
                      <a:pt x="213" y="12"/>
                    </a:cubicBezTo>
                    <a:cubicBezTo>
                      <a:pt x="212" y="12"/>
                      <a:pt x="212" y="12"/>
                      <a:pt x="212" y="12"/>
                    </a:cubicBezTo>
                    <a:close/>
                    <a:moveTo>
                      <a:pt x="214" y="41"/>
                    </a:moveTo>
                    <a:cubicBezTo>
                      <a:pt x="214" y="41"/>
                      <a:pt x="214" y="41"/>
                      <a:pt x="215" y="41"/>
                    </a:cubicBezTo>
                    <a:cubicBezTo>
                      <a:pt x="215" y="41"/>
                      <a:pt x="215" y="41"/>
                      <a:pt x="215" y="41"/>
                    </a:cubicBezTo>
                    <a:cubicBezTo>
                      <a:pt x="215" y="41"/>
                      <a:pt x="215" y="41"/>
                      <a:pt x="215" y="41"/>
                    </a:cubicBezTo>
                    <a:cubicBezTo>
                      <a:pt x="215" y="41"/>
                      <a:pt x="215" y="41"/>
                      <a:pt x="215" y="41"/>
                    </a:cubicBezTo>
                    <a:cubicBezTo>
                      <a:pt x="215" y="40"/>
                      <a:pt x="215" y="40"/>
                      <a:pt x="215" y="40"/>
                    </a:cubicBezTo>
                    <a:cubicBezTo>
                      <a:pt x="215" y="40"/>
                      <a:pt x="215" y="40"/>
                      <a:pt x="215" y="40"/>
                    </a:cubicBezTo>
                    <a:cubicBezTo>
                      <a:pt x="215" y="40"/>
                      <a:pt x="215" y="40"/>
                      <a:pt x="215" y="40"/>
                    </a:cubicBezTo>
                    <a:cubicBezTo>
                      <a:pt x="215" y="39"/>
                      <a:pt x="215" y="39"/>
                      <a:pt x="215" y="39"/>
                    </a:cubicBezTo>
                    <a:cubicBezTo>
                      <a:pt x="215" y="39"/>
                      <a:pt x="215" y="39"/>
                      <a:pt x="215" y="39"/>
                    </a:cubicBezTo>
                    <a:cubicBezTo>
                      <a:pt x="214" y="40"/>
                      <a:pt x="214" y="40"/>
                      <a:pt x="214" y="40"/>
                    </a:cubicBezTo>
                    <a:cubicBezTo>
                      <a:pt x="214" y="40"/>
                      <a:pt x="214" y="40"/>
                      <a:pt x="214" y="40"/>
                    </a:cubicBezTo>
                    <a:cubicBezTo>
                      <a:pt x="214" y="40"/>
                      <a:pt x="214" y="40"/>
                      <a:pt x="214" y="41"/>
                    </a:cubicBezTo>
                    <a:cubicBezTo>
                      <a:pt x="214" y="41"/>
                      <a:pt x="214" y="41"/>
                      <a:pt x="214" y="41"/>
                    </a:cubicBezTo>
                    <a:close/>
                    <a:moveTo>
                      <a:pt x="215" y="42"/>
                    </a:moveTo>
                    <a:cubicBezTo>
                      <a:pt x="215" y="42"/>
                      <a:pt x="216" y="42"/>
                      <a:pt x="215" y="42"/>
                    </a:cubicBezTo>
                    <a:cubicBezTo>
                      <a:pt x="215" y="42"/>
                      <a:pt x="215" y="42"/>
                      <a:pt x="215" y="42"/>
                    </a:cubicBezTo>
                    <a:cubicBezTo>
                      <a:pt x="215" y="42"/>
                      <a:pt x="215" y="42"/>
                      <a:pt x="215" y="42"/>
                    </a:cubicBezTo>
                    <a:cubicBezTo>
                      <a:pt x="215" y="42"/>
                      <a:pt x="215" y="42"/>
                      <a:pt x="215" y="42"/>
                    </a:cubicBezTo>
                    <a:cubicBezTo>
                      <a:pt x="215" y="42"/>
                      <a:pt x="215" y="42"/>
                      <a:pt x="215" y="42"/>
                    </a:cubicBezTo>
                    <a:cubicBezTo>
                      <a:pt x="215" y="42"/>
                      <a:pt x="215" y="42"/>
                      <a:pt x="215" y="42"/>
                    </a:cubicBezTo>
                    <a:cubicBezTo>
                      <a:pt x="215" y="42"/>
                      <a:pt x="215" y="42"/>
                      <a:pt x="215" y="42"/>
                    </a:cubicBezTo>
                    <a:cubicBezTo>
                      <a:pt x="215" y="43"/>
                      <a:pt x="215" y="43"/>
                      <a:pt x="215" y="43"/>
                    </a:cubicBezTo>
                    <a:cubicBezTo>
                      <a:pt x="215" y="43"/>
                      <a:pt x="215" y="43"/>
                      <a:pt x="215" y="43"/>
                    </a:cubicBezTo>
                    <a:cubicBezTo>
                      <a:pt x="215" y="43"/>
                      <a:pt x="215" y="43"/>
                      <a:pt x="215" y="43"/>
                    </a:cubicBezTo>
                    <a:cubicBezTo>
                      <a:pt x="215" y="43"/>
                      <a:pt x="215" y="43"/>
                      <a:pt x="215" y="43"/>
                    </a:cubicBezTo>
                    <a:cubicBezTo>
                      <a:pt x="215" y="43"/>
                      <a:pt x="216" y="43"/>
                      <a:pt x="216" y="43"/>
                    </a:cubicBezTo>
                    <a:cubicBezTo>
                      <a:pt x="216" y="43"/>
                      <a:pt x="215" y="43"/>
                      <a:pt x="215" y="42"/>
                    </a:cubicBezTo>
                    <a:close/>
                    <a:moveTo>
                      <a:pt x="206" y="52"/>
                    </a:moveTo>
                    <a:cubicBezTo>
                      <a:pt x="206" y="52"/>
                      <a:pt x="206" y="52"/>
                      <a:pt x="206" y="52"/>
                    </a:cubicBezTo>
                    <a:cubicBezTo>
                      <a:pt x="206" y="53"/>
                      <a:pt x="207" y="53"/>
                      <a:pt x="207" y="53"/>
                    </a:cubicBezTo>
                    <a:cubicBezTo>
                      <a:pt x="207" y="53"/>
                      <a:pt x="207" y="53"/>
                      <a:pt x="207" y="53"/>
                    </a:cubicBezTo>
                    <a:cubicBezTo>
                      <a:pt x="207" y="54"/>
                      <a:pt x="207" y="54"/>
                      <a:pt x="207" y="54"/>
                    </a:cubicBezTo>
                    <a:cubicBezTo>
                      <a:pt x="207" y="54"/>
                      <a:pt x="207" y="54"/>
                      <a:pt x="207" y="54"/>
                    </a:cubicBezTo>
                    <a:cubicBezTo>
                      <a:pt x="207" y="54"/>
                      <a:pt x="207" y="54"/>
                      <a:pt x="207" y="54"/>
                    </a:cubicBezTo>
                    <a:cubicBezTo>
                      <a:pt x="207" y="54"/>
                      <a:pt x="207" y="54"/>
                      <a:pt x="207" y="54"/>
                    </a:cubicBezTo>
                    <a:cubicBezTo>
                      <a:pt x="207" y="54"/>
                      <a:pt x="207" y="54"/>
                      <a:pt x="207" y="54"/>
                    </a:cubicBezTo>
                    <a:cubicBezTo>
                      <a:pt x="207" y="54"/>
                      <a:pt x="207" y="54"/>
                      <a:pt x="207" y="54"/>
                    </a:cubicBezTo>
                    <a:cubicBezTo>
                      <a:pt x="207" y="53"/>
                      <a:pt x="207" y="53"/>
                      <a:pt x="207" y="53"/>
                    </a:cubicBezTo>
                    <a:cubicBezTo>
                      <a:pt x="207" y="53"/>
                      <a:pt x="207" y="53"/>
                      <a:pt x="207" y="52"/>
                    </a:cubicBezTo>
                    <a:cubicBezTo>
                      <a:pt x="207" y="52"/>
                      <a:pt x="207" y="52"/>
                      <a:pt x="207" y="52"/>
                    </a:cubicBezTo>
                    <a:cubicBezTo>
                      <a:pt x="207" y="52"/>
                      <a:pt x="207" y="52"/>
                      <a:pt x="207" y="52"/>
                    </a:cubicBezTo>
                    <a:cubicBezTo>
                      <a:pt x="207" y="51"/>
                      <a:pt x="207" y="51"/>
                      <a:pt x="207" y="51"/>
                    </a:cubicBezTo>
                    <a:cubicBezTo>
                      <a:pt x="207" y="51"/>
                      <a:pt x="207" y="51"/>
                      <a:pt x="207" y="51"/>
                    </a:cubicBezTo>
                    <a:cubicBezTo>
                      <a:pt x="207" y="51"/>
                      <a:pt x="207" y="51"/>
                      <a:pt x="207" y="51"/>
                    </a:cubicBezTo>
                    <a:cubicBezTo>
                      <a:pt x="207" y="51"/>
                      <a:pt x="207" y="51"/>
                      <a:pt x="207" y="51"/>
                    </a:cubicBezTo>
                    <a:cubicBezTo>
                      <a:pt x="207" y="51"/>
                      <a:pt x="206" y="51"/>
                      <a:pt x="206" y="51"/>
                    </a:cubicBezTo>
                    <a:cubicBezTo>
                      <a:pt x="206" y="51"/>
                      <a:pt x="206" y="51"/>
                      <a:pt x="206" y="51"/>
                    </a:cubicBezTo>
                    <a:cubicBezTo>
                      <a:pt x="206" y="51"/>
                      <a:pt x="206" y="51"/>
                      <a:pt x="206" y="51"/>
                    </a:cubicBezTo>
                    <a:cubicBezTo>
                      <a:pt x="206" y="51"/>
                      <a:pt x="206" y="51"/>
                      <a:pt x="206" y="51"/>
                    </a:cubicBezTo>
                    <a:cubicBezTo>
                      <a:pt x="206" y="51"/>
                      <a:pt x="206" y="51"/>
                      <a:pt x="206" y="51"/>
                    </a:cubicBezTo>
                    <a:cubicBezTo>
                      <a:pt x="206" y="52"/>
                      <a:pt x="206" y="52"/>
                      <a:pt x="206" y="52"/>
                    </a:cubicBezTo>
                    <a:close/>
                    <a:moveTo>
                      <a:pt x="206" y="50"/>
                    </a:moveTo>
                    <a:cubicBezTo>
                      <a:pt x="206" y="50"/>
                      <a:pt x="206" y="50"/>
                      <a:pt x="206" y="50"/>
                    </a:cubicBezTo>
                    <a:cubicBezTo>
                      <a:pt x="206" y="50"/>
                      <a:pt x="206" y="51"/>
                      <a:pt x="206" y="51"/>
                    </a:cubicBezTo>
                    <a:cubicBezTo>
                      <a:pt x="206" y="51"/>
                      <a:pt x="206" y="50"/>
                      <a:pt x="207" y="50"/>
                    </a:cubicBezTo>
                    <a:cubicBezTo>
                      <a:pt x="207" y="50"/>
                      <a:pt x="207" y="50"/>
                      <a:pt x="207" y="50"/>
                    </a:cubicBezTo>
                    <a:cubicBezTo>
                      <a:pt x="207" y="50"/>
                      <a:pt x="207" y="50"/>
                      <a:pt x="208" y="50"/>
                    </a:cubicBezTo>
                    <a:cubicBezTo>
                      <a:pt x="208" y="50"/>
                      <a:pt x="208" y="50"/>
                      <a:pt x="208" y="50"/>
                    </a:cubicBezTo>
                    <a:cubicBezTo>
                      <a:pt x="208" y="50"/>
                      <a:pt x="208" y="50"/>
                      <a:pt x="208" y="50"/>
                    </a:cubicBezTo>
                    <a:cubicBezTo>
                      <a:pt x="209" y="50"/>
                      <a:pt x="209" y="50"/>
                      <a:pt x="209" y="50"/>
                    </a:cubicBezTo>
                    <a:cubicBezTo>
                      <a:pt x="209" y="50"/>
                      <a:pt x="209" y="50"/>
                      <a:pt x="209" y="50"/>
                    </a:cubicBezTo>
                    <a:cubicBezTo>
                      <a:pt x="209" y="50"/>
                      <a:pt x="208" y="50"/>
                      <a:pt x="208" y="50"/>
                    </a:cubicBezTo>
                    <a:cubicBezTo>
                      <a:pt x="208" y="50"/>
                      <a:pt x="208" y="50"/>
                      <a:pt x="208" y="50"/>
                    </a:cubicBezTo>
                    <a:cubicBezTo>
                      <a:pt x="208" y="50"/>
                      <a:pt x="208" y="50"/>
                      <a:pt x="208" y="50"/>
                    </a:cubicBezTo>
                    <a:cubicBezTo>
                      <a:pt x="208" y="50"/>
                      <a:pt x="207" y="50"/>
                      <a:pt x="207" y="50"/>
                    </a:cubicBezTo>
                    <a:cubicBezTo>
                      <a:pt x="207" y="50"/>
                      <a:pt x="207" y="50"/>
                      <a:pt x="206" y="50"/>
                    </a:cubicBezTo>
                    <a:cubicBezTo>
                      <a:pt x="206" y="50"/>
                      <a:pt x="206" y="50"/>
                      <a:pt x="206" y="50"/>
                    </a:cubicBezTo>
                    <a:cubicBezTo>
                      <a:pt x="206" y="50"/>
                      <a:pt x="206" y="50"/>
                      <a:pt x="205" y="50"/>
                    </a:cubicBezTo>
                    <a:cubicBezTo>
                      <a:pt x="205" y="50"/>
                      <a:pt x="205" y="50"/>
                      <a:pt x="205" y="50"/>
                    </a:cubicBezTo>
                    <a:cubicBezTo>
                      <a:pt x="205" y="50"/>
                      <a:pt x="205" y="50"/>
                      <a:pt x="205" y="50"/>
                    </a:cubicBezTo>
                    <a:cubicBezTo>
                      <a:pt x="204" y="50"/>
                      <a:pt x="204" y="50"/>
                      <a:pt x="204" y="50"/>
                    </a:cubicBezTo>
                    <a:cubicBezTo>
                      <a:pt x="204" y="50"/>
                      <a:pt x="204" y="50"/>
                      <a:pt x="204" y="50"/>
                    </a:cubicBezTo>
                    <a:cubicBezTo>
                      <a:pt x="204" y="50"/>
                      <a:pt x="204" y="50"/>
                      <a:pt x="204" y="50"/>
                    </a:cubicBezTo>
                    <a:cubicBezTo>
                      <a:pt x="204" y="50"/>
                      <a:pt x="203" y="50"/>
                      <a:pt x="203" y="50"/>
                    </a:cubicBezTo>
                    <a:cubicBezTo>
                      <a:pt x="203" y="50"/>
                      <a:pt x="203" y="49"/>
                      <a:pt x="203" y="49"/>
                    </a:cubicBezTo>
                    <a:cubicBezTo>
                      <a:pt x="203" y="49"/>
                      <a:pt x="203" y="49"/>
                      <a:pt x="203" y="49"/>
                    </a:cubicBezTo>
                    <a:cubicBezTo>
                      <a:pt x="203" y="49"/>
                      <a:pt x="203" y="49"/>
                      <a:pt x="203" y="50"/>
                    </a:cubicBezTo>
                    <a:cubicBezTo>
                      <a:pt x="203" y="50"/>
                      <a:pt x="203" y="50"/>
                      <a:pt x="203" y="50"/>
                    </a:cubicBezTo>
                    <a:cubicBezTo>
                      <a:pt x="203" y="50"/>
                      <a:pt x="203" y="49"/>
                      <a:pt x="203" y="49"/>
                    </a:cubicBezTo>
                    <a:cubicBezTo>
                      <a:pt x="203" y="49"/>
                      <a:pt x="203" y="50"/>
                      <a:pt x="203" y="50"/>
                    </a:cubicBezTo>
                    <a:cubicBezTo>
                      <a:pt x="202" y="50"/>
                      <a:pt x="202" y="50"/>
                      <a:pt x="203" y="50"/>
                    </a:cubicBezTo>
                    <a:cubicBezTo>
                      <a:pt x="203" y="50"/>
                      <a:pt x="203" y="50"/>
                      <a:pt x="203" y="50"/>
                    </a:cubicBezTo>
                    <a:cubicBezTo>
                      <a:pt x="203" y="50"/>
                      <a:pt x="203" y="50"/>
                      <a:pt x="203" y="50"/>
                    </a:cubicBezTo>
                    <a:cubicBezTo>
                      <a:pt x="203" y="50"/>
                      <a:pt x="203" y="50"/>
                      <a:pt x="203" y="50"/>
                    </a:cubicBezTo>
                    <a:cubicBezTo>
                      <a:pt x="203" y="50"/>
                      <a:pt x="203" y="50"/>
                      <a:pt x="203" y="50"/>
                    </a:cubicBezTo>
                    <a:cubicBezTo>
                      <a:pt x="203" y="50"/>
                      <a:pt x="203" y="50"/>
                      <a:pt x="203" y="50"/>
                    </a:cubicBezTo>
                    <a:cubicBezTo>
                      <a:pt x="203" y="51"/>
                      <a:pt x="203" y="51"/>
                      <a:pt x="203" y="51"/>
                    </a:cubicBezTo>
                    <a:cubicBezTo>
                      <a:pt x="203" y="51"/>
                      <a:pt x="203" y="50"/>
                      <a:pt x="203" y="50"/>
                    </a:cubicBezTo>
                    <a:cubicBezTo>
                      <a:pt x="203" y="50"/>
                      <a:pt x="203" y="50"/>
                      <a:pt x="204" y="51"/>
                    </a:cubicBezTo>
                    <a:cubicBezTo>
                      <a:pt x="204" y="51"/>
                      <a:pt x="204" y="51"/>
                      <a:pt x="204" y="51"/>
                    </a:cubicBezTo>
                    <a:cubicBezTo>
                      <a:pt x="204" y="51"/>
                      <a:pt x="204" y="51"/>
                      <a:pt x="204" y="50"/>
                    </a:cubicBezTo>
                    <a:cubicBezTo>
                      <a:pt x="204" y="50"/>
                      <a:pt x="204" y="50"/>
                      <a:pt x="204" y="50"/>
                    </a:cubicBezTo>
                    <a:cubicBezTo>
                      <a:pt x="204" y="50"/>
                      <a:pt x="205" y="50"/>
                      <a:pt x="205" y="50"/>
                    </a:cubicBezTo>
                    <a:cubicBezTo>
                      <a:pt x="205" y="50"/>
                      <a:pt x="205" y="50"/>
                      <a:pt x="205" y="50"/>
                    </a:cubicBezTo>
                    <a:cubicBezTo>
                      <a:pt x="205" y="50"/>
                      <a:pt x="205" y="50"/>
                      <a:pt x="206" y="50"/>
                    </a:cubicBezTo>
                    <a:cubicBezTo>
                      <a:pt x="206" y="50"/>
                      <a:pt x="206" y="50"/>
                      <a:pt x="206" y="50"/>
                    </a:cubicBezTo>
                    <a:close/>
                    <a:moveTo>
                      <a:pt x="202" y="50"/>
                    </a:moveTo>
                    <a:cubicBezTo>
                      <a:pt x="202" y="49"/>
                      <a:pt x="202" y="49"/>
                      <a:pt x="202" y="49"/>
                    </a:cubicBezTo>
                    <a:cubicBezTo>
                      <a:pt x="202" y="49"/>
                      <a:pt x="202" y="49"/>
                      <a:pt x="202" y="49"/>
                    </a:cubicBezTo>
                    <a:cubicBezTo>
                      <a:pt x="202" y="49"/>
                      <a:pt x="202" y="49"/>
                      <a:pt x="202" y="49"/>
                    </a:cubicBezTo>
                    <a:cubicBezTo>
                      <a:pt x="202" y="49"/>
                      <a:pt x="202" y="49"/>
                      <a:pt x="202" y="49"/>
                    </a:cubicBezTo>
                    <a:cubicBezTo>
                      <a:pt x="202" y="49"/>
                      <a:pt x="202" y="49"/>
                      <a:pt x="202" y="50"/>
                    </a:cubicBezTo>
                    <a:cubicBezTo>
                      <a:pt x="201" y="50"/>
                      <a:pt x="202" y="49"/>
                      <a:pt x="202" y="49"/>
                    </a:cubicBezTo>
                    <a:cubicBezTo>
                      <a:pt x="202" y="49"/>
                      <a:pt x="202" y="49"/>
                      <a:pt x="202" y="49"/>
                    </a:cubicBezTo>
                    <a:cubicBezTo>
                      <a:pt x="202" y="49"/>
                      <a:pt x="202" y="49"/>
                      <a:pt x="201" y="49"/>
                    </a:cubicBezTo>
                    <a:cubicBezTo>
                      <a:pt x="201" y="49"/>
                      <a:pt x="201" y="49"/>
                      <a:pt x="201" y="49"/>
                    </a:cubicBezTo>
                    <a:cubicBezTo>
                      <a:pt x="201" y="49"/>
                      <a:pt x="201" y="49"/>
                      <a:pt x="201" y="49"/>
                    </a:cubicBezTo>
                    <a:cubicBezTo>
                      <a:pt x="201" y="49"/>
                      <a:pt x="201" y="49"/>
                      <a:pt x="201" y="49"/>
                    </a:cubicBezTo>
                    <a:cubicBezTo>
                      <a:pt x="201" y="49"/>
                      <a:pt x="201" y="49"/>
                      <a:pt x="201" y="49"/>
                    </a:cubicBezTo>
                    <a:cubicBezTo>
                      <a:pt x="201" y="49"/>
                      <a:pt x="201" y="49"/>
                      <a:pt x="201" y="49"/>
                    </a:cubicBezTo>
                    <a:cubicBezTo>
                      <a:pt x="201" y="49"/>
                      <a:pt x="201" y="49"/>
                      <a:pt x="200" y="49"/>
                    </a:cubicBezTo>
                    <a:cubicBezTo>
                      <a:pt x="200" y="49"/>
                      <a:pt x="200" y="49"/>
                      <a:pt x="200" y="49"/>
                    </a:cubicBezTo>
                    <a:cubicBezTo>
                      <a:pt x="200" y="49"/>
                      <a:pt x="200" y="49"/>
                      <a:pt x="200" y="49"/>
                    </a:cubicBezTo>
                    <a:cubicBezTo>
                      <a:pt x="200" y="49"/>
                      <a:pt x="200" y="49"/>
                      <a:pt x="200" y="49"/>
                    </a:cubicBezTo>
                    <a:cubicBezTo>
                      <a:pt x="200" y="49"/>
                      <a:pt x="200" y="49"/>
                      <a:pt x="199" y="49"/>
                    </a:cubicBezTo>
                    <a:cubicBezTo>
                      <a:pt x="199" y="49"/>
                      <a:pt x="199" y="49"/>
                      <a:pt x="199" y="49"/>
                    </a:cubicBezTo>
                    <a:cubicBezTo>
                      <a:pt x="199" y="49"/>
                      <a:pt x="199" y="49"/>
                      <a:pt x="199" y="49"/>
                    </a:cubicBezTo>
                    <a:cubicBezTo>
                      <a:pt x="199" y="49"/>
                      <a:pt x="198" y="49"/>
                      <a:pt x="198" y="49"/>
                    </a:cubicBezTo>
                    <a:cubicBezTo>
                      <a:pt x="198" y="49"/>
                      <a:pt x="197" y="49"/>
                      <a:pt x="197" y="49"/>
                    </a:cubicBezTo>
                    <a:cubicBezTo>
                      <a:pt x="197" y="49"/>
                      <a:pt x="197" y="49"/>
                      <a:pt x="197" y="49"/>
                    </a:cubicBezTo>
                    <a:cubicBezTo>
                      <a:pt x="196" y="49"/>
                      <a:pt x="196" y="49"/>
                      <a:pt x="196" y="49"/>
                    </a:cubicBezTo>
                    <a:cubicBezTo>
                      <a:pt x="196" y="49"/>
                      <a:pt x="196" y="49"/>
                      <a:pt x="196" y="49"/>
                    </a:cubicBezTo>
                    <a:cubicBezTo>
                      <a:pt x="196" y="49"/>
                      <a:pt x="196" y="49"/>
                      <a:pt x="196" y="49"/>
                    </a:cubicBezTo>
                    <a:cubicBezTo>
                      <a:pt x="196" y="50"/>
                      <a:pt x="196" y="50"/>
                      <a:pt x="196" y="50"/>
                    </a:cubicBezTo>
                    <a:cubicBezTo>
                      <a:pt x="196" y="50"/>
                      <a:pt x="196" y="50"/>
                      <a:pt x="196" y="51"/>
                    </a:cubicBezTo>
                    <a:cubicBezTo>
                      <a:pt x="196" y="51"/>
                      <a:pt x="196" y="51"/>
                      <a:pt x="196" y="51"/>
                    </a:cubicBezTo>
                    <a:cubicBezTo>
                      <a:pt x="197" y="51"/>
                      <a:pt x="197" y="51"/>
                      <a:pt x="197" y="51"/>
                    </a:cubicBezTo>
                    <a:cubicBezTo>
                      <a:pt x="197" y="51"/>
                      <a:pt x="198" y="51"/>
                      <a:pt x="198" y="51"/>
                    </a:cubicBezTo>
                    <a:cubicBezTo>
                      <a:pt x="198" y="51"/>
                      <a:pt x="198" y="51"/>
                      <a:pt x="198" y="51"/>
                    </a:cubicBezTo>
                    <a:cubicBezTo>
                      <a:pt x="199" y="50"/>
                      <a:pt x="199" y="50"/>
                      <a:pt x="199" y="50"/>
                    </a:cubicBezTo>
                    <a:cubicBezTo>
                      <a:pt x="199" y="50"/>
                      <a:pt x="199" y="50"/>
                      <a:pt x="199" y="50"/>
                    </a:cubicBezTo>
                    <a:cubicBezTo>
                      <a:pt x="200" y="50"/>
                      <a:pt x="200" y="50"/>
                      <a:pt x="200" y="50"/>
                    </a:cubicBezTo>
                    <a:cubicBezTo>
                      <a:pt x="200" y="51"/>
                      <a:pt x="200" y="51"/>
                      <a:pt x="200" y="50"/>
                    </a:cubicBezTo>
                    <a:cubicBezTo>
                      <a:pt x="200" y="50"/>
                      <a:pt x="201" y="50"/>
                      <a:pt x="201" y="50"/>
                    </a:cubicBezTo>
                    <a:cubicBezTo>
                      <a:pt x="201" y="50"/>
                      <a:pt x="201" y="50"/>
                      <a:pt x="201" y="50"/>
                    </a:cubicBezTo>
                    <a:cubicBezTo>
                      <a:pt x="201" y="50"/>
                      <a:pt x="201" y="50"/>
                      <a:pt x="201" y="50"/>
                    </a:cubicBezTo>
                    <a:cubicBezTo>
                      <a:pt x="201" y="50"/>
                      <a:pt x="201" y="50"/>
                      <a:pt x="201" y="50"/>
                    </a:cubicBezTo>
                    <a:cubicBezTo>
                      <a:pt x="201" y="50"/>
                      <a:pt x="201" y="50"/>
                      <a:pt x="201" y="50"/>
                    </a:cubicBezTo>
                    <a:cubicBezTo>
                      <a:pt x="202" y="50"/>
                      <a:pt x="202" y="50"/>
                      <a:pt x="202" y="50"/>
                    </a:cubicBezTo>
                    <a:cubicBezTo>
                      <a:pt x="202" y="50"/>
                      <a:pt x="202" y="50"/>
                      <a:pt x="202" y="50"/>
                    </a:cubicBezTo>
                    <a:cubicBezTo>
                      <a:pt x="202" y="50"/>
                      <a:pt x="202" y="50"/>
                      <a:pt x="202" y="50"/>
                    </a:cubicBezTo>
                    <a:cubicBezTo>
                      <a:pt x="202" y="49"/>
                      <a:pt x="202" y="50"/>
                      <a:pt x="202" y="50"/>
                    </a:cubicBezTo>
                    <a:close/>
                    <a:moveTo>
                      <a:pt x="216" y="42"/>
                    </a:moveTo>
                    <a:cubicBezTo>
                      <a:pt x="217" y="42"/>
                      <a:pt x="217" y="42"/>
                      <a:pt x="217" y="42"/>
                    </a:cubicBezTo>
                    <a:cubicBezTo>
                      <a:pt x="217" y="42"/>
                      <a:pt x="217" y="42"/>
                      <a:pt x="217" y="43"/>
                    </a:cubicBezTo>
                    <a:cubicBezTo>
                      <a:pt x="216" y="43"/>
                      <a:pt x="217" y="43"/>
                      <a:pt x="217" y="43"/>
                    </a:cubicBezTo>
                    <a:cubicBezTo>
                      <a:pt x="217" y="43"/>
                      <a:pt x="217" y="43"/>
                      <a:pt x="217" y="43"/>
                    </a:cubicBezTo>
                    <a:cubicBezTo>
                      <a:pt x="217" y="43"/>
                      <a:pt x="217" y="43"/>
                      <a:pt x="217" y="43"/>
                    </a:cubicBezTo>
                    <a:cubicBezTo>
                      <a:pt x="217" y="43"/>
                      <a:pt x="218" y="42"/>
                      <a:pt x="218" y="43"/>
                    </a:cubicBezTo>
                    <a:cubicBezTo>
                      <a:pt x="218" y="43"/>
                      <a:pt x="218" y="43"/>
                      <a:pt x="218" y="43"/>
                    </a:cubicBezTo>
                    <a:cubicBezTo>
                      <a:pt x="218" y="43"/>
                      <a:pt x="218" y="43"/>
                      <a:pt x="218" y="43"/>
                    </a:cubicBezTo>
                    <a:cubicBezTo>
                      <a:pt x="218" y="43"/>
                      <a:pt x="218" y="43"/>
                      <a:pt x="218" y="43"/>
                    </a:cubicBezTo>
                    <a:cubicBezTo>
                      <a:pt x="218" y="43"/>
                      <a:pt x="219" y="43"/>
                      <a:pt x="219" y="43"/>
                    </a:cubicBezTo>
                    <a:cubicBezTo>
                      <a:pt x="219" y="43"/>
                      <a:pt x="219" y="43"/>
                      <a:pt x="219" y="43"/>
                    </a:cubicBezTo>
                    <a:cubicBezTo>
                      <a:pt x="219" y="43"/>
                      <a:pt x="219" y="43"/>
                      <a:pt x="219" y="43"/>
                    </a:cubicBezTo>
                    <a:cubicBezTo>
                      <a:pt x="219" y="43"/>
                      <a:pt x="219" y="43"/>
                      <a:pt x="219" y="43"/>
                    </a:cubicBezTo>
                    <a:cubicBezTo>
                      <a:pt x="219" y="43"/>
                      <a:pt x="219" y="42"/>
                      <a:pt x="219" y="42"/>
                    </a:cubicBezTo>
                    <a:cubicBezTo>
                      <a:pt x="219" y="42"/>
                      <a:pt x="219" y="42"/>
                      <a:pt x="218" y="42"/>
                    </a:cubicBezTo>
                    <a:cubicBezTo>
                      <a:pt x="218" y="42"/>
                      <a:pt x="218" y="42"/>
                      <a:pt x="218" y="42"/>
                    </a:cubicBezTo>
                    <a:cubicBezTo>
                      <a:pt x="218" y="42"/>
                      <a:pt x="218" y="42"/>
                      <a:pt x="218" y="42"/>
                    </a:cubicBezTo>
                    <a:cubicBezTo>
                      <a:pt x="218" y="42"/>
                      <a:pt x="218" y="42"/>
                      <a:pt x="218" y="42"/>
                    </a:cubicBezTo>
                    <a:cubicBezTo>
                      <a:pt x="217" y="41"/>
                      <a:pt x="219" y="41"/>
                      <a:pt x="218" y="41"/>
                    </a:cubicBezTo>
                    <a:cubicBezTo>
                      <a:pt x="218" y="41"/>
                      <a:pt x="218" y="40"/>
                      <a:pt x="218" y="40"/>
                    </a:cubicBezTo>
                    <a:cubicBezTo>
                      <a:pt x="218" y="40"/>
                      <a:pt x="218" y="40"/>
                      <a:pt x="218" y="40"/>
                    </a:cubicBezTo>
                    <a:cubicBezTo>
                      <a:pt x="217" y="40"/>
                      <a:pt x="217" y="40"/>
                      <a:pt x="217" y="40"/>
                    </a:cubicBezTo>
                    <a:cubicBezTo>
                      <a:pt x="217" y="40"/>
                      <a:pt x="217" y="40"/>
                      <a:pt x="217" y="40"/>
                    </a:cubicBezTo>
                    <a:cubicBezTo>
                      <a:pt x="217" y="40"/>
                      <a:pt x="217" y="40"/>
                      <a:pt x="217" y="40"/>
                    </a:cubicBezTo>
                    <a:cubicBezTo>
                      <a:pt x="217" y="40"/>
                      <a:pt x="217" y="40"/>
                      <a:pt x="217" y="40"/>
                    </a:cubicBezTo>
                    <a:cubicBezTo>
                      <a:pt x="216" y="40"/>
                      <a:pt x="216" y="40"/>
                      <a:pt x="216" y="40"/>
                    </a:cubicBezTo>
                    <a:cubicBezTo>
                      <a:pt x="216" y="40"/>
                      <a:pt x="216" y="40"/>
                      <a:pt x="216" y="40"/>
                    </a:cubicBezTo>
                    <a:cubicBezTo>
                      <a:pt x="216" y="40"/>
                      <a:pt x="216" y="40"/>
                      <a:pt x="216" y="40"/>
                    </a:cubicBezTo>
                    <a:cubicBezTo>
                      <a:pt x="216" y="40"/>
                      <a:pt x="216" y="40"/>
                      <a:pt x="216" y="41"/>
                    </a:cubicBezTo>
                    <a:cubicBezTo>
                      <a:pt x="215" y="41"/>
                      <a:pt x="216" y="41"/>
                      <a:pt x="216" y="41"/>
                    </a:cubicBezTo>
                    <a:cubicBezTo>
                      <a:pt x="216" y="41"/>
                      <a:pt x="216" y="41"/>
                      <a:pt x="216" y="41"/>
                    </a:cubicBezTo>
                    <a:cubicBezTo>
                      <a:pt x="216" y="42"/>
                      <a:pt x="216" y="42"/>
                      <a:pt x="216" y="42"/>
                    </a:cubicBezTo>
                    <a:close/>
                    <a:moveTo>
                      <a:pt x="216" y="31"/>
                    </a:moveTo>
                    <a:cubicBezTo>
                      <a:pt x="216" y="31"/>
                      <a:pt x="216" y="31"/>
                      <a:pt x="217" y="31"/>
                    </a:cubicBezTo>
                    <a:cubicBezTo>
                      <a:pt x="217" y="31"/>
                      <a:pt x="217" y="31"/>
                      <a:pt x="217" y="31"/>
                    </a:cubicBezTo>
                    <a:cubicBezTo>
                      <a:pt x="217" y="31"/>
                      <a:pt x="217" y="31"/>
                      <a:pt x="217" y="31"/>
                    </a:cubicBezTo>
                    <a:cubicBezTo>
                      <a:pt x="217" y="31"/>
                      <a:pt x="217" y="32"/>
                      <a:pt x="217" y="32"/>
                    </a:cubicBezTo>
                    <a:cubicBezTo>
                      <a:pt x="217" y="32"/>
                      <a:pt x="218" y="32"/>
                      <a:pt x="218" y="32"/>
                    </a:cubicBezTo>
                    <a:cubicBezTo>
                      <a:pt x="218" y="32"/>
                      <a:pt x="217" y="32"/>
                      <a:pt x="217" y="33"/>
                    </a:cubicBezTo>
                    <a:cubicBezTo>
                      <a:pt x="217" y="33"/>
                      <a:pt x="217" y="33"/>
                      <a:pt x="217" y="33"/>
                    </a:cubicBezTo>
                    <a:cubicBezTo>
                      <a:pt x="217" y="34"/>
                      <a:pt x="217" y="34"/>
                      <a:pt x="217" y="34"/>
                    </a:cubicBezTo>
                    <a:cubicBezTo>
                      <a:pt x="217" y="34"/>
                      <a:pt x="217" y="34"/>
                      <a:pt x="217" y="34"/>
                    </a:cubicBezTo>
                    <a:cubicBezTo>
                      <a:pt x="217" y="35"/>
                      <a:pt x="217" y="35"/>
                      <a:pt x="217" y="35"/>
                    </a:cubicBezTo>
                    <a:cubicBezTo>
                      <a:pt x="217" y="35"/>
                      <a:pt x="218" y="35"/>
                      <a:pt x="218" y="35"/>
                    </a:cubicBezTo>
                    <a:cubicBezTo>
                      <a:pt x="218" y="35"/>
                      <a:pt x="218" y="35"/>
                      <a:pt x="218" y="35"/>
                    </a:cubicBezTo>
                    <a:cubicBezTo>
                      <a:pt x="218" y="35"/>
                      <a:pt x="218" y="35"/>
                      <a:pt x="218" y="36"/>
                    </a:cubicBezTo>
                    <a:cubicBezTo>
                      <a:pt x="218" y="36"/>
                      <a:pt x="218" y="36"/>
                      <a:pt x="218" y="36"/>
                    </a:cubicBezTo>
                    <a:cubicBezTo>
                      <a:pt x="218" y="37"/>
                      <a:pt x="218" y="37"/>
                      <a:pt x="218" y="37"/>
                    </a:cubicBezTo>
                    <a:cubicBezTo>
                      <a:pt x="218" y="37"/>
                      <a:pt x="218" y="37"/>
                      <a:pt x="218" y="37"/>
                    </a:cubicBezTo>
                    <a:cubicBezTo>
                      <a:pt x="218" y="37"/>
                      <a:pt x="218" y="38"/>
                      <a:pt x="218" y="38"/>
                    </a:cubicBezTo>
                    <a:cubicBezTo>
                      <a:pt x="218" y="38"/>
                      <a:pt x="218" y="38"/>
                      <a:pt x="218" y="38"/>
                    </a:cubicBezTo>
                    <a:cubicBezTo>
                      <a:pt x="218" y="39"/>
                      <a:pt x="218" y="39"/>
                      <a:pt x="218" y="39"/>
                    </a:cubicBezTo>
                    <a:cubicBezTo>
                      <a:pt x="218" y="39"/>
                      <a:pt x="218" y="39"/>
                      <a:pt x="218" y="40"/>
                    </a:cubicBezTo>
                    <a:cubicBezTo>
                      <a:pt x="219" y="40"/>
                      <a:pt x="219" y="40"/>
                      <a:pt x="219" y="40"/>
                    </a:cubicBezTo>
                    <a:cubicBezTo>
                      <a:pt x="219" y="40"/>
                      <a:pt x="219" y="40"/>
                      <a:pt x="219" y="40"/>
                    </a:cubicBezTo>
                    <a:cubicBezTo>
                      <a:pt x="219" y="40"/>
                      <a:pt x="219" y="40"/>
                      <a:pt x="219" y="40"/>
                    </a:cubicBezTo>
                    <a:cubicBezTo>
                      <a:pt x="220" y="41"/>
                      <a:pt x="220" y="41"/>
                      <a:pt x="220" y="41"/>
                    </a:cubicBezTo>
                    <a:cubicBezTo>
                      <a:pt x="220" y="41"/>
                      <a:pt x="220" y="41"/>
                      <a:pt x="220" y="41"/>
                    </a:cubicBezTo>
                    <a:cubicBezTo>
                      <a:pt x="220" y="41"/>
                      <a:pt x="220" y="41"/>
                      <a:pt x="220" y="41"/>
                    </a:cubicBezTo>
                    <a:cubicBezTo>
                      <a:pt x="220" y="41"/>
                      <a:pt x="220" y="41"/>
                      <a:pt x="220" y="42"/>
                    </a:cubicBezTo>
                    <a:cubicBezTo>
                      <a:pt x="220" y="42"/>
                      <a:pt x="220" y="42"/>
                      <a:pt x="220" y="42"/>
                    </a:cubicBezTo>
                    <a:cubicBezTo>
                      <a:pt x="220" y="42"/>
                      <a:pt x="220" y="42"/>
                      <a:pt x="221" y="42"/>
                    </a:cubicBezTo>
                    <a:cubicBezTo>
                      <a:pt x="221" y="42"/>
                      <a:pt x="221" y="43"/>
                      <a:pt x="222" y="43"/>
                    </a:cubicBezTo>
                    <a:cubicBezTo>
                      <a:pt x="222" y="43"/>
                      <a:pt x="222" y="43"/>
                      <a:pt x="222" y="43"/>
                    </a:cubicBezTo>
                    <a:cubicBezTo>
                      <a:pt x="222" y="43"/>
                      <a:pt x="222" y="43"/>
                      <a:pt x="222" y="43"/>
                    </a:cubicBezTo>
                    <a:cubicBezTo>
                      <a:pt x="222" y="43"/>
                      <a:pt x="222" y="43"/>
                      <a:pt x="222" y="43"/>
                    </a:cubicBezTo>
                    <a:cubicBezTo>
                      <a:pt x="222" y="43"/>
                      <a:pt x="222" y="43"/>
                      <a:pt x="222" y="43"/>
                    </a:cubicBezTo>
                    <a:cubicBezTo>
                      <a:pt x="222" y="43"/>
                      <a:pt x="222" y="43"/>
                      <a:pt x="222" y="43"/>
                    </a:cubicBezTo>
                    <a:cubicBezTo>
                      <a:pt x="222" y="43"/>
                      <a:pt x="222" y="43"/>
                      <a:pt x="222" y="43"/>
                    </a:cubicBezTo>
                    <a:cubicBezTo>
                      <a:pt x="222" y="43"/>
                      <a:pt x="222" y="43"/>
                      <a:pt x="222" y="43"/>
                    </a:cubicBezTo>
                    <a:cubicBezTo>
                      <a:pt x="222" y="43"/>
                      <a:pt x="222" y="43"/>
                      <a:pt x="222" y="43"/>
                    </a:cubicBezTo>
                    <a:cubicBezTo>
                      <a:pt x="222" y="43"/>
                      <a:pt x="222" y="43"/>
                      <a:pt x="223" y="44"/>
                    </a:cubicBezTo>
                    <a:cubicBezTo>
                      <a:pt x="223" y="44"/>
                      <a:pt x="223" y="44"/>
                      <a:pt x="223" y="44"/>
                    </a:cubicBezTo>
                    <a:cubicBezTo>
                      <a:pt x="223" y="44"/>
                      <a:pt x="223" y="44"/>
                      <a:pt x="223" y="44"/>
                    </a:cubicBezTo>
                    <a:cubicBezTo>
                      <a:pt x="223" y="44"/>
                      <a:pt x="223" y="44"/>
                      <a:pt x="223" y="44"/>
                    </a:cubicBezTo>
                    <a:cubicBezTo>
                      <a:pt x="223" y="43"/>
                      <a:pt x="223" y="43"/>
                      <a:pt x="223" y="43"/>
                    </a:cubicBezTo>
                    <a:cubicBezTo>
                      <a:pt x="223" y="43"/>
                      <a:pt x="222" y="43"/>
                      <a:pt x="222" y="43"/>
                    </a:cubicBezTo>
                    <a:cubicBezTo>
                      <a:pt x="222" y="43"/>
                      <a:pt x="222" y="43"/>
                      <a:pt x="222" y="43"/>
                    </a:cubicBezTo>
                    <a:cubicBezTo>
                      <a:pt x="222" y="43"/>
                      <a:pt x="222" y="43"/>
                      <a:pt x="222" y="43"/>
                    </a:cubicBezTo>
                    <a:cubicBezTo>
                      <a:pt x="222" y="42"/>
                      <a:pt x="222" y="42"/>
                      <a:pt x="222" y="42"/>
                    </a:cubicBezTo>
                    <a:cubicBezTo>
                      <a:pt x="222" y="42"/>
                      <a:pt x="222" y="42"/>
                      <a:pt x="222" y="42"/>
                    </a:cubicBezTo>
                    <a:cubicBezTo>
                      <a:pt x="222" y="42"/>
                      <a:pt x="222" y="42"/>
                      <a:pt x="221" y="42"/>
                    </a:cubicBezTo>
                    <a:cubicBezTo>
                      <a:pt x="221" y="42"/>
                      <a:pt x="221" y="42"/>
                      <a:pt x="221" y="42"/>
                    </a:cubicBezTo>
                    <a:cubicBezTo>
                      <a:pt x="221" y="41"/>
                      <a:pt x="221" y="41"/>
                      <a:pt x="221" y="41"/>
                    </a:cubicBezTo>
                    <a:cubicBezTo>
                      <a:pt x="221" y="40"/>
                      <a:pt x="220" y="40"/>
                      <a:pt x="220" y="40"/>
                    </a:cubicBezTo>
                    <a:cubicBezTo>
                      <a:pt x="220" y="40"/>
                      <a:pt x="220" y="40"/>
                      <a:pt x="220" y="40"/>
                    </a:cubicBezTo>
                    <a:cubicBezTo>
                      <a:pt x="220" y="39"/>
                      <a:pt x="220" y="39"/>
                      <a:pt x="220" y="39"/>
                    </a:cubicBezTo>
                    <a:cubicBezTo>
                      <a:pt x="220" y="39"/>
                      <a:pt x="220" y="39"/>
                      <a:pt x="220" y="39"/>
                    </a:cubicBezTo>
                    <a:cubicBezTo>
                      <a:pt x="220" y="39"/>
                      <a:pt x="220" y="38"/>
                      <a:pt x="220" y="38"/>
                    </a:cubicBezTo>
                    <a:cubicBezTo>
                      <a:pt x="220" y="38"/>
                      <a:pt x="220" y="38"/>
                      <a:pt x="220" y="38"/>
                    </a:cubicBezTo>
                    <a:cubicBezTo>
                      <a:pt x="219" y="38"/>
                      <a:pt x="219" y="38"/>
                      <a:pt x="219" y="38"/>
                    </a:cubicBezTo>
                    <a:cubicBezTo>
                      <a:pt x="219" y="37"/>
                      <a:pt x="220" y="37"/>
                      <a:pt x="219" y="37"/>
                    </a:cubicBezTo>
                    <a:cubicBezTo>
                      <a:pt x="219" y="37"/>
                      <a:pt x="219" y="37"/>
                      <a:pt x="220" y="37"/>
                    </a:cubicBezTo>
                    <a:cubicBezTo>
                      <a:pt x="220" y="37"/>
                      <a:pt x="220" y="37"/>
                      <a:pt x="220" y="37"/>
                    </a:cubicBezTo>
                    <a:cubicBezTo>
                      <a:pt x="220" y="37"/>
                      <a:pt x="220" y="37"/>
                      <a:pt x="220" y="37"/>
                    </a:cubicBezTo>
                    <a:cubicBezTo>
                      <a:pt x="220" y="37"/>
                      <a:pt x="220" y="36"/>
                      <a:pt x="220" y="36"/>
                    </a:cubicBezTo>
                    <a:cubicBezTo>
                      <a:pt x="220" y="36"/>
                      <a:pt x="220" y="36"/>
                      <a:pt x="220" y="36"/>
                    </a:cubicBezTo>
                    <a:cubicBezTo>
                      <a:pt x="220" y="36"/>
                      <a:pt x="220" y="36"/>
                      <a:pt x="220" y="36"/>
                    </a:cubicBezTo>
                    <a:cubicBezTo>
                      <a:pt x="220" y="36"/>
                      <a:pt x="220" y="36"/>
                      <a:pt x="220" y="36"/>
                    </a:cubicBezTo>
                    <a:cubicBezTo>
                      <a:pt x="219" y="36"/>
                      <a:pt x="219" y="36"/>
                      <a:pt x="219" y="36"/>
                    </a:cubicBezTo>
                    <a:cubicBezTo>
                      <a:pt x="219" y="35"/>
                      <a:pt x="219" y="35"/>
                      <a:pt x="219" y="35"/>
                    </a:cubicBezTo>
                    <a:cubicBezTo>
                      <a:pt x="219" y="35"/>
                      <a:pt x="220" y="35"/>
                      <a:pt x="220" y="35"/>
                    </a:cubicBezTo>
                    <a:cubicBezTo>
                      <a:pt x="220" y="35"/>
                      <a:pt x="219" y="35"/>
                      <a:pt x="220" y="35"/>
                    </a:cubicBezTo>
                    <a:cubicBezTo>
                      <a:pt x="220" y="35"/>
                      <a:pt x="220" y="35"/>
                      <a:pt x="220" y="34"/>
                    </a:cubicBezTo>
                    <a:cubicBezTo>
                      <a:pt x="220" y="34"/>
                      <a:pt x="220" y="34"/>
                      <a:pt x="220" y="34"/>
                    </a:cubicBezTo>
                    <a:cubicBezTo>
                      <a:pt x="220" y="34"/>
                      <a:pt x="220" y="34"/>
                      <a:pt x="221" y="34"/>
                    </a:cubicBezTo>
                    <a:cubicBezTo>
                      <a:pt x="221" y="34"/>
                      <a:pt x="221" y="35"/>
                      <a:pt x="221" y="35"/>
                    </a:cubicBezTo>
                    <a:cubicBezTo>
                      <a:pt x="221" y="35"/>
                      <a:pt x="221" y="35"/>
                      <a:pt x="221" y="35"/>
                    </a:cubicBezTo>
                    <a:cubicBezTo>
                      <a:pt x="221" y="35"/>
                      <a:pt x="221" y="35"/>
                      <a:pt x="221" y="35"/>
                    </a:cubicBezTo>
                    <a:cubicBezTo>
                      <a:pt x="221" y="35"/>
                      <a:pt x="221" y="35"/>
                      <a:pt x="221" y="35"/>
                    </a:cubicBezTo>
                    <a:cubicBezTo>
                      <a:pt x="221" y="35"/>
                      <a:pt x="222" y="35"/>
                      <a:pt x="222" y="35"/>
                    </a:cubicBezTo>
                    <a:cubicBezTo>
                      <a:pt x="222" y="35"/>
                      <a:pt x="222" y="35"/>
                      <a:pt x="222" y="35"/>
                    </a:cubicBezTo>
                    <a:cubicBezTo>
                      <a:pt x="222" y="35"/>
                      <a:pt x="223" y="35"/>
                      <a:pt x="223" y="35"/>
                    </a:cubicBezTo>
                    <a:cubicBezTo>
                      <a:pt x="223" y="35"/>
                      <a:pt x="223" y="35"/>
                      <a:pt x="223" y="35"/>
                    </a:cubicBezTo>
                    <a:cubicBezTo>
                      <a:pt x="223" y="35"/>
                      <a:pt x="223" y="35"/>
                      <a:pt x="223" y="35"/>
                    </a:cubicBezTo>
                    <a:cubicBezTo>
                      <a:pt x="224" y="35"/>
                      <a:pt x="224" y="35"/>
                      <a:pt x="224" y="35"/>
                    </a:cubicBezTo>
                    <a:cubicBezTo>
                      <a:pt x="224" y="36"/>
                      <a:pt x="224" y="36"/>
                      <a:pt x="225" y="36"/>
                    </a:cubicBezTo>
                    <a:cubicBezTo>
                      <a:pt x="225" y="36"/>
                      <a:pt x="225" y="36"/>
                      <a:pt x="226" y="36"/>
                    </a:cubicBezTo>
                    <a:cubicBezTo>
                      <a:pt x="226" y="36"/>
                      <a:pt x="226" y="36"/>
                      <a:pt x="226" y="36"/>
                    </a:cubicBezTo>
                    <a:cubicBezTo>
                      <a:pt x="226" y="36"/>
                      <a:pt x="226" y="36"/>
                      <a:pt x="226" y="36"/>
                    </a:cubicBezTo>
                    <a:cubicBezTo>
                      <a:pt x="226" y="36"/>
                      <a:pt x="226" y="36"/>
                      <a:pt x="226" y="36"/>
                    </a:cubicBezTo>
                    <a:cubicBezTo>
                      <a:pt x="226" y="36"/>
                      <a:pt x="226" y="36"/>
                      <a:pt x="226" y="36"/>
                    </a:cubicBezTo>
                    <a:cubicBezTo>
                      <a:pt x="226" y="36"/>
                      <a:pt x="226" y="36"/>
                      <a:pt x="226" y="36"/>
                    </a:cubicBezTo>
                    <a:cubicBezTo>
                      <a:pt x="226" y="36"/>
                      <a:pt x="225" y="35"/>
                      <a:pt x="225" y="35"/>
                    </a:cubicBezTo>
                    <a:cubicBezTo>
                      <a:pt x="225" y="35"/>
                      <a:pt x="225" y="35"/>
                      <a:pt x="225" y="35"/>
                    </a:cubicBezTo>
                    <a:cubicBezTo>
                      <a:pt x="225" y="35"/>
                      <a:pt x="225" y="35"/>
                      <a:pt x="225" y="35"/>
                    </a:cubicBezTo>
                    <a:cubicBezTo>
                      <a:pt x="225" y="35"/>
                      <a:pt x="225" y="35"/>
                      <a:pt x="225" y="35"/>
                    </a:cubicBezTo>
                    <a:cubicBezTo>
                      <a:pt x="225" y="35"/>
                      <a:pt x="225" y="35"/>
                      <a:pt x="225" y="35"/>
                    </a:cubicBezTo>
                    <a:cubicBezTo>
                      <a:pt x="225" y="35"/>
                      <a:pt x="225" y="35"/>
                      <a:pt x="225" y="35"/>
                    </a:cubicBezTo>
                    <a:cubicBezTo>
                      <a:pt x="225" y="35"/>
                      <a:pt x="225" y="35"/>
                      <a:pt x="225" y="35"/>
                    </a:cubicBezTo>
                    <a:cubicBezTo>
                      <a:pt x="225" y="35"/>
                      <a:pt x="225" y="34"/>
                      <a:pt x="225" y="34"/>
                    </a:cubicBezTo>
                    <a:cubicBezTo>
                      <a:pt x="225" y="34"/>
                      <a:pt x="225" y="34"/>
                      <a:pt x="225" y="34"/>
                    </a:cubicBezTo>
                    <a:cubicBezTo>
                      <a:pt x="225" y="34"/>
                      <a:pt x="224" y="34"/>
                      <a:pt x="224" y="34"/>
                    </a:cubicBezTo>
                    <a:cubicBezTo>
                      <a:pt x="224" y="34"/>
                      <a:pt x="224" y="34"/>
                      <a:pt x="224" y="34"/>
                    </a:cubicBezTo>
                    <a:cubicBezTo>
                      <a:pt x="224" y="34"/>
                      <a:pt x="224" y="34"/>
                      <a:pt x="224" y="34"/>
                    </a:cubicBezTo>
                    <a:cubicBezTo>
                      <a:pt x="224" y="34"/>
                      <a:pt x="224" y="34"/>
                      <a:pt x="223" y="34"/>
                    </a:cubicBezTo>
                    <a:cubicBezTo>
                      <a:pt x="223" y="34"/>
                      <a:pt x="223" y="34"/>
                      <a:pt x="223" y="34"/>
                    </a:cubicBezTo>
                    <a:cubicBezTo>
                      <a:pt x="223" y="34"/>
                      <a:pt x="223" y="34"/>
                      <a:pt x="223" y="34"/>
                    </a:cubicBezTo>
                    <a:cubicBezTo>
                      <a:pt x="223" y="33"/>
                      <a:pt x="223" y="33"/>
                      <a:pt x="223" y="33"/>
                    </a:cubicBezTo>
                    <a:cubicBezTo>
                      <a:pt x="223" y="33"/>
                      <a:pt x="223" y="33"/>
                      <a:pt x="223" y="33"/>
                    </a:cubicBezTo>
                    <a:cubicBezTo>
                      <a:pt x="223" y="33"/>
                      <a:pt x="223" y="33"/>
                      <a:pt x="222" y="33"/>
                    </a:cubicBezTo>
                    <a:cubicBezTo>
                      <a:pt x="222" y="33"/>
                      <a:pt x="222" y="33"/>
                      <a:pt x="222" y="33"/>
                    </a:cubicBezTo>
                    <a:cubicBezTo>
                      <a:pt x="222" y="33"/>
                      <a:pt x="222" y="33"/>
                      <a:pt x="222" y="33"/>
                    </a:cubicBezTo>
                    <a:cubicBezTo>
                      <a:pt x="222" y="33"/>
                      <a:pt x="222" y="33"/>
                      <a:pt x="222" y="33"/>
                    </a:cubicBezTo>
                    <a:cubicBezTo>
                      <a:pt x="222" y="33"/>
                      <a:pt x="222" y="33"/>
                      <a:pt x="222" y="33"/>
                    </a:cubicBezTo>
                    <a:cubicBezTo>
                      <a:pt x="222" y="33"/>
                      <a:pt x="222" y="33"/>
                      <a:pt x="222" y="33"/>
                    </a:cubicBezTo>
                    <a:cubicBezTo>
                      <a:pt x="222" y="33"/>
                      <a:pt x="222" y="33"/>
                      <a:pt x="222" y="33"/>
                    </a:cubicBezTo>
                    <a:cubicBezTo>
                      <a:pt x="222" y="33"/>
                      <a:pt x="222" y="33"/>
                      <a:pt x="222" y="33"/>
                    </a:cubicBezTo>
                    <a:cubicBezTo>
                      <a:pt x="222" y="33"/>
                      <a:pt x="222" y="33"/>
                      <a:pt x="222" y="32"/>
                    </a:cubicBezTo>
                    <a:cubicBezTo>
                      <a:pt x="222" y="32"/>
                      <a:pt x="222" y="32"/>
                      <a:pt x="222" y="32"/>
                    </a:cubicBezTo>
                    <a:cubicBezTo>
                      <a:pt x="222" y="32"/>
                      <a:pt x="222" y="32"/>
                      <a:pt x="222" y="32"/>
                    </a:cubicBezTo>
                    <a:cubicBezTo>
                      <a:pt x="222" y="32"/>
                      <a:pt x="222" y="32"/>
                      <a:pt x="222" y="32"/>
                    </a:cubicBezTo>
                    <a:cubicBezTo>
                      <a:pt x="222" y="32"/>
                      <a:pt x="222" y="32"/>
                      <a:pt x="222" y="32"/>
                    </a:cubicBezTo>
                    <a:cubicBezTo>
                      <a:pt x="222" y="32"/>
                      <a:pt x="222" y="32"/>
                      <a:pt x="222" y="32"/>
                    </a:cubicBezTo>
                    <a:cubicBezTo>
                      <a:pt x="222" y="32"/>
                      <a:pt x="222" y="32"/>
                      <a:pt x="222" y="32"/>
                    </a:cubicBezTo>
                    <a:cubicBezTo>
                      <a:pt x="222" y="32"/>
                      <a:pt x="222" y="32"/>
                      <a:pt x="222" y="32"/>
                    </a:cubicBezTo>
                    <a:cubicBezTo>
                      <a:pt x="222" y="32"/>
                      <a:pt x="222" y="32"/>
                      <a:pt x="222" y="32"/>
                    </a:cubicBezTo>
                    <a:cubicBezTo>
                      <a:pt x="222" y="32"/>
                      <a:pt x="222" y="32"/>
                      <a:pt x="222" y="32"/>
                    </a:cubicBezTo>
                    <a:cubicBezTo>
                      <a:pt x="223" y="32"/>
                      <a:pt x="223" y="32"/>
                      <a:pt x="223" y="31"/>
                    </a:cubicBezTo>
                    <a:cubicBezTo>
                      <a:pt x="223" y="31"/>
                      <a:pt x="223" y="31"/>
                      <a:pt x="223" y="31"/>
                    </a:cubicBezTo>
                    <a:cubicBezTo>
                      <a:pt x="224" y="31"/>
                      <a:pt x="224" y="31"/>
                      <a:pt x="224" y="31"/>
                    </a:cubicBezTo>
                    <a:cubicBezTo>
                      <a:pt x="224" y="31"/>
                      <a:pt x="224" y="31"/>
                      <a:pt x="224" y="31"/>
                    </a:cubicBezTo>
                    <a:cubicBezTo>
                      <a:pt x="224" y="31"/>
                      <a:pt x="224" y="31"/>
                      <a:pt x="224" y="31"/>
                    </a:cubicBezTo>
                    <a:cubicBezTo>
                      <a:pt x="224" y="31"/>
                      <a:pt x="224" y="31"/>
                      <a:pt x="225" y="31"/>
                    </a:cubicBezTo>
                    <a:cubicBezTo>
                      <a:pt x="225" y="31"/>
                      <a:pt x="225" y="31"/>
                      <a:pt x="225" y="30"/>
                    </a:cubicBezTo>
                    <a:cubicBezTo>
                      <a:pt x="225" y="30"/>
                      <a:pt x="225" y="30"/>
                      <a:pt x="225" y="30"/>
                    </a:cubicBezTo>
                    <a:cubicBezTo>
                      <a:pt x="225" y="30"/>
                      <a:pt x="225" y="30"/>
                      <a:pt x="225" y="30"/>
                    </a:cubicBezTo>
                    <a:cubicBezTo>
                      <a:pt x="225" y="30"/>
                      <a:pt x="225" y="30"/>
                      <a:pt x="225" y="30"/>
                    </a:cubicBezTo>
                    <a:cubicBezTo>
                      <a:pt x="225" y="30"/>
                      <a:pt x="225" y="30"/>
                      <a:pt x="225" y="30"/>
                    </a:cubicBezTo>
                    <a:cubicBezTo>
                      <a:pt x="225" y="30"/>
                      <a:pt x="225" y="29"/>
                      <a:pt x="225" y="29"/>
                    </a:cubicBezTo>
                    <a:cubicBezTo>
                      <a:pt x="225" y="29"/>
                      <a:pt x="225" y="29"/>
                      <a:pt x="225" y="29"/>
                    </a:cubicBezTo>
                    <a:cubicBezTo>
                      <a:pt x="225" y="29"/>
                      <a:pt x="225" y="29"/>
                      <a:pt x="225" y="29"/>
                    </a:cubicBezTo>
                    <a:cubicBezTo>
                      <a:pt x="225" y="29"/>
                      <a:pt x="225" y="29"/>
                      <a:pt x="225" y="29"/>
                    </a:cubicBezTo>
                    <a:cubicBezTo>
                      <a:pt x="225" y="29"/>
                      <a:pt x="225" y="29"/>
                      <a:pt x="225" y="29"/>
                    </a:cubicBezTo>
                    <a:cubicBezTo>
                      <a:pt x="225" y="29"/>
                      <a:pt x="225" y="29"/>
                      <a:pt x="225" y="28"/>
                    </a:cubicBezTo>
                    <a:cubicBezTo>
                      <a:pt x="225" y="28"/>
                      <a:pt x="225" y="28"/>
                      <a:pt x="225" y="28"/>
                    </a:cubicBezTo>
                    <a:cubicBezTo>
                      <a:pt x="225" y="28"/>
                      <a:pt x="225" y="28"/>
                      <a:pt x="225" y="28"/>
                    </a:cubicBezTo>
                    <a:cubicBezTo>
                      <a:pt x="225" y="28"/>
                      <a:pt x="225" y="28"/>
                      <a:pt x="225" y="28"/>
                    </a:cubicBezTo>
                    <a:cubicBezTo>
                      <a:pt x="225" y="28"/>
                      <a:pt x="225" y="28"/>
                      <a:pt x="225" y="28"/>
                    </a:cubicBezTo>
                    <a:cubicBezTo>
                      <a:pt x="225" y="28"/>
                      <a:pt x="225" y="28"/>
                      <a:pt x="225" y="28"/>
                    </a:cubicBezTo>
                    <a:cubicBezTo>
                      <a:pt x="225" y="28"/>
                      <a:pt x="225" y="28"/>
                      <a:pt x="225" y="28"/>
                    </a:cubicBezTo>
                    <a:cubicBezTo>
                      <a:pt x="225" y="28"/>
                      <a:pt x="225" y="28"/>
                      <a:pt x="225" y="28"/>
                    </a:cubicBezTo>
                    <a:cubicBezTo>
                      <a:pt x="225" y="27"/>
                      <a:pt x="225" y="27"/>
                      <a:pt x="225" y="27"/>
                    </a:cubicBezTo>
                    <a:cubicBezTo>
                      <a:pt x="225" y="27"/>
                      <a:pt x="225" y="27"/>
                      <a:pt x="225" y="27"/>
                    </a:cubicBezTo>
                    <a:cubicBezTo>
                      <a:pt x="225" y="27"/>
                      <a:pt x="225" y="27"/>
                      <a:pt x="225" y="27"/>
                    </a:cubicBezTo>
                    <a:cubicBezTo>
                      <a:pt x="224" y="27"/>
                      <a:pt x="224" y="27"/>
                      <a:pt x="224" y="27"/>
                    </a:cubicBezTo>
                    <a:cubicBezTo>
                      <a:pt x="224" y="27"/>
                      <a:pt x="224" y="27"/>
                      <a:pt x="224" y="27"/>
                    </a:cubicBezTo>
                    <a:cubicBezTo>
                      <a:pt x="224" y="27"/>
                      <a:pt x="224" y="27"/>
                      <a:pt x="224" y="27"/>
                    </a:cubicBezTo>
                    <a:cubicBezTo>
                      <a:pt x="224" y="27"/>
                      <a:pt x="224" y="27"/>
                      <a:pt x="224" y="27"/>
                    </a:cubicBezTo>
                    <a:cubicBezTo>
                      <a:pt x="224" y="27"/>
                      <a:pt x="224" y="27"/>
                      <a:pt x="224" y="27"/>
                    </a:cubicBezTo>
                    <a:cubicBezTo>
                      <a:pt x="223" y="27"/>
                      <a:pt x="223" y="27"/>
                      <a:pt x="223" y="27"/>
                    </a:cubicBezTo>
                    <a:cubicBezTo>
                      <a:pt x="223" y="27"/>
                      <a:pt x="223" y="27"/>
                      <a:pt x="223" y="27"/>
                    </a:cubicBezTo>
                    <a:cubicBezTo>
                      <a:pt x="223" y="28"/>
                      <a:pt x="223" y="28"/>
                      <a:pt x="222" y="28"/>
                    </a:cubicBezTo>
                    <a:cubicBezTo>
                      <a:pt x="222" y="28"/>
                      <a:pt x="222" y="28"/>
                      <a:pt x="222" y="28"/>
                    </a:cubicBezTo>
                    <a:cubicBezTo>
                      <a:pt x="222" y="28"/>
                      <a:pt x="222" y="28"/>
                      <a:pt x="222" y="28"/>
                    </a:cubicBezTo>
                    <a:cubicBezTo>
                      <a:pt x="222" y="28"/>
                      <a:pt x="222" y="28"/>
                      <a:pt x="222" y="28"/>
                    </a:cubicBezTo>
                    <a:cubicBezTo>
                      <a:pt x="221" y="28"/>
                      <a:pt x="221" y="28"/>
                      <a:pt x="221" y="29"/>
                    </a:cubicBezTo>
                    <a:cubicBezTo>
                      <a:pt x="221" y="29"/>
                      <a:pt x="221" y="29"/>
                      <a:pt x="221" y="29"/>
                    </a:cubicBezTo>
                    <a:cubicBezTo>
                      <a:pt x="221" y="29"/>
                      <a:pt x="221" y="29"/>
                      <a:pt x="221" y="29"/>
                    </a:cubicBezTo>
                    <a:cubicBezTo>
                      <a:pt x="221" y="29"/>
                      <a:pt x="221" y="29"/>
                      <a:pt x="221" y="29"/>
                    </a:cubicBezTo>
                    <a:cubicBezTo>
                      <a:pt x="221" y="29"/>
                      <a:pt x="221" y="29"/>
                      <a:pt x="221" y="29"/>
                    </a:cubicBezTo>
                    <a:cubicBezTo>
                      <a:pt x="221" y="29"/>
                      <a:pt x="221" y="29"/>
                      <a:pt x="221" y="29"/>
                    </a:cubicBezTo>
                    <a:cubicBezTo>
                      <a:pt x="221" y="29"/>
                      <a:pt x="221" y="29"/>
                      <a:pt x="221" y="29"/>
                    </a:cubicBezTo>
                    <a:cubicBezTo>
                      <a:pt x="221" y="29"/>
                      <a:pt x="222" y="29"/>
                      <a:pt x="222" y="30"/>
                    </a:cubicBezTo>
                    <a:cubicBezTo>
                      <a:pt x="222" y="30"/>
                      <a:pt x="221" y="30"/>
                      <a:pt x="221" y="30"/>
                    </a:cubicBezTo>
                    <a:cubicBezTo>
                      <a:pt x="221" y="30"/>
                      <a:pt x="221" y="30"/>
                      <a:pt x="221" y="30"/>
                    </a:cubicBezTo>
                    <a:cubicBezTo>
                      <a:pt x="221" y="30"/>
                      <a:pt x="221" y="30"/>
                      <a:pt x="220" y="30"/>
                    </a:cubicBezTo>
                    <a:cubicBezTo>
                      <a:pt x="220" y="30"/>
                      <a:pt x="220" y="30"/>
                      <a:pt x="220" y="30"/>
                    </a:cubicBezTo>
                    <a:cubicBezTo>
                      <a:pt x="220" y="30"/>
                      <a:pt x="220" y="31"/>
                      <a:pt x="220" y="31"/>
                    </a:cubicBezTo>
                    <a:cubicBezTo>
                      <a:pt x="220" y="31"/>
                      <a:pt x="220" y="31"/>
                      <a:pt x="220" y="31"/>
                    </a:cubicBezTo>
                    <a:cubicBezTo>
                      <a:pt x="220" y="31"/>
                      <a:pt x="220" y="31"/>
                      <a:pt x="220" y="32"/>
                    </a:cubicBezTo>
                    <a:cubicBezTo>
                      <a:pt x="220" y="32"/>
                      <a:pt x="220" y="32"/>
                      <a:pt x="220" y="32"/>
                    </a:cubicBezTo>
                    <a:cubicBezTo>
                      <a:pt x="220" y="32"/>
                      <a:pt x="220" y="32"/>
                      <a:pt x="219" y="32"/>
                    </a:cubicBezTo>
                    <a:cubicBezTo>
                      <a:pt x="219" y="32"/>
                      <a:pt x="219" y="32"/>
                      <a:pt x="219" y="32"/>
                    </a:cubicBezTo>
                    <a:cubicBezTo>
                      <a:pt x="219" y="32"/>
                      <a:pt x="219" y="32"/>
                      <a:pt x="219" y="32"/>
                    </a:cubicBezTo>
                    <a:cubicBezTo>
                      <a:pt x="219" y="32"/>
                      <a:pt x="219" y="32"/>
                      <a:pt x="219" y="32"/>
                    </a:cubicBezTo>
                    <a:cubicBezTo>
                      <a:pt x="219" y="32"/>
                      <a:pt x="219" y="32"/>
                      <a:pt x="219" y="32"/>
                    </a:cubicBezTo>
                    <a:cubicBezTo>
                      <a:pt x="219" y="32"/>
                      <a:pt x="219" y="32"/>
                      <a:pt x="219" y="32"/>
                    </a:cubicBezTo>
                    <a:cubicBezTo>
                      <a:pt x="218" y="32"/>
                      <a:pt x="218" y="32"/>
                      <a:pt x="218" y="32"/>
                    </a:cubicBezTo>
                    <a:cubicBezTo>
                      <a:pt x="218" y="32"/>
                      <a:pt x="218" y="32"/>
                      <a:pt x="218" y="32"/>
                    </a:cubicBezTo>
                    <a:cubicBezTo>
                      <a:pt x="218" y="32"/>
                      <a:pt x="218" y="32"/>
                      <a:pt x="218" y="32"/>
                    </a:cubicBezTo>
                    <a:cubicBezTo>
                      <a:pt x="218" y="32"/>
                      <a:pt x="218" y="32"/>
                      <a:pt x="218" y="32"/>
                    </a:cubicBezTo>
                    <a:cubicBezTo>
                      <a:pt x="218" y="32"/>
                      <a:pt x="218" y="32"/>
                      <a:pt x="218" y="32"/>
                    </a:cubicBezTo>
                    <a:cubicBezTo>
                      <a:pt x="218" y="32"/>
                      <a:pt x="218" y="32"/>
                      <a:pt x="218" y="32"/>
                    </a:cubicBezTo>
                    <a:cubicBezTo>
                      <a:pt x="218" y="32"/>
                      <a:pt x="218" y="32"/>
                      <a:pt x="218" y="32"/>
                    </a:cubicBezTo>
                    <a:cubicBezTo>
                      <a:pt x="218" y="32"/>
                      <a:pt x="218" y="32"/>
                      <a:pt x="218" y="31"/>
                    </a:cubicBezTo>
                    <a:cubicBezTo>
                      <a:pt x="218" y="31"/>
                      <a:pt x="218" y="31"/>
                      <a:pt x="218" y="31"/>
                    </a:cubicBezTo>
                    <a:cubicBezTo>
                      <a:pt x="218" y="31"/>
                      <a:pt x="218" y="31"/>
                      <a:pt x="218" y="31"/>
                    </a:cubicBezTo>
                    <a:cubicBezTo>
                      <a:pt x="218" y="31"/>
                      <a:pt x="218" y="31"/>
                      <a:pt x="218" y="31"/>
                    </a:cubicBezTo>
                    <a:cubicBezTo>
                      <a:pt x="218" y="31"/>
                      <a:pt x="218" y="31"/>
                      <a:pt x="218" y="31"/>
                    </a:cubicBezTo>
                    <a:cubicBezTo>
                      <a:pt x="218" y="31"/>
                      <a:pt x="218" y="31"/>
                      <a:pt x="218" y="31"/>
                    </a:cubicBezTo>
                    <a:cubicBezTo>
                      <a:pt x="218" y="31"/>
                      <a:pt x="219" y="31"/>
                      <a:pt x="219" y="31"/>
                    </a:cubicBezTo>
                    <a:cubicBezTo>
                      <a:pt x="219" y="31"/>
                      <a:pt x="219" y="30"/>
                      <a:pt x="219" y="30"/>
                    </a:cubicBezTo>
                    <a:cubicBezTo>
                      <a:pt x="219" y="30"/>
                      <a:pt x="219" y="30"/>
                      <a:pt x="219" y="30"/>
                    </a:cubicBezTo>
                    <a:cubicBezTo>
                      <a:pt x="219" y="30"/>
                      <a:pt x="219" y="30"/>
                      <a:pt x="219" y="30"/>
                    </a:cubicBezTo>
                    <a:cubicBezTo>
                      <a:pt x="219" y="30"/>
                      <a:pt x="219" y="30"/>
                      <a:pt x="219" y="30"/>
                    </a:cubicBezTo>
                    <a:cubicBezTo>
                      <a:pt x="219" y="30"/>
                      <a:pt x="219" y="30"/>
                      <a:pt x="220" y="30"/>
                    </a:cubicBezTo>
                    <a:cubicBezTo>
                      <a:pt x="220" y="30"/>
                      <a:pt x="220" y="30"/>
                      <a:pt x="220" y="30"/>
                    </a:cubicBezTo>
                    <a:cubicBezTo>
                      <a:pt x="220" y="30"/>
                      <a:pt x="220" y="30"/>
                      <a:pt x="220" y="29"/>
                    </a:cubicBezTo>
                    <a:cubicBezTo>
                      <a:pt x="220" y="29"/>
                      <a:pt x="220" y="29"/>
                      <a:pt x="220" y="29"/>
                    </a:cubicBezTo>
                    <a:cubicBezTo>
                      <a:pt x="220" y="29"/>
                      <a:pt x="220" y="29"/>
                      <a:pt x="220" y="29"/>
                    </a:cubicBezTo>
                    <a:cubicBezTo>
                      <a:pt x="220" y="29"/>
                      <a:pt x="220" y="29"/>
                      <a:pt x="220" y="29"/>
                    </a:cubicBezTo>
                    <a:cubicBezTo>
                      <a:pt x="220" y="29"/>
                      <a:pt x="220" y="29"/>
                      <a:pt x="220" y="29"/>
                    </a:cubicBezTo>
                    <a:cubicBezTo>
                      <a:pt x="220" y="29"/>
                      <a:pt x="220" y="29"/>
                      <a:pt x="220" y="29"/>
                    </a:cubicBezTo>
                    <a:cubicBezTo>
                      <a:pt x="220" y="29"/>
                      <a:pt x="220" y="29"/>
                      <a:pt x="220" y="29"/>
                    </a:cubicBezTo>
                    <a:cubicBezTo>
                      <a:pt x="220" y="29"/>
                      <a:pt x="220" y="28"/>
                      <a:pt x="220" y="28"/>
                    </a:cubicBezTo>
                    <a:cubicBezTo>
                      <a:pt x="220" y="28"/>
                      <a:pt x="220" y="28"/>
                      <a:pt x="220" y="28"/>
                    </a:cubicBezTo>
                    <a:cubicBezTo>
                      <a:pt x="220" y="28"/>
                      <a:pt x="220" y="28"/>
                      <a:pt x="220" y="28"/>
                    </a:cubicBezTo>
                    <a:cubicBezTo>
                      <a:pt x="220" y="28"/>
                      <a:pt x="220" y="28"/>
                      <a:pt x="220" y="28"/>
                    </a:cubicBezTo>
                    <a:cubicBezTo>
                      <a:pt x="220" y="28"/>
                      <a:pt x="220" y="28"/>
                      <a:pt x="220" y="28"/>
                    </a:cubicBezTo>
                    <a:cubicBezTo>
                      <a:pt x="220" y="28"/>
                      <a:pt x="220" y="28"/>
                      <a:pt x="220" y="28"/>
                    </a:cubicBezTo>
                    <a:cubicBezTo>
                      <a:pt x="220" y="28"/>
                      <a:pt x="220" y="27"/>
                      <a:pt x="220" y="27"/>
                    </a:cubicBezTo>
                    <a:cubicBezTo>
                      <a:pt x="220" y="27"/>
                      <a:pt x="220" y="27"/>
                      <a:pt x="220" y="27"/>
                    </a:cubicBezTo>
                    <a:cubicBezTo>
                      <a:pt x="220" y="27"/>
                      <a:pt x="220" y="27"/>
                      <a:pt x="220" y="27"/>
                    </a:cubicBezTo>
                    <a:cubicBezTo>
                      <a:pt x="220" y="27"/>
                      <a:pt x="220" y="27"/>
                      <a:pt x="220" y="27"/>
                    </a:cubicBezTo>
                    <a:cubicBezTo>
                      <a:pt x="220" y="27"/>
                      <a:pt x="220" y="27"/>
                      <a:pt x="220" y="27"/>
                    </a:cubicBezTo>
                    <a:cubicBezTo>
                      <a:pt x="220" y="27"/>
                      <a:pt x="220" y="26"/>
                      <a:pt x="220" y="26"/>
                    </a:cubicBezTo>
                    <a:cubicBezTo>
                      <a:pt x="220" y="26"/>
                      <a:pt x="220" y="26"/>
                      <a:pt x="220" y="26"/>
                    </a:cubicBezTo>
                    <a:cubicBezTo>
                      <a:pt x="220" y="26"/>
                      <a:pt x="220" y="26"/>
                      <a:pt x="220" y="26"/>
                    </a:cubicBezTo>
                    <a:cubicBezTo>
                      <a:pt x="220" y="26"/>
                      <a:pt x="220" y="26"/>
                      <a:pt x="220" y="26"/>
                    </a:cubicBezTo>
                    <a:cubicBezTo>
                      <a:pt x="220" y="26"/>
                      <a:pt x="220" y="26"/>
                      <a:pt x="220" y="26"/>
                    </a:cubicBezTo>
                    <a:cubicBezTo>
                      <a:pt x="220" y="26"/>
                      <a:pt x="220" y="26"/>
                      <a:pt x="220" y="26"/>
                    </a:cubicBezTo>
                    <a:cubicBezTo>
                      <a:pt x="219" y="26"/>
                      <a:pt x="219" y="26"/>
                      <a:pt x="219" y="26"/>
                    </a:cubicBezTo>
                    <a:cubicBezTo>
                      <a:pt x="219" y="26"/>
                      <a:pt x="219" y="26"/>
                      <a:pt x="219" y="25"/>
                    </a:cubicBezTo>
                    <a:cubicBezTo>
                      <a:pt x="219" y="25"/>
                      <a:pt x="219" y="25"/>
                      <a:pt x="219" y="25"/>
                    </a:cubicBezTo>
                    <a:cubicBezTo>
                      <a:pt x="219" y="25"/>
                      <a:pt x="219" y="25"/>
                      <a:pt x="219" y="25"/>
                    </a:cubicBezTo>
                    <a:cubicBezTo>
                      <a:pt x="219" y="25"/>
                      <a:pt x="219" y="25"/>
                      <a:pt x="219" y="25"/>
                    </a:cubicBezTo>
                    <a:cubicBezTo>
                      <a:pt x="219" y="25"/>
                      <a:pt x="220" y="25"/>
                      <a:pt x="220" y="25"/>
                    </a:cubicBezTo>
                    <a:cubicBezTo>
                      <a:pt x="220" y="25"/>
                      <a:pt x="220" y="25"/>
                      <a:pt x="220" y="24"/>
                    </a:cubicBezTo>
                    <a:cubicBezTo>
                      <a:pt x="220" y="24"/>
                      <a:pt x="220" y="24"/>
                      <a:pt x="220" y="24"/>
                    </a:cubicBezTo>
                    <a:cubicBezTo>
                      <a:pt x="220" y="24"/>
                      <a:pt x="220" y="24"/>
                      <a:pt x="220" y="24"/>
                    </a:cubicBezTo>
                    <a:cubicBezTo>
                      <a:pt x="220" y="24"/>
                      <a:pt x="220" y="24"/>
                      <a:pt x="220" y="24"/>
                    </a:cubicBezTo>
                    <a:cubicBezTo>
                      <a:pt x="220" y="23"/>
                      <a:pt x="220" y="23"/>
                      <a:pt x="221" y="23"/>
                    </a:cubicBezTo>
                    <a:cubicBezTo>
                      <a:pt x="221" y="23"/>
                      <a:pt x="221" y="23"/>
                      <a:pt x="221" y="23"/>
                    </a:cubicBezTo>
                    <a:cubicBezTo>
                      <a:pt x="220" y="23"/>
                      <a:pt x="220" y="23"/>
                      <a:pt x="220" y="23"/>
                    </a:cubicBezTo>
                    <a:cubicBezTo>
                      <a:pt x="220" y="23"/>
                      <a:pt x="220" y="23"/>
                      <a:pt x="220" y="23"/>
                    </a:cubicBezTo>
                    <a:cubicBezTo>
                      <a:pt x="220" y="23"/>
                      <a:pt x="220" y="23"/>
                      <a:pt x="220" y="23"/>
                    </a:cubicBezTo>
                    <a:cubicBezTo>
                      <a:pt x="220" y="23"/>
                      <a:pt x="220" y="23"/>
                      <a:pt x="220" y="23"/>
                    </a:cubicBezTo>
                    <a:cubicBezTo>
                      <a:pt x="220" y="23"/>
                      <a:pt x="220" y="23"/>
                      <a:pt x="219" y="24"/>
                    </a:cubicBezTo>
                    <a:cubicBezTo>
                      <a:pt x="219" y="24"/>
                      <a:pt x="219" y="24"/>
                      <a:pt x="219" y="24"/>
                    </a:cubicBezTo>
                    <a:cubicBezTo>
                      <a:pt x="219" y="24"/>
                      <a:pt x="219" y="24"/>
                      <a:pt x="219" y="24"/>
                    </a:cubicBezTo>
                    <a:cubicBezTo>
                      <a:pt x="219" y="25"/>
                      <a:pt x="218" y="25"/>
                      <a:pt x="218" y="25"/>
                    </a:cubicBezTo>
                    <a:cubicBezTo>
                      <a:pt x="218" y="25"/>
                      <a:pt x="218" y="25"/>
                      <a:pt x="218" y="25"/>
                    </a:cubicBezTo>
                    <a:cubicBezTo>
                      <a:pt x="218" y="25"/>
                      <a:pt x="218" y="25"/>
                      <a:pt x="218" y="26"/>
                    </a:cubicBezTo>
                    <a:cubicBezTo>
                      <a:pt x="218" y="26"/>
                      <a:pt x="217" y="26"/>
                      <a:pt x="217" y="26"/>
                    </a:cubicBezTo>
                    <a:cubicBezTo>
                      <a:pt x="217" y="26"/>
                      <a:pt x="217" y="26"/>
                      <a:pt x="217" y="26"/>
                    </a:cubicBezTo>
                    <a:cubicBezTo>
                      <a:pt x="217" y="26"/>
                      <a:pt x="217" y="26"/>
                      <a:pt x="217" y="27"/>
                    </a:cubicBezTo>
                    <a:cubicBezTo>
                      <a:pt x="217" y="27"/>
                      <a:pt x="217" y="26"/>
                      <a:pt x="217" y="27"/>
                    </a:cubicBezTo>
                    <a:cubicBezTo>
                      <a:pt x="217" y="27"/>
                      <a:pt x="217" y="27"/>
                      <a:pt x="217" y="27"/>
                    </a:cubicBezTo>
                    <a:cubicBezTo>
                      <a:pt x="217" y="27"/>
                      <a:pt x="217" y="27"/>
                      <a:pt x="217" y="27"/>
                    </a:cubicBezTo>
                    <a:cubicBezTo>
                      <a:pt x="217" y="27"/>
                      <a:pt x="217" y="27"/>
                      <a:pt x="217" y="27"/>
                    </a:cubicBezTo>
                    <a:cubicBezTo>
                      <a:pt x="217" y="27"/>
                      <a:pt x="217" y="27"/>
                      <a:pt x="217" y="28"/>
                    </a:cubicBezTo>
                    <a:cubicBezTo>
                      <a:pt x="217" y="28"/>
                      <a:pt x="217" y="28"/>
                      <a:pt x="217" y="28"/>
                    </a:cubicBezTo>
                    <a:cubicBezTo>
                      <a:pt x="217" y="28"/>
                      <a:pt x="217" y="28"/>
                      <a:pt x="217" y="28"/>
                    </a:cubicBezTo>
                    <a:cubicBezTo>
                      <a:pt x="217" y="28"/>
                      <a:pt x="217" y="28"/>
                      <a:pt x="217" y="28"/>
                    </a:cubicBezTo>
                    <a:cubicBezTo>
                      <a:pt x="217" y="29"/>
                      <a:pt x="217" y="29"/>
                      <a:pt x="216" y="29"/>
                    </a:cubicBezTo>
                    <a:cubicBezTo>
                      <a:pt x="216" y="30"/>
                      <a:pt x="216" y="30"/>
                      <a:pt x="216" y="30"/>
                    </a:cubicBezTo>
                    <a:cubicBezTo>
                      <a:pt x="216" y="30"/>
                      <a:pt x="216" y="30"/>
                      <a:pt x="216" y="30"/>
                    </a:cubicBezTo>
                    <a:cubicBezTo>
                      <a:pt x="216" y="30"/>
                      <a:pt x="216" y="30"/>
                      <a:pt x="216" y="31"/>
                    </a:cubicBezTo>
                    <a:close/>
                    <a:moveTo>
                      <a:pt x="218" y="49"/>
                    </a:moveTo>
                    <a:cubicBezTo>
                      <a:pt x="218" y="49"/>
                      <a:pt x="218" y="49"/>
                      <a:pt x="218" y="49"/>
                    </a:cubicBezTo>
                    <a:cubicBezTo>
                      <a:pt x="218" y="49"/>
                      <a:pt x="219" y="49"/>
                      <a:pt x="219" y="49"/>
                    </a:cubicBezTo>
                    <a:cubicBezTo>
                      <a:pt x="219" y="49"/>
                      <a:pt x="220" y="49"/>
                      <a:pt x="220" y="49"/>
                    </a:cubicBezTo>
                    <a:cubicBezTo>
                      <a:pt x="220" y="49"/>
                      <a:pt x="220" y="49"/>
                      <a:pt x="220" y="49"/>
                    </a:cubicBezTo>
                    <a:cubicBezTo>
                      <a:pt x="220" y="49"/>
                      <a:pt x="220" y="49"/>
                      <a:pt x="220" y="49"/>
                    </a:cubicBezTo>
                    <a:cubicBezTo>
                      <a:pt x="221" y="49"/>
                      <a:pt x="221" y="49"/>
                      <a:pt x="221" y="49"/>
                    </a:cubicBezTo>
                    <a:cubicBezTo>
                      <a:pt x="221" y="49"/>
                      <a:pt x="221" y="49"/>
                      <a:pt x="221" y="48"/>
                    </a:cubicBezTo>
                    <a:cubicBezTo>
                      <a:pt x="221" y="48"/>
                      <a:pt x="221" y="48"/>
                      <a:pt x="221" y="48"/>
                    </a:cubicBezTo>
                    <a:cubicBezTo>
                      <a:pt x="221" y="48"/>
                      <a:pt x="221" y="48"/>
                      <a:pt x="221" y="48"/>
                    </a:cubicBezTo>
                    <a:cubicBezTo>
                      <a:pt x="221" y="48"/>
                      <a:pt x="221" y="48"/>
                      <a:pt x="221" y="48"/>
                    </a:cubicBezTo>
                    <a:cubicBezTo>
                      <a:pt x="220" y="48"/>
                      <a:pt x="220" y="48"/>
                      <a:pt x="220" y="48"/>
                    </a:cubicBezTo>
                    <a:cubicBezTo>
                      <a:pt x="220" y="47"/>
                      <a:pt x="220" y="47"/>
                      <a:pt x="220" y="47"/>
                    </a:cubicBezTo>
                    <a:cubicBezTo>
                      <a:pt x="220" y="47"/>
                      <a:pt x="220" y="47"/>
                      <a:pt x="219" y="47"/>
                    </a:cubicBezTo>
                    <a:cubicBezTo>
                      <a:pt x="219" y="47"/>
                      <a:pt x="219" y="47"/>
                      <a:pt x="219" y="47"/>
                    </a:cubicBezTo>
                    <a:cubicBezTo>
                      <a:pt x="219" y="47"/>
                      <a:pt x="219" y="47"/>
                      <a:pt x="219" y="47"/>
                    </a:cubicBezTo>
                    <a:cubicBezTo>
                      <a:pt x="219" y="47"/>
                      <a:pt x="219" y="47"/>
                      <a:pt x="219" y="47"/>
                    </a:cubicBezTo>
                    <a:cubicBezTo>
                      <a:pt x="219" y="46"/>
                      <a:pt x="218" y="46"/>
                      <a:pt x="218" y="46"/>
                    </a:cubicBezTo>
                    <a:cubicBezTo>
                      <a:pt x="218" y="47"/>
                      <a:pt x="218" y="46"/>
                      <a:pt x="218" y="47"/>
                    </a:cubicBezTo>
                    <a:cubicBezTo>
                      <a:pt x="218" y="47"/>
                      <a:pt x="217" y="47"/>
                      <a:pt x="217" y="47"/>
                    </a:cubicBezTo>
                    <a:cubicBezTo>
                      <a:pt x="217" y="47"/>
                      <a:pt x="217" y="47"/>
                      <a:pt x="217" y="47"/>
                    </a:cubicBezTo>
                    <a:cubicBezTo>
                      <a:pt x="217" y="47"/>
                      <a:pt x="217" y="47"/>
                      <a:pt x="216" y="47"/>
                    </a:cubicBezTo>
                    <a:cubicBezTo>
                      <a:pt x="216" y="47"/>
                      <a:pt x="216" y="47"/>
                      <a:pt x="216" y="48"/>
                    </a:cubicBezTo>
                    <a:cubicBezTo>
                      <a:pt x="216" y="48"/>
                      <a:pt x="216" y="48"/>
                      <a:pt x="216" y="48"/>
                    </a:cubicBezTo>
                    <a:cubicBezTo>
                      <a:pt x="216" y="48"/>
                      <a:pt x="216" y="48"/>
                      <a:pt x="216" y="49"/>
                    </a:cubicBezTo>
                    <a:cubicBezTo>
                      <a:pt x="216" y="49"/>
                      <a:pt x="217" y="49"/>
                      <a:pt x="217" y="49"/>
                    </a:cubicBezTo>
                    <a:cubicBezTo>
                      <a:pt x="217" y="49"/>
                      <a:pt x="217" y="49"/>
                      <a:pt x="217" y="49"/>
                    </a:cubicBezTo>
                    <a:cubicBezTo>
                      <a:pt x="217" y="49"/>
                      <a:pt x="218" y="49"/>
                      <a:pt x="218" y="49"/>
                    </a:cubicBezTo>
                    <a:close/>
                    <a:moveTo>
                      <a:pt x="222" y="23"/>
                    </a:moveTo>
                    <a:cubicBezTo>
                      <a:pt x="222" y="23"/>
                      <a:pt x="222" y="23"/>
                      <a:pt x="222" y="23"/>
                    </a:cubicBezTo>
                    <a:cubicBezTo>
                      <a:pt x="222" y="23"/>
                      <a:pt x="222" y="23"/>
                      <a:pt x="222" y="24"/>
                    </a:cubicBezTo>
                    <a:cubicBezTo>
                      <a:pt x="222" y="24"/>
                      <a:pt x="222" y="24"/>
                      <a:pt x="222" y="24"/>
                    </a:cubicBezTo>
                    <a:cubicBezTo>
                      <a:pt x="222" y="24"/>
                      <a:pt x="222" y="24"/>
                      <a:pt x="222" y="24"/>
                    </a:cubicBezTo>
                    <a:cubicBezTo>
                      <a:pt x="222" y="24"/>
                      <a:pt x="222" y="24"/>
                      <a:pt x="222" y="24"/>
                    </a:cubicBezTo>
                    <a:cubicBezTo>
                      <a:pt x="223" y="24"/>
                      <a:pt x="223" y="24"/>
                      <a:pt x="223" y="24"/>
                    </a:cubicBezTo>
                    <a:cubicBezTo>
                      <a:pt x="223" y="24"/>
                      <a:pt x="224" y="24"/>
                      <a:pt x="224" y="24"/>
                    </a:cubicBezTo>
                    <a:cubicBezTo>
                      <a:pt x="224" y="24"/>
                      <a:pt x="224" y="24"/>
                      <a:pt x="224" y="24"/>
                    </a:cubicBezTo>
                    <a:cubicBezTo>
                      <a:pt x="224" y="23"/>
                      <a:pt x="224" y="23"/>
                      <a:pt x="224" y="23"/>
                    </a:cubicBezTo>
                    <a:cubicBezTo>
                      <a:pt x="224" y="23"/>
                      <a:pt x="224" y="23"/>
                      <a:pt x="224" y="23"/>
                    </a:cubicBezTo>
                    <a:cubicBezTo>
                      <a:pt x="224" y="23"/>
                      <a:pt x="224" y="22"/>
                      <a:pt x="224" y="22"/>
                    </a:cubicBezTo>
                    <a:cubicBezTo>
                      <a:pt x="224" y="22"/>
                      <a:pt x="224" y="22"/>
                      <a:pt x="224" y="22"/>
                    </a:cubicBezTo>
                    <a:cubicBezTo>
                      <a:pt x="225" y="22"/>
                      <a:pt x="225" y="22"/>
                      <a:pt x="225" y="21"/>
                    </a:cubicBezTo>
                    <a:cubicBezTo>
                      <a:pt x="225" y="21"/>
                      <a:pt x="225" y="21"/>
                      <a:pt x="225" y="21"/>
                    </a:cubicBezTo>
                    <a:cubicBezTo>
                      <a:pt x="225" y="21"/>
                      <a:pt x="224" y="21"/>
                      <a:pt x="224" y="21"/>
                    </a:cubicBezTo>
                    <a:cubicBezTo>
                      <a:pt x="224" y="20"/>
                      <a:pt x="224" y="20"/>
                      <a:pt x="224" y="20"/>
                    </a:cubicBezTo>
                    <a:cubicBezTo>
                      <a:pt x="224" y="20"/>
                      <a:pt x="224" y="20"/>
                      <a:pt x="224" y="20"/>
                    </a:cubicBezTo>
                    <a:cubicBezTo>
                      <a:pt x="224" y="20"/>
                      <a:pt x="224" y="20"/>
                      <a:pt x="224" y="20"/>
                    </a:cubicBezTo>
                    <a:cubicBezTo>
                      <a:pt x="224" y="20"/>
                      <a:pt x="223" y="20"/>
                      <a:pt x="223" y="20"/>
                    </a:cubicBezTo>
                    <a:cubicBezTo>
                      <a:pt x="223" y="20"/>
                      <a:pt x="223" y="21"/>
                      <a:pt x="223" y="21"/>
                    </a:cubicBezTo>
                    <a:cubicBezTo>
                      <a:pt x="223" y="21"/>
                      <a:pt x="223" y="21"/>
                      <a:pt x="223" y="21"/>
                    </a:cubicBezTo>
                    <a:cubicBezTo>
                      <a:pt x="222" y="21"/>
                      <a:pt x="222" y="21"/>
                      <a:pt x="222" y="21"/>
                    </a:cubicBezTo>
                    <a:cubicBezTo>
                      <a:pt x="222" y="22"/>
                      <a:pt x="222" y="22"/>
                      <a:pt x="222" y="22"/>
                    </a:cubicBezTo>
                    <a:cubicBezTo>
                      <a:pt x="222" y="22"/>
                      <a:pt x="222" y="22"/>
                      <a:pt x="222" y="22"/>
                    </a:cubicBezTo>
                    <a:cubicBezTo>
                      <a:pt x="222" y="22"/>
                      <a:pt x="222" y="22"/>
                      <a:pt x="222" y="23"/>
                    </a:cubicBezTo>
                    <a:close/>
                    <a:moveTo>
                      <a:pt x="151" y="10"/>
                    </a:moveTo>
                    <a:cubicBezTo>
                      <a:pt x="151" y="11"/>
                      <a:pt x="151" y="11"/>
                      <a:pt x="151" y="11"/>
                    </a:cubicBezTo>
                    <a:cubicBezTo>
                      <a:pt x="151" y="11"/>
                      <a:pt x="151" y="11"/>
                      <a:pt x="151" y="11"/>
                    </a:cubicBezTo>
                    <a:cubicBezTo>
                      <a:pt x="151" y="11"/>
                      <a:pt x="151" y="11"/>
                      <a:pt x="152" y="11"/>
                    </a:cubicBezTo>
                    <a:cubicBezTo>
                      <a:pt x="152" y="11"/>
                      <a:pt x="152" y="11"/>
                      <a:pt x="152" y="11"/>
                    </a:cubicBezTo>
                    <a:cubicBezTo>
                      <a:pt x="152" y="11"/>
                      <a:pt x="152" y="11"/>
                      <a:pt x="152" y="11"/>
                    </a:cubicBezTo>
                    <a:cubicBezTo>
                      <a:pt x="152" y="11"/>
                      <a:pt x="152" y="11"/>
                      <a:pt x="152" y="11"/>
                    </a:cubicBezTo>
                    <a:cubicBezTo>
                      <a:pt x="152" y="11"/>
                      <a:pt x="152" y="10"/>
                      <a:pt x="152" y="10"/>
                    </a:cubicBezTo>
                    <a:cubicBezTo>
                      <a:pt x="152" y="10"/>
                      <a:pt x="152" y="10"/>
                      <a:pt x="152" y="10"/>
                    </a:cubicBezTo>
                    <a:cubicBezTo>
                      <a:pt x="151" y="10"/>
                      <a:pt x="151" y="10"/>
                      <a:pt x="151" y="10"/>
                    </a:cubicBezTo>
                    <a:cubicBezTo>
                      <a:pt x="151" y="10"/>
                      <a:pt x="151" y="10"/>
                      <a:pt x="151" y="10"/>
                    </a:cubicBezTo>
                    <a:cubicBezTo>
                      <a:pt x="151" y="10"/>
                      <a:pt x="151" y="10"/>
                      <a:pt x="151" y="10"/>
                    </a:cubicBezTo>
                    <a:close/>
                    <a:moveTo>
                      <a:pt x="152" y="10"/>
                    </a:moveTo>
                    <a:cubicBezTo>
                      <a:pt x="152" y="10"/>
                      <a:pt x="152" y="10"/>
                      <a:pt x="152" y="10"/>
                    </a:cubicBezTo>
                    <a:cubicBezTo>
                      <a:pt x="152" y="10"/>
                      <a:pt x="152" y="10"/>
                      <a:pt x="153" y="11"/>
                    </a:cubicBezTo>
                    <a:cubicBezTo>
                      <a:pt x="153" y="11"/>
                      <a:pt x="153" y="11"/>
                      <a:pt x="153" y="11"/>
                    </a:cubicBezTo>
                    <a:cubicBezTo>
                      <a:pt x="153" y="11"/>
                      <a:pt x="153" y="11"/>
                      <a:pt x="153" y="11"/>
                    </a:cubicBezTo>
                    <a:cubicBezTo>
                      <a:pt x="153" y="11"/>
                      <a:pt x="153" y="11"/>
                      <a:pt x="153" y="10"/>
                    </a:cubicBezTo>
                    <a:cubicBezTo>
                      <a:pt x="153" y="10"/>
                      <a:pt x="153" y="10"/>
                      <a:pt x="153" y="10"/>
                    </a:cubicBezTo>
                    <a:cubicBezTo>
                      <a:pt x="152" y="10"/>
                      <a:pt x="152" y="10"/>
                      <a:pt x="152" y="10"/>
                    </a:cubicBezTo>
                    <a:cubicBezTo>
                      <a:pt x="152" y="10"/>
                      <a:pt x="152" y="10"/>
                      <a:pt x="152" y="10"/>
                    </a:cubicBezTo>
                    <a:cubicBezTo>
                      <a:pt x="152" y="10"/>
                      <a:pt x="152" y="10"/>
                      <a:pt x="152" y="10"/>
                    </a:cubicBezTo>
                    <a:close/>
                    <a:moveTo>
                      <a:pt x="153" y="14"/>
                    </a:moveTo>
                    <a:cubicBezTo>
                      <a:pt x="153" y="14"/>
                      <a:pt x="153" y="14"/>
                      <a:pt x="152" y="14"/>
                    </a:cubicBezTo>
                    <a:cubicBezTo>
                      <a:pt x="152" y="14"/>
                      <a:pt x="152" y="14"/>
                      <a:pt x="152" y="14"/>
                    </a:cubicBezTo>
                    <a:cubicBezTo>
                      <a:pt x="152" y="14"/>
                      <a:pt x="152" y="14"/>
                      <a:pt x="152" y="14"/>
                    </a:cubicBezTo>
                    <a:cubicBezTo>
                      <a:pt x="152" y="14"/>
                      <a:pt x="152" y="14"/>
                      <a:pt x="152" y="14"/>
                    </a:cubicBezTo>
                    <a:cubicBezTo>
                      <a:pt x="152" y="14"/>
                      <a:pt x="152" y="14"/>
                      <a:pt x="152" y="14"/>
                    </a:cubicBezTo>
                    <a:cubicBezTo>
                      <a:pt x="152" y="14"/>
                      <a:pt x="152" y="14"/>
                      <a:pt x="152" y="14"/>
                    </a:cubicBezTo>
                    <a:cubicBezTo>
                      <a:pt x="152" y="14"/>
                      <a:pt x="152" y="14"/>
                      <a:pt x="152" y="14"/>
                    </a:cubicBezTo>
                    <a:cubicBezTo>
                      <a:pt x="153" y="15"/>
                      <a:pt x="153" y="15"/>
                      <a:pt x="153" y="15"/>
                    </a:cubicBezTo>
                    <a:cubicBezTo>
                      <a:pt x="153" y="15"/>
                      <a:pt x="153" y="15"/>
                      <a:pt x="153" y="15"/>
                    </a:cubicBezTo>
                    <a:cubicBezTo>
                      <a:pt x="153" y="15"/>
                      <a:pt x="153" y="15"/>
                      <a:pt x="153" y="14"/>
                    </a:cubicBezTo>
                    <a:cubicBezTo>
                      <a:pt x="153" y="14"/>
                      <a:pt x="153" y="14"/>
                      <a:pt x="153" y="14"/>
                    </a:cubicBezTo>
                    <a:cubicBezTo>
                      <a:pt x="153" y="14"/>
                      <a:pt x="153" y="14"/>
                      <a:pt x="153" y="14"/>
                    </a:cubicBezTo>
                    <a:cubicBezTo>
                      <a:pt x="153" y="14"/>
                      <a:pt x="153" y="14"/>
                      <a:pt x="153" y="14"/>
                    </a:cubicBezTo>
                    <a:close/>
                    <a:moveTo>
                      <a:pt x="152" y="15"/>
                    </a:moveTo>
                    <a:cubicBezTo>
                      <a:pt x="152" y="15"/>
                      <a:pt x="152" y="15"/>
                      <a:pt x="151" y="15"/>
                    </a:cubicBezTo>
                    <a:cubicBezTo>
                      <a:pt x="151" y="15"/>
                      <a:pt x="151" y="15"/>
                      <a:pt x="151" y="15"/>
                    </a:cubicBezTo>
                    <a:cubicBezTo>
                      <a:pt x="151" y="15"/>
                      <a:pt x="151" y="15"/>
                      <a:pt x="151" y="15"/>
                    </a:cubicBezTo>
                    <a:cubicBezTo>
                      <a:pt x="151" y="15"/>
                      <a:pt x="150" y="15"/>
                      <a:pt x="151" y="15"/>
                    </a:cubicBezTo>
                    <a:cubicBezTo>
                      <a:pt x="151" y="15"/>
                      <a:pt x="151" y="15"/>
                      <a:pt x="151" y="16"/>
                    </a:cubicBezTo>
                    <a:cubicBezTo>
                      <a:pt x="151" y="16"/>
                      <a:pt x="151" y="16"/>
                      <a:pt x="151" y="16"/>
                    </a:cubicBezTo>
                    <a:cubicBezTo>
                      <a:pt x="151" y="16"/>
                      <a:pt x="151" y="16"/>
                      <a:pt x="151" y="16"/>
                    </a:cubicBezTo>
                    <a:cubicBezTo>
                      <a:pt x="151" y="16"/>
                      <a:pt x="151" y="16"/>
                      <a:pt x="151" y="16"/>
                    </a:cubicBezTo>
                    <a:cubicBezTo>
                      <a:pt x="151" y="16"/>
                      <a:pt x="151" y="16"/>
                      <a:pt x="151" y="16"/>
                    </a:cubicBezTo>
                    <a:cubicBezTo>
                      <a:pt x="151" y="16"/>
                      <a:pt x="151" y="16"/>
                      <a:pt x="151" y="16"/>
                    </a:cubicBezTo>
                    <a:cubicBezTo>
                      <a:pt x="151" y="16"/>
                      <a:pt x="151" y="15"/>
                      <a:pt x="151" y="15"/>
                    </a:cubicBezTo>
                    <a:cubicBezTo>
                      <a:pt x="152" y="15"/>
                      <a:pt x="152" y="15"/>
                      <a:pt x="152" y="15"/>
                    </a:cubicBezTo>
                    <a:close/>
                    <a:moveTo>
                      <a:pt x="151" y="14"/>
                    </a:moveTo>
                    <a:cubicBezTo>
                      <a:pt x="151" y="15"/>
                      <a:pt x="151" y="14"/>
                      <a:pt x="151" y="14"/>
                    </a:cubicBezTo>
                    <a:cubicBezTo>
                      <a:pt x="151" y="14"/>
                      <a:pt x="151" y="14"/>
                      <a:pt x="151" y="14"/>
                    </a:cubicBezTo>
                    <a:cubicBezTo>
                      <a:pt x="151" y="14"/>
                      <a:pt x="151" y="14"/>
                      <a:pt x="150" y="14"/>
                    </a:cubicBezTo>
                    <a:cubicBezTo>
                      <a:pt x="150" y="14"/>
                      <a:pt x="150" y="14"/>
                      <a:pt x="150" y="14"/>
                    </a:cubicBezTo>
                    <a:cubicBezTo>
                      <a:pt x="150" y="14"/>
                      <a:pt x="150" y="14"/>
                      <a:pt x="150" y="14"/>
                    </a:cubicBezTo>
                    <a:cubicBezTo>
                      <a:pt x="151" y="14"/>
                      <a:pt x="151" y="14"/>
                      <a:pt x="151" y="14"/>
                    </a:cubicBezTo>
                    <a:close/>
                    <a:moveTo>
                      <a:pt x="149" y="14"/>
                    </a:moveTo>
                    <a:cubicBezTo>
                      <a:pt x="149" y="14"/>
                      <a:pt x="149" y="14"/>
                      <a:pt x="149" y="14"/>
                    </a:cubicBezTo>
                    <a:cubicBezTo>
                      <a:pt x="149" y="14"/>
                      <a:pt x="149" y="14"/>
                      <a:pt x="149" y="14"/>
                    </a:cubicBezTo>
                    <a:cubicBezTo>
                      <a:pt x="149" y="14"/>
                      <a:pt x="149" y="14"/>
                      <a:pt x="150" y="14"/>
                    </a:cubicBezTo>
                    <a:cubicBezTo>
                      <a:pt x="150" y="15"/>
                      <a:pt x="150" y="15"/>
                      <a:pt x="150" y="15"/>
                    </a:cubicBezTo>
                    <a:cubicBezTo>
                      <a:pt x="150" y="15"/>
                      <a:pt x="150" y="15"/>
                      <a:pt x="150" y="15"/>
                    </a:cubicBezTo>
                    <a:cubicBezTo>
                      <a:pt x="150" y="14"/>
                      <a:pt x="150" y="14"/>
                      <a:pt x="150" y="14"/>
                    </a:cubicBezTo>
                    <a:cubicBezTo>
                      <a:pt x="150" y="14"/>
                      <a:pt x="150" y="14"/>
                      <a:pt x="150" y="14"/>
                    </a:cubicBezTo>
                    <a:cubicBezTo>
                      <a:pt x="150" y="14"/>
                      <a:pt x="149" y="14"/>
                      <a:pt x="149" y="14"/>
                    </a:cubicBezTo>
                    <a:cubicBezTo>
                      <a:pt x="149" y="14"/>
                      <a:pt x="149" y="14"/>
                      <a:pt x="149" y="14"/>
                    </a:cubicBezTo>
                    <a:cubicBezTo>
                      <a:pt x="149" y="14"/>
                      <a:pt x="149" y="14"/>
                      <a:pt x="149" y="14"/>
                    </a:cubicBezTo>
                    <a:cubicBezTo>
                      <a:pt x="149" y="14"/>
                      <a:pt x="149" y="14"/>
                      <a:pt x="149" y="14"/>
                    </a:cubicBezTo>
                    <a:close/>
                    <a:moveTo>
                      <a:pt x="239" y="88"/>
                    </a:moveTo>
                    <a:cubicBezTo>
                      <a:pt x="239" y="88"/>
                      <a:pt x="239" y="88"/>
                      <a:pt x="239" y="88"/>
                    </a:cubicBezTo>
                    <a:cubicBezTo>
                      <a:pt x="239" y="88"/>
                      <a:pt x="239" y="88"/>
                      <a:pt x="239" y="88"/>
                    </a:cubicBezTo>
                    <a:cubicBezTo>
                      <a:pt x="239" y="88"/>
                      <a:pt x="239" y="88"/>
                      <a:pt x="239" y="88"/>
                    </a:cubicBezTo>
                    <a:cubicBezTo>
                      <a:pt x="239" y="88"/>
                      <a:pt x="240" y="88"/>
                      <a:pt x="240" y="88"/>
                    </a:cubicBezTo>
                    <a:cubicBezTo>
                      <a:pt x="240" y="88"/>
                      <a:pt x="240" y="88"/>
                      <a:pt x="240" y="88"/>
                    </a:cubicBezTo>
                    <a:cubicBezTo>
                      <a:pt x="240" y="88"/>
                      <a:pt x="240" y="88"/>
                      <a:pt x="240" y="88"/>
                    </a:cubicBezTo>
                    <a:cubicBezTo>
                      <a:pt x="240" y="88"/>
                      <a:pt x="240" y="88"/>
                      <a:pt x="240" y="88"/>
                    </a:cubicBezTo>
                    <a:cubicBezTo>
                      <a:pt x="240" y="88"/>
                      <a:pt x="240" y="88"/>
                      <a:pt x="240" y="88"/>
                    </a:cubicBezTo>
                    <a:cubicBezTo>
                      <a:pt x="240" y="88"/>
                      <a:pt x="240" y="88"/>
                      <a:pt x="240" y="88"/>
                    </a:cubicBezTo>
                    <a:cubicBezTo>
                      <a:pt x="240" y="88"/>
                      <a:pt x="239" y="88"/>
                      <a:pt x="239" y="88"/>
                    </a:cubicBezTo>
                    <a:close/>
                    <a:moveTo>
                      <a:pt x="221" y="92"/>
                    </a:moveTo>
                    <a:cubicBezTo>
                      <a:pt x="221" y="92"/>
                      <a:pt x="221" y="92"/>
                      <a:pt x="221" y="92"/>
                    </a:cubicBezTo>
                    <a:cubicBezTo>
                      <a:pt x="220" y="92"/>
                      <a:pt x="220" y="92"/>
                      <a:pt x="220" y="92"/>
                    </a:cubicBezTo>
                    <a:cubicBezTo>
                      <a:pt x="220" y="92"/>
                      <a:pt x="220" y="92"/>
                      <a:pt x="220" y="92"/>
                    </a:cubicBezTo>
                    <a:cubicBezTo>
                      <a:pt x="220" y="92"/>
                      <a:pt x="220" y="92"/>
                      <a:pt x="220" y="92"/>
                    </a:cubicBezTo>
                    <a:cubicBezTo>
                      <a:pt x="220" y="92"/>
                      <a:pt x="220" y="92"/>
                      <a:pt x="219" y="92"/>
                    </a:cubicBezTo>
                    <a:cubicBezTo>
                      <a:pt x="219" y="92"/>
                      <a:pt x="219" y="92"/>
                      <a:pt x="219" y="92"/>
                    </a:cubicBezTo>
                    <a:cubicBezTo>
                      <a:pt x="219" y="92"/>
                      <a:pt x="219" y="92"/>
                      <a:pt x="219" y="92"/>
                    </a:cubicBezTo>
                    <a:cubicBezTo>
                      <a:pt x="219" y="92"/>
                      <a:pt x="219" y="92"/>
                      <a:pt x="219" y="92"/>
                    </a:cubicBezTo>
                    <a:cubicBezTo>
                      <a:pt x="219" y="92"/>
                      <a:pt x="219" y="92"/>
                      <a:pt x="219" y="92"/>
                    </a:cubicBezTo>
                    <a:cubicBezTo>
                      <a:pt x="219" y="92"/>
                      <a:pt x="219" y="92"/>
                      <a:pt x="219" y="92"/>
                    </a:cubicBezTo>
                    <a:cubicBezTo>
                      <a:pt x="219" y="92"/>
                      <a:pt x="219" y="92"/>
                      <a:pt x="219" y="93"/>
                    </a:cubicBezTo>
                    <a:cubicBezTo>
                      <a:pt x="219" y="93"/>
                      <a:pt x="219" y="93"/>
                      <a:pt x="219" y="93"/>
                    </a:cubicBezTo>
                    <a:cubicBezTo>
                      <a:pt x="219" y="93"/>
                      <a:pt x="220" y="93"/>
                      <a:pt x="220" y="93"/>
                    </a:cubicBezTo>
                    <a:cubicBezTo>
                      <a:pt x="220" y="93"/>
                      <a:pt x="220" y="93"/>
                      <a:pt x="220" y="93"/>
                    </a:cubicBezTo>
                    <a:cubicBezTo>
                      <a:pt x="220" y="93"/>
                      <a:pt x="220" y="93"/>
                      <a:pt x="220" y="93"/>
                    </a:cubicBezTo>
                    <a:cubicBezTo>
                      <a:pt x="220" y="93"/>
                      <a:pt x="220" y="93"/>
                      <a:pt x="220" y="93"/>
                    </a:cubicBezTo>
                    <a:cubicBezTo>
                      <a:pt x="220" y="93"/>
                      <a:pt x="220" y="93"/>
                      <a:pt x="220" y="93"/>
                    </a:cubicBezTo>
                    <a:cubicBezTo>
                      <a:pt x="221" y="93"/>
                      <a:pt x="221" y="93"/>
                      <a:pt x="221" y="93"/>
                    </a:cubicBezTo>
                    <a:cubicBezTo>
                      <a:pt x="221" y="93"/>
                      <a:pt x="221" y="92"/>
                      <a:pt x="221" y="92"/>
                    </a:cubicBezTo>
                    <a:cubicBezTo>
                      <a:pt x="221" y="92"/>
                      <a:pt x="221" y="92"/>
                      <a:pt x="221" y="92"/>
                    </a:cubicBezTo>
                    <a:close/>
                    <a:moveTo>
                      <a:pt x="223" y="61"/>
                    </a:moveTo>
                    <a:cubicBezTo>
                      <a:pt x="223" y="61"/>
                      <a:pt x="223" y="61"/>
                      <a:pt x="222" y="61"/>
                    </a:cubicBezTo>
                    <a:cubicBezTo>
                      <a:pt x="222" y="61"/>
                      <a:pt x="222" y="61"/>
                      <a:pt x="222" y="61"/>
                    </a:cubicBezTo>
                    <a:cubicBezTo>
                      <a:pt x="222" y="61"/>
                      <a:pt x="222" y="61"/>
                      <a:pt x="222" y="61"/>
                    </a:cubicBezTo>
                    <a:cubicBezTo>
                      <a:pt x="222" y="61"/>
                      <a:pt x="222" y="61"/>
                      <a:pt x="222" y="61"/>
                    </a:cubicBezTo>
                    <a:cubicBezTo>
                      <a:pt x="222" y="61"/>
                      <a:pt x="222" y="61"/>
                      <a:pt x="222" y="61"/>
                    </a:cubicBezTo>
                    <a:cubicBezTo>
                      <a:pt x="222" y="61"/>
                      <a:pt x="222" y="61"/>
                      <a:pt x="222" y="61"/>
                    </a:cubicBezTo>
                    <a:cubicBezTo>
                      <a:pt x="221" y="61"/>
                      <a:pt x="221" y="61"/>
                      <a:pt x="221" y="61"/>
                    </a:cubicBezTo>
                    <a:cubicBezTo>
                      <a:pt x="221" y="62"/>
                      <a:pt x="221" y="61"/>
                      <a:pt x="221" y="62"/>
                    </a:cubicBezTo>
                    <a:cubicBezTo>
                      <a:pt x="221" y="62"/>
                      <a:pt x="220" y="62"/>
                      <a:pt x="220" y="62"/>
                    </a:cubicBezTo>
                    <a:cubicBezTo>
                      <a:pt x="220" y="62"/>
                      <a:pt x="220" y="62"/>
                      <a:pt x="220" y="62"/>
                    </a:cubicBezTo>
                    <a:cubicBezTo>
                      <a:pt x="220" y="62"/>
                      <a:pt x="220" y="62"/>
                      <a:pt x="220" y="62"/>
                    </a:cubicBezTo>
                    <a:cubicBezTo>
                      <a:pt x="220" y="62"/>
                      <a:pt x="220" y="62"/>
                      <a:pt x="220" y="62"/>
                    </a:cubicBezTo>
                    <a:cubicBezTo>
                      <a:pt x="220" y="62"/>
                      <a:pt x="220" y="62"/>
                      <a:pt x="220" y="62"/>
                    </a:cubicBezTo>
                    <a:cubicBezTo>
                      <a:pt x="220" y="62"/>
                      <a:pt x="220" y="62"/>
                      <a:pt x="220" y="62"/>
                    </a:cubicBezTo>
                    <a:cubicBezTo>
                      <a:pt x="220" y="63"/>
                      <a:pt x="220" y="63"/>
                      <a:pt x="220" y="63"/>
                    </a:cubicBezTo>
                    <a:cubicBezTo>
                      <a:pt x="220" y="63"/>
                      <a:pt x="220" y="63"/>
                      <a:pt x="220" y="63"/>
                    </a:cubicBezTo>
                    <a:cubicBezTo>
                      <a:pt x="220" y="63"/>
                      <a:pt x="220" y="63"/>
                      <a:pt x="220" y="63"/>
                    </a:cubicBezTo>
                    <a:cubicBezTo>
                      <a:pt x="220" y="63"/>
                      <a:pt x="220" y="63"/>
                      <a:pt x="220" y="63"/>
                    </a:cubicBezTo>
                    <a:cubicBezTo>
                      <a:pt x="220" y="63"/>
                      <a:pt x="220" y="62"/>
                      <a:pt x="220" y="62"/>
                    </a:cubicBezTo>
                    <a:cubicBezTo>
                      <a:pt x="221" y="62"/>
                      <a:pt x="221" y="62"/>
                      <a:pt x="221" y="62"/>
                    </a:cubicBezTo>
                    <a:cubicBezTo>
                      <a:pt x="221" y="62"/>
                      <a:pt x="221" y="62"/>
                      <a:pt x="221" y="62"/>
                    </a:cubicBezTo>
                    <a:cubicBezTo>
                      <a:pt x="221" y="62"/>
                      <a:pt x="221" y="62"/>
                      <a:pt x="221" y="62"/>
                    </a:cubicBezTo>
                    <a:cubicBezTo>
                      <a:pt x="222" y="62"/>
                      <a:pt x="222" y="62"/>
                      <a:pt x="222" y="62"/>
                    </a:cubicBezTo>
                    <a:cubicBezTo>
                      <a:pt x="222" y="62"/>
                      <a:pt x="222" y="62"/>
                      <a:pt x="222" y="62"/>
                    </a:cubicBezTo>
                    <a:cubicBezTo>
                      <a:pt x="222" y="62"/>
                      <a:pt x="221" y="62"/>
                      <a:pt x="221" y="62"/>
                    </a:cubicBezTo>
                    <a:cubicBezTo>
                      <a:pt x="221" y="62"/>
                      <a:pt x="221" y="62"/>
                      <a:pt x="221" y="63"/>
                    </a:cubicBezTo>
                    <a:cubicBezTo>
                      <a:pt x="221" y="63"/>
                      <a:pt x="221" y="63"/>
                      <a:pt x="221" y="63"/>
                    </a:cubicBezTo>
                    <a:cubicBezTo>
                      <a:pt x="221" y="63"/>
                      <a:pt x="221" y="63"/>
                      <a:pt x="221" y="63"/>
                    </a:cubicBezTo>
                    <a:cubicBezTo>
                      <a:pt x="221" y="63"/>
                      <a:pt x="221" y="63"/>
                      <a:pt x="222" y="63"/>
                    </a:cubicBezTo>
                    <a:cubicBezTo>
                      <a:pt x="222" y="63"/>
                      <a:pt x="222" y="62"/>
                      <a:pt x="222" y="62"/>
                    </a:cubicBezTo>
                    <a:cubicBezTo>
                      <a:pt x="222" y="62"/>
                      <a:pt x="222" y="62"/>
                      <a:pt x="222" y="62"/>
                    </a:cubicBezTo>
                    <a:cubicBezTo>
                      <a:pt x="222" y="62"/>
                      <a:pt x="222" y="62"/>
                      <a:pt x="222" y="62"/>
                    </a:cubicBezTo>
                    <a:cubicBezTo>
                      <a:pt x="222" y="62"/>
                      <a:pt x="222" y="62"/>
                      <a:pt x="222" y="62"/>
                    </a:cubicBezTo>
                    <a:cubicBezTo>
                      <a:pt x="222" y="62"/>
                      <a:pt x="222" y="62"/>
                      <a:pt x="222" y="62"/>
                    </a:cubicBezTo>
                    <a:cubicBezTo>
                      <a:pt x="222" y="62"/>
                      <a:pt x="222" y="62"/>
                      <a:pt x="222" y="62"/>
                    </a:cubicBezTo>
                    <a:cubicBezTo>
                      <a:pt x="222" y="62"/>
                      <a:pt x="223" y="62"/>
                      <a:pt x="223" y="62"/>
                    </a:cubicBezTo>
                    <a:cubicBezTo>
                      <a:pt x="223" y="62"/>
                      <a:pt x="222" y="62"/>
                      <a:pt x="222" y="62"/>
                    </a:cubicBezTo>
                    <a:cubicBezTo>
                      <a:pt x="222" y="62"/>
                      <a:pt x="222" y="62"/>
                      <a:pt x="222" y="61"/>
                    </a:cubicBezTo>
                    <a:cubicBezTo>
                      <a:pt x="222" y="61"/>
                      <a:pt x="222" y="61"/>
                      <a:pt x="222" y="61"/>
                    </a:cubicBezTo>
                    <a:cubicBezTo>
                      <a:pt x="222" y="61"/>
                      <a:pt x="222" y="61"/>
                      <a:pt x="222" y="61"/>
                    </a:cubicBezTo>
                    <a:cubicBezTo>
                      <a:pt x="222" y="61"/>
                      <a:pt x="223" y="61"/>
                      <a:pt x="223" y="61"/>
                    </a:cubicBezTo>
                    <a:close/>
                    <a:moveTo>
                      <a:pt x="222" y="93"/>
                    </a:moveTo>
                    <a:cubicBezTo>
                      <a:pt x="222" y="93"/>
                      <a:pt x="222" y="93"/>
                      <a:pt x="222" y="93"/>
                    </a:cubicBezTo>
                    <a:cubicBezTo>
                      <a:pt x="222" y="93"/>
                      <a:pt x="222" y="93"/>
                      <a:pt x="222" y="93"/>
                    </a:cubicBezTo>
                    <a:cubicBezTo>
                      <a:pt x="221" y="93"/>
                      <a:pt x="221" y="93"/>
                      <a:pt x="221" y="93"/>
                    </a:cubicBezTo>
                    <a:cubicBezTo>
                      <a:pt x="221" y="93"/>
                      <a:pt x="221" y="93"/>
                      <a:pt x="221" y="93"/>
                    </a:cubicBezTo>
                    <a:cubicBezTo>
                      <a:pt x="221" y="93"/>
                      <a:pt x="221" y="93"/>
                      <a:pt x="221" y="93"/>
                    </a:cubicBezTo>
                    <a:cubicBezTo>
                      <a:pt x="221" y="93"/>
                      <a:pt x="221" y="93"/>
                      <a:pt x="221" y="93"/>
                    </a:cubicBezTo>
                    <a:cubicBezTo>
                      <a:pt x="221" y="93"/>
                      <a:pt x="221" y="93"/>
                      <a:pt x="221" y="93"/>
                    </a:cubicBezTo>
                    <a:cubicBezTo>
                      <a:pt x="221" y="93"/>
                      <a:pt x="221" y="93"/>
                      <a:pt x="221" y="93"/>
                    </a:cubicBezTo>
                    <a:cubicBezTo>
                      <a:pt x="221" y="93"/>
                      <a:pt x="221" y="93"/>
                      <a:pt x="221" y="93"/>
                    </a:cubicBezTo>
                    <a:cubicBezTo>
                      <a:pt x="221" y="93"/>
                      <a:pt x="221" y="93"/>
                      <a:pt x="221" y="93"/>
                    </a:cubicBezTo>
                    <a:cubicBezTo>
                      <a:pt x="221" y="93"/>
                      <a:pt x="221" y="93"/>
                      <a:pt x="222" y="93"/>
                    </a:cubicBezTo>
                    <a:cubicBezTo>
                      <a:pt x="222" y="93"/>
                      <a:pt x="222" y="93"/>
                      <a:pt x="222" y="93"/>
                    </a:cubicBezTo>
                    <a:cubicBezTo>
                      <a:pt x="222" y="93"/>
                      <a:pt x="222" y="93"/>
                      <a:pt x="222" y="93"/>
                    </a:cubicBezTo>
                    <a:close/>
                    <a:moveTo>
                      <a:pt x="225" y="61"/>
                    </a:moveTo>
                    <a:cubicBezTo>
                      <a:pt x="225" y="61"/>
                      <a:pt x="225" y="61"/>
                      <a:pt x="225" y="61"/>
                    </a:cubicBezTo>
                    <a:cubicBezTo>
                      <a:pt x="225" y="61"/>
                      <a:pt x="225" y="61"/>
                      <a:pt x="225" y="61"/>
                    </a:cubicBezTo>
                    <a:cubicBezTo>
                      <a:pt x="225" y="61"/>
                      <a:pt x="224" y="61"/>
                      <a:pt x="224" y="61"/>
                    </a:cubicBezTo>
                    <a:cubicBezTo>
                      <a:pt x="224" y="61"/>
                      <a:pt x="224" y="61"/>
                      <a:pt x="224" y="61"/>
                    </a:cubicBezTo>
                    <a:cubicBezTo>
                      <a:pt x="224" y="61"/>
                      <a:pt x="224" y="61"/>
                      <a:pt x="224" y="61"/>
                    </a:cubicBezTo>
                    <a:cubicBezTo>
                      <a:pt x="224" y="61"/>
                      <a:pt x="224" y="61"/>
                      <a:pt x="224" y="61"/>
                    </a:cubicBezTo>
                    <a:cubicBezTo>
                      <a:pt x="224" y="61"/>
                      <a:pt x="224" y="61"/>
                      <a:pt x="224" y="61"/>
                    </a:cubicBezTo>
                    <a:cubicBezTo>
                      <a:pt x="224" y="61"/>
                      <a:pt x="224" y="62"/>
                      <a:pt x="224" y="62"/>
                    </a:cubicBezTo>
                    <a:cubicBezTo>
                      <a:pt x="225" y="62"/>
                      <a:pt x="225" y="62"/>
                      <a:pt x="225" y="62"/>
                    </a:cubicBezTo>
                    <a:cubicBezTo>
                      <a:pt x="225" y="62"/>
                      <a:pt x="225" y="61"/>
                      <a:pt x="225" y="62"/>
                    </a:cubicBezTo>
                    <a:cubicBezTo>
                      <a:pt x="225" y="62"/>
                      <a:pt x="225" y="62"/>
                      <a:pt x="225" y="62"/>
                    </a:cubicBezTo>
                    <a:cubicBezTo>
                      <a:pt x="225" y="62"/>
                      <a:pt x="225" y="62"/>
                      <a:pt x="225" y="62"/>
                    </a:cubicBezTo>
                    <a:cubicBezTo>
                      <a:pt x="225" y="62"/>
                      <a:pt x="225" y="62"/>
                      <a:pt x="225" y="62"/>
                    </a:cubicBezTo>
                    <a:cubicBezTo>
                      <a:pt x="225" y="61"/>
                      <a:pt x="225" y="61"/>
                      <a:pt x="225" y="61"/>
                    </a:cubicBezTo>
                    <a:close/>
                    <a:moveTo>
                      <a:pt x="224" y="61"/>
                    </a:moveTo>
                    <a:cubicBezTo>
                      <a:pt x="224" y="61"/>
                      <a:pt x="224" y="61"/>
                      <a:pt x="223" y="61"/>
                    </a:cubicBezTo>
                    <a:cubicBezTo>
                      <a:pt x="223" y="61"/>
                      <a:pt x="223" y="61"/>
                      <a:pt x="223" y="61"/>
                    </a:cubicBezTo>
                    <a:cubicBezTo>
                      <a:pt x="223" y="61"/>
                      <a:pt x="223" y="61"/>
                      <a:pt x="223" y="61"/>
                    </a:cubicBezTo>
                    <a:cubicBezTo>
                      <a:pt x="223" y="61"/>
                      <a:pt x="223" y="61"/>
                      <a:pt x="223" y="62"/>
                    </a:cubicBezTo>
                    <a:cubicBezTo>
                      <a:pt x="223" y="62"/>
                      <a:pt x="223" y="62"/>
                      <a:pt x="223" y="62"/>
                    </a:cubicBezTo>
                    <a:cubicBezTo>
                      <a:pt x="223" y="62"/>
                      <a:pt x="223" y="62"/>
                      <a:pt x="223" y="62"/>
                    </a:cubicBezTo>
                    <a:cubicBezTo>
                      <a:pt x="223" y="62"/>
                      <a:pt x="223" y="62"/>
                      <a:pt x="223" y="62"/>
                    </a:cubicBezTo>
                    <a:cubicBezTo>
                      <a:pt x="224" y="62"/>
                      <a:pt x="224" y="62"/>
                      <a:pt x="224" y="62"/>
                    </a:cubicBezTo>
                    <a:cubicBezTo>
                      <a:pt x="224" y="62"/>
                      <a:pt x="224" y="62"/>
                      <a:pt x="224" y="61"/>
                    </a:cubicBezTo>
                    <a:cubicBezTo>
                      <a:pt x="224" y="61"/>
                      <a:pt x="224" y="61"/>
                      <a:pt x="224" y="61"/>
                    </a:cubicBezTo>
                    <a:cubicBezTo>
                      <a:pt x="224" y="61"/>
                      <a:pt x="224" y="61"/>
                      <a:pt x="224" y="61"/>
                    </a:cubicBezTo>
                    <a:close/>
                    <a:moveTo>
                      <a:pt x="232" y="90"/>
                    </a:moveTo>
                    <a:cubicBezTo>
                      <a:pt x="232" y="90"/>
                      <a:pt x="232" y="90"/>
                      <a:pt x="232" y="90"/>
                    </a:cubicBezTo>
                    <a:cubicBezTo>
                      <a:pt x="232" y="90"/>
                      <a:pt x="232" y="90"/>
                      <a:pt x="231" y="90"/>
                    </a:cubicBezTo>
                    <a:cubicBezTo>
                      <a:pt x="231" y="90"/>
                      <a:pt x="231" y="90"/>
                      <a:pt x="231" y="90"/>
                    </a:cubicBezTo>
                    <a:cubicBezTo>
                      <a:pt x="231" y="90"/>
                      <a:pt x="231" y="90"/>
                      <a:pt x="231" y="90"/>
                    </a:cubicBezTo>
                    <a:cubicBezTo>
                      <a:pt x="231" y="90"/>
                      <a:pt x="231" y="90"/>
                      <a:pt x="231" y="90"/>
                    </a:cubicBezTo>
                    <a:cubicBezTo>
                      <a:pt x="231" y="90"/>
                      <a:pt x="231" y="90"/>
                      <a:pt x="231" y="90"/>
                    </a:cubicBezTo>
                    <a:cubicBezTo>
                      <a:pt x="231" y="90"/>
                      <a:pt x="231" y="90"/>
                      <a:pt x="231" y="91"/>
                    </a:cubicBezTo>
                    <a:cubicBezTo>
                      <a:pt x="231" y="91"/>
                      <a:pt x="231" y="91"/>
                      <a:pt x="231" y="91"/>
                    </a:cubicBezTo>
                    <a:cubicBezTo>
                      <a:pt x="231" y="91"/>
                      <a:pt x="231" y="91"/>
                      <a:pt x="231" y="91"/>
                    </a:cubicBezTo>
                    <a:cubicBezTo>
                      <a:pt x="231" y="91"/>
                      <a:pt x="231" y="91"/>
                      <a:pt x="232" y="92"/>
                    </a:cubicBezTo>
                    <a:cubicBezTo>
                      <a:pt x="232" y="92"/>
                      <a:pt x="232" y="92"/>
                      <a:pt x="232" y="91"/>
                    </a:cubicBezTo>
                    <a:cubicBezTo>
                      <a:pt x="232" y="91"/>
                      <a:pt x="232" y="91"/>
                      <a:pt x="232" y="91"/>
                    </a:cubicBezTo>
                    <a:cubicBezTo>
                      <a:pt x="233" y="91"/>
                      <a:pt x="233" y="91"/>
                      <a:pt x="232" y="91"/>
                    </a:cubicBezTo>
                    <a:cubicBezTo>
                      <a:pt x="232" y="90"/>
                      <a:pt x="232" y="90"/>
                      <a:pt x="232" y="90"/>
                    </a:cubicBezTo>
                    <a:close/>
                    <a:moveTo>
                      <a:pt x="218" y="92"/>
                    </a:moveTo>
                    <a:cubicBezTo>
                      <a:pt x="218" y="92"/>
                      <a:pt x="218" y="92"/>
                      <a:pt x="218" y="92"/>
                    </a:cubicBezTo>
                    <a:cubicBezTo>
                      <a:pt x="218" y="92"/>
                      <a:pt x="218" y="92"/>
                      <a:pt x="218" y="92"/>
                    </a:cubicBezTo>
                    <a:cubicBezTo>
                      <a:pt x="218" y="92"/>
                      <a:pt x="218" y="92"/>
                      <a:pt x="218" y="92"/>
                    </a:cubicBezTo>
                    <a:cubicBezTo>
                      <a:pt x="218" y="93"/>
                      <a:pt x="218" y="93"/>
                      <a:pt x="218" y="93"/>
                    </a:cubicBezTo>
                    <a:cubicBezTo>
                      <a:pt x="218" y="93"/>
                      <a:pt x="218" y="93"/>
                      <a:pt x="218" y="93"/>
                    </a:cubicBezTo>
                    <a:cubicBezTo>
                      <a:pt x="218" y="93"/>
                      <a:pt x="218" y="93"/>
                      <a:pt x="218" y="93"/>
                    </a:cubicBezTo>
                    <a:cubicBezTo>
                      <a:pt x="218" y="93"/>
                      <a:pt x="219" y="93"/>
                      <a:pt x="218" y="93"/>
                    </a:cubicBezTo>
                    <a:cubicBezTo>
                      <a:pt x="218" y="92"/>
                      <a:pt x="218" y="92"/>
                      <a:pt x="218" y="92"/>
                    </a:cubicBezTo>
                    <a:close/>
                    <a:moveTo>
                      <a:pt x="212" y="89"/>
                    </a:moveTo>
                    <a:cubicBezTo>
                      <a:pt x="212" y="89"/>
                      <a:pt x="212" y="89"/>
                      <a:pt x="212" y="89"/>
                    </a:cubicBezTo>
                    <a:cubicBezTo>
                      <a:pt x="212" y="89"/>
                      <a:pt x="212" y="89"/>
                      <a:pt x="211" y="89"/>
                    </a:cubicBezTo>
                    <a:cubicBezTo>
                      <a:pt x="211" y="89"/>
                      <a:pt x="211" y="89"/>
                      <a:pt x="211" y="89"/>
                    </a:cubicBezTo>
                    <a:cubicBezTo>
                      <a:pt x="211" y="89"/>
                      <a:pt x="211" y="89"/>
                      <a:pt x="211" y="89"/>
                    </a:cubicBezTo>
                    <a:cubicBezTo>
                      <a:pt x="211" y="89"/>
                      <a:pt x="211" y="89"/>
                      <a:pt x="211" y="89"/>
                    </a:cubicBezTo>
                    <a:cubicBezTo>
                      <a:pt x="211" y="89"/>
                      <a:pt x="211" y="88"/>
                      <a:pt x="211" y="88"/>
                    </a:cubicBezTo>
                    <a:cubicBezTo>
                      <a:pt x="211" y="88"/>
                      <a:pt x="211" y="88"/>
                      <a:pt x="211" y="88"/>
                    </a:cubicBezTo>
                    <a:cubicBezTo>
                      <a:pt x="211" y="88"/>
                      <a:pt x="211" y="88"/>
                      <a:pt x="210" y="88"/>
                    </a:cubicBezTo>
                    <a:cubicBezTo>
                      <a:pt x="210" y="88"/>
                      <a:pt x="210" y="88"/>
                      <a:pt x="210" y="88"/>
                    </a:cubicBezTo>
                    <a:cubicBezTo>
                      <a:pt x="210" y="88"/>
                      <a:pt x="210" y="88"/>
                      <a:pt x="210" y="89"/>
                    </a:cubicBezTo>
                    <a:cubicBezTo>
                      <a:pt x="210" y="89"/>
                      <a:pt x="210" y="89"/>
                      <a:pt x="210" y="89"/>
                    </a:cubicBezTo>
                    <a:cubicBezTo>
                      <a:pt x="210" y="89"/>
                      <a:pt x="210" y="89"/>
                      <a:pt x="209" y="89"/>
                    </a:cubicBezTo>
                    <a:cubicBezTo>
                      <a:pt x="209" y="89"/>
                      <a:pt x="209" y="89"/>
                      <a:pt x="209" y="89"/>
                    </a:cubicBezTo>
                    <a:cubicBezTo>
                      <a:pt x="209" y="89"/>
                      <a:pt x="209" y="89"/>
                      <a:pt x="209" y="89"/>
                    </a:cubicBezTo>
                    <a:cubicBezTo>
                      <a:pt x="209" y="89"/>
                      <a:pt x="209" y="89"/>
                      <a:pt x="208" y="89"/>
                    </a:cubicBezTo>
                    <a:cubicBezTo>
                      <a:pt x="208" y="89"/>
                      <a:pt x="208" y="89"/>
                      <a:pt x="208" y="89"/>
                    </a:cubicBezTo>
                    <a:cubicBezTo>
                      <a:pt x="208" y="89"/>
                      <a:pt x="208" y="89"/>
                      <a:pt x="208" y="89"/>
                    </a:cubicBezTo>
                    <a:cubicBezTo>
                      <a:pt x="208" y="89"/>
                      <a:pt x="208" y="89"/>
                      <a:pt x="208" y="89"/>
                    </a:cubicBezTo>
                    <a:cubicBezTo>
                      <a:pt x="208" y="89"/>
                      <a:pt x="208" y="89"/>
                      <a:pt x="208" y="89"/>
                    </a:cubicBezTo>
                    <a:cubicBezTo>
                      <a:pt x="207" y="89"/>
                      <a:pt x="207" y="89"/>
                      <a:pt x="207" y="89"/>
                    </a:cubicBezTo>
                    <a:cubicBezTo>
                      <a:pt x="207" y="89"/>
                      <a:pt x="207" y="89"/>
                      <a:pt x="207" y="89"/>
                    </a:cubicBezTo>
                    <a:cubicBezTo>
                      <a:pt x="207" y="89"/>
                      <a:pt x="207" y="89"/>
                      <a:pt x="207" y="89"/>
                    </a:cubicBezTo>
                    <a:cubicBezTo>
                      <a:pt x="207" y="89"/>
                      <a:pt x="207" y="89"/>
                      <a:pt x="207" y="89"/>
                    </a:cubicBezTo>
                    <a:cubicBezTo>
                      <a:pt x="207" y="89"/>
                      <a:pt x="207" y="89"/>
                      <a:pt x="207" y="89"/>
                    </a:cubicBezTo>
                    <a:cubicBezTo>
                      <a:pt x="207" y="89"/>
                      <a:pt x="206" y="89"/>
                      <a:pt x="206" y="89"/>
                    </a:cubicBezTo>
                    <a:cubicBezTo>
                      <a:pt x="206" y="89"/>
                      <a:pt x="206" y="89"/>
                      <a:pt x="206" y="89"/>
                    </a:cubicBezTo>
                    <a:cubicBezTo>
                      <a:pt x="206" y="89"/>
                      <a:pt x="206" y="89"/>
                      <a:pt x="206" y="89"/>
                    </a:cubicBezTo>
                    <a:cubicBezTo>
                      <a:pt x="206" y="90"/>
                      <a:pt x="206" y="90"/>
                      <a:pt x="206" y="90"/>
                    </a:cubicBezTo>
                    <a:cubicBezTo>
                      <a:pt x="206" y="90"/>
                      <a:pt x="206" y="90"/>
                      <a:pt x="206" y="90"/>
                    </a:cubicBezTo>
                    <a:cubicBezTo>
                      <a:pt x="206" y="90"/>
                      <a:pt x="206" y="90"/>
                      <a:pt x="206" y="90"/>
                    </a:cubicBezTo>
                    <a:cubicBezTo>
                      <a:pt x="206" y="90"/>
                      <a:pt x="206" y="90"/>
                      <a:pt x="206" y="90"/>
                    </a:cubicBezTo>
                    <a:cubicBezTo>
                      <a:pt x="206" y="90"/>
                      <a:pt x="206" y="90"/>
                      <a:pt x="206" y="90"/>
                    </a:cubicBezTo>
                    <a:cubicBezTo>
                      <a:pt x="206" y="90"/>
                      <a:pt x="205" y="90"/>
                      <a:pt x="205" y="90"/>
                    </a:cubicBezTo>
                    <a:cubicBezTo>
                      <a:pt x="205" y="90"/>
                      <a:pt x="205" y="90"/>
                      <a:pt x="205" y="90"/>
                    </a:cubicBezTo>
                    <a:cubicBezTo>
                      <a:pt x="205" y="91"/>
                      <a:pt x="206" y="91"/>
                      <a:pt x="206" y="91"/>
                    </a:cubicBezTo>
                    <a:cubicBezTo>
                      <a:pt x="206" y="91"/>
                      <a:pt x="205" y="91"/>
                      <a:pt x="205" y="91"/>
                    </a:cubicBezTo>
                    <a:cubicBezTo>
                      <a:pt x="205" y="91"/>
                      <a:pt x="205" y="91"/>
                      <a:pt x="205" y="91"/>
                    </a:cubicBezTo>
                    <a:cubicBezTo>
                      <a:pt x="205" y="91"/>
                      <a:pt x="205" y="91"/>
                      <a:pt x="205" y="91"/>
                    </a:cubicBezTo>
                    <a:cubicBezTo>
                      <a:pt x="205" y="91"/>
                      <a:pt x="206" y="91"/>
                      <a:pt x="206" y="91"/>
                    </a:cubicBezTo>
                    <a:cubicBezTo>
                      <a:pt x="206" y="91"/>
                      <a:pt x="206" y="91"/>
                      <a:pt x="206" y="91"/>
                    </a:cubicBezTo>
                    <a:cubicBezTo>
                      <a:pt x="206" y="91"/>
                      <a:pt x="206" y="91"/>
                      <a:pt x="206" y="91"/>
                    </a:cubicBezTo>
                    <a:cubicBezTo>
                      <a:pt x="206" y="91"/>
                      <a:pt x="206" y="91"/>
                      <a:pt x="206" y="91"/>
                    </a:cubicBezTo>
                    <a:cubicBezTo>
                      <a:pt x="206" y="91"/>
                      <a:pt x="206" y="91"/>
                      <a:pt x="207" y="91"/>
                    </a:cubicBezTo>
                    <a:cubicBezTo>
                      <a:pt x="207" y="91"/>
                      <a:pt x="207" y="90"/>
                      <a:pt x="207" y="90"/>
                    </a:cubicBezTo>
                    <a:cubicBezTo>
                      <a:pt x="207" y="90"/>
                      <a:pt x="207" y="90"/>
                      <a:pt x="207" y="90"/>
                    </a:cubicBezTo>
                    <a:cubicBezTo>
                      <a:pt x="207" y="90"/>
                      <a:pt x="208" y="91"/>
                      <a:pt x="208" y="91"/>
                    </a:cubicBezTo>
                    <a:cubicBezTo>
                      <a:pt x="208" y="91"/>
                      <a:pt x="208" y="91"/>
                      <a:pt x="208" y="91"/>
                    </a:cubicBezTo>
                    <a:cubicBezTo>
                      <a:pt x="208" y="91"/>
                      <a:pt x="208" y="91"/>
                      <a:pt x="208" y="91"/>
                    </a:cubicBezTo>
                    <a:cubicBezTo>
                      <a:pt x="208" y="91"/>
                      <a:pt x="208" y="91"/>
                      <a:pt x="209" y="91"/>
                    </a:cubicBezTo>
                    <a:cubicBezTo>
                      <a:pt x="209" y="91"/>
                      <a:pt x="209" y="91"/>
                      <a:pt x="209" y="91"/>
                    </a:cubicBezTo>
                    <a:cubicBezTo>
                      <a:pt x="209" y="91"/>
                      <a:pt x="209" y="91"/>
                      <a:pt x="209" y="91"/>
                    </a:cubicBezTo>
                    <a:cubicBezTo>
                      <a:pt x="210" y="91"/>
                      <a:pt x="210" y="91"/>
                      <a:pt x="210" y="91"/>
                    </a:cubicBezTo>
                    <a:cubicBezTo>
                      <a:pt x="210" y="91"/>
                      <a:pt x="210" y="91"/>
                      <a:pt x="210" y="91"/>
                    </a:cubicBezTo>
                    <a:cubicBezTo>
                      <a:pt x="210" y="90"/>
                      <a:pt x="210" y="90"/>
                      <a:pt x="210" y="90"/>
                    </a:cubicBezTo>
                    <a:cubicBezTo>
                      <a:pt x="211" y="90"/>
                      <a:pt x="211" y="90"/>
                      <a:pt x="211" y="90"/>
                    </a:cubicBezTo>
                    <a:cubicBezTo>
                      <a:pt x="211" y="89"/>
                      <a:pt x="212" y="89"/>
                      <a:pt x="212" y="89"/>
                    </a:cubicBezTo>
                    <a:cubicBezTo>
                      <a:pt x="212" y="89"/>
                      <a:pt x="212" y="90"/>
                      <a:pt x="212" y="89"/>
                    </a:cubicBezTo>
                    <a:cubicBezTo>
                      <a:pt x="212" y="89"/>
                      <a:pt x="212" y="89"/>
                      <a:pt x="212" y="89"/>
                    </a:cubicBezTo>
                    <a:cubicBezTo>
                      <a:pt x="212" y="89"/>
                      <a:pt x="212" y="89"/>
                      <a:pt x="212" y="89"/>
                    </a:cubicBezTo>
                    <a:close/>
                    <a:moveTo>
                      <a:pt x="215" y="60"/>
                    </a:moveTo>
                    <a:cubicBezTo>
                      <a:pt x="215" y="60"/>
                      <a:pt x="215" y="60"/>
                      <a:pt x="215" y="60"/>
                    </a:cubicBezTo>
                    <a:cubicBezTo>
                      <a:pt x="215" y="60"/>
                      <a:pt x="215" y="60"/>
                      <a:pt x="214" y="60"/>
                    </a:cubicBezTo>
                    <a:cubicBezTo>
                      <a:pt x="214" y="60"/>
                      <a:pt x="214" y="60"/>
                      <a:pt x="214" y="60"/>
                    </a:cubicBezTo>
                    <a:cubicBezTo>
                      <a:pt x="214" y="60"/>
                      <a:pt x="214" y="60"/>
                      <a:pt x="214" y="60"/>
                    </a:cubicBezTo>
                    <a:cubicBezTo>
                      <a:pt x="214" y="60"/>
                      <a:pt x="214" y="60"/>
                      <a:pt x="214" y="60"/>
                    </a:cubicBezTo>
                    <a:cubicBezTo>
                      <a:pt x="214" y="60"/>
                      <a:pt x="214" y="60"/>
                      <a:pt x="214" y="59"/>
                    </a:cubicBezTo>
                    <a:cubicBezTo>
                      <a:pt x="214" y="59"/>
                      <a:pt x="214" y="59"/>
                      <a:pt x="214" y="59"/>
                    </a:cubicBezTo>
                    <a:cubicBezTo>
                      <a:pt x="214" y="59"/>
                      <a:pt x="214" y="59"/>
                      <a:pt x="214" y="59"/>
                    </a:cubicBezTo>
                    <a:cubicBezTo>
                      <a:pt x="214" y="59"/>
                      <a:pt x="214" y="59"/>
                      <a:pt x="214" y="59"/>
                    </a:cubicBezTo>
                    <a:cubicBezTo>
                      <a:pt x="214" y="59"/>
                      <a:pt x="214" y="59"/>
                      <a:pt x="214" y="59"/>
                    </a:cubicBezTo>
                    <a:cubicBezTo>
                      <a:pt x="214" y="59"/>
                      <a:pt x="214" y="59"/>
                      <a:pt x="214" y="59"/>
                    </a:cubicBezTo>
                    <a:cubicBezTo>
                      <a:pt x="214" y="59"/>
                      <a:pt x="214" y="59"/>
                      <a:pt x="214" y="59"/>
                    </a:cubicBezTo>
                    <a:cubicBezTo>
                      <a:pt x="214" y="58"/>
                      <a:pt x="213" y="59"/>
                      <a:pt x="213" y="59"/>
                    </a:cubicBezTo>
                    <a:cubicBezTo>
                      <a:pt x="213" y="59"/>
                      <a:pt x="213" y="58"/>
                      <a:pt x="213" y="58"/>
                    </a:cubicBezTo>
                    <a:cubicBezTo>
                      <a:pt x="213" y="58"/>
                      <a:pt x="213" y="58"/>
                      <a:pt x="213" y="58"/>
                    </a:cubicBezTo>
                    <a:cubicBezTo>
                      <a:pt x="212" y="58"/>
                      <a:pt x="212" y="58"/>
                      <a:pt x="212" y="58"/>
                    </a:cubicBezTo>
                    <a:cubicBezTo>
                      <a:pt x="212" y="58"/>
                      <a:pt x="211" y="58"/>
                      <a:pt x="211" y="58"/>
                    </a:cubicBezTo>
                    <a:cubicBezTo>
                      <a:pt x="211" y="58"/>
                      <a:pt x="210" y="58"/>
                      <a:pt x="210" y="58"/>
                    </a:cubicBezTo>
                    <a:cubicBezTo>
                      <a:pt x="210" y="58"/>
                      <a:pt x="209" y="58"/>
                      <a:pt x="209" y="58"/>
                    </a:cubicBezTo>
                    <a:cubicBezTo>
                      <a:pt x="209" y="58"/>
                      <a:pt x="209" y="58"/>
                      <a:pt x="209" y="58"/>
                    </a:cubicBezTo>
                    <a:cubicBezTo>
                      <a:pt x="209" y="58"/>
                      <a:pt x="209" y="58"/>
                      <a:pt x="209" y="58"/>
                    </a:cubicBezTo>
                    <a:cubicBezTo>
                      <a:pt x="209" y="59"/>
                      <a:pt x="209" y="59"/>
                      <a:pt x="208" y="59"/>
                    </a:cubicBezTo>
                    <a:cubicBezTo>
                      <a:pt x="208" y="59"/>
                      <a:pt x="208" y="59"/>
                      <a:pt x="208" y="59"/>
                    </a:cubicBezTo>
                    <a:cubicBezTo>
                      <a:pt x="208" y="59"/>
                      <a:pt x="208" y="59"/>
                      <a:pt x="208" y="58"/>
                    </a:cubicBezTo>
                    <a:cubicBezTo>
                      <a:pt x="208" y="58"/>
                      <a:pt x="208" y="58"/>
                      <a:pt x="208" y="58"/>
                    </a:cubicBezTo>
                    <a:cubicBezTo>
                      <a:pt x="207" y="58"/>
                      <a:pt x="207" y="58"/>
                      <a:pt x="207" y="59"/>
                    </a:cubicBezTo>
                    <a:cubicBezTo>
                      <a:pt x="207" y="59"/>
                      <a:pt x="207" y="59"/>
                      <a:pt x="207" y="59"/>
                    </a:cubicBezTo>
                    <a:cubicBezTo>
                      <a:pt x="207" y="59"/>
                      <a:pt x="207" y="59"/>
                      <a:pt x="207" y="59"/>
                    </a:cubicBezTo>
                    <a:cubicBezTo>
                      <a:pt x="207" y="59"/>
                      <a:pt x="207" y="59"/>
                      <a:pt x="207" y="59"/>
                    </a:cubicBezTo>
                    <a:cubicBezTo>
                      <a:pt x="207" y="60"/>
                      <a:pt x="207" y="60"/>
                      <a:pt x="207" y="60"/>
                    </a:cubicBezTo>
                    <a:cubicBezTo>
                      <a:pt x="207" y="60"/>
                      <a:pt x="207" y="60"/>
                      <a:pt x="207" y="60"/>
                    </a:cubicBezTo>
                    <a:cubicBezTo>
                      <a:pt x="207" y="60"/>
                      <a:pt x="207" y="60"/>
                      <a:pt x="207" y="60"/>
                    </a:cubicBezTo>
                    <a:cubicBezTo>
                      <a:pt x="207" y="60"/>
                      <a:pt x="207" y="60"/>
                      <a:pt x="207" y="60"/>
                    </a:cubicBezTo>
                    <a:cubicBezTo>
                      <a:pt x="207" y="60"/>
                      <a:pt x="207" y="60"/>
                      <a:pt x="207" y="60"/>
                    </a:cubicBezTo>
                    <a:cubicBezTo>
                      <a:pt x="207" y="61"/>
                      <a:pt x="207" y="61"/>
                      <a:pt x="207" y="61"/>
                    </a:cubicBezTo>
                    <a:cubicBezTo>
                      <a:pt x="208" y="61"/>
                      <a:pt x="208" y="61"/>
                      <a:pt x="208" y="61"/>
                    </a:cubicBezTo>
                    <a:cubicBezTo>
                      <a:pt x="208" y="61"/>
                      <a:pt x="208" y="61"/>
                      <a:pt x="208" y="61"/>
                    </a:cubicBezTo>
                    <a:cubicBezTo>
                      <a:pt x="208" y="61"/>
                      <a:pt x="208" y="62"/>
                      <a:pt x="208" y="62"/>
                    </a:cubicBezTo>
                    <a:cubicBezTo>
                      <a:pt x="208" y="62"/>
                      <a:pt x="208" y="62"/>
                      <a:pt x="208" y="62"/>
                    </a:cubicBezTo>
                    <a:cubicBezTo>
                      <a:pt x="209" y="62"/>
                      <a:pt x="209" y="62"/>
                      <a:pt x="209" y="62"/>
                    </a:cubicBezTo>
                    <a:cubicBezTo>
                      <a:pt x="209" y="62"/>
                      <a:pt x="209" y="62"/>
                      <a:pt x="209" y="62"/>
                    </a:cubicBezTo>
                    <a:cubicBezTo>
                      <a:pt x="209" y="62"/>
                      <a:pt x="209" y="62"/>
                      <a:pt x="209" y="62"/>
                    </a:cubicBezTo>
                    <a:cubicBezTo>
                      <a:pt x="209" y="62"/>
                      <a:pt x="209" y="62"/>
                      <a:pt x="210" y="62"/>
                    </a:cubicBezTo>
                    <a:cubicBezTo>
                      <a:pt x="210" y="62"/>
                      <a:pt x="210" y="63"/>
                      <a:pt x="210" y="63"/>
                    </a:cubicBezTo>
                    <a:cubicBezTo>
                      <a:pt x="210" y="63"/>
                      <a:pt x="210" y="63"/>
                      <a:pt x="211" y="63"/>
                    </a:cubicBezTo>
                    <a:cubicBezTo>
                      <a:pt x="211" y="63"/>
                      <a:pt x="211" y="63"/>
                      <a:pt x="211" y="63"/>
                    </a:cubicBezTo>
                    <a:cubicBezTo>
                      <a:pt x="211" y="63"/>
                      <a:pt x="211" y="63"/>
                      <a:pt x="211" y="63"/>
                    </a:cubicBezTo>
                    <a:cubicBezTo>
                      <a:pt x="212" y="63"/>
                      <a:pt x="212" y="63"/>
                      <a:pt x="212" y="63"/>
                    </a:cubicBezTo>
                    <a:cubicBezTo>
                      <a:pt x="212" y="63"/>
                      <a:pt x="212" y="63"/>
                      <a:pt x="212" y="63"/>
                    </a:cubicBezTo>
                    <a:cubicBezTo>
                      <a:pt x="212" y="63"/>
                      <a:pt x="213" y="63"/>
                      <a:pt x="213" y="63"/>
                    </a:cubicBezTo>
                    <a:cubicBezTo>
                      <a:pt x="213" y="63"/>
                      <a:pt x="213" y="63"/>
                      <a:pt x="213" y="63"/>
                    </a:cubicBezTo>
                    <a:cubicBezTo>
                      <a:pt x="213" y="62"/>
                      <a:pt x="214" y="62"/>
                      <a:pt x="214" y="62"/>
                    </a:cubicBezTo>
                    <a:cubicBezTo>
                      <a:pt x="214" y="62"/>
                      <a:pt x="214" y="62"/>
                      <a:pt x="214" y="62"/>
                    </a:cubicBezTo>
                    <a:cubicBezTo>
                      <a:pt x="214" y="62"/>
                      <a:pt x="214" y="62"/>
                      <a:pt x="215" y="62"/>
                    </a:cubicBezTo>
                    <a:cubicBezTo>
                      <a:pt x="215" y="62"/>
                      <a:pt x="215" y="62"/>
                      <a:pt x="215" y="62"/>
                    </a:cubicBezTo>
                    <a:cubicBezTo>
                      <a:pt x="215" y="62"/>
                      <a:pt x="215" y="62"/>
                      <a:pt x="215" y="61"/>
                    </a:cubicBezTo>
                    <a:cubicBezTo>
                      <a:pt x="215" y="61"/>
                      <a:pt x="215" y="61"/>
                      <a:pt x="215" y="60"/>
                    </a:cubicBezTo>
                    <a:cubicBezTo>
                      <a:pt x="215" y="60"/>
                      <a:pt x="215" y="60"/>
                      <a:pt x="215" y="60"/>
                    </a:cubicBezTo>
                    <a:cubicBezTo>
                      <a:pt x="215" y="60"/>
                      <a:pt x="215" y="60"/>
                      <a:pt x="215" y="60"/>
                    </a:cubicBezTo>
                    <a:close/>
                    <a:moveTo>
                      <a:pt x="218" y="60"/>
                    </a:moveTo>
                    <a:cubicBezTo>
                      <a:pt x="218" y="60"/>
                      <a:pt x="218" y="60"/>
                      <a:pt x="218" y="60"/>
                    </a:cubicBezTo>
                    <a:cubicBezTo>
                      <a:pt x="218" y="60"/>
                      <a:pt x="218" y="60"/>
                      <a:pt x="218" y="60"/>
                    </a:cubicBezTo>
                    <a:cubicBezTo>
                      <a:pt x="218" y="60"/>
                      <a:pt x="218" y="60"/>
                      <a:pt x="218" y="59"/>
                    </a:cubicBezTo>
                    <a:cubicBezTo>
                      <a:pt x="217" y="59"/>
                      <a:pt x="217" y="59"/>
                      <a:pt x="217" y="59"/>
                    </a:cubicBezTo>
                    <a:cubicBezTo>
                      <a:pt x="217" y="59"/>
                      <a:pt x="217" y="59"/>
                      <a:pt x="217" y="59"/>
                    </a:cubicBezTo>
                    <a:cubicBezTo>
                      <a:pt x="217" y="59"/>
                      <a:pt x="217" y="59"/>
                      <a:pt x="217" y="60"/>
                    </a:cubicBezTo>
                    <a:cubicBezTo>
                      <a:pt x="217" y="60"/>
                      <a:pt x="217" y="60"/>
                      <a:pt x="217" y="60"/>
                    </a:cubicBezTo>
                    <a:cubicBezTo>
                      <a:pt x="217" y="60"/>
                      <a:pt x="217" y="60"/>
                      <a:pt x="217" y="60"/>
                    </a:cubicBezTo>
                    <a:cubicBezTo>
                      <a:pt x="217" y="60"/>
                      <a:pt x="217" y="60"/>
                      <a:pt x="218" y="60"/>
                    </a:cubicBezTo>
                    <a:cubicBezTo>
                      <a:pt x="218" y="60"/>
                      <a:pt x="218" y="60"/>
                      <a:pt x="218" y="60"/>
                    </a:cubicBezTo>
                    <a:close/>
                    <a:moveTo>
                      <a:pt x="204" y="92"/>
                    </a:moveTo>
                    <a:cubicBezTo>
                      <a:pt x="204" y="92"/>
                      <a:pt x="204" y="92"/>
                      <a:pt x="204" y="92"/>
                    </a:cubicBezTo>
                    <a:cubicBezTo>
                      <a:pt x="204" y="93"/>
                      <a:pt x="204" y="93"/>
                      <a:pt x="204" y="93"/>
                    </a:cubicBezTo>
                    <a:cubicBezTo>
                      <a:pt x="203" y="93"/>
                      <a:pt x="203" y="93"/>
                      <a:pt x="203" y="93"/>
                    </a:cubicBezTo>
                    <a:cubicBezTo>
                      <a:pt x="203" y="93"/>
                      <a:pt x="203" y="93"/>
                      <a:pt x="203" y="93"/>
                    </a:cubicBezTo>
                    <a:cubicBezTo>
                      <a:pt x="203" y="93"/>
                      <a:pt x="204" y="93"/>
                      <a:pt x="204" y="93"/>
                    </a:cubicBezTo>
                    <a:cubicBezTo>
                      <a:pt x="204" y="93"/>
                      <a:pt x="204" y="93"/>
                      <a:pt x="204" y="93"/>
                    </a:cubicBezTo>
                    <a:cubicBezTo>
                      <a:pt x="204" y="93"/>
                      <a:pt x="204" y="93"/>
                      <a:pt x="204" y="93"/>
                    </a:cubicBezTo>
                    <a:cubicBezTo>
                      <a:pt x="204" y="93"/>
                      <a:pt x="204" y="93"/>
                      <a:pt x="204" y="93"/>
                    </a:cubicBezTo>
                    <a:cubicBezTo>
                      <a:pt x="204" y="93"/>
                      <a:pt x="204" y="93"/>
                      <a:pt x="204" y="92"/>
                    </a:cubicBezTo>
                    <a:cubicBezTo>
                      <a:pt x="204" y="92"/>
                      <a:pt x="204" y="92"/>
                      <a:pt x="204" y="92"/>
                    </a:cubicBezTo>
                    <a:cubicBezTo>
                      <a:pt x="204" y="92"/>
                      <a:pt x="204" y="92"/>
                      <a:pt x="204" y="92"/>
                    </a:cubicBezTo>
                    <a:close/>
                    <a:moveTo>
                      <a:pt x="220" y="57"/>
                    </a:moveTo>
                    <a:cubicBezTo>
                      <a:pt x="220" y="57"/>
                      <a:pt x="220" y="57"/>
                      <a:pt x="220" y="57"/>
                    </a:cubicBezTo>
                    <a:cubicBezTo>
                      <a:pt x="219" y="57"/>
                      <a:pt x="219" y="57"/>
                      <a:pt x="219" y="57"/>
                    </a:cubicBezTo>
                    <a:cubicBezTo>
                      <a:pt x="219" y="58"/>
                      <a:pt x="219" y="58"/>
                      <a:pt x="219" y="58"/>
                    </a:cubicBezTo>
                    <a:cubicBezTo>
                      <a:pt x="219" y="58"/>
                      <a:pt x="219" y="58"/>
                      <a:pt x="219" y="58"/>
                    </a:cubicBezTo>
                    <a:cubicBezTo>
                      <a:pt x="219" y="58"/>
                      <a:pt x="219" y="58"/>
                      <a:pt x="220" y="58"/>
                    </a:cubicBezTo>
                    <a:cubicBezTo>
                      <a:pt x="220" y="58"/>
                      <a:pt x="220" y="58"/>
                      <a:pt x="220" y="58"/>
                    </a:cubicBezTo>
                    <a:cubicBezTo>
                      <a:pt x="220" y="57"/>
                      <a:pt x="220" y="57"/>
                      <a:pt x="220" y="57"/>
                    </a:cubicBezTo>
                    <a:cubicBezTo>
                      <a:pt x="220" y="57"/>
                      <a:pt x="220" y="57"/>
                      <a:pt x="220" y="57"/>
                    </a:cubicBezTo>
                    <a:cubicBezTo>
                      <a:pt x="220" y="57"/>
                      <a:pt x="220" y="57"/>
                      <a:pt x="220" y="57"/>
                    </a:cubicBezTo>
                    <a:close/>
                    <a:moveTo>
                      <a:pt x="216" y="88"/>
                    </a:moveTo>
                    <a:cubicBezTo>
                      <a:pt x="216" y="88"/>
                      <a:pt x="216" y="88"/>
                      <a:pt x="216" y="88"/>
                    </a:cubicBezTo>
                    <a:cubicBezTo>
                      <a:pt x="216" y="88"/>
                      <a:pt x="216" y="88"/>
                      <a:pt x="216" y="88"/>
                    </a:cubicBezTo>
                    <a:cubicBezTo>
                      <a:pt x="216" y="88"/>
                      <a:pt x="216" y="88"/>
                      <a:pt x="216" y="89"/>
                    </a:cubicBezTo>
                    <a:cubicBezTo>
                      <a:pt x="216" y="89"/>
                      <a:pt x="216" y="89"/>
                      <a:pt x="216" y="89"/>
                    </a:cubicBezTo>
                    <a:cubicBezTo>
                      <a:pt x="216" y="89"/>
                      <a:pt x="216" y="89"/>
                      <a:pt x="216" y="89"/>
                    </a:cubicBezTo>
                    <a:cubicBezTo>
                      <a:pt x="216" y="89"/>
                      <a:pt x="216" y="89"/>
                      <a:pt x="216" y="88"/>
                    </a:cubicBezTo>
                    <a:cubicBezTo>
                      <a:pt x="216" y="88"/>
                      <a:pt x="216" y="88"/>
                      <a:pt x="217" y="88"/>
                    </a:cubicBezTo>
                    <a:cubicBezTo>
                      <a:pt x="217" y="88"/>
                      <a:pt x="217" y="88"/>
                      <a:pt x="217" y="88"/>
                    </a:cubicBezTo>
                    <a:cubicBezTo>
                      <a:pt x="217" y="88"/>
                      <a:pt x="217" y="88"/>
                      <a:pt x="217" y="88"/>
                    </a:cubicBezTo>
                    <a:cubicBezTo>
                      <a:pt x="217" y="88"/>
                      <a:pt x="217" y="88"/>
                      <a:pt x="216" y="88"/>
                    </a:cubicBezTo>
                    <a:close/>
                    <a:moveTo>
                      <a:pt x="265" y="82"/>
                    </a:moveTo>
                    <a:cubicBezTo>
                      <a:pt x="265" y="82"/>
                      <a:pt x="265" y="82"/>
                      <a:pt x="265" y="82"/>
                    </a:cubicBezTo>
                    <a:cubicBezTo>
                      <a:pt x="265" y="82"/>
                      <a:pt x="265" y="82"/>
                      <a:pt x="265" y="82"/>
                    </a:cubicBezTo>
                    <a:cubicBezTo>
                      <a:pt x="265" y="82"/>
                      <a:pt x="265" y="82"/>
                      <a:pt x="265" y="82"/>
                    </a:cubicBezTo>
                    <a:cubicBezTo>
                      <a:pt x="265" y="82"/>
                      <a:pt x="265" y="82"/>
                      <a:pt x="265" y="82"/>
                    </a:cubicBezTo>
                    <a:cubicBezTo>
                      <a:pt x="265" y="82"/>
                      <a:pt x="265" y="82"/>
                      <a:pt x="265" y="82"/>
                    </a:cubicBezTo>
                    <a:cubicBezTo>
                      <a:pt x="265" y="83"/>
                      <a:pt x="264" y="83"/>
                      <a:pt x="264" y="83"/>
                    </a:cubicBezTo>
                    <a:cubicBezTo>
                      <a:pt x="264" y="83"/>
                      <a:pt x="264" y="83"/>
                      <a:pt x="264" y="83"/>
                    </a:cubicBezTo>
                    <a:cubicBezTo>
                      <a:pt x="264" y="83"/>
                      <a:pt x="264" y="83"/>
                      <a:pt x="265" y="83"/>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5" y="82"/>
                      <a:pt x="265" y="82"/>
                      <a:pt x="265" y="82"/>
                    </a:cubicBezTo>
                    <a:cubicBezTo>
                      <a:pt x="265" y="82"/>
                      <a:pt x="265" y="82"/>
                      <a:pt x="265" y="82"/>
                    </a:cubicBezTo>
                    <a:cubicBezTo>
                      <a:pt x="265" y="82"/>
                      <a:pt x="265" y="82"/>
                      <a:pt x="265" y="82"/>
                    </a:cubicBezTo>
                    <a:cubicBezTo>
                      <a:pt x="265" y="82"/>
                      <a:pt x="265" y="82"/>
                      <a:pt x="265" y="82"/>
                    </a:cubicBezTo>
                    <a:close/>
                    <a:moveTo>
                      <a:pt x="265" y="81"/>
                    </a:moveTo>
                    <a:cubicBezTo>
                      <a:pt x="265" y="81"/>
                      <a:pt x="265" y="81"/>
                      <a:pt x="265" y="81"/>
                    </a:cubicBezTo>
                    <a:cubicBezTo>
                      <a:pt x="265" y="81"/>
                      <a:pt x="265" y="81"/>
                      <a:pt x="265" y="81"/>
                    </a:cubicBezTo>
                    <a:cubicBezTo>
                      <a:pt x="265" y="81"/>
                      <a:pt x="264" y="81"/>
                      <a:pt x="265" y="81"/>
                    </a:cubicBezTo>
                    <a:cubicBezTo>
                      <a:pt x="265" y="81"/>
                      <a:pt x="265" y="81"/>
                      <a:pt x="265" y="81"/>
                    </a:cubicBezTo>
                    <a:cubicBezTo>
                      <a:pt x="265" y="81"/>
                      <a:pt x="265" y="81"/>
                      <a:pt x="265" y="81"/>
                    </a:cubicBezTo>
                    <a:cubicBezTo>
                      <a:pt x="265" y="82"/>
                      <a:pt x="265" y="82"/>
                      <a:pt x="265" y="82"/>
                    </a:cubicBezTo>
                    <a:cubicBezTo>
                      <a:pt x="265" y="82"/>
                      <a:pt x="265" y="82"/>
                      <a:pt x="265" y="82"/>
                    </a:cubicBezTo>
                    <a:cubicBezTo>
                      <a:pt x="265" y="82"/>
                      <a:pt x="265" y="82"/>
                      <a:pt x="265" y="82"/>
                    </a:cubicBezTo>
                    <a:cubicBezTo>
                      <a:pt x="265" y="82"/>
                      <a:pt x="265" y="82"/>
                      <a:pt x="265" y="82"/>
                    </a:cubicBezTo>
                    <a:cubicBezTo>
                      <a:pt x="265" y="81"/>
                      <a:pt x="265" y="81"/>
                      <a:pt x="265" y="81"/>
                    </a:cubicBezTo>
                    <a:cubicBezTo>
                      <a:pt x="265" y="81"/>
                      <a:pt x="265" y="81"/>
                      <a:pt x="265" y="81"/>
                    </a:cubicBezTo>
                    <a:cubicBezTo>
                      <a:pt x="265" y="81"/>
                      <a:pt x="265" y="81"/>
                      <a:pt x="265" y="81"/>
                    </a:cubicBezTo>
                    <a:cubicBezTo>
                      <a:pt x="265" y="81"/>
                      <a:pt x="265" y="81"/>
                      <a:pt x="265" y="81"/>
                    </a:cubicBezTo>
                    <a:close/>
                    <a:moveTo>
                      <a:pt x="255" y="73"/>
                    </a:moveTo>
                    <a:cubicBezTo>
                      <a:pt x="254" y="73"/>
                      <a:pt x="254" y="73"/>
                      <a:pt x="254" y="73"/>
                    </a:cubicBezTo>
                    <a:cubicBezTo>
                      <a:pt x="254" y="73"/>
                      <a:pt x="254" y="73"/>
                      <a:pt x="254" y="73"/>
                    </a:cubicBezTo>
                    <a:cubicBezTo>
                      <a:pt x="254" y="73"/>
                      <a:pt x="254" y="74"/>
                      <a:pt x="254" y="74"/>
                    </a:cubicBezTo>
                    <a:cubicBezTo>
                      <a:pt x="254" y="74"/>
                      <a:pt x="254" y="74"/>
                      <a:pt x="254" y="75"/>
                    </a:cubicBezTo>
                    <a:cubicBezTo>
                      <a:pt x="254" y="75"/>
                      <a:pt x="254" y="75"/>
                      <a:pt x="254" y="75"/>
                    </a:cubicBezTo>
                    <a:cubicBezTo>
                      <a:pt x="254" y="75"/>
                      <a:pt x="253" y="75"/>
                      <a:pt x="253" y="76"/>
                    </a:cubicBezTo>
                    <a:cubicBezTo>
                      <a:pt x="253" y="76"/>
                      <a:pt x="253" y="76"/>
                      <a:pt x="253" y="76"/>
                    </a:cubicBezTo>
                    <a:cubicBezTo>
                      <a:pt x="253" y="76"/>
                      <a:pt x="253" y="76"/>
                      <a:pt x="253" y="77"/>
                    </a:cubicBezTo>
                    <a:cubicBezTo>
                      <a:pt x="253" y="77"/>
                      <a:pt x="253" y="77"/>
                      <a:pt x="253" y="77"/>
                    </a:cubicBezTo>
                    <a:cubicBezTo>
                      <a:pt x="253" y="77"/>
                      <a:pt x="253" y="77"/>
                      <a:pt x="253" y="77"/>
                    </a:cubicBezTo>
                    <a:cubicBezTo>
                      <a:pt x="253" y="77"/>
                      <a:pt x="253" y="77"/>
                      <a:pt x="253" y="78"/>
                    </a:cubicBezTo>
                    <a:cubicBezTo>
                      <a:pt x="252" y="78"/>
                      <a:pt x="252" y="78"/>
                      <a:pt x="252" y="78"/>
                    </a:cubicBezTo>
                    <a:cubicBezTo>
                      <a:pt x="253" y="78"/>
                      <a:pt x="253" y="78"/>
                      <a:pt x="253" y="77"/>
                    </a:cubicBezTo>
                    <a:cubicBezTo>
                      <a:pt x="253" y="77"/>
                      <a:pt x="253" y="77"/>
                      <a:pt x="253" y="77"/>
                    </a:cubicBezTo>
                    <a:cubicBezTo>
                      <a:pt x="253" y="77"/>
                      <a:pt x="253" y="77"/>
                      <a:pt x="253" y="77"/>
                    </a:cubicBezTo>
                    <a:cubicBezTo>
                      <a:pt x="253" y="77"/>
                      <a:pt x="253" y="77"/>
                      <a:pt x="253" y="77"/>
                    </a:cubicBezTo>
                    <a:cubicBezTo>
                      <a:pt x="253" y="77"/>
                      <a:pt x="253" y="77"/>
                      <a:pt x="253" y="77"/>
                    </a:cubicBezTo>
                    <a:cubicBezTo>
                      <a:pt x="253" y="76"/>
                      <a:pt x="253" y="76"/>
                      <a:pt x="253" y="76"/>
                    </a:cubicBezTo>
                    <a:cubicBezTo>
                      <a:pt x="254" y="76"/>
                      <a:pt x="254" y="76"/>
                      <a:pt x="254" y="76"/>
                    </a:cubicBezTo>
                    <a:cubicBezTo>
                      <a:pt x="254" y="75"/>
                      <a:pt x="254" y="75"/>
                      <a:pt x="254" y="75"/>
                    </a:cubicBezTo>
                    <a:cubicBezTo>
                      <a:pt x="254" y="75"/>
                      <a:pt x="254" y="74"/>
                      <a:pt x="255" y="74"/>
                    </a:cubicBezTo>
                    <a:cubicBezTo>
                      <a:pt x="255" y="74"/>
                      <a:pt x="255" y="74"/>
                      <a:pt x="255" y="73"/>
                    </a:cubicBezTo>
                    <a:cubicBezTo>
                      <a:pt x="255" y="73"/>
                      <a:pt x="255" y="73"/>
                      <a:pt x="255" y="73"/>
                    </a:cubicBezTo>
                    <a:cubicBezTo>
                      <a:pt x="255" y="73"/>
                      <a:pt x="255" y="73"/>
                      <a:pt x="255" y="73"/>
                    </a:cubicBezTo>
                    <a:close/>
                    <a:moveTo>
                      <a:pt x="265" y="78"/>
                    </a:moveTo>
                    <a:cubicBezTo>
                      <a:pt x="265" y="78"/>
                      <a:pt x="265" y="78"/>
                      <a:pt x="264" y="77"/>
                    </a:cubicBezTo>
                    <a:cubicBezTo>
                      <a:pt x="265" y="77"/>
                      <a:pt x="265" y="77"/>
                      <a:pt x="265" y="77"/>
                    </a:cubicBezTo>
                    <a:cubicBezTo>
                      <a:pt x="265" y="77"/>
                      <a:pt x="265" y="78"/>
                      <a:pt x="265" y="78"/>
                    </a:cubicBezTo>
                    <a:cubicBezTo>
                      <a:pt x="265" y="78"/>
                      <a:pt x="265" y="77"/>
                      <a:pt x="265" y="77"/>
                    </a:cubicBezTo>
                    <a:cubicBezTo>
                      <a:pt x="265" y="77"/>
                      <a:pt x="265" y="77"/>
                      <a:pt x="265" y="77"/>
                    </a:cubicBezTo>
                    <a:cubicBezTo>
                      <a:pt x="265" y="77"/>
                      <a:pt x="265" y="77"/>
                      <a:pt x="265" y="77"/>
                    </a:cubicBezTo>
                    <a:cubicBezTo>
                      <a:pt x="265" y="77"/>
                      <a:pt x="265" y="77"/>
                      <a:pt x="265" y="77"/>
                    </a:cubicBezTo>
                    <a:cubicBezTo>
                      <a:pt x="265" y="77"/>
                      <a:pt x="265" y="77"/>
                      <a:pt x="265" y="77"/>
                    </a:cubicBezTo>
                    <a:cubicBezTo>
                      <a:pt x="265" y="77"/>
                      <a:pt x="265" y="77"/>
                      <a:pt x="265" y="76"/>
                    </a:cubicBezTo>
                    <a:cubicBezTo>
                      <a:pt x="265" y="76"/>
                      <a:pt x="265" y="76"/>
                      <a:pt x="265" y="76"/>
                    </a:cubicBezTo>
                    <a:cubicBezTo>
                      <a:pt x="265" y="76"/>
                      <a:pt x="265" y="76"/>
                      <a:pt x="265" y="76"/>
                    </a:cubicBezTo>
                    <a:cubicBezTo>
                      <a:pt x="265" y="76"/>
                      <a:pt x="265" y="76"/>
                      <a:pt x="265" y="76"/>
                    </a:cubicBezTo>
                    <a:cubicBezTo>
                      <a:pt x="265" y="76"/>
                      <a:pt x="265" y="76"/>
                      <a:pt x="265" y="75"/>
                    </a:cubicBezTo>
                    <a:cubicBezTo>
                      <a:pt x="265" y="75"/>
                      <a:pt x="265" y="75"/>
                      <a:pt x="265" y="75"/>
                    </a:cubicBezTo>
                    <a:cubicBezTo>
                      <a:pt x="265" y="75"/>
                      <a:pt x="265" y="75"/>
                      <a:pt x="265" y="75"/>
                    </a:cubicBezTo>
                    <a:cubicBezTo>
                      <a:pt x="265" y="75"/>
                      <a:pt x="265" y="75"/>
                      <a:pt x="265" y="75"/>
                    </a:cubicBezTo>
                    <a:cubicBezTo>
                      <a:pt x="265" y="75"/>
                      <a:pt x="265" y="75"/>
                      <a:pt x="265" y="75"/>
                    </a:cubicBezTo>
                    <a:cubicBezTo>
                      <a:pt x="265" y="75"/>
                      <a:pt x="265" y="75"/>
                      <a:pt x="265" y="75"/>
                    </a:cubicBezTo>
                    <a:cubicBezTo>
                      <a:pt x="265" y="75"/>
                      <a:pt x="265" y="75"/>
                      <a:pt x="265" y="75"/>
                    </a:cubicBezTo>
                    <a:cubicBezTo>
                      <a:pt x="265" y="75"/>
                      <a:pt x="265" y="75"/>
                      <a:pt x="265" y="75"/>
                    </a:cubicBezTo>
                    <a:cubicBezTo>
                      <a:pt x="265" y="74"/>
                      <a:pt x="264" y="74"/>
                      <a:pt x="264" y="74"/>
                    </a:cubicBezTo>
                    <a:cubicBezTo>
                      <a:pt x="264" y="74"/>
                      <a:pt x="264" y="74"/>
                      <a:pt x="264" y="74"/>
                    </a:cubicBezTo>
                    <a:cubicBezTo>
                      <a:pt x="264" y="74"/>
                      <a:pt x="263" y="74"/>
                      <a:pt x="263" y="74"/>
                    </a:cubicBezTo>
                    <a:cubicBezTo>
                      <a:pt x="264" y="74"/>
                      <a:pt x="263" y="74"/>
                      <a:pt x="263" y="74"/>
                    </a:cubicBezTo>
                    <a:cubicBezTo>
                      <a:pt x="263" y="75"/>
                      <a:pt x="264" y="74"/>
                      <a:pt x="264" y="75"/>
                    </a:cubicBezTo>
                    <a:cubicBezTo>
                      <a:pt x="264" y="75"/>
                      <a:pt x="264" y="75"/>
                      <a:pt x="264" y="75"/>
                    </a:cubicBezTo>
                    <a:cubicBezTo>
                      <a:pt x="263" y="75"/>
                      <a:pt x="263" y="75"/>
                      <a:pt x="263" y="75"/>
                    </a:cubicBezTo>
                    <a:cubicBezTo>
                      <a:pt x="263" y="75"/>
                      <a:pt x="263" y="75"/>
                      <a:pt x="263" y="75"/>
                    </a:cubicBezTo>
                    <a:cubicBezTo>
                      <a:pt x="263" y="75"/>
                      <a:pt x="263" y="75"/>
                      <a:pt x="263" y="75"/>
                    </a:cubicBezTo>
                    <a:cubicBezTo>
                      <a:pt x="263" y="75"/>
                      <a:pt x="263" y="75"/>
                      <a:pt x="263" y="75"/>
                    </a:cubicBezTo>
                    <a:cubicBezTo>
                      <a:pt x="263" y="75"/>
                      <a:pt x="263" y="75"/>
                      <a:pt x="263" y="75"/>
                    </a:cubicBezTo>
                    <a:cubicBezTo>
                      <a:pt x="263" y="75"/>
                      <a:pt x="263" y="75"/>
                      <a:pt x="263" y="76"/>
                    </a:cubicBezTo>
                    <a:cubicBezTo>
                      <a:pt x="263" y="76"/>
                      <a:pt x="263" y="76"/>
                      <a:pt x="263" y="76"/>
                    </a:cubicBezTo>
                    <a:cubicBezTo>
                      <a:pt x="263" y="76"/>
                      <a:pt x="263" y="76"/>
                      <a:pt x="263" y="76"/>
                    </a:cubicBezTo>
                    <a:cubicBezTo>
                      <a:pt x="262" y="76"/>
                      <a:pt x="262" y="76"/>
                      <a:pt x="262" y="76"/>
                    </a:cubicBezTo>
                    <a:cubicBezTo>
                      <a:pt x="262" y="76"/>
                      <a:pt x="262" y="76"/>
                      <a:pt x="262" y="76"/>
                    </a:cubicBezTo>
                    <a:cubicBezTo>
                      <a:pt x="262" y="76"/>
                      <a:pt x="262" y="76"/>
                      <a:pt x="262" y="76"/>
                    </a:cubicBezTo>
                    <a:cubicBezTo>
                      <a:pt x="262" y="76"/>
                      <a:pt x="262" y="76"/>
                      <a:pt x="262" y="76"/>
                    </a:cubicBezTo>
                    <a:cubicBezTo>
                      <a:pt x="262" y="76"/>
                      <a:pt x="262" y="76"/>
                      <a:pt x="262" y="76"/>
                    </a:cubicBezTo>
                    <a:cubicBezTo>
                      <a:pt x="262" y="76"/>
                      <a:pt x="263" y="76"/>
                      <a:pt x="263" y="76"/>
                    </a:cubicBezTo>
                    <a:cubicBezTo>
                      <a:pt x="263" y="76"/>
                      <a:pt x="263" y="76"/>
                      <a:pt x="263" y="76"/>
                    </a:cubicBezTo>
                    <a:cubicBezTo>
                      <a:pt x="263" y="76"/>
                      <a:pt x="263" y="76"/>
                      <a:pt x="263" y="76"/>
                    </a:cubicBezTo>
                    <a:cubicBezTo>
                      <a:pt x="263" y="77"/>
                      <a:pt x="263" y="77"/>
                      <a:pt x="263" y="77"/>
                    </a:cubicBezTo>
                    <a:cubicBezTo>
                      <a:pt x="263" y="77"/>
                      <a:pt x="263" y="77"/>
                      <a:pt x="262" y="77"/>
                    </a:cubicBezTo>
                    <a:cubicBezTo>
                      <a:pt x="262" y="77"/>
                      <a:pt x="262" y="77"/>
                      <a:pt x="262" y="77"/>
                    </a:cubicBezTo>
                    <a:cubicBezTo>
                      <a:pt x="262" y="77"/>
                      <a:pt x="262" y="77"/>
                      <a:pt x="262" y="77"/>
                    </a:cubicBezTo>
                    <a:cubicBezTo>
                      <a:pt x="262" y="77"/>
                      <a:pt x="262" y="77"/>
                      <a:pt x="262" y="77"/>
                    </a:cubicBezTo>
                    <a:cubicBezTo>
                      <a:pt x="262" y="77"/>
                      <a:pt x="262" y="78"/>
                      <a:pt x="262" y="78"/>
                    </a:cubicBezTo>
                    <a:cubicBezTo>
                      <a:pt x="262" y="78"/>
                      <a:pt x="262" y="78"/>
                      <a:pt x="262" y="78"/>
                    </a:cubicBezTo>
                    <a:cubicBezTo>
                      <a:pt x="262" y="78"/>
                      <a:pt x="262" y="78"/>
                      <a:pt x="262" y="78"/>
                    </a:cubicBezTo>
                    <a:cubicBezTo>
                      <a:pt x="262" y="78"/>
                      <a:pt x="262" y="79"/>
                      <a:pt x="262" y="79"/>
                    </a:cubicBezTo>
                    <a:cubicBezTo>
                      <a:pt x="262" y="79"/>
                      <a:pt x="262" y="79"/>
                      <a:pt x="262" y="79"/>
                    </a:cubicBezTo>
                    <a:cubicBezTo>
                      <a:pt x="262" y="79"/>
                      <a:pt x="262" y="78"/>
                      <a:pt x="262" y="78"/>
                    </a:cubicBezTo>
                    <a:cubicBezTo>
                      <a:pt x="262" y="78"/>
                      <a:pt x="262" y="78"/>
                      <a:pt x="262" y="78"/>
                    </a:cubicBezTo>
                    <a:cubicBezTo>
                      <a:pt x="262" y="78"/>
                      <a:pt x="262" y="78"/>
                      <a:pt x="262" y="78"/>
                    </a:cubicBezTo>
                    <a:cubicBezTo>
                      <a:pt x="262" y="78"/>
                      <a:pt x="261" y="78"/>
                      <a:pt x="261" y="78"/>
                    </a:cubicBezTo>
                    <a:cubicBezTo>
                      <a:pt x="261" y="78"/>
                      <a:pt x="261" y="78"/>
                      <a:pt x="261" y="78"/>
                    </a:cubicBezTo>
                    <a:cubicBezTo>
                      <a:pt x="261" y="78"/>
                      <a:pt x="261" y="78"/>
                      <a:pt x="261" y="79"/>
                    </a:cubicBezTo>
                    <a:cubicBezTo>
                      <a:pt x="261" y="79"/>
                      <a:pt x="261" y="79"/>
                      <a:pt x="261" y="79"/>
                    </a:cubicBezTo>
                    <a:cubicBezTo>
                      <a:pt x="261" y="79"/>
                      <a:pt x="261" y="79"/>
                      <a:pt x="261" y="79"/>
                    </a:cubicBezTo>
                    <a:cubicBezTo>
                      <a:pt x="261" y="79"/>
                      <a:pt x="262" y="79"/>
                      <a:pt x="262" y="79"/>
                    </a:cubicBezTo>
                    <a:cubicBezTo>
                      <a:pt x="262" y="79"/>
                      <a:pt x="262" y="79"/>
                      <a:pt x="262" y="79"/>
                    </a:cubicBezTo>
                    <a:cubicBezTo>
                      <a:pt x="262" y="79"/>
                      <a:pt x="262" y="79"/>
                      <a:pt x="262" y="80"/>
                    </a:cubicBezTo>
                    <a:cubicBezTo>
                      <a:pt x="262" y="80"/>
                      <a:pt x="262" y="80"/>
                      <a:pt x="262" y="80"/>
                    </a:cubicBezTo>
                    <a:cubicBezTo>
                      <a:pt x="263" y="80"/>
                      <a:pt x="263" y="80"/>
                      <a:pt x="263" y="80"/>
                    </a:cubicBezTo>
                    <a:cubicBezTo>
                      <a:pt x="263" y="80"/>
                      <a:pt x="263" y="80"/>
                      <a:pt x="263" y="80"/>
                    </a:cubicBezTo>
                    <a:cubicBezTo>
                      <a:pt x="263" y="80"/>
                      <a:pt x="263" y="80"/>
                      <a:pt x="263" y="80"/>
                    </a:cubicBezTo>
                    <a:cubicBezTo>
                      <a:pt x="263" y="80"/>
                      <a:pt x="263" y="80"/>
                      <a:pt x="263" y="80"/>
                    </a:cubicBezTo>
                    <a:cubicBezTo>
                      <a:pt x="263" y="80"/>
                      <a:pt x="263" y="80"/>
                      <a:pt x="263" y="80"/>
                    </a:cubicBezTo>
                    <a:cubicBezTo>
                      <a:pt x="263" y="80"/>
                      <a:pt x="263" y="81"/>
                      <a:pt x="262" y="80"/>
                    </a:cubicBezTo>
                    <a:cubicBezTo>
                      <a:pt x="262" y="80"/>
                      <a:pt x="262" y="80"/>
                      <a:pt x="262" y="80"/>
                    </a:cubicBezTo>
                    <a:cubicBezTo>
                      <a:pt x="262" y="80"/>
                      <a:pt x="262" y="80"/>
                      <a:pt x="262" y="80"/>
                    </a:cubicBezTo>
                    <a:cubicBezTo>
                      <a:pt x="262" y="80"/>
                      <a:pt x="262" y="80"/>
                      <a:pt x="262" y="79"/>
                    </a:cubicBezTo>
                    <a:cubicBezTo>
                      <a:pt x="262" y="79"/>
                      <a:pt x="262" y="79"/>
                      <a:pt x="262" y="79"/>
                    </a:cubicBezTo>
                    <a:cubicBezTo>
                      <a:pt x="261" y="79"/>
                      <a:pt x="261" y="79"/>
                      <a:pt x="261" y="79"/>
                    </a:cubicBezTo>
                    <a:cubicBezTo>
                      <a:pt x="261" y="79"/>
                      <a:pt x="261" y="79"/>
                      <a:pt x="261" y="79"/>
                    </a:cubicBezTo>
                    <a:cubicBezTo>
                      <a:pt x="261" y="79"/>
                      <a:pt x="261" y="79"/>
                      <a:pt x="261" y="79"/>
                    </a:cubicBezTo>
                    <a:cubicBezTo>
                      <a:pt x="261" y="79"/>
                      <a:pt x="261" y="80"/>
                      <a:pt x="261" y="80"/>
                    </a:cubicBezTo>
                    <a:cubicBezTo>
                      <a:pt x="261" y="80"/>
                      <a:pt x="261" y="80"/>
                      <a:pt x="261" y="80"/>
                    </a:cubicBezTo>
                    <a:cubicBezTo>
                      <a:pt x="261" y="80"/>
                      <a:pt x="261" y="81"/>
                      <a:pt x="261" y="81"/>
                    </a:cubicBezTo>
                    <a:cubicBezTo>
                      <a:pt x="261" y="81"/>
                      <a:pt x="261" y="81"/>
                      <a:pt x="261" y="81"/>
                    </a:cubicBezTo>
                    <a:cubicBezTo>
                      <a:pt x="261" y="81"/>
                      <a:pt x="261" y="81"/>
                      <a:pt x="261" y="81"/>
                    </a:cubicBezTo>
                    <a:cubicBezTo>
                      <a:pt x="261" y="81"/>
                      <a:pt x="261" y="81"/>
                      <a:pt x="262" y="81"/>
                    </a:cubicBezTo>
                    <a:cubicBezTo>
                      <a:pt x="262" y="81"/>
                      <a:pt x="262" y="81"/>
                      <a:pt x="262" y="81"/>
                    </a:cubicBezTo>
                    <a:cubicBezTo>
                      <a:pt x="262" y="81"/>
                      <a:pt x="262" y="82"/>
                      <a:pt x="262" y="81"/>
                    </a:cubicBezTo>
                    <a:cubicBezTo>
                      <a:pt x="261" y="81"/>
                      <a:pt x="261" y="81"/>
                      <a:pt x="261" y="81"/>
                    </a:cubicBezTo>
                    <a:cubicBezTo>
                      <a:pt x="261" y="81"/>
                      <a:pt x="261" y="81"/>
                      <a:pt x="261" y="81"/>
                    </a:cubicBezTo>
                    <a:cubicBezTo>
                      <a:pt x="261" y="81"/>
                      <a:pt x="261" y="81"/>
                      <a:pt x="261" y="81"/>
                    </a:cubicBezTo>
                    <a:cubicBezTo>
                      <a:pt x="261" y="81"/>
                      <a:pt x="261" y="81"/>
                      <a:pt x="261" y="81"/>
                    </a:cubicBezTo>
                    <a:cubicBezTo>
                      <a:pt x="261" y="82"/>
                      <a:pt x="261" y="82"/>
                      <a:pt x="261" y="82"/>
                    </a:cubicBezTo>
                    <a:cubicBezTo>
                      <a:pt x="261" y="82"/>
                      <a:pt x="261" y="83"/>
                      <a:pt x="261" y="83"/>
                    </a:cubicBezTo>
                    <a:cubicBezTo>
                      <a:pt x="261" y="83"/>
                      <a:pt x="261" y="83"/>
                      <a:pt x="261" y="83"/>
                    </a:cubicBezTo>
                    <a:cubicBezTo>
                      <a:pt x="261" y="83"/>
                      <a:pt x="261" y="83"/>
                      <a:pt x="261" y="84"/>
                    </a:cubicBezTo>
                    <a:cubicBezTo>
                      <a:pt x="261" y="84"/>
                      <a:pt x="261" y="84"/>
                      <a:pt x="261" y="84"/>
                    </a:cubicBezTo>
                    <a:cubicBezTo>
                      <a:pt x="261" y="84"/>
                      <a:pt x="261" y="84"/>
                      <a:pt x="262" y="84"/>
                    </a:cubicBezTo>
                    <a:cubicBezTo>
                      <a:pt x="262" y="84"/>
                      <a:pt x="262" y="84"/>
                      <a:pt x="262" y="84"/>
                    </a:cubicBezTo>
                    <a:cubicBezTo>
                      <a:pt x="262" y="84"/>
                      <a:pt x="262" y="84"/>
                      <a:pt x="262" y="84"/>
                    </a:cubicBezTo>
                    <a:cubicBezTo>
                      <a:pt x="263" y="83"/>
                      <a:pt x="263" y="83"/>
                      <a:pt x="263" y="83"/>
                    </a:cubicBezTo>
                    <a:cubicBezTo>
                      <a:pt x="263" y="83"/>
                      <a:pt x="263" y="83"/>
                      <a:pt x="263" y="83"/>
                    </a:cubicBezTo>
                    <a:cubicBezTo>
                      <a:pt x="263" y="83"/>
                      <a:pt x="263" y="83"/>
                      <a:pt x="263" y="83"/>
                    </a:cubicBezTo>
                    <a:cubicBezTo>
                      <a:pt x="263" y="83"/>
                      <a:pt x="263" y="83"/>
                      <a:pt x="263" y="83"/>
                    </a:cubicBezTo>
                    <a:cubicBezTo>
                      <a:pt x="263" y="83"/>
                      <a:pt x="263" y="83"/>
                      <a:pt x="263" y="83"/>
                    </a:cubicBezTo>
                    <a:cubicBezTo>
                      <a:pt x="263" y="82"/>
                      <a:pt x="263" y="82"/>
                      <a:pt x="263" y="82"/>
                    </a:cubicBezTo>
                    <a:cubicBezTo>
                      <a:pt x="263" y="82"/>
                      <a:pt x="263" y="82"/>
                      <a:pt x="263" y="82"/>
                    </a:cubicBezTo>
                    <a:cubicBezTo>
                      <a:pt x="264" y="82"/>
                      <a:pt x="264" y="82"/>
                      <a:pt x="264" y="82"/>
                    </a:cubicBezTo>
                    <a:cubicBezTo>
                      <a:pt x="264" y="82"/>
                      <a:pt x="264" y="82"/>
                      <a:pt x="264" y="82"/>
                    </a:cubicBezTo>
                    <a:cubicBezTo>
                      <a:pt x="264" y="82"/>
                      <a:pt x="264" y="82"/>
                      <a:pt x="263" y="82"/>
                    </a:cubicBezTo>
                    <a:cubicBezTo>
                      <a:pt x="263" y="82"/>
                      <a:pt x="264" y="81"/>
                      <a:pt x="263" y="81"/>
                    </a:cubicBezTo>
                    <a:cubicBezTo>
                      <a:pt x="263" y="81"/>
                      <a:pt x="263" y="81"/>
                      <a:pt x="263" y="81"/>
                    </a:cubicBezTo>
                    <a:cubicBezTo>
                      <a:pt x="264" y="81"/>
                      <a:pt x="264" y="81"/>
                      <a:pt x="264" y="81"/>
                    </a:cubicBezTo>
                    <a:cubicBezTo>
                      <a:pt x="264" y="81"/>
                      <a:pt x="264" y="81"/>
                      <a:pt x="264" y="81"/>
                    </a:cubicBezTo>
                    <a:cubicBezTo>
                      <a:pt x="264" y="81"/>
                      <a:pt x="264" y="82"/>
                      <a:pt x="264" y="81"/>
                    </a:cubicBezTo>
                    <a:cubicBezTo>
                      <a:pt x="264" y="81"/>
                      <a:pt x="264" y="81"/>
                      <a:pt x="264" y="81"/>
                    </a:cubicBezTo>
                    <a:cubicBezTo>
                      <a:pt x="264" y="81"/>
                      <a:pt x="264" y="81"/>
                      <a:pt x="264" y="81"/>
                    </a:cubicBezTo>
                    <a:cubicBezTo>
                      <a:pt x="264" y="81"/>
                      <a:pt x="264" y="81"/>
                      <a:pt x="264" y="81"/>
                    </a:cubicBezTo>
                    <a:cubicBezTo>
                      <a:pt x="264" y="81"/>
                      <a:pt x="264" y="81"/>
                      <a:pt x="264" y="81"/>
                    </a:cubicBezTo>
                    <a:cubicBezTo>
                      <a:pt x="264" y="81"/>
                      <a:pt x="264" y="81"/>
                      <a:pt x="264" y="81"/>
                    </a:cubicBezTo>
                    <a:cubicBezTo>
                      <a:pt x="264" y="80"/>
                      <a:pt x="264" y="80"/>
                      <a:pt x="264" y="80"/>
                    </a:cubicBezTo>
                    <a:cubicBezTo>
                      <a:pt x="264" y="80"/>
                      <a:pt x="264" y="80"/>
                      <a:pt x="264" y="80"/>
                    </a:cubicBezTo>
                    <a:cubicBezTo>
                      <a:pt x="264" y="80"/>
                      <a:pt x="263" y="80"/>
                      <a:pt x="264" y="80"/>
                    </a:cubicBezTo>
                    <a:cubicBezTo>
                      <a:pt x="264" y="80"/>
                      <a:pt x="264" y="80"/>
                      <a:pt x="264" y="80"/>
                    </a:cubicBezTo>
                    <a:cubicBezTo>
                      <a:pt x="264" y="80"/>
                      <a:pt x="264" y="80"/>
                      <a:pt x="264" y="80"/>
                    </a:cubicBezTo>
                    <a:cubicBezTo>
                      <a:pt x="264" y="80"/>
                      <a:pt x="264" y="80"/>
                      <a:pt x="265" y="80"/>
                    </a:cubicBezTo>
                    <a:cubicBezTo>
                      <a:pt x="265" y="80"/>
                      <a:pt x="265" y="80"/>
                      <a:pt x="265" y="80"/>
                    </a:cubicBezTo>
                    <a:cubicBezTo>
                      <a:pt x="265" y="80"/>
                      <a:pt x="265" y="80"/>
                      <a:pt x="265" y="80"/>
                    </a:cubicBezTo>
                    <a:cubicBezTo>
                      <a:pt x="265" y="80"/>
                      <a:pt x="265" y="79"/>
                      <a:pt x="265" y="79"/>
                    </a:cubicBezTo>
                    <a:cubicBezTo>
                      <a:pt x="265" y="79"/>
                      <a:pt x="265" y="79"/>
                      <a:pt x="265" y="79"/>
                    </a:cubicBezTo>
                    <a:cubicBezTo>
                      <a:pt x="265" y="79"/>
                      <a:pt x="265" y="79"/>
                      <a:pt x="265" y="79"/>
                    </a:cubicBezTo>
                    <a:cubicBezTo>
                      <a:pt x="265" y="79"/>
                      <a:pt x="265" y="79"/>
                      <a:pt x="265" y="79"/>
                    </a:cubicBezTo>
                    <a:cubicBezTo>
                      <a:pt x="265" y="79"/>
                      <a:pt x="265" y="79"/>
                      <a:pt x="265" y="79"/>
                    </a:cubicBezTo>
                    <a:cubicBezTo>
                      <a:pt x="265" y="78"/>
                      <a:pt x="265" y="78"/>
                      <a:pt x="265" y="78"/>
                    </a:cubicBezTo>
                    <a:cubicBezTo>
                      <a:pt x="265" y="78"/>
                      <a:pt x="265" y="78"/>
                      <a:pt x="265" y="78"/>
                    </a:cubicBezTo>
                    <a:close/>
                    <a:moveTo>
                      <a:pt x="266" y="80"/>
                    </a:moveTo>
                    <a:cubicBezTo>
                      <a:pt x="266" y="80"/>
                      <a:pt x="266" y="80"/>
                      <a:pt x="266" y="80"/>
                    </a:cubicBezTo>
                    <a:cubicBezTo>
                      <a:pt x="266" y="80"/>
                      <a:pt x="266" y="80"/>
                      <a:pt x="266" y="80"/>
                    </a:cubicBezTo>
                    <a:cubicBezTo>
                      <a:pt x="266" y="80"/>
                      <a:pt x="266" y="80"/>
                      <a:pt x="266" y="80"/>
                    </a:cubicBezTo>
                    <a:cubicBezTo>
                      <a:pt x="266" y="80"/>
                      <a:pt x="266" y="80"/>
                      <a:pt x="266" y="80"/>
                    </a:cubicBezTo>
                    <a:cubicBezTo>
                      <a:pt x="266" y="80"/>
                      <a:pt x="266" y="81"/>
                      <a:pt x="266" y="81"/>
                    </a:cubicBezTo>
                    <a:cubicBezTo>
                      <a:pt x="266" y="81"/>
                      <a:pt x="266" y="81"/>
                      <a:pt x="266" y="81"/>
                    </a:cubicBezTo>
                    <a:cubicBezTo>
                      <a:pt x="266" y="81"/>
                      <a:pt x="266" y="81"/>
                      <a:pt x="266" y="81"/>
                    </a:cubicBezTo>
                    <a:cubicBezTo>
                      <a:pt x="266" y="81"/>
                      <a:pt x="266" y="81"/>
                      <a:pt x="266" y="81"/>
                    </a:cubicBezTo>
                    <a:cubicBezTo>
                      <a:pt x="266" y="81"/>
                      <a:pt x="266" y="81"/>
                      <a:pt x="266" y="81"/>
                    </a:cubicBezTo>
                    <a:cubicBezTo>
                      <a:pt x="266" y="81"/>
                      <a:pt x="266" y="81"/>
                      <a:pt x="266" y="81"/>
                    </a:cubicBezTo>
                    <a:cubicBezTo>
                      <a:pt x="266" y="81"/>
                      <a:pt x="266" y="80"/>
                      <a:pt x="266" y="80"/>
                    </a:cubicBezTo>
                    <a:cubicBezTo>
                      <a:pt x="266" y="80"/>
                      <a:pt x="266" y="80"/>
                      <a:pt x="266" y="80"/>
                    </a:cubicBezTo>
                    <a:cubicBezTo>
                      <a:pt x="266" y="80"/>
                      <a:pt x="266" y="80"/>
                      <a:pt x="266" y="80"/>
                    </a:cubicBezTo>
                    <a:cubicBezTo>
                      <a:pt x="266" y="80"/>
                      <a:pt x="266" y="80"/>
                      <a:pt x="266" y="80"/>
                    </a:cubicBezTo>
                    <a:cubicBezTo>
                      <a:pt x="266" y="80"/>
                      <a:pt x="266" y="80"/>
                      <a:pt x="266" y="80"/>
                    </a:cubicBezTo>
                    <a:close/>
                    <a:moveTo>
                      <a:pt x="239" y="63"/>
                    </a:moveTo>
                    <a:cubicBezTo>
                      <a:pt x="239" y="63"/>
                      <a:pt x="239" y="63"/>
                      <a:pt x="239" y="63"/>
                    </a:cubicBezTo>
                    <a:cubicBezTo>
                      <a:pt x="239" y="63"/>
                      <a:pt x="239" y="63"/>
                      <a:pt x="239" y="63"/>
                    </a:cubicBezTo>
                    <a:cubicBezTo>
                      <a:pt x="239" y="63"/>
                      <a:pt x="239" y="63"/>
                      <a:pt x="239" y="63"/>
                    </a:cubicBezTo>
                    <a:cubicBezTo>
                      <a:pt x="239" y="63"/>
                      <a:pt x="239" y="63"/>
                      <a:pt x="239" y="62"/>
                    </a:cubicBezTo>
                    <a:cubicBezTo>
                      <a:pt x="239" y="62"/>
                      <a:pt x="239" y="62"/>
                      <a:pt x="239" y="62"/>
                    </a:cubicBezTo>
                    <a:cubicBezTo>
                      <a:pt x="239" y="62"/>
                      <a:pt x="239" y="62"/>
                      <a:pt x="239" y="62"/>
                    </a:cubicBezTo>
                    <a:cubicBezTo>
                      <a:pt x="239" y="62"/>
                      <a:pt x="239" y="62"/>
                      <a:pt x="239" y="62"/>
                    </a:cubicBezTo>
                    <a:cubicBezTo>
                      <a:pt x="239" y="62"/>
                      <a:pt x="239" y="62"/>
                      <a:pt x="239" y="62"/>
                    </a:cubicBezTo>
                    <a:cubicBezTo>
                      <a:pt x="239" y="61"/>
                      <a:pt x="239" y="61"/>
                      <a:pt x="239" y="61"/>
                    </a:cubicBezTo>
                    <a:cubicBezTo>
                      <a:pt x="239" y="61"/>
                      <a:pt x="239" y="61"/>
                      <a:pt x="239" y="61"/>
                    </a:cubicBezTo>
                    <a:cubicBezTo>
                      <a:pt x="239" y="61"/>
                      <a:pt x="239" y="61"/>
                      <a:pt x="239" y="61"/>
                    </a:cubicBezTo>
                    <a:cubicBezTo>
                      <a:pt x="239" y="61"/>
                      <a:pt x="239" y="61"/>
                      <a:pt x="239" y="61"/>
                    </a:cubicBezTo>
                    <a:cubicBezTo>
                      <a:pt x="239" y="61"/>
                      <a:pt x="239" y="61"/>
                      <a:pt x="239" y="61"/>
                    </a:cubicBezTo>
                    <a:cubicBezTo>
                      <a:pt x="239" y="61"/>
                      <a:pt x="239" y="61"/>
                      <a:pt x="239" y="61"/>
                    </a:cubicBezTo>
                    <a:cubicBezTo>
                      <a:pt x="239" y="61"/>
                      <a:pt x="239" y="61"/>
                      <a:pt x="239" y="61"/>
                    </a:cubicBezTo>
                    <a:cubicBezTo>
                      <a:pt x="239" y="60"/>
                      <a:pt x="239" y="60"/>
                      <a:pt x="239" y="60"/>
                    </a:cubicBezTo>
                    <a:cubicBezTo>
                      <a:pt x="239" y="60"/>
                      <a:pt x="239" y="60"/>
                      <a:pt x="239" y="60"/>
                    </a:cubicBezTo>
                    <a:cubicBezTo>
                      <a:pt x="239" y="60"/>
                      <a:pt x="238" y="60"/>
                      <a:pt x="238" y="60"/>
                    </a:cubicBezTo>
                    <a:cubicBezTo>
                      <a:pt x="238" y="60"/>
                      <a:pt x="238" y="60"/>
                      <a:pt x="238" y="60"/>
                    </a:cubicBezTo>
                    <a:cubicBezTo>
                      <a:pt x="238" y="60"/>
                      <a:pt x="238" y="60"/>
                      <a:pt x="238" y="60"/>
                    </a:cubicBezTo>
                    <a:cubicBezTo>
                      <a:pt x="238" y="60"/>
                      <a:pt x="238" y="60"/>
                      <a:pt x="238" y="60"/>
                    </a:cubicBezTo>
                    <a:cubicBezTo>
                      <a:pt x="238" y="60"/>
                      <a:pt x="238" y="60"/>
                      <a:pt x="238" y="60"/>
                    </a:cubicBezTo>
                    <a:cubicBezTo>
                      <a:pt x="238" y="59"/>
                      <a:pt x="238" y="59"/>
                      <a:pt x="238" y="59"/>
                    </a:cubicBezTo>
                    <a:cubicBezTo>
                      <a:pt x="237" y="59"/>
                      <a:pt x="237" y="59"/>
                      <a:pt x="237" y="58"/>
                    </a:cubicBezTo>
                    <a:cubicBezTo>
                      <a:pt x="237" y="58"/>
                      <a:pt x="237" y="58"/>
                      <a:pt x="237" y="58"/>
                    </a:cubicBezTo>
                    <a:cubicBezTo>
                      <a:pt x="237" y="58"/>
                      <a:pt x="237" y="58"/>
                      <a:pt x="237" y="58"/>
                    </a:cubicBezTo>
                    <a:cubicBezTo>
                      <a:pt x="237" y="58"/>
                      <a:pt x="237" y="58"/>
                      <a:pt x="237" y="58"/>
                    </a:cubicBezTo>
                    <a:cubicBezTo>
                      <a:pt x="237" y="58"/>
                      <a:pt x="237" y="58"/>
                      <a:pt x="236" y="58"/>
                    </a:cubicBezTo>
                    <a:cubicBezTo>
                      <a:pt x="236" y="58"/>
                      <a:pt x="236" y="58"/>
                      <a:pt x="236" y="58"/>
                    </a:cubicBezTo>
                    <a:cubicBezTo>
                      <a:pt x="236" y="57"/>
                      <a:pt x="235" y="57"/>
                      <a:pt x="235" y="58"/>
                    </a:cubicBezTo>
                    <a:cubicBezTo>
                      <a:pt x="235" y="58"/>
                      <a:pt x="235" y="58"/>
                      <a:pt x="235" y="57"/>
                    </a:cubicBezTo>
                    <a:cubicBezTo>
                      <a:pt x="235" y="57"/>
                      <a:pt x="235" y="57"/>
                      <a:pt x="234" y="57"/>
                    </a:cubicBezTo>
                    <a:cubicBezTo>
                      <a:pt x="234" y="58"/>
                      <a:pt x="234" y="58"/>
                      <a:pt x="234" y="58"/>
                    </a:cubicBezTo>
                    <a:cubicBezTo>
                      <a:pt x="234" y="58"/>
                      <a:pt x="234" y="58"/>
                      <a:pt x="234" y="58"/>
                    </a:cubicBezTo>
                    <a:cubicBezTo>
                      <a:pt x="234" y="58"/>
                      <a:pt x="234" y="58"/>
                      <a:pt x="234" y="58"/>
                    </a:cubicBezTo>
                    <a:cubicBezTo>
                      <a:pt x="234" y="58"/>
                      <a:pt x="234" y="58"/>
                      <a:pt x="234" y="58"/>
                    </a:cubicBezTo>
                    <a:cubicBezTo>
                      <a:pt x="234" y="58"/>
                      <a:pt x="234" y="58"/>
                      <a:pt x="234" y="57"/>
                    </a:cubicBezTo>
                    <a:cubicBezTo>
                      <a:pt x="233" y="57"/>
                      <a:pt x="233" y="57"/>
                      <a:pt x="233" y="57"/>
                    </a:cubicBezTo>
                    <a:cubicBezTo>
                      <a:pt x="233" y="57"/>
                      <a:pt x="233" y="57"/>
                      <a:pt x="233" y="57"/>
                    </a:cubicBezTo>
                    <a:cubicBezTo>
                      <a:pt x="233" y="57"/>
                      <a:pt x="233" y="57"/>
                      <a:pt x="233" y="57"/>
                    </a:cubicBezTo>
                    <a:cubicBezTo>
                      <a:pt x="233" y="57"/>
                      <a:pt x="233" y="57"/>
                      <a:pt x="233" y="57"/>
                    </a:cubicBezTo>
                    <a:cubicBezTo>
                      <a:pt x="233" y="57"/>
                      <a:pt x="232" y="57"/>
                      <a:pt x="232" y="57"/>
                    </a:cubicBezTo>
                    <a:cubicBezTo>
                      <a:pt x="232" y="57"/>
                      <a:pt x="232" y="57"/>
                      <a:pt x="232" y="57"/>
                    </a:cubicBezTo>
                    <a:cubicBezTo>
                      <a:pt x="232" y="57"/>
                      <a:pt x="232" y="57"/>
                      <a:pt x="232" y="57"/>
                    </a:cubicBezTo>
                    <a:cubicBezTo>
                      <a:pt x="232" y="57"/>
                      <a:pt x="232" y="57"/>
                      <a:pt x="232" y="57"/>
                    </a:cubicBezTo>
                    <a:cubicBezTo>
                      <a:pt x="232" y="57"/>
                      <a:pt x="232" y="57"/>
                      <a:pt x="232" y="57"/>
                    </a:cubicBezTo>
                    <a:cubicBezTo>
                      <a:pt x="232" y="57"/>
                      <a:pt x="232" y="57"/>
                      <a:pt x="232" y="57"/>
                    </a:cubicBezTo>
                    <a:cubicBezTo>
                      <a:pt x="232" y="57"/>
                      <a:pt x="231" y="56"/>
                      <a:pt x="231" y="56"/>
                    </a:cubicBezTo>
                    <a:cubicBezTo>
                      <a:pt x="231" y="56"/>
                      <a:pt x="231" y="56"/>
                      <a:pt x="231" y="56"/>
                    </a:cubicBezTo>
                    <a:cubicBezTo>
                      <a:pt x="231" y="56"/>
                      <a:pt x="231" y="56"/>
                      <a:pt x="231" y="56"/>
                    </a:cubicBezTo>
                    <a:cubicBezTo>
                      <a:pt x="231" y="56"/>
                      <a:pt x="231" y="56"/>
                      <a:pt x="231" y="56"/>
                    </a:cubicBezTo>
                    <a:cubicBezTo>
                      <a:pt x="231" y="56"/>
                      <a:pt x="231" y="56"/>
                      <a:pt x="231" y="56"/>
                    </a:cubicBezTo>
                    <a:cubicBezTo>
                      <a:pt x="230" y="56"/>
                      <a:pt x="230" y="56"/>
                      <a:pt x="230" y="56"/>
                    </a:cubicBezTo>
                    <a:cubicBezTo>
                      <a:pt x="230" y="56"/>
                      <a:pt x="230" y="56"/>
                      <a:pt x="230" y="56"/>
                    </a:cubicBezTo>
                    <a:cubicBezTo>
                      <a:pt x="230" y="56"/>
                      <a:pt x="230" y="56"/>
                      <a:pt x="230" y="56"/>
                    </a:cubicBezTo>
                    <a:cubicBezTo>
                      <a:pt x="230" y="56"/>
                      <a:pt x="230" y="56"/>
                      <a:pt x="230" y="56"/>
                    </a:cubicBezTo>
                    <a:cubicBezTo>
                      <a:pt x="230" y="56"/>
                      <a:pt x="229" y="56"/>
                      <a:pt x="229" y="56"/>
                    </a:cubicBezTo>
                    <a:cubicBezTo>
                      <a:pt x="229" y="56"/>
                      <a:pt x="229" y="56"/>
                      <a:pt x="229" y="56"/>
                    </a:cubicBezTo>
                    <a:cubicBezTo>
                      <a:pt x="229" y="56"/>
                      <a:pt x="229" y="56"/>
                      <a:pt x="229" y="57"/>
                    </a:cubicBezTo>
                    <a:cubicBezTo>
                      <a:pt x="229" y="57"/>
                      <a:pt x="229" y="57"/>
                      <a:pt x="229" y="57"/>
                    </a:cubicBezTo>
                    <a:cubicBezTo>
                      <a:pt x="229" y="57"/>
                      <a:pt x="229" y="57"/>
                      <a:pt x="229" y="57"/>
                    </a:cubicBezTo>
                    <a:cubicBezTo>
                      <a:pt x="229" y="57"/>
                      <a:pt x="228" y="57"/>
                      <a:pt x="228" y="57"/>
                    </a:cubicBezTo>
                    <a:cubicBezTo>
                      <a:pt x="228" y="57"/>
                      <a:pt x="228" y="57"/>
                      <a:pt x="228" y="57"/>
                    </a:cubicBezTo>
                    <a:cubicBezTo>
                      <a:pt x="228" y="57"/>
                      <a:pt x="228" y="57"/>
                      <a:pt x="228" y="57"/>
                    </a:cubicBezTo>
                    <a:cubicBezTo>
                      <a:pt x="227" y="57"/>
                      <a:pt x="227" y="57"/>
                      <a:pt x="227" y="57"/>
                    </a:cubicBezTo>
                    <a:cubicBezTo>
                      <a:pt x="227" y="57"/>
                      <a:pt x="227" y="57"/>
                      <a:pt x="227" y="56"/>
                    </a:cubicBezTo>
                    <a:cubicBezTo>
                      <a:pt x="227" y="56"/>
                      <a:pt x="227" y="56"/>
                      <a:pt x="227" y="56"/>
                    </a:cubicBezTo>
                    <a:cubicBezTo>
                      <a:pt x="227" y="56"/>
                      <a:pt x="227" y="56"/>
                      <a:pt x="227" y="56"/>
                    </a:cubicBezTo>
                    <a:cubicBezTo>
                      <a:pt x="227" y="56"/>
                      <a:pt x="226" y="57"/>
                      <a:pt x="226" y="57"/>
                    </a:cubicBezTo>
                    <a:cubicBezTo>
                      <a:pt x="226" y="57"/>
                      <a:pt x="226" y="57"/>
                      <a:pt x="226" y="57"/>
                    </a:cubicBezTo>
                    <a:cubicBezTo>
                      <a:pt x="226" y="57"/>
                      <a:pt x="225" y="57"/>
                      <a:pt x="225" y="57"/>
                    </a:cubicBezTo>
                    <a:cubicBezTo>
                      <a:pt x="225" y="57"/>
                      <a:pt x="225" y="57"/>
                      <a:pt x="225" y="57"/>
                    </a:cubicBezTo>
                    <a:cubicBezTo>
                      <a:pt x="225" y="57"/>
                      <a:pt x="225" y="57"/>
                      <a:pt x="225" y="57"/>
                    </a:cubicBezTo>
                    <a:cubicBezTo>
                      <a:pt x="225" y="57"/>
                      <a:pt x="225" y="57"/>
                      <a:pt x="225" y="57"/>
                    </a:cubicBezTo>
                    <a:cubicBezTo>
                      <a:pt x="225" y="56"/>
                      <a:pt x="224" y="57"/>
                      <a:pt x="224" y="57"/>
                    </a:cubicBezTo>
                    <a:cubicBezTo>
                      <a:pt x="224" y="57"/>
                      <a:pt x="224" y="57"/>
                      <a:pt x="224" y="57"/>
                    </a:cubicBezTo>
                    <a:cubicBezTo>
                      <a:pt x="224" y="57"/>
                      <a:pt x="224" y="57"/>
                      <a:pt x="223" y="57"/>
                    </a:cubicBezTo>
                    <a:cubicBezTo>
                      <a:pt x="223" y="57"/>
                      <a:pt x="223" y="57"/>
                      <a:pt x="223" y="57"/>
                    </a:cubicBezTo>
                    <a:cubicBezTo>
                      <a:pt x="223" y="57"/>
                      <a:pt x="223" y="57"/>
                      <a:pt x="223" y="57"/>
                    </a:cubicBezTo>
                    <a:cubicBezTo>
                      <a:pt x="223" y="57"/>
                      <a:pt x="223" y="57"/>
                      <a:pt x="223" y="57"/>
                    </a:cubicBezTo>
                    <a:cubicBezTo>
                      <a:pt x="223" y="57"/>
                      <a:pt x="222" y="57"/>
                      <a:pt x="222" y="57"/>
                    </a:cubicBezTo>
                    <a:cubicBezTo>
                      <a:pt x="222" y="57"/>
                      <a:pt x="222" y="57"/>
                      <a:pt x="222" y="57"/>
                    </a:cubicBezTo>
                    <a:cubicBezTo>
                      <a:pt x="222" y="57"/>
                      <a:pt x="221" y="57"/>
                      <a:pt x="221" y="57"/>
                    </a:cubicBezTo>
                    <a:cubicBezTo>
                      <a:pt x="221" y="57"/>
                      <a:pt x="221" y="57"/>
                      <a:pt x="221" y="57"/>
                    </a:cubicBezTo>
                    <a:cubicBezTo>
                      <a:pt x="221" y="57"/>
                      <a:pt x="221" y="57"/>
                      <a:pt x="221" y="57"/>
                    </a:cubicBezTo>
                    <a:cubicBezTo>
                      <a:pt x="221" y="57"/>
                      <a:pt x="221" y="57"/>
                      <a:pt x="221" y="57"/>
                    </a:cubicBezTo>
                    <a:cubicBezTo>
                      <a:pt x="221" y="57"/>
                      <a:pt x="221" y="57"/>
                      <a:pt x="221" y="57"/>
                    </a:cubicBezTo>
                    <a:cubicBezTo>
                      <a:pt x="221" y="57"/>
                      <a:pt x="221" y="58"/>
                      <a:pt x="221" y="58"/>
                    </a:cubicBezTo>
                    <a:cubicBezTo>
                      <a:pt x="221" y="58"/>
                      <a:pt x="221" y="58"/>
                      <a:pt x="221" y="58"/>
                    </a:cubicBezTo>
                    <a:cubicBezTo>
                      <a:pt x="221" y="58"/>
                      <a:pt x="221" y="58"/>
                      <a:pt x="221" y="58"/>
                    </a:cubicBezTo>
                    <a:cubicBezTo>
                      <a:pt x="221" y="58"/>
                      <a:pt x="221" y="58"/>
                      <a:pt x="221" y="58"/>
                    </a:cubicBezTo>
                    <a:cubicBezTo>
                      <a:pt x="221" y="58"/>
                      <a:pt x="221" y="58"/>
                      <a:pt x="221" y="58"/>
                    </a:cubicBezTo>
                    <a:cubicBezTo>
                      <a:pt x="221" y="58"/>
                      <a:pt x="220" y="58"/>
                      <a:pt x="220" y="58"/>
                    </a:cubicBezTo>
                    <a:cubicBezTo>
                      <a:pt x="220" y="58"/>
                      <a:pt x="220" y="58"/>
                      <a:pt x="220" y="58"/>
                    </a:cubicBezTo>
                    <a:cubicBezTo>
                      <a:pt x="220" y="58"/>
                      <a:pt x="220" y="58"/>
                      <a:pt x="220" y="58"/>
                    </a:cubicBezTo>
                    <a:cubicBezTo>
                      <a:pt x="220" y="58"/>
                      <a:pt x="220" y="58"/>
                      <a:pt x="220" y="58"/>
                    </a:cubicBezTo>
                    <a:cubicBezTo>
                      <a:pt x="220" y="58"/>
                      <a:pt x="220" y="58"/>
                      <a:pt x="220" y="58"/>
                    </a:cubicBezTo>
                    <a:cubicBezTo>
                      <a:pt x="220" y="58"/>
                      <a:pt x="220" y="58"/>
                      <a:pt x="220" y="58"/>
                    </a:cubicBezTo>
                    <a:cubicBezTo>
                      <a:pt x="220" y="58"/>
                      <a:pt x="220" y="58"/>
                      <a:pt x="220" y="58"/>
                    </a:cubicBezTo>
                    <a:cubicBezTo>
                      <a:pt x="220" y="58"/>
                      <a:pt x="220" y="59"/>
                      <a:pt x="220" y="59"/>
                    </a:cubicBezTo>
                    <a:cubicBezTo>
                      <a:pt x="220" y="59"/>
                      <a:pt x="220" y="59"/>
                      <a:pt x="219" y="59"/>
                    </a:cubicBezTo>
                    <a:cubicBezTo>
                      <a:pt x="219" y="59"/>
                      <a:pt x="219" y="59"/>
                      <a:pt x="219" y="59"/>
                    </a:cubicBezTo>
                    <a:cubicBezTo>
                      <a:pt x="219" y="59"/>
                      <a:pt x="219" y="59"/>
                      <a:pt x="219" y="59"/>
                    </a:cubicBezTo>
                    <a:cubicBezTo>
                      <a:pt x="219" y="59"/>
                      <a:pt x="219" y="59"/>
                      <a:pt x="219" y="59"/>
                    </a:cubicBezTo>
                    <a:cubicBezTo>
                      <a:pt x="220" y="59"/>
                      <a:pt x="220" y="60"/>
                      <a:pt x="220" y="60"/>
                    </a:cubicBezTo>
                    <a:cubicBezTo>
                      <a:pt x="220" y="60"/>
                      <a:pt x="220" y="60"/>
                      <a:pt x="220" y="60"/>
                    </a:cubicBezTo>
                    <a:cubicBezTo>
                      <a:pt x="220" y="60"/>
                      <a:pt x="220" y="61"/>
                      <a:pt x="219" y="61"/>
                    </a:cubicBezTo>
                    <a:cubicBezTo>
                      <a:pt x="219" y="61"/>
                      <a:pt x="220" y="61"/>
                      <a:pt x="220" y="61"/>
                    </a:cubicBezTo>
                    <a:cubicBezTo>
                      <a:pt x="220" y="61"/>
                      <a:pt x="220" y="61"/>
                      <a:pt x="220" y="61"/>
                    </a:cubicBezTo>
                    <a:cubicBezTo>
                      <a:pt x="220" y="61"/>
                      <a:pt x="220" y="61"/>
                      <a:pt x="220" y="61"/>
                    </a:cubicBezTo>
                    <a:cubicBezTo>
                      <a:pt x="220" y="61"/>
                      <a:pt x="220" y="60"/>
                      <a:pt x="220" y="60"/>
                    </a:cubicBezTo>
                    <a:cubicBezTo>
                      <a:pt x="220" y="60"/>
                      <a:pt x="220" y="60"/>
                      <a:pt x="220" y="60"/>
                    </a:cubicBezTo>
                    <a:cubicBezTo>
                      <a:pt x="220" y="60"/>
                      <a:pt x="220" y="60"/>
                      <a:pt x="220" y="60"/>
                    </a:cubicBezTo>
                    <a:cubicBezTo>
                      <a:pt x="220" y="60"/>
                      <a:pt x="220" y="60"/>
                      <a:pt x="221" y="60"/>
                    </a:cubicBezTo>
                    <a:cubicBezTo>
                      <a:pt x="221" y="60"/>
                      <a:pt x="221" y="59"/>
                      <a:pt x="221" y="59"/>
                    </a:cubicBezTo>
                    <a:cubicBezTo>
                      <a:pt x="221" y="59"/>
                      <a:pt x="221" y="59"/>
                      <a:pt x="221" y="59"/>
                    </a:cubicBezTo>
                    <a:cubicBezTo>
                      <a:pt x="221" y="59"/>
                      <a:pt x="221" y="59"/>
                      <a:pt x="221" y="59"/>
                    </a:cubicBezTo>
                    <a:cubicBezTo>
                      <a:pt x="221" y="58"/>
                      <a:pt x="221" y="58"/>
                      <a:pt x="221" y="58"/>
                    </a:cubicBezTo>
                    <a:cubicBezTo>
                      <a:pt x="221" y="58"/>
                      <a:pt x="221" y="58"/>
                      <a:pt x="221" y="58"/>
                    </a:cubicBezTo>
                    <a:cubicBezTo>
                      <a:pt x="221" y="58"/>
                      <a:pt x="221" y="58"/>
                      <a:pt x="221" y="58"/>
                    </a:cubicBezTo>
                    <a:cubicBezTo>
                      <a:pt x="221" y="58"/>
                      <a:pt x="221" y="58"/>
                      <a:pt x="221" y="58"/>
                    </a:cubicBezTo>
                    <a:cubicBezTo>
                      <a:pt x="222" y="58"/>
                      <a:pt x="222" y="58"/>
                      <a:pt x="222" y="58"/>
                    </a:cubicBezTo>
                    <a:cubicBezTo>
                      <a:pt x="221" y="59"/>
                      <a:pt x="221" y="59"/>
                      <a:pt x="221" y="59"/>
                    </a:cubicBezTo>
                    <a:cubicBezTo>
                      <a:pt x="221" y="59"/>
                      <a:pt x="221" y="59"/>
                      <a:pt x="221" y="59"/>
                    </a:cubicBezTo>
                    <a:cubicBezTo>
                      <a:pt x="221" y="59"/>
                      <a:pt x="222" y="59"/>
                      <a:pt x="222" y="59"/>
                    </a:cubicBezTo>
                    <a:cubicBezTo>
                      <a:pt x="222" y="59"/>
                      <a:pt x="222" y="59"/>
                      <a:pt x="222" y="59"/>
                    </a:cubicBezTo>
                    <a:cubicBezTo>
                      <a:pt x="222" y="59"/>
                      <a:pt x="222" y="59"/>
                      <a:pt x="222" y="59"/>
                    </a:cubicBezTo>
                    <a:cubicBezTo>
                      <a:pt x="222" y="60"/>
                      <a:pt x="222" y="60"/>
                      <a:pt x="222" y="60"/>
                    </a:cubicBezTo>
                    <a:cubicBezTo>
                      <a:pt x="222" y="60"/>
                      <a:pt x="222" y="60"/>
                      <a:pt x="223" y="60"/>
                    </a:cubicBezTo>
                    <a:cubicBezTo>
                      <a:pt x="223" y="60"/>
                      <a:pt x="223" y="60"/>
                      <a:pt x="223" y="60"/>
                    </a:cubicBezTo>
                    <a:cubicBezTo>
                      <a:pt x="223" y="60"/>
                      <a:pt x="223" y="60"/>
                      <a:pt x="223" y="60"/>
                    </a:cubicBezTo>
                    <a:cubicBezTo>
                      <a:pt x="223" y="60"/>
                      <a:pt x="223" y="61"/>
                      <a:pt x="223" y="61"/>
                    </a:cubicBezTo>
                    <a:cubicBezTo>
                      <a:pt x="223" y="61"/>
                      <a:pt x="223" y="61"/>
                      <a:pt x="224" y="61"/>
                    </a:cubicBezTo>
                    <a:cubicBezTo>
                      <a:pt x="224" y="61"/>
                      <a:pt x="224" y="60"/>
                      <a:pt x="224" y="60"/>
                    </a:cubicBezTo>
                    <a:cubicBezTo>
                      <a:pt x="224" y="60"/>
                      <a:pt x="224" y="60"/>
                      <a:pt x="224" y="60"/>
                    </a:cubicBezTo>
                    <a:cubicBezTo>
                      <a:pt x="225" y="60"/>
                      <a:pt x="225" y="61"/>
                      <a:pt x="225" y="60"/>
                    </a:cubicBezTo>
                    <a:cubicBezTo>
                      <a:pt x="225" y="60"/>
                      <a:pt x="225" y="60"/>
                      <a:pt x="225" y="60"/>
                    </a:cubicBezTo>
                    <a:cubicBezTo>
                      <a:pt x="225" y="60"/>
                      <a:pt x="225" y="60"/>
                      <a:pt x="225" y="60"/>
                    </a:cubicBezTo>
                    <a:cubicBezTo>
                      <a:pt x="225" y="60"/>
                      <a:pt x="225" y="60"/>
                      <a:pt x="225" y="60"/>
                    </a:cubicBezTo>
                    <a:cubicBezTo>
                      <a:pt x="225" y="59"/>
                      <a:pt x="225" y="59"/>
                      <a:pt x="226" y="59"/>
                    </a:cubicBezTo>
                    <a:cubicBezTo>
                      <a:pt x="226" y="59"/>
                      <a:pt x="226" y="59"/>
                      <a:pt x="226" y="59"/>
                    </a:cubicBezTo>
                    <a:cubicBezTo>
                      <a:pt x="226" y="59"/>
                      <a:pt x="226" y="59"/>
                      <a:pt x="226" y="59"/>
                    </a:cubicBezTo>
                    <a:cubicBezTo>
                      <a:pt x="226" y="59"/>
                      <a:pt x="226" y="59"/>
                      <a:pt x="226" y="59"/>
                    </a:cubicBezTo>
                    <a:cubicBezTo>
                      <a:pt x="226" y="59"/>
                      <a:pt x="226" y="59"/>
                      <a:pt x="226" y="59"/>
                    </a:cubicBezTo>
                    <a:cubicBezTo>
                      <a:pt x="226" y="59"/>
                      <a:pt x="226" y="59"/>
                      <a:pt x="226" y="59"/>
                    </a:cubicBezTo>
                    <a:cubicBezTo>
                      <a:pt x="226" y="59"/>
                      <a:pt x="226" y="59"/>
                      <a:pt x="226" y="59"/>
                    </a:cubicBezTo>
                    <a:cubicBezTo>
                      <a:pt x="227" y="59"/>
                      <a:pt x="227" y="59"/>
                      <a:pt x="227" y="59"/>
                    </a:cubicBezTo>
                    <a:cubicBezTo>
                      <a:pt x="227" y="60"/>
                      <a:pt x="226" y="60"/>
                      <a:pt x="226" y="60"/>
                    </a:cubicBezTo>
                    <a:cubicBezTo>
                      <a:pt x="226" y="60"/>
                      <a:pt x="226" y="60"/>
                      <a:pt x="226" y="60"/>
                    </a:cubicBezTo>
                    <a:cubicBezTo>
                      <a:pt x="226" y="60"/>
                      <a:pt x="227" y="60"/>
                      <a:pt x="227" y="60"/>
                    </a:cubicBezTo>
                    <a:cubicBezTo>
                      <a:pt x="227" y="60"/>
                      <a:pt x="227" y="60"/>
                      <a:pt x="227" y="60"/>
                    </a:cubicBezTo>
                    <a:cubicBezTo>
                      <a:pt x="227" y="60"/>
                      <a:pt x="227" y="60"/>
                      <a:pt x="227" y="60"/>
                    </a:cubicBezTo>
                    <a:cubicBezTo>
                      <a:pt x="228" y="60"/>
                      <a:pt x="228" y="60"/>
                      <a:pt x="228" y="60"/>
                    </a:cubicBezTo>
                    <a:cubicBezTo>
                      <a:pt x="228" y="60"/>
                      <a:pt x="228" y="60"/>
                      <a:pt x="229" y="60"/>
                    </a:cubicBezTo>
                    <a:cubicBezTo>
                      <a:pt x="229" y="60"/>
                      <a:pt x="229" y="60"/>
                      <a:pt x="229" y="60"/>
                    </a:cubicBezTo>
                    <a:cubicBezTo>
                      <a:pt x="230" y="60"/>
                      <a:pt x="230" y="60"/>
                      <a:pt x="230" y="60"/>
                    </a:cubicBezTo>
                    <a:cubicBezTo>
                      <a:pt x="230" y="61"/>
                      <a:pt x="230" y="61"/>
                      <a:pt x="230" y="61"/>
                    </a:cubicBezTo>
                    <a:cubicBezTo>
                      <a:pt x="230" y="61"/>
                      <a:pt x="230" y="61"/>
                      <a:pt x="231" y="61"/>
                    </a:cubicBezTo>
                    <a:cubicBezTo>
                      <a:pt x="231" y="60"/>
                      <a:pt x="231" y="60"/>
                      <a:pt x="231" y="60"/>
                    </a:cubicBezTo>
                    <a:cubicBezTo>
                      <a:pt x="230" y="60"/>
                      <a:pt x="230" y="60"/>
                      <a:pt x="230" y="60"/>
                    </a:cubicBezTo>
                    <a:cubicBezTo>
                      <a:pt x="230" y="60"/>
                      <a:pt x="230" y="60"/>
                      <a:pt x="230" y="60"/>
                    </a:cubicBezTo>
                    <a:cubicBezTo>
                      <a:pt x="230" y="60"/>
                      <a:pt x="230" y="60"/>
                      <a:pt x="230" y="60"/>
                    </a:cubicBezTo>
                    <a:cubicBezTo>
                      <a:pt x="230" y="60"/>
                      <a:pt x="231" y="60"/>
                      <a:pt x="231" y="60"/>
                    </a:cubicBezTo>
                    <a:cubicBezTo>
                      <a:pt x="231" y="60"/>
                      <a:pt x="231" y="60"/>
                      <a:pt x="231" y="60"/>
                    </a:cubicBezTo>
                    <a:cubicBezTo>
                      <a:pt x="232" y="60"/>
                      <a:pt x="232" y="60"/>
                      <a:pt x="232" y="60"/>
                    </a:cubicBezTo>
                    <a:cubicBezTo>
                      <a:pt x="232" y="60"/>
                      <a:pt x="232" y="60"/>
                      <a:pt x="233" y="60"/>
                    </a:cubicBezTo>
                    <a:cubicBezTo>
                      <a:pt x="233" y="60"/>
                      <a:pt x="233" y="60"/>
                      <a:pt x="233" y="60"/>
                    </a:cubicBezTo>
                    <a:cubicBezTo>
                      <a:pt x="233" y="60"/>
                      <a:pt x="233" y="60"/>
                      <a:pt x="233" y="60"/>
                    </a:cubicBezTo>
                    <a:cubicBezTo>
                      <a:pt x="233" y="60"/>
                      <a:pt x="233" y="60"/>
                      <a:pt x="233" y="60"/>
                    </a:cubicBezTo>
                    <a:cubicBezTo>
                      <a:pt x="233" y="60"/>
                      <a:pt x="233" y="60"/>
                      <a:pt x="233" y="61"/>
                    </a:cubicBezTo>
                    <a:cubicBezTo>
                      <a:pt x="234" y="61"/>
                      <a:pt x="234" y="61"/>
                      <a:pt x="234" y="61"/>
                    </a:cubicBezTo>
                    <a:cubicBezTo>
                      <a:pt x="234" y="61"/>
                      <a:pt x="234" y="61"/>
                      <a:pt x="234" y="61"/>
                    </a:cubicBezTo>
                    <a:cubicBezTo>
                      <a:pt x="234" y="61"/>
                      <a:pt x="235" y="61"/>
                      <a:pt x="235" y="61"/>
                    </a:cubicBezTo>
                    <a:cubicBezTo>
                      <a:pt x="235" y="61"/>
                      <a:pt x="235" y="61"/>
                      <a:pt x="235" y="61"/>
                    </a:cubicBezTo>
                    <a:cubicBezTo>
                      <a:pt x="235" y="61"/>
                      <a:pt x="235" y="61"/>
                      <a:pt x="235" y="62"/>
                    </a:cubicBezTo>
                    <a:cubicBezTo>
                      <a:pt x="236" y="62"/>
                      <a:pt x="236" y="62"/>
                      <a:pt x="236" y="62"/>
                    </a:cubicBezTo>
                    <a:cubicBezTo>
                      <a:pt x="236" y="62"/>
                      <a:pt x="236" y="62"/>
                      <a:pt x="236" y="62"/>
                    </a:cubicBezTo>
                    <a:cubicBezTo>
                      <a:pt x="236" y="62"/>
                      <a:pt x="237" y="62"/>
                      <a:pt x="237" y="62"/>
                    </a:cubicBezTo>
                    <a:cubicBezTo>
                      <a:pt x="237" y="62"/>
                      <a:pt x="237" y="62"/>
                      <a:pt x="237" y="62"/>
                    </a:cubicBezTo>
                    <a:cubicBezTo>
                      <a:pt x="237" y="62"/>
                      <a:pt x="237" y="62"/>
                      <a:pt x="237" y="62"/>
                    </a:cubicBezTo>
                    <a:cubicBezTo>
                      <a:pt x="237" y="63"/>
                      <a:pt x="237" y="63"/>
                      <a:pt x="237" y="63"/>
                    </a:cubicBezTo>
                    <a:cubicBezTo>
                      <a:pt x="237" y="63"/>
                      <a:pt x="238" y="63"/>
                      <a:pt x="238" y="63"/>
                    </a:cubicBezTo>
                    <a:cubicBezTo>
                      <a:pt x="238" y="63"/>
                      <a:pt x="238" y="63"/>
                      <a:pt x="238" y="63"/>
                    </a:cubicBezTo>
                    <a:cubicBezTo>
                      <a:pt x="238" y="63"/>
                      <a:pt x="238" y="63"/>
                      <a:pt x="239" y="63"/>
                    </a:cubicBezTo>
                    <a:cubicBezTo>
                      <a:pt x="239" y="63"/>
                      <a:pt x="239" y="63"/>
                      <a:pt x="239" y="63"/>
                    </a:cubicBezTo>
                    <a:close/>
                    <a:moveTo>
                      <a:pt x="233" y="51"/>
                    </a:moveTo>
                    <a:cubicBezTo>
                      <a:pt x="233" y="51"/>
                      <a:pt x="233" y="51"/>
                      <a:pt x="233" y="51"/>
                    </a:cubicBezTo>
                    <a:cubicBezTo>
                      <a:pt x="233" y="51"/>
                      <a:pt x="233" y="51"/>
                      <a:pt x="233" y="51"/>
                    </a:cubicBezTo>
                    <a:cubicBezTo>
                      <a:pt x="233" y="51"/>
                      <a:pt x="232" y="51"/>
                      <a:pt x="232" y="51"/>
                    </a:cubicBezTo>
                    <a:cubicBezTo>
                      <a:pt x="232" y="51"/>
                      <a:pt x="232" y="51"/>
                      <a:pt x="232" y="51"/>
                    </a:cubicBezTo>
                    <a:cubicBezTo>
                      <a:pt x="232" y="51"/>
                      <a:pt x="232" y="51"/>
                      <a:pt x="231" y="51"/>
                    </a:cubicBezTo>
                    <a:cubicBezTo>
                      <a:pt x="231" y="51"/>
                      <a:pt x="231" y="51"/>
                      <a:pt x="231" y="51"/>
                    </a:cubicBezTo>
                    <a:cubicBezTo>
                      <a:pt x="231" y="51"/>
                      <a:pt x="231" y="51"/>
                      <a:pt x="231" y="51"/>
                    </a:cubicBezTo>
                    <a:cubicBezTo>
                      <a:pt x="230" y="51"/>
                      <a:pt x="230" y="51"/>
                      <a:pt x="230" y="51"/>
                    </a:cubicBezTo>
                    <a:cubicBezTo>
                      <a:pt x="230" y="51"/>
                      <a:pt x="230" y="50"/>
                      <a:pt x="230" y="50"/>
                    </a:cubicBezTo>
                    <a:cubicBezTo>
                      <a:pt x="230" y="50"/>
                      <a:pt x="229" y="50"/>
                      <a:pt x="229" y="50"/>
                    </a:cubicBezTo>
                    <a:cubicBezTo>
                      <a:pt x="229" y="50"/>
                      <a:pt x="229" y="50"/>
                      <a:pt x="229" y="50"/>
                    </a:cubicBezTo>
                    <a:cubicBezTo>
                      <a:pt x="229" y="50"/>
                      <a:pt x="229" y="50"/>
                      <a:pt x="229" y="50"/>
                    </a:cubicBezTo>
                    <a:cubicBezTo>
                      <a:pt x="229" y="50"/>
                      <a:pt x="230" y="50"/>
                      <a:pt x="230" y="50"/>
                    </a:cubicBezTo>
                    <a:cubicBezTo>
                      <a:pt x="230" y="50"/>
                      <a:pt x="230" y="49"/>
                      <a:pt x="230" y="49"/>
                    </a:cubicBezTo>
                    <a:cubicBezTo>
                      <a:pt x="230" y="49"/>
                      <a:pt x="230" y="49"/>
                      <a:pt x="231" y="49"/>
                    </a:cubicBezTo>
                    <a:cubicBezTo>
                      <a:pt x="231" y="49"/>
                      <a:pt x="231" y="49"/>
                      <a:pt x="231" y="49"/>
                    </a:cubicBezTo>
                    <a:cubicBezTo>
                      <a:pt x="231" y="49"/>
                      <a:pt x="231" y="49"/>
                      <a:pt x="231" y="49"/>
                    </a:cubicBezTo>
                    <a:cubicBezTo>
                      <a:pt x="231" y="49"/>
                      <a:pt x="231" y="49"/>
                      <a:pt x="231" y="49"/>
                    </a:cubicBezTo>
                    <a:cubicBezTo>
                      <a:pt x="232" y="49"/>
                      <a:pt x="232" y="49"/>
                      <a:pt x="232" y="49"/>
                    </a:cubicBezTo>
                    <a:cubicBezTo>
                      <a:pt x="232" y="49"/>
                      <a:pt x="232" y="49"/>
                      <a:pt x="232" y="49"/>
                    </a:cubicBezTo>
                    <a:cubicBezTo>
                      <a:pt x="232" y="49"/>
                      <a:pt x="233" y="49"/>
                      <a:pt x="233" y="49"/>
                    </a:cubicBezTo>
                    <a:cubicBezTo>
                      <a:pt x="233" y="49"/>
                      <a:pt x="233" y="49"/>
                      <a:pt x="233" y="49"/>
                    </a:cubicBezTo>
                    <a:cubicBezTo>
                      <a:pt x="233" y="49"/>
                      <a:pt x="233" y="49"/>
                      <a:pt x="233" y="49"/>
                    </a:cubicBezTo>
                    <a:cubicBezTo>
                      <a:pt x="233" y="49"/>
                      <a:pt x="233" y="49"/>
                      <a:pt x="233" y="49"/>
                    </a:cubicBezTo>
                    <a:cubicBezTo>
                      <a:pt x="233" y="49"/>
                      <a:pt x="233" y="49"/>
                      <a:pt x="233" y="49"/>
                    </a:cubicBezTo>
                    <a:cubicBezTo>
                      <a:pt x="233" y="49"/>
                      <a:pt x="234" y="49"/>
                      <a:pt x="234" y="49"/>
                    </a:cubicBezTo>
                    <a:cubicBezTo>
                      <a:pt x="234" y="49"/>
                      <a:pt x="234" y="50"/>
                      <a:pt x="233" y="50"/>
                    </a:cubicBezTo>
                    <a:cubicBezTo>
                      <a:pt x="233" y="50"/>
                      <a:pt x="233" y="50"/>
                      <a:pt x="233" y="50"/>
                    </a:cubicBezTo>
                    <a:cubicBezTo>
                      <a:pt x="233" y="50"/>
                      <a:pt x="233" y="50"/>
                      <a:pt x="233" y="50"/>
                    </a:cubicBezTo>
                    <a:cubicBezTo>
                      <a:pt x="233" y="50"/>
                      <a:pt x="233" y="50"/>
                      <a:pt x="233" y="51"/>
                    </a:cubicBezTo>
                    <a:cubicBezTo>
                      <a:pt x="233" y="51"/>
                      <a:pt x="234" y="51"/>
                      <a:pt x="234" y="51"/>
                    </a:cubicBezTo>
                    <a:cubicBezTo>
                      <a:pt x="234" y="51"/>
                      <a:pt x="234" y="51"/>
                      <a:pt x="234" y="51"/>
                    </a:cubicBezTo>
                    <a:cubicBezTo>
                      <a:pt x="234" y="51"/>
                      <a:pt x="234" y="51"/>
                      <a:pt x="234" y="51"/>
                    </a:cubicBezTo>
                    <a:cubicBezTo>
                      <a:pt x="234" y="51"/>
                      <a:pt x="233" y="51"/>
                      <a:pt x="233" y="51"/>
                    </a:cubicBezTo>
                    <a:cubicBezTo>
                      <a:pt x="233" y="51"/>
                      <a:pt x="233" y="51"/>
                      <a:pt x="233" y="51"/>
                    </a:cubicBezTo>
                    <a:close/>
                    <a:moveTo>
                      <a:pt x="234" y="40"/>
                    </a:moveTo>
                    <a:cubicBezTo>
                      <a:pt x="234" y="40"/>
                      <a:pt x="234" y="40"/>
                      <a:pt x="234" y="41"/>
                    </a:cubicBezTo>
                    <a:cubicBezTo>
                      <a:pt x="234" y="41"/>
                      <a:pt x="234" y="41"/>
                      <a:pt x="234" y="41"/>
                    </a:cubicBezTo>
                    <a:cubicBezTo>
                      <a:pt x="234" y="41"/>
                      <a:pt x="234" y="41"/>
                      <a:pt x="234" y="41"/>
                    </a:cubicBezTo>
                    <a:cubicBezTo>
                      <a:pt x="234" y="41"/>
                      <a:pt x="234" y="41"/>
                      <a:pt x="235" y="41"/>
                    </a:cubicBezTo>
                    <a:cubicBezTo>
                      <a:pt x="235" y="41"/>
                      <a:pt x="235" y="40"/>
                      <a:pt x="235" y="40"/>
                    </a:cubicBezTo>
                    <a:cubicBezTo>
                      <a:pt x="235" y="40"/>
                      <a:pt x="235" y="40"/>
                      <a:pt x="235" y="41"/>
                    </a:cubicBezTo>
                    <a:cubicBezTo>
                      <a:pt x="235" y="41"/>
                      <a:pt x="235" y="41"/>
                      <a:pt x="235" y="41"/>
                    </a:cubicBezTo>
                    <a:cubicBezTo>
                      <a:pt x="235" y="41"/>
                      <a:pt x="235" y="41"/>
                      <a:pt x="235" y="41"/>
                    </a:cubicBezTo>
                    <a:cubicBezTo>
                      <a:pt x="235" y="41"/>
                      <a:pt x="235" y="41"/>
                      <a:pt x="235" y="41"/>
                    </a:cubicBezTo>
                    <a:cubicBezTo>
                      <a:pt x="235" y="41"/>
                      <a:pt x="235" y="40"/>
                      <a:pt x="235" y="40"/>
                    </a:cubicBezTo>
                    <a:cubicBezTo>
                      <a:pt x="235" y="40"/>
                      <a:pt x="235" y="40"/>
                      <a:pt x="235" y="40"/>
                    </a:cubicBezTo>
                    <a:cubicBezTo>
                      <a:pt x="235" y="40"/>
                      <a:pt x="235" y="40"/>
                      <a:pt x="235" y="40"/>
                    </a:cubicBezTo>
                    <a:cubicBezTo>
                      <a:pt x="235" y="40"/>
                      <a:pt x="235" y="40"/>
                      <a:pt x="235" y="40"/>
                    </a:cubicBezTo>
                    <a:cubicBezTo>
                      <a:pt x="235" y="40"/>
                      <a:pt x="235" y="40"/>
                      <a:pt x="235" y="40"/>
                    </a:cubicBezTo>
                    <a:cubicBezTo>
                      <a:pt x="235" y="40"/>
                      <a:pt x="235" y="40"/>
                      <a:pt x="235" y="40"/>
                    </a:cubicBezTo>
                    <a:cubicBezTo>
                      <a:pt x="235" y="40"/>
                      <a:pt x="235" y="40"/>
                      <a:pt x="235" y="40"/>
                    </a:cubicBezTo>
                    <a:cubicBezTo>
                      <a:pt x="235" y="40"/>
                      <a:pt x="235" y="40"/>
                      <a:pt x="235" y="40"/>
                    </a:cubicBezTo>
                    <a:cubicBezTo>
                      <a:pt x="235" y="39"/>
                      <a:pt x="235" y="39"/>
                      <a:pt x="235" y="39"/>
                    </a:cubicBezTo>
                    <a:cubicBezTo>
                      <a:pt x="235" y="39"/>
                      <a:pt x="235" y="39"/>
                      <a:pt x="235" y="39"/>
                    </a:cubicBezTo>
                    <a:cubicBezTo>
                      <a:pt x="235" y="39"/>
                      <a:pt x="235" y="39"/>
                      <a:pt x="235" y="40"/>
                    </a:cubicBezTo>
                    <a:cubicBezTo>
                      <a:pt x="235" y="40"/>
                      <a:pt x="235" y="40"/>
                      <a:pt x="235" y="40"/>
                    </a:cubicBezTo>
                    <a:cubicBezTo>
                      <a:pt x="235" y="40"/>
                      <a:pt x="235" y="40"/>
                      <a:pt x="235" y="40"/>
                    </a:cubicBezTo>
                    <a:cubicBezTo>
                      <a:pt x="235" y="40"/>
                      <a:pt x="236" y="40"/>
                      <a:pt x="236" y="40"/>
                    </a:cubicBezTo>
                    <a:cubicBezTo>
                      <a:pt x="236" y="40"/>
                      <a:pt x="236" y="40"/>
                      <a:pt x="236" y="40"/>
                    </a:cubicBezTo>
                    <a:cubicBezTo>
                      <a:pt x="236" y="40"/>
                      <a:pt x="236" y="40"/>
                      <a:pt x="237" y="40"/>
                    </a:cubicBezTo>
                    <a:cubicBezTo>
                      <a:pt x="237" y="40"/>
                      <a:pt x="237" y="40"/>
                      <a:pt x="237" y="40"/>
                    </a:cubicBezTo>
                    <a:cubicBezTo>
                      <a:pt x="237" y="40"/>
                      <a:pt x="237" y="40"/>
                      <a:pt x="237" y="40"/>
                    </a:cubicBezTo>
                    <a:cubicBezTo>
                      <a:pt x="237" y="40"/>
                      <a:pt x="237" y="40"/>
                      <a:pt x="237" y="40"/>
                    </a:cubicBezTo>
                    <a:cubicBezTo>
                      <a:pt x="237" y="39"/>
                      <a:pt x="237" y="39"/>
                      <a:pt x="236" y="39"/>
                    </a:cubicBezTo>
                    <a:cubicBezTo>
                      <a:pt x="236" y="39"/>
                      <a:pt x="236" y="39"/>
                      <a:pt x="236" y="39"/>
                    </a:cubicBezTo>
                    <a:cubicBezTo>
                      <a:pt x="236" y="39"/>
                      <a:pt x="236" y="39"/>
                      <a:pt x="236" y="39"/>
                    </a:cubicBezTo>
                    <a:cubicBezTo>
                      <a:pt x="236" y="39"/>
                      <a:pt x="236" y="39"/>
                      <a:pt x="236" y="39"/>
                    </a:cubicBezTo>
                    <a:cubicBezTo>
                      <a:pt x="236" y="39"/>
                      <a:pt x="235" y="38"/>
                      <a:pt x="235" y="38"/>
                    </a:cubicBezTo>
                    <a:cubicBezTo>
                      <a:pt x="235" y="38"/>
                      <a:pt x="235" y="38"/>
                      <a:pt x="235" y="38"/>
                    </a:cubicBezTo>
                    <a:cubicBezTo>
                      <a:pt x="235" y="38"/>
                      <a:pt x="235" y="38"/>
                      <a:pt x="235" y="38"/>
                    </a:cubicBezTo>
                    <a:cubicBezTo>
                      <a:pt x="235" y="38"/>
                      <a:pt x="235" y="38"/>
                      <a:pt x="235" y="38"/>
                    </a:cubicBezTo>
                    <a:cubicBezTo>
                      <a:pt x="235" y="38"/>
                      <a:pt x="235" y="38"/>
                      <a:pt x="235" y="38"/>
                    </a:cubicBezTo>
                    <a:cubicBezTo>
                      <a:pt x="236" y="38"/>
                      <a:pt x="236" y="38"/>
                      <a:pt x="236" y="38"/>
                    </a:cubicBezTo>
                    <a:cubicBezTo>
                      <a:pt x="236" y="38"/>
                      <a:pt x="236" y="38"/>
                      <a:pt x="236" y="38"/>
                    </a:cubicBezTo>
                    <a:cubicBezTo>
                      <a:pt x="236" y="38"/>
                      <a:pt x="236" y="38"/>
                      <a:pt x="236" y="38"/>
                    </a:cubicBezTo>
                    <a:cubicBezTo>
                      <a:pt x="236" y="39"/>
                      <a:pt x="236" y="39"/>
                      <a:pt x="236" y="39"/>
                    </a:cubicBezTo>
                    <a:cubicBezTo>
                      <a:pt x="236" y="39"/>
                      <a:pt x="236" y="39"/>
                      <a:pt x="236" y="39"/>
                    </a:cubicBezTo>
                    <a:cubicBezTo>
                      <a:pt x="236" y="39"/>
                      <a:pt x="237" y="39"/>
                      <a:pt x="237" y="39"/>
                    </a:cubicBezTo>
                    <a:cubicBezTo>
                      <a:pt x="237" y="39"/>
                      <a:pt x="237" y="39"/>
                      <a:pt x="237" y="39"/>
                    </a:cubicBezTo>
                    <a:cubicBezTo>
                      <a:pt x="237" y="39"/>
                      <a:pt x="237" y="39"/>
                      <a:pt x="237" y="39"/>
                    </a:cubicBezTo>
                    <a:cubicBezTo>
                      <a:pt x="237" y="39"/>
                      <a:pt x="237" y="39"/>
                      <a:pt x="237" y="39"/>
                    </a:cubicBezTo>
                    <a:cubicBezTo>
                      <a:pt x="237" y="40"/>
                      <a:pt x="237" y="40"/>
                      <a:pt x="237" y="40"/>
                    </a:cubicBezTo>
                    <a:cubicBezTo>
                      <a:pt x="238" y="40"/>
                      <a:pt x="238" y="40"/>
                      <a:pt x="238" y="39"/>
                    </a:cubicBezTo>
                    <a:cubicBezTo>
                      <a:pt x="238" y="39"/>
                      <a:pt x="238" y="40"/>
                      <a:pt x="239" y="40"/>
                    </a:cubicBezTo>
                    <a:cubicBezTo>
                      <a:pt x="239" y="40"/>
                      <a:pt x="239" y="40"/>
                      <a:pt x="239" y="40"/>
                    </a:cubicBezTo>
                    <a:cubicBezTo>
                      <a:pt x="239" y="40"/>
                      <a:pt x="239" y="40"/>
                      <a:pt x="239" y="40"/>
                    </a:cubicBezTo>
                    <a:cubicBezTo>
                      <a:pt x="239" y="39"/>
                      <a:pt x="240" y="39"/>
                      <a:pt x="240" y="39"/>
                    </a:cubicBezTo>
                    <a:cubicBezTo>
                      <a:pt x="240" y="39"/>
                      <a:pt x="239" y="39"/>
                      <a:pt x="240" y="39"/>
                    </a:cubicBezTo>
                    <a:cubicBezTo>
                      <a:pt x="240" y="39"/>
                      <a:pt x="240" y="38"/>
                      <a:pt x="239" y="38"/>
                    </a:cubicBezTo>
                    <a:cubicBezTo>
                      <a:pt x="239" y="38"/>
                      <a:pt x="239" y="38"/>
                      <a:pt x="239" y="38"/>
                    </a:cubicBezTo>
                    <a:cubicBezTo>
                      <a:pt x="239" y="38"/>
                      <a:pt x="239" y="38"/>
                      <a:pt x="239" y="38"/>
                    </a:cubicBezTo>
                    <a:cubicBezTo>
                      <a:pt x="239" y="38"/>
                      <a:pt x="238" y="38"/>
                      <a:pt x="238" y="38"/>
                    </a:cubicBezTo>
                    <a:cubicBezTo>
                      <a:pt x="238" y="38"/>
                      <a:pt x="238" y="38"/>
                      <a:pt x="238" y="38"/>
                    </a:cubicBezTo>
                    <a:cubicBezTo>
                      <a:pt x="238" y="38"/>
                      <a:pt x="238" y="37"/>
                      <a:pt x="238" y="37"/>
                    </a:cubicBezTo>
                    <a:cubicBezTo>
                      <a:pt x="238" y="37"/>
                      <a:pt x="238" y="37"/>
                      <a:pt x="238" y="38"/>
                    </a:cubicBezTo>
                    <a:cubicBezTo>
                      <a:pt x="237" y="38"/>
                      <a:pt x="237" y="38"/>
                      <a:pt x="237" y="38"/>
                    </a:cubicBezTo>
                    <a:cubicBezTo>
                      <a:pt x="237" y="38"/>
                      <a:pt x="237" y="38"/>
                      <a:pt x="237" y="38"/>
                    </a:cubicBezTo>
                    <a:cubicBezTo>
                      <a:pt x="237" y="37"/>
                      <a:pt x="237" y="37"/>
                      <a:pt x="237" y="37"/>
                    </a:cubicBezTo>
                    <a:cubicBezTo>
                      <a:pt x="237" y="37"/>
                      <a:pt x="237" y="37"/>
                      <a:pt x="237" y="37"/>
                    </a:cubicBezTo>
                    <a:cubicBezTo>
                      <a:pt x="237" y="37"/>
                      <a:pt x="236" y="37"/>
                      <a:pt x="236" y="37"/>
                    </a:cubicBezTo>
                    <a:cubicBezTo>
                      <a:pt x="236" y="37"/>
                      <a:pt x="236" y="37"/>
                      <a:pt x="236" y="37"/>
                    </a:cubicBezTo>
                    <a:cubicBezTo>
                      <a:pt x="236" y="37"/>
                      <a:pt x="236" y="37"/>
                      <a:pt x="236" y="38"/>
                    </a:cubicBezTo>
                    <a:cubicBezTo>
                      <a:pt x="236" y="38"/>
                      <a:pt x="236" y="38"/>
                      <a:pt x="236" y="37"/>
                    </a:cubicBezTo>
                    <a:cubicBezTo>
                      <a:pt x="236" y="37"/>
                      <a:pt x="235" y="38"/>
                      <a:pt x="235" y="38"/>
                    </a:cubicBezTo>
                    <a:cubicBezTo>
                      <a:pt x="235" y="38"/>
                      <a:pt x="235" y="38"/>
                      <a:pt x="235" y="38"/>
                    </a:cubicBezTo>
                    <a:cubicBezTo>
                      <a:pt x="235" y="38"/>
                      <a:pt x="235" y="38"/>
                      <a:pt x="235" y="38"/>
                    </a:cubicBezTo>
                    <a:cubicBezTo>
                      <a:pt x="235" y="38"/>
                      <a:pt x="235" y="38"/>
                      <a:pt x="235" y="38"/>
                    </a:cubicBezTo>
                    <a:cubicBezTo>
                      <a:pt x="235" y="38"/>
                      <a:pt x="234" y="38"/>
                      <a:pt x="234" y="38"/>
                    </a:cubicBezTo>
                    <a:cubicBezTo>
                      <a:pt x="234" y="38"/>
                      <a:pt x="234" y="38"/>
                      <a:pt x="234" y="38"/>
                    </a:cubicBezTo>
                    <a:cubicBezTo>
                      <a:pt x="234" y="38"/>
                      <a:pt x="234" y="38"/>
                      <a:pt x="234" y="38"/>
                    </a:cubicBezTo>
                    <a:cubicBezTo>
                      <a:pt x="234" y="38"/>
                      <a:pt x="234"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4" y="38"/>
                      <a:pt x="234" y="38"/>
                    </a:cubicBezTo>
                    <a:cubicBezTo>
                      <a:pt x="234" y="38"/>
                      <a:pt x="234" y="38"/>
                      <a:pt x="234" y="38"/>
                    </a:cubicBezTo>
                    <a:cubicBezTo>
                      <a:pt x="234" y="38"/>
                      <a:pt x="234" y="38"/>
                      <a:pt x="234" y="38"/>
                    </a:cubicBezTo>
                    <a:cubicBezTo>
                      <a:pt x="234" y="38"/>
                      <a:pt x="234" y="39"/>
                      <a:pt x="234" y="39"/>
                    </a:cubicBezTo>
                    <a:cubicBezTo>
                      <a:pt x="234" y="39"/>
                      <a:pt x="234" y="39"/>
                      <a:pt x="234" y="39"/>
                    </a:cubicBezTo>
                    <a:cubicBezTo>
                      <a:pt x="234" y="39"/>
                      <a:pt x="233" y="39"/>
                      <a:pt x="233" y="39"/>
                    </a:cubicBezTo>
                    <a:cubicBezTo>
                      <a:pt x="233" y="39"/>
                      <a:pt x="233" y="39"/>
                      <a:pt x="233" y="39"/>
                    </a:cubicBezTo>
                    <a:cubicBezTo>
                      <a:pt x="233" y="39"/>
                      <a:pt x="233" y="39"/>
                      <a:pt x="233" y="39"/>
                    </a:cubicBezTo>
                    <a:cubicBezTo>
                      <a:pt x="233" y="39"/>
                      <a:pt x="233" y="39"/>
                      <a:pt x="233" y="39"/>
                    </a:cubicBezTo>
                    <a:cubicBezTo>
                      <a:pt x="233" y="39"/>
                      <a:pt x="232" y="39"/>
                      <a:pt x="232" y="39"/>
                    </a:cubicBezTo>
                    <a:cubicBezTo>
                      <a:pt x="232" y="39"/>
                      <a:pt x="233" y="39"/>
                      <a:pt x="233" y="39"/>
                    </a:cubicBezTo>
                    <a:cubicBezTo>
                      <a:pt x="233" y="39"/>
                      <a:pt x="233" y="39"/>
                      <a:pt x="233" y="39"/>
                    </a:cubicBezTo>
                    <a:cubicBezTo>
                      <a:pt x="233" y="39"/>
                      <a:pt x="233" y="39"/>
                      <a:pt x="233" y="39"/>
                    </a:cubicBezTo>
                    <a:cubicBezTo>
                      <a:pt x="233" y="39"/>
                      <a:pt x="233" y="39"/>
                      <a:pt x="233" y="39"/>
                    </a:cubicBezTo>
                    <a:cubicBezTo>
                      <a:pt x="234" y="39"/>
                      <a:pt x="234" y="39"/>
                      <a:pt x="234" y="39"/>
                    </a:cubicBezTo>
                    <a:cubicBezTo>
                      <a:pt x="234" y="39"/>
                      <a:pt x="234" y="39"/>
                      <a:pt x="234" y="39"/>
                    </a:cubicBezTo>
                    <a:cubicBezTo>
                      <a:pt x="234" y="39"/>
                      <a:pt x="234" y="39"/>
                      <a:pt x="234" y="39"/>
                    </a:cubicBezTo>
                    <a:cubicBezTo>
                      <a:pt x="234" y="39"/>
                      <a:pt x="234" y="39"/>
                      <a:pt x="234" y="39"/>
                    </a:cubicBezTo>
                    <a:cubicBezTo>
                      <a:pt x="234" y="39"/>
                      <a:pt x="234" y="39"/>
                      <a:pt x="234" y="39"/>
                    </a:cubicBezTo>
                    <a:cubicBezTo>
                      <a:pt x="234" y="39"/>
                      <a:pt x="234" y="39"/>
                      <a:pt x="234" y="39"/>
                    </a:cubicBezTo>
                    <a:cubicBezTo>
                      <a:pt x="234" y="39"/>
                      <a:pt x="234" y="40"/>
                      <a:pt x="234" y="40"/>
                    </a:cubicBezTo>
                    <a:cubicBezTo>
                      <a:pt x="234" y="40"/>
                      <a:pt x="234" y="40"/>
                      <a:pt x="234" y="40"/>
                    </a:cubicBezTo>
                    <a:cubicBezTo>
                      <a:pt x="234" y="40"/>
                      <a:pt x="234" y="40"/>
                      <a:pt x="234" y="40"/>
                    </a:cubicBezTo>
                    <a:close/>
                    <a:moveTo>
                      <a:pt x="234" y="43"/>
                    </a:moveTo>
                    <a:cubicBezTo>
                      <a:pt x="234" y="43"/>
                      <a:pt x="234" y="43"/>
                      <a:pt x="234" y="43"/>
                    </a:cubicBezTo>
                    <a:cubicBezTo>
                      <a:pt x="234" y="43"/>
                      <a:pt x="235" y="43"/>
                      <a:pt x="235" y="43"/>
                    </a:cubicBezTo>
                    <a:cubicBezTo>
                      <a:pt x="235" y="43"/>
                      <a:pt x="235" y="43"/>
                      <a:pt x="236" y="43"/>
                    </a:cubicBezTo>
                    <a:cubicBezTo>
                      <a:pt x="236" y="43"/>
                      <a:pt x="236" y="43"/>
                      <a:pt x="236" y="43"/>
                    </a:cubicBezTo>
                    <a:cubicBezTo>
                      <a:pt x="236" y="43"/>
                      <a:pt x="236" y="43"/>
                      <a:pt x="236" y="43"/>
                    </a:cubicBezTo>
                    <a:cubicBezTo>
                      <a:pt x="237" y="43"/>
                      <a:pt x="237" y="43"/>
                      <a:pt x="237" y="43"/>
                    </a:cubicBezTo>
                    <a:cubicBezTo>
                      <a:pt x="237" y="43"/>
                      <a:pt x="237" y="43"/>
                      <a:pt x="237" y="43"/>
                    </a:cubicBezTo>
                    <a:cubicBezTo>
                      <a:pt x="237" y="43"/>
                      <a:pt x="237" y="43"/>
                      <a:pt x="237" y="43"/>
                    </a:cubicBezTo>
                    <a:cubicBezTo>
                      <a:pt x="237" y="43"/>
                      <a:pt x="237" y="43"/>
                      <a:pt x="237" y="43"/>
                    </a:cubicBezTo>
                    <a:cubicBezTo>
                      <a:pt x="237" y="43"/>
                      <a:pt x="236" y="42"/>
                      <a:pt x="236" y="43"/>
                    </a:cubicBezTo>
                    <a:cubicBezTo>
                      <a:pt x="236" y="43"/>
                      <a:pt x="236" y="43"/>
                      <a:pt x="236" y="43"/>
                    </a:cubicBezTo>
                    <a:cubicBezTo>
                      <a:pt x="236" y="43"/>
                      <a:pt x="236" y="43"/>
                      <a:pt x="236" y="43"/>
                    </a:cubicBezTo>
                    <a:cubicBezTo>
                      <a:pt x="236" y="43"/>
                      <a:pt x="236" y="43"/>
                      <a:pt x="236" y="43"/>
                    </a:cubicBezTo>
                    <a:cubicBezTo>
                      <a:pt x="236" y="43"/>
                      <a:pt x="236" y="43"/>
                      <a:pt x="236" y="43"/>
                    </a:cubicBezTo>
                    <a:cubicBezTo>
                      <a:pt x="236" y="43"/>
                      <a:pt x="236" y="43"/>
                      <a:pt x="236" y="43"/>
                    </a:cubicBezTo>
                    <a:cubicBezTo>
                      <a:pt x="236" y="43"/>
                      <a:pt x="236" y="43"/>
                      <a:pt x="236" y="43"/>
                    </a:cubicBezTo>
                    <a:cubicBezTo>
                      <a:pt x="236" y="43"/>
                      <a:pt x="236" y="43"/>
                      <a:pt x="236" y="43"/>
                    </a:cubicBezTo>
                    <a:cubicBezTo>
                      <a:pt x="236" y="43"/>
                      <a:pt x="235" y="43"/>
                      <a:pt x="235" y="43"/>
                    </a:cubicBezTo>
                    <a:cubicBezTo>
                      <a:pt x="235" y="43"/>
                      <a:pt x="235" y="43"/>
                      <a:pt x="235" y="43"/>
                    </a:cubicBezTo>
                    <a:cubicBezTo>
                      <a:pt x="235" y="43"/>
                      <a:pt x="235" y="43"/>
                      <a:pt x="235" y="43"/>
                    </a:cubicBezTo>
                    <a:cubicBezTo>
                      <a:pt x="235" y="43"/>
                      <a:pt x="235" y="43"/>
                      <a:pt x="235" y="43"/>
                    </a:cubicBezTo>
                    <a:cubicBezTo>
                      <a:pt x="235" y="43"/>
                      <a:pt x="235" y="43"/>
                      <a:pt x="235" y="43"/>
                    </a:cubicBezTo>
                    <a:cubicBezTo>
                      <a:pt x="235" y="43"/>
                      <a:pt x="235" y="43"/>
                      <a:pt x="235" y="43"/>
                    </a:cubicBezTo>
                    <a:cubicBezTo>
                      <a:pt x="235" y="43"/>
                      <a:pt x="235" y="43"/>
                      <a:pt x="234" y="43"/>
                    </a:cubicBezTo>
                    <a:cubicBezTo>
                      <a:pt x="234" y="43"/>
                      <a:pt x="234" y="43"/>
                      <a:pt x="234" y="43"/>
                    </a:cubicBezTo>
                    <a:cubicBezTo>
                      <a:pt x="234" y="43"/>
                      <a:pt x="234" y="43"/>
                      <a:pt x="234" y="43"/>
                    </a:cubicBezTo>
                    <a:cubicBezTo>
                      <a:pt x="234" y="43"/>
                      <a:pt x="234" y="43"/>
                      <a:pt x="234" y="43"/>
                    </a:cubicBezTo>
                    <a:cubicBezTo>
                      <a:pt x="234" y="43"/>
                      <a:pt x="234" y="43"/>
                      <a:pt x="234" y="43"/>
                    </a:cubicBezTo>
                    <a:cubicBezTo>
                      <a:pt x="234" y="43"/>
                      <a:pt x="234" y="43"/>
                      <a:pt x="234" y="43"/>
                    </a:cubicBezTo>
                    <a:cubicBezTo>
                      <a:pt x="234" y="43"/>
                      <a:pt x="234" y="43"/>
                      <a:pt x="234" y="43"/>
                    </a:cubicBezTo>
                    <a:cubicBezTo>
                      <a:pt x="234" y="43"/>
                      <a:pt x="234" y="43"/>
                      <a:pt x="234" y="43"/>
                    </a:cubicBezTo>
                    <a:cubicBezTo>
                      <a:pt x="234" y="43"/>
                      <a:pt x="234" y="43"/>
                      <a:pt x="234" y="43"/>
                    </a:cubicBezTo>
                    <a:cubicBezTo>
                      <a:pt x="234" y="43"/>
                      <a:pt x="234" y="43"/>
                      <a:pt x="234" y="43"/>
                    </a:cubicBezTo>
                    <a:close/>
                    <a:moveTo>
                      <a:pt x="236" y="45"/>
                    </a:moveTo>
                    <a:cubicBezTo>
                      <a:pt x="236" y="45"/>
                      <a:pt x="236" y="45"/>
                      <a:pt x="236" y="45"/>
                    </a:cubicBezTo>
                    <a:cubicBezTo>
                      <a:pt x="236" y="46"/>
                      <a:pt x="236" y="46"/>
                      <a:pt x="236" y="46"/>
                    </a:cubicBezTo>
                    <a:cubicBezTo>
                      <a:pt x="236" y="46"/>
                      <a:pt x="236" y="46"/>
                      <a:pt x="236" y="46"/>
                    </a:cubicBezTo>
                    <a:cubicBezTo>
                      <a:pt x="236" y="46"/>
                      <a:pt x="236" y="46"/>
                      <a:pt x="237" y="46"/>
                    </a:cubicBezTo>
                    <a:cubicBezTo>
                      <a:pt x="237" y="46"/>
                      <a:pt x="237" y="46"/>
                      <a:pt x="237" y="46"/>
                    </a:cubicBezTo>
                    <a:cubicBezTo>
                      <a:pt x="237" y="46"/>
                      <a:pt x="237" y="46"/>
                      <a:pt x="237" y="46"/>
                    </a:cubicBezTo>
                    <a:cubicBezTo>
                      <a:pt x="237" y="46"/>
                      <a:pt x="237" y="46"/>
                      <a:pt x="237" y="46"/>
                    </a:cubicBezTo>
                    <a:cubicBezTo>
                      <a:pt x="237" y="46"/>
                      <a:pt x="237" y="46"/>
                      <a:pt x="237" y="46"/>
                    </a:cubicBezTo>
                    <a:cubicBezTo>
                      <a:pt x="237" y="46"/>
                      <a:pt x="237" y="46"/>
                      <a:pt x="237" y="46"/>
                    </a:cubicBezTo>
                    <a:cubicBezTo>
                      <a:pt x="238" y="46"/>
                      <a:pt x="238" y="46"/>
                      <a:pt x="238" y="46"/>
                    </a:cubicBezTo>
                    <a:cubicBezTo>
                      <a:pt x="238" y="46"/>
                      <a:pt x="238" y="46"/>
                      <a:pt x="238" y="46"/>
                    </a:cubicBezTo>
                    <a:cubicBezTo>
                      <a:pt x="238" y="46"/>
                      <a:pt x="238" y="46"/>
                      <a:pt x="238" y="46"/>
                    </a:cubicBezTo>
                    <a:cubicBezTo>
                      <a:pt x="238" y="45"/>
                      <a:pt x="238" y="45"/>
                      <a:pt x="238" y="45"/>
                    </a:cubicBezTo>
                    <a:cubicBezTo>
                      <a:pt x="238" y="45"/>
                      <a:pt x="238" y="44"/>
                      <a:pt x="238" y="44"/>
                    </a:cubicBezTo>
                    <a:cubicBezTo>
                      <a:pt x="238" y="44"/>
                      <a:pt x="238" y="44"/>
                      <a:pt x="238" y="44"/>
                    </a:cubicBezTo>
                    <a:cubicBezTo>
                      <a:pt x="238" y="44"/>
                      <a:pt x="238" y="43"/>
                      <a:pt x="238" y="43"/>
                    </a:cubicBezTo>
                    <a:cubicBezTo>
                      <a:pt x="238" y="43"/>
                      <a:pt x="238" y="43"/>
                      <a:pt x="237" y="43"/>
                    </a:cubicBezTo>
                    <a:cubicBezTo>
                      <a:pt x="237" y="44"/>
                      <a:pt x="237" y="44"/>
                      <a:pt x="237" y="44"/>
                    </a:cubicBezTo>
                    <a:cubicBezTo>
                      <a:pt x="237" y="43"/>
                      <a:pt x="237" y="43"/>
                      <a:pt x="237" y="43"/>
                    </a:cubicBezTo>
                    <a:cubicBezTo>
                      <a:pt x="237" y="43"/>
                      <a:pt x="237" y="43"/>
                      <a:pt x="237" y="43"/>
                    </a:cubicBezTo>
                    <a:cubicBezTo>
                      <a:pt x="237" y="43"/>
                      <a:pt x="237" y="43"/>
                      <a:pt x="236" y="43"/>
                    </a:cubicBezTo>
                    <a:cubicBezTo>
                      <a:pt x="236" y="43"/>
                      <a:pt x="236" y="43"/>
                      <a:pt x="236" y="43"/>
                    </a:cubicBezTo>
                    <a:cubicBezTo>
                      <a:pt x="236" y="43"/>
                      <a:pt x="236" y="44"/>
                      <a:pt x="236" y="44"/>
                    </a:cubicBezTo>
                    <a:cubicBezTo>
                      <a:pt x="236" y="44"/>
                      <a:pt x="236" y="44"/>
                      <a:pt x="236" y="44"/>
                    </a:cubicBezTo>
                    <a:cubicBezTo>
                      <a:pt x="235" y="44"/>
                      <a:pt x="235" y="44"/>
                      <a:pt x="235" y="44"/>
                    </a:cubicBezTo>
                    <a:cubicBezTo>
                      <a:pt x="235" y="44"/>
                      <a:pt x="235" y="44"/>
                      <a:pt x="235" y="44"/>
                    </a:cubicBezTo>
                    <a:cubicBezTo>
                      <a:pt x="235" y="44"/>
                      <a:pt x="235" y="44"/>
                      <a:pt x="236" y="44"/>
                    </a:cubicBezTo>
                    <a:cubicBezTo>
                      <a:pt x="236" y="44"/>
                      <a:pt x="236" y="45"/>
                      <a:pt x="235" y="45"/>
                    </a:cubicBezTo>
                    <a:cubicBezTo>
                      <a:pt x="235" y="45"/>
                      <a:pt x="235" y="45"/>
                      <a:pt x="235" y="45"/>
                    </a:cubicBezTo>
                    <a:cubicBezTo>
                      <a:pt x="235" y="45"/>
                      <a:pt x="236" y="45"/>
                      <a:pt x="236" y="45"/>
                    </a:cubicBezTo>
                    <a:close/>
                    <a:moveTo>
                      <a:pt x="255" y="54"/>
                    </a:moveTo>
                    <a:cubicBezTo>
                      <a:pt x="255" y="54"/>
                      <a:pt x="255" y="54"/>
                      <a:pt x="255" y="54"/>
                    </a:cubicBezTo>
                    <a:cubicBezTo>
                      <a:pt x="255" y="54"/>
                      <a:pt x="255" y="54"/>
                      <a:pt x="255" y="54"/>
                    </a:cubicBezTo>
                    <a:cubicBezTo>
                      <a:pt x="255" y="54"/>
                      <a:pt x="255" y="54"/>
                      <a:pt x="255" y="54"/>
                    </a:cubicBezTo>
                    <a:cubicBezTo>
                      <a:pt x="255" y="54"/>
                      <a:pt x="255" y="54"/>
                      <a:pt x="255" y="54"/>
                    </a:cubicBezTo>
                    <a:cubicBezTo>
                      <a:pt x="255" y="54"/>
                      <a:pt x="255" y="54"/>
                      <a:pt x="255" y="54"/>
                    </a:cubicBezTo>
                    <a:cubicBezTo>
                      <a:pt x="255" y="54"/>
                      <a:pt x="255" y="54"/>
                      <a:pt x="255" y="54"/>
                    </a:cubicBezTo>
                    <a:cubicBezTo>
                      <a:pt x="255" y="54"/>
                      <a:pt x="255" y="54"/>
                      <a:pt x="255" y="54"/>
                    </a:cubicBezTo>
                    <a:cubicBezTo>
                      <a:pt x="255" y="54"/>
                      <a:pt x="255" y="54"/>
                      <a:pt x="255" y="54"/>
                    </a:cubicBezTo>
                    <a:cubicBezTo>
                      <a:pt x="255" y="54"/>
                      <a:pt x="254" y="54"/>
                      <a:pt x="254" y="54"/>
                    </a:cubicBezTo>
                    <a:cubicBezTo>
                      <a:pt x="254" y="54"/>
                      <a:pt x="255" y="54"/>
                      <a:pt x="255" y="54"/>
                    </a:cubicBezTo>
                    <a:close/>
                    <a:moveTo>
                      <a:pt x="257" y="52"/>
                    </a:moveTo>
                    <a:cubicBezTo>
                      <a:pt x="257" y="52"/>
                      <a:pt x="257" y="52"/>
                      <a:pt x="256" y="52"/>
                    </a:cubicBezTo>
                    <a:cubicBezTo>
                      <a:pt x="256" y="52"/>
                      <a:pt x="256" y="52"/>
                      <a:pt x="256" y="53"/>
                    </a:cubicBezTo>
                    <a:cubicBezTo>
                      <a:pt x="256" y="53"/>
                      <a:pt x="256" y="53"/>
                      <a:pt x="256" y="53"/>
                    </a:cubicBezTo>
                    <a:cubicBezTo>
                      <a:pt x="257" y="53"/>
                      <a:pt x="257" y="53"/>
                      <a:pt x="257" y="53"/>
                    </a:cubicBezTo>
                    <a:cubicBezTo>
                      <a:pt x="257" y="53"/>
                      <a:pt x="257" y="53"/>
                      <a:pt x="257" y="53"/>
                    </a:cubicBezTo>
                    <a:cubicBezTo>
                      <a:pt x="257" y="53"/>
                      <a:pt x="257" y="53"/>
                      <a:pt x="257" y="53"/>
                    </a:cubicBezTo>
                    <a:cubicBezTo>
                      <a:pt x="257" y="53"/>
                      <a:pt x="257" y="52"/>
                      <a:pt x="257" y="52"/>
                    </a:cubicBezTo>
                    <a:cubicBezTo>
                      <a:pt x="257" y="52"/>
                      <a:pt x="257" y="52"/>
                      <a:pt x="257" y="52"/>
                    </a:cubicBezTo>
                    <a:cubicBezTo>
                      <a:pt x="257" y="52"/>
                      <a:pt x="257" y="52"/>
                      <a:pt x="257" y="52"/>
                    </a:cubicBezTo>
                    <a:cubicBezTo>
                      <a:pt x="257" y="52"/>
                      <a:pt x="257" y="52"/>
                      <a:pt x="257" y="52"/>
                    </a:cubicBezTo>
                    <a:cubicBezTo>
                      <a:pt x="257" y="52"/>
                      <a:pt x="257" y="52"/>
                      <a:pt x="257" y="52"/>
                    </a:cubicBezTo>
                    <a:close/>
                    <a:moveTo>
                      <a:pt x="253" y="65"/>
                    </a:moveTo>
                    <a:cubicBezTo>
                      <a:pt x="253" y="65"/>
                      <a:pt x="253" y="65"/>
                      <a:pt x="253" y="66"/>
                    </a:cubicBezTo>
                    <a:cubicBezTo>
                      <a:pt x="254" y="66"/>
                      <a:pt x="254" y="66"/>
                      <a:pt x="254" y="66"/>
                    </a:cubicBezTo>
                    <a:cubicBezTo>
                      <a:pt x="254" y="66"/>
                      <a:pt x="254" y="66"/>
                      <a:pt x="254" y="66"/>
                    </a:cubicBezTo>
                    <a:cubicBezTo>
                      <a:pt x="254" y="66"/>
                      <a:pt x="254" y="66"/>
                      <a:pt x="254" y="66"/>
                    </a:cubicBezTo>
                    <a:cubicBezTo>
                      <a:pt x="255" y="66"/>
                      <a:pt x="255" y="66"/>
                      <a:pt x="255" y="66"/>
                    </a:cubicBezTo>
                    <a:cubicBezTo>
                      <a:pt x="255" y="66"/>
                      <a:pt x="255" y="66"/>
                      <a:pt x="255" y="66"/>
                    </a:cubicBezTo>
                    <a:cubicBezTo>
                      <a:pt x="255" y="66"/>
                      <a:pt x="255" y="66"/>
                      <a:pt x="255" y="66"/>
                    </a:cubicBezTo>
                    <a:cubicBezTo>
                      <a:pt x="255" y="66"/>
                      <a:pt x="255" y="66"/>
                      <a:pt x="255" y="66"/>
                    </a:cubicBezTo>
                    <a:cubicBezTo>
                      <a:pt x="255" y="66"/>
                      <a:pt x="255" y="66"/>
                      <a:pt x="255" y="66"/>
                    </a:cubicBezTo>
                    <a:cubicBezTo>
                      <a:pt x="255" y="66"/>
                      <a:pt x="254" y="66"/>
                      <a:pt x="254" y="66"/>
                    </a:cubicBezTo>
                    <a:cubicBezTo>
                      <a:pt x="254" y="66"/>
                      <a:pt x="254" y="66"/>
                      <a:pt x="254" y="66"/>
                    </a:cubicBezTo>
                    <a:cubicBezTo>
                      <a:pt x="254" y="66"/>
                      <a:pt x="254" y="65"/>
                      <a:pt x="254" y="65"/>
                    </a:cubicBezTo>
                    <a:cubicBezTo>
                      <a:pt x="254" y="65"/>
                      <a:pt x="254" y="65"/>
                      <a:pt x="254" y="65"/>
                    </a:cubicBezTo>
                    <a:cubicBezTo>
                      <a:pt x="254" y="65"/>
                      <a:pt x="253" y="65"/>
                      <a:pt x="253" y="65"/>
                    </a:cubicBezTo>
                    <a:close/>
                    <a:moveTo>
                      <a:pt x="266" y="63"/>
                    </a:moveTo>
                    <a:cubicBezTo>
                      <a:pt x="264" y="62"/>
                      <a:pt x="264" y="62"/>
                      <a:pt x="264" y="62"/>
                    </a:cubicBezTo>
                    <a:cubicBezTo>
                      <a:pt x="262" y="61"/>
                      <a:pt x="262" y="61"/>
                      <a:pt x="262" y="61"/>
                    </a:cubicBezTo>
                    <a:cubicBezTo>
                      <a:pt x="262" y="61"/>
                      <a:pt x="262" y="61"/>
                      <a:pt x="262" y="61"/>
                    </a:cubicBezTo>
                    <a:cubicBezTo>
                      <a:pt x="263" y="60"/>
                      <a:pt x="263" y="60"/>
                      <a:pt x="263" y="60"/>
                    </a:cubicBezTo>
                    <a:cubicBezTo>
                      <a:pt x="263" y="60"/>
                      <a:pt x="263" y="60"/>
                      <a:pt x="263" y="60"/>
                    </a:cubicBezTo>
                    <a:cubicBezTo>
                      <a:pt x="263" y="60"/>
                      <a:pt x="263" y="60"/>
                      <a:pt x="263" y="60"/>
                    </a:cubicBezTo>
                    <a:cubicBezTo>
                      <a:pt x="262" y="54"/>
                      <a:pt x="262" y="54"/>
                      <a:pt x="262" y="54"/>
                    </a:cubicBezTo>
                    <a:cubicBezTo>
                      <a:pt x="262" y="54"/>
                      <a:pt x="262" y="54"/>
                      <a:pt x="262" y="54"/>
                    </a:cubicBezTo>
                    <a:cubicBezTo>
                      <a:pt x="262" y="54"/>
                      <a:pt x="262" y="54"/>
                      <a:pt x="262" y="54"/>
                    </a:cubicBezTo>
                    <a:cubicBezTo>
                      <a:pt x="262" y="54"/>
                      <a:pt x="261" y="54"/>
                      <a:pt x="261" y="54"/>
                    </a:cubicBezTo>
                    <a:cubicBezTo>
                      <a:pt x="261" y="54"/>
                      <a:pt x="261" y="54"/>
                      <a:pt x="261" y="54"/>
                    </a:cubicBezTo>
                    <a:cubicBezTo>
                      <a:pt x="261" y="55"/>
                      <a:pt x="261" y="55"/>
                      <a:pt x="261" y="55"/>
                    </a:cubicBezTo>
                    <a:cubicBezTo>
                      <a:pt x="261" y="55"/>
                      <a:pt x="261" y="55"/>
                      <a:pt x="261" y="55"/>
                    </a:cubicBezTo>
                    <a:cubicBezTo>
                      <a:pt x="261" y="55"/>
                      <a:pt x="261" y="55"/>
                      <a:pt x="261" y="56"/>
                    </a:cubicBezTo>
                    <a:cubicBezTo>
                      <a:pt x="261" y="56"/>
                      <a:pt x="261" y="56"/>
                      <a:pt x="261" y="56"/>
                    </a:cubicBezTo>
                    <a:cubicBezTo>
                      <a:pt x="261" y="56"/>
                      <a:pt x="261" y="57"/>
                      <a:pt x="261" y="57"/>
                    </a:cubicBezTo>
                    <a:cubicBezTo>
                      <a:pt x="261" y="57"/>
                      <a:pt x="261" y="57"/>
                      <a:pt x="261" y="57"/>
                    </a:cubicBezTo>
                    <a:cubicBezTo>
                      <a:pt x="261" y="57"/>
                      <a:pt x="261" y="56"/>
                      <a:pt x="261" y="56"/>
                    </a:cubicBezTo>
                    <a:cubicBezTo>
                      <a:pt x="261" y="56"/>
                      <a:pt x="261" y="56"/>
                      <a:pt x="261" y="56"/>
                    </a:cubicBezTo>
                    <a:cubicBezTo>
                      <a:pt x="261" y="56"/>
                      <a:pt x="261" y="56"/>
                      <a:pt x="260" y="55"/>
                    </a:cubicBezTo>
                    <a:cubicBezTo>
                      <a:pt x="260" y="55"/>
                      <a:pt x="260" y="55"/>
                      <a:pt x="260" y="55"/>
                    </a:cubicBezTo>
                    <a:cubicBezTo>
                      <a:pt x="260" y="55"/>
                      <a:pt x="260" y="55"/>
                      <a:pt x="260" y="55"/>
                    </a:cubicBezTo>
                    <a:cubicBezTo>
                      <a:pt x="260" y="55"/>
                      <a:pt x="260" y="55"/>
                      <a:pt x="260" y="55"/>
                    </a:cubicBezTo>
                    <a:cubicBezTo>
                      <a:pt x="260" y="55"/>
                      <a:pt x="260" y="54"/>
                      <a:pt x="260" y="54"/>
                    </a:cubicBezTo>
                    <a:cubicBezTo>
                      <a:pt x="260" y="54"/>
                      <a:pt x="260" y="54"/>
                      <a:pt x="260" y="54"/>
                    </a:cubicBezTo>
                    <a:cubicBezTo>
                      <a:pt x="260" y="54"/>
                      <a:pt x="260" y="54"/>
                      <a:pt x="260" y="54"/>
                    </a:cubicBezTo>
                    <a:cubicBezTo>
                      <a:pt x="260" y="54"/>
                      <a:pt x="260" y="54"/>
                      <a:pt x="259" y="54"/>
                    </a:cubicBezTo>
                    <a:cubicBezTo>
                      <a:pt x="259" y="54"/>
                      <a:pt x="259" y="54"/>
                      <a:pt x="259" y="53"/>
                    </a:cubicBezTo>
                    <a:cubicBezTo>
                      <a:pt x="259" y="53"/>
                      <a:pt x="259" y="53"/>
                      <a:pt x="259" y="53"/>
                    </a:cubicBezTo>
                    <a:cubicBezTo>
                      <a:pt x="259" y="53"/>
                      <a:pt x="259" y="53"/>
                      <a:pt x="259" y="53"/>
                    </a:cubicBezTo>
                    <a:cubicBezTo>
                      <a:pt x="259" y="52"/>
                      <a:pt x="259" y="52"/>
                      <a:pt x="259" y="52"/>
                    </a:cubicBezTo>
                    <a:cubicBezTo>
                      <a:pt x="259" y="52"/>
                      <a:pt x="259" y="52"/>
                      <a:pt x="259" y="52"/>
                    </a:cubicBezTo>
                    <a:cubicBezTo>
                      <a:pt x="258" y="52"/>
                      <a:pt x="258" y="51"/>
                      <a:pt x="259" y="51"/>
                    </a:cubicBezTo>
                    <a:cubicBezTo>
                      <a:pt x="259" y="51"/>
                      <a:pt x="259" y="51"/>
                      <a:pt x="259" y="51"/>
                    </a:cubicBezTo>
                    <a:cubicBezTo>
                      <a:pt x="259" y="50"/>
                      <a:pt x="259" y="50"/>
                      <a:pt x="259" y="50"/>
                    </a:cubicBezTo>
                    <a:cubicBezTo>
                      <a:pt x="259" y="50"/>
                      <a:pt x="258" y="50"/>
                      <a:pt x="258" y="50"/>
                    </a:cubicBezTo>
                    <a:cubicBezTo>
                      <a:pt x="258" y="50"/>
                      <a:pt x="258" y="49"/>
                      <a:pt x="258" y="49"/>
                    </a:cubicBezTo>
                    <a:cubicBezTo>
                      <a:pt x="258" y="49"/>
                      <a:pt x="258" y="49"/>
                      <a:pt x="258" y="49"/>
                    </a:cubicBezTo>
                    <a:cubicBezTo>
                      <a:pt x="258" y="49"/>
                      <a:pt x="258" y="49"/>
                      <a:pt x="258" y="49"/>
                    </a:cubicBezTo>
                    <a:cubicBezTo>
                      <a:pt x="258" y="49"/>
                      <a:pt x="258" y="49"/>
                      <a:pt x="258" y="48"/>
                    </a:cubicBezTo>
                    <a:cubicBezTo>
                      <a:pt x="258" y="48"/>
                      <a:pt x="258" y="48"/>
                      <a:pt x="258" y="48"/>
                    </a:cubicBezTo>
                    <a:cubicBezTo>
                      <a:pt x="259" y="48"/>
                      <a:pt x="259" y="48"/>
                      <a:pt x="259" y="48"/>
                    </a:cubicBezTo>
                    <a:cubicBezTo>
                      <a:pt x="259" y="48"/>
                      <a:pt x="259" y="48"/>
                      <a:pt x="259" y="48"/>
                    </a:cubicBezTo>
                    <a:cubicBezTo>
                      <a:pt x="259" y="48"/>
                      <a:pt x="259" y="48"/>
                      <a:pt x="259" y="48"/>
                    </a:cubicBezTo>
                    <a:cubicBezTo>
                      <a:pt x="259" y="48"/>
                      <a:pt x="259" y="48"/>
                      <a:pt x="259" y="48"/>
                    </a:cubicBezTo>
                    <a:cubicBezTo>
                      <a:pt x="259" y="48"/>
                      <a:pt x="259" y="48"/>
                      <a:pt x="259" y="48"/>
                    </a:cubicBezTo>
                    <a:cubicBezTo>
                      <a:pt x="259" y="48"/>
                      <a:pt x="259" y="48"/>
                      <a:pt x="259" y="47"/>
                    </a:cubicBezTo>
                    <a:cubicBezTo>
                      <a:pt x="259" y="47"/>
                      <a:pt x="259" y="47"/>
                      <a:pt x="259" y="47"/>
                    </a:cubicBezTo>
                    <a:cubicBezTo>
                      <a:pt x="259" y="47"/>
                      <a:pt x="259" y="47"/>
                      <a:pt x="259" y="47"/>
                    </a:cubicBezTo>
                    <a:cubicBezTo>
                      <a:pt x="259" y="47"/>
                      <a:pt x="259" y="47"/>
                      <a:pt x="259" y="46"/>
                    </a:cubicBezTo>
                    <a:cubicBezTo>
                      <a:pt x="260" y="46"/>
                      <a:pt x="260" y="46"/>
                      <a:pt x="260" y="46"/>
                    </a:cubicBezTo>
                    <a:cubicBezTo>
                      <a:pt x="260" y="46"/>
                      <a:pt x="259" y="46"/>
                      <a:pt x="259" y="46"/>
                    </a:cubicBezTo>
                    <a:cubicBezTo>
                      <a:pt x="259" y="46"/>
                      <a:pt x="259" y="46"/>
                      <a:pt x="259" y="46"/>
                    </a:cubicBezTo>
                    <a:cubicBezTo>
                      <a:pt x="259" y="46"/>
                      <a:pt x="259" y="46"/>
                      <a:pt x="259" y="46"/>
                    </a:cubicBezTo>
                    <a:cubicBezTo>
                      <a:pt x="259" y="45"/>
                      <a:pt x="259" y="45"/>
                      <a:pt x="259" y="45"/>
                    </a:cubicBezTo>
                    <a:cubicBezTo>
                      <a:pt x="259" y="45"/>
                      <a:pt x="259" y="45"/>
                      <a:pt x="259" y="45"/>
                    </a:cubicBezTo>
                    <a:cubicBezTo>
                      <a:pt x="259" y="45"/>
                      <a:pt x="259" y="45"/>
                      <a:pt x="258" y="45"/>
                    </a:cubicBezTo>
                    <a:cubicBezTo>
                      <a:pt x="258" y="45"/>
                      <a:pt x="258" y="45"/>
                      <a:pt x="258" y="44"/>
                    </a:cubicBezTo>
                    <a:cubicBezTo>
                      <a:pt x="258" y="44"/>
                      <a:pt x="258" y="44"/>
                      <a:pt x="258" y="44"/>
                    </a:cubicBezTo>
                    <a:cubicBezTo>
                      <a:pt x="258" y="44"/>
                      <a:pt x="258" y="44"/>
                      <a:pt x="258" y="44"/>
                    </a:cubicBezTo>
                    <a:cubicBezTo>
                      <a:pt x="258" y="44"/>
                      <a:pt x="258" y="44"/>
                      <a:pt x="258" y="44"/>
                    </a:cubicBezTo>
                    <a:cubicBezTo>
                      <a:pt x="258" y="44"/>
                      <a:pt x="258" y="44"/>
                      <a:pt x="258" y="43"/>
                    </a:cubicBezTo>
                    <a:cubicBezTo>
                      <a:pt x="258" y="43"/>
                      <a:pt x="258" y="43"/>
                      <a:pt x="258" y="43"/>
                    </a:cubicBezTo>
                    <a:cubicBezTo>
                      <a:pt x="258" y="43"/>
                      <a:pt x="258" y="43"/>
                      <a:pt x="258" y="43"/>
                    </a:cubicBezTo>
                    <a:cubicBezTo>
                      <a:pt x="258" y="43"/>
                      <a:pt x="259" y="43"/>
                      <a:pt x="259" y="43"/>
                    </a:cubicBezTo>
                    <a:cubicBezTo>
                      <a:pt x="259" y="43"/>
                      <a:pt x="258" y="43"/>
                      <a:pt x="258" y="43"/>
                    </a:cubicBezTo>
                    <a:cubicBezTo>
                      <a:pt x="258" y="43"/>
                      <a:pt x="258" y="43"/>
                      <a:pt x="258" y="42"/>
                    </a:cubicBezTo>
                    <a:cubicBezTo>
                      <a:pt x="258" y="42"/>
                      <a:pt x="258" y="42"/>
                      <a:pt x="258" y="42"/>
                    </a:cubicBezTo>
                    <a:cubicBezTo>
                      <a:pt x="258" y="42"/>
                      <a:pt x="258" y="42"/>
                      <a:pt x="258" y="42"/>
                    </a:cubicBezTo>
                    <a:cubicBezTo>
                      <a:pt x="257" y="42"/>
                      <a:pt x="257" y="42"/>
                      <a:pt x="257" y="42"/>
                    </a:cubicBezTo>
                    <a:cubicBezTo>
                      <a:pt x="257" y="42"/>
                      <a:pt x="257" y="42"/>
                      <a:pt x="257" y="42"/>
                    </a:cubicBezTo>
                    <a:cubicBezTo>
                      <a:pt x="256" y="42"/>
                      <a:pt x="256" y="42"/>
                      <a:pt x="256" y="42"/>
                    </a:cubicBezTo>
                    <a:cubicBezTo>
                      <a:pt x="256" y="42"/>
                      <a:pt x="256" y="42"/>
                      <a:pt x="256" y="42"/>
                    </a:cubicBezTo>
                    <a:cubicBezTo>
                      <a:pt x="256" y="42"/>
                      <a:pt x="256" y="42"/>
                      <a:pt x="255" y="42"/>
                    </a:cubicBezTo>
                    <a:cubicBezTo>
                      <a:pt x="255" y="42"/>
                      <a:pt x="255" y="42"/>
                      <a:pt x="255" y="42"/>
                    </a:cubicBezTo>
                    <a:cubicBezTo>
                      <a:pt x="255" y="42"/>
                      <a:pt x="255" y="42"/>
                      <a:pt x="255" y="42"/>
                    </a:cubicBezTo>
                    <a:cubicBezTo>
                      <a:pt x="255" y="42"/>
                      <a:pt x="255" y="42"/>
                      <a:pt x="255" y="42"/>
                    </a:cubicBezTo>
                    <a:cubicBezTo>
                      <a:pt x="255" y="42"/>
                      <a:pt x="255" y="42"/>
                      <a:pt x="255" y="42"/>
                    </a:cubicBezTo>
                    <a:cubicBezTo>
                      <a:pt x="254" y="42"/>
                      <a:pt x="254" y="42"/>
                      <a:pt x="254" y="42"/>
                    </a:cubicBezTo>
                    <a:cubicBezTo>
                      <a:pt x="253" y="42"/>
                      <a:pt x="253" y="42"/>
                      <a:pt x="253" y="42"/>
                    </a:cubicBezTo>
                    <a:cubicBezTo>
                      <a:pt x="253" y="42"/>
                      <a:pt x="253" y="42"/>
                      <a:pt x="253" y="41"/>
                    </a:cubicBezTo>
                    <a:cubicBezTo>
                      <a:pt x="253" y="41"/>
                      <a:pt x="253" y="41"/>
                      <a:pt x="252" y="41"/>
                    </a:cubicBezTo>
                    <a:cubicBezTo>
                      <a:pt x="252" y="41"/>
                      <a:pt x="252" y="41"/>
                      <a:pt x="252" y="41"/>
                    </a:cubicBezTo>
                    <a:cubicBezTo>
                      <a:pt x="252" y="41"/>
                      <a:pt x="252" y="41"/>
                      <a:pt x="252" y="41"/>
                    </a:cubicBezTo>
                    <a:cubicBezTo>
                      <a:pt x="252" y="41"/>
                      <a:pt x="252" y="41"/>
                      <a:pt x="252" y="41"/>
                    </a:cubicBezTo>
                    <a:cubicBezTo>
                      <a:pt x="252" y="41"/>
                      <a:pt x="252" y="41"/>
                      <a:pt x="252" y="41"/>
                    </a:cubicBezTo>
                    <a:cubicBezTo>
                      <a:pt x="252" y="41"/>
                      <a:pt x="252" y="41"/>
                      <a:pt x="252" y="41"/>
                    </a:cubicBezTo>
                    <a:cubicBezTo>
                      <a:pt x="252" y="41"/>
                      <a:pt x="252" y="41"/>
                      <a:pt x="252" y="41"/>
                    </a:cubicBezTo>
                    <a:cubicBezTo>
                      <a:pt x="251" y="41"/>
                      <a:pt x="251" y="41"/>
                      <a:pt x="251" y="41"/>
                    </a:cubicBezTo>
                    <a:cubicBezTo>
                      <a:pt x="251" y="41"/>
                      <a:pt x="251" y="41"/>
                      <a:pt x="251" y="41"/>
                    </a:cubicBezTo>
                    <a:cubicBezTo>
                      <a:pt x="251" y="41"/>
                      <a:pt x="251" y="41"/>
                      <a:pt x="251" y="41"/>
                    </a:cubicBezTo>
                    <a:cubicBezTo>
                      <a:pt x="251" y="41"/>
                      <a:pt x="251" y="40"/>
                      <a:pt x="251" y="40"/>
                    </a:cubicBezTo>
                    <a:cubicBezTo>
                      <a:pt x="251" y="40"/>
                      <a:pt x="251" y="40"/>
                      <a:pt x="250" y="40"/>
                    </a:cubicBezTo>
                    <a:cubicBezTo>
                      <a:pt x="250" y="40"/>
                      <a:pt x="250" y="40"/>
                      <a:pt x="250" y="40"/>
                    </a:cubicBezTo>
                    <a:cubicBezTo>
                      <a:pt x="250" y="40"/>
                      <a:pt x="250" y="40"/>
                      <a:pt x="249" y="40"/>
                    </a:cubicBezTo>
                    <a:cubicBezTo>
                      <a:pt x="249" y="40"/>
                      <a:pt x="249" y="40"/>
                      <a:pt x="249" y="40"/>
                    </a:cubicBezTo>
                    <a:cubicBezTo>
                      <a:pt x="249" y="40"/>
                      <a:pt x="249" y="40"/>
                      <a:pt x="249" y="40"/>
                    </a:cubicBezTo>
                    <a:cubicBezTo>
                      <a:pt x="248" y="40"/>
                      <a:pt x="248" y="40"/>
                      <a:pt x="248" y="40"/>
                    </a:cubicBezTo>
                    <a:cubicBezTo>
                      <a:pt x="248" y="40"/>
                      <a:pt x="248" y="40"/>
                      <a:pt x="248" y="40"/>
                    </a:cubicBezTo>
                    <a:cubicBezTo>
                      <a:pt x="248" y="40"/>
                      <a:pt x="248" y="40"/>
                      <a:pt x="247" y="40"/>
                    </a:cubicBezTo>
                    <a:cubicBezTo>
                      <a:pt x="247" y="40"/>
                      <a:pt x="247" y="40"/>
                      <a:pt x="247" y="40"/>
                    </a:cubicBezTo>
                    <a:cubicBezTo>
                      <a:pt x="247" y="40"/>
                      <a:pt x="246" y="40"/>
                      <a:pt x="246" y="40"/>
                    </a:cubicBezTo>
                    <a:cubicBezTo>
                      <a:pt x="246" y="40"/>
                      <a:pt x="246" y="40"/>
                      <a:pt x="246" y="40"/>
                    </a:cubicBezTo>
                    <a:cubicBezTo>
                      <a:pt x="246" y="40"/>
                      <a:pt x="246" y="40"/>
                      <a:pt x="246" y="40"/>
                    </a:cubicBezTo>
                    <a:cubicBezTo>
                      <a:pt x="245" y="40"/>
                      <a:pt x="245" y="40"/>
                      <a:pt x="245" y="40"/>
                    </a:cubicBezTo>
                    <a:cubicBezTo>
                      <a:pt x="245" y="40"/>
                      <a:pt x="245" y="41"/>
                      <a:pt x="245" y="41"/>
                    </a:cubicBezTo>
                    <a:cubicBezTo>
                      <a:pt x="245" y="41"/>
                      <a:pt x="245" y="41"/>
                      <a:pt x="245" y="41"/>
                    </a:cubicBezTo>
                    <a:cubicBezTo>
                      <a:pt x="244" y="41"/>
                      <a:pt x="244" y="41"/>
                      <a:pt x="244" y="41"/>
                    </a:cubicBezTo>
                    <a:cubicBezTo>
                      <a:pt x="244" y="41"/>
                      <a:pt x="244" y="42"/>
                      <a:pt x="243" y="42"/>
                    </a:cubicBezTo>
                    <a:cubicBezTo>
                      <a:pt x="243" y="42"/>
                      <a:pt x="243" y="42"/>
                      <a:pt x="243" y="42"/>
                    </a:cubicBezTo>
                    <a:cubicBezTo>
                      <a:pt x="243" y="42"/>
                      <a:pt x="242" y="42"/>
                      <a:pt x="242" y="42"/>
                    </a:cubicBezTo>
                    <a:cubicBezTo>
                      <a:pt x="242" y="42"/>
                      <a:pt x="242" y="42"/>
                      <a:pt x="242" y="42"/>
                    </a:cubicBezTo>
                    <a:cubicBezTo>
                      <a:pt x="242" y="42"/>
                      <a:pt x="241" y="42"/>
                      <a:pt x="241" y="42"/>
                    </a:cubicBezTo>
                    <a:cubicBezTo>
                      <a:pt x="241" y="43"/>
                      <a:pt x="241" y="43"/>
                      <a:pt x="241" y="42"/>
                    </a:cubicBezTo>
                    <a:cubicBezTo>
                      <a:pt x="241" y="42"/>
                      <a:pt x="241" y="42"/>
                      <a:pt x="241" y="42"/>
                    </a:cubicBezTo>
                    <a:cubicBezTo>
                      <a:pt x="241" y="42"/>
                      <a:pt x="241" y="42"/>
                      <a:pt x="241" y="42"/>
                    </a:cubicBezTo>
                    <a:cubicBezTo>
                      <a:pt x="241" y="42"/>
                      <a:pt x="240" y="42"/>
                      <a:pt x="240" y="43"/>
                    </a:cubicBezTo>
                    <a:cubicBezTo>
                      <a:pt x="240" y="43"/>
                      <a:pt x="240" y="43"/>
                      <a:pt x="240" y="43"/>
                    </a:cubicBezTo>
                    <a:cubicBezTo>
                      <a:pt x="239" y="43"/>
                      <a:pt x="239" y="43"/>
                      <a:pt x="239" y="43"/>
                    </a:cubicBezTo>
                    <a:cubicBezTo>
                      <a:pt x="239" y="43"/>
                      <a:pt x="239" y="43"/>
                      <a:pt x="239" y="43"/>
                    </a:cubicBezTo>
                    <a:cubicBezTo>
                      <a:pt x="239" y="43"/>
                      <a:pt x="239" y="43"/>
                      <a:pt x="239" y="43"/>
                    </a:cubicBezTo>
                    <a:cubicBezTo>
                      <a:pt x="239" y="44"/>
                      <a:pt x="239" y="44"/>
                      <a:pt x="239" y="44"/>
                    </a:cubicBezTo>
                    <a:cubicBezTo>
                      <a:pt x="239" y="44"/>
                      <a:pt x="239" y="44"/>
                      <a:pt x="239" y="44"/>
                    </a:cubicBezTo>
                    <a:cubicBezTo>
                      <a:pt x="239" y="44"/>
                      <a:pt x="239" y="44"/>
                      <a:pt x="239" y="45"/>
                    </a:cubicBezTo>
                    <a:cubicBezTo>
                      <a:pt x="239" y="45"/>
                      <a:pt x="239" y="45"/>
                      <a:pt x="239" y="45"/>
                    </a:cubicBezTo>
                    <a:cubicBezTo>
                      <a:pt x="239" y="45"/>
                      <a:pt x="239" y="45"/>
                      <a:pt x="239" y="45"/>
                    </a:cubicBezTo>
                    <a:cubicBezTo>
                      <a:pt x="239" y="45"/>
                      <a:pt x="239" y="45"/>
                      <a:pt x="239" y="45"/>
                    </a:cubicBezTo>
                    <a:cubicBezTo>
                      <a:pt x="239" y="45"/>
                      <a:pt x="239" y="45"/>
                      <a:pt x="239" y="45"/>
                    </a:cubicBezTo>
                    <a:cubicBezTo>
                      <a:pt x="239" y="46"/>
                      <a:pt x="239" y="46"/>
                      <a:pt x="238" y="46"/>
                    </a:cubicBezTo>
                    <a:cubicBezTo>
                      <a:pt x="238" y="46"/>
                      <a:pt x="238" y="46"/>
                      <a:pt x="238" y="46"/>
                    </a:cubicBezTo>
                    <a:cubicBezTo>
                      <a:pt x="238" y="46"/>
                      <a:pt x="238" y="46"/>
                      <a:pt x="238" y="46"/>
                    </a:cubicBezTo>
                    <a:cubicBezTo>
                      <a:pt x="238" y="46"/>
                      <a:pt x="238" y="46"/>
                      <a:pt x="238" y="46"/>
                    </a:cubicBezTo>
                    <a:cubicBezTo>
                      <a:pt x="238" y="46"/>
                      <a:pt x="238" y="46"/>
                      <a:pt x="237" y="47"/>
                    </a:cubicBezTo>
                    <a:cubicBezTo>
                      <a:pt x="237" y="47"/>
                      <a:pt x="237" y="47"/>
                      <a:pt x="237" y="47"/>
                    </a:cubicBezTo>
                    <a:cubicBezTo>
                      <a:pt x="237" y="47"/>
                      <a:pt x="237" y="47"/>
                      <a:pt x="237" y="47"/>
                    </a:cubicBezTo>
                    <a:cubicBezTo>
                      <a:pt x="237" y="47"/>
                      <a:pt x="237" y="47"/>
                      <a:pt x="237" y="47"/>
                    </a:cubicBezTo>
                    <a:cubicBezTo>
                      <a:pt x="237" y="47"/>
                      <a:pt x="237" y="47"/>
                      <a:pt x="237" y="47"/>
                    </a:cubicBezTo>
                    <a:cubicBezTo>
                      <a:pt x="237" y="47"/>
                      <a:pt x="237" y="47"/>
                      <a:pt x="237" y="47"/>
                    </a:cubicBezTo>
                    <a:cubicBezTo>
                      <a:pt x="238" y="47"/>
                      <a:pt x="238" y="47"/>
                      <a:pt x="238" y="47"/>
                    </a:cubicBezTo>
                    <a:cubicBezTo>
                      <a:pt x="238" y="47"/>
                      <a:pt x="238" y="47"/>
                      <a:pt x="239" y="47"/>
                    </a:cubicBezTo>
                    <a:cubicBezTo>
                      <a:pt x="239" y="47"/>
                      <a:pt x="239" y="47"/>
                      <a:pt x="239" y="47"/>
                    </a:cubicBezTo>
                    <a:cubicBezTo>
                      <a:pt x="239" y="48"/>
                      <a:pt x="239" y="48"/>
                      <a:pt x="239" y="48"/>
                    </a:cubicBezTo>
                    <a:cubicBezTo>
                      <a:pt x="239" y="48"/>
                      <a:pt x="239"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1" y="47"/>
                      <a:pt x="241" y="47"/>
                    </a:cubicBezTo>
                    <a:cubicBezTo>
                      <a:pt x="241" y="47"/>
                      <a:pt x="241" y="47"/>
                      <a:pt x="241" y="47"/>
                    </a:cubicBezTo>
                    <a:cubicBezTo>
                      <a:pt x="241" y="47"/>
                      <a:pt x="241" y="47"/>
                      <a:pt x="241" y="47"/>
                    </a:cubicBezTo>
                    <a:cubicBezTo>
                      <a:pt x="241" y="47"/>
                      <a:pt x="241" y="47"/>
                      <a:pt x="241" y="47"/>
                    </a:cubicBezTo>
                    <a:cubicBezTo>
                      <a:pt x="241" y="47"/>
                      <a:pt x="241" y="47"/>
                      <a:pt x="241" y="47"/>
                    </a:cubicBezTo>
                    <a:cubicBezTo>
                      <a:pt x="241" y="47"/>
                      <a:pt x="241" y="47"/>
                      <a:pt x="241" y="47"/>
                    </a:cubicBezTo>
                    <a:cubicBezTo>
                      <a:pt x="241" y="47"/>
                      <a:pt x="241" y="47"/>
                      <a:pt x="241" y="47"/>
                    </a:cubicBezTo>
                    <a:cubicBezTo>
                      <a:pt x="241" y="47"/>
                      <a:pt x="241" y="47"/>
                      <a:pt x="241" y="47"/>
                    </a:cubicBezTo>
                    <a:cubicBezTo>
                      <a:pt x="241" y="47"/>
                      <a:pt x="241" y="47"/>
                      <a:pt x="241" y="47"/>
                    </a:cubicBezTo>
                    <a:cubicBezTo>
                      <a:pt x="241" y="47"/>
                      <a:pt x="241" y="47"/>
                      <a:pt x="241" y="47"/>
                    </a:cubicBezTo>
                    <a:cubicBezTo>
                      <a:pt x="241" y="47"/>
                      <a:pt x="241"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8"/>
                      <a:pt x="242" y="48"/>
                      <a:pt x="242" y="48"/>
                    </a:cubicBezTo>
                    <a:cubicBezTo>
                      <a:pt x="242" y="48"/>
                      <a:pt x="242" y="48"/>
                      <a:pt x="242" y="48"/>
                    </a:cubicBezTo>
                    <a:cubicBezTo>
                      <a:pt x="242" y="48"/>
                      <a:pt x="242" y="48"/>
                      <a:pt x="242" y="48"/>
                    </a:cubicBezTo>
                    <a:cubicBezTo>
                      <a:pt x="242" y="48"/>
                      <a:pt x="242" y="47"/>
                      <a:pt x="242" y="47"/>
                    </a:cubicBezTo>
                    <a:cubicBezTo>
                      <a:pt x="243" y="47"/>
                      <a:pt x="242" y="47"/>
                      <a:pt x="243" y="47"/>
                    </a:cubicBezTo>
                    <a:cubicBezTo>
                      <a:pt x="243" y="47"/>
                      <a:pt x="243" y="47"/>
                      <a:pt x="243" y="47"/>
                    </a:cubicBezTo>
                    <a:cubicBezTo>
                      <a:pt x="243" y="47"/>
                      <a:pt x="243" y="47"/>
                      <a:pt x="243" y="48"/>
                    </a:cubicBezTo>
                    <a:cubicBezTo>
                      <a:pt x="243" y="48"/>
                      <a:pt x="242" y="48"/>
                      <a:pt x="242" y="48"/>
                    </a:cubicBezTo>
                    <a:cubicBezTo>
                      <a:pt x="242" y="48"/>
                      <a:pt x="242" y="48"/>
                      <a:pt x="242" y="48"/>
                    </a:cubicBezTo>
                    <a:cubicBezTo>
                      <a:pt x="242" y="48"/>
                      <a:pt x="242" y="48"/>
                      <a:pt x="242" y="48"/>
                    </a:cubicBezTo>
                    <a:cubicBezTo>
                      <a:pt x="243" y="48"/>
                      <a:pt x="243" y="48"/>
                      <a:pt x="243" y="48"/>
                    </a:cubicBezTo>
                    <a:cubicBezTo>
                      <a:pt x="243" y="48"/>
                      <a:pt x="243" y="48"/>
                      <a:pt x="243" y="48"/>
                    </a:cubicBezTo>
                    <a:cubicBezTo>
                      <a:pt x="243" y="48"/>
                      <a:pt x="243" y="48"/>
                      <a:pt x="243" y="48"/>
                    </a:cubicBezTo>
                    <a:cubicBezTo>
                      <a:pt x="243" y="48"/>
                      <a:pt x="243" y="48"/>
                      <a:pt x="243" y="48"/>
                    </a:cubicBezTo>
                    <a:cubicBezTo>
                      <a:pt x="243" y="48"/>
                      <a:pt x="243" y="48"/>
                      <a:pt x="243" y="48"/>
                    </a:cubicBezTo>
                    <a:cubicBezTo>
                      <a:pt x="243" y="48"/>
                      <a:pt x="243" y="48"/>
                      <a:pt x="243" y="48"/>
                    </a:cubicBezTo>
                    <a:cubicBezTo>
                      <a:pt x="243" y="48"/>
                      <a:pt x="244" y="48"/>
                      <a:pt x="244" y="48"/>
                    </a:cubicBezTo>
                    <a:cubicBezTo>
                      <a:pt x="244" y="48"/>
                      <a:pt x="244" y="48"/>
                      <a:pt x="244" y="48"/>
                    </a:cubicBezTo>
                    <a:cubicBezTo>
                      <a:pt x="244" y="48"/>
                      <a:pt x="244" y="48"/>
                      <a:pt x="244" y="48"/>
                    </a:cubicBezTo>
                    <a:cubicBezTo>
                      <a:pt x="244" y="48"/>
                      <a:pt x="244" y="48"/>
                      <a:pt x="244" y="48"/>
                    </a:cubicBezTo>
                    <a:cubicBezTo>
                      <a:pt x="244" y="48"/>
                      <a:pt x="244" y="48"/>
                      <a:pt x="244" y="47"/>
                    </a:cubicBezTo>
                    <a:cubicBezTo>
                      <a:pt x="244" y="47"/>
                      <a:pt x="244" y="47"/>
                      <a:pt x="244" y="47"/>
                    </a:cubicBezTo>
                    <a:cubicBezTo>
                      <a:pt x="244" y="47"/>
                      <a:pt x="244" y="47"/>
                      <a:pt x="244" y="47"/>
                    </a:cubicBezTo>
                    <a:cubicBezTo>
                      <a:pt x="244" y="47"/>
                      <a:pt x="244" y="47"/>
                      <a:pt x="244" y="47"/>
                    </a:cubicBezTo>
                    <a:cubicBezTo>
                      <a:pt x="244" y="47"/>
                      <a:pt x="244" y="47"/>
                      <a:pt x="244" y="47"/>
                    </a:cubicBezTo>
                    <a:cubicBezTo>
                      <a:pt x="244" y="48"/>
                      <a:pt x="244" y="48"/>
                      <a:pt x="244" y="48"/>
                    </a:cubicBezTo>
                    <a:cubicBezTo>
                      <a:pt x="244" y="48"/>
                      <a:pt x="244" y="48"/>
                      <a:pt x="244" y="48"/>
                    </a:cubicBezTo>
                    <a:cubicBezTo>
                      <a:pt x="244" y="48"/>
                      <a:pt x="244" y="48"/>
                      <a:pt x="244" y="48"/>
                    </a:cubicBezTo>
                    <a:cubicBezTo>
                      <a:pt x="244" y="48"/>
                      <a:pt x="244" y="48"/>
                      <a:pt x="244" y="48"/>
                    </a:cubicBezTo>
                    <a:cubicBezTo>
                      <a:pt x="244" y="48"/>
                      <a:pt x="243" y="48"/>
                      <a:pt x="244" y="49"/>
                    </a:cubicBezTo>
                    <a:cubicBezTo>
                      <a:pt x="244" y="49"/>
                      <a:pt x="244" y="49"/>
                      <a:pt x="244" y="49"/>
                    </a:cubicBezTo>
                    <a:cubicBezTo>
                      <a:pt x="244" y="49"/>
                      <a:pt x="244" y="49"/>
                      <a:pt x="244" y="49"/>
                    </a:cubicBezTo>
                    <a:cubicBezTo>
                      <a:pt x="244" y="49"/>
                      <a:pt x="244" y="49"/>
                      <a:pt x="244" y="49"/>
                    </a:cubicBezTo>
                    <a:cubicBezTo>
                      <a:pt x="244" y="49"/>
                      <a:pt x="244" y="49"/>
                      <a:pt x="244" y="49"/>
                    </a:cubicBezTo>
                    <a:cubicBezTo>
                      <a:pt x="244" y="49"/>
                      <a:pt x="244" y="49"/>
                      <a:pt x="244" y="49"/>
                    </a:cubicBezTo>
                    <a:cubicBezTo>
                      <a:pt x="245" y="49"/>
                      <a:pt x="245" y="49"/>
                      <a:pt x="245" y="49"/>
                    </a:cubicBezTo>
                    <a:cubicBezTo>
                      <a:pt x="245" y="49"/>
                      <a:pt x="245" y="48"/>
                      <a:pt x="245" y="48"/>
                    </a:cubicBezTo>
                    <a:cubicBezTo>
                      <a:pt x="245" y="48"/>
                      <a:pt x="245" y="48"/>
                      <a:pt x="245" y="48"/>
                    </a:cubicBezTo>
                    <a:cubicBezTo>
                      <a:pt x="245" y="48"/>
                      <a:pt x="245" y="48"/>
                      <a:pt x="245" y="48"/>
                    </a:cubicBezTo>
                    <a:cubicBezTo>
                      <a:pt x="245" y="48"/>
                      <a:pt x="245" y="48"/>
                      <a:pt x="245" y="49"/>
                    </a:cubicBezTo>
                    <a:cubicBezTo>
                      <a:pt x="245" y="49"/>
                      <a:pt x="245" y="49"/>
                      <a:pt x="245" y="49"/>
                    </a:cubicBezTo>
                    <a:cubicBezTo>
                      <a:pt x="245" y="49"/>
                      <a:pt x="245" y="49"/>
                      <a:pt x="245" y="49"/>
                    </a:cubicBezTo>
                    <a:cubicBezTo>
                      <a:pt x="245" y="49"/>
                      <a:pt x="244" y="49"/>
                      <a:pt x="244" y="49"/>
                    </a:cubicBezTo>
                    <a:cubicBezTo>
                      <a:pt x="245" y="49"/>
                      <a:pt x="245" y="49"/>
                      <a:pt x="245" y="49"/>
                    </a:cubicBezTo>
                    <a:cubicBezTo>
                      <a:pt x="245" y="49"/>
                      <a:pt x="245" y="49"/>
                      <a:pt x="245" y="49"/>
                    </a:cubicBezTo>
                    <a:cubicBezTo>
                      <a:pt x="244" y="49"/>
                      <a:pt x="244" y="49"/>
                      <a:pt x="244" y="49"/>
                    </a:cubicBezTo>
                    <a:cubicBezTo>
                      <a:pt x="244" y="49"/>
                      <a:pt x="244" y="49"/>
                      <a:pt x="244" y="50"/>
                    </a:cubicBezTo>
                    <a:cubicBezTo>
                      <a:pt x="244" y="50"/>
                      <a:pt x="244" y="50"/>
                      <a:pt x="244" y="50"/>
                    </a:cubicBezTo>
                    <a:cubicBezTo>
                      <a:pt x="244" y="50"/>
                      <a:pt x="244" y="50"/>
                      <a:pt x="244" y="50"/>
                    </a:cubicBezTo>
                    <a:cubicBezTo>
                      <a:pt x="244" y="50"/>
                      <a:pt x="244" y="50"/>
                      <a:pt x="244" y="50"/>
                    </a:cubicBezTo>
                    <a:cubicBezTo>
                      <a:pt x="244" y="50"/>
                      <a:pt x="244" y="50"/>
                      <a:pt x="244" y="50"/>
                    </a:cubicBezTo>
                    <a:cubicBezTo>
                      <a:pt x="244" y="50"/>
                      <a:pt x="244" y="50"/>
                      <a:pt x="244" y="50"/>
                    </a:cubicBezTo>
                    <a:cubicBezTo>
                      <a:pt x="244" y="50"/>
                      <a:pt x="244" y="50"/>
                      <a:pt x="244" y="51"/>
                    </a:cubicBezTo>
                    <a:cubicBezTo>
                      <a:pt x="244" y="51"/>
                      <a:pt x="244" y="51"/>
                      <a:pt x="244" y="51"/>
                    </a:cubicBezTo>
                    <a:cubicBezTo>
                      <a:pt x="244" y="51"/>
                      <a:pt x="244" y="51"/>
                      <a:pt x="244" y="51"/>
                    </a:cubicBezTo>
                    <a:cubicBezTo>
                      <a:pt x="244" y="51"/>
                      <a:pt x="245" y="51"/>
                      <a:pt x="245" y="51"/>
                    </a:cubicBezTo>
                    <a:cubicBezTo>
                      <a:pt x="245" y="51"/>
                      <a:pt x="245" y="51"/>
                      <a:pt x="245" y="51"/>
                    </a:cubicBezTo>
                    <a:cubicBezTo>
                      <a:pt x="245" y="51"/>
                      <a:pt x="245" y="51"/>
                      <a:pt x="245" y="51"/>
                    </a:cubicBezTo>
                    <a:cubicBezTo>
                      <a:pt x="245" y="50"/>
                      <a:pt x="245" y="50"/>
                      <a:pt x="245" y="50"/>
                    </a:cubicBezTo>
                    <a:cubicBezTo>
                      <a:pt x="245" y="50"/>
                      <a:pt x="245" y="51"/>
                      <a:pt x="245" y="51"/>
                    </a:cubicBezTo>
                    <a:cubicBezTo>
                      <a:pt x="245" y="51"/>
                      <a:pt x="245" y="51"/>
                      <a:pt x="245" y="51"/>
                    </a:cubicBezTo>
                    <a:cubicBezTo>
                      <a:pt x="245" y="51"/>
                      <a:pt x="245" y="51"/>
                      <a:pt x="245" y="51"/>
                    </a:cubicBezTo>
                    <a:cubicBezTo>
                      <a:pt x="245" y="51"/>
                      <a:pt x="245" y="51"/>
                      <a:pt x="245" y="51"/>
                    </a:cubicBezTo>
                    <a:cubicBezTo>
                      <a:pt x="245" y="51"/>
                      <a:pt x="245" y="51"/>
                      <a:pt x="245" y="51"/>
                    </a:cubicBezTo>
                    <a:cubicBezTo>
                      <a:pt x="245" y="51"/>
                      <a:pt x="245" y="52"/>
                      <a:pt x="245" y="52"/>
                    </a:cubicBezTo>
                    <a:cubicBezTo>
                      <a:pt x="245" y="52"/>
                      <a:pt x="245" y="52"/>
                      <a:pt x="245" y="52"/>
                    </a:cubicBezTo>
                    <a:cubicBezTo>
                      <a:pt x="245" y="52"/>
                      <a:pt x="245" y="52"/>
                      <a:pt x="245" y="52"/>
                    </a:cubicBezTo>
                    <a:cubicBezTo>
                      <a:pt x="245" y="52"/>
                      <a:pt x="246" y="52"/>
                      <a:pt x="246" y="52"/>
                    </a:cubicBezTo>
                    <a:cubicBezTo>
                      <a:pt x="246" y="52"/>
                      <a:pt x="246" y="52"/>
                      <a:pt x="246" y="52"/>
                    </a:cubicBezTo>
                    <a:cubicBezTo>
                      <a:pt x="246" y="52"/>
                      <a:pt x="246" y="52"/>
                      <a:pt x="246" y="52"/>
                    </a:cubicBezTo>
                    <a:cubicBezTo>
                      <a:pt x="246" y="53"/>
                      <a:pt x="246" y="53"/>
                      <a:pt x="246" y="53"/>
                    </a:cubicBezTo>
                    <a:cubicBezTo>
                      <a:pt x="246" y="53"/>
                      <a:pt x="247" y="53"/>
                      <a:pt x="247" y="53"/>
                    </a:cubicBezTo>
                    <a:cubicBezTo>
                      <a:pt x="247" y="53"/>
                      <a:pt x="247" y="53"/>
                      <a:pt x="247" y="53"/>
                    </a:cubicBezTo>
                    <a:cubicBezTo>
                      <a:pt x="247" y="53"/>
                      <a:pt x="247" y="53"/>
                      <a:pt x="247" y="53"/>
                    </a:cubicBezTo>
                    <a:cubicBezTo>
                      <a:pt x="247" y="52"/>
                      <a:pt x="248" y="52"/>
                      <a:pt x="248" y="52"/>
                    </a:cubicBezTo>
                    <a:cubicBezTo>
                      <a:pt x="248" y="52"/>
                      <a:pt x="248" y="52"/>
                      <a:pt x="248" y="52"/>
                    </a:cubicBezTo>
                    <a:cubicBezTo>
                      <a:pt x="248" y="52"/>
                      <a:pt x="248" y="52"/>
                      <a:pt x="248" y="52"/>
                    </a:cubicBezTo>
                    <a:cubicBezTo>
                      <a:pt x="248" y="52"/>
                      <a:pt x="248" y="52"/>
                      <a:pt x="248" y="52"/>
                    </a:cubicBezTo>
                    <a:cubicBezTo>
                      <a:pt x="249" y="53"/>
                      <a:pt x="249" y="53"/>
                      <a:pt x="249" y="53"/>
                    </a:cubicBezTo>
                    <a:cubicBezTo>
                      <a:pt x="249" y="53"/>
                      <a:pt x="249" y="53"/>
                      <a:pt x="249" y="53"/>
                    </a:cubicBezTo>
                    <a:cubicBezTo>
                      <a:pt x="249" y="53"/>
                      <a:pt x="249" y="53"/>
                      <a:pt x="249" y="53"/>
                    </a:cubicBezTo>
                    <a:cubicBezTo>
                      <a:pt x="249" y="53"/>
                      <a:pt x="249" y="53"/>
                      <a:pt x="249" y="53"/>
                    </a:cubicBezTo>
                    <a:cubicBezTo>
                      <a:pt x="249" y="53"/>
                      <a:pt x="249" y="53"/>
                      <a:pt x="249" y="53"/>
                    </a:cubicBezTo>
                    <a:cubicBezTo>
                      <a:pt x="249" y="53"/>
                      <a:pt x="250" y="53"/>
                      <a:pt x="250" y="53"/>
                    </a:cubicBezTo>
                    <a:cubicBezTo>
                      <a:pt x="250" y="53"/>
                      <a:pt x="250" y="53"/>
                      <a:pt x="250" y="53"/>
                    </a:cubicBezTo>
                    <a:cubicBezTo>
                      <a:pt x="250" y="53"/>
                      <a:pt x="250" y="53"/>
                      <a:pt x="251" y="53"/>
                    </a:cubicBezTo>
                    <a:cubicBezTo>
                      <a:pt x="251" y="53"/>
                      <a:pt x="251" y="53"/>
                      <a:pt x="251" y="53"/>
                    </a:cubicBezTo>
                    <a:cubicBezTo>
                      <a:pt x="251" y="53"/>
                      <a:pt x="251" y="53"/>
                      <a:pt x="251" y="53"/>
                    </a:cubicBezTo>
                    <a:cubicBezTo>
                      <a:pt x="251" y="53"/>
                      <a:pt x="251" y="53"/>
                      <a:pt x="251" y="53"/>
                    </a:cubicBezTo>
                    <a:cubicBezTo>
                      <a:pt x="251" y="53"/>
                      <a:pt x="251" y="53"/>
                      <a:pt x="251" y="53"/>
                    </a:cubicBezTo>
                    <a:cubicBezTo>
                      <a:pt x="251" y="53"/>
                      <a:pt x="252" y="52"/>
                      <a:pt x="252" y="52"/>
                    </a:cubicBezTo>
                    <a:cubicBezTo>
                      <a:pt x="252" y="52"/>
                      <a:pt x="252" y="52"/>
                      <a:pt x="252" y="52"/>
                    </a:cubicBezTo>
                    <a:cubicBezTo>
                      <a:pt x="252" y="52"/>
                      <a:pt x="252" y="52"/>
                      <a:pt x="252" y="52"/>
                    </a:cubicBezTo>
                    <a:cubicBezTo>
                      <a:pt x="252" y="52"/>
                      <a:pt x="252" y="52"/>
                      <a:pt x="252" y="52"/>
                    </a:cubicBezTo>
                    <a:cubicBezTo>
                      <a:pt x="252" y="52"/>
                      <a:pt x="252" y="52"/>
                      <a:pt x="253" y="52"/>
                    </a:cubicBezTo>
                    <a:cubicBezTo>
                      <a:pt x="253" y="52"/>
                      <a:pt x="253" y="52"/>
                      <a:pt x="253" y="52"/>
                    </a:cubicBezTo>
                    <a:cubicBezTo>
                      <a:pt x="253" y="52"/>
                      <a:pt x="253" y="52"/>
                      <a:pt x="253" y="52"/>
                    </a:cubicBezTo>
                    <a:cubicBezTo>
                      <a:pt x="253" y="52"/>
                      <a:pt x="253" y="52"/>
                      <a:pt x="253" y="52"/>
                    </a:cubicBezTo>
                    <a:cubicBezTo>
                      <a:pt x="253" y="52"/>
                      <a:pt x="254" y="52"/>
                      <a:pt x="254" y="52"/>
                    </a:cubicBezTo>
                    <a:cubicBezTo>
                      <a:pt x="254" y="52"/>
                      <a:pt x="254" y="52"/>
                      <a:pt x="254" y="52"/>
                    </a:cubicBezTo>
                    <a:cubicBezTo>
                      <a:pt x="254" y="52"/>
                      <a:pt x="254" y="52"/>
                      <a:pt x="254" y="52"/>
                    </a:cubicBezTo>
                    <a:cubicBezTo>
                      <a:pt x="254" y="53"/>
                      <a:pt x="254" y="52"/>
                      <a:pt x="254" y="52"/>
                    </a:cubicBezTo>
                    <a:cubicBezTo>
                      <a:pt x="255" y="52"/>
                      <a:pt x="255" y="52"/>
                      <a:pt x="255" y="52"/>
                    </a:cubicBezTo>
                    <a:cubicBezTo>
                      <a:pt x="255" y="52"/>
                      <a:pt x="255" y="52"/>
                      <a:pt x="255" y="52"/>
                    </a:cubicBezTo>
                    <a:cubicBezTo>
                      <a:pt x="255" y="52"/>
                      <a:pt x="255" y="52"/>
                      <a:pt x="255" y="52"/>
                    </a:cubicBezTo>
                    <a:cubicBezTo>
                      <a:pt x="255" y="52"/>
                      <a:pt x="255" y="52"/>
                      <a:pt x="255" y="52"/>
                    </a:cubicBezTo>
                    <a:cubicBezTo>
                      <a:pt x="255" y="52"/>
                      <a:pt x="255" y="52"/>
                      <a:pt x="255" y="52"/>
                    </a:cubicBezTo>
                    <a:cubicBezTo>
                      <a:pt x="255" y="52"/>
                      <a:pt x="255" y="52"/>
                      <a:pt x="255" y="52"/>
                    </a:cubicBezTo>
                    <a:cubicBezTo>
                      <a:pt x="255" y="52"/>
                      <a:pt x="255" y="52"/>
                      <a:pt x="256" y="52"/>
                    </a:cubicBezTo>
                    <a:cubicBezTo>
                      <a:pt x="256" y="52"/>
                      <a:pt x="256" y="52"/>
                      <a:pt x="256" y="52"/>
                    </a:cubicBezTo>
                    <a:cubicBezTo>
                      <a:pt x="256" y="52"/>
                      <a:pt x="256" y="52"/>
                      <a:pt x="256" y="52"/>
                    </a:cubicBezTo>
                    <a:cubicBezTo>
                      <a:pt x="256" y="52"/>
                      <a:pt x="256" y="52"/>
                      <a:pt x="256" y="52"/>
                    </a:cubicBezTo>
                    <a:cubicBezTo>
                      <a:pt x="256" y="52"/>
                      <a:pt x="256" y="52"/>
                      <a:pt x="256" y="52"/>
                    </a:cubicBezTo>
                    <a:cubicBezTo>
                      <a:pt x="256" y="52"/>
                      <a:pt x="256" y="52"/>
                      <a:pt x="256" y="52"/>
                    </a:cubicBezTo>
                    <a:cubicBezTo>
                      <a:pt x="256" y="52"/>
                      <a:pt x="256" y="52"/>
                      <a:pt x="256" y="52"/>
                    </a:cubicBezTo>
                    <a:cubicBezTo>
                      <a:pt x="256" y="52"/>
                      <a:pt x="256" y="52"/>
                      <a:pt x="256" y="52"/>
                    </a:cubicBezTo>
                    <a:cubicBezTo>
                      <a:pt x="256" y="52"/>
                      <a:pt x="256" y="52"/>
                      <a:pt x="257" y="52"/>
                    </a:cubicBezTo>
                    <a:cubicBezTo>
                      <a:pt x="257" y="52"/>
                      <a:pt x="257" y="52"/>
                      <a:pt x="257" y="52"/>
                    </a:cubicBezTo>
                    <a:cubicBezTo>
                      <a:pt x="257" y="52"/>
                      <a:pt x="257" y="52"/>
                      <a:pt x="257" y="52"/>
                    </a:cubicBezTo>
                    <a:cubicBezTo>
                      <a:pt x="257" y="52"/>
                      <a:pt x="257" y="52"/>
                      <a:pt x="257" y="52"/>
                    </a:cubicBezTo>
                    <a:cubicBezTo>
                      <a:pt x="257" y="52"/>
                      <a:pt x="257" y="52"/>
                      <a:pt x="257" y="52"/>
                    </a:cubicBezTo>
                    <a:cubicBezTo>
                      <a:pt x="257" y="52"/>
                      <a:pt x="257" y="52"/>
                      <a:pt x="257" y="52"/>
                    </a:cubicBezTo>
                    <a:cubicBezTo>
                      <a:pt x="257" y="52"/>
                      <a:pt x="257" y="52"/>
                      <a:pt x="257" y="52"/>
                    </a:cubicBezTo>
                    <a:cubicBezTo>
                      <a:pt x="257" y="52"/>
                      <a:pt x="257" y="52"/>
                      <a:pt x="257" y="52"/>
                    </a:cubicBezTo>
                    <a:cubicBezTo>
                      <a:pt x="257" y="52"/>
                      <a:pt x="258" y="52"/>
                      <a:pt x="258" y="52"/>
                    </a:cubicBezTo>
                    <a:cubicBezTo>
                      <a:pt x="258" y="52"/>
                      <a:pt x="258" y="52"/>
                      <a:pt x="258" y="52"/>
                    </a:cubicBezTo>
                    <a:cubicBezTo>
                      <a:pt x="258" y="52"/>
                      <a:pt x="258" y="52"/>
                      <a:pt x="258" y="52"/>
                    </a:cubicBezTo>
                    <a:cubicBezTo>
                      <a:pt x="258" y="52"/>
                      <a:pt x="258" y="52"/>
                      <a:pt x="258" y="52"/>
                    </a:cubicBezTo>
                    <a:cubicBezTo>
                      <a:pt x="258" y="52"/>
                      <a:pt x="258" y="53"/>
                      <a:pt x="258" y="53"/>
                    </a:cubicBezTo>
                    <a:cubicBezTo>
                      <a:pt x="258" y="53"/>
                      <a:pt x="258" y="53"/>
                      <a:pt x="258" y="53"/>
                    </a:cubicBezTo>
                    <a:cubicBezTo>
                      <a:pt x="257" y="53"/>
                      <a:pt x="257" y="53"/>
                      <a:pt x="257" y="53"/>
                    </a:cubicBezTo>
                    <a:cubicBezTo>
                      <a:pt x="257" y="53"/>
                      <a:pt x="257" y="53"/>
                      <a:pt x="257" y="53"/>
                    </a:cubicBezTo>
                    <a:cubicBezTo>
                      <a:pt x="257" y="53"/>
                      <a:pt x="257" y="53"/>
                      <a:pt x="257" y="53"/>
                    </a:cubicBezTo>
                    <a:cubicBezTo>
                      <a:pt x="257" y="53"/>
                      <a:pt x="257" y="53"/>
                      <a:pt x="257" y="53"/>
                    </a:cubicBezTo>
                    <a:cubicBezTo>
                      <a:pt x="257" y="53"/>
                      <a:pt x="257" y="53"/>
                      <a:pt x="257" y="53"/>
                    </a:cubicBezTo>
                    <a:cubicBezTo>
                      <a:pt x="257" y="53"/>
                      <a:pt x="257" y="53"/>
                      <a:pt x="257" y="53"/>
                    </a:cubicBezTo>
                    <a:cubicBezTo>
                      <a:pt x="258" y="53"/>
                      <a:pt x="258" y="53"/>
                      <a:pt x="258" y="53"/>
                    </a:cubicBezTo>
                    <a:cubicBezTo>
                      <a:pt x="258" y="53"/>
                      <a:pt x="258" y="53"/>
                      <a:pt x="258" y="53"/>
                    </a:cubicBezTo>
                    <a:cubicBezTo>
                      <a:pt x="257" y="53"/>
                      <a:pt x="257" y="53"/>
                      <a:pt x="257" y="53"/>
                    </a:cubicBezTo>
                    <a:cubicBezTo>
                      <a:pt x="257" y="53"/>
                      <a:pt x="257" y="53"/>
                      <a:pt x="257" y="53"/>
                    </a:cubicBezTo>
                    <a:cubicBezTo>
                      <a:pt x="257" y="53"/>
                      <a:pt x="257" y="53"/>
                      <a:pt x="257" y="53"/>
                    </a:cubicBezTo>
                    <a:cubicBezTo>
                      <a:pt x="257" y="53"/>
                      <a:pt x="258" y="53"/>
                      <a:pt x="258" y="54"/>
                    </a:cubicBezTo>
                    <a:cubicBezTo>
                      <a:pt x="258" y="54"/>
                      <a:pt x="258" y="54"/>
                      <a:pt x="258" y="54"/>
                    </a:cubicBezTo>
                    <a:cubicBezTo>
                      <a:pt x="258" y="54"/>
                      <a:pt x="258" y="54"/>
                      <a:pt x="258" y="54"/>
                    </a:cubicBezTo>
                    <a:cubicBezTo>
                      <a:pt x="258" y="54"/>
                      <a:pt x="257" y="54"/>
                      <a:pt x="257" y="54"/>
                    </a:cubicBezTo>
                    <a:cubicBezTo>
                      <a:pt x="257" y="54"/>
                      <a:pt x="257" y="54"/>
                      <a:pt x="257" y="54"/>
                    </a:cubicBezTo>
                    <a:cubicBezTo>
                      <a:pt x="257" y="54"/>
                      <a:pt x="257" y="54"/>
                      <a:pt x="257" y="54"/>
                    </a:cubicBezTo>
                    <a:cubicBezTo>
                      <a:pt x="257" y="54"/>
                      <a:pt x="256" y="54"/>
                      <a:pt x="256" y="54"/>
                    </a:cubicBezTo>
                    <a:cubicBezTo>
                      <a:pt x="256" y="54"/>
                      <a:pt x="256" y="54"/>
                      <a:pt x="256" y="54"/>
                    </a:cubicBezTo>
                    <a:cubicBezTo>
                      <a:pt x="256" y="54"/>
                      <a:pt x="256" y="54"/>
                      <a:pt x="256" y="54"/>
                    </a:cubicBezTo>
                    <a:cubicBezTo>
                      <a:pt x="256" y="54"/>
                      <a:pt x="256" y="54"/>
                      <a:pt x="256" y="54"/>
                    </a:cubicBezTo>
                    <a:cubicBezTo>
                      <a:pt x="256" y="54"/>
                      <a:pt x="256" y="54"/>
                      <a:pt x="257" y="54"/>
                    </a:cubicBezTo>
                    <a:cubicBezTo>
                      <a:pt x="257" y="54"/>
                      <a:pt x="257" y="54"/>
                      <a:pt x="257" y="54"/>
                    </a:cubicBezTo>
                    <a:cubicBezTo>
                      <a:pt x="257" y="54"/>
                      <a:pt x="256" y="54"/>
                      <a:pt x="256" y="54"/>
                    </a:cubicBezTo>
                    <a:cubicBezTo>
                      <a:pt x="256" y="54"/>
                      <a:pt x="257" y="54"/>
                      <a:pt x="257" y="54"/>
                    </a:cubicBezTo>
                    <a:cubicBezTo>
                      <a:pt x="257" y="55"/>
                      <a:pt x="257" y="55"/>
                      <a:pt x="257" y="55"/>
                    </a:cubicBezTo>
                    <a:cubicBezTo>
                      <a:pt x="257" y="55"/>
                      <a:pt x="257" y="55"/>
                      <a:pt x="257" y="55"/>
                    </a:cubicBezTo>
                    <a:cubicBezTo>
                      <a:pt x="257" y="55"/>
                      <a:pt x="256" y="54"/>
                      <a:pt x="256" y="54"/>
                    </a:cubicBezTo>
                    <a:cubicBezTo>
                      <a:pt x="256" y="54"/>
                      <a:pt x="256" y="55"/>
                      <a:pt x="256" y="55"/>
                    </a:cubicBezTo>
                    <a:cubicBezTo>
                      <a:pt x="256" y="55"/>
                      <a:pt x="256" y="55"/>
                      <a:pt x="257" y="55"/>
                    </a:cubicBezTo>
                    <a:cubicBezTo>
                      <a:pt x="257" y="55"/>
                      <a:pt x="257" y="55"/>
                      <a:pt x="257" y="55"/>
                    </a:cubicBezTo>
                    <a:cubicBezTo>
                      <a:pt x="257" y="55"/>
                      <a:pt x="257" y="55"/>
                      <a:pt x="257" y="55"/>
                    </a:cubicBezTo>
                    <a:cubicBezTo>
                      <a:pt x="257" y="55"/>
                      <a:pt x="257" y="55"/>
                      <a:pt x="257" y="55"/>
                    </a:cubicBezTo>
                    <a:cubicBezTo>
                      <a:pt x="257" y="55"/>
                      <a:pt x="257" y="55"/>
                      <a:pt x="257" y="55"/>
                    </a:cubicBezTo>
                    <a:cubicBezTo>
                      <a:pt x="257" y="55"/>
                      <a:pt x="257" y="55"/>
                      <a:pt x="257" y="55"/>
                    </a:cubicBezTo>
                    <a:cubicBezTo>
                      <a:pt x="256" y="55"/>
                      <a:pt x="256" y="55"/>
                      <a:pt x="256" y="55"/>
                    </a:cubicBezTo>
                    <a:cubicBezTo>
                      <a:pt x="256" y="55"/>
                      <a:pt x="256" y="55"/>
                      <a:pt x="256" y="55"/>
                    </a:cubicBezTo>
                    <a:cubicBezTo>
                      <a:pt x="256" y="55"/>
                      <a:pt x="256" y="54"/>
                      <a:pt x="256" y="54"/>
                    </a:cubicBezTo>
                    <a:cubicBezTo>
                      <a:pt x="256" y="54"/>
                      <a:pt x="256" y="54"/>
                      <a:pt x="256" y="54"/>
                    </a:cubicBezTo>
                    <a:cubicBezTo>
                      <a:pt x="256" y="54"/>
                      <a:pt x="256" y="54"/>
                      <a:pt x="256" y="54"/>
                    </a:cubicBezTo>
                    <a:cubicBezTo>
                      <a:pt x="256" y="55"/>
                      <a:pt x="256" y="55"/>
                      <a:pt x="256" y="55"/>
                    </a:cubicBezTo>
                    <a:cubicBezTo>
                      <a:pt x="256" y="55"/>
                      <a:pt x="256" y="55"/>
                      <a:pt x="256" y="55"/>
                    </a:cubicBezTo>
                    <a:cubicBezTo>
                      <a:pt x="256" y="55"/>
                      <a:pt x="256" y="55"/>
                      <a:pt x="256" y="55"/>
                    </a:cubicBezTo>
                    <a:cubicBezTo>
                      <a:pt x="256" y="55"/>
                      <a:pt x="256" y="56"/>
                      <a:pt x="256" y="56"/>
                    </a:cubicBezTo>
                    <a:cubicBezTo>
                      <a:pt x="256" y="56"/>
                      <a:pt x="256" y="56"/>
                      <a:pt x="256" y="56"/>
                    </a:cubicBezTo>
                    <a:cubicBezTo>
                      <a:pt x="256" y="56"/>
                      <a:pt x="256" y="56"/>
                      <a:pt x="256" y="56"/>
                    </a:cubicBezTo>
                    <a:cubicBezTo>
                      <a:pt x="256" y="56"/>
                      <a:pt x="256" y="56"/>
                      <a:pt x="256" y="56"/>
                    </a:cubicBezTo>
                    <a:cubicBezTo>
                      <a:pt x="256" y="55"/>
                      <a:pt x="256" y="55"/>
                      <a:pt x="256" y="55"/>
                    </a:cubicBezTo>
                    <a:cubicBezTo>
                      <a:pt x="256" y="55"/>
                      <a:pt x="256" y="55"/>
                      <a:pt x="256" y="55"/>
                    </a:cubicBezTo>
                    <a:cubicBezTo>
                      <a:pt x="256"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4" y="55"/>
                    </a:cubicBezTo>
                    <a:cubicBezTo>
                      <a:pt x="254" y="55"/>
                      <a:pt x="255" y="55"/>
                      <a:pt x="255" y="55"/>
                    </a:cubicBezTo>
                    <a:cubicBezTo>
                      <a:pt x="255" y="55"/>
                      <a:pt x="255" y="55"/>
                      <a:pt x="255" y="55"/>
                    </a:cubicBezTo>
                    <a:cubicBezTo>
                      <a:pt x="254" y="55"/>
                      <a:pt x="254" y="55"/>
                      <a:pt x="254" y="55"/>
                    </a:cubicBezTo>
                    <a:cubicBezTo>
                      <a:pt x="254" y="55"/>
                      <a:pt x="254" y="54"/>
                      <a:pt x="254" y="54"/>
                    </a:cubicBezTo>
                    <a:cubicBezTo>
                      <a:pt x="254" y="54"/>
                      <a:pt x="254" y="55"/>
                      <a:pt x="254" y="55"/>
                    </a:cubicBezTo>
                    <a:cubicBezTo>
                      <a:pt x="254" y="55"/>
                      <a:pt x="254" y="55"/>
                      <a:pt x="254" y="55"/>
                    </a:cubicBezTo>
                    <a:cubicBezTo>
                      <a:pt x="254" y="55"/>
                      <a:pt x="254" y="55"/>
                      <a:pt x="254" y="55"/>
                    </a:cubicBezTo>
                    <a:cubicBezTo>
                      <a:pt x="254" y="55"/>
                      <a:pt x="254" y="55"/>
                      <a:pt x="254" y="55"/>
                    </a:cubicBezTo>
                    <a:cubicBezTo>
                      <a:pt x="254" y="55"/>
                      <a:pt x="254" y="55"/>
                      <a:pt x="254" y="55"/>
                    </a:cubicBezTo>
                    <a:cubicBezTo>
                      <a:pt x="254" y="55"/>
                      <a:pt x="254" y="55"/>
                      <a:pt x="254" y="55"/>
                    </a:cubicBezTo>
                    <a:cubicBezTo>
                      <a:pt x="254" y="55"/>
                      <a:pt x="254" y="55"/>
                      <a:pt x="254" y="55"/>
                    </a:cubicBezTo>
                    <a:cubicBezTo>
                      <a:pt x="254" y="55"/>
                      <a:pt x="254" y="55"/>
                      <a:pt x="254" y="55"/>
                    </a:cubicBezTo>
                    <a:cubicBezTo>
                      <a:pt x="254" y="55"/>
                      <a:pt x="254" y="55"/>
                      <a:pt x="254" y="55"/>
                    </a:cubicBezTo>
                    <a:cubicBezTo>
                      <a:pt x="254" y="54"/>
                      <a:pt x="254" y="54"/>
                      <a:pt x="254" y="54"/>
                    </a:cubicBezTo>
                    <a:cubicBezTo>
                      <a:pt x="254" y="54"/>
                      <a:pt x="254" y="54"/>
                      <a:pt x="254" y="54"/>
                    </a:cubicBezTo>
                    <a:cubicBezTo>
                      <a:pt x="254" y="54"/>
                      <a:pt x="254" y="55"/>
                      <a:pt x="254" y="55"/>
                    </a:cubicBezTo>
                    <a:cubicBezTo>
                      <a:pt x="254" y="55"/>
                      <a:pt x="254" y="55"/>
                      <a:pt x="254" y="55"/>
                    </a:cubicBezTo>
                    <a:cubicBezTo>
                      <a:pt x="254" y="55"/>
                      <a:pt x="254" y="55"/>
                      <a:pt x="254" y="55"/>
                    </a:cubicBezTo>
                    <a:cubicBezTo>
                      <a:pt x="254" y="55"/>
                      <a:pt x="254" y="55"/>
                      <a:pt x="254" y="55"/>
                    </a:cubicBezTo>
                    <a:cubicBezTo>
                      <a:pt x="254" y="55"/>
                      <a:pt x="254" y="56"/>
                      <a:pt x="254" y="56"/>
                    </a:cubicBezTo>
                    <a:cubicBezTo>
                      <a:pt x="254" y="55"/>
                      <a:pt x="254" y="55"/>
                      <a:pt x="254" y="55"/>
                    </a:cubicBezTo>
                    <a:cubicBezTo>
                      <a:pt x="254" y="55"/>
                      <a:pt x="254" y="55"/>
                      <a:pt x="254" y="55"/>
                    </a:cubicBezTo>
                    <a:cubicBezTo>
                      <a:pt x="254" y="55"/>
                      <a:pt x="254" y="55"/>
                      <a:pt x="254" y="54"/>
                    </a:cubicBezTo>
                    <a:cubicBezTo>
                      <a:pt x="254" y="54"/>
                      <a:pt x="253" y="54"/>
                      <a:pt x="253" y="54"/>
                    </a:cubicBezTo>
                    <a:cubicBezTo>
                      <a:pt x="253" y="54"/>
                      <a:pt x="253" y="54"/>
                      <a:pt x="253" y="54"/>
                    </a:cubicBezTo>
                    <a:cubicBezTo>
                      <a:pt x="253" y="54"/>
                      <a:pt x="253" y="54"/>
                      <a:pt x="253" y="54"/>
                    </a:cubicBezTo>
                    <a:cubicBezTo>
                      <a:pt x="253" y="54"/>
                      <a:pt x="253" y="54"/>
                      <a:pt x="253" y="54"/>
                    </a:cubicBezTo>
                    <a:cubicBezTo>
                      <a:pt x="253" y="54"/>
                      <a:pt x="253" y="54"/>
                      <a:pt x="253" y="54"/>
                    </a:cubicBezTo>
                    <a:cubicBezTo>
                      <a:pt x="252" y="54"/>
                      <a:pt x="252" y="54"/>
                      <a:pt x="252" y="54"/>
                    </a:cubicBezTo>
                    <a:cubicBezTo>
                      <a:pt x="252" y="54"/>
                      <a:pt x="252" y="54"/>
                      <a:pt x="252" y="54"/>
                    </a:cubicBezTo>
                    <a:cubicBezTo>
                      <a:pt x="251" y="54"/>
                      <a:pt x="251" y="54"/>
                      <a:pt x="251" y="55"/>
                    </a:cubicBezTo>
                    <a:cubicBezTo>
                      <a:pt x="251" y="55"/>
                      <a:pt x="251" y="55"/>
                      <a:pt x="251" y="55"/>
                    </a:cubicBezTo>
                    <a:cubicBezTo>
                      <a:pt x="251" y="55"/>
                      <a:pt x="251" y="55"/>
                      <a:pt x="251" y="55"/>
                    </a:cubicBezTo>
                    <a:cubicBezTo>
                      <a:pt x="250" y="56"/>
                      <a:pt x="250" y="56"/>
                      <a:pt x="250" y="56"/>
                    </a:cubicBezTo>
                    <a:cubicBezTo>
                      <a:pt x="250" y="56"/>
                      <a:pt x="250" y="56"/>
                      <a:pt x="250" y="56"/>
                    </a:cubicBezTo>
                    <a:cubicBezTo>
                      <a:pt x="250" y="56"/>
                      <a:pt x="250" y="56"/>
                      <a:pt x="250" y="56"/>
                    </a:cubicBezTo>
                    <a:cubicBezTo>
                      <a:pt x="249" y="56"/>
                      <a:pt x="249" y="56"/>
                      <a:pt x="249" y="56"/>
                    </a:cubicBezTo>
                    <a:cubicBezTo>
                      <a:pt x="249" y="56"/>
                      <a:pt x="249" y="56"/>
                      <a:pt x="249" y="56"/>
                    </a:cubicBezTo>
                    <a:cubicBezTo>
                      <a:pt x="249" y="56"/>
                      <a:pt x="249" y="56"/>
                      <a:pt x="248" y="56"/>
                    </a:cubicBezTo>
                    <a:cubicBezTo>
                      <a:pt x="248" y="56"/>
                      <a:pt x="248" y="56"/>
                      <a:pt x="248" y="56"/>
                    </a:cubicBezTo>
                    <a:cubicBezTo>
                      <a:pt x="248" y="56"/>
                      <a:pt x="248" y="55"/>
                      <a:pt x="248" y="56"/>
                    </a:cubicBezTo>
                    <a:cubicBezTo>
                      <a:pt x="248" y="56"/>
                      <a:pt x="248" y="56"/>
                      <a:pt x="248" y="56"/>
                    </a:cubicBezTo>
                    <a:cubicBezTo>
                      <a:pt x="248" y="56"/>
                      <a:pt x="247" y="56"/>
                      <a:pt x="247" y="56"/>
                    </a:cubicBezTo>
                    <a:cubicBezTo>
                      <a:pt x="247" y="56"/>
                      <a:pt x="247" y="56"/>
                      <a:pt x="247" y="56"/>
                    </a:cubicBezTo>
                    <a:cubicBezTo>
                      <a:pt x="247" y="56"/>
                      <a:pt x="247" y="56"/>
                      <a:pt x="247" y="56"/>
                    </a:cubicBezTo>
                    <a:cubicBezTo>
                      <a:pt x="247" y="56"/>
                      <a:pt x="247" y="56"/>
                      <a:pt x="247" y="55"/>
                    </a:cubicBezTo>
                    <a:cubicBezTo>
                      <a:pt x="247" y="55"/>
                      <a:pt x="247" y="55"/>
                      <a:pt x="247" y="55"/>
                    </a:cubicBezTo>
                    <a:cubicBezTo>
                      <a:pt x="247" y="55"/>
                      <a:pt x="247" y="55"/>
                      <a:pt x="247" y="55"/>
                    </a:cubicBezTo>
                    <a:cubicBezTo>
                      <a:pt x="247" y="55"/>
                      <a:pt x="246" y="55"/>
                      <a:pt x="246" y="55"/>
                    </a:cubicBezTo>
                    <a:cubicBezTo>
                      <a:pt x="246" y="55"/>
                      <a:pt x="246" y="55"/>
                      <a:pt x="246" y="55"/>
                    </a:cubicBezTo>
                    <a:cubicBezTo>
                      <a:pt x="245" y="55"/>
                      <a:pt x="245" y="55"/>
                      <a:pt x="245" y="56"/>
                    </a:cubicBezTo>
                    <a:cubicBezTo>
                      <a:pt x="245" y="56"/>
                      <a:pt x="245" y="56"/>
                      <a:pt x="245" y="56"/>
                    </a:cubicBezTo>
                    <a:cubicBezTo>
                      <a:pt x="245" y="56"/>
                      <a:pt x="245" y="56"/>
                      <a:pt x="246" y="56"/>
                    </a:cubicBezTo>
                    <a:cubicBezTo>
                      <a:pt x="246" y="56"/>
                      <a:pt x="246" y="56"/>
                      <a:pt x="245" y="56"/>
                    </a:cubicBezTo>
                    <a:cubicBezTo>
                      <a:pt x="245" y="56"/>
                      <a:pt x="245" y="56"/>
                      <a:pt x="245" y="56"/>
                    </a:cubicBezTo>
                    <a:cubicBezTo>
                      <a:pt x="245" y="56"/>
                      <a:pt x="245" y="56"/>
                      <a:pt x="245" y="56"/>
                    </a:cubicBezTo>
                    <a:cubicBezTo>
                      <a:pt x="245" y="56"/>
                      <a:pt x="245" y="56"/>
                      <a:pt x="245" y="56"/>
                    </a:cubicBezTo>
                    <a:cubicBezTo>
                      <a:pt x="245" y="56"/>
                      <a:pt x="245" y="56"/>
                      <a:pt x="245" y="56"/>
                    </a:cubicBezTo>
                    <a:cubicBezTo>
                      <a:pt x="245" y="56"/>
                      <a:pt x="244" y="56"/>
                      <a:pt x="244" y="56"/>
                    </a:cubicBezTo>
                    <a:cubicBezTo>
                      <a:pt x="244" y="56"/>
                      <a:pt x="244" y="56"/>
                      <a:pt x="244" y="56"/>
                    </a:cubicBezTo>
                    <a:cubicBezTo>
                      <a:pt x="244" y="56"/>
                      <a:pt x="244" y="56"/>
                      <a:pt x="244" y="56"/>
                    </a:cubicBezTo>
                    <a:cubicBezTo>
                      <a:pt x="244" y="56"/>
                      <a:pt x="245" y="56"/>
                      <a:pt x="245" y="56"/>
                    </a:cubicBezTo>
                    <a:cubicBezTo>
                      <a:pt x="245" y="56"/>
                      <a:pt x="245" y="56"/>
                      <a:pt x="245" y="56"/>
                    </a:cubicBezTo>
                    <a:cubicBezTo>
                      <a:pt x="244" y="56"/>
                      <a:pt x="244" y="56"/>
                      <a:pt x="244" y="57"/>
                    </a:cubicBezTo>
                    <a:cubicBezTo>
                      <a:pt x="244" y="57"/>
                      <a:pt x="244" y="57"/>
                      <a:pt x="245" y="57"/>
                    </a:cubicBezTo>
                    <a:cubicBezTo>
                      <a:pt x="245" y="57"/>
                      <a:pt x="245" y="57"/>
                      <a:pt x="245" y="57"/>
                    </a:cubicBezTo>
                    <a:cubicBezTo>
                      <a:pt x="244" y="57"/>
                      <a:pt x="244" y="57"/>
                      <a:pt x="244" y="57"/>
                    </a:cubicBezTo>
                    <a:cubicBezTo>
                      <a:pt x="244" y="57"/>
                      <a:pt x="244" y="57"/>
                      <a:pt x="244" y="57"/>
                    </a:cubicBezTo>
                    <a:cubicBezTo>
                      <a:pt x="244" y="57"/>
                      <a:pt x="244" y="57"/>
                      <a:pt x="244" y="57"/>
                    </a:cubicBezTo>
                    <a:cubicBezTo>
                      <a:pt x="244" y="57"/>
                      <a:pt x="244" y="57"/>
                      <a:pt x="244" y="57"/>
                    </a:cubicBezTo>
                    <a:cubicBezTo>
                      <a:pt x="244" y="57"/>
                      <a:pt x="244" y="57"/>
                      <a:pt x="244" y="57"/>
                    </a:cubicBezTo>
                    <a:cubicBezTo>
                      <a:pt x="245" y="57"/>
                      <a:pt x="245" y="57"/>
                      <a:pt x="245" y="57"/>
                    </a:cubicBezTo>
                    <a:cubicBezTo>
                      <a:pt x="245" y="57"/>
                      <a:pt x="245" y="57"/>
                      <a:pt x="245" y="57"/>
                    </a:cubicBezTo>
                    <a:cubicBezTo>
                      <a:pt x="245" y="57"/>
                      <a:pt x="245" y="57"/>
                      <a:pt x="245" y="57"/>
                    </a:cubicBezTo>
                    <a:cubicBezTo>
                      <a:pt x="245" y="57"/>
                      <a:pt x="245" y="57"/>
                      <a:pt x="245" y="57"/>
                    </a:cubicBezTo>
                    <a:cubicBezTo>
                      <a:pt x="245" y="57"/>
                      <a:pt x="245" y="57"/>
                      <a:pt x="245" y="57"/>
                    </a:cubicBezTo>
                    <a:cubicBezTo>
                      <a:pt x="245" y="57"/>
                      <a:pt x="245" y="57"/>
                      <a:pt x="245" y="57"/>
                    </a:cubicBezTo>
                    <a:cubicBezTo>
                      <a:pt x="245" y="57"/>
                      <a:pt x="245" y="57"/>
                      <a:pt x="245" y="57"/>
                    </a:cubicBezTo>
                    <a:cubicBezTo>
                      <a:pt x="246" y="57"/>
                      <a:pt x="246" y="57"/>
                      <a:pt x="246" y="57"/>
                    </a:cubicBezTo>
                    <a:cubicBezTo>
                      <a:pt x="246" y="57"/>
                      <a:pt x="246" y="57"/>
                      <a:pt x="246" y="57"/>
                    </a:cubicBezTo>
                    <a:cubicBezTo>
                      <a:pt x="246" y="57"/>
                      <a:pt x="247" y="57"/>
                      <a:pt x="247" y="57"/>
                    </a:cubicBezTo>
                    <a:cubicBezTo>
                      <a:pt x="247" y="57"/>
                      <a:pt x="247" y="57"/>
                      <a:pt x="247" y="57"/>
                    </a:cubicBezTo>
                    <a:cubicBezTo>
                      <a:pt x="247" y="57"/>
                      <a:pt x="247" y="57"/>
                      <a:pt x="247" y="57"/>
                    </a:cubicBezTo>
                    <a:cubicBezTo>
                      <a:pt x="247" y="57"/>
                      <a:pt x="247" y="57"/>
                      <a:pt x="247" y="57"/>
                    </a:cubicBezTo>
                    <a:cubicBezTo>
                      <a:pt x="247" y="57"/>
                      <a:pt x="247" y="57"/>
                      <a:pt x="247" y="58"/>
                    </a:cubicBezTo>
                    <a:cubicBezTo>
                      <a:pt x="247" y="58"/>
                      <a:pt x="247" y="58"/>
                      <a:pt x="247" y="58"/>
                    </a:cubicBezTo>
                    <a:cubicBezTo>
                      <a:pt x="248" y="58"/>
                      <a:pt x="248" y="58"/>
                      <a:pt x="248" y="58"/>
                    </a:cubicBezTo>
                    <a:cubicBezTo>
                      <a:pt x="248" y="58"/>
                      <a:pt x="248" y="59"/>
                      <a:pt x="248" y="59"/>
                    </a:cubicBezTo>
                    <a:cubicBezTo>
                      <a:pt x="248" y="59"/>
                      <a:pt x="248" y="59"/>
                      <a:pt x="249" y="59"/>
                    </a:cubicBezTo>
                    <a:cubicBezTo>
                      <a:pt x="249" y="59"/>
                      <a:pt x="249" y="59"/>
                      <a:pt x="249" y="59"/>
                    </a:cubicBezTo>
                    <a:cubicBezTo>
                      <a:pt x="249" y="59"/>
                      <a:pt x="249" y="59"/>
                      <a:pt x="249" y="59"/>
                    </a:cubicBezTo>
                    <a:cubicBezTo>
                      <a:pt x="248" y="59"/>
                      <a:pt x="248" y="59"/>
                      <a:pt x="248" y="59"/>
                    </a:cubicBezTo>
                    <a:cubicBezTo>
                      <a:pt x="248" y="59"/>
                      <a:pt x="248" y="59"/>
                      <a:pt x="248" y="59"/>
                    </a:cubicBezTo>
                    <a:cubicBezTo>
                      <a:pt x="249" y="59"/>
                      <a:pt x="249" y="59"/>
                      <a:pt x="249" y="60"/>
                    </a:cubicBezTo>
                    <a:cubicBezTo>
                      <a:pt x="249" y="60"/>
                      <a:pt x="249" y="60"/>
                      <a:pt x="249" y="60"/>
                    </a:cubicBezTo>
                    <a:cubicBezTo>
                      <a:pt x="249" y="60"/>
                      <a:pt x="249" y="60"/>
                      <a:pt x="249" y="60"/>
                    </a:cubicBezTo>
                    <a:cubicBezTo>
                      <a:pt x="249" y="60"/>
                      <a:pt x="249" y="60"/>
                      <a:pt x="249" y="60"/>
                    </a:cubicBezTo>
                    <a:cubicBezTo>
                      <a:pt x="249" y="60"/>
                      <a:pt x="249" y="60"/>
                      <a:pt x="249" y="60"/>
                    </a:cubicBezTo>
                    <a:cubicBezTo>
                      <a:pt x="249" y="60"/>
                      <a:pt x="249" y="60"/>
                      <a:pt x="249" y="60"/>
                    </a:cubicBezTo>
                    <a:cubicBezTo>
                      <a:pt x="249" y="60"/>
                      <a:pt x="249" y="60"/>
                      <a:pt x="250" y="60"/>
                    </a:cubicBezTo>
                    <a:cubicBezTo>
                      <a:pt x="250" y="59"/>
                      <a:pt x="250" y="59"/>
                      <a:pt x="250" y="59"/>
                    </a:cubicBezTo>
                    <a:cubicBezTo>
                      <a:pt x="250" y="60"/>
                      <a:pt x="250" y="60"/>
                      <a:pt x="250" y="60"/>
                    </a:cubicBezTo>
                    <a:cubicBezTo>
                      <a:pt x="250" y="60"/>
                      <a:pt x="250" y="60"/>
                      <a:pt x="250" y="60"/>
                    </a:cubicBezTo>
                    <a:cubicBezTo>
                      <a:pt x="250" y="60"/>
                      <a:pt x="250" y="60"/>
                      <a:pt x="250" y="60"/>
                    </a:cubicBezTo>
                    <a:cubicBezTo>
                      <a:pt x="250" y="60"/>
                      <a:pt x="250" y="60"/>
                      <a:pt x="250" y="60"/>
                    </a:cubicBezTo>
                    <a:cubicBezTo>
                      <a:pt x="250" y="60"/>
                      <a:pt x="250" y="60"/>
                      <a:pt x="250" y="60"/>
                    </a:cubicBezTo>
                    <a:cubicBezTo>
                      <a:pt x="250" y="60"/>
                      <a:pt x="250" y="60"/>
                      <a:pt x="250" y="60"/>
                    </a:cubicBezTo>
                    <a:cubicBezTo>
                      <a:pt x="250" y="60"/>
                      <a:pt x="250" y="61"/>
                      <a:pt x="250" y="61"/>
                    </a:cubicBezTo>
                    <a:cubicBezTo>
                      <a:pt x="250" y="61"/>
                      <a:pt x="250" y="61"/>
                      <a:pt x="250" y="61"/>
                    </a:cubicBezTo>
                    <a:cubicBezTo>
                      <a:pt x="250" y="61"/>
                      <a:pt x="250" y="61"/>
                      <a:pt x="250" y="61"/>
                    </a:cubicBezTo>
                    <a:cubicBezTo>
                      <a:pt x="250" y="61"/>
                      <a:pt x="250" y="61"/>
                      <a:pt x="250" y="61"/>
                    </a:cubicBezTo>
                    <a:cubicBezTo>
                      <a:pt x="250" y="61"/>
                      <a:pt x="250" y="61"/>
                      <a:pt x="250" y="61"/>
                    </a:cubicBezTo>
                    <a:cubicBezTo>
                      <a:pt x="251" y="61"/>
                      <a:pt x="251" y="61"/>
                      <a:pt x="251" y="62"/>
                    </a:cubicBezTo>
                    <a:cubicBezTo>
                      <a:pt x="251" y="62"/>
                      <a:pt x="251" y="62"/>
                      <a:pt x="250" y="62"/>
                    </a:cubicBezTo>
                    <a:cubicBezTo>
                      <a:pt x="250" y="62"/>
                      <a:pt x="250" y="62"/>
                      <a:pt x="250" y="62"/>
                    </a:cubicBezTo>
                    <a:cubicBezTo>
                      <a:pt x="250" y="62"/>
                      <a:pt x="250" y="62"/>
                      <a:pt x="250" y="62"/>
                    </a:cubicBezTo>
                    <a:cubicBezTo>
                      <a:pt x="250" y="62"/>
                      <a:pt x="250" y="62"/>
                      <a:pt x="250" y="62"/>
                    </a:cubicBezTo>
                    <a:cubicBezTo>
                      <a:pt x="250" y="62"/>
                      <a:pt x="250" y="62"/>
                      <a:pt x="250" y="62"/>
                    </a:cubicBezTo>
                    <a:cubicBezTo>
                      <a:pt x="250" y="62"/>
                      <a:pt x="250" y="62"/>
                      <a:pt x="250" y="62"/>
                    </a:cubicBezTo>
                    <a:cubicBezTo>
                      <a:pt x="250" y="62"/>
                      <a:pt x="249" y="62"/>
                      <a:pt x="249" y="62"/>
                    </a:cubicBezTo>
                    <a:cubicBezTo>
                      <a:pt x="249" y="62"/>
                      <a:pt x="249" y="62"/>
                      <a:pt x="249" y="62"/>
                    </a:cubicBezTo>
                    <a:cubicBezTo>
                      <a:pt x="249" y="63"/>
                      <a:pt x="250" y="63"/>
                      <a:pt x="250" y="63"/>
                    </a:cubicBezTo>
                    <a:cubicBezTo>
                      <a:pt x="250" y="63"/>
                      <a:pt x="250" y="63"/>
                      <a:pt x="250" y="63"/>
                    </a:cubicBezTo>
                    <a:cubicBezTo>
                      <a:pt x="250" y="63"/>
                      <a:pt x="250" y="63"/>
                      <a:pt x="250" y="63"/>
                    </a:cubicBezTo>
                    <a:cubicBezTo>
                      <a:pt x="250" y="64"/>
                      <a:pt x="250" y="64"/>
                      <a:pt x="250" y="64"/>
                    </a:cubicBezTo>
                    <a:cubicBezTo>
                      <a:pt x="250" y="64"/>
                      <a:pt x="250" y="64"/>
                      <a:pt x="250" y="64"/>
                    </a:cubicBezTo>
                    <a:cubicBezTo>
                      <a:pt x="250" y="64"/>
                      <a:pt x="250" y="64"/>
                      <a:pt x="250" y="64"/>
                    </a:cubicBezTo>
                    <a:cubicBezTo>
                      <a:pt x="250" y="64"/>
                      <a:pt x="250" y="64"/>
                      <a:pt x="250" y="64"/>
                    </a:cubicBezTo>
                    <a:cubicBezTo>
                      <a:pt x="250" y="64"/>
                      <a:pt x="250" y="64"/>
                      <a:pt x="250" y="64"/>
                    </a:cubicBezTo>
                    <a:cubicBezTo>
                      <a:pt x="250" y="64"/>
                      <a:pt x="250" y="64"/>
                      <a:pt x="250" y="64"/>
                    </a:cubicBezTo>
                    <a:cubicBezTo>
                      <a:pt x="250" y="64"/>
                      <a:pt x="250" y="64"/>
                      <a:pt x="250" y="65"/>
                    </a:cubicBezTo>
                    <a:cubicBezTo>
                      <a:pt x="250" y="65"/>
                      <a:pt x="250" y="65"/>
                      <a:pt x="250" y="65"/>
                    </a:cubicBezTo>
                    <a:cubicBezTo>
                      <a:pt x="250" y="65"/>
                      <a:pt x="250" y="65"/>
                      <a:pt x="251" y="65"/>
                    </a:cubicBezTo>
                    <a:cubicBezTo>
                      <a:pt x="251" y="65"/>
                      <a:pt x="251" y="65"/>
                      <a:pt x="251" y="65"/>
                    </a:cubicBezTo>
                    <a:cubicBezTo>
                      <a:pt x="251" y="65"/>
                      <a:pt x="251" y="65"/>
                      <a:pt x="251" y="65"/>
                    </a:cubicBezTo>
                    <a:cubicBezTo>
                      <a:pt x="251" y="65"/>
                      <a:pt x="251" y="65"/>
                      <a:pt x="251" y="65"/>
                    </a:cubicBezTo>
                    <a:cubicBezTo>
                      <a:pt x="251" y="65"/>
                      <a:pt x="251" y="65"/>
                      <a:pt x="252" y="65"/>
                    </a:cubicBezTo>
                    <a:cubicBezTo>
                      <a:pt x="252" y="65"/>
                      <a:pt x="252" y="65"/>
                      <a:pt x="252" y="65"/>
                    </a:cubicBezTo>
                    <a:cubicBezTo>
                      <a:pt x="252" y="65"/>
                      <a:pt x="252" y="65"/>
                      <a:pt x="252" y="65"/>
                    </a:cubicBezTo>
                    <a:cubicBezTo>
                      <a:pt x="252" y="65"/>
                      <a:pt x="252" y="65"/>
                      <a:pt x="252" y="65"/>
                    </a:cubicBezTo>
                    <a:cubicBezTo>
                      <a:pt x="253" y="65"/>
                      <a:pt x="253" y="65"/>
                      <a:pt x="253" y="65"/>
                    </a:cubicBezTo>
                    <a:cubicBezTo>
                      <a:pt x="253" y="65"/>
                      <a:pt x="253" y="65"/>
                      <a:pt x="253" y="65"/>
                    </a:cubicBezTo>
                    <a:cubicBezTo>
                      <a:pt x="253" y="65"/>
                      <a:pt x="253" y="65"/>
                      <a:pt x="253" y="64"/>
                    </a:cubicBezTo>
                    <a:cubicBezTo>
                      <a:pt x="253" y="64"/>
                      <a:pt x="253" y="64"/>
                      <a:pt x="253" y="64"/>
                    </a:cubicBezTo>
                    <a:cubicBezTo>
                      <a:pt x="253" y="64"/>
                      <a:pt x="253" y="64"/>
                      <a:pt x="253" y="64"/>
                    </a:cubicBezTo>
                    <a:cubicBezTo>
                      <a:pt x="254" y="64"/>
                      <a:pt x="254" y="64"/>
                      <a:pt x="254" y="64"/>
                    </a:cubicBezTo>
                    <a:cubicBezTo>
                      <a:pt x="254" y="64"/>
                      <a:pt x="254" y="64"/>
                      <a:pt x="254" y="64"/>
                    </a:cubicBezTo>
                    <a:cubicBezTo>
                      <a:pt x="254" y="64"/>
                      <a:pt x="254" y="64"/>
                      <a:pt x="254" y="64"/>
                    </a:cubicBezTo>
                    <a:cubicBezTo>
                      <a:pt x="254" y="64"/>
                      <a:pt x="254" y="64"/>
                      <a:pt x="254" y="64"/>
                    </a:cubicBezTo>
                    <a:cubicBezTo>
                      <a:pt x="253" y="64"/>
                      <a:pt x="253" y="64"/>
                      <a:pt x="253" y="64"/>
                    </a:cubicBezTo>
                    <a:cubicBezTo>
                      <a:pt x="253" y="64"/>
                      <a:pt x="253" y="64"/>
                      <a:pt x="253" y="63"/>
                    </a:cubicBezTo>
                    <a:cubicBezTo>
                      <a:pt x="253" y="64"/>
                      <a:pt x="253" y="64"/>
                      <a:pt x="254" y="64"/>
                    </a:cubicBezTo>
                    <a:cubicBezTo>
                      <a:pt x="254" y="64"/>
                      <a:pt x="254" y="64"/>
                      <a:pt x="254" y="64"/>
                    </a:cubicBezTo>
                    <a:cubicBezTo>
                      <a:pt x="254" y="64"/>
                      <a:pt x="254" y="64"/>
                      <a:pt x="254" y="64"/>
                    </a:cubicBezTo>
                    <a:cubicBezTo>
                      <a:pt x="254" y="64"/>
                      <a:pt x="254" y="64"/>
                      <a:pt x="254" y="64"/>
                    </a:cubicBezTo>
                    <a:cubicBezTo>
                      <a:pt x="254" y="64"/>
                      <a:pt x="254" y="64"/>
                      <a:pt x="254" y="64"/>
                    </a:cubicBezTo>
                    <a:cubicBezTo>
                      <a:pt x="254" y="64"/>
                      <a:pt x="254" y="63"/>
                      <a:pt x="254" y="63"/>
                    </a:cubicBezTo>
                    <a:cubicBezTo>
                      <a:pt x="254" y="63"/>
                      <a:pt x="254" y="63"/>
                      <a:pt x="254" y="63"/>
                    </a:cubicBezTo>
                    <a:cubicBezTo>
                      <a:pt x="254" y="63"/>
                      <a:pt x="254" y="63"/>
                      <a:pt x="254" y="63"/>
                    </a:cubicBezTo>
                    <a:cubicBezTo>
                      <a:pt x="254" y="63"/>
                      <a:pt x="254" y="63"/>
                      <a:pt x="254" y="63"/>
                    </a:cubicBezTo>
                    <a:cubicBezTo>
                      <a:pt x="254" y="63"/>
                      <a:pt x="254" y="63"/>
                      <a:pt x="254" y="63"/>
                    </a:cubicBezTo>
                    <a:cubicBezTo>
                      <a:pt x="254" y="63"/>
                      <a:pt x="254" y="63"/>
                      <a:pt x="254" y="62"/>
                    </a:cubicBezTo>
                    <a:cubicBezTo>
                      <a:pt x="254" y="62"/>
                      <a:pt x="254" y="62"/>
                      <a:pt x="254" y="62"/>
                    </a:cubicBezTo>
                    <a:cubicBezTo>
                      <a:pt x="254" y="62"/>
                      <a:pt x="254" y="62"/>
                      <a:pt x="254" y="62"/>
                    </a:cubicBezTo>
                    <a:cubicBezTo>
                      <a:pt x="254" y="62"/>
                      <a:pt x="253" y="62"/>
                      <a:pt x="253" y="62"/>
                    </a:cubicBezTo>
                    <a:cubicBezTo>
                      <a:pt x="253" y="62"/>
                      <a:pt x="253" y="62"/>
                      <a:pt x="254" y="62"/>
                    </a:cubicBezTo>
                    <a:cubicBezTo>
                      <a:pt x="254" y="62"/>
                      <a:pt x="254" y="62"/>
                      <a:pt x="254" y="62"/>
                    </a:cubicBezTo>
                    <a:cubicBezTo>
                      <a:pt x="254" y="62"/>
                      <a:pt x="254" y="62"/>
                      <a:pt x="254" y="62"/>
                    </a:cubicBezTo>
                    <a:cubicBezTo>
                      <a:pt x="254" y="62"/>
                      <a:pt x="254" y="62"/>
                      <a:pt x="254" y="61"/>
                    </a:cubicBezTo>
                    <a:cubicBezTo>
                      <a:pt x="254" y="62"/>
                      <a:pt x="254" y="62"/>
                      <a:pt x="254" y="62"/>
                    </a:cubicBezTo>
                    <a:cubicBezTo>
                      <a:pt x="254" y="62"/>
                      <a:pt x="254" y="62"/>
                      <a:pt x="254" y="62"/>
                    </a:cubicBezTo>
                    <a:cubicBezTo>
                      <a:pt x="254" y="62"/>
                      <a:pt x="254" y="62"/>
                      <a:pt x="254" y="62"/>
                    </a:cubicBezTo>
                    <a:cubicBezTo>
                      <a:pt x="254" y="62"/>
                      <a:pt x="254" y="62"/>
                      <a:pt x="254" y="62"/>
                    </a:cubicBezTo>
                    <a:cubicBezTo>
                      <a:pt x="254" y="62"/>
                      <a:pt x="254" y="62"/>
                      <a:pt x="255" y="62"/>
                    </a:cubicBezTo>
                    <a:cubicBezTo>
                      <a:pt x="255" y="62"/>
                      <a:pt x="255" y="62"/>
                      <a:pt x="255" y="62"/>
                    </a:cubicBezTo>
                    <a:cubicBezTo>
                      <a:pt x="255" y="62"/>
                      <a:pt x="255" y="62"/>
                      <a:pt x="255" y="61"/>
                    </a:cubicBezTo>
                    <a:cubicBezTo>
                      <a:pt x="255" y="61"/>
                      <a:pt x="255" y="61"/>
                      <a:pt x="255" y="61"/>
                    </a:cubicBezTo>
                    <a:cubicBezTo>
                      <a:pt x="255" y="61"/>
                      <a:pt x="255" y="61"/>
                      <a:pt x="255" y="61"/>
                    </a:cubicBezTo>
                    <a:cubicBezTo>
                      <a:pt x="255" y="61"/>
                      <a:pt x="255" y="61"/>
                      <a:pt x="254" y="61"/>
                    </a:cubicBezTo>
                    <a:cubicBezTo>
                      <a:pt x="254" y="61"/>
                      <a:pt x="254" y="61"/>
                      <a:pt x="254" y="61"/>
                    </a:cubicBezTo>
                    <a:cubicBezTo>
                      <a:pt x="254" y="61"/>
                      <a:pt x="254" y="61"/>
                      <a:pt x="254" y="60"/>
                    </a:cubicBezTo>
                    <a:cubicBezTo>
                      <a:pt x="254" y="60"/>
                      <a:pt x="254" y="60"/>
                      <a:pt x="254" y="60"/>
                    </a:cubicBezTo>
                    <a:cubicBezTo>
                      <a:pt x="254" y="60"/>
                      <a:pt x="254" y="60"/>
                      <a:pt x="254" y="60"/>
                    </a:cubicBezTo>
                    <a:cubicBezTo>
                      <a:pt x="254" y="60"/>
                      <a:pt x="254" y="60"/>
                      <a:pt x="254" y="60"/>
                    </a:cubicBezTo>
                    <a:cubicBezTo>
                      <a:pt x="254" y="60"/>
                      <a:pt x="254" y="60"/>
                      <a:pt x="254" y="60"/>
                    </a:cubicBezTo>
                    <a:cubicBezTo>
                      <a:pt x="254" y="60"/>
                      <a:pt x="254" y="61"/>
                      <a:pt x="254" y="61"/>
                    </a:cubicBezTo>
                    <a:cubicBezTo>
                      <a:pt x="254" y="61"/>
                      <a:pt x="255" y="61"/>
                      <a:pt x="255" y="61"/>
                    </a:cubicBezTo>
                    <a:cubicBezTo>
                      <a:pt x="255" y="60"/>
                      <a:pt x="254" y="60"/>
                      <a:pt x="254" y="60"/>
                    </a:cubicBezTo>
                    <a:cubicBezTo>
                      <a:pt x="254" y="60"/>
                      <a:pt x="255" y="60"/>
                      <a:pt x="255" y="60"/>
                    </a:cubicBezTo>
                    <a:cubicBezTo>
                      <a:pt x="255" y="60"/>
                      <a:pt x="255" y="60"/>
                      <a:pt x="255" y="60"/>
                    </a:cubicBezTo>
                    <a:cubicBezTo>
                      <a:pt x="255" y="60"/>
                      <a:pt x="255" y="60"/>
                      <a:pt x="255" y="60"/>
                    </a:cubicBezTo>
                    <a:cubicBezTo>
                      <a:pt x="255" y="60"/>
                      <a:pt x="255" y="60"/>
                      <a:pt x="255" y="61"/>
                    </a:cubicBezTo>
                    <a:cubicBezTo>
                      <a:pt x="255" y="61"/>
                      <a:pt x="255" y="61"/>
                      <a:pt x="255" y="61"/>
                    </a:cubicBezTo>
                    <a:cubicBezTo>
                      <a:pt x="255" y="61"/>
                      <a:pt x="255" y="60"/>
                      <a:pt x="255" y="60"/>
                    </a:cubicBezTo>
                    <a:cubicBezTo>
                      <a:pt x="255" y="60"/>
                      <a:pt x="256" y="60"/>
                      <a:pt x="256" y="60"/>
                    </a:cubicBezTo>
                    <a:cubicBezTo>
                      <a:pt x="256" y="60"/>
                      <a:pt x="256" y="60"/>
                      <a:pt x="256" y="60"/>
                    </a:cubicBezTo>
                    <a:cubicBezTo>
                      <a:pt x="256" y="60"/>
                      <a:pt x="256" y="60"/>
                      <a:pt x="256" y="60"/>
                    </a:cubicBezTo>
                    <a:cubicBezTo>
                      <a:pt x="256" y="60"/>
                      <a:pt x="255" y="59"/>
                      <a:pt x="256" y="59"/>
                    </a:cubicBezTo>
                    <a:cubicBezTo>
                      <a:pt x="256" y="59"/>
                      <a:pt x="256" y="59"/>
                      <a:pt x="256" y="59"/>
                    </a:cubicBezTo>
                    <a:cubicBezTo>
                      <a:pt x="256" y="59"/>
                      <a:pt x="256" y="59"/>
                      <a:pt x="256" y="59"/>
                    </a:cubicBezTo>
                    <a:cubicBezTo>
                      <a:pt x="256" y="59"/>
                      <a:pt x="256" y="59"/>
                      <a:pt x="256" y="59"/>
                    </a:cubicBezTo>
                    <a:cubicBezTo>
                      <a:pt x="256" y="59"/>
                      <a:pt x="256" y="58"/>
                      <a:pt x="256" y="58"/>
                    </a:cubicBezTo>
                    <a:cubicBezTo>
                      <a:pt x="256" y="58"/>
                      <a:pt x="256" y="58"/>
                      <a:pt x="256" y="58"/>
                    </a:cubicBezTo>
                    <a:cubicBezTo>
                      <a:pt x="256" y="58"/>
                      <a:pt x="256" y="58"/>
                      <a:pt x="256" y="58"/>
                    </a:cubicBezTo>
                    <a:cubicBezTo>
                      <a:pt x="256" y="58"/>
                      <a:pt x="256" y="58"/>
                      <a:pt x="256" y="58"/>
                    </a:cubicBezTo>
                    <a:cubicBezTo>
                      <a:pt x="256" y="58"/>
                      <a:pt x="257" y="58"/>
                      <a:pt x="257" y="58"/>
                    </a:cubicBezTo>
                    <a:cubicBezTo>
                      <a:pt x="257" y="58"/>
                      <a:pt x="257" y="58"/>
                      <a:pt x="257" y="58"/>
                    </a:cubicBezTo>
                    <a:cubicBezTo>
                      <a:pt x="257" y="58"/>
                      <a:pt x="257" y="58"/>
                      <a:pt x="257" y="58"/>
                    </a:cubicBezTo>
                    <a:cubicBezTo>
                      <a:pt x="257" y="57"/>
                      <a:pt x="257" y="57"/>
                      <a:pt x="257" y="57"/>
                    </a:cubicBezTo>
                    <a:cubicBezTo>
                      <a:pt x="257" y="57"/>
                      <a:pt x="257" y="57"/>
                      <a:pt x="257" y="57"/>
                    </a:cubicBezTo>
                    <a:cubicBezTo>
                      <a:pt x="257" y="57"/>
                      <a:pt x="257" y="58"/>
                      <a:pt x="257" y="58"/>
                    </a:cubicBezTo>
                    <a:cubicBezTo>
                      <a:pt x="257" y="58"/>
                      <a:pt x="257" y="58"/>
                      <a:pt x="257" y="58"/>
                    </a:cubicBezTo>
                    <a:cubicBezTo>
                      <a:pt x="257" y="58"/>
                      <a:pt x="257" y="58"/>
                      <a:pt x="257" y="58"/>
                    </a:cubicBezTo>
                    <a:cubicBezTo>
                      <a:pt x="257" y="58"/>
                      <a:pt x="257" y="58"/>
                      <a:pt x="257" y="58"/>
                    </a:cubicBezTo>
                    <a:cubicBezTo>
                      <a:pt x="257" y="58"/>
                      <a:pt x="257" y="58"/>
                      <a:pt x="257" y="58"/>
                    </a:cubicBezTo>
                    <a:cubicBezTo>
                      <a:pt x="257" y="58"/>
                      <a:pt x="257" y="58"/>
                      <a:pt x="257" y="58"/>
                    </a:cubicBezTo>
                    <a:cubicBezTo>
                      <a:pt x="257" y="58"/>
                      <a:pt x="257" y="58"/>
                      <a:pt x="257" y="58"/>
                    </a:cubicBezTo>
                    <a:cubicBezTo>
                      <a:pt x="257" y="58"/>
                      <a:pt x="257" y="58"/>
                      <a:pt x="257" y="58"/>
                    </a:cubicBezTo>
                    <a:cubicBezTo>
                      <a:pt x="257" y="58"/>
                      <a:pt x="257" y="58"/>
                      <a:pt x="257" y="58"/>
                    </a:cubicBezTo>
                    <a:cubicBezTo>
                      <a:pt x="257" y="58"/>
                      <a:pt x="257" y="58"/>
                      <a:pt x="257" y="58"/>
                    </a:cubicBezTo>
                    <a:cubicBezTo>
                      <a:pt x="257" y="58"/>
                      <a:pt x="256" y="58"/>
                      <a:pt x="256" y="58"/>
                    </a:cubicBezTo>
                    <a:cubicBezTo>
                      <a:pt x="256" y="59"/>
                      <a:pt x="256" y="59"/>
                      <a:pt x="256" y="59"/>
                    </a:cubicBezTo>
                    <a:cubicBezTo>
                      <a:pt x="256" y="59"/>
                      <a:pt x="256" y="59"/>
                      <a:pt x="256" y="59"/>
                    </a:cubicBezTo>
                    <a:cubicBezTo>
                      <a:pt x="256" y="59"/>
                      <a:pt x="256" y="59"/>
                      <a:pt x="256" y="59"/>
                    </a:cubicBezTo>
                    <a:cubicBezTo>
                      <a:pt x="256" y="59"/>
                      <a:pt x="256" y="59"/>
                      <a:pt x="256" y="59"/>
                    </a:cubicBezTo>
                    <a:cubicBezTo>
                      <a:pt x="256" y="59"/>
                      <a:pt x="256" y="59"/>
                      <a:pt x="256" y="59"/>
                    </a:cubicBezTo>
                    <a:cubicBezTo>
                      <a:pt x="256" y="59"/>
                      <a:pt x="256" y="59"/>
                      <a:pt x="256" y="59"/>
                    </a:cubicBezTo>
                    <a:cubicBezTo>
                      <a:pt x="256" y="60"/>
                      <a:pt x="256" y="60"/>
                      <a:pt x="256" y="60"/>
                    </a:cubicBezTo>
                    <a:cubicBezTo>
                      <a:pt x="256" y="60"/>
                      <a:pt x="256" y="60"/>
                      <a:pt x="256" y="60"/>
                    </a:cubicBezTo>
                    <a:cubicBezTo>
                      <a:pt x="256" y="60"/>
                      <a:pt x="256" y="60"/>
                      <a:pt x="256" y="60"/>
                    </a:cubicBezTo>
                    <a:cubicBezTo>
                      <a:pt x="256" y="60"/>
                      <a:pt x="256" y="61"/>
                      <a:pt x="256" y="61"/>
                    </a:cubicBezTo>
                    <a:cubicBezTo>
                      <a:pt x="256" y="61"/>
                      <a:pt x="256" y="61"/>
                      <a:pt x="256" y="61"/>
                    </a:cubicBezTo>
                    <a:cubicBezTo>
                      <a:pt x="255" y="61"/>
                      <a:pt x="255" y="61"/>
                      <a:pt x="255" y="61"/>
                    </a:cubicBezTo>
                    <a:cubicBezTo>
                      <a:pt x="255" y="61"/>
                      <a:pt x="255" y="61"/>
                      <a:pt x="255" y="61"/>
                    </a:cubicBezTo>
                    <a:cubicBezTo>
                      <a:pt x="255" y="61"/>
                      <a:pt x="255" y="61"/>
                      <a:pt x="256" y="61"/>
                    </a:cubicBezTo>
                    <a:cubicBezTo>
                      <a:pt x="256" y="61"/>
                      <a:pt x="256" y="62"/>
                      <a:pt x="256" y="62"/>
                    </a:cubicBezTo>
                    <a:cubicBezTo>
                      <a:pt x="256" y="62"/>
                      <a:pt x="256" y="62"/>
                      <a:pt x="256" y="62"/>
                    </a:cubicBezTo>
                    <a:cubicBezTo>
                      <a:pt x="256" y="62"/>
                      <a:pt x="256" y="62"/>
                      <a:pt x="256" y="62"/>
                    </a:cubicBezTo>
                    <a:cubicBezTo>
                      <a:pt x="256" y="62"/>
                      <a:pt x="256" y="62"/>
                      <a:pt x="256" y="62"/>
                    </a:cubicBezTo>
                    <a:cubicBezTo>
                      <a:pt x="256" y="62"/>
                      <a:pt x="256" y="62"/>
                      <a:pt x="256" y="62"/>
                    </a:cubicBezTo>
                    <a:cubicBezTo>
                      <a:pt x="256" y="62"/>
                      <a:pt x="256" y="62"/>
                      <a:pt x="256" y="62"/>
                    </a:cubicBezTo>
                    <a:cubicBezTo>
                      <a:pt x="257" y="63"/>
                      <a:pt x="257" y="63"/>
                      <a:pt x="257" y="63"/>
                    </a:cubicBezTo>
                    <a:cubicBezTo>
                      <a:pt x="257" y="62"/>
                      <a:pt x="257" y="62"/>
                      <a:pt x="257" y="62"/>
                    </a:cubicBezTo>
                    <a:cubicBezTo>
                      <a:pt x="257" y="62"/>
                      <a:pt x="256" y="62"/>
                      <a:pt x="256" y="62"/>
                    </a:cubicBezTo>
                    <a:cubicBezTo>
                      <a:pt x="256" y="62"/>
                      <a:pt x="257" y="62"/>
                      <a:pt x="257" y="61"/>
                    </a:cubicBezTo>
                    <a:cubicBezTo>
                      <a:pt x="257" y="62"/>
                      <a:pt x="257" y="62"/>
                      <a:pt x="257" y="62"/>
                    </a:cubicBezTo>
                    <a:cubicBezTo>
                      <a:pt x="257" y="62"/>
                      <a:pt x="257" y="62"/>
                      <a:pt x="257" y="62"/>
                    </a:cubicBezTo>
                    <a:cubicBezTo>
                      <a:pt x="257" y="62"/>
                      <a:pt x="257" y="62"/>
                      <a:pt x="257" y="62"/>
                    </a:cubicBezTo>
                    <a:cubicBezTo>
                      <a:pt x="257" y="62"/>
                      <a:pt x="257" y="62"/>
                      <a:pt x="257" y="63"/>
                    </a:cubicBezTo>
                    <a:cubicBezTo>
                      <a:pt x="257" y="63"/>
                      <a:pt x="257" y="63"/>
                      <a:pt x="257" y="63"/>
                    </a:cubicBezTo>
                    <a:cubicBezTo>
                      <a:pt x="257" y="63"/>
                      <a:pt x="257" y="63"/>
                      <a:pt x="257" y="63"/>
                    </a:cubicBezTo>
                    <a:cubicBezTo>
                      <a:pt x="257" y="63"/>
                      <a:pt x="257" y="63"/>
                      <a:pt x="257" y="63"/>
                    </a:cubicBezTo>
                    <a:cubicBezTo>
                      <a:pt x="257" y="63"/>
                      <a:pt x="257" y="63"/>
                      <a:pt x="258" y="63"/>
                    </a:cubicBezTo>
                    <a:cubicBezTo>
                      <a:pt x="258" y="63"/>
                      <a:pt x="258" y="63"/>
                      <a:pt x="258" y="63"/>
                    </a:cubicBezTo>
                    <a:cubicBezTo>
                      <a:pt x="258" y="63"/>
                      <a:pt x="258" y="63"/>
                      <a:pt x="258" y="63"/>
                    </a:cubicBezTo>
                    <a:cubicBezTo>
                      <a:pt x="258" y="63"/>
                      <a:pt x="258" y="63"/>
                      <a:pt x="258" y="63"/>
                    </a:cubicBezTo>
                    <a:cubicBezTo>
                      <a:pt x="258" y="63"/>
                      <a:pt x="258" y="63"/>
                      <a:pt x="258" y="63"/>
                    </a:cubicBezTo>
                    <a:cubicBezTo>
                      <a:pt x="258" y="63"/>
                      <a:pt x="258" y="63"/>
                      <a:pt x="258" y="63"/>
                    </a:cubicBezTo>
                    <a:cubicBezTo>
                      <a:pt x="258" y="63"/>
                      <a:pt x="258" y="63"/>
                      <a:pt x="258" y="63"/>
                    </a:cubicBezTo>
                    <a:cubicBezTo>
                      <a:pt x="258" y="63"/>
                      <a:pt x="258" y="63"/>
                      <a:pt x="258" y="63"/>
                    </a:cubicBezTo>
                    <a:cubicBezTo>
                      <a:pt x="258" y="63"/>
                      <a:pt x="258" y="63"/>
                      <a:pt x="258" y="63"/>
                    </a:cubicBezTo>
                    <a:cubicBezTo>
                      <a:pt x="258" y="63"/>
                      <a:pt x="258" y="63"/>
                      <a:pt x="258" y="63"/>
                    </a:cubicBezTo>
                    <a:cubicBezTo>
                      <a:pt x="259" y="63"/>
                      <a:pt x="259" y="63"/>
                      <a:pt x="259" y="63"/>
                    </a:cubicBezTo>
                    <a:cubicBezTo>
                      <a:pt x="259" y="63"/>
                      <a:pt x="259" y="63"/>
                      <a:pt x="259" y="63"/>
                    </a:cubicBezTo>
                    <a:cubicBezTo>
                      <a:pt x="259" y="63"/>
                      <a:pt x="259" y="63"/>
                      <a:pt x="259" y="63"/>
                    </a:cubicBezTo>
                    <a:cubicBezTo>
                      <a:pt x="259" y="63"/>
                      <a:pt x="259" y="63"/>
                      <a:pt x="259" y="63"/>
                    </a:cubicBezTo>
                    <a:cubicBezTo>
                      <a:pt x="259" y="63"/>
                      <a:pt x="259" y="63"/>
                      <a:pt x="259" y="63"/>
                    </a:cubicBezTo>
                    <a:cubicBezTo>
                      <a:pt x="259" y="63"/>
                      <a:pt x="259" y="63"/>
                      <a:pt x="259" y="64"/>
                    </a:cubicBezTo>
                    <a:cubicBezTo>
                      <a:pt x="259" y="64"/>
                      <a:pt x="259" y="64"/>
                      <a:pt x="259" y="64"/>
                    </a:cubicBezTo>
                    <a:cubicBezTo>
                      <a:pt x="259" y="64"/>
                      <a:pt x="259" y="64"/>
                      <a:pt x="259" y="64"/>
                    </a:cubicBezTo>
                    <a:cubicBezTo>
                      <a:pt x="259" y="64"/>
                      <a:pt x="259" y="64"/>
                      <a:pt x="259" y="64"/>
                    </a:cubicBezTo>
                    <a:cubicBezTo>
                      <a:pt x="259" y="64"/>
                      <a:pt x="259" y="64"/>
                      <a:pt x="259" y="64"/>
                    </a:cubicBezTo>
                    <a:cubicBezTo>
                      <a:pt x="259" y="64"/>
                      <a:pt x="259" y="64"/>
                      <a:pt x="259" y="64"/>
                    </a:cubicBezTo>
                    <a:cubicBezTo>
                      <a:pt x="259" y="64"/>
                      <a:pt x="259" y="64"/>
                      <a:pt x="260" y="64"/>
                    </a:cubicBezTo>
                    <a:cubicBezTo>
                      <a:pt x="260" y="64"/>
                      <a:pt x="260" y="64"/>
                      <a:pt x="260" y="65"/>
                    </a:cubicBezTo>
                    <a:cubicBezTo>
                      <a:pt x="260" y="65"/>
                      <a:pt x="260" y="65"/>
                      <a:pt x="260" y="65"/>
                    </a:cubicBezTo>
                    <a:cubicBezTo>
                      <a:pt x="260" y="65"/>
                      <a:pt x="260" y="65"/>
                      <a:pt x="260" y="65"/>
                    </a:cubicBezTo>
                    <a:cubicBezTo>
                      <a:pt x="260" y="65"/>
                      <a:pt x="260" y="65"/>
                      <a:pt x="260" y="64"/>
                    </a:cubicBezTo>
                    <a:cubicBezTo>
                      <a:pt x="260" y="64"/>
                      <a:pt x="260" y="64"/>
                      <a:pt x="260" y="64"/>
                    </a:cubicBezTo>
                    <a:cubicBezTo>
                      <a:pt x="260" y="64"/>
                      <a:pt x="260" y="64"/>
                      <a:pt x="260" y="64"/>
                    </a:cubicBezTo>
                    <a:cubicBezTo>
                      <a:pt x="260" y="64"/>
                      <a:pt x="260" y="64"/>
                      <a:pt x="260" y="64"/>
                    </a:cubicBezTo>
                    <a:cubicBezTo>
                      <a:pt x="260" y="64"/>
                      <a:pt x="260" y="64"/>
                      <a:pt x="260" y="64"/>
                    </a:cubicBezTo>
                    <a:cubicBezTo>
                      <a:pt x="260" y="64"/>
                      <a:pt x="260" y="64"/>
                      <a:pt x="260" y="64"/>
                    </a:cubicBezTo>
                    <a:cubicBezTo>
                      <a:pt x="260" y="64"/>
                      <a:pt x="260" y="64"/>
                      <a:pt x="260" y="64"/>
                    </a:cubicBezTo>
                    <a:cubicBezTo>
                      <a:pt x="260" y="64"/>
                      <a:pt x="260" y="64"/>
                      <a:pt x="260" y="64"/>
                    </a:cubicBezTo>
                    <a:cubicBezTo>
                      <a:pt x="260" y="64"/>
                      <a:pt x="260" y="64"/>
                      <a:pt x="260" y="64"/>
                    </a:cubicBezTo>
                    <a:cubicBezTo>
                      <a:pt x="260" y="64"/>
                      <a:pt x="260" y="64"/>
                      <a:pt x="260" y="64"/>
                    </a:cubicBezTo>
                    <a:cubicBezTo>
                      <a:pt x="260" y="64"/>
                      <a:pt x="261" y="64"/>
                      <a:pt x="261" y="64"/>
                    </a:cubicBezTo>
                    <a:cubicBezTo>
                      <a:pt x="261" y="64"/>
                      <a:pt x="261" y="64"/>
                      <a:pt x="261" y="64"/>
                    </a:cubicBezTo>
                    <a:cubicBezTo>
                      <a:pt x="261" y="64"/>
                      <a:pt x="261" y="64"/>
                      <a:pt x="261" y="64"/>
                    </a:cubicBezTo>
                    <a:cubicBezTo>
                      <a:pt x="261" y="64"/>
                      <a:pt x="261" y="64"/>
                      <a:pt x="261" y="64"/>
                    </a:cubicBezTo>
                    <a:cubicBezTo>
                      <a:pt x="261" y="64"/>
                      <a:pt x="261" y="64"/>
                      <a:pt x="261" y="65"/>
                    </a:cubicBezTo>
                    <a:cubicBezTo>
                      <a:pt x="261" y="65"/>
                      <a:pt x="261" y="65"/>
                      <a:pt x="261" y="65"/>
                    </a:cubicBezTo>
                    <a:cubicBezTo>
                      <a:pt x="261" y="65"/>
                      <a:pt x="261" y="65"/>
                      <a:pt x="261" y="65"/>
                    </a:cubicBezTo>
                    <a:cubicBezTo>
                      <a:pt x="262" y="65"/>
                      <a:pt x="262" y="65"/>
                      <a:pt x="262" y="65"/>
                    </a:cubicBezTo>
                    <a:cubicBezTo>
                      <a:pt x="262" y="64"/>
                      <a:pt x="262" y="65"/>
                      <a:pt x="262" y="64"/>
                    </a:cubicBezTo>
                    <a:cubicBezTo>
                      <a:pt x="262" y="64"/>
                      <a:pt x="262" y="64"/>
                      <a:pt x="262" y="64"/>
                    </a:cubicBezTo>
                    <a:cubicBezTo>
                      <a:pt x="262" y="64"/>
                      <a:pt x="262" y="64"/>
                      <a:pt x="262" y="64"/>
                    </a:cubicBezTo>
                    <a:cubicBezTo>
                      <a:pt x="262" y="64"/>
                      <a:pt x="262" y="64"/>
                      <a:pt x="263" y="64"/>
                    </a:cubicBezTo>
                    <a:cubicBezTo>
                      <a:pt x="263" y="64"/>
                      <a:pt x="263" y="64"/>
                      <a:pt x="263" y="64"/>
                    </a:cubicBezTo>
                    <a:cubicBezTo>
                      <a:pt x="263" y="64"/>
                      <a:pt x="263" y="64"/>
                      <a:pt x="263" y="64"/>
                    </a:cubicBezTo>
                    <a:cubicBezTo>
                      <a:pt x="263" y="64"/>
                      <a:pt x="263" y="64"/>
                      <a:pt x="263" y="64"/>
                    </a:cubicBezTo>
                    <a:cubicBezTo>
                      <a:pt x="263" y="64"/>
                      <a:pt x="263" y="64"/>
                      <a:pt x="264" y="64"/>
                    </a:cubicBezTo>
                    <a:cubicBezTo>
                      <a:pt x="264" y="64"/>
                      <a:pt x="264" y="64"/>
                      <a:pt x="264" y="64"/>
                    </a:cubicBezTo>
                    <a:cubicBezTo>
                      <a:pt x="264" y="64"/>
                      <a:pt x="264" y="64"/>
                      <a:pt x="264" y="64"/>
                    </a:cubicBezTo>
                    <a:cubicBezTo>
                      <a:pt x="264" y="64"/>
                      <a:pt x="264" y="64"/>
                      <a:pt x="264" y="64"/>
                    </a:cubicBezTo>
                    <a:cubicBezTo>
                      <a:pt x="264" y="64"/>
                      <a:pt x="264" y="64"/>
                      <a:pt x="264" y="64"/>
                    </a:cubicBezTo>
                    <a:cubicBezTo>
                      <a:pt x="264" y="64"/>
                      <a:pt x="264" y="64"/>
                      <a:pt x="264" y="64"/>
                    </a:cubicBezTo>
                    <a:cubicBezTo>
                      <a:pt x="264" y="64"/>
                      <a:pt x="264" y="64"/>
                      <a:pt x="264" y="64"/>
                    </a:cubicBezTo>
                    <a:cubicBezTo>
                      <a:pt x="264" y="64"/>
                      <a:pt x="264" y="64"/>
                      <a:pt x="264" y="64"/>
                    </a:cubicBezTo>
                    <a:cubicBezTo>
                      <a:pt x="264" y="64"/>
                      <a:pt x="264" y="64"/>
                      <a:pt x="264" y="64"/>
                    </a:cubicBezTo>
                    <a:cubicBezTo>
                      <a:pt x="264" y="64"/>
                      <a:pt x="264" y="64"/>
                      <a:pt x="263" y="64"/>
                    </a:cubicBezTo>
                    <a:cubicBezTo>
                      <a:pt x="263" y="64"/>
                      <a:pt x="263" y="64"/>
                      <a:pt x="263" y="64"/>
                    </a:cubicBezTo>
                    <a:cubicBezTo>
                      <a:pt x="263" y="64"/>
                      <a:pt x="263" y="64"/>
                      <a:pt x="263" y="64"/>
                    </a:cubicBezTo>
                    <a:cubicBezTo>
                      <a:pt x="263" y="64"/>
                      <a:pt x="263" y="64"/>
                      <a:pt x="263" y="64"/>
                    </a:cubicBezTo>
                    <a:cubicBezTo>
                      <a:pt x="263" y="64"/>
                      <a:pt x="263" y="64"/>
                      <a:pt x="263" y="64"/>
                    </a:cubicBezTo>
                    <a:cubicBezTo>
                      <a:pt x="263" y="64"/>
                      <a:pt x="263" y="64"/>
                      <a:pt x="263" y="64"/>
                    </a:cubicBezTo>
                    <a:cubicBezTo>
                      <a:pt x="263" y="64"/>
                      <a:pt x="262" y="64"/>
                      <a:pt x="262" y="64"/>
                    </a:cubicBezTo>
                    <a:cubicBezTo>
                      <a:pt x="262" y="64"/>
                      <a:pt x="262" y="64"/>
                      <a:pt x="262" y="65"/>
                    </a:cubicBezTo>
                    <a:cubicBezTo>
                      <a:pt x="262" y="65"/>
                      <a:pt x="262" y="65"/>
                      <a:pt x="262" y="65"/>
                    </a:cubicBezTo>
                    <a:cubicBezTo>
                      <a:pt x="262" y="65"/>
                      <a:pt x="263" y="65"/>
                      <a:pt x="263" y="65"/>
                    </a:cubicBezTo>
                    <a:cubicBezTo>
                      <a:pt x="263" y="65"/>
                      <a:pt x="263" y="65"/>
                      <a:pt x="263" y="65"/>
                    </a:cubicBezTo>
                    <a:cubicBezTo>
                      <a:pt x="263" y="65"/>
                      <a:pt x="263" y="65"/>
                      <a:pt x="263" y="65"/>
                    </a:cubicBezTo>
                    <a:cubicBezTo>
                      <a:pt x="262" y="65"/>
                      <a:pt x="262" y="65"/>
                      <a:pt x="262" y="65"/>
                    </a:cubicBezTo>
                    <a:cubicBezTo>
                      <a:pt x="262" y="65"/>
                      <a:pt x="262" y="65"/>
                      <a:pt x="262" y="65"/>
                    </a:cubicBezTo>
                    <a:cubicBezTo>
                      <a:pt x="262" y="65"/>
                      <a:pt x="262" y="65"/>
                      <a:pt x="262" y="65"/>
                    </a:cubicBezTo>
                    <a:cubicBezTo>
                      <a:pt x="262" y="65"/>
                      <a:pt x="262" y="65"/>
                      <a:pt x="262" y="65"/>
                    </a:cubicBezTo>
                    <a:cubicBezTo>
                      <a:pt x="262" y="65"/>
                      <a:pt x="262" y="65"/>
                      <a:pt x="262" y="65"/>
                    </a:cubicBezTo>
                    <a:cubicBezTo>
                      <a:pt x="263" y="65"/>
                      <a:pt x="263" y="65"/>
                      <a:pt x="263" y="65"/>
                    </a:cubicBezTo>
                    <a:cubicBezTo>
                      <a:pt x="263" y="66"/>
                      <a:pt x="263" y="66"/>
                      <a:pt x="263" y="66"/>
                    </a:cubicBezTo>
                    <a:cubicBezTo>
                      <a:pt x="263" y="66"/>
                      <a:pt x="263" y="66"/>
                      <a:pt x="263" y="66"/>
                    </a:cubicBezTo>
                    <a:cubicBezTo>
                      <a:pt x="263" y="66"/>
                      <a:pt x="263" y="66"/>
                      <a:pt x="263" y="66"/>
                    </a:cubicBezTo>
                    <a:cubicBezTo>
                      <a:pt x="263" y="66"/>
                      <a:pt x="264" y="66"/>
                      <a:pt x="264" y="66"/>
                    </a:cubicBezTo>
                    <a:cubicBezTo>
                      <a:pt x="264" y="66"/>
                      <a:pt x="264" y="66"/>
                      <a:pt x="264" y="66"/>
                    </a:cubicBezTo>
                    <a:cubicBezTo>
                      <a:pt x="264" y="66"/>
                      <a:pt x="264" y="66"/>
                      <a:pt x="264" y="66"/>
                    </a:cubicBezTo>
                    <a:lnTo>
                      <a:pt x="266" y="63"/>
                    </a:lnTo>
                    <a:close/>
                    <a:moveTo>
                      <a:pt x="291" y="94"/>
                    </a:moveTo>
                    <a:cubicBezTo>
                      <a:pt x="291" y="94"/>
                      <a:pt x="291" y="94"/>
                      <a:pt x="291" y="94"/>
                    </a:cubicBezTo>
                    <a:cubicBezTo>
                      <a:pt x="291" y="94"/>
                      <a:pt x="291" y="94"/>
                      <a:pt x="291" y="94"/>
                    </a:cubicBezTo>
                    <a:cubicBezTo>
                      <a:pt x="291" y="95"/>
                      <a:pt x="291" y="94"/>
                      <a:pt x="290" y="94"/>
                    </a:cubicBezTo>
                    <a:cubicBezTo>
                      <a:pt x="290" y="94"/>
                      <a:pt x="290" y="94"/>
                      <a:pt x="289" y="94"/>
                    </a:cubicBezTo>
                    <a:cubicBezTo>
                      <a:pt x="289" y="94"/>
                      <a:pt x="289" y="94"/>
                      <a:pt x="289" y="94"/>
                    </a:cubicBezTo>
                    <a:cubicBezTo>
                      <a:pt x="289" y="94"/>
                      <a:pt x="289" y="94"/>
                      <a:pt x="289" y="94"/>
                    </a:cubicBezTo>
                    <a:cubicBezTo>
                      <a:pt x="289" y="94"/>
                      <a:pt x="289" y="94"/>
                      <a:pt x="289" y="94"/>
                    </a:cubicBezTo>
                    <a:cubicBezTo>
                      <a:pt x="290" y="93"/>
                      <a:pt x="290" y="93"/>
                      <a:pt x="290" y="93"/>
                    </a:cubicBezTo>
                    <a:cubicBezTo>
                      <a:pt x="290" y="93"/>
                      <a:pt x="290" y="93"/>
                      <a:pt x="290" y="93"/>
                    </a:cubicBezTo>
                    <a:cubicBezTo>
                      <a:pt x="290" y="93"/>
                      <a:pt x="290" y="93"/>
                      <a:pt x="290" y="93"/>
                    </a:cubicBezTo>
                    <a:cubicBezTo>
                      <a:pt x="291" y="93"/>
                      <a:pt x="291" y="94"/>
                      <a:pt x="291" y="94"/>
                    </a:cubicBezTo>
                    <a:close/>
                    <a:moveTo>
                      <a:pt x="291" y="92"/>
                    </a:moveTo>
                    <a:cubicBezTo>
                      <a:pt x="291" y="92"/>
                      <a:pt x="291" y="92"/>
                      <a:pt x="291" y="92"/>
                    </a:cubicBezTo>
                    <a:cubicBezTo>
                      <a:pt x="291" y="92"/>
                      <a:pt x="291" y="92"/>
                      <a:pt x="291" y="91"/>
                    </a:cubicBezTo>
                    <a:cubicBezTo>
                      <a:pt x="291" y="91"/>
                      <a:pt x="291" y="91"/>
                      <a:pt x="292" y="91"/>
                    </a:cubicBezTo>
                    <a:cubicBezTo>
                      <a:pt x="292" y="91"/>
                      <a:pt x="292" y="91"/>
                      <a:pt x="292" y="91"/>
                    </a:cubicBezTo>
                    <a:cubicBezTo>
                      <a:pt x="292" y="91"/>
                      <a:pt x="292" y="91"/>
                      <a:pt x="292" y="90"/>
                    </a:cubicBezTo>
                    <a:cubicBezTo>
                      <a:pt x="292" y="90"/>
                      <a:pt x="292" y="90"/>
                      <a:pt x="292" y="90"/>
                    </a:cubicBezTo>
                    <a:cubicBezTo>
                      <a:pt x="292" y="90"/>
                      <a:pt x="292" y="90"/>
                      <a:pt x="292" y="90"/>
                    </a:cubicBezTo>
                    <a:cubicBezTo>
                      <a:pt x="292" y="89"/>
                      <a:pt x="292" y="89"/>
                      <a:pt x="292" y="89"/>
                    </a:cubicBezTo>
                    <a:cubicBezTo>
                      <a:pt x="292" y="89"/>
                      <a:pt x="292" y="89"/>
                      <a:pt x="292" y="89"/>
                    </a:cubicBezTo>
                    <a:cubicBezTo>
                      <a:pt x="292" y="89"/>
                      <a:pt x="292" y="89"/>
                      <a:pt x="292" y="89"/>
                    </a:cubicBezTo>
                    <a:cubicBezTo>
                      <a:pt x="292" y="89"/>
                      <a:pt x="292" y="89"/>
                      <a:pt x="292" y="89"/>
                    </a:cubicBezTo>
                    <a:cubicBezTo>
                      <a:pt x="292" y="89"/>
                      <a:pt x="292" y="89"/>
                      <a:pt x="291" y="89"/>
                    </a:cubicBezTo>
                    <a:cubicBezTo>
                      <a:pt x="291" y="88"/>
                      <a:pt x="291" y="88"/>
                      <a:pt x="291" y="88"/>
                    </a:cubicBezTo>
                    <a:cubicBezTo>
                      <a:pt x="291" y="88"/>
                      <a:pt x="291" y="88"/>
                      <a:pt x="290" y="88"/>
                    </a:cubicBezTo>
                    <a:cubicBezTo>
                      <a:pt x="290" y="87"/>
                      <a:pt x="290" y="88"/>
                      <a:pt x="289" y="88"/>
                    </a:cubicBezTo>
                    <a:cubicBezTo>
                      <a:pt x="289" y="88"/>
                      <a:pt x="288" y="88"/>
                      <a:pt x="288" y="88"/>
                    </a:cubicBezTo>
                    <a:cubicBezTo>
                      <a:pt x="287" y="88"/>
                      <a:pt x="287" y="88"/>
                      <a:pt x="286" y="88"/>
                    </a:cubicBezTo>
                    <a:cubicBezTo>
                      <a:pt x="286" y="89"/>
                      <a:pt x="286" y="89"/>
                      <a:pt x="285" y="89"/>
                    </a:cubicBezTo>
                    <a:cubicBezTo>
                      <a:pt x="285" y="89"/>
                      <a:pt x="285" y="90"/>
                      <a:pt x="285" y="90"/>
                    </a:cubicBezTo>
                    <a:cubicBezTo>
                      <a:pt x="284" y="90"/>
                      <a:pt x="284" y="91"/>
                      <a:pt x="284" y="92"/>
                    </a:cubicBezTo>
                    <a:cubicBezTo>
                      <a:pt x="284" y="92"/>
                      <a:pt x="284" y="92"/>
                      <a:pt x="284" y="92"/>
                    </a:cubicBezTo>
                    <a:cubicBezTo>
                      <a:pt x="284" y="92"/>
                      <a:pt x="283" y="93"/>
                      <a:pt x="283" y="93"/>
                    </a:cubicBezTo>
                    <a:cubicBezTo>
                      <a:pt x="283" y="93"/>
                      <a:pt x="283" y="93"/>
                      <a:pt x="283" y="93"/>
                    </a:cubicBezTo>
                    <a:cubicBezTo>
                      <a:pt x="283" y="94"/>
                      <a:pt x="283" y="94"/>
                      <a:pt x="283" y="94"/>
                    </a:cubicBezTo>
                    <a:cubicBezTo>
                      <a:pt x="283" y="94"/>
                      <a:pt x="283" y="95"/>
                      <a:pt x="283" y="95"/>
                    </a:cubicBezTo>
                    <a:cubicBezTo>
                      <a:pt x="283" y="95"/>
                      <a:pt x="283" y="95"/>
                      <a:pt x="283" y="95"/>
                    </a:cubicBezTo>
                    <a:cubicBezTo>
                      <a:pt x="283" y="95"/>
                      <a:pt x="284" y="95"/>
                      <a:pt x="284" y="94"/>
                    </a:cubicBezTo>
                    <a:cubicBezTo>
                      <a:pt x="284" y="94"/>
                      <a:pt x="284" y="94"/>
                      <a:pt x="285" y="94"/>
                    </a:cubicBezTo>
                    <a:cubicBezTo>
                      <a:pt x="285" y="94"/>
                      <a:pt x="286" y="94"/>
                      <a:pt x="287" y="94"/>
                    </a:cubicBezTo>
                    <a:cubicBezTo>
                      <a:pt x="287" y="95"/>
                      <a:pt x="287" y="94"/>
                      <a:pt x="288" y="94"/>
                    </a:cubicBezTo>
                    <a:cubicBezTo>
                      <a:pt x="288" y="94"/>
                      <a:pt x="288" y="94"/>
                      <a:pt x="288" y="94"/>
                    </a:cubicBezTo>
                    <a:cubicBezTo>
                      <a:pt x="289" y="94"/>
                      <a:pt x="289" y="94"/>
                      <a:pt x="289" y="94"/>
                    </a:cubicBezTo>
                    <a:cubicBezTo>
                      <a:pt x="289" y="93"/>
                      <a:pt x="289" y="93"/>
                      <a:pt x="289" y="93"/>
                    </a:cubicBezTo>
                    <a:cubicBezTo>
                      <a:pt x="290" y="93"/>
                      <a:pt x="290" y="93"/>
                      <a:pt x="290" y="93"/>
                    </a:cubicBezTo>
                    <a:cubicBezTo>
                      <a:pt x="290" y="93"/>
                      <a:pt x="290" y="93"/>
                      <a:pt x="290" y="93"/>
                    </a:cubicBezTo>
                    <a:cubicBezTo>
                      <a:pt x="291" y="92"/>
                      <a:pt x="291" y="92"/>
                      <a:pt x="291" y="92"/>
                    </a:cubicBezTo>
                    <a:cubicBezTo>
                      <a:pt x="291" y="92"/>
                      <a:pt x="291" y="92"/>
                      <a:pt x="291" y="92"/>
                    </a:cubicBezTo>
                    <a:close/>
                    <a:moveTo>
                      <a:pt x="270" y="43"/>
                    </a:moveTo>
                    <a:cubicBezTo>
                      <a:pt x="270" y="43"/>
                      <a:pt x="270" y="43"/>
                      <a:pt x="270" y="43"/>
                    </a:cubicBezTo>
                    <a:cubicBezTo>
                      <a:pt x="270" y="43"/>
                      <a:pt x="270" y="43"/>
                      <a:pt x="270" y="43"/>
                    </a:cubicBezTo>
                    <a:cubicBezTo>
                      <a:pt x="270" y="44"/>
                      <a:pt x="270" y="44"/>
                      <a:pt x="270" y="44"/>
                    </a:cubicBezTo>
                    <a:cubicBezTo>
                      <a:pt x="270" y="44"/>
                      <a:pt x="270" y="44"/>
                      <a:pt x="270" y="45"/>
                    </a:cubicBezTo>
                    <a:cubicBezTo>
                      <a:pt x="270" y="45"/>
                      <a:pt x="270" y="45"/>
                      <a:pt x="270" y="45"/>
                    </a:cubicBezTo>
                    <a:cubicBezTo>
                      <a:pt x="271" y="45"/>
                      <a:pt x="271" y="45"/>
                      <a:pt x="271" y="45"/>
                    </a:cubicBezTo>
                    <a:cubicBezTo>
                      <a:pt x="271" y="45"/>
                      <a:pt x="272" y="45"/>
                      <a:pt x="272" y="45"/>
                    </a:cubicBezTo>
                    <a:cubicBezTo>
                      <a:pt x="272" y="45"/>
                      <a:pt x="272" y="45"/>
                      <a:pt x="272" y="45"/>
                    </a:cubicBezTo>
                    <a:cubicBezTo>
                      <a:pt x="272" y="45"/>
                      <a:pt x="273" y="45"/>
                      <a:pt x="273" y="45"/>
                    </a:cubicBezTo>
                    <a:cubicBezTo>
                      <a:pt x="273" y="45"/>
                      <a:pt x="273" y="45"/>
                      <a:pt x="273" y="45"/>
                    </a:cubicBezTo>
                    <a:cubicBezTo>
                      <a:pt x="273" y="45"/>
                      <a:pt x="273" y="45"/>
                      <a:pt x="274" y="45"/>
                    </a:cubicBezTo>
                    <a:cubicBezTo>
                      <a:pt x="274" y="45"/>
                      <a:pt x="274" y="45"/>
                      <a:pt x="274" y="45"/>
                    </a:cubicBezTo>
                    <a:cubicBezTo>
                      <a:pt x="274" y="45"/>
                      <a:pt x="274" y="45"/>
                      <a:pt x="274" y="44"/>
                    </a:cubicBezTo>
                    <a:cubicBezTo>
                      <a:pt x="273" y="44"/>
                      <a:pt x="274" y="44"/>
                      <a:pt x="273" y="44"/>
                    </a:cubicBezTo>
                    <a:cubicBezTo>
                      <a:pt x="273" y="44"/>
                      <a:pt x="273" y="44"/>
                      <a:pt x="273" y="44"/>
                    </a:cubicBezTo>
                    <a:cubicBezTo>
                      <a:pt x="273" y="44"/>
                      <a:pt x="273" y="44"/>
                      <a:pt x="272" y="44"/>
                    </a:cubicBezTo>
                    <a:cubicBezTo>
                      <a:pt x="272" y="44"/>
                      <a:pt x="272" y="44"/>
                      <a:pt x="272" y="44"/>
                    </a:cubicBezTo>
                    <a:cubicBezTo>
                      <a:pt x="272" y="44"/>
                      <a:pt x="272" y="44"/>
                      <a:pt x="272" y="44"/>
                    </a:cubicBezTo>
                    <a:cubicBezTo>
                      <a:pt x="272" y="44"/>
                      <a:pt x="272" y="44"/>
                      <a:pt x="272" y="43"/>
                    </a:cubicBezTo>
                    <a:cubicBezTo>
                      <a:pt x="272" y="43"/>
                      <a:pt x="272" y="43"/>
                      <a:pt x="272" y="43"/>
                    </a:cubicBezTo>
                    <a:cubicBezTo>
                      <a:pt x="272" y="43"/>
                      <a:pt x="272" y="43"/>
                      <a:pt x="272" y="43"/>
                    </a:cubicBezTo>
                    <a:cubicBezTo>
                      <a:pt x="272" y="43"/>
                      <a:pt x="271" y="43"/>
                      <a:pt x="271" y="43"/>
                    </a:cubicBezTo>
                    <a:cubicBezTo>
                      <a:pt x="271" y="43"/>
                      <a:pt x="271" y="43"/>
                      <a:pt x="271" y="43"/>
                    </a:cubicBezTo>
                    <a:cubicBezTo>
                      <a:pt x="271" y="42"/>
                      <a:pt x="271" y="42"/>
                      <a:pt x="271" y="42"/>
                    </a:cubicBezTo>
                    <a:cubicBezTo>
                      <a:pt x="271" y="42"/>
                      <a:pt x="271" y="42"/>
                      <a:pt x="271" y="42"/>
                    </a:cubicBezTo>
                    <a:cubicBezTo>
                      <a:pt x="270" y="42"/>
                      <a:pt x="270" y="42"/>
                      <a:pt x="270" y="42"/>
                    </a:cubicBezTo>
                    <a:cubicBezTo>
                      <a:pt x="270" y="42"/>
                      <a:pt x="270" y="42"/>
                      <a:pt x="270" y="42"/>
                    </a:cubicBezTo>
                    <a:cubicBezTo>
                      <a:pt x="270" y="42"/>
                      <a:pt x="270" y="42"/>
                      <a:pt x="270" y="42"/>
                    </a:cubicBezTo>
                    <a:cubicBezTo>
                      <a:pt x="270" y="42"/>
                      <a:pt x="269" y="42"/>
                      <a:pt x="269" y="42"/>
                    </a:cubicBezTo>
                    <a:cubicBezTo>
                      <a:pt x="269" y="42"/>
                      <a:pt x="269" y="42"/>
                      <a:pt x="269" y="42"/>
                    </a:cubicBezTo>
                    <a:cubicBezTo>
                      <a:pt x="269" y="42"/>
                      <a:pt x="269" y="42"/>
                      <a:pt x="269" y="42"/>
                    </a:cubicBezTo>
                    <a:cubicBezTo>
                      <a:pt x="269" y="42"/>
                      <a:pt x="269" y="42"/>
                      <a:pt x="269" y="42"/>
                    </a:cubicBezTo>
                    <a:cubicBezTo>
                      <a:pt x="269" y="42"/>
                      <a:pt x="269" y="42"/>
                      <a:pt x="269" y="42"/>
                    </a:cubicBezTo>
                    <a:cubicBezTo>
                      <a:pt x="269" y="42"/>
                      <a:pt x="268" y="42"/>
                      <a:pt x="268" y="42"/>
                    </a:cubicBezTo>
                    <a:cubicBezTo>
                      <a:pt x="268" y="42"/>
                      <a:pt x="268" y="42"/>
                      <a:pt x="268" y="42"/>
                    </a:cubicBezTo>
                    <a:cubicBezTo>
                      <a:pt x="268" y="42"/>
                      <a:pt x="268" y="42"/>
                      <a:pt x="267" y="42"/>
                    </a:cubicBezTo>
                    <a:cubicBezTo>
                      <a:pt x="267" y="42"/>
                      <a:pt x="267" y="41"/>
                      <a:pt x="267" y="42"/>
                    </a:cubicBezTo>
                    <a:cubicBezTo>
                      <a:pt x="267" y="42"/>
                      <a:pt x="267" y="42"/>
                      <a:pt x="267" y="42"/>
                    </a:cubicBezTo>
                    <a:cubicBezTo>
                      <a:pt x="267" y="42"/>
                      <a:pt x="267" y="42"/>
                      <a:pt x="267" y="42"/>
                    </a:cubicBezTo>
                    <a:cubicBezTo>
                      <a:pt x="267" y="42"/>
                      <a:pt x="268" y="42"/>
                      <a:pt x="268" y="43"/>
                    </a:cubicBezTo>
                    <a:cubicBezTo>
                      <a:pt x="268" y="43"/>
                      <a:pt x="268" y="43"/>
                      <a:pt x="268" y="43"/>
                    </a:cubicBezTo>
                    <a:cubicBezTo>
                      <a:pt x="268" y="43"/>
                      <a:pt x="268" y="43"/>
                      <a:pt x="268" y="43"/>
                    </a:cubicBezTo>
                    <a:cubicBezTo>
                      <a:pt x="268" y="43"/>
                      <a:pt x="268" y="43"/>
                      <a:pt x="268" y="43"/>
                    </a:cubicBezTo>
                    <a:cubicBezTo>
                      <a:pt x="268" y="43"/>
                      <a:pt x="268" y="43"/>
                      <a:pt x="268" y="42"/>
                    </a:cubicBezTo>
                    <a:cubicBezTo>
                      <a:pt x="268" y="43"/>
                      <a:pt x="269" y="43"/>
                      <a:pt x="269" y="43"/>
                    </a:cubicBezTo>
                    <a:cubicBezTo>
                      <a:pt x="269" y="43"/>
                      <a:pt x="269" y="43"/>
                      <a:pt x="269" y="43"/>
                    </a:cubicBezTo>
                    <a:cubicBezTo>
                      <a:pt x="269" y="43"/>
                      <a:pt x="269" y="43"/>
                      <a:pt x="270" y="43"/>
                    </a:cubicBezTo>
                    <a:close/>
                    <a:moveTo>
                      <a:pt x="277" y="50"/>
                    </a:moveTo>
                    <a:cubicBezTo>
                      <a:pt x="277" y="50"/>
                      <a:pt x="277" y="50"/>
                      <a:pt x="278" y="50"/>
                    </a:cubicBezTo>
                    <a:cubicBezTo>
                      <a:pt x="278" y="49"/>
                      <a:pt x="277" y="49"/>
                      <a:pt x="277" y="49"/>
                    </a:cubicBezTo>
                    <a:cubicBezTo>
                      <a:pt x="277" y="49"/>
                      <a:pt x="277" y="49"/>
                      <a:pt x="277" y="49"/>
                    </a:cubicBezTo>
                    <a:cubicBezTo>
                      <a:pt x="277" y="49"/>
                      <a:pt x="277" y="49"/>
                      <a:pt x="277" y="49"/>
                    </a:cubicBezTo>
                    <a:cubicBezTo>
                      <a:pt x="276" y="49"/>
                      <a:pt x="276" y="49"/>
                      <a:pt x="276" y="49"/>
                    </a:cubicBezTo>
                    <a:cubicBezTo>
                      <a:pt x="276" y="49"/>
                      <a:pt x="275" y="49"/>
                      <a:pt x="275" y="49"/>
                    </a:cubicBezTo>
                    <a:cubicBezTo>
                      <a:pt x="275" y="49"/>
                      <a:pt x="275" y="49"/>
                      <a:pt x="275" y="49"/>
                    </a:cubicBezTo>
                    <a:cubicBezTo>
                      <a:pt x="275" y="49"/>
                      <a:pt x="275" y="49"/>
                      <a:pt x="275" y="49"/>
                    </a:cubicBezTo>
                    <a:cubicBezTo>
                      <a:pt x="274" y="49"/>
                      <a:pt x="274" y="49"/>
                      <a:pt x="274" y="49"/>
                    </a:cubicBezTo>
                    <a:cubicBezTo>
                      <a:pt x="274" y="49"/>
                      <a:pt x="274" y="49"/>
                      <a:pt x="274" y="49"/>
                    </a:cubicBezTo>
                    <a:cubicBezTo>
                      <a:pt x="274" y="49"/>
                      <a:pt x="273" y="49"/>
                      <a:pt x="273" y="49"/>
                    </a:cubicBezTo>
                    <a:cubicBezTo>
                      <a:pt x="273" y="49"/>
                      <a:pt x="273" y="49"/>
                      <a:pt x="273" y="49"/>
                    </a:cubicBezTo>
                    <a:cubicBezTo>
                      <a:pt x="273" y="48"/>
                      <a:pt x="272" y="49"/>
                      <a:pt x="272" y="49"/>
                    </a:cubicBezTo>
                    <a:cubicBezTo>
                      <a:pt x="272" y="49"/>
                      <a:pt x="272" y="48"/>
                      <a:pt x="272" y="48"/>
                    </a:cubicBezTo>
                    <a:cubicBezTo>
                      <a:pt x="271" y="48"/>
                      <a:pt x="271" y="48"/>
                      <a:pt x="270" y="48"/>
                    </a:cubicBezTo>
                    <a:cubicBezTo>
                      <a:pt x="270" y="48"/>
                      <a:pt x="270" y="48"/>
                      <a:pt x="270" y="48"/>
                    </a:cubicBezTo>
                    <a:cubicBezTo>
                      <a:pt x="270" y="48"/>
                      <a:pt x="270" y="48"/>
                      <a:pt x="269" y="48"/>
                    </a:cubicBezTo>
                    <a:cubicBezTo>
                      <a:pt x="269" y="48"/>
                      <a:pt x="269" y="48"/>
                      <a:pt x="269" y="48"/>
                    </a:cubicBezTo>
                    <a:cubicBezTo>
                      <a:pt x="269" y="48"/>
                      <a:pt x="269" y="48"/>
                      <a:pt x="268" y="48"/>
                    </a:cubicBezTo>
                    <a:cubicBezTo>
                      <a:pt x="268" y="48"/>
                      <a:pt x="268" y="48"/>
                      <a:pt x="268" y="48"/>
                    </a:cubicBezTo>
                    <a:cubicBezTo>
                      <a:pt x="268" y="48"/>
                      <a:pt x="268" y="48"/>
                      <a:pt x="268" y="48"/>
                    </a:cubicBezTo>
                    <a:cubicBezTo>
                      <a:pt x="268" y="48"/>
                      <a:pt x="268" y="49"/>
                      <a:pt x="268" y="49"/>
                    </a:cubicBezTo>
                    <a:cubicBezTo>
                      <a:pt x="268" y="49"/>
                      <a:pt x="268" y="49"/>
                      <a:pt x="268" y="49"/>
                    </a:cubicBezTo>
                    <a:cubicBezTo>
                      <a:pt x="268" y="49"/>
                      <a:pt x="268" y="49"/>
                      <a:pt x="268" y="49"/>
                    </a:cubicBezTo>
                    <a:cubicBezTo>
                      <a:pt x="269" y="49"/>
                      <a:pt x="269" y="49"/>
                      <a:pt x="269" y="49"/>
                    </a:cubicBezTo>
                    <a:cubicBezTo>
                      <a:pt x="269" y="49"/>
                      <a:pt x="269" y="49"/>
                      <a:pt x="269" y="49"/>
                    </a:cubicBezTo>
                    <a:cubicBezTo>
                      <a:pt x="269" y="49"/>
                      <a:pt x="269" y="49"/>
                      <a:pt x="269" y="49"/>
                    </a:cubicBezTo>
                    <a:cubicBezTo>
                      <a:pt x="270" y="49"/>
                      <a:pt x="270" y="49"/>
                      <a:pt x="270" y="49"/>
                    </a:cubicBezTo>
                    <a:cubicBezTo>
                      <a:pt x="270" y="49"/>
                      <a:pt x="270" y="49"/>
                      <a:pt x="270" y="49"/>
                    </a:cubicBezTo>
                    <a:cubicBezTo>
                      <a:pt x="270" y="49"/>
                      <a:pt x="270" y="49"/>
                      <a:pt x="271" y="49"/>
                    </a:cubicBezTo>
                    <a:cubicBezTo>
                      <a:pt x="271" y="49"/>
                      <a:pt x="271" y="49"/>
                      <a:pt x="271" y="49"/>
                    </a:cubicBezTo>
                    <a:cubicBezTo>
                      <a:pt x="271" y="49"/>
                      <a:pt x="271" y="49"/>
                      <a:pt x="271" y="49"/>
                    </a:cubicBezTo>
                    <a:cubicBezTo>
                      <a:pt x="271" y="49"/>
                      <a:pt x="271" y="49"/>
                      <a:pt x="271" y="49"/>
                    </a:cubicBezTo>
                    <a:cubicBezTo>
                      <a:pt x="271" y="50"/>
                      <a:pt x="271" y="50"/>
                      <a:pt x="272" y="50"/>
                    </a:cubicBezTo>
                    <a:cubicBezTo>
                      <a:pt x="272" y="50"/>
                      <a:pt x="272" y="50"/>
                      <a:pt x="272" y="50"/>
                    </a:cubicBezTo>
                    <a:cubicBezTo>
                      <a:pt x="273" y="50"/>
                      <a:pt x="273" y="50"/>
                      <a:pt x="273" y="50"/>
                    </a:cubicBezTo>
                    <a:cubicBezTo>
                      <a:pt x="273" y="50"/>
                      <a:pt x="273" y="50"/>
                      <a:pt x="273" y="50"/>
                    </a:cubicBezTo>
                    <a:cubicBezTo>
                      <a:pt x="273" y="50"/>
                      <a:pt x="273" y="50"/>
                      <a:pt x="273" y="50"/>
                    </a:cubicBezTo>
                    <a:cubicBezTo>
                      <a:pt x="274" y="50"/>
                      <a:pt x="274" y="50"/>
                      <a:pt x="274" y="50"/>
                    </a:cubicBezTo>
                    <a:cubicBezTo>
                      <a:pt x="274" y="50"/>
                      <a:pt x="274" y="50"/>
                      <a:pt x="274" y="50"/>
                    </a:cubicBezTo>
                    <a:cubicBezTo>
                      <a:pt x="274" y="50"/>
                      <a:pt x="274" y="50"/>
                      <a:pt x="275" y="50"/>
                    </a:cubicBezTo>
                    <a:cubicBezTo>
                      <a:pt x="275" y="50"/>
                      <a:pt x="275" y="50"/>
                      <a:pt x="275" y="50"/>
                    </a:cubicBezTo>
                    <a:cubicBezTo>
                      <a:pt x="275" y="50"/>
                      <a:pt x="275" y="50"/>
                      <a:pt x="275" y="50"/>
                    </a:cubicBezTo>
                    <a:cubicBezTo>
                      <a:pt x="275" y="50"/>
                      <a:pt x="275" y="50"/>
                      <a:pt x="275" y="50"/>
                    </a:cubicBezTo>
                    <a:cubicBezTo>
                      <a:pt x="275" y="50"/>
                      <a:pt x="276" y="50"/>
                      <a:pt x="276" y="50"/>
                    </a:cubicBezTo>
                    <a:cubicBezTo>
                      <a:pt x="276" y="50"/>
                      <a:pt x="276" y="50"/>
                      <a:pt x="276" y="50"/>
                    </a:cubicBezTo>
                    <a:cubicBezTo>
                      <a:pt x="276" y="50"/>
                      <a:pt x="276" y="50"/>
                      <a:pt x="276" y="50"/>
                    </a:cubicBezTo>
                    <a:cubicBezTo>
                      <a:pt x="277" y="50"/>
                      <a:pt x="277" y="50"/>
                      <a:pt x="277" y="50"/>
                    </a:cubicBezTo>
                    <a:close/>
                    <a:moveTo>
                      <a:pt x="264" y="44"/>
                    </a:moveTo>
                    <a:cubicBezTo>
                      <a:pt x="264" y="44"/>
                      <a:pt x="264" y="44"/>
                      <a:pt x="264" y="44"/>
                    </a:cubicBezTo>
                    <a:cubicBezTo>
                      <a:pt x="264" y="44"/>
                      <a:pt x="264" y="44"/>
                      <a:pt x="264" y="44"/>
                    </a:cubicBezTo>
                    <a:cubicBezTo>
                      <a:pt x="263" y="44"/>
                      <a:pt x="263" y="44"/>
                      <a:pt x="263" y="44"/>
                    </a:cubicBezTo>
                    <a:cubicBezTo>
                      <a:pt x="263" y="44"/>
                      <a:pt x="263" y="44"/>
                      <a:pt x="263" y="44"/>
                    </a:cubicBezTo>
                    <a:cubicBezTo>
                      <a:pt x="263" y="44"/>
                      <a:pt x="263" y="44"/>
                      <a:pt x="264" y="45"/>
                    </a:cubicBezTo>
                    <a:cubicBezTo>
                      <a:pt x="264" y="45"/>
                      <a:pt x="264" y="45"/>
                      <a:pt x="264" y="45"/>
                    </a:cubicBezTo>
                    <a:cubicBezTo>
                      <a:pt x="264" y="45"/>
                      <a:pt x="264" y="45"/>
                      <a:pt x="264" y="45"/>
                    </a:cubicBezTo>
                    <a:cubicBezTo>
                      <a:pt x="264" y="45"/>
                      <a:pt x="264" y="45"/>
                      <a:pt x="264" y="45"/>
                    </a:cubicBezTo>
                    <a:cubicBezTo>
                      <a:pt x="265" y="45"/>
                      <a:pt x="265" y="44"/>
                      <a:pt x="265" y="44"/>
                    </a:cubicBezTo>
                    <a:cubicBezTo>
                      <a:pt x="264" y="44"/>
                      <a:pt x="264" y="45"/>
                      <a:pt x="264" y="44"/>
                    </a:cubicBezTo>
                    <a:cubicBezTo>
                      <a:pt x="264" y="44"/>
                      <a:pt x="264" y="44"/>
                      <a:pt x="264" y="44"/>
                    </a:cubicBezTo>
                    <a:close/>
                    <a:moveTo>
                      <a:pt x="290" y="84"/>
                    </a:moveTo>
                    <a:cubicBezTo>
                      <a:pt x="290" y="84"/>
                      <a:pt x="290" y="84"/>
                      <a:pt x="290" y="84"/>
                    </a:cubicBezTo>
                    <a:cubicBezTo>
                      <a:pt x="290" y="84"/>
                      <a:pt x="290" y="84"/>
                      <a:pt x="290" y="84"/>
                    </a:cubicBezTo>
                    <a:cubicBezTo>
                      <a:pt x="289" y="84"/>
                      <a:pt x="289" y="84"/>
                      <a:pt x="289" y="84"/>
                    </a:cubicBezTo>
                    <a:cubicBezTo>
                      <a:pt x="289" y="84"/>
                      <a:pt x="289" y="84"/>
                      <a:pt x="289" y="85"/>
                    </a:cubicBezTo>
                    <a:cubicBezTo>
                      <a:pt x="289" y="85"/>
                      <a:pt x="289" y="85"/>
                      <a:pt x="289" y="85"/>
                    </a:cubicBezTo>
                    <a:cubicBezTo>
                      <a:pt x="289" y="85"/>
                      <a:pt x="289" y="85"/>
                      <a:pt x="290" y="85"/>
                    </a:cubicBezTo>
                    <a:cubicBezTo>
                      <a:pt x="290" y="85"/>
                      <a:pt x="290" y="86"/>
                      <a:pt x="291" y="86"/>
                    </a:cubicBezTo>
                    <a:cubicBezTo>
                      <a:pt x="291" y="86"/>
                      <a:pt x="291" y="86"/>
                      <a:pt x="291" y="86"/>
                    </a:cubicBezTo>
                    <a:cubicBezTo>
                      <a:pt x="292" y="86"/>
                      <a:pt x="292" y="86"/>
                      <a:pt x="292" y="86"/>
                    </a:cubicBezTo>
                    <a:cubicBezTo>
                      <a:pt x="292" y="86"/>
                      <a:pt x="293" y="87"/>
                      <a:pt x="293" y="86"/>
                    </a:cubicBezTo>
                    <a:cubicBezTo>
                      <a:pt x="293" y="86"/>
                      <a:pt x="293" y="86"/>
                      <a:pt x="294" y="86"/>
                    </a:cubicBezTo>
                    <a:cubicBezTo>
                      <a:pt x="294" y="86"/>
                      <a:pt x="294" y="86"/>
                      <a:pt x="294" y="86"/>
                    </a:cubicBezTo>
                    <a:cubicBezTo>
                      <a:pt x="294" y="86"/>
                      <a:pt x="294" y="86"/>
                      <a:pt x="294" y="86"/>
                    </a:cubicBezTo>
                    <a:cubicBezTo>
                      <a:pt x="294" y="86"/>
                      <a:pt x="294" y="86"/>
                      <a:pt x="294" y="86"/>
                    </a:cubicBezTo>
                    <a:cubicBezTo>
                      <a:pt x="294" y="86"/>
                      <a:pt x="294" y="86"/>
                      <a:pt x="294" y="86"/>
                    </a:cubicBezTo>
                    <a:cubicBezTo>
                      <a:pt x="294" y="86"/>
                      <a:pt x="294" y="86"/>
                      <a:pt x="294" y="86"/>
                    </a:cubicBezTo>
                    <a:cubicBezTo>
                      <a:pt x="294" y="86"/>
                      <a:pt x="294" y="86"/>
                      <a:pt x="294" y="86"/>
                    </a:cubicBezTo>
                    <a:cubicBezTo>
                      <a:pt x="294" y="86"/>
                      <a:pt x="294" y="85"/>
                      <a:pt x="294" y="85"/>
                    </a:cubicBezTo>
                    <a:cubicBezTo>
                      <a:pt x="294" y="85"/>
                      <a:pt x="294" y="85"/>
                      <a:pt x="294" y="85"/>
                    </a:cubicBezTo>
                    <a:cubicBezTo>
                      <a:pt x="293" y="85"/>
                      <a:pt x="293" y="85"/>
                      <a:pt x="293" y="85"/>
                    </a:cubicBezTo>
                    <a:cubicBezTo>
                      <a:pt x="293" y="85"/>
                      <a:pt x="293" y="85"/>
                      <a:pt x="293" y="85"/>
                    </a:cubicBezTo>
                    <a:cubicBezTo>
                      <a:pt x="293" y="85"/>
                      <a:pt x="293" y="85"/>
                      <a:pt x="293" y="85"/>
                    </a:cubicBezTo>
                    <a:cubicBezTo>
                      <a:pt x="292" y="85"/>
                      <a:pt x="292" y="84"/>
                      <a:pt x="292" y="84"/>
                    </a:cubicBezTo>
                    <a:cubicBezTo>
                      <a:pt x="292" y="84"/>
                      <a:pt x="292" y="84"/>
                      <a:pt x="291" y="84"/>
                    </a:cubicBezTo>
                    <a:cubicBezTo>
                      <a:pt x="291" y="84"/>
                      <a:pt x="291" y="84"/>
                      <a:pt x="291" y="84"/>
                    </a:cubicBezTo>
                    <a:cubicBezTo>
                      <a:pt x="290" y="84"/>
                      <a:pt x="290" y="84"/>
                      <a:pt x="290" y="84"/>
                    </a:cubicBezTo>
                    <a:close/>
                    <a:moveTo>
                      <a:pt x="290" y="84"/>
                    </a:moveTo>
                    <a:cubicBezTo>
                      <a:pt x="290" y="84"/>
                      <a:pt x="290" y="84"/>
                      <a:pt x="290" y="84"/>
                    </a:cubicBezTo>
                    <a:cubicBezTo>
                      <a:pt x="290" y="83"/>
                      <a:pt x="290" y="83"/>
                      <a:pt x="290" y="83"/>
                    </a:cubicBezTo>
                    <a:cubicBezTo>
                      <a:pt x="290" y="83"/>
                      <a:pt x="290" y="83"/>
                      <a:pt x="290" y="83"/>
                    </a:cubicBezTo>
                    <a:cubicBezTo>
                      <a:pt x="290" y="83"/>
                      <a:pt x="290" y="83"/>
                      <a:pt x="290" y="83"/>
                    </a:cubicBezTo>
                    <a:cubicBezTo>
                      <a:pt x="290" y="83"/>
                      <a:pt x="290" y="83"/>
                      <a:pt x="290" y="83"/>
                    </a:cubicBezTo>
                    <a:cubicBezTo>
                      <a:pt x="290" y="83"/>
                      <a:pt x="289" y="83"/>
                      <a:pt x="289" y="83"/>
                    </a:cubicBezTo>
                    <a:cubicBezTo>
                      <a:pt x="289" y="83"/>
                      <a:pt x="289" y="83"/>
                      <a:pt x="289" y="83"/>
                    </a:cubicBezTo>
                    <a:cubicBezTo>
                      <a:pt x="289" y="84"/>
                      <a:pt x="289" y="84"/>
                      <a:pt x="289" y="84"/>
                    </a:cubicBezTo>
                    <a:cubicBezTo>
                      <a:pt x="289" y="84"/>
                      <a:pt x="290" y="84"/>
                      <a:pt x="290" y="84"/>
                    </a:cubicBezTo>
                    <a:cubicBezTo>
                      <a:pt x="290" y="84"/>
                      <a:pt x="290" y="84"/>
                      <a:pt x="290" y="84"/>
                    </a:cubicBezTo>
                    <a:cubicBezTo>
                      <a:pt x="290" y="84"/>
                      <a:pt x="290" y="84"/>
                      <a:pt x="290" y="84"/>
                    </a:cubicBezTo>
                    <a:cubicBezTo>
                      <a:pt x="290" y="84"/>
                      <a:pt x="290" y="84"/>
                      <a:pt x="290" y="84"/>
                    </a:cubicBezTo>
                    <a:cubicBezTo>
                      <a:pt x="290" y="84"/>
                      <a:pt x="290" y="84"/>
                      <a:pt x="290" y="84"/>
                    </a:cubicBezTo>
                    <a:cubicBezTo>
                      <a:pt x="290" y="84"/>
                      <a:pt x="290" y="84"/>
                      <a:pt x="290" y="84"/>
                    </a:cubicBezTo>
                    <a:cubicBezTo>
                      <a:pt x="290" y="84"/>
                      <a:pt x="290" y="84"/>
                      <a:pt x="290" y="84"/>
                    </a:cubicBezTo>
                    <a:cubicBezTo>
                      <a:pt x="290" y="84"/>
                      <a:pt x="290" y="84"/>
                      <a:pt x="290" y="84"/>
                    </a:cubicBezTo>
                    <a:close/>
                    <a:moveTo>
                      <a:pt x="291" y="84"/>
                    </a:moveTo>
                    <a:cubicBezTo>
                      <a:pt x="291" y="84"/>
                      <a:pt x="291" y="84"/>
                      <a:pt x="291" y="84"/>
                    </a:cubicBezTo>
                    <a:cubicBezTo>
                      <a:pt x="291" y="84"/>
                      <a:pt x="291" y="84"/>
                      <a:pt x="291" y="84"/>
                    </a:cubicBezTo>
                    <a:cubicBezTo>
                      <a:pt x="291" y="84"/>
                      <a:pt x="291" y="84"/>
                      <a:pt x="291" y="84"/>
                    </a:cubicBezTo>
                    <a:cubicBezTo>
                      <a:pt x="291" y="84"/>
                      <a:pt x="291" y="84"/>
                      <a:pt x="291" y="83"/>
                    </a:cubicBezTo>
                    <a:cubicBezTo>
                      <a:pt x="291" y="83"/>
                      <a:pt x="291" y="83"/>
                      <a:pt x="291" y="83"/>
                    </a:cubicBezTo>
                    <a:cubicBezTo>
                      <a:pt x="291" y="83"/>
                      <a:pt x="291" y="83"/>
                      <a:pt x="291" y="83"/>
                    </a:cubicBezTo>
                    <a:cubicBezTo>
                      <a:pt x="291" y="83"/>
                      <a:pt x="291" y="83"/>
                      <a:pt x="290" y="83"/>
                    </a:cubicBezTo>
                    <a:cubicBezTo>
                      <a:pt x="290" y="83"/>
                      <a:pt x="290" y="83"/>
                      <a:pt x="290" y="83"/>
                    </a:cubicBezTo>
                    <a:cubicBezTo>
                      <a:pt x="290" y="83"/>
                      <a:pt x="290" y="83"/>
                      <a:pt x="290" y="83"/>
                    </a:cubicBezTo>
                    <a:cubicBezTo>
                      <a:pt x="290" y="83"/>
                      <a:pt x="290" y="82"/>
                      <a:pt x="290" y="83"/>
                    </a:cubicBezTo>
                    <a:cubicBezTo>
                      <a:pt x="290" y="83"/>
                      <a:pt x="290" y="83"/>
                      <a:pt x="290" y="83"/>
                    </a:cubicBezTo>
                    <a:cubicBezTo>
                      <a:pt x="290" y="83"/>
                      <a:pt x="290" y="83"/>
                      <a:pt x="290" y="83"/>
                    </a:cubicBezTo>
                    <a:cubicBezTo>
                      <a:pt x="290" y="83"/>
                      <a:pt x="290" y="83"/>
                      <a:pt x="290" y="83"/>
                    </a:cubicBezTo>
                    <a:cubicBezTo>
                      <a:pt x="290" y="83"/>
                      <a:pt x="290" y="83"/>
                      <a:pt x="290" y="83"/>
                    </a:cubicBezTo>
                    <a:cubicBezTo>
                      <a:pt x="290" y="83"/>
                      <a:pt x="290" y="83"/>
                      <a:pt x="290" y="83"/>
                    </a:cubicBezTo>
                    <a:cubicBezTo>
                      <a:pt x="291" y="84"/>
                      <a:pt x="291" y="84"/>
                      <a:pt x="291" y="84"/>
                    </a:cubicBezTo>
                    <a:cubicBezTo>
                      <a:pt x="291" y="84"/>
                      <a:pt x="291" y="84"/>
                      <a:pt x="291" y="84"/>
                    </a:cubicBezTo>
                    <a:cubicBezTo>
                      <a:pt x="291" y="84"/>
                      <a:pt x="291" y="84"/>
                      <a:pt x="291" y="84"/>
                    </a:cubicBezTo>
                    <a:close/>
                    <a:moveTo>
                      <a:pt x="282" y="48"/>
                    </a:moveTo>
                    <a:cubicBezTo>
                      <a:pt x="282" y="48"/>
                      <a:pt x="282" y="48"/>
                      <a:pt x="282" y="48"/>
                    </a:cubicBezTo>
                    <a:cubicBezTo>
                      <a:pt x="282" y="48"/>
                      <a:pt x="282" y="48"/>
                      <a:pt x="282" y="48"/>
                    </a:cubicBezTo>
                    <a:cubicBezTo>
                      <a:pt x="282" y="48"/>
                      <a:pt x="282" y="48"/>
                      <a:pt x="282" y="48"/>
                    </a:cubicBezTo>
                    <a:cubicBezTo>
                      <a:pt x="282" y="48"/>
                      <a:pt x="282" y="48"/>
                      <a:pt x="282" y="48"/>
                    </a:cubicBezTo>
                    <a:close/>
                    <a:moveTo>
                      <a:pt x="306" y="84"/>
                    </a:moveTo>
                    <a:cubicBezTo>
                      <a:pt x="306" y="84"/>
                      <a:pt x="306" y="84"/>
                      <a:pt x="306"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3"/>
                      <a:pt x="305" y="83"/>
                    </a:cubicBezTo>
                    <a:cubicBezTo>
                      <a:pt x="305" y="83"/>
                      <a:pt x="305" y="83"/>
                      <a:pt x="305" y="83"/>
                    </a:cubicBezTo>
                    <a:cubicBezTo>
                      <a:pt x="305" y="83"/>
                      <a:pt x="304" y="83"/>
                      <a:pt x="304" y="83"/>
                    </a:cubicBezTo>
                    <a:cubicBezTo>
                      <a:pt x="304" y="83"/>
                      <a:pt x="304" y="83"/>
                      <a:pt x="304" y="83"/>
                    </a:cubicBezTo>
                    <a:cubicBezTo>
                      <a:pt x="304" y="83"/>
                      <a:pt x="304" y="83"/>
                      <a:pt x="304" y="83"/>
                    </a:cubicBezTo>
                    <a:cubicBezTo>
                      <a:pt x="304" y="83"/>
                      <a:pt x="304" y="83"/>
                      <a:pt x="304" y="83"/>
                    </a:cubicBezTo>
                    <a:cubicBezTo>
                      <a:pt x="304" y="83"/>
                      <a:pt x="304" y="83"/>
                      <a:pt x="304" y="83"/>
                    </a:cubicBezTo>
                    <a:cubicBezTo>
                      <a:pt x="304" y="83"/>
                      <a:pt x="304" y="83"/>
                      <a:pt x="304" y="83"/>
                    </a:cubicBezTo>
                    <a:cubicBezTo>
                      <a:pt x="305" y="83"/>
                      <a:pt x="305" y="83"/>
                      <a:pt x="305" y="83"/>
                    </a:cubicBezTo>
                    <a:cubicBezTo>
                      <a:pt x="305" y="83"/>
                      <a:pt x="305" y="83"/>
                      <a:pt x="305" y="83"/>
                    </a:cubicBezTo>
                    <a:cubicBezTo>
                      <a:pt x="305" y="83"/>
                      <a:pt x="305" y="83"/>
                      <a:pt x="305" y="83"/>
                    </a:cubicBezTo>
                    <a:cubicBezTo>
                      <a:pt x="305" y="83"/>
                      <a:pt x="305" y="83"/>
                      <a:pt x="305" y="83"/>
                    </a:cubicBezTo>
                    <a:cubicBezTo>
                      <a:pt x="305" y="83"/>
                      <a:pt x="305" y="83"/>
                      <a:pt x="304" y="83"/>
                    </a:cubicBezTo>
                    <a:cubicBezTo>
                      <a:pt x="304" y="83"/>
                      <a:pt x="304" y="83"/>
                      <a:pt x="304" y="83"/>
                    </a:cubicBezTo>
                    <a:cubicBezTo>
                      <a:pt x="305" y="83"/>
                      <a:pt x="305" y="82"/>
                      <a:pt x="305" y="82"/>
                    </a:cubicBezTo>
                    <a:cubicBezTo>
                      <a:pt x="305" y="82"/>
                      <a:pt x="305" y="82"/>
                      <a:pt x="305" y="82"/>
                    </a:cubicBezTo>
                    <a:cubicBezTo>
                      <a:pt x="305" y="82"/>
                      <a:pt x="305" y="82"/>
                      <a:pt x="305" y="82"/>
                    </a:cubicBezTo>
                    <a:cubicBezTo>
                      <a:pt x="305" y="82"/>
                      <a:pt x="305" y="82"/>
                      <a:pt x="305" y="82"/>
                    </a:cubicBezTo>
                    <a:cubicBezTo>
                      <a:pt x="305" y="82"/>
                      <a:pt x="305" y="82"/>
                      <a:pt x="304" y="82"/>
                    </a:cubicBezTo>
                    <a:cubicBezTo>
                      <a:pt x="304" y="82"/>
                      <a:pt x="304" y="82"/>
                      <a:pt x="304" y="82"/>
                    </a:cubicBezTo>
                    <a:cubicBezTo>
                      <a:pt x="304" y="82"/>
                      <a:pt x="304" y="82"/>
                      <a:pt x="304" y="82"/>
                    </a:cubicBezTo>
                    <a:cubicBezTo>
                      <a:pt x="304" y="82"/>
                      <a:pt x="304" y="82"/>
                      <a:pt x="304" y="82"/>
                    </a:cubicBezTo>
                    <a:cubicBezTo>
                      <a:pt x="304" y="82"/>
                      <a:pt x="304" y="82"/>
                      <a:pt x="304" y="82"/>
                    </a:cubicBezTo>
                    <a:cubicBezTo>
                      <a:pt x="304"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0"/>
                      <a:pt x="305" y="80"/>
                      <a:pt x="305" y="80"/>
                    </a:cubicBezTo>
                    <a:cubicBezTo>
                      <a:pt x="305" y="80"/>
                      <a:pt x="305" y="80"/>
                      <a:pt x="305" y="80"/>
                    </a:cubicBezTo>
                    <a:cubicBezTo>
                      <a:pt x="305" y="80"/>
                      <a:pt x="305" y="80"/>
                      <a:pt x="305" y="80"/>
                    </a:cubicBezTo>
                    <a:cubicBezTo>
                      <a:pt x="305" y="80"/>
                      <a:pt x="305" y="80"/>
                      <a:pt x="305" y="80"/>
                    </a:cubicBezTo>
                    <a:cubicBezTo>
                      <a:pt x="305" y="80"/>
                      <a:pt x="305" y="80"/>
                      <a:pt x="305" y="80"/>
                    </a:cubicBezTo>
                    <a:cubicBezTo>
                      <a:pt x="305" y="80"/>
                      <a:pt x="305" y="80"/>
                      <a:pt x="305" y="80"/>
                    </a:cubicBezTo>
                    <a:cubicBezTo>
                      <a:pt x="305" y="80"/>
                      <a:pt x="305" y="80"/>
                      <a:pt x="305" y="80"/>
                    </a:cubicBezTo>
                    <a:cubicBezTo>
                      <a:pt x="305" y="71"/>
                      <a:pt x="305" y="71"/>
                      <a:pt x="305" y="71"/>
                    </a:cubicBezTo>
                    <a:cubicBezTo>
                      <a:pt x="305" y="55"/>
                      <a:pt x="305" y="55"/>
                      <a:pt x="305" y="55"/>
                    </a:cubicBezTo>
                    <a:cubicBezTo>
                      <a:pt x="305" y="55"/>
                      <a:pt x="305" y="55"/>
                      <a:pt x="305" y="55"/>
                    </a:cubicBezTo>
                    <a:cubicBezTo>
                      <a:pt x="305" y="55"/>
                      <a:pt x="305" y="55"/>
                      <a:pt x="305" y="55"/>
                    </a:cubicBezTo>
                    <a:cubicBezTo>
                      <a:pt x="305" y="55"/>
                      <a:pt x="305" y="55"/>
                      <a:pt x="304" y="55"/>
                    </a:cubicBezTo>
                    <a:cubicBezTo>
                      <a:pt x="304" y="55"/>
                      <a:pt x="304" y="55"/>
                      <a:pt x="304" y="55"/>
                    </a:cubicBezTo>
                    <a:cubicBezTo>
                      <a:pt x="304" y="55"/>
                      <a:pt x="304" y="55"/>
                      <a:pt x="304" y="55"/>
                    </a:cubicBezTo>
                    <a:cubicBezTo>
                      <a:pt x="304" y="55"/>
                      <a:pt x="303" y="55"/>
                      <a:pt x="303" y="55"/>
                    </a:cubicBezTo>
                    <a:cubicBezTo>
                      <a:pt x="303" y="55"/>
                      <a:pt x="303" y="55"/>
                      <a:pt x="303" y="55"/>
                    </a:cubicBezTo>
                    <a:cubicBezTo>
                      <a:pt x="304" y="55"/>
                      <a:pt x="304" y="54"/>
                      <a:pt x="304" y="54"/>
                    </a:cubicBezTo>
                    <a:cubicBezTo>
                      <a:pt x="304" y="54"/>
                      <a:pt x="303" y="54"/>
                      <a:pt x="303" y="54"/>
                    </a:cubicBezTo>
                    <a:cubicBezTo>
                      <a:pt x="303" y="54"/>
                      <a:pt x="303" y="54"/>
                      <a:pt x="303" y="54"/>
                    </a:cubicBezTo>
                    <a:cubicBezTo>
                      <a:pt x="303" y="54"/>
                      <a:pt x="303" y="54"/>
                      <a:pt x="303" y="54"/>
                    </a:cubicBezTo>
                    <a:cubicBezTo>
                      <a:pt x="303" y="54"/>
                      <a:pt x="303" y="54"/>
                      <a:pt x="303" y="54"/>
                    </a:cubicBezTo>
                    <a:cubicBezTo>
                      <a:pt x="302" y="54"/>
                      <a:pt x="302" y="54"/>
                      <a:pt x="302" y="54"/>
                    </a:cubicBezTo>
                    <a:cubicBezTo>
                      <a:pt x="302" y="54"/>
                      <a:pt x="302" y="54"/>
                      <a:pt x="302" y="54"/>
                    </a:cubicBezTo>
                    <a:cubicBezTo>
                      <a:pt x="302" y="54"/>
                      <a:pt x="302" y="54"/>
                      <a:pt x="301" y="54"/>
                    </a:cubicBezTo>
                    <a:cubicBezTo>
                      <a:pt x="301" y="54"/>
                      <a:pt x="301" y="54"/>
                      <a:pt x="301" y="54"/>
                    </a:cubicBezTo>
                    <a:cubicBezTo>
                      <a:pt x="301" y="54"/>
                      <a:pt x="301" y="54"/>
                      <a:pt x="301" y="54"/>
                    </a:cubicBezTo>
                    <a:cubicBezTo>
                      <a:pt x="301" y="54"/>
                      <a:pt x="301" y="54"/>
                      <a:pt x="301" y="54"/>
                    </a:cubicBezTo>
                    <a:cubicBezTo>
                      <a:pt x="301" y="54"/>
                      <a:pt x="301" y="54"/>
                      <a:pt x="301" y="54"/>
                    </a:cubicBezTo>
                    <a:cubicBezTo>
                      <a:pt x="301" y="54"/>
                      <a:pt x="301" y="54"/>
                      <a:pt x="301" y="54"/>
                    </a:cubicBezTo>
                    <a:cubicBezTo>
                      <a:pt x="300" y="54"/>
                      <a:pt x="300" y="54"/>
                      <a:pt x="300" y="54"/>
                    </a:cubicBezTo>
                    <a:cubicBezTo>
                      <a:pt x="300" y="54"/>
                      <a:pt x="300" y="54"/>
                      <a:pt x="300" y="54"/>
                    </a:cubicBezTo>
                    <a:cubicBezTo>
                      <a:pt x="300" y="53"/>
                      <a:pt x="300" y="53"/>
                      <a:pt x="300" y="53"/>
                    </a:cubicBezTo>
                    <a:cubicBezTo>
                      <a:pt x="300" y="53"/>
                      <a:pt x="300" y="53"/>
                      <a:pt x="299" y="53"/>
                    </a:cubicBezTo>
                    <a:cubicBezTo>
                      <a:pt x="299" y="53"/>
                      <a:pt x="299" y="53"/>
                      <a:pt x="299" y="53"/>
                    </a:cubicBezTo>
                    <a:cubicBezTo>
                      <a:pt x="299" y="53"/>
                      <a:pt x="298" y="53"/>
                      <a:pt x="298" y="53"/>
                    </a:cubicBezTo>
                    <a:cubicBezTo>
                      <a:pt x="298" y="53"/>
                      <a:pt x="297" y="53"/>
                      <a:pt x="297" y="53"/>
                    </a:cubicBezTo>
                    <a:cubicBezTo>
                      <a:pt x="297" y="53"/>
                      <a:pt x="297" y="53"/>
                      <a:pt x="297" y="53"/>
                    </a:cubicBezTo>
                    <a:cubicBezTo>
                      <a:pt x="297" y="53"/>
                      <a:pt x="297" y="53"/>
                      <a:pt x="296" y="53"/>
                    </a:cubicBezTo>
                    <a:cubicBezTo>
                      <a:pt x="296" y="53"/>
                      <a:pt x="296" y="53"/>
                      <a:pt x="296" y="53"/>
                    </a:cubicBezTo>
                    <a:cubicBezTo>
                      <a:pt x="296" y="53"/>
                      <a:pt x="296" y="53"/>
                      <a:pt x="295" y="52"/>
                    </a:cubicBezTo>
                    <a:cubicBezTo>
                      <a:pt x="295" y="52"/>
                      <a:pt x="295" y="52"/>
                      <a:pt x="295" y="52"/>
                    </a:cubicBezTo>
                    <a:cubicBezTo>
                      <a:pt x="295" y="52"/>
                      <a:pt x="294" y="52"/>
                      <a:pt x="294" y="52"/>
                    </a:cubicBezTo>
                    <a:cubicBezTo>
                      <a:pt x="293" y="52"/>
                      <a:pt x="293" y="51"/>
                      <a:pt x="293" y="51"/>
                    </a:cubicBezTo>
                    <a:cubicBezTo>
                      <a:pt x="293" y="51"/>
                      <a:pt x="292" y="51"/>
                      <a:pt x="292" y="51"/>
                    </a:cubicBezTo>
                    <a:cubicBezTo>
                      <a:pt x="292" y="51"/>
                      <a:pt x="292" y="51"/>
                      <a:pt x="292" y="51"/>
                    </a:cubicBezTo>
                    <a:cubicBezTo>
                      <a:pt x="292" y="51"/>
                      <a:pt x="292" y="51"/>
                      <a:pt x="292" y="51"/>
                    </a:cubicBezTo>
                    <a:cubicBezTo>
                      <a:pt x="292" y="51"/>
                      <a:pt x="291" y="51"/>
                      <a:pt x="291" y="51"/>
                    </a:cubicBezTo>
                    <a:cubicBezTo>
                      <a:pt x="291" y="51"/>
                      <a:pt x="291" y="51"/>
                      <a:pt x="291" y="51"/>
                    </a:cubicBezTo>
                    <a:cubicBezTo>
                      <a:pt x="291" y="51"/>
                      <a:pt x="291" y="50"/>
                      <a:pt x="290" y="50"/>
                    </a:cubicBezTo>
                    <a:cubicBezTo>
                      <a:pt x="290" y="50"/>
                      <a:pt x="290" y="50"/>
                      <a:pt x="290" y="50"/>
                    </a:cubicBezTo>
                    <a:cubicBezTo>
                      <a:pt x="290" y="50"/>
                      <a:pt x="290" y="50"/>
                      <a:pt x="290" y="50"/>
                    </a:cubicBezTo>
                    <a:cubicBezTo>
                      <a:pt x="290" y="50"/>
                      <a:pt x="290" y="50"/>
                      <a:pt x="290" y="50"/>
                    </a:cubicBezTo>
                    <a:cubicBezTo>
                      <a:pt x="290" y="50"/>
                      <a:pt x="290" y="50"/>
                      <a:pt x="289" y="49"/>
                    </a:cubicBezTo>
                    <a:cubicBezTo>
                      <a:pt x="289" y="49"/>
                      <a:pt x="289" y="49"/>
                      <a:pt x="289" y="49"/>
                    </a:cubicBezTo>
                    <a:cubicBezTo>
                      <a:pt x="289" y="49"/>
                      <a:pt x="289" y="49"/>
                      <a:pt x="288" y="49"/>
                    </a:cubicBezTo>
                    <a:cubicBezTo>
                      <a:pt x="288" y="49"/>
                      <a:pt x="288" y="49"/>
                      <a:pt x="287" y="49"/>
                    </a:cubicBezTo>
                    <a:cubicBezTo>
                      <a:pt x="287" y="49"/>
                      <a:pt x="287" y="49"/>
                      <a:pt x="287" y="49"/>
                    </a:cubicBezTo>
                    <a:cubicBezTo>
                      <a:pt x="287" y="49"/>
                      <a:pt x="287" y="48"/>
                      <a:pt x="287" y="48"/>
                    </a:cubicBezTo>
                    <a:cubicBezTo>
                      <a:pt x="286" y="48"/>
                      <a:pt x="286" y="48"/>
                      <a:pt x="286" y="48"/>
                    </a:cubicBezTo>
                    <a:cubicBezTo>
                      <a:pt x="286" y="48"/>
                      <a:pt x="285" y="48"/>
                      <a:pt x="285" y="48"/>
                    </a:cubicBezTo>
                    <a:cubicBezTo>
                      <a:pt x="285" y="48"/>
                      <a:pt x="285" y="48"/>
                      <a:pt x="285" y="48"/>
                    </a:cubicBezTo>
                    <a:cubicBezTo>
                      <a:pt x="285" y="48"/>
                      <a:pt x="285" y="48"/>
                      <a:pt x="285" y="48"/>
                    </a:cubicBezTo>
                    <a:cubicBezTo>
                      <a:pt x="285" y="48"/>
                      <a:pt x="285" y="48"/>
                      <a:pt x="285" y="48"/>
                    </a:cubicBezTo>
                    <a:cubicBezTo>
                      <a:pt x="285" y="47"/>
                      <a:pt x="285" y="47"/>
                      <a:pt x="285" y="47"/>
                    </a:cubicBezTo>
                    <a:cubicBezTo>
                      <a:pt x="284" y="47"/>
                      <a:pt x="284" y="47"/>
                      <a:pt x="284" y="47"/>
                    </a:cubicBezTo>
                    <a:cubicBezTo>
                      <a:pt x="284" y="47"/>
                      <a:pt x="284" y="47"/>
                      <a:pt x="284" y="47"/>
                    </a:cubicBezTo>
                    <a:cubicBezTo>
                      <a:pt x="284" y="47"/>
                      <a:pt x="284" y="47"/>
                      <a:pt x="284" y="47"/>
                    </a:cubicBezTo>
                    <a:cubicBezTo>
                      <a:pt x="284" y="47"/>
                      <a:pt x="283" y="47"/>
                      <a:pt x="283" y="47"/>
                    </a:cubicBezTo>
                    <a:cubicBezTo>
                      <a:pt x="283" y="48"/>
                      <a:pt x="283" y="48"/>
                      <a:pt x="282" y="48"/>
                    </a:cubicBezTo>
                    <a:cubicBezTo>
                      <a:pt x="282" y="48"/>
                      <a:pt x="282" y="48"/>
                      <a:pt x="282" y="48"/>
                    </a:cubicBezTo>
                    <a:cubicBezTo>
                      <a:pt x="282" y="48"/>
                      <a:pt x="281" y="48"/>
                      <a:pt x="281" y="48"/>
                    </a:cubicBezTo>
                    <a:cubicBezTo>
                      <a:pt x="281" y="49"/>
                      <a:pt x="281" y="49"/>
                      <a:pt x="280" y="49"/>
                    </a:cubicBezTo>
                    <a:cubicBezTo>
                      <a:pt x="280" y="49"/>
                      <a:pt x="280" y="49"/>
                      <a:pt x="280" y="49"/>
                    </a:cubicBezTo>
                    <a:cubicBezTo>
                      <a:pt x="280" y="49"/>
                      <a:pt x="281" y="49"/>
                      <a:pt x="281" y="50"/>
                    </a:cubicBezTo>
                    <a:cubicBezTo>
                      <a:pt x="281" y="50"/>
                      <a:pt x="280" y="50"/>
                      <a:pt x="280" y="50"/>
                    </a:cubicBezTo>
                    <a:cubicBezTo>
                      <a:pt x="280" y="49"/>
                      <a:pt x="280" y="49"/>
                      <a:pt x="280" y="49"/>
                    </a:cubicBezTo>
                    <a:cubicBezTo>
                      <a:pt x="280" y="49"/>
                      <a:pt x="280" y="49"/>
                      <a:pt x="280" y="49"/>
                    </a:cubicBezTo>
                    <a:cubicBezTo>
                      <a:pt x="280" y="49"/>
                      <a:pt x="280" y="50"/>
                      <a:pt x="280" y="50"/>
                    </a:cubicBezTo>
                    <a:cubicBezTo>
                      <a:pt x="279" y="50"/>
                      <a:pt x="279" y="50"/>
                      <a:pt x="279" y="50"/>
                    </a:cubicBezTo>
                    <a:cubicBezTo>
                      <a:pt x="279" y="50"/>
                      <a:pt x="279" y="50"/>
                      <a:pt x="279" y="50"/>
                    </a:cubicBezTo>
                    <a:cubicBezTo>
                      <a:pt x="279" y="49"/>
                      <a:pt x="279" y="49"/>
                      <a:pt x="279" y="49"/>
                    </a:cubicBezTo>
                    <a:cubicBezTo>
                      <a:pt x="279" y="49"/>
                      <a:pt x="279" y="50"/>
                      <a:pt x="279" y="50"/>
                    </a:cubicBezTo>
                    <a:cubicBezTo>
                      <a:pt x="279" y="50"/>
                      <a:pt x="279" y="50"/>
                      <a:pt x="279" y="50"/>
                    </a:cubicBezTo>
                    <a:cubicBezTo>
                      <a:pt x="279" y="50"/>
                      <a:pt x="279" y="50"/>
                      <a:pt x="279" y="50"/>
                    </a:cubicBezTo>
                    <a:cubicBezTo>
                      <a:pt x="279" y="50"/>
                      <a:pt x="279" y="50"/>
                      <a:pt x="279" y="50"/>
                    </a:cubicBezTo>
                    <a:cubicBezTo>
                      <a:pt x="280" y="51"/>
                      <a:pt x="280" y="51"/>
                      <a:pt x="280" y="51"/>
                    </a:cubicBezTo>
                    <a:cubicBezTo>
                      <a:pt x="280" y="51"/>
                      <a:pt x="280" y="51"/>
                      <a:pt x="280" y="51"/>
                    </a:cubicBezTo>
                    <a:cubicBezTo>
                      <a:pt x="280" y="51"/>
                      <a:pt x="280" y="51"/>
                      <a:pt x="279" y="51"/>
                    </a:cubicBezTo>
                    <a:cubicBezTo>
                      <a:pt x="279" y="51"/>
                      <a:pt x="279" y="52"/>
                      <a:pt x="279" y="52"/>
                    </a:cubicBezTo>
                    <a:cubicBezTo>
                      <a:pt x="279" y="52"/>
                      <a:pt x="279" y="52"/>
                      <a:pt x="278" y="52"/>
                    </a:cubicBezTo>
                    <a:cubicBezTo>
                      <a:pt x="278" y="52"/>
                      <a:pt x="278" y="52"/>
                      <a:pt x="278" y="52"/>
                    </a:cubicBezTo>
                    <a:cubicBezTo>
                      <a:pt x="277" y="52"/>
                      <a:pt x="277" y="52"/>
                      <a:pt x="277" y="52"/>
                    </a:cubicBezTo>
                    <a:cubicBezTo>
                      <a:pt x="277" y="52"/>
                      <a:pt x="277" y="52"/>
                      <a:pt x="277" y="52"/>
                    </a:cubicBezTo>
                    <a:cubicBezTo>
                      <a:pt x="277" y="52"/>
                      <a:pt x="277" y="52"/>
                      <a:pt x="277" y="53"/>
                    </a:cubicBezTo>
                    <a:cubicBezTo>
                      <a:pt x="276" y="52"/>
                      <a:pt x="276" y="52"/>
                      <a:pt x="276" y="53"/>
                    </a:cubicBezTo>
                    <a:cubicBezTo>
                      <a:pt x="276" y="53"/>
                      <a:pt x="276" y="53"/>
                      <a:pt x="276" y="53"/>
                    </a:cubicBezTo>
                    <a:cubicBezTo>
                      <a:pt x="276" y="53"/>
                      <a:pt x="276" y="53"/>
                      <a:pt x="276" y="52"/>
                    </a:cubicBezTo>
                    <a:cubicBezTo>
                      <a:pt x="275" y="52"/>
                      <a:pt x="275" y="52"/>
                      <a:pt x="275" y="52"/>
                    </a:cubicBezTo>
                    <a:cubicBezTo>
                      <a:pt x="275" y="52"/>
                      <a:pt x="275" y="52"/>
                      <a:pt x="275" y="52"/>
                    </a:cubicBezTo>
                    <a:cubicBezTo>
                      <a:pt x="275" y="52"/>
                      <a:pt x="274" y="52"/>
                      <a:pt x="274" y="52"/>
                    </a:cubicBezTo>
                    <a:cubicBezTo>
                      <a:pt x="274" y="52"/>
                      <a:pt x="274" y="53"/>
                      <a:pt x="274" y="53"/>
                    </a:cubicBezTo>
                    <a:cubicBezTo>
                      <a:pt x="274" y="53"/>
                      <a:pt x="274" y="53"/>
                      <a:pt x="274" y="53"/>
                    </a:cubicBezTo>
                    <a:cubicBezTo>
                      <a:pt x="274" y="54"/>
                      <a:pt x="274" y="54"/>
                      <a:pt x="274" y="54"/>
                    </a:cubicBezTo>
                    <a:cubicBezTo>
                      <a:pt x="273" y="54"/>
                      <a:pt x="273" y="55"/>
                      <a:pt x="273" y="55"/>
                    </a:cubicBezTo>
                    <a:cubicBezTo>
                      <a:pt x="273" y="55"/>
                      <a:pt x="272" y="55"/>
                      <a:pt x="272" y="56"/>
                    </a:cubicBezTo>
                    <a:cubicBezTo>
                      <a:pt x="272" y="56"/>
                      <a:pt x="272" y="56"/>
                      <a:pt x="271" y="56"/>
                    </a:cubicBezTo>
                    <a:cubicBezTo>
                      <a:pt x="271" y="56"/>
                      <a:pt x="271" y="56"/>
                      <a:pt x="271" y="56"/>
                    </a:cubicBezTo>
                    <a:cubicBezTo>
                      <a:pt x="271" y="56"/>
                      <a:pt x="271" y="56"/>
                      <a:pt x="271" y="56"/>
                    </a:cubicBezTo>
                    <a:cubicBezTo>
                      <a:pt x="271" y="57"/>
                      <a:pt x="271" y="57"/>
                      <a:pt x="271" y="57"/>
                    </a:cubicBezTo>
                    <a:cubicBezTo>
                      <a:pt x="271" y="57"/>
                      <a:pt x="271" y="57"/>
                      <a:pt x="271" y="57"/>
                    </a:cubicBezTo>
                    <a:cubicBezTo>
                      <a:pt x="271" y="57"/>
                      <a:pt x="271" y="57"/>
                      <a:pt x="271" y="58"/>
                    </a:cubicBezTo>
                    <a:cubicBezTo>
                      <a:pt x="271" y="58"/>
                      <a:pt x="271" y="58"/>
                      <a:pt x="270" y="58"/>
                    </a:cubicBezTo>
                    <a:cubicBezTo>
                      <a:pt x="270" y="58"/>
                      <a:pt x="270" y="58"/>
                      <a:pt x="270" y="58"/>
                    </a:cubicBezTo>
                    <a:cubicBezTo>
                      <a:pt x="270" y="58"/>
                      <a:pt x="270" y="58"/>
                      <a:pt x="270" y="58"/>
                    </a:cubicBezTo>
                    <a:cubicBezTo>
                      <a:pt x="270" y="58"/>
                      <a:pt x="270" y="58"/>
                      <a:pt x="270" y="58"/>
                    </a:cubicBezTo>
                    <a:cubicBezTo>
                      <a:pt x="270" y="59"/>
                      <a:pt x="269" y="59"/>
                      <a:pt x="269" y="59"/>
                    </a:cubicBezTo>
                    <a:cubicBezTo>
                      <a:pt x="269" y="59"/>
                      <a:pt x="269" y="59"/>
                      <a:pt x="268" y="60"/>
                    </a:cubicBezTo>
                    <a:cubicBezTo>
                      <a:pt x="268" y="60"/>
                      <a:pt x="268" y="60"/>
                      <a:pt x="268" y="60"/>
                    </a:cubicBezTo>
                    <a:cubicBezTo>
                      <a:pt x="268" y="60"/>
                      <a:pt x="268" y="60"/>
                      <a:pt x="268" y="60"/>
                    </a:cubicBezTo>
                    <a:cubicBezTo>
                      <a:pt x="267" y="60"/>
                      <a:pt x="267" y="60"/>
                      <a:pt x="267" y="60"/>
                    </a:cubicBezTo>
                    <a:cubicBezTo>
                      <a:pt x="267" y="60"/>
                      <a:pt x="267" y="60"/>
                      <a:pt x="267" y="60"/>
                    </a:cubicBezTo>
                    <a:cubicBezTo>
                      <a:pt x="267" y="60"/>
                      <a:pt x="266" y="60"/>
                      <a:pt x="266" y="60"/>
                    </a:cubicBezTo>
                    <a:cubicBezTo>
                      <a:pt x="266" y="60"/>
                      <a:pt x="266" y="60"/>
                      <a:pt x="266" y="60"/>
                    </a:cubicBezTo>
                    <a:cubicBezTo>
                      <a:pt x="266" y="60"/>
                      <a:pt x="266" y="60"/>
                      <a:pt x="266" y="60"/>
                    </a:cubicBezTo>
                    <a:cubicBezTo>
                      <a:pt x="265" y="60"/>
                      <a:pt x="265" y="60"/>
                      <a:pt x="265" y="60"/>
                    </a:cubicBezTo>
                    <a:cubicBezTo>
                      <a:pt x="265" y="60"/>
                      <a:pt x="265" y="60"/>
                      <a:pt x="265" y="60"/>
                    </a:cubicBezTo>
                    <a:cubicBezTo>
                      <a:pt x="265" y="60"/>
                      <a:pt x="265" y="60"/>
                      <a:pt x="264" y="60"/>
                    </a:cubicBezTo>
                    <a:cubicBezTo>
                      <a:pt x="264" y="60"/>
                      <a:pt x="264" y="60"/>
                      <a:pt x="264" y="60"/>
                    </a:cubicBezTo>
                    <a:cubicBezTo>
                      <a:pt x="264" y="60"/>
                      <a:pt x="264" y="59"/>
                      <a:pt x="264" y="59"/>
                    </a:cubicBezTo>
                    <a:cubicBezTo>
                      <a:pt x="264" y="59"/>
                      <a:pt x="264" y="59"/>
                      <a:pt x="264" y="59"/>
                    </a:cubicBezTo>
                    <a:cubicBezTo>
                      <a:pt x="264" y="59"/>
                      <a:pt x="264" y="59"/>
                      <a:pt x="264" y="59"/>
                    </a:cubicBezTo>
                    <a:cubicBezTo>
                      <a:pt x="264" y="59"/>
                      <a:pt x="264" y="59"/>
                      <a:pt x="264" y="59"/>
                    </a:cubicBezTo>
                    <a:cubicBezTo>
                      <a:pt x="264" y="59"/>
                      <a:pt x="264" y="59"/>
                      <a:pt x="264" y="59"/>
                    </a:cubicBezTo>
                    <a:cubicBezTo>
                      <a:pt x="264" y="59"/>
                      <a:pt x="264" y="59"/>
                      <a:pt x="264" y="59"/>
                    </a:cubicBezTo>
                    <a:cubicBezTo>
                      <a:pt x="264" y="59"/>
                      <a:pt x="264" y="59"/>
                      <a:pt x="264" y="59"/>
                    </a:cubicBezTo>
                    <a:cubicBezTo>
                      <a:pt x="264" y="59"/>
                      <a:pt x="263" y="59"/>
                      <a:pt x="263" y="59"/>
                    </a:cubicBezTo>
                    <a:cubicBezTo>
                      <a:pt x="263" y="58"/>
                      <a:pt x="263" y="58"/>
                      <a:pt x="263" y="58"/>
                    </a:cubicBezTo>
                    <a:cubicBezTo>
                      <a:pt x="263" y="58"/>
                      <a:pt x="263" y="58"/>
                      <a:pt x="263" y="58"/>
                    </a:cubicBezTo>
                    <a:cubicBezTo>
                      <a:pt x="263" y="58"/>
                      <a:pt x="264" y="58"/>
                      <a:pt x="264" y="58"/>
                    </a:cubicBezTo>
                    <a:cubicBezTo>
                      <a:pt x="264" y="58"/>
                      <a:pt x="264" y="58"/>
                      <a:pt x="264" y="57"/>
                    </a:cubicBezTo>
                    <a:cubicBezTo>
                      <a:pt x="264" y="57"/>
                      <a:pt x="264" y="57"/>
                      <a:pt x="264" y="57"/>
                    </a:cubicBezTo>
                    <a:cubicBezTo>
                      <a:pt x="264" y="57"/>
                      <a:pt x="264" y="57"/>
                      <a:pt x="263" y="57"/>
                    </a:cubicBezTo>
                    <a:cubicBezTo>
                      <a:pt x="263" y="57"/>
                      <a:pt x="264" y="57"/>
                      <a:pt x="264" y="57"/>
                    </a:cubicBezTo>
                    <a:cubicBezTo>
                      <a:pt x="263" y="57"/>
                      <a:pt x="264" y="57"/>
                      <a:pt x="263" y="57"/>
                    </a:cubicBezTo>
                    <a:cubicBezTo>
                      <a:pt x="263" y="57"/>
                      <a:pt x="263" y="57"/>
                      <a:pt x="263" y="57"/>
                    </a:cubicBezTo>
                    <a:cubicBezTo>
                      <a:pt x="263" y="57"/>
                      <a:pt x="263" y="58"/>
                      <a:pt x="263" y="58"/>
                    </a:cubicBezTo>
                    <a:cubicBezTo>
                      <a:pt x="263" y="58"/>
                      <a:pt x="263" y="58"/>
                      <a:pt x="263" y="58"/>
                    </a:cubicBezTo>
                    <a:cubicBezTo>
                      <a:pt x="263" y="57"/>
                      <a:pt x="263" y="57"/>
                      <a:pt x="263" y="57"/>
                    </a:cubicBezTo>
                    <a:cubicBezTo>
                      <a:pt x="262" y="57"/>
                      <a:pt x="263" y="57"/>
                      <a:pt x="263" y="57"/>
                    </a:cubicBezTo>
                    <a:cubicBezTo>
                      <a:pt x="263" y="57"/>
                      <a:pt x="263" y="57"/>
                      <a:pt x="262" y="57"/>
                    </a:cubicBezTo>
                    <a:cubicBezTo>
                      <a:pt x="262" y="57"/>
                      <a:pt x="262" y="56"/>
                      <a:pt x="262" y="56"/>
                    </a:cubicBezTo>
                    <a:cubicBezTo>
                      <a:pt x="262" y="56"/>
                      <a:pt x="262" y="56"/>
                      <a:pt x="262" y="56"/>
                    </a:cubicBezTo>
                    <a:cubicBezTo>
                      <a:pt x="262" y="55"/>
                      <a:pt x="262" y="55"/>
                      <a:pt x="262" y="55"/>
                    </a:cubicBezTo>
                    <a:cubicBezTo>
                      <a:pt x="262" y="55"/>
                      <a:pt x="262" y="55"/>
                      <a:pt x="262" y="54"/>
                    </a:cubicBezTo>
                    <a:cubicBezTo>
                      <a:pt x="262" y="54"/>
                      <a:pt x="262" y="54"/>
                      <a:pt x="262" y="54"/>
                    </a:cubicBezTo>
                    <a:cubicBezTo>
                      <a:pt x="263" y="60"/>
                      <a:pt x="263" y="60"/>
                      <a:pt x="263" y="60"/>
                    </a:cubicBezTo>
                    <a:cubicBezTo>
                      <a:pt x="263" y="60"/>
                      <a:pt x="263" y="60"/>
                      <a:pt x="263" y="60"/>
                    </a:cubicBezTo>
                    <a:cubicBezTo>
                      <a:pt x="263" y="60"/>
                      <a:pt x="263" y="60"/>
                      <a:pt x="263" y="60"/>
                    </a:cubicBezTo>
                    <a:cubicBezTo>
                      <a:pt x="262" y="61"/>
                      <a:pt x="262" y="61"/>
                      <a:pt x="262" y="61"/>
                    </a:cubicBezTo>
                    <a:cubicBezTo>
                      <a:pt x="262" y="61"/>
                      <a:pt x="262" y="61"/>
                      <a:pt x="262" y="61"/>
                    </a:cubicBezTo>
                    <a:cubicBezTo>
                      <a:pt x="264" y="62"/>
                      <a:pt x="264" y="62"/>
                      <a:pt x="264" y="62"/>
                    </a:cubicBezTo>
                    <a:cubicBezTo>
                      <a:pt x="266" y="63"/>
                      <a:pt x="266" y="63"/>
                      <a:pt x="266" y="63"/>
                    </a:cubicBezTo>
                    <a:cubicBezTo>
                      <a:pt x="264" y="66"/>
                      <a:pt x="264" y="66"/>
                      <a:pt x="264" y="66"/>
                    </a:cubicBezTo>
                    <a:cubicBezTo>
                      <a:pt x="264" y="66"/>
                      <a:pt x="264" y="66"/>
                      <a:pt x="264" y="66"/>
                    </a:cubicBezTo>
                    <a:cubicBezTo>
                      <a:pt x="264" y="66"/>
                      <a:pt x="264" y="66"/>
                      <a:pt x="264" y="66"/>
                    </a:cubicBezTo>
                    <a:cubicBezTo>
                      <a:pt x="264" y="66"/>
                      <a:pt x="264" y="66"/>
                      <a:pt x="264" y="66"/>
                    </a:cubicBezTo>
                    <a:cubicBezTo>
                      <a:pt x="264" y="66"/>
                      <a:pt x="264" y="66"/>
                      <a:pt x="264" y="66"/>
                    </a:cubicBezTo>
                    <a:cubicBezTo>
                      <a:pt x="264" y="66"/>
                      <a:pt x="264" y="67"/>
                      <a:pt x="264" y="67"/>
                    </a:cubicBezTo>
                    <a:cubicBezTo>
                      <a:pt x="265" y="67"/>
                      <a:pt x="265" y="67"/>
                      <a:pt x="265" y="67"/>
                    </a:cubicBezTo>
                    <a:cubicBezTo>
                      <a:pt x="265" y="67"/>
                      <a:pt x="265" y="67"/>
                      <a:pt x="265" y="67"/>
                    </a:cubicBezTo>
                    <a:cubicBezTo>
                      <a:pt x="265" y="67"/>
                      <a:pt x="265" y="67"/>
                      <a:pt x="265" y="67"/>
                    </a:cubicBezTo>
                    <a:cubicBezTo>
                      <a:pt x="266" y="67"/>
                      <a:pt x="266" y="67"/>
                      <a:pt x="266" y="67"/>
                    </a:cubicBezTo>
                    <a:cubicBezTo>
                      <a:pt x="266" y="68"/>
                      <a:pt x="266" y="68"/>
                      <a:pt x="266" y="68"/>
                    </a:cubicBezTo>
                    <a:cubicBezTo>
                      <a:pt x="266" y="68"/>
                      <a:pt x="266" y="68"/>
                      <a:pt x="267" y="68"/>
                    </a:cubicBezTo>
                    <a:cubicBezTo>
                      <a:pt x="267" y="67"/>
                      <a:pt x="268" y="67"/>
                      <a:pt x="268" y="68"/>
                    </a:cubicBezTo>
                    <a:cubicBezTo>
                      <a:pt x="268" y="68"/>
                      <a:pt x="269" y="68"/>
                      <a:pt x="269" y="68"/>
                    </a:cubicBezTo>
                    <a:cubicBezTo>
                      <a:pt x="269" y="68"/>
                      <a:pt x="269" y="68"/>
                      <a:pt x="270" y="68"/>
                    </a:cubicBezTo>
                    <a:cubicBezTo>
                      <a:pt x="270" y="68"/>
                      <a:pt x="270" y="68"/>
                      <a:pt x="270" y="68"/>
                    </a:cubicBezTo>
                    <a:cubicBezTo>
                      <a:pt x="270" y="68"/>
                      <a:pt x="270" y="68"/>
                      <a:pt x="271" y="68"/>
                    </a:cubicBezTo>
                    <a:cubicBezTo>
                      <a:pt x="271" y="68"/>
                      <a:pt x="271" y="68"/>
                      <a:pt x="271" y="68"/>
                    </a:cubicBezTo>
                    <a:cubicBezTo>
                      <a:pt x="271" y="68"/>
                      <a:pt x="271" y="68"/>
                      <a:pt x="271" y="68"/>
                    </a:cubicBezTo>
                    <a:cubicBezTo>
                      <a:pt x="271" y="68"/>
                      <a:pt x="271" y="68"/>
                      <a:pt x="271" y="68"/>
                    </a:cubicBezTo>
                    <a:cubicBezTo>
                      <a:pt x="271" y="68"/>
                      <a:pt x="271" y="68"/>
                      <a:pt x="271" y="68"/>
                    </a:cubicBezTo>
                    <a:cubicBezTo>
                      <a:pt x="271" y="68"/>
                      <a:pt x="271" y="68"/>
                      <a:pt x="271" y="68"/>
                    </a:cubicBezTo>
                    <a:cubicBezTo>
                      <a:pt x="271" y="68"/>
                      <a:pt x="271" y="68"/>
                      <a:pt x="271" y="68"/>
                    </a:cubicBezTo>
                    <a:cubicBezTo>
                      <a:pt x="271" y="68"/>
                      <a:pt x="271" y="68"/>
                      <a:pt x="271" y="68"/>
                    </a:cubicBezTo>
                    <a:cubicBezTo>
                      <a:pt x="272" y="68"/>
                      <a:pt x="272" y="68"/>
                      <a:pt x="272" y="68"/>
                    </a:cubicBezTo>
                    <a:cubicBezTo>
                      <a:pt x="272" y="68"/>
                      <a:pt x="272" y="68"/>
                      <a:pt x="272" y="69"/>
                    </a:cubicBezTo>
                    <a:cubicBezTo>
                      <a:pt x="272" y="69"/>
                      <a:pt x="272" y="69"/>
                      <a:pt x="272" y="69"/>
                    </a:cubicBezTo>
                    <a:cubicBezTo>
                      <a:pt x="272" y="69"/>
                      <a:pt x="272" y="69"/>
                      <a:pt x="272" y="69"/>
                    </a:cubicBezTo>
                    <a:cubicBezTo>
                      <a:pt x="272" y="69"/>
                      <a:pt x="272" y="69"/>
                      <a:pt x="272" y="69"/>
                    </a:cubicBezTo>
                    <a:cubicBezTo>
                      <a:pt x="272" y="69"/>
                      <a:pt x="273" y="69"/>
                      <a:pt x="273" y="69"/>
                    </a:cubicBezTo>
                    <a:cubicBezTo>
                      <a:pt x="273" y="69"/>
                      <a:pt x="273" y="69"/>
                      <a:pt x="273"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5" y="69"/>
                      <a:pt x="275" y="69"/>
                    </a:cubicBezTo>
                    <a:cubicBezTo>
                      <a:pt x="275" y="69"/>
                      <a:pt x="275" y="69"/>
                      <a:pt x="275" y="70"/>
                    </a:cubicBezTo>
                    <a:cubicBezTo>
                      <a:pt x="275" y="70"/>
                      <a:pt x="275" y="70"/>
                      <a:pt x="275" y="70"/>
                    </a:cubicBezTo>
                    <a:cubicBezTo>
                      <a:pt x="275" y="70"/>
                      <a:pt x="275" y="70"/>
                      <a:pt x="275" y="70"/>
                    </a:cubicBezTo>
                    <a:cubicBezTo>
                      <a:pt x="275" y="70"/>
                      <a:pt x="275" y="70"/>
                      <a:pt x="276" y="70"/>
                    </a:cubicBezTo>
                    <a:cubicBezTo>
                      <a:pt x="276" y="70"/>
                      <a:pt x="276" y="70"/>
                      <a:pt x="276" y="70"/>
                    </a:cubicBezTo>
                    <a:cubicBezTo>
                      <a:pt x="276" y="70"/>
                      <a:pt x="276" y="70"/>
                      <a:pt x="276" y="70"/>
                    </a:cubicBezTo>
                    <a:cubicBezTo>
                      <a:pt x="276" y="70"/>
                      <a:pt x="276" y="70"/>
                      <a:pt x="276"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1"/>
                    </a:cubicBezTo>
                    <a:cubicBezTo>
                      <a:pt x="277" y="71"/>
                      <a:pt x="277" y="71"/>
                      <a:pt x="277" y="71"/>
                    </a:cubicBezTo>
                    <a:cubicBezTo>
                      <a:pt x="277" y="71"/>
                      <a:pt x="277" y="71"/>
                      <a:pt x="277" y="71"/>
                    </a:cubicBezTo>
                    <a:cubicBezTo>
                      <a:pt x="277" y="71"/>
                      <a:pt x="277" y="71"/>
                      <a:pt x="277" y="71"/>
                    </a:cubicBezTo>
                    <a:cubicBezTo>
                      <a:pt x="277" y="71"/>
                      <a:pt x="278" y="71"/>
                      <a:pt x="278" y="71"/>
                    </a:cubicBezTo>
                    <a:cubicBezTo>
                      <a:pt x="278" y="70"/>
                      <a:pt x="278" y="70"/>
                      <a:pt x="278" y="70"/>
                    </a:cubicBezTo>
                    <a:cubicBezTo>
                      <a:pt x="278" y="70"/>
                      <a:pt x="278" y="70"/>
                      <a:pt x="278" y="70"/>
                    </a:cubicBezTo>
                    <a:cubicBezTo>
                      <a:pt x="278" y="70"/>
                      <a:pt x="278" y="70"/>
                      <a:pt x="278" y="70"/>
                    </a:cubicBezTo>
                    <a:cubicBezTo>
                      <a:pt x="278" y="70"/>
                      <a:pt x="278" y="70"/>
                      <a:pt x="278" y="70"/>
                    </a:cubicBezTo>
                    <a:cubicBezTo>
                      <a:pt x="278" y="70"/>
                      <a:pt x="278" y="70"/>
                      <a:pt x="278" y="70"/>
                    </a:cubicBezTo>
                    <a:cubicBezTo>
                      <a:pt x="278" y="70"/>
                      <a:pt x="278" y="70"/>
                      <a:pt x="278" y="71"/>
                    </a:cubicBezTo>
                    <a:cubicBezTo>
                      <a:pt x="278" y="71"/>
                      <a:pt x="278" y="71"/>
                      <a:pt x="278" y="71"/>
                    </a:cubicBezTo>
                    <a:cubicBezTo>
                      <a:pt x="278" y="71"/>
                      <a:pt x="278" y="70"/>
                      <a:pt x="278" y="70"/>
                    </a:cubicBezTo>
                    <a:cubicBezTo>
                      <a:pt x="278" y="70"/>
                      <a:pt x="278" y="70"/>
                      <a:pt x="278" y="71"/>
                    </a:cubicBezTo>
                    <a:cubicBezTo>
                      <a:pt x="278" y="71"/>
                      <a:pt x="278" y="71"/>
                      <a:pt x="278" y="71"/>
                    </a:cubicBezTo>
                    <a:cubicBezTo>
                      <a:pt x="278" y="71"/>
                      <a:pt x="278" y="71"/>
                      <a:pt x="278" y="71"/>
                    </a:cubicBezTo>
                    <a:cubicBezTo>
                      <a:pt x="278" y="71"/>
                      <a:pt x="278" y="71"/>
                      <a:pt x="279" y="71"/>
                    </a:cubicBezTo>
                    <a:cubicBezTo>
                      <a:pt x="279" y="71"/>
                      <a:pt x="279" y="71"/>
                      <a:pt x="279" y="70"/>
                    </a:cubicBezTo>
                    <a:cubicBezTo>
                      <a:pt x="279" y="70"/>
                      <a:pt x="279" y="70"/>
                      <a:pt x="279" y="70"/>
                    </a:cubicBezTo>
                    <a:cubicBezTo>
                      <a:pt x="279" y="70"/>
                      <a:pt x="279" y="70"/>
                      <a:pt x="279" y="70"/>
                    </a:cubicBezTo>
                    <a:cubicBezTo>
                      <a:pt x="279" y="70"/>
                      <a:pt x="279" y="71"/>
                      <a:pt x="279" y="71"/>
                    </a:cubicBezTo>
                    <a:cubicBezTo>
                      <a:pt x="279" y="71"/>
                      <a:pt x="279" y="71"/>
                      <a:pt x="279" y="71"/>
                    </a:cubicBezTo>
                    <a:cubicBezTo>
                      <a:pt x="279" y="71"/>
                      <a:pt x="279" y="71"/>
                      <a:pt x="279" y="71"/>
                    </a:cubicBezTo>
                    <a:cubicBezTo>
                      <a:pt x="279" y="71"/>
                      <a:pt x="279" y="71"/>
                      <a:pt x="279" y="71"/>
                    </a:cubicBezTo>
                    <a:cubicBezTo>
                      <a:pt x="279" y="71"/>
                      <a:pt x="279" y="71"/>
                      <a:pt x="279" y="70"/>
                    </a:cubicBezTo>
                    <a:cubicBezTo>
                      <a:pt x="279" y="70"/>
                      <a:pt x="279" y="70"/>
                      <a:pt x="279" y="70"/>
                    </a:cubicBezTo>
                    <a:cubicBezTo>
                      <a:pt x="279" y="70"/>
                      <a:pt x="279" y="70"/>
                      <a:pt x="279" y="70"/>
                    </a:cubicBezTo>
                    <a:cubicBezTo>
                      <a:pt x="279" y="70"/>
                      <a:pt x="279" y="71"/>
                      <a:pt x="279" y="71"/>
                    </a:cubicBezTo>
                    <a:cubicBezTo>
                      <a:pt x="279" y="71"/>
                      <a:pt x="279" y="71"/>
                      <a:pt x="279" y="71"/>
                    </a:cubicBezTo>
                    <a:cubicBezTo>
                      <a:pt x="279" y="71"/>
                      <a:pt x="279" y="71"/>
                      <a:pt x="279" y="71"/>
                    </a:cubicBezTo>
                    <a:cubicBezTo>
                      <a:pt x="279" y="71"/>
                      <a:pt x="279" y="71"/>
                      <a:pt x="279" y="71"/>
                    </a:cubicBezTo>
                    <a:cubicBezTo>
                      <a:pt x="279" y="71"/>
                      <a:pt x="279" y="71"/>
                      <a:pt x="279" y="71"/>
                    </a:cubicBezTo>
                    <a:cubicBezTo>
                      <a:pt x="279" y="71"/>
                      <a:pt x="279" y="71"/>
                      <a:pt x="279" y="71"/>
                    </a:cubicBezTo>
                    <a:cubicBezTo>
                      <a:pt x="279" y="71"/>
                      <a:pt x="279" y="71"/>
                      <a:pt x="279" y="71"/>
                    </a:cubicBezTo>
                    <a:cubicBezTo>
                      <a:pt x="279" y="71"/>
                      <a:pt x="279" y="71"/>
                      <a:pt x="279"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1" y="71"/>
                      <a:pt x="281" y="71"/>
                    </a:cubicBezTo>
                    <a:cubicBezTo>
                      <a:pt x="281" y="71"/>
                      <a:pt x="281" y="71"/>
                      <a:pt x="281" y="71"/>
                    </a:cubicBezTo>
                    <a:cubicBezTo>
                      <a:pt x="280" y="71"/>
                      <a:pt x="280" y="71"/>
                      <a:pt x="280" y="71"/>
                    </a:cubicBezTo>
                    <a:cubicBezTo>
                      <a:pt x="280" y="71"/>
                      <a:pt x="280" y="71"/>
                      <a:pt x="280" y="71"/>
                    </a:cubicBezTo>
                    <a:cubicBezTo>
                      <a:pt x="281" y="71"/>
                      <a:pt x="281" y="72"/>
                      <a:pt x="281" y="71"/>
                    </a:cubicBezTo>
                    <a:cubicBezTo>
                      <a:pt x="281" y="71"/>
                      <a:pt x="281" y="71"/>
                      <a:pt x="281" y="71"/>
                    </a:cubicBezTo>
                    <a:cubicBezTo>
                      <a:pt x="281" y="71"/>
                      <a:pt x="281" y="71"/>
                      <a:pt x="281" y="71"/>
                    </a:cubicBezTo>
                    <a:cubicBezTo>
                      <a:pt x="281" y="71"/>
                      <a:pt x="281" y="71"/>
                      <a:pt x="281" y="71"/>
                    </a:cubicBezTo>
                    <a:cubicBezTo>
                      <a:pt x="281" y="71"/>
                      <a:pt x="281" y="71"/>
                      <a:pt x="281" y="72"/>
                    </a:cubicBezTo>
                    <a:cubicBezTo>
                      <a:pt x="281" y="72"/>
                      <a:pt x="281" y="72"/>
                      <a:pt x="281" y="72"/>
                    </a:cubicBezTo>
                    <a:cubicBezTo>
                      <a:pt x="281" y="72"/>
                      <a:pt x="281" y="72"/>
                      <a:pt x="281" y="72"/>
                    </a:cubicBezTo>
                    <a:cubicBezTo>
                      <a:pt x="281" y="72"/>
                      <a:pt x="281" y="72"/>
                      <a:pt x="281" y="72"/>
                    </a:cubicBezTo>
                    <a:cubicBezTo>
                      <a:pt x="281" y="72"/>
                      <a:pt x="281" y="72"/>
                      <a:pt x="281" y="72"/>
                    </a:cubicBezTo>
                    <a:cubicBezTo>
                      <a:pt x="281" y="72"/>
                      <a:pt x="281" y="72"/>
                      <a:pt x="281" y="72"/>
                    </a:cubicBezTo>
                    <a:cubicBezTo>
                      <a:pt x="281" y="72"/>
                      <a:pt x="281" y="72"/>
                      <a:pt x="281" y="72"/>
                    </a:cubicBezTo>
                    <a:cubicBezTo>
                      <a:pt x="281" y="72"/>
                      <a:pt x="281" y="71"/>
                      <a:pt x="282" y="71"/>
                    </a:cubicBezTo>
                    <a:cubicBezTo>
                      <a:pt x="282" y="72"/>
                      <a:pt x="282" y="72"/>
                      <a:pt x="282" y="72"/>
                    </a:cubicBezTo>
                    <a:cubicBezTo>
                      <a:pt x="282" y="72"/>
                      <a:pt x="282" y="72"/>
                      <a:pt x="282" y="72"/>
                    </a:cubicBezTo>
                    <a:cubicBezTo>
                      <a:pt x="282" y="72"/>
                      <a:pt x="281" y="72"/>
                      <a:pt x="281" y="72"/>
                    </a:cubicBezTo>
                    <a:cubicBezTo>
                      <a:pt x="281" y="72"/>
                      <a:pt x="281" y="72"/>
                      <a:pt x="281" y="72"/>
                    </a:cubicBezTo>
                    <a:cubicBezTo>
                      <a:pt x="281" y="72"/>
                      <a:pt x="282" y="72"/>
                      <a:pt x="282" y="72"/>
                    </a:cubicBezTo>
                    <a:cubicBezTo>
                      <a:pt x="282" y="72"/>
                      <a:pt x="282" y="72"/>
                      <a:pt x="282" y="72"/>
                    </a:cubicBezTo>
                    <a:cubicBezTo>
                      <a:pt x="282" y="72"/>
                      <a:pt x="282" y="72"/>
                      <a:pt x="282" y="72"/>
                    </a:cubicBezTo>
                    <a:cubicBezTo>
                      <a:pt x="282" y="72"/>
                      <a:pt x="282" y="72"/>
                      <a:pt x="282" y="72"/>
                    </a:cubicBezTo>
                    <a:cubicBezTo>
                      <a:pt x="282" y="72"/>
                      <a:pt x="282" y="72"/>
                      <a:pt x="282" y="72"/>
                    </a:cubicBezTo>
                    <a:cubicBezTo>
                      <a:pt x="282" y="72"/>
                      <a:pt x="282" y="71"/>
                      <a:pt x="282" y="71"/>
                    </a:cubicBezTo>
                    <a:cubicBezTo>
                      <a:pt x="282" y="71"/>
                      <a:pt x="282" y="71"/>
                      <a:pt x="282" y="71"/>
                    </a:cubicBezTo>
                    <a:cubicBezTo>
                      <a:pt x="282" y="71"/>
                      <a:pt x="282" y="71"/>
                      <a:pt x="282" y="71"/>
                    </a:cubicBezTo>
                    <a:cubicBezTo>
                      <a:pt x="282" y="71"/>
                      <a:pt x="282" y="71"/>
                      <a:pt x="283" y="71"/>
                    </a:cubicBezTo>
                    <a:cubicBezTo>
                      <a:pt x="283" y="71"/>
                      <a:pt x="283" y="71"/>
                      <a:pt x="283" y="71"/>
                    </a:cubicBezTo>
                    <a:cubicBezTo>
                      <a:pt x="282" y="72"/>
                      <a:pt x="282" y="72"/>
                      <a:pt x="282" y="72"/>
                    </a:cubicBezTo>
                    <a:cubicBezTo>
                      <a:pt x="282" y="72"/>
                      <a:pt x="282" y="72"/>
                      <a:pt x="282" y="72"/>
                    </a:cubicBezTo>
                    <a:cubicBezTo>
                      <a:pt x="282" y="72"/>
                      <a:pt x="282" y="72"/>
                      <a:pt x="282" y="72"/>
                    </a:cubicBezTo>
                    <a:cubicBezTo>
                      <a:pt x="282" y="72"/>
                      <a:pt x="282" y="72"/>
                      <a:pt x="282" y="72"/>
                    </a:cubicBezTo>
                    <a:cubicBezTo>
                      <a:pt x="282" y="72"/>
                      <a:pt x="282" y="72"/>
                      <a:pt x="282" y="72"/>
                    </a:cubicBezTo>
                    <a:cubicBezTo>
                      <a:pt x="282" y="72"/>
                      <a:pt x="282" y="72"/>
                      <a:pt x="282" y="72"/>
                    </a:cubicBezTo>
                    <a:cubicBezTo>
                      <a:pt x="282" y="72"/>
                      <a:pt x="283" y="72"/>
                      <a:pt x="283" y="72"/>
                    </a:cubicBezTo>
                    <a:cubicBezTo>
                      <a:pt x="283" y="72"/>
                      <a:pt x="283" y="72"/>
                      <a:pt x="283" y="72"/>
                    </a:cubicBezTo>
                    <a:cubicBezTo>
                      <a:pt x="283" y="72"/>
                      <a:pt x="283" y="72"/>
                      <a:pt x="283" y="72"/>
                    </a:cubicBezTo>
                    <a:cubicBezTo>
                      <a:pt x="283" y="72"/>
                      <a:pt x="283" y="72"/>
                      <a:pt x="283" y="72"/>
                    </a:cubicBezTo>
                    <a:cubicBezTo>
                      <a:pt x="283" y="72"/>
                      <a:pt x="283" y="72"/>
                      <a:pt x="282" y="72"/>
                    </a:cubicBezTo>
                    <a:cubicBezTo>
                      <a:pt x="282" y="72"/>
                      <a:pt x="282" y="72"/>
                      <a:pt x="282" y="72"/>
                    </a:cubicBezTo>
                    <a:cubicBezTo>
                      <a:pt x="282" y="73"/>
                      <a:pt x="283" y="73"/>
                      <a:pt x="283" y="73"/>
                    </a:cubicBezTo>
                    <a:cubicBezTo>
                      <a:pt x="283" y="73"/>
                      <a:pt x="283" y="73"/>
                      <a:pt x="283" y="73"/>
                    </a:cubicBezTo>
                    <a:cubicBezTo>
                      <a:pt x="283" y="72"/>
                      <a:pt x="283" y="72"/>
                      <a:pt x="283" y="72"/>
                    </a:cubicBezTo>
                    <a:cubicBezTo>
                      <a:pt x="283" y="72"/>
                      <a:pt x="283" y="72"/>
                      <a:pt x="283" y="72"/>
                    </a:cubicBezTo>
                    <a:cubicBezTo>
                      <a:pt x="283" y="73"/>
                      <a:pt x="283" y="73"/>
                      <a:pt x="283" y="73"/>
                    </a:cubicBezTo>
                    <a:cubicBezTo>
                      <a:pt x="283" y="73"/>
                      <a:pt x="283" y="73"/>
                      <a:pt x="283" y="73"/>
                    </a:cubicBezTo>
                    <a:cubicBezTo>
                      <a:pt x="283" y="73"/>
                      <a:pt x="283" y="73"/>
                      <a:pt x="283" y="73"/>
                    </a:cubicBezTo>
                    <a:cubicBezTo>
                      <a:pt x="283" y="73"/>
                      <a:pt x="283" y="73"/>
                      <a:pt x="283" y="73"/>
                    </a:cubicBezTo>
                    <a:cubicBezTo>
                      <a:pt x="283" y="73"/>
                      <a:pt x="283" y="73"/>
                      <a:pt x="283" y="73"/>
                    </a:cubicBezTo>
                    <a:cubicBezTo>
                      <a:pt x="284" y="73"/>
                      <a:pt x="284" y="73"/>
                      <a:pt x="283" y="73"/>
                    </a:cubicBezTo>
                    <a:cubicBezTo>
                      <a:pt x="283" y="73"/>
                      <a:pt x="283" y="73"/>
                      <a:pt x="283" y="73"/>
                    </a:cubicBezTo>
                    <a:cubicBezTo>
                      <a:pt x="283" y="74"/>
                      <a:pt x="283" y="74"/>
                      <a:pt x="283" y="74"/>
                    </a:cubicBezTo>
                    <a:cubicBezTo>
                      <a:pt x="283" y="74"/>
                      <a:pt x="283" y="74"/>
                      <a:pt x="283" y="74"/>
                    </a:cubicBezTo>
                    <a:cubicBezTo>
                      <a:pt x="283" y="74"/>
                      <a:pt x="283" y="74"/>
                      <a:pt x="283" y="74"/>
                    </a:cubicBezTo>
                    <a:cubicBezTo>
                      <a:pt x="283" y="74"/>
                      <a:pt x="284" y="74"/>
                      <a:pt x="284" y="73"/>
                    </a:cubicBezTo>
                    <a:cubicBezTo>
                      <a:pt x="284" y="73"/>
                      <a:pt x="284" y="73"/>
                      <a:pt x="284" y="73"/>
                    </a:cubicBezTo>
                    <a:cubicBezTo>
                      <a:pt x="284" y="74"/>
                      <a:pt x="284" y="74"/>
                      <a:pt x="284" y="74"/>
                    </a:cubicBezTo>
                    <a:cubicBezTo>
                      <a:pt x="284" y="74"/>
                      <a:pt x="284" y="74"/>
                      <a:pt x="284" y="74"/>
                    </a:cubicBezTo>
                    <a:cubicBezTo>
                      <a:pt x="284" y="74"/>
                      <a:pt x="284" y="74"/>
                      <a:pt x="284" y="74"/>
                    </a:cubicBezTo>
                    <a:cubicBezTo>
                      <a:pt x="284" y="74"/>
                      <a:pt x="284" y="74"/>
                      <a:pt x="284" y="74"/>
                    </a:cubicBezTo>
                    <a:cubicBezTo>
                      <a:pt x="284" y="73"/>
                      <a:pt x="284" y="73"/>
                      <a:pt x="285" y="73"/>
                    </a:cubicBezTo>
                    <a:cubicBezTo>
                      <a:pt x="285" y="73"/>
                      <a:pt x="285" y="73"/>
                      <a:pt x="285" y="73"/>
                    </a:cubicBezTo>
                    <a:cubicBezTo>
                      <a:pt x="285" y="73"/>
                      <a:pt x="285" y="73"/>
                      <a:pt x="285" y="73"/>
                    </a:cubicBezTo>
                    <a:cubicBezTo>
                      <a:pt x="285" y="73"/>
                      <a:pt x="285" y="73"/>
                      <a:pt x="285" y="73"/>
                    </a:cubicBezTo>
                    <a:cubicBezTo>
                      <a:pt x="285" y="73"/>
                      <a:pt x="285" y="73"/>
                      <a:pt x="285" y="73"/>
                    </a:cubicBezTo>
                    <a:cubicBezTo>
                      <a:pt x="285" y="73"/>
                      <a:pt x="285" y="73"/>
                      <a:pt x="285" y="73"/>
                    </a:cubicBezTo>
                    <a:cubicBezTo>
                      <a:pt x="285" y="73"/>
                      <a:pt x="285" y="73"/>
                      <a:pt x="285" y="73"/>
                    </a:cubicBezTo>
                    <a:cubicBezTo>
                      <a:pt x="285" y="73"/>
                      <a:pt x="285" y="74"/>
                      <a:pt x="285" y="74"/>
                    </a:cubicBezTo>
                    <a:cubicBezTo>
                      <a:pt x="284" y="74"/>
                      <a:pt x="284" y="74"/>
                      <a:pt x="284" y="74"/>
                    </a:cubicBezTo>
                    <a:cubicBezTo>
                      <a:pt x="284" y="74"/>
                      <a:pt x="284" y="74"/>
                      <a:pt x="284" y="74"/>
                    </a:cubicBezTo>
                    <a:cubicBezTo>
                      <a:pt x="284" y="74"/>
                      <a:pt x="285" y="74"/>
                      <a:pt x="285" y="74"/>
                    </a:cubicBezTo>
                    <a:cubicBezTo>
                      <a:pt x="285" y="74"/>
                      <a:pt x="285" y="74"/>
                      <a:pt x="285" y="74"/>
                    </a:cubicBezTo>
                    <a:cubicBezTo>
                      <a:pt x="285" y="74"/>
                      <a:pt x="285" y="74"/>
                      <a:pt x="285" y="74"/>
                    </a:cubicBezTo>
                    <a:cubicBezTo>
                      <a:pt x="285" y="75"/>
                      <a:pt x="285" y="75"/>
                      <a:pt x="285" y="75"/>
                    </a:cubicBezTo>
                    <a:cubicBezTo>
                      <a:pt x="285" y="75"/>
                      <a:pt x="285" y="74"/>
                      <a:pt x="285" y="74"/>
                    </a:cubicBezTo>
                    <a:cubicBezTo>
                      <a:pt x="285" y="74"/>
                      <a:pt x="285" y="74"/>
                      <a:pt x="285" y="74"/>
                    </a:cubicBezTo>
                    <a:cubicBezTo>
                      <a:pt x="285" y="74"/>
                      <a:pt x="285" y="74"/>
                      <a:pt x="285" y="74"/>
                    </a:cubicBezTo>
                    <a:cubicBezTo>
                      <a:pt x="285" y="74"/>
                      <a:pt x="285" y="74"/>
                      <a:pt x="285" y="74"/>
                    </a:cubicBezTo>
                    <a:cubicBezTo>
                      <a:pt x="285" y="74"/>
                      <a:pt x="285" y="74"/>
                      <a:pt x="285" y="74"/>
                    </a:cubicBezTo>
                    <a:cubicBezTo>
                      <a:pt x="285" y="74"/>
                      <a:pt x="285" y="74"/>
                      <a:pt x="285" y="74"/>
                    </a:cubicBezTo>
                    <a:cubicBezTo>
                      <a:pt x="285" y="74"/>
                      <a:pt x="285" y="74"/>
                      <a:pt x="285" y="74"/>
                    </a:cubicBezTo>
                    <a:cubicBezTo>
                      <a:pt x="285" y="74"/>
                      <a:pt x="285" y="74"/>
                      <a:pt x="285" y="74"/>
                    </a:cubicBezTo>
                    <a:cubicBezTo>
                      <a:pt x="286" y="74"/>
                      <a:pt x="286" y="74"/>
                      <a:pt x="286" y="74"/>
                    </a:cubicBezTo>
                    <a:cubicBezTo>
                      <a:pt x="286" y="74"/>
                      <a:pt x="286" y="74"/>
                      <a:pt x="286" y="74"/>
                    </a:cubicBezTo>
                    <a:cubicBezTo>
                      <a:pt x="286" y="74"/>
                      <a:pt x="286" y="74"/>
                      <a:pt x="286" y="74"/>
                    </a:cubicBezTo>
                    <a:cubicBezTo>
                      <a:pt x="286" y="74"/>
                      <a:pt x="286" y="74"/>
                      <a:pt x="286" y="74"/>
                    </a:cubicBezTo>
                    <a:cubicBezTo>
                      <a:pt x="286" y="74"/>
                      <a:pt x="286" y="74"/>
                      <a:pt x="286" y="74"/>
                    </a:cubicBezTo>
                    <a:cubicBezTo>
                      <a:pt x="286" y="74"/>
                      <a:pt x="286" y="74"/>
                      <a:pt x="286" y="74"/>
                    </a:cubicBezTo>
                    <a:cubicBezTo>
                      <a:pt x="286" y="74"/>
                      <a:pt x="286" y="74"/>
                      <a:pt x="286" y="74"/>
                    </a:cubicBezTo>
                    <a:cubicBezTo>
                      <a:pt x="286" y="74"/>
                      <a:pt x="286" y="74"/>
                      <a:pt x="286" y="74"/>
                    </a:cubicBezTo>
                    <a:cubicBezTo>
                      <a:pt x="286" y="74"/>
                      <a:pt x="286" y="74"/>
                      <a:pt x="286" y="74"/>
                    </a:cubicBezTo>
                    <a:cubicBezTo>
                      <a:pt x="286" y="74"/>
                      <a:pt x="285" y="74"/>
                      <a:pt x="285" y="75"/>
                    </a:cubicBezTo>
                    <a:cubicBezTo>
                      <a:pt x="285" y="75"/>
                      <a:pt x="285" y="75"/>
                      <a:pt x="286" y="75"/>
                    </a:cubicBezTo>
                    <a:cubicBezTo>
                      <a:pt x="286" y="75"/>
                      <a:pt x="286" y="75"/>
                      <a:pt x="286" y="75"/>
                    </a:cubicBezTo>
                    <a:cubicBezTo>
                      <a:pt x="286" y="75"/>
                      <a:pt x="286" y="75"/>
                      <a:pt x="286" y="75"/>
                    </a:cubicBezTo>
                    <a:cubicBezTo>
                      <a:pt x="286" y="75"/>
                      <a:pt x="286" y="75"/>
                      <a:pt x="286" y="74"/>
                    </a:cubicBezTo>
                    <a:cubicBezTo>
                      <a:pt x="286" y="74"/>
                      <a:pt x="286" y="74"/>
                      <a:pt x="286" y="74"/>
                    </a:cubicBezTo>
                    <a:cubicBezTo>
                      <a:pt x="286" y="74"/>
                      <a:pt x="286" y="74"/>
                      <a:pt x="286"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5"/>
                      <a:pt x="287" y="75"/>
                    </a:cubicBezTo>
                    <a:cubicBezTo>
                      <a:pt x="287" y="75"/>
                      <a:pt x="287" y="75"/>
                      <a:pt x="287" y="75"/>
                    </a:cubicBezTo>
                    <a:cubicBezTo>
                      <a:pt x="287" y="75"/>
                      <a:pt x="287" y="75"/>
                      <a:pt x="287" y="75"/>
                    </a:cubicBezTo>
                    <a:cubicBezTo>
                      <a:pt x="287" y="75"/>
                      <a:pt x="287" y="75"/>
                      <a:pt x="287" y="75"/>
                    </a:cubicBezTo>
                    <a:cubicBezTo>
                      <a:pt x="287" y="75"/>
                      <a:pt x="287" y="75"/>
                      <a:pt x="287" y="75"/>
                    </a:cubicBezTo>
                    <a:cubicBezTo>
                      <a:pt x="287" y="75"/>
                      <a:pt x="287" y="75"/>
                      <a:pt x="287" y="75"/>
                    </a:cubicBezTo>
                    <a:cubicBezTo>
                      <a:pt x="286" y="75"/>
                      <a:pt x="286" y="75"/>
                      <a:pt x="286" y="75"/>
                    </a:cubicBezTo>
                    <a:cubicBezTo>
                      <a:pt x="286" y="74"/>
                      <a:pt x="286" y="75"/>
                      <a:pt x="286" y="75"/>
                    </a:cubicBezTo>
                    <a:cubicBezTo>
                      <a:pt x="286" y="75"/>
                      <a:pt x="286" y="75"/>
                      <a:pt x="286" y="75"/>
                    </a:cubicBezTo>
                    <a:cubicBezTo>
                      <a:pt x="286" y="75"/>
                      <a:pt x="286" y="75"/>
                      <a:pt x="286" y="75"/>
                    </a:cubicBezTo>
                    <a:cubicBezTo>
                      <a:pt x="286" y="75"/>
                      <a:pt x="285" y="75"/>
                      <a:pt x="285" y="75"/>
                    </a:cubicBezTo>
                    <a:cubicBezTo>
                      <a:pt x="285" y="76"/>
                      <a:pt x="285" y="76"/>
                      <a:pt x="285" y="76"/>
                    </a:cubicBezTo>
                    <a:cubicBezTo>
                      <a:pt x="285" y="76"/>
                      <a:pt x="286" y="76"/>
                      <a:pt x="286" y="76"/>
                    </a:cubicBezTo>
                    <a:cubicBezTo>
                      <a:pt x="286" y="76"/>
                      <a:pt x="286" y="76"/>
                      <a:pt x="286" y="76"/>
                    </a:cubicBezTo>
                    <a:cubicBezTo>
                      <a:pt x="286" y="76"/>
                      <a:pt x="286" y="76"/>
                      <a:pt x="286" y="76"/>
                    </a:cubicBezTo>
                    <a:cubicBezTo>
                      <a:pt x="286" y="76"/>
                      <a:pt x="286" y="76"/>
                      <a:pt x="286" y="76"/>
                    </a:cubicBezTo>
                    <a:cubicBezTo>
                      <a:pt x="286" y="76"/>
                      <a:pt x="286" y="76"/>
                      <a:pt x="287" y="76"/>
                    </a:cubicBezTo>
                    <a:cubicBezTo>
                      <a:pt x="287" y="76"/>
                      <a:pt x="287" y="76"/>
                      <a:pt x="287" y="76"/>
                    </a:cubicBezTo>
                    <a:cubicBezTo>
                      <a:pt x="287" y="76"/>
                      <a:pt x="287" y="76"/>
                      <a:pt x="287" y="76"/>
                    </a:cubicBezTo>
                    <a:cubicBezTo>
                      <a:pt x="287" y="76"/>
                      <a:pt x="287" y="76"/>
                      <a:pt x="287" y="76"/>
                    </a:cubicBezTo>
                    <a:cubicBezTo>
                      <a:pt x="287" y="76"/>
                      <a:pt x="287" y="76"/>
                      <a:pt x="287" y="76"/>
                    </a:cubicBezTo>
                    <a:cubicBezTo>
                      <a:pt x="287" y="76"/>
                      <a:pt x="287" y="76"/>
                      <a:pt x="287" y="76"/>
                    </a:cubicBezTo>
                    <a:cubicBezTo>
                      <a:pt x="287" y="76"/>
                      <a:pt x="288" y="76"/>
                      <a:pt x="288" y="76"/>
                    </a:cubicBezTo>
                    <a:cubicBezTo>
                      <a:pt x="288" y="76"/>
                      <a:pt x="288" y="75"/>
                      <a:pt x="288" y="75"/>
                    </a:cubicBezTo>
                    <a:cubicBezTo>
                      <a:pt x="288" y="75"/>
                      <a:pt x="288" y="75"/>
                      <a:pt x="289" y="75"/>
                    </a:cubicBezTo>
                    <a:cubicBezTo>
                      <a:pt x="289" y="75"/>
                      <a:pt x="289" y="75"/>
                      <a:pt x="289" y="76"/>
                    </a:cubicBezTo>
                    <a:cubicBezTo>
                      <a:pt x="289" y="76"/>
                      <a:pt x="289" y="75"/>
                      <a:pt x="289" y="75"/>
                    </a:cubicBezTo>
                    <a:cubicBezTo>
                      <a:pt x="289" y="75"/>
                      <a:pt x="289" y="75"/>
                      <a:pt x="289" y="75"/>
                    </a:cubicBezTo>
                    <a:cubicBezTo>
                      <a:pt x="289" y="75"/>
                      <a:pt x="288" y="75"/>
                      <a:pt x="288" y="75"/>
                    </a:cubicBezTo>
                    <a:cubicBezTo>
                      <a:pt x="288" y="75"/>
                      <a:pt x="288" y="75"/>
                      <a:pt x="288" y="76"/>
                    </a:cubicBezTo>
                    <a:cubicBezTo>
                      <a:pt x="288" y="76"/>
                      <a:pt x="288" y="76"/>
                      <a:pt x="288" y="76"/>
                    </a:cubicBezTo>
                    <a:cubicBezTo>
                      <a:pt x="288" y="76"/>
                      <a:pt x="288" y="76"/>
                      <a:pt x="287" y="76"/>
                    </a:cubicBezTo>
                    <a:cubicBezTo>
                      <a:pt x="287" y="76"/>
                      <a:pt x="287" y="76"/>
                      <a:pt x="287" y="76"/>
                    </a:cubicBezTo>
                    <a:cubicBezTo>
                      <a:pt x="287" y="76"/>
                      <a:pt x="287" y="76"/>
                      <a:pt x="287" y="76"/>
                    </a:cubicBezTo>
                    <a:cubicBezTo>
                      <a:pt x="286" y="76"/>
                      <a:pt x="286" y="76"/>
                      <a:pt x="286" y="76"/>
                    </a:cubicBezTo>
                    <a:cubicBezTo>
                      <a:pt x="286" y="77"/>
                      <a:pt x="286" y="77"/>
                      <a:pt x="286" y="77"/>
                    </a:cubicBezTo>
                    <a:cubicBezTo>
                      <a:pt x="286" y="77"/>
                      <a:pt x="287" y="77"/>
                      <a:pt x="287" y="77"/>
                    </a:cubicBezTo>
                    <a:cubicBezTo>
                      <a:pt x="287" y="77"/>
                      <a:pt x="288" y="77"/>
                      <a:pt x="288" y="77"/>
                    </a:cubicBezTo>
                    <a:cubicBezTo>
                      <a:pt x="288" y="77"/>
                      <a:pt x="288" y="77"/>
                      <a:pt x="288" y="77"/>
                    </a:cubicBezTo>
                    <a:cubicBezTo>
                      <a:pt x="288" y="76"/>
                      <a:pt x="288" y="76"/>
                      <a:pt x="288" y="76"/>
                    </a:cubicBezTo>
                    <a:cubicBezTo>
                      <a:pt x="288" y="76"/>
                      <a:pt x="288" y="76"/>
                      <a:pt x="288" y="76"/>
                    </a:cubicBezTo>
                    <a:cubicBezTo>
                      <a:pt x="288" y="76"/>
                      <a:pt x="288" y="76"/>
                      <a:pt x="288" y="76"/>
                    </a:cubicBezTo>
                    <a:cubicBezTo>
                      <a:pt x="288" y="76"/>
                      <a:pt x="288" y="76"/>
                      <a:pt x="288" y="76"/>
                    </a:cubicBezTo>
                    <a:cubicBezTo>
                      <a:pt x="288" y="76"/>
                      <a:pt x="288" y="76"/>
                      <a:pt x="289" y="76"/>
                    </a:cubicBezTo>
                    <a:cubicBezTo>
                      <a:pt x="289" y="76"/>
                      <a:pt x="289" y="76"/>
                      <a:pt x="289" y="76"/>
                    </a:cubicBezTo>
                    <a:cubicBezTo>
                      <a:pt x="289" y="76"/>
                      <a:pt x="289" y="76"/>
                      <a:pt x="289" y="76"/>
                    </a:cubicBezTo>
                    <a:cubicBezTo>
                      <a:pt x="289" y="76"/>
                      <a:pt x="288" y="76"/>
                      <a:pt x="288" y="76"/>
                    </a:cubicBezTo>
                    <a:cubicBezTo>
                      <a:pt x="288" y="76"/>
                      <a:pt x="288" y="76"/>
                      <a:pt x="288" y="76"/>
                    </a:cubicBezTo>
                    <a:cubicBezTo>
                      <a:pt x="288" y="76"/>
                      <a:pt x="288" y="76"/>
                      <a:pt x="288" y="76"/>
                    </a:cubicBezTo>
                    <a:cubicBezTo>
                      <a:pt x="288" y="76"/>
                      <a:pt x="288" y="76"/>
                      <a:pt x="288" y="76"/>
                    </a:cubicBezTo>
                    <a:cubicBezTo>
                      <a:pt x="288" y="76"/>
                      <a:pt x="288" y="76"/>
                      <a:pt x="288" y="77"/>
                    </a:cubicBezTo>
                    <a:cubicBezTo>
                      <a:pt x="288" y="77"/>
                      <a:pt x="288" y="77"/>
                      <a:pt x="288" y="77"/>
                    </a:cubicBezTo>
                    <a:cubicBezTo>
                      <a:pt x="288" y="77"/>
                      <a:pt x="288" y="77"/>
                      <a:pt x="288" y="77"/>
                    </a:cubicBezTo>
                    <a:cubicBezTo>
                      <a:pt x="287" y="77"/>
                      <a:pt x="287" y="77"/>
                      <a:pt x="287" y="77"/>
                    </a:cubicBezTo>
                    <a:cubicBezTo>
                      <a:pt x="287" y="77"/>
                      <a:pt x="287" y="77"/>
                      <a:pt x="287" y="77"/>
                    </a:cubicBezTo>
                    <a:cubicBezTo>
                      <a:pt x="287" y="77"/>
                      <a:pt x="287" y="77"/>
                      <a:pt x="287" y="78"/>
                    </a:cubicBezTo>
                    <a:cubicBezTo>
                      <a:pt x="287" y="78"/>
                      <a:pt x="287" y="78"/>
                      <a:pt x="287" y="78"/>
                    </a:cubicBezTo>
                    <a:cubicBezTo>
                      <a:pt x="287" y="78"/>
                      <a:pt x="287" y="78"/>
                      <a:pt x="287" y="78"/>
                    </a:cubicBezTo>
                    <a:cubicBezTo>
                      <a:pt x="287" y="78"/>
                      <a:pt x="287" y="79"/>
                      <a:pt x="287" y="79"/>
                    </a:cubicBezTo>
                    <a:cubicBezTo>
                      <a:pt x="288" y="79"/>
                      <a:pt x="288" y="79"/>
                      <a:pt x="288" y="79"/>
                    </a:cubicBezTo>
                    <a:cubicBezTo>
                      <a:pt x="288" y="79"/>
                      <a:pt x="288" y="79"/>
                      <a:pt x="288" y="79"/>
                    </a:cubicBezTo>
                    <a:cubicBezTo>
                      <a:pt x="288" y="79"/>
                      <a:pt x="288" y="79"/>
                      <a:pt x="288" y="80"/>
                    </a:cubicBezTo>
                    <a:cubicBezTo>
                      <a:pt x="288" y="80"/>
                      <a:pt x="288" y="80"/>
                      <a:pt x="288" y="80"/>
                    </a:cubicBezTo>
                    <a:cubicBezTo>
                      <a:pt x="288" y="80"/>
                      <a:pt x="288" y="80"/>
                      <a:pt x="288" y="80"/>
                    </a:cubicBezTo>
                    <a:cubicBezTo>
                      <a:pt x="288" y="80"/>
                      <a:pt x="288" y="80"/>
                      <a:pt x="288" y="81"/>
                    </a:cubicBezTo>
                    <a:cubicBezTo>
                      <a:pt x="288" y="81"/>
                      <a:pt x="288" y="81"/>
                      <a:pt x="288" y="81"/>
                    </a:cubicBezTo>
                    <a:cubicBezTo>
                      <a:pt x="288" y="81"/>
                      <a:pt x="289" y="81"/>
                      <a:pt x="289" y="81"/>
                    </a:cubicBezTo>
                    <a:cubicBezTo>
                      <a:pt x="289" y="82"/>
                      <a:pt x="289" y="82"/>
                      <a:pt x="289" y="82"/>
                    </a:cubicBezTo>
                    <a:cubicBezTo>
                      <a:pt x="290" y="82"/>
                      <a:pt x="290" y="82"/>
                      <a:pt x="290" y="82"/>
                    </a:cubicBezTo>
                    <a:cubicBezTo>
                      <a:pt x="290" y="82"/>
                      <a:pt x="290" y="83"/>
                      <a:pt x="291" y="83"/>
                    </a:cubicBezTo>
                    <a:cubicBezTo>
                      <a:pt x="291" y="83"/>
                      <a:pt x="291" y="83"/>
                      <a:pt x="291" y="83"/>
                    </a:cubicBezTo>
                    <a:cubicBezTo>
                      <a:pt x="291" y="83"/>
                      <a:pt x="291" y="83"/>
                      <a:pt x="291" y="83"/>
                    </a:cubicBezTo>
                    <a:cubicBezTo>
                      <a:pt x="291" y="83"/>
                      <a:pt x="291" y="83"/>
                      <a:pt x="291" y="83"/>
                    </a:cubicBezTo>
                    <a:cubicBezTo>
                      <a:pt x="291" y="84"/>
                      <a:pt x="291" y="84"/>
                      <a:pt x="291" y="84"/>
                    </a:cubicBezTo>
                    <a:cubicBezTo>
                      <a:pt x="291" y="84"/>
                      <a:pt x="291" y="84"/>
                      <a:pt x="292" y="84"/>
                    </a:cubicBezTo>
                    <a:cubicBezTo>
                      <a:pt x="292" y="84"/>
                      <a:pt x="292" y="84"/>
                      <a:pt x="292" y="84"/>
                    </a:cubicBezTo>
                    <a:cubicBezTo>
                      <a:pt x="292" y="84"/>
                      <a:pt x="292" y="84"/>
                      <a:pt x="292" y="84"/>
                    </a:cubicBezTo>
                    <a:cubicBezTo>
                      <a:pt x="292" y="84"/>
                      <a:pt x="292" y="84"/>
                      <a:pt x="292" y="84"/>
                    </a:cubicBezTo>
                    <a:cubicBezTo>
                      <a:pt x="293" y="84"/>
                      <a:pt x="293" y="84"/>
                      <a:pt x="293" y="85"/>
                    </a:cubicBezTo>
                    <a:cubicBezTo>
                      <a:pt x="293" y="85"/>
                      <a:pt x="293" y="85"/>
                      <a:pt x="293" y="85"/>
                    </a:cubicBezTo>
                    <a:cubicBezTo>
                      <a:pt x="293" y="85"/>
                      <a:pt x="293" y="85"/>
                      <a:pt x="293" y="85"/>
                    </a:cubicBezTo>
                    <a:cubicBezTo>
                      <a:pt x="294" y="85"/>
                      <a:pt x="294" y="85"/>
                      <a:pt x="294" y="85"/>
                    </a:cubicBezTo>
                    <a:cubicBezTo>
                      <a:pt x="294" y="85"/>
                      <a:pt x="294" y="85"/>
                      <a:pt x="294" y="86"/>
                    </a:cubicBezTo>
                    <a:cubicBezTo>
                      <a:pt x="295" y="86"/>
                      <a:pt x="295" y="86"/>
                      <a:pt x="295" y="86"/>
                    </a:cubicBezTo>
                    <a:cubicBezTo>
                      <a:pt x="295" y="86"/>
                      <a:pt x="295" y="86"/>
                      <a:pt x="295" y="86"/>
                    </a:cubicBezTo>
                    <a:cubicBezTo>
                      <a:pt x="295" y="86"/>
                      <a:pt x="295" y="86"/>
                      <a:pt x="295" y="86"/>
                    </a:cubicBezTo>
                    <a:cubicBezTo>
                      <a:pt x="295" y="86"/>
                      <a:pt x="295" y="86"/>
                      <a:pt x="295" y="86"/>
                    </a:cubicBezTo>
                    <a:cubicBezTo>
                      <a:pt x="295" y="87"/>
                      <a:pt x="295" y="87"/>
                      <a:pt x="295" y="87"/>
                    </a:cubicBezTo>
                    <a:cubicBezTo>
                      <a:pt x="295" y="87"/>
                      <a:pt x="296" y="87"/>
                      <a:pt x="296" y="87"/>
                    </a:cubicBezTo>
                    <a:cubicBezTo>
                      <a:pt x="296" y="86"/>
                      <a:pt x="296" y="86"/>
                      <a:pt x="296" y="86"/>
                    </a:cubicBezTo>
                    <a:cubicBezTo>
                      <a:pt x="296" y="86"/>
                      <a:pt x="296" y="86"/>
                      <a:pt x="296" y="86"/>
                    </a:cubicBezTo>
                    <a:cubicBezTo>
                      <a:pt x="296" y="86"/>
                      <a:pt x="296" y="87"/>
                      <a:pt x="297" y="87"/>
                    </a:cubicBezTo>
                    <a:cubicBezTo>
                      <a:pt x="297" y="87"/>
                      <a:pt x="297" y="86"/>
                      <a:pt x="297" y="86"/>
                    </a:cubicBezTo>
                    <a:cubicBezTo>
                      <a:pt x="297" y="86"/>
                      <a:pt x="297" y="86"/>
                      <a:pt x="297" y="86"/>
                    </a:cubicBezTo>
                    <a:cubicBezTo>
                      <a:pt x="297" y="86"/>
                      <a:pt x="297" y="86"/>
                      <a:pt x="297" y="86"/>
                    </a:cubicBezTo>
                    <a:cubicBezTo>
                      <a:pt x="297" y="86"/>
                      <a:pt x="297" y="86"/>
                      <a:pt x="297" y="86"/>
                    </a:cubicBezTo>
                    <a:cubicBezTo>
                      <a:pt x="297" y="86"/>
                      <a:pt x="298" y="86"/>
                      <a:pt x="298" y="86"/>
                    </a:cubicBezTo>
                    <a:cubicBezTo>
                      <a:pt x="298" y="86"/>
                      <a:pt x="297" y="86"/>
                      <a:pt x="297" y="86"/>
                    </a:cubicBezTo>
                    <a:cubicBezTo>
                      <a:pt x="297" y="86"/>
                      <a:pt x="297" y="86"/>
                      <a:pt x="297" y="86"/>
                    </a:cubicBezTo>
                    <a:cubicBezTo>
                      <a:pt x="297" y="86"/>
                      <a:pt x="297" y="86"/>
                      <a:pt x="297" y="87"/>
                    </a:cubicBezTo>
                    <a:cubicBezTo>
                      <a:pt x="297" y="87"/>
                      <a:pt x="297" y="87"/>
                      <a:pt x="297" y="87"/>
                    </a:cubicBezTo>
                    <a:cubicBezTo>
                      <a:pt x="297" y="87"/>
                      <a:pt x="297" y="87"/>
                      <a:pt x="296" y="87"/>
                    </a:cubicBezTo>
                    <a:cubicBezTo>
                      <a:pt x="296" y="87"/>
                      <a:pt x="296" y="87"/>
                      <a:pt x="296" y="87"/>
                    </a:cubicBezTo>
                    <a:cubicBezTo>
                      <a:pt x="296" y="87"/>
                      <a:pt x="296" y="87"/>
                      <a:pt x="296" y="87"/>
                    </a:cubicBezTo>
                    <a:cubicBezTo>
                      <a:pt x="296" y="86"/>
                      <a:pt x="296" y="86"/>
                      <a:pt x="296" y="86"/>
                    </a:cubicBezTo>
                    <a:cubicBezTo>
                      <a:pt x="296" y="86"/>
                      <a:pt x="296" y="87"/>
                      <a:pt x="296" y="87"/>
                    </a:cubicBezTo>
                    <a:cubicBezTo>
                      <a:pt x="296" y="87"/>
                      <a:pt x="296" y="87"/>
                      <a:pt x="296" y="87"/>
                    </a:cubicBezTo>
                    <a:cubicBezTo>
                      <a:pt x="296" y="87"/>
                      <a:pt x="296" y="87"/>
                      <a:pt x="295" y="87"/>
                    </a:cubicBezTo>
                    <a:cubicBezTo>
                      <a:pt x="295" y="87"/>
                      <a:pt x="295" y="87"/>
                      <a:pt x="295" y="87"/>
                    </a:cubicBezTo>
                    <a:cubicBezTo>
                      <a:pt x="295" y="87"/>
                      <a:pt x="295" y="86"/>
                      <a:pt x="295" y="86"/>
                    </a:cubicBezTo>
                    <a:cubicBezTo>
                      <a:pt x="295" y="86"/>
                      <a:pt x="295" y="86"/>
                      <a:pt x="295" y="86"/>
                    </a:cubicBezTo>
                    <a:cubicBezTo>
                      <a:pt x="295" y="86"/>
                      <a:pt x="294" y="86"/>
                      <a:pt x="294" y="86"/>
                    </a:cubicBezTo>
                    <a:cubicBezTo>
                      <a:pt x="294" y="86"/>
                      <a:pt x="295" y="86"/>
                      <a:pt x="295" y="86"/>
                    </a:cubicBezTo>
                    <a:cubicBezTo>
                      <a:pt x="295" y="86"/>
                      <a:pt x="295" y="86"/>
                      <a:pt x="295" y="86"/>
                    </a:cubicBezTo>
                    <a:cubicBezTo>
                      <a:pt x="295" y="87"/>
                      <a:pt x="295" y="87"/>
                      <a:pt x="295" y="87"/>
                    </a:cubicBezTo>
                    <a:cubicBezTo>
                      <a:pt x="295" y="87"/>
                      <a:pt x="294" y="87"/>
                      <a:pt x="294" y="87"/>
                    </a:cubicBezTo>
                    <a:cubicBezTo>
                      <a:pt x="294" y="87"/>
                      <a:pt x="294" y="87"/>
                      <a:pt x="294" y="87"/>
                    </a:cubicBezTo>
                    <a:cubicBezTo>
                      <a:pt x="294" y="87"/>
                      <a:pt x="294" y="86"/>
                      <a:pt x="294" y="86"/>
                    </a:cubicBezTo>
                    <a:cubicBezTo>
                      <a:pt x="294" y="86"/>
                      <a:pt x="294" y="86"/>
                      <a:pt x="294" y="86"/>
                    </a:cubicBezTo>
                    <a:cubicBezTo>
                      <a:pt x="294" y="86"/>
                      <a:pt x="294" y="86"/>
                      <a:pt x="294" y="86"/>
                    </a:cubicBezTo>
                    <a:cubicBezTo>
                      <a:pt x="293" y="86"/>
                      <a:pt x="293" y="86"/>
                      <a:pt x="293" y="86"/>
                    </a:cubicBezTo>
                    <a:cubicBezTo>
                      <a:pt x="293" y="87"/>
                      <a:pt x="293" y="87"/>
                      <a:pt x="293" y="87"/>
                    </a:cubicBezTo>
                    <a:cubicBezTo>
                      <a:pt x="293" y="87"/>
                      <a:pt x="292" y="87"/>
                      <a:pt x="292" y="87"/>
                    </a:cubicBezTo>
                    <a:cubicBezTo>
                      <a:pt x="292" y="87"/>
                      <a:pt x="292" y="87"/>
                      <a:pt x="292" y="86"/>
                    </a:cubicBezTo>
                    <a:cubicBezTo>
                      <a:pt x="292" y="86"/>
                      <a:pt x="292" y="86"/>
                      <a:pt x="292" y="86"/>
                    </a:cubicBezTo>
                    <a:cubicBezTo>
                      <a:pt x="292" y="86"/>
                      <a:pt x="291" y="86"/>
                      <a:pt x="291" y="86"/>
                    </a:cubicBezTo>
                    <a:cubicBezTo>
                      <a:pt x="291" y="86"/>
                      <a:pt x="291" y="86"/>
                      <a:pt x="291" y="86"/>
                    </a:cubicBezTo>
                    <a:cubicBezTo>
                      <a:pt x="291" y="86"/>
                      <a:pt x="291" y="86"/>
                      <a:pt x="291" y="86"/>
                    </a:cubicBezTo>
                    <a:cubicBezTo>
                      <a:pt x="290" y="86"/>
                      <a:pt x="290" y="86"/>
                      <a:pt x="290" y="86"/>
                    </a:cubicBezTo>
                    <a:cubicBezTo>
                      <a:pt x="290" y="86"/>
                      <a:pt x="290" y="86"/>
                      <a:pt x="290" y="86"/>
                    </a:cubicBezTo>
                    <a:cubicBezTo>
                      <a:pt x="290" y="86"/>
                      <a:pt x="290" y="86"/>
                      <a:pt x="290" y="86"/>
                    </a:cubicBezTo>
                    <a:cubicBezTo>
                      <a:pt x="290" y="86"/>
                      <a:pt x="290" y="86"/>
                      <a:pt x="290" y="86"/>
                    </a:cubicBezTo>
                    <a:cubicBezTo>
                      <a:pt x="290" y="86"/>
                      <a:pt x="290" y="86"/>
                      <a:pt x="290" y="86"/>
                    </a:cubicBezTo>
                    <a:cubicBezTo>
                      <a:pt x="290" y="87"/>
                      <a:pt x="290" y="87"/>
                      <a:pt x="290" y="87"/>
                    </a:cubicBezTo>
                    <a:cubicBezTo>
                      <a:pt x="290" y="87"/>
                      <a:pt x="290" y="87"/>
                      <a:pt x="291" y="87"/>
                    </a:cubicBezTo>
                    <a:cubicBezTo>
                      <a:pt x="291" y="87"/>
                      <a:pt x="291" y="87"/>
                      <a:pt x="291" y="87"/>
                    </a:cubicBezTo>
                    <a:cubicBezTo>
                      <a:pt x="291" y="87"/>
                      <a:pt x="291" y="87"/>
                      <a:pt x="291" y="87"/>
                    </a:cubicBezTo>
                    <a:cubicBezTo>
                      <a:pt x="291" y="88"/>
                      <a:pt x="292" y="88"/>
                      <a:pt x="292" y="88"/>
                    </a:cubicBezTo>
                    <a:cubicBezTo>
                      <a:pt x="292" y="89"/>
                      <a:pt x="292" y="89"/>
                      <a:pt x="292" y="89"/>
                    </a:cubicBezTo>
                    <a:cubicBezTo>
                      <a:pt x="292" y="89"/>
                      <a:pt x="292" y="89"/>
                      <a:pt x="292" y="89"/>
                    </a:cubicBezTo>
                    <a:cubicBezTo>
                      <a:pt x="292" y="89"/>
                      <a:pt x="292" y="89"/>
                      <a:pt x="293" y="89"/>
                    </a:cubicBezTo>
                    <a:cubicBezTo>
                      <a:pt x="293" y="89"/>
                      <a:pt x="293" y="89"/>
                      <a:pt x="293" y="89"/>
                    </a:cubicBezTo>
                    <a:cubicBezTo>
                      <a:pt x="293" y="89"/>
                      <a:pt x="292" y="89"/>
                      <a:pt x="292" y="89"/>
                    </a:cubicBezTo>
                    <a:cubicBezTo>
                      <a:pt x="292" y="89"/>
                      <a:pt x="292" y="90"/>
                      <a:pt x="292" y="90"/>
                    </a:cubicBezTo>
                    <a:cubicBezTo>
                      <a:pt x="292" y="90"/>
                      <a:pt x="292" y="90"/>
                      <a:pt x="292" y="90"/>
                    </a:cubicBezTo>
                    <a:cubicBezTo>
                      <a:pt x="292" y="90"/>
                      <a:pt x="292" y="90"/>
                      <a:pt x="292" y="90"/>
                    </a:cubicBezTo>
                    <a:cubicBezTo>
                      <a:pt x="292" y="90"/>
                      <a:pt x="292" y="91"/>
                      <a:pt x="292" y="91"/>
                    </a:cubicBezTo>
                    <a:cubicBezTo>
                      <a:pt x="292" y="91"/>
                      <a:pt x="292" y="91"/>
                      <a:pt x="292" y="91"/>
                    </a:cubicBezTo>
                    <a:cubicBezTo>
                      <a:pt x="292" y="91"/>
                      <a:pt x="291" y="91"/>
                      <a:pt x="291" y="91"/>
                    </a:cubicBezTo>
                    <a:cubicBezTo>
                      <a:pt x="291" y="91"/>
                      <a:pt x="291" y="92"/>
                      <a:pt x="291" y="92"/>
                    </a:cubicBezTo>
                    <a:cubicBezTo>
                      <a:pt x="291" y="92"/>
                      <a:pt x="291" y="92"/>
                      <a:pt x="291" y="92"/>
                    </a:cubicBezTo>
                    <a:cubicBezTo>
                      <a:pt x="291" y="92"/>
                      <a:pt x="291" y="92"/>
                      <a:pt x="291" y="92"/>
                    </a:cubicBezTo>
                    <a:cubicBezTo>
                      <a:pt x="291" y="92"/>
                      <a:pt x="291" y="92"/>
                      <a:pt x="291" y="92"/>
                    </a:cubicBezTo>
                    <a:cubicBezTo>
                      <a:pt x="291" y="92"/>
                      <a:pt x="291" y="92"/>
                      <a:pt x="291" y="92"/>
                    </a:cubicBezTo>
                    <a:cubicBezTo>
                      <a:pt x="291" y="93"/>
                      <a:pt x="291" y="92"/>
                      <a:pt x="291" y="93"/>
                    </a:cubicBezTo>
                    <a:cubicBezTo>
                      <a:pt x="291" y="93"/>
                      <a:pt x="291" y="93"/>
                      <a:pt x="291" y="93"/>
                    </a:cubicBezTo>
                    <a:cubicBezTo>
                      <a:pt x="291" y="93"/>
                      <a:pt x="291" y="93"/>
                      <a:pt x="291" y="94"/>
                    </a:cubicBezTo>
                    <a:cubicBezTo>
                      <a:pt x="291" y="94"/>
                      <a:pt x="291" y="94"/>
                      <a:pt x="292" y="94"/>
                    </a:cubicBezTo>
                    <a:cubicBezTo>
                      <a:pt x="292" y="94"/>
                      <a:pt x="292" y="94"/>
                      <a:pt x="292" y="94"/>
                    </a:cubicBezTo>
                    <a:cubicBezTo>
                      <a:pt x="292" y="94"/>
                      <a:pt x="292" y="94"/>
                      <a:pt x="292" y="94"/>
                    </a:cubicBezTo>
                    <a:cubicBezTo>
                      <a:pt x="292" y="94"/>
                      <a:pt x="292" y="94"/>
                      <a:pt x="292" y="93"/>
                    </a:cubicBezTo>
                    <a:cubicBezTo>
                      <a:pt x="292" y="93"/>
                      <a:pt x="292" y="93"/>
                      <a:pt x="292" y="93"/>
                    </a:cubicBezTo>
                    <a:cubicBezTo>
                      <a:pt x="292" y="93"/>
                      <a:pt x="292" y="93"/>
                      <a:pt x="292" y="93"/>
                    </a:cubicBezTo>
                    <a:cubicBezTo>
                      <a:pt x="292" y="93"/>
                      <a:pt x="292" y="93"/>
                      <a:pt x="292" y="93"/>
                    </a:cubicBezTo>
                    <a:cubicBezTo>
                      <a:pt x="292" y="93"/>
                      <a:pt x="292" y="93"/>
                      <a:pt x="292" y="93"/>
                    </a:cubicBezTo>
                    <a:cubicBezTo>
                      <a:pt x="292" y="93"/>
                      <a:pt x="292" y="93"/>
                      <a:pt x="292" y="93"/>
                    </a:cubicBezTo>
                    <a:cubicBezTo>
                      <a:pt x="292" y="93"/>
                      <a:pt x="292" y="93"/>
                      <a:pt x="292" y="93"/>
                    </a:cubicBezTo>
                    <a:cubicBezTo>
                      <a:pt x="293" y="93"/>
                      <a:pt x="293" y="93"/>
                      <a:pt x="293" y="93"/>
                    </a:cubicBezTo>
                    <a:cubicBezTo>
                      <a:pt x="293" y="93"/>
                      <a:pt x="293" y="93"/>
                      <a:pt x="293" y="93"/>
                    </a:cubicBezTo>
                    <a:cubicBezTo>
                      <a:pt x="293" y="92"/>
                      <a:pt x="293" y="92"/>
                      <a:pt x="293" y="92"/>
                    </a:cubicBezTo>
                    <a:cubicBezTo>
                      <a:pt x="293" y="92"/>
                      <a:pt x="293" y="92"/>
                      <a:pt x="293" y="92"/>
                    </a:cubicBezTo>
                    <a:cubicBezTo>
                      <a:pt x="293" y="92"/>
                      <a:pt x="293" y="92"/>
                      <a:pt x="294" y="92"/>
                    </a:cubicBezTo>
                    <a:cubicBezTo>
                      <a:pt x="294" y="92"/>
                      <a:pt x="294" y="92"/>
                      <a:pt x="294" y="92"/>
                    </a:cubicBezTo>
                    <a:cubicBezTo>
                      <a:pt x="294" y="92"/>
                      <a:pt x="294" y="92"/>
                      <a:pt x="294" y="92"/>
                    </a:cubicBezTo>
                    <a:cubicBezTo>
                      <a:pt x="294" y="92"/>
                      <a:pt x="293" y="93"/>
                      <a:pt x="293" y="93"/>
                    </a:cubicBezTo>
                    <a:cubicBezTo>
                      <a:pt x="294" y="93"/>
                      <a:pt x="294" y="93"/>
                      <a:pt x="294" y="93"/>
                    </a:cubicBezTo>
                    <a:cubicBezTo>
                      <a:pt x="294" y="93"/>
                      <a:pt x="294" y="93"/>
                      <a:pt x="294" y="93"/>
                    </a:cubicBezTo>
                    <a:cubicBezTo>
                      <a:pt x="294" y="93"/>
                      <a:pt x="294" y="93"/>
                      <a:pt x="294" y="93"/>
                    </a:cubicBezTo>
                    <a:cubicBezTo>
                      <a:pt x="294" y="93"/>
                      <a:pt x="294" y="93"/>
                      <a:pt x="294" y="93"/>
                    </a:cubicBezTo>
                    <a:cubicBezTo>
                      <a:pt x="294" y="93"/>
                      <a:pt x="295" y="93"/>
                      <a:pt x="295" y="93"/>
                    </a:cubicBezTo>
                    <a:cubicBezTo>
                      <a:pt x="295" y="93"/>
                      <a:pt x="295" y="93"/>
                      <a:pt x="295" y="93"/>
                    </a:cubicBezTo>
                    <a:cubicBezTo>
                      <a:pt x="295" y="93"/>
                      <a:pt x="296" y="93"/>
                      <a:pt x="296" y="93"/>
                    </a:cubicBezTo>
                    <a:cubicBezTo>
                      <a:pt x="296" y="93"/>
                      <a:pt x="296" y="93"/>
                      <a:pt x="296" y="93"/>
                    </a:cubicBezTo>
                    <a:cubicBezTo>
                      <a:pt x="296" y="93"/>
                      <a:pt x="296" y="93"/>
                      <a:pt x="296" y="93"/>
                    </a:cubicBezTo>
                    <a:cubicBezTo>
                      <a:pt x="297" y="93"/>
                      <a:pt x="297" y="93"/>
                      <a:pt x="298" y="93"/>
                    </a:cubicBezTo>
                    <a:cubicBezTo>
                      <a:pt x="298" y="93"/>
                      <a:pt x="298" y="93"/>
                      <a:pt x="298" y="93"/>
                    </a:cubicBezTo>
                    <a:cubicBezTo>
                      <a:pt x="298" y="93"/>
                      <a:pt x="298" y="93"/>
                      <a:pt x="298" y="93"/>
                    </a:cubicBezTo>
                    <a:cubicBezTo>
                      <a:pt x="298" y="93"/>
                      <a:pt x="298" y="92"/>
                      <a:pt x="299" y="92"/>
                    </a:cubicBezTo>
                    <a:cubicBezTo>
                      <a:pt x="299" y="92"/>
                      <a:pt x="299" y="92"/>
                      <a:pt x="299" y="92"/>
                    </a:cubicBezTo>
                    <a:cubicBezTo>
                      <a:pt x="299" y="92"/>
                      <a:pt x="299" y="92"/>
                      <a:pt x="299" y="92"/>
                    </a:cubicBezTo>
                    <a:cubicBezTo>
                      <a:pt x="299" y="92"/>
                      <a:pt x="299" y="92"/>
                      <a:pt x="299" y="92"/>
                    </a:cubicBezTo>
                    <a:cubicBezTo>
                      <a:pt x="299" y="92"/>
                      <a:pt x="299" y="92"/>
                      <a:pt x="299" y="92"/>
                    </a:cubicBezTo>
                    <a:cubicBezTo>
                      <a:pt x="299" y="92"/>
                      <a:pt x="299" y="91"/>
                      <a:pt x="299" y="91"/>
                    </a:cubicBezTo>
                    <a:cubicBezTo>
                      <a:pt x="299" y="91"/>
                      <a:pt x="299" y="91"/>
                      <a:pt x="299" y="91"/>
                    </a:cubicBezTo>
                    <a:cubicBezTo>
                      <a:pt x="299" y="92"/>
                      <a:pt x="299" y="92"/>
                      <a:pt x="299" y="92"/>
                    </a:cubicBezTo>
                    <a:cubicBezTo>
                      <a:pt x="299" y="92"/>
                      <a:pt x="299" y="92"/>
                      <a:pt x="299" y="92"/>
                    </a:cubicBezTo>
                    <a:cubicBezTo>
                      <a:pt x="299" y="92"/>
                      <a:pt x="299" y="92"/>
                      <a:pt x="299" y="92"/>
                    </a:cubicBezTo>
                    <a:cubicBezTo>
                      <a:pt x="299" y="92"/>
                      <a:pt x="299" y="92"/>
                      <a:pt x="299" y="92"/>
                    </a:cubicBezTo>
                    <a:cubicBezTo>
                      <a:pt x="299" y="92"/>
                      <a:pt x="299" y="92"/>
                      <a:pt x="299" y="92"/>
                    </a:cubicBezTo>
                    <a:cubicBezTo>
                      <a:pt x="299" y="92"/>
                      <a:pt x="299" y="92"/>
                      <a:pt x="299" y="92"/>
                    </a:cubicBezTo>
                    <a:cubicBezTo>
                      <a:pt x="299" y="92"/>
                      <a:pt x="299" y="92"/>
                      <a:pt x="299" y="93"/>
                    </a:cubicBezTo>
                    <a:cubicBezTo>
                      <a:pt x="299" y="93"/>
                      <a:pt x="299" y="93"/>
                      <a:pt x="298" y="93"/>
                    </a:cubicBezTo>
                    <a:cubicBezTo>
                      <a:pt x="298" y="93"/>
                      <a:pt x="298" y="93"/>
                      <a:pt x="298" y="93"/>
                    </a:cubicBezTo>
                    <a:cubicBezTo>
                      <a:pt x="298" y="93"/>
                      <a:pt x="298" y="93"/>
                      <a:pt x="298" y="93"/>
                    </a:cubicBezTo>
                    <a:cubicBezTo>
                      <a:pt x="298" y="93"/>
                      <a:pt x="299" y="93"/>
                      <a:pt x="299" y="93"/>
                    </a:cubicBezTo>
                    <a:cubicBezTo>
                      <a:pt x="299" y="93"/>
                      <a:pt x="299" y="93"/>
                      <a:pt x="299" y="94"/>
                    </a:cubicBezTo>
                    <a:cubicBezTo>
                      <a:pt x="299" y="94"/>
                      <a:pt x="299" y="94"/>
                      <a:pt x="300" y="94"/>
                    </a:cubicBezTo>
                    <a:cubicBezTo>
                      <a:pt x="300" y="94"/>
                      <a:pt x="300" y="94"/>
                      <a:pt x="300" y="94"/>
                    </a:cubicBezTo>
                    <a:cubicBezTo>
                      <a:pt x="300" y="94"/>
                      <a:pt x="300" y="94"/>
                      <a:pt x="300" y="94"/>
                    </a:cubicBezTo>
                    <a:cubicBezTo>
                      <a:pt x="300" y="94"/>
                      <a:pt x="300" y="94"/>
                      <a:pt x="300" y="94"/>
                    </a:cubicBezTo>
                    <a:cubicBezTo>
                      <a:pt x="300" y="94"/>
                      <a:pt x="300" y="94"/>
                      <a:pt x="300" y="94"/>
                    </a:cubicBezTo>
                    <a:cubicBezTo>
                      <a:pt x="300" y="94"/>
                      <a:pt x="300" y="95"/>
                      <a:pt x="300" y="95"/>
                    </a:cubicBezTo>
                    <a:cubicBezTo>
                      <a:pt x="300" y="95"/>
                      <a:pt x="301" y="95"/>
                      <a:pt x="301" y="95"/>
                    </a:cubicBezTo>
                    <a:cubicBezTo>
                      <a:pt x="301" y="95"/>
                      <a:pt x="301" y="95"/>
                      <a:pt x="301" y="95"/>
                    </a:cubicBezTo>
                    <a:cubicBezTo>
                      <a:pt x="301" y="95"/>
                      <a:pt x="301" y="95"/>
                      <a:pt x="301" y="95"/>
                    </a:cubicBezTo>
                    <a:cubicBezTo>
                      <a:pt x="301" y="95"/>
                      <a:pt x="301" y="95"/>
                      <a:pt x="301" y="95"/>
                    </a:cubicBezTo>
                    <a:cubicBezTo>
                      <a:pt x="302" y="95"/>
                      <a:pt x="302" y="95"/>
                      <a:pt x="302" y="95"/>
                    </a:cubicBezTo>
                    <a:cubicBezTo>
                      <a:pt x="302" y="95"/>
                      <a:pt x="302" y="95"/>
                      <a:pt x="302" y="95"/>
                    </a:cubicBezTo>
                    <a:cubicBezTo>
                      <a:pt x="302" y="95"/>
                      <a:pt x="302" y="95"/>
                      <a:pt x="302" y="95"/>
                    </a:cubicBezTo>
                    <a:cubicBezTo>
                      <a:pt x="302" y="95"/>
                      <a:pt x="302" y="95"/>
                      <a:pt x="301" y="95"/>
                    </a:cubicBezTo>
                    <a:cubicBezTo>
                      <a:pt x="301" y="95"/>
                      <a:pt x="301" y="95"/>
                      <a:pt x="301" y="95"/>
                    </a:cubicBezTo>
                    <a:cubicBezTo>
                      <a:pt x="301" y="95"/>
                      <a:pt x="301" y="96"/>
                      <a:pt x="302" y="96"/>
                    </a:cubicBezTo>
                    <a:cubicBezTo>
                      <a:pt x="302" y="96"/>
                      <a:pt x="302" y="96"/>
                      <a:pt x="302" y="96"/>
                    </a:cubicBezTo>
                    <a:cubicBezTo>
                      <a:pt x="302" y="97"/>
                      <a:pt x="302" y="97"/>
                      <a:pt x="303" y="97"/>
                    </a:cubicBezTo>
                    <a:cubicBezTo>
                      <a:pt x="303" y="97"/>
                      <a:pt x="303" y="97"/>
                      <a:pt x="303" y="98"/>
                    </a:cubicBezTo>
                    <a:cubicBezTo>
                      <a:pt x="303" y="98"/>
                      <a:pt x="303" y="98"/>
                      <a:pt x="304" y="98"/>
                    </a:cubicBezTo>
                    <a:cubicBezTo>
                      <a:pt x="304" y="98"/>
                      <a:pt x="304" y="98"/>
                      <a:pt x="304" y="99"/>
                    </a:cubicBezTo>
                    <a:cubicBezTo>
                      <a:pt x="304" y="99"/>
                      <a:pt x="304" y="99"/>
                      <a:pt x="305" y="99"/>
                    </a:cubicBezTo>
                    <a:cubicBezTo>
                      <a:pt x="305" y="99"/>
                      <a:pt x="305" y="99"/>
                      <a:pt x="305" y="99"/>
                    </a:cubicBezTo>
                    <a:cubicBezTo>
                      <a:pt x="305" y="99"/>
                      <a:pt x="305" y="99"/>
                      <a:pt x="306" y="100"/>
                    </a:cubicBezTo>
                    <a:lnTo>
                      <a:pt x="306" y="84"/>
                    </a:lnTo>
                    <a:close/>
                    <a:moveTo>
                      <a:pt x="241" y="92"/>
                    </a:moveTo>
                    <a:cubicBezTo>
                      <a:pt x="241" y="92"/>
                      <a:pt x="241" y="92"/>
                      <a:pt x="241" y="92"/>
                    </a:cubicBezTo>
                    <a:cubicBezTo>
                      <a:pt x="241" y="92"/>
                      <a:pt x="241" y="92"/>
                      <a:pt x="241" y="92"/>
                    </a:cubicBezTo>
                    <a:cubicBezTo>
                      <a:pt x="241" y="92"/>
                      <a:pt x="241" y="92"/>
                      <a:pt x="240" y="92"/>
                    </a:cubicBezTo>
                    <a:cubicBezTo>
                      <a:pt x="240" y="92"/>
                      <a:pt x="240" y="92"/>
                      <a:pt x="240" y="92"/>
                    </a:cubicBezTo>
                    <a:cubicBezTo>
                      <a:pt x="240" y="92"/>
                      <a:pt x="240" y="92"/>
                      <a:pt x="240" y="92"/>
                    </a:cubicBezTo>
                    <a:cubicBezTo>
                      <a:pt x="240" y="92"/>
                      <a:pt x="240" y="92"/>
                      <a:pt x="240" y="92"/>
                    </a:cubicBezTo>
                    <a:cubicBezTo>
                      <a:pt x="240" y="92"/>
                      <a:pt x="240" y="92"/>
                      <a:pt x="240" y="92"/>
                    </a:cubicBezTo>
                    <a:cubicBezTo>
                      <a:pt x="240" y="93"/>
                      <a:pt x="240" y="93"/>
                      <a:pt x="240" y="93"/>
                    </a:cubicBezTo>
                    <a:cubicBezTo>
                      <a:pt x="240" y="93"/>
                      <a:pt x="239" y="93"/>
                      <a:pt x="239" y="93"/>
                    </a:cubicBezTo>
                    <a:cubicBezTo>
                      <a:pt x="239" y="93"/>
                      <a:pt x="239" y="93"/>
                      <a:pt x="239" y="93"/>
                    </a:cubicBezTo>
                    <a:cubicBezTo>
                      <a:pt x="239" y="93"/>
                      <a:pt x="239" y="93"/>
                      <a:pt x="239" y="93"/>
                    </a:cubicBezTo>
                    <a:cubicBezTo>
                      <a:pt x="239" y="93"/>
                      <a:pt x="239" y="93"/>
                      <a:pt x="239" y="93"/>
                    </a:cubicBezTo>
                    <a:cubicBezTo>
                      <a:pt x="239" y="94"/>
                      <a:pt x="239" y="94"/>
                      <a:pt x="239" y="94"/>
                    </a:cubicBezTo>
                    <a:cubicBezTo>
                      <a:pt x="239" y="94"/>
                      <a:pt x="239" y="94"/>
                      <a:pt x="239" y="94"/>
                    </a:cubicBezTo>
                    <a:cubicBezTo>
                      <a:pt x="239" y="94"/>
                      <a:pt x="239" y="94"/>
                      <a:pt x="239" y="93"/>
                    </a:cubicBezTo>
                    <a:cubicBezTo>
                      <a:pt x="239" y="93"/>
                      <a:pt x="239" y="93"/>
                      <a:pt x="239" y="93"/>
                    </a:cubicBezTo>
                    <a:cubicBezTo>
                      <a:pt x="239" y="93"/>
                      <a:pt x="239" y="93"/>
                      <a:pt x="239" y="93"/>
                    </a:cubicBezTo>
                    <a:cubicBezTo>
                      <a:pt x="239" y="93"/>
                      <a:pt x="239" y="93"/>
                      <a:pt x="240" y="93"/>
                    </a:cubicBezTo>
                    <a:cubicBezTo>
                      <a:pt x="240" y="93"/>
                      <a:pt x="240" y="93"/>
                      <a:pt x="240" y="93"/>
                    </a:cubicBezTo>
                    <a:cubicBezTo>
                      <a:pt x="240" y="93"/>
                      <a:pt x="240" y="93"/>
                      <a:pt x="240" y="93"/>
                    </a:cubicBezTo>
                    <a:cubicBezTo>
                      <a:pt x="241" y="93"/>
                      <a:pt x="241" y="93"/>
                      <a:pt x="241" y="92"/>
                    </a:cubicBezTo>
                    <a:cubicBezTo>
                      <a:pt x="241" y="92"/>
                      <a:pt x="241" y="92"/>
                      <a:pt x="241" y="92"/>
                    </a:cubicBezTo>
                    <a:cubicBezTo>
                      <a:pt x="241" y="92"/>
                      <a:pt x="241" y="92"/>
                      <a:pt x="241" y="92"/>
                    </a:cubicBezTo>
                    <a:close/>
                    <a:moveTo>
                      <a:pt x="240" y="88"/>
                    </a:moveTo>
                    <a:cubicBezTo>
                      <a:pt x="241" y="88"/>
                      <a:pt x="241" y="88"/>
                      <a:pt x="241" y="88"/>
                    </a:cubicBezTo>
                    <a:cubicBezTo>
                      <a:pt x="241" y="88"/>
                      <a:pt x="241" y="88"/>
                      <a:pt x="241" y="87"/>
                    </a:cubicBezTo>
                    <a:cubicBezTo>
                      <a:pt x="241" y="87"/>
                      <a:pt x="241" y="87"/>
                      <a:pt x="241" y="87"/>
                    </a:cubicBezTo>
                    <a:cubicBezTo>
                      <a:pt x="241" y="87"/>
                      <a:pt x="241" y="87"/>
                      <a:pt x="241" y="87"/>
                    </a:cubicBezTo>
                    <a:cubicBezTo>
                      <a:pt x="240" y="87"/>
                      <a:pt x="240" y="87"/>
                      <a:pt x="240" y="87"/>
                    </a:cubicBezTo>
                    <a:cubicBezTo>
                      <a:pt x="240" y="87"/>
                      <a:pt x="240" y="87"/>
                      <a:pt x="240" y="88"/>
                    </a:cubicBezTo>
                    <a:cubicBezTo>
                      <a:pt x="240" y="88"/>
                      <a:pt x="240" y="88"/>
                      <a:pt x="240" y="88"/>
                    </a:cubicBezTo>
                    <a:cubicBezTo>
                      <a:pt x="240" y="88"/>
                      <a:pt x="240" y="88"/>
                      <a:pt x="240" y="88"/>
                    </a:cubicBezTo>
                    <a:cubicBezTo>
                      <a:pt x="240" y="88"/>
                      <a:pt x="240" y="88"/>
                      <a:pt x="240" y="88"/>
                    </a:cubicBezTo>
                    <a:cubicBezTo>
                      <a:pt x="240" y="88"/>
                      <a:pt x="240" y="88"/>
                      <a:pt x="240" y="88"/>
                    </a:cubicBezTo>
                    <a:close/>
                    <a:moveTo>
                      <a:pt x="252" y="75"/>
                    </a:moveTo>
                    <a:cubicBezTo>
                      <a:pt x="252" y="75"/>
                      <a:pt x="252" y="75"/>
                      <a:pt x="252" y="75"/>
                    </a:cubicBezTo>
                    <a:cubicBezTo>
                      <a:pt x="252" y="75"/>
                      <a:pt x="252" y="75"/>
                      <a:pt x="252" y="75"/>
                    </a:cubicBezTo>
                    <a:cubicBezTo>
                      <a:pt x="252" y="75"/>
                      <a:pt x="252" y="75"/>
                      <a:pt x="252" y="75"/>
                    </a:cubicBezTo>
                    <a:cubicBezTo>
                      <a:pt x="252" y="75"/>
                      <a:pt x="252" y="75"/>
                      <a:pt x="252" y="75"/>
                    </a:cubicBezTo>
                    <a:cubicBezTo>
                      <a:pt x="252" y="75"/>
                      <a:pt x="251" y="75"/>
                      <a:pt x="251" y="75"/>
                    </a:cubicBezTo>
                    <a:cubicBezTo>
                      <a:pt x="251" y="75"/>
                      <a:pt x="251" y="75"/>
                      <a:pt x="251" y="75"/>
                    </a:cubicBezTo>
                    <a:cubicBezTo>
                      <a:pt x="251" y="75"/>
                      <a:pt x="251" y="75"/>
                      <a:pt x="251" y="75"/>
                    </a:cubicBezTo>
                    <a:cubicBezTo>
                      <a:pt x="251" y="75"/>
                      <a:pt x="251" y="75"/>
                      <a:pt x="251" y="75"/>
                    </a:cubicBezTo>
                    <a:cubicBezTo>
                      <a:pt x="251" y="76"/>
                      <a:pt x="251" y="76"/>
                      <a:pt x="251" y="76"/>
                    </a:cubicBezTo>
                    <a:cubicBezTo>
                      <a:pt x="251" y="76"/>
                      <a:pt x="251" y="76"/>
                      <a:pt x="251" y="76"/>
                    </a:cubicBezTo>
                    <a:cubicBezTo>
                      <a:pt x="251" y="76"/>
                      <a:pt x="251" y="76"/>
                      <a:pt x="251" y="76"/>
                    </a:cubicBezTo>
                    <a:cubicBezTo>
                      <a:pt x="251" y="76"/>
                      <a:pt x="251" y="76"/>
                      <a:pt x="251" y="76"/>
                    </a:cubicBezTo>
                    <a:cubicBezTo>
                      <a:pt x="252" y="76"/>
                      <a:pt x="252" y="76"/>
                      <a:pt x="252" y="76"/>
                    </a:cubicBezTo>
                    <a:cubicBezTo>
                      <a:pt x="252" y="77"/>
                      <a:pt x="252" y="77"/>
                      <a:pt x="252" y="77"/>
                    </a:cubicBezTo>
                    <a:cubicBezTo>
                      <a:pt x="251" y="77"/>
                      <a:pt x="251" y="76"/>
                      <a:pt x="251" y="76"/>
                    </a:cubicBezTo>
                    <a:cubicBezTo>
                      <a:pt x="251" y="76"/>
                      <a:pt x="251" y="76"/>
                      <a:pt x="251" y="77"/>
                    </a:cubicBezTo>
                    <a:cubicBezTo>
                      <a:pt x="251" y="77"/>
                      <a:pt x="251" y="77"/>
                      <a:pt x="251" y="77"/>
                    </a:cubicBezTo>
                    <a:cubicBezTo>
                      <a:pt x="251" y="77"/>
                      <a:pt x="251" y="77"/>
                      <a:pt x="251" y="77"/>
                    </a:cubicBezTo>
                    <a:cubicBezTo>
                      <a:pt x="251" y="77"/>
                      <a:pt x="251" y="77"/>
                      <a:pt x="251" y="77"/>
                    </a:cubicBezTo>
                    <a:cubicBezTo>
                      <a:pt x="251" y="77"/>
                      <a:pt x="251" y="77"/>
                      <a:pt x="251" y="77"/>
                    </a:cubicBezTo>
                    <a:cubicBezTo>
                      <a:pt x="251" y="77"/>
                      <a:pt x="251" y="77"/>
                      <a:pt x="252" y="77"/>
                    </a:cubicBezTo>
                    <a:cubicBezTo>
                      <a:pt x="252" y="77"/>
                      <a:pt x="252" y="77"/>
                      <a:pt x="252" y="77"/>
                    </a:cubicBezTo>
                    <a:cubicBezTo>
                      <a:pt x="252" y="77"/>
                      <a:pt x="252" y="77"/>
                      <a:pt x="252" y="77"/>
                    </a:cubicBezTo>
                    <a:cubicBezTo>
                      <a:pt x="252" y="77"/>
                      <a:pt x="252" y="77"/>
                      <a:pt x="252" y="77"/>
                    </a:cubicBezTo>
                    <a:cubicBezTo>
                      <a:pt x="252" y="77"/>
                      <a:pt x="252" y="77"/>
                      <a:pt x="252" y="77"/>
                    </a:cubicBezTo>
                    <a:cubicBezTo>
                      <a:pt x="252" y="77"/>
                      <a:pt x="252" y="77"/>
                      <a:pt x="252" y="77"/>
                    </a:cubicBezTo>
                    <a:cubicBezTo>
                      <a:pt x="252" y="77"/>
                      <a:pt x="252" y="77"/>
                      <a:pt x="252" y="77"/>
                    </a:cubicBezTo>
                    <a:cubicBezTo>
                      <a:pt x="252" y="77"/>
                      <a:pt x="252" y="77"/>
                      <a:pt x="252" y="76"/>
                    </a:cubicBezTo>
                    <a:cubicBezTo>
                      <a:pt x="252" y="76"/>
                      <a:pt x="252" y="76"/>
                      <a:pt x="252" y="76"/>
                    </a:cubicBezTo>
                    <a:cubicBezTo>
                      <a:pt x="252" y="76"/>
                      <a:pt x="252" y="76"/>
                      <a:pt x="252" y="76"/>
                    </a:cubicBezTo>
                    <a:cubicBezTo>
                      <a:pt x="252" y="76"/>
                      <a:pt x="252" y="76"/>
                      <a:pt x="252" y="76"/>
                    </a:cubicBezTo>
                    <a:cubicBezTo>
                      <a:pt x="252" y="76"/>
                      <a:pt x="252" y="76"/>
                      <a:pt x="252" y="76"/>
                    </a:cubicBezTo>
                    <a:cubicBezTo>
                      <a:pt x="252" y="76"/>
                      <a:pt x="252" y="76"/>
                      <a:pt x="252" y="76"/>
                    </a:cubicBezTo>
                    <a:cubicBezTo>
                      <a:pt x="252" y="76"/>
                      <a:pt x="252" y="76"/>
                      <a:pt x="252" y="76"/>
                    </a:cubicBezTo>
                    <a:cubicBezTo>
                      <a:pt x="252" y="76"/>
                      <a:pt x="252" y="76"/>
                      <a:pt x="252" y="76"/>
                    </a:cubicBezTo>
                    <a:cubicBezTo>
                      <a:pt x="252" y="76"/>
                      <a:pt x="252" y="76"/>
                      <a:pt x="252" y="76"/>
                    </a:cubicBezTo>
                    <a:cubicBezTo>
                      <a:pt x="252" y="76"/>
                      <a:pt x="252" y="76"/>
                      <a:pt x="252" y="76"/>
                    </a:cubicBezTo>
                    <a:cubicBezTo>
                      <a:pt x="252" y="76"/>
                      <a:pt x="252" y="75"/>
                      <a:pt x="252" y="75"/>
                    </a:cubicBezTo>
                    <a:cubicBezTo>
                      <a:pt x="252" y="75"/>
                      <a:pt x="252" y="75"/>
                      <a:pt x="252" y="75"/>
                    </a:cubicBezTo>
                    <a:close/>
                    <a:moveTo>
                      <a:pt x="246" y="85"/>
                    </a:moveTo>
                    <a:cubicBezTo>
                      <a:pt x="246" y="85"/>
                      <a:pt x="246" y="85"/>
                      <a:pt x="246" y="85"/>
                    </a:cubicBezTo>
                    <a:cubicBezTo>
                      <a:pt x="246" y="85"/>
                      <a:pt x="246" y="85"/>
                      <a:pt x="245" y="85"/>
                    </a:cubicBezTo>
                    <a:cubicBezTo>
                      <a:pt x="245" y="85"/>
                      <a:pt x="245" y="86"/>
                      <a:pt x="245" y="86"/>
                    </a:cubicBezTo>
                    <a:cubicBezTo>
                      <a:pt x="244" y="86"/>
                      <a:pt x="244" y="86"/>
                      <a:pt x="245" y="85"/>
                    </a:cubicBezTo>
                    <a:cubicBezTo>
                      <a:pt x="244" y="85"/>
                      <a:pt x="244" y="85"/>
                      <a:pt x="244" y="86"/>
                    </a:cubicBezTo>
                    <a:cubicBezTo>
                      <a:pt x="244" y="86"/>
                      <a:pt x="244" y="86"/>
                      <a:pt x="244" y="86"/>
                    </a:cubicBezTo>
                    <a:cubicBezTo>
                      <a:pt x="244" y="86"/>
                      <a:pt x="243" y="86"/>
                      <a:pt x="243" y="86"/>
                    </a:cubicBezTo>
                    <a:cubicBezTo>
                      <a:pt x="243" y="86"/>
                      <a:pt x="243" y="86"/>
                      <a:pt x="243" y="86"/>
                    </a:cubicBezTo>
                    <a:cubicBezTo>
                      <a:pt x="243" y="86"/>
                      <a:pt x="243" y="87"/>
                      <a:pt x="243" y="87"/>
                    </a:cubicBezTo>
                    <a:cubicBezTo>
                      <a:pt x="243" y="87"/>
                      <a:pt x="243" y="87"/>
                      <a:pt x="243" y="87"/>
                    </a:cubicBezTo>
                    <a:cubicBezTo>
                      <a:pt x="243" y="87"/>
                      <a:pt x="243" y="88"/>
                      <a:pt x="242" y="88"/>
                    </a:cubicBezTo>
                    <a:cubicBezTo>
                      <a:pt x="242" y="87"/>
                      <a:pt x="242" y="87"/>
                      <a:pt x="242" y="87"/>
                    </a:cubicBezTo>
                    <a:cubicBezTo>
                      <a:pt x="242" y="88"/>
                      <a:pt x="242" y="88"/>
                      <a:pt x="242" y="88"/>
                    </a:cubicBezTo>
                    <a:cubicBezTo>
                      <a:pt x="242" y="88"/>
                      <a:pt x="242" y="88"/>
                      <a:pt x="241" y="88"/>
                    </a:cubicBezTo>
                    <a:cubicBezTo>
                      <a:pt x="241" y="89"/>
                      <a:pt x="241" y="89"/>
                      <a:pt x="241" y="89"/>
                    </a:cubicBezTo>
                    <a:cubicBezTo>
                      <a:pt x="242" y="89"/>
                      <a:pt x="242" y="89"/>
                      <a:pt x="242" y="89"/>
                    </a:cubicBezTo>
                    <a:cubicBezTo>
                      <a:pt x="242" y="89"/>
                      <a:pt x="241" y="89"/>
                      <a:pt x="241" y="89"/>
                    </a:cubicBezTo>
                    <a:cubicBezTo>
                      <a:pt x="241" y="89"/>
                      <a:pt x="241" y="89"/>
                      <a:pt x="241" y="90"/>
                    </a:cubicBezTo>
                    <a:cubicBezTo>
                      <a:pt x="241" y="90"/>
                      <a:pt x="241" y="90"/>
                      <a:pt x="241" y="90"/>
                    </a:cubicBezTo>
                    <a:cubicBezTo>
                      <a:pt x="241" y="90"/>
                      <a:pt x="241" y="90"/>
                      <a:pt x="241" y="90"/>
                    </a:cubicBezTo>
                    <a:cubicBezTo>
                      <a:pt x="241" y="90"/>
                      <a:pt x="241" y="90"/>
                      <a:pt x="241" y="90"/>
                    </a:cubicBezTo>
                    <a:cubicBezTo>
                      <a:pt x="241" y="90"/>
                      <a:pt x="241" y="90"/>
                      <a:pt x="241" y="90"/>
                    </a:cubicBezTo>
                    <a:cubicBezTo>
                      <a:pt x="241" y="91"/>
                      <a:pt x="241" y="91"/>
                      <a:pt x="241" y="91"/>
                    </a:cubicBezTo>
                    <a:cubicBezTo>
                      <a:pt x="241" y="91"/>
                      <a:pt x="241" y="91"/>
                      <a:pt x="241" y="91"/>
                    </a:cubicBezTo>
                    <a:cubicBezTo>
                      <a:pt x="241" y="91"/>
                      <a:pt x="242" y="91"/>
                      <a:pt x="242" y="91"/>
                    </a:cubicBezTo>
                    <a:cubicBezTo>
                      <a:pt x="242" y="91"/>
                      <a:pt x="242" y="91"/>
                      <a:pt x="242" y="91"/>
                    </a:cubicBezTo>
                    <a:cubicBezTo>
                      <a:pt x="242" y="91"/>
                      <a:pt x="242" y="91"/>
                      <a:pt x="242" y="92"/>
                    </a:cubicBezTo>
                    <a:cubicBezTo>
                      <a:pt x="242" y="92"/>
                      <a:pt x="242" y="91"/>
                      <a:pt x="242" y="91"/>
                    </a:cubicBezTo>
                    <a:cubicBezTo>
                      <a:pt x="242" y="91"/>
                      <a:pt x="242" y="91"/>
                      <a:pt x="243" y="91"/>
                    </a:cubicBezTo>
                    <a:cubicBezTo>
                      <a:pt x="243" y="90"/>
                      <a:pt x="243" y="90"/>
                      <a:pt x="243" y="90"/>
                    </a:cubicBezTo>
                    <a:cubicBezTo>
                      <a:pt x="243" y="90"/>
                      <a:pt x="243" y="90"/>
                      <a:pt x="243" y="90"/>
                    </a:cubicBezTo>
                    <a:cubicBezTo>
                      <a:pt x="244" y="89"/>
                      <a:pt x="244" y="89"/>
                      <a:pt x="244" y="89"/>
                    </a:cubicBezTo>
                    <a:cubicBezTo>
                      <a:pt x="244" y="89"/>
                      <a:pt x="244" y="89"/>
                      <a:pt x="244" y="89"/>
                    </a:cubicBezTo>
                    <a:cubicBezTo>
                      <a:pt x="244" y="89"/>
                      <a:pt x="244" y="88"/>
                      <a:pt x="244" y="88"/>
                    </a:cubicBezTo>
                    <a:cubicBezTo>
                      <a:pt x="245" y="88"/>
                      <a:pt x="244" y="88"/>
                      <a:pt x="245" y="88"/>
                    </a:cubicBezTo>
                    <a:cubicBezTo>
                      <a:pt x="245" y="88"/>
                      <a:pt x="245" y="88"/>
                      <a:pt x="245" y="88"/>
                    </a:cubicBezTo>
                    <a:cubicBezTo>
                      <a:pt x="245" y="87"/>
                      <a:pt x="245" y="88"/>
                      <a:pt x="245" y="87"/>
                    </a:cubicBezTo>
                    <a:cubicBezTo>
                      <a:pt x="245" y="87"/>
                      <a:pt x="245" y="87"/>
                      <a:pt x="245" y="87"/>
                    </a:cubicBezTo>
                    <a:cubicBezTo>
                      <a:pt x="245" y="87"/>
                      <a:pt x="245" y="87"/>
                      <a:pt x="245" y="87"/>
                    </a:cubicBezTo>
                    <a:cubicBezTo>
                      <a:pt x="245" y="87"/>
                      <a:pt x="245" y="87"/>
                      <a:pt x="244" y="87"/>
                    </a:cubicBezTo>
                    <a:cubicBezTo>
                      <a:pt x="244" y="86"/>
                      <a:pt x="245" y="86"/>
                      <a:pt x="245" y="86"/>
                    </a:cubicBezTo>
                    <a:cubicBezTo>
                      <a:pt x="245" y="86"/>
                      <a:pt x="245" y="86"/>
                      <a:pt x="245" y="86"/>
                    </a:cubicBezTo>
                    <a:cubicBezTo>
                      <a:pt x="245" y="86"/>
                      <a:pt x="245" y="86"/>
                      <a:pt x="245" y="86"/>
                    </a:cubicBezTo>
                    <a:cubicBezTo>
                      <a:pt x="245" y="86"/>
                      <a:pt x="245" y="86"/>
                      <a:pt x="246" y="86"/>
                    </a:cubicBezTo>
                    <a:cubicBezTo>
                      <a:pt x="246" y="86"/>
                      <a:pt x="246" y="86"/>
                      <a:pt x="246" y="86"/>
                    </a:cubicBezTo>
                    <a:cubicBezTo>
                      <a:pt x="246" y="86"/>
                      <a:pt x="247" y="86"/>
                      <a:pt x="247" y="86"/>
                    </a:cubicBezTo>
                    <a:cubicBezTo>
                      <a:pt x="247" y="86"/>
                      <a:pt x="246" y="86"/>
                      <a:pt x="246" y="86"/>
                    </a:cubicBezTo>
                    <a:cubicBezTo>
                      <a:pt x="246" y="85"/>
                      <a:pt x="246" y="85"/>
                      <a:pt x="246" y="85"/>
                    </a:cubicBezTo>
                    <a:close/>
                    <a:moveTo>
                      <a:pt x="219" y="59"/>
                    </a:moveTo>
                    <a:cubicBezTo>
                      <a:pt x="218" y="59"/>
                      <a:pt x="218" y="59"/>
                      <a:pt x="218" y="59"/>
                    </a:cubicBezTo>
                    <a:cubicBezTo>
                      <a:pt x="218" y="59"/>
                      <a:pt x="218" y="59"/>
                      <a:pt x="218" y="59"/>
                    </a:cubicBezTo>
                    <a:cubicBezTo>
                      <a:pt x="218" y="59"/>
                      <a:pt x="218" y="59"/>
                      <a:pt x="218" y="59"/>
                    </a:cubicBezTo>
                    <a:cubicBezTo>
                      <a:pt x="218" y="59"/>
                      <a:pt x="219" y="59"/>
                      <a:pt x="219" y="59"/>
                    </a:cubicBezTo>
                    <a:cubicBezTo>
                      <a:pt x="219" y="59"/>
                      <a:pt x="219" y="59"/>
                      <a:pt x="219" y="59"/>
                    </a:cubicBezTo>
                    <a:cubicBezTo>
                      <a:pt x="219" y="59"/>
                      <a:pt x="219" y="59"/>
                      <a:pt x="219" y="59"/>
                    </a:cubicBezTo>
                    <a:cubicBezTo>
                      <a:pt x="219" y="59"/>
                      <a:pt x="219" y="58"/>
                      <a:pt x="219" y="59"/>
                    </a:cubicBezTo>
                    <a:close/>
                    <a:moveTo>
                      <a:pt x="66" y="76"/>
                    </a:moveTo>
                    <a:cubicBezTo>
                      <a:pt x="66" y="76"/>
                      <a:pt x="66" y="76"/>
                      <a:pt x="66" y="76"/>
                    </a:cubicBezTo>
                    <a:cubicBezTo>
                      <a:pt x="65" y="76"/>
                      <a:pt x="65" y="76"/>
                      <a:pt x="65" y="76"/>
                    </a:cubicBezTo>
                    <a:cubicBezTo>
                      <a:pt x="65" y="76"/>
                      <a:pt x="65" y="76"/>
                      <a:pt x="65" y="76"/>
                    </a:cubicBezTo>
                    <a:cubicBezTo>
                      <a:pt x="65" y="75"/>
                      <a:pt x="64" y="75"/>
                      <a:pt x="64" y="75"/>
                    </a:cubicBezTo>
                    <a:cubicBezTo>
                      <a:pt x="64" y="75"/>
                      <a:pt x="64" y="75"/>
                      <a:pt x="64" y="75"/>
                    </a:cubicBezTo>
                    <a:cubicBezTo>
                      <a:pt x="64" y="75"/>
                      <a:pt x="64" y="75"/>
                      <a:pt x="64" y="75"/>
                    </a:cubicBezTo>
                    <a:cubicBezTo>
                      <a:pt x="63" y="75"/>
                      <a:pt x="63" y="75"/>
                      <a:pt x="63" y="74"/>
                    </a:cubicBezTo>
                    <a:cubicBezTo>
                      <a:pt x="63" y="74"/>
                      <a:pt x="63" y="74"/>
                      <a:pt x="63" y="74"/>
                    </a:cubicBezTo>
                    <a:cubicBezTo>
                      <a:pt x="63" y="74"/>
                      <a:pt x="63" y="74"/>
                      <a:pt x="62" y="74"/>
                    </a:cubicBezTo>
                    <a:cubicBezTo>
                      <a:pt x="62" y="74"/>
                      <a:pt x="62" y="74"/>
                      <a:pt x="62" y="75"/>
                    </a:cubicBezTo>
                    <a:cubicBezTo>
                      <a:pt x="62" y="75"/>
                      <a:pt x="62" y="75"/>
                      <a:pt x="62" y="75"/>
                    </a:cubicBezTo>
                    <a:cubicBezTo>
                      <a:pt x="62" y="75"/>
                      <a:pt x="62" y="75"/>
                      <a:pt x="62" y="75"/>
                    </a:cubicBezTo>
                    <a:cubicBezTo>
                      <a:pt x="63" y="75"/>
                      <a:pt x="63" y="76"/>
                      <a:pt x="63" y="76"/>
                    </a:cubicBezTo>
                    <a:cubicBezTo>
                      <a:pt x="63" y="76"/>
                      <a:pt x="63" y="76"/>
                      <a:pt x="63" y="76"/>
                    </a:cubicBezTo>
                    <a:cubicBezTo>
                      <a:pt x="63" y="76"/>
                      <a:pt x="63" y="76"/>
                      <a:pt x="63" y="76"/>
                    </a:cubicBezTo>
                    <a:cubicBezTo>
                      <a:pt x="63" y="76"/>
                      <a:pt x="63" y="76"/>
                      <a:pt x="63" y="76"/>
                    </a:cubicBezTo>
                    <a:cubicBezTo>
                      <a:pt x="63" y="76"/>
                      <a:pt x="63" y="76"/>
                      <a:pt x="63" y="76"/>
                    </a:cubicBezTo>
                    <a:cubicBezTo>
                      <a:pt x="63" y="77"/>
                      <a:pt x="63" y="77"/>
                      <a:pt x="63" y="77"/>
                    </a:cubicBezTo>
                    <a:cubicBezTo>
                      <a:pt x="63" y="77"/>
                      <a:pt x="63" y="77"/>
                      <a:pt x="63" y="77"/>
                    </a:cubicBezTo>
                    <a:cubicBezTo>
                      <a:pt x="63" y="77"/>
                      <a:pt x="63" y="77"/>
                      <a:pt x="63" y="77"/>
                    </a:cubicBezTo>
                    <a:cubicBezTo>
                      <a:pt x="63" y="77"/>
                      <a:pt x="63" y="77"/>
                      <a:pt x="63" y="77"/>
                    </a:cubicBezTo>
                    <a:cubicBezTo>
                      <a:pt x="63" y="77"/>
                      <a:pt x="62" y="77"/>
                      <a:pt x="62" y="77"/>
                    </a:cubicBezTo>
                    <a:cubicBezTo>
                      <a:pt x="62" y="77"/>
                      <a:pt x="62" y="76"/>
                      <a:pt x="62" y="76"/>
                    </a:cubicBezTo>
                    <a:cubicBezTo>
                      <a:pt x="62" y="76"/>
                      <a:pt x="61" y="76"/>
                      <a:pt x="61" y="76"/>
                    </a:cubicBezTo>
                    <a:cubicBezTo>
                      <a:pt x="61" y="76"/>
                      <a:pt x="61" y="76"/>
                      <a:pt x="61" y="76"/>
                    </a:cubicBezTo>
                    <a:cubicBezTo>
                      <a:pt x="61" y="76"/>
                      <a:pt x="61" y="75"/>
                      <a:pt x="61" y="75"/>
                    </a:cubicBezTo>
                    <a:cubicBezTo>
                      <a:pt x="61" y="75"/>
                      <a:pt x="61" y="75"/>
                      <a:pt x="61" y="75"/>
                    </a:cubicBezTo>
                    <a:cubicBezTo>
                      <a:pt x="61" y="75"/>
                      <a:pt x="61" y="75"/>
                      <a:pt x="61" y="75"/>
                    </a:cubicBezTo>
                    <a:cubicBezTo>
                      <a:pt x="61" y="75"/>
                      <a:pt x="61" y="75"/>
                      <a:pt x="61" y="75"/>
                    </a:cubicBezTo>
                    <a:cubicBezTo>
                      <a:pt x="61" y="75"/>
                      <a:pt x="61" y="75"/>
                      <a:pt x="60" y="75"/>
                    </a:cubicBezTo>
                    <a:cubicBezTo>
                      <a:pt x="60" y="75"/>
                      <a:pt x="60" y="74"/>
                      <a:pt x="60" y="74"/>
                    </a:cubicBezTo>
                    <a:cubicBezTo>
                      <a:pt x="60" y="74"/>
                      <a:pt x="60" y="74"/>
                      <a:pt x="59" y="74"/>
                    </a:cubicBezTo>
                    <a:cubicBezTo>
                      <a:pt x="59" y="74"/>
                      <a:pt x="59" y="74"/>
                      <a:pt x="59" y="74"/>
                    </a:cubicBezTo>
                    <a:cubicBezTo>
                      <a:pt x="59" y="74"/>
                      <a:pt x="59" y="73"/>
                      <a:pt x="59" y="73"/>
                    </a:cubicBezTo>
                    <a:cubicBezTo>
                      <a:pt x="59" y="73"/>
                      <a:pt x="59" y="73"/>
                      <a:pt x="59" y="73"/>
                    </a:cubicBezTo>
                    <a:cubicBezTo>
                      <a:pt x="59" y="73"/>
                      <a:pt x="58" y="73"/>
                      <a:pt x="58" y="73"/>
                    </a:cubicBezTo>
                    <a:cubicBezTo>
                      <a:pt x="58" y="72"/>
                      <a:pt x="58" y="72"/>
                      <a:pt x="58" y="72"/>
                    </a:cubicBezTo>
                    <a:cubicBezTo>
                      <a:pt x="58" y="72"/>
                      <a:pt x="58" y="72"/>
                      <a:pt x="58" y="72"/>
                    </a:cubicBezTo>
                    <a:cubicBezTo>
                      <a:pt x="58" y="72"/>
                      <a:pt x="58" y="72"/>
                      <a:pt x="58" y="72"/>
                    </a:cubicBezTo>
                    <a:cubicBezTo>
                      <a:pt x="58" y="72"/>
                      <a:pt x="58" y="72"/>
                      <a:pt x="58" y="72"/>
                    </a:cubicBezTo>
                    <a:cubicBezTo>
                      <a:pt x="58" y="72"/>
                      <a:pt x="57" y="71"/>
                      <a:pt x="57" y="71"/>
                    </a:cubicBezTo>
                    <a:cubicBezTo>
                      <a:pt x="57" y="71"/>
                      <a:pt x="57" y="71"/>
                      <a:pt x="57" y="71"/>
                    </a:cubicBezTo>
                    <a:cubicBezTo>
                      <a:pt x="57" y="71"/>
                      <a:pt x="57" y="71"/>
                      <a:pt x="57" y="71"/>
                    </a:cubicBezTo>
                    <a:cubicBezTo>
                      <a:pt x="57" y="71"/>
                      <a:pt x="57" y="71"/>
                      <a:pt x="57" y="71"/>
                    </a:cubicBezTo>
                    <a:cubicBezTo>
                      <a:pt x="56" y="71"/>
                      <a:pt x="56" y="71"/>
                      <a:pt x="56" y="71"/>
                    </a:cubicBezTo>
                    <a:cubicBezTo>
                      <a:pt x="56" y="71"/>
                      <a:pt x="56" y="71"/>
                      <a:pt x="56" y="71"/>
                    </a:cubicBezTo>
                    <a:cubicBezTo>
                      <a:pt x="56" y="71"/>
                      <a:pt x="56" y="71"/>
                      <a:pt x="56" y="71"/>
                    </a:cubicBezTo>
                    <a:cubicBezTo>
                      <a:pt x="56" y="71"/>
                      <a:pt x="56" y="71"/>
                      <a:pt x="56" y="70"/>
                    </a:cubicBezTo>
                    <a:cubicBezTo>
                      <a:pt x="56" y="70"/>
                      <a:pt x="56" y="70"/>
                      <a:pt x="56" y="70"/>
                    </a:cubicBezTo>
                    <a:cubicBezTo>
                      <a:pt x="56" y="70"/>
                      <a:pt x="56" y="70"/>
                      <a:pt x="56" y="70"/>
                    </a:cubicBezTo>
                    <a:cubicBezTo>
                      <a:pt x="56" y="70"/>
                      <a:pt x="56" y="70"/>
                      <a:pt x="56" y="70"/>
                    </a:cubicBezTo>
                    <a:cubicBezTo>
                      <a:pt x="56" y="70"/>
                      <a:pt x="55" y="70"/>
                      <a:pt x="55" y="70"/>
                    </a:cubicBezTo>
                    <a:cubicBezTo>
                      <a:pt x="55" y="70"/>
                      <a:pt x="55" y="70"/>
                      <a:pt x="55" y="70"/>
                    </a:cubicBezTo>
                    <a:cubicBezTo>
                      <a:pt x="55" y="70"/>
                      <a:pt x="55" y="70"/>
                      <a:pt x="55" y="70"/>
                    </a:cubicBezTo>
                    <a:cubicBezTo>
                      <a:pt x="55" y="70"/>
                      <a:pt x="54" y="70"/>
                      <a:pt x="54" y="70"/>
                    </a:cubicBezTo>
                    <a:cubicBezTo>
                      <a:pt x="54" y="70"/>
                      <a:pt x="54" y="70"/>
                      <a:pt x="54" y="70"/>
                    </a:cubicBezTo>
                    <a:cubicBezTo>
                      <a:pt x="54" y="70"/>
                      <a:pt x="54" y="69"/>
                      <a:pt x="54" y="69"/>
                    </a:cubicBezTo>
                    <a:cubicBezTo>
                      <a:pt x="54" y="69"/>
                      <a:pt x="54" y="69"/>
                      <a:pt x="54" y="69"/>
                    </a:cubicBezTo>
                    <a:cubicBezTo>
                      <a:pt x="54" y="69"/>
                      <a:pt x="53" y="68"/>
                      <a:pt x="53" y="68"/>
                    </a:cubicBezTo>
                    <a:cubicBezTo>
                      <a:pt x="53" y="68"/>
                      <a:pt x="52" y="68"/>
                      <a:pt x="52" y="68"/>
                    </a:cubicBezTo>
                    <a:cubicBezTo>
                      <a:pt x="52" y="68"/>
                      <a:pt x="52" y="68"/>
                      <a:pt x="52" y="68"/>
                    </a:cubicBezTo>
                    <a:cubicBezTo>
                      <a:pt x="52" y="68"/>
                      <a:pt x="52" y="68"/>
                      <a:pt x="51" y="68"/>
                    </a:cubicBezTo>
                    <a:cubicBezTo>
                      <a:pt x="51" y="68"/>
                      <a:pt x="51" y="67"/>
                      <a:pt x="51" y="67"/>
                    </a:cubicBezTo>
                    <a:cubicBezTo>
                      <a:pt x="51" y="67"/>
                      <a:pt x="51" y="67"/>
                      <a:pt x="51" y="67"/>
                    </a:cubicBezTo>
                    <a:cubicBezTo>
                      <a:pt x="51" y="67"/>
                      <a:pt x="50" y="67"/>
                      <a:pt x="50" y="66"/>
                    </a:cubicBezTo>
                    <a:cubicBezTo>
                      <a:pt x="50" y="66"/>
                      <a:pt x="50" y="66"/>
                      <a:pt x="50" y="66"/>
                    </a:cubicBezTo>
                    <a:cubicBezTo>
                      <a:pt x="50" y="66"/>
                      <a:pt x="49" y="66"/>
                      <a:pt x="49" y="66"/>
                    </a:cubicBezTo>
                    <a:cubicBezTo>
                      <a:pt x="49" y="65"/>
                      <a:pt x="49" y="65"/>
                      <a:pt x="49" y="65"/>
                    </a:cubicBezTo>
                    <a:cubicBezTo>
                      <a:pt x="49" y="65"/>
                      <a:pt x="48" y="65"/>
                      <a:pt x="48" y="65"/>
                    </a:cubicBezTo>
                    <a:cubicBezTo>
                      <a:pt x="48" y="64"/>
                      <a:pt x="47" y="64"/>
                      <a:pt x="47" y="64"/>
                    </a:cubicBezTo>
                    <a:cubicBezTo>
                      <a:pt x="47" y="64"/>
                      <a:pt x="47" y="64"/>
                      <a:pt x="47" y="64"/>
                    </a:cubicBezTo>
                    <a:cubicBezTo>
                      <a:pt x="47" y="64"/>
                      <a:pt x="47" y="64"/>
                      <a:pt x="47" y="64"/>
                    </a:cubicBezTo>
                    <a:cubicBezTo>
                      <a:pt x="47" y="64"/>
                      <a:pt x="47" y="64"/>
                      <a:pt x="47" y="64"/>
                    </a:cubicBezTo>
                    <a:cubicBezTo>
                      <a:pt x="47" y="63"/>
                      <a:pt x="47" y="63"/>
                      <a:pt x="47" y="63"/>
                    </a:cubicBezTo>
                    <a:cubicBezTo>
                      <a:pt x="47" y="63"/>
                      <a:pt x="47" y="63"/>
                      <a:pt x="47" y="63"/>
                    </a:cubicBezTo>
                    <a:cubicBezTo>
                      <a:pt x="47" y="63"/>
                      <a:pt x="47" y="63"/>
                      <a:pt x="47" y="63"/>
                    </a:cubicBezTo>
                    <a:cubicBezTo>
                      <a:pt x="47" y="62"/>
                      <a:pt x="47" y="62"/>
                      <a:pt x="47" y="62"/>
                    </a:cubicBezTo>
                    <a:cubicBezTo>
                      <a:pt x="47" y="62"/>
                      <a:pt x="46" y="62"/>
                      <a:pt x="46" y="62"/>
                    </a:cubicBezTo>
                    <a:cubicBezTo>
                      <a:pt x="46" y="62"/>
                      <a:pt x="46" y="61"/>
                      <a:pt x="46" y="61"/>
                    </a:cubicBezTo>
                    <a:cubicBezTo>
                      <a:pt x="46" y="61"/>
                      <a:pt x="45" y="61"/>
                      <a:pt x="45" y="61"/>
                    </a:cubicBezTo>
                    <a:cubicBezTo>
                      <a:pt x="45" y="61"/>
                      <a:pt x="44" y="60"/>
                      <a:pt x="44" y="60"/>
                    </a:cubicBezTo>
                    <a:cubicBezTo>
                      <a:pt x="44" y="60"/>
                      <a:pt x="44" y="60"/>
                      <a:pt x="44" y="60"/>
                    </a:cubicBezTo>
                    <a:cubicBezTo>
                      <a:pt x="44" y="60"/>
                      <a:pt x="43" y="59"/>
                      <a:pt x="43" y="59"/>
                    </a:cubicBezTo>
                    <a:cubicBezTo>
                      <a:pt x="43" y="59"/>
                      <a:pt x="42" y="59"/>
                      <a:pt x="42" y="59"/>
                    </a:cubicBezTo>
                    <a:cubicBezTo>
                      <a:pt x="42" y="59"/>
                      <a:pt x="42" y="58"/>
                      <a:pt x="42" y="58"/>
                    </a:cubicBezTo>
                    <a:cubicBezTo>
                      <a:pt x="42" y="58"/>
                      <a:pt x="42" y="58"/>
                      <a:pt x="42" y="58"/>
                    </a:cubicBezTo>
                    <a:cubicBezTo>
                      <a:pt x="42" y="58"/>
                      <a:pt x="41" y="57"/>
                      <a:pt x="41" y="57"/>
                    </a:cubicBezTo>
                    <a:cubicBezTo>
                      <a:pt x="41" y="57"/>
                      <a:pt x="41" y="57"/>
                      <a:pt x="41" y="56"/>
                    </a:cubicBezTo>
                    <a:cubicBezTo>
                      <a:pt x="41" y="56"/>
                      <a:pt x="41" y="56"/>
                      <a:pt x="41" y="56"/>
                    </a:cubicBezTo>
                    <a:cubicBezTo>
                      <a:pt x="41" y="56"/>
                      <a:pt x="41" y="56"/>
                      <a:pt x="40" y="56"/>
                    </a:cubicBezTo>
                    <a:cubicBezTo>
                      <a:pt x="40" y="55"/>
                      <a:pt x="40" y="55"/>
                      <a:pt x="39" y="55"/>
                    </a:cubicBezTo>
                    <a:cubicBezTo>
                      <a:pt x="39" y="55"/>
                      <a:pt x="39" y="55"/>
                      <a:pt x="39" y="54"/>
                    </a:cubicBezTo>
                    <a:cubicBezTo>
                      <a:pt x="39" y="54"/>
                      <a:pt x="38" y="54"/>
                      <a:pt x="38" y="54"/>
                    </a:cubicBezTo>
                    <a:cubicBezTo>
                      <a:pt x="38" y="54"/>
                      <a:pt x="38" y="53"/>
                      <a:pt x="38" y="53"/>
                    </a:cubicBezTo>
                    <a:cubicBezTo>
                      <a:pt x="38" y="53"/>
                      <a:pt x="38" y="53"/>
                      <a:pt x="38" y="53"/>
                    </a:cubicBezTo>
                    <a:cubicBezTo>
                      <a:pt x="38" y="53"/>
                      <a:pt x="38" y="52"/>
                      <a:pt x="38" y="52"/>
                    </a:cubicBezTo>
                    <a:cubicBezTo>
                      <a:pt x="38" y="52"/>
                      <a:pt x="37" y="52"/>
                      <a:pt x="37" y="52"/>
                    </a:cubicBezTo>
                    <a:cubicBezTo>
                      <a:pt x="38" y="52"/>
                      <a:pt x="38" y="52"/>
                      <a:pt x="38" y="52"/>
                    </a:cubicBezTo>
                    <a:cubicBezTo>
                      <a:pt x="38" y="52"/>
                      <a:pt x="38" y="52"/>
                      <a:pt x="38" y="52"/>
                    </a:cubicBezTo>
                    <a:cubicBezTo>
                      <a:pt x="38" y="51"/>
                      <a:pt x="38" y="51"/>
                      <a:pt x="38" y="51"/>
                    </a:cubicBezTo>
                    <a:cubicBezTo>
                      <a:pt x="38" y="51"/>
                      <a:pt x="38" y="51"/>
                      <a:pt x="38" y="51"/>
                    </a:cubicBezTo>
                    <a:cubicBezTo>
                      <a:pt x="38" y="51"/>
                      <a:pt x="38" y="50"/>
                      <a:pt x="38" y="50"/>
                    </a:cubicBezTo>
                    <a:cubicBezTo>
                      <a:pt x="38" y="50"/>
                      <a:pt x="37" y="50"/>
                      <a:pt x="37" y="49"/>
                    </a:cubicBezTo>
                    <a:cubicBezTo>
                      <a:pt x="37" y="49"/>
                      <a:pt x="36" y="49"/>
                      <a:pt x="36" y="48"/>
                    </a:cubicBezTo>
                    <a:cubicBezTo>
                      <a:pt x="36" y="48"/>
                      <a:pt x="36" y="48"/>
                      <a:pt x="36" y="48"/>
                    </a:cubicBezTo>
                    <a:cubicBezTo>
                      <a:pt x="36" y="48"/>
                      <a:pt x="36" y="47"/>
                      <a:pt x="36" y="47"/>
                    </a:cubicBezTo>
                    <a:cubicBezTo>
                      <a:pt x="36" y="47"/>
                      <a:pt x="36" y="47"/>
                      <a:pt x="36" y="47"/>
                    </a:cubicBezTo>
                    <a:cubicBezTo>
                      <a:pt x="36" y="47"/>
                      <a:pt x="36" y="46"/>
                      <a:pt x="36" y="46"/>
                    </a:cubicBezTo>
                    <a:cubicBezTo>
                      <a:pt x="35" y="46"/>
                      <a:pt x="35" y="46"/>
                      <a:pt x="35" y="46"/>
                    </a:cubicBezTo>
                    <a:cubicBezTo>
                      <a:pt x="35" y="46"/>
                      <a:pt x="35" y="46"/>
                      <a:pt x="35" y="46"/>
                    </a:cubicBezTo>
                    <a:cubicBezTo>
                      <a:pt x="35" y="46"/>
                      <a:pt x="35" y="46"/>
                      <a:pt x="35" y="46"/>
                    </a:cubicBezTo>
                    <a:cubicBezTo>
                      <a:pt x="35" y="46"/>
                      <a:pt x="35" y="45"/>
                      <a:pt x="35" y="45"/>
                    </a:cubicBezTo>
                    <a:cubicBezTo>
                      <a:pt x="35" y="45"/>
                      <a:pt x="34" y="45"/>
                      <a:pt x="35" y="45"/>
                    </a:cubicBezTo>
                    <a:cubicBezTo>
                      <a:pt x="35" y="45"/>
                      <a:pt x="34" y="45"/>
                      <a:pt x="34" y="45"/>
                    </a:cubicBezTo>
                    <a:cubicBezTo>
                      <a:pt x="35" y="45"/>
                      <a:pt x="35" y="45"/>
                      <a:pt x="35" y="45"/>
                    </a:cubicBezTo>
                    <a:cubicBezTo>
                      <a:pt x="35" y="45"/>
                      <a:pt x="35" y="45"/>
                      <a:pt x="35" y="45"/>
                    </a:cubicBezTo>
                    <a:cubicBezTo>
                      <a:pt x="35" y="44"/>
                      <a:pt x="35" y="44"/>
                      <a:pt x="35" y="44"/>
                    </a:cubicBezTo>
                    <a:cubicBezTo>
                      <a:pt x="34" y="44"/>
                      <a:pt x="34" y="44"/>
                      <a:pt x="34" y="44"/>
                    </a:cubicBezTo>
                    <a:cubicBezTo>
                      <a:pt x="34" y="44"/>
                      <a:pt x="34" y="44"/>
                      <a:pt x="34" y="43"/>
                    </a:cubicBezTo>
                    <a:cubicBezTo>
                      <a:pt x="34" y="43"/>
                      <a:pt x="34" y="43"/>
                      <a:pt x="34" y="43"/>
                    </a:cubicBezTo>
                    <a:cubicBezTo>
                      <a:pt x="34" y="43"/>
                      <a:pt x="33" y="42"/>
                      <a:pt x="33" y="42"/>
                    </a:cubicBezTo>
                    <a:cubicBezTo>
                      <a:pt x="33" y="42"/>
                      <a:pt x="33" y="42"/>
                      <a:pt x="33" y="41"/>
                    </a:cubicBezTo>
                    <a:cubicBezTo>
                      <a:pt x="32" y="41"/>
                      <a:pt x="32" y="41"/>
                      <a:pt x="32" y="41"/>
                    </a:cubicBezTo>
                    <a:cubicBezTo>
                      <a:pt x="32" y="40"/>
                      <a:pt x="31" y="40"/>
                      <a:pt x="31" y="40"/>
                    </a:cubicBezTo>
                    <a:cubicBezTo>
                      <a:pt x="31" y="40"/>
                      <a:pt x="31" y="40"/>
                      <a:pt x="31" y="40"/>
                    </a:cubicBezTo>
                    <a:cubicBezTo>
                      <a:pt x="31" y="40"/>
                      <a:pt x="31" y="39"/>
                      <a:pt x="31" y="39"/>
                    </a:cubicBezTo>
                    <a:cubicBezTo>
                      <a:pt x="31" y="39"/>
                      <a:pt x="30" y="39"/>
                      <a:pt x="30" y="39"/>
                    </a:cubicBezTo>
                    <a:cubicBezTo>
                      <a:pt x="30" y="39"/>
                      <a:pt x="31" y="39"/>
                      <a:pt x="30" y="38"/>
                    </a:cubicBezTo>
                    <a:cubicBezTo>
                      <a:pt x="30" y="38"/>
                      <a:pt x="30" y="38"/>
                      <a:pt x="30" y="38"/>
                    </a:cubicBezTo>
                    <a:cubicBezTo>
                      <a:pt x="30" y="38"/>
                      <a:pt x="29" y="37"/>
                      <a:pt x="29" y="37"/>
                    </a:cubicBezTo>
                    <a:cubicBezTo>
                      <a:pt x="29" y="37"/>
                      <a:pt x="29" y="37"/>
                      <a:pt x="29" y="37"/>
                    </a:cubicBezTo>
                    <a:cubicBezTo>
                      <a:pt x="28" y="37"/>
                      <a:pt x="28" y="37"/>
                      <a:pt x="28" y="37"/>
                    </a:cubicBezTo>
                    <a:cubicBezTo>
                      <a:pt x="28" y="36"/>
                      <a:pt x="28" y="36"/>
                      <a:pt x="28" y="36"/>
                    </a:cubicBezTo>
                    <a:cubicBezTo>
                      <a:pt x="28" y="36"/>
                      <a:pt x="27" y="36"/>
                      <a:pt x="27" y="36"/>
                    </a:cubicBezTo>
                    <a:cubicBezTo>
                      <a:pt x="27" y="36"/>
                      <a:pt x="27" y="36"/>
                      <a:pt x="27" y="36"/>
                    </a:cubicBezTo>
                    <a:cubicBezTo>
                      <a:pt x="27" y="36"/>
                      <a:pt x="27" y="36"/>
                      <a:pt x="26" y="36"/>
                    </a:cubicBezTo>
                    <a:cubicBezTo>
                      <a:pt x="26" y="36"/>
                      <a:pt x="26" y="36"/>
                      <a:pt x="26" y="36"/>
                    </a:cubicBezTo>
                    <a:cubicBezTo>
                      <a:pt x="26" y="36"/>
                      <a:pt x="26" y="35"/>
                      <a:pt x="26" y="35"/>
                    </a:cubicBezTo>
                    <a:cubicBezTo>
                      <a:pt x="26" y="35"/>
                      <a:pt x="26" y="35"/>
                      <a:pt x="26" y="35"/>
                    </a:cubicBezTo>
                    <a:cubicBezTo>
                      <a:pt x="26" y="35"/>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2"/>
                    </a:cubicBezTo>
                    <a:cubicBezTo>
                      <a:pt x="26" y="32"/>
                      <a:pt x="26" y="32"/>
                      <a:pt x="25" y="32"/>
                    </a:cubicBezTo>
                    <a:cubicBezTo>
                      <a:pt x="25" y="32"/>
                      <a:pt x="25" y="32"/>
                      <a:pt x="25" y="32"/>
                    </a:cubicBezTo>
                    <a:cubicBezTo>
                      <a:pt x="25" y="32"/>
                      <a:pt x="25" y="31"/>
                      <a:pt x="25" y="31"/>
                    </a:cubicBezTo>
                    <a:cubicBezTo>
                      <a:pt x="25" y="31"/>
                      <a:pt x="25" y="31"/>
                      <a:pt x="25" y="30"/>
                    </a:cubicBezTo>
                    <a:cubicBezTo>
                      <a:pt x="25" y="30"/>
                      <a:pt x="25" y="30"/>
                      <a:pt x="25" y="30"/>
                    </a:cubicBezTo>
                    <a:cubicBezTo>
                      <a:pt x="25" y="30"/>
                      <a:pt x="24" y="30"/>
                      <a:pt x="24" y="29"/>
                    </a:cubicBezTo>
                    <a:cubicBezTo>
                      <a:pt x="24" y="29"/>
                      <a:pt x="24" y="29"/>
                      <a:pt x="24" y="29"/>
                    </a:cubicBezTo>
                    <a:cubicBezTo>
                      <a:pt x="24" y="29"/>
                      <a:pt x="24" y="28"/>
                      <a:pt x="24" y="28"/>
                    </a:cubicBezTo>
                    <a:cubicBezTo>
                      <a:pt x="24" y="28"/>
                      <a:pt x="24" y="28"/>
                      <a:pt x="24" y="28"/>
                    </a:cubicBezTo>
                    <a:cubicBezTo>
                      <a:pt x="24" y="28"/>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3" y="26"/>
                      <a:pt x="23" y="26"/>
                    </a:cubicBezTo>
                    <a:cubicBezTo>
                      <a:pt x="23" y="26"/>
                      <a:pt x="23" y="26"/>
                      <a:pt x="23" y="26"/>
                    </a:cubicBezTo>
                    <a:cubicBezTo>
                      <a:pt x="23" y="26"/>
                      <a:pt x="22" y="25"/>
                      <a:pt x="22" y="25"/>
                    </a:cubicBezTo>
                    <a:cubicBezTo>
                      <a:pt x="22" y="25"/>
                      <a:pt x="22" y="25"/>
                      <a:pt x="22" y="25"/>
                    </a:cubicBezTo>
                    <a:cubicBezTo>
                      <a:pt x="22" y="25"/>
                      <a:pt x="22" y="25"/>
                      <a:pt x="22" y="24"/>
                    </a:cubicBezTo>
                    <a:cubicBezTo>
                      <a:pt x="22" y="24"/>
                      <a:pt x="22" y="24"/>
                      <a:pt x="21" y="24"/>
                    </a:cubicBezTo>
                    <a:cubicBezTo>
                      <a:pt x="21" y="24"/>
                      <a:pt x="21" y="24"/>
                      <a:pt x="21" y="24"/>
                    </a:cubicBezTo>
                    <a:cubicBezTo>
                      <a:pt x="21" y="24"/>
                      <a:pt x="21" y="24"/>
                      <a:pt x="21" y="24"/>
                    </a:cubicBezTo>
                    <a:cubicBezTo>
                      <a:pt x="21" y="24"/>
                      <a:pt x="21" y="24"/>
                      <a:pt x="21" y="24"/>
                    </a:cubicBezTo>
                    <a:cubicBezTo>
                      <a:pt x="20" y="24"/>
                      <a:pt x="20" y="24"/>
                      <a:pt x="20" y="24"/>
                    </a:cubicBezTo>
                    <a:cubicBezTo>
                      <a:pt x="20" y="24"/>
                      <a:pt x="20" y="23"/>
                      <a:pt x="20" y="23"/>
                    </a:cubicBezTo>
                    <a:cubicBezTo>
                      <a:pt x="20" y="23"/>
                      <a:pt x="20" y="23"/>
                      <a:pt x="20" y="23"/>
                    </a:cubicBezTo>
                    <a:cubicBezTo>
                      <a:pt x="19" y="23"/>
                      <a:pt x="19" y="23"/>
                      <a:pt x="19" y="23"/>
                    </a:cubicBezTo>
                    <a:cubicBezTo>
                      <a:pt x="19" y="23"/>
                      <a:pt x="19" y="23"/>
                      <a:pt x="18" y="23"/>
                    </a:cubicBezTo>
                    <a:cubicBezTo>
                      <a:pt x="18" y="23"/>
                      <a:pt x="18" y="23"/>
                      <a:pt x="18" y="23"/>
                    </a:cubicBezTo>
                    <a:cubicBezTo>
                      <a:pt x="18" y="23"/>
                      <a:pt x="18" y="23"/>
                      <a:pt x="18" y="23"/>
                    </a:cubicBezTo>
                    <a:cubicBezTo>
                      <a:pt x="18" y="23"/>
                      <a:pt x="18" y="23"/>
                      <a:pt x="18" y="23"/>
                    </a:cubicBezTo>
                    <a:cubicBezTo>
                      <a:pt x="18" y="23"/>
                      <a:pt x="18" y="23"/>
                      <a:pt x="17" y="23"/>
                    </a:cubicBezTo>
                    <a:cubicBezTo>
                      <a:pt x="17" y="23"/>
                      <a:pt x="17" y="23"/>
                      <a:pt x="17" y="23"/>
                    </a:cubicBezTo>
                    <a:cubicBezTo>
                      <a:pt x="17" y="22"/>
                      <a:pt x="17" y="22"/>
                      <a:pt x="17" y="22"/>
                    </a:cubicBezTo>
                    <a:cubicBezTo>
                      <a:pt x="17" y="22"/>
                      <a:pt x="16" y="22"/>
                      <a:pt x="16" y="22"/>
                    </a:cubicBezTo>
                    <a:cubicBezTo>
                      <a:pt x="16" y="22"/>
                      <a:pt x="16" y="21"/>
                      <a:pt x="16" y="21"/>
                    </a:cubicBezTo>
                    <a:cubicBezTo>
                      <a:pt x="16" y="21"/>
                      <a:pt x="16" y="20"/>
                      <a:pt x="16" y="20"/>
                    </a:cubicBezTo>
                    <a:cubicBezTo>
                      <a:pt x="16" y="20"/>
                      <a:pt x="16" y="19"/>
                      <a:pt x="16" y="19"/>
                    </a:cubicBezTo>
                    <a:cubicBezTo>
                      <a:pt x="16" y="19"/>
                      <a:pt x="16" y="19"/>
                      <a:pt x="16" y="19"/>
                    </a:cubicBezTo>
                    <a:cubicBezTo>
                      <a:pt x="16" y="18"/>
                      <a:pt x="16" y="18"/>
                      <a:pt x="16" y="18"/>
                    </a:cubicBezTo>
                    <a:cubicBezTo>
                      <a:pt x="16" y="18"/>
                      <a:pt x="16" y="19"/>
                      <a:pt x="15" y="18"/>
                    </a:cubicBezTo>
                    <a:cubicBezTo>
                      <a:pt x="15" y="18"/>
                      <a:pt x="16" y="18"/>
                      <a:pt x="15" y="18"/>
                    </a:cubicBezTo>
                    <a:cubicBezTo>
                      <a:pt x="15" y="18"/>
                      <a:pt x="15" y="18"/>
                      <a:pt x="15" y="18"/>
                    </a:cubicBezTo>
                    <a:cubicBezTo>
                      <a:pt x="15" y="18"/>
                      <a:pt x="14" y="18"/>
                      <a:pt x="14" y="18"/>
                    </a:cubicBezTo>
                    <a:cubicBezTo>
                      <a:pt x="14" y="17"/>
                      <a:pt x="14" y="17"/>
                      <a:pt x="14" y="17"/>
                    </a:cubicBezTo>
                    <a:cubicBezTo>
                      <a:pt x="14" y="17"/>
                      <a:pt x="14" y="17"/>
                      <a:pt x="14" y="17"/>
                    </a:cubicBezTo>
                    <a:cubicBezTo>
                      <a:pt x="14" y="16"/>
                      <a:pt x="14" y="16"/>
                      <a:pt x="13" y="16"/>
                    </a:cubicBezTo>
                    <a:cubicBezTo>
                      <a:pt x="13" y="16"/>
                      <a:pt x="13" y="16"/>
                      <a:pt x="13" y="16"/>
                    </a:cubicBezTo>
                    <a:cubicBezTo>
                      <a:pt x="13" y="16"/>
                      <a:pt x="13" y="15"/>
                      <a:pt x="13" y="15"/>
                    </a:cubicBezTo>
                    <a:cubicBezTo>
                      <a:pt x="13" y="15"/>
                      <a:pt x="12" y="15"/>
                      <a:pt x="12" y="15"/>
                    </a:cubicBezTo>
                    <a:cubicBezTo>
                      <a:pt x="12" y="15"/>
                      <a:pt x="12" y="14"/>
                      <a:pt x="12" y="14"/>
                    </a:cubicBezTo>
                    <a:cubicBezTo>
                      <a:pt x="12" y="14"/>
                      <a:pt x="12" y="14"/>
                      <a:pt x="12" y="14"/>
                    </a:cubicBezTo>
                    <a:cubicBezTo>
                      <a:pt x="12" y="14"/>
                      <a:pt x="12" y="14"/>
                      <a:pt x="11" y="13"/>
                    </a:cubicBezTo>
                    <a:cubicBezTo>
                      <a:pt x="11" y="13"/>
                      <a:pt x="11" y="13"/>
                      <a:pt x="11" y="13"/>
                    </a:cubicBezTo>
                    <a:cubicBezTo>
                      <a:pt x="11" y="13"/>
                      <a:pt x="11" y="13"/>
                      <a:pt x="11" y="13"/>
                    </a:cubicBezTo>
                    <a:cubicBezTo>
                      <a:pt x="11" y="13"/>
                      <a:pt x="10" y="13"/>
                      <a:pt x="10" y="13"/>
                    </a:cubicBezTo>
                    <a:cubicBezTo>
                      <a:pt x="10" y="13"/>
                      <a:pt x="9" y="13"/>
                      <a:pt x="9" y="13"/>
                    </a:cubicBezTo>
                    <a:cubicBezTo>
                      <a:pt x="9" y="13"/>
                      <a:pt x="9" y="13"/>
                      <a:pt x="8" y="13"/>
                    </a:cubicBezTo>
                    <a:cubicBezTo>
                      <a:pt x="8" y="12"/>
                      <a:pt x="8" y="12"/>
                      <a:pt x="8" y="12"/>
                    </a:cubicBezTo>
                    <a:cubicBezTo>
                      <a:pt x="8" y="12"/>
                      <a:pt x="8" y="12"/>
                      <a:pt x="8" y="12"/>
                    </a:cubicBezTo>
                    <a:cubicBezTo>
                      <a:pt x="8" y="12"/>
                      <a:pt x="7" y="10"/>
                      <a:pt x="7" y="10"/>
                    </a:cubicBezTo>
                    <a:cubicBezTo>
                      <a:pt x="6" y="10"/>
                      <a:pt x="6" y="10"/>
                      <a:pt x="6" y="10"/>
                    </a:cubicBezTo>
                    <a:cubicBezTo>
                      <a:pt x="6" y="10"/>
                      <a:pt x="5" y="9"/>
                      <a:pt x="5" y="9"/>
                    </a:cubicBezTo>
                    <a:cubicBezTo>
                      <a:pt x="5" y="9"/>
                      <a:pt x="4" y="8"/>
                      <a:pt x="4" y="8"/>
                    </a:cubicBezTo>
                    <a:cubicBezTo>
                      <a:pt x="3" y="7"/>
                      <a:pt x="3" y="7"/>
                      <a:pt x="3" y="7"/>
                    </a:cubicBezTo>
                    <a:cubicBezTo>
                      <a:pt x="2" y="6"/>
                      <a:pt x="2" y="6"/>
                      <a:pt x="2" y="6"/>
                    </a:cubicBezTo>
                    <a:cubicBezTo>
                      <a:pt x="1" y="5"/>
                      <a:pt x="1" y="5"/>
                      <a:pt x="1" y="5"/>
                    </a:cubicBezTo>
                    <a:cubicBezTo>
                      <a:pt x="1" y="5"/>
                      <a:pt x="1" y="4"/>
                      <a:pt x="1" y="4"/>
                    </a:cubicBezTo>
                    <a:cubicBezTo>
                      <a:pt x="1" y="4"/>
                      <a:pt x="1" y="4"/>
                      <a:pt x="1" y="4"/>
                    </a:cubicBezTo>
                    <a:cubicBezTo>
                      <a:pt x="1" y="4"/>
                      <a:pt x="1" y="3"/>
                      <a:pt x="1" y="3"/>
                    </a:cubicBezTo>
                    <a:cubicBezTo>
                      <a:pt x="1" y="3"/>
                      <a:pt x="0" y="2"/>
                      <a:pt x="0" y="2"/>
                    </a:cubicBezTo>
                    <a:cubicBezTo>
                      <a:pt x="0" y="2"/>
                      <a:pt x="0" y="2"/>
                      <a:pt x="0" y="2"/>
                    </a:cubicBezTo>
                    <a:cubicBezTo>
                      <a:pt x="0" y="2"/>
                      <a:pt x="0" y="1"/>
                      <a:pt x="0" y="1"/>
                    </a:cubicBezTo>
                    <a:cubicBezTo>
                      <a:pt x="0" y="1"/>
                      <a:pt x="0" y="1"/>
                      <a:pt x="0" y="1"/>
                    </a:cubicBezTo>
                    <a:cubicBezTo>
                      <a:pt x="0" y="1"/>
                      <a:pt x="0" y="1"/>
                      <a:pt x="0" y="1"/>
                    </a:cubicBezTo>
                    <a:cubicBezTo>
                      <a:pt x="1" y="1"/>
                      <a:pt x="1" y="1"/>
                      <a:pt x="1" y="1"/>
                    </a:cubicBezTo>
                    <a:cubicBezTo>
                      <a:pt x="1" y="1"/>
                      <a:pt x="1" y="0"/>
                      <a:pt x="1" y="0"/>
                    </a:cubicBezTo>
                    <a:cubicBezTo>
                      <a:pt x="1" y="0"/>
                      <a:pt x="2" y="0"/>
                      <a:pt x="2" y="0"/>
                    </a:cubicBezTo>
                    <a:cubicBezTo>
                      <a:pt x="2" y="0"/>
                      <a:pt x="2" y="0"/>
                      <a:pt x="2" y="0"/>
                    </a:cubicBezTo>
                    <a:cubicBezTo>
                      <a:pt x="2" y="0"/>
                      <a:pt x="2" y="0"/>
                      <a:pt x="3" y="0"/>
                    </a:cubicBezTo>
                    <a:cubicBezTo>
                      <a:pt x="3" y="0"/>
                      <a:pt x="3" y="0"/>
                      <a:pt x="3" y="0"/>
                    </a:cubicBezTo>
                    <a:cubicBezTo>
                      <a:pt x="4" y="1"/>
                      <a:pt x="4" y="1"/>
                      <a:pt x="4" y="1"/>
                    </a:cubicBezTo>
                    <a:cubicBezTo>
                      <a:pt x="4" y="1"/>
                      <a:pt x="5" y="1"/>
                      <a:pt x="5" y="1"/>
                    </a:cubicBezTo>
                    <a:cubicBezTo>
                      <a:pt x="5" y="2"/>
                      <a:pt x="5" y="2"/>
                      <a:pt x="5" y="2"/>
                    </a:cubicBezTo>
                    <a:cubicBezTo>
                      <a:pt x="5" y="2"/>
                      <a:pt x="6" y="3"/>
                      <a:pt x="6" y="3"/>
                    </a:cubicBezTo>
                    <a:cubicBezTo>
                      <a:pt x="6" y="3"/>
                      <a:pt x="7" y="3"/>
                      <a:pt x="7" y="3"/>
                    </a:cubicBezTo>
                    <a:cubicBezTo>
                      <a:pt x="7" y="3"/>
                      <a:pt x="7" y="3"/>
                      <a:pt x="7" y="3"/>
                    </a:cubicBezTo>
                    <a:cubicBezTo>
                      <a:pt x="8" y="3"/>
                      <a:pt x="8" y="3"/>
                      <a:pt x="8" y="3"/>
                    </a:cubicBezTo>
                    <a:cubicBezTo>
                      <a:pt x="8" y="3"/>
                      <a:pt x="8" y="3"/>
                      <a:pt x="8" y="3"/>
                    </a:cubicBezTo>
                    <a:cubicBezTo>
                      <a:pt x="9" y="3"/>
                      <a:pt x="9" y="3"/>
                      <a:pt x="9" y="3"/>
                    </a:cubicBezTo>
                    <a:cubicBezTo>
                      <a:pt x="9" y="3"/>
                      <a:pt x="10" y="3"/>
                      <a:pt x="10" y="3"/>
                    </a:cubicBezTo>
                    <a:cubicBezTo>
                      <a:pt x="10" y="3"/>
                      <a:pt x="10" y="3"/>
                      <a:pt x="11" y="3"/>
                    </a:cubicBezTo>
                    <a:cubicBezTo>
                      <a:pt x="11" y="3"/>
                      <a:pt x="11" y="3"/>
                      <a:pt x="11" y="3"/>
                    </a:cubicBezTo>
                    <a:cubicBezTo>
                      <a:pt x="11" y="3"/>
                      <a:pt x="11" y="3"/>
                      <a:pt x="11" y="3"/>
                    </a:cubicBezTo>
                    <a:cubicBezTo>
                      <a:pt x="12" y="3"/>
                      <a:pt x="12" y="3"/>
                      <a:pt x="12" y="3"/>
                    </a:cubicBezTo>
                    <a:cubicBezTo>
                      <a:pt x="12" y="3"/>
                      <a:pt x="12" y="3"/>
                      <a:pt x="12" y="3"/>
                    </a:cubicBezTo>
                    <a:cubicBezTo>
                      <a:pt x="12" y="3"/>
                      <a:pt x="13" y="3"/>
                      <a:pt x="13" y="3"/>
                    </a:cubicBezTo>
                    <a:cubicBezTo>
                      <a:pt x="13" y="3"/>
                      <a:pt x="13" y="3"/>
                      <a:pt x="13" y="3"/>
                    </a:cubicBezTo>
                    <a:cubicBezTo>
                      <a:pt x="13" y="3"/>
                      <a:pt x="13" y="3"/>
                      <a:pt x="14" y="3"/>
                    </a:cubicBezTo>
                    <a:cubicBezTo>
                      <a:pt x="14" y="3"/>
                      <a:pt x="14" y="3"/>
                      <a:pt x="15" y="3"/>
                    </a:cubicBezTo>
                    <a:cubicBezTo>
                      <a:pt x="15" y="3"/>
                      <a:pt x="15" y="3"/>
                      <a:pt x="16" y="3"/>
                    </a:cubicBezTo>
                    <a:cubicBezTo>
                      <a:pt x="16" y="3"/>
                      <a:pt x="16" y="3"/>
                      <a:pt x="16" y="3"/>
                    </a:cubicBezTo>
                    <a:cubicBezTo>
                      <a:pt x="16" y="3"/>
                      <a:pt x="16" y="3"/>
                      <a:pt x="16" y="3"/>
                    </a:cubicBezTo>
                    <a:cubicBezTo>
                      <a:pt x="16" y="3"/>
                      <a:pt x="16" y="3"/>
                      <a:pt x="16" y="3"/>
                    </a:cubicBezTo>
                    <a:cubicBezTo>
                      <a:pt x="16" y="4"/>
                      <a:pt x="16" y="4"/>
                      <a:pt x="16" y="4"/>
                    </a:cubicBezTo>
                    <a:cubicBezTo>
                      <a:pt x="16" y="4"/>
                      <a:pt x="16" y="4"/>
                      <a:pt x="16" y="4"/>
                    </a:cubicBezTo>
                    <a:cubicBezTo>
                      <a:pt x="18" y="5"/>
                      <a:pt x="18" y="5"/>
                      <a:pt x="18" y="5"/>
                    </a:cubicBezTo>
                    <a:cubicBezTo>
                      <a:pt x="18" y="5"/>
                      <a:pt x="18" y="5"/>
                      <a:pt x="18" y="5"/>
                    </a:cubicBezTo>
                    <a:cubicBezTo>
                      <a:pt x="18" y="5"/>
                      <a:pt x="18" y="5"/>
                      <a:pt x="18" y="5"/>
                    </a:cubicBezTo>
                    <a:cubicBezTo>
                      <a:pt x="18" y="5"/>
                      <a:pt x="18" y="6"/>
                      <a:pt x="18" y="6"/>
                    </a:cubicBezTo>
                    <a:cubicBezTo>
                      <a:pt x="18" y="6"/>
                      <a:pt x="18" y="6"/>
                      <a:pt x="18" y="6"/>
                    </a:cubicBezTo>
                    <a:cubicBezTo>
                      <a:pt x="18" y="7"/>
                      <a:pt x="18" y="7"/>
                      <a:pt x="18" y="7"/>
                    </a:cubicBezTo>
                    <a:cubicBezTo>
                      <a:pt x="19" y="7"/>
                      <a:pt x="19" y="7"/>
                      <a:pt x="19" y="7"/>
                    </a:cubicBezTo>
                    <a:cubicBezTo>
                      <a:pt x="19" y="7"/>
                      <a:pt x="19" y="7"/>
                      <a:pt x="19" y="7"/>
                    </a:cubicBezTo>
                    <a:cubicBezTo>
                      <a:pt x="19" y="7"/>
                      <a:pt x="19" y="8"/>
                      <a:pt x="19" y="8"/>
                    </a:cubicBezTo>
                    <a:cubicBezTo>
                      <a:pt x="19" y="8"/>
                      <a:pt x="19" y="7"/>
                      <a:pt x="19" y="8"/>
                    </a:cubicBezTo>
                    <a:cubicBezTo>
                      <a:pt x="19" y="8"/>
                      <a:pt x="19" y="8"/>
                      <a:pt x="19" y="8"/>
                    </a:cubicBezTo>
                    <a:cubicBezTo>
                      <a:pt x="19" y="8"/>
                      <a:pt x="19" y="8"/>
                      <a:pt x="19" y="8"/>
                    </a:cubicBezTo>
                    <a:cubicBezTo>
                      <a:pt x="19" y="8"/>
                      <a:pt x="20" y="8"/>
                      <a:pt x="20" y="8"/>
                    </a:cubicBezTo>
                    <a:cubicBezTo>
                      <a:pt x="20" y="8"/>
                      <a:pt x="20" y="8"/>
                      <a:pt x="20" y="8"/>
                    </a:cubicBezTo>
                    <a:cubicBezTo>
                      <a:pt x="20" y="8"/>
                      <a:pt x="20" y="8"/>
                      <a:pt x="21" y="8"/>
                    </a:cubicBezTo>
                    <a:cubicBezTo>
                      <a:pt x="21" y="8"/>
                      <a:pt x="21" y="9"/>
                      <a:pt x="21" y="9"/>
                    </a:cubicBezTo>
                    <a:cubicBezTo>
                      <a:pt x="20" y="9"/>
                      <a:pt x="20" y="9"/>
                      <a:pt x="20" y="9"/>
                    </a:cubicBezTo>
                    <a:cubicBezTo>
                      <a:pt x="20" y="9"/>
                      <a:pt x="20" y="9"/>
                      <a:pt x="20" y="9"/>
                    </a:cubicBezTo>
                    <a:cubicBezTo>
                      <a:pt x="20" y="9"/>
                      <a:pt x="20" y="10"/>
                      <a:pt x="20" y="10"/>
                    </a:cubicBezTo>
                    <a:cubicBezTo>
                      <a:pt x="20" y="10"/>
                      <a:pt x="20" y="10"/>
                      <a:pt x="20" y="10"/>
                    </a:cubicBezTo>
                    <a:cubicBezTo>
                      <a:pt x="20" y="10"/>
                      <a:pt x="20" y="10"/>
                      <a:pt x="20" y="10"/>
                    </a:cubicBezTo>
                    <a:cubicBezTo>
                      <a:pt x="20" y="10"/>
                      <a:pt x="20" y="10"/>
                      <a:pt x="20" y="10"/>
                    </a:cubicBezTo>
                    <a:cubicBezTo>
                      <a:pt x="21" y="10"/>
                      <a:pt x="21" y="10"/>
                      <a:pt x="21" y="10"/>
                    </a:cubicBezTo>
                    <a:cubicBezTo>
                      <a:pt x="21" y="10"/>
                      <a:pt x="21" y="10"/>
                      <a:pt x="21" y="10"/>
                    </a:cubicBezTo>
                    <a:cubicBezTo>
                      <a:pt x="21" y="11"/>
                      <a:pt x="21" y="11"/>
                      <a:pt x="21" y="11"/>
                    </a:cubicBezTo>
                    <a:cubicBezTo>
                      <a:pt x="21" y="11"/>
                      <a:pt x="21" y="11"/>
                      <a:pt x="21" y="11"/>
                    </a:cubicBezTo>
                    <a:cubicBezTo>
                      <a:pt x="21" y="11"/>
                      <a:pt x="22" y="11"/>
                      <a:pt x="22" y="11"/>
                    </a:cubicBezTo>
                    <a:cubicBezTo>
                      <a:pt x="22" y="11"/>
                      <a:pt x="22" y="11"/>
                      <a:pt x="22" y="11"/>
                    </a:cubicBezTo>
                    <a:cubicBezTo>
                      <a:pt x="22" y="11"/>
                      <a:pt x="22" y="11"/>
                      <a:pt x="22" y="11"/>
                    </a:cubicBezTo>
                    <a:cubicBezTo>
                      <a:pt x="22" y="11"/>
                      <a:pt x="22" y="11"/>
                      <a:pt x="22" y="11"/>
                    </a:cubicBezTo>
                    <a:cubicBezTo>
                      <a:pt x="22" y="11"/>
                      <a:pt x="23" y="12"/>
                      <a:pt x="23" y="12"/>
                    </a:cubicBezTo>
                    <a:cubicBezTo>
                      <a:pt x="23" y="12"/>
                      <a:pt x="23" y="12"/>
                      <a:pt x="23" y="12"/>
                    </a:cubicBezTo>
                    <a:cubicBezTo>
                      <a:pt x="23" y="12"/>
                      <a:pt x="23" y="12"/>
                      <a:pt x="23" y="12"/>
                    </a:cubicBezTo>
                    <a:cubicBezTo>
                      <a:pt x="23" y="12"/>
                      <a:pt x="24" y="12"/>
                      <a:pt x="23" y="12"/>
                    </a:cubicBezTo>
                    <a:cubicBezTo>
                      <a:pt x="23" y="12"/>
                      <a:pt x="23" y="12"/>
                      <a:pt x="23" y="12"/>
                    </a:cubicBezTo>
                    <a:cubicBezTo>
                      <a:pt x="23" y="13"/>
                      <a:pt x="23" y="13"/>
                      <a:pt x="23" y="13"/>
                    </a:cubicBezTo>
                    <a:cubicBezTo>
                      <a:pt x="23" y="13"/>
                      <a:pt x="23" y="13"/>
                      <a:pt x="23" y="13"/>
                    </a:cubicBezTo>
                    <a:cubicBezTo>
                      <a:pt x="24" y="13"/>
                      <a:pt x="24" y="13"/>
                      <a:pt x="24" y="13"/>
                    </a:cubicBezTo>
                    <a:cubicBezTo>
                      <a:pt x="24" y="13"/>
                      <a:pt x="24" y="13"/>
                      <a:pt x="24" y="13"/>
                    </a:cubicBezTo>
                    <a:cubicBezTo>
                      <a:pt x="24" y="13"/>
                      <a:pt x="25" y="13"/>
                      <a:pt x="25" y="13"/>
                    </a:cubicBezTo>
                    <a:cubicBezTo>
                      <a:pt x="25" y="13"/>
                      <a:pt x="26" y="14"/>
                      <a:pt x="26" y="14"/>
                    </a:cubicBezTo>
                    <a:cubicBezTo>
                      <a:pt x="26" y="14"/>
                      <a:pt x="26" y="14"/>
                      <a:pt x="26" y="14"/>
                    </a:cubicBezTo>
                    <a:cubicBezTo>
                      <a:pt x="27" y="14"/>
                      <a:pt x="27" y="14"/>
                      <a:pt x="27" y="14"/>
                    </a:cubicBezTo>
                    <a:cubicBezTo>
                      <a:pt x="27" y="15"/>
                      <a:pt x="27" y="15"/>
                      <a:pt x="27" y="15"/>
                    </a:cubicBezTo>
                    <a:cubicBezTo>
                      <a:pt x="28" y="15"/>
                      <a:pt x="28" y="15"/>
                      <a:pt x="28" y="15"/>
                    </a:cubicBezTo>
                    <a:cubicBezTo>
                      <a:pt x="28" y="15"/>
                      <a:pt x="28" y="15"/>
                      <a:pt x="29" y="16"/>
                    </a:cubicBezTo>
                    <a:cubicBezTo>
                      <a:pt x="29" y="16"/>
                      <a:pt x="29" y="16"/>
                      <a:pt x="29" y="16"/>
                    </a:cubicBezTo>
                    <a:cubicBezTo>
                      <a:pt x="29" y="16"/>
                      <a:pt x="29" y="16"/>
                      <a:pt x="30" y="16"/>
                    </a:cubicBezTo>
                    <a:cubicBezTo>
                      <a:pt x="30" y="16"/>
                      <a:pt x="30" y="16"/>
                      <a:pt x="30" y="16"/>
                    </a:cubicBezTo>
                    <a:cubicBezTo>
                      <a:pt x="30" y="16"/>
                      <a:pt x="30" y="17"/>
                      <a:pt x="31" y="17"/>
                    </a:cubicBezTo>
                    <a:cubicBezTo>
                      <a:pt x="31" y="17"/>
                      <a:pt x="31" y="17"/>
                      <a:pt x="31" y="17"/>
                    </a:cubicBezTo>
                    <a:cubicBezTo>
                      <a:pt x="31" y="18"/>
                      <a:pt x="31" y="18"/>
                      <a:pt x="31" y="18"/>
                    </a:cubicBezTo>
                    <a:cubicBezTo>
                      <a:pt x="31" y="17"/>
                      <a:pt x="31" y="17"/>
                      <a:pt x="31" y="17"/>
                    </a:cubicBezTo>
                    <a:cubicBezTo>
                      <a:pt x="31" y="17"/>
                      <a:pt x="31" y="18"/>
                      <a:pt x="31" y="18"/>
                    </a:cubicBezTo>
                    <a:cubicBezTo>
                      <a:pt x="32" y="18"/>
                      <a:pt x="32" y="18"/>
                      <a:pt x="32" y="18"/>
                    </a:cubicBezTo>
                    <a:cubicBezTo>
                      <a:pt x="32" y="19"/>
                      <a:pt x="32" y="19"/>
                      <a:pt x="32" y="19"/>
                    </a:cubicBezTo>
                    <a:cubicBezTo>
                      <a:pt x="32" y="19"/>
                      <a:pt x="32" y="19"/>
                      <a:pt x="32" y="19"/>
                    </a:cubicBezTo>
                    <a:cubicBezTo>
                      <a:pt x="32" y="20"/>
                      <a:pt x="33" y="20"/>
                      <a:pt x="33" y="20"/>
                    </a:cubicBezTo>
                    <a:cubicBezTo>
                      <a:pt x="33" y="20"/>
                      <a:pt x="33" y="20"/>
                      <a:pt x="33" y="20"/>
                    </a:cubicBezTo>
                    <a:cubicBezTo>
                      <a:pt x="33" y="20"/>
                      <a:pt x="33" y="20"/>
                      <a:pt x="33" y="20"/>
                    </a:cubicBezTo>
                    <a:cubicBezTo>
                      <a:pt x="33" y="21"/>
                      <a:pt x="33" y="21"/>
                      <a:pt x="33" y="21"/>
                    </a:cubicBezTo>
                    <a:cubicBezTo>
                      <a:pt x="33" y="21"/>
                      <a:pt x="33" y="21"/>
                      <a:pt x="33" y="21"/>
                    </a:cubicBezTo>
                    <a:cubicBezTo>
                      <a:pt x="33" y="21"/>
                      <a:pt x="33" y="21"/>
                      <a:pt x="33" y="21"/>
                    </a:cubicBezTo>
                    <a:cubicBezTo>
                      <a:pt x="33" y="21"/>
                      <a:pt x="33" y="21"/>
                      <a:pt x="33" y="20"/>
                    </a:cubicBezTo>
                    <a:cubicBezTo>
                      <a:pt x="33" y="20"/>
                      <a:pt x="33" y="20"/>
                      <a:pt x="33" y="20"/>
                    </a:cubicBezTo>
                    <a:cubicBezTo>
                      <a:pt x="33" y="20"/>
                      <a:pt x="33" y="20"/>
                      <a:pt x="33" y="20"/>
                    </a:cubicBezTo>
                    <a:cubicBezTo>
                      <a:pt x="33" y="20"/>
                      <a:pt x="33" y="20"/>
                      <a:pt x="33" y="20"/>
                    </a:cubicBezTo>
                    <a:cubicBezTo>
                      <a:pt x="33" y="20"/>
                      <a:pt x="34" y="20"/>
                      <a:pt x="34" y="20"/>
                    </a:cubicBezTo>
                    <a:cubicBezTo>
                      <a:pt x="34" y="20"/>
                      <a:pt x="34" y="20"/>
                      <a:pt x="34" y="20"/>
                    </a:cubicBezTo>
                    <a:cubicBezTo>
                      <a:pt x="34" y="20"/>
                      <a:pt x="34" y="20"/>
                      <a:pt x="34" y="20"/>
                    </a:cubicBezTo>
                    <a:cubicBezTo>
                      <a:pt x="34" y="21"/>
                      <a:pt x="34" y="21"/>
                      <a:pt x="34" y="21"/>
                    </a:cubicBezTo>
                    <a:cubicBezTo>
                      <a:pt x="34" y="21"/>
                      <a:pt x="34" y="21"/>
                      <a:pt x="34" y="21"/>
                    </a:cubicBezTo>
                    <a:cubicBezTo>
                      <a:pt x="34" y="21"/>
                      <a:pt x="34" y="21"/>
                      <a:pt x="34" y="21"/>
                    </a:cubicBezTo>
                    <a:cubicBezTo>
                      <a:pt x="34" y="22"/>
                      <a:pt x="34" y="22"/>
                      <a:pt x="35" y="22"/>
                    </a:cubicBezTo>
                    <a:cubicBezTo>
                      <a:pt x="35" y="22"/>
                      <a:pt x="35" y="23"/>
                      <a:pt x="35" y="23"/>
                    </a:cubicBezTo>
                    <a:cubicBezTo>
                      <a:pt x="35" y="23"/>
                      <a:pt x="36" y="23"/>
                      <a:pt x="36" y="23"/>
                    </a:cubicBezTo>
                    <a:cubicBezTo>
                      <a:pt x="36" y="23"/>
                      <a:pt x="36" y="24"/>
                      <a:pt x="36" y="24"/>
                    </a:cubicBezTo>
                    <a:cubicBezTo>
                      <a:pt x="36" y="24"/>
                      <a:pt x="37" y="24"/>
                      <a:pt x="37" y="24"/>
                    </a:cubicBezTo>
                    <a:cubicBezTo>
                      <a:pt x="37" y="24"/>
                      <a:pt x="38" y="24"/>
                      <a:pt x="38" y="24"/>
                    </a:cubicBezTo>
                    <a:cubicBezTo>
                      <a:pt x="38" y="24"/>
                      <a:pt x="38" y="25"/>
                      <a:pt x="38" y="25"/>
                    </a:cubicBezTo>
                    <a:cubicBezTo>
                      <a:pt x="38" y="25"/>
                      <a:pt x="38" y="25"/>
                      <a:pt x="38" y="25"/>
                    </a:cubicBezTo>
                    <a:cubicBezTo>
                      <a:pt x="38" y="25"/>
                      <a:pt x="38" y="25"/>
                      <a:pt x="38" y="25"/>
                    </a:cubicBezTo>
                    <a:cubicBezTo>
                      <a:pt x="38" y="25"/>
                      <a:pt x="38" y="25"/>
                      <a:pt x="38" y="26"/>
                    </a:cubicBezTo>
                    <a:cubicBezTo>
                      <a:pt x="38" y="26"/>
                      <a:pt x="38" y="26"/>
                      <a:pt x="38" y="26"/>
                    </a:cubicBezTo>
                    <a:cubicBezTo>
                      <a:pt x="38" y="26"/>
                      <a:pt x="38" y="26"/>
                      <a:pt x="38" y="26"/>
                    </a:cubicBezTo>
                    <a:cubicBezTo>
                      <a:pt x="38" y="26"/>
                      <a:pt x="38" y="25"/>
                      <a:pt x="38" y="25"/>
                    </a:cubicBezTo>
                    <a:cubicBezTo>
                      <a:pt x="38" y="25"/>
                      <a:pt x="38" y="25"/>
                      <a:pt x="38" y="25"/>
                    </a:cubicBezTo>
                    <a:cubicBezTo>
                      <a:pt x="38" y="25"/>
                      <a:pt x="38" y="24"/>
                      <a:pt x="38" y="24"/>
                    </a:cubicBezTo>
                    <a:cubicBezTo>
                      <a:pt x="38" y="24"/>
                      <a:pt x="38" y="24"/>
                      <a:pt x="38" y="24"/>
                    </a:cubicBezTo>
                    <a:cubicBezTo>
                      <a:pt x="38" y="24"/>
                      <a:pt x="37" y="24"/>
                      <a:pt x="37" y="23"/>
                    </a:cubicBezTo>
                    <a:cubicBezTo>
                      <a:pt x="37" y="23"/>
                      <a:pt x="37" y="23"/>
                      <a:pt x="37" y="23"/>
                    </a:cubicBezTo>
                    <a:cubicBezTo>
                      <a:pt x="37" y="23"/>
                      <a:pt x="37" y="23"/>
                      <a:pt x="37" y="23"/>
                    </a:cubicBezTo>
                    <a:cubicBezTo>
                      <a:pt x="37" y="23"/>
                      <a:pt x="37" y="23"/>
                      <a:pt x="37" y="23"/>
                    </a:cubicBezTo>
                    <a:cubicBezTo>
                      <a:pt x="37" y="23"/>
                      <a:pt x="37" y="23"/>
                      <a:pt x="37" y="23"/>
                    </a:cubicBezTo>
                    <a:cubicBezTo>
                      <a:pt x="37" y="23"/>
                      <a:pt x="38" y="23"/>
                      <a:pt x="38" y="22"/>
                    </a:cubicBezTo>
                    <a:cubicBezTo>
                      <a:pt x="38" y="22"/>
                      <a:pt x="38" y="22"/>
                      <a:pt x="38" y="22"/>
                    </a:cubicBezTo>
                    <a:cubicBezTo>
                      <a:pt x="38" y="22"/>
                      <a:pt x="38" y="22"/>
                      <a:pt x="39" y="22"/>
                    </a:cubicBezTo>
                    <a:cubicBezTo>
                      <a:pt x="39" y="22"/>
                      <a:pt x="39" y="22"/>
                      <a:pt x="39" y="23"/>
                    </a:cubicBezTo>
                    <a:cubicBezTo>
                      <a:pt x="39" y="23"/>
                      <a:pt x="39" y="23"/>
                      <a:pt x="39" y="23"/>
                    </a:cubicBezTo>
                    <a:cubicBezTo>
                      <a:pt x="39" y="23"/>
                      <a:pt x="39" y="23"/>
                      <a:pt x="40" y="23"/>
                    </a:cubicBezTo>
                    <a:cubicBezTo>
                      <a:pt x="40" y="24"/>
                      <a:pt x="40" y="24"/>
                      <a:pt x="40" y="24"/>
                    </a:cubicBezTo>
                    <a:cubicBezTo>
                      <a:pt x="41" y="24"/>
                      <a:pt x="41" y="24"/>
                      <a:pt x="41" y="24"/>
                    </a:cubicBezTo>
                    <a:cubicBezTo>
                      <a:pt x="41" y="24"/>
                      <a:pt x="41" y="25"/>
                      <a:pt x="41" y="25"/>
                    </a:cubicBezTo>
                    <a:cubicBezTo>
                      <a:pt x="41" y="25"/>
                      <a:pt x="41" y="25"/>
                      <a:pt x="41" y="25"/>
                    </a:cubicBezTo>
                    <a:cubicBezTo>
                      <a:pt x="41" y="25"/>
                      <a:pt x="41" y="26"/>
                      <a:pt x="41" y="26"/>
                    </a:cubicBezTo>
                    <a:cubicBezTo>
                      <a:pt x="41" y="26"/>
                      <a:pt x="41" y="26"/>
                      <a:pt x="41" y="26"/>
                    </a:cubicBezTo>
                    <a:cubicBezTo>
                      <a:pt x="42" y="27"/>
                      <a:pt x="42" y="27"/>
                      <a:pt x="42" y="27"/>
                    </a:cubicBezTo>
                    <a:cubicBezTo>
                      <a:pt x="42" y="27"/>
                      <a:pt x="42" y="27"/>
                      <a:pt x="42" y="27"/>
                    </a:cubicBezTo>
                    <a:cubicBezTo>
                      <a:pt x="42" y="27"/>
                      <a:pt x="43" y="27"/>
                      <a:pt x="43" y="27"/>
                    </a:cubicBezTo>
                    <a:cubicBezTo>
                      <a:pt x="43" y="27"/>
                      <a:pt x="43" y="27"/>
                      <a:pt x="43" y="27"/>
                    </a:cubicBezTo>
                    <a:cubicBezTo>
                      <a:pt x="43" y="27"/>
                      <a:pt x="44" y="27"/>
                      <a:pt x="44" y="27"/>
                    </a:cubicBezTo>
                    <a:cubicBezTo>
                      <a:pt x="44" y="27"/>
                      <a:pt x="45" y="27"/>
                      <a:pt x="45" y="28"/>
                    </a:cubicBezTo>
                    <a:cubicBezTo>
                      <a:pt x="45" y="28"/>
                      <a:pt x="45" y="28"/>
                      <a:pt x="46" y="28"/>
                    </a:cubicBezTo>
                    <a:cubicBezTo>
                      <a:pt x="46" y="28"/>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0"/>
                      <a:pt x="47" y="31"/>
                    </a:cubicBezTo>
                    <a:cubicBezTo>
                      <a:pt x="47" y="31"/>
                      <a:pt x="47" y="31"/>
                      <a:pt x="47" y="31"/>
                    </a:cubicBezTo>
                    <a:cubicBezTo>
                      <a:pt x="47" y="31"/>
                      <a:pt x="48" y="32"/>
                      <a:pt x="48" y="32"/>
                    </a:cubicBezTo>
                    <a:cubicBezTo>
                      <a:pt x="48" y="32"/>
                      <a:pt x="48" y="32"/>
                      <a:pt x="48" y="32"/>
                    </a:cubicBezTo>
                    <a:cubicBezTo>
                      <a:pt x="48" y="32"/>
                      <a:pt x="48" y="32"/>
                      <a:pt x="48" y="33"/>
                    </a:cubicBezTo>
                    <a:cubicBezTo>
                      <a:pt x="48" y="33"/>
                      <a:pt x="49" y="33"/>
                      <a:pt x="49" y="33"/>
                    </a:cubicBezTo>
                    <a:cubicBezTo>
                      <a:pt x="49" y="33"/>
                      <a:pt x="50" y="33"/>
                      <a:pt x="50" y="33"/>
                    </a:cubicBezTo>
                    <a:cubicBezTo>
                      <a:pt x="50" y="33"/>
                      <a:pt x="50" y="33"/>
                      <a:pt x="50" y="33"/>
                    </a:cubicBezTo>
                    <a:cubicBezTo>
                      <a:pt x="50" y="33"/>
                      <a:pt x="51" y="33"/>
                      <a:pt x="51" y="33"/>
                    </a:cubicBezTo>
                    <a:cubicBezTo>
                      <a:pt x="51" y="33"/>
                      <a:pt x="51" y="33"/>
                      <a:pt x="51" y="33"/>
                    </a:cubicBezTo>
                    <a:cubicBezTo>
                      <a:pt x="51" y="33"/>
                      <a:pt x="52" y="33"/>
                      <a:pt x="52" y="33"/>
                    </a:cubicBezTo>
                    <a:cubicBezTo>
                      <a:pt x="52" y="34"/>
                      <a:pt x="52" y="34"/>
                      <a:pt x="52" y="34"/>
                    </a:cubicBezTo>
                    <a:cubicBezTo>
                      <a:pt x="52" y="34"/>
                      <a:pt x="53" y="34"/>
                      <a:pt x="53" y="34"/>
                    </a:cubicBezTo>
                    <a:cubicBezTo>
                      <a:pt x="53" y="35"/>
                      <a:pt x="53" y="35"/>
                      <a:pt x="53" y="35"/>
                    </a:cubicBezTo>
                    <a:cubicBezTo>
                      <a:pt x="53" y="35"/>
                      <a:pt x="52" y="35"/>
                      <a:pt x="51" y="35"/>
                    </a:cubicBezTo>
                    <a:cubicBezTo>
                      <a:pt x="51" y="35"/>
                      <a:pt x="51" y="36"/>
                      <a:pt x="50" y="36"/>
                    </a:cubicBezTo>
                    <a:cubicBezTo>
                      <a:pt x="50" y="36"/>
                      <a:pt x="50" y="36"/>
                      <a:pt x="50" y="36"/>
                    </a:cubicBezTo>
                    <a:cubicBezTo>
                      <a:pt x="50" y="36"/>
                      <a:pt x="50" y="36"/>
                      <a:pt x="49" y="36"/>
                    </a:cubicBezTo>
                    <a:cubicBezTo>
                      <a:pt x="49" y="36"/>
                      <a:pt x="49" y="36"/>
                      <a:pt x="49" y="36"/>
                    </a:cubicBezTo>
                    <a:cubicBezTo>
                      <a:pt x="49" y="36"/>
                      <a:pt x="49" y="36"/>
                      <a:pt x="49" y="36"/>
                    </a:cubicBezTo>
                    <a:cubicBezTo>
                      <a:pt x="49" y="36"/>
                      <a:pt x="49" y="36"/>
                      <a:pt x="49" y="36"/>
                    </a:cubicBezTo>
                    <a:cubicBezTo>
                      <a:pt x="49" y="37"/>
                      <a:pt x="49" y="37"/>
                      <a:pt x="49" y="37"/>
                    </a:cubicBezTo>
                    <a:cubicBezTo>
                      <a:pt x="49" y="37"/>
                      <a:pt x="50" y="36"/>
                      <a:pt x="50" y="36"/>
                    </a:cubicBezTo>
                    <a:cubicBezTo>
                      <a:pt x="50" y="36"/>
                      <a:pt x="50" y="36"/>
                      <a:pt x="50" y="36"/>
                    </a:cubicBezTo>
                    <a:cubicBezTo>
                      <a:pt x="51" y="36"/>
                      <a:pt x="51" y="36"/>
                      <a:pt x="51" y="36"/>
                    </a:cubicBezTo>
                    <a:cubicBezTo>
                      <a:pt x="51" y="36"/>
                      <a:pt x="51" y="36"/>
                      <a:pt x="52" y="36"/>
                    </a:cubicBezTo>
                    <a:cubicBezTo>
                      <a:pt x="52" y="36"/>
                      <a:pt x="53" y="35"/>
                      <a:pt x="53" y="35"/>
                    </a:cubicBezTo>
                    <a:cubicBezTo>
                      <a:pt x="53" y="35"/>
                      <a:pt x="53" y="35"/>
                      <a:pt x="53" y="35"/>
                    </a:cubicBezTo>
                    <a:cubicBezTo>
                      <a:pt x="53" y="35"/>
                      <a:pt x="53" y="35"/>
                      <a:pt x="53" y="35"/>
                    </a:cubicBezTo>
                    <a:cubicBezTo>
                      <a:pt x="53" y="34"/>
                      <a:pt x="53" y="34"/>
                      <a:pt x="54" y="34"/>
                    </a:cubicBezTo>
                    <a:cubicBezTo>
                      <a:pt x="54" y="34"/>
                      <a:pt x="54" y="34"/>
                      <a:pt x="54" y="34"/>
                    </a:cubicBezTo>
                    <a:cubicBezTo>
                      <a:pt x="54" y="34"/>
                      <a:pt x="55" y="34"/>
                      <a:pt x="55" y="34"/>
                    </a:cubicBezTo>
                    <a:cubicBezTo>
                      <a:pt x="55" y="34"/>
                      <a:pt x="55" y="35"/>
                      <a:pt x="55" y="35"/>
                    </a:cubicBezTo>
                    <a:cubicBezTo>
                      <a:pt x="55" y="35"/>
                      <a:pt x="56" y="35"/>
                      <a:pt x="56" y="35"/>
                    </a:cubicBezTo>
                    <a:cubicBezTo>
                      <a:pt x="56" y="35"/>
                      <a:pt x="56" y="35"/>
                      <a:pt x="56" y="35"/>
                    </a:cubicBezTo>
                    <a:cubicBezTo>
                      <a:pt x="56" y="35"/>
                      <a:pt x="56" y="35"/>
                      <a:pt x="56" y="35"/>
                    </a:cubicBezTo>
                    <a:cubicBezTo>
                      <a:pt x="56" y="35"/>
                      <a:pt x="57" y="35"/>
                      <a:pt x="57" y="36"/>
                    </a:cubicBezTo>
                    <a:cubicBezTo>
                      <a:pt x="57" y="36"/>
                      <a:pt x="57" y="36"/>
                      <a:pt x="57" y="36"/>
                    </a:cubicBezTo>
                    <a:cubicBezTo>
                      <a:pt x="57" y="37"/>
                      <a:pt x="57" y="37"/>
                      <a:pt x="57" y="37"/>
                    </a:cubicBezTo>
                    <a:cubicBezTo>
                      <a:pt x="57" y="37"/>
                      <a:pt x="57" y="37"/>
                      <a:pt x="57" y="37"/>
                    </a:cubicBezTo>
                    <a:cubicBezTo>
                      <a:pt x="57" y="38"/>
                      <a:pt x="57" y="38"/>
                      <a:pt x="57" y="38"/>
                    </a:cubicBezTo>
                    <a:cubicBezTo>
                      <a:pt x="57" y="38"/>
                      <a:pt x="57" y="38"/>
                      <a:pt x="57" y="38"/>
                    </a:cubicBezTo>
                    <a:cubicBezTo>
                      <a:pt x="57" y="38"/>
                      <a:pt x="57" y="38"/>
                      <a:pt x="57" y="38"/>
                    </a:cubicBezTo>
                    <a:cubicBezTo>
                      <a:pt x="56" y="38"/>
                      <a:pt x="56" y="38"/>
                      <a:pt x="56" y="38"/>
                    </a:cubicBezTo>
                    <a:cubicBezTo>
                      <a:pt x="56" y="38"/>
                      <a:pt x="56" y="38"/>
                      <a:pt x="56" y="38"/>
                    </a:cubicBezTo>
                    <a:cubicBezTo>
                      <a:pt x="56" y="38"/>
                      <a:pt x="56" y="38"/>
                      <a:pt x="56" y="38"/>
                    </a:cubicBezTo>
                    <a:cubicBezTo>
                      <a:pt x="56" y="38"/>
                      <a:pt x="56" y="38"/>
                      <a:pt x="56" y="38"/>
                    </a:cubicBezTo>
                    <a:cubicBezTo>
                      <a:pt x="56" y="38"/>
                      <a:pt x="56" y="38"/>
                      <a:pt x="56" y="38"/>
                    </a:cubicBezTo>
                    <a:cubicBezTo>
                      <a:pt x="56" y="38"/>
                      <a:pt x="56" y="38"/>
                      <a:pt x="56" y="38"/>
                    </a:cubicBezTo>
                    <a:cubicBezTo>
                      <a:pt x="56" y="38"/>
                      <a:pt x="55" y="38"/>
                      <a:pt x="55" y="38"/>
                    </a:cubicBezTo>
                    <a:cubicBezTo>
                      <a:pt x="55" y="38"/>
                      <a:pt x="55" y="38"/>
                      <a:pt x="55" y="38"/>
                    </a:cubicBezTo>
                    <a:cubicBezTo>
                      <a:pt x="55" y="39"/>
                      <a:pt x="55" y="39"/>
                      <a:pt x="55" y="39"/>
                    </a:cubicBezTo>
                    <a:cubicBezTo>
                      <a:pt x="55" y="39"/>
                      <a:pt x="55" y="39"/>
                      <a:pt x="55" y="39"/>
                    </a:cubicBezTo>
                    <a:cubicBezTo>
                      <a:pt x="55" y="39"/>
                      <a:pt x="55" y="39"/>
                      <a:pt x="55"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0"/>
                      <a:pt x="54" y="40"/>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5" y="41"/>
                      <a:pt x="55" y="41"/>
                    </a:cubicBezTo>
                    <a:cubicBezTo>
                      <a:pt x="55" y="41"/>
                      <a:pt x="55" y="41"/>
                      <a:pt x="55" y="41"/>
                    </a:cubicBezTo>
                    <a:cubicBezTo>
                      <a:pt x="55" y="41"/>
                      <a:pt x="55" y="42"/>
                      <a:pt x="55" y="42"/>
                    </a:cubicBezTo>
                    <a:cubicBezTo>
                      <a:pt x="55" y="42"/>
                      <a:pt x="55" y="42"/>
                      <a:pt x="55" y="42"/>
                    </a:cubicBezTo>
                    <a:cubicBezTo>
                      <a:pt x="55" y="42"/>
                      <a:pt x="55" y="42"/>
                      <a:pt x="55" y="42"/>
                    </a:cubicBezTo>
                    <a:cubicBezTo>
                      <a:pt x="55" y="42"/>
                      <a:pt x="54" y="42"/>
                      <a:pt x="54" y="42"/>
                    </a:cubicBezTo>
                    <a:cubicBezTo>
                      <a:pt x="54" y="42"/>
                      <a:pt x="55" y="42"/>
                      <a:pt x="55" y="42"/>
                    </a:cubicBezTo>
                    <a:cubicBezTo>
                      <a:pt x="55" y="43"/>
                      <a:pt x="55" y="43"/>
                      <a:pt x="55" y="43"/>
                    </a:cubicBezTo>
                    <a:cubicBezTo>
                      <a:pt x="55" y="43"/>
                      <a:pt x="55" y="43"/>
                      <a:pt x="55" y="43"/>
                    </a:cubicBezTo>
                    <a:cubicBezTo>
                      <a:pt x="55" y="43"/>
                      <a:pt x="55" y="43"/>
                      <a:pt x="55" y="43"/>
                    </a:cubicBezTo>
                    <a:cubicBezTo>
                      <a:pt x="55" y="43"/>
                      <a:pt x="55" y="43"/>
                      <a:pt x="55" y="43"/>
                    </a:cubicBezTo>
                    <a:cubicBezTo>
                      <a:pt x="55" y="43"/>
                      <a:pt x="56" y="43"/>
                      <a:pt x="56" y="43"/>
                    </a:cubicBezTo>
                    <a:cubicBezTo>
                      <a:pt x="56" y="43"/>
                      <a:pt x="56" y="43"/>
                      <a:pt x="56" y="44"/>
                    </a:cubicBezTo>
                    <a:cubicBezTo>
                      <a:pt x="56" y="44"/>
                      <a:pt x="56" y="43"/>
                      <a:pt x="56" y="44"/>
                    </a:cubicBezTo>
                    <a:cubicBezTo>
                      <a:pt x="56" y="44"/>
                      <a:pt x="57" y="44"/>
                      <a:pt x="57" y="44"/>
                    </a:cubicBezTo>
                    <a:cubicBezTo>
                      <a:pt x="57" y="44"/>
                      <a:pt x="57" y="44"/>
                      <a:pt x="57" y="44"/>
                    </a:cubicBezTo>
                    <a:cubicBezTo>
                      <a:pt x="57" y="44"/>
                      <a:pt x="57" y="44"/>
                      <a:pt x="57" y="44"/>
                    </a:cubicBezTo>
                    <a:cubicBezTo>
                      <a:pt x="57" y="44"/>
                      <a:pt x="57" y="45"/>
                      <a:pt x="57" y="45"/>
                    </a:cubicBezTo>
                    <a:cubicBezTo>
                      <a:pt x="57" y="45"/>
                      <a:pt x="58" y="45"/>
                      <a:pt x="58" y="45"/>
                    </a:cubicBezTo>
                    <a:cubicBezTo>
                      <a:pt x="58" y="45"/>
                      <a:pt x="58" y="45"/>
                      <a:pt x="58" y="44"/>
                    </a:cubicBezTo>
                    <a:cubicBezTo>
                      <a:pt x="58" y="44"/>
                      <a:pt x="58" y="44"/>
                      <a:pt x="58" y="44"/>
                    </a:cubicBezTo>
                    <a:cubicBezTo>
                      <a:pt x="58" y="44"/>
                      <a:pt x="58" y="44"/>
                      <a:pt x="58" y="44"/>
                    </a:cubicBezTo>
                    <a:cubicBezTo>
                      <a:pt x="58" y="44"/>
                      <a:pt x="59" y="44"/>
                      <a:pt x="59" y="44"/>
                    </a:cubicBezTo>
                    <a:cubicBezTo>
                      <a:pt x="59" y="44"/>
                      <a:pt x="59" y="44"/>
                      <a:pt x="59" y="45"/>
                    </a:cubicBezTo>
                    <a:cubicBezTo>
                      <a:pt x="59" y="45"/>
                      <a:pt x="60" y="45"/>
                      <a:pt x="60" y="45"/>
                    </a:cubicBezTo>
                    <a:cubicBezTo>
                      <a:pt x="60" y="45"/>
                      <a:pt x="60" y="45"/>
                      <a:pt x="60" y="45"/>
                    </a:cubicBezTo>
                    <a:cubicBezTo>
                      <a:pt x="60" y="45"/>
                      <a:pt x="60" y="45"/>
                      <a:pt x="60" y="45"/>
                    </a:cubicBezTo>
                    <a:cubicBezTo>
                      <a:pt x="60" y="45"/>
                      <a:pt x="60" y="45"/>
                      <a:pt x="60" y="45"/>
                    </a:cubicBezTo>
                    <a:cubicBezTo>
                      <a:pt x="60" y="45"/>
                      <a:pt x="60" y="45"/>
                      <a:pt x="60" y="45"/>
                    </a:cubicBezTo>
                    <a:cubicBezTo>
                      <a:pt x="61" y="45"/>
                      <a:pt x="61" y="44"/>
                      <a:pt x="61" y="44"/>
                    </a:cubicBezTo>
                    <a:cubicBezTo>
                      <a:pt x="61" y="44"/>
                      <a:pt x="61" y="44"/>
                      <a:pt x="61" y="44"/>
                    </a:cubicBezTo>
                    <a:cubicBezTo>
                      <a:pt x="61" y="45"/>
                      <a:pt x="61" y="45"/>
                      <a:pt x="61" y="45"/>
                    </a:cubicBezTo>
                    <a:cubicBezTo>
                      <a:pt x="61" y="45"/>
                      <a:pt x="61" y="45"/>
                      <a:pt x="61" y="46"/>
                    </a:cubicBezTo>
                    <a:cubicBezTo>
                      <a:pt x="61" y="46"/>
                      <a:pt x="61" y="46"/>
                      <a:pt x="61" y="46"/>
                    </a:cubicBezTo>
                    <a:cubicBezTo>
                      <a:pt x="61" y="46"/>
                      <a:pt x="62" y="46"/>
                      <a:pt x="62" y="46"/>
                    </a:cubicBezTo>
                    <a:cubicBezTo>
                      <a:pt x="62" y="47"/>
                      <a:pt x="62" y="47"/>
                      <a:pt x="62" y="47"/>
                    </a:cubicBezTo>
                    <a:cubicBezTo>
                      <a:pt x="62" y="47"/>
                      <a:pt x="62" y="47"/>
                      <a:pt x="62" y="47"/>
                    </a:cubicBezTo>
                    <a:cubicBezTo>
                      <a:pt x="62" y="47"/>
                      <a:pt x="62" y="48"/>
                      <a:pt x="62" y="48"/>
                    </a:cubicBezTo>
                    <a:cubicBezTo>
                      <a:pt x="62" y="48"/>
                      <a:pt x="62" y="48"/>
                      <a:pt x="62" y="48"/>
                    </a:cubicBezTo>
                    <a:cubicBezTo>
                      <a:pt x="62" y="48"/>
                      <a:pt x="62" y="48"/>
                      <a:pt x="62" y="48"/>
                    </a:cubicBezTo>
                    <a:cubicBezTo>
                      <a:pt x="61" y="48"/>
                      <a:pt x="61" y="48"/>
                      <a:pt x="61" y="48"/>
                    </a:cubicBezTo>
                    <a:cubicBezTo>
                      <a:pt x="61" y="48"/>
                      <a:pt x="61" y="48"/>
                      <a:pt x="61" y="48"/>
                    </a:cubicBezTo>
                    <a:cubicBezTo>
                      <a:pt x="61" y="48"/>
                      <a:pt x="61" y="48"/>
                      <a:pt x="61" y="48"/>
                    </a:cubicBezTo>
                    <a:cubicBezTo>
                      <a:pt x="61" y="49"/>
                      <a:pt x="61" y="49"/>
                      <a:pt x="61" y="49"/>
                    </a:cubicBezTo>
                    <a:cubicBezTo>
                      <a:pt x="61" y="49"/>
                      <a:pt x="61" y="48"/>
                      <a:pt x="62" y="49"/>
                    </a:cubicBezTo>
                    <a:cubicBezTo>
                      <a:pt x="62" y="49"/>
                      <a:pt x="62" y="49"/>
                      <a:pt x="62" y="49"/>
                    </a:cubicBezTo>
                    <a:cubicBezTo>
                      <a:pt x="62" y="49"/>
                      <a:pt x="62" y="49"/>
                      <a:pt x="62" y="49"/>
                    </a:cubicBezTo>
                    <a:cubicBezTo>
                      <a:pt x="62" y="49"/>
                      <a:pt x="62" y="50"/>
                      <a:pt x="62" y="50"/>
                    </a:cubicBezTo>
                    <a:cubicBezTo>
                      <a:pt x="62" y="50"/>
                      <a:pt x="62" y="50"/>
                      <a:pt x="62" y="50"/>
                    </a:cubicBezTo>
                    <a:cubicBezTo>
                      <a:pt x="62" y="50"/>
                      <a:pt x="62" y="50"/>
                      <a:pt x="62" y="50"/>
                    </a:cubicBezTo>
                    <a:cubicBezTo>
                      <a:pt x="62" y="50"/>
                      <a:pt x="62" y="51"/>
                      <a:pt x="62" y="51"/>
                    </a:cubicBezTo>
                    <a:cubicBezTo>
                      <a:pt x="62" y="51"/>
                      <a:pt x="62" y="50"/>
                      <a:pt x="62" y="50"/>
                    </a:cubicBezTo>
                    <a:cubicBezTo>
                      <a:pt x="62" y="50"/>
                      <a:pt x="62" y="50"/>
                      <a:pt x="62" y="50"/>
                    </a:cubicBezTo>
                    <a:cubicBezTo>
                      <a:pt x="62" y="50"/>
                      <a:pt x="62" y="50"/>
                      <a:pt x="63" y="50"/>
                    </a:cubicBezTo>
                    <a:cubicBezTo>
                      <a:pt x="63" y="50"/>
                      <a:pt x="63" y="50"/>
                      <a:pt x="63" y="50"/>
                    </a:cubicBezTo>
                    <a:cubicBezTo>
                      <a:pt x="63" y="51"/>
                      <a:pt x="63" y="51"/>
                      <a:pt x="63" y="51"/>
                    </a:cubicBezTo>
                    <a:cubicBezTo>
                      <a:pt x="63" y="51"/>
                      <a:pt x="63" y="51"/>
                      <a:pt x="63" y="51"/>
                    </a:cubicBezTo>
                    <a:cubicBezTo>
                      <a:pt x="63" y="51"/>
                      <a:pt x="63" y="51"/>
                      <a:pt x="63" y="51"/>
                    </a:cubicBezTo>
                    <a:cubicBezTo>
                      <a:pt x="63" y="51"/>
                      <a:pt x="63" y="51"/>
                      <a:pt x="63" y="51"/>
                    </a:cubicBezTo>
                    <a:cubicBezTo>
                      <a:pt x="63" y="51"/>
                      <a:pt x="63" y="51"/>
                      <a:pt x="64" y="51"/>
                    </a:cubicBezTo>
                    <a:cubicBezTo>
                      <a:pt x="64" y="51"/>
                      <a:pt x="64" y="51"/>
                      <a:pt x="64" y="51"/>
                    </a:cubicBezTo>
                    <a:cubicBezTo>
                      <a:pt x="64" y="51"/>
                      <a:pt x="64" y="51"/>
                      <a:pt x="64" y="51"/>
                    </a:cubicBezTo>
                    <a:cubicBezTo>
                      <a:pt x="64" y="51"/>
                      <a:pt x="65" y="52"/>
                      <a:pt x="65" y="52"/>
                    </a:cubicBezTo>
                    <a:cubicBezTo>
                      <a:pt x="65" y="52"/>
                      <a:pt x="65" y="52"/>
                      <a:pt x="65" y="52"/>
                    </a:cubicBezTo>
                    <a:cubicBezTo>
                      <a:pt x="64" y="52"/>
                      <a:pt x="64" y="52"/>
                      <a:pt x="64" y="53"/>
                    </a:cubicBezTo>
                    <a:cubicBezTo>
                      <a:pt x="64" y="53"/>
                      <a:pt x="64" y="53"/>
                      <a:pt x="64" y="53"/>
                    </a:cubicBezTo>
                    <a:cubicBezTo>
                      <a:pt x="64" y="53"/>
                      <a:pt x="64" y="53"/>
                      <a:pt x="64" y="53"/>
                    </a:cubicBezTo>
                    <a:cubicBezTo>
                      <a:pt x="64" y="53"/>
                      <a:pt x="63" y="53"/>
                      <a:pt x="63" y="53"/>
                    </a:cubicBezTo>
                    <a:cubicBezTo>
                      <a:pt x="63" y="53"/>
                      <a:pt x="63" y="53"/>
                      <a:pt x="63" y="53"/>
                    </a:cubicBezTo>
                    <a:cubicBezTo>
                      <a:pt x="63" y="53"/>
                      <a:pt x="63" y="53"/>
                      <a:pt x="63" y="53"/>
                    </a:cubicBezTo>
                    <a:cubicBezTo>
                      <a:pt x="63" y="54"/>
                      <a:pt x="63" y="54"/>
                      <a:pt x="63" y="54"/>
                    </a:cubicBezTo>
                    <a:cubicBezTo>
                      <a:pt x="63" y="53"/>
                      <a:pt x="63" y="53"/>
                      <a:pt x="63" y="53"/>
                    </a:cubicBezTo>
                    <a:cubicBezTo>
                      <a:pt x="63" y="53"/>
                      <a:pt x="63" y="53"/>
                      <a:pt x="63" y="53"/>
                    </a:cubicBezTo>
                    <a:cubicBezTo>
                      <a:pt x="63" y="53"/>
                      <a:pt x="64" y="54"/>
                      <a:pt x="64" y="54"/>
                    </a:cubicBezTo>
                    <a:cubicBezTo>
                      <a:pt x="64" y="54"/>
                      <a:pt x="64" y="54"/>
                      <a:pt x="64" y="54"/>
                    </a:cubicBezTo>
                    <a:cubicBezTo>
                      <a:pt x="64" y="53"/>
                      <a:pt x="64" y="53"/>
                      <a:pt x="64" y="53"/>
                    </a:cubicBezTo>
                    <a:cubicBezTo>
                      <a:pt x="64" y="53"/>
                      <a:pt x="64" y="53"/>
                      <a:pt x="64" y="53"/>
                    </a:cubicBezTo>
                    <a:cubicBezTo>
                      <a:pt x="64" y="53"/>
                      <a:pt x="64" y="53"/>
                      <a:pt x="64" y="53"/>
                    </a:cubicBezTo>
                    <a:cubicBezTo>
                      <a:pt x="64" y="53"/>
                      <a:pt x="65" y="53"/>
                      <a:pt x="65" y="53"/>
                    </a:cubicBezTo>
                    <a:cubicBezTo>
                      <a:pt x="65" y="53"/>
                      <a:pt x="65" y="53"/>
                      <a:pt x="65" y="53"/>
                    </a:cubicBezTo>
                    <a:cubicBezTo>
                      <a:pt x="65" y="53"/>
                      <a:pt x="65" y="53"/>
                      <a:pt x="65" y="53"/>
                    </a:cubicBezTo>
                    <a:cubicBezTo>
                      <a:pt x="65" y="53"/>
                      <a:pt x="65" y="53"/>
                      <a:pt x="65" y="54"/>
                    </a:cubicBezTo>
                    <a:cubicBezTo>
                      <a:pt x="65" y="54"/>
                      <a:pt x="65" y="53"/>
                      <a:pt x="65" y="53"/>
                    </a:cubicBezTo>
                    <a:cubicBezTo>
                      <a:pt x="65" y="53"/>
                      <a:pt x="65" y="53"/>
                      <a:pt x="65" y="53"/>
                    </a:cubicBezTo>
                    <a:cubicBezTo>
                      <a:pt x="65" y="53"/>
                      <a:pt x="65" y="53"/>
                      <a:pt x="65" y="53"/>
                    </a:cubicBezTo>
                    <a:cubicBezTo>
                      <a:pt x="66" y="54"/>
                      <a:pt x="66" y="54"/>
                      <a:pt x="66" y="54"/>
                    </a:cubicBezTo>
                    <a:cubicBezTo>
                      <a:pt x="66" y="53"/>
                      <a:pt x="66" y="53"/>
                      <a:pt x="66" y="53"/>
                    </a:cubicBezTo>
                    <a:cubicBezTo>
                      <a:pt x="66" y="53"/>
                      <a:pt x="66" y="53"/>
                      <a:pt x="66" y="53"/>
                    </a:cubicBezTo>
                    <a:cubicBezTo>
                      <a:pt x="66" y="53"/>
                      <a:pt x="66" y="54"/>
                      <a:pt x="66" y="54"/>
                    </a:cubicBezTo>
                    <a:cubicBezTo>
                      <a:pt x="66" y="53"/>
                      <a:pt x="66" y="53"/>
                      <a:pt x="66" y="53"/>
                    </a:cubicBezTo>
                    <a:cubicBezTo>
                      <a:pt x="66" y="53"/>
                      <a:pt x="66" y="53"/>
                      <a:pt x="66" y="53"/>
                    </a:cubicBezTo>
                    <a:cubicBezTo>
                      <a:pt x="66" y="53"/>
                      <a:pt x="67" y="53"/>
                      <a:pt x="67" y="53"/>
                    </a:cubicBezTo>
                    <a:cubicBezTo>
                      <a:pt x="67" y="53"/>
                      <a:pt x="67" y="53"/>
                      <a:pt x="67" y="53"/>
                    </a:cubicBezTo>
                    <a:cubicBezTo>
                      <a:pt x="67" y="53"/>
                      <a:pt x="67" y="53"/>
                      <a:pt x="67" y="53"/>
                    </a:cubicBezTo>
                    <a:cubicBezTo>
                      <a:pt x="67" y="53"/>
                      <a:pt x="68" y="54"/>
                      <a:pt x="68" y="54"/>
                    </a:cubicBezTo>
                    <a:cubicBezTo>
                      <a:pt x="68" y="54"/>
                      <a:pt x="69" y="54"/>
                      <a:pt x="69" y="54"/>
                    </a:cubicBezTo>
                    <a:cubicBezTo>
                      <a:pt x="69" y="54"/>
                      <a:pt x="69" y="54"/>
                      <a:pt x="69" y="54"/>
                    </a:cubicBezTo>
                    <a:cubicBezTo>
                      <a:pt x="69" y="54"/>
                      <a:pt x="69" y="54"/>
                      <a:pt x="69" y="54"/>
                    </a:cubicBezTo>
                    <a:cubicBezTo>
                      <a:pt x="69" y="54"/>
                      <a:pt x="69" y="54"/>
                      <a:pt x="69" y="54"/>
                    </a:cubicBezTo>
                    <a:cubicBezTo>
                      <a:pt x="69" y="54"/>
                      <a:pt x="69" y="54"/>
                      <a:pt x="69" y="54"/>
                    </a:cubicBezTo>
                    <a:cubicBezTo>
                      <a:pt x="69" y="54"/>
                      <a:pt x="69" y="54"/>
                      <a:pt x="69" y="54"/>
                    </a:cubicBezTo>
                    <a:cubicBezTo>
                      <a:pt x="69" y="54"/>
                      <a:pt x="69" y="55"/>
                      <a:pt x="70" y="56"/>
                    </a:cubicBezTo>
                    <a:cubicBezTo>
                      <a:pt x="70" y="55"/>
                      <a:pt x="70" y="55"/>
                      <a:pt x="70" y="55"/>
                    </a:cubicBezTo>
                    <a:cubicBezTo>
                      <a:pt x="70" y="55"/>
                      <a:pt x="70" y="55"/>
                      <a:pt x="71" y="56"/>
                    </a:cubicBezTo>
                    <a:cubicBezTo>
                      <a:pt x="71" y="56"/>
                      <a:pt x="71" y="56"/>
                      <a:pt x="71" y="56"/>
                    </a:cubicBezTo>
                    <a:cubicBezTo>
                      <a:pt x="70" y="56"/>
                      <a:pt x="70" y="57"/>
                      <a:pt x="70" y="57"/>
                    </a:cubicBezTo>
                    <a:cubicBezTo>
                      <a:pt x="71" y="57"/>
                      <a:pt x="71" y="57"/>
                      <a:pt x="71" y="57"/>
                    </a:cubicBezTo>
                    <a:cubicBezTo>
                      <a:pt x="71" y="57"/>
                      <a:pt x="71" y="57"/>
                      <a:pt x="71" y="57"/>
                    </a:cubicBezTo>
                    <a:cubicBezTo>
                      <a:pt x="71" y="57"/>
                      <a:pt x="72" y="57"/>
                      <a:pt x="72" y="57"/>
                    </a:cubicBezTo>
                    <a:cubicBezTo>
                      <a:pt x="72" y="57"/>
                      <a:pt x="72" y="57"/>
                      <a:pt x="72" y="57"/>
                    </a:cubicBezTo>
                    <a:cubicBezTo>
                      <a:pt x="72" y="57"/>
                      <a:pt x="72" y="57"/>
                      <a:pt x="72" y="57"/>
                    </a:cubicBezTo>
                    <a:cubicBezTo>
                      <a:pt x="72" y="57"/>
                      <a:pt x="72" y="57"/>
                      <a:pt x="72" y="58"/>
                    </a:cubicBezTo>
                    <a:cubicBezTo>
                      <a:pt x="72" y="58"/>
                      <a:pt x="72" y="58"/>
                      <a:pt x="72" y="58"/>
                    </a:cubicBezTo>
                    <a:cubicBezTo>
                      <a:pt x="72" y="58"/>
                      <a:pt x="72" y="59"/>
                      <a:pt x="72" y="59"/>
                    </a:cubicBezTo>
                    <a:cubicBezTo>
                      <a:pt x="72" y="59"/>
                      <a:pt x="73" y="59"/>
                      <a:pt x="73" y="59"/>
                    </a:cubicBezTo>
                    <a:cubicBezTo>
                      <a:pt x="73" y="59"/>
                      <a:pt x="73" y="59"/>
                      <a:pt x="73" y="59"/>
                    </a:cubicBezTo>
                    <a:cubicBezTo>
                      <a:pt x="72" y="59"/>
                      <a:pt x="71" y="60"/>
                      <a:pt x="71" y="61"/>
                    </a:cubicBezTo>
                    <a:cubicBezTo>
                      <a:pt x="71" y="61"/>
                      <a:pt x="71" y="61"/>
                      <a:pt x="71" y="61"/>
                    </a:cubicBezTo>
                    <a:cubicBezTo>
                      <a:pt x="71" y="61"/>
                      <a:pt x="71" y="62"/>
                      <a:pt x="71" y="62"/>
                    </a:cubicBezTo>
                    <a:cubicBezTo>
                      <a:pt x="71" y="62"/>
                      <a:pt x="71" y="62"/>
                      <a:pt x="71" y="62"/>
                    </a:cubicBezTo>
                    <a:cubicBezTo>
                      <a:pt x="71" y="63"/>
                      <a:pt x="71" y="63"/>
                      <a:pt x="71" y="63"/>
                    </a:cubicBezTo>
                    <a:cubicBezTo>
                      <a:pt x="71" y="63"/>
                      <a:pt x="72" y="63"/>
                      <a:pt x="72" y="63"/>
                    </a:cubicBezTo>
                    <a:cubicBezTo>
                      <a:pt x="72" y="63"/>
                      <a:pt x="72" y="63"/>
                      <a:pt x="71" y="64"/>
                    </a:cubicBezTo>
                    <a:cubicBezTo>
                      <a:pt x="71" y="64"/>
                      <a:pt x="71" y="64"/>
                      <a:pt x="71" y="64"/>
                    </a:cubicBezTo>
                    <a:cubicBezTo>
                      <a:pt x="71" y="64"/>
                      <a:pt x="71" y="64"/>
                      <a:pt x="71" y="65"/>
                    </a:cubicBezTo>
                    <a:cubicBezTo>
                      <a:pt x="71" y="65"/>
                      <a:pt x="71" y="65"/>
                      <a:pt x="71" y="65"/>
                    </a:cubicBezTo>
                    <a:cubicBezTo>
                      <a:pt x="71" y="65"/>
                      <a:pt x="71" y="65"/>
                      <a:pt x="71" y="65"/>
                    </a:cubicBezTo>
                    <a:cubicBezTo>
                      <a:pt x="71" y="65"/>
                      <a:pt x="71" y="65"/>
                      <a:pt x="71" y="65"/>
                    </a:cubicBezTo>
                    <a:cubicBezTo>
                      <a:pt x="71" y="65"/>
                      <a:pt x="71" y="65"/>
                      <a:pt x="71" y="66"/>
                    </a:cubicBezTo>
                    <a:cubicBezTo>
                      <a:pt x="71" y="66"/>
                      <a:pt x="71" y="66"/>
                      <a:pt x="71" y="66"/>
                    </a:cubicBezTo>
                    <a:cubicBezTo>
                      <a:pt x="71" y="67"/>
                      <a:pt x="71" y="67"/>
                      <a:pt x="71" y="67"/>
                    </a:cubicBezTo>
                    <a:cubicBezTo>
                      <a:pt x="71" y="67"/>
                      <a:pt x="71" y="67"/>
                      <a:pt x="71" y="67"/>
                    </a:cubicBezTo>
                    <a:cubicBezTo>
                      <a:pt x="71" y="67"/>
                      <a:pt x="71" y="67"/>
                      <a:pt x="71" y="67"/>
                    </a:cubicBezTo>
                    <a:cubicBezTo>
                      <a:pt x="71" y="67"/>
                      <a:pt x="71" y="68"/>
                      <a:pt x="71" y="68"/>
                    </a:cubicBezTo>
                    <a:cubicBezTo>
                      <a:pt x="71" y="68"/>
                      <a:pt x="71" y="68"/>
                      <a:pt x="71" y="68"/>
                    </a:cubicBezTo>
                    <a:cubicBezTo>
                      <a:pt x="71" y="68"/>
                      <a:pt x="71" y="68"/>
                      <a:pt x="71" y="68"/>
                    </a:cubicBezTo>
                    <a:cubicBezTo>
                      <a:pt x="71" y="68"/>
                      <a:pt x="71" y="69"/>
                      <a:pt x="71" y="69"/>
                    </a:cubicBezTo>
                    <a:cubicBezTo>
                      <a:pt x="71" y="69"/>
                      <a:pt x="71" y="69"/>
                      <a:pt x="71" y="69"/>
                    </a:cubicBezTo>
                    <a:cubicBezTo>
                      <a:pt x="71" y="69"/>
                      <a:pt x="71" y="69"/>
                      <a:pt x="71" y="69"/>
                    </a:cubicBezTo>
                    <a:cubicBezTo>
                      <a:pt x="71" y="69"/>
                      <a:pt x="71" y="69"/>
                      <a:pt x="71" y="70"/>
                    </a:cubicBezTo>
                    <a:cubicBezTo>
                      <a:pt x="71" y="70"/>
                      <a:pt x="71" y="70"/>
                      <a:pt x="71" y="70"/>
                    </a:cubicBezTo>
                    <a:cubicBezTo>
                      <a:pt x="71" y="70"/>
                      <a:pt x="71" y="70"/>
                      <a:pt x="71" y="70"/>
                    </a:cubicBezTo>
                    <a:cubicBezTo>
                      <a:pt x="71" y="71"/>
                      <a:pt x="71" y="71"/>
                      <a:pt x="71" y="71"/>
                    </a:cubicBezTo>
                    <a:cubicBezTo>
                      <a:pt x="71" y="71"/>
                      <a:pt x="71" y="71"/>
                      <a:pt x="71" y="72"/>
                    </a:cubicBezTo>
                    <a:cubicBezTo>
                      <a:pt x="71" y="72"/>
                      <a:pt x="71" y="72"/>
                      <a:pt x="71" y="72"/>
                    </a:cubicBezTo>
                    <a:cubicBezTo>
                      <a:pt x="71" y="72"/>
                      <a:pt x="71" y="73"/>
                      <a:pt x="71" y="73"/>
                    </a:cubicBezTo>
                    <a:cubicBezTo>
                      <a:pt x="71" y="73"/>
                      <a:pt x="71" y="73"/>
                      <a:pt x="71" y="73"/>
                    </a:cubicBezTo>
                    <a:cubicBezTo>
                      <a:pt x="71" y="73"/>
                      <a:pt x="71" y="74"/>
                      <a:pt x="71" y="74"/>
                    </a:cubicBezTo>
                    <a:cubicBezTo>
                      <a:pt x="71" y="74"/>
                      <a:pt x="71" y="74"/>
                      <a:pt x="71" y="75"/>
                    </a:cubicBezTo>
                    <a:cubicBezTo>
                      <a:pt x="71" y="75"/>
                      <a:pt x="71" y="75"/>
                      <a:pt x="71" y="75"/>
                    </a:cubicBezTo>
                    <a:cubicBezTo>
                      <a:pt x="71" y="75"/>
                      <a:pt x="71" y="75"/>
                      <a:pt x="71" y="75"/>
                    </a:cubicBezTo>
                    <a:cubicBezTo>
                      <a:pt x="71" y="75"/>
                      <a:pt x="71" y="75"/>
                      <a:pt x="71" y="76"/>
                    </a:cubicBezTo>
                    <a:cubicBezTo>
                      <a:pt x="71" y="76"/>
                      <a:pt x="71" y="76"/>
                      <a:pt x="70" y="76"/>
                    </a:cubicBezTo>
                    <a:cubicBezTo>
                      <a:pt x="70" y="76"/>
                      <a:pt x="70" y="77"/>
                      <a:pt x="70" y="77"/>
                    </a:cubicBezTo>
                    <a:cubicBezTo>
                      <a:pt x="70" y="77"/>
                      <a:pt x="70" y="77"/>
                      <a:pt x="70" y="77"/>
                    </a:cubicBezTo>
                    <a:cubicBezTo>
                      <a:pt x="70" y="77"/>
                      <a:pt x="70" y="77"/>
                      <a:pt x="70" y="77"/>
                    </a:cubicBezTo>
                    <a:cubicBezTo>
                      <a:pt x="70" y="77"/>
                      <a:pt x="70" y="76"/>
                      <a:pt x="69" y="76"/>
                    </a:cubicBezTo>
                    <a:cubicBezTo>
                      <a:pt x="69" y="76"/>
                      <a:pt x="69" y="76"/>
                      <a:pt x="69" y="76"/>
                    </a:cubicBezTo>
                    <a:cubicBezTo>
                      <a:pt x="69" y="76"/>
                      <a:pt x="69" y="76"/>
                      <a:pt x="69" y="76"/>
                    </a:cubicBezTo>
                    <a:cubicBezTo>
                      <a:pt x="69" y="76"/>
                      <a:pt x="69" y="76"/>
                      <a:pt x="69" y="75"/>
                    </a:cubicBezTo>
                    <a:cubicBezTo>
                      <a:pt x="68" y="75"/>
                      <a:pt x="68" y="75"/>
                      <a:pt x="68" y="75"/>
                    </a:cubicBezTo>
                    <a:cubicBezTo>
                      <a:pt x="68" y="74"/>
                      <a:pt x="68" y="74"/>
                      <a:pt x="67" y="74"/>
                    </a:cubicBezTo>
                    <a:cubicBezTo>
                      <a:pt x="67" y="74"/>
                      <a:pt x="67" y="74"/>
                      <a:pt x="67" y="74"/>
                    </a:cubicBezTo>
                    <a:cubicBezTo>
                      <a:pt x="67" y="74"/>
                      <a:pt x="67" y="74"/>
                      <a:pt x="67" y="74"/>
                    </a:cubicBezTo>
                    <a:cubicBezTo>
                      <a:pt x="67" y="74"/>
                      <a:pt x="67" y="74"/>
                      <a:pt x="67" y="74"/>
                    </a:cubicBezTo>
                    <a:cubicBezTo>
                      <a:pt x="67" y="75"/>
                      <a:pt x="67" y="75"/>
                      <a:pt x="67" y="75"/>
                    </a:cubicBezTo>
                    <a:cubicBezTo>
                      <a:pt x="67" y="75"/>
                      <a:pt x="67" y="75"/>
                      <a:pt x="67" y="75"/>
                    </a:cubicBezTo>
                    <a:cubicBezTo>
                      <a:pt x="67" y="75"/>
                      <a:pt x="66" y="75"/>
                      <a:pt x="66" y="75"/>
                    </a:cubicBezTo>
                    <a:cubicBezTo>
                      <a:pt x="66" y="75"/>
                      <a:pt x="66" y="75"/>
                      <a:pt x="67" y="75"/>
                    </a:cubicBezTo>
                    <a:cubicBezTo>
                      <a:pt x="67" y="75"/>
                      <a:pt x="66" y="75"/>
                      <a:pt x="66" y="76"/>
                    </a:cubicBezTo>
                    <a:cubicBezTo>
                      <a:pt x="67" y="76"/>
                      <a:pt x="67" y="76"/>
                      <a:pt x="67" y="76"/>
                    </a:cubicBezTo>
                    <a:cubicBezTo>
                      <a:pt x="67" y="76"/>
                      <a:pt x="66" y="76"/>
                      <a:pt x="66" y="76"/>
                    </a:cubicBezTo>
                    <a:cubicBezTo>
                      <a:pt x="66" y="76"/>
                      <a:pt x="66" y="76"/>
                      <a:pt x="66" y="76"/>
                    </a:cubicBezTo>
                    <a:cubicBezTo>
                      <a:pt x="66" y="76"/>
                      <a:pt x="66" y="76"/>
                      <a:pt x="66" y="76"/>
                    </a:cubicBezTo>
                    <a:cubicBezTo>
                      <a:pt x="67" y="76"/>
                      <a:pt x="67" y="76"/>
                      <a:pt x="67" y="76"/>
                    </a:cubicBezTo>
                    <a:cubicBezTo>
                      <a:pt x="67" y="76"/>
                      <a:pt x="67" y="76"/>
                      <a:pt x="66" y="76"/>
                    </a:cubicBezTo>
                    <a:cubicBezTo>
                      <a:pt x="66" y="76"/>
                      <a:pt x="66" y="76"/>
                      <a:pt x="66" y="76"/>
                    </a:cubicBezTo>
                    <a:close/>
                    <a:moveTo>
                      <a:pt x="189" y="109"/>
                    </a:moveTo>
                    <a:cubicBezTo>
                      <a:pt x="189" y="109"/>
                      <a:pt x="189" y="109"/>
                      <a:pt x="189" y="109"/>
                    </a:cubicBezTo>
                    <a:cubicBezTo>
                      <a:pt x="189" y="109"/>
                      <a:pt x="189" y="109"/>
                      <a:pt x="189" y="109"/>
                    </a:cubicBezTo>
                    <a:cubicBezTo>
                      <a:pt x="189" y="109"/>
                      <a:pt x="189" y="109"/>
                      <a:pt x="189" y="109"/>
                    </a:cubicBezTo>
                    <a:cubicBezTo>
                      <a:pt x="189" y="108"/>
                      <a:pt x="189" y="108"/>
                      <a:pt x="189" y="108"/>
                    </a:cubicBezTo>
                    <a:cubicBezTo>
                      <a:pt x="189" y="108"/>
                      <a:pt x="189" y="108"/>
                      <a:pt x="189" y="108"/>
                    </a:cubicBezTo>
                    <a:cubicBezTo>
                      <a:pt x="189" y="108"/>
                      <a:pt x="189" y="109"/>
                      <a:pt x="189" y="109"/>
                    </a:cubicBezTo>
                    <a:cubicBezTo>
                      <a:pt x="189" y="109"/>
                      <a:pt x="189" y="108"/>
                      <a:pt x="189" y="108"/>
                    </a:cubicBezTo>
                    <a:cubicBezTo>
                      <a:pt x="189" y="108"/>
                      <a:pt x="189" y="108"/>
                      <a:pt x="189" y="108"/>
                    </a:cubicBezTo>
                    <a:cubicBezTo>
                      <a:pt x="189" y="108"/>
                      <a:pt x="189" y="108"/>
                      <a:pt x="189" y="108"/>
                    </a:cubicBezTo>
                    <a:cubicBezTo>
                      <a:pt x="189" y="108"/>
                      <a:pt x="189" y="108"/>
                      <a:pt x="189" y="108"/>
                    </a:cubicBezTo>
                    <a:cubicBezTo>
                      <a:pt x="189" y="108"/>
                      <a:pt x="188" y="108"/>
                      <a:pt x="188" y="108"/>
                    </a:cubicBezTo>
                    <a:cubicBezTo>
                      <a:pt x="188" y="108"/>
                      <a:pt x="188" y="109"/>
                      <a:pt x="188" y="109"/>
                    </a:cubicBezTo>
                    <a:cubicBezTo>
                      <a:pt x="188" y="109"/>
                      <a:pt x="188" y="109"/>
                      <a:pt x="188" y="109"/>
                    </a:cubicBezTo>
                    <a:cubicBezTo>
                      <a:pt x="188" y="109"/>
                      <a:pt x="188" y="109"/>
                      <a:pt x="188" y="109"/>
                    </a:cubicBezTo>
                    <a:cubicBezTo>
                      <a:pt x="188" y="109"/>
                      <a:pt x="188" y="109"/>
                      <a:pt x="188" y="109"/>
                    </a:cubicBezTo>
                    <a:cubicBezTo>
                      <a:pt x="188" y="109"/>
                      <a:pt x="188" y="109"/>
                      <a:pt x="188" y="109"/>
                    </a:cubicBezTo>
                    <a:cubicBezTo>
                      <a:pt x="188" y="109"/>
                      <a:pt x="187" y="109"/>
                      <a:pt x="187" y="110"/>
                    </a:cubicBezTo>
                    <a:cubicBezTo>
                      <a:pt x="187" y="110"/>
                      <a:pt x="187" y="110"/>
                      <a:pt x="187" y="110"/>
                    </a:cubicBezTo>
                    <a:cubicBezTo>
                      <a:pt x="186" y="110"/>
                      <a:pt x="186" y="110"/>
                      <a:pt x="186" y="110"/>
                    </a:cubicBezTo>
                    <a:cubicBezTo>
                      <a:pt x="186" y="110"/>
                      <a:pt x="185" y="110"/>
                      <a:pt x="185" y="110"/>
                    </a:cubicBezTo>
                    <a:cubicBezTo>
                      <a:pt x="185" y="110"/>
                      <a:pt x="185" y="110"/>
                      <a:pt x="185" y="110"/>
                    </a:cubicBezTo>
                    <a:cubicBezTo>
                      <a:pt x="185" y="110"/>
                      <a:pt x="185" y="111"/>
                      <a:pt x="185" y="111"/>
                    </a:cubicBezTo>
                    <a:cubicBezTo>
                      <a:pt x="185" y="111"/>
                      <a:pt x="185" y="111"/>
                      <a:pt x="185" y="111"/>
                    </a:cubicBezTo>
                    <a:cubicBezTo>
                      <a:pt x="185" y="111"/>
                      <a:pt x="185" y="111"/>
                      <a:pt x="185" y="111"/>
                    </a:cubicBezTo>
                    <a:cubicBezTo>
                      <a:pt x="185" y="111"/>
                      <a:pt x="185" y="111"/>
                      <a:pt x="185" y="111"/>
                    </a:cubicBezTo>
                    <a:cubicBezTo>
                      <a:pt x="185" y="111"/>
                      <a:pt x="185" y="111"/>
                      <a:pt x="185" y="111"/>
                    </a:cubicBezTo>
                    <a:cubicBezTo>
                      <a:pt x="185" y="111"/>
                      <a:pt x="185" y="111"/>
                      <a:pt x="186" y="111"/>
                    </a:cubicBezTo>
                    <a:cubicBezTo>
                      <a:pt x="186" y="111"/>
                      <a:pt x="186" y="111"/>
                      <a:pt x="186" y="111"/>
                    </a:cubicBezTo>
                    <a:cubicBezTo>
                      <a:pt x="186" y="111"/>
                      <a:pt x="186" y="111"/>
                      <a:pt x="186" y="111"/>
                    </a:cubicBezTo>
                    <a:cubicBezTo>
                      <a:pt x="186" y="111"/>
                      <a:pt x="186" y="111"/>
                      <a:pt x="186" y="111"/>
                    </a:cubicBezTo>
                    <a:cubicBezTo>
                      <a:pt x="186" y="111"/>
                      <a:pt x="186" y="111"/>
                      <a:pt x="186" y="111"/>
                    </a:cubicBezTo>
                    <a:cubicBezTo>
                      <a:pt x="186" y="111"/>
                      <a:pt x="186" y="111"/>
                      <a:pt x="186" y="111"/>
                    </a:cubicBezTo>
                    <a:cubicBezTo>
                      <a:pt x="186" y="111"/>
                      <a:pt x="186" y="111"/>
                      <a:pt x="186" y="111"/>
                    </a:cubicBezTo>
                    <a:cubicBezTo>
                      <a:pt x="186" y="111"/>
                      <a:pt x="187" y="111"/>
                      <a:pt x="187" y="111"/>
                    </a:cubicBezTo>
                    <a:cubicBezTo>
                      <a:pt x="187" y="111"/>
                      <a:pt x="187" y="111"/>
                      <a:pt x="187" y="111"/>
                    </a:cubicBezTo>
                    <a:cubicBezTo>
                      <a:pt x="187" y="111"/>
                      <a:pt x="187" y="111"/>
                      <a:pt x="187" y="111"/>
                    </a:cubicBezTo>
                    <a:cubicBezTo>
                      <a:pt x="187" y="111"/>
                      <a:pt x="187" y="111"/>
                      <a:pt x="187" y="110"/>
                    </a:cubicBezTo>
                    <a:cubicBezTo>
                      <a:pt x="188" y="110"/>
                      <a:pt x="188" y="111"/>
                      <a:pt x="188" y="111"/>
                    </a:cubicBezTo>
                    <a:cubicBezTo>
                      <a:pt x="188" y="111"/>
                      <a:pt x="188" y="111"/>
                      <a:pt x="188" y="111"/>
                    </a:cubicBezTo>
                    <a:cubicBezTo>
                      <a:pt x="188" y="111"/>
                      <a:pt x="188" y="111"/>
                      <a:pt x="188" y="111"/>
                    </a:cubicBezTo>
                    <a:cubicBezTo>
                      <a:pt x="188" y="111"/>
                      <a:pt x="188" y="110"/>
                      <a:pt x="188" y="110"/>
                    </a:cubicBezTo>
                    <a:cubicBezTo>
                      <a:pt x="188" y="110"/>
                      <a:pt x="188" y="110"/>
                      <a:pt x="188" y="110"/>
                    </a:cubicBezTo>
                    <a:cubicBezTo>
                      <a:pt x="188" y="110"/>
                      <a:pt x="188" y="110"/>
                      <a:pt x="188" y="110"/>
                    </a:cubicBezTo>
                    <a:cubicBezTo>
                      <a:pt x="188" y="110"/>
                      <a:pt x="188" y="110"/>
                      <a:pt x="188" y="110"/>
                    </a:cubicBezTo>
                    <a:cubicBezTo>
                      <a:pt x="188" y="110"/>
                      <a:pt x="188" y="110"/>
                      <a:pt x="188" y="110"/>
                    </a:cubicBezTo>
                    <a:cubicBezTo>
                      <a:pt x="188" y="110"/>
                      <a:pt x="189" y="110"/>
                      <a:pt x="189" y="110"/>
                    </a:cubicBezTo>
                    <a:cubicBezTo>
                      <a:pt x="189" y="110"/>
                      <a:pt x="189" y="110"/>
                      <a:pt x="189" y="110"/>
                    </a:cubicBezTo>
                    <a:cubicBezTo>
                      <a:pt x="189" y="110"/>
                      <a:pt x="189" y="110"/>
                      <a:pt x="189" y="110"/>
                    </a:cubicBezTo>
                    <a:cubicBezTo>
                      <a:pt x="189" y="110"/>
                      <a:pt x="189" y="109"/>
                      <a:pt x="189" y="109"/>
                    </a:cubicBezTo>
                    <a:cubicBezTo>
                      <a:pt x="189" y="109"/>
                      <a:pt x="189" y="109"/>
                      <a:pt x="189" y="109"/>
                    </a:cubicBezTo>
                    <a:cubicBezTo>
                      <a:pt x="189" y="109"/>
                      <a:pt x="189" y="109"/>
                      <a:pt x="189" y="109"/>
                    </a:cubicBezTo>
                    <a:close/>
                    <a:moveTo>
                      <a:pt x="201" y="93"/>
                    </a:moveTo>
                    <a:cubicBezTo>
                      <a:pt x="201" y="93"/>
                      <a:pt x="201" y="93"/>
                      <a:pt x="201" y="92"/>
                    </a:cubicBezTo>
                    <a:cubicBezTo>
                      <a:pt x="201" y="92"/>
                      <a:pt x="201" y="92"/>
                      <a:pt x="201" y="92"/>
                    </a:cubicBezTo>
                    <a:cubicBezTo>
                      <a:pt x="201" y="92"/>
                      <a:pt x="200" y="92"/>
                      <a:pt x="200" y="92"/>
                    </a:cubicBezTo>
                    <a:cubicBezTo>
                      <a:pt x="200" y="92"/>
                      <a:pt x="200" y="92"/>
                      <a:pt x="200" y="92"/>
                    </a:cubicBezTo>
                    <a:cubicBezTo>
                      <a:pt x="200" y="92"/>
                      <a:pt x="200" y="92"/>
                      <a:pt x="200" y="92"/>
                    </a:cubicBezTo>
                    <a:cubicBezTo>
                      <a:pt x="199" y="92"/>
                      <a:pt x="199" y="92"/>
                      <a:pt x="199" y="92"/>
                    </a:cubicBezTo>
                    <a:cubicBezTo>
                      <a:pt x="199" y="92"/>
                      <a:pt x="198" y="92"/>
                      <a:pt x="198" y="92"/>
                    </a:cubicBezTo>
                    <a:cubicBezTo>
                      <a:pt x="198" y="92"/>
                      <a:pt x="198" y="92"/>
                      <a:pt x="198" y="92"/>
                    </a:cubicBezTo>
                    <a:cubicBezTo>
                      <a:pt x="198" y="92"/>
                      <a:pt x="198" y="92"/>
                      <a:pt x="198" y="92"/>
                    </a:cubicBezTo>
                    <a:cubicBezTo>
                      <a:pt x="198" y="92"/>
                      <a:pt x="198" y="92"/>
                      <a:pt x="198" y="92"/>
                    </a:cubicBezTo>
                    <a:cubicBezTo>
                      <a:pt x="198" y="92"/>
                      <a:pt x="198" y="92"/>
                      <a:pt x="198" y="92"/>
                    </a:cubicBezTo>
                    <a:cubicBezTo>
                      <a:pt x="197" y="92"/>
                      <a:pt x="197" y="92"/>
                      <a:pt x="197" y="92"/>
                    </a:cubicBezTo>
                    <a:cubicBezTo>
                      <a:pt x="197" y="92"/>
                      <a:pt x="197" y="92"/>
                      <a:pt x="197" y="92"/>
                    </a:cubicBezTo>
                    <a:cubicBezTo>
                      <a:pt x="197" y="92"/>
                      <a:pt x="197" y="92"/>
                      <a:pt x="197" y="92"/>
                    </a:cubicBezTo>
                    <a:cubicBezTo>
                      <a:pt x="197" y="92"/>
                      <a:pt x="197" y="92"/>
                      <a:pt x="197" y="92"/>
                    </a:cubicBezTo>
                    <a:cubicBezTo>
                      <a:pt x="196" y="92"/>
                      <a:pt x="196" y="92"/>
                      <a:pt x="196" y="92"/>
                    </a:cubicBezTo>
                    <a:cubicBezTo>
                      <a:pt x="196" y="92"/>
                      <a:pt x="196" y="93"/>
                      <a:pt x="196" y="93"/>
                    </a:cubicBezTo>
                    <a:cubicBezTo>
                      <a:pt x="196" y="93"/>
                      <a:pt x="196" y="93"/>
                      <a:pt x="196" y="93"/>
                    </a:cubicBezTo>
                    <a:cubicBezTo>
                      <a:pt x="196" y="93"/>
                      <a:pt x="196" y="93"/>
                      <a:pt x="196" y="93"/>
                    </a:cubicBezTo>
                    <a:cubicBezTo>
                      <a:pt x="196" y="93"/>
                      <a:pt x="197" y="93"/>
                      <a:pt x="197" y="93"/>
                    </a:cubicBezTo>
                    <a:cubicBezTo>
                      <a:pt x="197" y="93"/>
                      <a:pt x="197" y="93"/>
                      <a:pt x="197" y="93"/>
                    </a:cubicBezTo>
                    <a:cubicBezTo>
                      <a:pt x="197" y="93"/>
                      <a:pt x="197" y="93"/>
                      <a:pt x="197" y="93"/>
                    </a:cubicBezTo>
                    <a:cubicBezTo>
                      <a:pt x="197" y="93"/>
                      <a:pt x="197" y="93"/>
                      <a:pt x="196" y="93"/>
                    </a:cubicBezTo>
                    <a:cubicBezTo>
                      <a:pt x="196" y="93"/>
                      <a:pt x="196" y="93"/>
                      <a:pt x="196" y="93"/>
                    </a:cubicBezTo>
                    <a:cubicBezTo>
                      <a:pt x="196" y="93"/>
                      <a:pt x="196" y="93"/>
                      <a:pt x="196" y="93"/>
                    </a:cubicBezTo>
                    <a:cubicBezTo>
                      <a:pt x="196" y="93"/>
                      <a:pt x="196" y="93"/>
                      <a:pt x="196" y="94"/>
                    </a:cubicBezTo>
                    <a:cubicBezTo>
                      <a:pt x="196" y="94"/>
                      <a:pt x="196" y="94"/>
                      <a:pt x="196" y="94"/>
                    </a:cubicBezTo>
                    <a:cubicBezTo>
                      <a:pt x="196" y="94"/>
                      <a:pt x="196" y="94"/>
                      <a:pt x="196" y="94"/>
                    </a:cubicBezTo>
                    <a:cubicBezTo>
                      <a:pt x="196" y="94"/>
                      <a:pt x="196" y="94"/>
                      <a:pt x="196" y="94"/>
                    </a:cubicBezTo>
                    <a:cubicBezTo>
                      <a:pt x="196" y="94"/>
                      <a:pt x="196" y="94"/>
                      <a:pt x="196" y="94"/>
                    </a:cubicBezTo>
                    <a:cubicBezTo>
                      <a:pt x="196" y="94"/>
                      <a:pt x="196" y="94"/>
                      <a:pt x="196" y="94"/>
                    </a:cubicBezTo>
                    <a:cubicBezTo>
                      <a:pt x="196" y="94"/>
                      <a:pt x="197" y="94"/>
                      <a:pt x="197" y="94"/>
                    </a:cubicBezTo>
                    <a:cubicBezTo>
                      <a:pt x="197" y="94"/>
                      <a:pt x="197" y="94"/>
                      <a:pt x="197" y="94"/>
                    </a:cubicBezTo>
                    <a:cubicBezTo>
                      <a:pt x="197" y="94"/>
                      <a:pt x="197" y="94"/>
                      <a:pt x="197" y="94"/>
                    </a:cubicBezTo>
                    <a:cubicBezTo>
                      <a:pt x="197" y="94"/>
                      <a:pt x="197" y="94"/>
                      <a:pt x="197" y="94"/>
                    </a:cubicBezTo>
                    <a:cubicBezTo>
                      <a:pt x="197" y="94"/>
                      <a:pt x="197" y="94"/>
                      <a:pt x="198" y="94"/>
                    </a:cubicBezTo>
                    <a:cubicBezTo>
                      <a:pt x="198" y="94"/>
                      <a:pt x="198" y="94"/>
                      <a:pt x="198" y="94"/>
                    </a:cubicBezTo>
                    <a:cubicBezTo>
                      <a:pt x="198" y="94"/>
                      <a:pt x="198" y="94"/>
                      <a:pt x="199" y="94"/>
                    </a:cubicBezTo>
                    <a:cubicBezTo>
                      <a:pt x="199" y="94"/>
                      <a:pt x="199" y="94"/>
                      <a:pt x="199" y="94"/>
                    </a:cubicBezTo>
                    <a:cubicBezTo>
                      <a:pt x="199" y="94"/>
                      <a:pt x="199" y="94"/>
                      <a:pt x="199" y="94"/>
                    </a:cubicBezTo>
                    <a:cubicBezTo>
                      <a:pt x="200" y="94"/>
                      <a:pt x="200" y="94"/>
                      <a:pt x="200" y="94"/>
                    </a:cubicBezTo>
                    <a:cubicBezTo>
                      <a:pt x="200" y="94"/>
                      <a:pt x="201" y="94"/>
                      <a:pt x="201" y="93"/>
                    </a:cubicBezTo>
                    <a:cubicBezTo>
                      <a:pt x="201" y="93"/>
                      <a:pt x="201" y="93"/>
                      <a:pt x="201" y="93"/>
                    </a:cubicBezTo>
                    <a:cubicBezTo>
                      <a:pt x="201" y="93"/>
                      <a:pt x="201" y="93"/>
                      <a:pt x="201" y="93"/>
                    </a:cubicBezTo>
                    <a:close/>
                    <a:moveTo>
                      <a:pt x="201" y="99"/>
                    </a:moveTo>
                    <a:cubicBezTo>
                      <a:pt x="201" y="99"/>
                      <a:pt x="201" y="99"/>
                      <a:pt x="201" y="99"/>
                    </a:cubicBezTo>
                    <a:cubicBezTo>
                      <a:pt x="201" y="99"/>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0" y="98"/>
                      <a:pt x="200" y="98"/>
                      <a:pt x="200" y="98"/>
                    </a:cubicBezTo>
                    <a:cubicBezTo>
                      <a:pt x="200" y="98"/>
                      <a:pt x="200" y="98"/>
                      <a:pt x="200" y="98"/>
                    </a:cubicBezTo>
                    <a:cubicBezTo>
                      <a:pt x="200" y="98"/>
                      <a:pt x="200" y="98"/>
                      <a:pt x="200" y="98"/>
                    </a:cubicBezTo>
                    <a:cubicBezTo>
                      <a:pt x="200" y="98"/>
                      <a:pt x="200" y="98"/>
                      <a:pt x="200" y="98"/>
                    </a:cubicBezTo>
                    <a:cubicBezTo>
                      <a:pt x="199" y="98"/>
                      <a:pt x="199" y="98"/>
                      <a:pt x="200" y="98"/>
                    </a:cubicBezTo>
                    <a:cubicBezTo>
                      <a:pt x="200" y="98"/>
                      <a:pt x="200" y="98"/>
                      <a:pt x="200" y="98"/>
                    </a:cubicBezTo>
                    <a:cubicBezTo>
                      <a:pt x="200" y="98"/>
                      <a:pt x="199" y="98"/>
                      <a:pt x="199" y="98"/>
                    </a:cubicBezTo>
                    <a:cubicBezTo>
                      <a:pt x="199" y="98"/>
                      <a:pt x="199" y="98"/>
                      <a:pt x="199" y="98"/>
                    </a:cubicBezTo>
                    <a:cubicBezTo>
                      <a:pt x="199" y="98"/>
                      <a:pt x="199" y="98"/>
                      <a:pt x="199" y="98"/>
                    </a:cubicBezTo>
                    <a:cubicBezTo>
                      <a:pt x="199" y="98"/>
                      <a:pt x="199" y="98"/>
                      <a:pt x="199" y="98"/>
                    </a:cubicBezTo>
                    <a:cubicBezTo>
                      <a:pt x="199" y="98"/>
                      <a:pt x="199" y="98"/>
                      <a:pt x="199" y="98"/>
                    </a:cubicBezTo>
                    <a:cubicBezTo>
                      <a:pt x="199" y="98"/>
                      <a:pt x="198" y="98"/>
                      <a:pt x="198" y="98"/>
                    </a:cubicBezTo>
                    <a:cubicBezTo>
                      <a:pt x="198" y="98"/>
                      <a:pt x="198" y="98"/>
                      <a:pt x="198" y="98"/>
                    </a:cubicBezTo>
                    <a:cubicBezTo>
                      <a:pt x="198" y="98"/>
                      <a:pt x="198" y="98"/>
                      <a:pt x="198" y="98"/>
                    </a:cubicBezTo>
                    <a:cubicBezTo>
                      <a:pt x="198" y="98"/>
                      <a:pt x="198" y="99"/>
                      <a:pt x="198" y="99"/>
                    </a:cubicBezTo>
                    <a:cubicBezTo>
                      <a:pt x="198" y="99"/>
                      <a:pt x="198" y="99"/>
                      <a:pt x="197" y="99"/>
                    </a:cubicBezTo>
                    <a:cubicBezTo>
                      <a:pt x="197" y="99"/>
                      <a:pt x="197" y="99"/>
                      <a:pt x="197" y="99"/>
                    </a:cubicBezTo>
                    <a:cubicBezTo>
                      <a:pt x="197" y="99"/>
                      <a:pt x="197" y="99"/>
                      <a:pt x="197" y="99"/>
                    </a:cubicBezTo>
                    <a:cubicBezTo>
                      <a:pt x="197" y="99"/>
                      <a:pt x="197" y="99"/>
                      <a:pt x="197" y="99"/>
                    </a:cubicBezTo>
                    <a:cubicBezTo>
                      <a:pt x="197" y="99"/>
                      <a:pt x="196" y="99"/>
                      <a:pt x="196" y="99"/>
                    </a:cubicBezTo>
                    <a:cubicBezTo>
                      <a:pt x="196" y="99"/>
                      <a:pt x="196" y="99"/>
                      <a:pt x="196" y="99"/>
                    </a:cubicBezTo>
                    <a:cubicBezTo>
                      <a:pt x="196" y="99"/>
                      <a:pt x="196" y="99"/>
                      <a:pt x="196" y="99"/>
                    </a:cubicBezTo>
                    <a:cubicBezTo>
                      <a:pt x="196" y="99"/>
                      <a:pt x="196" y="100"/>
                      <a:pt x="196" y="100"/>
                    </a:cubicBezTo>
                    <a:cubicBezTo>
                      <a:pt x="196" y="100"/>
                      <a:pt x="196" y="100"/>
                      <a:pt x="196" y="100"/>
                    </a:cubicBezTo>
                    <a:cubicBezTo>
                      <a:pt x="196" y="100"/>
                      <a:pt x="196" y="100"/>
                      <a:pt x="196" y="100"/>
                    </a:cubicBezTo>
                    <a:cubicBezTo>
                      <a:pt x="196" y="100"/>
                      <a:pt x="196" y="100"/>
                      <a:pt x="196" y="100"/>
                    </a:cubicBezTo>
                    <a:cubicBezTo>
                      <a:pt x="196" y="100"/>
                      <a:pt x="196" y="100"/>
                      <a:pt x="196" y="100"/>
                    </a:cubicBezTo>
                    <a:cubicBezTo>
                      <a:pt x="196" y="100"/>
                      <a:pt x="196" y="101"/>
                      <a:pt x="196" y="101"/>
                    </a:cubicBezTo>
                    <a:cubicBezTo>
                      <a:pt x="196" y="101"/>
                      <a:pt x="196" y="101"/>
                      <a:pt x="196" y="101"/>
                    </a:cubicBezTo>
                    <a:cubicBezTo>
                      <a:pt x="196" y="101"/>
                      <a:pt x="196" y="101"/>
                      <a:pt x="196" y="101"/>
                    </a:cubicBezTo>
                    <a:cubicBezTo>
                      <a:pt x="196" y="101"/>
                      <a:pt x="196" y="101"/>
                      <a:pt x="196" y="101"/>
                    </a:cubicBezTo>
                    <a:cubicBezTo>
                      <a:pt x="196" y="101"/>
                      <a:pt x="195" y="101"/>
                      <a:pt x="195" y="101"/>
                    </a:cubicBezTo>
                    <a:cubicBezTo>
                      <a:pt x="195" y="101"/>
                      <a:pt x="195" y="101"/>
                      <a:pt x="195" y="101"/>
                    </a:cubicBezTo>
                    <a:cubicBezTo>
                      <a:pt x="195" y="101"/>
                      <a:pt x="195" y="101"/>
                      <a:pt x="195" y="101"/>
                    </a:cubicBezTo>
                    <a:cubicBezTo>
                      <a:pt x="195" y="101"/>
                      <a:pt x="195" y="101"/>
                      <a:pt x="195" y="101"/>
                    </a:cubicBezTo>
                    <a:cubicBezTo>
                      <a:pt x="195" y="101"/>
                      <a:pt x="195" y="101"/>
                      <a:pt x="195" y="101"/>
                    </a:cubicBezTo>
                    <a:cubicBezTo>
                      <a:pt x="195" y="101"/>
                      <a:pt x="195" y="101"/>
                      <a:pt x="195" y="101"/>
                    </a:cubicBezTo>
                    <a:cubicBezTo>
                      <a:pt x="195" y="101"/>
                      <a:pt x="195" y="101"/>
                      <a:pt x="195" y="101"/>
                    </a:cubicBezTo>
                    <a:cubicBezTo>
                      <a:pt x="194" y="101"/>
                      <a:pt x="194" y="101"/>
                      <a:pt x="194" y="101"/>
                    </a:cubicBezTo>
                    <a:cubicBezTo>
                      <a:pt x="194" y="101"/>
                      <a:pt x="194" y="101"/>
                      <a:pt x="194" y="101"/>
                    </a:cubicBezTo>
                    <a:cubicBezTo>
                      <a:pt x="194" y="101"/>
                      <a:pt x="194" y="101"/>
                      <a:pt x="194" y="101"/>
                    </a:cubicBezTo>
                    <a:cubicBezTo>
                      <a:pt x="194" y="101"/>
                      <a:pt x="194" y="101"/>
                      <a:pt x="194" y="101"/>
                    </a:cubicBezTo>
                    <a:cubicBezTo>
                      <a:pt x="194" y="100"/>
                      <a:pt x="193" y="100"/>
                      <a:pt x="193" y="100"/>
                    </a:cubicBezTo>
                    <a:cubicBezTo>
                      <a:pt x="193" y="100"/>
                      <a:pt x="193" y="100"/>
                      <a:pt x="193" y="100"/>
                    </a:cubicBezTo>
                    <a:cubicBezTo>
                      <a:pt x="193" y="100"/>
                      <a:pt x="193" y="100"/>
                      <a:pt x="193" y="100"/>
                    </a:cubicBezTo>
                    <a:cubicBezTo>
                      <a:pt x="193" y="100"/>
                      <a:pt x="193" y="101"/>
                      <a:pt x="193" y="101"/>
                    </a:cubicBezTo>
                    <a:cubicBezTo>
                      <a:pt x="193" y="101"/>
                      <a:pt x="193" y="101"/>
                      <a:pt x="192" y="101"/>
                    </a:cubicBezTo>
                    <a:cubicBezTo>
                      <a:pt x="192" y="101"/>
                      <a:pt x="192" y="101"/>
                      <a:pt x="192" y="101"/>
                    </a:cubicBezTo>
                    <a:cubicBezTo>
                      <a:pt x="192" y="101"/>
                      <a:pt x="192" y="101"/>
                      <a:pt x="192" y="101"/>
                    </a:cubicBezTo>
                    <a:cubicBezTo>
                      <a:pt x="192" y="101"/>
                      <a:pt x="192" y="101"/>
                      <a:pt x="192" y="101"/>
                    </a:cubicBezTo>
                    <a:cubicBezTo>
                      <a:pt x="192" y="101"/>
                      <a:pt x="192" y="101"/>
                      <a:pt x="192" y="101"/>
                    </a:cubicBezTo>
                    <a:cubicBezTo>
                      <a:pt x="192" y="101"/>
                      <a:pt x="192" y="102"/>
                      <a:pt x="192" y="102"/>
                    </a:cubicBezTo>
                    <a:cubicBezTo>
                      <a:pt x="192" y="102"/>
                      <a:pt x="192" y="102"/>
                      <a:pt x="192" y="102"/>
                    </a:cubicBezTo>
                    <a:cubicBezTo>
                      <a:pt x="192" y="102"/>
                      <a:pt x="191" y="102"/>
                      <a:pt x="191" y="102"/>
                    </a:cubicBezTo>
                    <a:cubicBezTo>
                      <a:pt x="191" y="102"/>
                      <a:pt x="191" y="102"/>
                      <a:pt x="191" y="102"/>
                    </a:cubicBezTo>
                    <a:cubicBezTo>
                      <a:pt x="191" y="102"/>
                      <a:pt x="191" y="102"/>
                      <a:pt x="191" y="102"/>
                    </a:cubicBezTo>
                    <a:cubicBezTo>
                      <a:pt x="191" y="102"/>
                      <a:pt x="191" y="102"/>
                      <a:pt x="191" y="103"/>
                    </a:cubicBezTo>
                    <a:cubicBezTo>
                      <a:pt x="191" y="103"/>
                      <a:pt x="191" y="103"/>
                      <a:pt x="191" y="103"/>
                    </a:cubicBezTo>
                    <a:cubicBezTo>
                      <a:pt x="191" y="103"/>
                      <a:pt x="191" y="103"/>
                      <a:pt x="191" y="103"/>
                    </a:cubicBezTo>
                    <a:cubicBezTo>
                      <a:pt x="191" y="103"/>
                      <a:pt x="191" y="103"/>
                      <a:pt x="191" y="103"/>
                    </a:cubicBezTo>
                    <a:cubicBezTo>
                      <a:pt x="191" y="103"/>
                      <a:pt x="191" y="103"/>
                      <a:pt x="191" y="104"/>
                    </a:cubicBezTo>
                    <a:cubicBezTo>
                      <a:pt x="191" y="104"/>
                      <a:pt x="191" y="104"/>
                      <a:pt x="191" y="104"/>
                    </a:cubicBezTo>
                    <a:cubicBezTo>
                      <a:pt x="191" y="104"/>
                      <a:pt x="191" y="104"/>
                      <a:pt x="191" y="104"/>
                    </a:cubicBezTo>
                    <a:cubicBezTo>
                      <a:pt x="191" y="104"/>
                      <a:pt x="190" y="104"/>
                      <a:pt x="190" y="104"/>
                    </a:cubicBezTo>
                    <a:cubicBezTo>
                      <a:pt x="190" y="104"/>
                      <a:pt x="190" y="104"/>
                      <a:pt x="190" y="104"/>
                    </a:cubicBezTo>
                    <a:cubicBezTo>
                      <a:pt x="190" y="104"/>
                      <a:pt x="190" y="105"/>
                      <a:pt x="190" y="105"/>
                    </a:cubicBezTo>
                    <a:cubicBezTo>
                      <a:pt x="190" y="105"/>
                      <a:pt x="191" y="105"/>
                      <a:pt x="191" y="105"/>
                    </a:cubicBezTo>
                    <a:cubicBezTo>
                      <a:pt x="191" y="105"/>
                      <a:pt x="191" y="105"/>
                      <a:pt x="191" y="105"/>
                    </a:cubicBezTo>
                    <a:cubicBezTo>
                      <a:pt x="191" y="105"/>
                      <a:pt x="191" y="105"/>
                      <a:pt x="191" y="105"/>
                    </a:cubicBezTo>
                    <a:cubicBezTo>
                      <a:pt x="192" y="105"/>
                      <a:pt x="192" y="105"/>
                      <a:pt x="192" y="105"/>
                    </a:cubicBezTo>
                    <a:cubicBezTo>
                      <a:pt x="191" y="106"/>
                      <a:pt x="191" y="106"/>
                      <a:pt x="191" y="106"/>
                    </a:cubicBezTo>
                    <a:cubicBezTo>
                      <a:pt x="191" y="106"/>
                      <a:pt x="191" y="106"/>
                      <a:pt x="191" y="106"/>
                    </a:cubicBezTo>
                    <a:cubicBezTo>
                      <a:pt x="191" y="106"/>
                      <a:pt x="190" y="106"/>
                      <a:pt x="190" y="106"/>
                    </a:cubicBezTo>
                    <a:cubicBezTo>
                      <a:pt x="190" y="106"/>
                      <a:pt x="190" y="106"/>
                      <a:pt x="190" y="106"/>
                    </a:cubicBezTo>
                    <a:cubicBezTo>
                      <a:pt x="190" y="106"/>
                      <a:pt x="190" y="106"/>
                      <a:pt x="190" y="106"/>
                    </a:cubicBezTo>
                    <a:cubicBezTo>
                      <a:pt x="190" y="107"/>
                      <a:pt x="190" y="107"/>
                      <a:pt x="190" y="107"/>
                    </a:cubicBezTo>
                    <a:cubicBezTo>
                      <a:pt x="190" y="107"/>
                      <a:pt x="190" y="107"/>
                      <a:pt x="190" y="107"/>
                    </a:cubicBezTo>
                    <a:cubicBezTo>
                      <a:pt x="190" y="107"/>
                      <a:pt x="190" y="107"/>
                      <a:pt x="190" y="107"/>
                    </a:cubicBezTo>
                    <a:cubicBezTo>
                      <a:pt x="190" y="107"/>
                      <a:pt x="190" y="107"/>
                      <a:pt x="190" y="107"/>
                    </a:cubicBezTo>
                    <a:cubicBezTo>
                      <a:pt x="190" y="107"/>
                      <a:pt x="190" y="107"/>
                      <a:pt x="190" y="107"/>
                    </a:cubicBezTo>
                    <a:cubicBezTo>
                      <a:pt x="190" y="107"/>
                      <a:pt x="191" y="107"/>
                      <a:pt x="191" y="107"/>
                    </a:cubicBezTo>
                    <a:cubicBezTo>
                      <a:pt x="191" y="107"/>
                      <a:pt x="191" y="107"/>
                      <a:pt x="191" y="107"/>
                    </a:cubicBezTo>
                    <a:cubicBezTo>
                      <a:pt x="191" y="107"/>
                      <a:pt x="191" y="107"/>
                      <a:pt x="191" y="107"/>
                    </a:cubicBezTo>
                    <a:cubicBezTo>
                      <a:pt x="191" y="107"/>
                      <a:pt x="191" y="107"/>
                      <a:pt x="191" y="107"/>
                    </a:cubicBezTo>
                    <a:cubicBezTo>
                      <a:pt x="191" y="107"/>
                      <a:pt x="192" y="107"/>
                      <a:pt x="192" y="107"/>
                    </a:cubicBezTo>
                    <a:cubicBezTo>
                      <a:pt x="192" y="107"/>
                      <a:pt x="193" y="107"/>
                      <a:pt x="193" y="107"/>
                    </a:cubicBezTo>
                    <a:cubicBezTo>
                      <a:pt x="193" y="107"/>
                      <a:pt x="193" y="107"/>
                      <a:pt x="193" y="107"/>
                    </a:cubicBezTo>
                    <a:cubicBezTo>
                      <a:pt x="193" y="107"/>
                      <a:pt x="193" y="107"/>
                      <a:pt x="193" y="107"/>
                    </a:cubicBezTo>
                    <a:cubicBezTo>
                      <a:pt x="194" y="106"/>
                      <a:pt x="194" y="106"/>
                      <a:pt x="194" y="106"/>
                    </a:cubicBezTo>
                    <a:cubicBezTo>
                      <a:pt x="194" y="106"/>
                      <a:pt x="194" y="106"/>
                      <a:pt x="194" y="106"/>
                    </a:cubicBezTo>
                    <a:cubicBezTo>
                      <a:pt x="194" y="106"/>
                      <a:pt x="195" y="106"/>
                      <a:pt x="195" y="106"/>
                    </a:cubicBezTo>
                    <a:cubicBezTo>
                      <a:pt x="195" y="106"/>
                      <a:pt x="196" y="106"/>
                      <a:pt x="196" y="106"/>
                    </a:cubicBezTo>
                    <a:cubicBezTo>
                      <a:pt x="196" y="106"/>
                      <a:pt x="196" y="106"/>
                      <a:pt x="196" y="106"/>
                    </a:cubicBezTo>
                    <a:cubicBezTo>
                      <a:pt x="197" y="105"/>
                      <a:pt x="197" y="105"/>
                      <a:pt x="197" y="105"/>
                    </a:cubicBezTo>
                    <a:cubicBezTo>
                      <a:pt x="197" y="105"/>
                      <a:pt x="197" y="105"/>
                      <a:pt x="197" y="105"/>
                    </a:cubicBezTo>
                    <a:cubicBezTo>
                      <a:pt x="197" y="105"/>
                      <a:pt x="197" y="105"/>
                      <a:pt x="197" y="105"/>
                    </a:cubicBezTo>
                    <a:cubicBezTo>
                      <a:pt x="198" y="104"/>
                      <a:pt x="198" y="104"/>
                      <a:pt x="198" y="104"/>
                    </a:cubicBezTo>
                    <a:cubicBezTo>
                      <a:pt x="198" y="104"/>
                      <a:pt x="198" y="104"/>
                      <a:pt x="198" y="104"/>
                    </a:cubicBezTo>
                    <a:cubicBezTo>
                      <a:pt x="198" y="104"/>
                      <a:pt x="198" y="104"/>
                      <a:pt x="198" y="104"/>
                    </a:cubicBezTo>
                    <a:cubicBezTo>
                      <a:pt x="199" y="104"/>
                      <a:pt x="199" y="103"/>
                      <a:pt x="199" y="103"/>
                    </a:cubicBezTo>
                    <a:cubicBezTo>
                      <a:pt x="199" y="103"/>
                      <a:pt x="199" y="103"/>
                      <a:pt x="199" y="103"/>
                    </a:cubicBezTo>
                    <a:cubicBezTo>
                      <a:pt x="199" y="103"/>
                      <a:pt x="200" y="103"/>
                      <a:pt x="200" y="103"/>
                    </a:cubicBezTo>
                    <a:cubicBezTo>
                      <a:pt x="200" y="103"/>
                      <a:pt x="200" y="102"/>
                      <a:pt x="200" y="102"/>
                    </a:cubicBezTo>
                    <a:cubicBezTo>
                      <a:pt x="200" y="102"/>
                      <a:pt x="200" y="102"/>
                      <a:pt x="200" y="102"/>
                    </a:cubicBezTo>
                    <a:cubicBezTo>
                      <a:pt x="200" y="102"/>
                      <a:pt x="200" y="102"/>
                      <a:pt x="200" y="102"/>
                    </a:cubicBezTo>
                    <a:cubicBezTo>
                      <a:pt x="200" y="101"/>
                      <a:pt x="200" y="101"/>
                      <a:pt x="200" y="101"/>
                    </a:cubicBezTo>
                    <a:cubicBezTo>
                      <a:pt x="200" y="101"/>
                      <a:pt x="200" y="101"/>
                      <a:pt x="201" y="101"/>
                    </a:cubicBezTo>
                    <a:cubicBezTo>
                      <a:pt x="201" y="101"/>
                      <a:pt x="200" y="101"/>
                      <a:pt x="200" y="101"/>
                    </a:cubicBezTo>
                    <a:cubicBezTo>
                      <a:pt x="200" y="101"/>
                      <a:pt x="200" y="101"/>
                      <a:pt x="200" y="101"/>
                    </a:cubicBezTo>
                    <a:cubicBezTo>
                      <a:pt x="200" y="101"/>
                      <a:pt x="200" y="101"/>
                      <a:pt x="200" y="100"/>
                    </a:cubicBezTo>
                    <a:cubicBezTo>
                      <a:pt x="200" y="100"/>
                      <a:pt x="200" y="100"/>
                      <a:pt x="200" y="100"/>
                    </a:cubicBezTo>
                    <a:cubicBezTo>
                      <a:pt x="200" y="100"/>
                      <a:pt x="200" y="100"/>
                      <a:pt x="200" y="100"/>
                    </a:cubicBezTo>
                    <a:cubicBezTo>
                      <a:pt x="200" y="100"/>
                      <a:pt x="200" y="100"/>
                      <a:pt x="200" y="100"/>
                    </a:cubicBezTo>
                    <a:cubicBezTo>
                      <a:pt x="200" y="100"/>
                      <a:pt x="200" y="100"/>
                      <a:pt x="200" y="100"/>
                    </a:cubicBezTo>
                    <a:cubicBezTo>
                      <a:pt x="200" y="100"/>
                      <a:pt x="200" y="100"/>
                      <a:pt x="200" y="100"/>
                    </a:cubicBezTo>
                    <a:cubicBezTo>
                      <a:pt x="200" y="100"/>
                      <a:pt x="200" y="99"/>
                      <a:pt x="200" y="99"/>
                    </a:cubicBezTo>
                    <a:cubicBezTo>
                      <a:pt x="200" y="99"/>
                      <a:pt x="200" y="99"/>
                      <a:pt x="200" y="99"/>
                    </a:cubicBezTo>
                    <a:cubicBezTo>
                      <a:pt x="200" y="99"/>
                      <a:pt x="200" y="99"/>
                      <a:pt x="200" y="99"/>
                    </a:cubicBezTo>
                    <a:cubicBezTo>
                      <a:pt x="200" y="99"/>
                      <a:pt x="200" y="99"/>
                      <a:pt x="200" y="99"/>
                    </a:cubicBezTo>
                    <a:cubicBezTo>
                      <a:pt x="200" y="99"/>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lose/>
                    <a:moveTo>
                      <a:pt x="195" y="93"/>
                    </a:moveTo>
                    <a:cubicBezTo>
                      <a:pt x="195" y="93"/>
                      <a:pt x="195" y="93"/>
                      <a:pt x="195" y="93"/>
                    </a:cubicBezTo>
                    <a:cubicBezTo>
                      <a:pt x="195" y="92"/>
                      <a:pt x="195" y="92"/>
                      <a:pt x="195" y="92"/>
                    </a:cubicBezTo>
                    <a:cubicBezTo>
                      <a:pt x="195" y="92"/>
                      <a:pt x="195" y="92"/>
                      <a:pt x="195" y="92"/>
                    </a:cubicBezTo>
                    <a:cubicBezTo>
                      <a:pt x="195" y="92"/>
                      <a:pt x="195" y="92"/>
                      <a:pt x="195" y="92"/>
                    </a:cubicBezTo>
                    <a:cubicBezTo>
                      <a:pt x="195" y="92"/>
                      <a:pt x="195" y="93"/>
                      <a:pt x="195" y="93"/>
                    </a:cubicBezTo>
                    <a:cubicBezTo>
                      <a:pt x="195" y="93"/>
                      <a:pt x="195" y="93"/>
                      <a:pt x="195" y="93"/>
                    </a:cubicBezTo>
                    <a:cubicBezTo>
                      <a:pt x="195" y="93"/>
                      <a:pt x="195" y="93"/>
                      <a:pt x="195" y="93"/>
                    </a:cubicBezTo>
                    <a:cubicBezTo>
                      <a:pt x="195" y="93"/>
                      <a:pt x="195" y="93"/>
                      <a:pt x="195" y="93"/>
                    </a:cubicBezTo>
                    <a:cubicBezTo>
                      <a:pt x="195" y="93"/>
                      <a:pt x="195" y="93"/>
                      <a:pt x="195" y="93"/>
                    </a:cubicBezTo>
                    <a:cubicBezTo>
                      <a:pt x="195" y="93"/>
                      <a:pt x="195" y="93"/>
                      <a:pt x="194" y="93"/>
                    </a:cubicBezTo>
                    <a:cubicBezTo>
                      <a:pt x="194" y="93"/>
                      <a:pt x="194" y="93"/>
                      <a:pt x="194" y="93"/>
                    </a:cubicBezTo>
                    <a:cubicBezTo>
                      <a:pt x="194" y="93"/>
                      <a:pt x="194" y="93"/>
                      <a:pt x="194" y="93"/>
                    </a:cubicBezTo>
                    <a:cubicBezTo>
                      <a:pt x="194" y="93"/>
                      <a:pt x="194" y="93"/>
                      <a:pt x="194" y="93"/>
                    </a:cubicBezTo>
                    <a:cubicBezTo>
                      <a:pt x="194" y="93"/>
                      <a:pt x="194" y="93"/>
                      <a:pt x="194" y="94"/>
                    </a:cubicBezTo>
                    <a:cubicBezTo>
                      <a:pt x="194" y="94"/>
                      <a:pt x="194" y="94"/>
                      <a:pt x="194" y="94"/>
                    </a:cubicBezTo>
                    <a:cubicBezTo>
                      <a:pt x="194" y="94"/>
                      <a:pt x="194" y="94"/>
                      <a:pt x="194" y="94"/>
                    </a:cubicBezTo>
                    <a:cubicBezTo>
                      <a:pt x="194" y="94"/>
                      <a:pt x="194" y="94"/>
                      <a:pt x="194" y="94"/>
                    </a:cubicBezTo>
                    <a:cubicBezTo>
                      <a:pt x="194" y="94"/>
                      <a:pt x="194" y="94"/>
                      <a:pt x="194" y="94"/>
                    </a:cubicBezTo>
                    <a:cubicBezTo>
                      <a:pt x="194" y="93"/>
                      <a:pt x="194" y="93"/>
                      <a:pt x="194" y="93"/>
                    </a:cubicBezTo>
                    <a:cubicBezTo>
                      <a:pt x="194" y="93"/>
                      <a:pt x="193" y="93"/>
                      <a:pt x="193" y="93"/>
                    </a:cubicBezTo>
                    <a:cubicBezTo>
                      <a:pt x="193" y="93"/>
                      <a:pt x="193" y="93"/>
                      <a:pt x="193" y="94"/>
                    </a:cubicBezTo>
                    <a:cubicBezTo>
                      <a:pt x="193" y="94"/>
                      <a:pt x="193" y="94"/>
                      <a:pt x="193" y="94"/>
                    </a:cubicBezTo>
                    <a:cubicBezTo>
                      <a:pt x="193" y="94"/>
                      <a:pt x="193" y="94"/>
                      <a:pt x="193" y="94"/>
                    </a:cubicBezTo>
                    <a:cubicBezTo>
                      <a:pt x="193" y="94"/>
                      <a:pt x="193" y="94"/>
                      <a:pt x="193" y="94"/>
                    </a:cubicBezTo>
                    <a:cubicBezTo>
                      <a:pt x="193" y="94"/>
                      <a:pt x="193" y="94"/>
                      <a:pt x="193" y="94"/>
                    </a:cubicBezTo>
                    <a:cubicBezTo>
                      <a:pt x="193" y="94"/>
                      <a:pt x="193" y="94"/>
                      <a:pt x="193" y="94"/>
                    </a:cubicBezTo>
                    <a:cubicBezTo>
                      <a:pt x="193" y="94"/>
                      <a:pt x="193" y="94"/>
                      <a:pt x="193" y="94"/>
                    </a:cubicBezTo>
                    <a:cubicBezTo>
                      <a:pt x="193" y="94"/>
                      <a:pt x="193" y="94"/>
                      <a:pt x="193" y="94"/>
                    </a:cubicBezTo>
                    <a:cubicBezTo>
                      <a:pt x="193" y="94"/>
                      <a:pt x="193" y="94"/>
                      <a:pt x="193" y="94"/>
                    </a:cubicBezTo>
                    <a:cubicBezTo>
                      <a:pt x="193" y="94"/>
                      <a:pt x="194" y="94"/>
                      <a:pt x="194" y="94"/>
                    </a:cubicBezTo>
                    <a:cubicBezTo>
                      <a:pt x="194" y="94"/>
                      <a:pt x="194" y="95"/>
                      <a:pt x="194" y="95"/>
                    </a:cubicBezTo>
                    <a:cubicBezTo>
                      <a:pt x="194" y="95"/>
                      <a:pt x="194" y="95"/>
                      <a:pt x="194" y="95"/>
                    </a:cubicBezTo>
                    <a:cubicBezTo>
                      <a:pt x="194" y="95"/>
                      <a:pt x="194" y="95"/>
                      <a:pt x="194" y="95"/>
                    </a:cubicBezTo>
                    <a:cubicBezTo>
                      <a:pt x="194" y="95"/>
                      <a:pt x="194" y="95"/>
                      <a:pt x="194" y="95"/>
                    </a:cubicBezTo>
                    <a:cubicBezTo>
                      <a:pt x="194" y="95"/>
                      <a:pt x="194" y="95"/>
                      <a:pt x="194" y="95"/>
                    </a:cubicBezTo>
                    <a:cubicBezTo>
                      <a:pt x="194" y="95"/>
                      <a:pt x="194" y="95"/>
                      <a:pt x="194" y="95"/>
                    </a:cubicBezTo>
                    <a:cubicBezTo>
                      <a:pt x="194" y="95"/>
                      <a:pt x="195" y="95"/>
                      <a:pt x="195" y="94"/>
                    </a:cubicBezTo>
                    <a:cubicBezTo>
                      <a:pt x="195" y="94"/>
                      <a:pt x="195" y="94"/>
                      <a:pt x="195" y="94"/>
                    </a:cubicBezTo>
                    <a:cubicBezTo>
                      <a:pt x="195" y="94"/>
                      <a:pt x="195" y="94"/>
                      <a:pt x="195" y="94"/>
                    </a:cubicBezTo>
                    <a:cubicBezTo>
                      <a:pt x="195" y="94"/>
                      <a:pt x="195" y="94"/>
                      <a:pt x="195" y="94"/>
                    </a:cubicBezTo>
                    <a:cubicBezTo>
                      <a:pt x="195" y="93"/>
                      <a:pt x="195" y="93"/>
                      <a:pt x="195" y="93"/>
                    </a:cubicBezTo>
                    <a:cubicBezTo>
                      <a:pt x="195" y="93"/>
                      <a:pt x="195" y="93"/>
                      <a:pt x="195" y="93"/>
                    </a:cubicBezTo>
                    <a:cubicBezTo>
                      <a:pt x="195" y="93"/>
                      <a:pt x="195" y="93"/>
                      <a:pt x="195" y="93"/>
                    </a:cubicBezTo>
                    <a:cubicBezTo>
                      <a:pt x="195" y="93"/>
                      <a:pt x="195" y="93"/>
                      <a:pt x="195" y="93"/>
                    </a:cubicBezTo>
                    <a:cubicBezTo>
                      <a:pt x="195" y="93"/>
                      <a:pt x="195" y="93"/>
                      <a:pt x="195" y="93"/>
                    </a:cubicBezTo>
                    <a:close/>
                    <a:moveTo>
                      <a:pt x="164" y="96"/>
                    </a:moveTo>
                    <a:cubicBezTo>
                      <a:pt x="164" y="96"/>
                      <a:pt x="164" y="96"/>
                      <a:pt x="164" y="96"/>
                    </a:cubicBezTo>
                    <a:cubicBezTo>
                      <a:pt x="164" y="96"/>
                      <a:pt x="165" y="96"/>
                      <a:pt x="165" y="96"/>
                    </a:cubicBezTo>
                    <a:cubicBezTo>
                      <a:pt x="165" y="96"/>
                      <a:pt x="165" y="96"/>
                      <a:pt x="165" y="96"/>
                    </a:cubicBezTo>
                    <a:cubicBezTo>
                      <a:pt x="165" y="95"/>
                      <a:pt x="165" y="95"/>
                      <a:pt x="165" y="95"/>
                    </a:cubicBezTo>
                    <a:cubicBezTo>
                      <a:pt x="165" y="95"/>
                      <a:pt x="165" y="95"/>
                      <a:pt x="165" y="95"/>
                    </a:cubicBezTo>
                    <a:cubicBezTo>
                      <a:pt x="165" y="95"/>
                      <a:pt x="164" y="95"/>
                      <a:pt x="164" y="95"/>
                    </a:cubicBezTo>
                    <a:cubicBezTo>
                      <a:pt x="164" y="95"/>
                      <a:pt x="164" y="96"/>
                      <a:pt x="164" y="96"/>
                    </a:cubicBezTo>
                    <a:cubicBezTo>
                      <a:pt x="164" y="96"/>
                      <a:pt x="164" y="96"/>
                      <a:pt x="164" y="96"/>
                    </a:cubicBezTo>
                    <a:cubicBezTo>
                      <a:pt x="164" y="96"/>
                      <a:pt x="164" y="96"/>
                      <a:pt x="164" y="96"/>
                    </a:cubicBezTo>
                    <a:cubicBezTo>
                      <a:pt x="164" y="96"/>
                      <a:pt x="164" y="96"/>
                      <a:pt x="164" y="96"/>
                    </a:cubicBezTo>
                    <a:cubicBezTo>
                      <a:pt x="164" y="96"/>
                      <a:pt x="164" y="95"/>
                      <a:pt x="164" y="95"/>
                    </a:cubicBezTo>
                    <a:cubicBezTo>
                      <a:pt x="164" y="95"/>
                      <a:pt x="164" y="95"/>
                      <a:pt x="164" y="95"/>
                    </a:cubicBezTo>
                    <a:cubicBezTo>
                      <a:pt x="164" y="95"/>
                      <a:pt x="164" y="95"/>
                      <a:pt x="164" y="95"/>
                    </a:cubicBezTo>
                    <a:cubicBezTo>
                      <a:pt x="164" y="95"/>
                      <a:pt x="164" y="96"/>
                      <a:pt x="164" y="96"/>
                    </a:cubicBezTo>
                    <a:cubicBezTo>
                      <a:pt x="164" y="96"/>
                      <a:pt x="164" y="96"/>
                      <a:pt x="164" y="96"/>
                    </a:cubicBezTo>
                    <a:cubicBezTo>
                      <a:pt x="164" y="96"/>
                      <a:pt x="164" y="96"/>
                      <a:pt x="164" y="96"/>
                    </a:cubicBezTo>
                    <a:cubicBezTo>
                      <a:pt x="164" y="96"/>
                      <a:pt x="164" y="96"/>
                      <a:pt x="164" y="96"/>
                    </a:cubicBezTo>
                    <a:cubicBezTo>
                      <a:pt x="164" y="96"/>
                      <a:pt x="164" y="96"/>
                      <a:pt x="164" y="96"/>
                    </a:cubicBezTo>
                    <a:cubicBezTo>
                      <a:pt x="164" y="96"/>
                      <a:pt x="164" y="96"/>
                      <a:pt x="164" y="96"/>
                    </a:cubicBezTo>
                    <a:cubicBezTo>
                      <a:pt x="164" y="96"/>
                      <a:pt x="164" y="96"/>
                      <a:pt x="164" y="97"/>
                    </a:cubicBezTo>
                    <a:cubicBezTo>
                      <a:pt x="164" y="97"/>
                      <a:pt x="164" y="97"/>
                      <a:pt x="164" y="97"/>
                    </a:cubicBezTo>
                    <a:cubicBezTo>
                      <a:pt x="164" y="97"/>
                      <a:pt x="164" y="97"/>
                      <a:pt x="164" y="97"/>
                    </a:cubicBezTo>
                    <a:cubicBezTo>
                      <a:pt x="164" y="97"/>
                      <a:pt x="164" y="96"/>
                      <a:pt x="164" y="96"/>
                    </a:cubicBezTo>
                    <a:cubicBezTo>
                      <a:pt x="164" y="96"/>
                      <a:pt x="164" y="96"/>
                      <a:pt x="164" y="96"/>
                    </a:cubicBezTo>
                    <a:cubicBezTo>
                      <a:pt x="164" y="96"/>
                      <a:pt x="164" y="96"/>
                      <a:pt x="164" y="96"/>
                    </a:cubicBezTo>
                    <a:cubicBezTo>
                      <a:pt x="164" y="96"/>
                      <a:pt x="164" y="96"/>
                      <a:pt x="164" y="96"/>
                    </a:cubicBezTo>
                    <a:close/>
                    <a:moveTo>
                      <a:pt x="188" y="94"/>
                    </a:moveTo>
                    <a:cubicBezTo>
                      <a:pt x="188" y="94"/>
                      <a:pt x="188" y="94"/>
                      <a:pt x="188" y="94"/>
                    </a:cubicBezTo>
                    <a:cubicBezTo>
                      <a:pt x="188" y="94"/>
                      <a:pt x="188" y="93"/>
                      <a:pt x="188" y="93"/>
                    </a:cubicBezTo>
                    <a:cubicBezTo>
                      <a:pt x="189" y="93"/>
                      <a:pt x="189" y="93"/>
                      <a:pt x="189" y="93"/>
                    </a:cubicBezTo>
                    <a:cubicBezTo>
                      <a:pt x="189" y="93"/>
                      <a:pt x="188" y="93"/>
                      <a:pt x="188" y="93"/>
                    </a:cubicBezTo>
                    <a:cubicBezTo>
                      <a:pt x="188" y="93"/>
                      <a:pt x="188" y="93"/>
                      <a:pt x="188" y="93"/>
                    </a:cubicBezTo>
                    <a:cubicBezTo>
                      <a:pt x="188" y="93"/>
                      <a:pt x="188" y="93"/>
                      <a:pt x="188" y="93"/>
                    </a:cubicBezTo>
                    <a:cubicBezTo>
                      <a:pt x="188" y="93"/>
                      <a:pt x="188" y="93"/>
                      <a:pt x="188" y="93"/>
                    </a:cubicBezTo>
                    <a:cubicBezTo>
                      <a:pt x="188" y="93"/>
                      <a:pt x="188" y="93"/>
                      <a:pt x="188" y="93"/>
                    </a:cubicBezTo>
                    <a:cubicBezTo>
                      <a:pt x="188" y="93"/>
                      <a:pt x="187" y="93"/>
                      <a:pt x="187" y="93"/>
                    </a:cubicBezTo>
                    <a:cubicBezTo>
                      <a:pt x="187" y="93"/>
                      <a:pt x="187" y="93"/>
                      <a:pt x="187" y="93"/>
                    </a:cubicBezTo>
                    <a:cubicBezTo>
                      <a:pt x="187" y="93"/>
                      <a:pt x="187" y="93"/>
                      <a:pt x="187" y="93"/>
                    </a:cubicBezTo>
                    <a:cubicBezTo>
                      <a:pt x="187" y="94"/>
                      <a:pt x="187" y="94"/>
                      <a:pt x="187" y="94"/>
                    </a:cubicBezTo>
                    <a:cubicBezTo>
                      <a:pt x="187" y="94"/>
                      <a:pt x="187" y="94"/>
                      <a:pt x="187" y="94"/>
                    </a:cubicBezTo>
                    <a:cubicBezTo>
                      <a:pt x="187" y="94"/>
                      <a:pt x="187" y="94"/>
                      <a:pt x="187" y="94"/>
                    </a:cubicBezTo>
                    <a:cubicBezTo>
                      <a:pt x="187" y="94"/>
                      <a:pt x="187" y="94"/>
                      <a:pt x="187" y="94"/>
                    </a:cubicBezTo>
                    <a:cubicBezTo>
                      <a:pt x="187" y="94"/>
                      <a:pt x="187" y="94"/>
                      <a:pt x="188" y="94"/>
                    </a:cubicBezTo>
                    <a:cubicBezTo>
                      <a:pt x="188" y="94"/>
                      <a:pt x="188" y="94"/>
                      <a:pt x="188" y="94"/>
                    </a:cubicBezTo>
                    <a:close/>
                    <a:moveTo>
                      <a:pt x="187" y="94"/>
                    </a:moveTo>
                    <a:cubicBezTo>
                      <a:pt x="187" y="94"/>
                      <a:pt x="187" y="94"/>
                      <a:pt x="187" y="94"/>
                    </a:cubicBezTo>
                    <a:cubicBezTo>
                      <a:pt x="187" y="94"/>
                      <a:pt x="187" y="94"/>
                      <a:pt x="187" y="94"/>
                    </a:cubicBezTo>
                    <a:cubicBezTo>
                      <a:pt x="187" y="94"/>
                      <a:pt x="187" y="94"/>
                      <a:pt x="187" y="94"/>
                    </a:cubicBezTo>
                    <a:cubicBezTo>
                      <a:pt x="187" y="94"/>
                      <a:pt x="187" y="94"/>
                      <a:pt x="186" y="94"/>
                    </a:cubicBezTo>
                    <a:cubicBezTo>
                      <a:pt x="186" y="94"/>
                      <a:pt x="186" y="94"/>
                      <a:pt x="186" y="94"/>
                    </a:cubicBezTo>
                    <a:cubicBezTo>
                      <a:pt x="186" y="94"/>
                      <a:pt x="186" y="94"/>
                      <a:pt x="186" y="94"/>
                    </a:cubicBezTo>
                    <a:cubicBezTo>
                      <a:pt x="186" y="94"/>
                      <a:pt x="186" y="94"/>
                      <a:pt x="186" y="95"/>
                    </a:cubicBezTo>
                    <a:cubicBezTo>
                      <a:pt x="186" y="95"/>
                      <a:pt x="186" y="95"/>
                      <a:pt x="186" y="95"/>
                    </a:cubicBezTo>
                    <a:cubicBezTo>
                      <a:pt x="186" y="95"/>
                      <a:pt x="186" y="95"/>
                      <a:pt x="186" y="95"/>
                    </a:cubicBezTo>
                    <a:cubicBezTo>
                      <a:pt x="186" y="95"/>
                      <a:pt x="186" y="95"/>
                      <a:pt x="186" y="95"/>
                    </a:cubicBezTo>
                    <a:cubicBezTo>
                      <a:pt x="186" y="95"/>
                      <a:pt x="186" y="95"/>
                      <a:pt x="186" y="95"/>
                    </a:cubicBezTo>
                    <a:cubicBezTo>
                      <a:pt x="186" y="95"/>
                      <a:pt x="186" y="95"/>
                      <a:pt x="186" y="95"/>
                    </a:cubicBezTo>
                    <a:cubicBezTo>
                      <a:pt x="186" y="95"/>
                      <a:pt x="186" y="95"/>
                      <a:pt x="186" y="95"/>
                    </a:cubicBezTo>
                    <a:cubicBezTo>
                      <a:pt x="186" y="95"/>
                      <a:pt x="186" y="95"/>
                      <a:pt x="186" y="95"/>
                    </a:cubicBezTo>
                    <a:cubicBezTo>
                      <a:pt x="186" y="95"/>
                      <a:pt x="186" y="95"/>
                      <a:pt x="186" y="95"/>
                    </a:cubicBezTo>
                    <a:cubicBezTo>
                      <a:pt x="186" y="95"/>
                      <a:pt x="186" y="95"/>
                      <a:pt x="187" y="95"/>
                    </a:cubicBezTo>
                    <a:cubicBezTo>
                      <a:pt x="187" y="95"/>
                      <a:pt x="187" y="95"/>
                      <a:pt x="187" y="95"/>
                    </a:cubicBezTo>
                    <a:cubicBezTo>
                      <a:pt x="187" y="94"/>
                      <a:pt x="187" y="94"/>
                      <a:pt x="187" y="94"/>
                    </a:cubicBezTo>
                    <a:cubicBezTo>
                      <a:pt x="187" y="94"/>
                      <a:pt x="187" y="94"/>
                      <a:pt x="187" y="94"/>
                    </a:cubicBezTo>
                    <a:cubicBezTo>
                      <a:pt x="187" y="94"/>
                      <a:pt x="187" y="94"/>
                      <a:pt x="187" y="94"/>
                    </a:cubicBezTo>
                    <a:cubicBezTo>
                      <a:pt x="187" y="94"/>
                      <a:pt x="187" y="94"/>
                      <a:pt x="187" y="94"/>
                    </a:cubicBezTo>
                    <a:cubicBezTo>
                      <a:pt x="187" y="94"/>
                      <a:pt x="187" y="94"/>
                      <a:pt x="187" y="94"/>
                    </a:cubicBezTo>
                    <a:close/>
                    <a:moveTo>
                      <a:pt x="190" y="94"/>
                    </a:moveTo>
                    <a:cubicBezTo>
                      <a:pt x="191" y="94"/>
                      <a:pt x="191" y="94"/>
                      <a:pt x="191" y="94"/>
                    </a:cubicBezTo>
                    <a:cubicBezTo>
                      <a:pt x="191" y="94"/>
                      <a:pt x="191" y="94"/>
                      <a:pt x="191" y="94"/>
                    </a:cubicBezTo>
                    <a:cubicBezTo>
                      <a:pt x="191" y="94"/>
                      <a:pt x="191" y="94"/>
                      <a:pt x="191" y="94"/>
                    </a:cubicBezTo>
                    <a:cubicBezTo>
                      <a:pt x="191" y="94"/>
                      <a:pt x="191" y="94"/>
                      <a:pt x="191" y="94"/>
                    </a:cubicBezTo>
                    <a:cubicBezTo>
                      <a:pt x="191" y="94"/>
                      <a:pt x="191" y="94"/>
                      <a:pt x="191" y="94"/>
                    </a:cubicBezTo>
                    <a:cubicBezTo>
                      <a:pt x="191" y="94"/>
                      <a:pt x="191" y="94"/>
                      <a:pt x="191" y="94"/>
                    </a:cubicBezTo>
                    <a:cubicBezTo>
                      <a:pt x="191" y="94"/>
                      <a:pt x="191" y="94"/>
                      <a:pt x="191" y="94"/>
                    </a:cubicBezTo>
                    <a:cubicBezTo>
                      <a:pt x="191" y="93"/>
                      <a:pt x="191" y="93"/>
                      <a:pt x="192" y="93"/>
                    </a:cubicBezTo>
                    <a:cubicBezTo>
                      <a:pt x="192" y="93"/>
                      <a:pt x="192" y="93"/>
                      <a:pt x="192" y="93"/>
                    </a:cubicBezTo>
                    <a:cubicBezTo>
                      <a:pt x="192" y="93"/>
                      <a:pt x="192" y="93"/>
                      <a:pt x="192" y="93"/>
                    </a:cubicBezTo>
                    <a:cubicBezTo>
                      <a:pt x="192" y="93"/>
                      <a:pt x="192" y="93"/>
                      <a:pt x="192" y="93"/>
                    </a:cubicBezTo>
                    <a:cubicBezTo>
                      <a:pt x="192" y="93"/>
                      <a:pt x="192" y="93"/>
                      <a:pt x="193" y="93"/>
                    </a:cubicBezTo>
                    <a:cubicBezTo>
                      <a:pt x="193" y="93"/>
                      <a:pt x="193" y="93"/>
                      <a:pt x="193" y="93"/>
                    </a:cubicBezTo>
                    <a:cubicBezTo>
                      <a:pt x="193" y="93"/>
                      <a:pt x="193" y="93"/>
                      <a:pt x="193" y="93"/>
                    </a:cubicBezTo>
                    <a:cubicBezTo>
                      <a:pt x="193" y="93"/>
                      <a:pt x="193" y="93"/>
                      <a:pt x="193" y="93"/>
                    </a:cubicBezTo>
                    <a:cubicBezTo>
                      <a:pt x="192" y="93"/>
                      <a:pt x="192" y="93"/>
                      <a:pt x="192" y="93"/>
                    </a:cubicBezTo>
                    <a:cubicBezTo>
                      <a:pt x="192" y="93"/>
                      <a:pt x="192" y="93"/>
                      <a:pt x="192" y="93"/>
                    </a:cubicBezTo>
                    <a:cubicBezTo>
                      <a:pt x="192" y="93"/>
                      <a:pt x="192" y="93"/>
                      <a:pt x="192" y="93"/>
                    </a:cubicBezTo>
                    <a:cubicBezTo>
                      <a:pt x="192" y="93"/>
                      <a:pt x="192" y="93"/>
                      <a:pt x="192" y="92"/>
                    </a:cubicBezTo>
                    <a:cubicBezTo>
                      <a:pt x="192" y="92"/>
                      <a:pt x="192" y="92"/>
                      <a:pt x="192" y="92"/>
                    </a:cubicBezTo>
                    <a:cubicBezTo>
                      <a:pt x="192" y="92"/>
                      <a:pt x="191" y="93"/>
                      <a:pt x="191" y="93"/>
                    </a:cubicBezTo>
                    <a:cubicBezTo>
                      <a:pt x="191" y="93"/>
                      <a:pt x="191" y="93"/>
                      <a:pt x="191" y="93"/>
                    </a:cubicBezTo>
                    <a:cubicBezTo>
                      <a:pt x="191" y="93"/>
                      <a:pt x="191" y="93"/>
                      <a:pt x="191" y="93"/>
                    </a:cubicBezTo>
                    <a:cubicBezTo>
                      <a:pt x="191" y="93"/>
                      <a:pt x="191" y="93"/>
                      <a:pt x="191" y="93"/>
                    </a:cubicBezTo>
                    <a:cubicBezTo>
                      <a:pt x="191" y="93"/>
                      <a:pt x="191" y="93"/>
                      <a:pt x="191" y="93"/>
                    </a:cubicBezTo>
                    <a:cubicBezTo>
                      <a:pt x="191" y="93"/>
                      <a:pt x="191" y="93"/>
                      <a:pt x="191" y="93"/>
                    </a:cubicBezTo>
                    <a:cubicBezTo>
                      <a:pt x="190" y="93"/>
                      <a:pt x="191" y="93"/>
                      <a:pt x="191" y="93"/>
                    </a:cubicBezTo>
                    <a:cubicBezTo>
                      <a:pt x="191" y="93"/>
                      <a:pt x="191" y="93"/>
                      <a:pt x="191" y="93"/>
                    </a:cubicBezTo>
                    <a:cubicBezTo>
                      <a:pt x="191" y="93"/>
                      <a:pt x="191" y="93"/>
                      <a:pt x="191" y="93"/>
                    </a:cubicBezTo>
                    <a:cubicBezTo>
                      <a:pt x="190" y="93"/>
                      <a:pt x="191" y="93"/>
                      <a:pt x="190" y="93"/>
                    </a:cubicBezTo>
                    <a:cubicBezTo>
                      <a:pt x="190" y="93"/>
                      <a:pt x="190" y="93"/>
                      <a:pt x="190" y="93"/>
                    </a:cubicBezTo>
                    <a:cubicBezTo>
                      <a:pt x="190" y="93"/>
                      <a:pt x="190" y="93"/>
                      <a:pt x="190" y="93"/>
                    </a:cubicBezTo>
                    <a:cubicBezTo>
                      <a:pt x="190" y="93"/>
                      <a:pt x="190" y="93"/>
                      <a:pt x="190" y="94"/>
                    </a:cubicBezTo>
                    <a:cubicBezTo>
                      <a:pt x="190" y="94"/>
                      <a:pt x="190" y="94"/>
                      <a:pt x="190" y="94"/>
                    </a:cubicBezTo>
                    <a:cubicBezTo>
                      <a:pt x="190" y="94"/>
                      <a:pt x="190" y="94"/>
                      <a:pt x="190" y="94"/>
                    </a:cubicBezTo>
                    <a:cubicBezTo>
                      <a:pt x="190" y="94"/>
                      <a:pt x="190" y="93"/>
                      <a:pt x="190" y="93"/>
                    </a:cubicBezTo>
                    <a:cubicBezTo>
                      <a:pt x="190" y="93"/>
                      <a:pt x="190" y="93"/>
                      <a:pt x="190" y="93"/>
                    </a:cubicBezTo>
                    <a:cubicBezTo>
                      <a:pt x="190" y="93"/>
                      <a:pt x="190" y="93"/>
                      <a:pt x="190" y="93"/>
                    </a:cubicBezTo>
                    <a:cubicBezTo>
                      <a:pt x="190" y="93"/>
                      <a:pt x="190" y="93"/>
                      <a:pt x="190" y="93"/>
                    </a:cubicBezTo>
                    <a:cubicBezTo>
                      <a:pt x="190" y="93"/>
                      <a:pt x="190" y="93"/>
                      <a:pt x="190" y="93"/>
                    </a:cubicBezTo>
                    <a:cubicBezTo>
                      <a:pt x="190" y="93"/>
                      <a:pt x="190" y="93"/>
                      <a:pt x="190" y="93"/>
                    </a:cubicBezTo>
                    <a:cubicBezTo>
                      <a:pt x="190" y="93"/>
                      <a:pt x="189" y="93"/>
                      <a:pt x="189" y="93"/>
                    </a:cubicBezTo>
                    <a:cubicBezTo>
                      <a:pt x="189" y="93"/>
                      <a:pt x="189" y="93"/>
                      <a:pt x="189" y="93"/>
                    </a:cubicBezTo>
                    <a:cubicBezTo>
                      <a:pt x="189" y="93"/>
                      <a:pt x="189" y="93"/>
                      <a:pt x="189" y="93"/>
                    </a:cubicBezTo>
                    <a:cubicBezTo>
                      <a:pt x="189" y="93"/>
                      <a:pt x="189" y="93"/>
                      <a:pt x="189" y="93"/>
                    </a:cubicBezTo>
                    <a:cubicBezTo>
                      <a:pt x="189" y="93"/>
                      <a:pt x="189" y="93"/>
                      <a:pt x="189" y="93"/>
                    </a:cubicBezTo>
                    <a:cubicBezTo>
                      <a:pt x="189" y="93"/>
                      <a:pt x="189" y="93"/>
                      <a:pt x="189" y="93"/>
                    </a:cubicBezTo>
                    <a:cubicBezTo>
                      <a:pt x="189" y="93"/>
                      <a:pt x="189" y="93"/>
                      <a:pt x="189" y="93"/>
                    </a:cubicBezTo>
                    <a:cubicBezTo>
                      <a:pt x="189" y="93"/>
                      <a:pt x="189" y="93"/>
                      <a:pt x="190" y="93"/>
                    </a:cubicBezTo>
                    <a:cubicBezTo>
                      <a:pt x="190" y="93"/>
                      <a:pt x="190" y="93"/>
                      <a:pt x="190" y="94"/>
                    </a:cubicBezTo>
                    <a:cubicBezTo>
                      <a:pt x="190" y="94"/>
                      <a:pt x="189" y="94"/>
                      <a:pt x="189" y="94"/>
                    </a:cubicBezTo>
                    <a:cubicBezTo>
                      <a:pt x="189" y="94"/>
                      <a:pt x="189" y="94"/>
                      <a:pt x="189" y="94"/>
                    </a:cubicBezTo>
                    <a:cubicBezTo>
                      <a:pt x="189" y="94"/>
                      <a:pt x="189" y="94"/>
                      <a:pt x="189" y="94"/>
                    </a:cubicBezTo>
                    <a:cubicBezTo>
                      <a:pt x="189" y="94"/>
                      <a:pt x="189" y="94"/>
                      <a:pt x="189" y="94"/>
                    </a:cubicBezTo>
                    <a:cubicBezTo>
                      <a:pt x="189" y="94"/>
                      <a:pt x="189" y="94"/>
                      <a:pt x="188" y="94"/>
                    </a:cubicBezTo>
                    <a:cubicBezTo>
                      <a:pt x="188" y="94"/>
                      <a:pt x="188" y="95"/>
                      <a:pt x="188" y="95"/>
                    </a:cubicBezTo>
                    <a:cubicBezTo>
                      <a:pt x="188" y="95"/>
                      <a:pt x="188" y="95"/>
                      <a:pt x="188" y="95"/>
                    </a:cubicBezTo>
                    <a:cubicBezTo>
                      <a:pt x="188" y="95"/>
                      <a:pt x="188" y="95"/>
                      <a:pt x="188" y="95"/>
                    </a:cubicBezTo>
                    <a:cubicBezTo>
                      <a:pt x="188" y="95"/>
                      <a:pt x="188" y="95"/>
                      <a:pt x="188" y="95"/>
                    </a:cubicBezTo>
                    <a:cubicBezTo>
                      <a:pt x="188" y="95"/>
                      <a:pt x="188" y="95"/>
                      <a:pt x="188" y="95"/>
                    </a:cubicBezTo>
                    <a:cubicBezTo>
                      <a:pt x="188" y="95"/>
                      <a:pt x="188" y="95"/>
                      <a:pt x="188" y="95"/>
                    </a:cubicBezTo>
                    <a:cubicBezTo>
                      <a:pt x="189" y="95"/>
                      <a:pt x="189" y="95"/>
                      <a:pt x="189" y="95"/>
                    </a:cubicBezTo>
                    <a:cubicBezTo>
                      <a:pt x="189" y="95"/>
                      <a:pt x="189" y="95"/>
                      <a:pt x="189" y="95"/>
                    </a:cubicBezTo>
                    <a:cubicBezTo>
                      <a:pt x="189" y="95"/>
                      <a:pt x="189" y="95"/>
                      <a:pt x="189" y="95"/>
                    </a:cubicBezTo>
                    <a:cubicBezTo>
                      <a:pt x="189" y="95"/>
                      <a:pt x="189" y="95"/>
                      <a:pt x="189" y="95"/>
                    </a:cubicBezTo>
                    <a:cubicBezTo>
                      <a:pt x="189" y="95"/>
                      <a:pt x="189" y="95"/>
                      <a:pt x="189" y="95"/>
                    </a:cubicBezTo>
                    <a:cubicBezTo>
                      <a:pt x="189" y="95"/>
                      <a:pt x="189" y="95"/>
                      <a:pt x="189" y="95"/>
                    </a:cubicBezTo>
                    <a:cubicBezTo>
                      <a:pt x="189" y="95"/>
                      <a:pt x="189" y="95"/>
                      <a:pt x="189" y="95"/>
                    </a:cubicBezTo>
                    <a:cubicBezTo>
                      <a:pt x="189" y="95"/>
                      <a:pt x="189" y="95"/>
                      <a:pt x="189" y="95"/>
                    </a:cubicBezTo>
                    <a:cubicBezTo>
                      <a:pt x="189" y="95"/>
                      <a:pt x="189" y="95"/>
                      <a:pt x="189" y="95"/>
                    </a:cubicBezTo>
                    <a:cubicBezTo>
                      <a:pt x="189"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4"/>
                    </a:cubicBezTo>
                    <a:cubicBezTo>
                      <a:pt x="190" y="94"/>
                      <a:pt x="190" y="94"/>
                      <a:pt x="190" y="94"/>
                    </a:cubicBezTo>
                    <a:close/>
                    <a:moveTo>
                      <a:pt x="189" y="106"/>
                    </a:moveTo>
                    <a:cubicBezTo>
                      <a:pt x="189" y="106"/>
                      <a:pt x="190" y="106"/>
                      <a:pt x="190" y="106"/>
                    </a:cubicBezTo>
                    <a:cubicBezTo>
                      <a:pt x="190" y="106"/>
                      <a:pt x="190" y="106"/>
                      <a:pt x="190" y="106"/>
                    </a:cubicBezTo>
                    <a:cubicBezTo>
                      <a:pt x="190" y="106"/>
                      <a:pt x="190" y="106"/>
                      <a:pt x="190" y="106"/>
                    </a:cubicBezTo>
                    <a:cubicBezTo>
                      <a:pt x="190" y="106"/>
                      <a:pt x="190" y="106"/>
                      <a:pt x="190" y="106"/>
                    </a:cubicBezTo>
                    <a:cubicBezTo>
                      <a:pt x="190" y="106"/>
                      <a:pt x="190" y="106"/>
                      <a:pt x="189" y="106"/>
                    </a:cubicBezTo>
                    <a:cubicBezTo>
                      <a:pt x="189" y="106"/>
                      <a:pt x="189" y="106"/>
                      <a:pt x="189" y="106"/>
                    </a:cubicBezTo>
                    <a:cubicBezTo>
                      <a:pt x="189" y="106"/>
                      <a:pt x="189" y="106"/>
                      <a:pt x="189" y="106"/>
                    </a:cubicBezTo>
                    <a:cubicBezTo>
                      <a:pt x="189" y="106"/>
                      <a:pt x="189" y="106"/>
                      <a:pt x="189" y="106"/>
                    </a:cubicBezTo>
                    <a:cubicBezTo>
                      <a:pt x="189" y="106"/>
                      <a:pt x="189" y="106"/>
                      <a:pt x="189" y="107"/>
                    </a:cubicBezTo>
                    <a:cubicBezTo>
                      <a:pt x="189" y="107"/>
                      <a:pt x="189" y="107"/>
                      <a:pt x="189" y="107"/>
                    </a:cubicBezTo>
                    <a:cubicBezTo>
                      <a:pt x="188" y="107"/>
                      <a:pt x="189" y="107"/>
                      <a:pt x="189" y="107"/>
                    </a:cubicBezTo>
                    <a:cubicBezTo>
                      <a:pt x="189" y="107"/>
                      <a:pt x="189" y="107"/>
                      <a:pt x="189" y="107"/>
                    </a:cubicBezTo>
                    <a:cubicBezTo>
                      <a:pt x="189" y="107"/>
                      <a:pt x="189" y="107"/>
                      <a:pt x="189" y="107"/>
                    </a:cubicBezTo>
                    <a:cubicBezTo>
                      <a:pt x="189" y="107"/>
                      <a:pt x="189" y="107"/>
                      <a:pt x="189" y="107"/>
                    </a:cubicBezTo>
                    <a:cubicBezTo>
                      <a:pt x="189" y="107"/>
                      <a:pt x="189" y="107"/>
                      <a:pt x="189" y="107"/>
                    </a:cubicBezTo>
                    <a:cubicBezTo>
                      <a:pt x="189" y="107"/>
                      <a:pt x="189" y="107"/>
                      <a:pt x="189" y="107"/>
                    </a:cubicBezTo>
                    <a:cubicBezTo>
                      <a:pt x="189" y="107"/>
                      <a:pt x="189" y="107"/>
                      <a:pt x="189" y="107"/>
                    </a:cubicBezTo>
                    <a:cubicBezTo>
                      <a:pt x="189" y="107"/>
                      <a:pt x="189" y="107"/>
                      <a:pt x="189" y="107"/>
                    </a:cubicBezTo>
                    <a:cubicBezTo>
                      <a:pt x="189" y="107"/>
                      <a:pt x="189" y="107"/>
                      <a:pt x="189" y="107"/>
                    </a:cubicBezTo>
                    <a:cubicBezTo>
                      <a:pt x="189" y="107"/>
                      <a:pt x="189" y="107"/>
                      <a:pt x="189" y="106"/>
                    </a:cubicBezTo>
                    <a:cubicBezTo>
                      <a:pt x="189" y="106"/>
                      <a:pt x="189" y="106"/>
                      <a:pt x="189" y="106"/>
                    </a:cubicBezTo>
                    <a:close/>
                    <a:moveTo>
                      <a:pt x="172" y="105"/>
                    </a:moveTo>
                    <a:cubicBezTo>
                      <a:pt x="172" y="105"/>
                      <a:pt x="171" y="104"/>
                      <a:pt x="171" y="104"/>
                    </a:cubicBezTo>
                    <a:cubicBezTo>
                      <a:pt x="171" y="104"/>
                      <a:pt x="171" y="104"/>
                      <a:pt x="171" y="104"/>
                    </a:cubicBezTo>
                    <a:cubicBezTo>
                      <a:pt x="171" y="104"/>
                      <a:pt x="171" y="104"/>
                      <a:pt x="171" y="104"/>
                    </a:cubicBezTo>
                    <a:cubicBezTo>
                      <a:pt x="171" y="104"/>
                      <a:pt x="171" y="104"/>
                      <a:pt x="171" y="104"/>
                    </a:cubicBezTo>
                    <a:cubicBezTo>
                      <a:pt x="171" y="104"/>
                      <a:pt x="170" y="104"/>
                      <a:pt x="170" y="104"/>
                    </a:cubicBezTo>
                    <a:cubicBezTo>
                      <a:pt x="170" y="103"/>
                      <a:pt x="170" y="103"/>
                      <a:pt x="170" y="103"/>
                    </a:cubicBezTo>
                    <a:cubicBezTo>
                      <a:pt x="170" y="103"/>
                      <a:pt x="170" y="103"/>
                      <a:pt x="170" y="103"/>
                    </a:cubicBezTo>
                    <a:cubicBezTo>
                      <a:pt x="170" y="103"/>
                      <a:pt x="170" y="103"/>
                      <a:pt x="170" y="103"/>
                    </a:cubicBezTo>
                    <a:cubicBezTo>
                      <a:pt x="170" y="103"/>
                      <a:pt x="170" y="103"/>
                      <a:pt x="170" y="103"/>
                    </a:cubicBezTo>
                    <a:cubicBezTo>
                      <a:pt x="170" y="103"/>
                      <a:pt x="170" y="103"/>
                      <a:pt x="170" y="103"/>
                    </a:cubicBezTo>
                    <a:cubicBezTo>
                      <a:pt x="170" y="103"/>
                      <a:pt x="170" y="102"/>
                      <a:pt x="170" y="102"/>
                    </a:cubicBezTo>
                    <a:cubicBezTo>
                      <a:pt x="170" y="102"/>
                      <a:pt x="169" y="102"/>
                      <a:pt x="169" y="102"/>
                    </a:cubicBezTo>
                    <a:cubicBezTo>
                      <a:pt x="169" y="102"/>
                      <a:pt x="169" y="102"/>
                      <a:pt x="169" y="102"/>
                    </a:cubicBezTo>
                    <a:cubicBezTo>
                      <a:pt x="169" y="102"/>
                      <a:pt x="169" y="102"/>
                      <a:pt x="169" y="103"/>
                    </a:cubicBezTo>
                    <a:cubicBezTo>
                      <a:pt x="169" y="103"/>
                      <a:pt x="168" y="103"/>
                      <a:pt x="168" y="103"/>
                    </a:cubicBezTo>
                    <a:cubicBezTo>
                      <a:pt x="168" y="102"/>
                      <a:pt x="168" y="102"/>
                      <a:pt x="168" y="102"/>
                    </a:cubicBezTo>
                    <a:cubicBezTo>
                      <a:pt x="168" y="102"/>
                      <a:pt x="168" y="102"/>
                      <a:pt x="168" y="102"/>
                    </a:cubicBezTo>
                    <a:cubicBezTo>
                      <a:pt x="168" y="102"/>
                      <a:pt x="168" y="102"/>
                      <a:pt x="168" y="102"/>
                    </a:cubicBezTo>
                    <a:cubicBezTo>
                      <a:pt x="168" y="102"/>
                      <a:pt x="168" y="102"/>
                      <a:pt x="168" y="102"/>
                    </a:cubicBezTo>
                    <a:cubicBezTo>
                      <a:pt x="168" y="102"/>
                      <a:pt x="168" y="101"/>
                      <a:pt x="168" y="101"/>
                    </a:cubicBezTo>
                    <a:cubicBezTo>
                      <a:pt x="168" y="101"/>
                      <a:pt x="168" y="101"/>
                      <a:pt x="167" y="101"/>
                    </a:cubicBezTo>
                    <a:cubicBezTo>
                      <a:pt x="167" y="101"/>
                      <a:pt x="167" y="101"/>
                      <a:pt x="167" y="101"/>
                    </a:cubicBezTo>
                    <a:cubicBezTo>
                      <a:pt x="167" y="101"/>
                      <a:pt x="167" y="101"/>
                      <a:pt x="167" y="101"/>
                    </a:cubicBezTo>
                    <a:cubicBezTo>
                      <a:pt x="167" y="101"/>
                      <a:pt x="167" y="101"/>
                      <a:pt x="167" y="101"/>
                    </a:cubicBezTo>
                    <a:cubicBezTo>
                      <a:pt x="167" y="101"/>
                      <a:pt x="166" y="100"/>
                      <a:pt x="166" y="100"/>
                    </a:cubicBezTo>
                    <a:cubicBezTo>
                      <a:pt x="166" y="100"/>
                      <a:pt x="166" y="100"/>
                      <a:pt x="166" y="100"/>
                    </a:cubicBezTo>
                    <a:cubicBezTo>
                      <a:pt x="166" y="100"/>
                      <a:pt x="165" y="101"/>
                      <a:pt x="165" y="101"/>
                    </a:cubicBezTo>
                    <a:cubicBezTo>
                      <a:pt x="165" y="101"/>
                      <a:pt x="165" y="101"/>
                      <a:pt x="164" y="101"/>
                    </a:cubicBezTo>
                    <a:cubicBezTo>
                      <a:pt x="164" y="101"/>
                      <a:pt x="164" y="101"/>
                      <a:pt x="164" y="101"/>
                    </a:cubicBezTo>
                    <a:cubicBezTo>
                      <a:pt x="164" y="101"/>
                      <a:pt x="164" y="100"/>
                      <a:pt x="164" y="100"/>
                    </a:cubicBezTo>
                    <a:cubicBezTo>
                      <a:pt x="164" y="100"/>
                      <a:pt x="164" y="100"/>
                      <a:pt x="164" y="100"/>
                    </a:cubicBezTo>
                    <a:cubicBezTo>
                      <a:pt x="164" y="100"/>
                      <a:pt x="163" y="100"/>
                      <a:pt x="163" y="100"/>
                    </a:cubicBezTo>
                    <a:cubicBezTo>
                      <a:pt x="163" y="100"/>
                      <a:pt x="163" y="101"/>
                      <a:pt x="163" y="101"/>
                    </a:cubicBezTo>
                    <a:cubicBezTo>
                      <a:pt x="163" y="101"/>
                      <a:pt x="163" y="101"/>
                      <a:pt x="163" y="101"/>
                    </a:cubicBezTo>
                    <a:cubicBezTo>
                      <a:pt x="163" y="101"/>
                      <a:pt x="163" y="100"/>
                      <a:pt x="163" y="100"/>
                    </a:cubicBezTo>
                    <a:cubicBezTo>
                      <a:pt x="163" y="100"/>
                      <a:pt x="162" y="100"/>
                      <a:pt x="162" y="100"/>
                    </a:cubicBezTo>
                    <a:cubicBezTo>
                      <a:pt x="162" y="100"/>
                      <a:pt x="162" y="101"/>
                      <a:pt x="162" y="101"/>
                    </a:cubicBezTo>
                    <a:cubicBezTo>
                      <a:pt x="162" y="101"/>
                      <a:pt x="162" y="101"/>
                      <a:pt x="162" y="101"/>
                    </a:cubicBezTo>
                    <a:cubicBezTo>
                      <a:pt x="162" y="101"/>
                      <a:pt x="162" y="101"/>
                      <a:pt x="162" y="101"/>
                    </a:cubicBezTo>
                    <a:cubicBezTo>
                      <a:pt x="162" y="101"/>
                      <a:pt x="162" y="100"/>
                      <a:pt x="162" y="100"/>
                    </a:cubicBezTo>
                    <a:cubicBezTo>
                      <a:pt x="162" y="100"/>
                      <a:pt x="161" y="100"/>
                      <a:pt x="161" y="100"/>
                    </a:cubicBezTo>
                    <a:cubicBezTo>
                      <a:pt x="161" y="101"/>
                      <a:pt x="161" y="101"/>
                      <a:pt x="161" y="101"/>
                    </a:cubicBezTo>
                    <a:cubicBezTo>
                      <a:pt x="161" y="101"/>
                      <a:pt x="161" y="101"/>
                      <a:pt x="161" y="101"/>
                    </a:cubicBezTo>
                    <a:cubicBezTo>
                      <a:pt x="161" y="101"/>
                      <a:pt x="161" y="101"/>
                      <a:pt x="161" y="101"/>
                    </a:cubicBezTo>
                    <a:cubicBezTo>
                      <a:pt x="161" y="101"/>
                      <a:pt x="160" y="101"/>
                      <a:pt x="160" y="101"/>
                    </a:cubicBezTo>
                    <a:cubicBezTo>
                      <a:pt x="160" y="101"/>
                      <a:pt x="160" y="101"/>
                      <a:pt x="160" y="101"/>
                    </a:cubicBezTo>
                    <a:cubicBezTo>
                      <a:pt x="160" y="101"/>
                      <a:pt x="160" y="101"/>
                      <a:pt x="160" y="101"/>
                    </a:cubicBezTo>
                    <a:cubicBezTo>
                      <a:pt x="160" y="101"/>
                      <a:pt x="160" y="101"/>
                      <a:pt x="160" y="101"/>
                    </a:cubicBezTo>
                    <a:cubicBezTo>
                      <a:pt x="159" y="101"/>
                      <a:pt x="159" y="101"/>
                      <a:pt x="159" y="101"/>
                    </a:cubicBezTo>
                    <a:cubicBezTo>
                      <a:pt x="159" y="101"/>
                      <a:pt x="159" y="101"/>
                      <a:pt x="159" y="102"/>
                    </a:cubicBezTo>
                    <a:cubicBezTo>
                      <a:pt x="159" y="102"/>
                      <a:pt x="159" y="102"/>
                      <a:pt x="159" y="102"/>
                    </a:cubicBezTo>
                    <a:cubicBezTo>
                      <a:pt x="159" y="102"/>
                      <a:pt x="159" y="102"/>
                      <a:pt x="159" y="102"/>
                    </a:cubicBezTo>
                    <a:cubicBezTo>
                      <a:pt x="159" y="102"/>
                      <a:pt x="159" y="102"/>
                      <a:pt x="160" y="102"/>
                    </a:cubicBezTo>
                    <a:cubicBezTo>
                      <a:pt x="160" y="103"/>
                      <a:pt x="160" y="103"/>
                      <a:pt x="160" y="103"/>
                    </a:cubicBezTo>
                    <a:cubicBezTo>
                      <a:pt x="160" y="103"/>
                      <a:pt x="160" y="103"/>
                      <a:pt x="160" y="103"/>
                    </a:cubicBezTo>
                    <a:cubicBezTo>
                      <a:pt x="160" y="103"/>
                      <a:pt x="161" y="103"/>
                      <a:pt x="161" y="103"/>
                    </a:cubicBezTo>
                    <a:cubicBezTo>
                      <a:pt x="161" y="103"/>
                      <a:pt x="161" y="103"/>
                      <a:pt x="161" y="103"/>
                    </a:cubicBezTo>
                    <a:cubicBezTo>
                      <a:pt x="162" y="103"/>
                      <a:pt x="161" y="103"/>
                      <a:pt x="161" y="103"/>
                    </a:cubicBezTo>
                    <a:cubicBezTo>
                      <a:pt x="161" y="103"/>
                      <a:pt x="162" y="103"/>
                      <a:pt x="162" y="103"/>
                    </a:cubicBezTo>
                    <a:cubicBezTo>
                      <a:pt x="162" y="103"/>
                      <a:pt x="162" y="103"/>
                      <a:pt x="162" y="103"/>
                    </a:cubicBezTo>
                    <a:cubicBezTo>
                      <a:pt x="162" y="103"/>
                      <a:pt x="162" y="103"/>
                      <a:pt x="162" y="103"/>
                    </a:cubicBezTo>
                    <a:cubicBezTo>
                      <a:pt x="162" y="103"/>
                      <a:pt x="162" y="103"/>
                      <a:pt x="162" y="103"/>
                    </a:cubicBezTo>
                    <a:cubicBezTo>
                      <a:pt x="162" y="103"/>
                      <a:pt x="162" y="103"/>
                      <a:pt x="162" y="103"/>
                    </a:cubicBezTo>
                    <a:cubicBezTo>
                      <a:pt x="162" y="103"/>
                      <a:pt x="162" y="103"/>
                      <a:pt x="163" y="103"/>
                    </a:cubicBezTo>
                    <a:cubicBezTo>
                      <a:pt x="163" y="103"/>
                      <a:pt x="163" y="103"/>
                      <a:pt x="163" y="103"/>
                    </a:cubicBezTo>
                    <a:cubicBezTo>
                      <a:pt x="163" y="103"/>
                      <a:pt x="163" y="103"/>
                      <a:pt x="163" y="103"/>
                    </a:cubicBezTo>
                    <a:cubicBezTo>
                      <a:pt x="163" y="103"/>
                      <a:pt x="163" y="103"/>
                      <a:pt x="163" y="103"/>
                    </a:cubicBezTo>
                    <a:cubicBezTo>
                      <a:pt x="163" y="103"/>
                      <a:pt x="163" y="103"/>
                      <a:pt x="164" y="103"/>
                    </a:cubicBezTo>
                    <a:cubicBezTo>
                      <a:pt x="164" y="103"/>
                      <a:pt x="164" y="104"/>
                      <a:pt x="164" y="104"/>
                    </a:cubicBezTo>
                    <a:cubicBezTo>
                      <a:pt x="164" y="104"/>
                      <a:pt x="164" y="103"/>
                      <a:pt x="164" y="103"/>
                    </a:cubicBezTo>
                    <a:cubicBezTo>
                      <a:pt x="164" y="103"/>
                      <a:pt x="164" y="103"/>
                      <a:pt x="164" y="103"/>
                    </a:cubicBezTo>
                    <a:cubicBezTo>
                      <a:pt x="164" y="103"/>
                      <a:pt x="164" y="104"/>
                      <a:pt x="164" y="104"/>
                    </a:cubicBezTo>
                    <a:cubicBezTo>
                      <a:pt x="164" y="104"/>
                      <a:pt x="164" y="104"/>
                      <a:pt x="164" y="104"/>
                    </a:cubicBezTo>
                    <a:cubicBezTo>
                      <a:pt x="164" y="104"/>
                      <a:pt x="165" y="104"/>
                      <a:pt x="165" y="104"/>
                    </a:cubicBezTo>
                    <a:cubicBezTo>
                      <a:pt x="165" y="104"/>
                      <a:pt x="165" y="104"/>
                      <a:pt x="165" y="104"/>
                    </a:cubicBezTo>
                    <a:cubicBezTo>
                      <a:pt x="165" y="104"/>
                      <a:pt x="165" y="104"/>
                      <a:pt x="165" y="104"/>
                    </a:cubicBezTo>
                    <a:cubicBezTo>
                      <a:pt x="165" y="104"/>
                      <a:pt x="165" y="105"/>
                      <a:pt x="165" y="105"/>
                    </a:cubicBezTo>
                    <a:cubicBezTo>
                      <a:pt x="165" y="105"/>
                      <a:pt x="166" y="105"/>
                      <a:pt x="166" y="105"/>
                    </a:cubicBezTo>
                    <a:cubicBezTo>
                      <a:pt x="166" y="105"/>
                      <a:pt x="166" y="105"/>
                      <a:pt x="166" y="105"/>
                    </a:cubicBezTo>
                    <a:cubicBezTo>
                      <a:pt x="166" y="105"/>
                      <a:pt x="166" y="105"/>
                      <a:pt x="166" y="105"/>
                    </a:cubicBezTo>
                    <a:cubicBezTo>
                      <a:pt x="166" y="105"/>
                      <a:pt x="166" y="105"/>
                      <a:pt x="166" y="105"/>
                    </a:cubicBezTo>
                    <a:cubicBezTo>
                      <a:pt x="166" y="105"/>
                      <a:pt x="166" y="105"/>
                      <a:pt x="166" y="105"/>
                    </a:cubicBezTo>
                    <a:cubicBezTo>
                      <a:pt x="166" y="105"/>
                      <a:pt x="166" y="106"/>
                      <a:pt x="166" y="106"/>
                    </a:cubicBezTo>
                    <a:cubicBezTo>
                      <a:pt x="166" y="106"/>
                      <a:pt x="166" y="106"/>
                      <a:pt x="166" y="106"/>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7"/>
                      <a:pt x="169" y="107"/>
                      <a:pt x="169" y="107"/>
                    </a:cubicBezTo>
                    <a:cubicBezTo>
                      <a:pt x="169" y="107"/>
                      <a:pt x="170" y="107"/>
                      <a:pt x="170" y="107"/>
                    </a:cubicBezTo>
                    <a:cubicBezTo>
                      <a:pt x="170" y="107"/>
                      <a:pt x="170" y="107"/>
                      <a:pt x="170" y="107"/>
                    </a:cubicBezTo>
                    <a:cubicBezTo>
                      <a:pt x="170" y="107"/>
                      <a:pt x="170" y="107"/>
                      <a:pt x="170" y="106"/>
                    </a:cubicBezTo>
                    <a:cubicBezTo>
                      <a:pt x="170" y="106"/>
                      <a:pt x="170" y="106"/>
                      <a:pt x="170" y="107"/>
                    </a:cubicBezTo>
                    <a:cubicBezTo>
                      <a:pt x="170" y="107"/>
                      <a:pt x="170" y="107"/>
                      <a:pt x="170" y="107"/>
                    </a:cubicBezTo>
                    <a:cubicBezTo>
                      <a:pt x="170" y="107"/>
                      <a:pt x="170" y="107"/>
                      <a:pt x="170" y="107"/>
                    </a:cubicBezTo>
                    <a:cubicBezTo>
                      <a:pt x="170" y="107"/>
                      <a:pt x="171" y="106"/>
                      <a:pt x="171" y="106"/>
                    </a:cubicBezTo>
                    <a:cubicBezTo>
                      <a:pt x="171" y="106"/>
                      <a:pt x="171" y="106"/>
                      <a:pt x="171" y="106"/>
                    </a:cubicBezTo>
                    <a:cubicBezTo>
                      <a:pt x="171" y="106"/>
                      <a:pt x="171" y="106"/>
                      <a:pt x="171" y="106"/>
                    </a:cubicBezTo>
                    <a:cubicBezTo>
                      <a:pt x="171" y="106"/>
                      <a:pt x="171" y="106"/>
                      <a:pt x="171" y="106"/>
                    </a:cubicBezTo>
                    <a:cubicBezTo>
                      <a:pt x="171" y="106"/>
                      <a:pt x="171" y="106"/>
                      <a:pt x="172" y="106"/>
                    </a:cubicBezTo>
                    <a:cubicBezTo>
                      <a:pt x="172" y="106"/>
                      <a:pt x="172" y="106"/>
                      <a:pt x="172" y="106"/>
                    </a:cubicBezTo>
                    <a:cubicBezTo>
                      <a:pt x="172" y="106"/>
                      <a:pt x="172" y="105"/>
                      <a:pt x="172" y="105"/>
                    </a:cubicBezTo>
                    <a:cubicBezTo>
                      <a:pt x="172" y="105"/>
                      <a:pt x="172" y="105"/>
                      <a:pt x="172" y="105"/>
                    </a:cubicBezTo>
                    <a:cubicBezTo>
                      <a:pt x="172" y="105"/>
                      <a:pt x="172" y="105"/>
                      <a:pt x="172" y="105"/>
                    </a:cubicBezTo>
                    <a:close/>
                    <a:moveTo>
                      <a:pt x="177" y="109"/>
                    </a:moveTo>
                    <a:cubicBezTo>
                      <a:pt x="177" y="109"/>
                      <a:pt x="177" y="109"/>
                      <a:pt x="177" y="109"/>
                    </a:cubicBezTo>
                    <a:cubicBezTo>
                      <a:pt x="177" y="109"/>
                      <a:pt x="177" y="109"/>
                      <a:pt x="177" y="109"/>
                    </a:cubicBezTo>
                    <a:cubicBezTo>
                      <a:pt x="177" y="109"/>
                      <a:pt x="177" y="109"/>
                      <a:pt x="177" y="109"/>
                    </a:cubicBezTo>
                    <a:cubicBezTo>
                      <a:pt x="177" y="109"/>
                      <a:pt x="177" y="109"/>
                      <a:pt x="177" y="109"/>
                    </a:cubicBezTo>
                    <a:cubicBezTo>
                      <a:pt x="177" y="109"/>
                      <a:pt x="177" y="109"/>
                      <a:pt x="177" y="109"/>
                    </a:cubicBezTo>
                    <a:close/>
                    <a:moveTo>
                      <a:pt x="180" y="108"/>
                    </a:moveTo>
                    <a:cubicBezTo>
                      <a:pt x="180" y="108"/>
                      <a:pt x="179" y="108"/>
                      <a:pt x="179" y="108"/>
                    </a:cubicBezTo>
                    <a:cubicBezTo>
                      <a:pt x="179" y="108"/>
                      <a:pt x="179" y="108"/>
                      <a:pt x="179" y="108"/>
                    </a:cubicBezTo>
                    <a:cubicBezTo>
                      <a:pt x="179" y="108"/>
                      <a:pt x="179" y="108"/>
                      <a:pt x="179" y="108"/>
                    </a:cubicBezTo>
                    <a:cubicBezTo>
                      <a:pt x="179" y="108"/>
                      <a:pt x="179" y="108"/>
                      <a:pt x="179" y="108"/>
                    </a:cubicBezTo>
                    <a:cubicBezTo>
                      <a:pt x="179" y="108"/>
                      <a:pt x="179" y="108"/>
                      <a:pt x="179" y="108"/>
                    </a:cubicBezTo>
                    <a:cubicBezTo>
                      <a:pt x="179" y="108"/>
                      <a:pt x="178" y="108"/>
                      <a:pt x="178" y="108"/>
                    </a:cubicBezTo>
                    <a:cubicBezTo>
                      <a:pt x="178" y="108"/>
                      <a:pt x="178" y="109"/>
                      <a:pt x="178" y="109"/>
                    </a:cubicBezTo>
                    <a:cubicBezTo>
                      <a:pt x="178" y="109"/>
                      <a:pt x="178" y="109"/>
                      <a:pt x="178" y="109"/>
                    </a:cubicBezTo>
                    <a:cubicBezTo>
                      <a:pt x="178" y="109"/>
                      <a:pt x="178" y="109"/>
                      <a:pt x="178" y="109"/>
                    </a:cubicBezTo>
                    <a:cubicBezTo>
                      <a:pt x="178" y="109"/>
                      <a:pt x="178" y="109"/>
                      <a:pt x="178" y="109"/>
                    </a:cubicBezTo>
                    <a:cubicBezTo>
                      <a:pt x="178" y="109"/>
                      <a:pt x="178" y="109"/>
                      <a:pt x="178" y="109"/>
                    </a:cubicBezTo>
                    <a:cubicBezTo>
                      <a:pt x="178" y="109"/>
                      <a:pt x="178" y="109"/>
                      <a:pt x="179" y="109"/>
                    </a:cubicBezTo>
                    <a:cubicBezTo>
                      <a:pt x="179" y="109"/>
                      <a:pt x="179" y="109"/>
                      <a:pt x="179" y="109"/>
                    </a:cubicBezTo>
                    <a:cubicBezTo>
                      <a:pt x="179" y="109"/>
                      <a:pt x="179" y="109"/>
                      <a:pt x="179" y="109"/>
                    </a:cubicBezTo>
                    <a:cubicBezTo>
                      <a:pt x="179" y="109"/>
                      <a:pt x="179" y="109"/>
                      <a:pt x="179" y="109"/>
                    </a:cubicBezTo>
                    <a:cubicBezTo>
                      <a:pt x="179" y="109"/>
                      <a:pt x="180" y="109"/>
                      <a:pt x="180" y="109"/>
                    </a:cubicBezTo>
                    <a:cubicBezTo>
                      <a:pt x="180" y="108"/>
                      <a:pt x="180" y="108"/>
                      <a:pt x="180" y="108"/>
                    </a:cubicBezTo>
                    <a:cubicBezTo>
                      <a:pt x="180" y="108"/>
                      <a:pt x="180" y="108"/>
                      <a:pt x="180" y="108"/>
                    </a:cubicBezTo>
                    <a:cubicBezTo>
                      <a:pt x="180" y="108"/>
                      <a:pt x="180" y="108"/>
                      <a:pt x="180" y="108"/>
                    </a:cubicBezTo>
                    <a:close/>
                    <a:moveTo>
                      <a:pt x="163" y="95"/>
                    </a:moveTo>
                    <a:cubicBezTo>
                      <a:pt x="163" y="95"/>
                      <a:pt x="163" y="95"/>
                      <a:pt x="163" y="95"/>
                    </a:cubicBezTo>
                    <a:cubicBezTo>
                      <a:pt x="163" y="95"/>
                      <a:pt x="163" y="95"/>
                      <a:pt x="163" y="95"/>
                    </a:cubicBezTo>
                    <a:cubicBezTo>
                      <a:pt x="163" y="95"/>
                      <a:pt x="163" y="94"/>
                      <a:pt x="163" y="94"/>
                    </a:cubicBezTo>
                    <a:cubicBezTo>
                      <a:pt x="163" y="94"/>
                      <a:pt x="163" y="94"/>
                      <a:pt x="163" y="94"/>
                    </a:cubicBezTo>
                    <a:cubicBezTo>
                      <a:pt x="163" y="94"/>
                      <a:pt x="162" y="94"/>
                      <a:pt x="162" y="94"/>
                    </a:cubicBezTo>
                    <a:cubicBezTo>
                      <a:pt x="162" y="94"/>
                      <a:pt x="162" y="94"/>
                      <a:pt x="162" y="94"/>
                    </a:cubicBezTo>
                    <a:cubicBezTo>
                      <a:pt x="162" y="94"/>
                      <a:pt x="162" y="95"/>
                      <a:pt x="162" y="95"/>
                    </a:cubicBezTo>
                    <a:cubicBezTo>
                      <a:pt x="162" y="95"/>
                      <a:pt x="162" y="95"/>
                      <a:pt x="162" y="95"/>
                    </a:cubicBezTo>
                    <a:cubicBezTo>
                      <a:pt x="162" y="95"/>
                      <a:pt x="162" y="95"/>
                      <a:pt x="162" y="95"/>
                    </a:cubicBezTo>
                    <a:cubicBezTo>
                      <a:pt x="162" y="95"/>
                      <a:pt x="162" y="95"/>
                      <a:pt x="162" y="95"/>
                    </a:cubicBezTo>
                    <a:cubicBezTo>
                      <a:pt x="162" y="95"/>
                      <a:pt x="162" y="95"/>
                      <a:pt x="162" y="95"/>
                    </a:cubicBezTo>
                    <a:cubicBezTo>
                      <a:pt x="162" y="95"/>
                      <a:pt x="162" y="95"/>
                      <a:pt x="162" y="95"/>
                    </a:cubicBezTo>
                    <a:cubicBezTo>
                      <a:pt x="162" y="95"/>
                      <a:pt x="162" y="96"/>
                      <a:pt x="162" y="96"/>
                    </a:cubicBezTo>
                    <a:cubicBezTo>
                      <a:pt x="162" y="96"/>
                      <a:pt x="162" y="96"/>
                      <a:pt x="162" y="96"/>
                    </a:cubicBezTo>
                    <a:cubicBezTo>
                      <a:pt x="162" y="96"/>
                      <a:pt x="162" y="96"/>
                      <a:pt x="162" y="96"/>
                    </a:cubicBezTo>
                    <a:cubicBezTo>
                      <a:pt x="162" y="96"/>
                      <a:pt x="162" y="96"/>
                      <a:pt x="162" y="96"/>
                    </a:cubicBezTo>
                    <a:cubicBezTo>
                      <a:pt x="162" y="96"/>
                      <a:pt x="162" y="96"/>
                      <a:pt x="162" y="96"/>
                    </a:cubicBezTo>
                    <a:cubicBezTo>
                      <a:pt x="162" y="96"/>
                      <a:pt x="162" y="96"/>
                      <a:pt x="162" y="96"/>
                    </a:cubicBezTo>
                    <a:cubicBezTo>
                      <a:pt x="162" y="96"/>
                      <a:pt x="162" y="96"/>
                      <a:pt x="162" y="96"/>
                    </a:cubicBezTo>
                    <a:cubicBezTo>
                      <a:pt x="162" y="96"/>
                      <a:pt x="162" y="96"/>
                      <a:pt x="162" y="96"/>
                    </a:cubicBezTo>
                    <a:cubicBezTo>
                      <a:pt x="162" y="96"/>
                      <a:pt x="162" y="96"/>
                      <a:pt x="162" y="96"/>
                    </a:cubicBezTo>
                    <a:cubicBezTo>
                      <a:pt x="162" y="96"/>
                      <a:pt x="163" y="96"/>
                      <a:pt x="163" y="96"/>
                    </a:cubicBezTo>
                    <a:cubicBezTo>
                      <a:pt x="163" y="96"/>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lose/>
                    <a:moveTo>
                      <a:pt x="185" y="95"/>
                    </a:moveTo>
                    <a:cubicBezTo>
                      <a:pt x="185" y="95"/>
                      <a:pt x="185" y="95"/>
                      <a:pt x="185" y="95"/>
                    </a:cubicBezTo>
                    <a:cubicBezTo>
                      <a:pt x="185" y="95"/>
                      <a:pt x="185" y="95"/>
                      <a:pt x="185" y="95"/>
                    </a:cubicBezTo>
                    <a:cubicBezTo>
                      <a:pt x="185" y="95"/>
                      <a:pt x="185" y="95"/>
                      <a:pt x="185" y="95"/>
                    </a:cubicBezTo>
                    <a:cubicBezTo>
                      <a:pt x="185" y="95"/>
                      <a:pt x="185" y="94"/>
                      <a:pt x="185" y="94"/>
                    </a:cubicBezTo>
                    <a:cubicBezTo>
                      <a:pt x="185" y="94"/>
                      <a:pt x="185" y="94"/>
                      <a:pt x="185" y="94"/>
                    </a:cubicBezTo>
                    <a:cubicBezTo>
                      <a:pt x="185" y="94"/>
                      <a:pt x="185" y="94"/>
                      <a:pt x="185" y="94"/>
                    </a:cubicBezTo>
                    <a:cubicBezTo>
                      <a:pt x="185" y="94"/>
                      <a:pt x="186" y="94"/>
                      <a:pt x="186" y="94"/>
                    </a:cubicBezTo>
                    <a:cubicBezTo>
                      <a:pt x="186" y="94"/>
                      <a:pt x="186" y="94"/>
                      <a:pt x="186" y="94"/>
                    </a:cubicBezTo>
                    <a:cubicBezTo>
                      <a:pt x="186" y="94"/>
                      <a:pt x="186" y="94"/>
                      <a:pt x="186" y="94"/>
                    </a:cubicBezTo>
                    <a:cubicBezTo>
                      <a:pt x="186" y="94"/>
                      <a:pt x="186" y="94"/>
                      <a:pt x="186" y="94"/>
                    </a:cubicBezTo>
                    <a:cubicBezTo>
                      <a:pt x="186" y="94"/>
                      <a:pt x="186" y="94"/>
                      <a:pt x="186" y="94"/>
                    </a:cubicBezTo>
                    <a:cubicBezTo>
                      <a:pt x="186" y="94"/>
                      <a:pt x="186" y="93"/>
                      <a:pt x="186" y="93"/>
                    </a:cubicBezTo>
                    <a:cubicBezTo>
                      <a:pt x="186" y="93"/>
                      <a:pt x="186" y="93"/>
                      <a:pt x="186" y="94"/>
                    </a:cubicBezTo>
                    <a:cubicBezTo>
                      <a:pt x="186" y="94"/>
                      <a:pt x="186" y="94"/>
                      <a:pt x="186" y="94"/>
                    </a:cubicBezTo>
                    <a:cubicBezTo>
                      <a:pt x="186" y="94"/>
                      <a:pt x="186" y="93"/>
                      <a:pt x="186" y="93"/>
                    </a:cubicBezTo>
                    <a:cubicBezTo>
                      <a:pt x="187" y="93"/>
                      <a:pt x="187" y="93"/>
                      <a:pt x="187" y="93"/>
                    </a:cubicBezTo>
                    <a:cubicBezTo>
                      <a:pt x="187" y="93"/>
                      <a:pt x="187" y="93"/>
                      <a:pt x="186" y="93"/>
                    </a:cubicBezTo>
                    <a:cubicBezTo>
                      <a:pt x="186" y="93"/>
                      <a:pt x="186" y="93"/>
                      <a:pt x="186" y="93"/>
                    </a:cubicBezTo>
                    <a:cubicBezTo>
                      <a:pt x="186" y="93"/>
                      <a:pt x="186" y="93"/>
                      <a:pt x="186" y="93"/>
                    </a:cubicBezTo>
                    <a:cubicBezTo>
                      <a:pt x="186" y="93"/>
                      <a:pt x="186" y="93"/>
                      <a:pt x="186" y="93"/>
                    </a:cubicBezTo>
                    <a:cubicBezTo>
                      <a:pt x="186" y="93"/>
                      <a:pt x="186" y="93"/>
                      <a:pt x="186" y="93"/>
                    </a:cubicBezTo>
                    <a:cubicBezTo>
                      <a:pt x="186" y="92"/>
                      <a:pt x="186" y="92"/>
                      <a:pt x="186" y="92"/>
                    </a:cubicBezTo>
                    <a:cubicBezTo>
                      <a:pt x="186" y="92"/>
                      <a:pt x="186" y="92"/>
                      <a:pt x="186" y="92"/>
                    </a:cubicBezTo>
                    <a:cubicBezTo>
                      <a:pt x="186" y="92"/>
                      <a:pt x="186" y="92"/>
                      <a:pt x="186" y="92"/>
                    </a:cubicBezTo>
                    <a:cubicBezTo>
                      <a:pt x="186" y="92"/>
                      <a:pt x="186" y="92"/>
                      <a:pt x="186" y="92"/>
                    </a:cubicBezTo>
                    <a:cubicBezTo>
                      <a:pt x="186" y="92"/>
                      <a:pt x="186" y="92"/>
                      <a:pt x="186" y="92"/>
                    </a:cubicBezTo>
                    <a:cubicBezTo>
                      <a:pt x="186" y="92"/>
                      <a:pt x="186" y="92"/>
                      <a:pt x="186" y="92"/>
                    </a:cubicBezTo>
                    <a:cubicBezTo>
                      <a:pt x="186" y="92"/>
                      <a:pt x="185" y="92"/>
                      <a:pt x="185" y="92"/>
                    </a:cubicBezTo>
                    <a:cubicBezTo>
                      <a:pt x="185" y="92"/>
                      <a:pt x="185" y="92"/>
                      <a:pt x="185" y="92"/>
                    </a:cubicBezTo>
                    <a:cubicBezTo>
                      <a:pt x="185" y="92"/>
                      <a:pt x="185" y="92"/>
                      <a:pt x="185" y="92"/>
                    </a:cubicBezTo>
                    <a:cubicBezTo>
                      <a:pt x="185" y="92"/>
                      <a:pt x="185" y="92"/>
                      <a:pt x="185" y="92"/>
                    </a:cubicBezTo>
                    <a:cubicBezTo>
                      <a:pt x="185" y="92"/>
                      <a:pt x="185" y="92"/>
                      <a:pt x="185" y="92"/>
                    </a:cubicBezTo>
                    <a:cubicBezTo>
                      <a:pt x="185" y="92"/>
                      <a:pt x="185" y="93"/>
                      <a:pt x="185" y="93"/>
                    </a:cubicBezTo>
                    <a:cubicBezTo>
                      <a:pt x="185" y="93"/>
                      <a:pt x="185" y="93"/>
                      <a:pt x="185" y="93"/>
                    </a:cubicBezTo>
                    <a:cubicBezTo>
                      <a:pt x="185" y="93"/>
                      <a:pt x="185" y="93"/>
                      <a:pt x="185" y="92"/>
                    </a:cubicBezTo>
                    <a:cubicBezTo>
                      <a:pt x="185" y="92"/>
                      <a:pt x="185" y="92"/>
                      <a:pt x="185" y="92"/>
                    </a:cubicBezTo>
                    <a:cubicBezTo>
                      <a:pt x="185" y="92"/>
                      <a:pt x="186" y="92"/>
                      <a:pt x="186" y="92"/>
                    </a:cubicBezTo>
                    <a:cubicBezTo>
                      <a:pt x="186" y="92"/>
                      <a:pt x="186" y="93"/>
                      <a:pt x="186" y="93"/>
                    </a:cubicBezTo>
                    <a:cubicBezTo>
                      <a:pt x="186" y="93"/>
                      <a:pt x="186" y="93"/>
                      <a:pt x="186" y="93"/>
                    </a:cubicBezTo>
                    <a:cubicBezTo>
                      <a:pt x="186" y="93"/>
                      <a:pt x="186" y="93"/>
                      <a:pt x="186" y="93"/>
                    </a:cubicBezTo>
                    <a:cubicBezTo>
                      <a:pt x="186" y="93"/>
                      <a:pt x="186" y="93"/>
                      <a:pt x="186" y="93"/>
                    </a:cubicBezTo>
                    <a:cubicBezTo>
                      <a:pt x="186" y="93"/>
                      <a:pt x="185" y="93"/>
                      <a:pt x="185" y="93"/>
                    </a:cubicBezTo>
                    <a:cubicBezTo>
                      <a:pt x="185" y="93"/>
                      <a:pt x="185" y="93"/>
                      <a:pt x="185" y="93"/>
                    </a:cubicBezTo>
                    <a:cubicBezTo>
                      <a:pt x="185" y="93"/>
                      <a:pt x="185" y="94"/>
                      <a:pt x="185" y="94"/>
                    </a:cubicBezTo>
                    <a:cubicBezTo>
                      <a:pt x="185" y="94"/>
                      <a:pt x="185" y="94"/>
                      <a:pt x="185" y="94"/>
                    </a:cubicBezTo>
                    <a:cubicBezTo>
                      <a:pt x="185" y="94"/>
                      <a:pt x="184" y="94"/>
                      <a:pt x="184" y="94"/>
                    </a:cubicBezTo>
                    <a:cubicBezTo>
                      <a:pt x="184" y="94"/>
                      <a:pt x="184" y="94"/>
                      <a:pt x="184" y="94"/>
                    </a:cubicBezTo>
                    <a:cubicBezTo>
                      <a:pt x="184" y="94"/>
                      <a:pt x="184" y="94"/>
                      <a:pt x="184" y="94"/>
                    </a:cubicBezTo>
                    <a:cubicBezTo>
                      <a:pt x="184" y="94"/>
                      <a:pt x="184" y="94"/>
                      <a:pt x="184" y="94"/>
                    </a:cubicBezTo>
                    <a:cubicBezTo>
                      <a:pt x="183" y="94"/>
                      <a:pt x="183" y="94"/>
                      <a:pt x="183" y="94"/>
                    </a:cubicBezTo>
                    <a:cubicBezTo>
                      <a:pt x="183" y="94"/>
                      <a:pt x="183" y="94"/>
                      <a:pt x="183" y="94"/>
                    </a:cubicBezTo>
                    <a:cubicBezTo>
                      <a:pt x="183" y="95"/>
                      <a:pt x="183" y="95"/>
                      <a:pt x="183" y="95"/>
                    </a:cubicBezTo>
                    <a:cubicBezTo>
                      <a:pt x="183" y="95"/>
                      <a:pt x="183" y="95"/>
                      <a:pt x="183" y="95"/>
                    </a:cubicBezTo>
                    <a:cubicBezTo>
                      <a:pt x="183" y="95"/>
                      <a:pt x="183" y="95"/>
                      <a:pt x="183" y="95"/>
                    </a:cubicBezTo>
                    <a:cubicBezTo>
                      <a:pt x="183" y="95"/>
                      <a:pt x="183" y="95"/>
                      <a:pt x="183" y="95"/>
                    </a:cubicBezTo>
                    <a:cubicBezTo>
                      <a:pt x="183" y="95"/>
                      <a:pt x="183" y="95"/>
                      <a:pt x="183" y="95"/>
                    </a:cubicBezTo>
                    <a:cubicBezTo>
                      <a:pt x="183" y="95"/>
                      <a:pt x="182" y="95"/>
                      <a:pt x="182" y="95"/>
                    </a:cubicBezTo>
                    <a:cubicBezTo>
                      <a:pt x="182" y="95"/>
                      <a:pt x="182" y="95"/>
                      <a:pt x="182" y="95"/>
                    </a:cubicBezTo>
                    <a:cubicBezTo>
                      <a:pt x="182" y="95"/>
                      <a:pt x="182" y="95"/>
                      <a:pt x="182" y="95"/>
                    </a:cubicBezTo>
                    <a:cubicBezTo>
                      <a:pt x="182" y="96"/>
                      <a:pt x="182" y="96"/>
                      <a:pt x="182" y="96"/>
                    </a:cubicBezTo>
                    <a:cubicBezTo>
                      <a:pt x="182" y="96"/>
                      <a:pt x="181" y="96"/>
                      <a:pt x="181" y="96"/>
                    </a:cubicBezTo>
                    <a:cubicBezTo>
                      <a:pt x="181" y="95"/>
                      <a:pt x="181" y="95"/>
                      <a:pt x="181" y="95"/>
                    </a:cubicBezTo>
                    <a:cubicBezTo>
                      <a:pt x="181" y="95"/>
                      <a:pt x="180" y="95"/>
                      <a:pt x="180" y="95"/>
                    </a:cubicBezTo>
                    <a:cubicBezTo>
                      <a:pt x="180" y="95"/>
                      <a:pt x="180" y="95"/>
                      <a:pt x="180" y="95"/>
                    </a:cubicBezTo>
                    <a:cubicBezTo>
                      <a:pt x="180" y="95"/>
                      <a:pt x="180" y="95"/>
                      <a:pt x="180" y="95"/>
                    </a:cubicBezTo>
                    <a:cubicBezTo>
                      <a:pt x="180" y="95"/>
                      <a:pt x="180" y="95"/>
                      <a:pt x="180" y="95"/>
                    </a:cubicBezTo>
                    <a:cubicBezTo>
                      <a:pt x="180" y="95"/>
                      <a:pt x="180" y="95"/>
                      <a:pt x="180" y="95"/>
                    </a:cubicBezTo>
                    <a:cubicBezTo>
                      <a:pt x="180" y="95"/>
                      <a:pt x="180" y="95"/>
                      <a:pt x="180" y="94"/>
                    </a:cubicBezTo>
                    <a:cubicBezTo>
                      <a:pt x="180" y="94"/>
                      <a:pt x="180" y="94"/>
                      <a:pt x="180" y="94"/>
                    </a:cubicBezTo>
                    <a:cubicBezTo>
                      <a:pt x="180" y="94"/>
                      <a:pt x="180" y="94"/>
                      <a:pt x="180" y="94"/>
                    </a:cubicBezTo>
                    <a:cubicBezTo>
                      <a:pt x="180" y="94"/>
                      <a:pt x="180" y="94"/>
                      <a:pt x="180" y="94"/>
                    </a:cubicBezTo>
                    <a:cubicBezTo>
                      <a:pt x="180" y="94"/>
                      <a:pt x="179" y="94"/>
                      <a:pt x="179" y="94"/>
                    </a:cubicBezTo>
                    <a:cubicBezTo>
                      <a:pt x="179" y="94"/>
                      <a:pt x="179" y="95"/>
                      <a:pt x="179" y="95"/>
                    </a:cubicBezTo>
                    <a:cubicBezTo>
                      <a:pt x="179" y="95"/>
                      <a:pt x="179" y="95"/>
                      <a:pt x="179" y="95"/>
                    </a:cubicBezTo>
                    <a:cubicBezTo>
                      <a:pt x="179" y="95"/>
                      <a:pt x="179" y="95"/>
                      <a:pt x="179" y="95"/>
                    </a:cubicBezTo>
                    <a:cubicBezTo>
                      <a:pt x="179" y="95"/>
                      <a:pt x="179" y="95"/>
                      <a:pt x="179" y="95"/>
                    </a:cubicBezTo>
                    <a:cubicBezTo>
                      <a:pt x="179" y="95"/>
                      <a:pt x="178" y="95"/>
                      <a:pt x="178" y="95"/>
                    </a:cubicBezTo>
                    <a:cubicBezTo>
                      <a:pt x="178" y="95"/>
                      <a:pt x="178" y="95"/>
                      <a:pt x="178" y="95"/>
                    </a:cubicBezTo>
                    <a:cubicBezTo>
                      <a:pt x="178" y="95"/>
                      <a:pt x="178" y="95"/>
                      <a:pt x="178" y="95"/>
                    </a:cubicBezTo>
                    <a:cubicBezTo>
                      <a:pt x="178" y="95"/>
                      <a:pt x="178" y="95"/>
                      <a:pt x="177" y="95"/>
                    </a:cubicBezTo>
                    <a:cubicBezTo>
                      <a:pt x="177" y="95"/>
                      <a:pt x="177" y="95"/>
                      <a:pt x="177" y="95"/>
                    </a:cubicBezTo>
                    <a:cubicBezTo>
                      <a:pt x="177" y="95"/>
                      <a:pt x="177" y="95"/>
                      <a:pt x="177" y="94"/>
                    </a:cubicBezTo>
                    <a:cubicBezTo>
                      <a:pt x="177" y="94"/>
                      <a:pt x="177" y="94"/>
                      <a:pt x="177" y="94"/>
                    </a:cubicBezTo>
                    <a:cubicBezTo>
                      <a:pt x="177" y="94"/>
                      <a:pt x="177" y="94"/>
                      <a:pt x="177" y="94"/>
                    </a:cubicBezTo>
                    <a:cubicBezTo>
                      <a:pt x="177" y="95"/>
                      <a:pt x="177" y="95"/>
                      <a:pt x="177" y="95"/>
                    </a:cubicBezTo>
                    <a:cubicBezTo>
                      <a:pt x="177" y="95"/>
                      <a:pt x="177" y="95"/>
                      <a:pt x="177" y="95"/>
                    </a:cubicBezTo>
                    <a:cubicBezTo>
                      <a:pt x="177" y="95"/>
                      <a:pt x="177" y="95"/>
                      <a:pt x="177" y="95"/>
                    </a:cubicBezTo>
                    <a:cubicBezTo>
                      <a:pt x="177" y="95"/>
                      <a:pt x="177" y="95"/>
                      <a:pt x="177" y="95"/>
                    </a:cubicBezTo>
                    <a:cubicBezTo>
                      <a:pt x="177" y="95"/>
                      <a:pt x="177" y="95"/>
                      <a:pt x="177" y="95"/>
                    </a:cubicBezTo>
                    <a:cubicBezTo>
                      <a:pt x="177" y="95"/>
                      <a:pt x="177" y="95"/>
                      <a:pt x="177" y="95"/>
                    </a:cubicBezTo>
                    <a:cubicBezTo>
                      <a:pt x="176" y="95"/>
                      <a:pt x="176" y="95"/>
                      <a:pt x="176" y="95"/>
                    </a:cubicBezTo>
                    <a:cubicBezTo>
                      <a:pt x="176" y="95"/>
                      <a:pt x="176" y="95"/>
                      <a:pt x="176" y="95"/>
                    </a:cubicBezTo>
                    <a:cubicBezTo>
                      <a:pt x="176" y="95"/>
                      <a:pt x="176" y="95"/>
                      <a:pt x="176" y="95"/>
                    </a:cubicBezTo>
                    <a:cubicBezTo>
                      <a:pt x="176" y="95"/>
                      <a:pt x="176" y="95"/>
                      <a:pt x="176" y="95"/>
                    </a:cubicBezTo>
                    <a:cubicBezTo>
                      <a:pt x="176" y="95"/>
                      <a:pt x="176" y="95"/>
                      <a:pt x="176" y="95"/>
                    </a:cubicBezTo>
                    <a:cubicBezTo>
                      <a:pt x="176" y="95"/>
                      <a:pt x="176" y="95"/>
                      <a:pt x="176" y="95"/>
                    </a:cubicBezTo>
                    <a:cubicBezTo>
                      <a:pt x="176" y="95"/>
                      <a:pt x="175" y="95"/>
                      <a:pt x="175" y="95"/>
                    </a:cubicBezTo>
                    <a:cubicBezTo>
                      <a:pt x="175" y="95"/>
                      <a:pt x="175" y="95"/>
                      <a:pt x="175" y="95"/>
                    </a:cubicBezTo>
                    <a:cubicBezTo>
                      <a:pt x="175" y="95"/>
                      <a:pt x="175" y="95"/>
                      <a:pt x="175" y="95"/>
                    </a:cubicBezTo>
                    <a:cubicBezTo>
                      <a:pt x="175" y="95"/>
                      <a:pt x="175" y="94"/>
                      <a:pt x="175" y="94"/>
                    </a:cubicBezTo>
                    <a:cubicBezTo>
                      <a:pt x="175" y="94"/>
                      <a:pt x="175" y="94"/>
                      <a:pt x="175" y="94"/>
                    </a:cubicBezTo>
                    <a:cubicBezTo>
                      <a:pt x="175" y="94"/>
                      <a:pt x="174" y="94"/>
                      <a:pt x="174" y="94"/>
                    </a:cubicBezTo>
                    <a:cubicBezTo>
                      <a:pt x="174" y="94"/>
                      <a:pt x="174" y="94"/>
                      <a:pt x="174" y="94"/>
                    </a:cubicBezTo>
                    <a:cubicBezTo>
                      <a:pt x="174" y="94"/>
                      <a:pt x="174" y="94"/>
                      <a:pt x="174" y="94"/>
                    </a:cubicBezTo>
                    <a:cubicBezTo>
                      <a:pt x="174" y="94"/>
                      <a:pt x="174" y="94"/>
                      <a:pt x="173" y="94"/>
                    </a:cubicBezTo>
                    <a:cubicBezTo>
                      <a:pt x="173" y="94"/>
                      <a:pt x="173" y="94"/>
                      <a:pt x="173" y="94"/>
                    </a:cubicBezTo>
                    <a:cubicBezTo>
                      <a:pt x="173" y="94"/>
                      <a:pt x="173" y="94"/>
                      <a:pt x="173" y="94"/>
                    </a:cubicBezTo>
                    <a:cubicBezTo>
                      <a:pt x="173" y="94"/>
                      <a:pt x="173" y="94"/>
                      <a:pt x="173" y="94"/>
                    </a:cubicBezTo>
                    <a:cubicBezTo>
                      <a:pt x="173" y="94"/>
                      <a:pt x="173" y="93"/>
                      <a:pt x="173" y="93"/>
                    </a:cubicBezTo>
                    <a:cubicBezTo>
                      <a:pt x="173" y="94"/>
                      <a:pt x="173" y="94"/>
                      <a:pt x="173" y="94"/>
                    </a:cubicBezTo>
                    <a:cubicBezTo>
                      <a:pt x="173" y="94"/>
                      <a:pt x="172" y="94"/>
                      <a:pt x="172" y="94"/>
                    </a:cubicBezTo>
                    <a:cubicBezTo>
                      <a:pt x="172" y="94"/>
                      <a:pt x="172" y="94"/>
                      <a:pt x="172" y="94"/>
                    </a:cubicBezTo>
                    <a:cubicBezTo>
                      <a:pt x="172" y="94"/>
                      <a:pt x="171" y="94"/>
                      <a:pt x="171" y="94"/>
                    </a:cubicBezTo>
                    <a:cubicBezTo>
                      <a:pt x="171" y="94"/>
                      <a:pt x="171" y="93"/>
                      <a:pt x="171" y="93"/>
                    </a:cubicBezTo>
                    <a:cubicBezTo>
                      <a:pt x="171" y="93"/>
                      <a:pt x="171" y="93"/>
                      <a:pt x="171" y="93"/>
                    </a:cubicBezTo>
                    <a:cubicBezTo>
                      <a:pt x="171" y="93"/>
                      <a:pt x="170" y="93"/>
                      <a:pt x="170" y="93"/>
                    </a:cubicBezTo>
                    <a:cubicBezTo>
                      <a:pt x="170" y="93"/>
                      <a:pt x="170" y="93"/>
                      <a:pt x="170" y="93"/>
                    </a:cubicBezTo>
                    <a:cubicBezTo>
                      <a:pt x="170" y="93"/>
                      <a:pt x="170" y="93"/>
                      <a:pt x="170" y="93"/>
                    </a:cubicBezTo>
                    <a:cubicBezTo>
                      <a:pt x="170" y="93"/>
                      <a:pt x="170" y="93"/>
                      <a:pt x="170" y="93"/>
                    </a:cubicBezTo>
                    <a:cubicBezTo>
                      <a:pt x="170" y="93"/>
                      <a:pt x="170" y="93"/>
                      <a:pt x="170" y="93"/>
                    </a:cubicBezTo>
                    <a:cubicBezTo>
                      <a:pt x="170" y="93"/>
                      <a:pt x="170" y="93"/>
                      <a:pt x="170" y="93"/>
                    </a:cubicBezTo>
                    <a:cubicBezTo>
                      <a:pt x="170" y="93"/>
                      <a:pt x="169" y="93"/>
                      <a:pt x="169" y="93"/>
                    </a:cubicBezTo>
                    <a:cubicBezTo>
                      <a:pt x="169" y="93"/>
                      <a:pt x="169" y="93"/>
                      <a:pt x="169" y="93"/>
                    </a:cubicBezTo>
                    <a:cubicBezTo>
                      <a:pt x="169" y="93"/>
                      <a:pt x="169" y="93"/>
                      <a:pt x="169" y="93"/>
                    </a:cubicBezTo>
                    <a:cubicBezTo>
                      <a:pt x="169" y="93"/>
                      <a:pt x="169" y="93"/>
                      <a:pt x="169" y="93"/>
                    </a:cubicBezTo>
                    <a:cubicBezTo>
                      <a:pt x="169" y="93"/>
                      <a:pt x="169" y="93"/>
                      <a:pt x="169" y="93"/>
                    </a:cubicBezTo>
                    <a:cubicBezTo>
                      <a:pt x="169" y="93"/>
                      <a:pt x="169" y="93"/>
                      <a:pt x="169" y="93"/>
                    </a:cubicBezTo>
                    <a:cubicBezTo>
                      <a:pt x="169" y="93"/>
                      <a:pt x="169" y="93"/>
                      <a:pt x="169" y="93"/>
                    </a:cubicBezTo>
                    <a:cubicBezTo>
                      <a:pt x="169" y="93"/>
                      <a:pt x="168" y="93"/>
                      <a:pt x="168" y="93"/>
                    </a:cubicBezTo>
                    <a:cubicBezTo>
                      <a:pt x="168" y="93"/>
                      <a:pt x="168" y="93"/>
                      <a:pt x="168" y="93"/>
                    </a:cubicBezTo>
                    <a:cubicBezTo>
                      <a:pt x="168" y="93"/>
                      <a:pt x="168" y="93"/>
                      <a:pt x="168" y="93"/>
                    </a:cubicBezTo>
                    <a:cubicBezTo>
                      <a:pt x="168" y="93"/>
                      <a:pt x="168" y="93"/>
                      <a:pt x="168" y="93"/>
                    </a:cubicBezTo>
                    <a:cubicBezTo>
                      <a:pt x="168" y="93"/>
                      <a:pt x="167" y="93"/>
                      <a:pt x="167" y="93"/>
                    </a:cubicBezTo>
                    <a:cubicBezTo>
                      <a:pt x="167" y="93"/>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6" y="94"/>
                      <a:pt x="166" y="94"/>
                    </a:cubicBezTo>
                    <a:cubicBezTo>
                      <a:pt x="166" y="94"/>
                      <a:pt x="166" y="94"/>
                      <a:pt x="166" y="94"/>
                    </a:cubicBezTo>
                    <a:cubicBezTo>
                      <a:pt x="166" y="94"/>
                      <a:pt x="166" y="94"/>
                      <a:pt x="166" y="94"/>
                    </a:cubicBezTo>
                    <a:cubicBezTo>
                      <a:pt x="166" y="94"/>
                      <a:pt x="166" y="94"/>
                      <a:pt x="166" y="94"/>
                    </a:cubicBezTo>
                    <a:cubicBezTo>
                      <a:pt x="166" y="94"/>
                      <a:pt x="166" y="94"/>
                      <a:pt x="166" y="94"/>
                    </a:cubicBezTo>
                    <a:cubicBezTo>
                      <a:pt x="166" y="94"/>
                      <a:pt x="166" y="94"/>
                      <a:pt x="166" y="94"/>
                    </a:cubicBezTo>
                    <a:cubicBezTo>
                      <a:pt x="166" y="94"/>
                      <a:pt x="166" y="94"/>
                      <a:pt x="166" y="94"/>
                    </a:cubicBezTo>
                    <a:cubicBezTo>
                      <a:pt x="166" y="94"/>
                      <a:pt x="166" y="94"/>
                      <a:pt x="166" y="94"/>
                    </a:cubicBezTo>
                    <a:cubicBezTo>
                      <a:pt x="166" y="94"/>
                      <a:pt x="165" y="94"/>
                      <a:pt x="165" y="94"/>
                    </a:cubicBezTo>
                    <a:cubicBezTo>
                      <a:pt x="165" y="94"/>
                      <a:pt x="165" y="94"/>
                      <a:pt x="165" y="94"/>
                    </a:cubicBezTo>
                    <a:cubicBezTo>
                      <a:pt x="165" y="94"/>
                      <a:pt x="165" y="94"/>
                      <a:pt x="165" y="94"/>
                    </a:cubicBezTo>
                    <a:cubicBezTo>
                      <a:pt x="165" y="95"/>
                      <a:pt x="165" y="95"/>
                      <a:pt x="165" y="95"/>
                    </a:cubicBezTo>
                    <a:cubicBezTo>
                      <a:pt x="165" y="95"/>
                      <a:pt x="165" y="95"/>
                      <a:pt x="165" y="95"/>
                    </a:cubicBezTo>
                    <a:cubicBezTo>
                      <a:pt x="165" y="95"/>
                      <a:pt x="165" y="95"/>
                      <a:pt x="165" y="95"/>
                    </a:cubicBezTo>
                    <a:cubicBezTo>
                      <a:pt x="165" y="95"/>
                      <a:pt x="165" y="95"/>
                      <a:pt x="165" y="96"/>
                    </a:cubicBezTo>
                    <a:cubicBezTo>
                      <a:pt x="165" y="96"/>
                      <a:pt x="165" y="96"/>
                      <a:pt x="165" y="96"/>
                    </a:cubicBezTo>
                    <a:cubicBezTo>
                      <a:pt x="165" y="96"/>
                      <a:pt x="165" y="96"/>
                      <a:pt x="165" y="96"/>
                    </a:cubicBezTo>
                    <a:cubicBezTo>
                      <a:pt x="165" y="96"/>
                      <a:pt x="165" y="97"/>
                      <a:pt x="165" y="97"/>
                    </a:cubicBezTo>
                    <a:cubicBezTo>
                      <a:pt x="165" y="97"/>
                      <a:pt x="165" y="97"/>
                      <a:pt x="165" y="97"/>
                    </a:cubicBezTo>
                    <a:cubicBezTo>
                      <a:pt x="165" y="97"/>
                      <a:pt x="165" y="97"/>
                      <a:pt x="165" y="97"/>
                    </a:cubicBezTo>
                    <a:cubicBezTo>
                      <a:pt x="165" y="97"/>
                      <a:pt x="165" y="97"/>
                      <a:pt x="165" y="97"/>
                    </a:cubicBezTo>
                    <a:cubicBezTo>
                      <a:pt x="165" y="97"/>
                      <a:pt x="165" y="97"/>
                      <a:pt x="166" y="97"/>
                    </a:cubicBezTo>
                    <a:cubicBezTo>
                      <a:pt x="166" y="97"/>
                      <a:pt x="166" y="97"/>
                      <a:pt x="166" y="97"/>
                    </a:cubicBezTo>
                    <a:cubicBezTo>
                      <a:pt x="166" y="97"/>
                      <a:pt x="166" y="97"/>
                      <a:pt x="166" y="97"/>
                    </a:cubicBezTo>
                    <a:cubicBezTo>
                      <a:pt x="166" y="97"/>
                      <a:pt x="166" y="97"/>
                      <a:pt x="166" y="97"/>
                    </a:cubicBezTo>
                    <a:cubicBezTo>
                      <a:pt x="166" y="97"/>
                      <a:pt x="167" y="97"/>
                      <a:pt x="167" y="97"/>
                    </a:cubicBezTo>
                    <a:cubicBezTo>
                      <a:pt x="167" y="97"/>
                      <a:pt x="167" y="97"/>
                      <a:pt x="167" y="97"/>
                    </a:cubicBezTo>
                    <a:cubicBezTo>
                      <a:pt x="167" y="97"/>
                      <a:pt x="167" y="97"/>
                      <a:pt x="167" y="97"/>
                    </a:cubicBezTo>
                    <a:cubicBezTo>
                      <a:pt x="167" y="97"/>
                      <a:pt x="168" y="97"/>
                      <a:pt x="168" y="97"/>
                    </a:cubicBezTo>
                    <a:cubicBezTo>
                      <a:pt x="168" y="97"/>
                      <a:pt x="168" y="97"/>
                      <a:pt x="168" y="97"/>
                    </a:cubicBezTo>
                    <a:cubicBezTo>
                      <a:pt x="168" y="97"/>
                      <a:pt x="168" y="97"/>
                      <a:pt x="168" y="97"/>
                    </a:cubicBezTo>
                    <a:cubicBezTo>
                      <a:pt x="168" y="97"/>
                      <a:pt x="168" y="97"/>
                      <a:pt x="169" y="97"/>
                    </a:cubicBezTo>
                    <a:cubicBezTo>
                      <a:pt x="169" y="97"/>
                      <a:pt x="169" y="97"/>
                      <a:pt x="169" y="97"/>
                    </a:cubicBezTo>
                    <a:cubicBezTo>
                      <a:pt x="170" y="97"/>
                      <a:pt x="170" y="97"/>
                      <a:pt x="170" y="97"/>
                    </a:cubicBezTo>
                    <a:cubicBezTo>
                      <a:pt x="170" y="97"/>
                      <a:pt x="170" y="97"/>
                      <a:pt x="170" y="97"/>
                    </a:cubicBezTo>
                    <a:cubicBezTo>
                      <a:pt x="170" y="97"/>
                      <a:pt x="170" y="97"/>
                      <a:pt x="171" y="97"/>
                    </a:cubicBezTo>
                    <a:cubicBezTo>
                      <a:pt x="171" y="97"/>
                      <a:pt x="171" y="97"/>
                      <a:pt x="171" y="97"/>
                    </a:cubicBezTo>
                    <a:cubicBezTo>
                      <a:pt x="171" y="97"/>
                      <a:pt x="171" y="97"/>
                      <a:pt x="171" y="97"/>
                    </a:cubicBezTo>
                    <a:cubicBezTo>
                      <a:pt x="171" y="97"/>
                      <a:pt x="172" y="97"/>
                      <a:pt x="172" y="97"/>
                    </a:cubicBezTo>
                    <a:cubicBezTo>
                      <a:pt x="172" y="97"/>
                      <a:pt x="172" y="97"/>
                      <a:pt x="172" y="97"/>
                    </a:cubicBezTo>
                    <a:cubicBezTo>
                      <a:pt x="172" y="97"/>
                      <a:pt x="172" y="97"/>
                      <a:pt x="172" y="97"/>
                    </a:cubicBezTo>
                    <a:cubicBezTo>
                      <a:pt x="172" y="97"/>
                      <a:pt x="172" y="97"/>
                      <a:pt x="172" y="97"/>
                    </a:cubicBezTo>
                    <a:cubicBezTo>
                      <a:pt x="172" y="97"/>
                      <a:pt x="172" y="97"/>
                      <a:pt x="172" y="97"/>
                    </a:cubicBezTo>
                    <a:cubicBezTo>
                      <a:pt x="172" y="97"/>
                      <a:pt x="172" y="98"/>
                      <a:pt x="172" y="98"/>
                    </a:cubicBezTo>
                    <a:cubicBezTo>
                      <a:pt x="173" y="98"/>
                      <a:pt x="173" y="98"/>
                      <a:pt x="173" y="98"/>
                    </a:cubicBezTo>
                    <a:cubicBezTo>
                      <a:pt x="173" y="98"/>
                      <a:pt x="173" y="98"/>
                      <a:pt x="173" y="98"/>
                    </a:cubicBezTo>
                    <a:cubicBezTo>
                      <a:pt x="173" y="98"/>
                      <a:pt x="173" y="98"/>
                      <a:pt x="173" y="98"/>
                    </a:cubicBezTo>
                    <a:cubicBezTo>
                      <a:pt x="173" y="97"/>
                      <a:pt x="174" y="97"/>
                      <a:pt x="174" y="97"/>
                    </a:cubicBezTo>
                    <a:cubicBezTo>
                      <a:pt x="174" y="97"/>
                      <a:pt x="174" y="97"/>
                      <a:pt x="174" y="97"/>
                    </a:cubicBezTo>
                    <a:cubicBezTo>
                      <a:pt x="174" y="97"/>
                      <a:pt x="174" y="97"/>
                      <a:pt x="174" y="97"/>
                    </a:cubicBezTo>
                    <a:cubicBezTo>
                      <a:pt x="174" y="97"/>
                      <a:pt x="175" y="97"/>
                      <a:pt x="175" y="97"/>
                    </a:cubicBezTo>
                    <a:cubicBezTo>
                      <a:pt x="175" y="97"/>
                      <a:pt x="175" y="97"/>
                      <a:pt x="175" y="97"/>
                    </a:cubicBezTo>
                    <a:cubicBezTo>
                      <a:pt x="175" y="97"/>
                      <a:pt x="175" y="97"/>
                      <a:pt x="175" y="97"/>
                    </a:cubicBezTo>
                    <a:cubicBezTo>
                      <a:pt x="175" y="97"/>
                      <a:pt x="175" y="97"/>
                      <a:pt x="175" y="97"/>
                    </a:cubicBezTo>
                    <a:cubicBezTo>
                      <a:pt x="175" y="97"/>
                      <a:pt x="175" y="97"/>
                      <a:pt x="175" y="97"/>
                    </a:cubicBezTo>
                    <a:cubicBezTo>
                      <a:pt x="175" y="97"/>
                      <a:pt x="175" y="97"/>
                      <a:pt x="175" y="97"/>
                    </a:cubicBezTo>
                    <a:cubicBezTo>
                      <a:pt x="175" y="97"/>
                      <a:pt x="176" y="97"/>
                      <a:pt x="176" y="97"/>
                    </a:cubicBezTo>
                    <a:cubicBezTo>
                      <a:pt x="176" y="97"/>
                      <a:pt x="176" y="97"/>
                      <a:pt x="176" y="97"/>
                    </a:cubicBezTo>
                    <a:cubicBezTo>
                      <a:pt x="176" y="97"/>
                      <a:pt x="177" y="97"/>
                      <a:pt x="177" y="97"/>
                    </a:cubicBezTo>
                    <a:cubicBezTo>
                      <a:pt x="177" y="97"/>
                      <a:pt x="177" y="97"/>
                      <a:pt x="177" y="97"/>
                    </a:cubicBezTo>
                    <a:cubicBezTo>
                      <a:pt x="177" y="97"/>
                      <a:pt x="177" y="97"/>
                      <a:pt x="177" y="97"/>
                    </a:cubicBezTo>
                    <a:cubicBezTo>
                      <a:pt x="177" y="97"/>
                      <a:pt x="177" y="97"/>
                      <a:pt x="177" y="97"/>
                    </a:cubicBezTo>
                    <a:cubicBezTo>
                      <a:pt x="177" y="97"/>
                      <a:pt x="177" y="97"/>
                      <a:pt x="177" y="97"/>
                    </a:cubicBezTo>
                    <a:cubicBezTo>
                      <a:pt x="177" y="97"/>
                      <a:pt x="177" y="97"/>
                      <a:pt x="177" y="97"/>
                    </a:cubicBezTo>
                    <a:cubicBezTo>
                      <a:pt x="177" y="97"/>
                      <a:pt x="177" y="97"/>
                      <a:pt x="177" y="97"/>
                    </a:cubicBezTo>
                    <a:cubicBezTo>
                      <a:pt x="177" y="97"/>
                      <a:pt x="178" y="97"/>
                      <a:pt x="178" y="97"/>
                    </a:cubicBezTo>
                    <a:cubicBezTo>
                      <a:pt x="178" y="97"/>
                      <a:pt x="178" y="97"/>
                      <a:pt x="178" y="97"/>
                    </a:cubicBezTo>
                    <a:cubicBezTo>
                      <a:pt x="178" y="97"/>
                      <a:pt x="178" y="97"/>
                      <a:pt x="178" y="97"/>
                    </a:cubicBezTo>
                    <a:cubicBezTo>
                      <a:pt x="178" y="97"/>
                      <a:pt x="178" y="97"/>
                      <a:pt x="178" y="97"/>
                    </a:cubicBezTo>
                    <a:cubicBezTo>
                      <a:pt x="178" y="97"/>
                      <a:pt x="179" y="97"/>
                      <a:pt x="179" y="97"/>
                    </a:cubicBezTo>
                    <a:cubicBezTo>
                      <a:pt x="179" y="97"/>
                      <a:pt x="179" y="97"/>
                      <a:pt x="179" y="97"/>
                    </a:cubicBezTo>
                    <a:cubicBezTo>
                      <a:pt x="179" y="97"/>
                      <a:pt x="179" y="97"/>
                      <a:pt x="179" y="97"/>
                    </a:cubicBezTo>
                    <a:cubicBezTo>
                      <a:pt x="179" y="97"/>
                      <a:pt x="179" y="97"/>
                      <a:pt x="179" y="97"/>
                    </a:cubicBezTo>
                    <a:cubicBezTo>
                      <a:pt x="179" y="97"/>
                      <a:pt x="180" y="97"/>
                      <a:pt x="180" y="97"/>
                    </a:cubicBezTo>
                    <a:cubicBezTo>
                      <a:pt x="180" y="97"/>
                      <a:pt x="180" y="96"/>
                      <a:pt x="180" y="96"/>
                    </a:cubicBezTo>
                    <a:cubicBezTo>
                      <a:pt x="180" y="96"/>
                      <a:pt x="180" y="96"/>
                      <a:pt x="180" y="96"/>
                    </a:cubicBezTo>
                    <a:cubicBezTo>
                      <a:pt x="180" y="96"/>
                      <a:pt x="181" y="96"/>
                      <a:pt x="181" y="96"/>
                    </a:cubicBezTo>
                    <a:cubicBezTo>
                      <a:pt x="181" y="96"/>
                      <a:pt x="181" y="96"/>
                      <a:pt x="181" y="96"/>
                    </a:cubicBezTo>
                    <a:cubicBezTo>
                      <a:pt x="181" y="96"/>
                      <a:pt x="181" y="96"/>
                      <a:pt x="181" y="96"/>
                    </a:cubicBezTo>
                    <a:cubicBezTo>
                      <a:pt x="182" y="96"/>
                      <a:pt x="182" y="96"/>
                      <a:pt x="182" y="96"/>
                    </a:cubicBezTo>
                    <a:cubicBezTo>
                      <a:pt x="182" y="96"/>
                      <a:pt x="182" y="96"/>
                      <a:pt x="182" y="96"/>
                    </a:cubicBezTo>
                    <a:cubicBezTo>
                      <a:pt x="182" y="96"/>
                      <a:pt x="182" y="96"/>
                      <a:pt x="183" y="96"/>
                    </a:cubicBezTo>
                    <a:cubicBezTo>
                      <a:pt x="183" y="96"/>
                      <a:pt x="183" y="96"/>
                      <a:pt x="183" y="96"/>
                    </a:cubicBezTo>
                    <a:cubicBezTo>
                      <a:pt x="183" y="96"/>
                      <a:pt x="183" y="96"/>
                      <a:pt x="183" y="96"/>
                    </a:cubicBezTo>
                    <a:cubicBezTo>
                      <a:pt x="183" y="96"/>
                      <a:pt x="184" y="96"/>
                      <a:pt x="184" y="96"/>
                    </a:cubicBezTo>
                    <a:cubicBezTo>
                      <a:pt x="184" y="96"/>
                      <a:pt x="184" y="96"/>
                      <a:pt x="184" y="96"/>
                    </a:cubicBezTo>
                    <a:cubicBezTo>
                      <a:pt x="184" y="95"/>
                      <a:pt x="185" y="95"/>
                      <a:pt x="185" y="95"/>
                    </a:cubicBezTo>
                    <a:cubicBezTo>
                      <a:pt x="185" y="95"/>
                      <a:pt x="185" y="95"/>
                      <a:pt x="185" y="95"/>
                    </a:cubicBezTo>
                    <a:cubicBezTo>
                      <a:pt x="185" y="95"/>
                      <a:pt x="185" y="95"/>
                      <a:pt x="185" y="95"/>
                    </a:cubicBezTo>
                    <a:close/>
                    <a:moveTo>
                      <a:pt x="188" y="46"/>
                    </a:moveTo>
                    <a:cubicBezTo>
                      <a:pt x="189" y="46"/>
                      <a:pt x="189" y="46"/>
                      <a:pt x="188" y="46"/>
                    </a:cubicBezTo>
                    <a:cubicBezTo>
                      <a:pt x="188" y="46"/>
                      <a:pt x="188" y="45"/>
                      <a:pt x="188" y="45"/>
                    </a:cubicBezTo>
                    <a:cubicBezTo>
                      <a:pt x="188" y="46"/>
                      <a:pt x="188" y="46"/>
                      <a:pt x="188" y="46"/>
                    </a:cubicBezTo>
                    <a:cubicBezTo>
                      <a:pt x="188" y="45"/>
                      <a:pt x="188" y="45"/>
                      <a:pt x="187" y="45"/>
                    </a:cubicBezTo>
                    <a:cubicBezTo>
                      <a:pt x="187" y="45"/>
                      <a:pt x="187" y="45"/>
                      <a:pt x="187" y="46"/>
                    </a:cubicBezTo>
                    <a:cubicBezTo>
                      <a:pt x="187" y="46"/>
                      <a:pt x="187" y="46"/>
                      <a:pt x="187" y="46"/>
                    </a:cubicBezTo>
                    <a:cubicBezTo>
                      <a:pt x="187" y="46"/>
                      <a:pt x="186" y="45"/>
                      <a:pt x="186" y="46"/>
                    </a:cubicBezTo>
                    <a:cubicBezTo>
                      <a:pt x="186" y="46"/>
                      <a:pt x="186" y="46"/>
                      <a:pt x="186" y="46"/>
                    </a:cubicBezTo>
                    <a:cubicBezTo>
                      <a:pt x="186" y="46"/>
                      <a:pt x="186" y="46"/>
                      <a:pt x="186" y="46"/>
                    </a:cubicBezTo>
                    <a:cubicBezTo>
                      <a:pt x="186" y="46"/>
                      <a:pt x="186" y="47"/>
                      <a:pt x="186" y="47"/>
                    </a:cubicBezTo>
                    <a:cubicBezTo>
                      <a:pt x="186" y="47"/>
                      <a:pt x="185" y="47"/>
                      <a:pt x="186" y="47"/>
                    </a:cubicBezTo>
                    <a:cubicBezTo>
                      <a:pt x="186" y="48"/>
                      <a:pt x="186" y="48"/>
                      <a:pt x="186" y="48"/>
                    </a:cubicBezTo>
                    <a:cubicBezTo>
                      <a:pt x="186" y="48"/>
                      <a:pt x="186" y="48"/>
                      <a:pt x="186" y="48"/>
                    </a:cubicBezTo>
                    <a:cubicBezTo>
                      <a:pt x="186" y="48"/>
                      <a:pt x="186" y="48"/>
                      <a:pt x="187" y="48"/>
                    </a:cubicBezTo>
                    <a:cubicBezTo>
                      <a:pt x="187" y="48"/>
                      <a:pt x="187" y="48"/>
                      <a:pt x="187" y="48"/>
                    </a:cubicBezTo>
                    <a:cubicBezTo>
                      <a:pt x="187" y="47"/>
                      <a:pt x="187" y="47"/>
                      <a:pt x="187" y="47"/>
                    </a:cubicBezTo>
                    <a:cubicBezTo>
                      <a:pt x="187" y="47"/>
                      <a:pt x="187" y="47"/>
                      <a:pt x="187" y="47"/>
                    </a:cubicBezTo>
                    <a:cubicBezTo>
                      <a:pt x="188" y="47"/>
                      <a:pt x="188" y="46"/>
                      <a:pt x="188" y="46"/>
                    </a:cubicBezTo>
                    <a:cubicBezTo>
                      <a:pt x="188" y="46"/>
                      <a:pt x="188" y="46"/>
                      <a:pt x="188" y="46"/>
                    </a:cubicBezTo>
                    <a:cubicBezTo>
                      <a:pt x="188" y="47"/>
                      <a:pt x="188" y="47"/>
                      <a:pt x="188" y="47"/>
                    </a:cubicBezTo>
                    <a:cubicBezTo>
                      <a:pt x="188" y="48"/>
                      <a:pt x="188" y="48"/>
                      <a:pt x="188" y="48"/>
                    </a:cubicBezTo>
                    <a:cubicBezTo>
                      <a:pt x="188" y="48"/>
                      <a:pt x="188" y="48"/>
                      <a:pt x="188" y="48"/>
                    </a:cubicBezTo>
                    <a:cubicBezTo>
                      <a:pt x="188" y="48"/>
                      <a:pt x="188" y="48"/>
                      <a:pt x="188" y="48"/>
                    </a:cubicBezTo>
                    <a:cubicBezTo>
                      <a:pt x="188" y="48"/>
                      <a:pt x="188" y="48"/>
                      <a:pt x="188" y="48"/>
                    </a:cubicBezTo>
                    <a:cubicBezTo>
                      <a:pt x="188" y="48"/>
                      <a:pt x="188" y="48"/>
                      <a:pt x="188" y="48"/>
                    </a:cubicBezTo>
                    <a:cubicBezTo>
                      <a:pt x="188" y="48"/>
                      <a:pt x="188" y="48"/>
                      <a:pt x="188" y="48"/>
                    </a:cubicBezTo>
                    <a:cubicBezTo>
                      <a:pt x="189" y="48"/>
                      <a:pt x="188" y="49"/>
                      <a:pt x="189" y="49"/>
                    </a:cubicBezTo>
                    <a:cubicBezTo>
                      <a:pt x="189" y="48"/>
                      <a:pt x="189" y="48"/>
                      <a:pt x="189" y="48"/>
                    </a:cubicBezTo>
                    <a:cubicBezTo>
                      <a:pt x="189" y="48"/>
                      <a:pt x="189" y="48"/>
                      <a:pt x="189" y="48"/>
                    </a:cubicBezTo>
                    <a:cubicBezTo>
                      <a:pt x="189" y="48"/>
                      <a:pt x="189" y="47"/>
                      <a:pt x="189" y="47"/>
                    </a:cubicBezTo>
                    <a:cubicBezTo>
                      <a:pt x="189" y="47"/>
                      <a:pt x="189" y="47"/>
                      <a:pt x="189" y="47"/>
                    </a:cubicBezTo>
                    <a:cubicBezTo>
                      <a:pt x="189" y="47"/>
                      <a:pt x="189" y="47"/>
                      <a:pt x="189" y="47"/>
                    </a:cubicBezTo>
                    <a:cubicBezTo>
                      <a:pt x="189" y="47"/>
                      <a:pt x="189" y="48"/>
                      <a:pt x="190" y="48"/>
                    </a:cubicBezTo>
                    <a:cubicBezTo>
                      <a:pt x="190" y="48"/>
                      <a:pt x="190" y="48"/>
                      <a:pt x="190" y="48"/>
                    </a:cubicBezTo>
                    <a:cubicBezTo>
                      <a:pt x="190" y="48"/>
                      <a:pt x="190" y="47"/>
                      <a:pt x="190" y="47"/>
                    </a:cubicBezTo>
                    <a:cubicBezTo>
                      <a:pt x="190" y="47"/>
                      <a:pt x="190" y="47"/>
                      <a:pt x="190" y="47"/>
                    </a:cubicBezTo>
                    <a:cubicBezTo>
                      <a:pt x="191" y="47"/>
                      <a:pt x="191" y="47"/>
                      <a:pt x="191" y="47"/>
                    </a:cubicBezTo>
                    <a:cubicBezTo>
                      <a:pt x="191" y="46"/>
                      <a:pt x="191" y="46"/>
                      <a:pt x="191" y="46"/>
                    </a:cubicBezTo>
                    <a:cubicBezTo>
                      <a:pt x="191" y="46"/>
                      <a:pt x="191" y="46"/>
                      <a:pt x="190" y="46"/>
                    </a:cubicBezTo>
                    <a:cubicBezTo>
                      <a:pt x="190" y="46"/>
                      <a:pt x="190" y="46"/>
                      <a:pt x="190" y="46"/>
                    </a:cubicBezTo>
                    <a:cubicBezTo>
                      <a:pt x="190" y="46"/>
                      <a:pt x="190" y="46"/>
                      <a:pt x="190" y="46"/>
                    </a:cubicBezTo>
                    <a:cubicBezTo>
                      <a:pt x="190" y="46"/>
                      <a:pt x="190" y="46"/>
                      <a:pt x="190" y="46"/>
                    </a:cubicBezTo>
                    <a:cubicBezTo>
                      <a:pt x="190" y="46"/>
                      <a:pt x="190" y="46"/>
                      <a:pt x="190" y="46"/>
                    </a:cubicBezTo>
                    <a:cubicBezTo>
                      <a:pt x="190" y="46"/>
                      <a:pt x="190" y="46"/>
                      <a:pt x="190" y="46"/>
                    </a:cubicBezTo>
                    <a:cubicBezTo>
                      <a:pt x="190" y="46"/>
                      <a:pt x="189" y="46"/>
                      <a:pt x="189" y="46"/>
                    </a:cubicBezTo>
                    <a:cubicBezTo>
                      <a:pt x="189" y="46"/>
                      <a:pt x="189" y="46"/>
                      <a:pt x="189" y="46"/>
                    </a:cubicBezTo>
                    <a:cubicBezTo>
                      <a:pt x="189" y="46"/>
                      <a:pt x="189" y="46"/>
                      <a:pt x="189" y="46"/>
                    </a:cubicBezTo>
                    <a:cubicBezTo>
                      <a:pt x="189" y="47"/>
                      <a:pt x="189" y="47"/>
                      <a:pt x="189" y="47"/>
                    </a:cubicBezTo>
                    <a:cubicBezTo>
                      <a:pt x="189" y="47"/>
                      <a:pt x="189" y="47"/>
                      <a:pt x="189" y="47"/>
                    </a:cubicBezTo>
                    <a:cubicBezTo>
                      <a:pt x="189" y="47"/>
                      <a:pt x="189" y="47"/>
                      <a:pt x="189" y="47"/>
                    </a:cubicBezTo>
                    <a:cubicBezTo>
                      <a:pt x="189" y="47"/>
                      <a:pt x="189" y="47"/>
                      <a:pt x="189" y="47"/>
                    </a:cubicBezTo>
                    <a:cubicBezTo>
                      <a:pt x="188" y="47"/>
                      <a:pt x="188" y="47"/>
                      <a:pt x="188" y="46"/>
                    </a:cubicBezTo>
                    <a:cubicBezTo>
                      <a:pt x="188" y="46"/>
                      <a:pt x="188" y="46"/>
                      <a:pt x="188" y="46"/>
                    </a:cubicBezTo>
                    <a:cubicBezTo>
                      <a:pt x="188" y="46"/>
                      <a:pt x="188" y="46"/>
                      <a:pt x="188" y="46"/>
                    </a:cubicBezTo>
                    <a:close/>
                    <a:moveTo>
                      <a:pt x="190" y="49"/>
                    </a:moveTo>
                    <a:cubicBezTo>
                      <a:pt x="190" y="49"/>
                      <a:pt x="191" y="49"/>
                      <a:pt x="191" y="49"/>
                    </a:cubicBezTo>
                    <a:cubicBezTo>
                      <a:pt x="191" y="49"/>
                      <a:pt x="191" y="49"/>
                      <a:pt x="191" y="49"/>
                    </a:cubicBezTo>
                    <a:cubicBezTo>
                      <a:pt x="191" y="49"/>
                      <a:pt x="191" y="49"/>
                      <a:pt x="191" y="49"/>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8"/>
                      <a:pt x="190" y="48"/>
                      <a:pt x="190" y="48"/>
                    </a:cubicBezTo>
                    <a:cubicBezTo>
                      <a:pt x="190" y="48"/>
                      <a:pt x="190" y="48"/>
                      <a:pt x="190" y="48"/>
                    </a:cubicBezTo>
                    <a:cubicBezTo>
                      <a:pt x="190" y="48"/>
                      <a:pt x="190" y="48"/>
                      <a:pt x="190" y="48"/>
                    </a:cubicBezTo>
                    <a:cubicBezTo>
                      <a:pt x="190" y="49"/>
                      <a:pt x="190" y="49"/>
                      <a:pt x="190" y="49"/>
                    </a:cubicBezTo>
                    <a:close/>
                    <a:moveTo>
                      <a:pt x="188" y="50"/>
                    </a:moveTo>
                    <a:cubicBezTo>
                      <a:pt x="188" y="50"/>
                      <a:pt x="188" y="50"/>
                      <a:pt x="188" y="50"/>
                    </a:cubicBezTo>
                    <a:cubicBezTo>
                      <a:pt x="188" y="50"/>
                      <a:pt x="188" y="50"/>
                      <a:pt x="188" y="50"/>
                    </a:cubicBezTo>
                    <a:cubicBezTo>
                      <a:pt x="188" y="49"/>
                      <a:pt x="188" y="49"/>
                      <a:pt x="188" y="49"/>
                    </a:cubicBezTo>
                    <a:cubicBezTo>
                      <a:pt x="187" y="49"/>
                      <a:pt x="187" y="50"/>
                      <a:pt x="187" y="50"/>
                    </a:cubicBezTo>
                    <a:cubicBezTo>
                      <a:pt x="187" y="50"/>
                      <a:pt x="187" y="50"/>
                      <a:pt x="187" y="50"/>
                    </a:cubicBezTo>
                    <a:cubicBezTo>
                      <a:pt x="188" y="50"/>
                      <a:pt x="188" y="50"/>
                      <a:pt x="188" y="50"/>
                    </a:cubicBezTo>
                    <a:close/>
                    <a:moveTo>
                      <a:pt x="189" y="49"/>
                    </a:moveTo>
                    <a:cubicBezTo>
                      <a:pt x="189" y="49"/>
                      <a:pt x="189" y="49"/>
                      <a:pt x="189" y="49"/>
                    </a:cubicBezTo>
                    <a:cubicBezTo>
                      <a:pt x="189" y="49"/>
                      <a:pt x="189" y="49"/>
                      <a:pt x="189" y="50"/>
                    </a:cubicBezTo>
                    <a:cubicBezTo>
                      <a:pt x="189" y="50"/>
                      <a:pt x="189" y="49"/>
                      <a:pt x="189" y="49"/>
                    </a:cubicBezTo>
                    <a:cubicBezTo>
                      <a:pt x="189" y="49"/>
                      <a:pt x="189" y="49"/>
                      <a:pt x="189" y="49"/>
                    </a:cubicBezTo>
                    <a:cubicBezTo>
                      <a:pt x="190" y="49"/>
                      <a:pt x="189" y="49"/>
                      <a:pt x="189" y="49"/>
                    </a:cubicBezTo>
                    <a:cubicBezTo>
                      <a:pt x="189" y="49"/>
                      <a:pt x="189" y="49"/>
                      <a:pt x="189" y="49"/>
                    </a:cubicBezTo>
                    <a:close/>
                    <a:moveTo>
                      <a:pt x="179" y="40"/>
                    </a:moveTo>
                    <a:cubicBezTo>
                      <a:pt x="179" y="40"/>
                      <a:pt x="179" y="40"/>
                      <a:pt x="179" y="40"/>
                    </a:cubicBezTo>
                    <a:cubicBezTo>
                      <a:pt x="179" y="40"/>
                      <a:pt x="179" y="40"/>
                      <a:pt x="179" y="40"/>
                    </a:cubicBezTo>
                    <a:cubicBezTo>
                      <a:pt x="179" y="40"/>
                      <a:pt x="179" y="40"/>
                      <a:pt x="179" y="40"/>
                    </a:cubicBezTo>
                    <a:cubicBezTo>
                      <a:pt x="179" y="40"/>
                      <a:pt x="179" y="41"/>
                      <a:pt x="179" y="41"/>
                    </a:cubicBezTo>
                    <a:cubicBezTo>
                      <a:pt x="179" y="41"/>
                      <a:pt x="179" y="41"/>
                      <a:pt x="178" y="41"/>
                    </a:cubicBezTo>
                    <a:cubicBezTo>
                      <a:pt x="178" y="41"/>
                      <a:pt x="178" y="41"/>
                      <a:pt x="178" y="41"/>
                    </a:cubicBezTo>
                    <a:cubicBezTo>
                      <a:pt x="178" y="41"/>
                      <a:pt x="178" y="41"/>
                      <a:pt x="178" y="41"/>
                    </a:cubicBezTo>
                    <a:cubicBezTo>
                      <a:pt x="178" y="41"/>
                      <a:pt x="178" y="41"/>
                      <a:pt x="178" y="41"/>
                    </a:cubicBezTo>
                    <a:cubicBezTo>
                      <a:pt x="178" y="41"/>
                      <a:pt x="178" y="41"/>
                      <a:pt x="179" y="41"/>
                    </a:cubicBezTo>
                    <a:cubicBezTo>
                      <a:pt x="179" y="41"/>
                      <a:pt x="179" y="41"/>
                      <a:pt x="179" y="41"/>
                    </a:cubicBezTo>
                    <a:cubicBezTo>
                      <a:pt x="179" y="41"/>
                      <a:pt x="179" y="41"/>
                      <a:pt x="179" y="41"/>
                    </a:cubicBezTo>
                    <a:cubicBezTo>
                      <a:pt x="179" y="41"/>
                      <a:pt x="179" y="41"/>
                      <a:pt x="179" y="41"/>
                    </a:cubicBezTo>
                    <a:cubicBezTo>
                      <a:pt x="179" y="41"/>
                      <a:pt x="179" y="41"/>
                      <a:pt x="179" y="41"/>
                    </a:cubicBezTo>
                    <a:cubicBezTo>
                      <a:pt x="180" y="41"/>
                      <a:pt x="180" y="41"/>
                      <a:pt x="180" y="41"/>
                    </a:cubicBezTo>
                    <a:cubicBezTo>
                      <a:pt x="180" y="40"/>
                      <a:pt x="180" y="40"/>
                      <a:pt x="180" y="40"/>
                    </a:cubicBezTo>
                    <a:cubicBezTo>
                      <a:pt x="180" y="40"/>
                      <a:pt x="181" y="40"/>
                      <a:pt x="181" y="40"/>
                    </a:cubicBezTo>
                    <a:cubicBezTo>
                      <a:pt x="181" y="40"/>
                      <a:pt x="181" y="40"/>
                      <a:pt x="181" y="40"/>
                    </a:cubicBezTo>
                    <a:cubicBezTo>
                      <a:pt x="181" y="40"/>
                      <a:pt x="181" y="41"/>
                      <a:pt x="181" y="41"/>
                    </a:cubicBezTo>
                    <a:cubicBezTo>
                      <a:pt x="181" y="41"/>
                      <a:pt x="181" y="40"/>
                      <a:pt x="181" y="40"/>
                    </a:cubicBezTo>
                    <a:cubicBezTo>
                      <a:pt x="181" y="40"/>
                      <a:pt x="181" y="40"/>
                      <a:pt x="181" y="40"/>
                    </a:cubicBezTo>
                    <a:cubicBezTo>
                      <a:pt x="181" y="40"/>
                      <a:pt x="181" y="40"/>
                      <a:pt x="181" y="40"/>
                    </a:cubicBezTo>
                    <a:cubicBezTo>
                      <a:pt x="181" y="40"/>
                      <a:pt x="181" y="40"/>
                      <a:pt x="181" y="40"/>
                    </a:cubicBezTo>
                    <a:cubicBezTo>
                      <a:pt x="181" y="40"/>
                      <a:pt x="181" y="40"/>
                      <a:pt x="181" y="40"/>
                    </a:cubicBezTo>
                    <a:cubicBezTo>
                      <a:pt x="181" y="40"/>
                      <a:pt x="181" y="40"/>
                      <a:pt x="181" y="40"/>
                    </a:cubicBezTo>
                    <a:cubicBezTo>
                      <a:pt x="181" y="40"/>
                      <a:pt x="181" y="40"/>
                      <a:pt x="181" y="40"/>
                    </a:cubicBezTo>
                    <a:cubicBezTo>
                      <a:pt x="180" y="40"/>
                      <a:pt x="180" y="40"/>
                      <a:pt x="180" y="40"/>
                    </a:cubicBezTo>
                    <a:cubicBezTo>
                      <a:pt x="180" y="40"/>
                      <a:pt x="180" y="40"/>
                      <a:pt x="180" y="40"/>
                    </a:cubicBezTo>
                    <a:cubicBezTo>
                      <a:pt x="180" y="40"/>
                      <a:pt x="180" y="40"/>
                      <a:pt x="180" y="40"/>
                    </a:cubicBezTo>
                    <a:cubicBezTo>
                      <a:pt x="180" y="40"/>
                      <a:pt x="180" y="40"/>
                      <a:pt x="179" y="40"/>
                    </a:cubicBezTo>
                    <a:cubicBezTo>
                      <a:pt x="179" y="40"/>
                      <a:pt x="180" y="40"/>
                      <a:pt x="179" y="40"/>
                    </a:cubicBezTo>
                    <a:cubicBezTo>
                      <a:pt x="179" y="40"/>
                      <a:pt x="179" y="40"/>
                      <a:pt x="179" y="40"/>
                    </a:cubicBezTo>
                    <a:close/>
                    <a:moveTo>
                      <a:pt x="130" y="96"/>
                    </a:moveTo>
                    <a:cubicBezTo>
                      <a:pt x="130" y="96"/>
                      <a:pt x="130" y="96"/>
                      <a:pt x="130" y="96"/>
                    </a:cubicBezTo>
                    <a:cubicBezTo>
                      <a:pt x="130" y="96"/>
                      <a:pt x="129" y="96"/>
                      <a:pt x="129" y="96"/>
                    </a:cubicBezTo>
                    <a:cubicBezTo>
                      <a:pt x="129" y="96"/>
                      <a:pt x="129" y="96"/>
                      <a:pt x="129" y="96"/>
                    </a:cubicBezTo>
                    <a:cubicBezTo>
                      <a:pt x="129" y="96"/>
                      <a:pt x="129" y="96"/>
                      <a:pt x="129" y="96"/>
                    </a:cubicBezTo>
                    <a:cubicBezTo>
                      <a:pt x="128" y="96"/>
                      <a:pt x="128" y="96"/>
                      <a:pt x="128" y="96"/>
                    </a:cubicBezTo>
                    <a:cubicBezTo>
                      <a:pt x="128" y="96"/>
                      <a:pt x="128" y="96"/>
                      <a:pt x="128" y="96"/>
                    </a:cubicBezTo>
                    <a:cubicBezTo>
                      <a:pt x="128" y="96"/>
                      <a:pt x="128" y="96"/>
                      <a:pt x="128" y="96"/>
                    </a:cubicBezTo>
                    <a:cubicBezTo>
                      <a:pt x="128" y="96"/>
                      <a:pt x="128" y="95"/>
                      <a:pt x="127" y="95"/>
                    </a:cubicBezTo>
                    <a:cubicBezTo>
                      <a:pt x="127" y="95"/>
                      <a:pt x="127" y="95"/>
                      <a:pt x="127" y="95"/>
                    </a:cubicBezTo>
                    <a:cubicBezTo>
                      <a:pt x="127" y="96"/>
                      <a:pt x="127" y="96"/>
                      <a:pt x="127" y="96"/>
                    </a:cubicBezTo>
                    <a:cubicBezTo>
                      <a:pt x="127" y="96"/>
                      <a:pt x="127" y="95"/>
                      <a:pt x="127" y="95"/>
                    </a:cubicBezTo>
                    <a:cubicBezTo>
                      <a:pt x="126" y="95"/>
                      <a:pt x="126" y="95"/>
                      <a:pt x="126" y="95"/>
                    </a:cubicBezTo>
                    <a:cubicBezTo>
                      <a:pt x="126" y="95"/>
                      <a:pt x="126" y="95"/>
                      <a:pt x="126" y="95"/>
                    </a:cubicBezTo>
                    <a:cubicBezTo>
                      <a:pt x="126" y="95"/>
                      <a:pt x="126" y="95"/>
                      <a:pt x="126" y="95"/>
                    </a:cubicBezTo>
                    <a:cubicBezTo>
                      <a:pt x="126" y="95"/>
                      <a:pt x="126" y="95"/>
                      <a:pt x="126" y="95"/>
                    </a:cubicBezTo>
                    <a:cubicBezTo>
                      <a:pt x="125" y="95"/>
                      <a:pt x="125" y="95"/>
                      <a:pt x="125" y="95"/>
                    </a:cubicBezTo>
                    <a:cubicBezTo>
                      <a:pt x="125" y="95"/>
                      <a:pt x="125" y="95"/>
                      <a:pt x="125" y="95"/>
                    </a:cubicBezTo>
                    <a:cubicBezTo>
                      <a:pt x="125" y="95"/>
                      <a:pt x="125" y="95"/>
                      <a:pt x="125" y="95"/>
                    </a:cubicBezTo>
                    <a:cubicBezTo>
                      <a:pt x="125" y="95"/>
                      <a:pt x="125" y="95"/>
                      <a:pt x="125" y="95"/>
                    </a:cubicBezTo>
                    <a:cubicBezTo>
                      <a:pt x="125" y="95"/>
                      <a:pt x="125" y="95"/>
                      <a:pt x="125" y="95"/>
                    </a:cubicBezTo>
                    <a:cubicBezTo>
                      <a:pt x="124" y="95"/>
                      <a:pt x="124" y="95"/>
                      <a:pt x="124" y="95"/>
                    </a:cubicBezTo>
                    <a:cubicBezTo>
                      <a:pt x="124" y="95"/>
                      <a:pt x="124" y="95"/>
                      <a:pt x="124" y="95"/>
                    </a:cubicBezTo>
                    <a:cubicBezTo>
                      <a:pt x="124" y="95"/>
                      <a:pt x="124" y="95"/>
                      <a:pt x="124" y="95"/>
                    </a:cubicBezTo>
                    <a:cubicBezTo>
                      <a:pt x="124" y="95"/>
                      <a:pt x="124" y="94"/>
                      <a:pt x="124" y="94"/>
                    </a:cubicBezTo>
                    <a:cubicBezTo>
                      <a:pt x="124" y="94"/>
                      <a:pt x="124" y="95"/>
                      <a:pt x="124" y="95"/>
                    </a:cubicBezTo>
                    <a:cubicBezTo>
                      <a:pt x="123" y="95"/>
                      <a:pt x="123" y="94"/>
                      <a:pt x="123" y="94"/>
                    </a:cubicBezTo>
                    <a:cubicBezTo>
                      <a:pt x="123" y="94"/>
                      <a:pt x="123" y="94"/>
                      <a:pt x="123" y="94"/>
                    </a:cubicBezTo>
                    <a:cubicBezTo>
                      <a:pt x="122" y="94"/>
                      <a:pt x="122" y="94"/>
                      <a:pt x="122" y="94"/>
                    </a:cubicBezTo>
                    <a:cubicBezTo>
                      <a:pt x="122" y="94"/>
                      <a:pt x="122" y="94"/>
                      <a:pt x="122" y="94"/>
                    </a:cubicBezTo>
                    <a:cubicBezTo>
                      <a:pt x="122" y="94"/>
                      <a:pt x="122" y="94"/>
                      <a:pt x="122" y="94"/>
                    </a:cubicBezTo>
                    <a:cubicBezTo>
                      <a:pt x="121" y="94"/>
                      <a:pt x="121" y="93"/>
                      <a:pt x="121" y="93"/>
                    </a:cubicBezTo>
                    <a:cubicBezTo>
                      <a:pt x="121" y="93"/>
                      <a:pt x="120" y="93"/>
                      <a:pt x="120" y="93"/>
                    </a:cubicBezTo>
                    <a:cubicBezTo>
                      <a:pt x="120" y="93"/>
                      <a:pt x="120" y="93"/>
                      <a:pt x="119" y="93"/>
                    </a:cubicBezTo>
                    <a:cubicBezTo>
                      <a:pt x="119" y="93"/>
                      <a:pt x="119" y="93"/>
                      <a:pt x="119" y="93"/>
                    </a:cubicBezTo>
                    <a:cubicBezTo>
                      <a:pt x="119" y="94"/>
                      <a:pt x="119" y="94"/>
                      <a:pt x="118" y="94"/>
                    </a:cubicBezTo>
                    <a:cubicBezTo>
                      <a:pt x="118" y="94"/>
                      <a:pt x="118" y="94"/>
                      <a:pt x="118" y="94"/>
                    </a:cubicBezTo>
                    <a:cubicBezTo>
                      <a:pt x="118" y="94"/>
                      <a:pt x="118" y="94"/>
                      <a:pt x="118" y="94"/>
                    </a:cubicBezTo>
                    <a:cubicBezTo>
                      <a:pt x="118" y="94"/>
                      <a:pt x="118" y="94"/>
                      <a:pt x="118" y="94"/>
                    </a:cubicBezTo>
                    <a:cubicBezTo>
                      <a:pt x="118" y="94"/>
                      <a:pt x="118" y="94"/>
                      <a:pt x="118" y="94"/>
                    </a:cubicBezTo>
                    <a:cubicBezTo>
                      <a:pt x="118" y="94"/>
                      <a:pt x="118" y="94"/>
                      <a:pt x="118" y="94"/>
                    </a:cubicBezTo>
                    <a:cubicBezTo>
                      <a:pt x="118" y="94"/>
                      <a:pt x="118" y="94"/>
                      <a:pt x="117" y="94"/>
                    </a:cubicBezTo>
                    <a:cubicBezTo>
                      <a:pt x="117" y="94"/>
                      <a:pt x="117" y="94"/>
                      <a:pt x="117" y="94"/>
                    </a:cubicBezTo>
                    <a:cubicBezTo>
                      <a:pt x="117" y="94"/>
                      <a:pt x="117" y="94"/>
                      <a:pt x="117" y="94"/>
                    </a:cubicBezTo>
                    <a:cubicBezTo>
                      <a:pt x="117" y="94"/>
                      <a:pt x="117" y="94"/>
                      <a:pt x="117" y="94"/>
                    </a:cubicBezTo>
                    <a:cubicBezTo>
                      <a:pt x="117" y="94"/>
                      <a:pt x="117" y="94"/>
                      <a:pt x="116" y="94"/>
                    </a:cubicBezTo>
                    <a:cubicBezTo>
                      <a:pt x="116" y="94"/>
                      <a:pt x="116" y="94"/>
                      <a:pt x="116" y="94"/>
                    </a:cubicBezTo>
                    <a:cubicBezTo>
                      <a:pt x="116" y="94"/>
                      <a:pt x="115" y="94"/>
                      <a:pt x="115" y="94"/>
                    </a:cubicBezTo>
                    <a:cubicBezTo>
                      <a:pt x="115" y="94"/>
                      <a:pt x="115" y="94"/>
                      <a:pt x="115" y="94"/>
                    </a:cubicBezTo>
                    <a:cubicBezTo>
                      <a:pt x="114" y="93"/>
                      <a:pt x="114" y="93"/>
                      <a:pt x="114" y="93"/>
                    </a:cubicBezTo>
                    <a:cubicBezTo>
                      <a:pt x="114" y="93"/>
                      <a:pt x="114" y="94"/>
                      <a:pt x="114" y="94"/>
                    </a:cubicBezTo>
                    <a:cubicBezTo>
                      <a:pt x="114" y="94"/>
                      <a:pt x="114" y="94"/>
                      <a:pt x="114" y="93"/>
                    </a:cubicBezTo>
                    <a:cubicBezTo>
                      <a:pt x="114" y="93"/>
                      <a:pt x="113" y="93"/>
                      <a:pt x="113" y="93"/>
                    </a:cubicBezTo>
                    <a:cubicBezTo>
                      <a:pt x="113" y="93"/>
                      <a:pt x="113" y="93"/>
                      <a:pt x="113" y="93"/>
                    </a:cubicBezTo>
                    <a:cubicBezTo>
                      <a:pt x="113" y="93"/>
                      <a:pt x="113" y="93"/>
                      <a:pt x="113" y="93"/>
                    </a:cubicBezTo>
                    <a:cubicBezTo>
                      <a:pt x="112" y="93"/>
                      <a:pt x="112" y="93"/>
                      <a:pt x="112" y="93"/>
                    </a:cubicBezTo>
                    <a:cubicBezTo>
                      <a:pt x="112" y="93"/>
                      <a:pt x="112" y="93"/>
                      <a:pt x="112" y="93"/>
                    </a:cubicBezTo>
                    <a:cubicBezTo>
                      <a:pt x="112" y="93"/>
                      <a:pt x="112" y="93"/>
                      <a:pt x="112" y="93"/>
                    </a:cubicBezTo>
                    <a:cubicBezTo>
                      <a:pt x="112" y="93"/>
                      <a:pt x="112" y="93"/>
                      <a:pt x="111" y="93"/>
                    </a:cubicBezTo>
                    <a:cubicBezTo>
                      <a:pt x="111" y="93"/>
                      <a:pt x="111" y="93"/>
                      <a:pt x="111" y="93"/>
                    </a:cubicBezTo>
                    <a:cubicBezTo>
                      <a:pt x="111" y="93"/>
                      <a:pt x="111" y="93"/>
                      <a:pt x="111" y="93"/>
                    </a:cubicBezTo>
                    <a:cubicBezTo>
                      <a:pt x="111" y="93"/>
                      <a:pt x="111" y="93"/>
                      <a:pt x="111" y="93"/>
                    </a:cubicBezTo>
                    <a:cubicBezTo>
                      <a:pt x="111" y="93"/>
                      <a:pt x="111" y="93"/>
                      <a:pt x="111" y="93"/>
                    </a:cubicBezTo>
                    <a:cubicBezTo>
                      <a:pt x="111" y="93"/>
                      <a:pt x="110" y="93"/>
                      <a:pt x="110" y="93"/>
                    </a:cubicBezTo>
                    <a:cubicBezTo>
                      <a:pt x="110" y="93"/>
                      <a:pt x="110" y="93"/>
                      <a:pt x="110" y="93"/>
                    </a:cubicBezTo>
                    <a:cubicBezTo>
                      <a:pt x="110" y="93"/>
                      <a:pt x="110" y="93"/>
                      <a:pt x="110" y="93"/>
                    </a:cubicBezTo>
                    <a:cubicBezTo>
                      <a:pt x="110" y="93"/>
                      <a:pt x="110" y="93"/>
                      <a:pt x="110" y="94"/>
                    </a:cubicBezTo>
                    <a:cubicBezTo>
                      <a:pt x="110" y="94"/>
                      <a:pt x="110" y="94"/>
                      <a:pt x="110" y="94"/>
                    </a:cubicBezTo>
                    <a:cubicBezTo>
                      <a:pt x="110" y="94"/>
                      <a:pt x="110" y="94"/>
                      <a:pt x="110" y="94"/>
                    </a:cubicBezTo>
                    <a:cubicBezTo>
                      <a:pt x="110" y="94"/>
                      <a:pt x="110" y="93"/>
                      <a:pt x="110" y="93"/>
                    </a:cubicBezTo>
                    <a:cubicBezTo>
                      <a:pt x="110" y="93"/>
                      <a:pt x="109" y="93"/>
                      <a:pt x="109" y="93"/>
                    </a:cubicBezTo>
                    <a:cubicBezTo>
                      <a:pt x="109" y="93"/>
                      <a:pt x="109" y="93"/>
                      <a:pt x="109" y="93"/>
                    </a:cubicBezTo>
                    <a:cubicBezTo>
                      <a:pt x="109" y="93"/>
                      <a:pt x="109" y="93"/>
                      <a:pt x="109" y="93"/>
                    </a:cubicBezTo>
                    <a:cubicBezTo>
                      <a:pt x="109" y="93"/>
                      <a:pt x="109" y="93"/>
                      <a:pt x="109" y="93"/>
                    </a:cubicBezTo>
                    <a:cubicBezTo>
                      <a:pt x="109" y="93"/>
                      <a:pt x="109" y="93"/>
                      <a:pt x="109" y="93"/>
                    </a:cubicBezTo>
                    <a:cubicBezTo>
                      <a:pt x="109" y="93"/>
                      <a:pt x="109" y="93"/>
                      <a:pt x="108" y="93"/>
                    </a:cubicBezTo>
                    <a:cubicBezTo>
                      <a:pt x="108" y="93"/>
                      <a:pt x="108" y="93"/>
                      <a:pt x="108" y="93"/>
                    </a:cubicBezTo>
                    <a:cubicBezTo>
                      <a:pt x="108" y="93"/>
                      <a:pt x="108" y="93"/>
                      <a:pt x="108" y="93"/>
                    </a:cubicBezTo>
                    <a:cubicBezTo>
                      <a:pt x="108" y="93"/>
                      <a:pt x="108" y="93"/>
                      <a:pt x="108" y="93"/>
                    </a:cubicBezTo>
                    <a:cubicBezTo>
                      <a:pt x="108" y="93"/>
                      <a:pt x="108" y="93"/>
                      <a:pt x="108" y="93"/>
                    </a:cubicBezTo>
                    <a:cubicBezTo>
                      <a:pt x="108" y="93"/>
                      <a:pt x="107" y="93"/>
                      <a:pt x="107" y="93"/>
                    </a:cubicBezTo>
                    <a:cubicBezTo>
                      <a:pt x="107" y="93"/>
                      <a:pt x="107" y="93"/>
                      <a:pt x="107" y="93"/>
                    </a:cubicBezTo>
                    <a:cubicBezTo>
                      <a:pt x="107" y="93"/>
                      <a:pt x="107" y="93"/>
                      <a:pt x="107" y="93"/>
                    </a:cubicBezTo>
                    <a:cubicBezTo>
                      <a:pt x="106" y="93"/>
                      <a:pt x="106" y="93"/>
                      <a:pt x="106" y="93"/>
                    </a:cubicBezTo>
                    <a:cubicBezTo>
                      <a:pt x="106" y="93"/>
                      <a:pt x="106" y="93"/>
                      <a:pt x="106" y="93"/>
                    </a:cubicBezTo>
                    <a:cubicBezTo>
                      <a:pt x="106" y="93"/>
                      <a:pt x="106" y="93"/>
                      <a:pt x="106" y="93"/>
                    </a:cubicBezTo>
                    <a:cubicBezTo>
                      <a:pt x="105" y="93"/>
                      <a:pt x="105" y="93"/>
                      <a:pt x="105" y="93"/>
                    </a:cubicBezTo>
                    <a:cubicBezTo>
                      <a:pt x="105" y="93"/>
                      <a:pt x="105" y="93"/>
                      <a:pt x="105" y="93"/>
                    </a:cubicBezTo>
                    <a:cubicBezTo>
                      <a:pt x="105" y="93"/>
                      <a:pt x="105" y="93"/>
                      <a:pt x="104" y="93"/>
                    </a:cubicBezTo>
                    <a:cubicBezTo>
                      <a:pt x="104" y="93"/>
                      <a:pt x="104" y="93"/>
                      <a:pt x="104" y="93"/>
                    </a:cubicBezTo>
                    <a:cubicBezTo>
                      <a:pt x="104" y="93"/>
                      <a:pt x="104" y="93"/>
                      <a:pt x="104" y="93"/>
                    </a:cubicBezTo>
                    <a:cubicBezTo>
                      <a:pt x="103" y="93"/>
                      <a:pt x="104" y="93"/>
                      <a:pt x="103" y="92"/>
                    </a:cubicBezTo>
                    <a:cubicBezTo>
                      <a:pt x="103" y="92"/>
                      <a:pt x="102" y="92"/>
                      <a:pt x="102" y="92"/>
                    </a:cubicBezTo>
                    <a:cubicBezTo>
                      <a:pt x="102" y="92"/>
                      <a:pt x="101" y="92"/>
                      <a:pt x="101" y="91"/>
                    </a:cubicBezTo>
                    <a:cubicBezTo>
                      <a:pt x="101" y="91"/>
                      <a:pt x="101" y="91"/>
                      <a:pt x="100" y="91"/>
                    </a:cubicBezTo>
                    <a:cubicBezTo>
                      <a:pt x="100" y="91"/>
                      <a:pt x="100" y="91"/>
                      <a:pt x="100" y="91"/>
                    </a:cubicBezTo>
                    <a:cubicBezTo>
                      <a:pt x="100" y="91"/>
                      <a:pt x="99" y="91"/>
                      <a:pt x="99" y="91"/>
                    </a:cubicBezTo>
                    <a:cubicBezTo>
                      <a:pt x="99" y="91"/>
                      <a:pt x="99" y="90"/>
                      <a:pt x="99" y="90"/>
                    </a:cubicBezTo>
                    <a:cubicBezTo>
                      <a:pt x="98" y="90"/>
                      <a:pt x="98" y="90"/>
                      <a:pt x="98" y="90"/>
                    </a:cubicBezTo>
                    <a:cubicBezTo>
                      <a:pt x="97" y="90"/>
                      <a:pt x="97" y="90"/>
                      <a:pt x="96" y="90"/>
                    </a:cubicBezTo>
                    <a:cubicBezTo>
                      <a:pt x="96" y="90"/>
                      <a:pt x="96" y="90"/>
                      <a:pt x="96" y="90"/>
                    </a:cubicBezTo>
                    <a:cubicBezTo>
                      <a:pt x="95" y="90"/>
                      <a:pt x="95" y="90"/>
                      <a:pt x="95" y="90"/>
                    </a:cubicBezTo>
                    <a:cubicBezTo>
                      <a:pt x="95" y="90"/>
                      <a:pt x="95" y="90"/>
                      <a:pt x="95" y="89"/>
                    </a:cubicBezTo>
                    <a:cubicBezTo>
                      <a:pt x="95" y="89"/>
                      <a:pt x="95" y="89"/>
                      <a:pt x="94" y="89"/>
                    </a:cubicBezTo>
                    <a:cubicBezTo>
                      <a:pt x="94" y="89"/>
                      <a:pt x="93" y="89"/>
                      <a:pt x="93" y="89"/>
                    </a:cubicBezTo>
                    <a:cubicBezTo>
                      <a:pt x="93" y="89"/>
                      <a:pt x="92" y="89"/>
                      <a:pt x="92" y="89"/>
                    </a:cubicBezTo>
                    <a:cubicBezTo>
                      <a:pt x="92" y="89"/>
                      <a:pt x="92" y="89"/>
                      <a:pt x="92" y="89"/>
                    </a:cubicBezTo>
                    <a:cubicBezTo>
                      <a:pt x="92" y="89"/>
                      <a:pt x="92" y="89"/>
                      <a:pt x="92" y="89"/>
                    </a:cubicBezTo>
                    <a:cubicBezTo>
                      <a:pt x="92" y="89"/>
                      <a:pt x="92" y="89"/>
                      <a:pt x="92" y="89"/>
                    </a:cubicBezTo>
                    <a:cubicBezTo>
                      <a:pt x="92" y="90"/>
                      <a:pt x="92" y="90"/>
                      <a:pt x="92" y="90"/>
                    </a:cubicBezTo>
                    <a:cubicBezTo>
                      <a:pt x="92" y="90"/>
                      <a:pt x="92" y="90"/>
                      <a:pt x="92" y="90"/>
                    </a:cubicBezTo>
                    <a:cubicBezTo>
                      <a:pt x="92" y="90"/>
                      <a:pt x="91" y="89"/>
                      <a:pt x="91" y="89"/>
                    </a:cubicBezTo>
                    <a:cubicBezTo>
                      <a:pt x="91" y="89"/>
                      <a:pt x="91" y="89"/>
                      <a:pt x="91" y="89"/>
                    </a:cubicBezTo>
                    <a:cubicBezTo>
                      <a:pt x="91" y="89"/>
                      <a:pt x="91" y="89"/>
                      <a:pt x="91" y="89"/>
                    </a:cubicBezTo>
                    <a:cubicBezTo>
                      <a:pt x="91" y="89"/>
                      <a:pt x="91" y="89"/>
                      <a:pt x="91" y="89"/>
                    </a:cubicBezTo>
                    <a:cubicBezTo>
                      <a:pt x="91" y="89"/>
                      <a:pt x="90" y="89"/>
                      <a:pt x="90" y="89"/>
                    </a:cubicBezTo>
                    <a:cubicBezTo>
                      <a:pt x="90" y="89"/>
                      <a:pt x="90" y="89"/>
                      <a:pt x="90" y="89"/>
                    </a:cubicBezTo>
                    <a:cubicBezTo>
                      <a:pt x="90" y="89"/>
                      <a:pt x="89" y="89"/>
                      <a:pt x="89" y="89"/>
                    </a:cubicBezTo>
                    <a:cubicBezTo>
                      <a:pt x="89" y="89"/>
                      <a:pt x="89" y="89"/>
                      <a:pt x="89" y="89"/>
                    </a:cubicBezTo>
                    <a:cubicBezTo>
                      <a:pt x="89" y="89"/>
                      <a:pt x="89" y="89"/>
                      <a:pt x="89" y="89"/>
                    </a:cubicBezTo>
                    <a:cubicBezTo>
                      <a:pt x="89" y="89"/>
                      <a:pt x="89" y="90"/>
                      <a:pt x="89" y="90"/>
                    </a:cubicBezTo>
                    <a:cubicBezTo>
                      <a:pt x="89" y="90"/>
                      <a:pt x="89" y="90"/>
                      <a:pt x="88" y="90"/>
                    </a:cubicBezTo>
                    <a:cubicBezTo>
                      <a:pt x="88" y="90"/>
                      <a:pt x="87" y="90"/>
                      <a:pt x="87" y="90"/>
                    </a:cubicBezTo>
                    <a:cubicBezTo>
                      <a:pt x="87" y="90"/>
                      <a:pt x="86" y="90"/>
                      <a:pt x="86" y="90"/>
                    </a:cubicBezTo>
                    <a:cubicBezTo>
                      <a:pt x="86" y="90"/>
                      <a:pt x="86" y="90"/>
                      <a:pt x="85" y="90"/>
                    </a:cubicBezTo>
                    <a:cubicBezTo>
                      <a:pt x="85" y="90"/>
                      <a:pt x="85" y="89"/>
                      <a:pt x="85" y="89"/>
                    </a:cubicBezTo>
                    <a:cubicBezTo>
                      <a:pt x="84" y="89"/>
                      <a:pt x="84" y="89"/>
                      <a:pt x="84" y="89"/>
                    </a:cubicBezTo>
                    <a:cubicBezTo>
                      <a:pt x="84" y="89"/>
                      <a:pt x="84" y="89"/>
                      <a:pt x="84" y="89"/>
                    </a:cubicBezTo>
                    <a:cubicBezTo>
                      <a:pt x="84" y="89"/>
                      <a:pt x="84" y="89"/>
                      <a:pt x="83" y="89"/>
                    </a:cubicBezTo>
                    <a:cubicBezTo>
                      <a:pt x="83" y="89"/>
                      <a:pt x="83" y="89"/>
                      <a:pt x="83" y="89"/>
                    </a:cubicBezTo>
                    <a:cubicBezTo>
                      <a:pt x="83" y="89"/>
                      <a:pt x="82" y="88"/>
                      <a:pt x="82" y="88"/>
                    </a:cubicBezTo>
                    <a:cubicBezTo>
                      <a:pt x="82" y="88"/>
                      <a:pt x="82" y="88"/>
                      <a:pt x="82" y="88"/>
                    </a:cubicBezTo>
                    <a:cubicBezTo>
                      <a:pt x="82" y="88"/>
                      <a:pt x="82" y="88"/>
                      <a:pt x="82" y="88"/>
                    </a:cubicBezTo>
                    <a:cubicBezTo>
                      <a:pt x="82" y="88"/>
                      <a:pt x="82" y="88"/>
                      <a:pt x="82" y="88"/>
                    </a:cubicBezTo>
                    <a:cubicBezTo>
                      <a:pt x="81" y="88"/>
                      <a:pt x="81" y="88"/>
                      <a:pt x="81" y="88"/>
                    </a:cubicBezTo>
                    <a:cubicBezTo>
                      <a:pt x="80" y="88"/>
                      <a:pt x="80" y="88"/>
                      <a:pt x="80" y="88"/>
                    </a:cubicBezTo>
                    <a:cubicBezTo>
                      <a:pt x="80" y="88"/>
                      <a:pt x="80" y="88"/>
                      <a:pt x="79" y="88"/>
                    </a:cubicBezTo>
                    <a:cubicBezTo>
                      <a:pt x="79" y="87"/>
                      <a:pt x="79" y="88"/>
                      <a:pt x="79" y="87"/>
                    </a:cubicBezTo>
                    <a:cubicBezTo>
                      <a:pt x="78" y="87"/>
                      <a:pt x="78" y="87"/>
                      <a:pt x="77" y="87"/>
                    </a:cubicBezTo>
                    <a:cubicBezTo>
                      <a:pt x="77" y="87"/>
                      <a:pt x="76" y="87"/>
                      <a:pt x="76" y="87"/>
                    </a:cubicBezTo>
                    <a:cubicBezTo>
                      <a:pt x="76" y="87"/>
                      <a:pt x="75" y="87"/>
                      <a:pt x="75" y="87"/>
                    </a:cubicBezTo>
                    <a:cubicBezTo>
                      <a:pt x="75" y="87"/>
                      <a:pt x="75" y="87"/>
                      <a:pt x="75" y="87"/>
                    </a:cubicBezTo>
                    <a:cubicBezTo>
                      <a:pt x="75" y="87"/>
                      <a:pt x="75" y="87"/>
                      <a:pt x="75" y="87"/>
                    </a:cubicBezTo>
                    <a:cubicBezTo>
                      <a:pt x="74" y="87"/>
                      <a:pt x="74" y="87"/>
                      <a:pt x="74" y="87"/>
                    </a:cubicBezTo>
                    <a:cubicBezTo>
                      <a:pt x="74" y="87"/>
                      <a:pt x="74" y="86"/>
                      <a:pt x="74" y="86"/>
                    </a:cubicBezTo>
                    <a:cubicBezTo>
                      <a:pt x="74" y="86"/>
                      <a:pt x="74" y="86"/>
                      <a:pt x="74" y="86"/>
                    </a:cubicBezTo>
                    <a:cubicBezTo>
                      <a:pt x="74" y="86"/>
                      <a:pt x="74" y="86"/>
                      <a:pt x="75" y="86"/>
                    </a:cubicBezTo>
                    <a:cubicBezTo>
                      <a:pt x="75" y="86"/>
                      <a:pt x="75" y="86"/>
                      <a:pt x="75" y="85"/>
                    </a:cubicBezTo>
                    <a:cubicBezTo>
                      <a:pt x="75" y="85"/>
                      <a:pt x="75" y="85"/>
                      <a:pt x="75" y="85"/>
                    </a:cubicBezTo>
                    <a:cubicBezTo>
                      <a:pt x="75" y="85"/>
                      <a:pt x="75" y="85"/>
                      <a:pt x="75" y="85"/>
                    </a:cubicBezTo>
                    <a:cubicBezTo>
                      <a:pt x="75" y="85"/>
                      <a:pt x="76" y="84"/>
                      <a:pt x="75" y="84"/>
                    </a:cubicBezTo>
                    <a:cubicBezTo>
                      <a:pt x="75" y="84"/>
                      <a:pt x="75" y="84"/>
                      <a:pt x="75" y="84"/>
                    </a:cubicBezTo>
                    <a:cubicBezTo>
                      <a:pt x="75" y="84"/>
                      <a:pt x="75" y="84"/>
                      <a:pt x="75" y="84"/>
                    </a:cubicBezTo>
                    <a:cubicBezTo>
                      <a:pt x="74" y="84"/>
                      <a:pt x="74" y="84"/>
                      <a:pt x="74" y="84"/>
                    </a:cubicBezTo>
                    <a:cubicBezTo>
                      <a:pt x="74" y="84"/>
                      <a:pt x="74" y="84"/>
                      <a:pt x="74" y="84"/>
                    </a:cubicBezTo>
                    <a:cubicBezTo>
                      <a:pt x="74" y="84"/>
                      <a:pt x="74" y="84"/>
                      <a:pt x="73" y="84"/>
                    </a:cubicBezTo>
                    <a:cubicBezTo>
                      <a:pt x="73" y="84"/>
                      <a:pt x="73" y="84"/>
                      <a:pt x="73" y="84"/>
                    </a:cubicBezTo>
                    <a:cubicBezTo>
                      <a:pt x="73" y="84"/>
                      <a:pt x="72" y="84"/>
                      <a:pt x="72" y="83"/>
                    </a:cubicBezTo>
                    <a:cubicBezTo>
                      <a:pt x="72" y="83"/>
                      <a:pt x="72" y="83"/>
                      <a:pt x="72" y="83"/>
                    </a:cubicBezTo>
                    <a:cubicBezTo>
                      <a:pt x="71" y="83"/>
                      <a:pt x="71" y="83"/>
                      <a:pt x="71" y="83"/>
                    </a:cubicBezTo>
                    <a:cubicBezTo>
                      <a:pt x="71" y="83"/>
                      <a:pt x="71" y="83"/>
                      <a:pt x="71" y="83"/>
                    </a:cubicBezTo>
                    <a:cubicBezTo>
                      <a:pt x="70" y="83"/>
                      <a:pt x="70" y="83"/>
                      <a:pt x="70" y="83"/>
                    </a:cubicBezTo>
                    <a:cubicBezTo>
                      <a:pt x="70" y="83"/>
                      <a:pt x="70" y="83"/>
                      <a:pt x="70" y="83"/>
                    </a:cubicBezTo>
                    <a:cubicBezTo>
                      <a:pt x="70" y="83"/>
                      <a:pt x="70" y="83"/>
                      <a:pt x="69" y="83"/>
                    </a:cubicBezTo>
                    <a:cubicBezTo>
                      <a:pt x="69" y="83"/>
                      <a:pt x="69" y="83"/>
                      <a:pt x="69" y="83"/>
                    </a:cubicBezTo>
                    <a:cubicBezTo>
                      <a:pt x="68" y="84"/>
                      <a:pt x="69" y="84"/>
                      <a:pt x="68" y="83"/>
                    </a:cubicBezTo>
                    <a:cubicBezTo>
                      <a:pt x="68" y="83"/>
                      <a:pt x="68" y="83"/>
                      <a:pt x="68" y="83"/>
                    </a:cubicBezTo>
                    <a:cubicBezTo>
                      <a:pt x="68" y="83"/>
                      <a:pt x="68" y="83"/>
                      <a:pt x="68" y="83"/>
                    </a:cubicBezTo>
                    <a:cubicBezTo>
                      <a:pt x="67" y="83"/>
                      <a:pt x="67" y="83"/>
                      <a:pt x="67" y="83"/>
                    </a:cubicBezTo>
                    <a:cubicBezTo>
                      <a:pt x="67" y="83"/>
                      <a:pt x="67" y="83"/>
                      <a:pt x="67" y="83"/>
                    </a:cubicBezTo>
                    <a:cubicBezTo>
                      <a:pt x="67" y="83"/>
                      <a:pt x="67" y="83"/>
                      <a:pt x="67" y="83"/>
                    </a:cubicBezTo>
                    <a:cubicBezTo>
                      <a:pt x="67" y="83"/>
                      <a:pt x="67" y="83"/>
                      <a:pt x="67" y="83"/>
                    </a:cubicBezTo>
                    <a:cubicBezTo>
                      <a:pt x="66" y="83"/>
                      <a:pt x="66" y="83"/>
                      <a:pt x="67" y="83"/>
                    </a:cubicBezTo>
                    <a:cubicBezTo>
                      <a:pt x="67" y="83"/>
                      <a:pt x="67" y="83"/>
                      <a:pt x="67" y="83"/>
                    </a:cubicBezTo>
                    <a:cubicBezTo>
                      <a:pt x="67" y="83"/>
                      <a:pt x="67" y="83"/>
                      <a:pt x="67" y="82"/>
                    </a:cubicBezTo>
                    <a:cubicBezTo>
                      <a:pt x="67" y="82"/>
                      <a:pt x="67" y="82"/>
                      <a:pt x="67" y="82"/>
                    </a:cubicBezTo>
                    <a:cubicBezTo>
                      <a:pt x="67" y="82"/>
                      <a:pt x="67" y="82"/>
                      <a:pt x="67" y="82"/>
                    </a:cubicBezTo>
                    <a:cubicBezTo>
                      <a:pt x="67" y="82"/>
                      <a:pt x="67" y="82"/>
                      <a:pt x="68" y="82"/>
                    </a:cubicBezTo>
                    <a:cubicBezTo>
                      <a:pt x="68" y="82"/>
                      <a:pt x="68" y="82"/>
                      <a:pt x="68" y="82"/>
                    </a:cubicBezTo>
                    <a:cubicBezTo>
                      <a:pt x="68" y="83"/>
                      <a:pt x="68" y="83"/>
                      <a:pt x="68" y="83"/>
                    </a:cubicBezTo>
                    <a:cubicBezTo>
                      <a:pt x="68" y="83"/>
                      <a:pt x="68" y="83"/>
                      <a:pt x="68" y="83"/>
                    </a:cubicBezTo>
                    <a:cubicBezTo>
                      <a:pt x="68" y="83"/>
                      <a:pt x="68" y="83"/>
                      <a:pt x="68" y="83"/>
                    </a:cubicBezTo>
                    <a:cubicBezTo>
                      <a:pt x="68" y="83"/>
                      <a:pt x="68" y="82"/>
                      <a:pt x="69" y="82"/>
                    </a:cubicBezTo>
                    <a:cubicBezTo>
                      <a:pt x="69" y="82"/>
                      <a:pt x="69" y="82"/>
                      <a:pt x="69" y="82"/>
                    </a:cubicBezTo>
                    <a:cubicBezTo>
                      <a:pt x="69" y="82"/>
                      <a:pt x="69" y="82"/>
                      <a:pt x="69" y="82"/>
                    </a:cubicBezTo>
                    <a:cubicBezTo>
                      <a:pt x="69" y="82"/>
                      <a:pt x="69" y="82"/>
                      <a:pt x="69" y="81"/>
                    </a:cubicBezTo>
                    <a:cubicBezTo>
                      <a:pt x="69" y="81"/>
                      <a:pt x="69" y="81"/>
                      <a:pt x="69" y="81"/>
                    </a:cubicBezTo>
                    <a:cubicBezTo>
                      <a:pt x="69" y="81"/>
                      <a:pt x="69" y="81"/>
                      <a:pt x="69" y="81"/>
                    </a:cubicBezTo>
                    <a:cubicBezTo>
                      <a:pt x="70" y="81"/>
                      <a:pt x="70" y="81"/>
                      <a:pt x="70" y="81"/>
                    </a:cubicBezTo>
                    <a:cubicBezTo>
                      <a:pt x="70" y="81"/>
                      <a:pt x="70" y="81"/>
                      <a:pt x="70" y="81"/>
                    </a:cubicBezTo>
                    <a:cubicBezTo>
                      <a:pt x="70" y="81"/>
                      <a:pt x="71" y="81"/>
                      <a:pt x="71" y="80"/>
                    </a:cubicBezTo>
                    <a:cubicBezTo>
                      <a:pt x="71" y="80"/>
                      <a:pt x="70" y="80"/>
                      <a:pt x="71" y="80"/>
                    </a:cubicBezTo>
                    <a:cubicBezTo>
                      <a:pt x="71" y="79"/>
                      <a:pt x="71" y="79"/>
                      <a:pt x="71" y="79"/>
                    </a:cubicBezTo>
                    <a:cubicBezTo>
                      <a:pt x="71" y="78"/>
                      <a:pt x="71" y="78"/>
                      <a:pt x="71" y="78"/>
                    </a:cubicBezTo>
                    <a:cubicBezTo>
                      <a:pt x="71" y="78"/>
                      <a:pt x="71" y="78"/>
                      <a:pt x="71" y="78"/>
                    </a:cubicBezTo>
                    <a:cubicBezTo>
                      <a:pt x="72" y="78"/>
                      <a:pt x="72" y="78"/>
                      <a:pt x="72" y="77"/>
                    </a:cubicBezTo>
                    <a:cubicBezTo>
                      <a:pt x="72" y="77"/>
                      <a:pt x="72" y="77"/>
                      <a:pt x="72" y="77"/>
                    </a:cubicBezTo>
                    <a:cubicBezTo>
                      <a:pt x="72" y="77"/>
                      <a:pt x="72" y="77"/>
                      <a:pt x="72" y="77"/>
                    </a:cubicBezTo>
                    <a:cubicBezTo>
                      <a:pt x="72" y="77"/>
                      <a:pt x="72" y="77"/>
                      <a:pt x="72" y="77"/>
                    </a:cubicBezTo>
                    <a:cubicBezTo>
                      <a:pt x="72" y="77"/>
                      <a:pt x="72" y="77"/>
                      <a:pt x="72" y="77"/>
                    </a:cubicBezTo>
                    <a:cubicBezTo>
                      <a:pt x="72" y="78"/>
                      <a:pt x="73" y="78"/>
                      <a:pt x="73" y="78"/>
                    </a:cubicBezTo>
                    <a:cubicBezTo>
                      <a:pt x="73" y="78"/>
                      <a:pt x="73" y="78"/>
                      <a:pt x="73" y="78"/>
                    </a:cubicBezTo>
                    <a:cubicBezTo>
                      <a:pt x="73" y="78"/>
                      <a:pt x="73" y="78"/>
                      <a:pt x="73" y="77"/>
                    </a:cubicBezTo>
                    <a:cubicBezTo>
                      <a:pt x="73" y="77"/>
                      <a:pt x="73" y="77"/>
                      <a:pt x="73" y="77"/>
                    </a:cubicBezTo>
                    <a:cubicBezTo>
                      <a:pt x="74" y="77"/>
                      <a:pt x="74" y="77"/>
                      <a:pt x="74" y="77"/>
                    </a:cubicBezTo>
                    <a:cubicBezTo>
                      <a:pt x="74" y="77"/>
                      <a:pt x="74" y="77"/>
                      <a:pt x="74" y="77"/>
                    </a:cubicBezTo>
                    <a:cubicBezTo>
                      <a:pt x="74" y="77"/>
                      <a:pt x="74" y="77"/>
                      <a:pt x="75" y="78"/>
                    </a:cubicBezTo>
                    <a:cubicBezTo>
                      <a:pt x="75" y="78"/>
                      <a:pt x="75" y="78"/>
                      <a:pt x="75" y="78"/>
                    </a:cubicBezTo>
                    <a:cubicBezTo>
                      <a:pt x="75" y="78"/>
                      <a:pt x="75" y="78"/>
                      <a:pt x="75" y="78"/>
                    </a:cubicBezTo>
                    <a:cubicBezTo>
                      <a:pt x="75" y="78"/>
                      <a:pt x="76" y="78"/>
                      <a:pt x="76" y="78"/>
                    </a:cubicBezTo>
                    <a:cubicBezTo>
                      <a:pt x="76" y="78"/>
                      <a:pt x="76" y="78"/>
                      <a:pt x="76" y="78"/>
                    </a:cubicBezTo>
                    <a:cubicBezTo>
                      <a:pt x="76" y="78"/>
                      <a:pt x="76" y="78"/>
                      <a:pt x="76" y="78"/>
                    </a:cubicBezTo>
                    <a:cubicBezTo>
                      <a:pt x="76" y="78"/>
                      <a:pt x="77" y="78"/>
                      <a:pt x="77" y="78"/>
                    </a:cubicBezTo>
                    <a:cubicBezTo>
                      <a:pt x="77" y="78"/>
                      <a:pt x="77" y="78"/>
                      <a:pt x="77" y="78"/>
                    </a:cubicBezTo>
                    <a:cubicBezTo>
                      <a:pt x="77" y="78"/>
                      <a:pt x="77" y="78"/>
                      <a:pt x="77" y="78"/>
                    </a:cubicBezTo>
                    <a:cubicBezTo>
                      <a:pt x="77" y="78"/>
                      <a:pt x="77" y="78"/>
                      <a:pt x="77" y="78"/>
                    </a:cubicBezTo>
                    <a:cubicBezTo>
                      <a:pt x="77" y="78"/>
                      <a:pt x="77" y="78"/>
                      <a:pt x="77" y="78"/>
                    </a:cubicBezTo>
                    <a:cubicBezTo>
                      <a:pt x="77" y="78"/>
                      <a:pt x="77" y="78"/>
                      <a:pt x="77" y="78"/>
                    </a:cubicBezTo>
                    <a:cubicBezTo>
                      <a:pt x="77" y="78"/>
                      <a:pt x="78" y="78"/>
                      <a:pt x="78" y="78"/>
                    </a:cubicBezTo>
                    <a:cubicBezTo>
                      <a:pt x="78" y="78"/>
                      <a:pt x="78" y="78"/>
                      <a:pt x="78" y="78"/>
                    </a:cubicBezTo>
                    <a:cubicBezTo>
                      <a:pt x="78" y="78"/>
                      <a:pt x="78" y="78"/>
                      <a:pt x="78" y="78"/>
                    </a:cubicBezTo>
                    <a:cubicBezTo>
                      <a:pt x="78" y="78"/>
                      <a:pt x="78" y="78"/>
                      <a:pt x="78" y="78"/>
                    </a:cubicBezTo>
                    <a:cubicBezTo>
                      <a:pt x="79" y="78"/>
                      <a:pt x="79" y="78"/>
                      <a:pt x="79" y="78"/>
                    </a:cubicBezTo>
                    <a:cubicBezTo>
                      <a:pt x="78" y="78"/>
                      <a:pt x="78" y="78"/>
                      <a:pt x="78" y="78"/>
                    </a:cubicBezTo>
                    <a:cubicBezTo>
                      <a:pt x="78" y="78"/>
                      <a:pt x="79" y="78"/>
                      <a:pt x="79" y="77"/>
                    </a:cubicBezTo>
                    <a:cubicBezTo>
                      <a:pt x="78" y="77"/>
                      <a:pt x="78" y="77"/>
                      <a:pt x="78" y="77"/>
                    </a:cubicBezTo>
                    <a:cubicBezTo>
                      <a:pt x="78" y="77"/>
                      <a:pt x="79" y="77"/>
                      <a:pt x="79" y="77"/>
                    </a:cubicBezTo>
                    <a:cubicBezTo>
                      <a:pt x="79" y="77"/>
                      <a:pt x="79" y="77"/>
                      <a:pt x="79" y="77"/>
                    </a:cubicBezTo>
                    <a:cubicBezTo>
                      <a:pt x="79" y="77"/>
                      <a:pt x="79" y="77"/>
                      <a:pt x="79" y="77"/>
                    </a:cubicBezTo>
                    <a:cubicBezTo>
                      <a:pt x="80" y="77"/>
                      <a:pt x="79" y="78"/>
                      <a:pt x="80" y="77"/>
                    </a:cubicBezTo>
                    <a:cubicBezTo>
                      <a:pt x="80" y="77"/>
                      <a:pt x="80" y="77"/>
                      <a:pt x="80" y="77"/>
                    </a:cubicBezTo>
                    <a:cubicBezTo>
                      <a:pt x="81" y="77"/>
                      <a:pt x="81" y="77"/>
                      <a:pt x="81" y="78"/>
                    </a:cubicBezTo>
                    <a:cubicBezTo>
                      <a:pt x="81" y="78"/>
                      <a:pt x="81" y="78"/>
                      <a:pt x="81" y="78"/>
                    </a:cubicBezTo>
                    <a:cubicBezTo>
                      <a:pt x="81" y="78"/>
                      <a:pt x="81" y="78"/>
                      <a:pt x="82" y="79"/>
                    </a:cubicBezTo>
                    <a:cubicBezTo>
                      <a:pt x="82" y="79"/>
                      <a:pt x="83" y="79"/>
                      <a:pt x="83" y="79"/>
                    </a:cubicBezTo>
                    <a:cubicBezTo>
                      <a:pt x="83" y="79"/>
                      <a:pt x="83" y="79"/>
                      <a:pt x="83" y="79"/>
                    </a:cubicBezTo>
                    <a:cubicBezTo>
                      <a:pt x="83" y="79"/>
                      <a:pt x="83" y="79"/>
                      <a:pt x="83" y="79"/>
                    </a:cubicBezTo>
                    <a:cubicBezTo>
                      <a:pt x="84" y="79"/>
                      <a:pt x="84" y="79"/>
                      <a:pt x="84" y="79"/>
                    </a:cubicBezTo>
                    <a:cubicBezTo>
                      <a:pt x="84" y="79"/>
                      <a:pt x="84" y="79"/>
                      <a:pt x="84" y="79"/>
                    </a:cubicBezTo>
                    <a:cubicBezTo>
                      <a:pt x="84" y="79"/>
                      <a:pt x="84" y="79"/>
                      <a:pt x="85" y="79"/>
                    </a:cubicBezTo>
                    <a:cubicBezTo>
                      <a:pt x="85" y="79"/>
                      <a:pt x="85" y="79"/>
                      <a:pt x="85" y="79"/>
                    </a:cubicBezTo>
                    <a:cubicBezTo>
                      <a:pt x="85" y="79"/>
                      <a:pt x="84" y="79"/>
                      <a:pt x="85" y="79"/>
                    </a:cubicBezTo>
                    <a:cubicBezTo>
                      <a:pt x="85" y="79"/>
                      <a:pt x="85" y="80"/>
                      <a:pt x="86" y="80"/>
                    </a:cubicBezTo>
                    <a:cubicBezTo>
                      <a:pt x="86" y="80"/>
                      <a:pt x="86" y="80"/>
                      <a:pt x="87" y="80"/>
                    </a:cubicBezTo>
                    <a:cubicBezTo>
                      <a:pt x="87" y="79"/>
                      <a:pt x="87" y="79"/>
                      <a:pt x="87" y="79"/>
                    </a:cubicBezTo>
                    <a:cubicBezTo>
                      <a:pt x="87" y="79"/>
                      <a:pt x="87" y="79"/>
                      <a:pt x="87" y="79"/>
                    </a:cubicBezTo>
                    <a:cubicBezTo>
                      <a:pt x="87" y="79"/>
                      <a:pt x="87" y="79"/>
                      <a:pt x="87" y="79"/>
                    </a:cubicBezTo>
                    <a:cubicBezTo>
                      <a:pt x="87" y="80"/>
                      <a:pt x="87" y="80"/>
                      <a:pt x="87" y="80"/>
                    </a:cubicBezTo>
                    <a:cubicBezTo>
                      <a:pt x="87" y="80"/>
                      <a:pt x="87" y="80"/>
                      <a:pt x="87" y="80"/>
                    </a:cubicBezTo>
                    <a:cubicBezTo>
                      <a:pt x="87" y="79"/>
                      <a:pt x="87" y="79"/>
                      <a:pt x="87" y="79"/>
                    </a:cubicBezTo>
                    <a:cubicBezTo>
                      <a:pt x="87" y="79"/>
                      <a:pt x="88" y="79"/>
                      <a:pt x="88" y="80"/>
                    </a:cubicBezTo>
                    <a:cubicBezTo>
                      <a:pt x="88" y="80"/>
                      <a:pt x="88" y="80"/>
                      <a:pt x="88" y="81"/>
                    </a:cubicBezTo>
                    <a:cubicBezTo>
                      <a:pt x="89" y="81"/>
                      <a:pt x="89" y="81"/>
                      <a:pt x="89" y="81"/>
                    </a:cubicBezTo>
                    <a:cubicBezTo>
                      <a:pt x="89" y="81"/>
                      <a:pt x="89" y="81"/>
                      <a:pt x="89" y="81"/>
                    </a:cubicBezTo>
                    <a:cubicBezTo>
                      <a:pt x="89" y="81"/>
                      <a:pt x="89" y="82"/>
                      <a:pt x="89" y="82"/>
                    </a:cubicBezTo>
                    <a:cubicBezTo>
                      <a:pt x="89" y="82"/>
                      <a:pt x="89" y="82"/>
                      <a:pt x="89" y="83"/>
                    </a:cubicBezTo>
                    <a:cubicBezTo>
                      <a:pt x="89" y="83"/>
                      <a:pt x="89" y="83"/>
                      <a:pt x="90" y="83"/>
                    </a:cubicBezTo>
                    <a:cubicBezTo>
                      <a:pt x="90" y="83"/>
                      <a:pt x="90" y="83"/>
                      <a:pt x="90" y="83"/>
                    </a:cubicBezTo>
                    <a:cubicBezTo>
                      <a:pt x="90" y="83"/>
                      <a:pt x="90" y="83"/>
                      <a:pt x="90" y="83"/>
                    </a:cubicBezTo>
                    <a:cubicBezTo>
                      <a:pt x="90" y="83"/>
                      <a:pt x="90" y="83"/>
                      <a:pt x="91" y="83"/>
                    </a:cubicBezTo>
                    <a:cubicBezTo>
                      <a:pt x="91" y="83"/>
                      <a:pt x="91" y="83"/>
                      <a:pt x="91" y="83"/>
                    </a:cubicBezTo>
                    <a:cubicBezTo>
                      <a:pt x="91" y="83"/>
                      <a:pt x="91" y="83"/>
                      <a:pt x="91" y="83"/>
                    </a:cubicBezTo>
                    <a:cubicBezTo>
                      <a:pt x="91" y="83"/>
                      <a:pt x="91" y="83"/>
                      <a:pt x="91" y="83"/>
                    </a:cubicBezTo>
                    <a:cubicBezTo>
                      <a:pt x="91" y="83"/>
                      <a:pt x="91" y="83"/>
                      <a:pt x="91" y="83"/>
                    </a:cubicBezTo>
                    <a:cubicBezTo>
                      <a:pt x="92" y="83"/>
                      <a:pt x="92" y="83"/>
                      <a:pt x="92" y="83"/>
                    </a:cubicBezTo>
                    <a:cubicBezTo>
                      <a:pt x="92" y="83"/>
                      <a:pt x="92" y="83"/>
                      <a:pt x="92" y="83"/>
                    </a:cubicBezTo>
                    <a:cubicBezTo>
                      <a:pt x="93" y="83"/>
                      <a:pt x="92" y="83"/>
                      <a:pt x="92" y="83"/>
                    </a:cubicBezTo>
                    <a:cubicBezTo>
                      <a:pt x="92" y="83"/>
                      <a:pt x="93" y="84"/>
                      <a:pt x="94" y="84"/>
                    </a:cubicBezTo>
                    <a:cubicBezTo>
                      <a:pt x="95" y="83"/>
                      <a:pt x="95" y="83"/>
                      <a:pt x="95" y="83"/>
                    </a:cubicBezTo>
                    <a:cubicBezTo>
                      <a:pt x="95" y="83"/>
                      <a:pt x="96" y="83"/>
                      <a:pt x="96" y="83"/>
                    </a:cubicBezTo>
                    <a:cubicBezTo>
                      <a:pt x="96" y="83"/>
                      <a:pt x="97" y="83"/>
                      <a:pt x="97" y="84"/>
                    </a:cubicBezTo>
                    <a:cubicBezTo>
                      <a:pt x="97" y="84"/>
                      <a:pt x="98" y="84"/>
                      <a:pt x="98" y="84"/>
                    </a:cubicBezTo>
                    <a:cubicBezTo>
                      <a:pt x="99" y="84"/>
                      <a:pt x="99" y="84"/>
                      <a:pt x="99" y="84"/>
                    </a:cubicBezTo>
                    <a:cubicBezTo>
                      <a:pt x="99" y="84"/>
                      <a:pt x="100" y="83"/>
                      <a:pt x="100" y="83"/>
                    </a:cubicBezTo>
                    <a:cubicBezTo>
                      <a:pt x="100" y="83"/>
                      <a:pt x="100" y="83"/>
                      <a:pt x="100" y="84"/>
                    </a:cubicBezTo>
                    <a:cubicBezTo>
                      <a:pt x="100" y="84"/>
                      <a:pt x="100" y="84"/>
                      <a:pt x="101" y="84"/>
                    </a:cubicBezTo>
                    <a:cubicBezTo>
                      <a:pt x="101" y="84"/>
                      <a:pt x="101" y="84"/>
                      <a:pt x="101" y="84"/>
                    </a:cubicBezTo>
                    <a:cubicBezTo>
                      <a:pt x="101" y="84"/>
                      <a:pt x="101" y="84"/>
                      <a:pt x="101" y="84"/>
                    </a:cubicBezTo>
                    <a:cubicBezTo>
                      <a:pt x="101" y="84"/>
                      <a:pt x="101" y="84"/>
                      <a:pt x="101" y="84"/>
                    </a:cubicBezTo>
                    <a:cubicBezTo>
                      <a:pt x="102" y="84"/>
                      <a:pt x="102" y="84"/>
                      <a:pt x="102" y="84"/>
                    </a:cubicBezTo>
                    <a:cubicBezTo>
                      <a:pt x="102" y="84"/>
                      <a:pt x="102" y="84"/>
                      <a:pt x="102" y="83"/>
                    </a:cubicBezTo>
                    <a:cubicBezTo>
                      <a:pt x="102" y="83"/>
                      <a:pt x="103" y="83"/>
                      <a:pt x="103" y="83"/>
                    </a:cubicBezTo>
                    <a:cubicBezTo>
                      <a:pt x="102" y="83"/>
                      <a:pt x="102" y="83"/>
                      <a:pt x="102" y="83"/>
                    </a:cubicBezTo>
                    <a:cubicBezTo>
                      <a:pt x="103" y="83"/>
                      <a:pt x="103" y="83"/>
                      <a:pt x="103" y="83"/>
                    </a:cubicBezTo>
                    <a:cubicBezTo>
                      <a:pt x="103" y="82"/>
                      <a:pt x="103" y="82"/>
                      <a:pt x="103" y="82"/>
                    </a:cubicBezTo>
                    <a:cubicBezTo>
                      <a:pt x="103" y="82"/>
                      <a:pt x="103" y="82"/>
                      <a:pt x="103" y="81"/>
                    </a:cubicBezTo>
                    <a:cubicBezTo>
                      <a:pt x="103" y="81"/>
                      <a:pt x="103" y="81"/>
                      <a:pt x="104" y="81"/>
                    </a:cubicBezTo>
                    <a:cubicBezTo>
                      <a:pt x="104" y="81"/>
                      <a:pt x="104" y="81"/>
                      <a:pt x="104" y="80"/>
                    </a:cubicBezTo>
                    <a:cubicBezTo>
                      <a:pt x="104" y="80"/>
                      <a:pt x="105" y="80"/>
                      <a:pt x="105" y="80"/>
                    </a:cubicBezTo>
                    <a:cubicBezTo>
                      <a:pt x="105" y="80"/>
                      <a:pt x="105" y="80"/>
                      <a:pt x="105" y="80"/>
                    </a:cubicBezTo>
                    <a:cubicBezTo>
                      <a:pt x="106" y="80"/>
                      <a:pt x="106" y="80"/>
                      <a:pt x="106" y="80"/>
                    </a:cubicBezTo>
                    <a:cubicBezTo>
                      <a:pt x="106" y="80"/>
                      <a:pt x="106" y="81"/>
                      <a:pt x="106" y="81"/>
                    </a:cubicBezTo>
                    <a:cubicBezTo>
                      <a:pt x="106" y="81"/>
                      <a:pt x="106" y="81"/>
                      <a:pt x="106" y="81"/>
                    </a:cubicBezTo>
                    <a:cubicBezTo>
                      <a:pt x="106" y="82"/>
                      <a:pt x="106" y="82"/>
                      <a:pt x="107" y="82"/>
                    </a:cubicBezTo>
                    <a:cubicBezTo>
                      <a:pt x="107" y="82"/>
                      <a:pt x="107" y="82"/>
                      <a:pt x="107" y="82"/>
                    </a:cubicBezTo>
                    <a:cubicBezTo>
                      <a:pt x="108" y="82"/>
                      <a:pt x="108" y="82"/>
                      <a:pt x="108" y="82"/>
                    </a:cubicBezTo>
                    <a:cubicBezTo>
                      <a:pt x="109" y="82"/>
                      <a:pt x="109" y="82"/>
                      <a:pt x="109" y="82"/>
                    </a:cubicBezTo>
                    <a:cubicBezTo>
                      <a:pt x="109" y="82"/>
                      <a:pt x="109" y="82"/>
                      <a:pt x="109" y="82"/>
                    </a:cubicBezTo>
                    <a:cubicBezTo>
                      <a:pt x="110" y="82"/>
                      <a:pt x="110" y="82"/>
                      <a:pt x="110" y="83"/>
                    </a:cubicBezTo>
                    <a:cubicBezTo>
                      <a:pt x="110" y="83"/>
                      <a:pt x="110" y="83"/>
                      <a:pt x="110" y="83"/>
                    </a:cubicBezTo>
                    <a:cubicBezTo>
                      <a:pt x="110" y="83"/>
                      <a:pt x="110" y="83"/>
                      <a:pt x="111" y="83"/>
                    </a:cubicBezTo>
                    <a:cubicBezTo>
                      <a:pt x="111" y="83"/>
                      <a:pt x="111" y="83"/>
                      <a:pt x="111" y="83"/>
                    </a:cubicBezTo>
                    <a:cubicBezTo>
                      <a:pt x="112" y="83"/>
                      <a:pt x="112" y="83"/>
                      <a:pt x="112" y="83"/>
                    </a:cubicBezTo>
                    <a:cubicBezTo>
                      <a:pt x="112" y="83"/>
                      <a:pt x="112" y="83"/>
                      <a:pt x="112" y="83"/>
                    </a:cubicBezTo>
                    <a:cubicBezTo>
                      <a:pt x="112" y="83"/>
                      <a:pt x="112" y="83"/>
                      <a:pt x="112" y="83"/>
                    </a:cubicBezTo>
                    <a:cubicBezTo>
                      <a:pt x="112" y="83"/>
                      <a:pt x="112" y="84"/>
                      <a:pt x="113" y="84"/>
                    </a:cubicBezTo>
                    <a:cubicBezTo>
                      <a:pt x="113" y="84"/>
                      <a:pt x="113" y="84"/>
                      <a:pt x="113" y="84"/>
                    </a:cubicBezTo>
                    <a:cubicBezTo>
                      <a:pt x="114" y="84"/>
                      <a:pt x="114" y="84"/>
                      <a:pt x="114" y="84"/>
                    </a:cubicBezTo>
                    <a:cubicBezTo>
                      <a:pt x="114" y="84"/>
                      <a:pt x="114" y="83"/>
                      <a:pt x="115" y="83"/>
                    </a:cubicBezTo>
                    <a:cubicBezTo>
                      <a:pt x="115" y="83"/>
                      <a:pt x="115" y="83"/>
                      <a:pt x="115" y="84"/>
                    </a:cubicBezTo>
                    <a:cubicBezTo>
                      <a:pt x="115" y="84"/>
                      <a:pt x="115" y="84"/>
                      <a:pt x="116" y="84"/>
                    </a:cubicBezTo>
                    <a:cubicBezTo>
                      <a:pt x="116" y="84"/>
                      <a:pt x="116" y="84"/>
                      <a:pt x="116" y="84"/>
                    </a:cubicBezTo>
                    <a:cubicBezTo>
                      <a:pt x="116" y="83"/>
                      <a:pt x="116" y="83"/>
                      <a:pt x="116" y="83"/>
                    </a:cubicBezTo>
                    <a:cubicBezTo>
                      <a:pt x="116" y="83"/>
                      <a:pt x="116" y="83"/>
                      <a:pt x="116" y="84"/>
                    </a:cubicBezTo>
                    <a:cubicBezTo>
                      <a:pt x="116" y="84"/>
                      <a:pt x="116" y="84"/>
                      <a:pt x="116" y="84"/>
                    </a:cubicBezTo>
                    <a:cubicBezTo>
                      <a:pt x="116" y="84"/>
                      <a:pt x="116" y="84"/>
                      <a:pt x="116" y="84"/>
                    </a:cubicBezTo>
                    <a:cubicBezTo>
                      <a:pt x="116" y="84"/>
                      <a:pt x="116" y="84"/>
                      <a:pt x="116" y="84"/>
                    </a:cubicBezTo>
                    <a:cubicBezTo>
                      <a:pt x="116" y="84"/>
                      <a:pt x="117" y="84"/>
                      <a:pt x="117" y="84"/>
                    </a:cubicBezTo>
                    <a:cubicBezTo>
                      <a:pt x="117" y="84"/>
                      <a:pt x="116" y="84"/>
                      <a:pt x="116" y="85"/>
                    </a:cubicBezTo>
                    <a:cubicBezTo>
                      <a:pt x="116" y="85"/>
                      <a:pt x="117" y="85"/>
                      <a:pt x="117" y="85"/>
                    </a:cubicBezTo>
                    <a:cubicBezTo>
                      <a:pt x="117" y="85"/>
                      <a:pt x="116" y="85"/>
                      <a:pt x="116" y="85"/>
                    </a:cubicBezTo>
                    <a:cubicBezTo>
                      <a:pt x="116" y="85"/>
                      <a:pt x="116" y="85"/>
                      <a:pt x="116" y="85"/>
                    </a:cubicBezTo>
                    <a:cubicBezTo>
                      <a:pt x="117" y="85"/>
                      <a:pt x="117" y="85"/>
                      <a:pt x="117" y="85"/>
                    </a:cubicBezTo>
                    <a:cubicBezTo>
                      <a:pt x="117" y="86"/>
                      <a:pt x="117" y="86"/>
                      <a:pt x="117" y="86"/>
                    </a:cubicBezTo>
                    <a:cubicBezTo>
                      <a:pt x="117" y="86"/>
                      <a:pt x="117" y="86"/>
                      <a:pt x="117" y="86"/>
                    </a:cubicBezTo>
                    <a:cubicBezTo>
                      <a:pt x="117" y="86"/>
                      <a:pt x="117" y="86"/>
                      <a:pt x="117" y="86"/>
                    </a:cubicBezTo>
                    <a:cubicBezTo>
                      <a:pt x="117" y="86"/>
                      <a:pt x="118" y="86"/>
                      <a:pt x="118" y="86"/>
                    </a:cubicBezTo>
                    <a:cubicBezTo>
                      <a:pt x="118" y="86"/>
                      <a:pt x="118" y="86"/>
                      <a:pt x="118" y="87"/>
                    </a:cubicBezTo>
                    <a:cubicBezTo>
                      <a:pt x="118" y="87"/>
                      <a:pt x="118" y="87"/>
                      <a:pt x="118" y="87"/>
                    </a:cubicBezTo>
                    <a:cubicBezTo>
                      <a:pt x="118" y="87"/>
                      <a:pt x="118" y="87"/>
                      <a:pt x="118" y="87"/>
                    </a:cubicBezTo>
                    <a:cubicBezTo>
                      <a:pt x="118" y="87"/>
                      <a:pt x="118" y="87"/>
                      <a:pt x="118" y="88"/>
                    </a:cubicBezTo>
                    <a:cubicBezTo>
                      <a:pt x="118" y="88"/>
                      <a:pt x="118" y="88"/>
                      <a:pt x="118" y="88"/>
                    </a:cubicBezTo>
                    <a:cubicBezTo>
                      <a:pt x="118" y="88"/>
                      <a:pt x="118" y="88"/>
                      <a:pt x="118" y="88"/>
                    </a:cubicBezTo>
                    <a:cubicBezTo>
                      <a:pt x="118" y="88"/>
                      <a:pt x="118" y="88"/>
                      <a:pt x="118" y="88"/>
                    </a:cubicBezTo>
                    <a:cubicBezTo>
                      <a:pt x="118" y="88"/>
                      <a:pt x="118" y="88"/>
                      <a:pt x="118" y="88"/>
                    </a:cubicBezTo>
                    <a:cubicBezTo>
                      <a:pt x="118" y="89"/>
                      <a:pt x="119" y="89"/>
                      <a:pt x="119" y="89"/>
                    </a:cubicBezTo>
                    <a:cubicBezTo>
                      <a:pt x="119" y="89"/>
                      <a:pt x="119" y="89"/>
                      <a:pt x="119" y="89"/>
                    </a:cubicBezTo>
                    <a:cubicBezTo>
                      <a:pt x="119" y="89"/>
                      <a:pt x="119" y="89"/>
                      <a:pt x="119" y="89"/>
                    </a:cubicBezTo>
                    <a:cubicBezTo>
                      <a:pt x="119" y="89"/>
                      <a:pt x="119" y="89"/>
                      <a:pt x="119" y="89"/>
                    </a:cubicBezTo>
                    <a:cubicBezTo>
                      <a:pt x="119" y="89"/>
                      <a:pt x="120" y="89"/>
                      <a:pt x="120" y="89"/>
                    </a:cubicBezTo>
                    <a:cubicBezTo>
                      <a:pt x="120" y="89"/>
                      <a:pt x="120" y="89"/>
                      <a:pt x="120" y="89"/>
                    </a:cubicBezTo>
                    <a:cubicBezTo>
                      <a:pt x="120" y="89"/>
                      <a:pt x="120" y="89"/>
                      <a:pt x="120" y="89"/>
                    </a:cubicBezTo>
                    <a:cubicBezTo>
                      <a:pt x="120" y="89"/>
                      <a:pt x="120" y="89"/>
                      <a:pt x="120" y="89"/>
                    </a:cubicBezTo>
                    <a:cubicBezTo>
                      <a:pt x="120" y="89"/>
                      <a:pt x="120" y="89"/>
                      <a:pt x="120" y="89"/>
                    </a:cubicBezTo>
                    <a:cubicBezTo>
                      <a:pt x="121" y="89"/>
                      <a:pt x="121" y="89"/>
                      <a:pt x="121" y="90"/>
                    </a:cubicBezTo>
                    <a:cubicBezTo>
                      <a:pt x="121" y="90"/>
                      <a:pt x="121" y="90"/>
                      <a:pt x="121" y="90"/>
                    </a:cubicBezTo>
                    <a:cubicBezTo>
                      <a:pt x="121" y="90"/>
                      <a:pt x="121" y="90"/>
                      <a:pt x="121" y="90"/>
                    </a:cubicBezTo>
                    <a:cubicBezTo>
                      <a:pt x="122" y="90"/>
                      <a:pt x="122" y="89"/>
                      <a:pt x="122" y="89"/>
                    </a:cubicBezTo>
                    <a:cubicBezTo>
                      <a:pt x="122" y="89"/>
                      <a:pt x="122" y="89"/>
                      <a:pt x="122" y="89"/>
                    </a:cubicBezTo>
                    <a:cubicBezTo>
                      <a:pt x="123" y="89"/>
                      <a:pt x="123" y="89"/>
                      <a:pt x="123" y="89"/>
                    </a:cubicBezTo>
                    <a:cubicBezTo>
                      <a:pt x="123" y="89"/>
                      <a:pt x="124" y="89"/>
                      <a:pt x="124" y="89"/>
                    </a:cubicBezTo>
                    <a:cubicBezTo>
                      <a:pt x="124" y="89"/>
                      <a:pt x="124" y="89"/>
                      <a:pt x="124" y="89"/>
                    </a:cubicBezTo>
                    <a:cubicBezTo>
                      <a:pt x="124" y="89"/>
                      <a:pt x="125" y="89"/>
                      <a:pt x="125" y="89"/>
                    </a:cubicBezTo>
                    <a:cubicBezTo>
                      <a:pt x="125" y="89"/>
                      <a:pt x="125" y="89"/>
                      <a:pt x="125" y="89"/>
                    </a:cubicBezTo>
                    <a:cubicBezTo>
                      <a:pt x="125" y="89"/>
                      <a:pt x="125" y="89"/>
                      <a:pt x="125" y="89"/>
                    </a:cubicBezTo>
                    <a:cubicBezTo>
                      <a:pt x="126" y="89"/>
                      <a:pt x="126" y="89"/>
                      <a:pt x="126" y="89"/>
                    </a:cubicBezTo>
                    <a:cubicBezTo>
                      <a:pt x="126" y="88"/>
                      <a:pt x="126" y="88"/>
                      <a:pt x="126" y="89"/>
                    </a:cubicBezTo>
                    <a:cubicBezTo>
                      <a:pt x="126" y="89"/>
                      <a:pt x="126" y="89"/>
                      <a:pt x="126" y="89"/>
                    </a:cubicBezTo>
                    <a:cubicBezTo>
                      <a:pt x="126" y="89"/>
                      <a:pt x="127" y="89"/>
                      <a:pt x="127" y="89"/>
                    </a:cubicBezTo>
                    <a:cubicBezTo>
                      <a:pt x="127" y="89"/>
                      <a:pt x="127" y="89"/>
                      <a:pt x="127" y="89"/>
                    </a:cubicBezTo>
                    <a:cubicBezTo>
                      <a:pt x="127" y="89"/>
                      <a:pt x="127" y="89"/>
                      <a:pt x="128" y="89"/>
                    </a:cubicBezTo>
                    <a:cubicBezTo>
                      <a:pt x="128" y="89"/>
                      <a:pt x="127" y="90"/>
                      <a:pt x="128" y="90"/>
                    </a:cubicBezTo>
                    <a:cubicBezTo>
                      <a:pt x="128" y="90"/>
                      <a:pt x="128" y="89"/>
                      <a:pt x="128" y="90"/>
                    </a:cubicBezTo>
                    <a:cubicBezTo>
                      <a:pt x="129" y="90"/>
                      <a:pt x="129" y="90"/>
                      <a:pt x="129" y="90"/>
                    </a:cubicBezTo>
                    <a:cubicBezTo>
                      <a:pt x="129" y="90"/>
                      <a:pt x="129" y="91"/>
                      <a:pt x="129" y="91"/>
                    </a:cubicBezTo>
                    <a:cubicBezTo>
                      <a:pt x="129" y="91"/>
                      <a:pt x="129" y="91"/>
                      <a:pt x="129" y="91"/>
                    </a:cubicBezTo>
                    <a:cubicBezTo>
                      <a:pt x="129" y="91"/>
                      <a:pt x="129" y="92"/>
                      <a:pt x="129" y="92"/>
                    </a:cubicBezTo>
                    <a:cubicBezTo>
                      <a:pt x="129" y="92"/>
                      <a:pt x="128" y="92"/>
                      <a:pt x="128" y="92"/>
                    </a:cubicBezTo>
                    <a:cubicBezTo>
                      <a:pt x="128" y="93"/>
                      <a:pt x="128" y="93"/>
                      <a:pt x="128" y="93"/>
                    </a:cubicBezTo>
                    <a:cubicBezTo>
                      <a:pt x="128" y="93"/>
                      <a:pt x="128" y="93"/>
                      <a:pt x="128" y="93"/>
                    </a:cubicBezTo>
                    <a:cubicBezTo>
                      <a:pt x="128" y="93"/>
                      <a:pt x="128" y="94"/>
                      <a:pt x="128" y="94"/>
                    </a:cubicBezTo>
                    <a:cubicBezTo>
                      <a:pt x="128" y="94"/>
                      <a:pt x="128" y="94"/>
                      <a:pt x="128" y="94"/>
                    </a:cubicBezTo>
                    <a:cubicBezTo>
                      <a:pt x="128" y="94"/>
                      <a:pt x="128" y="94"/>
                      <a:pt x="128" y="94"/>
                    </a:cubicBezTo>
                    <a:cubicBezTo>
                      <a:pt x="128" y="94"/>
                      <a:pt x="128" y="94"/>
                      <a:pt x="128" y="95"/>
                    </a:cubicBezTo>
                    <a:cubicBezTo>
                      <a:pt x="128" y="95"/>
                      <a:pt x="128" y="95"/>
                      <a:pt x="128" y="95"/>
                    </a:cubicBezTo>
                    <a:cubicBezTo>
                      <a:pt x="128" y="95"/>
                      <a:pt x="128" y="94"/>
                      <a:pt x="128" y="94"/>
                    </a:cubicBezTo>
                    <a:cubicBezTo>
                      <a:pt x="128" y="94"/>
                      <a:pt x="128" y="94"/>
                      <a:pt x="128" y="94"/>
                    </a:cubicBezTo>
                    <a:cubicBezTo>
                      <a:pt x="128" y="94"/>
                      <a:pt x="128" y="95"/>
                      <a:pt x="129" y="95"/>
                    </a:cubicBezTo>
                    <a:cubicBezTo>
                      <a:pt x="129" y="95"/>
                      <a:pt x="129" y="95"/>
                      <a:pt x="129" y="95"/>
                    </a:cubicBezTo>
                    <a:cubicBezTo>
                      <a:pt x="129" y="95"/>
                      <a:pt x="129" y="95"/>
                      <a:pt x="129" y="95"/>
                    </a:cubicBezTo>
                    <a:cubicBezTo>
                      <a:pt x="129" y="95"/>
                      <a:pt x="129" y="96"/>
                      <a:pt x="129" y="96"/>
                    </a:cubicBezTo>
                    <a:cubicBezTo>
                      <a:pt x="129" y="96"/>
                      <a:pt x="129" y="96"/>
                      <a:pt x="130" y="96"/>
                    </a:cubicBezTo>
                    <a:cubicBezTo>
                      <a:pt x="130" y="96"/>
                      <a:pt x="130" y="96"/>
                      <a:pt x="130" y="96"/>
                    </a:cubicBezTo>
                    <a:cubicBezTo>
                      <a:pt x="130" y="96"/>
                      <a:pt x="130" y="96"/>
                      <a:pt x="130" y="96"/>
                    </a:cubicBezTo>
                    <a:close/>
                    <a:moveTo>
                      <a:pt x="126" y="84"/>
                    </a:moveTo>
                    <a:cubicBezTo>
                      <a:pt x="126" y="84"/>
                      <a:pt x="126" y="84"/>
                      <a:pt x="126" y="84"/>
                    </a:cubicBezTo>
                    <a:cubicBezTo>
                      <a:pt x="126" y="84"/>
                      <a:pt x="126" y="84"/>
                      <a:pt x="126" y="84"/>
                    </a:cubicBezTo>
                    <a:cubicBezTo>
                      <a:pt x="126" y="84"/>
                      <a:pt x="126" y="84"/>
                      <a:pt x="126" y="84"/>
                    </a:cubicBezTo>
                    <a:cubicBezTo>
                      <a:pt x="127" y="84"/>
                      <a:pt x="126" y="84"/>
                      <a:pt x="126" y="84"/>
                    </a:cubicBezTo>
                    <a:cubicBezTo>
                      <a:pt x="126" y="84"/>
                      <a:pt x="126" y="84"/>
                      <a:pt x="126" y="84"/>
                    </a:cubicBezTo>
                    <a:cubicBezTo>
                      <a:pt x="126" y="84"/>
                      <a:pt x="126" y="84"/>
                      <a:pt x="125" y="83"/>
                    </a:cubicBezTo>
                    <a:cubicBezTo>
                      <a:pt x="125" y="83"/>
                      <a:pt x="125" y="84"/>
                      <a:pt x="124" y="84"/>
                    </a:cubicBezTo>
                    <a:cubicBezTo>
                      <a:pt x="124" y="84"/>
                      <a:pt x="123" y="84"/>
                      <a:pt x="123" y="84"/>
                    </a:cubicBezTo>
                    <a:cubicBezTo>
                      <a:pt x="122" y="84"/>
                      <a:pt x="122" y="84"/>
                      <a:pt x="121" y="84"/>
                    </a:cubicBezTo>
                    <a:cubicBezTo>
                      <a:pt x="121" y="84"/>
                      <a:pt x="120" y="84"/>
                      <a:pt x="120" y="84"/>
                    </a:cubicBezTo>
                    <a:cubicBezTo>
                      <a:pt x="120" y="84"/>
                      <a:pt x="119" y="84"/>
                      <a:pt x="119" y="84"/>
                    </a:cubicBezTo>
                    <a:cubicBezTo>
                      <a:pt x="119" y="84"/>
                      <a:pt x="118" y="84"/>
                      <a:pt x="118" y="84"/>
                    </a:cubicBezTo>
                    <a:cubicBezTo>
                      <a:pt x="118" y="84"/>
                      <a:pt x="118" y="84"/>
                      <a:pt x="118" y="84"/>
                    </a:cubicBezTo>
                    <a:cubicBezTo>
                      <a:pt x="118" y="84"/>
                      <a:pt x="118" y="84"/>
                      <a:pt x="117" y="84"/>
                    </a:cubicBezTo>
                    <a:cubicBezTo>
                      <a:pt x="117" y="84"/>
                      <a:pt x="117" y="84"/>
                      <a:pt x="117" y="85"/>
                    </a:cubicBezTo>
                    <a:cubicBezTo>
                      <a:pt x="117" y="85"/>
                      <a:pt x="117" y="85"/>
                      <a:pt x="117" y="85"/>
                    </a:cubicBezTo>
                    <a:cubicBezTo>
                      <a:pt x="117" y="85"/>
                      <a:pt x="117" y="85"/>
                      <a:pt x="117" y="85"/>
                    </a:cubicBezTo>
                    <a:cubicBezTo>
                      <a:pt x="117" y="85"/>
                      <a:pt x="117" y="85"/>
                      <a:pt x="117" y="85"/>
                    </a:cubicBezTo>
                    <a:cubicBezTo>
                      <a:pt x="117" y="85"/>
                      <a:pt x="117" y="85"/>
                      <a:pt x="117" y="85"/>
                    </a:cubicBezTo>
                    <a:cubicBezTo>
                      <a:pt x="117" y="85"/>
                      <a:pt x="117" y="85"/>
                      <a:pt x="117" y="85"/>
                    </a:cubicBezTo>
                    <a:cubicBezTo>
                      <a:pt x="117" y="86"/>
                      <a:pt x="117" y="85"/>
                      <a:pt x="118" y="85"/>
                    </a:cubicBezTo>
                    <a:cubicBezTo>
                      <a:pt x="118" y="85"/>
                      <a:pt x="118" y="85"/>
                      <a:pt x="118" y="86"/>
                    </a:cubicBezTo>
                    <a:cubicBezTo>
                      <a:pt x="118" y="86"/>
                      <a:pt x="118" y="86"/>
                      <a:pt x="119" y="86"/>
                    </a:cubicBezTo>
                    <a:cubicBezTo>
                      <a:pt x="119" y="86"/>
                      <a:pt x="119" y="86"/>
                      <a:pt x="119" y="86"/>
                    </a:cubicBezTo>
                    <a:cubicBezTo>
                      <a:pt x="119" y="86"/>
                      <a:pt x="120" y="86"/>
                      <a:pt x="120" y="86"/>
                    </a:cubicBezTo>
                    <a:cubicBezTo>
                      <a:pt x="120" y="86"/>
                      <a:pt x="120" y="86"/>
                      <a:pt x="121" y="86"/>
                    </a:cubicBezTo>
                    <a:cubicBezTo>
                      <a:pt x="121" y="86"/>
                      <a:pt x="121" y="86"/>
                      <a:pt x="121" y="86"/>
                    </a:cubicBezTo>
                    <a:cubicBezTo>
                      <a:pt x="122" y="86"/>
                      <a:pt x="122" y="86"/>
                      <a:pt x="122" y="86"/>
                    </a:cubicBezTo>
                    <a:cubicBezTo>
                      <a:pt x="122" y="86"/>
                      <a:pt x="122" y="86"/>
                      <a:pt x="123" y="86"/>
                    </a:cubicBezTo>
                    <a:cubicBezTo>
                      <a:pt x="123" y="86"/>
                      <a:pt x="123" y="86"/>
                      <a:pt x="123" y="86"/>
                    </a:cubicBezTo>
                    <a:cubicBezTo>
                      <a:pt x="123" y="86"/>
                      <a:pt x="123" y="85"/>
                      <a:pt x="123" y="85"/>
                    </a:cubicBezTo>
                    <a:cubicBezTo>
                      <a:pt x="123" y="85"/>
                      <a:pt x="123" y="85"/>
                      <a:pt x="123" y="85"/>
                    </a:cubicBezTo>
                    <a:cubicBezTo>
                      <a:pt x="123" y="85"/>
                      <a:pt x="124" y="85"/>
                      <a:pt x="124" y="85"/>
                    </a:cubicBezTo>
                    <a:cubicBezTo>
                      <a:pt x="124" y="85"/>
                      <a:pt x="124" y="85"/>
                      <a:pt x="124" y="85"/>
                    </a:cubicBezTo>
                    <a:cubicBezTo>
                      <a:pt x="124" y="85"/>
                      <a:pt x="124" y="85"/>
                      <a:pt x="125" y="85"/>
                    </a:cubicBezTo>
                    <a:cubicBezTo>
                      <a:pt x="125" y="85"/>
                      <a:pt x="125" y="85"/>
                      <a:pt x="125" y="85"/>
                    </a:cubicBezTo>
                    <a:cubicBezTo>
                      <a:pt x="125" y="85"/>
                      <a:pt x="125" y="85"/>
                      <a:pt x="125" y="85"/>
                    </a:cubicBezTo>
                    <a:cubicBezTo>
                      <a:pt x="125" y="85"/>
                      <a:pt x="125" y="85"/>
                      <a:pt x="125" y="85"/>
                    </a:cubicBezTo>
                    <a:cubicBezTo>
                      <a:pt x="125" y="85"/>
                      <a:pt x="125" y="85"/>
                      <a:pt x="125" y="85"/>
                    </a:cubicBezTo>
                    <a:cubicBezTo>
                      <a:pt x="125" y="85"/>
                      <a:pt x="125" y="85"/>
                      <a:pt x="125" y="85"/>
                    </a:cubicBezTo>
                    <a:cubicBezTo>
                      <a:pt x="125" y="85"/>
                      <a:pt x="125" y="85"/>
                      <a:pt x="125" y="85"/>
                    </a:cubicBezTo>
                    <a:cubicBezTo>
                      <a:pt x="126" y="85"/>
                      <a:pt x="126" y="85"/>
                      <a:pt x="126" y="85"/>
                    </a:cubicBezTo>
                    <a:cubicBezTo>
                      <a:pt x="126" y="85"/>
                      <a:pt x="126" y="85"/>
                      <a:pt x="126" y="85"/>
                    </a:cubicBezTo>
                    <a:cubicBezTo>
                      <a:pt x="126" y="85"/>
                      <a:pt x="126" y="85"/>
                      <a:pt x="126" y="85"/>
                    </a:cubicBezTo>
                    <a:cubicBezTo>
                      <a:pt x="126" y="85"/>
                      <a:pt x="126" y="85"/>
                      <a:pt x="125" y="85"/>
                    </a:cubicBezTo>
                    <a:cubicBezTo>
                      <a:pt x="125" y="85"/>
                      <a:pt x="126" y="85"/>
                      <a:pt x="126" y="84"/>
                    </a:cubicBezTo>
                    <a:close/>
                    <a:moveTo>
                      <a:pt x="47" y="73"/>
                    </a:moveTo>
                    <a:cubicBezTo>
                      <a:pt x="47" y="73"/>
                      <a:pt x="47" y="73"/>
                      <a:pt x="47" y="73"/>
                    </a:cubicBezTo>
                    <a:cubicBezTo>
                      <a:pt x="47" y="73"/>
                      <a:pt x="47" y="73"/>
                      <a:pt x="47" y="73"/>
                    </a:cubicBezTo>
                    <a:cubicBezTo>
                      <a:pt x="47" y="73"/>
                      <a:pt x="47" y="73"/>
                      <a:pt x="47" y="73"/>
                    </a:cubicBezTo>
                    <a:cubicBezTo>
                      <a:pt x="47" y="73"/>
                      <a:pt x="47" y="73"/>
                      <a:pt x="46" y="73"/>
                    </a:cubicBezTo>
                    <a:cubicBezTo>
                      <a:pt x="46" y="73"/>
                      <a:pt x="46" y="73"/>
                      <a:pt x="46" y="73"/>
                    </a:cubicBezTo>
                    <a:cubicBezTo>
                      <a:pt x="46" y="73"/>
                      <a:pt x="46" y="73"/>
                      <a:pt x="46" y="73"/>
                    </a:cubicBezTo>
                    <a:cubicBezTo>
                      <a:pt x="46" y="73"/>
                      <a:pt x="46" y="73"/>
                      <a:pt x="46" y="73"/>
                    </a:cubicBezTo>
                    <a:cubicBezTo>
                      <a:pt x="46" y="73"/>
                      <a:pt x="46" y="73"/>
                      <a:pt x="46" y="73"/>
                    </a:cubicBezTo>
                    <a:cubicBezTo>
                      <a:pt x="46" y="73"/>
                      <a:pt x="46" y="73"/>
                      <a:pt x="46" y="73"/>
                    </a:cubicBezTo>
                    <a:cubicBezTo>
                      <a:pt x="46" y="74"/>
                      <a:pt x="46" y="74"/>
                      <a:pt x="47" y="74"/>
                    </a:cubicBezTo>
                    <a:cubicBezTo>
                      <a:pt x="47" y="74"/>
                      <a:pt x="47" y="74"/>
                      <a:pt x="47" y="74"/>
                    </a:cubicBezTo>
                    <a:cubicBezTo>
                      <a:pt x="47" y="74"/>
                      <a:pt x="47" y="74"/>
                      <a:pt x="47" y="74"/>
                    </a:cubicBezTo>
                    <a:cubicBezTo>
                      <a:pt x="47" y="74"/>
                      <a:pt x="47" y="74"/>
                      <a:pt x="47" y="74"/>
                    </a:cubicBezTo>
                    <a:cubicBezTo>
                      <a:pt x="47" y="74"/>
                      <a:pt x="47" y="74"/>
                      <a:pt x="48" y="74"/>
                    </a:cubicBezTo>
                    <a:cubicBezTo>
                      <a:pt x="48" y="74"/>
                      <a:pt x="48" y="74"/>
                      <a:pt x="48" y="74"/>
                    </a:cubicBezTo>
                    <a:cubicBezTo>
                      <a:pt x="48" y="74"/>
                      <a:pt x="48" y="74"/>
                      <a:pt x="48" y="74"/>
                    </a:cubicBezTo>
                    <a:cubicBezTo>
                      <a:pt x="48" y="74"/>
                      <a:pt x="48" y="74"/>
                      <a:pt x="48" y="74"/>
                    </a:cubicBezTo>
                    <a:cubicBezTo>
                      <a:pt x="48" y="74"/>
                      <a:pt x="48" y="74"/>
                      <a:pt x="48" y="74"/>
                    </a:cubicBezTo>
                    <a:cubicBezTo>
                      <a:pt x="48" y="74"/>
                      <a:pt x="48" y="74"/>
                      <a:pt x="48" y="73"/>
                    </a:cubicBezTo>
                    <a:cubicBezTo>
                      <a:pt x="48" y="73"/>
                      <a:pt x="48" y="73"/>
                      <a:pt x="47" y="73"/>
                    </a:cubicBezTo>
                    <a:close/>
                    <a:moveTo>
                      <a:pt x="67" y="82"/>
                    </a:moveTo>
                    <a:cubicBezTo>
                      <a:pt x="67" y="82"/>
                      <a:pt x="67" y="82"/>
                      <a:pt x="67" y="81"/>
                    </a:cubicBezTo>
                    <a:cubicBezTo>
                      <a:pt x="67" y="81"/>
                      <a:pt x="67" y="81"/>
                      <a:pt x="67" y="81"/>
                    </a:cubicBezTo>
                    <a:cubicBezTo>
                      <a:pt x="67" y="81"/>
                      <a:pt x="67" y="81"/>
                      <a:pt x="67" y="81"/>
                    </a:cubicBezTo>
                    <a:cubicBezTo>
                      <a:pt x="67" y="81"/>
                      <a:pt x="66" y="81"/>
                      <a:pt x="66" y="81"/>
                    </a:cubicBezTo>
                    <a:cubicBezTo>
                      <a:pt x="66" y="81"/>
                      <a:pt x="66" y="81"/>
                      <a:pt x="66" y="81"/>
                    </a:cubicBezTo>
                    <a:cubicBezTo>
                      <a:pt x="66" y="81"/>
                      <a:pt x="66" y="81"/>
                      <a:pt x="66" y="82"/>
                    </a:cubicBezTo>
                    <a:cubicBezTo>
                      <a:pt x="66" y="82"/>
                      <a:pt x="66" y="82"/>
                      <a:pt x="66" y="82"/>
                    </a:cubicBezTo>
                    <a:cubicBezTo>
                      <a:pt x="66" y="82"/>
                      <a:pt x="66" y="82"/>
                      <a:pt x="66" y="82"/>
                    </a:cubicBezTo>
                    <a:cubicBezTo>
                      <a:pt x="66" y="82"/>
                      <a:pt x="66" y="82"/>
                      <a:pt x="66" y="82"/>
                    </a:cubicBezTo>
                    <a:cubicBezTo>
                      <a:pt x="66" y="82"/>
                      <a:pt x="66" y="82"/>
                      <a:pt x="66" y="82"/>
                    </a:cubicBezTo>
                    <a:cubicBezTo>
                      <a:pt x="66" y="82"/>
                      <a:pt x="66" y="82"/>
                      <a:pt x="66" y="82"/>
                    </a:cubicBezTo>
                    <a:cubicBezTo>
                      <a:pt x="66" y="82"/>
                      <a:pt x="66" y="82"/>
                      <a:pt x="66" y="82"/>
                    </a:cubicBezTo>
                    <a:cubicBezTo>
                      <a:pt x="67" y="82"/>
                      <a:pt x="67" y="82"/>
                      <a:pt x="67" y="82"/>
                    </a:cubicBezTo>
                    <a:close/>
                    <a:moveTo>
                      <a:pt x="82" y="57"/>
                    </a:moveTo>
                    <a:cubicBezTo>
                      <a:pt x="83" y="57"/>
                      <a:pt x="82" y="57"/>
                      <a:pt x="82" y="58"/>
                    </a:cubicBezTo>
                    <a:cubicBezTo>
                      <a:pt x="82" y="58"/>
                      <a:pt x="82" y="58"/>
                      <a:pt x="82" y="58"/>
                    </a:cubicBezTo>
                    <a:cubicBezTo>
                      <a:pt x="83" y="58"/>
                      <a:pt x="83" y="59"/>
                      <a:pt x="83" y="59"/>
                    </a:cubicBezTo>
                    <a:cubicBezTo>
                      <a:pt x="83" y="59"/>
                      <a:pt x="82" y="59"/>
                      <a:pt x="82" y="59"/>
                    </a:cubicBezTo>
                    <a:cubicBezTo>
                      <a:pt x="82" y="59"/>
                      <a:pt x="83" y="59"/>
                      <a:pt x="83" y="59"/>
                    </a:cubicBezTo>
                    <a:cubicBezTo>
                      <a:pt x="83" y="59"/>
                      <a:pt x="83" y="59"/>
                      <a:pt x="83" y="59"/>
                    </a:cubicBezTo>
                    <a:cubicBezTo>
                      <a:pt x="83" y="59"/>
                      <a:pt x="84" y="59"/>
                      <a:pt x="84" y="59"/>
                    </a:cubicBezTo>
                    <a:cubicBezTo>
                      <a:pt x="84" y="59"/>
                      <a:pt x="84" y="59"/>
                      <a:pt x="84" y="59"/>
                    </a:cubicBezTo>
                    <a:cubicBezTo>
                      <a:pt x="84" y="58"/>
                      <a:pt x="84" y="58"/>
                      <a:pt x="84" y="58"/>
                    </a:cubicBezTo>
                    <a:cubicBezTo>
                      <a:pt x="84" y="58"/>
                      <a:pt x="84" y="58"/>
                      <a:pt x="84" y="58"/>
                    </a:cubicBezTo>
                    <a:cubicBezTo>
                      <a:pt x="84" y="58"/>
                      <a:pt x="84" y="58"/>
                      <a:pt x="84" y="58"/>
                    </a:cubicBezTo>
                    <a:cubicBezTo>
                      <a:pt x="84" y="58"/>
                      <a:pt x="84" y="58"/>
                      <a:pt x="84" y="58"/>
                    </a:cubicBezTo>
                    <a:cubicBezTo>
                      <a:pt x="85" y="59"/>
                      <a:pt x="85" y="58"/>
                      <a:pt x="85" y="59"/>
                    </a:cubicBezTo>
                    <a:cubicBezTo>
                      <a:pt x="85" y="59"/>
                      <a:pt x="85" y="59"/>
                      <a:pt x="85" y="59"/>
                    </a:cubicBezTo>
                    <a:cubicBezTo>
                      <a:pt x="85" y="59"/>
                      <a:pt x="85" y="59"/>
                      <a:pt x="85" y="59"/>
                    </a:cubicBezTo>
                    <a:cubicBezTo>
                      <a:pt x="85" y="59"/>
                      <a:pt x="85" y="59"/>
                      <a:pt x="85" y="59"/>
                    </a:cubicBezTo>
                    <a:cubicBezTo>
                      <a:pt x="85" y="59"/>
                      <a:pt x="85" y="59"/>
                      <a:pt x="86" y="59"/>
                    </a:cubicBezTo>
                    <a:cubicBezTo>
                      <a:pt x="86" y="59"/>
                      <a:pt x="86" y="59"/>
                      <a:pt x="86" y="59"/>
                    </a:cubicBezTo>
                    <a:cubicBezTo>
                      <a:pt x="86" y="59"/>
                      <a:pt x="86" y="59"/>
                      <a:pt x="86" y="59"/>
                    </a:cubicBezTo>
                    <a:cubicBezTo>
                      <a:pt x="86" y="59"/>
                      <a:pt x="86" y="59"/>
                      <a:pt x="86" y="59"/>
                    </a:cubicBezTo>
                    <a:cubicBezTo>
                      <a:pt x="86" y="59"/>
                      <a:pt x="86" y="59"/>
                      <a:pt x="86" y="59"/>
                    </a:cubicBezTo>
                    <a:cubicBezTo>
                      <a:pt x="86" y="59"/>
                      <a:pt x="86" y="59"/>
                      <a:pt x="86" y="59"/>
                    </a:cubicBezTo>
                    <a:cubicBezTo>
                      <a:pt x="86" y="59"/>
                      <a:pt x="86" y="59"/>
                      <a:pt x="86" y="59"/>
                    </a:cubicBezTo>
                    <a:cubicBezTo>
                      <a:pt x="87" y="59"/>
                      <a:pt x="86" y="58"/>
                      <a:pt x="87" y="58"/>
                    </a:cubicBezTo>
                    <a:cubicBezTo>
                      <a:pt x="87" y="58"/>
                      <a:pt x="87" y="58"/>
                      <a:pt x="87" y="58"/>
                    </a:cubicBezTo>
                    <a:cubicBezTo>
                      <a:pt x="87" y="58"/>
                      <a:pt x="87" y="57"/>
                      <a:pt x="87" y="57"/>
                    </a:cubicBezTo>
                    <a:cubicBezTo>
                      <a:pt x="87" y="57"/>
                      <a:pt x="87" y="57"/>
                      <a:pt x="87" y="57"/>
                    </a:cubicBezTo>
                    <a:cubicBezTo>
                      <a:pt x="87" y="57"/>
                      <a:pt x="87" y="56"/>
                      <a:pt x="87" y="56"/>
                    </a:cubicBezTo>
                    <a:cubicBezTo>
                      <a:pt x="87" y="56"/>
                      <a:pt x="87" y="56"/>
                      <a:pt x="87" y="56"/>
                    </a:cubicBezTo>
                    <a:cubicBezTo>
                      <a:pt x="87" y="56"/>
                      <a:pt x="87" y="55"/>
                      <a:pt x="86" y="55"/>
                    </a:cubicBezTo>
                    <a:cubicBezTo>
                      <a:pt x="86" y="55"/>
                      <a:pt x="86" y="56"/>
                      <a:pt x="86" y="55"/>
                    </a:cubicBezTo>
                    <a:cubicBezTo>
                      <a:pt x="86" y="55"/>
                      <a:pt x="86" y="55"/>
                      <a:pt x="86" y="55"/>
                    </a:cubicBezTo>
                    <a:cubicBezTo>
                      <a:pt x="86" y="55"/>
                      <a:pt x="86" y="55"/>
                      <a:pt x="86" y="55"/>
                    </a:cubicBezTo>
                    <a:cubicBezTo>
                      <a:pt x="86" y="55"/>
                      <a:pt x="86" y="55"/>
                      <a:pt x="86" y="55"/>
                    </a:cubicBezTo>
                    <a:cubicBezTo>
                      <a:pt x="86"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4" y="55"/>
                    </a:cubicBezTo>
                    <a:cubicBezTo>
                      <a:pt x="84" y="55"/>
                      <a:pt x="84" y="55"/>
                      <a:pt x="84" y="55"/>
                    </a:cubicBezTo>
                    <a:cubicBezTo>
                      <a:pt x="84" y="55"/>
                      <a:pt x="84" y="55"/>
                      <a:pt x="84" y="55"/>
                    </a:cubicBezTo>
                    <a:cubicBezTo>
                      <a:pt x="84" y="55"/>
                      <a:pt x="84" y="55"/>
                      <a:pt x="84" y="55"/>
                    </a:cubicBezTo>
                    <a:cubicBezTo>
                      <a:pt x="84"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6"/>
                      <a:pt x="83" y="56"/>
                    </a:cubicBezTo>
                    <a:cubicBezTo>
                      <a:pt x="83" y="56"/>
                      <a:pt x="83" y="56"/>
                      <a:pt x="83" y="56"/>
                    </a:cubicBezTo>
                    <a:cubicBezTo>
                      <a:pt x="83" y="56"/>
                      <a:pt x="83" y="56"/>
                      <a:pt x="83" y="56"/>
                    </a:cubicBezTo>
                    <a:cubicBezTo>
                      <a:pt x="83" y="56"/>
                      <a:pt x="83" y="56"/>
                      <a:pt x="83" y="56"/>
                    </a:cubicBezTo>
                    <a:cubicBezTo>
                      <a:pt x="83" y="56"/>
                      <a:pt x="83" y="57"/>
                      <a:pt x="83" y="57"/>
                    </a:cubicBezTo>
                    <a:cubicBezTo>
                      <a:pt x="82" y="57"/>
                      <a:pt x="82" y="57"/>
                      <a:pt x="82" y="57"/>
                    </a:cubicBezTo>
                    <a:cubicBezTo>
                      <a:pt x="82" y="57"/>
                      <a:pt x="82" y="57"/>
                      <a:pt x="82" y="57"/>
                    </a:cubicBezTo>
                    <a:cubicBezTo>
                      <a:pt x="82" y="57"/>
                      <a:pt x="82" y="57"/>
                      <a:pt x="82" y="57"/>
                    </a:cubicBezTo>
                    <a:close/>
                    <a:moveTo>
                      <a:pt x="81" y="57"/>
                    </a:moveTo>
                    <a:cubicBezTo>
                      <a:pt x="81" y="57"/>
                      <a:pt x="81" y="57"/>
                      <a:pt x="81" y="57"/>
                    </a:cubicBezTo>
                    <a:cubicBezTo>
                      <a:pt x="81" y="57"/>
                      <a:pt x="81" y="57"/>
                      <a:pt x="81" y="57"/>
                    </a:cubicBezTo>
                    <a:cubicBezTo>
                      <a:pt x="82" y="58"/>
                      <a:pt x="82" y="57"/>
                      <a:pt x="82" y="57"/>
                    </a:cubicBezTo>
                    <a:cubicBezTo>
                      <a:pt x="82" y="57"/>
                      <a:pt x="82" y="57"/>
                      <a:pt x="82" y="57"/>
                    </a:cubicBezTo>
                    <a:cubicBezTo>
                      <a:pt x="82" y="57"/>
                      <a:pt x="82" y="57"/>
                      <a:pt x="82" y="57"/>
                    </a:cubicBezTo>
                    <a:cubicBezTo>
                      <a:pt x="81" y="57"/>
                      <a:pt x="82" y="57"/>
                      <a:pt x="82" y="57"/>
                    </a:cubicBezTo>
                    <a:cubicBezTo>
                      <a:pt x="82" y="57"/>
                      <a:pt x="82" y="57"/>
                      <a:pt x="82" y="57"/>
                    </a:cubicBezTo>
                    <a:cubicBezTo>
                      <a:pt x="82" y="57"/>
                      <a:pt x="82" y="57"/>
                      <a:pt x="82" y="57"/>
                    </a:cubicBezTo>
                    <a:cubicBezTo>
                      <a:pt x="82" y="57"/>
                      <a:pt x="82" y="57"/>
                      <a:pt x="82" y="57"/>
                    </a:cubicBezTo>
                    <a:cubicBezTo>
                      <a:pt x="81" y="57"/>
                      <a:pt x="81" y="57"/>
                      <a:pt x="81" y="56"/>
                    </a:cubicBezTo>
                    <a:cubicBezTo>
                      <a:pt x="81" y="56"/>
                      <a:pt x="81" y="56"/>
                      <a:pt x="81" y="56"/>
                    </a:cubicBezTo>
                    <a:cubicBezTo>
                      <a:pt x="81" y="56"/>
                      <a:pt x="81" y="56"/>
                      <a:pt x="81" y="56"/>
                    </a:cubicBezTo>
                    <a:cubicBezTo>
                      <a:pt x="81" y="56"/>
                      <a:pt x="81" y="56"/>
                      <a:pt x="81" y="57"/>
                    </a:cubicBezTo>
                    <a:cubicBezTo>
                      <a:pt x="81" y="57"/>
                      <a:pt x="81" y="57"/>
                      <a:pt x="81" y="57"/>
                    </a:cubicBezTo>
                    <a:cubicBezTo>
                      <a:pt x="81" y="57"/>
                      <a:pt x="81" y="57"/>
                      <a:pt x="81" y="57"/>
                    </a:cubicBezTo>
                    <a:cubicBezTo>
                      <a:pt x="81" y="57"/>
                      <a:pt x="81" y="57"/>
                      <a:pt x="81" y="57"/>
                    </a:cubicBezTo>
                    <a:cubicBezTo>
                      <a:pt x="81" y="57"/>
                      <a:pt x="81" y="57"/>
                      <a:pt x="81" y="57"/>
                    </a:cubicBezTo>
                    <a:cubicBezTo>
                      <a:pt x="81" y="57"/>
                      <a:pt x="81" y="57"/>
                      <a:pt x="81" y="57"/>
                    </a:cubicBezTo>
                    <a:close/>
                    <a:moveTo>
                      <a:pt x="77" y="57"/>
                    </a:moveTo>
                    <a:cubicBezTo>
                      <a:pt x="77" y="57"/>
                      <a:pt x="77" y="57"/>
                      <a:pt x="77" y="57"/>
                    </a:cubicBezTo>
                    <a:cubicBezTo>
                      <a:pt x="77" y="57"/>
                      <a:pt x="77" y="57"/>
                      <a:pt x="77" y="57"/>
                    </a:cubicBezTo>
                    <a:cubicBezTo>
                      <a:pt x="77" y="57"/>
                      <a:pt x="77" y="57"/>
                      <a:pt x="77" y="57"/>
                    </a:cubicBezTo>
                    <a:cubicBezTo>
                      <a:pt x="77" y="57"/>
                      <a:pt x="77" y="57"/>
                      <a:pt x="77" y="57"/>
                    </a:cubicBezTo>
                    <a:cubicBezTo>
                      <a:pt x="77" y="57"/>
                      <a:pt x="77" y="57"/>
                      <a:pt x="77" y="57"/>
                    </a:cubicBezTo>
                    <a:cubicBezTo>
                      <a:pt x="77" y="57"/>
                      <a:pt x="77" y="57"/>
                      <a:pt x="77" y="57"/>
                    </a:cubicBezTo>
                    <a:cubicBezTo>
                      <a:pt x="77" y="57"/>
                      <a:pt x="77" y="58"/>
                      <a:pt x="77" y="58"/>
                    </a:cubicBezTo>
                    <a:cubicBezTo>
                      <a:pt x="77" y="58"/>
                      <a:pt x="77" y="58"/>
                      <a:pt x="77" y="58"/>
                    </a:cubicBezTo>
                    <a:cubicBezTo>
                      <a:pt x="77" y="58"/>
                      <a:pt x="77" y="58"/>
                      <a:pt x="77" y="58"/>
                    </a:cubicBezTo>
                    <a:cubicBezTo>
                      <a:pt x="77" y="58"/>
                      <a:pt x="77" y="58"/>
                      <a:pt x="77" y="58"/>
                    </a:cubicBezTo>
                    <a:cubicBezTo>
                      <a:pt x="78" y="58"/>
                      <a:pt x="78" y="58"/>
                      <a:pt x="78" y="58"/>
                    </a:cubicBezTo>
                    <a:cubicBezTo>
                      <a:pt x="78" y="58"/>
                      <a:pt x="78" y="58"/>
                      <a:pt x="78" y="58"/>
                    </a:cubicBezTo>
                    <a:cubicBezTo>
                      <a:pt x="78" y="57"/>
                      <a:pt x="78" y="57"/>
                      <a:pt x="78" y="57"/>
                    </a:cubicBezTo>
                    <a:cubicBezTo>
                      <a:pt x="78" y="57"/>
                      <a:pt x="78" y="57"/>
                      <a:pt x="78" y="57"/>
                    </a:cubicBezTo>
                    <a:cubicBezTo>
                      <a:pt x="78" y="57"/>
                      <a:pt x="78" y="57"/>
                      <a:pt x="78" y="57"/>
                    </a:cubicBezTo>
                    <a:cubicBezTo>
                      <a:pt x="78" y="57"/>
                      <a:pt x="78" y="57"/>
                      <a:pt x="78" y="57"/>
                    </a:cubicBezTo>
                    <a:cubicBezTo>
                      <a:pt x="78" y="57"/>
                      <a:pt x="78" y="57"/>
                      <a:pt x="78" y="57"/>
                    </a:cubicBezTo>
                    <a:cubicBezTo>
                      <a:pt x="77" y="57"/>
                      <a:pt x="77" y="57"/>
                      <a:pt x="77" y="57"/>
                    </a:cubicBezTo>
                    <a:cubicBezTo>
                      <a:pt x="77" y="57"/>
                      <a:pt x="77" y="57"/>
                      <a:pt x="77" y="57"/>
                    </a:cubicBezTo>
                    <a:close/>
                    <a:moveTo>
                      <a:pt x="66" y="51"/>
                    </a:moveTo>
                    <a:cubicBezTo>
                      <a:pt x="66" y="51"/>
                      <a:pt x="67" y="51"/>
                      <a:pt x="67" y="51"/>
                    </a:cubicBezTo>
                    <a:cubicBezTo>
                      <a:pt x="67" y="51"/>
                      <a:pt x="67" y="52"/>
                      <a:pt x="67" y="52"/>
                    </a:cubicBezTo>
                    <a:cubicBezTo>
                      <a:pt x="67" y="52"/>
                      <a:pt x="67" y="52"/>
                      <a:pt x="67" y="52"/>
                    </a:cubicBezTo>
                    <a:cubicBezTo>
                      <a:pt x="67" y="52"/>
                      <a:pt x="67" y="52"/>
                      <a:pt x="67" y="52"/>
                    </a:cubicBezTo>
                    <a:cubicBezTo>
                      <a:pt x="68" y="52"/>
                      <a:pt x="68" y="52"/>
                      <a:pt x="68" y="52"/>
                    </a:cubicBezTo>
                    <a:cubicBezTo>
                      <a:pt x="68" y="52"/>
                      <a:pt x="68" y="52"/>
                      <a:pt x="68" y="52"/>
                    </a:cubicBezTo>
                    <a:cubicBezTo>
                      <a:pt x="68" y="52"/>
                      <a:pt x="68" y="52"/>
                      <a:pt x="68" y="52"/>
                    </a:cubicBezTo>
                    <a:cubicBezTo>
                      <a:pt x="68" y="52"/>
                      <a:pt x="68" y="52"/>
                      <a:pt x="68" y="52"/>
                    </a:cubicBezTo>
                    <a:cubicBezTo>
                      <a:pt x="68" y="52"/>
                      <a:pt x="68" y="52"/>
                      <a:pt x="68" y="52"/>
                    </a:cubicBezTo>
                    <a:cubicBezTo>
                      <a:pt x="68" y="52"/>
                      <a:pt x="69" y="52"/>
                      <a:pt x="69" y="52"/>
                    </a:cubicBezTo>
                    <a:cubicBezTo>
                      <a:pt x="69" y="51"/>
                      <a:pt x="69" y="51"/>
                      <a:pt x="69" y="52"/>
                    </a:cubicBezTo>
                    <a:cubicBezTo>
                      <a:pt x="69" y="52"/>
                      <a:pt x="69" y="52"/>
                      <a:pt x="69" y="52"/>
                    </a:cubicBezTo>
                    <a:cubicBezTo>
                      <a:pt x="69" y="52"/>
                      <a:pt x="69" y="52"/>
                      <a:pt x="69" y="52"/>
                    </a:cubicBezTo>
                    <a:cubicBezTo>
                      <a:pt x="70" y="52"/>
                      <a:pt x="70" y="52"/>
                      <a:pt x="70" y="52"/>
                    </a:cubicBezTo>
                    <a:cubicBezTo>
                      <a:pt x="70" y="52"/>
                      <a:pt x="70" y="52"/>
                      <a:pt x="70" y="52"/>
                    </a:cubicBezTo>
                    <a:cubicBezTo>
                      <a:pt x="70" y="52"/>
                      <a:pt x="70" y="52"/>
                      <a:pt x="70" y="52"/>
                    </a:cubicBezTo>
                    <a:cubicBezTo>
                      <a:pt x="70" y="52"/>
                      <a:pt x="70" y="52"/>
                      <a:pt x="71" y="52"/>
                    </a:cubicBezTo>
                    <a:cubicBezTo>
                      <a:pt x="71" y="52"/>
                      <a:pt x="70" y="52"/>
                      <a:pt x="70" y="52"/>
                    </a:cubicBezTo>
                    <a:cubicBezTo>
                      <a:pt x="70" y="53"/>
                      <a:pt x="71" y="53"/>
                      <a:pt x="71" y="53"/>
                    </a:cubicBezTo>
                    <a:cubicBezTo>
                      <a:pt x="71" y="53"/>
                      <a:pt x="71" y="53"/>
                      <a:pt x="71" y="53"/>
                    </a:cubicBezTo>
                    <a:cubicBezTo>
                      <a:pt x="71" y="53"/>
                      <a:pt x="71" y="53"/>
                      <a:pt x="71" y="53"/>
                    </a:cubicBezTo>
                    <a:cubicBezTo>
                      <a:pt x="71" y="53"/>
                      <a:pt x="71" y="53"/>
                      <a:pt x="71" y="54"/>
                    </a:cubicBezTo>
                    <a:cubicBezTo>
                      <a:pt x="71" y="54"/>
                      <a:pt x="71" y="54"/>
                      <a:pt x="71" y="54"/>
                    </a:cubicBezTo>
                    <a:cubicBezTo>
                      <a:pt x="72" y="54"/>
                      <a:pt x="71" y="54"/>
                      <a:pt x="71" y="55"/>
                    </a:cubicBezTo>
                    <a:cubicBezTo>
                      <a:pt x="71" y="55"/>
                      <a:pt x="71" y="55"/>
                      <a:pt x="71" y="55"/>
                    </a:cubicBezTo>
                    <a:cubicBezTo>
                      <a:pt x="71" y="55"/>
                      <a:pt x="71" y="55"/>
                      <a:pt x="71" y="55"/>
                    </a:cubicBezTo>
                    <a:cubicBezTo>
                      <a:pt x="71" y="55"/>
                      <a:pt x="71" y="55"/>
                      <a:pt x="71" y="55"/>
                    </a:cubicBezTo>
                    <a:cubicBezTo>
                      <a:pt x="71" y="56"/>
                      <a:pt x="71" y="56"/>
                      <a:pt x="71" y="56"/>
                    </a:cubicBezTo>
                    <a:cubicBezTo>
                      <a:pt x="71" y="56"/>
                      <a:pt x="72" y="56"/>
                      <a:pt x="72" y="56"/>
                    </a:cubicBezTo>
                    <a:cubicBezTo>
                      <a:pt x="72" y="56"/>
                      <a:pt x="72" y="56"/>
                      <a:pt x="72" y="56"/>
                    </a:cubicBezTo>
                    <a:cubicBezTo>
                      <a:pt x="72" y="56"/>
                      <a:pt x="72" y="56"/>
                      <a:pt x="72" y="56"/>
                    </a:cubicBezTo>
                    <a:cubicBezTo>
                      <a:pt x="72" y="57"/>
                      <a:pt x="73" y="57"/>
                      <a:pt x="73" y="57"/>
                    </a:cubicBezTo>
                    <a:cubicBezTo>
                      <a:pt x="73" y="57"/>
                      <a:pt x="73" y="57"/>
                      <a:pt x="73" y="57"/>
                    </a:cubicBezTo>
                    <a:cubicBezTo>
                      <a:pt x="73" y="57"/>
                      <a:pt x="73" y="57"/>
                      <a:pt x="73" y="57"/>
                    </a:cubicBezTo>
                    <a:cubicBezTo>
                      <a:pt x="73" y="57"/>
                      <a:pt x="73" y="57"/>
                      <a:pt x="73" y="57"/>
                    </a:cubicBezTo>
                    <a:cubicBezTo>
                      <a:pt x="73" y="57"/>
                      <a:pt x="74" y="57"/>
                      <a:pt x="74" y="57"/>
                    </a:cubicBezTo>
                    <a:cubicBezTo>
                      <a:pt x="74" y="57"/>
                      <a:pt x="74" y="57"/>
                      <a:pt x="74" y="57"/>
                    </a:cubicBezTo>
                    <a:cubicBezTo>
                      <a:pt x="74" y="57"/>
                      <a:pt x="74" y="57"/>
                      <a:pt x="74" y="57"/>
                    </a:cubicBezTo>
                    <a:cubicBezTo>
                      <a:pt x="74" y="57"/>
                      <a:pt x="74" y="57"/>
                      <a:pt x="74" y="57"/>
                    </a:cubicBezTo>
                    <a:cubicBezTo>
                      <a:pt x="74" y="57"/>
                      <a:pt x="74" y="57"/>
                      <a:pt x="74" y="57"/>
                    </a:cubicBezTo>
                    <a:cubicBezTo>
                      <a:pt x="74" y="57"/>
                      <a:pt x="75" y="57"/>
                      <a:pt x="75" y="58"/>
                    </a:cubicBezTo>
                    <a:cubicBezTo>
                      <a:pt x="75" y="58"/>
                      <a:pt x="75" y="58"/>
                      <a:pt x="75" y="58"/>
                    </a:cubicBezTo>
                    <a:cubicBezTo>
                      <a:pt x="75" y="58"/>
                      <a:pt x="75" y="58"/>
                      <a:pt x="75" y="58"/>
                    </a:cubicBezTo>
                    <a:cubicBezTo>
                      <a:pt x="75" y="58"/>
                      <a:pt x="75" y="58"/>
                      <a:pt x="75" y="58"/>
                    </a:cubicBezTo>
                    <a:cubicBezTo>
                      <a:pt x="75" y="58"/>
                      <a:pt x="76" y="58"/>
                      <a:pt x="76" y="58"/>
                    </a:cubicBezTo>
                    <a:cubicBezTo>
                      <a:pt x="76" y="58"/>
                      <a:pt x="76" y="58"/>
                      <a:pt x="76" y="58"/>
                    </a:cubicBezTo>
                    <a:cubicBezTo>
                      <a:pt x="77" y="58"/>
                      <a:pt x="77" y="58"/>
                      <a:pt x="77" y="58"/>
                    </a:cubicBezTo>
                    <a:cubicBezTo>
                      <a:pt x="77" y="58"/>
                      <a:pt x="77" y="58"/>
                      <a:pt x="77" y="58"/>
                    </a:cubicBezTo>
                    <a:cubicBezTo>
                      <a:pt x="77" y="58"/>
                      <a:pt x="77" y="58"/>
                      <a:pt x="77" y="58"/>
                    </a:cubicBezTo>
                    <a:cubicBezTo>
                      <a:pt x="77" y="58"/>
                      <a:pt x="77" y="58"/>
                      <a:pt x="77" y="58"/>
                    </a:cubicBezTo>
                    <a:cubicBezTo>
                      <a:pt x="77" y="58"/>
                      <a:pt x="77" y="58"/>
                      <a:pt x="77" y="58"/>
                    </a:cubicBezTo>
                    <a:cubicBezTo>
                      <a:pt x="76" y="58"/>
                      <a:pt x="76" y="57"/>
                      <a:pt x="76" y="57"/>
                    </a:cubicBezTo>
                    <a:cubicBezTo>
                      <a:pt x="76" y="57"/>
                      <a:pt x="76" y="57"/>
                      <a:pt x="76" y="57"/>
                    </a:cubicBezTo>
                    <a:cubicBezTo>
                      <a:pt x="76" y="57"/>
                      <a:pt x="76" y="57"/>
                      <a:pt x="76" y="57"/>
                    </a:cubicBezTo>
                    <a:cubicBezTo>
                      <a:pt x="76" y="57"/>
                      <a:pt x="76" y="57"/>
                      <a:pt x="76" y="57"/>
                    </a:cubicBezTo>
                    <a:cubicBezTo>
                      <a:pt x="76" y="56"/>
                      <a:pt x="76" y="56"/>
                      <a:pt x="76" y="56"/>
                    </a:cubicBezTo>
                    <a:cubicBezTo>
                      <a:pt x="76" y="56"/>
                      <a:pt x="76" y="55"/>
                      <a:pt x="77" y="55"/>
                    </a:cubicBezTo>
                    <a:cubicBezTo>
                      <a:pt x="77" y="55"/>
                      <a:pt x="77" y="55"/>
                      <a:pt x="77" y="55"/>
                    </a:cubicBezTo>
                    <a:cubicBezTo>
                      <a:pt x="77" y="55"/>
                      <a:pt x="77" y="55"/>
                      <a:pt x="77" y="55"/>
                    </a:cubicBezTo>
                    <a:cubicBezTo>
                      <a:pt x="77" y="55"/>
                      <a:pt x="77" y="55"/>
                      <a:pt x="77" y="55"/>
                    </a:cubicBezTo>
                    <a:cubicBezTo>
                      <a:pt x="77" y="55"/>
                      <a:pt x="77" y="55"/>
                      <a:pt x="76" y="55"/>
                    </a:cubicBezTo>
                    <a:cubicBezTo>
                      <a:pt x="76" y="55"/>
                      <a:pt x="76" y="54"/>
                      <a:pt x="75" y="54"/>
                    </a:cubicBezTo>
                    <a:cubicBezTo>
                      <a:pt x="75" y="54"/>
                      <a:pt x="75" y="54"/>
                      <a:pt x="75" y="54"/>
                    </a:cubicBezTo>
                    <a:cubicBezTo>
                      <a:pt x="75" y="54"/>
                      <a:pt x="75" y="54"/>
                      <a:pt x="74" y="54"/>
                    </a:cubicBezTo>
                    <a:cubicBezTo>
                      <a:pt x="74" y="54"/>
                      <a:pt x="74" y="54"/>
                      <a:pt x="74" y="54"/>
                    </a:cubicBezTo>
                    <a:cubicBezTo>
                      <a:pt x="74" y="54"/>
                      <a:pt x="74" y="54"/>
                      <a:pt x="74" y="54"/>
                    </a:cubicBezTo>
                    <a:cubicBezTo>
                      <a:pt x="74" y="53"/>
                      <a:pt x="74" y="53"/>
                      <a:pt x="74" y="53"/>
                    </a:cubicBezTo>
                    <a:cubicBezTo>
                      <a:pt x="74" y="53"/>
                      <a:pt x="73" y="53"/>
                      <a:pt x="73" y="53"/>
                    </a:cubicBezTo>
                    <a:cubicBezTo>
                      <a:pt x="73" y="53"/>
                      <a:pt x="73" y="53"/>
                      <a:pt x="73" y="52"/>
                    </a:cubicBezTo>
                    <a:cubicBezTo>
                      <a:pt x="73" y="52"/>
                      <a:pt x="73" y="52"/>
                      <a:pt x="73" y="52"/>
                    </a:cubicBezTo>
                    <a:cubicBezTo>
                      <a:pt x="73" y="52"/>
                      <a:pt x="73" y="52"/>
                      <a:pt x="73" y="51"/>
                    </a:cubicBezTo>
                    <a:cubicBezTo>
                      <a:pt x="73" y="51"/>
                      <a:pt x="73" y="51"/>
                      <a:pt x="73" y="51"/>
                    </a:cubicBezTo>
                    <a:cubicBezTo>
                      <a:pt x="73" y="51"/>
                      <a:pt x="73" y="50"/>
                      <a:pt x="73" y="50"/>
                    </a:cubicBezTo>
                    <a:cubicBezTo>
                      <a:pt x="73" y="50"/>
                      <a:pt x="73" y="50"/>
                      <a:pt x="73" y="50"/>
                    </a:cubicBezTo>
                    <a:cubicBezTo>
                      <a:pt x="73" y="50"/>
                      <a:pt x="73" y="50"/>
                      <a:pt x="73" y="50"/>
                    </a:cubicBezTo>
                    <a:cubicBezTo>
                      <a:pt x="73" y="50"/>
                      <a:pt x="73" y="50"/>
                      <a:pt x="73" y="50"/>
                    </a:cubicBezTo>
                    <a:cubicBezTo>
                      <a:pt x="73" y="49"/>
                      <a:pt x="73" y="49"/>
                      <a:pt x="72" y="49"/>
                    </a:cubicBezTo>
                    <a:cubicBezTo>
                      <a:pt x="72" y="49"/>
                      <a:pt x="72" y="49"/>
                      <a:pt x="72" y="49"/>
                    </a:cubicBezTo>
                    <a:cubicBezTo>
                      <a:pt x="72" y="49"/>
                      <a:pt x="72" y="49"/>
                      <a:pt x="72" y="49"/>
                    </a:cubicBezTo>
                    <a:cubicBezTo>
                      <a:pt x="72" y="49"/>
                      <a:pt x="72" y="48"/>
                      <a:pt x="72" y="48"/>
                    </a:cubicBezTo>
                    <a:cubicBezTo>
                      <a:pt x="72" y="48"/>
                      <a:pt x="72" y="48"/>
                      <a:pt x="72" y="48"/>
                    </a:cubicBezTo>
                    <a:cubicBezTo>
                      <a:pt x="72" y="48"/>
                      <a:pt x="72" y="48"/>
                      <a:pt x="72" y="48"/>
                    </a:cubicBezTo>
                    <a:cubicBezTo>
                      <a:pt x="71" y="48"/>
                      <a:pt x="71" y="48"/>
                      <a:pt x="71" y="48"/>
                    </a:cubicBezTo>
                    <a:cubicBezTo>
                      <a:pt x="71" y="48"/>
                      <a:pt x="71" y="48"/>
                      <a:pt x="71" y="48"/>
                    </a:cubicBezTo>
                    <a:cubicBezTo>
                      <a:pt x="71" y="48"/>
                      <a:pt x="71" y="48"/>
                      <a:pt x="71" y="48"/>
                    </a:cubicBezTo>
                    <a:cubicBezTo>
                      <a:pt x="71" y="48"/>
                      <a:pt x="71" y="48"/>
                      <a:pt x="70" y="48"/>
                    </a:cubicBezTo>
                    <a:cubicBezTo>
                      <a:pt x="70" y="48"/>
                      <a:pt x="70" y="48"/>
                      <a:pt x="70" y="48"/>
                    </a:cubicBezTo>
                    <a:cubicBezTo>
                      <a:pt x="70" y="48"/>
                      <a:pt x="70" y="48"/>
                      <a:pt x="70" y="48"/>
                    </a:cubicBezTo>
                    <a:cubicBezTo>
                      <a:pt x="70" y="48"/>
                      <a:pt x="70" y="48"/>
                      <a:pt x="70" y="48"/>
                    </a:cubicBezTo>
                    <a:cubicBezTo>
                      <a:pt x="70" y="48"/>
                      <a:pt x="70" y="48"/>
                      <a:pt x="70" y="49"/>
                    </a:cubicBezTo>
                    <a:cubicBezTo>
                      <a:pt x="70" y="49"/>
                      <a:pt x="70" y="49"/>
                      <a:pt x="70" y="49"/>
                    </a:cubicBezTo>
                    <a:cubicBezTo>
                      <a:pt x="70" y="49"/>
                      <a:pt x="70" y="49"/>
                      <a:pt x="70" y="49"/>
                    </a:cubicBezTo>
                    <a:cubicBezTo>
                      <a:pt x="70" y="49"/>
                      <a:pt x="71" y="50"/>
                      <a:pt x="71" y="50"/>
                    </a:cubicBezTo>
                    <a:cubicBezTo>
                      <a:pt x="71" y="50"/>
                      <a:pt x="71" y="50"/>
                      <a:pt x="70" y="50"/>
                    </a:cubicBezTo>
                    <a:cubicBezTo>
                      <a:pt x="70" y="49"/>
                      <a:pt x="70" y="49"/>
                      <a:pt x="70" y="49"/>
                    </a:cubicBezTo>
                    <a:cubicBezTo>
                      <a:pt x="70" y="49"/>
                      <a:pt x="70" y="49"/>
                      <a:pt x="70" y="49"/>
                    </a:cubicBezTo>
                    <a:cubicBezTo>
                      <a:pt x="70" y="49"/>
                      <a:pt x="70" y="49"/>
                      <a:pt x="70" y="49"/>
                    </a:cubicBezTo>
                    <a:cubicBezTo>
                      <a:pt x="70" y="49"/>
                      <a:pt x="70" y="49"/>
                      <a:pt x="70" y="49"/>
                    </a:cubicBezTo>
                    <a:cubicBezTo>
                      <a:pt x="69" y="48"/>
                      <a:pt x="69" y="48"/>
                      <a:pt x="69" y="48"/>
                    </a:cubicBezTo>
                    <a:cubicBezTo>
                      <a:pt x="69" y="48"/>
                      <a:pt x="69" y="48"/>
                      <a:pt x="69" y="48"/>
                    </a:cubicBezTo>
                    <a:cubicBezTo>
                      <a:pt x="69" y="48"/>
                      <a:pt x="68" y="48"/>
                      <a:pt x="68" y="48"/>
                    </a:cubicBezTo>
                    <a:cubicBezTo>
                      <a:pt x="68" y="48"/>
                      <a:pt x="68" y="48"/>
                      <a:pt x="68" y="48"/>
                    </a:cubicBezTo>
                    <a:cubicBezTo>
                      <a:pt x="68" y="48"/>
                      <a:pt x="68" y="48"/>
                      <a:pt x="68" y="49"/>
                    </a:cubicBezTo>
                    <a:cubicBezTo>
                      <a:pt x="68" y="49"/>
                      <a:pt x="67" y="49"/>
                      <a:pt x="68" y="49"/>
                    </a:cubicBezTo>
                    <a:cubicBezTo>
                      <a:pt x="68" y="49"/>
                      <a:pt x="68" y="49"/>
                      <a:pt x="68" y="49"/>
                    </a:cubicBezTo>
                    <a:cubicBezTo>
                      <a:pt x="68" y="49"/>
                      <a:pt x="68" y="49"/>
                      <a:pt x="68" y="49"/>
                    </a:cubicBezTo>
                    <a:cubicBezTo>
                      <a:pt x="68" y="50"/>
                      <a:pt x="67" y="50"/>
                      <a:pt x="67" y="50"/>
                    </a:cubicBezTo>
                    <a:cubicBezTo>
                      <a:pt x="67" y="50"/>
                      <a:pt x="67" y="50"/>
                      <a:pt x="66" y="51"/>
                    </a:cubicBezTo>
                    <a:cubicBezTo>
                      <a:pt x="66" y="51"/>
                      <a:pt x="66" y="51"/>
                      <a:pt x="66" y="51"/>
                    </a:cubicBezTo>
                    <a:cubicBezTo>
                      <a:pt x="66" y="51"/>
                      <a:pt x="66" y="51"/>
                      <a:pt x="66" y="51"/>
                    </a:cubicBezTo>
                    <a:cubicBezTo>
                      <a:pt x="66" y="51"/>
                      <a:pt x="66" y="51"/>
                      <a:pt x="66" y="51"/>
                    </a:cubicBezTo>
                    <a:cubicBezTo>
                      <a:pt x="66" y="51"/>
                      <a:pt x="66" y="51"/>
                      <a:pt x="66" y="51"/>
                    </a:cubicBezTo>
                    <a:cubicBezTo>
                      <a:pt x="66" y="52"/>
                      <a:pt x="66" y="52"/>
                      <a:pt x="66" y="51"/>
                    </a:cubicBezTo>
                    <a:close/>
                    <a:moveTo>
                      <a:pt x="137" y="93"/>
                    </a:moveTo>
                    <a:cubicBezTo>
                      <a:pt x="137" y="93"/>
                      <a:pt x="136" y="93"/>
                      <a:pt x="136" y="93"/>
                    </a:cubicBezTo>
                    <a:cubicBezTo>
                      <a:pt x="136" y="93"/>
                      <a:pt x="136" y="93"/>
                      <a:pt x="136" y="93"/>
                    </a:cubicBezTo>
                    <a:cubicBezTo>
                      <a:pt x="136" y="92"/>
                      <a:pt x="136" y="92"/>
                      <a:pt x="135" y="92"/>
                    </a:cubicBezTo>
                    <a:cubicBezTo>
                      <a:pt x="135" y="92"/>
                      <a:pt x="135" y="92"/>
                      <a:pt x="135" y="92"/>
                    </a:cubicBezTo>
                    <a:cubicBezTo>
                      <a:pt x="135" y="92"/>
                      <a:pt x="135" y="92"/>
                      <a:pt x="135" y="92"/>
                    </a:cubicBezTo>
                    <a:cubicBezTo>
                      <a:pt x="134" y="92"/>
                      <a:pt x="134" y="92"/>
                      <a:pt x="134" y="92"/>
                    </a:cubicBezTo>
                    <a:cubicBezTo>
                      <a:pt x="134" y="92"/>
                      <a:pt x="134" y="92"/>
                      <a:pt x="133" y="92"/>
                    </a:cubicBezTo>
                    <a:cubicBezTo>
                      <a:pt x="133" y="92"/>
                      <a:pt x="133" y="92"/>
                      <a:pt x="133" y="92"/>
                    </a:cubicBezTo>
                    <a:cubicBezTo>
                      <a:pt x="133" y="92"/>
                      <a:pt x="133" y="92"/>
                      <a:pt x="133" y="92"/>
                    </a:cubicBezTo>
                    <a:cubicBezTo>
                      <a:pt x="132" y="93"/>
                      <a:pt x="132" y="92"/>
                      <a:pt x="132" y="92"/>
                    </a:cubicBezTo>
                    <a:cubicBezTo>
                      <a:pt x="132" y="92"/>
                      <a:pt x="131" y="93"/>
                      <a:pt x="131" y="92"/>
                    </a:cubicBezTo>
                    <a:cubicBezTo>
                      <a:pt x="131" y="92"/>
                      <a:pt x="131" y="92"/>
                      <a:pt x="131" y="92"/>
                    </a:cubicBezTo>
                    <a:cubicBezTo>
                      <a:pt x="130" y="92"/>
                      <a:pt x="130" y="92"/>
                      <a:pt x="130" y="92"/>
                    </a:cubicBezTo>
                    <a:cubicBezTo>
                      <a:pt x="130" y="92"/>
                      <a:pt x="130" y="92"/>
                      <a:pt x="129" y="92"/>
                    </a:cubicBezTo>
                    <a:cubicBezTo>
                      <a:pt x="129" y="92"/>
                      <a:pt x="129" y="92"/>
                      <a:pt x="129" y="92"/>
                    </a:cubicBezTo>
                    <a:cubicBezTo>
                      <a:pt x="129" y="92"/>
                      <a:pt x="129" y="92"/>
                      <a:pt x="129" y="92"/>
                    </a:cubicBezTo>
                    <a:cubicBezTo>
                      <a:pt x="129" y="92"/>
                      <a:pt x="129" y="92"/>
                      <a:pt x="129" y="92"/>
                    </a:cubicBezTo>
                    <a:cubicBezTo>
                      <a:pt x="129" y="92"/>
                      <a:pt x="129" y="92"/>
                      <a:pt x="129" y="92"/>
                    </a:cubicBezTo>
                    <a:cubicBezTo>
                      <a:pt x="129" y="92"/>
                      <a:pt x="129" y="92"/>
                      <a:pt x="129" y="93"/>
                    </a:cubicBezTo>
                    <a:cubicBezTo>
                      <a:pt x="129" y="93"/>
                      <a:pt x="129" y="93"/>
                      <a:pt x="129" y="93"/>
                    </a:cubicBezTo>
                    <a:cubicBezTo>
                      <a:pt x="129" y="93"/>
                      <a:pt x="129" y="93"/>
                      <a:pt x="129" y="93"/>
                    </a:cubicBezTo>
                    <a:cubicBezTo>
                      <a:pt x="129" y="93"/>
                      <a:pt x="129" y="94"/>
                      <a:pt x="129" y="94"/>
                    </a:cubicBezTo>
                    <a:cubicBezTo>
                      <a:pt x="130" y="94"/>
                      <a:pt x="130" y="94"/>
                      <a:pt x="130" y="94"/>
                    </a:cubicBezTo>
                    <a:cubicBezTo>
                      <a:pt x="130" y="94"/>
                      <a:pt x="130" y="94"/>
                      <a:pt x="130" y="94"/>
                    </a:cubicBezTo>
                    <a:cubicBezTo>
                      <a:pt x="131" y="94"/>
                      <a:pt x="131" y="94"/>
                      <a:pt x="131" y="94"/>
                    </a:cubicBezTo>
                    <a:cubicBezTo>
                      <a:pt x="131" y="94"/>
                      <a:pt x="131" y="94"/>
                      <a:pt x="131" y="94"/>
                    </a:cubicBezTo>
                    <a:cubicBezTo>
                      <a:pt x="131" y="94"/>
                      <a:pt x="132" y="94"/>
                      <a:pt x="132" y="94"/>
                    </a:cubicBezTo>
                    <a:cubicBezTo>
                      <a:pt x="132" y="94"/>
                      <a:pt x="132" y="95"/>
                      <a:pt x="132" y="95"/>
                    </a:cubicBezTo>
                    <a:cubicBezTo>
                      <a:pt x="133" y="95"/>
                      <a:pt x="133" y="95"/>
                      <a:pt x="133" y="95"/>
                    </a:cubicBezTo>
                    <a:cubicBezTo>
                      <a:pt x="133" y="95"/>
                      <a:pt x="133" y="96"/>
                      <a:pt x="133" y="96"/>
                    </a:cubicBezTo>
                    <a:cubicBezTo>
                      <a:pt x="134" y="96"/>
                      <a:pt x="134" y="96"/>
                      <a:pt x="134" y="96"/>
                    </a:cubicBezTo>
                    <a:cubicBezTo>
                      <a:pt x="134" y="96"/>
                      <a:pt x="134" y="96"/>
                      <a:pt x="134" y="96"/>
                    </a:cubicBezTo>
                    <a:cubicBezTo>
                      <a:pt x="133" y="97"/>
                      <a:pt x="133" y="97"/>
                      <a:pt x="133" y="97"/>
                    </a:cubicBezTo>
                    <a:cubicBezTo>
                      <a:pt x="133" y="97"/>
                      <a:pt x="133" y="97"/>
                      <a:pt x="133" y="97"/>
                    </a:cubicBezTo>
                    <a:cubicBezTo>
                      <a:pt x="133" y="97"/>
                      <a:pt x="133" y="97"/>
                      <a:pt x="134" y="97"/>
                    </a:cubicBezTo>
                    <a:cubicBezTo>
                      <a:pt x="134" y="97"/>
                      <a:pt x="134" y="97"/>
                      <a:pt x="134" y="97"/>
                    </a:cubicBezTo>
                    <a:cubicBezTo>
                      <a:pt x="134" y="97"/>
                      <a:pt x="134" y="97"/>
                      <a:pt x="134" y="96"/>
                    </a:cubicBezTo>
                    <a:cubicBezTo>
                      <a:pt x="134" y="96"/>
                      <a:pt x="134" y="96"/>
                      <a:pt x="134" y="96"/>
                    </a:cubicBezTo>
                    <a:cubicBezTo>
                      <a:pt x="134" y="96"/>
                      <a:pt x="134" y="96"/>
                      <a:pt x="134" y="96"/>
                    </a:cubicBezTo>
                    <a:cubicBezTo>
                      <a:pt x="134" y="96"/>
                      <a:pt x="134" y="96"/>
                      <a:pt x="134" y="96"/>
                    </a:cubicBezTo>
                    <a:cubicBezTo>
                      <a:pt x="134" y="96"/>
                      <a:pt x="134" y="96"/>
                      <a:pt x="134" y="96"/>
                    </a:cubicBezTo>
                    <a:cubicBezTo>
                      <a:pt x="135" y="95"/>
                      <a:pt x="135" y="95"/>
                      <a:pt x="135" y="95"/>
                    </a:cubicBezTo>
                    <a:cubicBezTo>
                      <a:pt x="135" y="95"/>
                      <a:pt x="135" y="95"/>
                      <a:pt x="135" y="95"/>
                    </a:cubicBezTo>
                    <a:cubicBezTo>
                      <a:pt x="136" y="95"/>
                      <a:pt x="136" y="95"/>
                      <a:pt x="136" y="95"/>
                    </a:cubicBezTo>
                    <a:cubicBezTo>
                      <a:pt x="136" y="95"/>
                      <a:pt x="136" y="95"/>
                      <a:pt x="136" y="95"/>
                    </a:cubicBezTo>
                    <a:cubicBezTo>
                      <a:pt x="136" y="95"/>
                      <a:pt x="136" y="95"/>
                      <a:pt x="136" y="95"/>
                    </a:cubicBezTo>
                    <a:cubicBezTo>
                      <a:pt x="136" y="95"/>
                      <a:pt x="137" y="95"/>
                      <a:pt x="137" y="94"/>
                    </a:cubicBezTo>
                    <a:cubicBezTo>
                      <a:pt x="137" y="94"/>
                      <a:pt x="137" y="94"/>
                      <a:pt x="137" y="94"/>
                    </a:cubicBezTo>
                    <a:cubicBezTo>
                      <a:pt x="137" y="94"/>
                      <a:pt x="137" y="94"/>
                      <a:pt x="137" y="94"/>
                    </a:cubicBezTo>
                    <a:cubicBezTo>
                      <a:pt x="137" y="94"/>
                      <a:pt x="137" y="94"/>
                      <a:pt x="137" y="94"/>
                    </a:cubicBezTo>
                    <a:cubicBezTo>
                      <a:pt x="137" y="93"/>
                      <a:pt x="137" y="93"/>
                      <a:pt x="137" y="93"/>
                    </a:cubicBezTo>
                    <a:close/>
                    <a:moveTo>
                      <a:pt x="136" y="96"/>
                    </a:moveTo>
                    <a:cubicBezTo>
                      <a:pt x="136" y="96"/>
                      <a:pt x="136" y="96"/>
                      <a:pt x="136" y="96"/>
                    </a:cubicBezTo>
                    <a:cubicBezTo>
                      <a:pt x="136" y="96"/>
                      <a:pt x="136" y="96"/>
                      <a:pt x="136" y="96"/>
                    </a:cubicBezTo>
                    <a:cubicBezTo>
                      <a:pt x="136" y="96"/>
                      <a:pt x="136" y="96"/>
                      <a:pt x="136" y="96"/>
                    </a:cubicBezTo>
                    <a:cubicBezTo>
                      <a:pt x="136" y="96"/>
                      <a:pt x="136" y="96"/>
                      <a:pt x="136" y="96"/>
                    </a:cubicBezTo>
                    <a:cubicBezTo>
                      <a:pt x="136" y="96"/>
                      <a:pt x="136" y="96"/>
                      <a:pt x="135" y="96"/>
                    </a:cubicBezTo>
                    <a:cubicBezTo>
                      <a:pt x="135" y="96"/>
                      <a:pt x="135" y="96"/>
                      <a:pt x="136" y="96"/>
                    </a:cubicBezTo>
                    <a:cubicBezTo>
                      <a:pt x="136" y="96"/>
                      <a:pt x="136" y="97"/>
                      <a:pt x="136" y="97"/>
                    </a:cubicBezTo>
                    <a:cubicBezTo>
                      <a:pt x="136" y="97"/>
                      <a:pt x="136" y="97"/>
                      <a:pt x="136" y="97"/>
                    </a:cubicBezTo>
                    <a:cubicBezTo>
                      <a:pt x="137" y="97"/>
                      <a:pt x="137" y="97"/>
                      <a:pt x="137" y="96"/>
                    </a:cubicBezTo>
                    <a:cubicBezTo>
                      <a:pt x="137" y="96"/>
                      <a:pt x="137" y="96"/>
                      <a:pt x="136" y="96"/>
                    </a:cubicBezTo>
                    <a:close/>
                    <a:moveTo>
                      <a:pt x="13" y="23"/>
                    </a:moveTo>
                    <a:cubicBezTo>
                      <a:pt x="13" y="23"/>
                      <a:pt x="13" y="23"/>
                      <a:pt x="13" y="23"/>
                    </a:cubicBezTo>
                    <a:cubicBezTo>
                      <a:pt x="13" y="23"/>
                      <a:pt x="14" y="23"/>
                      <a:pt x="14" y="23"/>
                    </a:cubicBezTo>
                    <a:cubicBezTo>
                      <a:pt x="14" y="23"/>
                      <a:pt x="14" y="23"/>
                      <a:pt x="14" y="24"/>
                    </a:cubicBezTo>
                    <a:cubicBezTo>
                      <a:pt x="14" y="24"/>
                      <a:pt x="14" y="24"/>
                      <a:pt x="14" y="24"/>
                    </a:cubicBezTo>
                    <a:cubicBezTo>
                      <a:pt x="14" y="24"/>
                      <a:pt x="14" y="24"/>
                      <a:pt x="14" y="24"/>
                    </a:cubicBezTo>
                    <a:cubicBezTo>
                      <a:pt x="14" y="24"/>
                      <a:pt x="14" y="24"/>
                      <a:pt x="14" y="23"/>
                    </a:cubicBezTo>
                    <a:cubicBezTo>
                      <a:pt x="14" y="23"/>
                      <a:pt x="14" y="23"/>
                      <a:pt x="14" y="23"/>
                    </a:cubicBezTo>
                    <a:cubicBezTo>
                      <a:pt x="14" y="23"/>
                      <a:pt x="14" y="23"/>
                      <a:pt x="14" y="23"/>
                    </a:cubicBezTo>
                    <a:cubicBezTo>
                      <a:pt x="14" y="23"/>
                      <a:pt x="14" y="23"/>
                      <a:pt x="14" y="23"/>
                    </a:cubicBezTo>
                    <a:cubicBezTo>
                      <a:pt x="14" y="23"/>
                      <a:pt x="13" y="23"/>
                      <a:pt x="13" y="23"/>
                    </a:cubicBezTo>
                    <a:cubicBezTo>
                      <a:pt x="13" y="23"/>
                      <a:pt x="13" y="23"/>
                      <a:pt x="13" y="23"/>
                    </a:cubicBezTo>
                    <a:cubicBezTo>
                      <a:pt x="13" y="23"/>
                      <a:pt x="13" y="23"/>
                      <a:pt x="13" y="23"/>
                    </a:cubicBezTo>
                    <a:cubicBezTo>
                      <a:pt x="13" y="23"/>
                      <a:pt x="13" y="23"/>
                      <a:pt x="13" y="23"/>
                    </a:cubicBezTo>
                    <a:cubicBezTo>
                      <a:pt x="13" y="23"/>
                      <a:pt x="13" y="23"/>
                      <a:pt x="13" y="23"/>
                    </a:cubicBezTo>
                    <a:close/>
                    <a:moveTo>
                      <a:pt x="10" y="23"/>
                    </a:moveTo>
                    <a:cubicBezTo>
                      <a:pt x="9"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lose/>
                    <a:moveTo>
                      <a:pt x="8" y="21"/>
                    </a:moveTo>
                    <a:cubicBezTo>
                      <a:pt x="8" y="21"/>
                      <a:pt x="8" y="21"/>
                      <a:pt x="8" y="21"/>
                    </a:cubicBezTo>
                    <a:cubicBezTo>
                      <a:pt x="8" y="21"/>
                      <a:pt x="8" y="21"/>
                      <a:pt x="8" y="21"/>
                    </a:cubicBezTo>
                    <a:cubicBezTo>
                      <a:pt x="8" y="21"/>
                      <a:pt x="8" y="21"/>
                      <a:pt x="8" y="21"/>
                    </a:cubicBezTo>
                    <a:cubicBezTo>
                      <a:pt x="8" y="21"/>
                      <a:pt x="8" y="21"/>
                      <a:pt x="8" y="21"/>
                    </a:cubicBezTo>
                    <a:cubicBezTo>
                      <a:pt x="8" y="21"/>
                      <a:pt x="8" y="21"/>
                      <a:pt x="8" y="21"/>
                    </a:cubicBezTo>
                    <a:cubicBezTo>
                      <a:pt x="8" y="21"/>
                      <a:pt x="7" y="21"/>
                      <a:pt x="7" y="21"/>
                    </a:cubicBezTo>
                    <a:cubicBezTo>
                      <a:pt x="7" y="21"/>
                      <a:pt x="7" y="20"/>
                      <a:pt x="7" y="20"/>
                    </a:cubicBezTo>
                    <a:cubicBezTo>
                      <a:pt x="7" y="20"/>
                      <a:pt x="7" y="20"/>
                      <a:pt x="7" y="20"/>
                    </a:cubicBezTo>
                    <a:cubicBezTo>
                      <a:pt x="7" y="20"/>
                      <a:pt x="7" y="20"/>
                      <a:pt x="6" y="20"/>
                    </a:cubicBezTo>
                    <a:cubicBezTo>
                      <a:pt x="6" y="20"/>
                      <a:pt x="6" y="20"/>
                      <a:pt x="6" y="20"/>
                    </a:cubicBezTo>
                    <a:cubicBezTo>
                      <a:pt x="6" y="20"/>
                      <a:pt x="6" y="20"/>
                      <a:pt x="6" y="20"/>
                    </a:cubicBezTo>
                    <a:cubicBezTo>
                      <a:pt x="6" y="20"/>
                      <a:pt x="6" y="20"/>
                      <a:pt x="6" y="20"/>
                    </a:cubicBezTo>
                    <a:cubicBezTo>
                      <a:pt x="6" y="20"/>
                      <a:pt x="6" y="19"/>
                      <a:pt x="6" y="19"/>
                    </a:cubicBezTo>
                    <a:cubicBezTo>
                      <a:pt x="6" y="19"/>
                      <a:pt x="6" y="19"/>
                      <a:pt x="6" y="19"/>
                    </a:cubicBezTo>
                    <a:cubicBezTo>
                      <a:pt x="5" y="19"/>
                      <a:pt x="5" y="19"/>
                      <a:pt x="5" y="19"/>
                    </a:cubicBezTo>
                    <a:cubicBezTo>
                      <a:pt x="5" y="19"/>
                      <a:pt x="5" y="19"/>
                      <a:pt x="5" y="19"/>
                    </a:cubicBezTo>
                    <a:cubicBezTo>
                      <a:pt x="5" y="19"/>
                      <a:pt x="5" y="19"/>
                      <a:pt x="5" y="19"/>
                    </a:cubicBezTo>
                    <a:cubicBezTo>
                      <a:pt x="5" y="19"/>
                      <a:pt x="5" y="19"/>
                      <a:pt x="5" y="18"/>
                    </a:cubicBezTo>
                    <a:cubicBezTo>
                      <a:pt x="5" y="18"/>
                      <a:pt x="4" y="18"/>
                      <a:pt x="4" y="18"/>
                    </a:cubicBezTo>
                    <a:cubicBezTo>
                      <a:pt x="4" y="18"/>
                      <a:pt x="4" y="18"/>
                      <a:pt x="4" y="18"/>
                    </a:cubicBezTo>
                    <a:cubicBezTo>
                      <a:pt x="4" y="19"/>
                      <a:pt x="4" y="19"/>
                      <a:pt x="4" y="19"/>
                    </a:cubicBezTo>
                    <a:cubicBezTo>
                      <a:pt x="4" y="19"/>
                      <a:pt x="4" y="19"/>
                      <a:pt x="4" y="19"/>
                    </a:cubicBezTo>
                    <a:cubicBezTo>
                      <a:pt x="3" y="19"/>
                      <a:pt x="3" y="19"/>
                      <a:pt x="3" y="19"/>
                    </a:cubicBezTo>
                    <a:cubicBezTo>
                      <a:pt x="3" y="19"/>
                      <a:pt x="4" y="19"/>
                      <a:pt x="4" y="20"/>
                    </a:cubicBezTo>
                    <a:cubicBezTo>
                      <a:pt x="4" y="20"/>
                      <a:pt x="4" y="20"/>
                      <a:pt x="4" y="20"/>
                    </a:cubicBezTo>
                    <a:cubicBezTo>
                      <a:pt x="4" y="20"/>
                      <a:pt x="4" y="20"/>
                      <a:pt x="4" y="20"/>
                    </a:cubicBezTo>
                    <a:cubicBezTo>
                      <a:pt x="4" y="20"/>
                      <a:pt x="4" y="20"/>
                      <a:pt x="4" y="20"/>
                    </a:cubicBezTo>
                    <a:cubicBezTo>
                      <a:pt x="5" y="20"/>
                      <a:pt x="5" y="20"/>
                      <a:pt x="5" y="21"/>
                    </a:cubicBezTo>
                    <a:cubicBezTo>
                      <a:pt x="5" y="21"/>
                      <a:pt x="5" y="21"/>
                      <a:pt x="5" y="21"/>
                    </a:cubicBezTo>
                    <a:cubicBezTo>
                      <a:pt x="5" y="21"/>
                      <a:pt x="5" y="21"/>
                      <a:pt x="5" y="21"/>
                    </a:cubicBezTo>
                    <a:cubicBezTo>
                      <a:pt x="6" y="21"/>
                      <a:pt x="6" y="20"/>
                      <a:pt x="6" y="20"/>
                    </a:cubicBezTo>
                    <a:cubicBezTo>
                      <a:pt x="6" y="20"/>
                      <a:pt x="6" y="21"/>
                      <a:pt x="6" y="21"/>
                    </a:cubicBezTo>
                    <a:cubicBezTo>
                      <a:pt x="6" y="21"/>
                      <a:pt x="6" y="21"/>
                      <a:pt x="7" y="21"/>
                    </a:cubicBezTo>
                    <a:cubicBezTo>
                      <a:pt x="7" y="21"/>
                      <a:pt x="7" y="21"/>
                      <a:pt x="7" y="21"/>
                    </a:cubicBezTo>
                    <a:cubicBezTo>
                      <a:pt x="7" y="21"/>
                      <a:pt x="7" y="21"/>
                      <a:pt x="7" y="22"/>
                    </a:cubicBezTo>
                    <a:cubicBezTo>
                      <a:pt x="8" y="22"/>
                      <a:pt x="8" y="22"/>
                      <a:pt x="8" y="22"/>
                    </a:cubicBezTo>
                    <a:cubicBezTo>
                      <a:pt x="8" y="22"/>
                      <a:pt x="8" y="22"/>
                      <a:pt x="8" y="22"/>
                    </a:cubicBezTo>
                    <a:cubicBezTo>
                      <a:pt x="8" y="22"/>
                      <a:pt x="9" y="22"/>
                      <a:pt x="9" y="22"/>
                    </a:cubicBezTo>
                    <a:cubicBezTo>
                      <a:pt x="9" y="22"/>
                      <a:pt x="9" y="21"/>
                      <a:pt x="8" y="21"/>
                    </a:cubicBezTo>
                    <a:close/>
                    <a:moveTo>
                      <a:pt x="10" y="24"/>
                    </a:moveTo>
                    <a:cubicBezTo>
                      <a:pt x="10" y="24"/>
                      <a:pt x="10" y="24"/>
                      <a:pt x="10" y="24"/>
                    </a:cubicBezTo>
                    <a:cubicBezTo>
                      <a:pt x="10" y="24"/>
                      <a:pt x="10" y="24"/>
                      <a:pt x="9" y="24"/>
                    </a:cubicBezTo>
                    <a:cubicBezTo>
                      <a:pt x="9" y="24"/>
                      <a:pt x="9" y="24"/>
                      <a:pt x="10" y="24"/>
                    </a:cubicBezTo>
                    <a:cubicBezTo>
                      <a:pt x="10" y="24"/>
                      <a:pt x="10" y="24"/>
                      <a:pt x="10" y="24"/>
                    </a:cubicBezTo>
                    <a:cubicBezTo>
                      <a:pt x="10" y="24"/>
                      <a:pt x="10" y="24"/>
                      <a:pt x="10" y="24"/>
                    </a:cubicBezTo>
                    <a:close/>
                    <a:moveTo>
                      <a:pt x="13" y="24"/>
                    </a:move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lose/>
                    <a:moveTo>
                      <a:pt x="143" y="7"/>
                    </a:moveTo>
                    <a:cubicBezTo>
                      <a:pt x="142" y="7"/>
                      <a:pt x="139" y="6"/>
                      <a:pt x="139" y="6"/>
                    </a:cubicBezTo>
                    <a:cubicBezTo>
                      <a:pt x="138" y="7"/>
                      <a:pt x="138" y="7"/>
                      <a:pt x="138" y="8"/>
                    </a:cubicBezTo>
                    <a:cubicBezTo>
                      <a:pt x="137" y="8"/>
                      <a:pt x="136" y="13"/>
                      <a:pt x="136" y="15"/>
                    </a:cubicBezTo>
                    <a:cubicBezTo>
                      <a:pt x="136" y="16"/>
                      <a:pt x="135" y="17"/>
                      <a:pt x="134" y="19"/>
                    </a:cubicBezTo>
                    <a:cubicBezTo>
                      <a:pt x="132" y="20"/>
                      <a:pt x="133" y="20"/>
                      <a:pt x="133" y="21"/>
                    </a:cubicBezTo>
                    <a:cubicBezTo>
                      <a:pt x="132" y="22"/>
                      <a:pt x="131" y="24"/>
                      <a:pt x="130" y="25"/>
                    </a:cubicBezTo>
                    <a:cubicBezTo>
                      <a:pt x="130" y="26"/>
                      <a:pt x="131" y="27"/>
                      <a:pt x="131" y="28"/>
                    </a:cubicBezTo>
                    <a:cubicBezTo>
                      <a:pt x="130" y="28"/>
                      <a:pt x="128" y="28"/>
                      <a:pt x="127" y="28"/>
                    </a:cubicBezTo>
                    <a:cubicBezTo>
                      <a:pt x="126" y="28"/>
                      <a:pt x="125" y="29"/>
                      <a:pt x="124" y="29"/>
                    </a:cubicBezTo>
                    <a:cubicBezTo>
                      <a:pt x="122" y="30"/>
                      <a:pt x="121" y="28"/>
                      <a:pt x="120" y="28"/>
                    </a:cubicBezTo>
                    <a:cubicBezTo>
                      <a:pt x="118" y="27"/>
                      <a:pt x="117" y="28"/>
                      <a:pt x="116" y="29"/>
                    </a:cubicBezTo>
                    <a:cubicBezTo>
                      <a:pt x="115" y="29"/>
                      <a:pt x="113" y="31"/>
                      <a:pt x="112" y="31"/>
                    </a:cubicBezTo>
                    <a:cubicBezTo>
                      <a:pt x="111" y="32"/>
                      <a:pt x="108" y="31"/>
                      <a:pt x="107" y="31"/>
                    </a:cubicBezTo>
                    <a:cubicBezTo>
                      <a:pt x="106" y="31"/>
                      <a:pt x="104" y="32"/>
                      <a:pt x="104" y="32"/>
                    </a:cubicBezTo>
                    <a:cubicBezTo>
                      <a:pt x="103" y="32"/>
                      <a:pt x="102" y="32"/>
                      <a:pt x="102" y="31"/>
                    </a:cubicBezTo>
                    <a:cubicBezTo>
                      <a:pt x="102" y="31"/>
                      <a:pt x="100" y="29"/>
                      <a:pt x="100" y="29"/>
                    </a:cubicBezTo>
                    <a:cubicBezTo>
                      <a:pt x="100" y="29"/>
                      <a:pt x="100" y="28"/>
                      <a:pt x="99" y="27"/>
                    </a:cubicBezTo>
                    <a:cubicBezTo>
                      <a:pt x="99" y="27"/>
                      <a:pt x="99" y="27"/>
                      <a:pt x="99" y="27"/>
                    </a:cubicBezTo>
                    <a:cubicBezTo>
                      <a:pt x="99" y="27"/>
                      <a:pt x="98" y="27"/>
                      <a:pt x="98" y="27"/>
                    </a:cubicBezTo>
                    <a:cubicBezTo>
                      <a:pt x="98" y="27"/>
                      <a:pt x="98" y="27"/>
                      <a:pt x="98" y="27"/>
                    </a:cubicBezTo>
                    <a:cubicBezTo>
                      <a:pt x="98" y="27"/>
                      <a:pt x="98" y="27"/>
                      <a:pt x="98" y="27"/>
                    </a:cubicBezTo>
                    <a:cubicBezTo>
                      <a:pt x="98" y="27"/>
                      <a:pt x="98" y="27"/>
                      <a:pt x="98" y="27"/>
                    </a:cubicBezTo>
                    <a:cubicBezTo>
                      <a:pt x="98" y="27"/>
                      <a:pt x="97" y="27"/>
                      <a:pt x="97" y="27"/>
                    </a:cubicBezTo>
                    <a:cubicBezTo>
                      <a:pt x="97" y="27"/>
                      <a:pt x="97" y="27"/>
                      <a:pt x="97" y="27"/>
                    </a:cubicBezTo>
                    <a:cubicBezTo>
                      <a:pt x="97" y="26"/>
                      <a:pt x="97" y="26"/>
                      <a:pt x="97" y="26"/>
                    </a:cubicBezTo>
                    <a:cubicBezTo>
                      <a:pt x="97" y="26"/>
                      <a:pt x="96" y="26"/>
                      <a:pt x="96" y="26"/>
                    </a:cubicBezTo>
                    <a:cubicBezTo>
                      <a:pt x="96" y="26"/>
                      <a:pt x="96" y="26"/>
                      <a:pt x="96" y="26"/>
                    </a:cubicBezTo>
                    <a:cubicBezTo>
                      <a:pt x="96" y="25"/>
                      <a:pt x="96" y="25"/>
                      <a:pt x="96" y="25"/>
                    </a:cubicBezTo>
                    <a:cubicBezTo>
                      <a:pt x="96" y="25"/>
                      <a:pt x="96" y="25"/>
                      <a:pt x="96" y="25"/>
                    </a:cubicBezTo>
                    <a:cubicBezTo>
                      <a:pt x="96" y="25"/>
                      <a:pt x="96" y="25"/>
                      <a:pt x="96" y="25"/>
                    </a:cubicBezTo>
                    <a:cubicBezTo>
                      <a:pt x="96" y="25"/>
                      <a:pt x="96" y="25"/>
                      <a:pt x="96" y="25"/>
                    </a:cubicBezTo>
                    <a:cubicBezTo>
                      <a:pt x="96" y="26"/>
                      <a:pt x="96" y="26"/>
                      <a:pt x="95" y="26"/>
                    </a:cubicBezTo>
                    <a:cubicBezTo>
                      <a:pt x="95" y="26"/>
                      <a:pt x="95" y="26"/>
                      <a:pt x="95" y="26"/>
                    </a:cubicBezTo>
                    <a:cubicBezTo>
                      <a:pt x="95" y="26"/>
                      <a:pt x="95" y="26"/>
                      <a:pt x="94" y="26"/>
                    </a:cubicBezTo>
                    <a:cubicBezTo>
                      <a:pt x="94" y="26"/>
                      <a:pt x="94" y="26"/>
                      <a:pt x="94" y="26"/>
                    </a:cubicBezTo>
                    <a:cubicBezTo>
                      <a:pt x="94" y="26"/>
                      <a:pt x="94" y="26"/>
                      <a:pt x="94" y="26"/>
                    </a:cubicBezTo>
                    <a:cubicBezTo>
                      <a:pt x="94" y="26"/>
                      <a:pt x="94" y="26"/>
                      <a:pt x="94" y="26"/>
                    </a:cubicBezTo>
                    <a:cubicBezTo>
                      <a:pt x="94" y="26"/>
                      <a:pt x="94" y="27"/>
                      <a:pt x="94" y="27"/>
                    </a:cubicBezTo>
                    <a:cubicBezTo>
                      <a:pt x="94" y="27"/>
                      <a:pt x="94" y="27"/>
                      <a:pt x="94" y="27"/>
                    </a:cubicBezTo>
                    <a:cubicBezTo>
                      <a:pt x="94" y="27"/>
                      <a:pt x="94" y="27"/>
                      <a:pt x="94" y="27"/>
                    </a:cubicBezTo>
                    <a:cubicBezTo>
                      <a:pt x="94" y="27"/>
                      <a:pt x="94" y="27"/>
                      <a:pt x="94" y="28"/>
                    </a:cubicBezTo>
                    <a:cubicBezTo>
                      <a:pt x="94" y="28"/>
                      <a:pt x="94" y="28"/>
                      <a:pt x="93" y="28"/>
                    </a:cubicBezTo>
                    <a:cubicBezTo>
                      <a:pt x="93" y="28"/>
                      <a:pt x="93" y="28"/>
                      <a:pt x="93" y="28"/>
                    </a:cubicBezTo>
                    <a:cubicBezTo>
                      <a:pt x="93" y="28"/>
                      <a:pt x="93" y="28"/>
                      <a:pt x="93" y="28"/>
                    </a:cubicBezTo>
                    <a:cubicBezTo>
                      <a:pt x="92" y="29"/>
                      <a:pt x="92" y="29"/>
                      <a:pt x="92" y="29"/>
                    </a:cubicBezTo>
                    <a:cubicBezTo>
                      <a:pt x="92" y="29"/>
                      <a:pt x="92" y="30"/>
                      <a:pt x="92" y="30"/>
                    </a:cubicBezTo>
                    <a:cubicBezTo>
                      <a:pt x="92" y="30"/>
                      <a:pt x="92" y="30"/>
                      <a:pt x="92" y="30"/>
                    </a:cubicBezTo>
                    <a:cubicBezTo>
                      <a:pt x="92" y="30"/>
                      <a:pt x="92" y="30"/>
                      <a:pt x="92" y="30"/>
                    </a:cubicBezTo>
                    <a:cubicBezTo>
                      <a:pt x="92" y="31"/>
                      <a:pt x="92" y="31"/>
                      <a:pt x="92" y="31"/>
                    </a:cubicBezTo>
                    <a:cubicBezTo>
                      <a:pt x="92" y="31"/>
                      <a:pt x="92" y="31"/>
                      <a:pt x="92" y="31"/>
                    </a:cubicBezTo>
                    <a:cubicBezTo>
                      <a:pt x="92" y="31"/>
                      <a:pt x="92" y="31"/>
                      <a:pt x="92" y="31"/>
                    </a:cubicBezTo>
                    <a:cubicBezTo>
                      <a:pt x="92" y="31"/>
                      <a:pt x="92" y="31"/>
                      <a:pt x="92" y="31"/>
                    </a:cubicBezTo>
                    <a:cubicBezTo>
                      <a:pt x="91" y="31"/>
                      <a:pt x="92" y="32"/>
                      <a:pt x="92" y="32"/>
                    </a:cubicBezTo>
                    <a:cubicBezTo>
                      <a:pt x="92" y="32"/>
                      <a:pt x="92" y="32"/>
                      <a:pt x="92" y="32"/>
                    </a:cubicBezTo>
                    <a:cubicBezTo>
                      <a:pt x="92" y="32"/>
                      <a:pt x="92" y="32"/>
                      <a:pt x="92" y="33"/>
                    </a:cubicBezTo>
                    <a:cubicBezTo>
                      <a:pt x="92" y="33"/>
                      <a:pt x="92" y="33"/>
                      <a:pt x="92" y="33"/>
                    </a:cubicBezTo>
                    <a:cubicBezTo>
                      <a:pt x="92" y="33"/>
                      <a:pt x="92" y="33"/>
                      <a:pt x="92" y="33"/>
                    </a:cubicBezTo>
                    <a:cubicBezTo>
                      <a:pt x="91" y="33"/>
                      <a:pt x="91" y="33"/>
                      <a:pt x="91" y="34"/>
                    </a:cubicBezTo>
                    <a:cubicBezTo>
                      <a:pt x="91" y="34"/>
                      <a:pt x="91" y="34"/>
                      <a:pt x="91" y="34"/>
                    </a:cubicBezTo>
                    <a:cubicBezTo>
                      <a:pt x="92" y="34"/>
                      <a:pt x="91" y="34"/>
                      <a:pt x="92" y="34"/>
                    </a:cubicBezTo>
                    <a:cubicBezTo>
                      <a:pt x="92" y="34"/>
                      <a:pt x="92" y="34"/>
                      <a:pt x="92" y="35"/>
                    </a:cubicBezTo>
                    <a:cubicBezTo>
                      <a:pt x="92" y="35"/>
                      <a:pt x="92" y="35"/>
                      <a:pt x="92" y="35"/>
                    </a:cubicBezTo>
                    <a:cubicBezTo>
                      <a:pt x="92" y="36"/>
                      <a:pt x="92" y="36"/>
                      <a:pt x="92" y="36"/>
                    </a:cubicBezTo>
                    <a:cubicBezTo>
                      <a:pt x="92" y="36"/>
                      <a:pt x="92" y="36"/>
                      <a:pt x="92" y="36"/>
                    </a:cubicBezTo>
                    <a:cubicBezTo>
                      <a:pt x="92" y="36"/>
                      <a:pt x="92" y="36"/>
                      <a:pt x="92" y="37"/>
                    </a:cubicBezTo>
                    <a:cubicBezTo>
                      <a:pt x="92" y="37"/>
                      <a:pt x="92" y="37"/>
                      <a:pt x="93" y="37"/>
                    </a:cubicBezTo>
                    <a:cubicBezTo>
                      <a:pt x="93" y="37"/>
                      <a:pt x="93" y="37"/>
                      <a:pt x="93" y="37"/>
                    </a:cubicBezTo>
                    <a:cubicBezTo>
                      <a:pt x="93" y="37"/>
                      <a:pt x="93" y="38"/>
                      <a:pt x="93" y="38"/>
                    </a:cubicBezTo>
                    <a:cubicBezTo>
                      <a:pt x="93" y="38"/>
                      <a:pt x="93" y="38"/>
                      <a:pt x="94" y="38"/>
                    </a:cubicBezTo>
                    <a:cubicBezTo>
                      <a:pt x="94" y="38"/>
                      <a:pt x="94" y="38"/>
                      <a:pt x="94" y="38"/>
                    </a:cubicBezTo>
                    <a:cubicBezTo>
                      <a:pt x="94" y="39"/>
                      <a:pt x="94" y="39"/>
                      <a:pt x="94" y="39"/>
                    </a:cubicBezTo>
                    <a:cubicBezTo>
                      <a:pt x="94" y="39"/>
                      <a:pt x="94" y="39"/>
                      <a:pt x="94" y="39"/>
                    </a:cubicBezTo>
                    <a:cubicBezTo>
                      <a:pt x="94" y="39"/>
                      <a:pt x="94" y="39"/>
                      <a:pt x="94" y="39"/>
                    </a:cubicBezTo>
                    <a:cubicBezTo>
                      <a:pt x="94" y="39"/>
                      <a:pt x="93" y="39"/>
                      <a:pt x="93" y="39"/>
                    </a:cubicBezTo>
                    <a:cubicBezTo>
                      <a:pt x="94" y="39"/>
                      <a:pt x="94" y="39"/>
                      <a:pt x="94" y="39"/>
                    </a:cubicBezTo>
                    <a:cubicBezTo>
                      <a:pt x="94" y="39"/>
                      <a:pt x="94" y="39"/>
                      <a:pt x="94" y="39"/>
                    </a:cubicBezTo>
                    <a:cubicBezTo>
                      <a:pt x="94" y="40"/>
                      <a:pt x="94" y="40"/>
                      <a:pt x="94" y="40"/>
                    </a:cubicBezTo>
                    <a:cubicBezTo>
                      <a:pt x="93" y="40"/>
                      <a:pt x="93" y="40"/>
                      <a:pt x="93" y="40"/>
                    </a:cubicBezTo>
                    <a:cubicBezTo>
                      <a:pt x="93" y="40"/>
                      <a:pt x="93" y="41"/>
                      <a:pt x="93" y="41"/>
                    </a:cubicBezTo>
                    <a:cubicBezTo>
                      <a:pt x="93" y="41"/>
                      <a:pt x="93" y="41"/>
                      <a:pt x="93" y="41"/>
                    </a:cubicBezTo>
                    <a:cubicBezTo>
                      <a:pt x="93" y="41"/>
                      <a:pt x="94" y="41"/>
                      <a:pt x="94" y="41"/>
                    </a:cubicBezTo>
                    <a:cubicBezTo>
                      <a:pt x="94" y="41"/>
                      <a:pt x="93" y="41"/>
                      <a:pt x="93" y="41"/>
                    </a:cubicBezTo>
                    <a:cubicBezTo>
                      <a:pt x="93" y="41"/>
                      <a:pt x="93" y="42"/>
                      <a:pt x="93" y="42"/>
                    </a:cubicBezTo>
                    <a:cubicBezTo>
                      <a:pt x="93" y="42"/>
                      <a:pt x="94" y="42"/>
                      <a:pt x="94" y="42"/>
                    </a:cubicBezTo>
                    <a:cubicBezTo>
                      <a:pt x="94" y="43"/>
                      <a:pt x="94" y="43"/>
                      <a:pt x="94" y="43"/>
                    </a:cubicBezTo>
                    <a:cubicBezTo>
                      <a:pt x="94" y="42"/>
                      <a:pt x="94" y="43"/>
                      <a:pt x="94" y="43"/>
                    </a:cubicBezTo>
                    <a:cubicBezTo>
                      <a:pt x="95" y="43"/>
                      <a:pt x="95" y="43"/>
                      <a:pt x="95" y="43"/>
                    </a:cubicBezTo>
                    <a:cubicBezTo>
                      <a:pt x="95" y="43"/>
                      <a:pt x="95" y="43"/>
                      <a:pt x="96" y="43"/>
                    </a:cubicBezTo>
                    <a:cubicBezTo>
                      <a:pt x="96" y="43"/>
                      <a:pt x="96" y="43"/>
                      <a:pt x="96" y="43"/>
                    </a:cubicBezTo>
                    <a:cubicBezTo>
                      <a:pt x="97" y="44"/>
                      <a:pt x="96" y="44"/>
                      <a:pt x="96" y="44"/>
                    </a:cubicBezTo>
                    <a:cubicBezTo>
                      <a:pt x="96" y="44"/>
                      <a:pt x="95" y="44"/>
                      <a:pt x="95" y="44"/>
                    </a:cubicBezTo>
                    <a:cubicBezTo>
                      <a:pt x="95" y="44"/>
                      <a:pt x="95" y="44"/>
                      <a:pt x="95" y="44"/>
                    </a:cubicBezTo>
                    <a:cubicBezTo>
                      <a:pt x="95" y="44"/>
                      <a:pt x="95" y="43"/>
                      <a:pt x="95" y="43"/>
                    </a:cubicBezTo>
                    <a:cubicBezTo>
                      <a:pt x="94" y="43"/>
                      <a:pt x="94" y="43"/>
                      <a:pt x="94" y="43"/>
                    </a:cubicBezTo>
                    <a:cubicBezTo>
                      <a:pt x="94" y="43"/>
                      <a:pt x="94" y="44"/>
                      <a:pt x="94" y="44"/>
                    </a:cubicBezTo>
                    <a:cubicBezTo>
                      <a:pt x="94" y="44"/>
                      <a:pt x="94" y="44"/>
                      <a:pt x="94" y="45"/>
                    </a:cubicBezTo>
                    <a:cubicBezTo>
                      <a:pt x="95" y="45"/>
                      <a:pt x="95" y="45"/>
                      <a:pt x="95" y="45"/>
                    </a:cubicBezTo>
                    <a:cubicBezTo>
                      <a:pt x="95" y="45"/>
                      <a:pt x="95" y="45"/>
                      <a:pt x="95" y="45"/>
                    </a:cubicBezTo>
                    <a:cubicBezTo>
                      <a:pt x="96" y="45"/>
                      <a:pt x="95" y="45"/>
                      <a:pt x="96" y="45"/>
                    </a:cubicBezTo>
                    <a:cubicBezTo>
                      <a:pt x="96" y="44"/>
                      <a:pt x="96" y="45"/>
                      <a:pt x="96" y="45"/>
                    </a:cubicBezTo>
                    <a:cubicBezTo>
                      <a:pt x="96" y="45"/>
                      <a:pt x="97" y="45"/>
                      <a:pt x="97" y="45"/>
                    </a:cubicBezTo>
                    <a:cubicBezTo>
                      <a:pt x="97" y="45"/>
                      <a:pt x="97" y="45"/>
                      <a:pt x="97" y="45"/>
                    </a:cubicBezTo>
                    <a:cubicBezTo>
                      <a:pt x="97" y="45"/>
                      <a:pt x="97" y="45"/>
                      <a:pt x="97" y="45"/>
                    </a:cubicBezTo>
                    <a:cubicBezTo>
                      <a:pt x="97" y="45"/>
                      <a:pt x="97" y="45"/>
                      <a:pt x="97" y="45"/>
                    </a:cubicBezTo>
                    <a:cubicBezTo>
                      <a:pt x="97" y="45"/>
                      <a:pt x="97" y="45"/>
                      <a:pt x="96" y="45"/>
                    </a:cubicBezTo>
                    <a:cubicBezTo>
                      <a:pt x="96" y="45"/>
                      <a:pt x="96" y="45"/>
                      <a:pt x="96" y="45"/>
                    </a:cubicBezTo>
                    <a:cubicBezTo>
                      <a:pt x="96" y="45"/>
                      <a:pt x="96" y="45"/>
                      <a:pt x="96" y="45"/>
                    </a:cubicBezTo>
                    <a:cubicBezTo>
                      <a:pt x="96" y="45"/>
                      <a:pt x="96" y="46"/>
                      <a:pt x="96" y="46"/>
                    </a:cubicBezTo>
                    <a:cubicBezTo>
                      <a:pt x="96" y="46"/>
                      <a:pt x="96" y="47"/>
                      <a:pt x="96" y="47"/>
                    </a:cubicBezTo>
                    <a:cubicBezTo>
                      <a:pt x="95" y="47"/>
                      <a:pt x="95" y="47"/>
                      <a:pt x="95" y="47"/>
                    </a:cubicBezTo>
                    <a:cubicBezTo>
                      <a:pt x="96" y="47"/>
                      <a:pt x="96" y="47"/>
                      <a:pt x="96" y="47"/>
                    </a:cubicBezTo>
                    <a:cubicBezTo>
                      <a:pt x="96" y="47"/>
                      <a:pt x="96" y="47"/>
                      <a:pt x="96" y="47"/>
                    </a:cubicBezTo>
                    <a:cubicBezTo>
                      <a:pt x="97" y="47"/>
                      <a:pt x="97" y="47"/>
                      <a:pt x="97" y="47"/>
                    </a:cubicBezTo>
                    <a:cubicBezTo>
                      <a:pt x="97" y="47"/>
                      <a:pt x="97" y="47"/>
                      <a:pt x="97" y="47"/>
                    </a:cubicBezTo>
                    <a:cubicBezTo>
                      <a:pt x="97" y="47"/>
                      <a:pt x="97" y="47"/>
                      <a:pt x="98" y="47"/>
                    </a:cubicBezTo>
                    <a:cubicBezTo>
                      <a:pt x="98" y="47"/>
                      <a:pt x="98" y="46"/>
                      <a:pt x="98" y="46"/>
                    </a:cubicBezTo>
                    <a:cubicBezTo>
                      <a:pt x="98" y="46"/>
                      <a:pt x="98" y="46"/>
                      <a:pt x="98" y="46"/>
                    </a:cubicBezTo>
                    <a:cubicBezTo>
                      <a:pt x="98" y="46"/>
                      <a:pt x="98" y="46"/>
                      <a:pt x="98" y="46"/>
                    </a:cubicBezTo>
                    <a:cubicBezTo>
                      <a:pt x="98" y="45"/>
                      <a:pt x="98" y="46"/>
                      <a:pt x="98" y="46"/>
                    </a:cubicBezTo>
                    <a:cubicBezTo>
                      <a:pt x="98" y="46"/>
                      <a:pt x="98" y="46"/>
                      <a:pt x="98" y="46"/>
                    </a:cubicBezTo>
                    <a:cubicBezTo>
                      <a:pt x="98" y="46"/>
                      <a:pt x="98" y="46"/>
                      <a:pt x="98" y="46"/>
                    </a:cubicBezTo>
                    <a:cubicBezTo>
                      <a:pt x="99" y="46"/>
                      <a:pt x="99" y="46"/>
                      <a:pt x="99" y="46"/>
                    </a:cubicBezTo>
                    <a:cubicBezTo>
                      <a:pt x="99" y="46"/>
                      <a:pt x="99" y="46"/>
                      <a:pt x="99" y="47"/>
                    </a:cubicBezTo>
                    <a:cubicBezTo>
                      <a:pt x="99" y="47"/>
                      <a:pt x="99" y="47"/>
                      <a:pt x="99" y="47"/>
                    </a:cubicBezTo>
                    <a:cubicBezTo>
                      <a:pt x="99" y="47"/>
                      <a:pt x="99" y="47"/>
                      <a:pt x="99" y="47"/>
                    </a:cubicBezTo>
                    <a:cubicBezTo>
                      <a:pt x="99" y="47"/>
                      <a:pt x="99" y="47"/>
                      <a:pt x="99" y="47"/>
                    </a:cubicBezTo>
                    <a:cubicBezTo>
                      <a:pt x="99" y="47"/>
                      <a:pt x="99" y="47"/>
                      <a:pt x="100" y="47"/>
                    </a:cubicBezTo>
                    <a:cubicBezTo>
                      <a:pt x="100" y="47"/>
                      <a:pt x="100" y="48"/>
                      <a:pt x="100" y="48"/>
                    </a:cubicBezTo>
                    <a:cubicBezTo>
                      <a:pt x="100" y="48"/>
                      <a:pt x="100" y="48"/>
                      <a:pt x="100" y="48"/>
                    </a:cubicBezTo>
                    <a:cubicBezTo>
                      <a:pt x="100" y="49"/>
                      <a:pt x="100" y="49"/>
                      <a:pt x="100" y="49"/>
                    </a:cubicBezTo>
                    <a:cubicBezTo>
                      <a:pt x="100" y="49"/>
                      <a:pt x="100" y="49"/>
                      <a:pt x="100" y="49"/>
                    </a:cubicBezTo>
                    <a:cubicBezTo>
                      <a:pt x="100" y="49"/>
                      <a:pt x="100" y="50"/>
                      <a:pt x="100" y="50"/>
                    </a:cubicBezTo>
                    <a:cubicBezTo>
                      <a:pt x="100" y="50"/>
                      <a:pt x="99" y="50"/>
                      <a:pt x="99" y="50"/>
                    </a:cubicBezTo>
                    <a:cubicBezTo>
                      <a:pt x="99" y="50"/>
                      <a:pt x="99" y="50"/>
                      <a:pt x="99" y="51"/>
                    </a:cubicBezTo>
                    <a:cubicBezTo>
                      <a:pt x="99" y="51"/>
                      <a:pt x="99" y="51"/>
                      <a:pt x="99" y="51"/>
                    </a:cubicBezTo>
                    <a:cubicBezTo>
                      <a:pt x="99" y="51"/>
                      <a:pt x="100" y="51"/>
                      <a:pt x="100" y="52"/>
                    </a:cubicBezTo>
                    <a:cubicBezTo>
                      <a:pt x="100" y="52"/>
                      <a:pt x="100" y="52"/>
                      <a:pt x="100" y="52"/>
                    </a:cubicBezTo>
                    <a:cubicBezTo>
                      <a:pt x="100" y="53"/>
                      <a:pt x="100" y="53"/>
                      <a:pt x="100" y="53"/>
                    </a:cubicBezTo>
                    <a:cubicBezTo>
                      <a:pt x="100" y="53"/>
                      <a:pt x="100" y="53"/>
                      <a:pt x="100" y="54"/>
                    </a:cubicBezTo>
                    <a:cubicBezTo>
                      <a:pt x="100" y="54"/>
                      <a:pt x="100" y="54"/>
                      <a:pt x="100" y="54"/>
                    </a:cubicBezTo>
                    <a:cubicBezTo>
                      <a:pt x="101" y="54"/>
                      <a:pt x="101" y="54"/>
                      <a:pt x="101" y="54"/>
                    </a:cubicBezTo>
                    <a:cubicBezTo>
                      <a:pt x="101" y="54"/>
                      <a:pt x="101" y="54"/>
                      <a:pt x="101" y="55"/>
                    </a:cubicBezTo>
                    <a:cubicBezTo>
                      <a:pt x="101" y="55"/>
                      <a:pt x="101" y="55"/>
                      <a:pt x="101" y="55"/>
                    </a:cubicBezTo>
                    <a:cubicBezTo>
                      <a:pt x="101" y="55"/>
                      <a:pt x="101" y="55"/>
                      <a:pt x="101" y="55"/>
                    </a:cubicBezTo>
                    <a:cubicBezTo>
                      <a:pt x="101" y="55"/>
                      <a:pt x="101" y="55"/>
                      <a:pt x="101" y="55"/>
                    </a:cubicBezTo>
                    <a:cubicBezTo>
                      <a:pt x="101" y="55"/>
                      <a:pt x="101" y="55"/>
                      <a:pt x="101" y="55"/>
                    </a:cubicBezTo>
                    <a:cubicBezTo>
                      <a:pt x="101" y="56"/>
                      <a:pt x="101" y="56"/>
                      <a:pt x="101" y="56"/>
                    </a:cubicBezTo>
                    <a:cubicBezTo>
                      <a:pt x="101" y="56"/>
                      <a:pt x="101" y="56"/>
                      <a:pt x="101" y="56"/>
                    </a:cubicBezTo>
                    <a:cubicBezTo>
                      <a:pt x="101" y="56"/>
                      <a:pt x="101" y="56"/>
                      <a:pt x="101" y="57"/>
                    </a:cubicBezTo>
                    <a:cubicBezTo>
                      <a:pt x="101" y="57"/>
                      <a:pt x="101" y="57"/>
                      <a:pt x="101" y="57"/>
                    </a:cubicBezTo>
                    <a:cubicBezTo>
                      <a:pt x="101" y="57"/>
                      <a:pt x="101" y="57"/>
                      <a:pt x="102" y="57"/>
                    </a:cubicBezTo>
                    <a:cubicBezTo>
                      <a:pt x="102" y="57"/>
                      <a:pt x="101" y="57"/>
                      <a:pt x="101" y="58"/>
                    </a:cubicBezTo>
                    <a:cubicBezTo>
                      <a:pt x="101" y="58"/>
                      <a:pt x="101" y="58"/>
                      <a:pt x="101" y="58"/>
                    </a:cubicBezTo>
                    <a:cubicBezTo>
                      <a:pt x="101" y="58"/>
                      <a:pt x="101" y="58"/>
                      <a:pt x="101" y="58"/>
                    </a:cubicBezTo>
                    <a:cubicBezTo>
                      <a:pt x="101" y="58"/>
                      <a:pt x="102" y="58"/>
                      <a:pt x="102" y="58"/>
                    </a:cubicBezTo>
                    <a:cubicBezTo>
                      <a:pt x="102" y="58"/>
                      <a:pt x="102" y="58"/>
                      <a:pt x="102" y="58"/>
                    </a:cubicBezTo>
                    <a:cubicBezTo>
                      <a:pt x="102" y="58"/>
                      <a:pt x="102" y="58"/>
                      <a:pt x="102" y="58"/>
                    </a:cubicBezTo>
                    <a:cubicBezTo>
                      <a:pt x="102" y="59"/>
                      <a:pt x="102" y="58"/>
                      <a:pt x="102" y="58"/>
                    </a:cubicBezTo>
                    <a:cubicBezTo>
                      <a:pt x="103" y="58"/>
                      <a:pt x="103" y="58"/>
                      <a:pt x="103" y="57"/>
                    </a:cubicBezTo>
                    <a:cubicBezTo>
                      <a:pt x="103" y="57"/>
                      <a:pt x="104" y="57"/>
                      <a:pt x="104" y="58"/>
                    </a:cubicBezTo>
                    <a:cubicBezTo>
                      <a:pt x="104" y="58"/>
                      <a:pt x="104" y="58"/>
                      <a:pt x="104" y="58"/>
                    </a:cubicBezTo>
                    <a:cubicBezTo>
                      <a:pt x="104" y="58"/>
                      <a:pt x="104" y="58"/>
                      <a:pt x="104" y="58"/>
                    </a:cubicBezTo>
                    <a:cubicBezTo>
                      <a:pt x="104" y="58"/>
                      <a:pt x="104" y="58"/>
                      <a:pt x="104" y="59"/>
                    </a:cubicBezTo>
                    <a:cubicBezTo>
                      <a:pt x="104" y="59"/>
                      <a:pt x="104" y="59"/>
                      <a:pt x="104" y="59"/>
                    </a:cubicBezTo>
                    <a:cubicBezTo>
                      <a:pt x="105" y="59"/>
                      <a:pt x="105" y="58"/>
                      <a:pt x="105" y="58"/>
                    </a:cubicBezTo>
                    <a:cubicBezTo>
                      <a:pt x="105" y="58"/>
                      <a:pt x="105" y="58"/>
                      <a:pt x="105" y="58"/>
                    </a:cubicBezTo>
                    <a:cubicBezTo>
                      <a:pt x="105" y="58"/>
                      <a:pt x="105" y="58"/>
                      <a:pt x="105" y="58"/>
                    </a:cubicBezTo>
                    <a:cubicBezTo>
                      <a:pt x="106" y="58"/>
                      <a:pt x="106" y="58"/>
                      <a:pt x="106" y="59"/>
                    </a:cubicBezTo>
                    <a:cubicBezTo>
                      <a:pt x="106" y="59"/>
                      <a:pt x="106" y="59"/>
                      <a:pt x="106" y="59"/>
                    </a:cubicBezTo>
                    <a:cubicBezTo>
                      <a:pt x="107" y="59"/>
                      <a:pt x="107" y="59"/>
                      <a:pt x="107" y="59"/>
                    </a:cubicBezTo>
                    <a:cubicBezTo>
                      <a:pt x="107" y="59"/>
                      <a:pt x="107" y="58"/>
                      <a:pt x="107" y="58"/>
                    </a:cubicBezTo>
                    <a:cubicBezTo>
                      <a:pt x="108" y="58"/>
                      <a:pt x="108" y="58"/>
                      <a:pt x="108" y="58"/>
                    </a:cubicBezTo>
                    <a:cubicBezTo>
                      <a:pt x="108" y="58"/>
                      <a:pt x="108" y="58"/>
                      <a:pt x="108" y="58"/>
                    </a:cubicBezTo>
                    <a:cubicBezTo>
                      <a:pt x="108" y="58"/>
                      <a:pt x="109" y="58"/>
                      <a:pt x="109" y="58"/>
                    </a:cubicBezTo>
                    <a:cubicBezTo>
                      <a:pt x="109" y="58"/>
                      <a:pt x="109" y="58"/>
                      <a:pt x="109" y="58"/>
                    </a:cubicBezTo>
                    <a:cubicBezTo>
                      <a:pt x="109" y="58"/>
                      <a:pt x="109" y="57"/>
                      <a:pt x="110" y="57"/>
                    </a:cubicBezTo>
                    <a:cubicBezTo>
                      <a:pt x="110" y="57"/>
                      <a:pt x="109" y="58"/>
                      <a:pt x="109" y="58"/>
                    </a:cubicBezTo>
                    <a:cubicBezTo>
                      <a:pt x="110" y="58"/>
                      <a:pt x="110" y="58"/>
                      <a:pt x="110" y="58"/>
                    </a:cubicBezTo>
                    <a:cubicBezTo>
                      <a:pt x="110" y="58"/>
                      <a:pt x="110" y="58"/>
                      <a:pt x="110" y="58"/>
                    </a:cubicBezTo>
                    <a:cubicBezTo>
                      <a:pt x="110" y="58"/>
                      <a:pt x="110" y="58"/>
                      <a:pt x="110" y="58"/>
                    </a:cubicBezTo>
                    <a:cubicBezTo>
                      <a:pt x="110" y="58"/>
                      <a:pt x="111" y="58"/>
                      <a:pt x="111" y="58"/>
                    </a:cubicBezTo>
                    <a:cubicBezTo>
                      <a:pt x="111" y="58"/>
                      <a:pt x="111" y="58"/>
                      <a:pt x="111" y="58"/>
                    </a:cubicBezTo>
                    <a:cubicBezTo>
                      <a:pt x="111" y="58"/>
                      <a:pt x="111" y="58"/>
                      <a:pt x="111" y="58"/>
                    </a:cubicBezTo>
                    <a:cubicBezTo>
                      <a:pt x="111" y="58"/>
                      <a:pt x="111" y="57"/>
                      <a:pt x="111" y="57"/>
                    </a:cubicBezTo>
                    <a:cubicBezTo>
                      <a:pt x="111" y="57"/>
                      <a:pt x="111" y="57"/>
                      <a:pt x="111" y="57"/>
                    </a:cubicBezTo>
                    <a:cubicBezTo>
                      <a:pt x="111" y="57"/>
                      <a:pt x="111" y="57"/>
                      <a:pt x="111" y="57"/>
                    </a:cubicBezTo>
                    <a:cubicBezTo>
                      <a:pt x="111" y="57"/>
                      <a:pt x="111" y="57"/>
                      <a:pt x="111" y="57"/>
                    </a:cubicBezTo>
                    <a:cubicBezTo>
                      <a:pt x="111" y="57"/>
                      <a:pt x="111" y="58"/>
                      <a:pt x="112" y="58"/>
                    </a:cubicBezTo>
                    <a:cubicBezTo>
                      <a:pt x="112" y="58"/>
                      <a:pt x="112" y="58"/>
                      <a:pt x="112" y="58"/>
                    </a:cubicBezTo>
                    <a:cubicBezTo>
                      <a:pt x="112" y="58"/>
                      <a:pt x="112" y="59"/>
                      <a:pt x="112" y="59"/>
                    </a:cubicBezTo>
                    <a:cubicBezTo>
                      <a:pt x="112" y="59"/>
                      <a:pt x="112" y="59"/>
                      <a:pt x="112" y="59"/>
                    </a:cubicBezTo>
                    <a:cubicBezTo>
                      <a:pt x="112" y="59"/>
                      <a:pt x="112" y="60"/>
                      <a:pt x="112" y="60"/>
                    </a:cubicBezTo>
                    <a:cubicBezTo>
                      <a:pt x="112" y="60"/>
                      <a:pt x="112" y="61"/>
                      <a:pt x="112" y="61"/>
                    </a:cubicBezTo>
                    <a:cubicBezTo>
                      <a:pt x="112" y="61"/>
                      <a:pt x="112" y="61"/>
                      <a:pt x="112" y="62"/>
                    </a:cubicBezTo>
                    <a:cubicBezTo>
                      <a:pt x="112" y="62"/>
                      <a:pt x="112" y="62"/>
                      <a:pt x="112" y="62"/>
                    </a:cubicBezTo>
                    <a:cubicBezTo>
                      <a:pt x="112" y="62"/>
                      <a:pt x="112" y="62"/>
                      <a:pt x="112" y="62"/>
                    </a:cubicBezTo>
                    <a:cubicBezTo>
                      <a:pt x="113" y="62"/>
                      <a:pt x="113" y="62"/>
                      <a:pt x="113" y="61"/>
                    </a:cubicBezTo>
                    <a:cubicBezTo>
                      <a:pt x="113" y="61"/>
                      <a:pt x="114" y="61"/>
                      <a:pt x="114" y="61"/>
                    </a:cubicBezTo>
                    <a:cubicBezTo>
                      <a:pt x="114" y="60"/>
                      <a:pt x="114" y="60"/>
                      <a:pt x="115" y="60"/>
                    </a:cubicBezTo>
                    <a:cubicBezTo>
                      <a:pt x="115" y="60"/>
                      <a:pt x="115" y="60"/>
                      <a:pt x="115" y="60"/>
                    </a:cubicBezTo>
                    <a:cubicBezTo>
                      <a:pt x="116" y="60"/>
                      <a:pt x="116" y="60"/>
                      <a:pt x="116" y="60"/>
                    </a:cubicBezTo>
                    <a:cubicBezTo>
                      <a:pt x="116" y="60"/>
                      <a:pt x="116" y="60"/>
                      <a:pt x="116" y="61"/>
                    </a:cubicBezTo>
                    <a:cubicBezTo>
                      <a:pt x="116" y="61"/>
                      <a:pt x="117" y="61"/>
                      <a:pt x="117" y="61"/>
                    </a:cubicBezTo>
                    <a:cubicBezTo>
                      <a:pt x="117" y="61"/>
                      <a:pt x="117" y="61"/>
                      <a:pt x="117" y="61"/>
                    </a:cubicBezTo>
                    <a:cubicBezTo>
                      <a:pt x="117" y="61"/>
                      <a:pt x="117" y="61"/>
                      <a:pt x="117" y="61"/>
                    </a:cubicBezTo>
                    <a:cubicBezTo>
                      <a:pt x="117" y="61"/>
                      <a:pt x="117" y="61"/>
                      <a:pt x="117" y="60"/>
                    </a:cubicBezTo>
                    <a:cubicBezTo>
                      <a:pt x="118" y="60"/>
                      <a:pt x="118" y="60"/>
                      <a:pt x="119" y="60"/>
                    </a:cubicBezTo>
                    <a:cubicBezTo>
                      <a:pt x="119" y="60"/>
                      <a:pt x="119" y="60"/>
                      <a:pt x="119" y="59"/>
                    </a:cubicBezTo>
                    <a:cubicBezTo>
                      <a:pt x="119" y="59"/>
                      <a:pt x="119" y="59"/>
                      <a:pt x="120" y="59"/>
                    </a:cubicBezTo>
                    <a:cubicBezTo>
                      <a:pt x="120" y="59"/>
                      <a:pt x="120" y="59"/>
                      <a:pt x="120" y="59"/>
                    </a:cubicBezTo>
                    <a:cubicBezTo>
                      <a:pt x="120" y="59"/>
                      <a:pt x="120" y="59"/>
                      <a:pt x="119" y="59"/>
                    </a:cubicBezTo>
                    <a:cubicBezTo>
                      <a:pt x="119" y="59"/>
                      <a:pt x="119" y="58"/>
                      <a:pt x="120" y="58"/>
                    </a:cubicBezTo>
                    <a:cubicBezTo>
                      <a:pt x="120" y="58"/>
                      <a:pt x="120" y="58"/>
                      <a:pt x="120" y="58"/>
                    </a:cubicBezTo>
                    <a:cubicBezTo>
                      <a:pt x="120" y="58"/>
                      <a:pt x="120" y="58"/>
                      <a:pt x="120" y="57"/>
                    </a:cubicBezTo>
                    <a:cubicBezTo>
                      <a:pt x="120" y="57"/>
                      <a:pt x="120" y="57"/>
                      <a:pt x="120" y="57"/>
                    </a:cubicBezTo>
                    <a:cubicBezTo>
                      <a:pt x="120" y="57"/>
                      <a:pt x="120" y="57"/>
                      <a:pt x="120" y="57"/>
                    </a:cubicBezTo>
                    <a:cubicBezTo>
                      <a:pt x="120" y="57"/>
                      <a:pt x="120" y="57"/>
                      <a:pt x="120" y="57"/>
                    </a:cubicBezTo>
                    <a:cubicBezTo>
                      <a:pt x="120" y="57"/>
                      <a:pt x="120" y="58"/>
                      <a:pt x="120" y="58"/>
                    </a:cubicBezTo>
                    <a:cubicBezTo>
                      <a:pt x="120" y="58"/>
                      <a:pt x="120" y="58"/>
                      <a:pt x="120" y="58"/>
                    </a:cubicBezTo>
                    <a:cubicBezTo>
                      <a:pt x="120" y="58"/>
                      <a:pt x="121" y="58"/>
                      <a:pt x="121" y="58"/>
                    </a:cubicBezTo>
                    <a:cubicBezTo>
                      <a:pt x="121" y="58"/>
                      <a:pt x="121" y="58"/>
                      <a:pt x="121" y="58"/>
                    </a:cubicBezTo>
                    <a:cubicBezTo>
                      <a:pt x="121" y="58"/>
                      <a:pt x="121" y="58"/>
                      <a:pt x="121" y="58"/>
                    </a:cubicBezTo>
                    <a:cubicBezTo>
                      <a:pt x="121" y="59"/>
                      <a:pt x="121" y="59"/>
                      <a:pt x="121" y="59"/>
                    </a:cubicBezTo>
                    <a:cubicBezTo>
                      <a:pt x="121" y="59"/>
                      <a:pt x="122" y="59"/>
                      <a:pt x="122" y="59"/>
                    </a:cubicBezTo>
                    <a:cubicBezTo>
                      <a:pt x="122" y="59"/>
                      <a:pt x="122" y="59"/>
                      <a:pt x="122" y="59"/>
                    </a:cubicBezTo>
                    <a:cubicBezTo>
                      <a:pt x="122" y="59"/>
                      <a:pt x="122" y="59"/>
                      <a:pt x="122" y="59"/>
                    </a:cubicBezTo>
                    <a:cubicBezTo>
                      <a:pt x="122" y="59"/>
                      <a:pt x="122" y="59"/>
                      <a:pt x="122" y="59"/>
                    </a:cubicBezTo>
                    <a:cubicBezTo>
                      <a:pt x="122" y="59"/>
                      <a:pt x="122" y="59"/>
                      <a:pt x="122" y="59"/>
                    </a:cubicBezTo>
                    <a:cubicBezTo>
                      <a:pt x="122" y="59"/>
                      <a:pt x="122" y="59"/>
                      <a:pt x="122" y="59"/>
                    </a:cubicBezTo>
                    <a:cubicBezTo>
                      <a:pt x="122" y="59"/>
                      <a:pt x="122" y="59"/>
                      <a:pt x="122" y="60"/>
                    </a:cubicBezTo>
                    <a:cubicBezTo>
                      <a:pt x="122" y="60"/>
                      <a:pt x="122" y="60"/>
                      <a:pt x="122" y="60"/>
                    </a:cubicBezTo>
                    <a:cubicBezTo>
                      <a:pt x="122" y="60"/>
                      <a:pt x="122" y="60"/>
                      <a:pt x="123" y="59"/>
                    </a:cubicBezTo>
                    <a:cubicBezTo>
                      <a:pt x="123" y="59"/>
                      <a:pt x="123" y="59"/>
                      <a:pt x="123" y="59"/>
                    </a:cubicBezTo>
                    <a:cubicBezTo>
                      <a:pt x="123" y="59"/>
                      <a:pt x="123" y="59"/>
                      <a:pt x="123" y="59"/>
                    </a:cubicBezTo>
                    <a:cubicBezTo>
                      <a:pt x="123" y="59"/>
                      <a:pt x="123" y="59"/>
                      <a:pt x="123" y="59"/>
                    </a:cubicBezTo>
                    <a:cubicBezTo>
                      <a:pt x="124" y="59"/>
                      <a:pt x="124" y="59"/>
                      <a:pt x="124" y="59"/>
                    </a:cubicBezTo>
                    <a:cubicBezTo>
                      <a:pt x="124" y="59"/>
                      <a:pt x="124" y="59"/>
                      <a:pt x="124" y="59"/>
                    </a:cubicBezTo>
                    <a:cubicBezTo>
                      <a:pt x="124" y="59"/>
                      <a:pt x="124" y="59"/>
                      <a:pt x="124" y="60"/>
                    </a:cubicBezTo>
                    <a:cubicBezTo>
                      <a:pt x="124" y="60"/>
                      <a:pt x="124" y="60"/>
                      <a:pt x="124" y="60"/>
                    </a:cubicBezTo>
                    <a:cubicBezTo>
                      <a:pt x="124" y="60"/>
                      <a:pt x="124" y="60"/>
                      <a:pt x="124" y="60"/>
                    </a:cubicBezTo>
                    <a:cubicBezTo>
                      <a:pt x="124" y="60"/>
                      <a:pt x="124" y="61"/>
                      <a:pt x="124" y="61"/>
                    </a:cubicBezTo>
                    <a:cubicBezTo>
                      <a:pt x="124" y="61"/>
                      <a:pt x="124" y="61"/>
                      <a:pt x="124" y="61"/>
                    </a:cubicBezTo>
                    <a:cubicBezTo>
                      <a:pt x="125" y="61"/>
                      <a:pt x="125" y="61"/>
                      <a:pt x="125" y="61"/>
                    </a:cubicBezTo>
                    <a:cubicBezTo>
                      <a:pt x="125" y="61"/>
                      <a:pt x="126" y="60"/>
                      <a:pt x="126" y="60"/>
                    </a:cubicBezTo>
                    <a:cubicBezTo>
                      <a:pt x="126" y="60"/>
                      <a:pt x="126" y="60"/>
                      <a:pt x="127" y="60"/>
                    </a:cubicBezTo>
                    <a:cubicBezTo>
                      <a:pt x="127" y="60"/>
                      <a:pt x="127" y="60"/>
                      <a:pt x="127" y="59"/>
                    </a:cubicBezTo>
                    <a:cubicBezTo>
                      <a:pt x="127" y="59"/>
                      <a:pt x="127" y="59"/>
                      <a:pt x="127" y="59"/>
                    </a:cubicBezTo>
                    <a:cubicBezTo>
                      <a:pt x="127" y="59"/>
                      <a:pt x="127" y="58"/>
                      <a:pt x="127" y="58"/>
                    </a:cubicBezTo>
                    <a:cubicBezTo>
                      <a:pt x="127" y="58"/>
                      <a:pt x="127" y="59"/>
                      <a:pt x="127" y="59"/>
                    </a:cubicBezTo>
                    <a:cubicBezTo>
                      <a:pt x="127" y="59"/>
                      <a:pt x="127" y="59"/>
                      <a:pt x="127" y="59"/>
                    </a:cubicBezTo>
                    <a:cubicBezTo>
                      <a:pt x="127" y="59"/>
                      <a:pt x="127" y="59"/>
                      <a:pt x="127" y="59"/>
                    </a:cubicBezTo>
                    <a:cubicBezTo>
                      <a:pt x="127" y="60"/>
                      <a:pt x="127" y="60"/>
                      <a:pt x="127" y="60"/>
                    </a:cubicBezTo>
                    <a:cubicBezTo>
                      <a:pt x="127" y="60"/>
                      <a:pt x="127" y="60"/>
                      <a:pt x="128" y="60"/>
                    </a:cubicBezTo>
                    <a:cubicBezTo>
                      <a:pt x="128" y="60"/>
                      <a:pt x="128" y="60"/>
                      <a:pt x="128" y="60"/>
                    </a:cubicBezTo>
                    <a:cubicBezTo>
                      <a:pt x="128" y="60"/>
                      <a:pt x="128" y="60"/>
                      <a:pt x="128" y="60"/>
                    </a:cubicBezTo>
                    <a:cubicBezTo>
                      <a:pt x="128" y="60"/>
                      <a:pt x="128" y="59"/>
                      <a:pt x="129" y="59"/>
                    </a:cubicBezTo>
                    <a:cubicBezTo>
                      <a:pt x="129" y="59"/>
                      <a:pt x="128" y="60"/>
                      <a:pt x="128" y="60"/>
                    </a:cubicBezTo>
                    <a:cubicBezTo>
                      <a:pt x="128" y="60"/>
                      <a:pt x="128" y="60"/>
                      <a:pt x="128" y="60"/>
                    </a:cubicBezTo>
                    <a:cubicBezTo>
                      <a:pt x="128" y="60"/>
                      <a:pt x="128" y="60"/>
                      <a:pt x="128" y="60"/>
                    </a:cubicBezTo>
                    <a:cubicBezTo>
                      <a:pt x="128" y="60"/>
                      <a:pt x="128" y="60"/>
                      <a:pt x="129" y="60"/>
                    </a:cubicBezTo>
                    <a:cubicBezTo>
                      <a:pt x="129" y="60"/>
                      <a:pt x="129" y="60"/>
                      <a:pt x="129" y="60"/>
                    </a:cubicBezTo>
                    <a:cubicBezTo>
                      <a:pt x="129" y="60"/>
                      <a:pt x="129" y="60"/>
                      <a:pt x="129" y="60"/>
                    </a:cubicBezTo>
                    <a:cubicBezTo>
                      <a:pt x="129" y="60"/>
                      <a:pt x="129" y="61"/>
                      <a:pt x="129" y="61"/>
                    </a:cubicBezTo>
                    <a:cubicBezTo>
                      <a:pt x="129" y="61"/>
                      <a:pt x="130" y="61"/>
                      <a:pt x="130" y="61"/>
                    </a:cubicBezTo>
                    <a:cubicBezTo>
                      <a:pt x="130" y="61"/>
                      <a:pt x="130" y="61"/>
                      <a:pt x="130" y="60"/>
                    </a:cubicBezTo>
                    <a:cubicBezTo>
                      <a:pt x="130" y="60"/>
                      <a:pt x="130" y="60"/>
                      <a:pt x="130" y="60"/>
                    </a:cubicBezTo>
                    <a:cubicBezTo>
                      <a:pt x="130" y="60"/>
                      <a:pt x="130" y="60"/>
                      <a:pt x="130" y="60"/>
                    </a:cubicBezTo>
                    <a:cubicBezTo>
                      <a:pt x="130" y="60"/>
                      <a:pt x="130" y="59"/>
                      <a:pt x="130" y="59"/>
                    </a:cubicBezTo>
                    <a:cubicBezTo>
                      <a:pt x="130" y="59"/>
                      <a:pt x="130" y="59"/>
                      <a:pt x="130" y="59"/>
                    </a:cubicBezTo>
                    <a:cubicBezTo>
                      <a:pt x="130" y="59"/>
                      <a:pt x="130" y="59"/>
                      <a:pt x="130" y="60"/>
                    </a:cubicBezTo>
                    <a:cubicBezTo>
                      <a:pt x="130" y="60"/>
                      <a:pt x="130" y="60"/>
                      <a:pt x="130" y="60"/>
                    </a:cubicBezTo>
                    <a:cubicBezTo>
                      <a:pt x="130" y="60"/>
                      <a:pt x="130" y="60"/>
                      <a:pt x="130" y="61"/>
                    </a:cubicBezTo>
                    <a:cubicBezTo>
                      <a:pt x="130" y="61"/>
                      <a:pt x="130" y="61"/>
                      <a:pt x="130" y="61"/>
                    </a:cubicBezTo>
                    <a:cubicBezTo>
                      <a:pt x="130" y="61"/>
                      <a:pt x="130" y="61"/>
                      <a:pt x="131" y="61"/>
                    </a:cubicBezTo>
                    <a:cubicBezTo>
                      <a:pt x="131" y="62"/>
                      <a:pt x="131" y="62"/>
                      <a:pt x="131" y="62"/>
                    </a:cubicBezTo>
                    <a:cubicBezTo>
                      <a:pt x="131" y="62"/>
                      <a:pt x="131" y="63"/>
                      <a:pt x="131" y="63"/>
                    </a:cubicBezTo>
                    <a:cubicBezTo>
                      <a:pt x="131" y="63"/>
                      <a:pt x="131" y="63"/>
                      <a:pt x="131" y="64"/>
                    </a:cubicBezTo>
                    <a:cubicBezTo>
                      <a:pt x="131" y="64"/>
                      <a:pt x="131" y="64"/>
                      <a:pt x="131" y="64"/>
                    </a:cubicBezTo>
                    <a:cubicBezTo>
                      <a:pt x="131" y="65"/>
                      <a:pt x="131" y="65"/>
                      <a:pt x="131" y="65"/>
                    </a:cubicBezTo>
                    <a:cubicBezTo>
                      <a:pt x="131" y="65"/>
                      <a:pt x="131" y="65"/>
                      <a:pt x="131" y="65"/>
                    </a:cubicBezTo>
                    <a:cubicBezTo>
                      <a:pt x="131" y="65"/>
                      <a:pt x="131" y="65"/>
                      <a:pt x="131" y="65"/>
                    </a:cubicBezTo>
                    <a:cubicBezTo>
                      <a:pt x="131" y="65"/>
                      <a:pt x="131" y="65"/>
                      <a:pt x="132" y="65"/>
                    </a:cubicBezTo>
                    <a:cubicBezTo>
                      <a:pt x="132" y="65"/>
                      <a:pt x="132" y="65"/>
                      <a:pt x="132" y="65"/>
                    </a:cubicBezTo>
                    <a:cubicBezTo>
                      <a:pt x="132" y="64"/>
                      <a:pt x="133" y="64"/>
                      <a:pt x="133" y="64"/>
                    </a:cubicBezTo>
                    <a:cubicBezTo>
                      <a:pt x="133" y="64"/>
                      <a:pt x="133" y="64"/>
                      <a:pt x="133" y="64"/>
                    </a:cubicBezTo>
                    <a:cubicBezTo>
                      <a:pt x="134" y="64"/>
                      <a:pt x="134" y="64"/>
                      <a:pt x="135" y="63"/>
                    </a:cubicBezTo>
                    <a:cubicBezTo>
                      <a:pt x="135" y="63"/>
                      <a:pt x="135" y="63"/>
                      <a:pt x="135" y="63"/>
                    </a:cubicBezTo>
                    <a:cubicBezTo>
                      <a:pt x="135" y="63"/>
                      <a:pt x="136" y="63"/>
                      <a:pt x="136" y="63"/>
                    </a:cubicBezTo>
                    <a:cubicBezTo>
                      <a:pt x="136" y="63"/>
                      <a:pt x="136" y="63"/>
                      <a:pt x="137" y="62"/>
                    </a:cubicBezTo>
                    <a:cubicBezTo>
                      <a:pt x="137" y="62"/>
                      <a:pt x="138" y="62"/>
                      <a:pt x="138" y="62"/>
                    </a:cubicBezTo>
                    <a:cubicBezTo>
                      <a:pt x="138" y="62"/>
                      <a:pt x="139" y="61"/>
                      <a:pt x="139" y="61"/>
                    </a:cubicBezTo>
                    <a:cubicBezTo>
                      <a:pt x="139" y="61"/>
                      <a:pt x="139" y="61"/>
                      <a:pt x="140" y="61"/>
                    </a:cubicBezTo>
                    <a:cubicBezTo>
                      <a:pt x="140" y="61"/>
                      <a:pt x="140" y="61"/>
                      <a:pt x="140" y="61"/>
                    </a:cubicBezTo>
                    <a:cubicBezTo>
                      <a:pt x="140" y="61"/>
                      <a:pt x="140" y="61"/>
                      <a:pt x="140" y="60"/>
                    </a:cubicBezTo>
                    <a:cubicBezTo>
                      <a:pt x="140" y="60"/>
                      <a:pt x="140" y="60"/>
                      <a:pt x="140" y="60"/>
                    </a:cubicBezTo>
                    <a:cubicBezTo>
                      <a:pt x="140" y="60"/>
                      <a:pt x="140" y="59"/>
                      <a:pt x="140" y="59"/>
                    </a:cubicBezTo>
                    <a:cubicBezTo>
                      <a:pt x="140" y="59"/>
                      <a:pt x="141" y="59"/>
                      <a:pt x="141" y="59"/>
                    </a:cubicBezTo>
                    <a:cubicBezTo>
                      <a:pt x="141" y="59"/>
                      <a:pt x="141" y="59"/>
                      <a:pt x="141" y="59"/>
                    </a:cubicBezTo>
                    <a:cubicBezTo>
                      <a:pt x="141" y="58"/>
                      <a:pt x="141" y="58"/>
                      <a:pt x="141" y="58"/>
                    </a:cubicBezTo>
                    <a:cubicBezTo>
                      <a:pt x="141" y="58"/>
                      <a:pt x="141" y="58"/>
                      <a:pt x="141" y="58"/>
                    </a:cubicBezTo>
                    <a:cubicBezTo>
                      <a:pt x="141" y="58"/>
                      <a:pt x="141" y="58"/>
                      <a:pt x="141" y="58"/>
                    </a:cubicBezTo>
                    <a:cubicBezTo>
                      <a:pt x="140" y="58"/>
                      <a:pt x="140" y="58"/>
                      <a:pt x="140" y="58"/>
                    </a:cubicBezTo>
                    <a:cubicBezTo>
                      <a:pt x="140" y="58"/>
                      <a:pt x="141" y="58"/>
                      <a:pt x="141" y="58"/>
                    </a:cubicBezTo>
                    <a:cubicBezTo>
                      <a:pt x="141" y="58"/>
                      <a:pt x="141" y="58"/>
                      <a:pt x="141" y="58"/>
                    </a:cubicBezTo>
                    <a:cubicBezTo>
                      <a:pt x="141" y="58"/>
                      <a:pt x="141" y="58"/>
                      <a:pt x="142" y="58"/>
                    </a:cubicBezTo>
                    <a:cubicBezTo>
                      <a:pt x="142" y="58"/>
                      <a:pt x="141" y="58"/>
                      <a:pt x="141" y="58"/>
                    </a:cubicBezTo>
                    <a:cubicBezTo>
                      <a:pt x="141" y="58"/>
                      <a:pt x="141" y="58"/>
                      <a:pt x="141" y="57"/>
                    </a:cubicBezTo>
                    <a:cubicBezTo>
                      <a:pt x="141" y="57"/>
                      <a:pt x="141" y="57"/>
                      <a:pt x="141" y="57"/>
                    </a:cubicBezTo>
                    <a:cubicBezTo>
                      <a:pt x="141" y="57"/>
                      <a:pt x="141" y="57"/>
                      <a:pt x="141" y="57"/>
                    </a:cubicBezTo>
                    <a:cubicBezTo>
                      <a:pt x="141" y="57"/>
                      <a:pt x="141" y="57"/>
                      <a:pt x="141" y="57"/>
                    </a:cubicBezTo>
                    <a:cubicBezTo>
                      <a:pt x="141" y="57"/>
                      <a:pt x="141" y="57"/>
                      <a:pt x="141" y="57"/>
                    </a:cubicBezTo>
                    <a:cubicBezTo>
                      <a:pt x="141" y="57"/>
                      <a:pt x="140" y="57"/>
                      <a:pt x="140" y="57"/>
                    </a:cubicBezTo>
                    <a:cubicBezTo>
                      <a:pt x="140" y="57"/>
                      <a:pt x="141" y="57"/>
                      <a:pt x="140" y="57"/>
                    </a:cubicBezTo>
                    <a:cubicBezTo>
                      <a:pt x="140" y="57"/>
                      <a:pt x="140" y="56"/>
                      <a:pt x="141" y="56"/>
                    </a:cubicBezTo>
                    <a:cubicBezTo>
                      <a:pt x="141" y="56"/>
                      <a:pt x="140" y="56"/>
                      <a:pt x="141" y="56"/>
                    </a:cubicBezTo>
                    <a:cubicBezTo>
                      <a:pt x="141" y="56"/>
                      <a:pt x="141" y="56"/>
                      <a:pt x="141" y="56"/>
                    </a:cubicBezTo>
                    <a:cubicBezTo>
                      <a:pt x="141" y="56"/>
                      <a:pt x="141" y="56"/>
                      <a:pt x="141" y="57"/>
                    </a:cubicBezTo>
                    <a:cubicBezTo>
                      <a:pt x="141" y="57"/>
                      <a:pt x="141" y="57"/>
                      <a:pt x="141" y="57"/>
                    </a:cubicBezTo>
                    <a:cubicBezTo>
                      <a:pt x="141" y="57"/>
                      <a:pt x="141" y="57"/>
                      <a:pt x="141" y="56"/>
                    </a:cubicBezTo>
                    <a:cubicBezTo>
                      <a:pt x="141" y="57"/>
                      <a:pt x="141" y="57"/>
                      <a:pt x="141" y="57"/>
                    </a:cubicBezTo>
                    <a:cubicBezTo>
                      <a:pt x="141" y="57"/>
                      <a:pt x="141" y="57"/>
                      <a:pt x="142" y="57"/>
                    </a:cubicBezTo>
                    <a:cubicBezTo>
                      <a:pt x="142" y="57"/>
                      <a:pt x="142" y="56"/>
                      <a:pt x="142" y="56"/>
                    </a:cubicBezTo>
                    <a:cubicBezTo>
                      <a:pt x="142" y="56"/>
                      <a:pt x="142" y="56"/>
                      <a:pt x="142" y="56"/>
                    </a:cubicBezTo>
                    <a:cubicBezTo>
                      <a:pt x="142" y="56"/>
                      <a:pt x="142" y="56"/>
                      <a:pt x="142" y="55"/>
                    </a:cubicBezTo>
                    <a:cubicBezTo>
                      <a:pt x="142" y="55"/>
                      <a:pt x="142" y="55"/>
                      <a:pt x="142" y="55"/>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3" y="54"/>
                      <a:pt x="143" y="54"/>
                    </a:cubicBezTo>
                    <a:cubicBezTo>
                      <a:pt x="143" y="54"/>
                      <a:pt x="143" y="54"/>
                      <a:pt x="143" y="54"/>
                    </a:cubicBezTo>
                    <a:cubicBezTo>
                      <a:pt x="143" y="54"/>
                      <a:pt x="143" y="54"/>
                      <a:pt x="143" y="54"/>
                    </a:cubicBezTo>
                    <a:cubicBezTo>
                      <a:pt x="143" y="54"/>
                      <a:pt x="143" y="54"/>
                      <a:pt x="143" y="54"/>
                    </a:cubicBezTo>
                    <a:cubicBezTo>
                      <a:pt x="143" y="54"/>
                      <a:pt x="143" y="54"/>
                      <a:pt x="143" y="54"/>
                    </a:cubicBezTo>
                    <a:cubicBezTo>
                      <a:pt x="143" y="54"/>
                      <a:pt x="143" y="54"/>
                      <a:pt x="143" y="54"/>
                    </a:cubicBezTo>
                    <a:cubicBezTo>
                      <a:pt x="143" y="54"/>
                      <a:pt x="143" y="54"/>
                      <a:pt x="143" y="54"/>
                    </a:cubicBezTo>
                    <a:cubicBezTo>
                      <a:pt x="143" y="54"/>
                      <a:pt x="143" y="54"/>
                      <a:pt x="143" y="53"/>
                    </a:cubicBezTo>
                    <a:cubicBezTo>
                      <a:pt x="143" y="53"/>
                      <a:pt x="143" y="53"/>
                      <a:pt x="143" y="53"/>
                    </a:cubicBezTo>
                    <a:cubicBezTo>
                      <a:pt x="143" y="53"/>
                      <a:pt x="143" y="53"/>
                      <a:pt x="143" y="53"/>
                    </a:cubicBezTo>
                    <a:cubicBezTo>
                      <a:pt x="143" y="53"/>
                      <a:pt x="143" y="53"/>
                      <a:pt x="143" y="53"/>
                    </a:cubicBezTo>
                    <a:cubicBezTo>
                      <a:pt x="143" y="53"/>
                      <a:pt x="143" y="53"/>
                      <a:pt x="143" y="53"/>
                    </a:cubicBezTo>
                    <a:cubicBezTo>
                      <a:pt x="143" y="53"/>
                      <a:pt x="143" y="52"/>
                      <a:pt x="143" y="52"/>
                    </a:cubicBezTo>
                    <a:cubicBezTo>
                      <a:pt x="143" y="52"/>
                      <a:pt x="143" y="52"/>
                      <a:pt x="143" y="52"/>
                    </a:cubicBezTo>
                    <a:cubicBezTo>
                      <a:pt x="143" y="52"/>
                      <a:pt x="143" y="52"/>
                      <a:pt x="143" y="52"/>
                    </a:cubicBezTo>
                    <a:cubicBezTo>
                      <a:pt x="143" y="52"/>
                      <a:pt x="143" y="52"/>
                      <a:pt x="143" y="52"/>
                    </a:cubicBezTo>
                    <a:cubicBezTo>
                      <a:pt x="143" y="51"/>
                      <a:pt x="144" y="51"/>
                      <a:pt x="143" y="51"/>
                    </a:cubicBezTo>
                    <a:cubicBezTo>
                      <a:pt x="143" y="51"/>
                      <a:pt x="143" y="51"/>
                      <a:pt x="143" y="51"/>
                    </a:cubicBezTo>
                    <a:cubicBezTo>
                      <a:pt x="143" y="52"/>
                      <a:pt x="143" y="51"/>
                      <a:pt x="143" y="51"/>
                    </a:cubicBezTo>
                    <a:cubicBezTo>
                      <a:pt x="143" y="51"/>
                      <a:pt x="143" y="51"/>
                      <a:pt x="143" y="51"/>
                    </a:cubicBezTo>
                    <a:cubicBezTo>
                      <a:pt x="143" y="51"/>
                      <a:pt x="143" y="51"/>
                      <a:pt x="143" y="51"/>
                    </a:cubicBezTo>
                    <a:cubicBezTo>
                      <a:pt x="143" y="51"/>
                      <a:pt x="143" y="51"/>
                      <a:pt x="143" y="51"/>
                    </a:cubicBezTo>
                    <a:cubicBezTo>
                      <a:pt x="143" y="51"/>
                      <a:pt x="143" y="51"/>
                      <a:pt x="143" y="51"/>
                    </a:cubicBezTo>
                    <a:cubicBezTo>
                      <a:pt x="143" y="51"/>
                      <a:pt x="143" y="51"/>
                      <a:pt x="143" y="51"/>
                    </a:cubicBezTo>
                    <a:cubicBezTo>
                      <a:pt x="143" y="51"/>
                      <a:pt x="143" y="51"/>
                      <a:pt x="143" y="51"/>
                    </a:cubicBezTo>
                    <a:cubicBezTo>
                      <a:pt x="143" y="51"/>
                      <a:pt x="142" y="51"/>
                      <a:pt x="142" y="51"/>
                    </a:cubicBezTo>
                    <a:cubicBezTo>
                      <a:pt x="142" y="51"/>
                      <a:pt x="142" y="51"/>
                      <a:pt x="142" y="51"/>
                    </a:cubicBezTo>
                    <a:cubicBezTo>
                      <a:pt x="142" y="51"/>
                      <a:pt x="142" y="51"/>
                      <a:pt x="142" y="51"/>
                    </a:cubicBezTo>
                    <a:cubicBezTo>
                      <a:pt x="142" y="51"/>
                      <a:pt x="142" y="51"/>
                      <a:pt x="142" y="51"/>
                    </a:cubicBezTo>
                    <a:cubicBezTo>
                      <a:pt x="142" y="51"/>
                      <a:pt x="142" y="51"/>
                      <a:pt x="142" y="51"/>
                    </a:cubicBezTo>
                    <a:cubicBezTo>
                      <a:pt x="142" y="51"/>
                      <a:pt x="142" y="51"/>
                      <a:pt x="142" y="51"/>
                    </a:cubicBezTo>
                    <a:cubicBezTo>
                      <a:pt x="142" y="51"/>
                      <a:pt x="142" y="51"/>
                      <a:pt x="142" y="51"/>
                    </a:cubicBezTo>
                    <a:cubicBezTo>
                      <a:pt x="142" y="51"/>
                      <a:pt x="142" y="51"/>
                      <a:pt x="142" y="51"/>
                    </a:cubicBezTo>
                    <a:cubicBezTo>
                      <a:pt x="142" y="50"/>
                      <a:pt x="143" y="50"/>
                      <a:pt x="143" y="50"/>
                    </a:cubicBezTo>
                    <a:cubicBezTo>
                      <a:pt x="143" y="50"/>
                      <a:pt x="143" y="50"/>
                      <a:pt x="143" y="50"/>
                    </a:cubicBezTo>
                    <a:cubicBezTo>
                      <a:pt x="143" y="50"/>
                      <a:pt x="143" y="50"/>
                      <a:pt x="143" y="50"/>
                    </a:cubicBezTo>
                    <a:cubicBezTo>
                      <a:pt x="142" y="50"/>
                      <a:pt x="142" y="50"/>
                      <a:pt x="142" y="50"/>
                    </a:cubicBezTo>
                    <a:cubicBezTo>
                      <a:pt x="142" y="50"/>
                      <a:pt x="142" y="50"/>
                      <a:pt x="142" y="50"/>
                    </a:cubicBezTo>
                    <a:cubicBezTo>
                      <a:pt x="142" y="49"/>
                      <a:pt x="142" y="49"/>
                      <a:pt x="142" y="49"/>
                    </a:cubicBezTo>
                    <a:cubicBezTo>
                      <a:pt x="142" y="50"/>
                      <a:pt x="142" y="50"/>
                      <a:pt x="142" y="49"/>
                    </a:cubicBezTo>
                    <a:cubicBezTo>
                      <a:pt x="142" y="49"/>
                      <a:pt x="142" y="49"/>
                      <a:pt x="142" y="49"/>
                    </a:cubicBezTo>
                    <a:cubicBezTo>
                      <a:pt x="142" y="49"/>
                      <a:pt x="142" y="49"/>
                      <a:pt x="142" y="49"/>
                    </a:cubicBezTo>
                    <a:cubicBezTo>
                      <a:pt x="142" y="49"/>
                      <a:pt x="142" y="49"/>
                      <a:pt x="142" y="49"/>
                    </a:cubicBezTo>
                    <a:cubicBezTo>
                      <a:pt x="142" y="49"/>
                      <a:pt x="142" y="49"/>
                      <a:pt x="142" y="49"/>
                    </a:cubicBezTo>
                    <a:cubicBezTo>
                      <a:pt x="142" y="49"/>
                      <a:pt x="142" y="49"/>
                      <a:pt x="142" y="49"/>
                    </a:cubicBezTo>
                    <a:cubicBezTo>
                      <a:pt x="141" y="49"/>
                      <a:pt x="141" y="49"/>
                      <a:pt x="141" y="49"/>
                    </a:cubicBezTo>
                    <a:cubicBezTo>
                      <a:pt x="141" y="49"/>
                      <a:pt x="141" y="49"/>
                      <a:pt x="141" y="49"/>
                    </a:cubicBezTo>
                    <a:cubicBezTo>
                      <a:pt x="141" y="49"/>
                      <a:pt x="141" y="49"/>
                      <a:pt x="141" y="49"/>
                    </a:cubicBezTo>
                    <a:cubicBezTo>
                      <a:pt x="141" y="49"/>
                      <a:pt x="141" y="49"/>
                      <a:pt x="141" y="49"/>
                    </a:cubicBezTo>
                    <a:cubicBezTo>
                      <a:pt x="141" y="49"/>
                      <a:pt x="141" y="49"/>
                      <a:pt x="141" y="49"/>
                    </a:cubicBezTo>
                    <a:cubicBezTo>
                      <a:pt x="141" y="49"/>
                      <a:pt x="141" y="49"/>
                      <a:pt x="141" y="49"/>
                    </a:cubicBezTo>
                    <a:cubicBezTo>
                      <a:pt x="141" y="49"/>
                      <a:pt x="141" y="49"/>
                      <a:pt x="141" y="49"/>
                    </a:cubicBezTo>
                    <a:cubicBezTo>
                      <a:pt x="141" y="49"/>
                      <a:pt x="141" y="49"/>
                      <a:pt x="141" y="48"/>
                    </a:cubicBezTo>
                    <a:cubicBezTo>
                      <a:pt x="141" y="48"/>
                      <a:pt x="142" y="48"/>
                      <a:pt x="142" y="48"/>
                    </a:cubicBezTo>
                    <a:cubicBezTo>
                      <a:pt x="142" y="48"/>
                      <a:pt x="142" y="48"/>
                      <a:pt x="142" y="48"/>
                    </a:cubicBezTo>
                    <a:cubicBezTo>
                      <a:pt x="142" y="48"/>
                      <a:pt x="142" y="48"/>
                      <a:pt x="142" y="48"/>
                    </a:cubicBezTo>
                    <a:cubicBezTo>
                      <a:pt x="142" y="48"/>
                      <a:pt x="142" y="48"/>
                      <a:pt x="142" y="48"/>
                    </a:cubicBezTo>
                    <a:cubicBezTo>
                      <a:pt x="142" y="48"/>
                      <a:pt x="142" y="48"/>
                      <a:pt x="142" y="48"/>
                    </a:cubicBezTo>
                    <a:cubicBezTo>
                      <a:pt x="142" y="48"/>
                      <a:pt x="142" y="48"/>
                      <a:pt x="143" y="48"/>
                    </a:cubicBezTo>
                    <a:cubicBezTo>
                      <a:pt x="143" y="48"/>
                      <a:pt x="143" y="48"/>
                      <a:pt x="143" y="48"/>
                    </a:cubicBezTo>
                    <a:cubicBezTo>
                      <a:pt x="143" y="48"/>
                      <a:pt x="143" y="48"/>
                      <a:pt x="143" y="48"/>
                    </a:cubicBezTo>
                    <a:cubicBezTo>
                      <a:pt x="143" y="47"/>
                      <a:pt x="143" y="47"/>
                      <a:pt x="143" y="47"/>
                    </a:cubicBezTo>
                    <a:cubicBezTo>
                      <a:pt x="143" y="47"/>
                      <a:pt x="143" y="47"/>
                      <a:pt x="143" y="47"/>
                    </a:cubicBezTo>
                    <a:cubicBezTo>
                      <a:pt x="143" y="47"/>
                      <a:pt x="143" y="47"/>
                      <a:pt x="143" y="46"/>
                    </a:cubicBezTo>
                    <a:cubicBezTo>
                      <a:pt x="143" y="46"/>
                      <a:pt x="143" y="46"/>
                      <a:pt x="144" y="46"/>
                    </a:cubicBezTo>
                    <a:cubicBezTo>
                      <a:pt x="144" y="46"/>
                      <a:pt x="144" y="46"/>
                      <a:pt x="144" y="46"/>
                    </a:cubicBezTo>
                    <a:cubicBezTo>
                      <a:pt x="144" y="46"/>
                      <a:pt x="144" y="46"/>
                      <a:pt x="144" y="46"/>
                    </a:cubicBezTo>
                    <a:cubicBezTo>
                      <a:pt x="144" y="46"/>
                      <a:pt x="144" y="46"/>
                      <a:pt x="144" y="46"/>
                    </a:cubicBezTo>
                    <a:cubicBezTo>
                      <a:pt x="144" y="46"/>
                      <a:pt x="144" y="46"/>
                      <a:pt x="144" y="45"/>
                    </a:cubicBezTo>
                    <a:cubicBezTo>
                      <a:pt x="144" y="45"/>
                      <a:pt x="144" y="45"/>
                      <a:pt x="144" y="45"/>
                    </a:cubicBezTo>
                    <a:cubicBezTo>
                      <a:pt x="145" y="45"/>
                      <a:pt x="144" y="45"/>
                      <a:pt x="144" y="45"/>
                    </a:cubicBezTo>
                    <a:cubicBezTo>
                      <a:pt x="144" y="45"/>
                      <a:pt x="144" y="45"/>
                      <a:pt x="144" y="45"/>
                    </a:cubicBezTo>
                    <a:cubicBezTo>
                      <a:pt x="144" y="45"/>
                      <a:pt x="144" y="45"/>
                      <a:pt x="144" y="45"/>
                    </a:cubicBezTo>
                    <a:cubicBezTo>
                      <a:pt x="144" y="45"/>
                      <a:pt x="144" y="45"/>
                      <a:pt x="144" y="45"/>
                    </a:cubicBezTo>
                    <a:cubicBezTo>
                      <a:pt x="144" y="45"/>
                      <a:pt x="144" y="45"/>
                      <a:pt x="144" y="45"/>
                    </a:cubicBezTo>
                    <a:cubicBezTo>
                      <a:pt x="144" y="45"/>
                      <a:pt x="144" y="45"/>
                      <a:pt x="144" y="45"/>
                    </a:cubicBezTo>
                    <a:cubicBezTo>
                      <a:pt x="144" y="45"/>
                      <a:pt x="144" y="45"/>
                      <a:pt x="144" y="45"/>
                    </a:cubicBezTo>
                    <a:cubicBezTo>
                      <a:pt x="144" y="45"/>
                      <a:pt x="144" y="45"/>
                      <a:pt x="144" y="45"/>
                    </a:cubicBezTo>
                    <a:cubicBezTo>
                      <a:pt x="144" y="45"/>
                      <a:pt x="144" y="45"/>
                      <a:pt x="144" y="45"/>
                    </a:cubicBezTo>
                    <a:cubicBezTo>
                      <a:pt x="144" y="45"/>
                      <a:pt x="144" y="44"/>
                      <a:pt x="144" y="44"/>
                    </a:cubicBezTo>
                    <a:cubicBezTo>
                      <a:pt x="144" y="44"/>
                      <a:pt x="144" y="44"/>
                      <a:pt x="144" y="44"/>
                    </a:cubicBezTo>
                    <a:cubicBezTo>
                      <a:pt x="144" y="44"/>
                      <a:pt x="144" y="44"/>
                      <a:pt x="144" y="44"/>
                    </a:cubicBezTo>
                    <a:cubicBezTo>
                      <a:pt x="144" y="44"/>
                      <a:pt x="144" y="44"/>
                      <a:pt x="144" y="44"/>
                    </a:cubicBezTo>
                    <a:cubicBezTo>
                      <a:pt x="144" y="44"/>
                      <a:pt x="144" y="44"/>
                      <a:pt x="144" y="44"/>
                    </a:cubicBezTo>
                    <a:cubicBezTo>
                      <a:pt x="144" y="44"/>
                      <a:pt x="144" y="44"/>
                      <a:pt x="144" y="44"/>
                    </a:cubicBezTo>
                    <a:cubicBezTo>
                      <a:pt x="144" y="44"/>
                      <a:pt x="144" y="44"/>
                      <a:pt x="144" y="45"/>
                    </a:cubicBezTo>
                    <a:cubicBezTo>
                      <a:pt x="145" y="45"/>
                      <a:pt x="145" y="45"/>
                      <a:pt x="145" y="45"/>
                    </a:cubicBezTo>
                    <a:cubicBezTo>
                      <a:pt x="145" y="45"/>
                      <a:pt x="145" y="45"/>
                      <a:pt x="145" y="45"/>
                    </a:cubicBezTo>
                    <a:cubicBezTo>
                      <a:pt x="145" y="45"/>
                      <a:pt x="145" y="45"/>
                      <a:pt x="145" y="45"/>
                    </a:cubicBezTo>
                    <a:cubicBezTo>
                      <a:pt x="145" y="45"/>
                      <a:pt x="145" y="45"/>
                      <a:pt x="145" y="45"/>
                    </a:cubicBezTo>
                    <a:cubicBezTo>
                      <a:pt x="145" y="45"/>
                      <a:pt x="145" y="45"/>
                      <a:pt x="145" y="45"/>
                    </a:cubicBezTo>
                    <a:cubicBezTo>
                      <a:pt x="145" y="45"/>
                      <a:pt x="145" y="45"/>
                      <a:pt x="145" y="45"/>
                    </a:cubicBezTo>
                    <a:cubicBezTo>
                      <a:pt x="145" y="45"/>
                      <a:pt x="145" y="45"/>
                      <a:pt x="145" y="45"/>
                    </a:cubicBezTo>
                    <a:cubicBezTo>
                      <a:pt x="145" y="45"/>
                      <a:pt x="145" y="45"/>
                      <a:pt x="145" y="45"/>
                    </a:cubicBezTo>
                    <a:cubicBezTo>
                      <a:pt x="145" y="45"/>
                      <a:pt x="145" y="45"/>
                      <a:pt x="146" y="45"/>
                    </a:cubicBezTo>
                    <a:cubicBezTo>
                      <a:pt x="146" y="45"/>
                      <a:pt x="146" y="45"/>
                      <a:pt x="146" y="45"/>
                    </a:cubicBezTo>
                    <a:cubicBezTo>
                      <a:pt x="146" y="45"/>
                      <a:pt x="146" y="45"/>
                      <a:pt x="146" y="45"/>
                    </a:cubicBezTo>
                    <a:cubicBezTo>
                      <a:pt x="146" y="44"/>
                      <a:pt x="146" y="44"/>
                      <a:pt x="146" y="44"/>
                    </a:cubicBezTo>
                    <a:cubicBezTo>
                      <a:pt x="146" y="44"/>
                      <a:pt x="146" y="44"/>
                      <a:pt x="146" y="44"/>
                    </a:cubicBezTo>
                    <a:cubicBezTo>
                      <a:pt x="146" y="44"/>
                      <a:pt x="146" y="44"/>
                      <a:pt x="146" y="44"/>
                    </a:cubicBezTo>
                    <a:cubicBezTo>
                      <a:pt x="147" y="44"/>
                      <a:pt x="147" y="44"/>
                      <a:pt x="147" y="44"/>
                    </a:cubicBezTo>
                    <a:cubicBezTo>
                      <a:pt x="147" y="43"/>
                      <a:pt x="147" y="43"/>
                      <a:pt x="147" y="43"/>
                    </a:cubicBezTo>
                    <a:cubicBezTo>
                      <a:pt x="147" y="43"/>
                      <a:pt x="147" y="43"/>
                      <a:pt x="147" y="43"/>
                    </a:cubicBezTo>
                    <a:cubicBezTo>
                      <a:pt x="147" y="43"/>
                      <a:pt x="147" y="43"/>
                      <a:pt x="147" y="43"/>
                    </a:cubicBezTo>
                    <a:cubicBezTo>
                      <a:pt x="147" y="43"/>
                      <a:pt x="147" y="43"/>
                      <a:pt x="147" y="43"/>
                    </a:cubicBezTo>
                    <a:cubicBezTo>
                      <a:pt x="147" y="43"/>
                      <a:pt x="147" y="43"/>
                      <a:pt x="147" y="43"/>
                    </a:cubicBezTo>
                    <a:cubicBezTo>
                      <a:pt x="147" y="43"/>
                      <a:pt x="147" y="43"/>
                      <a:pt x="147" y="43"/>
                    </a:cubicBezTo>
                    <a:cubicBezTo>
                      <a:pt x="147" y="42"/>
                      <a:pt x="147" y="42"/>
                      <a:pt x="148" y="42"/>
                    </a:cubicBezTo>
                    <a:cubicBezTo>
                      <a:pt x="148" y="42"/>
                      <a:pt x="148" y="42"/>
                      <a:pt x="148" y="42"/>
                    </a:cubicBezTo>
                    <a:cubicBezTo>
                      <a:pt x="148" y="43"/>
                      <a:pt x="148" y="42"/>
                      <a:pt x="148" y="42"/>
                    </a:cubicBezTo>
                    <a:cubicBezTo>
                      <a:pt x="148" y="42"/>
                      <a:pt x="148" y="42"/>
                      <a:pt x="148" y="42"/>
                    </a:cubicBezTo>
                    <a:cubicBezTo>
                      <a:pt x="148" y="42"/>
                      <a:pt x="148" y="42"/>
                      <a:pt x="148" y="42"/>
                    </a:cubicBezTo>
                    <a:cubicBezTo>
                      <a:pt x="148" y="42"/>
                      <a:pt x="148" y="42"/>
                      <a:pt x="148" y="42"/>
                    </a:cubicBezTo>
                    <a:cubicBezTo>
                      <a:pt x="148" y="42"/>
                      <a:pt x="148" y="42"/>
                      <a:pt x="148" y="42"/>
                    </a:cubicBezTo>
                    <a:cubicBezTo>
                      <a:pt x="148" y="42"/>
                      <a:pt x="148" y="42"/>
                      <a:pt x="148" y="42"/>
                    </a:cubicBezTo>
                    <a:cubicBezTo>
                      <a:pt x="148" y="42"/>
                      <a:pt x="148" y="42"/>
                      <a:pt x="148" y="42"/>
                    </a:cubicBezTo>
                    <a:cubicBezTo>
                      <a:pt x="148" y="42"/>
                      <a:pt x="148" y="42"/>
                      <a:pt x="148" y="42"/>
                    </a:cubicBezTo>
                    <a:cubicBezTo>
                      <a:pt x="148" y="42"/>
                      <a:pt x="148" y="43"/>
                      <a:pt x="148" y="43"/>
                    </a:cubicBezTo>
                    <a:cubicBezTo>
                      <a:pt x="148" y="43"/>
                      <a:pt x="148" y="43"/>
                      <a:pt x="148" y="43"/>
                    </a:cubicBezTo>
                    <a:cubicBezTo>
                      <a:pt x="148" y="43"/>
                      <a:pt x="148" y="43"/>
                      <a:pt x="148" y="43"/>
                    </a:cubicBezTo>
                    <a:cubicBezTo>
                      <a:pt x="148" y="43"/>
                      <a:pt x="148" y="43"/>
                      <a:pt x="148" y="43"/>
                    </a:cubicBezTo>
                    <a:cubicBezTo>
                      <a:pt x="148" y="43"/>
                      <a:pt x="148" y="42"/>
                      <a:pt x="148" y="42"/>
                    </a:cubicBezTo>
                    <a:cubicBezTo>
                      <a:pt x="148" y="42"/>
                      <a:pt x="148" y="42"/>
                      <a:pt x="148" y="42"/>
                    </a:cubicBezTo>
                    <a:cubicBezTo>
                      <a:pt x="148" y="42"/>
                      <a:pt x="148" y="42"/>
                      <a:pt x="148" y="42"/>
                    </a:cubicBezTo>
                    <a:cubicBezTo>
                      <a:pt x="148" y="42"/>
                      <a:pt x="148" y="42"/>
                      <a:pt x="148" y="42"/>
                    </a:cubicBezTo>
                    <a:cubicBezTo>
                      <a:pt x="148" y="42"/>
                      <a:pt x="148" y="42"/>
                      <a:pt x="148" y="42"/>
                    </a:cubicBezTo>
                    <a:cubicBezTo>
                      <a:pt x="149" y="42"/>
                      <a:pt x="149" y="42"/>
                      <a:pt x="149" y="43"/>
                    </a:cubicBezTo>
                    <a:cubicBezTo>
                      <a:pt x="149" y="43"/>
                      <a:pt x="149" y="43"/>
                      <a:pt x="149" y="43"/>
                    </a:cubicBezTo>
                    <a:cubicBezTo>
                      <a:pt x="149" y="42"/>
                      <a:pt x="149" y="42"/>
                      <a:pt x="149" y="42"/>
                    </a:cubicBezTo>
                    <a:cubicBezTo>
                      <a:pt x="149" y="42"/>
                      <a:pt x="148" y="42"/>
                      <a:pt x="148" y="42"/>
                    </a:cubicBezTo>
                    <a:cubicBezTo>
                      <a:pt x="149" y="42"/>
                      <a:pt x="149" y="42"/>
                      <a:pt x="149" y="42"/>
                    </a:cubicBezTo>
                    <a:cubicBezTo>
                      <a:pt x="149" y="42"/>
                      <a:pt x="149" y="42"/>
                      <a:pt x="149" y="42"/>
                    </a:cubicBezTo>
                    <a:cubicBezTo>
                      <a:pt x="149" y="42"/>
                      <a:pt x="149" y="42"/>
                      <a:pt x="149" y="42"/>
                    </a:cubicBezTo>
                    <a:cubicBezTo>
                      <a:pt x="149" y="42"/>
                      <a:pt x="149" y="42"/>
                      <a:pt x="149" y="42"/>
                    </a:cubicBezTo>
                    <a:cubicBezTo>
                      <a:pt x="149" y="42"/>
                      <a:pt x="149" y="42"/>
                      <a:pt x="149" y="42"/>
                    </a:cubicBezTo>
                    <a:cubicBezTo>
                      <a:pt x="149" y="42"/>
                      <a:pt x="149" y="42"/>
                      <a:pt x="149" y="42"/>
                    </a:cubicBezTo>
                    <a:cubicBezTo>
                      <a:pt x="149" y="42"/>
                      <a:pt x="149" y="42"/>
                      <a:pt x="149" y="42"/>
                    </a:cubicBezTo>
                    <a:cubicBezTo>
                      <a:pt x="149" y="42"/>
                      <a:pt x="149" y="42"/>
                      <a:pt x="149" y="42"/>
                    </a:cubicBezTo>
                    <a:cubicBezTo>
                      <a:pt x="149" y="42"/>
                      <a:pt x="149" y="42"/>
                      <a:pt x="149" y="42"/>
                    </a:cubicBezTo>
                    <a:cubicBezTo>
                      <a:pt x="150" y="42"/>
                      <a:pt x="150" y="42"/>
                      <a:pt x="150" y="42"/>
                    </a:cubicBezTo>
                    <a:cubicBezTo>
                      <a:pt x="150" y="42"/>
                      <a:pt x="150" y="42"/>
                      <a:pt x="150" y="42"/>
                    </a:cubicBezTo>
                    <a:cubicBezTo>
                      <a:pt x="150" y="42"/>
                      <a:pt x="150" y="42"/>
                      <a:pt x="150" y="42"/>
                    </a:cubicBezTo>
                    <a:cubicBezTo>
                      <a:pt x="150" y="42"/>
                      <a:pt x="150" y="42"/>
                      <a:pt x="150" y="42"/>
                    </a:cubicBezTo>
                    <a:cubicBezTo>
                      <a:pt x="150" y="42"/>
                      <a:pt x="150" y="42"/>
                      <a:pt x="150" y="42"/>
                    </a:cubicBezTo>
                    <a:cubicBezTo>
                      <a:pt x="150" y="42"/>
                      <a:pt x="150" y="42"/>
                      <a:pt x="150" y="42"/>
                    </a:cubicBezTo>
                    <a:cubicBezTo>
                      <a:pt x="150" y="41"/>
                      <a:pt x="150" y="41"/>
                      <a:pt x="149" y="41"/>
                    </a:cubicBezTo>
                    <a:cubicBezTo>
                      <a:pt x="149" y="41"/>
                      <a:pt x="149" y="41"/>
                      <a:pt x="149" y="42"/>
                    </a:cubicBezTo>
                    <a:cubicBezTo>
                      <a:pt x="149" y="42"/>
                      <a:pt x="149" y="42"/>
                      <a:pt x="149" y="42"/>
                    </a:cubicBezTo>
                    <a:cubicBezTo>
                      <a:pt x="149" y="42"/>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50" y="41"/>
                      <a:pt x="150" y="41"/>
                      <a:pt x="150" y="40"/>
                    </a:cubicBezTo>
                    <a:cubicBezTo>
                      <a:pt x="150" y="40"/>
                      <a:pt x="150" y="40"/>
                      <a:pt x="150" y="40"/>
                    </a:cubicBezTo>
                    <a:cubicBezTo>
                      <a:pt x="150" y="40"/>
                      <a:pt x="150" y="40"/>
                      <a:pt x="150" y="40"/>
                    </a:cubicBezTo>
                    <a:cubicBezTo>
                      <a:pt x="149" y="40"/>
                      <a:pt x="149" y="40"/>
                      <a:pt x="149" y="40"/>
                    </a:cubicBezTo>
                    <a:cubicBezTo>
                      <a:pt x="149" y="40"/>
                      <a:pt x="150" y="40"/>
                      <a:pt x="150" y="40"/>
                    </a:cubicBezTo>
                    <a:cubicBezTo>
                      <a:pt x="150" y="40"/>
                      <a:pt x="150" y="40"/>
                      <a:pt x="150" y="40"/>
                    </a:cubicBezTo>
                    <a:cubicBezTo>
                      <a:pt x="150" y="40"/>
                      <a:pt x="150" y="40"/>
                      <a:pt x="150" y="40"/>
                    </a:cubicBezTo>
                    <a:cubicBezTo>
                      <a:pt x="150" y="39"/>
                      <a:pt x="150" y="39"/>
                      <a:pt x="150" y="39"/>
                    </a:cubicBezTo>
                    <a:cubicBezTo>
                      <a:pt x="150" y="39"/>
                      <a:pt x="150" y="39"/>
                      <a:pt x="150" y="39"/>
                    </a:cubicBezTo>
                    <a:cubicBezTo>
                      <a:pt x="150" y="39"/>
                      <a:pt x="149" y="40"/>
                      <a:pt x="149" y="40"/>
                    </a:cubicBezTo>
                    <a:cubicBezTo>
                      <a:pt x="149" y="40"/>
                      <a:pt x="149" y="40"/>
                      <a:pt x="149" y="40"/>
                    </a:cubicBezTo>
                    <a:cubicBezTo>
                      <a:pt x="149" y="40"/>
                      <a:pt x="149" y="40"/>
                      <a:pt x="149" y="40"/>
                    </a:cubicBezTo>
                    <a:cubicBezTo>
                      <a:pt x="149" y="40"/>
                      <a:pt x="149" y="40"/>
                      <a:pt x="149" y="40"/>
                    </a:cubicBezTo>
                    <a:cubicBezTo>
                      <a:pt x="149" y="40"/>
                      <a:pt x="149" y="40"/>
                      <a:pt x="149" y="40"/>
                    </a:cubicBezTo>
                    <a:cubicBezTo>
                      <a:pt x="149" y="40"/>
                      <a:pt x="149" y="40"/>
                      <a:pt x="149" y="40"/>
                    </a:cubicBezTo>
                    <a:cubicBezTo>
                      <a:pt x="149" y="39"/>
                      <a:pt x="149" y="39"/>
                      <a:pt x="149" y="39"/>
                    </a:cubicBezTo>
                    <a:cubicBezTo>
                      <a:pt x="149" y="39"/>
                      <a:pt x="149" y="39"/>
                      <a:pt x="149" y="39"/>
                    </a:cubicBezTo>
                    <a:cubicBezTo>
                      <a:pt x="149" y="39"/>
                      <a:pt x="149" y="39"/>
                      <a:pt x="149" y="39"/>
                    </a:cubicBezTo>
                    <a:cubicBezTo>
                      <a:pt x="149" y="39"/>
                      <a:pt x="149" y="39"/>
                      <a:pt x="149" y="39"/>
                    </a:cubicBezTo>
                    <a:cubicBezTo>
                      <a:pt x="149" y="39"/>
                      <a:pt x="149" y="39"/>
                      <a:pt x="149" y="39"/>
                    </a:cubicBezTo>
                    <a:cubicBezTo>
                      <a:pt x="149" y="39"/>
                      <a:pt x="149" y="39"/>
                      <a:pt x="149" y="39"/>
                    </a:cubicBezTo>
                    <a:cubicBezTo>
                      <a:pt x="149" y="39"/>
                      <a:pt x="149" y="39"/>
                      <a:pt x="149" y="39"/>
                    </a:cubicBezTo>
                    <a:cubicBezTo>
                      <a:pt x="149" y="39"/>
                      <a:pt x="149" y="39"/>
                      <a:pt x="149" y="39"/>
                    </a:cubicBezTo>
                    <a:cubicBezTo>
                      <a:pt x="149" y="38"/>
                      <a:pt x="148" y="38"/>
                      <a:pt x="149" y="38"/>
                    </a:cubicBezTo>
                    <a:cubicBezTo>
                      <a:pt x="149" y="38"/>
                      <a:pt x="149" y="38"/>
                      <a:pt x="149" y="38"/>
                    </a:cubicBezTo>
                    <a:cubicBezTo>
                      <a:pt x="149" y="38"/>
                      <a:pt x="149" y="38"/>
                      <a:pt x="149" y="38"/>
                    </a:cubicBezTo>
                    <a:cubicBezTo>
                      <a:pt x="149" y="38"/>
                      <a:pt x="149" y="37"/>
                      <a:pt x="149" y="37"/>
                    </a:cubicBezTo>
                    <a:cubicBezTo>
                      <a:pt x="149" y="37"/>
                      <a:pt x="149" y="37"/>
                      <a:pt x="149" y="37"/>
                    </a:cubicBezTo>
                    <a:cubicBezTo>
                      <a:pt x="149" y="37"/>
                      <a:pt x="149" y="37"/>
                      <a:pt x="149" y="37"/>
                    </a:cubicBezTo>
                    <a:cubicBezTo>
                      <a:pt x="149" y="36"/>
                      <a:pt x="149" y="36"/>
                      <a:pt x="149" y="36"/>
                    </a:cubicBezTo>
                    <a:cubicBezTo>
                      <a:pt x="149" y="36"/>
                      <a:pt x="149" y="36"/>
                      <a:pt x="149" y="36"/>
                    </a:cubicBezTo>
                    <a:cubicBezTo>
                      <a:pt x="149" y="36"/>
                      <a:pt x="149" y="36"/>
                      <a:pt x="149" y="36"/>
                    </a:cubicBezTo>
                    <a:cubicBezTo>
                      <a:pt x="149" y="36"/>
                      <a:pt x="149" y="36"/>
                      <a:pt x="149" y="36"/>
                    </a:cubicBezTo>
                    <a:cubicBezTo>
                      <a:pt x="149" y="36"/>
                      <a:pt x="149" y="36"/>
                      <a:pt x="149" y="36"/>
                    </a:cubicBezTo>
                    <a:cubicBezTo>
                      <a:pt x="149" y="36"/>
                      <a:pt x="149" y="36"/>
                      <a:pt x="149" y="36"/>
                    </a:cubicBezTo>
                    <a:cubicBezTo>
                      <a:pt x="149" y="35"/>
                      <a:pt x="149" y="35"/>
                      <a:pt x="149" y="35"/>
                    </a:cubicBezTo>
                    <a:cubicBezTo>
                      <a:pt x="149" y="35"/>
                      <a:pt x="149" y="35"/>
                      <a:pt x="149" y="35"/>
                    </a:cubicBezTo>
                    <a:cubicBezTo>
                      <a:pt x="149" y="35"/>
                      <a:pt x="149" y="35"/>
                      <a:pt x="149" y="34"/>
                    </a:cubicBezTo>
                    <a:cubicBezTo>
                      <a:pt x="149" y="34"/>
                      <a:pt x="149" y="34"/>
                      <a:pt x="149" y="34"/>
                    </a:cubicBezTo>
                    <a:cubicBezTo>
                      <a:pt x="149" y="34"/>
                      <a:pt x="149" y="34"/>
                      <a:pt x="149" y="34"/>
                    </a:cubicBezTo>
                    <a:cubicBezTo>
                      <a:pt x="149" y="34"/>
                      <a:pt x="149" y="34"/>
                      <a:pt x="149" y="34"/>
                    </a:cubicBezTo>
                    <a:cubicBezTo>
                      <a:pt x="150" y="34"/>
                      <a:pt x="150" y="34"/>
                      <a:pt x="149" y="34"/>
                    </a:cubicBezTo>
                    <a:cubicBezTo>
                      <a:pt x="149" y="33"/>
                      <a:pt x="150" y="33"/>
                      <a:pt x="150" y="33"/>
                    </a:cubicBezTo>
                    <a:cubicBezTo>
                      <a:pt x="150" y="33"/>
                      <a:pt x="150" y="33"/>
                      <a:pt x="150" y="33"/>
                    </a:cubicBezTo>
                    <a:cubicBezTo>
                      <a:pt x="150" y="33"/>
                      <a:pt x="150" y="33"/>
                      <a:pt x="150" y="33"/>
                    </a:cubicBezTo>
                    <a:cubicBezTo>
                      <a:pt x="150" y="33"/>
                      <a:pt x="150" y="33"/>
                      <a:pt x="150" y="33"/>
                    </a:cubicBezTo>
                    <a:cubicBezTo>
                      <a:pt x="150" y="32"/>
                      <a:pt x="150" y="32"/>
                      <a:pt x="150" y="32"/>
                    </a:cubicBezTo>
                    <a:cubicBezTo>
                      <a:pt x="150" y="32"/>
                      <a:pt x="150" y="32"/>
                      <a:pt x="150" y="32"/>
                    </a:cubicBezTo>
                    <a:cubicBezTo>
                      <a:pt x="150" y="32"/>
                      <a:pt x="151" y="31"/>
                      <a:pt x="151" y="31"/>
                    </a:cubicBezTo>
                    <a:cubicBezTo>
                      <a:pt x="151" y="31"/>
                      <a:pt x="151" y="31"/>
                      <a:pt x="151" y="31"/>
                    </a:cubicBezTo>
                    <a:cubicBezTo>
                      <a:pt x="151" y="31"/>
                      <a:pt x="151" y="31"/>
                      <a:pt x="151" y="31"/>
                    </a:cubicBezTo>
                    <a:cubicBezTo>
                      <a:pt x="151" y="31"/>
                      <a:pt x="151" y="31"/>
                      <a:pt x="151" y="31"/>
                    </a:cubicBezTo>
                    <a:cubicBezTo>
                      <a:pt x="151" y="31"/>
                      <a:pt x="151" y="31"/>
                      <a:pt x="151" y="31"/>
                    </a:cubicBezTo>
                    <a:cubicBezTo>
                      <a:pt x="151" y="31"/>
                      <a:pt x="151" y="31"/>
                      <a:pt x="152" y="31"/>
                    </a:cubicBezTo>
                    <a:cubicBezTo>
                      <a:pt x="152" y="31"/>
                      <a:pt x="152" y="31"/>
                      <a:pt x="152" y="31"/>
                    </a:cubicBezTo>
                    <a:cubicBezTo>
                      <a:pt x="152" y="31"/>
                      <a:pt x="152" y="31"/>
                      <a:pt x="152" y="31"/>
                    </a:cubicBezTo>
                    <a:cubicBezTo>
                      <a:pt x="152" y="31"/>
                      <a:pt x="152" y="32"/>
                      <a:pt x="152" y="31"/>
                    </a:cubicBezTo>
                    <a:cubicBezTo>
                      <a:pt x="152" y="31"/>
                      <a:pt x="152" y="31"/>
                      <a:pt x="152" y="31"/>
                    </a:cubicBezTo>
                    <a:cubicBezTo>
                      <a:pt x="152" y="31"/>
                      <a:pt x="152" y="31"/>
                      <a:pt x="152" y="31"/>
                    </a:cubicBezTo>
                    <a:cubicBezTo>
                      <a:pt x="152" y="31"/>
                      <a:pt x="152" y="31"/>
                      <a:pt x="152" y="31"/>
                    </a:cubicBezTo>
                    <a:cubicBezTo>
                      <a:pt x="152" y="31"/>
                      <a:pt x="152" y="31"/>
                      <a:pt x="152" y="30"/>
                    </a:cubicBezTo>
                    <a:cubicBezTo>
                      <a:pt x="152" y="30"/>
                      <a:pt x="152" y="30"/>
                      <a:pt x="152" y="30"/>
                    </a:cubicBezTo>
                    <a:cubicBezTo>
                      <a:pt x="152" y="30"/>
                      <a:pt x="152" y="30"/>
                      <a:pt x="152" y="30"/>
                    </a:cubicBezTo>
                    <a:cubicBezTo>
                      <a:pt x="152" y="30"/>
                      <a:pt x="152" y="30"/>
                      <a:pt x="151" y="29"/>
                    </a:cubicBezTo>
                    <a:cubicBezTo>
                      <a:pt x="151" y="29"/>
                      <a:pt x="151" y="29"/>
                      <a:pt x="151" y="29"/>
                    </a:cubicBezTo>
                    <a:cubicBezTo>
                      <a:pt x="151" y="29"/>
                      <a:pt x="151" y="29"/>
                      <a:pt x="152" y="29"/>
                    </a:cubicBezTo>
                    <a:cubicBezTo>
                      <a:pt x="152" y="29"/>
                      <a:pt x="152" y="29"/>
                      <a:pt x="152" y="29"/>
                    </a:cubicBezTo>
                    <a:cubicBezTo>
                      <a:pt x="152" y="29"/>
                      <a:pt x="152" y="29"/>
                      <a:pt x="152" y="29"/>
                    </a:cubicBezTo>
                    <a:cubicBezTo>
                      <a:pt x="152" y="30"/>
                      <a:pt x="152" y="30"/>
                      <a:pt x="152" y="30"/>
                    </a:cubicBezTo>
                    <a:cubicBezTo>
                      <a:pt x="152" y="30"/>
                      <a:pt x="152" y="30"/>
                      <a:pt x="152" y="30"/>
                    </a:cubicBezTo>
                    <a:cubicBezTo>
                      <a:pt x="152" y="30"/>
                      <a:pt x="152" y="31"/>
                      <a:pt x="153" y="31"/>
                    </a:cubicBezTo>
                    <a:cubicBezTo>
                      <a:pt x="153" y="31"/>
                      <a:pt x="153" y="31"/>
                      <a:pt x="153" y="31"/>
                    </a:cubicBezTo>
                    <a:cubicBezTo>
                      <a:pt x="153" y="31"/>
                      <a:pt x="153" y="31"/>
                      <a:pt x="153" y="31"/>
                    </a:cubicBezTo>
                    <a:cubicBezTo>
                      <a:pt x="153" y="31"/>
                      <a:pt x="154" y="31"/>
                      <a:pt x="154" y="31"/>
                    </a:cubicBezTo>
                    <a:cubicBezTo>
                      <a:pt x="154" y="31"/>
                      <a:pt x="154" y="31"/>
                      <a:pt x="154" y="31"/>
                    </a:cubicBezTo>
                    <a:cubicBezTo>
                      <a:pt x="154" y="31"/>
                      <a:pt x="154" y="31"/>
                      <a:pt x="154" y="31"/>
                    </a:cubicBezTo>
                    <a:cubicBezTo>
                      <a:pt x="154" y="31"/>
                      <a:pt x="154" y="31"/>
                      <a:pt x="154" y="31"/>
                    </a:cubicBezTo>
                    <a:cubicBezTo>
                      <a:pt x="154" y="31"/>
                      <a:pt x="155" y="31"/>
                      <a:pt x="155" y="31"/>
                    </a:cubicBezTo>
                    <a:cubicBezTo>
                      <a:pt x="155" y="31"/>
                      <a:pt x="155" y="31"/>
                      <a:pt x="155" y="31"/>
                    </a:cubicBezTo>
                    <a:cubicBezTo>
                      <a:pt x="155" y="31"/>
                      <a:pt x="155" y="31"/>
                      <a:pt x="155" y="31"/>
                    </a:cubicBezTo>
                    <a:cubicBezTo>
                      <a:pt x="155" y="31"/>
                      <a:pt x="155" y="31"/>
                      <a:pt x="155" y="31"/>
                    </a:cubicBezTo>
                    <a:cubicBezTo>
                      <a:pt x="156" y="31"/>
                      <a:pt x="156" y="31"/>
                      <a:pt x="156" y="31"/>
                    </a:cubicBezTo>
                    <a:cubicBezTo>
                      <a:pt x="156" y="31"/>
                      <a:pt x="156" y="31"/>
                      <a:pt x="156" y="31"/>
                    </a:cubicBezTo>
                    <a:cubicBezTo>
                      <a:pt x="156" y="31"/>
                      <a:pt x="156" y="31"/>
                      <a:pt x="156" y="31"/>
                    </a:cubicBezTo>
                    <a:cubicBezTo>
                      <a:pt x="156" y="31"/>
                      <a:pt x="156" y="31"/>
                      <a:pt x="156" y="31"/>
                    </a:cubicBezTo>
                    <a:cubicBezTo>
                      <a:pt x="157" y="31"/>
                      <a:pt x="157" y="31"/>
                      <a:pt x="157" y="31"/>
                    </a:cubicBezTo>
                    <a:cubicBezTo>
                      <a:pt x="157" y="31"/>
                      <a:pt x="157" y="31"/>
                      <a:pt x="157" y="31"/>
                    </a:cubicBezTo>
                    <a:cubicBezTo>
                      <a:pt x="157" y="31"/>
                      <a:pt x="157" y="31"/>
                      <a:pt x="157" y="31"/>
                    </a:cubicBezTo>
                    <a:cubicBezTo>
                      <a:pt x="158" y="31"/>
                      <a:pt x="158" y="31"/>
                      <a:pt x="158" y="31"/>
                    </a:cubicBezTo>
                    <a:cubicBezTo>
                      <a:pt x="158" y="31"/>
                      <a:pt x="158" y="30"/>
                      <a:pt x="158" y="30"/>
                    </a:cubicBezTo>
                    <a:cubicBezTo>
                      <a:pt x="158" y="30"/>
                      <a:pt x="158" y="30"/>
                      <a:pt x="158" y="30"/>
                    </a:cubicBezTo>
                    <a:cubicBezTo>
                      <a:pt x="158" y="30"/>
                      <a:pt x="158" y="30"/>
                      <a:pt x="158" y="30"/>
                    </a:cubicBezTo>
                    <a:cubicBezTo>
                      <a:pt x="158" y="30"/>
                      <a:pt x="158" y="30"/>
                      <a:pt x="158" y="30"/>
                    </a:cubicBezTo>
                    <a:cubicBezTo>
                      <a:pt x="158" y="30"/>
                      <a:pt x="158" y="30"/>
                      <a:pt x="158" y="30"/>
                    </a:cubicBezTo>
                    <a:cubicBezTo>
                      <a:pt x="158" y="30"/>
                      <a:pt x="158" y="30"/>
                      <a:pt x="158" y="30"/>
                    </a:cubicBezTo>
                    <a:cubicBezTo>
                      <a:pt x="158" y="30"/>
                      <a:pt x="159" y="30"/>
                      <a:pt x="159" y="30"/>
                    </a:cubicBezTo>
                    <a:cubicBezTo>
                      <a:pt x="159" y="30"/>
                      <a:pt x="159" y="30"/>
                      <a:pt x="159" y="30"/>
                    </a:cubicBezTo>
                    <a:cubicBezTo>
                      <a:pt x="159" y="29"/>
                      <a:pt x="159" y="29"/>
                      <a:pt x="158" y="29"/>
                    </a:cubicBezTo>
                    <a:cubicBezTo>
                      <a:pt x="158" y="29"/>
                      <a:pt x="158" y="29"/>
                      <a:pt x="158" y="29"/>
                    </a:cubicBezTo>
                    <a:cubicBezTo>
                      <a:pt x="158" y="29"/>
                      <a:pt x="158" y="29"/>
                      <a:pt x="158" y="29"/>
                    </a:cubicBezTo>
                    <a:cubicBezTo>
                      <a:pt x="158" y="29"/>
                      <a:pt x="158" y="29"/>
                      <a:pt x="158" y="29"/>
                    </a:cubicBezTo>
                    <a:cubicBezTo>
                      <a:pt x="158" y="29"/>
                      <a:pt x="158" y="29"/>
                      <a:pt x="158" y="29"/>
                    </a:cubicBezTo>
                    <a:cubicBezTo>
                      <a:pt x="158" y="29"/>
                      <a:pt x="158" y="29"/>
                      <a:pt x="158" y="29"/>
                    </a:cubicBezTo>
                    <a:cubicBezTo>
                      <a:pt x="158" y="29"/>
                      <a:pt x="158" y="29"/>
                      <a:pt x="158" y="29"/>
                    </a:cubicBezTo>
                    <a:cubicBezTo>
                      <a:pt x="158" y="29"/>
                      <a:pt x="158" y="29"/>
                      <a:pt x="157" y="29"/>
                    </a:cubicBezTo>
                    <a:cubicBezTo>
                      <a:pt x="157" y="29"/>
                      <a:pt x="157" y="29"/>
                      <a:pt x="157" y="29"/>
                    </a:cubicBezTo>
                    <a:cubicBezTo>
                      <a:pt x="157" y="29"/>
                      <a:pt x="157" y="29"/>
                      <a:pt x="157" y="29"/>
                    </a:cubicBezTo>
                    <a:cubicBezTo>
                      <a:pt x="157" y="29"/>
                      <a:pt x="157" y="29"/>
                      <a:pt x="157" y="29"/>
                    </a:cubicBezTo>
                    <a:cubicBezTo>
                      <a:pt x="157" y="29"/>
                      <a:pt x="157" y="29"/>
                      <a:pt x="157" y="29"/>
                    </a:cubicBezTo>
                    <a:cubicBezTo>
                      <a:pt x="157" y="29"/>
                      <a:pt x="157" y="29"/>
                      <a:pt x="157" y="29"/>
                    </a:cubicBezTo>
                    <a:cubicBezTo>
                      <a:pt x="157" y="29"/>
                      <a:pt x="157" y="29"/>
                      <a:pt x="157" y="29"/>
                    </a:cubicBezTo>
                    <a:cubicBezTo>
                      <a:pt x="157" y="29"/>
                      <a:pt x="157" y="29"/>
                      <a:pt x="157" y="28"/>
                    </a:cubicBezTo>
                    <a:cubicBezTo>
                      <a:pt x="157" y="28"/>
                      <a:pt x="157" y="28"/>
                      <a:pt x="157" y="28"/>
                    </a:cubicBezTo>
                    <a:cubicBezTo>
                      <a:pt x="157" y="28"/>
                      <a:pt x="157" y="28"/>
                      <a:pt x="157" y="28"/>
                    </a:cubicBezTo>
                    <a:cubicBezTo>
                      <a:pt x="156" y="28"/>
                      <a:pt x="156" y="28"/>
                      <a:pt x="156" y="28"/>
                    </a:cubicBezTo>
                    <a:cubicBezTo>
                      <a:pt x="156" y="27"/>
                      <a:pt x="156" y="27"/>
                      <a:pt x="156" y="27"/>
                    </a:cubicBezTo>
                    <a:cubicBezTo>
                      <a:pt x="156" y="27"/>
                      <a:pt x="155" y="27"/>
                      <a:pt x="155" y="27"/>
                    </a:cubicBezTo>
                    <a:cubicBezTo>
                      <a:pt x="155" y="27"/>
                      <a:pt x="155" y="27"/>
                      <a:pt x="155" y="27"/>
                    </a:cubicBezTo>
                    <a:cubicBezTo>
                      <a:pt x="155" y="27"/>
                      <a:pt x="155" y="27"/>
                      <a:pt x="155" y="27"/>
                    </a:cubicBezTo>
                    <a:cubicBezTo>
                      <a:pt x="155" y="27"/>
                      <a:pt x="155" y="27"/>
                      <a:pt x="155" y="27"/>
                    </a:cubicBezTo>
                    <a:cubicBezTo>
                      <a:pt x="155" y="27"/>
                      <a:pt x="154" y="27"/>
                      <a:pt x="154" y="27"/>
                    </a:cubicBezTo>
                    <a:cubicBezTo>
                      <a:pt x="154" y="27"/>
                      <a:pt x="155" y="27"/>
                      <a:pt x="155" y="27"/>
                    </a:cubicBezTo>
                    <a:cubicBezTo>
                      <a:pt x="155" y="27"/>
                      <a:pt x="155" y="27"/>
                      <a:pt x="155" y="27"/>
                    </a:cubicBezTo>
                    <a:cubicBezTo>
                      <a:pt x="155" y="26"/>
                      <a:pt x="154" y="26"/>
                      <a:pt x="154" y="26"/>
                    </a:cubicBezTo>
                    <a:cubicBezTo>
                      <a:pt x="154" y="26"/>
                      <a:pt x="154" y="26"/>
                      <a:pt x="154" y="26"/>
                    </a:cubicBezTo>
                    <a:cubicBezTo>
                      <a:pt x="154" y="26"/>
                      <a:pt x="154" y="26"/>
                      <a:pt x="154" y="26"/>
                    </a:cubicBezTo>
                    <a:cubicBezTo>
                      <a:pt x="154" y="26"/>
                      <a:pt x="153" y="26"/>
                      <a:pt x="153" y="26"/>
                    </a:cubicBezTo>
                    <a:cubicBezTo>
                      <a:pt x="153" y="26"/>
                      <a:pt x="153" y="26"/>
                      <a:pt x="153" y="26"/>
                    </a:cubicBezTo>
                    <a:cubicBezTo>
                      <a:pt x="153" y="26"/>
                      <a:pt x="153" y="26"/>
                      <a:pt x="153" y="26"/>
                    </a:cubicBezTo>
                    <a:cubicBezTo>
                      <a:pt x="153" y="26"/>
                      <a:pt x="153" y="26"/>
                      <a:pt x="153" y="26"/>
                    </a:cubicBezTo>
                    <a:cubicBezTo>
                      <a:pt x="153" y="26"/>
                      <a:pt x="152" y="25"/>
                      <a:pt x="152" y="25"/>
                    </a:cubicBezTo>
                    <a:cubicBezTo>
                      <a:pt x="152" y="25"/>
                      <a:pt x="152" y="25"/>
                      <a:pt x="152" y="25"/>
                    </a:cubicBezTo>
                    <a:cubicBezTo>
                      <a:pt x="152" y="25"/>
                      <a:pt x="152" y="25"/>
                      <a:pt x="152" y="25"/>
                    </a:cubicBezTo>
                    <a:cubicBezTo>
                      <a:pt x="152" y="25"/>
                      <a:pt x="152" y="25"/>
                      <a:pt x="152" y="25"/>
                    </a:cubicBezTo>
                    <a:cubicBezTo>
                      <a:pt x="152" y="25"/>
                      <a:pt x="152" y="25"/>
                      <a:pt x="152" y="25"/>
                    </a:cubicBezTo>
                    <a:cubicBezTo>
                      <a:pt x="152" y="25"/>
                      <a:pt x="152" y="25"/>
                      <a:pt x="152" y="25"/>
                    </a:cubicBezTo>
                    <a:cubicBezTo>
                      <a:pt x="151" y="25"/>
                      <a:pt x="151" y="25"/>
                      <a:pt x="151" y="24"/>
                    </a:cubicBezTo>
                    <a:cubicBezTo>
                      <a:pt x="151" y="24"/>
                      <a:pt x="151" y="24"/>
                      <a:pt x="151" y="24"/>
                    </a:cubicBezTo>
                    <a:cubicBezTo>
                      <a:pt x="151" y="24"/>
                      <a:pt x="151" y="24"/>
                      <a:pt x="151" y="24"/>
                    </a:cubicBezTo>
                    <a:cubicBezTo>
                      <a:pt x="151" y="24"/>
                      <a:pt x="151" y="24"/>
                      <a:pt x="151" y="24"/>
                    </a:cubicBezTo>
                    <a:cubicBezTo>
                      <a:pt x="151" y="24"/>
                      <a:pt x="151" y="24"/>
                      <a:pt x="151" y="24"/>
                    </a:cubicBezTo>
                    <a:cubicBezTo>
                      <a:pt x="151" y="24"/>
                      <a:pt x="151" y="24"/>
                      <a:pt x="151" y="24"/>
                    </a:cubicBezTo>
                    <a:cubicBezTo>
                      <a:pt x="151" y="24"/>
                      <a:pt x="151" y="24"/>
                      <a:pt x="151" y="24"/>
                    </a:cubicBezTo>
                    <a:cubicBezTo>
                      <a:pt x="151" y="23"/>
                      <a:pt x="151" y="23"/>
                      <a:pt x="151" y="23"/>
                    </a:cubicBezTo>
                    <a:cubicBezTo>
                      <a:pt x="151" y="23"/>
                      <a:pt x="151" y="23"/>
                      <a:pt x="150" y="23"/>
                    </a:cubicBezTo>
                    <a:cubicBezTo>
                      <a:pt x="150" y="23"/>
                      <a:pt x="150" y="23"/>
                      <a:pt x="150" y="23"/>
                    </a:cubicBezTo>
                    <a:cubicBezTo>
                      <a:pt x="150" y="23"/>
                      <a:pt x="150" y="23"/>
                      <a:pt x="150" y="23"/>
                    </a:cubicBezTo>
                    <a:cubicBezTo>
                      <a:pt x="150" y="23"/>
                      <a:pt x="150" y="23"/>
                      <a:pt x="150" y="23"/>
                    </a:cubicBezTo>
                    <a:cubicBezTo>
                      <a:pt x="150" y="23"/>
                      <a:pt x="150" y="23"/>
                      <a:pt x="150" y="23"/>
                    </a:cubicBezTo>
                    <a:cubicBezTo>
                      <a:pt x="150" y="23"/>
                      <a:pt x="150" y="23"/>
                      <a:pt x="150" y="23"/>
                    </a:cubicBezTo>
                    <a:cubicBezTo>
                      <a:pt x="150" y="23"/>
                      <a:pt x="150" y="23"/>
                      <a:pt x="150" y="23"/>
                    </a:cubicBezTo>
                    <a:cubicBezTo>
                      <a:pt x="150" y="23"/>
                      <a:pt x="150" y="23"/>
                      <a:pt x="150" y="23"/>
                    </a:cubicBezTo>
                    <a:cubicBezTo>
                      <a:pt x="150" y="23"/>
                      <a:pt x="150" y="23"/>
                      <a:pt x="150" y="23"/>
                    </a:cubicBezTo>
                    <a:cubicBezTo>
                      <a:pt x="150" y="23"/>
                      <a:pt x="150" y="23"/>
                      <a:pt x="150" y="23"/>
                    </a:cubicBezTo>
                    <a:cubicBezTo>
                      <a:pt x="151" y="23"/>
                      <a:pt x="151" y="23"/>
                      <a:pt x="151" y="23"/>
                    </a:cubicBezTo>
                    <a:cubicBezTo>
                      <a:pt x="151" y="23"/>
                      <a:pt x="151" y="23"/>
                      <a:pt x="151" y="23"/>
                    </a:cubicBezTo>
                    <a:cubicBezTo>
                      <a:pt x="151" y="23"/>
                      <a:pt x="151" y="23"/>
                      <a:pt x="151" y="23"/>
                    </a:cubicBezTo>
                    <a:cubicBezTo>
                      <a:pt x="151" y="23"/>
                      <a:pt x="151" y="23"/>
                      <a:pt x="151" y="23"/>
                    </a:cubicBezTo>
                    <a:cubicBezTo>
                      <a:pt x="151" y="23"/>
                      <a:pt x="151" y="23"/>
                      <a:pt x="151" y="23"/>
                    </a:cubicBezTo>
                    <a:cubicBezTo>
                      <a:pt x="151" y="23"/>
                      <a:pt x="150" y="23"/>
                      <a:pt x="150" y="23"/>
                    </a:cubicBezTo>
                    <a:cubicBezTo>
                      <a:pt x="150" y="22"/>
                      <a:pt x="150" y="22"/>
                      <a:pt x="150" y="22"/>
                    </a:cubicBezTo>
                    <a:cubicBezTo>
                      <a:pt x="150" y="22"/>
                      <a:pt x="150" y="22"/>
                      <a:pt x="150" y="22"/>
                    </a:cubicBezTo>
                    <a:cubicBezTo>
                      <a:pt x="150" y="22"/>
                      <a:pt x="150" y="22"/>
                      <a:pt x="150" y="22"/>
                    </a:cubicBezTo>
                    <a:cubicBezTo>
                      <a:pt x="150" y="22"/>
                      <a:pt x="150" y="22"/>
                      <a:pt x="150" y="22"/>
                    </a:cubicBezTo>
                    <a:cubicBezTo>
                      <a:pt x="151" y="22"/>
                      <a:pt x="151" y="23"/>
                      <a:pt x="151" y="23"/>
                    </a:cubicBezTo>
                    <a:cubicBezTo>
                      <a:pt x="151" y="23"/>
                      <a:pt x="151" y="23"/>
                      <a:pt x="151" y="23"/>
                    </a:cubicBezTo>
                    <a:cubicBezTo>
                      <a:pt x="151" y="23"/>
                      <a:pt x="151" y="23"/>
                      <a:pt x="151" y="23"/>
                    </a:cubicBezTo>
                    <a:cubicBezTo>
                      <a:pt x="151" y="23"/>
                      <a:pt x="151" y="22"/>
                      <a:pt x="151" y="22"/>
                    </a:cubicBezTo>
                    <a:cubicBezTo>
                      <a:pt x="151" y="22"/>
                      <a:pt x="151" y="22"/>
                      <a:pt x="151" y="22"/>
                    </a:cubicBezTo>
                    <a:cubicBezTo>
                      <a:pt x="151" y="22"/>
                      <a:pt x="151" y="22"/>
                      <a:pt x="151" y="22"/>
                    </a:cubicBezTo>
                    <a:cubicBezTo>
                      <a:pt x="151" y="22"/>
                      <a:pt x="151" y="22"/>
                      <a:pt x="151" y="22"/>
                    </a:cubicBezTo>
                    <a:cubicBezTo>
                      <a:pt x="151" y="22"/>
                      <a:pt x="151" y="22"/>
                      <a:pt x="151" y="22"/>
                    </a:cubicBezTo>
                    <a:cubicBezTo>
                      <a:pt x="151" y="22"/>
                      <a:pt x="151" y="22"/>
                      <a:pt x="151" y="22"/>
                    </a:cubicBezTo>
                    <a:cubicBezTo>
                      <a:pt x="151" y="22"/>
                      <a:pt x="151" y="22"/>
                      <a:pt x="151" y="22"/>
                    </a:cubicBezTo>
                    <a:cubicBezTo>
                      <a:pt x="151" y="22"/>
                      <a:pt x="151" y="22"/>
                      <a:pt x="151" y="22"/>
                    </a:cubicBezTo>
                    <a:cubicBezTo>
                      <a:pt x="151" y="22"/>
                      <a:pt x="151" y="22"/>
                      <a:pt x="151" y="22"/>
                    </a:cubicBezTo>
                    <a:cubicBezTo>
                      <a:pt x="151" y="22"/>
                      <a:pt x="151" y="22"/>
                      <a:pt x="152" y="22"/>
                    </a:cubicBezTo>
                    <a:cubicBezTo>
                      <a:pt x="152" y="22"/>
                      <a:pt x="152" y="22"/>
                      <a:pt x="152" y="22"/>
                    </a:cubicBezTo>
                    <a:cubicBezTo>
                      <a:pt x="152" y="22"/>
                      <a:pt x="152" y="22"/>
                      <a:pt x="152" y="22"/>
                    </a:cubicBezTo>
                    <a:cubicBezTo>
                      <a:pt x="152" y="22"/>
                      <a:pt x="152" y="22"/>
                      <a:pt x="152" y="22"/>
                    </a:cubicBezTo>
                    <a:cubicBezTo>
                      <a:pt x="152" y="22"/>
                      <a:pt x="152" y="22"/>
                      <a:pt x="152" y="22"/>
                    </a:cubicBezTo>
                    <a:cubicBezTo>
                      <a:pt x="152" y="22"/>
                      <a:pt x="152" y="21"/>
                      <a:pt x="152" y="21"/>
                    </a:cubicBezTo>
                    <a:cubicBezTo>
                      <a:pt x="152" y="21"/>
                      <a:pt x="152" y="21"/>
                      <a:pt x="152" y="21"/>
                    </a:cubicBezTo>
                    <a:cubicBezTo>
                      <a:pt x="152" y="21"/>
                      <a:pt x="152" y="21"/>
                      <a:pt x="152" y="21"/>
                    </a:cubicBezTo>
                    <a:cubicBezTo>
                      <a:pt x="152" y="21"/>
                      <a:pt x="152" y="20"/>
                      <a:pt x="151" y="20"/>
                    </a:cubicBezTo>
                    <a:cubicBezTo>
                      <a:pt x="151" y="20"/>
                      <a:pt x="151" y="20"/>
                      <a:pt x="151" y="20"/>
                    </a:cubicBezTo>
                    <a:cubicBezTo>
                      <a:pt x="151" y="20"/>
                      <a:pt x="151" y="20"/>
                      <a:pt x="151" y="20"/>
                    </a:cubicBezTo>
                    <a:cubicBezTo>
                      <a:pt x="151" y="20"/>
                      <a:pt x="150" y="20"/>
                      <a:pt x="150" y="19"/>
                    </a:cubicBezTo>
                    <a:cubicBezTo>
                      <a:pt x="150" y="19"/>
                      <a:pt x="150" y="19"/>
                      <a:pt x="150" y="19"/>
                    </a:cubicBezTo>
                    <a:cubicBezTo>
                      <a:pt x="150" y="19"/>
                      <a:pt x="150" y="19"/>
                      <a:pt x="150" y="19"/>
                    </a:cubicBezTo>
                    <a:cubicBezTo>
                      <a:pt x="150" y="19"/>
                      <a:pt x="150" y="19"/>
                      <a:pt x="150" y="19"/>
                    </a:cubicBezTo>
                    <a:cubicBezTo>
                      <a:pt x="150" y="19"/>
                      <a:pt x="150" y="19"/>
                      <a:pt x="150" y="18"/>
                    </a:cubicBezTo>
                    <a:cubicBezTo>
                      <a:pt x="150" y="18"/>
                      <a:pt x="150" y="18"/>
                      <a:pt x="150" y="18"/>
                    </a:cubicBezTo>
                    <a:cubicBezTo>
                      <a:pt x="149" y="18"/>
                      <a:pt x="149" y="18"/>
                      <a:pt x="149" y="18"/>
                    </a:cubicBezTo>
                    <a:cubicBezTo>
                      <a:pt x="149" y="18"/>
                      <a:pt x="149" y="18"/>
                      <a:pt x="149" y="18"/>
                    </a:cubicBezTo>
                    <a:cubicBezTo>
                      <a:pt x="149" y="18"/>
                      <a:pt x="149" y="18"/>
                      <a:pt x="150" y="18"/>
                    </a:cubicBezTo>
                    <a:cubicBezTo>
                      <a:pt x="150" y="18"/>
                      <a:pt x="149" y="18"/>
                      <a:pt x="149" y="18"/>
                    </a:cubicBezTo>
                    <a:cubicBezTo>
                      <a:pt x="149" y="18"/>
                      <a:pt x="149" y="18"/>
                      <a:pt x="149" y="18"/>
                    </a:cubicBezTo>
                    <a:cubicBezTo>
                      <a:pt x="149" y="18"/>
                      <a:pt x="149" y="18"/>
                      <a:pt x="149" y="18"/>
                    </a:cubicBezTo>
                    <a:cubicBezTo>
                      <a:pt x="149" y="18"/>
                      <a:pt x="149" y="18"/>
                      <a:pt x="149" y="18"/>
                    </a:cubicBezTo>
                    <a:cubicBezTo>
                      <a:pt x="150" y="18"/>
                      <a:pt x="150" y="18"/>
                      <a:pt x="150" y="17"/>
                    </a:cubicBezTo>
                    <a:cubicBezTo>
                      <a:pt x="150" y="17"/>
                      <a:pt x="149" y="17"/>
                      <a:pt x="149" y="17"/>
                    </a:cubicBezTo>
                    <a:cubicBezTo>
                      <a:pt x="149" y="17"/>
                      <a:pt x="149" y="17"/>
                      <a:pt x="149" y="17"/>
                    </a:cubicBezTo>
                    <a:cubicBezTo>
                      <a:pt x="149" y="17"/>
                      <a:pt x="149" y="17"/>
                      <a:pt x="149" y="17"/>
                    </a:cubicBezTo>
                    <a:cubicBezTo>
                      <a:pt x="149" y="17"/>
                      <a:pt x="149" y="17"/>
                      <a:pt x="149" y="17"/>
                    </a:cubicBezTo>
                    <a:cubicBezTo>
                      <a:pt x="149" y="17"/>
                      <a:pt x="149" y="17"/>
                      <a:pt x="149" y="17"/>
                    </a:cubicBezTo>
                    <a:cubicBezTo>
                      <a:pt x="149" y="17"/>
                      <a:pt x="149" y="17"/>
                      <a:pt x="149" y="17"/>
                    </a:cubicBezTo>
                    <a:cubicBezTo>
                      <a:pt x="149" y="17"/>
                      <a:pt x="149" y="17"/>
                      <a:pt x="149" y="17"/>
                    </a:cubicBezTo>
                    <a:cubicBezTo>
                      <a:pt x="149" y="17"/>
                      <a:pt x="149" y="17"/>
                      <a:pt x="149" y="17"/>
                    </a:cubicBezTo>
                    <a:cubicBezTo>
                      <a:pt x="149" y="17"/>
                      <a:pt x="149" y="17"/>
                      <a:pt x="149" y="17"/>
                    </a:cubicBezTo>
                    <a:cubicBezTo>
                      <a:pt x="149" y="17"/>
                      <a:pt x="149" y="17"/>
                      <a:pt x="149" y="17"/>
                    </a:cubicBezTo>
                    <a:cubicBezTo>
                      <a:pt x="149" y="17"/>
                      <a:pt x="149" y="17"/>
                      <a:pt x="148" y="17"/>
                    </a:cubicBezTo>
                    <a:cubicBezTo>
                      <a:pt x="148" y="17"/>
                      <a:pt x="149" y="17"/>
                      <a:pt x="149" y="17"/>
                    </a:cubicBezTo>
                    <a:cubicBezTo>
                      <a:pt x="149" y="17"/>
                      <a:pt x="148" y="17"/>
                      <a:pt x="148" y="17"/>
                    </a:cubicBezTo>
                    <a:cubicBezTo>
                      <a:pt x="148" y="17"/>
                      <a:pt x="149" y="17"/>
                      <a:pt x="149" y="17"/>
                    </a:cubicBezTo>
                    <a:cubicBezTo>
                      <a:pt x="149" y="17"/>
                      <a:pt x="149" y="17"/>
                      <a:pt x="149" y="17"/>
                    </a:cubicBezTo>
                    <a:cubicBezTo>
                      <a:pt x="149" y="17"/>
                      <a:pt x="149" y="16"/>
                      <a:pt x="149" y="16"/>
                    </a:cubicBezTo>
                    <a:cubicBezTo>
                      <a:pt x="149" y="16"/>
                      <a:pt x="149" y="16"/>
                      <a:pt x="149" y="16"/>
                    </a:cubicBezTo>
                    <a:cubicBezTo>
                      <a:pt x="148" y="16"/>
                      <a:pt x="148" y="16"/>
                      <a:pt x="148" y="16"/>
                    </a:cubicBezTo>
                    <a:cubicBezTo>
                      <a:pt x="148" y="16"/>
                      <a:pt x="148" y="16"/>
                      <a:pt x="148" y="16"/>
                    </a:cubicBezTo>
                    <a:cubicBezTo>
                      <a:pt x="148" y="16"/>
                      <a:pt x="148" y="16"/>
                      <a:pt x="148" y="16"/>
                    </a:cubicBezTo>
                    <a:cubicBezTo>
                      <a:pt x="148" y="16"/>
                      <a:pt x="148" y="16"/>
                      <a:pt x="148" y="16"/>
                    </a:cubicBezTo>
                    <a:cubicBezTo>
                      <a:pt x="148" y="16"/>
                      <a:pt x="148" y="16"/>
                      <a:pt x="148" y="16"/>
                    </a:cubicBezTo>
                    <a:cubicBezTo>
                      <a:pt x="148" y="16"/>
                      <a:pt x="148" y="16"/>
                      <a:pt x="147" y="16"/>
                    </a:cubicBezTo>
                    <a:cubicBezTo>
                      <a:pt x="147" y="16"/>
                      <a:pt x="147" y="16"/>
                      <a:pt x="147" y="16"/>
                    </a:cubicBezTo>
                    <a:cubicBezTo>
                      <a:pt x="148" y="16"/>
                      <a:pt x="148" y="16"/>
                      <a:pt x="148" y="16"/>
                    </a:cubicBezTo>
                    <a:cubicBezTo>
                      <a:pt x="148" y="16"/>
                      <a:pt x="148" y="16"/>
                      <a:pt x="147" y="16"/>
                    </a:cubicBezTo>
                    <a:cubicBezTo>
                      <a:pt x="147" y="16"/>
                      <a:pt x="147" y="16"/>
                      <a:pt x="147" y="16"/>
                    </a:cubicBezTo>
                    <a:cubicBezTo>
                      <a:pt x="147" y="16"/>
                      <a:pt x="147" y="16"/>
                      <a:pt x="147" y="16"/>
                    </a:cubicBezTo>
                    <a:cubicBezTo>
                      <a:pt x="147" y="16"/>
                      <a:pt x="147" y="16"/>
                      <a:pt x="147" y="16"/>
                    </a:cubicBezTo>
                    <a:cubicBezTo>
                      <a:pt x="147" y="16"/>
                      <a:pt x="146" y="16"/>
                      <a:pt x="146" y="16"/>
                    </a:cubicBezTo>
                    <a:cubicBezTo>
                      <a:pt x="146" y="15"/>
                      <a:pt x="147" y="15"/>
                      <a:pt x="146" y="15"/>
                    </a:cubicBezTo>
                    <a:cubicBezTo>
                      <a:pt x="146" y="15"/>
                      <a:pt x="146" y="15"/>
                      <a:pt x="146" y="15"/>
                    </a:cubicBezTo>
                    <a:cubicBezTo>
                      <a:pt x="146" y="15"/>
                      <a:pt x="146" y="15"/>
                      <a:pt x="147" y="15"/>
                    </a:cubicBezTo>
                    <a:cubicBezTo>
                      <a:pt x="147" y="15"/>
                      <a:pt x="147" y="15"/>
                      <a:pt x="147" y="15"/>
                    </a:cubicBezTo>
                    <a:cubicBezTo>
                      <a:pt x="147" y="15"/>
                      <a:pt x="147" y="15"/>
                      <a:pt x="148" y="15"/>
                    </a:cubicBezTo>
                    <a:cubicBezTo>
                      <a:pt x="148" y="15"/>
                      <a:pt x="148" y="15"/>
                      <a:pt x="148" y="15"/>
                    </a:cubicBezTo>
                    <a:cubicBezTo>
                      <a:pt x="148" y="15"/>
                      <a:pt x="148" y="15"/>
                      <a:pt x="148" y="15"/>
                    </a:cubicBezTo>
                    <a:cubicBezTo>
                      <a:pt x="148" y="15"/>
                      <a:pt x="148" y="15"/>
                      <a:pt x="148" y="15"/>
                    </a:cubicBezTo>
                    <a:cubicBezTo>
                      <a:pt x="148" y="15"/>
                      <a:pt x="148" y="15"/>
                      <a:pt x="148" y="15"/>
                    </a:cubicBezTo>
                    <a:cubicBezTo>
                      <a:pt x="147" y="15"/>
                      <a:pt x="147" y="15"/>
                      <a:pt x="147" y="15"/>
                    </a:cubicBezTo>
                    <a:cubicBezTo>
                      <a:pt x="147" y="15"/>
                      <a:pt x="148" y="14"/>
                      <a:pt x="148" y="14"/>
                    </a:cubicBezTo>
                    <a:cubicBezTo>
                      <a:pt x="148" y="14"/>
                      <a:pt x="148" y="14"/>
                      <a:pt x="147" y="14"/>
                    </a:cubicBezTo>
                    <a:cubicBezTo>
                      <a:pt x="147" y="14"/>
                      <a:pt x="147" y="14"/>
                      <a:pt x="147" y="14"/>
                    </a:cubicBezTo>
                    <a:cubicBezTo>
                      <a:pt x="147" y="14"/>
                      <a:pt x="147" y="14"/>
                      <a:pt x="146" y="14"/>
                    </a:cubicBezTo>
                    <a:cubicBezTo>
                      <a:pt x="146" y="14"/>
                      <a:pt x="146" y="14"/>
                      <a:pt x="146" y="13"/>
                    </a:cubicBezTo>
                    <a:cubicBezTo>
                      <a:pt x="146" y="13"/>
                      <a:pt x="146" y="13"/>
                      <a:pt x="146" y="13"/>
                    </a:cubicBezTo>
                    <a:cubicBezTo>
                      <a:pt x="146" y="13"/>
                      <a:pt x="146" y="13"/>
                      <a:pt x="145" y="13"/>
                    </a:cubicBezTo>
                    <a:cubicBezTo>
                      <a:pt x="145" y="13"/>
                      <a:pt x="145" y="13"/>
                      <a:pt x="145" y="13"/>
                    </a:cubicBezTo>
                    <a:cubicBezTo>
                      <a:pt x="145" y="13"/>
                      <a:pt x="145" y="13"/>
                      <a:pt x="145" y="13"/>
                    </a:cubicBezTo>
                    <a:cubicBezTo>
                      <a:pt x="145" y="13"/>
                      <a:pt x="146" y="13"/>
                      <a:pt x="146" y="13"/>
                    </a:cubicBezTo>
                    <a:cubicBezTo>
                      <a:pt x="146" y="13"/>
                      <a:pt x="146" y="13"/>
                      <a:pt x="147" y="13"/>
                    </a:cubicBezTo>
                    <a:cubicBezTo>
                      <a:pt x="147" y="13"/>
                      <a:pt x="147" y="13"/>
                      <a:pt x="147" y="13"/>
                    </a:cubicBezTo>
                    <a:cubicBezTo>
                      <a:pt x="147" y="13"/>
                      <a:pt x="147" y="13"/>
                      <a:pt x="148" y="13"/>
                    </a:cubicBezTo>
                    <a:cubicBezTo>
                      <a:pt x="148" y="13"/>
                      <a:pt x="148" y="13"/>
                      <a:pt x="148" y="12"/>
                    </a:cubicBezTo>
                    <a:cubicBezTo>
                      <a:pt x="148" y="12"/>
                      <a:pt x="148" y="12"/>
                      <a:pt x="148" y="12"/>
                    </a:cubicBezTo>
                    <a:cubicBezTo>
                      <a:pt x="148" y="12"/>
                      <a:pt x="148" y="12"/>
                      <a:pt x="148" y="12"/>
                    </a:cubicBezTo>
                    <a:cubicBezTo>
                      <a:pt x="148" y="12"/>
                      <a:pt x="148" y="12"/>
                      <a:pt x="148" y="12"/>
                    </a:cubicBezTo>
                    <a:cubicBezTo>
                      <a:pt x="148" y="12"/>
                      <a:pt x="148" y="12"/>
                      <a:pt x="148" y="12"/>
                    </a:cubicBezTo>
                    <a:cubicBezTo>
                      <a:pt x="148" y="12"/>
                      <a:pt x="148" y="12"/>
                      <a:pt x="149" y="13"/>
                    </a:cubicBezTo>
                    <a:cubicBezTo>
                      <a:pt x="149" y="13"/>
                      <a:pt x="149" y="13"/>
                      <a:pt x="149" y="13"/>
                    </a:cubicBezTo>
                    <a:cubicBezTo>
                      <a:pt x="149" y="13"/>
                      <a:pt x="149" y="12"/>
                      <a:pt x="150" y="12"/>
                    </a:cubicBezTo>
                    <a:cubicBezTo>
                      <a:pt x="150" y="12"/>
                      <a:pt x="150" y="12"/>
                      <a:pt x="150" y="12"/>
                    </a:cubicBezTo>
                    <a:cubicBezTo>
                      <a:pt x="150" y="12"/>
                      <a:pt x="150" y="12"/>
                      <a:pt x="150" y="12"/>
                    </a:cubicBezTo>
                    <a:cubicBezTo>
                      <a:pt x="149" y="12"/>
                      <a:pt x="149" y="12"/>
                      <a:pt x="149" y="12"/>
                    </a:cubicBezTo>
                    <a:cubicBezTo>
                      <a:pt x="149" y="12"/>
                      <a:pt x="149" y="11"/>
                      <a:pt x="149" y="11"/>
                    </a:cubicBezTo>
                    <a:cubicBezTo>
                      <a:pt x="149" y="12"/>
                      <a:pt x="150" y="12"/>
                      <a:pt x="150" y="12"/>
                    </a:cubicBezTo>
                    <a:cubicBezTo>
                      <a:pt x="150" y="12"/>
                      <a:pt x="150" y="12"/>
                      <a:pt x="150" y="12"/>
                    </a:cubicBezTo>
                    <a:cubicBezTo>
                      <a:pt x="150" y="11"/>
                      <a:pt x="150" y="11"/>
                      <a:pt x="150" y="11"/>
                    </a:cubicBezTo>
                    <a:cubicBezTo>
                      <a:pt x="150" y="11"/>
                      <a:pt x="150" y="11"/>
                      <a:pt x="150" y="11"/>
                    </a:cubicBezTo>
                    <a:cubicBezTo>
                      <a:pt x="150" y="11"/>
                      <a:pt x="150" y="11"/>
                      <a:pt x="150" y="11"/>
                    </a:cubicBezTo>
                    <a:cubicBezTo>
                      <a:pt x="150" y="11"/>
                      <a:pt x="150" y="11"/>
                      <a:pt x="150" y="11"/>
                    </a:cubicBezTo>
                    <a:cubicBezTo>
                      <a:pt x="149" y="11"/>
                      <a:pt x="149" y="11"/>
                      <a:pt x="149" y="11"/>
                    </a:cubicBezTo>
                    <a:cubicBezTo>
                      <a:pt x="149" y="11"/>
                      <a:pt x="149" y="11"/>
                      <a:pt x="149" y="11"/>
                    </a:cubicBezTo>
                    <a:cubicBezTo>
                      <a:pt x="149" y="11"/>
                      <a:pt x="149" y="11"/>
                      <a:pt x="149" y="10"/>
                    </a:cubicBezTo>
                    <a:cubicBezTo>
                      <a:pt x="149" y="10"/>
                      <a:pt x="148" y="10"/>
                      <a:pt x="148" y="10"/>
                    </a:cubicBezTo>
                    <a:cubicBezTo>
                      <a:pt x="148" y="10"/>
                      <a:pt x="148" y="10"/>
                      <a:pt x="148" y="10"/>
                    </a:cubicBezTo>
                    <a:cubicBezTo>
                      <a:pt x="148" y="10"/>
                      <a:pt x="148" y="10"/>
                      <a:pt x="148" y="10"/>
                    </a:cubicBezTo>
                    <a:cubicBezTo>
                      <a:pt x="148" y="10"/>
                      <a:pt x="148" y="10"/>
                      <a:pt x="148" y="10"/>
                    </a:cubicBezTo>
                    <a:cubicBezTo>
                      <a:pt x="148" y="10"/>
                      <a:pt x="148" y="10"/>
                      <a:pt x="148" y="10"/>
                    </a:cubicBezTo>
                    <a:cubicBezTo>
                      <a:pt x="148" y="10"/>
                      <a:pt x="148" y="10"/>
                      <a:pt x="148" y="10"/>
                    </a:cubicBezTo>
                    <a:cubicBezTo>
                      <a:pt x="148" y="10"/>
                      <a:pt x="148" y="10"/>
                      <a:pt x="148" y="10"/>
                    </a:cubicBezTo>
                    <a:cubicBezTo>
                      <a:pt x="147" y="10"/>
                      <a:pt x="147" y="10"/>
                      <a:pt x="147" y="10"/>
                    </a:cubicBezTo>
                    <a:cubicBezTo>
                      <a:pt x="148" y="10"/>
                      <a:pt x="148" y="10"/>
                      <a:pt x="148" y="10"/>
                    </a:cubicBezTo>
                    <a:cubicBezTo>
                      <a:pt x="148" y="10"/>
                      <a:pt x="148" y="10"/>
                      <a:pt x="148" y="10"/>
                    </a:cubicBezTo>
                    <a:cubicBezTo>
                      <a:pt x="148" y="9"/>
                      <a:pt x="147" y="10"/>
                      <a:pt x="147" y="9"/>
                    </a:cubicBezTo>
                    <a:cubicBezTo>
                      <a:pt x="147" y="9"/>
                      <a:pt x="147" y="9"/>
                      <a:pt x="147" y="9"/>
                    </a:cubicBezTo>
                    <a:cubicBezTo>
                      <a:pt x="147" y="9"/>
                      <a:pt x="147" y="9"/>
                      <a:pt x="147" y="9"/>
                    </a:cubicBezTo>
                    <a:cubicBezTo>
                      <a:pt x="147" y="9"/>
                      <a:pt x="147" y="9"/>
                      <a:pt x="147" y="9"/>
                    </a:cubicBezTo>
                    <a:cubicBezTo>
                      <a:pt x="147" y="9"/>
                      <a:pt x="147" y="9"/>
                      <a:pt x="147" y="9"/>
                    </a:cubicBezTo>
                    <a:cubicBezTo>
                      <a:pt x="147" y="9"/>
                      <a:pt x="147" y="9"/>
                      <a:pt x="147" y="9"/>
                    </a:cubicBezTo>
                    <a:cubicBezTo>
                      <a:pt x="147" y="9"/>
                      <a:pt x="147" y="9"/>
                      <a:pt x="147" y="9"/>
                    </a:cubicBezTo>
                    <a:cubicBezTo>
                      <a:pt x="147" y="9"/>
                      <a:pt x="147" y="9"/>
                      <a:pt x="147" y="9"/>
                    </a:cubicBezTo>
                    <a:cubicBezTo>
                      <a:pt x="148" y="9"/>
                      <a:pt x="148" y="9"/>
                      <a:pt x="148" y="9"/>
                    </a:cubicBezTo>
                    <a:cubicBezTo>
                      <a:pt x="148" y="9"/>
                      <a:pt x="148" y="9"/>
                      <a:pt x="148" y="9"/>
                    </a:cubicBezTo>
                    <a:cubicBezTo>
                      <a:pt x="148" y="9"/>
                      <a:pt x="148" y="9"/>
                      <a:pt x="148" y="9"/>
                    </a:cubicBezTo>
                    <a:cubicBezTo>
                      <a:pt x="148" y="9"/>
                      <a:pt x="148" y="9"/>
                      <a:pt x="148" y="9"/>
                    </a:cubicBezTo>
                    <a:cubicBezTo>
                      <a:pt x="148" y="9"/>
                      <a:pt x="148" y="9"/>
                      <a:pt x="148" y="9"/>
                    </a:cubicBezTo>
                    <a:cubicBezTo>
                      <a:pt x="149" y="9"/>
                      <a:pt x="149" y="9"/>
                      <a:pt x="149" y="9"/>
                    </a:cubicBezTo>
                    <a:cubicBezTo>
                      <a:pt x="149" y="9"/>
                      <a:pt x="149" y="9"/>
                      <a:pt x="149" y="9"/>
                    </a:cubicBezTo>
                    <a:cubicBezTo>
                      <a:pt x="149" y="9"/>
                      <a:pt x="149" y="9"/>
                      <a:pt x="149" y="9"/>
                    </a:cubicBezTo>
                    <a:cubicBezTo>
                      <a:pt x="149" y="9"/>
                      <a:pt x="149" y="9"/>
                      <a:pt x="148" y="9"/>
                    </a:cubicBezTo>
                    <a:cubicBezTo>
                      <a:pt x="149" y="9"/>
                      <a:pt x="149" y="9"/>
                      <a:pt x="149" y="9"/>
                    </a:cubicBezTo>
                    <a:cubicBezTo>
                      <a:pt x="149" y="9"/>
                      <a:pt x="149" y="9"/>
                      <a:pt x="149" y="9"/>
                    </a:cubicBezTo>
                    <a:cubicBezTo>
                      <a:pt x="149" y="9"/>
                      <a:pt x="149" y="9"/>
                      <a:pt x="149" y="8"/>
                    </a:cubicBezTo>
                    <a:cubicBezTo>
                      <a:pt x="149" y="8"/>
                      <a:pt x="149" y="8"/>
                      <a:pt x="149" y="8"/>
                    </a:cubicBezTo>
                    <a:cubicBezTo>
                      <a:pt x="149" y="8"/>
                      <a:pt x="149" y="8"/>
                      <a:pt x="149" y="8"/>
                    </a:cubicBezTo>
                    <a:cubicBezTo>
                      <a:pt x="149" y="8"/>
                      <a:pt x="149" y="8"/>
                      <a:pt x="149" y="8"/>
                    </a:cubicBezTo>
                    <a:cubicBezTo>
                      <a:pt x="149" y="8"/>
                      <a:pt x="148" y="8"/>
                      <a:pt x="148" y="8"/>
                    </a:cubicBezTo>
                    <a:cubicBezTo>
                      <a:pt x="148" y="7"/>
                      <a:pt x="149" y="7"/>
                      <a:pt x="149" y="7"/>
                    </a:cubicBezTo>
                    <a:cubicBezTo>
                      <a:pt x="149" y="7"/>
                      <a:pt x="147" y="6"/>
                      <a:pt x="147" y="6"/>
                    </a:cubicBezTo>
                    <a:cubicBezTo>
                      <a:pt x="147" y="6"/>
                      <a:pt x="144" y="7"/>
                      <a:pt x="143" y="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35" name="Freeform 825">
                <a:extLst>
                  <a:ext uri="{FF2B5EF4-FFF2-40B4-BE49-F238E27FC236}">
                    <a16:creationId xmlns:a16="http://schemas.microsoft.com/office/drawing/2014/main" id="{F4F90E62-80B8-1546-F93D-34DF5B9B4DD8}"/>
                  </a:ext>
                </a:extLst>
              </p:cNvPr>
              <p:cNvSpPr>
                <a:spLocks noEditPoints="1"/>
              </p:cNvSpPr>
              <p:nvPr/>
            </p:nvSpPr>
            <p:spPr bwMode="auto">
              <a:xfrm>
                <a:off x="8251825" y="4216400"/>
                <a:ext cx="233362" cy="433388"/>
              </a:xfrm>
              <a:custGeom>
                <a:avLst/>
                <a:gdLst>
                  <a:gd name="T0" fmla="*/ 54 w 56"/>
                  <a:gd name="T1" fmla="*/ 75 h 104"/>
                  <a:gd name="T2" fmla="*/ 54 w 56"/>
                  <a:gd name="T3" fmla="*/ 80 h 104"/>
                  <a:gd name="T4" fmla="*/ 53 w 56"/>
                  <a:gd name="T5" fmla="*/ 83 h 104"/>
                  <a:gd name="T6" fmla="*/ 48 w 56"/>
                  <a:gd name="T7" fmla="*/ 87 h 104"/>
                  <a:gd name="T8" fmla="*/ 41 w 56"/>
                  <a:gd name="T9" fmla="*/ 92 h 104"/>
                  <a:gd name="T10" fmla="*/ 36 w 56"/>
                  <a:gd name="T11" fmla="*/ 90 h 104"/>
                  <a:gd name="T12" fmla="*/ 37 w 56"/>
                  <a:gd name="T13" fmla="*/ 94 h 104"/>
                  <a:gd name="T14" fmla="*/ 36 w 56"/>
                  <a:gd name="T15" fmla="*/ 95 h 104"/>
                  <a:gd name="T16" fmla="*/ 34 w 56"/>
                  <a:gd name="T17" fmla="*/ 96 h 104"/>
                  <a:gd name="T18" fmla="*/ 30 w 56"/>
                  <a:gd name="T19" fmla="*/ 99 h 104"/>
                  <a:gd name="T20" fmla="*/ 25 w 56"/>
                  <a:gd name="T21" fmla="*/ 104 h 104"/>
                  <a:gd name="T22" fmla="*/ 26 w 56"/>
                  <a:gd name="T23" fmla="*/ 101 h 104"/>
                  <a:gd name="T24" fmla="*/ 27 w 56"/>
                  <a:gd name="T25" fmla="*/ 94 h 104"/>
                  <a:gd name="T26" fmla="*/ 22 w 56"/>
                  <a:gd name="T27" fmla="*/ 91 h 104"/>
                  <a:gd name="T28" fmla="*/ 27 w 56"/>
                  <a:gd name="T29" fmla="*/ 87 h 104"/>
                  <a:gd name="T30" fmla="*/ 33 w 56"/>
                  <a:gd name="T31" fmla="*/ 88 h 104"/>
                  <a:gd name="T32" fmla="*/ 32 w 56"/>
                  <a:gd name="T33" fmla="*/ 84 h 104"/>
                  <a:gd name="T34" fmla="*/ 37 w 56"/>
                  <a:gd name="T35" fmla="*/ 80 h 104"/>
                  <a:gd name="T36" fmla="*/ 42 w 56"/>
                  <a:gd name="T37" fmla="*/ 72 h 104"/>
                  <a:gd name="T38" fmla="*/ 40 w 56"/>
                  <a:gd name="T39" fmla="*/ 64 h 104"/>
                  <a:gd name="T40" fmla="*/ 40 w 56"/>
                  <a:gd name="T41" fmla="*/ 59 h 104"/>
                  <a:gd name="T42" fmla="*/ 40 w 56"/>
                  <a:gd name="T43" fmla="*/ 54 h 104"/>
                  <a:gd name="T44" fmla="*/ 40 w 56"/>
                  <a:gd name="T45" fmla="*/ 51 h 104"/>
                  <a:gd name="T46" fmla="*/ 35 w 56"/>
                  <a:gd name="T47" fmla="*/ 48 h 104"/>
                  <a:gd name="T48" fmla="*/ 30 w 56"/>
                  <a:gd name="T49" fmla="*/ 44 h 104"/>
                  <a:gd name="T50" fmla="*/ 26 w 56"/>
                  <a:gd name="T51" fmla="*/ 37 h 104"/>
                  <a:gd name="T52" fmla="*/ 21 w 56"/>
                  <a:gd name="T53" fmla="*/ 34 h 104"/>
                  <a:gd name="T54" fmla="*/ 15 w 56"/>
                  <a:gd name="T55" fmla="*/ 31 h 104"/>
                  <a:gd name="T56" fmla="*/ 15 w 56"/>
                  <a:gd name="T57" fmla="*/ 27 h 104"/>
                  <a:gd name="T58" fmla="*/ 20 w 56"/>
                  <a:gd name="T59" fmla="*/ 24 h 104"/>
                  <a:gd name="T60" fmla="*/ 19 w 56"/>
                  <a:gd name="T61" fmla="*/ 20 h 104"/>
                  <a:gd name="T62" fmla="*/ 13 w 56"/>
                  <a:gd name="T63" fmla="*/ 17 h 104"/>
                  <a:gd name="T64" fmla="*/ 6 w 56"/>
                  <a:gd name="T65" fmla="*/ 15 h 104"/>
                  <a:gd name="T66" fmla="*/ 4 w 56"/>
                  <a:gd name="T67" fmla="*/ 10 h 104"/>
                  <a:gd name="T68" fmla="*/ 0 w 56"/>
                  <a:gd name="T69" fmla="*/ 6 h 104"/>
                  <a:gd name="T70" fmla="*/ 6 w 56"/>
                  <a:gd name="T71" fmla="*/ 4 h 104"/>
                  <a:gd name="T72" fmla="*/ 13 w 56"/>
                  <a:gd name="T73" fmla="*/ 3 h 104"/>
                  <a:gd name="T74" fmla="*/ 21 w 56"/>
                  <a:gd name="T75" fmla="*/ 0 h 104"/>
                  <a:gd name="T76" fmla="*/ 30 w 56"/>
                  <a:gd name="T77" fmla="*/ 2 h 104"/>
                  <a:gd name="T78" fmla="*/ 36 w 56"/>
                  <a:gd name="T79" fmla="*/ 11 h 104"/>
                  <a:gd name="T80" fmla="*/ 40 w 56"/>
                  <a:gd name="T81" fmla="*/ 13 h 104"/>
                  <a:gd name="T82" fmla="*/ 35 w 56"/>
                  <a:gd name="T83" fmla="*/ 16 h 104"/>
                  <a:gd name="T84" fmla="*/ 30 w 56"/>
                  <a:gd name="T85" fmla="*/ 17 h 104"/>
                  <a:gd name="T86" fmla="*/ 26 w 56"/>
                  <a:gd name="T87" fmla="*/ 24 h 104"/>
                  <a:gd name="T88" fmla="*/ 26 w 56"/>
                  <a:gd name="T89" fmla="*/ 29 h 104"/>
                  <a:gd name="T90" fmla="*/ 26 w 56"/>
                  <a:gd name="T91" fmla="*/ 33 h 104"/>
                  <a:gd name="T92" fmla="*/ 31 w 56"/>
                  <a:gd name="T93" fmla="*/ 37 h 104"/>
                  <a:gd name="T94" fmla="*/ 39 w 56"/>
                  <a:gd name="T95" fmla="*/ 46 h 104"/>
                  <a:gd name="T96" fmla="*/ 48 w 56"/>
                  <a:gd name="T97" fmla="*/ 53 h 104"/>
                  <a:gd name="T98" fmla="*/ 51 w 56"/>
                  <a:gd name="T99" fmla="*/ 61 h 104"/>
                  <a:gd name="T100" fmla="*/ 53 w 56"/>
                  <a:gd name="T101" fmla="*/ 69 h 104"/>
                  <a:gd name="T102" fmla="*/ 18 w 56"/>
                  <a:gd name="T103" fmla="*/ 91 h 104"/>
                  <a:gd name="T104" fmla="*/ 20 w 56"/>
                  <a:gd name="T105" fmla="*/ 93 h 104"/>
                  <a:gd name="T106" fmla="*/ 18 w 56"/>
                  <a:gd name="T107" fmla="*/ 9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104">
                    <a:moveTo>
                      <a:pt x="56" y="74"/>
                    </a:moveTo>
                    <a:cubicBezTo>
                      <a:pt x="56" y="75"/>
                      <a:pt x="56" y="75"/>
                      <a:pt x="55" y="75"/>
                    </a:cubicBezTo>
                    <a:cubicBezTo>
                      <a:pt x="55" y="75"/>
                      <a:pt x="55" y="74"/>
                      <a:pt x="54" y="74"/>
                    </a:cubicBezTo>
                    <a:cubicBezTo>
                      <a:pt x="54" y="75"/>
                      <a:pt x="54" y="75"/>
                      <a:pt x="54" y="75"/>
                    </a:cubicBezTo>
                    <a:cubicBezTo>
                      <a:pt x="54" y="76"/>
                      <a:pt x="55" y="77"/>
                      <a:pt x="55" y="77"/>
                    </a:cubicBezTo>
                    <a:cubicBezTo>
                      <a:pt x="55" y="77"/>
                      <a:pt x="54" y="78"/>
                      <a:pt x="54" y="78"/>
                    </a:cubicBezTo>
                    <a:cubicBezTo>
                      <a:pt x="54" y="78"/>
                      <a:pt x="53" y="78"/>
                      <a:pt x="53" y="78"/>
                    </a:cubicBezTo>
                    <a:cubicBezTo>
                      <a:pt x="53" y="79"/>
                      <a:pt x="53" y="79"/>
                      <a:pt x="54" y="80"/>
                    </a:cubicBezTo>
                    <a:cubicBezTo>
                      <a:pt x="54" y="80"/>
                      <a:pt x="54" y="80"/>
                      <a:pt x="54" y="80"/>
                    </a:cubicBezTo>
                    <a:cubicBezTo>
                      <a:pt x="54" y="80"/>
                      <a:pt x="53" y="81"/>
                      <a:pt x="53" y="81"/>
                    </a:cubicBezTo>
                    <a:cubicBezTo>
                      <a:pt x="53" y="81"/>
                      <a:pt x="54" y="82"/>
                      <a:pt x="54" y="82"/>
                    </a:cubicBezTo>
                    <a:cubicBezTo>
                      <a:pt x="54" y="82"/>
                      <a:pt x="54" y="82"/>
                      <a:pt x="53" y="83"/>
                    </a:cubicBezTo>
                    <a:cubicBezTo>
                      <a:pt x="53" y="83"/>
                      <a:pt x="52" y="83"/>
                      <a:pt x="52" y="83"/>
                    </a:cubicBezTo>
                    <a:cubicBezTo>
                      <a:pt x="52" y="84"/>
                      <a:pt x="52" y="84"/>
                      <a:pt x="52" y="85"/>
                    </a:cubicBezTo>
                    <a:cubicBezTo>
                      <a:pt x="51" y="85"/>
                      <a:pt x="50" y="86"/>
                      <a:pt x="50" y="86"/>
                    </a:cubicBezTo>
                    <a:cubicBezTo>
                      <a:pt x="49" y="86"/>
                      <a:pt x="48" y="87"/>
                      <a:pt x="48" y="87"/>
                    </a:cubicBezTo>
                    <a:cubicBezTo>
                      <a:pt x="48" y="88"/>
                      <a:pt x="48" y="88"/>
                      <a:pt x="47" y="89"/>
                    </a:cubicBezTo>
                    <a:cubicBezTo>
                      <a:pt x="47" y="89"/>
                      <a:pt x="46" y="89"/>
                      <a:pt x="46" y="89"/>
                    </a:cubicBezTo>
                    <a:cubicBezTo>
                      <a:pt x="46" y="89"/>
                      <a:pt x="45" y="90"/>
                      <a:pt x="44" y="90"/>
                    </a:cubicBezTo>
                    <a:cubicBezTo>
                      <a:pt x="44" y="91"/>
                      <a:pt x="42" y="92"/>
                      <a:pt x="41" y="92"/>
                    </a:cubicBezTo>
                    <a:cubicBezTo>
                      <a:pt x="41" y="91"/>
                      <a:pt x="39" y="91"/>
                      <a:pt x="39" y="91"/>
                    </a:cubicBezTo>
                    <a:cubicBezTo>
                      <a:pt x="39" y="91"/>
                      <a:pt x="38" y="90"/>
                      <a:pt x="38" y="90"/>
                    </a:cubicBezTo>
                    <a:cubicBezTo>
                      <a:pt x="38" y="90"/>
                      <a:pt x="37" y="91"/>
                      <a:pt x="37" y="91"/>
                    </a:cubicBezTo>
                    <a:cubicBezTo>
                      <a:pt x="37" y="91"/>
                      <a:pt x="36" y="90"/>
                      <a:pt x="36" y="90"/>
                    </a:cubicBezTo>
                    <a:cubicBezTo>
                      <a:pt x="36" y="90"/>
                      <a:pt x="37" y="91"/>
                      <a:pt x="37" y="91"/>
                    </a:cubicBezTo>
                    <a:cubicBezTo>
                      <a:pt x="37" y="91"/>
                      <a:pt x="36" y="91"/>
                      <a:pt x="36" y="91"/>
                    </a:cubicBezTo>
                    <a:cubicBezTo>
                      <a:pt x="37" y="92"/>
                      <a:pt x="37" y="92"/>
                      <a:pt x="37" y="92"/>
                    </a:cubicBezTo>
                    <a:cubicBezTo>
                      <a:pt x="37" y="92"/>
                      <a:pt x="38" y="94"/>
                      <a:pt x="37" y="94"/>
                    </a:cubicBezTo>
                    <a:cubicBezTo>
                      <a:pt x="37" y="94"/>
                      <a:pt x="37" y="94"/>
                      <a:pt x="37" y="94"/>
                    </a:cubicBezTo>
                    <a:cubicBezTo>
                      <a:pt x="37" y="94"/>
                      <a:pt x="36" y="94"/>
                      <a:pt x="36" y="94"/>
                    </a:cubicBezTo>
                    <a:cubicBezTo>
                      <a:pt x="36" y="94"/>
                      <a:pt x="36" y="94"/>
                      <a:pt x="36" y="94"/>
                    </a:cubicBezTo>
                    <a:cubicBezTo>
                      <a:pt x="36" y="94"/>
                      <a:pt x="36" y="95"/>
                      <a:pt x="36" y="95"/>
                    </a:cubicBezTo>
                    <a:cubicBezTo>
                      <a:pt x="36" y="95"/>
                      <a:pt x="36" y="96"/>
                      <a:pt x="36" y="96"/>
                    </a:cubicBezTo>
                    <a:cubicBezTo>
                      <a:pt x="36" y="96"/>
                      <a:pt x="35" y="96"/>
                      <a:pt x="35" y="96"/>
                    </a:cubicBezTo>
                    <a:cubicBezTo>
                      <a:pt x="35" y="95"/>
                      <a:pt x="34" y="95"/>
                      <a:pt x="34" y="95"/>
                    </a:cubicBezTo>
                    <a:cubicBezTo>
                      <a:pt x="34" y="95"/>
                      <a:pt x="34" y="96"/>
                      <a:pt x="34" y="96"/>
                    </a:cubicBezTo>
                    <a:cubicBezTo>
                      <a:pt x="34" y="96"/>
                      <a:pt x="34" y="97"/>
                      <a:pt x="34" y="97"/>
                    </a:cubicBezTo>
                    <a:cubicBezTo>
                      <a:pt x="34" y="97"/>
                      <a:pt x="33" y="98"/>
                      <a:pt x="33" y="98"/>
                    </a:cubicBezTo>
                    <a:cubicBezTo>
                      <a:pt x="32" y="98"/>
                      <a:pt x="32" y="99"/>
                      <a:pt x="32" y="99"/>
                    </a:cubicBezTo>
                    <a:cubicBezTo>
                      <a:pt x="31" y="99"/>
                      <a:pt x="31" y="99"/>
                      <a:pt x="30" y="99"/>
                    </a:cubicBezTo>
                    <a:cubicBezTo>
                      <a:pt x="30" y="99"/>
                      <a:pt x="30" y="100"/>
                      <a:pt x="30" y="100"/>
                    </a:cubicBezTo>
                    <a:cubicBezTo>
                      <a:pt x="30" y="100"/>
                      <a:pt x="30" y="101"/>
                      <a:pt x="30" y="101"/>
                    </a:cubicBezTo>
                    <a:cubicBezTo>
                      <a:pt x="29" y="102"/>
                      <a:pt x="28" y="103"/>
                      <a:pt x="27" y="103"/>
                    </a:cubicBezTo>
                    <a:cubicBezTo>
                      <a:pt x="27" y="103"/>
                      <a:pt x="26" y="104"/>
                      <a:pt x="25" y="104"/>
                    </a:cubicBezTo>
                    <a:cubicBezTo>
                      <a:pt x="25" y="103"/>
                      <a:pt x="24" y="103"/>
                      <a:pt x="24" y="103"/>
                    </a:cubicBezTo>
                    <a:cubicBezTo>
                      <a:pt x="24" y="103"/>
                      <a:pt x="24" y="103"/>
                      <a:pt x="25" y="102"/>
                    </a:cubicBezTo>
                    <a:cubicBezTo>
                      <a:pt x="25" y="102"/>
                      <a:pt x="26" y="102"/>
                      <a:pt x="26" y="102"/>
                    </a:cubicBezTo>
                    <a:cubicBezTo>
                      <a:pt x="26" y="102"/>
                      <a:pt x="26" y="101"/>
                      <a:pt x="26" y="101"/>
                    </a:cubicBezTo>
                    <a:cubicBezTo>
                      <a:pt x="25" y="101"/>
                      <a:pt x="25" y="101"/>
                      <a:pt x="25" y="100"/>
                    </a:cubicBezTo>
                    <a:cubicBezTo>
                      <a:pt x="25" y="100"/>
                      <a:pt x="25" y="96"/>
                      <a:pt x="25" y="96"/>
                    </a:cubicBezTo>
                    <a:cubicBezTo>
                      <a:pt x="25" y="95"/>
                      <a:pt x="26" y="95"/>
                      <a:pt x="26" y="95"/>
                    </a:cubicBezTo>
                    <a:cubicBezTo>
                      <a:pt x="27" y="94"/>
                      <a:pt x="27" y="94"/>
                      <a:pt x="27" y="94"/>
                    </a:cubicBezTo>
                    <a:cubicBezTo>
                      <a:pt x="28" y="93"/>
                      <a:pt x="28" y="93"/>
                      <a:pt x="28" y="93"/>
                    </a:cubicBezTo>
                    <a:cubicBezTo>
                      <a:pt x="28" y="93"/>
                      <a:pt x="23" y="93"/>
                      <a:pt x="23" y="93"/>
                    </a:cubicBezTo>
                    <a:cubicBezTo>
                      <a:pt x="23" y="93"/>
                      <a:pt x="23" y="92"/>
                      <a:pt x="23" y="92"/>
                    </a:cubicBezTo>
                    <a:cubicBezTo>
                      <a:pt x="23" y="91"/>
                      <a:pt x="23" y="91"/>
                      <a:pt x="22" y="91"/>
                    </a:cubicBezTo>
                    <a:cubicBezTo>
                      <a:pt x="23" y="90"/>
                      <a:pt x="24" y="89"/>
                      <a:pt x="24" y="89"/>
                    </a:cubicBezTo>
                    <a:cubicBezTo>
                      <a:pt x="24" y="89"/>
                      <a:pt x="24" y="89"/>
                      <a:pt x="25" y="89"/>
                    </a:cubicBezTo>
                    <a:cubicBezTo>
                      <a:pt x="25" y="89"/>
                      <a:pt x="25" y="88"/>
                      <a:pt x="26" y="88"/>
                    </a:cubicBezTo>
                    <a:cubicBezTo>
                      <a:pt x="26" y="88"/>
                      <a:pt x="26" y="87"/>
                      <a:pt x="27" y="87"/>
                    </a:cubicBezTo>
                    <a:cubicBezTo>
                      <a:pt x="27" y="87"/>
                      <a:pt x="28" y="87"/>
                      <a:pt x="28" y="87"/>
                    </a:cubicBezTo>
                    <a:cubicBezTo>
                      <a:pt x="29" y="87"/>
                      <a:pt x="29" y="87"/>
                      <a:pt x="30" y="87"/>
                    </a:cubicBezTo>
                    <a:cubicBezTo>
                      <a:pt x="31" y="87"/>
                      <a:pt x="31" y="87"/>
                      <a:pt x="31" y="87"/>
                    </a:cubicBezTo>
                    <a:cubicBezTo>
                      <a:pt x="32" y="87"/>
                      <a:pt x="32" y="87"/>
                      <a:pt x="33" y="88"/>
                    </a:cubicBezTo>
                    <a:cubicBezTo>
                      <a:pt x="33" y="88"/>
                      <a:pt x="34" y="88"/>
                      <a:pt x="34" y="88"/>
                    </a:cubicBezTo>
                    <a:cubicBezTo>
                      <a:pt x="35" y="88"/>
                      <a:pt x="35" y="87"/>
                      <a:pt x="35" y="87"/>
                    </a:cubicBezTo>
                    <a:cubicBezTo>
                      <a:pt x="35" y="86"/>
                      <a:pt x="34" y="85"/>
                      <a:pt x="34" y="85"/>
                    </a:cubicBezTo>
                    <a:cubicBezTo>
                      <a:pt x="34" y="85"/>
                      <a:pt x="32" y="85"/>
                      <a:pt x="32" y="84"/>
                    </a:cubicBezTo>
                    <a:cubicBezTo>
                      <a:pt x="32" y="83"/>
                      <a:pt x="32" y="83"/>
                      <a:pt x="32" y="82"/>
                    </a:cubicBezTo>
                    <a:cubicBezTo>
                      <a:pt x="32" y="82"/>
                      <a:pt x="33" y="81"/>
                      <a:pt x="34" y="81"/>
                    </a:cubicBezTo>
                    <a:cubicBezTo>
                      <a:pt x="34" y="81"/>
                      <a:pt x="35" y="81"/>
                      <a:pt x="36" y="81"/>
                    </a:cubicBezTo>
                    <a:cubicBezTo>
                      <a:pt x="36" y="81"/>
                      <a:pt x="36" y="80"/>
                      <a:pt x="37" y="80"/>
                    </a:cubicBezTo>
                    <a:cubicBezTo>
                      <a:pt x="38" y="79"/>
                      <a:pt x="38" y="79"/>
                      <a:pt x="39" y="79"/>
                    </a:cubicBezTo>
                    <a:cubicBezTo>
                      <a:pt x="40" y="78"/>
                      <a:pt x="41" y="77"/>
                      <a:pt x="41" y="77"/>
                    </a:cubicBezTo>
                    <a:cubicBezTo>
                      <a:pt x="42" y="76"/>
                      <a:pt x="42" y="76"/>
                      <a:pt x="42" y="75"/>
                    </a:cubicBezTo>
                    <a:cubicBezTo>
                      <a:pt x="43" y="74"/>
                      <a:pt x="42" y="73"/>
                      <a:pt x="42" y="72"/>
                    </a:cubicBezTo>
                    <a:cubicBezTo>
                      <a:pt x="43" y="71"/>
                      <a:pt x="42" y="70"/>
                      <a:pt x="43" y="69"/>
                    </a:cubicBezTo>
                    <a:cubicBezTo>
                      <a:pt x="43" y="68"/>
                      <a:pt x="42" y="68"/>
                      <a:pt x="42" y="67"/>
                    </a:cubicBezTo>
                    <a:cubicBezTo>
                      <a:pt x="42" y="67"/>
                      <a:pt x="41" y="66"/>
                      <a:pt x="41" y="66"/>
                    </a:cubicBezTo>
                    <a:cubicBezTo>
                      <a:pt x="40" y="65"/>
                      <a:pt x="40" y="65"/>
                      <a:pt x="40" y="64"/>
                    </a:cubicBezTo>
                    <a:cubicBezTo>
                      <a:pt x="40" y="64"/>
                      <a:pt x="40" y="64"/>
                      <a:pt x="40" y="63"/>
                    </a:cubicBezTo>
                    <a:cubicBezTo>
                      <a:pt x="40" y="63"/>
                      <a:pt x="41" y="62"/>
                      <a:pt x="41" y="62"/>
                    </a:cubicBezTo>
                    <a:cubicBezTo>
                      <a:pt x="41" y="61"/>
                      <a:pt x="41" y="61"/>
                      <a:pt x="40" y="60"/>
                    </a:cubicBezTo>
                    <a:cubicBezTo>
                      <a:pt x="40" y="59"/>
                      <a:pt x="40" y="59"/>
                      <a:pt x="40" y="59"/>
                    </a:cubicBezTo>
                    <a:cubicBezTo>
                      <a:pt x="40" y="58"/>
                      <a:pt x="40" y="58"/>
                      <a:pt x="40" y="58"/>
                    </a:cubicBezTo>
                    <a:cubicBezTo>
                      <a:pt x="41" y="57"/>
                      <a:pt x="42" y="57"/>
                      <a:pt x="42" y="56"/>
                    </a:cubicBezTo>
                    <a:cubicBezTo>
                      <a:pt x="42" y="56"/>
                      <a:pt x="42" y="55"/>
                      <a:pt x="42" y="55"/>
                    </a:cubicBezTo>
                    <a:cubicBezTo>
                      <a:pt x="41" y="55"/>
                      <a:pt x="40" y="55"/>
                      <a:pt x="40" y="54"/>
                    </a:cubicBezTo>
                    <a:cubicBezTo>
                      <a:pt x="40" y="54"/>
                      <a:pt x="40" y="53"/>
                      <a:pt x="40" y="53"/>
                    </a:cubicBezTo>
                    <a:cubicBezTo>
                      <a:pt x="41" y="52"/>
                      <a:pt x="41" y="52"/>
                      <a:pt x="41" y="52"/>
                    </a:cubicBezTo>
                    <a:cubicBezTo>
                      <a:pt x="41" y="51"/>
                      <a:pt x="41" y="51"/>
                      <a:pt x="41" y="51"/>
                    </a:cubicBezTo>
                    <a:cubicBezTo>
                      <a:pt x="41" y="51"/>
                      <a:pt x="40" y="51"/>
                      <a:pt x="40" y="51"/>
                    </a:cubicBezTo>
                    <a:cubicBezTo>
                      <a:pt x="39" y="51"/>
                      <a:pt x="39" y="50"/>
                      <a:pt x="38" y="50"/>
                    </a:cubicBezTo>
                    <a:cubicBezTo>
                      <a:pt x="38" y="49"/>
                      <a:pt x="37" y="50"/>
                      <a:pt x="37" y="49"/>
                    </a:cubicBezTo>
                    <a:cubicBezTo>
                      <a:pt x="36" y="49"/>
                      <a:pt x="36" y="49"/>
                      <a:pt x="36" y="48"/>
                    </a:cubicBezTo>
                    <a:cubicBezTo>
                      <a:pt x="36" y="48"/>
                      <a:pt x="36" y="48"/>
                      <a:pt x="35" y="48"/>
                    </a:cubicBezTo>
                    <a:cubicBezTo>
                      <a:pt x="35" y="47"/>
                      <a:pt x="34" y="47"/>
                      <a:pt x="34" y="47"/>
                    </a:cubicBezTo>
                    <a:cubicBezTo>
                      <a:pt x="34" y="46"/>
                      <a:pt x="33" y="45"/>
                      <a:pt x="33" y="45"/>
                    </a:cubicBezTo>
                    <a:cubicBezTo>
                      <a:pt x="33" y="45"/>
                      <a:pt x="32" y="45"/>
                      <a:pt x="32" y="44"/>
                    </a:cubicBezTo>
                    <a:cubicBezTo>
                      <a:pt x="31" y="44"/>
                      <a:pt x="30" y="44"/>
                      <a:pt x="30" y="44"/>
                    </a:cubicBezTo>
                    <a:cubicBezTo>
                      <a:pt x="30" y="43"/>
                      <a:pt x="30" y="43"/>
                      <a:pt x="30" y="42"/>
                    </a:cubicBezTo>
                    <a:cubicBezTo>
                      <a:pt x="29" y="42"/>
                      <a:pt x="28" y="41"/>
                      <a:pt x="28" y="41"/>
                    </a:cubicBezTo>
                    <a:cubicBezTo>
                      <a:pt x="28" y="40"/>
                      <a:pt x="28" y="39"/>
                      <a:pt x="27" y="39"/>
                    </a:cubicBezTo>
                    <a:cubicBezTo>
                      <a:pt x="27" y="39"/>
                      <a:pt x="26" y="38"/>
                      <a:pt x="26" y="37"/>
                    </a:cubicBezTo>
                    <a:cubicBezTo>
                      <a:pt x="26" y="37"/>
                      <a:pt x="25" y="37"/>
                      <a:pt x="25" y="37"/>
                    </a:cubicBezTo>
                    <a:cubicBezTo>
                      <a:pt x="24" y="36"/>
                      <a:pt x="23" y="35"/>
                      <a:pt x="23" y="35"/>
                    </a:cubicBezTo>
                    <a:cubicBezTo>
                      <a:pt x="23" y="35"/>
                      <a:pt x="23" y="34"/>
                      <a:pt x="22" y="34"/>
                    </a:cubicBezTo>
                    <a:cubicBezTo>
                      <a:pt x="22" y="34"/>
                      <a:pt x="21" y="34"/>
                      <a:pt x="21" y="34"/>
                    </a:cubicBezTo>
                    <a:cubicBezTo>
                      <a:pt x="20" y="34"/>
                      <a:pt x="20" y="33"/>
                      <a:pt x="20" y="33"/>
                    </a:cubicBezTo>
                    <a:cubicBezTo>
                      <a:pt x="19" y="33"/>
                      <a:pt x="18" y="33"/>
                      <a:pt x="18" y="33"/>
                    </a:cubicBezTo>
                    <a:cubicBezTo>
                      <a:pt x="17" y="33"/>
                      <a:pt x="17" y="32"/>
                      <a:pt x="17" y="32"/>
                    </a:cubicBezTo>
                    <a:cubicBezTo>
                      <a:pt x="16" y="32"/>
                      <a:pt x="15" y="31"/>
                      <a:pt x="15" y="31"/>
                    </a:cubicBezTo>
                    <a:cubicBezTo>
                      <a:pt x="15" y="31"/>
                      <a:pt x="15" y="30"/>
                      <a:pt x="15" y="30"/>
                    </a:cubicBezTo>
                    <a:cubicBezTo>
                      <a:pt x="16" y="30"/>
                      <a:pt x="16" y="29"/>
                      <a:pt x="15" y="29"/>
                    </a:cubicBezTo>
                    <a:cubicBezTo>
                      <a:pt x="15" y="29"/>
                      <a:pt x="14" y="28"/>
                      <a:pt x="14" y="28"/>
                    </a:cubicBezTo>
                    <a:cubicBezTo>
                      <a:pt x="14" y="28"/>
                      <a:pt x="15" y="27"/>
                      <a:pt x="15" y="27"/>
                    </a:cubicBezTo>
                    <a:cubicBezTo>
                      <a:pt x="15" y="27"/>
                      <a:pt x="16" y="27"/>
                      <a:pt x="17" y="27"/>
                    </a:cubicBezTo>
                    <a:cubicBezTo>
                      <a:pt x="17" y="26"/>
                      <a:pt x="18" y="26"/>
                      <a:pt x="18" y="26"/>
                    </a:cubicBezTo>
                    <a:cubicBezTo>
                      <a:pt x="19" y="26"/>
                      <a:pt x="19" y="26"/>
                      <a:pt x="19" y="25"/>
                    </a:cubicBezTo>
                    <a:cubicBezTo>
                      <a:pt x="19" y="25"/>
                      <a:pt x="19" y="24"/>
                      <a:pt x="20" y="24"/>
                    </a:cubicBezTo>
                    <a:cubicBezTo>
                      <a:pt x="20" y="23"/>
                      <a:pt x="20" y="23"/>
                      <a:pt x="20" y="23"/>
                    </a:cubicBezTo>
                    <a:cubicBezTo>
                      <a:pt x="20" y="23"/>
                      <a:pt x="21" y="23"/>
                      <a:pt x="21" y="22"/>
                    </a:cubicBezTo>
                    <a:cubicBezTo>
                      <a:pt x="21" y="22"/>
                      <a:pt x="21" y="22"/>
                      <a:pt x="20" y="21"/>
                    </a:cubicBezTo>
                    <a:cubicBezTo>
                      <a:pt x="19" y="21"/>
                      <a:pt x="19" y="21"/>
                      <a:pt x="19" y="20"/>
                    </a:cubicBezTo>
                    <a:cubicBezTo>
                      <a:pt x="19" y="20"/>
                      <a:pt x="19" y="19"/>
                      <a:pt x="19" y="19"/>
                    </a:cubicBezTo>
                    <a:cubicBezTo>
                      <a:pt x="18" y="19"/>
                      <a:pt x="17" y="18"/>
                      <a:pt x="17" y="18"/>
                    </a:cubicBezTo>
                    <a:cubicBezTo>
                      <a:pt x="16" y="18"/>
                      <a:pt x="16" y="17"/>
                      <a:pt x="16" y="17"/>
                    </a:cubicBezTo>
                    <a:cubicBezTo>
                      <a:pt x="15" y="17"/>
                      <a:pt x="14" y="17"/>
                      <a:pt x="13" y="17"/>
                    </a:cubicBezTo>
                    <a:cubicBezTo>
                      <a:pt x="13" y="18"/>
                      <a:pt x="13" y="18"/>
                      <a:pt x="12" y="18"/>
                    </a:cubicBezTo>
                    <a:cubicBezTo>
                      <a:pt x="12" y="18"/>
                      <a:pt x="11" y="17"/>
                      <a:pt x="11" y="17"/>
                    </a:cubicBezTo>
                    <a:cubicBezTo>
                      <a:pt x="10" y="17"/>
                      <a:pt x="8" y="17"/>
                      <a:pt x="8" y="17"/>
                    </a:cubicBezTo>
                    <a:cubicBezTo>
                      <a:pt x="8" y="17"/>
                      <a:pt x="7" y="16"/>
                      <a:pt x="6" y="15"/>
                    </a:cubicBezTo>
                    <a:cubicBezTo>
                      <a:pt x="6" y="15"/>
                      <a:pt x="5" y="14"/>
                      <a:pt x="5" y="14"/>
                    </a:cubicBezTo>
                    <a:cubicBezTo>
                      <a:pt x="5" y="13"/>
                      <a:pt x="4" y="13"/>
                      <a:pt x="4" y="13"/>
                    </a:cubicBezTo>
                    <a:cubicBezTo>
                      <a:pt x="5" y="12"/>
                      <a:pt x="5" y="12"/>
                      <a:pt x="5" y="11"/>
                    </a:cubicBezTo>
                    <a:cubicBezTo>
                      <a:pt x="4" y="11"/>
                      <a:pt x="4" y="11"/>
                      <a:pt x="4" y="10"/>
                    </a:cubicBezTo>
                    <a:cubicBezTo>
                      <a:pt x="3" y="10"/>
                      <a:pt x="3" y="9"/>
                      <a:pt x="3" y="9"/>
                    </a:cubicBezTo>
                    <a:cubicBezTo>
                      <a:pt x="2" y="8"/>
                      <a:pt x="2" y="8"/>
                      <a:pt x="1" y="7"/>
                    </a:cubicBezTo>
                    <a:cubicBezTo>
                      <a:pt x="0" y="7"/>
                      <a:pt x="0" y="7"/>
                      <a:pt x="0" y="7"/>
                    </a:cubicBezTo>
                    <a:cubicBezTo>
                      <a:pt x="0" y="6"/>
                      <a:pt x="0" y="6"/>
                      <a:pt x="0" y="6"/>
                    </a:cubicBezTo>
                    <a:cubicBezTo>
                      <a:pt x="0" y="6"/>
                      <a:pt x="1" y="5"/>
                      <a:pt x="1" y="5"/>
                    </a:cubicBezTo>
                    <a:cubicBezTo>
                      <a:pt x="1" y="4"/>
                      <a:pt x="3" y="4"/>
                      <a:pt x="3" y="4"/>
                    </a:cubicBezTo>
                    <a:cubicBezTo>
                      <a:pt x="4" y="5"/>
                      <a:pt x="5" y="5"/>
                      <a:pt x="5" y="5"/>
                    </a:cubicBezTo>
                    <a:cubicBezTo>
                      <a:pt x="5" y="5"/>
                      <a:pt x="6" y="4"/>
                      <a:pt x="6" y="4"/>
                    </a:cubicBezTo>
                    <a:cubicBezTo>
                      <a:pt x="7" y="4"/>
                      <a:pt x="7" y="5"/>
                      <a:pt x="7" y="5"/>
                    </a:cubicBezTo>
                    <a:cubicBezTo>
                      <a:pt x="8" y="4"/>
                      <a:pt x="8" y="4"/>
                      <a:pt x="9" y="4"/>
                    </a:cubicBezTo>
                    <a:cubicBezTo>
                      <a:pt x="9" y="4"/>
                      <a:pt x="10" y="5"/>
                      <a:pt x="11" y="4"/>
                    </a:cubicBezTo>
                    <a:cubicBezTo>
                      <a:pt x="12" y="4"/>
                      <a:pt x="13" y="3"/>
                      <a:pt x="13" y="3"/>
                    </a:cubicBezTo>
                    <a:cubicBezTo>
                      <a:pt x="14" y="3"/>
                      <a:pt x="15" y="3"/>
                      <a:pt x="15" y="3"/>
                    </a:cubicBezTo>
                    <a:cubicBezTo>
                      <a:pt x="15" y="3"/>
                      <a:pt x="17" y="1"/>
                      <a:pt x="17" y="1"/>
                    </a:cubicBezTo>
                    <a:cubicBezTo>
                      <a:pt x="17" y="0"/>
                      <a:pt x="17" y="1"/>
                      <a:pt x="19" y="0"/>
                    </a:cubicBezTo>
                    <a:cubicBezTo>
                      <a:pt x="20" y="0"/>
                      <a:pt x="21" y="0"/>
                      <a:pt x="21" y="0"/>
                    </a:cubicBezTo>
                    <a:cubicBezTo>
                      <a:pt x="21" y="0"/>
                      <a:pt x="22" y="1"/>
                      <a:pt x="22" y="1"/>
                    </a:cubicBezTo>
                    <a:cubicBezTo>
                      <a:pt x="22" y="1"/>
                      <a:pt x="24" y="2"/>
                      <a:pt x="25" y="2"/>
                    </a:cubicBezTo>
                    <a:cubicBezTo>
                      <a:pt x="25" y="2"/>
                      <a:pt x="27" y="2"/>
                      <a:pt x="28" y="3"/>
                    </a:cubicBezTo>
                    <a:cubicBezTo>
                      <a:pt x="28" y="3"/>
                      <a:pt x="30" y="2"/>
                      <a:pt x="30" y="2"/>
                    </a:cubicBezTo>
                    <a:cubicBezTo>
                      <a:pt x="30" y="2"/>
                      <a:pt x="30" y="4"/>
                      <a:pt x="30" y="4"/>
                    </a:cubicBezTo>
                    <a:cubicBezTo>
                      <a:pt x="29" y="5"/>
                      <a:pt x="29" y="6"/>
                      <a:pt x="29" y="6"/>
                    </a:cubicBezTo>
                    <a:cubicBezTo>
                      <a:pt x="29" y="7"/>
                      <a:pt x="30" y="8"/>
                      <a:pt x="30" y="8"/>
                    </a:cubicBezTo>
                    <a:cubicBezTo>
                      <a:pt x="30" y="9"/>
                      <a:pt x="35" y="11"/>
                      <a:pt x="36" y="11"/>
                    </a:cubicBezTo>
                    <a:cubicBezTo>
                      <a:pt x="37" y="12"/>
                      <a:pt x="38" y="11"/>
                      <a:pt x="39" y="11"/>
                    </a:cubicBezTo>
                    <a:cubicBezTo>
                      <a:pt x="39" y="12"/>
                      <a:pt x="40" y="12"/>
                      <a:pt x="40" y="12"/>
                    </a:cubicBezTo>
                    <a:cubicBezTo>
                      <a:pt x="40" y="12"/>
                      <a:pt x="40" y="12"/>
                      <a:pt x="40" y="12"/>
                    </a:cubicBezTo>
                    <a:cubicBezTo>
                      <a:pt x="40" y="13"/>
                      <a:pt x="40" y="13"/>
                      <a:pt x="40" y="13"/>
                    </a:cubicBezTo>
                    <a:cubicBezTo>
                      <a:pt x="39" y="14"/>
                      <a:pt x="38" y="13"/>
                      <a:pt x="38" y="14"/>
                    </a:cubicBezTo>
                    <a:cubicBezTo>
                      <a:pt x="38" y="14"/>
                      <a:pt x="37" y="14"/>
                      <a:pt x="37" y="14"/>
                    </a:cubicBezTo>
                    <a:cubicBezTo>
                      <a:pt x="36" y="14"/>
                      <a:pt x="35" y="14"/>
                      <a:pt x="35" y="14"/>
                    </a:cubicBezTo>
                    <a:cubicBezTo>
                      <a:pt x="35" y="15"/>
                      <a:pt x="35" y="16"/>
                      <a:pt x="35" y="16"/>
                    </a:cubicBezTo>
                    <a:cubicBezTo>
                      <a:pt x="34" y="16"/>
                      <a:pt x="34" y="17"/>
                      <a:pt x="34" y="17"/>
                    </a:cubicBezTo>
                    <a:cubicBezTo>
                      <a:pt x="33" y="17"/>
                      <a:pt x="33" y="16"/>
                      <a:pt x="32" y="17"/>
                    </a:cubicBezTo>
                    <a:cubicBezTo>
                      <a:pt x="32" y="17"/>
                      <a:pt x="31" y="17"/>
                      <a:pt x="31" y="17"/>
                    </a:cubicBezTo>
                    <a:cubicBezTo>
                      <a:pt x="31" y="17"/>
                      <a:pt x="30" y="16"/>
                      <a:pt x="30" y="17"/>
                    </a:cubicBezTo>
                    <a:cubicBezTo>
                      <a:pt x="30" y="18"/>
                      <a:pt x="30" y="21"/>
                      <a:pt x="30" y="22"/>
                    </a:cubicBezTo>
                    <a:cubicBezTo>
                      <a:pt x="30" y="22"/>
                      <a:pt x="29" y="23"/>
                      <a:pt x="29" y="23"/>
                    </a:cubicBezTo>
                    <a:cubicBezTo>
                      <a:pt x="28" y="23"/>
                      <a:pt x="29" y="24"/>
                      <a:pt x="28" y="24"/>
                    </a:cubicBezTo>
                    <a:cubicBezTo>
                      <a:pt x="28" y="24"/>
                      <a:pt x="27" y="24"/>
                      <a:pt x="26" y="24"/>
                    </a:cubicBezTo>
                    <a:cubicBezTo>
                      <a:pt x="26" y="24"/>
                      <a:pt x="26" y="25"/>
                      <a:pt x="26" y="26"/>
                    </a:cubicBezTo>
                    <a:cubicBezTo>
                      <a:pt x="26" y="26"/>
                      <a:pt x="25" y="27"/>
                      <a:pt x="26" y="27"/>
                    </a:cubicBezTo>
                    <a:cubicBezTo>
                      <a:pt x="26" y="27"/>
                      <a:pt x="26" y="28"/>
                      <a:pt x="26" y="28"/>
                    </a:cubicBezTo>
                    <a:cubicBezTo>
                      <a:pt x="26" y="28"/>
                      <a:pt x="26" y="29"/>
                      <a:pt x="26" y="29"/>
                    </a:cubicBezTo>
                    <a:cubicBezTo>
                      <a:pt x="26" y="30"/>
                      <a:pt x="25" y="30"/>
                      <a:pt x="25" y="31"/>
                    </a:cubicBezTo>
                    <a:cubicBezTo>
                      <a:pt x="25" y="31"/>
                      <a:pt x="25" y="31"/>
                      <a:pt x="25" y="32"/>
                    </a:cubicBezTo>
                    <a:cubicBezTo>
                      <a:pt x="25" y="32"/>
                      <a:pt x="26" y="32"/>
                      <a:pt x="26" y="32"/>
                    </a:cubicBezTo>
                    <a:cubicBezTo>
                      <a:pt x="26" y="32"/>
                      <a:pt x="26" y="33"/>
                      <a:pt x="26" y="33"/>
                    </a:cubicBezTo>
                    <a:cubicBezTo>
                      <a:pt x="26" y="33"/>
                      <a:pt x="25" y="33"/>
                      <a:pt x="26" y="34"/>
                    </a:cubicBezTo>
                    <a:cubicBezTo>
                      <a:pt x="26" y="34"/>
                      <a:pt x="27" y="34"/>
                      <a:pt x="28" y="34"/>
                    </a:cubicBezTo>
                    <a:cubicBezTo>
                      <a:pt x="28" y="35"/>
                      <a:pt x="28" y="35"/>
                      <a:pt x="29" y="35"/>
                    </a:cubicBezTo>
                    <a:cubicBezTo>
                      <a:pt x="29" y="36"/>
                      <a:pt x="30" y="36"/>
                      <a:pt x="31" y="37"/>
                    </a:cubicBezTo>
                    <a:cubicBezTo>
                      <a:pt x="31" y="37"/>
                      <a:pt x="31" y="37"/>
                      <a:pt x="32" y="37"/>
                    </a:cubicBezTo>
                    <a:cubicBezTo>
                      <a:pt x="32" y="37"/>
                      <a:pt x="32" y="40"/>
                      <a:pt x="32" y="40"/>
                    </a:cubicBezTo>
                    <a:cubicBezTo>
                      <a:pt x="32" y="41"/>
                      <a:pt x="33" y="42"/>
                      <a:pt x="33" y="42"/>
                    </a:cubicBezTo>
                    <a:cubicBezTo>
                      <a:pt x="34" y="43"/>
                      <a:pt x="38" y="46"/>
                      <a:pt x="39" y="46"/>
                    </a:cubicBezTo>
                    <a:cubicBezTo>
                      <a:pt x="40" y="46"/>
                      <a:pt x="41" y="47"/>
                      <a:pt x="42" y="47"/>
                    </a:cubicBezTo>
                    <a:cubicBezTo>
                      <a:pt x="42" y="48"/>
                      <a:pt x="43" y="49"/>
                      <a:pt x="44" y="49"/>
                    </a:cubicBezTo>
                    <a:cubicBezTo>
                      <a:pt x="44" y="50"/>
                      <a:pt x="44" y="50"/>
                      <a:pt x="45" y="50"/>
                    </a:cubicBezTo>
                    <a:cubicBezTo>
                      <a:pt x="46" y="51"/>
                      <a:pt x="47" y="52"/>
                      <a:pt x="48" y="53"/>
                    </a:cubicBezTo>
                    <a:cubicBezTo>
                      <a:pt x="49" y="54"/>
                      <a:pt x="48" y="54"/>
                      <a:pt x="49" y="55"/>
                    </a:cubicBezTo>
                    <a:cubicBezTo>
                      <a:pt x="49" y="56"/>
                      <a:pt x="50" y="57"/>
                      <a:pt x="50" y="57"/>
                    </a:cubicBezTo>
                    <a:cubicBezTo>
                      <a:pt x="50" y="58"/>
                      <a:pt x="50" y="59"/>
                      <a:pt x="51" y="59"/>
                    </a:cubicBezTo>
                    <a:cubicBezTo>
                      <a:pt x="51" y="60"/>
                      <a:pt x="51" y="60"/>
                      <a:pt x="51" y="61"/>
                    </a:cubicBezTo>
                    <a:cubicBezTo>
                      <a:pt x="52" y="61"/>
                      <a:pt x="52" y="63"/>
                      <a:pt x="52" y="64"/>
                    </a:cubicBezTo>
                    <a:cubicBezTo>
                      <a:pt x="53" y="64"/>
                      <a:pt x="53" y="65"/>
                      <a:pt x="53" y="65"/>
                    </a:cubicBezTo>
                    <a:cubicBezTo>
                      <a:pt x="53" y="66"/>
                      <a:pt x="53" y="66"/>
                      <a:pt x="53" y="67"/>
                    </a:cubicBezTo>
                    <a:cubicBezTo>
                      <a:pt x="53" y="68"/>
                      <a:pt x="53" y="68"/>
                      <a:pt x="53" y="69"/>
                    </a:cubicBezTo>
                    <a:cubicBezTo>
                      <a:pt x="53" y="69"/>
                      <a:pt x="53" y="70"/>
                      <a:pt x="54" y="71"/>
                    </a:cubicBezTo>
                    <a:cubicBezTo>
                      <a:pt x="54" y="71"/>
                      <a:pt x="54" y="71"/>
                      <a:pt x="55" y="72"/>
                    </a:cubicBezTo>
                    <a:cubicBezTo>
                      <a:pt x="56" y="74"/>
                      <a:pt x="56" y="74"/>
                      <a:pt x="56" y="74"/>
                    </a:cubicBezTo>
                    <a:close/>
                    <a:moveTo>
                      <a:pt x="18" y="91"/>
                    </a:moveTo>
                    <a:cubicBezTo>
                      <a:pt x="18" y="92"/>
                      <a:pt x="19" y="92"/>
                      <a:pt x="19" y="92"/>
                    </a:cubicBezTo>
                    <a:cubicBezTo>
                      <a:pt x="19" y="92"/>
                      <a:pt x="18" y="92"/>
                      <a:pt x="19" y="93"/>
                    </a:cubicBezTo>
                    <a:cubicBezTo>
                      <a:pt x="19" y="93"/>
                      <a:pt x="18" y="94"/>
                      <a:pt x="19" y="94"/>
                    </a:cubicBezTo>
                    <a:cubicBezTo>
                      <a:pt x="20" y="94"/>
                      <a:pt x="20" y="94"/>
                      <a:pt x="20" y="93"/>
                    </a:cubicBezTo>
                    <a:cubicBezTo>
                      <a:pt x="20" y="92"/>
                      <a:pt x="20" y="92"/>
                      <a:pt x="20" y="91"/>
                    </a:cubicBezTo>
                    <a:cubicBezTo>
                      <a:pt x="20" y="91"/>
                      <a:pt x="20" y="91"/>
                      <a:pt x="20" y="91"/>
                    </a:cubicBezTo>
                    <a:cubicBezTo>
                      <a:pt x="19" y="91"/>
                      <a:pt x="19" y="91"/>
                      <a:pt x="19" y="91"/>
                    </a:cubicBezTo>
                    <a:cubicBezTo>
                      <a:pt x="18" y="91"/>
                      <a:pt x="18" y="91"/>
                      <a:pt x="18" y="9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36" name="Freeform 826">
                <a:extLst>
                  <a:ext uri="{FF2B5EF4-FFF2-40B4-BE49-F238E27FC236}">
                    <a16:creationId xmlns:a16="http://schemas.microsoft.com/office/drawing/2014/main" id="{B9B078C5-D36C-14A2-C0BB-5015ADA8A163}"/>
                  </a:ext>
                </a:extLst>
              </p:cNvPr>
              <p:cNvSpPr>
                <a:spLocks/>
              </p:cNvSpPr>
              <p:nvPr/>
            </p:nvSpPr>
            <p:spPr bwMode="auto">
              <a:xfrm>
                <a:off x="6958013" y="3441700"/>
                <a:ext cx="482600" cy="317500"/>
              </a:xfrm>
              <a:custGeom>
                <a:avLst/>
                <a:gdLst>
                  <a:gd name="T0" fmla="*/ 80 w 116"/>
                  <a:gd name="T1" fmla="*/ 76 h 76"/>
                  <a:gd name="T2" fmla="*/ 82 w 116"/>
                  <a:gd name="T3" fmla="*/ 70 h 76"/>
                  <a:gd name="T4" fmla="*/ 84 w 116"/>
                  <a:gd name="T5" fmla="*/ 67 h 76"/>
                  <a:gd name="T6" fmla="*/ 82 w 116"/>
                  <a:gd name="T7" fmla="*/ 62 h 76"/>
                  <a:gd name="T8" fmla="*/ 79 w 116"/>
                  <a:gd name="T9" fmla="*/ 60 h 76"/>
                  <a:gd name="T10" fmla="*/ 77 w 116"/>
                  <a:gd name="T11" fmla="*/ 57 h 76"/>
                  <a:gd name="T12" fmla="*/ 81 w 116"/>
                  <a:gd name="T13" fmla="*/ 54 h 76"/>
                  <a:gd name="T14" fmla="*/ 85 w 116"/>
                  <a:gd name="T15" fmla="*/ 54 h 76"/>
                  <a:gd name="T16" fmla="*/ 87 w 116"/>
                  <a:gd name="T17" fmla="*/ 51 h 76"/>
                  <a:gd name="T18" fmla="*/ 89 w 116"/>
                  <a:gd name="T19" fmla="*/ 50 h 76"/>
                  <a:gd name="T20" fmla="*/ 89 w 116"/>
                  <a:gd name="T21" fmla="*/ 46 h 76"/>
                  <a:gd name="T22" fmla="*/ 91 w 116"/>
                  <a:gd name="T23" fmla="*/ 44 h 76"/>
                  <a:gd name="T24" fmla="*/ 97 w 116"/>
                  <a:gd name="T25" fmla="*/ 43 h 76"/>
                  <a:gd name="T26" fmla="*/ 99 w 116"/>
                  <a:gd name="T27" fmla="*/ 43 h 76"/>
                  <a:gd name="T28" fmla="*/ 98 w 116"/>
                  <a:gd name="T29" fmla="*/ 47 h 76"/>
                  <a:gd name="T30" fmla="*/ 100 w 116"/>
                  <a:gd name="T31" fmla="*/ 50 h 76"/>
                  <a:gd name="T32" fmla="*/ 102 w 116"/>
                  <a:gd name="T33" fmla="*/ 51 h 76"/>
                  <a:gd name="T34" fmla="*/ 102 w 116"/>
                  <a:gd name="T35" fmla="*/ 49 h 76"/>
                  <a:gd name="T36" fmla="*/ 105 w 116"/>
                  <a:gd name="T37" fmla="*/ 49 h 76"/>
                  <a:gd name="T38" fmla="*/ 109 w 116"/>
                  <a:gd name="T39" fmla="*/ 47 h 76"/>
                  <a:gd name="T40" fmla="*/ 112 w 116"/>
                  <a:gd name="T41" fmla="*/ 46 h 76"/>
                  <a:gd name="T42" fmla="*/ 116 w 116"/>
                  <a:gd name="T43" fmla="*/ 45 h 76"/>
                  <a:gd name="T44" fmla="*/ 111 w 116"/>
                  <a:gd name="T45" fmla="*/ 42 h 76"/>
                  <a:gd name="T46" fmla="*/ 107 w 116"/>
                  <a:gd name="T47" fmla="*/ 40 h 76"/>
                  <a:gd name="T48" fmla="*/ 105 w 116"/>
                  <a:gd name="T49" fmla="*/ 40 h 76"/>
                  <a:gd name="T50" fmla="*/ 102 w 116"/>
                  <a:gd name="T51" fmla="*/ 41 h 76"/>
                  <a:gd name="T52" fmla="*/ 98 w 116"/>
                  <a:gd name="T53" fmla="*/ 38 h 76"/>
                  <a:gd name="T54" fmla="*/ 100 w 116"/>
                  <a:gd name="T55" fmla="*/ 34 h 76"/>
                  <a:gd name="T56" fmla="*/ 101 w 116"/>
                  <a:gd name="T57" fmla="*/ 31 h 76"/>
                  <a:gd name="T58" fmla="*/ 94 w 116"/>
                  <a:gd name="T59" fmla="*/ 36 h 76"/>
                  <a:gd name="T60" fmla="*/ 88 w 116"/>
                  <a:gd name="T61" fmla="*/ 39 h 76"/>
                  <a:gd name="T62" fmla="*/ 84 w 116"/>
                  <a:gd name="T63" fmla="*/ 43 h 76"/>
                  <a:gd name="T64" fmla="*/ 85 w 116"/>
                  <a:gd name="T65" fmla="*/ 46 h 76"/>
                  <a:gd name="T66" fmla="*/ 81 w 116"/>
                  <a:gd name="T67" fmla="*/ 41 h 76"/>
                  <a:gd name="T68" fmla="*/ 68 w 116"/>
                  <a:gd name="T69" fmla="*/ 34 h 76"/>
                  <a:gd name="T70" fmla="*/ 68 w 116"/>
                  <a:gd name="T71" fmla="*/ 24 h 76"/>
                  <a:gd name="T72" fmla="*/ 64 w 116"/>
                  <a:gd name="T73" fmla="*/ 21 h 76"/>
                  <a:gd name="T74" fmla="*/ 54 w 116"/>
                  <a:gd name="T75" fmla="*/ 18 h 76"/>
                  <a:gd name="T76" fmla="*/ 35 w 116"/>
                  <a:gd name="T77" fmla="*/ 13 h 76"/>
                  <a:gd name="T78" fmla="*/ 17 w 116"/>
                  <a:gd name="T79" fmla="*/ 0 h 76"/>
                  <a:gd name="T80" fmla="*/ 6 w 116"/>
                  <a:gd name="T81" fmla="*/ 40 h 76"/>
                  <a:gd name="T82" fmla="*/ 7 w 116"/>
                  <a:gd name="T83" fmla="*/ 38 h 76"/>
                  <a:gd name="T84" fmla="*/ 12 w 116"/>
                  <a:gd name="T85" fmla="*/ 32 h 76"/>
                  <a:gd name="T86" fmla="*/ 15 w 116"/>
                  <a:gd name="T87" fmla="*/ 28 h 76"/>
                  <a:gd name="T88" fmla="*/ 18 w 116"/>
                  <a:gd name="T89" fmla="*/ 26 h 76"/>
                  <a:gd name="T90" fmla="*/ 27 w 116"/>
                  <a:gd name="T91" fmla="*/ 32 h 76"/>
                  <a:gd name="T92" fmla="*/ 29 w 116"/>
                  <a:gd name="T93" fmla="*/ 35 h 76"/>
                  <a:gd name="T94" fmla="*/ 28 w 116"/>
                  <a:gd name="T95" fmla="*/ 37 h 76"/>
                  <a:gd name="T96" fmla="*/ 29 w 116"/>
                  <a:gd name="T97" fmla="*/ 40 h 76"/>
                  <a:gd name="T98" fmla="*/ 34 w 116"/>
                  <a:gd name="T99" fmla="*/ 40 h 76"/>
                  <a:gd name="T100" fmla="*/ 37 w 116"/>
                  <a:gd name="T101" fmla="*/ 40 h 76"/>
                  <a:gd name="T102" fmla="*/ 43 w 116"/>
                  <a:gd name="T103" fmla="*/ 48 h 76"/>
                  <a:gd name="T104" fmla="*/ 64 w 116"/>
                  <a:gd name="T105" fmla="*/ 66 h 76"/>
                  <a:gd name="T106" fmla="*/ 72 w 116"/>
                  <a:gd name="T107" fmla="*/ 68 h 76"/>
                  <a:gd name="T108" fmla="*/ 71 w 116"/>
                  <a:gd name="T109" fmla="*/ 7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6" h="76">
                    <a:moveTo>
                      <a:pt x="76" y="76"/>
                    </a:moveTo>
                    <a:cubicBezTo>
                      <a:pt x="78" y="75"/>
                      <a:pt x="78" y="75"/>
                      <a:pt x="78" y="75"/>
                    </a:cubicBezTo>
                    <a:cubicBezTo>
                      <a:pt x="80" y="76"/>
                      <a:pt x="80" y="76"/>
                      <a:pt x="80" y="76"/>
                    </a:cubicBezTo>
                    <a:cubicBezTo>
                      <a:pt x="80" y="73"/>
                      <a:pt x="80" y="73"/>
                      <a:pt x="80" y="73"/>
                    </a:cubicBezTo>
                    <a:cubicBezTo>
                      <a:pt x="80" y="73"/>
                      <a:pt x="81" y="73"/>
                      <a:pt x="81" y="72"/>
                    </a:cubicBezTo>
                    <a:cubicBezTo>
                      <a:pt x="81" y="72"/>
                      <a:pt x="82" y="70"/>
                      <a:pt x="82" y="70"/>
                    </a:cubicBezTo>
                    <a:cubicBezTo>
                      <a:pt x="83" y="69"/>
                      <a:pt x="83" y="69"/>
                      <a:pt x="83" y="69"/>
                    </a:cubicBezTo>
                    <a:cubicBezTo>
                      <a:pt x="83" y="69"/>
                      <a:pt x="84" y="69"/>
                      <a:pt x="84" y="69"/>
                    </a:cubicBezTo>
                    <a:cubicBezTo>
                      <a:pt x="84" y="69"/>
                      <a:pt x="84" y="67"/>
                      <a:pt x="84" y="67"/>
                    </a:cubicBezTo>
                    <a:cubicBezTo>
                      <a:pt x="84" y="67"/>
                      <a:pt x="82" y="65"/>
                      <a:pt x="82" y="65"/>
                    </a:cubicBezTo>
                    <a:cubicBezTo>
                      <a:pt x="82" y="65"/>
                      <a:pt x="81" y="62"/>
                      <a:pt x="81" y="62"/>
                    </a:cubicBezTo>
                    <a:cubicBezTo>
                      <a:pt x="81" y="62"/>
                      <a:pt x="82" y="62"/>
                      <a:pt x="82" y="62"/>
                    </a:cubicBezTo>
                    <a:cubicBezTo>
                      <a:pt x="82" y="61"/>
                      <a:pt x="82" y="60"/>
                      <a:pt x="82" y="60"/>
                    </a:cubicBezTo>
                    <a:cubicBezTo>
                      <a:pt x="81" y="60"/>
                      <a:pt x="81" y="60"/>
                      <a:pt x="81" y="60"/>
                    </a:cubicBezTo>
                    <a:cubicBezTo>
                      <a:pt x="79" y="60"/>
                      <a:pt x="79" y="60"/>
                      <a:pt x="79" y="60"/>
                    </a:cubicBezTo>
                    <a:cubicBezTo>
                      <a:pt x="79" y="60"/>
                      <a:pt x="79" y="59"/>
                      <a:pt x="79" y="59"/>
                    </a:cubicBezTo>
                    <a:cubicBezTo>
                      <a:pt x="78" y="59"/>
                      <a:pt x="77" y="58"/>
                      <a:pt x="77" y="58"/>
                    </a:cubicBezTo>
                    <a:cubicBezTo>
                      <a:pt x="77" y="58"/>
                      <a:pt x="77" y="57"/>
                      <a:pt x="77" y="57"/>
                    </a:cubicBezTo>
                    <a:cubicBezTo>
                      <a:pt x="77" y="56"/>
                      <a:pt x="78" y="55"/>
                      <a:pt x="78" y="55"/>
                    </a:cubicBezTo>
                    <a:cubicBezTo>
                      <a:pt x="78" y="55"/>
                      <a:pt x="79" y="54"/>
                      <a:pt x="79" y="54"/>
                    </a:cubicBezTo>
                    <a:cubicBezTo>
                      <a:pt x="79" y="54"/>
                      <a:pt x="81" y="54"/>
                      <a:pt x="81" y="54"/>
                    </a:cubicBezTo>
                    <a:cubicBezTo>
                      <a:pt x="81" y="54"/>
                      <a:pt x="83" y="55"/>
                      <a:pt x="83" y="55"/>
                    </a:cubicBezTo>
                    <a:cubicBezTo>
                      <a:pt x="84" y="55"/>
                      <a:pt x="84" y="55"/>
                      <a:pt x="84" y="55"/>
                    </a:cubicBezTo>
                    <a:cubicBezTo>
                      <a:pt x="84" y="55"/>
                      <a:pt x="84" y="55"/>
                      <a:pt x="85" y="54"/>
                    </a:cubicBezTo>
                    <a:cubicBezTo>
                      <a:pt x="85" y="53"/>
                      <a:pt x="86" y="53"/>
                      <a:pt x="86" y="53"/>
                    </a:cubicBezTo>
                    <a:cubicBezTo>
                      <a:pt x="86" y="52"/>
                      <a:pt x="87" y="51"/>
                      <a:pt x="87" y="51"/>
                    </a:cubicBezTo>
                    <a:cubicBezTo>
                      <a:pt x="87" y="51"/>
                      <a:pt x="87" y="51"/>
                      <a:pt x="87" y="51"/>
                    </a:cubicBezTo>
                    <a:cubicBezTo>
                      <a:pt x="86" y="51"/>
                      <a:pt x="85" y="50"/>
                      <a:pt x="85" y="50"/>
                    </a:cubicBezTo>
                    <a:cubicBezTo>
                      <a:pt x="87" y="50"/>
                      <a:pt x="87" y="50"/>
                      <a:pt x="87" y="50"/>
                    </a:cubicBezTo>
                    <a:cubicBezTo>
                      <a:pt x="89" y="50"/>
                      <a:pt x="89" y="50"/>
                      <a:pt x="89" y="50"/>
                    </a:cubicBezTo>
                    <a:cubicBezTo>
                      <a:pt x="90" y="49"/>
                      <a:pt x="90" y="49"/>
                      <a:pt x="90" y="49"/>
                    </a:cubicBezTo>
                    <a:cubicBezTo>
                      <a:pt x="90" y="47"/>
                      <a:pt x="90" y="47"/>
                      <a:pt x="90" y="47"/>
                    </a:cubicBezTo>
                    <a:cubicBezTo>
                      <a:pt x="89" y="46"/>
                      <a:pt x="89" y="46"/>
                      <a:pt x="89" y="46"/>
                    </a:cubicBezTo>
                    <a:cubicBezTo>
                      <a:pt x="90" y="46"/>
                      <a:pt x="90" y="46"/>
                      <a:pt x="90" y="46"/>
                    </a:cubicBezTo>
                    <a:cubicBezTo>
                      <a:pt x="90" y="46"/>
                      <a:pt x="90" y="45"/>
                      <a:pt x="90" y="45"/>
                    </a:cubicBezTo>
                    <a:cubicBezTo>
                      <a:pt x="90" y="44"/>
                      <a:pt x="91" y="44"/>
                      <a:pt x="91" y="44"/>
                    </a:cubicBezTo>
                    <a:cubicBezTo>
                      <a:pt x="92" y="45"/>
                      <a:pt x="92" y="45"/>
                      <a:pt x="92" y="45"/>
                    </a:cubicBezTo>
                    <a:cubicBezTo>
                      <a:pt x="92" y="45"/>
                      <a:pt x="93" y="46"/>
                      <a:pt x="93" y="45"/>
                    </a:cubicBezTo>
                    <a:cubicBezTo>
                      <a:pt x="93" y="45"/>
                      <a:pt x="97" y="43"/>
                      <a:pt x="97" y="43"/>
                    </a:cubicBezTo>
                    <a:cubicBezTo>
                      <a:pt x="98" y="42"/>
                      <a:pt x="98" y="42"/>
                      <a:pt x="98" y="42"/>
                    </a:cubicBezTo>
                    <a:cubicBezTo>
                      <a:pt x="98" y="43"/>
                      <a:pt x="98" y="43"/>
                      <a:pt x="98" y="43"/>
                    </a:cubicBezTo>
                    <a:cubicBezTo>
                      <a:pt x="99" y="43"/>
                      <a:pt x="99" y="43"/>
                      <a:pt x="99" y="43"/>
                    </a:cubicBezTo>
                    <a:cubicBezTo>
                      <a:pt x="99" y="43"/>
                      <a:pt x="99" y="44"/>
                      <a:pt x="99" y="44"/>
                    </a:cubicBezTo>
                    <a:cubicBezTo>
                      <a:pt x="99" y="44"/>
                      <a:pt x="100" y="45"/>
                      <a:pt x="100" y="45"/>
                    </a:cubicBezTo>
                    <a:cubicBezTo>
                      <a:pt x="98" y="47"/>
                      <a:pt x="98" y="47"/>
                      <a:pt x="98" y="47"/>
                    </a:cubicBezTo>
                    <a:cubicBezTo>
                      <a:pt x="98" y="48"/>
                      <a:pt x="98" y="48"/>
                      <a:pt x="98" y="48"/>
                    </a:cubicBezTo>
                    <a:cubicBezTo>
                      <a:pt x="99" y="49"/>
                      <a:pt x="99" y="49"/>
                      <a:pt x="99" y="49"/>
                    </a:cubicBezTo>
                    <a:cubicBezTo>
                      <a:pt x="100" y="50"/>
                      <a:pt x="100" y="50"/>
                      <a:pt x="100" y="50"/>
                    </a:cubicBezTo>
                    <a:cubicBezTo>
                      <a:pt x="101" y="50"/>
                      <a:pt x="101" y="50"/>
                      <a:pt x="101" y="50"/>
                    </a:cubicBezTo>
                    <a:cubicBezTo>
                      <a:pt x="101" y="50"/>
                      <a:pt x="101" y="50"/>
                      <a:pt x="101" y="50"/>
                    </a:cubicBezTo>
                    <a:cubicBezTo>
                      <a:pt x="102" y="50"/>
                      <a:pt x="102" y="51"/>
                      <a:pt x="102" y="51"/>
                    </a:cubicBezTo>
                    <a:cubicBezTo>
                      <a:pt x="102" y="51"/>
                      <a:pt x="102" y="52"/>
                      <a:pt x="102" y="52"/>
                    </a:cubicBezTo>
                    <a:cubicBezTo>
                      <a:pt x="102" y="52"/>
                      <a:pt x="102" y="51"/>
                      <a:pt x="102" y="51"/>
                    </a:cubicBezTo>
                    <a:cubicBezTo>
                      <a:pt x="103" y="50"/>
                      <a:pt x="102" y="49"/>
                      <a:pt x="102" y="49"/>
                    </a:cubicBezTo>
                    <a:cubicBezTo>
                      <a:pt x="102" y="49"/>
                      <a:pt x="102" y="48"/>
                      <a:pt x="102" y="48"/>
                    </a:cubicBezTo>
                    <a:cubicBezTo>
                      <a:pt x="103" y="48"/>
                      <a:pt x="104" y="48"/>
                      <a:pt x="104" y="48"/>
                    </a:cubicBezTo>
                    <a:cubicBezTo>
                      <a:pt x="104" y="48"/>
                      <a:pt x="105" y="49"/>
                      <a:pt x="105" y="49"/>
                    </a:cubicBezTo>
                    <a:cubicBezTo>
                      <a:pt x="105" y="49"/>
                      <a:pt x="106" y="50"/>
                      <a:pt x="106" y="50"/>
                    </a:cubicBezTo>
                    <a:cubicBezTo>
                      <a:pt x="107" y="49"/>
                      <a:pt x="108" y="49"/>
                      <a:pt x="108" y="49"/>
                    </a:cubicBezTo>
                    <a:cubicBezTo>
                      <a:pt x="108" y="48"/>
                      <a:pt x="109" y="48"/>
                      <a:pt x="109" y="47"/>
                    </a:cubicBezTo>
                    <a:cubicBezTo>
                      <a:pt x="109" y="47"/>
                      <a:pt x="111" y="47"/>
                      <a:pt x="111" y="47"/>
                    </a:cubicBezTo>
                    <a:cubicBezTo>
                      <a:pt x="111" y="46"/>
                      <a:pt x="111" y="46"/>
                      <a:pt x="111" y="46"/>
                    </a:cubicBezTo>
                    <a:cubicBezTo>
                      <a:pt x="111" y="46"/>
                      <a:pt x="112" y="46"/>
                      <a:pt x="112" y="46"/>
                    </a:cubicBezTo>
                    <a:cubicBezTo>
                      <a:pt x="113" y="46"/>
                      <a:pt x="113" y="47"/>
                      <a:pt x="113" y="47"/>
                    </a:cubicBezTo>
                    <a:cubicBezTo>
                      <a:pt x="113" y="46"/>
                      <a:pt x="114" y="45"/>
                      <a:pt x="114" y="45"/>
                    </a:cubicBezTo>
                    <a:cubicBezTo>
                      <a:pt x="114" y="45"/>
                      <a:pt x="116" y="45"/>
                      <a:pt x="116" y="45"/>
                    </a:cubicBezTo>
                    <a:cubicBezTo>
                      <a:pt x="115" y="44"/>
                      <a:pt x="115" y="44"/>
                      <a:pt x="115" y="44"/>
                    </a:cubicBezTo>
                    <a:cubicBezTo>
                      <a:pt x="115" y="44"/>
                      <a:pt x="113" y="44"/>
                      <a:pt x="113" y="44"/>
                    </a:cubicBezTo>
                    <a:cubicBezTo>
                      <a:pt x="112" y="44"/>
                      <a:pt x="111" y="43"/>
                      <a:pt x="111" y="42"/>
                    </a:cubicBezTo>
                    <a:cubicBezTo>
                      <a:pt x="111" y="42"/>
                      <a:pt x="109" y="42"/>
                      <a:pt x="109" y="42"/>
                    </a:cubicBezTo>
                    <a:cubicBezTo>
                      <a:pt x="109" y="42"/>
                      <a:pt x="110" y="41"/>
                      <a:pt x="109" y="41"/>
                    </a:cubicBezTo>
                    <a:cubicBezTo>
                      <a:pt x="108" y="40"/>
                      <a:pt x="107" y="41"/>
                      <a:pt x="107" y="40"/>
                    </a:cubicBezTo>
                    <a:cubicBezTo>
                      <a:pt x="107" y="40"/>
                      <a:pt x="107" y="39"/>
                      <a:pt x="107" y="38"/>
                    </a:cubicBezTo>
                    <a:cubicBezTo>
                      <a:pt x="106" y="38"/>
                      <a:pt x="105" y="38"/>
                      <a:pt x="105" y="38"/>
                    </a:cubicBezTo>
                    <a:cubicBezTo>
                      <a:pt x="105" y="38"/>
                      <a:pt x="105" y="40"/>
                      <a:pt x="105" y="40"/>
                    </a:cubicBezTo>
                    <a:cubicBezTo>
                      <a:pt x="104" y="40"/>
                      <a:pt x="104" y="40"/>
                      <a:pt x="104" y="40"/>
                    </a:cubicBezTo>
                    <a:cubicBezTo>
                      <a:pt x="104" y="41"/>
                      <a:pt x="104" y="41"/>
                      <a:pt x="104" y="41"/>
                    </a:cubicBezTo>
                    <a:cubicBezTo>
                      <a:pt x="104" y="41"/>
                      <a:pt x="103" y="41"/>
                      <a:pt x="102" y="41"/>
                    </a:cubicBezTo>
                    <a:cubicBezTo>
                      <a:pt x="102" y="41"/>
                      <a:pt x="101" y="41"/>
                      <a:pt x="100" y="41"/>
                    </a:cubicBezTo>
                    <a:cubicBezTo>
                      <a:pt x="100" y="41"/>
                      <a:pt x="100" y="39"/>
                      <a:pt x="100" y="39"/>
                    </a:cubicBezTo>
                    <a:cubicBezTo>
                      <a:pt x="100" y="39"/>
                      <a:pt x="98" y="38"/>
                      <a:pt x="98" y="38"/>
                    </a:cubicBezTo>
                    <a:cubicBezTo>
                      <a:pt x="98" y="38"/>
                      <a:pt x="96" y="38"/>
                      <a:pt x="96" y="38"/>
                    </a:cubicBezTo>
                    <a:cubicBezTo>
                      <a:pt x="97" y="37"/>
                      <a:pt x="97" y="37"/>
                      <a:pt x="97" y="37"/>
                    </a:cubicBezTo>
                    <a:cubicBezTo>
                      <a:pt x="100" y="34"/>
                      <a:pt x="100" y="34"/>
                      <a:pt x="100" y="34"/>
                    </a:cubicBezTo>
                    <a:cubicBezTo>
                      <a:pt x="101" y="32"/>
                      <a:pt x="101" y="32"/>
                      <a:pt x="101" y="32"/>
                    </a:cubicBezTo>
                    <a:cubicBezTo>
                      <a:pt x="102" y="32"/>
                      <a:pt x="102" y="32"/>
                      <a:pt x="102" y="32"/>
                    </a:cubicBezTo>
                    <a:cubicBezTo>
                      <a:pt x="101" y="31"/>
                      <a:pt x="101" y="31"/>
                      <a:pt x="101" y="31"/>
                    </a:cubicBezTo>
                    <a:cubicBezTo>
                      <a:pt x="99" y="33"/>
                      <a:pt x="99" y="33"/>
                      <a:pt x="99" y="33"/>
                    </a:cubicBezTo>
                    <a:cubicBezTo>
                      <a:pt x="99" y="33"/>
                      <a:pt x="98" y="33"/>
                      <a:pt x="97" y="33"/>
                    </a:cubicBezTo>
                    <a:cubicBezTo>
                      <a:pt x="97" y="33"/>
                      <a:pt x="94" y="36"/>
                      <a:pt x="94" y="36"/>
                    </a:cubicBezTo>
                    <a:cubicBezTo>
                      <a:pt x="91" y="37"/>
                      <a:pt x="91" y="37"/>
                      <a:pt x="91" y="37"/>
                    </a:cubicBezTo>
                    <a:cubicBezTo>
                      <a:pt x="90" y="38"/>
                      <a:pt x="90" y="38"/>
                      <a:pt x="90" y="38"/>
                    </a:cubicBezTo>
                    <a:cubicBezTo>
                      <a:pt x="88" y="39"/>
                      <a:pt x="88" y="39"/>
                      <a:pt x="88" y="39"/>
                    </a:cubicBezTo>
                    <a:cubicBezTo>
                      <a:pt x="88" y="41"/>
                      <a:pt x="88" y="41"/>
                      <a:pt x="88" y="41"/>
                    </a:cubicBezTo>
                    <a:cubicBezTo>
                      <a:pt x="86" y="42"/>
                      <a:pt x="86" y="42"/>
                      <a:pt x="86" y="42"/>
                    </a:cubicBezTo>
                    <a:cubicBezTo>
                      <a:pt x="84" y="43"/>
                      <a:pt x="84" y="43"/>
                      <a:pt x="84" y="43"/>
                    </a:cubicBezTo>
                    <a:cubicBezTo>
                      <a:pt x="84" y="43"/>
                      <a:pt x="85" y="44"/>
                      <a:pt x="85" y="45"/>
                    </a:cubicBezTo>
                    <a:cubicBezTo>
                      <a:pt x="86" y="45"/>
                      <a:pt x="86" y="46"/>
                      <a:pt x="86" y="46"/>
                    </a:cubicBezTo>
                    <a:cubicBezTo>
                      <a:pt x="85" y="46"/>
                      <a:pt x="85" y="46"/>
                      <a:pt x="85" y="46"/>
                    </a:cubicBezTo>
                    <a:cubicBezTo>
                      <a:pt x="81" y="44"/>
                      <a:pt x="81" y="44"/>
                      <a:pt x="81" y="44"/>
                    </a:cubicBezTo>
                    <a:cubicBezTo>
                      <a:pt x="82" y="42"/>
                      <a:pt x="82" y="42"/>
                      <a:pt x="82" y="42"/>
                    </a:cubicBezTo>
                    <a:cubicBezTo>
                      <a:pt x="81" y="41"/>
                      <a:pt x="81" y="41"/>
                      <a:pt x="81" y="41"/>
                    </a:cubicBezTo>
                    <a:cubicBezTo>
                      <a:pt x="72" y="41"/>
                      <a:pt x="72" y="41"/>
                      <a:pt x="72" y="41"/>
                    </a:cubicBezTo>
                    <a:cubicBezTo>
                      <a:pt x="71" y="34"/>
                      <a:pt x="71" y="34"/>
                      <a:pt x="71" y="34"/>
                    </a:cubicBezTo>
                    <a:cubicBezTo>
                      <a:pt x="68" y="34"/>
                      <a:pt x="68" y="34"/>
                      <a:pt x="68" y="34"/>
                    </a:cubicBezTo>
                    <a:cubicBezTo>
                      <a:pt x="68" y="34"/>
                      <a:pt x="68" y="29"/>
                      <a:pt x="68" y="29"/>
                    </a:cubicBezTo>
                    <a:cubicBezTo>
                      <a:pt x="68" y="29"/>
                      <a:pt x="68" y="24"/>
                      <a:pt x="68" y="24"/>
                    </a:cubicBezTo>
                    <a:cubicBezTo>
                      <a:pt x="68" y="24"/>
                      <a:pt x="68" y="24"/>
                      <a:pt x="68" y="24"/>
                    </a:cubicBezTo>
                    <a:cubicBezTo>
                      <a:pt x="67" y="25"/>
                      <a:pt x="67" y="25"/>
                      <a:pt x="67" y="25"/>
                    </a:cubicBezTo>
                    <a:cubicBezTo>
                      <a:pt x="66" y="25"/>
                      <a:pt x="66" y="25"/>
                      <a:pt x="66" y="25"/>
                    </a:cubicBezTo>
                    <a:cubicBezTo>
                      <a:pt x="64" y="21"/>
                      <a:pt x="64" y="21"/>
                      <a:pt x="64" y="21"/>
                    </a:cubicBezTo>
                    <a:cubicBezTo>
                      <a:pt x="61" y="18"/>
                      <a:pt x="61" y="18"/>
                      <a:pt x="61" y="18"/>
                    </a:cubicBezTo>
                    <a:cubicBezTo>
                      <a:pt x="58" y="19"/>
                      <a:pt x="58" y="19"/>
                      <a:pt x="58" y="19"/>
                    </a:cubicBezTo>
                    <a:cubicBezTo>
                      <a:pt x="54" y="18"/>
                      <a:pt x="54" y="18"/>
                      <a:pt x="54" y="18"/>
                    </a:cubicBezTo>
                    <a:cubicBezTo>
                      <a:pt x="46" y="18"/>
                      <a:pt x="46" y="18"/>
                      <a:pt x="46" y="18"/>
                    </a:cubicBezTo>
                    <a:cubicBezTo>
                      <a:pt x="40" y="19"/>
                      <a:pt x="40" y="19"/>
                      <a:pt x="40" y="19"/>
                    </a:cubicBezTo>
                    <a:cubicBezTo>
                      <a:pt x="35" y="13"/>
                      <a:pt x="35" y="13"/>
                      <a:pt x="35" y="13"/>
                    </a:cubicBezTo>
                    <a:cubicBezTo>
                      <a:pt x="34" y="11"/>
                      <a:pt x="34" y="11"/>
                      <a:pt x="34" y="11"/>
                    </a:cubicBezTo>
                    <a:cubicBezTo>
                      <a:pt x="27" y="5"/>
                      <a:pt x="27" y="5"/>
                      <a:pt x="27" y="5"/>
                    </a:cubicBezTo>
                    <a:cubicBezTo>
                      <a:pt x="17" y="0"/>
                      <a:pt x="17" y="0"/>
                      <a:pt x="17" y="0"/>
                    </a:cubicBezTo>
                    <a:cubicBezTo>
                      <a:pt x="0" y="5"/>
                      <a:pt x="0" y="5"/>
                      <a:pt x="0" y="5"/>
                    </a:cubicBezTo>
                    <a:cubicBezTo>
                      <a:pt x="0" y="40"/>
                      <a:pt x="0" y="40"/>
                      <a:pt x="0" y="40"/>
                    </a:cubicBezTo>
                    <a:cubicBezTo>
                      <a:pt x="6" y="40"/>
                      <a:pt x="6" y="40"/>
                      <a:pt x="6" y="40"/>
                    </a:cubicBezTo>
                    <a:cubicBezTo>
                      <a:pt x="8" y="40"/>
                      <a:pt x="8" y="40"/>
                      <a:pt x="8" y="40"/>
                    </a:cubicBezTo>
                    <a:cubicBezTo>
                      <a:pt x="8" y="40"/>
                      <a:pt x="8" y="39"/>
                      <a:pt x="8" y="39"/>
                    </a:cubicBezTo>
                    <a:cubicBezTo>
                      <a:pt x="7" y="38"/>
                      <a:pt x="7" y="38"/>
                      <a:pt x="7" y="38"/>
                    </a:cubicBezTo>
                    <a:cubicBezTo>
                      <a:pt x="7" y="37"/>
                      <a:pt x="7" y="34"/>
                      <a:pt x="7" y="34"/>
                    </a:cubicBezTo>
                    <a:cubicBezTo>
                      <a:pt x="7" y="34"/>
                      <a:pt x="9" y="32"/>
                      <a:pt x="9" y="32"/>
                    </a:cubicBezTo>
                    <a:cubicBezTo>
                      <a:pt x="12" y="32"/>
                      <a:pt x="12" y="32"/>
                      <a:pt x="12" y="32"/>
                    </a:cubicBezTo>
                    <a:cubicBezTo>
                      <a:pt x="12" y="32"/>
                      <a:pt x="13" y="29"/>
                      <a:pt x="13" y="29"/>
                    </a:cubicBezTo>
                    <a:cubicBezTo>
                      <a:pt x="13" y="29"/>
                      <a:pt x="16" y="30"/>
                      <a:pt x="16" y="30"/>
                    </a:cubicBezTo>
                    <a:cubicBezTo>
                      <a:pt x="16" y="30"/>
                      <a:pt x="15" y="28"/>
                      <a:pt x="15" y="28"/>
                    </a:cubicBezTo>
                    <a:cubicBezTo>
                      <a:pt x="15" y="28"/>
                      <a:pt x="15" y="27"/>
                      <a:pt x="15" y="27"/>
                    </a:cubicBezTo>
                    <a:cubicBezTo>
                      <a:pt x="15" y="27"/>
                      <a:pt x="17" y="27"/>
                      <a:pt x="17" y="27"/>
                    </a:cubicBezTo>
                    <a:cubicBezTo>
                      <a:pt x="17" y="27"/>
                      <a:pt x="18" y="26"/>
                      <a:pt x="18" y="26"/>
                    </a:cubicBezTo>
                    <a:cubicBezTo>
                      <a:pt x="23" y="30"/>
                      <a:pt x="23" y="30"/>
                      <a:pt x="23" y="30"/>
                    </a:cubicBezTo>
                    <a:cubicBezTo>
                      <a:pt x="27" y="31"/>
                      <a:pt x="27" y="31"/>
                      <a:pt x="27" y="31"/>
                    </a:cubicBezTo>
                    <a:cubicBezTo>
                      <a:pt x="27" y="32"/>
                      <a:pt x="27" y="32"/>
                      <a:pt x="27" y="32"/>
                    </a:cubicBezTo>
                    <a:cubicBezTo>
                      <a:pt x="26" y="33"/>
                      <a:pt x="26" y="33"/>
                      <a:pt x="26" y="33"/>
                    </a:cubicBezTo>
                    <a:cubicBezTo>
                      <a:pt x="26" y="33"/>
                      <a:pt x="26" y="33"/>
                      <a:pt x="27" y="34"/>
                    </a:cubicBezTo>
                    <a:cubicBezTo>
                      <a:pt x="27" y="34"/>
                      <a:pt x="29" y="35"/>
                      <a:pt x="29" y="35"/>
                    </a:cubicBezTo>
                    <a:cubicBezTo>
                      <a:pt x="27" y="35"/>
                      <a:pt x="27" y="35"/>
                      <a:pt x="27" y="35"/>
                    </a:cubicBezTo>
                    <a:cubicBezTo>
                      <a:pt x="27" y="35"/>
                      <a:pt x="27" y="36"/>
                      <a:pt x="27" y="36"/>
                    </a:cubicBezTo>
                    <a:cubicBezTo>
                      <a:pt x="28" y="36"/>
                      <a:pt x="28" y="37"/>
                      <a:pt x="28" y="37"/>
                    </a:cubicBezTo>
                    <a:cubicBezTo>
                      <a:pt x="28" y="37"/>
                      <a:pt x="28" y="38"/>
                      <a:pt x="28" y="38"/>
                    </a:cubicBezTo>
                    <a:cubicBezTo>
                      <a:pt x="28" y="39"/>
                      <a:pt x="28" y="39"/>
                      <a:pt x="28" y="39"/>
                    </a:cubicBezTo>
                    <a:cubicBezTo>
                      <a:pt x="29" y="40"/>
                      <a:pt x="29" y="40"/>
                      <a:pt x="29" y="40"/>
                    </a:cubicBezTo>
                    <a:cubicBezTo>
                      <a:pt x="33" y="40"/>
                      <a:pt x="33" y="40"/>
                      <a:pt x="33" y="40"/>
                    </a:cubicBezTo>
                    <a:cubicBezTo>
                      <a:pt x="34" y="40"/>
                      <a:pt x="34" y="40"/>
                      <a:pt x="34" y="40"/>
                    </a:cubicBezTo>
                    <a:cubicBezTo>
                      <a:pt x="34" y="40"/>
                      <a:pt x="34" y="40"/>
                      <a:pt x="34" y="40"/>
                    </a:cubicBezTo>
                    <a:cubicBezTo>
                      <a:pt x="35" y="41"/>
                      <a:pt x="35" y="41"/>
                      <a:pt x="35" y="41"/>
                    </a:cubicBezTo>
                    <a:cubicBezTo>
                      <a:pt x="36" y="41"/>
                      <a:pt x="36" y="41"/>
                      <a:pt x="36" y="41"/>
                    </a:cubicBezTo>
                    <a:cubicBezTo>
                      <a:pt x="37" y="40"/>
                      <a:pt x="37" y="40"/>
                      <a:pt x="37" y="40"/>
                    </a:cubicBezTo>
                    <a:cubicBezTo>
                      <a:pt x="41" y="43"/>
                      <a:pt x="41" y="43"/>
                      <a:pt x="41" y="43"/>
                    </a:cubicBezTo>
                    <a:cubicBezTo>
                      <a:pt x="41" y="45"/>
                      <a:pt x="41" y="45"/>
                      <a:pt x="41" y="45"/>
                    </a:cubicBezTo>
                    <a:cubicBezTo>
                      <a:pt x="41" y="45"/>
                      <a:pt x="43" y="48"/>
                      <a:pt x="43" y="48"/>
                    </a:cubicBezTo>
                    <a:cubicBezTo>
                      <a:pt x="43" y="48"/>
                      <a:pt x="43" y="51"/>
                      <a:pt x="43" y="51"/>
                    </a:cubicBezTo>
                    <a:cubicBezTo>
                      <a:pt x="54" y="59"/>
                      <a:pt x="54" y="59"/>
                      <a:pt x="54" y="59"/>
                    </a:cubicBezTo>
                    <a:cubicBezTo>
                      <a:pt x="64" y="66"/>
                      <a:pt x="64" y="66"/>
                      <a:pt x="64" y="66"/>
                    </a:cubicBezTo>
                    <a:cubicBezTo>
                      <a:pt x="68" y="66"/>
                      <a:pt x="68" y="66"/>
                      <a:pt x="68" y="66"/>
                    </a:cubicBezTo>
                    <a:cubicBezTo>
                      <a:pt x="68" y="66"/>
                      <a:pt x="70" y="67"/>
                      <a:pt x="70" y="67"/>
                    </a:cubicBezTo>
                    <a:cubicBezTo>
                      <a:pt x="70" y="67"/>
                      <a:pt x="72" y="68"/>
                      <a:pt x="72" y="68"/>
                    </a:cubicBezTo>
                    <a:cubicBezTo>
                      <a:pt x="72" y="70"/>
                      <a:pt x="72" y="70"/>
                      <a:pt x="72" y="70"/>
                    </a:cubicBezTo>
                    <a:cubicBezTo>
                      <a:pt x="72" y="70"/>
                      <a:pt x="71" y="70"/>
                      <a:pt x="71" y="70"/>
                    </a:cubicBezTo>
                    <a:cubicBezTo>
                      <a:pt x="71" y="71"/>
                      <a:pt x="71" y="74"/>
                      <a:pt x="71" y="74"/>
                    </a:cubicBezTo>
                    <a:cubicBezTo>
                      <a:pt x="74" y="74"/>
                      <a:pt x="74" y="74"/>
                      <a:pt x="74" y="74"/>
                    </a:cubicBezTo>
                    <a:lnTo>
                      <a:pt x="76" y="7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37" name="Freeform 828">
                <a:extLst>
                  <a:ext uri="{FF2B5EF4-FFF2-40B4-BE49-F238E27FC236}">
                    <a16:creationId xmlns:a16="http://schemas.microsoft.com/office/drawing/2014/main" id="{E1FABF87-6762-6CB4-3211-7A7E7F7E54C4}"/>
                  </a:ext>
                </a:extLst>
              </p:cNvPr>
              <p:cNvSpPr>
                <a:spLocks/>
              </p:cNvSpPr>
              <p:nvPr/>
            </p:nvSpPr>
            <p:spPr bwMode="auto">
              <a:xfrm>
                <a:off x="6858000" y="3551238"/>
                <a:ext cx="398462" cy="277813"/>
              </a:xfrm>
              <a:custGeom>
                <a:avLst/>
                <a:gdLst>
                  <a:gd name="T0" fmla="*/ 18 w 96"/>
                  <a:gd name="T1" fmla="*/ 43 h 67"/>
                  <a:gd name="T2" fmla="*/ 27 w 96"/>
                  <a:gd name="T3" fmla="*/ 41 h 67"/>
                  <a:gd name="T4" fmla="*/ 32 w 96"/>
                  <a:gd name="T5" fmla="*/ 40 h 67"/>
                  <a:gd name="T6" fmla="*/ 39 w 96"/>
                  <a:gd name="T7" fmla="*/ 45 h 67"/>
                  <a:gd name="T8" fmla="*/ 44 w 96"/>
                  <a:gd name="T9" fmla="*/ 46 h 67"/>
                  <a:gd name="T10" fmla="*/ 47 w 96"/>
                  <a:gd name="T11" fmla="*/ 50 h 67"/>
                  <a:gd name="T12" fmla="*/ 53 w 96"/>
                  <a:gd name="T13" fmla="*/ 54 h 67"/>
                  <a:gd name="T14" fmla="*/ 59 w 96"/>
                  <a:gd name="T15" fmla="*/ 58 h 67"/>
                  <a:gd name="T16" fmla="*/ 58 w 96"/>
                  <a:gd name="T17" fmla="*/ 62 h 67"/>
                  <a:gd name="T18" fmla="*/ 60 w 96"/>
                  <a:gd name="T19" fmla="*/ 63 h 67"/>
                  <a:gd name="T20" fmla="*/ 66 w 96"/>
                  <a:gd name="T21" fmla="*/ 66 h 67"/>
                  <a:gd name="T22" fmla="*/ 68 w 96"/>
                  <a:gd name="T23" fmla="*/ 66 h 67"/>
                  <a:gd name="T24" fmla="*/ 72 w 96"/>
                  <a:gd name="T25" fmla="*/ 65 h 67"/>
                  <a:gd name="T26" fmla="*/ 72 w 96"/>
                  <a:gd name="T27" fmla="*/ 61 h 67"/>
                  <a:gd name="T28" fmla="*/ 78 w 96"/>
                  <a:gd name="T29" fmla="*/ 60 h 67"/>
                  <a:gd name="T30" fmla="*/ 82 w 96"/>
                  <a:gd name="T31" fmla="*/ 54 h 67"/>
                  <a:gd name="T32" fmla="*/ 85 w 96"/>
                  <a:gd name="T33" fmla="*/ 49 h 67"/>
                  <a:gd name="T34" fmla="*/ 89 w 96"/>
                  <a:gd name="T35" fmla="*/ 48 h 67"/>
                  <a:gd name="T36" fmla="*/ 93 w 96"/>
                  <a:gd name="T37" fmla="*/ 48 h 67"/>
                  <a:gd name="T38" fmla="*/ 96 w 96"/>
                  <a:gd name="T39" fmla="*/ 44 h 67"/>
                  <a:gd name="T40" fmla="*/ 92 w 96"/>
                  <a:gd name="T41" fmla="*/ 40 h 67"/>
                  <a:gd name="T42" fmla="*/ 67 w 96"/>
                  <a:gd name="T43" fmla="*/ 25 h 67"/>
                  <a:gd name="T44" fmla="*/ 65 w 96"/>
                  <a:gd name="T45" fmla="*/ 17 h 67"/>
                  <a:gd name="T46" fmla="*/ 59 w 96"/>
                  <a:gd name="T47" fmla="*/ 15 h 67"/>
                  <a:gd name="T48" fmla="*/ 57 w 96"/>
                  <a:gd name="T49" fmla="*/ 14 h 67"/>
                  <a:gd name="T50" fmla="*/ 52 w 96"/>
                  <a:gd name="T51" fmla="*/ 12 h 67"/>
                  <a:gd name="T52" fmla="*/ 51 w 96"/>
                  <a:gd name="T53" fmla="*/ 9 h 67"/>
                  <a:gd name="T54" fmla="*/ 50 w 96"/>
                  <a:gd name="T55" fmla="*/ 7 h 67"/>
                  <a:gd name="T56" fmla="*/ 47 w 96"/>
                  <a:gd name="T57" fmla="*/ 4 h 67"/>
                  <a:gd name="T58" fmla="*/ 39 w 96"/>
                  <a:gd name="T59" fmla="*/ 1 h 67"/>
                  <a:gd name="T60" fmla="*/ 37 w 96"/>
                  <a:gd name="T61" fmla="*/ 3 h 67"/>
                  <a:gd name="T62" fmla="*/ 31 w 96"/>
                  <a:gd name="T63" fmla="*/ 8 h 67"/>
                  <a:gd name="T64" fmla="*/ 32 w 96"/>
                  <a:gd name="T65" fmla="*/ 14 h 67"/>
                  <a:gd name="T66" fmla="*/ 20 w 96"/>
                  <a:gd name="T67" fmla="*/ 14 h 67"/>
                  <a:gd name="T68" fmla="*/ 10 w 96"/>
                  <a:gd name="T69" fmla="*/ 4 h 67"/>
                  <a:gd name="T70" fmla="*/ 0 w 96"/>
                  <a:gd name="T71" fmla="*/ 9 h 67"/>
                  <a:gd name="T72" fmla="*/ 2 w 96"/>
                  <a:gd name="T73" fmla="*/ 13 h 67"/>
                  <a:gd name="T74" fmla="*/ 7 w 96"/>
                  <a:gd name="T75" fmla="*/ 7 h 67"/>
                  <a:gd name="T76" fmla="*/ 15 w 96"/>
                  <a:gd name="T77" fmla="*/ 16 h 67"/>
                  <a:gd name="T78" fmla="*/ 13 w 96"/>
                  <a:gd name="T79" fmla="*/ 17 h 67"/>
                  <a:gd name="T80" fmla="*/ 10 w 96"/>
                  <a:gd name="T81" fmla="*/ 20 h 67"/>
                  <a:gd name="T82" fmla="*/ 5 w 96"/>
                  <a:gd name="T83" fmla="*/ 18 h 67"/>
                  <a:gd name="T84" fmla="*/ 2 w 96"/>
                  <a:gd name="T85" fmla="*/ 24 h 67"/>
                  <a:gd name="T86" fmla="*/ 8 w 96"/>
                  <a:gd name="T87" fmla="*/ 25 h 67"/>
                  <a:gd name="T88" fmla="*/ 7 w 96"/>
                  <a:gd name="T89" fmla="*/ 29 h 67"/>
                  <a:gd name="T90" fmla="*/ 7 w 96"/>
                  <a:gd name="T91" fmla="*/ 31 h 67"/>
                  <a:gd name="T92" fmla="*/ 10 w 96"/>
                  <a:gd name="T93" fmla="*/ 35 h 67"/>
                  <a:gd name="T94" fmla="*/ 9 w 96"/>
                  <a:gd name="T95" fmla="*/ 46 h 67"/>
                  <a:gd name="T96" fmla="*/ 13 w 96"/>
                  <a:gd name="T97"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6" h="67">
                    <a:moveTo>
                      <a:pt x="15" y="47"/>
                    </a:moveTo>
                    <a:cubicBezTo>
                      <a:pt x="15" y="47"/>
                      <a:pt x="15" y="46"/>
                      <a:pt x="15" y="45"/>
                    </a:cubicBezTo>
                    <a:cubicBezTo>
                      <a:pt x="16" y="45"/>
                      <a:pt x="17" y="44"/>
                      <a:pt x="18" y="43"/>
                    </a:cubicBezTo>
                    <a:cubicBezTo>
                      <a:pt x="18" y="43"/>
                      <a:pt x="19" y="42"/>
                      <a:pt x="20" y="42"/>
                    </a:cubicBezTo>
                    <a:cubicBezTo>
                      <a:pt x="20" y="42"/>
                      <a:pt x="25" y="42"/>
                      <a:pt x="25" y="42"/>
                    </a:cubicBezTo>
                    <a:cubicBezTo>
                      <a:pt x="25" y="42"/>
                      <a:pt x="27" y="41"/>
                      <a:pt x="27" y="41"/>
                    </a:cubicBezTo>
                    <a:cubicBezTo>
                      <a:pt x="29" y="40"/>
                      <a:pt x="29" y="40"/>
                      <a:pt x="29" y="40"/>
                    </a:cubicBezTo>
                    <a:cubicBezTo>
                      <a:pt x="31" y="41"/>
                      <a:pt x="31" y="41"/>
                      <a:pt x="31" y="41"/>
                    </a:cubicBezTo>
                    <a:cubicBezTo>
                      <a:pt x="32" y="40"/>
                      <a:pt x="32" y="40"/>
                      <a:pt x="32" y="40"/>
                    </a:cubicBezTo>
                    <a:cubicBezTo>
                      <a:pt x="33" y="43"/>
                      <a:pt x="33" y="43"/>
                      <a:pt x="33" y="43"/>
                    </a:cubicBezTo>
                    <a:cubicBezTo>
                      <a:pt x="33" y="43"/>
                      <a:pt x="36" y="44"/>
                      <a:pt x="36" y="44"/>
                    </a:cubicBezTo>
                    <a:cubicBezTo>
                      <a:pt x="37" y="44"/>
                      <a:pt x="39" y="45"/>
                      <a:pt x="39" y="45"/>
                    </a:cubicBezTo>
                    <a:cubicBezTo>
                      <a:pt x="39" y="45"/>
                      <a:pt x="40" y="46"/>
                      <a:pt x="40" y="46"/>
                    </a:cubicBezTo>
                    <a:cubicBezTo>
                      <a:pt x="40" y="46"/>
                      <a:pt x="42" y="45"/>
                      <a:pt x="42" y="45"/>
                    </a:cubicBezTo>
                    <a:cubicBezTo>
                      <a:pt x="42" y="45"/>
                      <a:pt x="44" y="46"/>
                      <a:pt x="44" y="46"/>
                    </a:cubicBezTo>
                    <a:cubicBezTo>
                      <a:pt x="44" y="46"/>
                      <a:pt x="45" y="46"/>
                      <a:pt x="46" y="46"/>
                    </a:cubicBezTo>
                    <a:cubicBezTo>
                      <a:pt x="46" y="46"/>
                      <a:pt x="47" y="47"/>
                      <a:pt x="47" y="47"/>
                    </a:cubicBezTo>
                    <a:cubicBezTo>
                      <a:pt x="47" y="48"/>
                      <a:pt x="47" y="50"/>
                      <a:pt x="47" y="50"/>
                    </a:cubicBezTo>
                    <a:cubicBezTo>
                      <a:pt x="49" y="50"/>
                      <a:pt x="49" y="50"/>
                      <a:pt x="49" y="50"/>
                    </a:cubicBezTo>
                    <a:cubicBezTo>
                      <a:pt x="49" y="50"/>
                      <a:pt x="50" y="50"/>
                      <a:pt x="51" y="50"/>
                    </a:cubicBezTo>
                    <a:cubicBezTo>
                      <a:pt x="51" y="51"/>
                      <a:pt x="53" y="54"/>
                      <a:pt x="53" y="54"/>
                    </a:cubicBezTo>
                    <a:cubicBezTo>
                      <a:pt x="59" y="54"/>
                      <a:pt x="59" y="54"/>
                      <a:pt x="59" y="54"/>
                    </a:cubicBezTo>
                    <a:cubicBezTo>
                      <a:pt x="59" y="57"/>
                      <a:pt x="59" y="57"/>
                      <a:pt x="59" y="57"/>
                    </a:cubicBezTo>
                    <a:cubicBezTo>
                      <a:pt x="59" y="58"/>
                      <a:pt x="59" y="58"/>
                      <a:pt x="59" y="58"/>
                    </a:cubicBezTo>
                    <a:cubicBezTo>
                      <a:pt x="59" y="58"/>
                      <a:pt x="59" y="59"/>
                      <a:pt x="59" y="59"/>
                    </a:cubicBezTo>
                    <a:cubicBezTo>
                      <a:pt x="59" y="59"/>
                      <a:pt x="58" y="60"/>
                      <a:pt x="58" y="60"/>
                    </a:cubicBezTo>
                    <a:cubicBezTo>
                      <a:pt x="58" y="62"/>
                      <a:pt x="58" y="62"/>
                      <a:pt x="58" y="62"/>
                    </a:cubicBezTo>
                    <a:cubicBezTo>
                      <a:pt x="59" y="62"/>
                      <a:pt x="59" y="62"/>
                      <a:pt x="59" y="62"/>
                    </a:cubicBezTo>
                    <a:cubicBezTo>
                      <a:pt x="59" y="63"/>
                      <a:pt x="59" y="63"/>
                      <a:pt x="59" y="63"/>
                    </a:cubicBezTo>
                    <a:cubicBezTo>
                      <a:pt x="60" y="63"/>
                      <a:pt x="60" y="63"/>
                      <a:pt x="60" y="63"/>
                    </a:cubicBezTo>
                    <a:cubicBezTo>
                      <a:pt x="61" y="64"/>
                      <a:pt x="61" y="64"/>
                      <a:pt x="61" y="64"/>
                    </a:cubicBezTo>
                    <a:cubicBezTo>
                      <a:pt x="65" y="64"/>
                      <a:pt x="65" y="64"/>
                      <a:pt x="65" y="64"/>
                    </a:cubicBezTo>
                    <a:cubicBezTo>
                      <a:pt x="65" y="64"/>
                      <a:pt x="66" y="66"/>
                      <a:pt x="66" y="66"/>
                    </a:cubicBezTo>
                    <a:cubicBezTo>
                      <a:pt x="66" y="67"/>
                      <a:pt x="67" y="67"/>
                      <a:pt x="67" y="67"/>
                    </a:cubicBezTo>
                    <a:cubicBezTo>
                      <a:pt x="67" y="65"/>
                      <a:pt x="67" y="65"/>
                      <a:pt x="67" y="65"/>
                    </a:cubicBezTo>
                    <a:cubicBezTo>
                      <a:pt x="67" y="65"/>
                      <a:pt x="68" y="66"/>
                      <a:pt x="68" y="66"/>
                    </a:cubicBezTo>
                    <a:cubicBezTo>
                      <a:pt x="68" y="66"/>
                      <a:pt x="69" y="66"/>
                      <a:pt x="69" y="66"/>
                    </a:cubicBezTo>
                    <a:cubicBezTo>
                      <a:pt x="70" y="66"/>
                      <a:pt x="70" y="65"/>
                      <a:pt x="70" y="65"/>
                    </a:cubicBezTo>
                    <a:cubicBezTo>
                      <a:pt x="71" y="65"/>
                      <a:pt x="72" y="65"/>
                      <a:pt x="72" y="65"/>
                    </a:cubicBezTo>
                    <a:cubicBezTo>
                      <a:pt x="72" y="63"/>
                      <a:pt x="72" y="63"/>
                      <a:pt x="72" y="63"/>
                    </a:cubicBezTo>
                    <a:cubicBezTo>
                      <a:pt x="73" y="62"/>
                      <a:pt x="73" y="62"/>
                      <a:pt x="73" y="62"/>
                    </a:cubicBezTo>
                    <a:cubicBezTo>
                      <a:pt x="72" y="61"/>
                      <a:pt x="72" y="61"/>
                      <a:pt x="72" y="61"/>
                    </a:cubicBezTo>
                    <a:cubicBezTo>
                      <a:pt x="72" y="60"/>
                      <a:pt x="72" y="60"/>
                      <a:pt x="72" y="60"/>
                    </a:cubicBezTo>
                    <a:cubicBezTo>
                      <a:pt x="75" y="60"/>
                      <a:pt x="75" y="60"/>
                      <a:pt x="75" y="60"/>
                    </a:cubicBezTo>
                    <a:cubicBezTo>
                      <a:pt x="78" y="60"/>
                      <a:pt x="78" y="60"/>
                      <a:pt x="78" y="60"/>
                    </a:cubicBezTo>
                    <a:cubicBezTo>
                      <a:pt x="78" y="60"/>
                      <a:pt x="78" y="58"/>
                      <a:pt x="78" y="58"/>
                    </a:cubicBezTo>
                    <a:cubicBezTo>
                      <a:pt x="78" y="58"/>
                      <a:pt x="82" y="57"/>
                      <a:pt x="82" y="57"/>
                    </a:cubicBezTo>
                    <a:cubicBezTo>
                      <a:pt x="82" y="57"/>
                      <a:pt x="82" y="54"/>
                      <a:pt x="82" y="54"/>
                    </a:cubicBezTo>
                    <a:cubicBezTo>
                      <a:pt x="82" y="54"/>
                      <a:pt x="83" y="52"/>
                      <a:pt x="83" y="52"/>
                    </a:cubicBezTo>
                    <a:cubicBezTo>
                      <a:pt x="83" y="51"/>
                      <a:pt x="83" y="51"/>
                      <a:pt x="83" y="50"/>
                    </a:cubicBezTo>
                    <a:cubicBezTo>
                      <a:pt x="83" y="50"/>
                      <a:pt x="85" y="50"/>
                      <a:pt x="85" y="49"/>
                    </a:cubicBezTo>
                    <a:cubicBezTo>
                      <a:pt x="85" y="49"/>
                      <a:pt x="86" y="49"/>
                      <a:pt x="86" y="49"/>
                    </a:cubicBezTo>
                    <a:cubicBezTo>
                      <a:pt x="89" y="49"/>
                      <a:pt x="89" y="49"/>
                      <a:pt x="89" y="49"/>
                    </a:cubicBezTo>
                    <a:cubicBezTo>
                      <a:pt x="89" y="49"/>
                      <a:pt x="89" y="48"/>
                      <a:pt x="89" y="48"/>
                    </a:cubicBezTo>
                    <a:cubicBezTo>
                      <a:pt x="89" y="48"/>
                      <a:pt x="89" y="47"/>
                      <a:pt x="89" y="47"/>
                    </a:cubicBezTo>
                    <a:cubicBezTo>
                      <a:pt x="89" y="46"/>
                      <a:pt x="91" y="47"/>
                      <a:pt x="91" y="47"/>
                    </a:cubicBezTo>
                    <a:cubicBezTo>
                      <a:pt x="93" y="48"/>
                      <a:pt x="93" y="48"/>
                      <a:pt x="93" y="48"/>
                    </a:cubicBezTo>
                    <a:cubicBezTo>
                      <a:pt x="95" y="48"/>
                      <a:pt x="95" y="48"/>
                      <a:pt x="95" y="48"/>
                    </a:cubicBezTo>
                    <a:cubicBezTo>
                      <a:pt x="95" y="48"/>
                      <a:pt x="95" y="45"/>
                      <a:pt x="95" y="44"/>
                    </a:cubicBezTo>
                    <a:cubicBezTo>
                      <a:pt x="95" y="44"/>
                      <a:pt x="96" y="44"/>
                      <a:pt x="96" y="44"/>
                    </a:cubicBezTo>
                    <a:cubicBezTo>
                      <a:pt x="96" y="42"/>
                      <a:pt x="96" y="42"/>
                      <a:pt x="96" y="42"/>
                    </a:cubicBezTo>
                    <a:cubicBezTo>
                      <a:pt x="96" y="42"/>
                      <a:pt x="94" y="41"/>
                      <a:pt x="94" y="41"/>
                    </a:cubicBezTo>
                    <a:cubicBezTo>
                      <a:pt x="94" y="41"/>
                      <a:pt x="92" y="40"/>
                      <a:pt x="92" y="40"/>
                    </a:cubicBezTo>
                    <a:cubicBezTo>
                      <a:pt x="88" y="40"/>
                      <a:pt x="88" y="40"/>
                      <a:pt x="88" y="40"/>
                    </a:cubicBezTo>
                    <a:cubicBezTo>
                      <a:pt x="78" y="33"/>
                      <a:pt x="78" y="33"/>
                      <a:pt x="78" y="33"/>
                    </a:cubicBezTo>
                    <a:cubicBezTo>
                      <a:pt x="67" y="25"/>
                      <a:pt x="67" y="25"/>
                      <a:pt x="67" y="25"/>
                    </a:cubicBezTo>
                    <a:cubicBezTo>
                      <a:pt x="67" y="25"/>
                      <a:pt x="67" y="22"/>
                      <a:pt x="67" y="22"/>
                    </a:cubicBezTo>
                    <a:cubicBezTo>
                      <a:pt x="67" y="22"/>
                      <a:pt x="65" y="19"/>
                      <a:pt x="65" y="19"/>
                    </a:cubicBezTo>
                    <a:cubicBezTo>
                      <a:pt x="65" y="17"/>
                      <a:pt x="65" y="17"/>
                      <a:pt x="65" y="17"/>
                    </a:cubicBezTo>
                    <a:cubicBezTo>
                      <a:pt x="61" y="14"/>
                      <a:pt x="61" y="14"/>
                      <a:pt x="61" y="14"/>
                    </a:cubicBezTo>
                    <a:cubicBezTo>
                      <a:pt x="60" y="15"/>
                      <a:pt x="60" y="15"/>
                      <a:pt x="60" y="15"/>
                    </a:cubicBezTo>
                    <a:cubicBezTo>
                      <a:pt x="59" y="15"/>
                      <a:pt x="59" y="15"/>
                      <a:pt x="59" y="15"/>
                    </a:cubicBezTo>
                    <a:cubicBezTo>
                      <a:pt x="58" y="14"/>
                      <a:pt x="58" y="14"/>
                      <a:pt x="58" y="14"/>
                    </a:cubicBezTo>
                    <a:cubicBezTo>
                      <a:pt x="58" y="14"/>
                      <a:pt x="58" y="14"/>
                      <a:pt x="58" y="14"/>
                    </a:cubicBezTo>
                    <a:cubicBezTo>
                      <a:pt x="57" y="14"/>
                      <a:pt x="57" y="14"/>
                      <a:pt x="57" y="14"/>
                    </a:cubicBezTo>
                    <a:cubicBezTo>
                      <a:pt x="53" y="14"/>
                      <a:pt x="53" y="14"/>
                      <a:pt x="53" y="14"/>
                    </a:cubicBezTo>
                    <a:cubicBezTo>
                      <a:pt x="52" y="13"/>
                      <a:pt x="52" y="13"/>
                      <a:pt x="52" y="13"/>
                    </a:cubicBezTo>
                    <a:cubicBezTo>
                      <a:pt x="52" y="12"/>
                      <a:pt x="52" y="12"/>
                      <a:pt x="52" y="12"/>
                    </a:cubicBezTo>
                    <a:cubicBezTo>
                      <a:pt x="52" y="12"/>
                      <a:pt x="52" y="11"/>
                      <a:pt x="52" y="11"/>
                    </a:cubicBezTo>
                    <a:cubicBezTo>
                      <a:pt x="52" y="11"/>
                      <a:pt x="52" y="10"/>
                      <a:pt x="51" y="10"/>
                    </a:cubicBezTo>
                    <a:cubicBezTo>
                      <a:pt x="51" y="10"/>
                      <a:pt x="51" y="9"/>
                      <a:pt x="51" y="9"/>
                    </a:cubicBezTo>
                    <a:cubicBezTo>
                      <a:pt x="53" y="9"/>
                      <a:pt x="53" y="9"/>
                      <a:pt x="53" y="9"/>
                    </a:cubicBezTo>
                    <a:cubicBezTo>
                      <a:pt x="53" y="9"/>
                      <a:pt x="51" y="8"/>
                      <a:pt x="51" y="8"/>
                    </a:cubicBezTo>
                    <a:cubicBezTo>
                      <a:pt x="50" y="7"/>
                      <a:pt x="50" y="7"/>
                      <a:pt x="50" y="7"/>
                    </a:cubicBezTo>
                    <a:cubicBezTo>
                      <a:pt x="51" y="6"/>
                      <a:pt x="51" y="6"/>
                      <a:pt x="51" y="6"/>
                    </a:cubicBezTo>
                    <a:cubicBezTo>
                      <a:pt x="51" y="5"/>
                      <a:pt x="51" y="5"/>
                      <a:pt x="51" y="5"/>
                    </a:cubicBezTo>
                    <a:cubicBezTo>
                      <a:pt x="47" y="4"/>
                      <a:pt x="47" y="4"/>
                      <a:pt x="47" y="4"/>
                    </a:cubicBezTo>
                    <a:cubicBezTo>
                      <a:pt x="42" y="0"/>
                      <a:pt x="42" y="0"/>
                      <a:pt x="42" y="0"/>
                    </a:cubicBezTo>
                    <a:cubicBezTo>
                      <a:pt x="42" y="0"/>
                      <a:pt x="41" y="1"/>
                      <a:pt x="41" y="1"/>
                    </a:cubicBezTo>
                    <a:cubicBezTo>
                      <a:pt x="41" y="1"/>
                      <a:pt x="39" y="1"/>
                      <a:pt x="39" y="1"/>
                    </a:cubicBezTo>
                    <a:cubicBezTo>
                      <a:pt x="39" y="1"/>
                      <a:pt x="39" y="2"/>
                      <a:pt x="39" y="2"/>
                    </a:cubicBezTo>
                    <a:cubicBezTo>
                      <a:pt x="39" y="2"/>
                      <a:pt x="40" y="4"/>
                      <a:pt x="40" y="4"/>
                    </a:cubicBezTo>
                    <a:cubicBezTo>
                      <a:pt x="40" y="4"/>
                      <a:pt x="37" y="3"/>
                      <a:pt x="37" y="3"/>
                    </a:cubicBezTo>
                    <a:cubicBezTo>
                      <a:pt x="37" y="3"/>
                      <a:pt x="36" y="6"/>
                      <a:pt x="36" y="6"/>
                    </a:cubicBezTo>
                    <a:cubicBezTo>
                      <a:pt x="33" y="6"/>
                      <a:pt x="33" y="6"/>
                      <a:pt x="33" y="6"/>
                    </a:cubicBezTo>
                    <a:cubicBezTo>
                      <a:pt x="33" y="6"/>
                      <a:pt x="31" y="8"/>
                      <a:pt x="31" y="8"/>
                    </a:cubicBezTo>
                    <a:cubicBezTo>
                      <a:pt x="31" y="8"/>
                      <a:pt x="31" y="11"/>
                      <a:pt x="31" y="12"/>
                    </a:cubicBezTo>
                    <a:cubicBezTo>
                      <a:pt x="31" y="12"/>
                      <a:pt x="31" y="12"/>
                      <a:pt x="32" y="13"/>
                    </a:cubicBezTo>
                    <a:cubicBezTo>
                      <a:pt x="32" y="13"/>
                      <a:pt x="32" y="14"/>
                      <a:pt x="32" y="14"/>
                    </a:cubicBezTo>
                    <a:cubicBezTo>
                      <a:pt x="30" y="14"/>
                      <a:pt x="30" y="14"/>
                      <a:pt x="30" y="14"/>
                    </a:cubicBezTo>
                    <a:cubicBezTo>
                      <a:pt x="24" y="14"/>
                      <a:pt x="24" y="14"/>
                      <a:pt x="24" y="14"/>
                    </a:cubicBezTo>
                    <a:cubicBezTo>
                      <a:pt x="20" y="14"/>
                      <a:pt x="20" y="14"/>
                      <a:pt x="20" y="14"/>
                    </a:cubicBezTo>
                    <a:cubicBezTo>
                      <a:pt x="18" y="10"/>
                      <a:pt x="18" y="10"/>
                      <a:pt x="18" y="10"/>
                    </a:cubicBezTo>
                    <a:cubicBezTo>
                      <a:pt x="18" y="10"/>
                      <a:pt x="15" y="6"/>
                      <a:pt x="14" y="5"/>
                    </a:cubicBezTo>
                    <a:cubicBezTo>
                      <a:pt x="13" y="4"/>
                      <a:pt x="10" y="4"/>
                      <a:pt x="10" y="4"/>
                    </a:cubicBezTo>
                    <a:cubicBezTo>
                      <a:pt x="10" y="4"/>
                      <a:pt x="7" y="5"/>
                      <a:pt x="7" y="5"/>
                    </a:cubicBezTo>
                    <a:cubicBezTo>
                      <a:pt x="7" y="5"/>
                      <a:pt x="3" y="6"/>
                      <a:pt x="3" y="7"/>
                    </a:cubicBezTo>
                    <a:cubicBezTo>
                      <a:pt x="3" y="7"/>
                      <a:pt x="1" y="8"/>
                      <a:pt x="0" y="9"/>
                    </a:cubicBezTo>
                    <a:cubicBezTo>
                      <a:pt x="0" y="10"/>
                      <a:pt x="1" y="10"/>
                      <a:pt x="1" y="11"/>
                    </a:cubicBezTo>
                    <a:cubicBezTo>
                      <a:pt x="1" y="11"/>
                      <a:pt x="1" y="11"/>
                      <a:pt x="1" y="12"/>
                    </a:cubicBezTo>
                    <a:cubicBezTo>
                      <a:pt x="1" y="13"/>
                      <a:pt x="2" y="13"/>
                      <a:pt x="2" y="13"/>
                    </a:cubicBezTo>
                    <a:cubicBezTo>
                      <a:pt x="3" y="12"/>
                      <a:pt x="3" y="11"/>
                      <a:pt x="2" y="11"/>
                    </a:cubicBezTo>
                    <a:cubicBezTo>
                      <a:pt x="2" y="10"/>
                      <a:pt x="3" y="9"/>
                      <a:pt x="3" y="9"/>
                    </a:cubicBezTo>
                    <a:cubicBezTo>
                      <a:pt x="4" y="8"/>
                      <a:pt x="5" y="7"/>
                      <a:pt x="7" y="7"/>
                    </a:cubicBezTo>
                    <a:cubicBezTo>
                      <a:pt x="8" y="7"/>
                      <a:pt x="9" y="7"/>
                      <a:pt x="10" y="8"/>
                    </a:cubicBezTo>
                    <a:cubicBezTo>
                      <a:pt x="10" y="8"/>
                      <a:pt x="10" y="9"/>
                      <a:pt x="10" y="9"/>
                    </a:cubicBezTo>
                    <a:cubicBezTo>
                      <a:pt x="11" y="12"/>
                      <a:pt x="13" y="14"/>
                      <a:pt x="15" y="16"/>
                    </a:cubicBezTo>
                    <a:cubicBezTo>
                      <a:pt x="16" y="16"/>
                      <a:pt x="16" y="17"/>
                      <a:pt x="16" y="17"/>
                    </a:cubicBezTo>
                    <a:cubicBezTo>
                      <a:pt x="15" y="18"/>
                      <a:pt x="15" y="18"/>
                      <a:pt x="15" y="18"/>
                    </a:cubicBezTo>
                    <a:cubicBezTo>
                      <a:pt x="14" y="18"/>
                      <a:pt x="14" y="17"/>
                      <a:pt x="13" y="17"/>
                    </a:cubicBezTo>
                    <a:cubicBezTo>
                      <a:pt x="13" y="18"/>
                      <a:pt x="13" y="18"/>
                      <a:pt x="13" y="18"/>
                    </a:cubicBezTo>
                    <a:cubicBezTo>
                      <a:pt x="13" y="19"/>
                      <a:pt x="14" y="19"/>
                      <a:pt x="14" y="19"/>
                    </a:cubicBezTo>
                    <a:cubicBezTo>
                      <a:pt x="13" y="19"/>
                      <a:pt x="11" y="20"/>
                      <a:pt x="10" y="20"/>
                    </a:cubicBezTo>
                    <a:cubicBezTo>
                      <a:pt x="10" y="20"/>
                      <a:pt x="10" y="20"/>
                      <a:pt x="9" y="20"/>
                    </a:cubicBezTo>
                    <a:cubicBezTo>
                      <a:pt x="9" y="20"/>
                      <a:pt x="9" y="19"/>
                      <a:pt x="9" y="18"/>
                    </a:cubicBezTo>
                    <a:cubicBezTo>
                      <a:pt x="7" y="19"/>
                      <a:pt x="6" y="19"/>
                      <a:pt x="5" y="18"/>
                    </a:cubicBezTo>
                    <a:cubicBezTo>
                      <a:pt x="4" y="18"/>
                      <a:pt x="3" y="18"/>
                      <a:pt x="3" y="18"/>
                    </a:cubicBezTo>
                    <a:cubicBezTo>
                      <a:pt x="3" y="19"/>
                      <a:pt x="3" y="19"/>
                      <a:pt x="2" y="19"/>
                    </a:cubicBezTo>
                    <a:cubicBezTo>
                      <a:pt x="2" y="21"/>
                      <a:pt x="2" y="22"/>
                      <a:pt x="2" y="24"/>
                    </a:cubicBezTo>
                    <a:cubicBezTo>
                      <a:pt x="2" y="24"/>
                      <a:pt x="2" y="25"/>
                      <a:pt x="2" y="25"/>
                    </a:cubicBezTo>
                    <a:cubicBezTo>
                      <a:pt x="3" y="25"/>
                      <a:pt x="3" y="25"/>
                      <a:pt x="3" y="25"/>
                    </a:cubicBezTo>
                    <a:cubicBezTo>
                      <a:pt x="5" y="25"/>
                      <a:pt x="6" y="25"/>
                      <a:pt x="8" y="25"/>
                    </a:cubicBezTo>
                    <a:cubicBezTo>
                      <a:pt x="8" y="26"/>
                      <a:pt x="8" y="26"/>
                      <a:pt x="7" y="26"/>
                    </a:cubicBezTo>
                    <a:cubicBezTo>
                      <a:pt x="7" y="26"/>
                      <a:pt x="7" y="27"/>
                      <a:pt x="7" y="27"/>
                    </a:cubicBezTo>
                    <a:cubicBezTo>
                      <a:pt x="7" y="28"/>
                      <a:pt x="7" y="28"/>
                      <a:pt x="7" y="29"/>
                    </a:cubicBezTo>
                    <a:cubicBezTo>
                      <a:pt x="7" y="30"/>
                      <a:pt x="6" y="30"/>
                      <a:pt x="5" y="30"/>
                    </a:cubicBezTo>
                    <a:cubicBezTo>
                      <a:pt x="5" y="30"/>
                      <a:pt x="4" y="31"/>
                      <a:pt x="4" y="31"/>
                    </a:cubicBezTo>
                    <a:cubicBezTo>
                      <a:pt x="5" y="31"/>
                      <a:pt x="7" y="31"/>
                      <a:pt x="7" y="31"/>
                    </a:cubicBezTo>
                    <a:cubicBezTo>
                      <a:pt x="8" y="32"/>
                      <a:pt x="8" y="33"/>
                      <a:pt x="9" y="34"/>
                    </a:cubicBezTo>
                    <a:cubicBezTo>
                      <a:pt x="9" y="34"/>
                      <a:pt x="9" y="34"/>
                      <a:pt x="10" y="34"/>
                    </a:cubicBezTo>
                    <a:cubicBezTo>
                      <a:pt x="10" y="34"/>
                      <a:pt x="11" y="35"/>
                      <a:pt x="10" y="35"/>
                    </a:cubicBezTo>
                    <a:cubicBezTo>
                      <a:pt x="10" y="35"/>
                      <a:pt x="10" y="36"/>
                      <a:pt x="10" y="36"/>
                    </a:cubicBezTo>
                    <a:cubicBezTo>
                      <a:pt x="9" y="37"/>
                      <a:pt x="9" y="39"/>
                      <a:pt x="9" y="41"/>
                    </a:cubicBezTo>
                    <a:cubicBezTo>
                      <a:pt x="9" y="43"/>
                      <a:pt x="9" y="44"/>
                      <a:pt x="9" y="46"/>
                    </a:cubicBezTo>
                    <a:cubicBezTo>
                      <a:pt x="10" y="46"/>
                      <a:pt x="10" y="46"/>
                      <a:pt x="10" y="47"/>
                    </a:cubicBezTo>
                    <a:cubicBezTo>
                      <a:pt x="10" y="47"/>
                      <a:pt x="10" y="48"/>
                      <a:pt x="10" y="48"/>
                    </a:cubicBezTo>
                    <a:cubicBezTo>
                      <a:pt x="13" y="48"/>
                      <a:pt x="13" y="48"/>
                      <a:pt x="13" y="48"/>
                    </a:cubicBezTo>
                    <a:cubicBezTo>
                      <a:pt x="13" y="48"/>
                      <a:pt x="15" y="48"/>
                      <a:pt x="15" y="4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38" name="Freeform 830">
                <a:extLst>
                  <a:ext uri="{FF2B5EF4-FFF2-40B4-BE49-F238E27FC236}">
                    <a16:creationId xmlns:a16="http://schemas.microsoft.com/office/drawing/2014/main" id="{3453519D-9F20-1058-DA59-B2C0FF5C8C84}"/>
                  </a:ext>
                </a:extLst>
              </p:cNvPr>
              <p:cNvSpPr>
                <a:spLocks/>
              </p:cNvSpPr>
              <p:nvPr/>
            </p:nvSpPr>
            <p:spPr bwMode="auto">
              <a:xfrm>
                <a:off x="8123238" y="4300538"/>
                <a:ext cx="244475" cy="428625"/>
              </a:xfrm>
              <a:custGeom>
                <a:avLst/>
                <a:gdLst>
                  <a:gd name="T0" fmla="*/ 55 w 59"/>
                  <a:gd name="T1" fmla="*/ 31 h 103"/>
                  <a:gd name="T2" fmla="*/ 52 w 59"/>
                  <a:gd name="T3" fmla="*/ 25 h 103"/>
                  <a:gd name="T4" fmla="*/ 46 w 59"/>
                  <a:gd name="T5" fmla="*/ 17 h 103"/>
                  <a:gd name="T6" fmla="*/ 41 w 59"/>
                  <a:gd name="T7" fmla="*/ 17 h 103"/>
                  <a:gd name="T8" fmla="*/ 36 w 59"/>
                  <a:gd name="T9" fmla="*/ 18 h 103"/>
                  <a:gd name="T10" fmla="*/ 30 w 59"/>
                  <a:gd name="T11" fmla="*/ 18 h 103"/>
                  <a:gd name="T12" fmla="*/ 26 w 59"/>
                  <a:gd name="T13" fmla="*/ 17 h 103"/>
                  <a:gd name="T14" fmla="*/ 25 w 59"/>
                  <a:gd name="T15" fmla="*/ 10 h 103"/>
                  <a:gd name="T16" fmla="*/ 21 w 59"/>
                  <a:gd name="T17" fmla="*/ 8 h 103"/>
                  <a:gd name="T18" fmla="*/ 19 w 59"/>
                  <a:gd name="T19" fmla="*/ 1 h 103"/>
                  <a:gd name="T20" fmla="*/ 14 w 59"/>
                  <a:gd name="T21" fmla="*/ 1 h 103"/>
                  <a:gd name="T22" fmla="*/ 10 w 59"/>
                  <a:gd name="T23" fmla="*/ 6 h 103"/>
                  <a:gd name="T24" fmla="*/ 4 w 59"/>
                  <a:gd name="T25" fmla="*/ 11 h 103"/>
                  <a:gd name="T26" fmla="*/ 2 w 59"/>
                  <a:gd name="T27" fmla="*/ 17 h 103"/>
                  <a:gd name="T28" fmla="*/ 10 w 59"/>
                  <a:gd name="T29" fmla="*/ 27 h 103"/>
                  <a:gd name="T30" fmla="*/ 10 w 59"/>
                  <a:gd name="T31" fmla="*/ 33 h 103"/>
                  <a:gd name="T32" fmla="*/ 11 w 59"/>
                  <a:gd name="T33" fmla="*/ 42 h 103"/>
                  <a:gd name="T34" fmla="*/ 18 w 59"/>
                  <a:gd name="T35" fmla="*/ 56 h 103"/>
                  <a:gd name="T36" fmla="*/ 17 w 59"/>
                  <a:gd name="T37" fmla="*/ 66 h 103"/>
                  <a:gd name="T38" fmla="*/ 13 w 59"/>
                  <a:gd name="T39" fmla="*/ 73 h 103"/>
                  <a:gd name="T40" fmla="*/ 13 w 59"/>
                  <a:gd name="T41" fmla="*/ 77 h 103"/>
                  <a:gd name="T42" fmla="*/ 11 w 59"/>
                  <a:gd name="T43" fmla="*/ 84 h 103"/>
                  <a:gd name="T44" fmla="*/ 15 w 59"/>
                  <a:gd name="T45" fmla="*/ 87 h 103"/>
                  <a:gd name="T46" fmla="*/ 19 w 59"/>
                  <a:gd name="T47" fmla="*/ 91 h 103"/>
                  <a:gd name="T48" fmla="*/ 23 w 59"/>
                  <a:gd name="T49" fmla="*/ 97 h 103"/>
                  <a:gd name="T50" fmla="*/ 29 w 59"/>
                  <a:gd name="T51" fmla="*/ 97 h 103"/>
                  <a:gd name="T52" fmla="*/ 31 w 59"/>
                  <a:gd name="T53" fmla="*/ 102 h 103"/>
                  <a:gd name="T54" fmla="*/ 37 w 59"/>
                  <a:gd name="T55" fmla="*/ 102 h 103"/>
                  <a:gd name="T56" fmla="*/ 35 w 59"/>
                  <a:gd name="T57" fmla="*/ 98 h 103"/>
                  <a:gd name="T58" fmla="*/ 30 w 59"/>
                  <a:gd name="T59" fmla="*/ 94 h 103"/>
                  <a:gd name="T60" fmla="*/ 27 w 59"/>
                  <a:gd name="T61" fmla="*/ 92 h 103"/>
                  <a:gd name="T62" fmla="*/ 27 w 59"/>
                  <a:gd name="T63" fmla="*/ 89 h 103"/>
                  <a:gd name="T64" fmla="*/ 26 w 59"/>
                  <a:gd name="T65" fmla="*/ 85 h 103"/>
                  <a:gd name="T66" fmla="*/ 23 w 59"/>
                  <a:gd name="T67" fmla="*/ 83 h 103"/>
                  <a:gd name="T68" fmla="*/ 22 w 59"/>
                  <a:gd name="T69" fmla="*/ 79 h 103"/>
                  <a:gd name="T70" fmla="*/ 18 w 59"/>
                  <a:gd name="T71" fmla="*/ 79 h 103"/>
                  <a:gd name="T72" fmla="*/ 17 w 59"/>
                  <a:gd name="T73" fmla="*/ 75 h 103"/>
                  <a:gd name="T74" fmla="*/ 17 w 59"/>
                  <a:gd name="T75" fmla="*/ 72 h 103"/>
                  <a:gd name="T76" fmla="*/ 19 w 59"/>
                  <a:gd name="T77" fmla="*/ 67 h 103"/>
                  <a:gd name="T78" fmla="*/ 20 w 59"/>
                  <a:gd name="T79" fmla="*/ 60 h 103"/>
                  <a:gd name="T80" fmla="*/ 21 w 59"/>
                  <a:gd name="T81" fmla="*/ 56 h 103"/>
                  <a:gd name="T82" fmla="*/ 22 w 59"/>
                  <a:gd name="T83" fmla="*/ 52 h 103"/>
                  <a:gd name="T84" fmla="*/ 24 w 59"/>
                  <a:gd name="T85" fmla="*/ 50 h 103"/>
                  <a:gd name="T86" fmla="*/ 27 w 59"/>
                  <a:gd name="T87" fmla="*/ 53 h 103"/>
                  <a:gd name="T88" fmla="*/ 29 w 59"/>
                  <a:gd name="T89" fmla="*/ 56 h 103"/>
                  <a:gd name="T90" fmla="*/ 33 w 59"/>
                  <a:gd name="T91" fmla="*/ 55 h 103"/>
                  <a:gd name="T92" fmla="*/ 39 w 59"/>
                  <a:gd name="T93" fmla="*/ 60 h 103"/>
                  <a:gd name="T94" fmla="*/ 38 w 59"/>
                  <a:gd name="T95" fmla="*/ 52 h 103"/>
                  <a:gd name="T96" fmla="*/ 42 w 59"/>
                  <a:gd name="T97" fmla="*/ 43 h 103"/>
                  <a:gd name="T98" fmla="*/ 50 w 59"/>
                  <a:gd name="T99" fmla="*/ 42 h 103"/>
                  <a:gd name="T100" fmla="*/ 57 w 59"/>
                  <a:gd name="T101" fmla="*/ 43 h 103"/>
                  <a:gd name="T102" fmla="*/ 58 w 59"/>
                  <a:gd name="T103" fmla="*/ 3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 h="103">
                    <a:moveTo>
                      <a:pt x="58" y="34"/>
                    </a:moveTo>
                    <a:cubicBezTo>
                      <a:pt x="58" y="33"/>
                      <a:pt x="57" y="33"/>
                      <a:pt x="57" y="33"/>
                    </a:cubicBezTo>
                    <a:cubicBezTo>
                      <a:pt x="57" y="32"/>
                      <a:pt x="57" y="32"/>
                      <a:pt x="57" y="31"/>
                    </a:cubicBezTo>
                    <a:cubicBezTo>
                      <a:pt x="56" y="31"/>
                      <a:pt x="55" y="31"/>
                      <a:pt x="55" y="31"/>
                    </a:cubicBezTo>
                    <a:cubicBezTo>
                      <a:pt x="54" y="31"/>
                      <a:pt x="54" y="30"/>
                      <a:pt x="53" y="30"/>
                    </a:cubicBezTo>
                    <a:cubicBezTo>
                      <a:pt x="53" y="30"/>
                      <a:pt x="52" y="29"/>
                      <a:pt x="52" y="29"/>
                    </a:cubicBezTo>
                    <a:cubicBezTo>
                      <a:pt x="52" y="28"/>
                      <a:pt x="52" y="28"/>
                      <a:pt x="53" y="27"/>
                    </a:cubicBezTo>
                    <a:cubicBezTo>
                      <a:pt x="53" y="26"/>
                      <a:pt x="52" y="25"/>
                      <a:pt x="52" y="25"/>
                    </a:cubicBezTo>
                    <a:cubicBezTo>
                      <a:pt x="52" y="25"/>
                      <a:pt x="52" y="25"/>
                      <a:pt x="52" y="24"/>
                    </a:cubicBezTo>
                    <a:cubicBezTo>
                      <a:pt x="52" y="23"/>
                      <a:pt x="52" y="21"/>
                      <a:pt x="51" y="20"/>
                    </a:cubicBezTo>
                    <a:cubicBezTo>
                      <a:pt x="50" y="20"/>
                      <a:pt x="49" y="19"/>
                      <a:pt x="48" y="18"/>
                    </a:cubicBezTo>
                    <a:cubicBezTo>
                      <a:pt x="47" y="17"/>
                      <a:pt x="47" y="17"/>
                      <a:pt x="46" y="17"/>
                    </a:cubicBezTo>
                    <a:cubicBezTo>
                      <a:pt x="46" y="16"/>
                      <a:pt x="45" y="16"/>
                      <a:pt x="44" y="16"/>
                    </a:cubicBezTo>
                    <a:cubicBezTo>
                      <a:pt x="44" y="15"/>
                      <a:pt x="43" y="15"/>
                      <a:pt x="43" y="15"/>
                    </a:cubicBezTo>
                    <a:cubicBezTo>
                      <a:pt x="42" y="16"/>
                      <a:pt x="42" y="16"/>
                      <a:pt x="42" y="16"/>
                    </a:cubicBezTo>
                    <a:cubicBezTo>
                      <a:pt x="41" y="16"/>
                      <a:pt x="41" y="16"/>
                      <a:pt x="41" y="17"/>
                    </a:cubicBezTo>
                    <a:cubicBezTo>
                      <a:pt x="40" y="17"/>
                      <a:pt x="40" y="17"/>
                      <a:pt x="40" y="18"/>
                    </a:cubicBezTo>
                    <a:cubicBezTo>
                      <a:pt x="40" y="18"/>
                      <a:pt x="40" y="19"/>
                      <a:pt x="39" y="19"/>
                    </a:cubicBezTo>
                    <a:cubicBezTo>
                      <a:pt x="39" y="19"/>
                      <a:pt x="37" y="19"/>
                      <a:pt x="37" y="19"/>
                    </a:cubicBezTo>
                    <a:cubicBezTo>
                      <a:pt x="36" y="19"/>
                      <a:pt x="36" y="18"/>
                      <a:pt x="36" y="18"/>
                    </a:cubicBezTo>
                    <a:cubicBezTo>
                      <a:pt x="35" y="18"/>
                      <a:pt x="34" y="18"/>
                      <a:pt x="33" y="18"/>
                    </a:cubicBezTo>
                    <a:cubicBezTo>
                      <a:pt x="33" y="17"/>
                      <a:pt x="32" y="17"/>
                      <a:pt x="32" y="17"/>
                    </a:cubicBezTo>
                    <a:cubicBezTo>
                      <a:pt x="31" y="17"/>
                      <a:pt x="31" y="17"/>
                      <a:pt x="31" y="17"/>
                    </a:cubicBezTo>
                    <a:cubicBezTo>
                      <a:pt x="30" y="17"/>
                      <a:pt x="30" y="17"/>
                      <a:pt x="30" y="18"/>
                    </a:cubicBezTo>
                    <a:cubicBezTo>
                      <a:pt x="30" y="18"/>
                      <a:pt x="30" y="19"/>
                      <a:pt x="29" y="19"/>
                    </a:cubicBezTo>
                    <a:cubicBezTo>
                      <a:pt x="28" y="19"/>
                      <a:pt x="28" y="19"/>
                      <a:pt x="27" y="19"/>
                    </a:cubicBezTo>
                    <a:cubicBezTo>
                      <a:pt x="27" y="20"/>
                      <a:pt x="27" y="21"/>
                      <a:pt x="26" y="20"/>
                    </a:cubicBezTo>
                    <a:cubicBezTo>
                      <a:pt x="26" y="20"/>
                      <a:pt x="26" y="18"/>
                      <a:pt x="26" y="17"/>
                    </a:cubicBezTo>
                    <a:cubicBezTo>
                      <a:pt x="26" y="17"/>
                      <a:pt x="26" y="16"/>
                      <a:pt x="26" y="15"/>
                    </a:cubicBezTo>
                    <a:cubicBezTo>
                      <a:pt x="26" y="15"/>
                      <a:pt x="25" y="14"/>
                      <a:pt x="26" y="13"/>
                    </a:cubicBezTo>
                    <a:cubicBezTo>
                      <a:pt x="26" y="13"/>
                      <a:pt x="26" y="13"/>
                      <a:pt x="26" y="12"/>
                    </a:cubicBezTo>
                    <a:cubicBezTo>
                      <a:pt x="26" y="11"/>
                      <a:pt x="25" y="10"/>
                      <a:pt x="25" y="10"/>
                    </a:cubicBezTo>
                    <a:cubicBezTo>
                      <a:pt x="26" y="9"/>
                      <a:pt x="26" y="9"/>
                      <a:pt x="26" y="9"/>
                    </a:cubicBezTo>
                    <a:cubicBezTo>
                      <a:pt x="26" y="8"/>
                      <a:pt x="27" y="7"/>
                      <a:pt x="26" y="7"/>
                    </a:cubicBezTo>
                    <a:cubicBezTo>
                      <a:pt x="25" y="7"/>
                      <a:pt x="24" y="7"/>
                      <a:pt x="23" y="7"/>
                    </a:cubicBezTo>
                    <a:cubicBezTo>
                      <a:pt x="22" y="8"/>
                      <a:pt x="21" y="8"/>
                      <a:pt x="21" y="8"/>
                    </a:cubicBezTo>
                    <a:cubicBezTo>
                      <a:pt x="21" y="7"/>
                      <a:pt x="21" y="6"/>
                      <a:pt x="21" y="6"/>
                    </a:cubicBezTo>
                    <a:cubicBezTo>
                      <a:pt x="21" y="6"/>
                      <a:pt x="21" y="5"/>
                      <a:pt x="21" y="5"/>
                    </a:cubicBezTo>
                    <a:cubicBezTo>
                      <a:pt x="21" y="4"/>
                      <a:pt x="21" y="3"/>
                      <a:pt x="21" y="2"/>
                    </a:cubicBezTo>
                    <a:cubicBezTo>
                      <a:pt x="21" y="2"/>
                      <a:pt x="19" y="1"/>
                      <a:pt x="19" y="1"/>
                    </a:cubicBezTo>
                    <a:cubicBezTo>
                      <a:pt x="19" y="1"/>
                      <a:pt x="18" y="2"/>
                      <a:pt x="17" y="2"/>
                    </a:cubicBezTo>
                    <a:cubicBezTo>
                      <a:pt x="17" y="1"/>
                      <a:pt x="17" y="1"/>
                      <a:pt x="17" y="0"/>
                    </a:cubicBezTo>
                    <a:cubicBezTo>
                      <a:pt x="17" y="0"/>
                      <a:pt x="17" y="0"/>
                      <a:pt x="16" y="0"/>
                    </a:cubicBezTo>
                    <a:cubicBezTo>
                      <a:pt x="15" y="0"/>
                      <a:pt x="14" y="1"/>
                      <a:pt x="14" y="1"/>
                    </a:cubicBezTo>
                    <a:cubicBezTo>
                      <a:pt x="14" y="2"/>
                      <a:pt x="14" y="2"/>
                      <a:pt x="14" y="3"/>
                    </a:cubicBezTo>
                    <a:cubicBezTo>
                      <a:pt x="14" y="3"/>
                      <a:pt x="13" y="3"/>
                      <a:pt x="13" y="3"/>
                    </a:cubicBezTo>
                    <a:cubicBezTo>
                      <a:pt x="12" y="3"/>
                      <a:pt x="12" y="3"/>
                      <a:pt x="11" y="4"/>
                    </a:cubicBezTo>
                    <a:cubicBezTo>
                      <a:pt x="11" y="4"/>
                      <a:pt x="11" y="6"/>
                      <a:pt x="10" y="6"/>
                    </a:cubicBezTo>
                    <a:cubicBezTo>
                      <a:pt x="10" y="6"/>
                      <a:pt x="9" y="7"/>
                      <a:pt x="8" y="7"/>
                    </a:cubicBezTo>
                    <a:cubicBezTo>
                      <a:pt x="8" y="7"/>
                      <a:pt x="7" y="7"/>
                      <a:pt x="6" y="7"/>
                    </a:cubicBezTo>
                    <a:cubicBezTo>
                      <a:pt x="6" y="7"/>
                      <a:pt x="5" y="7"/>
                      <a:pt x="4" y="8"/>
                    </a:cubicBezTo>
                    <a:cubicBezTo>
                      <a:pt x="4" y="8"/>
                      <a:pt x="4" y="10"/>
                      <a:pt x="4" y="11"/>
                    </a:cubicBezTo>
                    <a:cubicBezTo>
                      <a:pt x="4" y="11"/>
                      <a:pt x="3" y="12"/>
                      <a:pt x="3" y="12"/>
                    </a:cubicBezTo>
                    <a:cubicBezTo>
                      <a:pt x="3" y="13"/>
                      <a:pt x="4" y="14"/>
                      <a:pt x="4" y="14"/>
                    </a:cubicBezTo>
                    <a:cubicBezTo>
                      <a:pt x="3" y="15"/>
                      <a:pt x="2" y="15"/>
                      <a:pt x="1" y="16"/>
                    </a:cubicBezTo>
                    <a:cubicBezTo>
                      <a:pt x="0" y="17"/>
                      <a:pt x="1" y="17"/>
                      <a:pt x="2" y="17"/>
                    </a:cubicBezTo>
                    <a:cubicBezTo>
                      <a:pt x="2" y="17"/>
                      <a:pt x="3" y="17"/>
                      <a:pt x="4" y="19"/>
                    </a:cubicBezTo>
                    <a:cubicBezTo>
                      <a:pt x="5" y="22"/>
                      <a:pt x="6" y="21"/>
                      <a:pt x="6" y="22"/>
                    </a:cubicBezTo>
                    <a:cubicBezTo>
                      <a:pt x="6" y="22"/>
                      <a:pt x="7" y="24"/>
                      <a:pt x="8" y="25"/>
                    </a:cubicBezTo>
                    <a:cubicBezTo>
                      <a:pt x="8" y="26"/>
                      <a:pt x="10" y="27"/>
                      <a:pt x="10" y="27"/>
                    </a:cubicBezTo>
                    <a:cubicBezTo>
                      <a:pt x="10" y="27"/>
                      <a:pt x="10" y="28"/>
                      <a:pt x="10" y="29"/>
                    </a:cubicBezTo>
                    <a:cubicBezTo>
                      <a:pt x="11" y="29"/>
                      <a:pt x="12" y="30"/>
                      <a:pt x="12" y="30"/>
                    </a:cubicBezTo>
                    <a:cubicBezTo>
                      <a:pt x="12" y="31"/>
                      <a:pt x="11" y="31"/>
                      <a:pt x="10" y="32"/>
                    </a:cubicBezTo>
                    <a:cubicBezTo>
                      <a:pt x="10" y="32"/>
                      <a:pt x="10" y="33"/>
                      <a:pt x="10" y="33"/>
                    </a:cubicBezTo>
                    <a:cubicBezTo>
                      <a:pt x="10" y="34"/>
                      <a:pt x="10" y="34"/>
                      <a:pt x="10" y="35"/>
                    </a:cubicBezTo>
                    <a:cubicBezTo>
                      <a:pt x="10" y="36"/>
                      <a:pt x="10" y="36"/>
                      <a:pt x="10" y="37"/>
                    </a:cubicBezTo>
                    <a:cubicBezTo>
                      <a:pt x="9" y="37"/>
                      <a:pt x="9" y="38"/>
                      <a:pt x="9" y="39"/>
                    </a:cubicBezTo>
                    <a:cubicBezTo>
                      <a:pt x="9" y="39"/>
                      <a:pt x="10" y="41"/>
                      <a:pt x="11" y="42"/>
                    </a:cubicBezTo>
                    <a:cubicBezTo>
                      <a:pt x="12" y="43"/>
                      <a:pt x="14" y="44"/>
                      <a:pt x="15" y="46"/>
                    </a:cubicBezTo>
                    <a:cubicBezTo>
                      <a:pt x="16" y="47"/>
                      <a:pt x="16" y="48"/>
                      <a:pt x="16" y="50"/>
                    </a:cubicBezTo>
                    <a:cubicBezTo>
                      <a:pt x="16" y="52"/>
                      <a:pt x="16" y="52"/>
                      <a:pt x="16" y="52"/>
                    </a:cubicBezTo>
                    <a:cubicBezTo>
                      <a:pt x="17" y="53"/>
                      <a:pt x="17" y="54"/>
                      <a:pt x="18" y="56"/>
                    </a:cubicBezTo>
                    <a:cubicBezTo>
                      <a:pt x="18" y="57"/>
                      <a:pt x="18" y="58"/>
                      <a:pt x="18" y="59"/>
                    </a:cubicBezTo>
                    <a:cubicBezTo>
                      <a:pt x="18" y="60"/>
                      <a:pt x="18" y="61"/>
                      <a:pt x="18" y="61"/>
                    </a:cubicBezTo>
                    <a:cubicBezTo>
                      <a:pt x="18" y="62"/>
                      <a:pt x="18" y="62"/>
                      <a:pt x="18" y="63"/>
                    </a:cubicBezTo>
                    <a:cubicBezTo>
                      <a:pt x="17" y="63"/>
                      <a:pt x="17" y="65"/>
                      <a:pt x="17" y="66"/>
                    </a:cubicBezTo>
                    <a:cubicBezTo>
                      <a:pt x="16" y="66"/>
                      <a:pt x="15" y="67"/>
                      <a:pt x="15" y="68"/>
                    </a:cubicBezTo>
                    <a:cubicBezTo>
                      <a:pt x="15" y="68"/>
                      <a:pt x="14" y="69"/>
                      <a:pt x="14" y="70"/>
                    </a:cubicBezTo>
                    <a:cubicBezTo>
                      <a:pt x="14" y="71"/>
                      <a:pt x="13" y="73"/>
                      <a:pt x="13" y="73"/>
                    </a:cubicBezTo>
                    <a:cubicBezTo>
                      <a:pt x="13" y="73"/>
                      <a:pt x="13" y="73"/>
                      <a:pt x="13" y="73"/>
                    </a:cubicBezTo>
                    <a:cubicBezTo>
                      <a:pt x="13" y="74"/>
                      <a:pt x="13" y="74"/>
                      <a:pt x="13" y="74"/>
                    </a:cubicBezTo>
                    <a:cubicBezTo>
                      <a:pt x="13" y="75"/>
                      <a:pt x="13" y="75"/>
                      <a:pt x="13" y="76"/>
                    </a:cubicBezTo>
                    <a:cubicBezTo>
                      <a:pt x="13" y="76"/>
                      <a:pt x="13" y="76"/>
                      <a:pt x="13" y="77"/>
                    </a:cubicBezTo>
                    <a:cubicBezTo>
                      <a:pt x="13" y="77"/>
                      <a:pt x="13" y="77"/>
                      <a:pt x="13" y="77"/>
                    </a:cubicBezTo>
                    <a:cubicBezTo>
                      <a:pt x="13" y="77"/>
                      <a:pt x="12" y="78"/>
                      <a:pt x="12" y="78"/>
                    </a:cubicBezTo>
                    <a:cubicBezTo>
                      <a:pt x="12" y="78"/>
                      <a:pt x="12" y="79"/>
                      <a:pt x="12" y="80"/>
                    </a:cubicBezTo>
                    <a:cubicBezTo>
                      <a:pt x="12" y="81"/>
                      <a:pt x="11" y="80"/>
                      <a:pt x="11" y="81"/>
                    </a:cubicBezTo>
                    <a:cubicBezTo>
                      <a:pt x="11" y="82"/>
                      <a:pt x="11" y="83"/>
                      <a:pt x="11" y="84"/>
                    </a:cubicBezTo>
                    <a:cubicBezTo>
                      <a:pt x="11" y="85"/>
                      <a:pt x="11" y="85"/>
                      <a:pt x="12" y="86"/>
                    </a:cubicBezTo>
                    <a:cubicBezTo>
                      <a:pt x="13" y="87"/>
                      <a:pt x="13" y="86"/>
                      <a:pt x="13" y="85"/>
                    </a:cubicBezTo>
                    <a:cubicBezTo>
                      <a:pt x="13" y="85"/>
                      <a:pt x="14" y="85"/>
                      <a:pt x="14" y="85"/>
                    </a:cubicBezTo>
                    <a:cubicBezTo>
                      <a:pt x="15" y="86"/>
                      <a:pt x="14" y="86"/>
                      <a:pt x="15" y="87"/>
                    </a:cubicBezTo>
                    <a:cubicBezTo>
                      <a:pt x="16" y="87"/>
                      <a:pt x="16" y="87"/>
                      <a:pt x="16" y="88"/>
                    </a:cubicBezTo>
                    <a:cubicBezTo>
                      <a:pt x="16" y="88"/>
                      <a:pt x="17" y="89"/>
                      <a:pt x="17" y="89"/>
                    </a:cubicBezTo>
                    <a:cubicBezTo>
                      <a:pt x="17" y="89"/>
                      <a:pt x="18" y="90"/>
                      <a:pt x="18" y="90"/>
                    </a:cubicBezTo>
                    <a:cubicBezTo>
                      <a:pt x="19" y="90"/>
                      <a:pt x="19" y="91"/>
                      <a:pt x="19" y="91"/>
                    </a:cubicBezTo>
                    <a:cubicBezTo>
                      <a:pt x="20" y="92"/>
                      <a:pt x="19" y="92"/>
                      <a:pt x="20" y="92"/>
                    </a:cubicBezTo>
                    <a:cubicBezTo>
                      <a:pt x="21" y="93"/>
                      <a:pt x="21" y="93"/>
                      <a:pt x="22" y="94"/>
                    </a:cubicBezTo>
                    <a:cubicBezTo>
                      <a:pt x="22" y="94"/>
                      <a:pt x="21" y="94"/>
                      <a:pt x="21" y="95"/>
                    </a:cubicBezTo>
                    <a:cubicBezTo>
                      <a:pt x="21" y="95"/>
                      <a:pt x="23" y="96"/>
                      <a:pt x="23" y="97"/>
                    </a:cubicBezTo>
                    <a:cubicBezTo>
                      <a:pt x="24" y="97"/>
                      <a:pt x="24" y="98"/>
                      <a:pt x="25" y="98"/>
                    </a:cubicBezTo>
                    <a:cubicBezTo>
                      <a:pt x="25" y="98"/>
                      <a:pt x="25" y="97"/>
                      <a:pt x="25" y="97"/>
                    </a:cubicBezTo>
                    <a:cubicBezTo>
                      <a:pt x="26" y="96"/>
                      <a:pt x="26" y="95"/>
                      <a:pt x="27" y="96"/>
                    </a:cubicBezTo>
                    <a:cubicBezTo>
                      <a:pt x="28" y="96"/>
                      <a:pt x="28" y="97"/>
                      <a:pt x="29" y="97"/>
                    </a:cubicBezTo>
                    <a:cubicBezTo>
                      <a:pt x="29" y="97"/>
                      <a:pt x="29" y="98"/>
                      <a:pt x="30" y="98"/>
                    </a:cubicBezTo>
                    <a:cubicBezTo>
                      <a:pt x="31" y="98"/>
                      <a:pt x="32" y="98"/>
                      <a:pt x="32" y="99"/>
                    </a:cubicBezTo>
                    <a:cubicBezTo>
                      <a:pt x="32" y="99"/>
                      <a:pt x="32" y="100"/>
                      <a:pt x="32" y="100"/>
                    </a:cubicBezTo>
                    <a:cubicBezTo>
                      <a:pt x="31" y="101"/>
                      <a:pt x="31" y="101"/>
                      <a:pt x="31" y="102"/>
                    </a:cubicBezTo>
                    <a:cubicBezTo>
                      <a:pt x="31" y="102"/>
                      <a:pt x="31" y="103"/>
                      <a:pt x="32" y="103"/>
                    </a:cubicBezTo>
                    <a:cubicBezTo>
                      <a:pt x="33" y="103"/>
                      <a:pt x="35" y="102"/>
                      <a:pt x="35" y="102"/>
                    </a:cubicBezTo>
                    <a:cubicBezTo>
                      <a:pt x="35" y="102"/>
                      <a:pt x="36" y="102"/>
                      <a:pt x="36" y="102"/>
                    </a:cubicBezTo>
                    <a:cubicBezTo>
                      <a:pt x="37" y="102"/>
                      <a:pt x="37" y="102"/>
                      <a:pt x="37" y="102"/>
                    </a:cubicBezTo>
                    <a:cubicBezTo>
                      <a:pt x="38" y="102"/>
                      <a:pt x="38" y="101"/>
                      <a:pt x="38" y="100"/>
                    </a:cubicBezTo>
                    <a:cubicBezTo>
                      <a:pt x="38" y="100"/>
                      <a:pt x="38" y="100"/>
                      <a:pt x="38" y="100"/>
                    </a:cubicBezTo>
                    <a:cubicBezTo>
                      <a:pt x="37" y="100"/>
                      <a:pt x="37" y="99"/>
                      <a:pt x="37" y="99"/>
                    </a:cubicBezTo>
                    <a:cubicBezTo>
                      <a:pt x="36" y="99"/>
                      <a:pt x="36" y="98"/>
                      <a:pt x="35" y="98"/>
                    </a:cubicBezTo>
                    <a:cubicBezTo>
                      <a:pt x="35" y="97"/>
                      <a:pt x="35" y="96"/>
                      <a:pt x="35" y="96"/>
                    </a:cubicBezTo>
                    <a:cubicBezTo>
                      <a:pt x="35" y="96"/>
                      <a:pt x="34" y="95"/>
                      <a:pt x="33" y="95"/>
                    </a:cubicBezTo>
                    <a:cubicBezTo>
                      <a:pt x="32" y="95"/>
                      <a:pt x="32" y="95"/>
                      <a:pt x="32" y="95"/>
                    </a:cubicBezTo>
                    <a:cubicBezTo>
                      <a:pt x="31" y="95"/>
                      <a:pt x="31" y="95"/>
                      <a:pt x="30" y="94"/>
                    </a:cubicBezTo>
                    <a:cubicBezTo>
                      <a:pt x="30" y="94"/>
                      <a:pt x="29" y="93"/>
                      <a:pt x="28" y="93"/>
                    </a:cubicBezTo>
                    <a:cubicBezTo>
                      <a:pt x="28" y="92"/>
                      <a:pt x="28" y="92"/>
                      <a:pt x="28" y="92"/>
                    </a:cubicBezTo>
                    <a:cubicBezTo>
                      <a:pt x="28" y="91"/>
                      <a:pt x="27" y="91"/>
                      <a:pt x="27" y="91"/>
                    </a:cubicBezTo>
                    <a:cubicBezTo>
                      <a:pt x="27" y="91"/>
                      <a:pt x="27" y="92"/>
                      <a:pt x="27" y="92"/>
                    </a:cubicBezTo>
                    <a:cubicBezTo>
                      <a:pt x="27" y="92"/>
                      <a:pt x="26" y="92"/>
                      <a:pt x="26" y="92"/>
                    </a:cubicBezTo>
                    <a:cubicBezTo>
                      <a:pt x="25" y="91"/>
                      <a:pt x="25" y="91"/>
                      <a:pt x="25" y="91"/>
                    </a:cubicBezTo>
                    <a:cubicBezTo>
                      <a:pt x="25" y="90"/>
                      <a:pt x="26" y="90"/>
                      <a:pt x="27" y="90"/>
                    </a:cubicBezTo>
                    <a:cubicBezTo>
                      <a:pt x="27" y="90"/>
                      <a:pt x="27" y="90"/>
                      <a:pt x="27" y="89"/>
                    </a:cubicBezTo>
                    <a:cubicBezTo>
                      <a:pt x="27" y="89"/>
                      <a:pt x="27" y="88"/>
                      <a:pt x="27" y="87"/>
                    </a:cubicBezTo>
                    <a:cubicBezTo>
                      <a:pt x="27" y="87"/>
                      <a:pt x="27" y="87"/>
                      <a:pt x="26" y="86"/>
                    </a:cubicBezTo>
                    <a:cubicBezTo>
                      <a:pt x="26" y="86"/>
                      <a:pt x="26" y="86"/>
                      <a:pt x="26" y="86"/>
                    </a:cubicBezTo>
                    <a:cubicBezTo>
                      <a:pt x="26" y="86"/>
                      <a:pt x="26" y="85"/>
                      <a:pt x="26" y="85"/>
                    </a:cubicBezTo>
                    <a:cubicBezTo>
                      <a:pt x="26" y="85"/>
                      <a:pt x="26" y="85"/>
                      <a:pt x="25" y="84"/>
                    </a:cubicBezTo>
                    <a:cubicBezTo>
                      <a:pt x="25" y="83"/>
                      <a:pt x="25" y="83"/>
                      <a:pt x="25" y="84"/>
                    </a:cubicBezTo>
                    <a:cubicBezTo>
                      <a:pt x="25" y="84"/>
                      <a:pt x="24" y="84"/>
                      <a:pt x="24" y="84"/>
                    </a:cubicBezTo>
                    <a:cubicBezTo>
                      <a:pt x="24" y="84"/>
                      <a:pt x="23" y="84"/>
                      <a:pt x="23" y="83"/>
                    </a:cubicBezTo>
                    <a:cubicBezTo>
                      <a:pt x="23" y="83"/>
                      <a:pt x="23" y="83"/>
                      <a:pt x="23" y="83"/>
                    </a:cubicBezTo>
                    <a:cubicBezTo>
                      <a:pt x="23" y="83"/>
                      <a:pt x="23" y="82"/>
                      <a:pt x="23" y="81"/>
                    </a:cubicBezTo>
                    <a:cubicBezTo>
                      <a:pt x="23" y="81"/>
                      <a:pt x="22" y="81"/>
                      <a:pt x="22" y="81"/>
                    </a:cubicBezTo>
                    <a:cubicBezTo>
                      <a:pt x="22" y="81"/>
                      <a:pt x="22" y="80"/>
                      <a:pt x="22" y="79"/>
                    </a:cubicBezTo>
                    <a:cubicBezTo>
                      <a:pt x="22" y="79"/>
                      <a:pt x="21" y="79"/>
                      <a:pt x="21" y="78"/>
                    </a:cubicBezTo>
                    <a:cubicBezTo>
                      <a:pt x="21" y="78"/>
                      <a:pt x="20" y="78"/>
                      <a:pt x="20" y="79"/>
                    </a:cubicBezTo>
                    <a:cubicBezTo>
                      <a:pt x="19" y="79"/>
                      <a:pt x="19" y="80"/>
                      <a:pt x="18" y="80"/>
                    </a:cubicBezTo>
                    <a:cubicBezTo>
                      <a:pt x="18" y="80"/>
                      <a:pt x="18" y="79"/>
                      <a:pt x="18" y="79"/>
                    </a:cubicBezTo>
                    <a:cubicBezTo>
                      <a:pt x="18" y="78"/>
                      <a:pt x="19" y="78"/>
                      <a:pt x="18" y="78"/>
                    </a:cubicBezTo>
                    <a:cubicBezTo>
                      <a:pt x="18" y="77"/>
                      <a:pt x="18" y="77"/>
                      <a:pt x="18" y="77"/>
                    </a:cubicBezTo>
                    <a:cubicBezTo>
                      <a:pt x="18" y="77"/>
                      <a:pt x="17" y="76"/>
                      <a:pt x="17" y="76"/>
                    </a:cubicBezTo>
                    <a:cubicBezTo>
                      <a:pt x="17" y="76"/>
                      <a:pt x="17" y="75"/>
                      <a:pt x="17" y="75"/>
                    </a:cubicBezTo>
                    <a:cubicBezTo>
                      <a:pt x="17" y="74"/>
                      <a:pt x="17" y="74"/>
                      <a:pt x="17" y="74"/>
                    </a:cubicBezTo>
                    <a:cubicBezTo>
                      <a:pt x="17" y="74"/>
                      <a:pt x="17" y="73"/>
                      <a:pt x="17" y="73"/>
                    </a:cubicBezTo>
                    <a:cubicBezTo>
                      <a:pt x="18" y="73"/>
                      <a:pt x="17" y="72"/>
                      <a:pt x="17" y="72"/>
                    </a:cubicBezTo>
                    <a:cubicBezTo>
                      <a:pt x="17" y="72"/>
                      <a:pt x="17" y="72"/>
                      <a:pt x="17" y="72"/>
                    </a:cubicBezTo>
                    <a:cubicBezTo>
                      <a:pt x="17" y="72"/>
                      <a:pt x="17" y="71"/>
                      <a:pt x="17" y="71"/>
                    </a:cubicBezTo>
                    <a:cubicBezTo>
                      <a:pt x="17" y="71"/>
                      <a:pt x="17" y="70"/>
                      <a:pt x="17" y="70"/>
                    </a:cubicBezTo>
                    <a:cubicBezTo>
                      <a:pt x="17" y="70"/>
                      <a:pt x="17" y="69"/>
                      <a:pt x="18" y="69"/>
                    </a:cubicBezTo>
                    <a:cubicBezTo>
                      <a:pt x="18" y="69"/>
                      <a:pt x="19" y="68"/>
                      <a:pt x="19" y="67"/>
                    </a:cubicBezTo>
                    <a:cubicBezTo>
                      <a:pt x="19" y="67"/>
                      <a:pt x="19" y="66"/>
                      <a:pt x="19" y="66"/>
                    </a:cubicBezTo>
                    <a:cubicBezTo>
                      <a:pt x="19" y="65"/>
                      <a:pt x="19" y="64"/>
                      <a:pt x="19" y="64"/>
                    </a:cubicBezTo>
                    <a:cubicBezTo>
                      <a:pt x="19" y="63"/>
                      <a:pt x="20" y="62"/>
                      <a:pt x="20" y="62"/>
                    </a:cubicBezTo>
                    <a:cubicBezTo>
                      <a:pt x="20" y="61"/>
                      <a:pt x="20" y="61"/>
                      <a:pt x="20" y="60"/>
                    </a:cubicBezTo>
                    <a:cubicBezTo>
                      <a:pt x="21" y="60"/>
                      <a:pt x="21" y="60"/>
                      <a:pt x="21" y="59"/>
                    </a:cubicBezTo>
                    <a:cubicBezTo>
                      <a:pt x="21" y="59"/>
                      <a:pt x="21" y="59"/>
                      <a:pt x="21" y="58"/>
                    </a:cubicBezTo>
                    <a:cubicBezTo>
                      <a:pt x="22" y="58"/>
                      <a:pt x="22" y="57"/>
                      <a:pt x="22" y="57"/>
                    </a:cubicBezTo>
                    <a:cubicBezTo>
                      <a:pt x="22" y="57"/>
                      <a:pt x="22" y="56"/>
                      <a:pt x="21" y="56"/>
                    </a:cubicBezTo>
                    <a:cubicBezTo>
                      <a:pt x="21" y="56"/>
                      <a:pt x="21" y="55"/>
                      <a:pt x="21" y="55"/>
                    </a:cubicBezTo>
                    <a:cubicBezTo>
                      <a:pt x="21" y="55"/>
                      <a:pt x="21" y="54"/>
                      <a:pt x="22" y="54"/>
                    </a:cubicBezTo>
                    <a:cubicBezTo>
                      <a:pt x="22" y="53"/>
                      <a:pt x="22" y="53"/>
                      <a:pt x="22" y="53"/>
                    </a:cubicBezTo>
                    <a:cubicBezTo>
                      <a:pt x="22" y="52"/>
                      <a:pt x="22" y="52"/>
                      <a:pt x="22" y="52"/>
                    </a:cubicBezTo>
                    <a:cubicBezTo>
                      <a:pt x="22" y="52"/>
                      <a:pt x="21" y="51"/>
                      <a:pt x="21" y="51"/>
                    </a:cubicBezTo>
                    <a:cubicBezTo>
                      <a:pt x="21" y="51"/>
                      <a:pt x="21" y="51"/>
                      <a:pt x="21" y="50"/>
                    </a:cubicBezTo>
                    <a:cubicBezTo>
                      <a:pt x="21" y="50"/>
                      <a:pt x="22" y="50"/>
                      <a:pt x="23" y="50"/>
                    </a:cubicBezTo>
                    <a:cubicBezTo>
                      <a:pt x="23" y="50"/>
                      <a:pt x="24" y="50"/>
                      <a:pt x="24" y="50"/>
                    </a:cubicBezTo>
                    <a:cubicBezTo>
                      <a:pt x="25" y="50"/>
                      <a:pt x="26" y="50"/>
                      <a:pt x="26" y="50"/>
                    </a:cubicBezTo>
                    <a:cubicBezTo>
                      <a:pt x="27" y="50"/>
                      <a:pt x="27" y="50"/>
                      <a:pt x="27" y="51"/>
                    </a:cubicBezTo>
                    <a:cubicBezTo>
                      <a:pt x="28" y="51"/>
                      <a:pt x="27" y="51"/>
                      <a:pt x="27" y="52"/>
                    </a:cubicBezTo>
                    <a:cubicBezTo>
                      <a:pt x="27" y="52"/>
                      <a:pt x="27" y="52"/>
                      <a:pt x="27" y="53"/>
                    </a:cubicBezTo>
                    <a:cubicBezTo>
                      <a:pt x="27" y="53"/>
                      <a:pt x="28" y="54"/>
                      <a:pt x="28" y="54"/>
                    </a:cubicBezTo>
                    <a:cubicBezTo>
                      <a:pt x="28" y="54"/>
                      <a:pt x="27" y="55"/>
                      <a:pt x="27" y="55"/>
                    </a:cubicBezTo>
                    <a:cubicBezTo>
                      <a:pt x="27" y="55"/>
                      <a:pt x="27" y="55"/>
                      <a:pt x="28" y="55"/>
                    </a:cubicBezTo>
                    <a:cubicBezTo>
                      <a:pt x="28" y="55"/>
                      <a:pt x="29" y="56"/>
                      <a:pt x="29" y="56"/>
                    </a:cubicBezTo>
                    <a:cubicBezTo>
                      <a:pt x="29" y="56"/>
                      <a:pt x="29" y="56"/>
                      <a:pt x="30" y="56"/>
                    </a:cubicBezTo>
                    <a:cubicBezTo>
                      <a:pt x="30" y="55"/>
                      <a:pt x="31" y="56"/>
                      <a:pt x="31" y="56"/>
                    </a:cubicBezTo>
                    <a:cubicBezTo>
                      <a:pt x="31" y="56"/>
                      <a:pt x="32" y="56"/>
                      <a:pt x="33" y="56"/>
                    </a:cubicBezTo>
                    <a:cubicBezTo>
                      <a:pt x="33" y="56"/>
                      <a:pt x="33" y="56"/>
                      <a:pt x="33" y="55"/>
                    </a:cubicBezTo>
                    <a:cubicBezTo>
                      <a:pt x="33" y="55"/>
                      <a:pt x="34" y="55"/>
                      <a:pt x="34" y="55"/>
                    </a:cubicBezTo>
                    <a:cubicBezTo>
                      <a:pt x="34" y="56"/>
                      <a:pt x="35" y="56"/>
                      <a:pt x="35" y="57"/>
                    </a:cubicBezTo>
                    <a:cubicBezTo>
                      <a:pt x="36" y="57"/>
                      <a:pt x="38" y="59"/>
                      <a:pt x="38" y="59"/>
                    </a:cubicBezTo>
                    <a:cubicBezTo>
                      <a:pt x="38" y="59"/>
                      <a:pt x="39" y="59"/>
                      <a:pt x="39" y="60"/>
                    </a:cubicBezTo>
                    <a:cubicBezTo>
                      <a:pt x="39" y="60"/>
                      <a:pt x="39" y="59"/>
                      <a:pt x="40" y="59"/>
                    </a:cubicBezTo>
                    <a:cubicBezTo>
                      <a:pt x="40" y="59"/>
                      <a:pt x="40" y="58"/>
                      <a:pt x="40" y="57"/>
                    </a:cubicBezTo>
                    <a:cubicBezTo>
                      <a:pt x="40" y="57"/>
                      <a:pt x="40" y="54"/>
                      <a:pt x="39" y="54"/>
                    </a:cubicBezTo>
                    <a:cubicBezTo>
                      <a:pt x="39" y="54"/>
                      <a:pt x="38" y="53"/>
                      <a:pt x="38" y="52"/>
                    </a:cubicBezTo>
                    <a:cubicBezTo>
                      <a:pt x="38" y="52"/>
                      <a:pt x="38" y="50"/>
                      <a:pt x="38" y="49"/>
                    </a:cubicBezTo>
                    <a:cubicBezTo>
                      <a:pt x="38" y="49"/>
                      <a:pt x="38" y="48"/>
                      <a:pt x="39" y="48"/>
                    </a:cubicBezTo>
                    <a:cubicBezTo>
                      <a:pt x="39" y="47"/>
                      <a:pt x="39" y="46"/>
                      <a:pt x="40" y="45"/>
                    </a:cubicBezTo>
                    <a:cubicBezTo>
                      <a:pt x="40" y="44"/>
                      <a:pt x="41" y="43"/>
                      <a:pt x="42" y="43"/>
                    </a:cubicBezTo>
                    <a:cubicBezTo>
                      <a:pt x="42" y="43"/>
                      <a:pt x="43" y="43"/>
                      <a:pt x="44" y="43"/>
                    </a:cubicBezTo>
                    <a:cubicBezTo>
                      <a:pt x="45" y="43"/>
                      <a:pt x="46" y="42"/>
                      <a:pt x="46" y="42"/>
                    </a:cubicBezTo>
                    <a:cubicBezTo>
                      <a:pt x="47" y="42"/>
                      <a:pt x="48" y="43"/>
                      <a:pt x="48" y="43"/>
                    </a:cubicBezTo>
                    <a:cubicBezTo>
                      <a:pt x="49" y="43"/>
                      <a:pt x="50" y="42"/>
                      <a:pt x="50" y="42"/>
                    </a:cubicBezTo>
                    <a:cubicBezTo>
                      <a:pt x="51" y="42"/>
                      <a:pt x="52" y="43"/>
                      <a:pt x="52" y="43"/>
                    </a:cubicBezTo>
                    <a:cubicBezTo>
                      <a:pt x="53" y="43"/>
                      <a:pt x="54" y="42"/>
                      <a:pt x="54" y="42"/>
                    </a:cubicBezTo>
                    <a:cubicBezTo>
                      <a:pt x="55" y="42"/>
                      <a:pt x="55" y="43"/>
                      <a:pt x="56" y="43"/>
                    </a:cubicBezTo>
                    <a:cubicBezTo>
                      <a:pt x="56" y="43"/>
                      <a:pt x="57" y="43"/>
                      <a:pt x="57" y="43"/>
                    </a:cubicBezTo>
                    <a:cubicBezTo>
                      <a:pt x="58" y="42"/>
                      <a:pt x="58" y="42"/>
                      <a:pt x="58" y="42"/>
                    </a:cubicBezTo>
                    <a:cubicBezTo>
                      <a:pt x="58" y="42"/>
                      <a:pt x="59" y="42"/>
                      <a:pt x="59" y="41"/>
                    </a:cubicBezTo>
                    <a:cubicBezTo>
                      <a:pt x="59" y="41"/>
                      <a:pt x="59" y="39"/>
                      <a:pt x="59" y="39"/>
                    </a:cubicBezTo>
                    <a:cubicBezTo>
                      <a:pt x="58" y="39"/>
                      <a:pt x="58" y="38"/>
                      <a:pt x="58" y="37"/>
                    </a:cubicBezTo>
                    <a:cubicBezTo>
                      <a:pt x="59" y="37"/>
                      <a:pt x="59" y="36"/>
                      <a:pt x="59" y="36"/>
                    </a:cubicBezTo>
                    <a:cubicBezTo>
                      <a:pt x="59" y="36"/>
                      <a:pt x="59" y="35"/>
                      <a:pt x="59" y="35"/>
                    </a:cubicBezTo>
                    <a:cubicBezTo>
                      <a:pt x="59" y="35"/>
                      <a:pt x="59" y="34"/>
                      <a:pt x="58" y="3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39" name="Freeform 831">
                <a:extLst>
                  <a:ext uri="{FF2B5EF4-FFF2-40B4-BE49-F238E27FC236}">
                    <a16:creationId xmlns:a16="http://schemas.microsoft.com/office/drawing/2014/main" id="{0130BBBD-3DC8-6854-7C94-197240CE5331}"/>
                  </a:ext>
                </a:extLst>
              </p:cNvPr>
              <p:cNvSpPr>
                <a:spLocks/>
              </p:cNvSpPr>
              <p:nvPr/>
            </p:nvSpPr>
            <p:spPr bwMode="auto">
              <a:xfrm>
                <a:off x="7278688" y="3617913"/>
                <a:ext cx="220662" cy="157163"/>
              </a:xfrm>
              <a:custGeom>
                <a:avLst/>
                <a:gdLst>
                  <a:gd name="T0" fmla="*/ 51 w 53"/>
                  <a:gd name="T1" fmla="*/ 26 h 38"/>
                  <a:gd name="T2" fmla="*/ 48 w 53"/>
                  <a:gd name="T3" fmla="*/ 22 h 38"/>
                  <a:gd name="T4" fmla="*/ 44 w 53"/>
                  <a:gd name="T5" fmla="*/ 22 h 38"/>
                  <a:gd name="T6" fmla="*/ 44 w 53"/>
                  <a:gd name="T7" fmla="*/ 18 h 38"/>
                  <a:gd name="T8" fmla="*/ 42 w 53"/>
                  <a:gd name="T9" fmla="*/ 14 h 38"/>
                  <a:gd name="T10" fmla="*/ 38 w 53"/>
                  <a:gd name="T11" fmla="*/ 15 h 38"/>
                  <a:gd name="T12" fmla="*/ 35 w 53"/>
                  <a:gd name="T13" fmla="*/ 15 h 38"/>
                  <a:gd name="T14" fmla="*/ 32 w 53"/>
                  <a:gd name="T15" fmla="*/ 15 h 38"/>
                  <a:gd name="T16" fmla="*/ 30 w 53"/>
                  <a:gd name="T17" fmla="*/ 14 h 38"/>
                  <a:gd name="T18" fmla="*/ 28 w 53"/>
                  <a:gd name="T19" fmla="*/ 13 h 38"/>
                  <a:gd name="T20" fmla="*/ 25 w 53"/>
                  <a:gd name="T21" fmla="*/ 14 h 38"/>
                  <a:gd name="T22" fmla="*/ 22 w 53"/>
                  <a:gd name="T23" fmla="*/ 13 h 38"/>
                  <a:gd name="T24" fmla="*/ 14 w 53"/>
                  <a:gd name="T25" fmla="*/ 13 h 38"/>
                  <a:gd name="T26" fmla="*/ 13 w 53"/>
                  <a:gd name="T27" fmla="*/ 10 h 38"/>
                  <a:gd name="T28" fmla="*/ 14 w 53"/>
                  <a:gd name="T29" fmla="*/ 9 h 38"/>
                  <a:gd name="T30" fmla="*/ 17 w 53"/>
                  <a:gd name="T31" fmla="*/ 8 h 38"/>
                  <a:gd name="T32" fmla="*/ 20 w 53"/>
                  <a:gd name="T33" fmla="*/ 9 h 38"/>
                  <a:gd name="T34" fmla="*/ 22 w 53"/>
                  <a:gd name="T35" fmla="*/ 9 h 38"/>
                  <a:gd name="T36" fmla="*/ 22 w 53"/>
                  <a:gd name="T37" fmla="*/ 7 h 38"/>
                  <a:gd name="T38" fmla="*/ 21 w 53"/>
                  <a:gd name="T39" fmla="*/ 5 h 38"/>
                  <a:gd name="T40" fmla="*/ 22 w 53"/>
                  <a:gd name="T41" fmla="*/ 2 h 38"/>
                  <a:gd name="T42" fmla="*/ 21 w 53"/>
                  <a:gd name="T43" fmla="*/ 1 h 38"/>
                  <a:gd name="T44" fmla="*/ 20 w 53"/>
                  <a:gd name="T45" fmla="*/ 1 h 38"/>
                  <a:gd name="T46" fmla="*/ 15 w 53"/>
                  <a:gd name="T47" fmla="*/ 3 h 38"/>
                  <a:gd name="T48" fmla="*/ 13 w 53"/>
                  <a:gd name="T49" fmla="*/ 3 h 38"/>
                  <a:gd name="T50" fmla="*/ 12 w 53"/>
                  <a:gd name="T51" fmla="*/ 4 h 38"/>
                  <a:gd name="T52" fmla="*/ 13 w 53"/>
                  <a:gd name="T53" fmla="*/ 7 h 38"/>
                  <a:gd name="T54" fmla="*/ 10 w 53"/>
                  <a:gd name="T55" fmla="*/ 8 h 38"/>
                  <a:gd name="T56" fmla="*/ 10 w 53"/>
                  <a:gd name="T57" fmla="*/ 9 h 38"/>
                  <a:gd name="T58" fmla="*/ 9 w 53"/>
                  <a:gd name="T59" fmla="*/ 11 h 38"/>
                  <a:gd name="T60" fmla="*/ 7 w 53"/>
                  <a:gd name="T61" fmla="*/ 13 h 38"/>
                  <a:gd name="T62" fmla="*/ 4 w 53"/>
                  <a:gd name="T63" fmla="*/ 12 h 38"/>
                  <a:gd name="T64" fmla="*/ 1 w 53"/>
                  <a:gd name="T65" fmla="*/ 13 h 38"/>
                  <a:gd name="T66" fmla="*/ 0 w 53"/>
                  <a:gd name="T67" fmla="*/ 16 h 38"/>
                  <a:gd name="T68" fmla="*/ 2 w 53"/>
                  <a:gd name="T69" fmla="*/ 18 h 38"/>
                  <a:gd name="T70" fmla="*/ 5 w 53"/>
                  <a:gd name="T71" fmla="*/ 18 h 38"/>
                  <a:gd name="T72" fmla="*/ 4 w 53"/>
                  <a:gd name="T73" fmla="*/ 20 h 38"/>
                  <a:gd name="T74" fmla="*/ 7 w 53"/>
                  <a:gd name="T75" fmla="*/ 25 h 38"/>
                  <a:gd name="T76" fmla="*/ 6 w 53"/>
                  <a:gd name="T77" fmla="*/ 27 h 38"/>
                  <a:gd name="T78" fmla="*/ 4 w 53"/>
                  <a:gd name="T79" fmla="*/ 30 h 38"/>
                  <a:gd name="T80" fmla="*/ 3 w 53"/>
                  <a:gd name="T81" fmla="*/ 34 h 38"/>
                  <a:gd name="T82" fmla="*/ 7 w 53"/>
                  <a:gd name="T83" fmla="*/ 35 h 38"/>
                  <a:gd name="T84" fmla="*/ 11 w 53"/>
                  <a:gd name="T85" fmla="*/ 32 h 38"/>
                  <a:gd name="T86" fmla="*/ 13 w 53"/>
                  <a:gd name="T87" fmla="*/ 34 h 38"/>
                  <a:gd name="T88" fmla="*/ 19 w 53"/>
                  <a:gd name="T89" fmla="*/ 30 h 38"/>
                  <a:gd name="T90" fmla="*/ 21 w 53"/>
                  <a:gd name="T91" fmla="*/ 25 h 38"/>
                  <a:gd name="T92" fmla="*/ 25 w 53"/>
                  <a:gd name="T93" fmla="*/ 22 h 38"/>
                  <a:gd name="T94" fmla="*/ 27 w 53"/>
                  <a:gd name="T95" fmla="*/ 24 h 38"/>
                  <a:gd name="T96" fmla="*/ 26 w 53"/>
                  <a:gd name="T97" fmla="*/ 26 h 38"/>
                  <a:gd name="T98" fmla="*/ 28 w 53"/>
                  <a:gd name="T99" fmla="*/ 27 h 38"/>
                  <a:gd name="T100" fmla="*/ 28 w 53"/>
                  <a:gd name="T101" fmla="*/ 32 h 38"/>
                  <a:gd name="T102" fmla="*/ 29 w 53"/>
                  <a:gd name="T103" fmla="*/ 38 h 38"/>
                  <a:gd name="T104" fmla="*/ 33 w 53"/>
                  <a:gd name="T105" fmla="*/ 35 h 38"/>
                  <a:gd name="T106" fmla="*/ 37 w 53"/>
                  <a:gd name="T107" fmla="*/ 34 h 38"/>
                  <a:gd name="T108" fmla="*/ 40 w 53"/>
                  <a:gd name="T109" fmla="*/ 32 h 38"/>
                  <a:gd name="T110" fmla="*/ 42 w 53"/>
                  <a:gd name="T111" fmla="*/ 33 h 38"/>
                  <a:gd name="T112" fmla="*/ 45 w 53"/>
                  <a:gd name="T113" fmla="*/ 32 h 38"/>
                  <a:gd name="T114" fmla="*/ 50 w 53"/>
                  <a:gd name="T115" fmla="*/ 31 h 38"/>
                  <a:gd name="T116" fmla="*/ 52 w 53"/>
                  <a:gd name="T117" fmla="*/ 32 h 38"/>
                  <a:gd name="T118" fmla="*/ 52 w 53"/>
                  <a:gd name="T119"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 h="38">
                    <a:moveTo>
                      <a:pt x="52" y="28"/>
                    </a:moveTo>
                    <a:cubicBezTo>
                      <a:pt x="52" y="28"/>
                      <a:pt x="51" y="26"/>
                      <a:pt x="51" y="26"/>
                    </a:cubicBezTo>
                    <a:cubicBezTo>
                      <a:pt x="50" y="25"/>
                      <a:pt x="50" y="24"/>
                      <a:pt x="50" y="24"/>
                    </a:cubicBezTo>
                    <a:cubicBezTo>
                      <a:pt x="50" y="23"/>
                      <a:pt x="48" y="22"/>
                      <a:pt x="48" y="22"/>
                    </a:cubicBezTo>
                    <a:cubicBezTo>
                      <a:pt x="48" y="22"/>
                      <a:pt x="47" y="22"/>
                      <a:pt x="46" y="22"/>
                    </a:cubicBezTo>
                    <a:cubicBezTo>
                      <a:pt x="46" y="22"/>
                      <a:pt x="45" y="22"/>
                      <a:pt x="44" y="22"/>
                    </a:cubicBezTo>
                    <a:cubicBezTo>
                      <a:pt x="44" y="22"/>
                      <a:pt x="43" y="19"/>
                      <a:pt x="43" y="19"/>
                    </a:cubicBezTo>
                    <a:cubicBezTo>
                      <a:pt x="44" y="18"/>
                      <a:pt x="44" y="18"/>
                      <a:pt x="44" y="18"/>
                    </a:cubicBezTo>
                    <a:cubicBezTo>
                      <a:pt x="42" y="15"/>
                      <a:pt x="42" y="15"/>
                      <a:pt x="42" y="15"/>
                    </a:cubicBezTo>
                    <a:cubicBezTo>
                      <a:pt x="42" y="14"/>
                      <a:pt x="42" y="14"/>
                      <a:pt x="42" y="14"/>
                    </a:cubicBezTo>
                    <a:cubicBezTo>
                      <a:pt x="41" y="14"/>
                      <a:pt x="41" y="14"/>
                      <a:pt x="41" y="14"/>
                    </a:cubicBezTo>
                    <a:cubicBezTo>
                      <a:pt x="41" y="14"/>
                      <a:pt x="38" y="15"/>
                      <a:pt x="38" y="15"/>
                    </a:cubicBezTo>
                    <a:cubicBezTo>
                      <a:pt x="38" y="14"/>
                      <a:pt x="37" y="14"/>
                      <a:pt x="36" y="14"/>
                    </a:cubicBezTo>
                    <a:cubicBezTo>
                      <a:pt x="36" y="14"/>
                      <a:pt x="35" y="15"/>
                      <a:pt x="35" y="15"/>
                    </a:cubicBezTo>
                    <a:cubicBezTo>
                      <a:pt x="34" y="15"/>
                      <a:pt x="33" y="16"/>
                      <a:pt x="33" y="16"/>
                    </a:cubicBezTo>
                    <a:cubicBezTo>
                      <a:pt x="32" y="15"/>
                      <a:pt x="32" y="15"/>
                      <a:pt x="32" y="15"/>
                    </a:cubicBezTo>
                    <a:cubicBezTo>
                      <a:pt x="32" y="15"/>
                      <a:pt x="30" y="15"/>
                      <a:pt x="30" y="15"/>
                    </a:cubicBezTo>
                    <a:cubicBezTo>
                      <a:pt x="30" y="15"/>
                      <a:pt x="30" y="14"/>
                      <a:pt x="30" y="14"/>
                    </a:cubicBezTo>
                    <a:cubicBezTo>
                      <a:pt x="30" y="14"/>
                      <a:pt x="29" y="14"/>
                      <a:pt x="29" y="14"/>
                    </a:cubicBezTo>
                    <a:cubicBezTo>
                      <a:pt x="28" y="13"/>
                      <a:pt x="28" y="13"/>
                      <a:pt x="28" y="13"/>
                    </a:cubicBezTo>
                    <a:cubicBezTo>
                      <a:pt x="28" y="13"/>
                      <a:pt x="27" y="13"/>
                      <a:pt x="27" y="13"/>
                    </a:cubicBezTo>
                    <a:cubicBezTo>
                      <a:pt x="27" y="13"/>
                      <a:pt x="25" y="14"/>
                      <a:pt x="25" y="14"/>
                    </a:cubicBezTo>
                    <a:cubicBezTo>
                      <a:pt x="23" y="14"/>
                      <a:pt x="23" y="14"/>
                      <a:pt x="23" y="14"/>
                    </a:cubicBezTo>
                    <a:cubicBezTo>
                      <a:pt x="22" y="13"/>
                      <a:pt x="22" y="13"/>
                      <a:pt x="22" y="13"/>
                    </a:cubicBezTo>
                    <a:cubicBezTo>
                      <a:pt x="16" y="13"/>
                      <a:pt x="16" y="13"/>
                      <a:pt x="16" y="13"/>
                    </a:cubicBezTo>
                    <a:cubicBezTo>
                      <a:pt x="14" y="13"/>
                      <a:pt x="14" y="13"/>
                      <a:pt x="14" y="13"/>
                    </a:cubicBezTo>
                    <a:cubicBezTo>
                      <a:pt x="13" y="12"/>
                      <a:pt x="13" y="12"/>
                      <a:pt x="13" y="12"/>
                    </a:cubicBezTo>
                    <a:cubicBezTo>
                      <a:pt x="13" y="12"/>
                      <a:pt x="13" y="11"/>
                      <a:pt x="13" y="10"/>
                    </a:cubicBezTo>
                    <a:cubicBezTo>
                      <a:pt x="13" y="10"/>
                      <a:pt x="13" y="9"/>
                      <a:pt x="13" y="9"/>
                    </a:cubicBezTo>
                    <a:cubicBezTo>
                      <a:pt x="14" y="9"/>
                      <a:pt x="14" y="9"/>
                      <a:pt x="14" y="9"/>
                    </a:cubicBezTo>
                    <a:cubicBezTo>
                      <a:pt x="15" y="8"/>
                      <a:pt x="15" y="8"/>
                      <a:pt x="15" y="8"/>
                    </a:cubicBezTo>
                    <a:cubicBezTo>
                      <a:pt x="17" y="8"/>
                      <a:pt x="17" y="8"/>
                      <a:pt x="17" y="8"/>
                    </a:cubicBezTo>
                    <a:cubicBezTo>
                      <a:pt x="19" y="8"/>
                      <a:pt x="19" y="8"/>
                      <a:pt x="19" y="8"/>
                    </a:cubicBezTo>
                    <a:cubicBezTo>
                      <a:pt x="20" y="9"/>
                      <a:pt x="20" y="9"/>
                      <a:pt x="20" y="9"/>
                    </a:cubicBezTo>
                    <a:cubicBezTo>
                      <a:pt x="22" y="10"/>
                      <a:pt x="22" y="10"/>
                      <a:pt x="22" y="10"/>
                    </a:cubicBezTo>
                    <a:cubicBezTo>
                      <a:pt x="22" y="9"/>
                      <a:pt x="22" y="9"/>
                      <a:pt x="22" y="9"/>
                    </a:cubicBezTo>
                    <a:cubicBezTo>
                      <a:pt x="23" y="8"/>
                      <a:pt x="23" y="8"/>
                      <a:pt x="23" y="8"/>
                    </a:cubicBezTo>
                    <a:cubicBezTo>
                      <a:pt x="22" y="7"/>
                      <a:pt x="22" y="7"/>
                      <a:pt x="22" y="7"/>
                    </a:cubicBezTo>
                    <a:cubicBezTo>
                      <a:pt x="21" y="6"/>
                      <a:pt x="21" y="6"/>
                      <a:pt x="21" y="6"/>
                    </a:cubicBezTo>
                    <a:cubicBezTo>
                      <a:pt x="21" y="5"/>
                      <a:pt x="21" y="5"/>
                      <a:pt x="21" y="5"/>
                    </a:cubicBezTo>
                    <a:cubicBezTo>
                      <a:pt x="23" y="3"/>
                      <a:pt x="23" y="3"/>
                      <a:pt x="23" y="3"/>
                    </a:cubicBezTo>
                    <a:cubicBezTo>
                      <a:pt x="23" y="3"/>
                      <a:pt x="22" y="2"/>
                      <a:pt x="22" y="2"/>
                    </a:cubicBezTo>
                    <a:cubicBezTo>
                      <a:pt x="22" y="2"/>
                      <a:pt x="22" y="1"/>
                      <a:pt x="22" y="1"/>
                    </a:cubicBezTo>
                    <a:cubicBezTo>
                      <a:pt x="21" y="1"/>
                      <a:pt x="21" y="1"/>
                      <a:pt x="21" y="1"/>
                    </a:cubicBezTo>
                    <a:cubicBezTo>
                      <a:pt x="21" y="0"/>
                      <a:pt x="21" y="0"/>
                      <a:pt x="21" y="0"/>
                    </a:cubicBezTo>
                    <a:cubicBezTo>
                      <a:pt x="20" y="1"/>
                      <a:pt x="20" y="1"/>
                      <a:pt x="20" y="1"/>
                    </a:cubicBezTo>
                    <a:cubicBezTo>
                      <a:pt x="20" y="1"/>
                      <a:pt x="16" y="3"/>
                      <a:pt x="16" y="3"/>
                    </a:cubicBezTo>
                    <a:cubicBezTo>
                      <a:pt x="16" y="4"/>
                      <a:pt x="15" y="3"/>
                      <a:pt x="15" y="3"/>
                    </a:cubicBezTo>
                    <a:cubicBezTo>
                      <a:pt x="14" y="2"/>
                      <a:pt x="14" y="2"/>
                      <a:pt x="14" y="2"/>
                    </a:cubicBezTo>
                    <a:cubicBezTo>
                      <a:pt x="14" y="2"/>
                      <a:pt x="13" y="2"/>
                      <a:pt x="13" y="3"/>
                    </a:cubicBezTo>
                    <a:cubicBezTo>
                      <a:pt x="13" y="3"/>
                      <a:pt x="13" y="4"/>
                      <a:pt x="13" y="4"/>
                    </a:cubicBezTo>
                    <a:cubicBezTo>
                      <a:pt x="12" y="4"/>
                      <a:pt x="12" y="4"/>
                      <a:pt x="12" y="4"/>
                    </a:cubicBezTo>
                    <a:cubicBezTo>
                      <a:pt x="13" y="5"/>
                      <a:pt x="13" y="5"/>
                      <a:pt x="13" y="5"/>
                    </a:cubicBezTo>
                    <a:cubicBezTo>
                      <a:pt x="13" y="7"/>
                      <a:pt x="13" y="7"/>
                      <a:pt x="13" y="7"/>
                    </a:cubicBezTo>
                    <a:cubicBezTo>
                      <a:pt x="12" y="8"/>
                      <a:pt x="12" y="8"/>
                      <a:pt x="12" y="8"/>
                    </a:cubicBezTo>
                    <a:cubicBezTo>
                      <a:pt x="10" y="8"/>
                      <a:pt x="10" y="8"/>
                      <a:pt x="10" y="8"/>
                    </a:cubicBezTo>
                    <a:cubicBezTo>
                      <a:pt x="8" y="8"/>
                      <a:pt x="8" y="8"/>
                      <a:pt x="8" y="8"/>
                    </a:cubicBezTo>
                    <a:cubicBezTo>
                      <a:pt x="8" y="8"/>
                      <a:pt x="9" y="9"/>
                      <a:pt x="10" y="9"/>
                    </a:cubicBezTo>
                    <a:cubicBezTo>
                      <a:pt x="10" y="9"/>
                      <a:pt x="10" y="9"/>
                      <a:pt x="10" y="9"/>
                    </a:cubicBezTo>
                    <a:cubicBezTo>
                      <a:pt x="10" y="9"/>
                      <a:pt x="9" y="10"/>
                      <a:pt x="9" y="11"/>
                    </a:cubicBezTo>
                    <a:cubicBezTo>
                      <a:pt x="9" y="11"/>
                      <a:pt x="8" y="11"/>
                      <a:pt x="8" y="12"/>
                    </a:cubicBezTo>
                    <a:cubicBezTo>
                      <a:pt x="7" y="13"/>
                      <a:pt x="7" y="13"/>
                      <a:pt x="7" y="13"/>
                    </a:cubicBezTo>
                    <a:cubicBezTo>
                      <a:pt x="6" y="13"/>
                      <a:pt x="6" y="13"/>
                      <a:pt x="6" y="13"/>
                    </a:cubicBezTo>
                    <a:cubicBezTo>
                      <a:pt x="6" y="13"/>
                      <a:pt x="4" y="12"/>
                      <a:pt x="4" y="12"/>
                    </a:cubicBezTo>
                    <a:cubicBezTo>
                      <a:pt x="4" y="12"/>
                      <a:pt x="2" y="12"/>
                      <a:pt x="2" y="12"/>
                    </a:cubicBezTo>
                    <a:cubicBezTo>
                      <a:pt x="2" y="12"/>
                      <a:pt x="1" y="13"/>
                      <a:pt x="1" y="13"/>
                    </a:cubicBezTo>
                    <a:cubicBezTo>
                      <a:pt x="1" y="13"/>
                      <a:pt x="0" y="14"/>
                      <a:pt x="0" y="15"/>
                    </a:cubicBezTo>
                    <a:cubicBezTo>
                      <a:pt x="0" y="15"/>
                      <a:pt x="0" y="16"/>
                      <a:pt x="0" y="16"/>
                    </a:cubicBezTo>
                    <a:cubicBezTo>
                      <a:pt x="0" y="16"/>
                      <a:pt x="1" y="17"/>
                      <a:pt x="2" y="17"/>
                    </a:cubicBezTo>
                    <a:cubicBezTo>
                      <a:pt x="2" y="17"/>
                      <a:pt x="2" y="18"/>
                      <a:pt x="2" y="18"/>
                    </a:cubicBezTo>
                    <a:cubicBezTo>
                      <a:pt x="4" y="18"/>
                      <a:pt x="4" y="18"/>
                      <a:pt x="4" y="18"/>
                    </a:cubicBezTo>
                    <a:cubicBezTo>
                      <a:pt x="5" y="18"/>
                      <a:pt x="5" y="18"/>
                      <a:pt x="5" y="18"/>
                    </a:cubicBezTo>
                    <a:cubicBezTo>
                      <a:pt x="5" y="18"/>
                      <a:pt x="5" y="19"/>
                      <a:pt x="5" y="20"/>
                    </a:cubicBezTo>
                    <a:cubicBezTo>
                      <a:pt x="5" y="20"/>
                      <a:pt x="4" y="20"/>
                      <a:pt x="4" y="20"/>
                    </a:cubicBezTo>
                    <a:cubicBezTo>
                      <a:pt x="4" y="20"/>
                      <a:pt x="5" y="23"/>
                      <a:pt x="5" y="23"/>
                    </a:cubicBezTo>
                    <a:cubicBezTo>
                      <a:pt x="5" y="23"/>
                      <a:pt x="7" y="25"/>
                      <a:pt x="7" y="25"/>
                    </a:cubicBezTo>
                    <a:cubicBezTo>
                      <a:pt x="7" y="25"/>
                      <a:pt x="7" y="27"/>
                      <a:pt x="7" y="27"/>
                    </a:cubicBezTo>
                    <a:cubicBezTo>
                      <a:pt x="7" y="27"/>
                      <a:pt x="6" y="27"/>
                      <a:pt x="6" y="27"/>
                    </a:cubicBezTo>
                    <a:cubicBezTo>
                      <a:pt x="5" y="28"/>
                      <a:pt x="5" y="28"/>
                      <a:pt x="5" y="28"/>
                    </a:cubicBezTo>
                    <a:cubicBezTo>
                      <a:pt x="5" y="28"/>
                      <a:pt x="4" y="30"/>
                      <a:pt x="4" y="30"/>
                    </a:cubicBezTo>
                    <a:cubicBezTo>
                      <a:pt x="4" y="31"/>
                      <a:pt x="3" y="31"/>
                      <a:pt x="3" y="31"/>
                    </a:cubicBezTo>
                    <a:cubicBezTo>
                      <a:pt x="3" y="34"/>
                      <a:pt x="3" y="34"/>
                      <a:pt x="3" y="34"/>
                    </a:cubicBezTo>
                    <a:cubicBezTo>
                      <a:pt x="4" y="36"/>
                      <a:pt x="4" y="36"/>
                      <a:pt x="4" y="36"/>
                    </a:cubicBezTo>
                    <a:cubicBezTo>
                      <a:pt x="7" y="35"/>
                      <a:pt x="7" y="35"/>
                      <a:pt x="7" y="35"/>
                    </a:cubicBezTo>
                    <a:cubicBezTo>
                      <a:pt x="9" y="33"/>
                      <a:pt x="9" y="33"/>
                      <a:pt x="9" y="33"/>
                    </a:cubicBezTo>
                    <a:cubicBezTo>
                      <a:pt x="11" y="32"/>
                      <a:pt x="11" y="32"/>
                      <a:pt x="11" y="32"/>
                    </a:cubicBezTo>
                    <a:cubicBezTo>
                      <a:pt x="13" y="34"/>
                      <a:pt x="13" y="34"/>
                      <a:pt x="13" y="34"/>
                    </a:cubicBezTo>
                    <a:cubicBezTo>
                      <a:pt x="13" y="34"/>
                      <a:pt x="13" y="34"/>
                      <a:pt x="13" y="34"/>
                    </a:cubicBezTo>
                    <a:cubicBezTo>
                      <a:pt x="13" y="33"/>
                      <a:pt x="15" y="31"/>
                      <a:pt x="15" y="31"/>
                    </a:cubicBezTo>
                    <a:cubicBezTo>
                      <a:pt x="19" y="30"/>
                      <a:pt x="19" y="30"/>
                      <a:pt x="19" y="30"/>
                    </a:cubicBezTo>
                    <a:cubicBezTo>
                      <a:pt x="19" y="30"/>
                      <a:pt x="19" y="27"/>
                      <a:pt x="19" y="27"/>
                    </a:cubicBezTo>
                    <a:cubicBezTo>
                      <a:pt x="19" y="27"/>
                      <a:pt x="21" y="25"/>
                      <a:pt x="21" y="25"/>
                    </a:cubicBezTo>
                    <a:cubicBezTo>
                      <a:pt x="21" y="24"/>
                      <a:pt x="23" y="22"/>
                      <a:pt x="23" y="22"/>
                    </a:cubicBezTo>
                    <a:cubicBezTo>
                      <a:pt x="23" y="22"/>
                      <a:pt x="25" y="22"/>
                      <a:pt x="25" y="22"/>
                    </a:cubicBezTo>
                    <a:cubicBezTo>
                      <a:pt x="25" y="22"/>
                      <a:pt x="25" y="23"/>
                      <a:pt x="25" y="23"/>
                    </a:cubicBezTo>
                    <a:cubicBezTo>
                      <a:pt x="25" y="23"/>
                      <a:pt x="27" y="24"/>
                      <a:pt x="27" y="24"/>
                    </a:cubicBezTo>
                    <a:cubicBezTo>
                      <a:pt x="27" y="25"/>
                      <a:pt x="27" y="25"/>
                      <a:pt x="27" y="25"/>
                    </a:cubicBezTo>
                    <a:cubicBezTo>
                      <a:pt x="26" y="26"/>
                      <a:pt x="26" y="26"/>
                      <a:pt x="26" y="26"/>
                    </a:cubicBezTo>
                    <a:cubicBezTo>
                      <a:pt x="26" y="27"/>
                      <a:pt x="26" y="27"/>
                      <a:pt x="26" y="27"/>
                    </a:cubicBezTo>
                    <a:cubicBezTo>
                      <a:pt x="28" y="27"/>
                      <a:pt x="28" y="27"/>
                      <a:pt x="28" y="27"/>
                    </a:cubicBezTo>
                    <a:cubicBezTo>
                      <a:pt x="28" y="31"/>
                      <a:pt x="28" y="31"/>
                      <a:pt x="28" y="31"/>
                    </a:cubicBezTo>
                    <a:cubicBezTo>
                      <a:pt x="28" y="32"/>
                      <a:pt x="28" y="32"/>
                      <a:pt x="28" y="32"/>
                    </a:cubicBezTo>
                    <a:cubicBezTo>
                      <a:pt x="28" y="35"/>
                      <a:pt x="28" y="35"/>
                      <a:pt x="28" y="35"/>
                    </a:cubicBezTo>
                    <a:cubicBezTo>
                      <a:pt x="29" y="38"/>
                      <a:pt x="29" y="38"/>
                      <a:pt x="29" y="38"/>
                    </a:cubicBezTo>
                    <a:cubicBezTo>
                      <a:pt x="31" y="37"/>
                      <a:pt x="31" y="37"/>
                      <a:pt x="31" y="37"/>
                    </a:cubicBezTo>
                    <a:cubicBezTo>
                      <a:pt x="33" y="35"/>
                      <a:pt x="33" y="35"/>
                      <a:pt x="33" y="35"/>
                    </a:cubicBezTo>
                    <a:cubicBezTo>
                      <a:pt x="36" y="35"/>
                      <a:pt x="36" y="35"/>
                      <a:pt x="36" y="35"/>
                    </a:cubicBezTo>
                    <a:cubicBezTo>
                      <a:pt x="36" y="35"/>
                      <a:pt x="37" y="34"/>
                      <a:pt x="37" y="34"/>
                    </a:cubicBezTo>
                    <a:cubicBezTo>
                      <a:pt x="37" y="33"/>
                      <a:pt x="39" y="32"/>
                      <a:pt x="39" y="32"/>
                    </a:cubicBezTo>
                    <a:cubicBezTo>
                      <a:pt x="39" y="32"/>
                      <a:pt x="40" y="32"/>
                      <a:pt x="40" y="32"/>
                    </a:cubicBezTo>
                    <a:cubicBezTo>
                      <a:pt x="41" y="32"/>
                      <a:pt x="43" y="32"/>
                      <a:pt x="43" y="32"/>
                    </a:cubicBezTo>
                    <a:cubicBezTo>
                      <a:pt x="42" y="33"/>
                      <a:pt x="42" y="33"/>
                      <a:pt x="42" y="33"/>
                    </a:cubicBezTo>
                    <a:cubicBezTo>
                      <a:pt x="44" y="33"/>
                      <a:pt x="44" y="33"/>
                      <a:pt x="44" y="33"/>
                    </a:cubicBezTo>
                    <a:cubicBezTo>
                      <a:pt x="45" y="32"/>
                      <a:pt x="45" y="32"/>
                      <a:pt x="45" y="32"/>
                    </a:cubicBezTo>
                    <a:cubicBezTo>
                      <a:pt x="45" y="32"/>
                      <a:pt x="46" y="32"/>
                      <a:pt x="46" y="31"/>
                    </a:cubicBezTo>
                    <a:cubicBezTo>
                      <a:pt x="47" y="31"/>
                      <a:pt x="50" y="31"/>
                      <a:pt x="50" y="31"/>
                    </a:cubicBezTo>
                    <a:cubicBezTo>
                      <a:pt x="51" y="33"/>
                      <a:pt x="51" y="33"/>
                      <a:pt x="51" y="33"/>
                    </a:cubicBezTo>
                    <a:cubicBezTo>
                      <a:pt x="52" y="32"/>
                      <a:pt x="52" y="32"/>
                      <a:pt x="52" y="32"/>
                    </a:cubicBezTo>
                    <a:cubicBezTo>
                      <a:pt x="52" y="32"/>
                      <a:pt x="53" y="31"/>
                      <a:pt x="53" y="31"/>
                    </a:cubicBezTo>
                    <a:cubicBezTo>
                      <a:pt x="53" y="31"/>
                      <a:pt x="52" y="29"/>
                      <a:pt x="52" y="2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40" name="Freeform 832">
                <a:extLst>
                  <a:ext uri="{FF2B5EF4-FFF2-40B4-BE49-F238E27FC236}">
                    <a16:creationId xmlns:a16="http://schemas.microsoft.com/office/drawing/2014/main" id="{D7082FF6-DB9A-0B48-CF4F-952ADD3D70AC}"/>
                  </a:ext>
                </a:extLst>
              </p:cNvPr>
              <p:cNvSpPr>
                <a:spLocks/>
              </p:cNvSpPr>
              <p:nvPr/>
            </p:nvSpPr>
            <p:spPr bwMode="auto">
              <a:xfrm>
                <a:off x="8764588" y="4146550"/>
                <a:ext cx="53975" cy="103188"/>
              </a:xfrm>
              <a:custGeom>
                <a:avLst/>
                <a:gdLst>
                  <a:gd name="T0" fmla="*/ 13 w 13"/>
                  <a:gd name="T1" fmla="*/ 2 h 25"/>
                  <a:gd name="T2" fmla="*/ 12 w 13"/>
                  <a:gd name="T3" fmla="*/ 1 h 25"/>
                  <a:gd name="T4" fmla="*/ 9 w 13"/>
                  <a:gd name="T5" fmla="*/ 1 h 25"/>
                  <a:gd name="T6" fmla="*/ 6 w 13"/>
                  <a:gd name="T7" fmla="*/ 4 h 25"/>
                  <a:gd name="T8" fmla="*/ 4 w 13"/>
                  <a:gd name="T9" fmla="*/ 7 h 25"/>
                  <a:gd name="T10" fmla="*/ 2 w 13"/>
                  <a:gd name="T11" fmla="*/ 10 h 25"/>
                  <a:gd name="T12" fmla="*/ 0 w 13"/>
                  <a:gd name="T13" fmla="*/ 15 h 25"/>
                  <a:gd name="T14" fmla="*/ 0 w 13"/>
                  <a:gd name="T15" fmla="*/ 16 h 25"/>
                  <a:gd name="T16" fmla="*/ 2 w 13"/>
                  <a:gd name="T17" fmla="*/ 21 h 25"/>
                  <a:gd name="T18" fmla="*/ 4 w 13"/>
                  <a:gd name="T19" fmla="*/ 22 h 25"/>
                  <a:gd name="T20" fmla="*/ 4 w 13"/>
                  <a:gd name="T21" fmla="*/ 23 h 25"/>
                  <a:gd name="T22" fmla="*/ 5 w 13"/>
                  <a:gd name="T23" fmla="*/ 25 h 25"/>
                  <a:gd name="T24" fmla="*/ 5 w 13"/>
                  <a:gd name="T25" fmla="*/ 24 h 25"/>
                  <a:gd name="T26" fmla="*/ 5 w 13"/>
                  <a:gd name="T27" fmla="*/ 23 h 25"/>
                  <a:gd name="T28" fmla="*/ 5 w 13"/>
                  <a:gd name="T29" fmla="*/ 22 h 25"/>
                  <a:gd name="T30" fmla="*/ 5 w 13"/>
                  <a:gd name="T31" fmla="*/ 22 h 25"/>
                  <a:gd name="T32" fmla="*/ 5 w 13"/>
                  <a:gd name="T33" fmla="*/ 22 h 25"/>
                  <a:gd name="T34" fmla="*/ 8 w 13"/>
                  <a:gd name="T35" fmla="*/ 19 h 25"/>
                  <a:gd name="T36" fmla="*/ 10 w 13"/>
                  <a:gd name="T37" fmla="*/ 9 h 25"/>
                  <a:gd name="T38" fmla="*/ 11 w 13"/>
                  <a:gd name="T39" fmla="*/ 7 h 25"/>
                  <a:gd name="T40" fmla="*/ 12 w 13"/>
                  <a:gd name="T41" fmla="*/ 5 h 25"/>
                  <a:gd name="T42" fmla="*/ 12 w 13"/>
                  <a:gd name="T43" fmla="*/ 4 h 25"/>
                  <a:gd name="T44" fmla="*/ 12 w 13"/>
                  <a:gd name="T45" fmla="*/ 4 h 25"/>
                  <a:gd name="T46" fmla="*/ 13 w 13"/>
                  <a:gd name="T47"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5">
                    <a:moveTo>
                      <a:pt x="13" y="2"/>
                    </a:moveTo>
                    <a:cubicBezTo>
                      <a:pt x="13" y="2"/>
                      <a:pt x="12" y="2"/>
                      <a:pt x="12" y="1"/>
                    </a:cubicBezTo>
                    <a:cubicBezTo>
                      <a:pt x="11" y="1"/>
                      <a:pt x="10" y="0"/>
                      <a:pt x="9" y="1"/>
                    </a:cubicBezTo>
                    <a:cubicBezTo>
                      <a:pt x="8" y="2"/>
                      <a:pt x="6" y="2"/>
                      <a:pt x="6" y="4"/>
                    </a:cubicBezTo>
                    <a:cubicBezTo>
                      <a:pt x="5" y="4"/>
                      <a:pt x="4" y="6"/>
                      <a:pt x="4" y="7"/>
                    </a:cubicBezTo>
                    <a:cubicBezTo>
                      <a:pt x="3" y="8"/>
                      <a:pt x="2" y="9"/>
                      <a:pt x="2" y="10"/>
                    </a:cubicBezTo>
                    <a:cubicBezTo>
                      <a:pt x="1" y="11"/>
                      <a:pt x="1" y="13"/>
                      <a:pt x="0" y="15"/>
                    </a:cubicBezTo>
                    <a:cubicBezTo>
                      <a:pt x="0" y="15"/>
                      <a:pt x="0" y="15"/>
                      <a:pt x="0" y="16"/>
                    </a:cubicBezTo>
                    <a:cubicBezTo>
                      <a:pt x="0" y="18"/>
                      <a:pt x="1" y="21"/>
                      <a:pt x="2" y="21"/>
                    </a:cubicBezTo>
                    <a:cubicBezTo>
                      <a:pt x="3" y="22"/>
                      <a:pt x="3" y="22"/>
                      <a:pt x="4" y="22"/>
                    </a:cubicBezTo>
                    <a:cubicBezTo>
                      <a:pt x="4" y="22"/>
                      <a:pt x="3" y="23"/>
                      <a:pt x="4" y="23"/>
                    </a:cubicBezTo>
                    <a:cubicBezTo>
                      <a:pt x="4" y="23"/>
                      <a:pt x="4" y="25"/>
                      <a:pt x="5" y="25"/>
                    </a:cubicBezTo>
                    <a:cubicBezTo>
                      <a:pt x="5" y="25"/>
                      <a:pt x="5" y="24"/>
                      <a:pt x="5" y="24"/>
                    </a:cubicBezTo>
                    <a:cubicBezTo>
                      <a:pt x="5" y="24"/>
                      <a:pt x="5" y="23"/>
                      <a:pt x="5" y="23"/>
                    </a:cubicBezTo>
                    <a:cubicBezTo>
                      <a:pt x="5" y="23"/>
                      <a:pt x="5" y="23"/>
                      <a:pt x="5" y="22"/>
                    </a:cubicBezTo>
                    <a:cubicBezTo>
                      <a:pt x="5" y="22"/>
                      <a:pt x="5" y="22"/>
                      <a:pt x="5" y="22"/>
                    </a:cubicBezTo>
                    <a:cubicBezTo>
                      <a:pt x="5" y="22"/>
                      <a:pt x="5" y="22"/>
                      <a:pt x="5" y="22"/>
                    </a:cubicBezTo>
                    <a:cubicBezTo>
                      <a:pt x="6" y="21"/>
                      <a:pt x="7" y="20"/>
                      <a:pt x="8" y="19"/>
                    </a:cubicBezTo>
                    <a:cubicBezTo>
                      <a:pt x="9" y="15"/>
                      <a:pt x="10" y="12"/>
                      <a:pt x="10" y="9"/>
                    </a:cubicBezTo>
                    <a:cubicBezTo>
                      <a:pt x="11" y="8"/>
                      <a:pt x="11" y="7"/>
                      <a:pt x="11" y="7"/>
                    </a:cubicBezTo>
                    <a:cubicBezTo>
                      <a:pt x="12" y="6"/>
                      <a:pt x="12" y="6"/>
                      <a:pt x="12" y="5"/>
                    </a:cubicBezTo>
                    <a:cubicBezTo>
                      <a:pt x="12" y="5"/>
                      <a:pt x="12" y="5"/>
                      <a:pt x="12" y="4"/>
                    </a:cubicBezTo>
                    <a:cubicBezTo>
                      <a:pt x="12" y="4"/>
                      <a:pt x="12" y="4"/>
                      <a:pt x="12" y="4"/>
                    </a:cubicBezTo>
                    <a:cubicBezTo>
                      <a:pt x="12" y="3"/>
                      <a:pt x="13" y="3"/>
                      <a:pt x="13" y="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41" name="Freeform 834">
                <a:extLst>
                  <a:ext uri="{FF2B5EF4-FFF2-40B4-BE49-F238E27FC236}">
                    <a16:creationId xmlns:a16="http://schemas.microsoft.com/office/drawing/2014/main" id="{C8E194D3-5B7D-CBC9-D596-CFBF08CC12A0}"/>
                  </a:ext>
                </a:extLst>
              </p:cNvPr>
              <p:cNvSpPr>
                <a:spLocks/>
              </p:cNvSpPr>
              <p:nvPr/>
            </p:nvSpPr>
            <p:spPr bwMode="auto">
              <a:xfrm>
                <a:off x="7627938" y="4605338"/>
                <a:ext cx="61912" cy="115888"/>
              </a:xfrm>
              <a:custGeom>
                <a:avLst/>
                <a:gdLst>
                  <a:gd name="T0" fmla="*/ 15 w 15"/>
                  <a:gd name="T1" fmla="*/ 20 h 28"/>
                  <a:gd name="T2" fmla="*/ 14 w 15"/>
                  <a:gd name="T3" fmla="*/ 22 h 28"/>
                  <a:gd name="T4" fmla="*/ 9 w 15"/>
                  <a:gd name="T5" fmla="*/ 26 h 28"/>
                  <a:gd name="T6" fmla="*/ 8 w 15"/>
                  <a:gd name="T7" fmla="*/ 26 h 28"/>
                  <a:gd name="T8" fmla="*/ 4 w 15"/>
                  <a:gd name="T9" fmla="*/ 27 h 28"/>
                  <a:gd name="T10" fmla="*/ 1 w 15"/>
                  <a:gd name="T11" fmla="*/ 23 h 28"/>
                  <a:gd name="T12" fmla="*/ 0 w 15"/>
                  <a:gd name="T13" fmla="*/ 17 h 28"/>
                  <a:gd name="T14" fmla="*/ 1 w 15"/>
                  <a:gd name="T15" fmla="*/ 14 h 28"/>
                  <a:gd name="T16" fmla="*/ 3 w 15"/>
                  <a:gd name="T17" fmla="*/ 4 h 28"/>
                  <a:gd name="T18" fmla="*/ 3 w 15"/>
                  <a:gd name="T19" fmla="*/ 2 h 28"/>
                  <a:gd name="T20" fmla="*/ 3 w 15"/>
                  <a:gd name="T21" fmla="*/ 2 h 28"/>
                  <a:gd name="T22" fmla="*/ 3 w 15"/>
                  <a:gd name="T23" fmla="*/ 2 h 28"/>
                  <a:gd name="T24" fmla="*/ 2 w 15"/>
                  <a:gd name="T25" fmla="*/ 1 h 28"/>
                  <a:gd name="T26" fmla="*/ 3 w 15"/>
                  <a:gd name="T27" fmla="*/ 0 h 28"/>
                  <a:gd name="T28" fmla="*/ 4 w 15"/>
                  <a:gd name="T29" fmla="*/ 1 h 28"/>
                  <a:gd name="T30" fmla="*/ 3 w 15"/>
                  <a:gd name="T31" fmla="*/ 2 h 28"/>
                  <a:gd name="T32" fmla="*/ 4 w 15"/>
                  <a:gd name="T33" fmla="*/ 3 h 28"/>
                  <a:gd name="T34" fmla="*/ 6 w 15"/>
                  <a:gd name="T35" fmla="*/ 3 h 28"/>
                  <a:gd name="T36" fmla="*/ 8 w 15"/>
                  <a:gd name="T37" fmla="*/ 5 h 28"/>
                  <a:gd name="T38" fmla="*/ 9 w 15"/>
                  <a:gd name="T39" fmla="*/ 7 h 28"/>
                  <a:gd name="T40" fmla="*/ 11 w 15"/>
                  <a:gd name="T41" fmla="*/ 11 h 28"/>
                  <a:gd name="T42" fmla="*/ 11 w 15"/>
                  <a:gd name="T43" fmla="*/ 13 h 28"/>
                  <a:gd name="T44" fmla="*/ 15 w 15"/>
                  <a:gd name="T45"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8">
                    <a:moveTo>
                      <a:pt x="15" y="20"/>
                    </a:moveTo>
                    <a:cubicBezTo>
                      <a:pt x="15" y="20"/>
                      <a:pt x="14" y="21"/>
                      <a:pt x="14" y="22"/>
                    </a:cubicBezTo>
                    <a:cubicBezTo>
                      <a:pt x="13" y="24"/>
                      <a:pt x="11" y="26"/>
                      <a:pt x="9" y="26"/>
                    </a:cubicBezTo>
                    <a:cubicBezTo>
                      <a:pt x="8" y="26"/>
                      <a:pt x="8" y="26"/>
                      <a:pt x="8" y="26"/>
                    </a:cubicBezTo>
                    <a:cubicBezTo>
                      <a:pt x="7" y="27"/>
                      <a:pt x="6" y="28"/>
                      <a:pt x="4" y="27"/>
                    </a:cubicBezTo>
                    <a:cubicBezTo>
                      <a:pt x="3" y="26"/>
                      <a:pt x="2" y="25"/>
                      <a:pt x="1" y="23"/>
                    </a:cubicBezTo>
                    <a:cubicBezTo>
                      <a:pt x="1" y="21"/>
                      <a:pt x="1" y="19"/>
                      <a:pt x="0" y="17"/>
                    </a:cubicBezTo>
                    <a:cubicBezTo>
                      <a:pt x="0" y="16"/>
                      <a:pt x="1" y="15"/>
                      <a:pt x="1" y="14"/>
                    </a:cubicBezTo>
                    <a:cubicBezTo>
                      <a:pt x="1" y="10"/>
                      <a:pt x="1" y="7"/>
                      <a:pt x="3" y="4"/>
                    </a:cubicBezTo>
                    <a:cubicBezTo>
                      <a:pt x="3" y="3"/>
                      <a:pt x="3" y="3"/>
                      <a:pt x="3" y="2"/>
                    </a:cubicBezTo>
                    <a:cubicBezTo>
                      <a:pt x="3" y="2"/>
                      <a:pt x="3" y="2"/>
                      <a:pt x="3" y="2"/>
                    </a:cubicBezTo>
                    <a:cubicBezTo>
                      <a:pt x="3" y="2"/>
                      <a:pt x="3" y="2"/>
                      <a:pt x="3" y="2"/>
                    </a:cubicBezTo>
                    <a:cubicBezTo>
                      <a:pt x="2" y="1"/>
                      <a:pt x="2" y="1"/>
                      <a:pt x="2" y="1"/>
                    </a:cubicBezTo>
                    <a:cubicBezTo>
                      <a:pt x="2" y="1"/>
                      <a:pt x="2" y="0"/>
                      <a:pt x="3" y="0"/>
                    </a:cubicBezTo>
                    <a:cubicBezTo>
                      <a:pt x="3" y="0"/>
                      <a:pt x="4" y="1"/>
                      <a:pt x="4" y="1"/>
                    </a:cubicBezTo>
                    <a:cubicBezTo>
                      <a:pt x="4" y="2"/>
                      <a:pt x="4" y="2"/>
                      <a:pt x="3" y="2"/>
                    </a:cubicBezTo>
                    <a:cubicBezTo>
                      <a:pt x="4" y="3"/>
                      <a:pt x="4" y="3"/>
                      <a:pt x="4" y="3"/>
                    </a:cubicBezTo>
                    <a:cubicBezTo>
                      <a:pt x="5" y="2"/>
                      <a:pt x="5" y="2"/>
                      <a:pt x="6" y="3"/>
                    </a:cubicBezTo>
                    <a:cubicBezTo>
                      <a:pt x="6" y="3"/>
                      <a:pt x="7" y="4"/>
                      <a:pt x="8" y="5"/>
                    </a:cubicBezTo>
                    <a:cubicBezTo>
                      <a:pt x="8" y="6"/>
                      <a:pt x="8" y="6"/>
                      <a:pt x="9" y="7"/>
                    </a:cubicBezTo>
                    <a:cubicBezTo>
                      <a:pt x="10" y="8"/>
                      <a:pt x="11" y="10"/>
                      <a:pt x="11" y="11"/>
                    </a:cubicBezTo>
                    <a:cubicBezTo>
                      <a:pt x="12" y="12"/>
                      <a:pt x="11" y="12"/>
                      <a:pt x="11" y="13"/>
                    </a:cubicBezTo>
                    <a:cubicBezTo>
                      <a:pt x="13" y="15"/>
                      <a:pt x="15" y="17"/>
                      <a:pt x="15" y="2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42" name="Freeform 835">
                <a:extLst>
                  <a:ext uri="{FF2B5EF4-FFF2-40B4-BE49-F238E27FC236}">
                    <a16:creationId xmlns:a16="http://schemas.microsoft.com/office/drawing/2014/main" id="{96BE165E-3E64-399F-57F6-072506DFD252}"/>
                  </a:ext>
                </a:extLst>
              </p:cNvPr>
              <p:cNvSpPr>
                <a:spLocks noEditPoints="1"/>
              </p:cNvSpPr>
              <p:nvPr/>
            </p:nvSpPr>
            <p:spPr bwMode="auto">
              <a:xfrm>
                <a:off x="8934450" y="3708400"/>
                <a:ext cx="95250" cy="184150"/>
              </a:xfrm>
              <a:custGeom>
                <a:avLst/>
                <a:gdLst>
                  <a:gd name="T0" fmla="*/ 1 w 23"/>
                  <a:gd name="T1" fmla="*/ 17 h 44"/>
                  <a:gd name="T2" fmla="*/ 2 w 23"/>
                  <a:gd name="T3" fmla="*/ 17 h 44"/>
                  <a:gd name="T4" fmla="*/ 5 w 23"/>
                  <a:gd name="T5" fmla="*/ 42 h 44"/>
                  <a:gd name="T6" fmla="*/ 1 w 23"/>
                  <a:gd name="T7" fmla="*/ 42 h 44"/>
                  <a:gd name="T8" fmla="*/ 1 w 23"/>
                  <a:gd name="T9" fmla="*/ 43 h 44"/>
                  <a:gd name="T10" fmla="*/ 1 w 23"/>
                  <a:gd name="T11" fmla="*/ 44 h 44"/>
                  <a:gd name="T12" fmla="*/ 2 w 23"/>
                  <a:gd name="T13" fmla="*/ 44 h 44"/>
                  <a:gd name="T14" fmla="*/ 5 w 23"/>
                  <a:gd name="T15" fmla="*/ 42 h 44"/>
                  <a:gd name="T16" fmla="*/ 14 w 23"/>
                  <a:gd name="T17" fmla="*/ 2 h 44"/>
                  <a:gd name="T18" fmla="*/ 8 w 23"/>
                  <a:gd name="T19" fmla="*/ 2 h 44"/>
                  <a:gd name="T20" fmla="*/ 6 w 23"/>
                  <a:gd name="T21" fmla="*/ 3 h 44"/>
                  <a:gd name="T22" fmla="*/ 2 w 23"/>
                  <a:gd name="T23" fmla="*/ 7 h 44"/>
                  <a:gd name="T24" fmla="*/ 1 w 23"/>
                  <a:gd name="T25" fmla="*/ 7 h 44"/>
                  <a:gd name="T26" fmla="*/ 3 w 23"/>
                  <a:gd name="T27" fmla="*/ 8 h 44"/>
                  <a:gd name="T28" fmla="*/ 4 w 23"/>
                  <a:gd name="T29" fmla="*/ 10 h 44"/>
                  <a:gd name="T30" fmla="*/ 3 w 23"/>
                  <a:gd name="T31" fmla="*/ 12 h 44"/>
                  <a:gd name="T32" fmla="*/ 2 w 23"/>
                  <a:gd name="T33" fmla="*/ 13 h 44"/>
                  <a:gd name="T34" fmla="*/ 0 w 23"/>
                  <a:gd name="T35" fmla="*/ 14 h 44"/>
                  <a:gd name="T36" fmla="*/ 1 w 23"/>
                  <a:gd name="T37" fmla="*/ 15 h 44"/>
                  <a:gd name="T38" fmla="*/ 2 w 23"/>
                  <a:gd name="T39" fmla="*/ 17 h 44"/>
                  <a:gd name="T40" fmla="*/ 2 w 23"/>
                  <a:gd name="T41" fmla="*/ 19 h 44"/>
                  <a:gd name="T42" fmla="*/ 3 w 23"/>
                  <a:gd name="T43" fmla="*/ 21 h 44"/>
                  <a:gd name="T44" fmla="*/ 3 w 23"/>
                  <a:gd name="T45" fmla="*/ 24 h 44"/>
                  <a:gd name="T46" fmla="*/ 1 w 23"/>
                  <a:gd name="T47" fmla="*/ 27 h 44"/>
                  <a:gd name="T48" fmla="*/ 2 w 23"/>
                  <a:gd name="T49" fmla="*/ 28 h 44"/>
                  <a:gd name="T50" fmla="*/ 1 w 23"/>
                  <a:gd name="T51" fmla="*/ 29 h 44"/>
                  <a:gd name="T52" fmla="*/ 1 w 23"/>
                  <a:gd name="T53" fmla="*/ 31 h 44"/>
                  <a:gd name="T54" fmla="*/ 2 w 23"/>
                  <a:gd name="T55" fmla="*/ 34 h 44"/>
                  <a:gd name="T56" fmla="*/ 7 w 23"/>
                  <a:gd name="T57" fmla="*/ 33 h 44"/>
                  <a:gd name="T58" fmla="*/ 11 w 23"/>
                  <a:gd name="T59" fmla="*/ 31 h 44"/>
                  <a:gd name="T60" fmla="*/ 11 w 23"/>
                  <a:gd name="T61" fmla="*/ 30 h 44"/>
                  <a:gd name="T62" fmla="*/ 12 w 23"/>
                  <a:gd name="T63" fmla="*/ 32 h 44"/>
                  <a:gd name="T64" fmla="*/ 12 w 23"/>
                  <a:gd name="T65" fmla="*/ 31 h 44"/>
                  <a:gd name="T66" fmla="*/ 12 w 23"/>
                  <a:gd name="T67" fmla="*/ 30 h 44"/>
                  <a:gd name="T68" fmla="*/ 14 w 23"/>
                  <a:gd name="T69" fmla="*/ 30 h 44"/>
                  <a:gd name="T70" fmla="*/ 15 w 23"/>
                  <a:gd name="T71" fmla="*/ 30 h 44"/>
                  <a:gd name="T72" fmla="*/ 17 w 23"/>
                  <a:gd name="T73" fmla="*/ 31 h 44"/>
                  <a:gd name="T74" fmla="*/ 17 w 23"/>
                  <a:gd name="T75" fmla="*/ 30 h 44"/>
                  <a:gd name="T76" fmla="*/ 16 w 23"/>
                  <a:gd name="T77" fmla="*/ 29 h 44"/>
                  <a:gd name="T78" fmla="*/ 17 w 23"/>
                  <a:gd name="T79" fmla="*/ 29 h 44"/>
                  <a:gd name="T80" fmla="*/ 19 w 23"/>
                  <a:gd name="T81" fmla="*/ 28 h 44"/>
                  <a:gd name="T82" fmla="*/ 23 w 23"/>
                  <a:gd name="T83" fmla="*/ 21 h 44"/>
                  <a:gd name="T84" fmla="*/ 22 w 23"/>
                  <a:gd name="T85" fmla="*/ 17 h 44"/>
                  <a:gd name="T86" fmla="*/ 22 w 23"/>
                  <a:gd name="T87" fmla="*/ 17 h 44"/>
                  <a:gd name="T88" fmla="*/ 20 w 23"/>
                  <a:gd name="T89" fmla="*/ 9 h 44"/>
                  <a:gd name="T90" fmla="*/ 16 w 23"/>
                  <a:gd name="T91" fmla="*/ 1 h 44"/>
                  <a:gd name="T92" fmla="*/ 14 w 23"/>
                  <a:gd name="T93"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44">
                    <a:moveTo>
                      <a:pt x="2" y="17"/>
                    </a:moveTo>
                    <a:cubicBezTo>
                      <a:pt x="2" y="17"/>
                      <a:pt x="2" y="17"/>
                      <a:pt x="1" y="17"/>
                    </a:cubicBezTo>
                    <a:cubicBezTo>
                      <a:pt x="1" y="17"/>
                      <a:pt x="1" y="17"/>
                      <a:pt x="1" y="17"/>
                    </a:cubicBezTo>
                    <a:cubicBezTo>
                      <a:pt x="1" y="17"/>
                      <a:pt x="1" y="17"/>
                      <a:pt x="2" y="17"/>
                    </a:cubicBezTo>
                    <a:cubicBezTo>
                      <a:pt x="2" y="17"/>
                      <a:pt x="2" y="17"/>
                      <a:pt x="2" y="17"/>
                    </a:cubicBezTo>
                    <a:close/>
                    <a:moveTo>
                      <a:pt x="5" y="42"/>
                    </a:moveTo>
                    <a:cubicBezTo>
                      <a:pt x="5" y="41"/>
                      <a:pt x="4" y="41"/>
                      <a:pt x="3" y="41"/>
                    </a:cubicBezTo>
                    <a:cubicBezTo>
                      <a:pt x="2" y="41"/>
                      <a:pt x="2" y="42"/>
                      <a:pt x="1" y="42"/>
                    </a:cubicBezTo>
                    <a:cubicBezTo>
                      <a:pt x="1" y="42"/>
                      <a:pt x="0" y="42"/>
                      <a:pt x="0" y="43"/>
                    </a:cubicBezTo>
                    <a:cubicBezTo>
                      <a:pt x="0" y="43"/>
                      <a:pt x="0" y="43"/>
                      <a:pt x="1" y="43"/>
                    </a:cubicBezTo>
                    <a:cubicBezTo>
                      <a:pt x="1" y="44"/>
                      <a:pt x="1" y="44"/>
                      <a:pt x="1" y="44"/>
                    </a:cubicBezTo>
                    <a:cubicBezTo>
                      <a:pt x="1" y="44"/>
                      <a:pt x="1" y="44"/>
                      <a:pt x="1" y="44"/>
                    </a:cubicBezTo>
                    <a:cubicBezTo>
                      <a:pt x="1" y="44"/>
                      <a:pt x="2" y="44"/>
                      <a:pt x="2" y="44"/>
                    </a:cubicBezTo>
                    <a:cubicBezTo>
                      <a:pt x="2" y="44"/>
                      <a:pt x="2" y="44"/>
                      <a:pt x="2" y="44"/>
                    </a:cubicBezTo>
                    <a:cubicBezTo>
                      <a:pt x="3" y="44"/>
                      <a:pt x="3" y="44"/>
                      <a:pt x="4" y="44"/>
                    </a:cubicBezTo>
                    <a:cubicBezTo>
                      <a:pt x="4" y="43"/>
                      <a:pt x="5" y="43"/>
                      <a:pt x="5" y="42"/>
                    </a:cubicBezTo>
                    <a:cubicBezTo>
                      <a:pt x="5" y="42"/>
                      <a:pt x="5" y="42"/>
                      <a:pt x="5" y="42"/>
                    </a:cubicBezTo>
                    <a:close/>
                    <a:moveTo>
                      <a:pt x="14" y="2"/>
                    </a:moveTo>
                    <a:cubicBezTo>
                      <a:pt x="13" y="2"/>
                      <a:pt x="13" y="2"/>
                      <a:pt x="13" y="2"/>
                    </a:cubicBezTo>
                    <a:cubicBezTo>
                      <a:pt x="11" y="2"/>
                      <a:pt x="10" y="2"/>
                      <a:pt x="8" y="2"/>
                    </a:cubicBezTo>
                    <a:cubicBezTo>
                      <a:pt x="8" y="2"/>
                      <a:pt x="7" y="2"/>
                      <a:pt x="7" y="2"/>
                    </a:cubicBezTo>
                    <a:cubicBezTo>
                      <a:pt x="6" y="2"/>
                      <a:pt x="6" y="3"/>
                      <a:pt x="6" y="3"/>
                    </a:cubicBezTo>
                    <a:cubicBezTo>
                      <a:pt x="5" y="4"/>
                      <a:pt x="4" y="5"/>
                      <a:pt x="3" y="6"/>
                    </a:cubicBezTo>
                    <a:cubicBezTo>
                      <a:pt x="3" y="6"/>
                      <a:pt x="3" y="7"/>
                      <a:pt x="2" y="7"/>
                    </a:cubicBezTo>
                    <a:cubicBezTo>
                      <a:pt x="2" y="7"/>
                      <a:pt x="2" y="7"/>
                      <a:pt x="1" y="7"/>
                    </a:cubicBezTo>
                    <a:cubicBezTo>
                      <a:pt x="1" y="7"/>
                      <a:pt x="1" y="7"/>
                      <a:pt x="1" y="7"/>
                    </a:cubicBezTo>
                    <a:cubicBezTo>
                      <a:pt x="2" y="8"/>
                      <a:pt x="3" y="8"/>
                      <a:pt x="3" y="8"/>
                    </a:cubicBezTo>
                    <a:cubicBezTo>
                      <a:pt x="3" y="8"/>
                      <a:pt x="3" y="8"/>
                      <a:pt x="3" y="8"/>
                    </a:cubicBezTo>
                    <a:cubicBezTo>
                      <a:pt x="2" y="9"/>
                      <a:pt x="3" y="9"/>
                      <a:pt x="4" y="10"/>
                    </a:cubicBezTo>
                    <a:cubicBezTo>
                      <a:pt x="4" y="10"/>
                      <a:pt x="4" y="10"/>
                      <a:pt x="4" y="10"/>
                    </a:cubicBezTo>
                    <a:cubicBezTo>
                      <a:pt x="4" y="11"/>
                      <a:pt x="4" y="11"/>
                      <a:pt x="4" y="12"/>
                    </a:cubicBezTo>
                    <a:cubicBezTo>
                      <a:pt x="3" y="12"/>
                      <a:pt x="3" y="12"/>
                      <a:pt x="3" y="12"/>
                    </a:cubicBezTo>
                    <a:cubicBezTo>
                      <a:pt x="2" y="12"/>
                      <a:pt x="2" y="12"/>
                      <a:pt x="2" y="13"/>
                    </a:cubicBezTo>
                    <a:cubicBezTo>
                      <a:pt x="2" y="13"/>
                      <a:pt x="2" y="13"/>
                      <a:pt x="2" y="13"/>
                    </a:cubicBezTo>
                    <a:cubicBezTo>
                      <a:pt x="1" y="13"/>
                      <a:pt x="1" y="13"/>
                      <a:pt x="1" y="13"/>
                    </a:cubicBezTo>
                    <a:cubicBezTo>
                      <a:pt x="1" y="13"/>
                      <a:pt x="1" y="14"/>
                      <a:pt x="0" y="14"/>
                    </a:cubicBezTo>
                    <a:cubicBezTo>
                      <a:pt x="0" y="15"/>
                      <a:pt x="0" y="15"/>
                      <a:pt x="1" y="15"/>
                    </a:cubicBezTo>
                    <a:cubicBezTo>
                      <a:pt x="1" y="16"/>
                      <a:pt x="1" y="16"/>
                      <a:pt x="1" y="15"/>
                    </a:cubicBezTo>
                    <a:cubicBezTo>
                      <a:pt x="2" y="16"/>
                      <a:pt x="2" y="16"/>
                      <a:pt x="2" y="17"/>
                    </a:cubicBezTo>
                    <a:cubicBezTo>
                      <a:pt x="2" y="17"/>
                      <a:pt x="2" y="17"/>
                      <a:pt x="2" y="17"/>
                    </a:cubicBezTo>
                    <a:cubicBezTo>
                      <a:pt x="2" y="17"/>
                      <a:pt x="2" y="17"/>
                      <a:pt x="2" y="18"/>
                    </a:cubicBezTo>
                    <a:cubicBezTo>
                      <a:pt x="2" y="18"/>
                      <a:pt x="2" y="18"/>
                      <a:pt x="2" y="19"/>
                    </a:cubicBezTo>
                    <a:cubicBezTo>
                      <a:pt x="3" y="19"/>
                      <a:pt x="3" y="19"/>
                      <a:pt x="3" y="20"/>
                    </a:cubicBezTo>
                    <a:cubicBezTo>
                      <a:pt x="3" y="20"/>
                      <a:pt x="3" y="20"/>
                      <a:pt x="3" y="21"/>
                    </a:cubicBezTo>
                    <a:cubicBezTo>
                      <a:pt x="3" y="21"/>
                      <a:pt x="3" y="22"/>
                      <a:pt x="3" y="23"/>
                    </a:cubicBezTo>
                    <a:cubicBezTo>
                      <a:pt x="3" y="23"/>
                      <a:pt x="3" y="23"/>
                      <a:pt x="3" y="24"/>
                    </a:cubicBezTo>
                    <a:cubicBezTo>
                      <a:pt x="3" y="24"/>
                      <a:pt x="2" y="25"/>
                      <a:pt x="2" y="26"/>
                    </a:cubicBezTo>
                    <a:cubicBezTo>
                      <a:pt x="2" y="26"/>
                      <a:pt x="2" y="26"/>
                      <a:pt x="1" y="27"/>
                    </a:cubicBezTo>
                    <a:cubicBezTo>
                      <a:pt x="1" y="27"/>
                      <a:pt x="1" y="27"/>
                      <a:pt x="1" y="27"/>
                    </a:cubicBezTo>
                    <a:cubicBezTo>
                      <a:pt x="1" y="27"/>
                      <a:pt x="1" y="28"/>
                      <a:pt x="2" y="28"/>
                    </a:cubicBezTo>
                    <a:cubicBezTo>
                      <a:pt x="2" y="28"/>
                      <a:pt x="2" y="28"/>
                      <a:pt x="2" y="28"/>
                    </a:cubicBezTo>
                    <a:cubicBezTo>
                      <a:pt x="1" y="28"/>
                      <a:pt x="1" y="29"/>
                      <a:pt x="1" y="29"/>
                    </a:cubicBezTo>
                    <a:cubicBezTo>
                      <a:pt x="1" y="29"/>
                      <a:pt x="1" y="29"/>
                      <a:pt x="1" y="29"/>
                    </a:cubicBezTo>
                    <a:cubicBezTo>
                      <a:pt x="1" y="30"/>
                      <a:pt x="1" y="30"/>
                      <a:pt x="1" y="31"/>
                    </a:cubicBezTo>
                    <a:cubicBezTo>
                      <a:pt x="1" y="32"/>
                      <a:pt x="0" y="33"/>
                      <a:pt x="0" y="34"/>
                    </a:cubicBezTo>
                    <a:cubicBezTo>
                      <a:pt x="1" y="34"/>
                      <a:pt x="1" y="35"/>
                      <a:pt x="2" y="34"/>
                    </a:cubicBezTo>
                    <a:cubicBezTo>
                      <a:pt x="4" y="35"/>
                      <a:pt x="5" y="33"/>
                      <a:pt x="7" y="32"/>
                    </a:cubicBezTo>
                    <a:cubicBezTo>
                      <a:pt x="7" y="33"/>
                      <a:pt x="7" y="33"/>
                      <a:pt x="7" y="33"/>
                    </a:cubicBezTo>
                    <a:cubicBezTo>
                      <a:pt x="8" y="34"/>
                      <a:pt x="11" y="32"/>
                      <a:pt x="11" y="31"/>
                    </a:cubicBezTo>
                    <a:cubicBezTo>
                      <a:pt x="11" y="31"/>
                      <a:pt x="11" y="31"/>
                      <a:pt x="11" y="31"/>
                    </a:cubicBezTo>
                    <a:cubicBezTo>
                      <a:pt x="11" y="31"/>
                      <a:pt x="10" y="30"/>
                      <a:pt x="10" y="30"/>
                    </a:cubicBezTo>
                    <a:cubicBezTo>
                      <a:pt x="10" y="30"/>
                      <a:pt x="10" y="30"/>
                      <a:pt x="11" y="30"/>
                    </a:cubicBezTo>
                    <a:cubicBezTo>
                      <a:pt x="11" y="30"/>
                      <a:pt x="11" y="31"/>
                      <a:pt x="11" y="31"/>
                    </a:cubicBezTo>
                    <a:cubicBezTo>
                      <a:pt x="11" y="31"/>
                      <a:pt x="11" y="32"/>
                      <a:pt x="12" y="32"/>
                    </a:cubicBezTo>
                    <a:cubicBezTo>
                      <a:pt x="12" y="32"/>
                      <a:pt x="12" y="32"/>
                      <a:pt x="12" y="32"/>
                    </a:cubicBezTo>
                    <a:cubicBezTo>
                      <a:pt x="12" y="31"/>
                      <a:pt x="12" y="31"/>
                      <a:pt x="12" y="31"/>
                    </a:cubicBezTo>
                    <a:cubicBezTo>
                      <a:pt x="12" y="31"/>
                      <a:pt x="12" y="31"/>
                      <a:pt x="12" y="31"/>
                    </a:cubicBezTo>
                    <a:cubicBezTo>
                      <a:pt x="12" y="30"/>
                      <a:pt x="12" y="30"/>
                      <a:pt x="12" y="30"/>
                    </a:cubicBezTo>
                    <a:cubicBezTo>
                      <a:pt x="12" y="30"/>
                      <a:pt x="12" y="30"/>
                      <a:pt x="13" y="30"/>
                    </a:cubicBezTo>
                    <a:cubicBezTo>
                      <a:pt x="13" y="30"/>
                      <a:pt x="13" y="30"/>
                      <a:pt x="14" y="30"/>
                    </a:cubicBezTo>
                    <a:cubicBezTo>
                      <a:pt x="14" y="30"/>
                      <a:pt x="14" y="30"/>
                      <a:pt x="14" y="30"/>
                    </a:cubicBezTo>
                    <a:cubicBezTo>
                      <a:pt x="14" y="30"/>
                      <a:pt x="15" y="30"/>
                      <a:pt x="15" y="30"/>
                    </a:cubicBezTo>
                    <a:cubicBezTo>
                      <a:pt x="15" y="31"/>
                      <a:pt x="16" y="31"/>
                      <a:pt x="16" y="31"/>
                    </a:cubicBezTo>
                    <a:cubicBezTo>
                      <a:pt x="16" y="32"/>
                      <a:pt x="17" y="31"/>
                      <a:pt x="17" y="31"/>
                    </a:cubicBezTo>
                    <a:cubicBezTo>
                      <a:pt x="17" y="31"/>
                      <a:pt x="17" y="31"/>
                      <a:pt x="17" y="30"/>
                    </a:cubicBezTo>
                    <a:cubicBezTo>
                      <a:pt x="17" y="30"/>
                      <a:pt x="17" y="30"/>
                      <a:pt x="17" y="30"/>
                    </a:cubicBezTo>
                    <a:cubicBezTo>
                      <a:pt x="17" y="30"/>
                      <a:pt x="17" y="30"/>
                      <a:pt x="17" y="30"/>
                    </a:cubicBezTo>
                    <a:cubicBezTo>
                      <a:pt x="16" y="30"/>
                      <a:pt x="16" y="30"/>
                      <a:pt x="16" y="29"/>
                    </a:cubicBezTo>
                    <a:cubicBezTo>
                      <a:pt x="16" y="29"/>
                      <a:pt x="16" y="29"/>
                      <a:pt x="16" y="29"/>
                    </a:cubicBezTo>
                    <a:cubicBezTo>
                      <a:pt x="16" y="29"/>
                      <a:pt x="16" y="29"/>
                      <a:pt x="17" y="29"/>
                    </a:cubicBezTo>
                    <a:cubicBezTo>
                      <a:pt x="17" y="29"/>
                      <a:pt x="18" y="29"/>
                      <a:pt x="18" y="29"/>
                    </a:cubicBezTo>
                    <a:cubicBezTo>
                      <a:pt x="18" y="29"/>
                      <a:pt x="19" y="28"/>
                      <a:pt x="19" y="28"/>
                    </a:cubicBezTo>
                    <a:cubicBezTo>
                      <a:pt x="21" y="29"/>
                      <a:pt x="21" y="28"/>
                      <a:pt x="21" y="27"/>
                    </a:cubicBezTo>
                    <a:cubicBezTo>
                      <a:pt x="23" y="25"/>
                      <a:pt x="22" y="23"/>
                      <a:pt x="23" y="21"/>
                    </a:cubicBezTo>
                    <a:cubicBezTo>
                      <a:pt x="23" y="20"/>
                      <a:pt x="22" y="20"/>
                      <a:pt x="22" y="20"/>
                    </a:cubicBezTo>
                    <a:cubicBezTo>
                      <a:pt x="22" y="19"/>
                      <a:pt x="22" y="18"/>
                      <a:pt x="22" y="17"/>
                    </a:cubicBezTo>
                    <a:cubicBezTo>
                      <a:pt x="22" y="17"/>
                      <a:pt x="22" y="17"/>
                      <a:pt x="22" y="17"/>
                    </a:cubicBezTo>
                    <a:cubicBezTo>
                      <a:pt x="22" y="17"/>
                      <a:pt x="22" y="17"/>
                      <a:pt x="22" y="17"/>
                    </a:cubicBezTo>
                    <a:cubicBezTo>
                      <a:pt x="22" y="16"/>
                      <a:pt x="22" y="15"/>
                      <a:pt x="22" y="15"/>
                    </a:cubicBezTo>
                    <a:cubicBezTo>
                      <a:pt x="22" y="13"/>
                      <a:pt x="22" y="10"/>
                      <a:pt x="20" y="9"/>
                    </a:cubicBezTo>
                    <a:cubicBezTo>
                      <a:pt x="20" y="9"/>
                      <a:pt x="20" y="9"/>
                      <a:pt x="20" y="9"/>
                    </a:cubicBezTo>
                    <a:cubicBezTo>
                      <a:pt x="18" y="6"/>
                      <a:pt x="17" y="4"/>
                      <a:pt x="16" y="1"/>
                    </a:cubicBezTo>
                    <a:cubicBezTo>
                      <a:pt x="16" y="1"/>
                      <a:pt x="16" y="0"/>
                      <a:pt x="15" y="0"/>
                    </a:cubicBezTo>
                    <a:cubicBezTo>
                      <a:pt x="15" y="0"/>
                      <a:pt x="15" y="1"/>
                      <a:pt x="14" y="1"/>
                    </a:cubicBezTo>
                    <a:cubicBezTo>
                      <a:pt x="14" y="1"/>
                      <a:pt x="14" y="2"/>
                      <a:pt x="14" y="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43" name="Freeform 837">
                <a:extLst>
                  <a:ext uri="{FF2B5EF4-FFF2-40B4-BE49-F238E27FC236}">
                    <a16:creationId xmlns:a16="http://schemas.microsoft.com/office/drawing/2014/main" id="{ADB7C88D-9569-F34B-7C97-0817580986B9}"/>
                  </a:ext>
                </a:extLst>
              </p:cNvPr>
              <p:cNvSpPr>
                <a:spLocks noEditPoints="1"/>
              </p:cNvSpPr>
              <p:nvPr/>
            </p:nvSpPr>
            <p:spPr bwMode="auto">
              <a:xfrm>
                <a:off x="6145213" y="614363"/>
                <a:ext cx="4662487" cy="2994025"/>
              </a:xfrm>
              <a:custGeom>
                <a:avLst/>
                <a:gdLst>
                  <a:gd name="T0" fmla="*/ 450 w 1120"/>
                  <a:gd name="T1" fmla="*/ 93 h 719"/>
                  <a:gd name="T2" fmla="*/ 530 w 1120"/>
                  <a:gd name="T3" fmla="*/ 133 h 719"/>
                  <a:gd name="T4" fmla="*/ 520 w 1120"/>
                  <a:gd name="T5" fmla="*/ 113 h 719"/>
                  <a:gd name="T6" fmla="*/ 138 w 1120"/>
                  <a:gd name="T7" fmla="*/ 68 h 719"/>
                  <a:gd name="T8" fmla="*/ 433 w 1120"/>
                  <a:gd name="T9" fmla="*/ 88 h 719"/>
                  <a:gd name="T10" fmla="*/ 197 w 1120"/>
                  <a:gd name="T11" fmla="*/ 28 h 719"/>
                  <a:gd name="T12" fmla="*/ 213 w 1120"/>
                  <a:gd name="T13" fmla="*/ 6 h 719"/>
                  <a:gd name="T14" fmla="*/ 357 w 1120"/>
                  <a:gd name="T15" fmla="*/ 46 h 719"/>
                  <a:gd name="T16" fmla="*/ 474 w 1120"/>
                  <a:gd name="T17" fmla="*/ 55 h 719"/>
                  <a:gd name="T18" fmla="*/ 152 w 1120"/>
                  <a:gd name="T19" fmla="*/ 72 h 719"/>
                  <a:gd name="T20" fmla="*/ 223 w 1120"/>
                  <a:gd name="T21" fmla="*/ 28 h 719"/>
                  <a:gd name="T22" fmla="*/ 210 w 1120"/>
                  <a:gd name="T23" fmla="*/ 33 h 719"/>
                  <a:gd name="T24" fmla="*/ 485 w 1120"/>
                  <a:gd name="T25" fmla="*/ 133 h 719"/>
                  <a:gd name="T26" fmla="*/ 187 w 1120"/>
                  <a:gd name="T27" fmla="*/ 22 h 719"/>
                  <a:gd name="T28" fmla="*/ 208 w 1120"/>
                  <a:gd name="T29" fmla="*/ 75 h 719"/>
                  <a:gd name="T30" fmla="*/ 193 w 1120"/>
                  <a:gd name="T31" fmla="*/ 297 h 719"/>
                  <a:gd name="T32" fmla="*/ 271 w 1120"/>
                  <a:gd name="T33" fmla="*/ 186 h 719"/>
                  <a:gd name="T34" fmla="*/ 185 w 1120"/>
                  <a:gd name="T35" fmla="*/ 267 h 719"/>
                  <a:gd name="T36" fmla="*/ 376 w 1120"/>
                  <a:gd name="T37" fmla="*/ 212 h 719"/>
                  <a:gd name="T38" fmla="*/ 217 w 1120"/>
                  <a:gd name="T39" fmla="*/ 369 h 719"/>
                  <a:gd name="T40" fmla="*/ 692 w 1120"/>
                  <a:gd name="T41" fmla="*/ 305 h 719"/>
                  <a:gd name="T42" fmla="*/ 690 w 1120"/>
                  <a:gd name="T43" fmla="*/ 286 h 719"/>
                  <a:gd name="T44" fmla="*/ 672 w 1120"/>
                  <a:gd name="T45" fmla="*/ 298 h 719"/>
                  <a:gd name="T46" fmla="*/ 750 w 1120"/>
                  <a:gd name="T47" fmla="*/ 212 h 719"/>
                  <a:gd name="T48" fmla="*/ 734 w 1120"/>
                  <a:gd name="T49" fmla="*/ 259 h 719"/>
                  <a:gd name="T50" fmla="*/ 848 w 1120"/>
                  <a:gd name="T51" fmla="*/ 208 h 719"/>
                  <a:gd name="T52" fmla="*/ 672 w 1120"/>
                  <a:gd name="T53" fmla="*/ 300 h 719"/>
                  <a:gd name="T54" fmla="*/ 673 w 1120"/>
                  <a:gd name="T55" fmla="*/ 306 h 719"/>
                  <a:gd name="T56" fmla="*/ 985 w 1120"/>
                  <a:gd name="T57" fmla="*/ 353 h 719"/>
                  <a:gd name="T58" fmla="*/ 804 w 1120"/>
                  <a:gd name="T59" fmla="*/ 311 h 719"/>
                  <a:gd name="T60" fmla="*/ 688 w 1120"/>
                  <a:gd name="T61" fmla="*/ 319 h 719"/>
                  <a:gd name="T62" fmla="*/ 675 w 1120"/>
                  <a:gd name="T63" fmla="*/ 277 h 719"/>
                  <a:gd name="T64" fmla="*/ 587 w 1120"/>
                  <a:gd name="T65" fmla="*/ 280 h 719"/>
                  <a:gd name="T66" fmla="*/ 526 w 1120"/>
                  <a:gd name="T67" fmla="*/ 294 h 719"/>
                  <a:gd name="T68" fmla="*/ 546 w 1120"/>
                  <a:gd name="T69" fmla="*/ 197 h 719"/>
                  <a:gd name="T70" fmla="*/ 471 w 1120"/>
                  <a:gd name="T71" fmla="*/ 213 h 719"/>
                  <a:gd name="T72" fmla="*/ 362 w 1120"/>
                  <a:gd name="T73" fmla="*/ 282 h 719"/>
                  <a:gd name="T74" fmla="*/ 346 w 1120"/>
                  <a:gd name="T75" fmla="*/ 327 h 719"/>
                  <a:gd name="T76" fmla="*/ 313 w 1120"/>
                  <a:gd name="T77" fmla="*/ 384 h 719"/>
                  <a:gd name="T78" fmla="*/ 209 w 1120"/>
                  <a:gd name="T79" fmla="*/ 376 h 719"/>
                  <a:gd name="T80" fmla="*/ 126 w 1120"/>
                  <a:gd name="T81" fmla="*/ 384 h 719"/>
                  <a:gd name="T82" fmla="*/ 63 w 1120"/>
                  <a:gd name="T83" fmla="*/ 445 h 719"/>
                  <a:gd name="T84" fmla="*/ 42 w 1120"/>
                  <a:gd name="T85" fmla="*/ 417 h 719"/>
                  <a:gd name="T86" fmla="*/ 67 w 1120"/>
                  <a:gd name="T87" fmla="*/ 377 h 719"/>
                  <a:gd name="T88" fmla="*/ 9 w 1120"/>
                  <a:gd name="T89" fmla="*/ 385 h 719"/>
                  <a:gd name="T90" fmla="*/ 5 w 1120"/>
                  <a:gd name="T91" fmla="*/ 525 h 719"/>
                  <a:gd name="T92" fmla="*/ 48 w 1120"/>
                  <a:gd name="T93" fmla="*/ 615 h 719"/>
                  <a:gd name="T94" fmla="*/ 64 w 1120"/>
                  <a:gd name="T95" fmla="*/ 681 h 719"/>
                  <a:gd name="T96" fmla="*/ 147 w 1120"/>
                  <a:gd name="T97" fmla="*/ 667 h 719"/>
                  <a:gd name="T98" fmla="*/ 231 w 1120"/>
                  <a:gd name="T99" fmla="*/ 625 h 719"/>
                  <a:gd name="T100" fmla="*/ 308 w 1120"/>
                  <a:gd name="T101" fmla="*/ 589 h 719"/>
                  <a:gd name="T102" fmla="*/ 419 w 1120"/>
                  <a:gd name="T103" fmla="*/ 639 h 719"/>
                  <a:gd name="T104" fmla="*/ 562 w 1120"/>
                  <a:gd name="T105" fmla="*/ 643 h 719"/>
                  <a:gd name="T106" fmla="*/ 701 w 1120"/>
                  <a:gd name="T107" fmla="*/ 646 h 719"/>
                  <a:gd name="T108" fmla="*/ 767 w 1120"/>
                  <a:gd name="T109" fmla="*/ 624 h 719"/>
                  <a:gd name="T110" fmla="*/ 818 w 1120"/>
                  <a:gd name="T111" fmla="*/ 523 h 719"/>
                  <a:gd name="T112" fmla="*/ 901 w 1120"/>
                  <a:gd name="T113" fmla="*/ 501 h 719"/>
                  <a:gd name="T114" fmla="*/ 871 w 1120"/>
                  <a:gd name="T115" fmla="*/ 559 h 719"/>
                  <a:gd name="T116" fmla="*/ 914 w 1120"/>
                  <a:gd name="T117" fmla="*/ 544 h 719"/>
                  <a:gd name="T118" fmla="*/ 1017 w 1120"/>
                  <a:gd name="T119" fmla="*/ 479 h 719"/>
                  <a:gd name="T120" fmla="*/ 1086 w 1120"/>
                  <a:gd name="T121" fmla="*/ 432 h 719"/>
                  <a:gd name="T122" fmla="*/ 872 w 1120"/>
                  <a:gd name="T123" fmla="*/ 626 h 719"/>
                  <a:gd name="T124" fmla="*/ 785 w 1120"/>
                  <a:gd name="T125" fmla="*/ 608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20" h="719">
                    <a:moveTo>
                      <a:pt x="88" y="448"/>
                    </a:moveTo>
                    <a:cubicBezTo>
                      <a:pt x="87" y="447"/>
                      <a:pt x="85" y="446"/>
                      <a:pt x="87" y="446"/>
                    </a:cubicBezTo>
                    <a:cubicBezTo>
                      <a:pt x="88" y="446"/>
                      <a:pt x="88" y="447"/>
                      <a:pt x="88" y="447"/>
                    </a:cubicBezTo>
                    <a:cubicBezTo>
                      <a:pt x="88" y="447"/>
                      <a:pt x="88" y="449"/>
                      <a:pt x="88" y="448"/>
                    </a:cubicBezTo>
                    <a:cubicBezTo>
                      <a:pt x="88" y="448"/>
                      <a:pt x="88" y="448"/>
                      <a:pt x="88" y="448"/>
                    </a:cubicBezTo>
                    <a:close/>
                    <a:moveTo>
                      <a:pt x="86" y="448"/>
                    </a:moveTo>
                    <a:cubicBezTo>
                      <a:pt x="86" y="448"/>
                      <a:pt x="87" y="450"/>
                      <a:pt x="88" y="450"/>
                    </a:cubicBezTo>
                    <a:cubicBezTo>
                      <a:pt x="88" y="450"/>
                      <a:pt x="88" y="449"/>
                      <a:pt x="88" y="449"/>
                    </a:cubicBezTo>
                    <a:cubicBezTo>
                      <a:pt x="88" y="449"/>
                      <a:pt x="88" y="449"/>
                      <a:pt x="87" y="449"/>
                    </a:cubicBezTo>
                    <a:cubicBezTo>
                      <a:pt x="87" y="448"/>
                      <a:pt x="87" y="448"/>
                      <a:pt x="86" y="448"/>
                    </a:cubicBezTo>
                    <a:cubicBezTo>
                      <a:pt x="86" y="447"/>
                      <a:pt x="85" y="447"/>
                      <a:pt x="85" y="448"/>
                    </a:cubicBezTo>
                    <a:cubicBezTo>
                      <a:pt x="85" y="448"/>
                      <a:pt x="85" y="448"/>
                      <a:pt x="86" y="448"/>
                    </a:cubicBezTo>
                    <a:close/>
                    <a:moveTo>
                      <a:pt x="1086" y="444"/>
                    </a:moveTo>
                    <a:cubicBezTo>
                      <a:pt x="1085" y="444"/>
                      <a:pt x="1084" y="445"/>
                      <a:pt x="1084" y="446"/>
                    </a:cubicBezTo>
                    <a:cubicBezTo>
                      <a:pt x="1084" y="447"/>
                      <a:pt x="1084" y="446"/>
                      <a:pt x="1085" y="447"/>
                    </a:cubicBezTo>
                    <a:cubicBezTo>
                      <a:pt x="1086" y="446"/>
                      <a:pt x="1087" y="446"/>
                      <a:pt x="1087" y="445"/>
                    </a:cubicBezTo>
                    <a:cubicBezTo>
                      <a:pt x="1087" y="445"/>
                      <a:pt x="1087" y="444"/>
                      <a:pt x="1086" y="444"/>
                    </a:cubicBezTo>
                    <a:close/>
                    <a:moveTo>
                      <a:pt x="1086" y="510"/>
                    </a:moveTo>
                    <a:cubicBezTo>
                      <a:pt x="1086" y="511"/>
                      <a:pt x="1085" y="511"/>
                      <a:pt x="1085" y="511"/>
                    </a:cubicBezTo>
                    <a:cubicBezTo>
                      <a:pt x="1083" y="511"/>
                      <a:pt x="1083" y="509"/>
                      <a:pt x="1082" y="508"/>
                    </a:cubicBezTo>
                    <a:cubicBezTo>
                      <a:pt x="1082" y="508"/>
                      <a:pt x="1082" y="508"/>
                      <a:pt x="1082" y="508"/>
                    </a:cubicBezTo>
                    <a:cubicBezTo>
                      <a:pt x="1082" y="508"/>
                      <a:pt x="1082" y="508"/>
                      <a:pt x="1082" y="508"/>
                    </a:cubicBezTo>
                    <a:cubicBezTo>
                      <a:pt x="1083" y="509"/>
                      <a:pt x="1084" y="509"/>
                      <a:pt x="1085" y="510"/>
                    </a:cubicBezTo>
                    <a:cubicBezTo>
                      <a:pt x="1086" y="510"/>
                      <a:pt x="1086" y="510"/>
                      <a:pt x="1086" y="510"/>
                    </a:cubicBezTo>
                    <a:close/>
                    <a:moveTo>
                      <a:pt x="1118" y="429"/>
                    </a:moveTo>
                    <a:cubicBezTo>
                      <a:pt x="1118" y="429"/>
                      <a:pt x="1118" y="429"/>
                      <a:pt x="1118" y="429"/>
                    </a:cubicBezTo>
                    <a:cubicBezTo>
                      <a:pt x="1118" y="429"/>
                      <a:pt x="1118" y="429"/>
                      <a:pt x="1118" y="429"/>
                    </a:cubicBezTo>
                    <a:cubicBezTo>
                      <a:pt x="1118" y="429"/>
                      <a:pt x="1118" y="429"/>
                      <a:pt x="1118" y="429"/>
                    </a:cubicBezTo>
                    <a:close/>
                    <a:moveTo>
                      <a:pt x="1117" y="429"/>
                    </a:moveTo>
                    <a:cubicBezTo>
                      <a:pt x="1117" y="429"/>
                      <a:pt x="1118" y="429"/>
                      <a:pt x="1118" y="429"/>
                    </a:cubicBezTo>
                    <a:cubicBezTo>
                      <a:pt x="1117" y="429"/>
                      <a:pt x="1117" y="428"/>
                      <a:pt x="1117" y="429"/>
                    </a:cubicBezTo>
                    <a:close/>
                    <a:moveTo>
                      <a:pt x="1100" y="552"/>
                    </a:moveTo>
                    <a:cubicBezTo>
                      <a:pt x="1100" y="552"/>
                      <a:pt x="1100" y="552"/>
                      <a:pt x="1100" y="552"/>
                    </a:cubicBezTo>
                    <a:cubicBezTo>
                      <a:pt x="1100" y="552"/>
                      <a:pt x="1100" y="552"/>
                      <a:pt x="1100" y="551"/>
                    </a:cubicBezTo>
                    <a:cubicBezTo>
                      <a:pt x="1100" y="551"/>
                      <a:pt x="1100" y="551"/>
                      <a:pt x="1100" y="551"/>
                    </a:cubicBezTo>
                    <a:cubicBezTo>
                      <a:pt x="1100" y="551"/>
                      <a:pt x="1100" y="551"/>
                      <a:pt x="1100" y="552"/>
                    </a:cubicBezTo>
                    <a:close/>
                    <a:moveTo>
                      <a:pt x="1119" y="429"/>
                    </a:moveTo>
                    <a:cubicBezTo>
                      <a:pt x="1119" y="430"/>
                      <a:pt x="1119" y="430"/>
                      <a:pt x="1120" y="430"/>
                    </a:cubicBezTo>
                    <a:cubicBezTo>
                      <a:pt x="1120" y="430"/>
                      <a:pt x="1119" y="429"/>
                      <a:pt x="1119" y="429"/>
                    </a:cubicBezTo>
                    <a:close/>
                    <a:moveTo>
                      <a:pt x="454" y="78"/>
                    </a:moveTo>
                    <a:cubicBezTo>
                      <a:pt x="454" y="78"/>
                      <a:pt x="454" y="78"/>
                      <a:pt x="454" y="78"/>
                    </a:cubicBezTo>
                    <a:cubicBezTo>
                      <a:pt x="454" y="78"/>
                      <a:pt x="454" y="78"/>
                      <a:pt x="454" y="78"/>
                    </a:cubicBezTo>
                    <a:cubicBezTo>
                      <a:pt x="454" y="78"/>
                      <a:pt x="454" y="78"/>
                      <a:pt x="454" y="78"/>
                    </a:cubicBezTo>
                    <a:cubicBezTo>
                      <a:pt x="454" y="78"/>
                      <a:pt x="454" y="78"/>
                      <a:pt x="454" y="78"/>
                    </a:cubicBezTo>
                    <a:cubicBezTo>
                      <a:pt x="454" y="78"/>
                      <a:pt x="454" y="78"/>
                      <a:pt x="454" y="78"/>
                    </a:cubicBezTo>
                    <a:close/>
                    <a:moveTo>
                      <a:pt x="490" y="124"/>
                    </a:moveTo>
                    <a:cubicBezTo>
                      <a:pt x="489" y="124"/>
                      <a:pt x="488" y="124"/>
                      <a:pt x="488" y="124"/>
                    </a:cubicBezTo>
                    <a:cubicBezTo>
                      <a:pt x="488" y="124"/>
                      <a:pt x="488" y="124"/>
                      <a:pt x="488" y="124"/>
                    </a:cubicBezTo>
                    <a:cubicBezTo>
                      <a:pt x="487" y="124"/>
                      <a:pt x="487" y="124"/>
                      <a:pt x="487" y="124"/>
                    </a:cubicBezTo>
                    <a:cubicBezTo>
                      <a:pt x="486" y="125"/>
                      <a:pt x="485" y="125"/>
                      <a:pt x="484" y="124"/>
                    </a:cubicBezTo>
                    <a:cubicBezTo>
                      <a:pt x="484" y="124"/>
                      <a:pt x="484" y="124"/>
                      <a:pt x="483" y="124"/>
                    </a:cubicBezTo>
                    <a:cubicBezTo>
                      <a:pt x="483" y="124"/>
                      <a:pt x="483" y="124"/>
                      <a:pt x="483" y="124"/>
                    </a:cubicBezTo>
                    <a:cubicBezTo>
                      <a:pt x="483" y="124"/>
                      <a:pt x="483" y="124"/>
                      <a:pt x="483" y="124"/>
                    </a:cubicBezTo>
                    <a:cubicBezTo>
                      <a:pt x="483" y="125"/>
                      <a:pt x="483" y="126"/>
                      <a:pt x="482" y="125"/>
                    </a:cubicBezTo>
                    <a:cubicBezTo>
                      <a:pt x="482" y="125"/>
                      <a:pt x="482" y="125"/>
                      <a:pt x="482" y="125"/>
                    </a:cubicBezTo>
                    <a:cubicBezTo>
                      <a:pt x="482" y="125"/>
                      <a:pt x="482" y="125"/>
                      <a:pt x="482" y="125"/>
                    </a:cubicBezTo>
                    <a:cubicBezTo>
                      <a:pt x="481" y="125"/>
                      <a:pt x="481" y="125"/>
                      <a:pt x="481" y="125"/>
                    </a:cubicBezTo>
                    <a:cubicBezTo>
                      <a:pt x="481" y="125"/>
                      <a:pt x="481" y="125"/>
                      <a:pt x="481" y="125"/>
                    </a:cubicBezTo>
                    <a:cubicBezTo>
                      <a:pt x="481" y="125"/>
                      <a:pt x="481" y="125"/>
                      <a:pt x="481" y="125"/>
                    </a:cubicBezTo>
                    <a:cubicBezTo>
                      <a:pt x="481" y="125"/>
                      <a:pt x="481" y="125"/>
                      <a:pt x="481" y="125"/>
                    </a:cubicBezTo>
                    <a:cubicBezTo>
                      <a:pt x="481" y="124"/>
                      <a:pt x="480" y="125"/>
                      <a:pt x="480" y="124"/>
                    </a:cubicBezTo>
                    <a:cubicBezTo>
                      <a:pt x="479" y="124"/>
                      <a:pt x="479" y="124"/>
                      <a:pt x="478" y="124"/>
                    </a:cubicBezTo>
                    <a:cubicBezTo>
                      <a:pt x="477" y="124"/>
                      <a:pt x="476" y="124"/>
                      <a:pt x="475" y="123"/>
                    </a:cubicBezTo>
                    <a:cubicBezTo>
                      <a:pt x="475" y="122"/>
                      <a:pt x="475" y="122"/>
                      <a:pt x="474" y="122"/>
                    </a:cubicBezTo>
                    <a:cubicBezTo>
                      <a:pt x="473" y="121"/>
                      <a:pt x="472" y="120"/>
                      <a:pt x="472" y="119"/>
                    </a:cubicBezTo>
                    <a:cubicBezTo>
                      <a:pt x="472" y="119"/>
                      <a:pt x="472" y="118"/>
                      <a:pt x="472" y="118"/>
                    </a:cubicBezTo>
                    <a:cubicBezTo>
                      <a:pt x="472" y="118"/>
                      <a:pt x="472" y="118"/>
                      <a:pt x="472" y="118"/>
                    </a:cubicBezTo>
                    <a:cubicBezTo>
                      <a:pt x="472" y="118"/>
                      <a:pt x="472" y="118"/>
                      <a:pt x="472" y="118"/>
                    </a:cubicBezTo>
                    <a:cubicBezTo>
                      <a:pt x="471" y="118"/>
                      <a:pt x="471" y="118"/>
                      <a:pt x="470" y="118"/>
                    </a:cubicBezTo>
                    <a:cubicBezTo>
                      <a:pt x="469" y="118"/>
                      <a:pt x="468" y="117"/>
                      <a:pt x="468" y="117"/>
                    </a:cubicBezTo>
                    <a:cubicBezTo>
                      <a:pt x="467" y="118"/>
                      <a:pt x="465" y="118"/>
                      <a:pt x="464" y="118"/>
                    </a:cubicBezTo>
                    <a:cubicBezTo>
                      <a:pt x="464" y="117"/>
                      <a:pt x="464" y="117"/>
                      <a:pt x="464" y="116"/>
                    </a:cubicBezTo>
                    <a:cubicBezTo>
                      <a:pt x="464" y="115"/>
                      <a:pt x="463" y="115"/>
                      <a:pt x="463" y="114"/>
                    </a:cubicBezTo>
                    <a:cubicBezTo>
                      <a:pt x="463" y="114"/>
                      <a:pt x="462" y="114"/>
                      <a:pt x="462" y="114"/>
                    </a:cubicBezTo>
                    <a:cubicBezTo>
                      <a:pt x="461" y="115"/>
                      <a:pt x="461" y="115"/>
                      <a:pt x="461" y="116"/>
                    </a:cubicBezTo>
                    <a:cubicBezTo>
                      <a:pt x="459" y="117"/>
                      <a:pt x="458" y="116"/>
                      <a:pt x="458" y="115"/>
                    </a:cubicBezTo>
                    <a:cubicBezTo>
                      <a:pt x="457" y="114"/>
                      <a:pt x="456" y="113"/>
                      <a:pt x="457" y="111"/>
                    </a:cubicBezTo>
                    <a:cubicBezTo>
                      <a:pt x="457" y="111"/>
                      <a:pt x="457" y="111"/>
                      <a:pt x="457" y="111"/>
                    </a:cubicBezTo>
                    <a:cubicBezTo>
                      <a:pt x="454" y="109"/>
                      <a:pt x="455" y="107"/>
                      <a:pt x="455" y="105"/>
                    </a:cubicBezTo>
                    <a:cubicBezTo>
                      <a:pt x="454" y="104"/>
                      <a:pt x="455" y="102"/>
                      <a:pt x="455" y="100"/>
                    </a:cubicBezTo>
                    <a:cubicBezTo>
                      <a:pt x="455" y="100"/>
                      <a:pt x="455" y="100"/>
                      <a:pt x="455" y="100"/>
                    </a:cubicBezTo>
                    <a:cubicBezTo>
                      <a:pt x="454" y="100"/>
                      <a:pt x="454" y="100"/>
                      <a:pt x="454" y="100"/>
                    </a:cubicBezTo>
                    <a:cubicBezTo>
                      <a:pt x="453" y="100"/>
                      <a:pt x="452" y="100"/>
                      <a:pt x="452" y="101"/>
                    </a:cubicBezTo>
                    <a:cubicBezTo>
                      <a:pt x="452" y="101"/>
                      <a:pt x="452" y="101"/>
                      <a:pt x="451" y="101"/>
                    </a:cubicBezTo>
                    <a:cubicBezTo>
                      <a:pt x="451" y="101"/>
                      <a:pt x="451" y="101"/>
                      <a:pt x="451" y="101"/>
                    </a:cubicBezTo>
                    <a:cubicBezTo>
                      <a:pt x="452" y="101"/>
                      <a:pt x="450" y="100"/>
                      <a:pt x="451" y="100"/>
                    </a:cubicBezTo>
                    <a:cubicBezTo>
                      <a:pt x="452" y="99"/>
                      <a:pt x="452" y="99"/>
                      <a:pt x="452" y="98"/>
                    </a:cubicBezTo>
                    <a:cubicBezTo>
                      <a:pt x="451" y="98"/>
                      <a:pt x="451" y="97"/>
                      <a:pt x="450" y="97"/>
                    </a:cubicBezTo>
                    <a:cubicBezTo>
                      <a:pt x="449" y="97"/>
                      <a:pt x="448" y="98"/>
                      <a:pt x="449" y="99"/>
                    </a:cubicBezTo>
                    <a:cubicBezTo>
                      <a:pt x="449" y="100"/>
                      <a:pt x="448" y="101"/>
                      <a:pt x="448" y="101"/>
                    </a:cubicBezTo>
                    <a:cubicBezTo>
                      <a:pt x="447" y="101"/>
                      <a:pt x="447" y="100"/>
                      <a:pt x="447" y="100"/>
                    </a:cubicBezTo>
                    <a:cubicBezTo>
                      <a:pt x="447" y="99"/>
                      <a:pt x="446" y="98"/>
                      <a:pt x="445" y="98"/>
                    </a:cubicBezTo>
                    <a:cubicBezTo>
                      <a:pt x="445" y="98"/>
                      <a:pt x="444" y="98"/>
                      <a:pt x="444" y="97"/>
                    </a:cubicBezTo>
                    <a:cubicBezTo>
                      <a:pt x="444" y="97"/>
                      <a:pt x="445" y="96"/>
                      <a:pt x="445" y="97"/>
                    </a:cubicBezTo>
                    <a:cubicBezTo>
                      <a:pt x="448" y="97"/>
                      <a:pt x="449" y="95"/>
                      <a:pt x="450" y="93"/>
                    </a:cubicBezTo>
                    <a:cubicBezTo>
                      <a:pt x="451" y="91"/>
                      <a:pt x="452" y="89"/>
                      <a:pt x="454" y="88"/>
                    </a:cubicBezTo>
                    <a:cubicBezTo>
                      <a:pt x="455" y="88"/>
                      <a:pt x="455" y="88"/>
                      <a:pt x="455" y="87"/>
                    </a:cubicBezTo>
                    <a:cubicBezTo>
                      <a:pt x="455" y="87"/>
                      <a:pt x="455" y="87"/>
                      <a:pt x="455" y="87"/>
                    </a:cubicBezTo>
                    <a:cubicBezTo>
                      <a:pt x="455" y="87"/>
                      <a:pt x="455" y="86"/>
                      <a:pt x="455" y="86"/>
                    </a:cubicBezTo>
                    <a:cubicBezTo>
                      <a:pt x="453" y="85"/>
                      <a:pt x="454" y="84"/>
                      <a:pt x="454" y="83"/>
                    </a:cubicBezTo>
                    <a:cubicBezTo>
                      <a:pt x="454" y="83"/>
                      <a:pt x="454" y="83"/>
                      <a:pt x="454" y="83"/>
                    </a:cubicBezTo>
                    <a:cubicBezTo>
                      <a:pt x="454" y="81"/>
                      <a:pt x="455" y="80"/>
                      <a:pt x="456" y="80"/>
                    </a:cubicBezTo>
                    <a:cubicBezTo>
                      <a:pt x="456" y="80"/>
                      <a:pt x="456" y="80"/>
                      <a:pt x="456" y="80"/>
                    </a:cubicBezTo>
                    <a:cubicBezTo>
                      <a:pt x="456" y="80"/>
                      <a:pt x="457" y="80"/>
                      <a:pt x="457" y="80"/>
                    </a:cubicBezTo>
                    <a:cubicBezTo>
                      <a:pt x="457" y="79"/>
                      <a:pt x="457" y="79"/>
                      <a:pt x="458" y="78"/>
                    </a:cubicBezTo>
                    <a:cubicBezTo>
                      <a:pt x="458" y="78"/>
                      <a:pt x="459" y="77"/>
                      <a:pt x="459" y="76"/>
                    </a:cubicBezTo>
                    <a:cubicBezTo>
                      <a:pt x="460" y="77"/>
                      <a:pt x="459" y="78"/>
                      <a:pt x="460" y="79"/>
                    </a:cubicBezTo>
                    <a:cubicBezTo>
                      <a:pt x="460" y="79"/>
                      <a:pt x="460" y="79"/>
                      <a:pt x="460" y="79"/>
                    </a:cubicBezTo>
                    <a:cubicBezTo>
                      <a:pt x="460" y="79"/>
                      <a:pt x="460" y="79"/>
                      <a:pt x="460" y="79"/>
                    </a:cubicBezTo>
                    <a:cubicBezTo>
                      <a:pt x="461" y="79"/>
                      <a:pt x="461" y="79"/>
                      <a:pt x="461" y="79"/>
                    </a:cubicBezTo>
                    <a:cubicBezTo>
                      <a:pt x="462" y="78"/>
                      <a:pt x="461" y="77"/>
                      <a:pt x="462" y="76"/>
                    </a:cubicBezTo>
                    <a:cubicBezTo>
                      <a:pt x="463" y="76"/>
                      <a:pt x="464" y="76"/>
                      <a:pt x="465" y="76"/>
                    </a:cubicBezTo>
                    <a:cubicBezTo>
                      <a:pt x="466" y="77"/>
                      <a:pt x="467" y="76"/>
                      <a:pt x="469" y="76"/>
                    </a:cubicBezTo>
                    <a:cubicBezTo>
                      <a:pt x="469" y="76"/>
                      <a:pt x="469" y="76"/>
                      <a:pt x="469" y="76"/>
                    </a:cubicBezTo>
                    <a:cubicBezTo>
                      <a:pt x="470" y="75"/>
                      <a:pt x="472" y="76"/>
                      <a:pt x="473" y="74"/>
                    </a:cubicBezTo>
                    <a:cubicBezTo>
                      <a:pt x="474" y="73"/>
                      <a:pt x="476" y="74"/>
                      <a:pt x="477" y="75"/>
                    </a:cubicBezTo>
                    <a:cubicBezTo>
                      <a:pt x="478" y="75"/>
                      <a:pt x="478" y="75"/>
                      <a:pt x="479" y="76"/>
                    </a:cubicBezTo>
                    <a:cubicBezTo>
                      <a:pt x="479" y="76"/>
                      <a:pt x="479" y="76"/>
                      <a:pt x="479" y="76"/>
                    </a:cubicBezTo>
                    <a:cubicBezTo>
                      <a:pt x="479" y="76"/>
                      <a:pt x="480" y="76"/>
                      <a:pt x="479" y="77"/>
                    </a:cubicBezTo>
                    <a:cubicBezTo>
                      <a:pt x="480" y="78"/>
                      <a:pt x="480" y="78"/>
                      <a:pt x="479" y="79"/>
                    </a:cubicBezTo>
                    <a:cubicBezTo>
                      <a:pt x="479" y="79"/>
                      <a:pt x="479" y="80"/>
                      <a:pt x="478" y="80"/>
                    </a:cubicBezTo>
                    <a:cubicBezTo>
                      <a:pt x="478" y="80"/>
                      <a:pt x="478" y="80"/>
                      <a:pt x="478" y="80"/>
                    </a:cubicBezTo>
                    <a:cubicBezTo>
                      <a:pt x="480" y="83"/>
                      <a:pt x="480" y="84"/>
                      <a:pt x="478" y="85"/>
                    </a:cubicBezTo>
                    <a:cubicBezTo>
                      <a:pt x="478" y="86"/>
                      <a:pt x="476" y="86"/>
                      <a:pt x="476" y="86"/>
                    </a:cubicBezTo>
                    <a:cubicBezTo>
                      <a:pt x="476" y="87"/>
                      <a:pt x="476" y="87"/>
                      <a:pt x="474" y="87"/>
                    </a:cubicBezTo>
                    <a:cubicBezTo>
                      <a:pt x="474" y="88"/>
                      <a:pt x="473" y="88"/>
                      <a:pt x="473" y="88"/>
                    </a:cubicBezTo>
                    <a:cubicBezTo>
                      <a:pt x="473" y="88"/>
                      <a:pt x="473" y="88"/>
                      <a:pt x="473" y="88"/>
                    </a:cubicBezTo>
                    <a:cubicBezTo>
                      <a:pt x="472" y="89"/>
                      <a:pt x="471" y="89"/>
                      <a:pt x="470" y="90"/>
                    </a:cubicBezTo>
                    <a:cubicBezTo>
                      <a:pt x="470" y="90"/>
                      <a:pt x="469" y="90"/>
                      <a:pt x="470" y="91"/>
                    </a:cubicBezTo>
                    <a:cubicBezTo>
                      <a:pt x="470" y="91"/>
                      <a:pt x="470" y="91"/>
                      <a:pt x="471" y="91"/>
                    </a:cubicBezTo>
                    <a:cubicBezTo>
                      <a:pt x="473" y="90"/>
                      <a:pt x="474" y="88"/>
                      <a:pt x="476" y="88"/>
                    </a:cubicBezTo>
                    <a:cubicBezTo>
                      <a:pt x="476" y="88"/>
                      <a:pt x="477" y="87"/>
                      <a:pt x="477" y="88"/>
                    </a:cubicBezTo>
                    <a:cubicBezTo>
                      <a:pt x="478" y="89"/>
                      <a:pt x="477" y="89"/>
                      <a:pt x="477" y="89"/>
                    </a:cubicBezTo>
                    <a:cubicBezTo>
                      <a:pt x="476" y="90"/>
                      <a:pt x="475" y="90"/>
                      <a:pt x="475" y="91"/>
                    </a:cubicBezTo>
                    <a:cubicBezTo>
                      <a:pt x="474" y="92"/>
                      <a:pt x="473" y="93"/>
                      <a:pt x="474" y="94"/>
                    </a:cubicBezTo>
                    <a:cubicBezTo>
                      <a:pt x="474" y="94"/>
                      <a:pt x="474" y="94"/>
                      <a:pt x="474" y="94"/>
                    </a:cubicBezTo>
                    <a:cubicBezTo>
                      <a:pt x="474" y="94"/>
                      <a:pt x="474" y="94"/>
                      <a:pt x="474" y="94"/>
                    </a:cubicBezTo>
                    <a:cubicBezTo>
                      <a:pt x="474" y="94"/>
                      <a:pt x="474" y="94"/>
                      <a:pt x="474" y="94"/>
                    </a:cubicBezTo>
                    <a:cubicBezTo>
                      <a:pt x="474" y="94"/>
                      <a:pt x="474" y="94"/>
                      <a:pt x="474" y="94"/>
                    </a:cubicBezTo>
                    <a:cubicBezTo>
                      <a:pt x="474" y="94"/>
                      <a:pt x="474" y="94"/>
                      <a:pt x="474" y="94"/>
                    </a:cubicBezTo>
                    <a:cubicBezTo>
                      <a:pt x="474" y="93"/>
                      <a:pt x="474" y="92"/>
                      <a:pt x="475" y="92"/>
                    </a:cubicBezTo>
                    <a:cubicBezTo>
                      <a:pt x="476" y="91"/>
                      <a:pt x="476" y="91"/>
                      <a:pt x="477" y="90"/>
                    </a:cubicBezTo>
                    <a:cubicBezTo>
                      <a:pt x="478" y="90"/>
                      <a:pt x="478" y="89"/>
                      <a:pt x="479" y="88"/>
                    </a:cubicBezTo>
                    <a:cubicBezTo>
                      <a:pt x="479" y="88"/>
                      <a:pt x="479" y="88"/>
                      <a:pt x="479" y="88"/>
                    </a:cubicBezTo>
                    <a:cubicBezTo>
                      <a:pt x="479" y="88"/>
                      <a:pt x="479" y="88"/>
                      <a:pt x="479" y="88"/>
                    </a:cubicBezTo>
                    <a:cubicBezTo>
                      <a:pt x="479" y="88"/>
                      <a:pt x="479" y="88"/>
                      <a:pt x="479" y="88"/>
                    </a:cubicBezTo>
                    <a:cubicBezTo>
                      <a:pt x="481" y="87"/>
                      <a:pt x="481" y="87"/>
                      <a:pt x="480" y="85"/>
                    </a:cubicBezTo>
                    <a:cubicBezTo>
                      <a:pt x="480" y="84"/>
                      <a:pt x="480" y="84"/>
                      <a:pt x="481" y="84"/>
                    </a:cubicBezTo>
                    <a:cubicBezTo>
                      <a:pt x="481" y="84"/>
                      <a:pt x="482" y="83"/>
                      <a:pt x="482" y="83"/>
                    </a:cubicBezTo>
                    <a:cubicBezTo>
                      <a:pt x="482" y="82"/>
                      <a:pt x="482" y="82"/>
                      <a:pt x="482" y="82"/>
                    </a:cubicBezTo>
                    <a:cubicBezTo>
                      <a:pt x="482" y="82"/>
                      <a:pt x="482" y="82"/>
                      <a:pt x="482" y="82"/>
                    </a:cubicBezTo>
                    <a:cubicBezTo>
                      <a:pt x="482" y="82"/>
                      <a:pt x="482" y="82"/>
                      <a:pt x="482" y="82"/>
                    </a:cubicBezTo>
                    <a:cubicBezTo>
                      <a:pt x="483" y="82"/>
                      <a:pt x="483" y="82"/>
                      <a:pt x="483" y="82"/>
                    </a:cubicBezTo>
                    <a:cubicBezTo>
                      <a:pt x="483" y="82"/>
                      <a:pt x="483" y="81"/>
                      <a:pt x="483" y="80"/>
                    </a:cubicBezTo>
                    <a:cubicBezTo>
                      <a:pt x="482" y="79"/>
                      <a:pt x="483" y="78"/>
                      <a:pt x="484" y="78"/>
                    </a:cubicBezTo>
                    <a:cubicBezTo>
                      <a:pt x="484" y="80"/>
                      <a:pt x="486" y="78"/>
                      <a:pt x="486" y="78"/>
                    </a:cubicBezTo>
                    <a:cubicBezTo>
                      <a:pt x="487" y="78"/>
                      <a:pt x="487" y="78"/>
                      <a:pt x="488" y="78"/>
                    </a:cubicBezTo>
                    <a:cubicBezTo>
                      <a:pt x="488" y="78"/>
                      <a:pt x="487" y="79"/>
                      <a:pt x="488" y="79"/>
                    </a:cubicBezTo>
                    <a:cubicBezTo>
                      <a:pt x="488" y="79"/>
                      <a:pt x="488" y="79"/>
                      <a:pt x="489" y="79"/>
                    </a:cubicBezTo>
                    <a:cubicBezTo>
                      <a:pt x="489" y="80"/>
                      <a:pt x="488" y="80"/>
                      <a:pt x="488" y="80"/>
                    </a:cubicBezTo>
                    <a:cubicBezTo>
                      <a:pt x="491" y="80"/>
                      <a:pt x="491" y="83"/>
                      <a:pt x="492" y="84"/>
                    </a:cubicBezTo>
                    <a:cubicBezTo>
                      <a:pt x="493" y="84"/>
                      <a:pt x="492" y="85"/>
                      <a:pt x="492" y="85"/>
                    </a:cubicBezTo>
                    <a:cubicBezTo>
                      <a:pt x="492" y="85"/>
                      <a:pt x="493" y="86"/>
                      <a:pt x="493" y="86"/>
                    </a:cubicBezTo>
                    <a:cubicBezTo>
                      <a:pt x="493" y="86"/>
                      <a:pt x="493" y="86"/>
                      <a:pt x="493" y="86"/>
                    </a:cubicBezTo>
                    <a:cubicBezTo>
                      <a:pt x="494" y="87"/>
                      <a:pt x="494" y="88"/>
                      <a:pt x="494" y="89"/>
                    </a:cubicBezTo>
                    <a:cubicBezTo>
                      <a:pt x="494" y="90"/>
                      <a:pt x="493" y="90"/>
                      <a:pt x="492" y="90"/>
                    </a:cubicBezTo>
                    <a:cubicBezTo>
                      <a:pt x="493" y="91"/>
                      <a:pt x="493" y="92"/>
                      <a:pt x="492" y="93"/>
                    </a:cubicBezTo>
                    <a:cubicBezTo>
                      <a:pt x="492" y="93"/>
                      <a:pt x="492" y="94"/>
                      <a:pt x="492" y="94"/>
                    </a:cubicBezTo>
                    <a:cubicBezTo>
                      <a:pt x="492" y="94"/>
                      <a:pt x="492" y="94"/>
                      <a:pt x="492" y="94"/>
                    </a:cubicBezTo>
                    <a:cubicBezTo>
                      <a:pt x="493" y="94"/>
                      <a:pt x="493" y="95"/>
                      <a:pt x="492" y="96"/>
                    </a:cubicBezTo>
                    <a:cubicBezTo>
                      <a:pt x="492" y="96"/>
                      <a:pt x="491" y="97"/>
                      <a:pt x="492" y="98"/>
                    </a:cubicBezTo>
                    <a:cubicBezTo>
                      <a:pt x="492" y="98"/>
                      <a:pt x="492" y="98"/>
                      <a:pt x="492" y="98"/>
                    </a:cubicBezTo>
                    <a:cubicBezTo>
                      <a:pt x="492" y="99"/>
                      <a:pt x="492" y="99"/>
                      <a:pt x="492" y="99"/>
                    </a:cubicBezTo>
                    <a:cubicBezTo>
                      <a:pt x="492" y="100"/>
                      <a:pt x="492" y="101"/>
                      <a:pt x="492" y="102"/>
                    </a:cubicBezTo>
                    <a:cubicBezTo>
                      <a:pt x="492" y="102"/>
                      <a:pt x="492" y="103"/>
                      <a:pt x="492" y="104"/>
                    </a:cubicBezTo>
                    <a:cubicBezTo>
                      <a:pt x="492" y="104"/>
                      <a:pt x="492" y="104"/>
                      <a:pt x="492" y="104"/>
                    </a:cubicBezTo>
                    <a:cubicBezTo>
                      <a:pt x="492" y="104"/>
                      <a:pt x="492" y="104"/>
                      <a:pt x="492" y="104"/>
                    </a:cubicBezTo>
                    <a:cubicBezTo>
                      <a:pt x="491" y="105"/>
                      <a:pt x="492" y="106"/>
                      <a:pt x="492" y="107"/>
                    </a:cubicBezTo>
                    <a:cubicBezTo>
                      <a:pt x="492" y="108"/>
                      <a:pt x="491" y="108"/>
                      <a:pt x="490" y="108"/>
                    </a:cubicBezTo>
                    <a:cubicBezTo>
                      <a:pt x="490" y="109"/>
                      <a:pt x="490" y="108"/>
                      <a:pt x="489" y="108"/>
                    </a:cubicBezTo>
                    <a:cubicBezTo>
                      <a:pt x="489" y="107"/>
                      <a:pt x="489" y="107"/>
                      <a:pt x="489" y="107"/>
                    </a:cubicBezTo>
                    <a:cubicBezTo>
                      <a:pt x="488" y="107"/>
                      <a:pt x="488" y="106"/>
                      <a:pt x="488" y="107"/>
                    </a:cubicBezTo>
                    <a:cubicBezTo>
                      <a:pt x="487" y="107"/>
                      <a:pt x="487" y="108"/>
                      <a:pt x="488" y="108"/>
                    </a:cubicBezTo>
                    <a:cubicBezTo>
                      <a:pt x="488" y="109"/>
                      <a:pt x="489" y="110"/>
                      <a:pt x="490" y="111"/>
                    </a:cubicBezTo>
                    <a:cubicBezTo>
                      <a:pt x="490" y="111"/>
                      <a:pt x="491" y="112"/>
                      <a:pt x="491" y="112"/>
                    </a:cubicBezTo>
                    <a:cubicBezTo>
                      <a:pt x="490" y="113"/>
                      <a:pt x="491" y="114"/>
                      <a:pt x="491" y="114"/>
                    </a:cubicBezTo>
                    <a:cubicBezTo>
                      <a:pt x="492" y="114"/>
                      <a:pt x="493" y="115"/>
                      <a:pt x="493" y="116"/>
                    </a:cubicBezTo>
                    <a:cubicBezTo>
                      <a:pt x="493" y="117"/>
                      <a:pt x="493" y="119"/>
                      <a:pt x="493" y="121"/>
                    </a:cubicBezTo>
                    <a:cubicBezTo>
                      <a:pt x="492" y="122"/>
                      <a:pt x="491" y="123"/>
                      <a:pt x="490" y="124"/>
                    </a:cubicBezTo>
                    <a:close/>
                    <a:moveTo>
                      <a:pt x="530" y="133"/>
                    </a:moveTo>
                    <a:cubicBezTo>
                      <a:pt x="530" y="133"/>
                      <a:pt x="530" y="134"/>
                      <a:pt x="530" y="134"/>
                    </a:cubicBezTo>
                    <a:cubicBezTo>
                      <a:pt x="530" y="134"/>
                      <a:pt x="530" y="134"/>
                      <a:pt x="530" y="134"/>
                    </a:cubicBezTo>
                    <a:cubicBezTo>
                      <a:pt x="529" y="136"/>
                      <a:pt x="528" y="138"/>
                      <a:pt x="527" y="140"/>
                    </a:cubicBezTo>
                    <a:cubicBezTo>
                      <a:pt x="526" y="141"/>
                      <a:pt x="526" y="142"/>
                      <a:pt x="524" y="141"/>
                    </a:cubicBezTo>
                    <a:cubicBezTo>
                      <a:pt x="524" y="141"/>
                      <a:pt x="524" y="141"/>
                      <a:pt x="524" y="141"/>
                    </a:cubicBezTo>
                    <a:cubicBezTo>
                      <a:pt x="524" y="142"/>
                      <a:pt x="523" y="141"/>
                      <a:pt x="522" y="142"/>
                    </a:cubicBezTo>
                    <a:cubicBezTo>
                      <a:pt x="521" y="142"/>
                      <a:pt x="520" y="143"/>
                      <a:pt x="518" y="144"/>
                    </a:cubicBezTo>
                    <a:cubicBezTo>
                      <a:pt x="518" y="144"/>
                      <a:pt x="518" y="144"/>
                      <a:pt x="518" y="144"/>
                    </a:cubicBezTo>
                    <a:cubicBezTo>
                      <a:pt x="518" y="145"/>
                      <a:pt x="517" y="144"/>
                      <a:pt x="516" y="144"/>
                    </a:cubicBezTo>
                    <a:cubicBezTo>
                      <a:pt x="516" y="144"/>
                      <a:pt x="515" y="145"/>
                      <a:pt x="515" y="145"/>
                    </a:cubicBezTo>
                    <a:cubicBezTo>
                      <a:pt x="515" y="145"/>
                      <a:pt x="515" y="145"/>
                      <a:pt x="515" y="145"/>
                    </a:cubicBezTo>
                    <a:cubicBezTo>
                      <a:pt x="515" y="145"/>
                      <a:pt x="515" y="145"/>
                      <a:pt x="515" y="145"/>
                    </a:cubicBezTo>
                    <a:cubicBezTo>
                      <a:pt x="514" y="145"/>
                      <a:pt x="514" y="145"/>
                      <a:pt x="513" y="145"/>
                    </a:cubicBezTo>
                    <a:cubicBezTo>
                      <a:pt x="513" y="145"/>
                      <a:pt x="513" y="145"/>
                      <a:pt x="513" y="145"/>
                    </a:cubicBezTo>
                    <a:cubicBezTo>
                      <a:pt x="513" y="145"/>
                      <a:pt x="513" y="145"/>
                      <a:pt x="513" y="145"/>
                    </a:cubicBezTo>
                    <a:cubicBezTo>
                      <a:pt x="512" y="145"/>
                      <a:pt x="513" y="147"/>
                      <a:pt x="512" y="147"/>
                    </a:cubicBezTo>
                    <a:cubicBezTo>
                      <a:pt x="511" y="147"/>
                      <a:pt x="512" y="146"/>
                      <a:pt x="511" y="145"/>
                    </a:cubicBezTo>
                    <a:cubicBezTo>
                      <a:pt x="511" y="145"/>
                      <a:pt x="511" y="145"/>
                      <a:pt x="511" y="145"/>
                    </a:cubicBezTo>
                    <a:cubicBezTo>
                      <a:pt x="511" y="145"/>
                      <a:pt x="511" y="145"/>
                      <a:pt x="511" y="145"/>
                    </a:cubicBezTo>
                    <a:cubicBezTo>
                      <a:pt x="510" y="145"/>
                      <a:pt x="509" y="145"/>
                      <a:pt x="508" y="145"/>
                    </a:cubicBezTo>
                    <a:cubicBezTo>
                      <a:pt x="508" y="146"/>
                      <a:pt x="507" y="146"/>
                      <a:pt x="506" y="146"/>
                    </a:cubicBezTo>
                    <a:cubicBezTo>
                      <a:pt x="506" y="146"/>
                      <a:pt x="506" y="146"/>
                      <a:pt x="506" y="146"/>
                    </a:cubicBezTo>
                    <a:cubicBezTo>
                      <a:pt x="506" y="146"/>
                      <a:pt x="506" y="146"/>
                      <a:pt x="506" y="146"/>
                    </a:cubicBezTo>
                    <a:cubicBezTo>
                      <a:pt x="506" y="146"/>
                      <a:pt x="505" y="146"/>
                      <a:pt x="505" y="146"/>
                    </a:cubicBezTo>
                    <a:cubicBezTo>
                      <a:pt x="505" y="146"/>
                      <a:pt x="505" y="146"/>
                      <a:pt x="505" y="146"/>
                    </a:cubicBezTo>
                    <a:cubicBezTo>
                      <a:pt x="505" y="146"/>
                      <a:pt x="505" y="146"/>
                      <a:pt x="505" y="146"/>
                    </a:cubicBezTo>
                    <a:cubicBezTo>
                      <a:pt x="504" y="146"/>
                      <a:pt x="503" y="146"/>
                      <a:pt x="502" y="146"/>
                    </a:cubicBezTo>
                    <a:cubicBezTo>
                      <a:pt x="500" y="146"/>
                      <a:pt x="500" y="148"/>
                      <a:pt x="499" y="149"/>
                    </a:cubicBezTo>
                    <a:cubicBezTo>
                      <a:pt x="497" y="150"/>
                      <a:pt x="495" y="152"/>
                      <a:pt x="493" y="153"/>
                    </a:cubicBezTo>
                    <a:cubicBezTo>
                      <a:pt x="493" y="154"/>
                      <a:pt x="492" y="154"/>
                      <a:pt x="492" y="153"/>
                    </a:cubicBezTo>
                    <a:cubicBezTo>
                      <a:pt x="491" y="153"/>
                      <a:pt x="490" y="153"/>
                      <a:pt x="490" y="154"/>
                    </a:cubicBezTo>
                    <a:cubicBezTo>
                      <a:pt x="488" y="151"/>
                      <a:pt x="489" y="148"/>
                      <a:pt x="491" y="145"/>
                    </a:cubicBezTo>
                    <a:cubicBezTo>
                      <a:pt x="492" y="142"/>
                      <a:pt x="493" y="139"/>
                      <a:pt x="495" y="137"/>
                    </a:cubicBezTo>
                    <a:cubicBezTo>
                      <a:pt x="495" y="136"/>
                      <a:pt x="495" y="135"/>
                      <a:pt x="495" y="135"/>
                    </a:cubicBezTo>
                    <a:cubicBezTo>
                      <a:pt x="495" y="134"/>
                      <a:pt x="495" y="133"/>
                      <a:pt x="496" y="132"/>
                    </a:cubicBezTo>
                    <a:cubicBezTo>
                      <a:pt x="496" y="132"/>
                      <a:pt x="496" y="132"/>
                      <a:pt x="496" y="132"/>
                    </a:cubicBezTo>
                    <a:cubicBezTo>
                      <a:pt x="495" y="131"/>
                      <a:pt x="496" y="130"/>
                      <a:pt x="496" y="129"/>
                    </a:cubicBezTo>
                    <a:cubicBezTo>
                      <a:pt x="496" y="129"/>
                      <a:pt x="496" y="129"/>
                      <a:pt x="496" y="129"/>
                    </a:cubicBezTo>
                    <a:cubicBezTo>
                      <a:pt x="496" y="128"/>
                      <a:pt x="496" y="126"/>
                      <a:pt x="497" y="125"/>
                    </a:cubicBezTo>
                    <a:cubicBezTo>
                      <a:pt x="497" y="125"/>
                      <a:pt x="498" y="124"/>
                      <a:pt x="498" y="125"/>
                    </a:cubicBezTo>
                    <a:cubicBezTo>
                      <a:pt x="499" y="126"/>
                      <a:pt x="499" y="126"/>
                      <a:pt x="500" y="126"/>
                    </a:cubicBezTo>
                    <a:cubicBezTo>
                      <a:pt x="500" y="126"/>
                      <a:pt x="500" y="126"/>
                      <a:pt x="500" y="126"/>
                    </a:cubicBezTo>
                    <a:cubicBezTo>
                      <a:pt x="500" y="126"/>
                      <a:pt x="500" y="126"/>
                      <a:pt x="500" y="126"/>
                    </a:cubicBezTo>
                    <a:cubicBezTo>
                      <a:pt x="500" y="126"/>
                      <a:pt x="500" y="126"/>
                      <a:pt x="500" y="126"/>
                    </a:cubicBezTo>
                    <a:cubicBezTo>
                      <a:pt x="499" y="125"/>
                      <a:pt x="499" y="125"/>
                      <a:pt x="499" y="124"/>
                    </a:cubicBezTo>
                    <a:cubicBezTo>
                      <a:pt x="498" y="122"/>
                      <a:pt x="499" y="120"/>
                      <a:pt x="499" y="118"/>
                    </a:cubicBezTo>
                    <a:cubicBezTo>
                      <a:pt x="500" y="117"/>
                      <a:pt x="500" y="117"/>
                      <a:pt x="501" y="118"/>
                    </a:cubicBezTo>
                    <a:cubicBezTo>
                      <a:pt x="502" y="118"/>
                      <a:pt x="502" y="118"/>
                      <a:pt x="502" y="118"/>
                    </a:cubicBezTo>
                    <a:cubicBezTo>
                      <a:pt x="502" y="118"/>
                      <a:pt x="502" y="118"/>
                      <a:pt x="502" y="118"/>
                    </a:cubicBezTo>
                    <a:cubicBezTo>
                      <a:pt x="502" y="118"/>
                      <a:pt x="502" y="118"/>
                      <a:pt x="502" y="118"/>
                    </a:cubicBezTo>
                    <a:cubicBezTo>
                      <a:pt x="503" y="118"/>
                      <a:pt x="503" y="118"/>
                      <a:pt x="503" y="118"/>
                    </a:cubicBezTo>
                    <a:cubicBezTo>
                      <a:pt x="503" y="118"/>
                      <a:pt x="502" y="117"/>
                      <a:pt x="502" y="117"/>
                    </a:cubicBezTo>
                    <a:cubicBezTo>
                      <a:pt x="502" y="117"/>
                      <a:pt x="501" y="117"/>
                      <a:pt x="501" y="117"/>
                    </a:cubicBezTo>
                    <a:cubicBezTo>
                      <a:pt x="500" y="116"/>
                      <a:pt x="500" y="116"/>
                      <a:pt x="500" y="115"/>
                    </a:cubicBezTo>
                    <a:cubicBezTo>
                      <a:pt x="500" y="114"/>
                      <a:pt x="501" y="113"/>
                      <a:pt x="502" y="114"/>
                    </a:cubicBezTo>
                    <a:cubicBezTo>
                      <a:pt x="502" y="114"/>
                      <a:pt x="502" y="114"/>
                      <a:pt x="502" y="114"/>
                    </a:cubicBezTo>
                    <a:cubicBezTo>
                      <a:pt x="502" y="114"/>
                      <a:pt x="502" y="114"/>
                      <a:pt x="502" y="114"/>
                    </a:cubicBezTo>
                    <a:cubicBezTo>
                      <a:pt x="501" y="112"/>
                      <a:pt x="501" y="109"/>
                      <a:pt x="503" y="109"/>
                    </a:cubicBezTo>
                    <a:cubicBezTo>
                      <a:pt x="503" y="109"/>
                      <a:pt x="503" y="109"/>
                      <a:pt x="503" y="109"/>
                    </a:cubicBezTo>
                    <a:cubicBezTo>
                      <a:pt x="504" y="108"/>
                      <a:pt x="504" y="108"/>
                      <a:pt x="504" y="107"/>
                    </a:cubicBezTo>
                    <a:cubicBezTo>
                      <a:pt x="504" y="106"/>
                      <a:pt x="504" y="106"/>
                      <a:pt x="504" y="105"/>
                    </a:cubicBezTo>
                    <a:cubicBezTo>
                      <a:pt x="504" y="105"/>
                      <a:pt x="505" y="105"/>
                      <a:pt x="505" y="105"/>
                    </a:cubicBezTo>
                    <a:cubicBezTo>
                      <a:pt x="506" y="105"/>
                      <a:pt x="505" y="105"/>
                      <a:pt x="506" y="105"/>
                    </a:cubicBezTo>
                    <a:cubicBezTo>
                      <a:pt x="506" y="106"/>
                      <a:pt x="506" y="106"/>
                      <a:pt x="506" y="106"/>
                    </a:cubicBezTo>
                    <a:cubicBezTo>
                      <a:pt x="506" y="106"/>
                      <a:pt x="506" y="106"/>
                      <a:pt x="506" y="106"/>
                    </a:cubicBezTo>
                    <a:cubicBezTo>
                      <a:pt x="507" y="107"/>
                      <a:pt x="506" y="107"/>
                      <a:pt x="506" y="108"/>
                    </a:cubicBezTo>
                    <a:cubicBezTo>
                      <a:pt x="506" y="109"/>
                      <a:pt x="506" y="109"/>
                      <a:pt x="507" y="109"/>
                    </a:cubicBezTo>
                    <a:cubicBezTo>
                      <a:pt x="507" y="109"/>
                      <a:pt x="508" y="110"/>
                      <a:pt x="508" y="110"/>
                    </a:cubicBezTo>
                    <a:cubicBezTo>
                      <a:pt x="509" y="109"/>
                      <a:pt x="508" y="109"/>
                      <a:pt x="508" y="109"/>
                    </a:cubicBezTo>
                    <a:cubicBezTo>
                      <a:pt x="508" y="107"/>
                      <a:pt x="508" y="106"/>
                      <a:pt x="508" y="104"/>
                    </a:cubicBezTo>
                    <a:cubicBezTo>
                      <a:pt x="508" y="102"/>
                      <a:pt x="509" y="102"/>
                      <a:pt x="510" y="103"/>
                    </a:cubicBezTo>
                    <a:cubicBezTo>
                      <a:pt x="512" y="104"/>
                      <a:pt x="513" y="105"/>
                      <a:pt x="514" y="107"/>
                    </a:cubicBezTo>
                    <a:cubicBezTo>
                      <a:pt x="515" y="107"/>
                      <a:pt x="514" y="107"/>
                      <a:pt x="514" y="108"/>
                    </a:cubicBezTo>
                    <a:cubicBezTo>
                      <a:pt x="513" y="109"/>
                      <a:pt x="513" y="110"/>
                      <a:pt x="512" y="111"/>
                    </a:cubicBezTo>
                    <a:cubicBezTo>
                      <a:pt x="512" y="111"/>
                      <a:pt x="512" y="111"/>
                      <a:pt x="512" y="111"/>
                    </a:cubicBezTo>
                    <a:cubicBezTo>
                      <a:pt x="512" y="111"/>
                      <a:pt x="512" y="111"/>
                      <a:pt x="512" y="111"/>
                    </a:cubicBezTo>
                    <a:cubicBezTo>
                      <a:pt x="512" y="111"/>
                      <a:pt x="512" y="112"/>
                      <a:pt x="512" y="113"/>
                    </a:cubicBezTo>
                    <a:cubicBezTo>
                      <a:pt x="512" y="113"/>
                      <a:pt x="512" y="114"/>
                      <a:pt x="512" y="114"/>
                    </a:cubicBezTo>
                    <a:cubicBezTo>
                      <a:pt x="512" y="114"/>
                      <a:pt x="512" y="114"/>
                      <a:pt x="512" y="114"/>
                    </a:cubicBezTo>
                    <a:cubicBezTo>
                      <a:pt x="512" y="114"/>
                      <a:pt x="512" y="114"/>
                      <a:pt x="512" y="114"/>
                    </a:cubicBezTo>
                    <a:cubicBezTo>
                      <a:pt x="512" y="116"/>
                      <a:pt x="512" y="117"/>
                      <a:pt x="512" y="118"/>
                    </a:cubicBezTo>
                    <a:cubicBezTo>
                      <a:pt x="511" y="120"/>
                      <a:pt x="510" y="122"/>
                      <a:pt x="509" y="124"/>
                    </a:cubicBezTo>
                    <a:cubicBezTo>
                      <a:pt x="509" y="124"/>
                      <a:pt x="509" y="124"/>
                      <a:pt x="509" y="124"/>
                    </a:cubicBezTo>
                    <a:cubicBezTo>
                      <a:pt x="509" y="124"/>
                      <a:pt x="509" y="124"/>
                      <a:pt x="509" y="124"/>
                    </a:cubicBezTo>
                    <a:cubicBezTo>
                      <a:pt x="510" y="125"/>
                      <a:pt x="510" y="124"/>
                      <a:pt x="511" y="124"/>
                    </a:cubicBezTo>
                    <a:cubicBezTo>
                      <a:pt x="512" y="121"/>
                      <a:pt x="513" y="119"/>
                      <a:pt x="513" y="117"/>
                    </a:cubicBezTo>
                    <a:cubicBezTo>
                      <a:pt x="513" y="117"/>
                      <a:pt x="513" y="116"/>
                      <a:pt x="514" y="116"/>
                    </a:cubicBezTo>
                    <a:cubicBezTo>
                      <a:pt x="515" y="116"/>
                      <a:pt x="515" y="115"/>
                      <a:pt x="516" y="114"/>
                    </a:cubicBezTo>
                    <a:cubicBezTo>
                      <a:pt x="517" y="114"/>
                      <a:pt x="517" y="112"/>
                      <a:pt x="517" y="111"/>
                    </a:cubicBezTo>
                    <a:cubicBezTo>
                      <a:pt x="518" y="112"/>
                      <a:pt x="518" y="112"/>
                      <a:pt x="518" y="113"/>
                    </a:cubicBezTo>
                    <a:cubicBezTo>
                      <a:pt x="519" y="113"/>
                      <a:pt x="519" y="112"/>
                      <a:pt x="519" y="111"/>
                    </a:cubicBezTo>
                    <a:cubicBezTo>
                      <a:pt x="519" y="111"/>
                      <a:pt x="519" y="111"/>
                      <a:pt x="519" y="111"/>
                    </a:cubicBezTo>
                    <a:cubicBezTo>
                      <a:pt x="519" y="111"/>
                      <a:pt x="519" y="111"/>
                      <a:pt x="519" y="111"/>
                    </a:cubicBezTo>
                    <a:cubicBezTo>
                      <a:pt x="520" y="112"/>
                      <a:pt x="519" y="112"/>
                      <a:pt x="520" y="113"/>
                    </a:cubicBezTo>
                    <a:cubicBezTo>
                      <a:pt x="520" y="113"/>
                      <a:pt x="520" y="113"/>
                      <a:pt x="520" y="113"/>
                    </a:cubicBezTo>
                    <a:cubicBezTo>
                      <a:pt x="520" y="113"/>
                      <a:pt x="520" y="113"/>
                      <a:pt x="520" y="113"/>
                    </a:cubicBezTo>
                    <a:cubicBezTo>
                      <a:pt x="520" y="113"/>
                      <a:pt x="520" y="113"/>
                      <a:pt x="520" y="113"/>
                    </a:cubicBezTo>
                    <a:cubicBezTo>
                      <a:pt x="521" y="113"/>
                      <a:pt x="521" y="114"/>
                      <a:pt x="520" y="115"/>
                    </a:cubicBezTo>
                    <a:cubicBezTo>
                      <a:pt x="520" y="115"/>
                      <a:pt x="520" y="116"/>
                      <a:pt x="521" y="116"/>
                    </a:cubicBezTo>
                    <a:cubicBezTo>
                      <a:pt x="521" y="116"/>
                      <a:pt x="521" y="116"/>
                      <a:pt x="521" y="116"/>
                    </a:cubicBezTo>
                    <a:cubicBezTo>
                      <a:pt x="521" y="116"/>
                      <a:pt x="521" y="116"/>
                      <a:pt x="521" y="116"/>
                    </a:cubicBezTo>
                    <a:cubicBezTo>
                      <a:pt x="521" y="116"/>
                      <a:pt x="521" y="117"/>
                      <a:pt x="521" y="117"/>
                    </a:cubicBezTo>
                    <a:cubicBezTo>
                      <a:pt x="522" y="117"/>
                      <a:pt x="522" y="117"/>
                      <a:pt x="523" y="116"/>
                    </a:cubicBezTo>
                    <a:cubicBezTo>
                      <a:pt x="522" y="117"/>
                      <a:pt x="522" y="118"/>
                      <a:pt x="521" y="117"/>
                    </a:cubicBezTo>
                    <a:cubicBezTo>
                      <a:pt x="521" y="117"/>
                      <a:pt x="521" y="117"/>
                      <a:pt x="521" y="118"/>
                    </a:cubicBezTo>
                    <a:cubicBezTo>
                      <a:pt x="523" y="118"/>
                      <a:pt x="523" y="119"/>
                      <a:pt x="523" y="120"/>
                    </a:cubicBezTo>
                    <a:cubicBezTo>
                      <a:pt x="523" y="120"/>
                      <a:pt x="523" y="120"/>
                      <a:pt x="523" y="120"/>
                    </a:cubicBezTo>
                    <a:cubicBezTo>
                      <a:pt x="524" y="121"/>
                      <a:pt x="524" y="121"/>
                      <a:pt x="524" y="122"/>
                    </a:cubicBezTo>
                    <a:cubicBezTo>
                      <a:pt x="524" y="122"/>
                      <a:pt x="524" y="122"/>
                      <a:pt x="524" y="123"/>
                    </a:cubicBezTo>
                    <a:cubicBezTo>
                      <a:pt x="524" y="123"/>
                      <a:pt x="523" y="123"/>
                      <a:pt x="523" y="124"/>
                    </a:cubicBezTo>
                    <a:cubicBezTo>
                      <a:pt x="523" y="124"/>
                      <a:pt x="523" y="124"/>
                      <a:pt x="523" y="124"/>
                    </a:cubicBezTo>
                    <a:cubicBezTo>
                      <a:pt x="524" y="124"/>
                      <a:pt x="524" y="124"/>
                      <a:pt x="524" y="124"/>
                    </a:cubicBezTo>
                    <a:cubicBezTo>
                      <a:pt x="524" y="124"/>
                      <a:pt x="524" y="124"/>
                      <a:pt x="524" y="124"/>
                    </a:cubicBezTo>
                    <a:cubicBezTo>
                      <a:pt x="524" y="124"/>
                      <a:pt x="524" y="124"/>
                      <a:pt x="524" y="124"/>
                    </a:cubicBezTo>
                    <a:cubicBezTo>
                      <a:pt x="525" y="124"/>
                      <a:pt x="524" y="125"/>
                      <a:pt x="525" y="125"/>
                    </a:cubicBezTo>
                    <a:cubicBezTo>
                      <a:pt x="525" y="125"/>
                      <a:pt x="525" y="124"/>
                      <a:pt x="525" y="124"/>
                    </a:cubicBezTo>
                    <a:cubicBezTo>
                      <a:pt x="525" y="123"/>
                      <a:pt x="525" y="123"/>
                      <a:pt x="526" y="123"/>
                    </a:cubicBezTo>
                    <a:cubicBezTo>
                      <a:pt x="527" y="124"/>
                      <a:pt x="528" y="124"/>
                      <a:pt x="529" y="125"/>
                    </a:cubicBezTo>
                    <a:cubicBezTo>
                      <a:pt x="529" y="126"/>
                      <a:pt x="529" y="127"/>
                      <a:pt x="529" y="128"/>
                    </a:cubicBezTo>
                    <a:cubicBezTo>
                      <a:pt x="529" y="128"/>
                      <a:pt x="529" y="128"/>
                      <a:pt x="529" y="128"/>
                    </a:cubicBezTo>
                    <a:cubicBezTo>
                      <a:pt x="529" y="128"/>
                      <a:pt x="529" y="128"/>
                      <a:pt x="529" y="128"/>
                    </a:cubicBezTo>
                    <a:cubicBezTo>
                      <a:pt x="530" y="128"/>
                      <a:pt x="529" y="129"/>
                      <a:pt x="529" y="129"/>
                    </a:cubicBezTo>
                    <a:cubicBezTo>
                      <a:pt x="529" y="129"/>
                      <a:pt x="529" y="129"/>
                      <a:pt x="529" y="129"/>
                    </a:cubicBezTo>
                    <a:cubicBezTo>
                      <a:pt x="529" y="129"/>
                      <a:pt x="529" y="129"/>
                      <a:pt x="529" y="129"/>
                    </a:cubicBezTo>
                    <a:cubicBezTo>
                      <a:pt x="530" y="130"/>
                      <a:pt x="529" y="131"/>
                      <a:pt x="530" y="133"/>
                    </a:cubicBezTo>
                    <a:cubicBezTo>
                      <a:pt x="530" y="133"/>
                      <a:pt x="530" y="133"/>
                      <a:pt x="530" y="133"/>
                    </a:cubicBezTo>
                    <a:close/>
                    <a:moveTo>
                      <a:pt x="517" y="144"/>
                    </a:moveTo>
                    <a:cubicBezTo>
                      <a:pt x="517" y="144"/>
                      <a:pt x="517" y="144"/>
                      <a:pt x="517" y="144"/>
                    </a:cubicBezTo>
                    <a:cubicBezTo>
                      <a:pt x="517" y="144"/>
                      <a:pt x="517" y="144"/>
                      <a:pt x="517" y="144"/>
                    </a:cubicBezTo>
                    <a:cubicBezTo>
                      <a:pt x="517" y="144"/>
                      <a:pt x="517" y="144"/>
                      <a:pt x="517" y="144"/>
                    </a:cubicBezTo>
                    <a:close/>
                    <a:moveTo>
                      <a:pt x="165" y="51"/>
                    </a:moveTo>
                    <a:cubicBezTo>
                      <a:pt x="164" y="50"/>
                      <a:pt x="163" y="49"/>
                      <a:pt x="162" y="48"/>
                    </a:cubicBezTo>
                    <a:cubicBezTo>
                      <a:pt x="162" y="48"/>
                      <a:pt x="162" y="48"/>
                      <a:pt x="162" y="48"/>
                    </a:cubicBezTo>
                    <a:cubicBezTo>
                      <a:pt x="161" y="49"/>
                      <a:pt x="160" y="49"/>
                      <a:pt x="159" y="48"/>
                    </a:cubicBezTo>
                    <a:cubicBezTo>
                      <a:pt x="159" y="49"/>
                      <a:pt x="157" y="49"/>
                      <a:pt x="157" y="50"/>
                    </a:cubicBezTo>
                    <a:cubicBezTo>
                      <a:pt x="156" y="51"/>
                      <a:pt x="156" y="51"/>
                      <a:pt x="155" y="50"/>
                    </a:cubicBezTo>
                    <a:cubicBezTo>
                      <a:pt x="155" y="50"/>
                      <a:pt x="156" y="49"/>
                      <a:pt x="156" y="49"/>
                    </a:cubicBezTo>
                    <a:cubicBezTo>
                      <a:pt x="156" y="49"/>
                      <a:pt x="157" y="48"/>
                      <a:pt x="156" y="47"/>
                    </a:cubicBezTo>
                    <a:cubicBezTo>
                      <a:pt x="156" y="47"/>
                      <a:pt x="156" y="47"/>
                      <a:pt x="156" y="47"/>
                    </a:cubicBezTo>
                    <a:cubicBezTo>
                      <a:pt x="157" y="47"/>
                      <a:pt x="158" y="47"/>
                      <a:pt x="158" y="47"/>
                    </a:cubicBezTo>
                    <a:cubicBezTo>
                      <a:pt x="158" y="47"/>
                      <a:pt x="158" y="46"/>
                      <a:pt x="158" y="46"/>
                    </a:cubicBezTo>
                    <a:cubicBezTo>
                      <a:pt x="160" y="46"/>
                      <a:pt x="160" y="45"/>
                      <a:pt x="160" y="43"/>
                    </a:cubicBezTo>
                    <a:cubicBezTo>
                      <a:pt x="160" y="43"/>
                      <a:pt x="160" y="42"/>
                      <a:pt x="159" y="42"/>
                    </a:cubicBezTo>
                    <a:cubicBezTo>
                      <a:pt x="159" y="42"/>
                      <a:pt x="159" y="42"/>
                      <a:pt x="159" y="42"/>
                    </a:cubicBezTo>
                    <a:cubicBezTo>
                      <a:pt x="159" y="42"/>
                      <a:pt x="159" y="41"/>
                      <a:pt x="159" y="42"/>
                    </a:cubicBezTo>
                    <a:cubicBezTo>
                      <a:pt x="158" y="43"/>
                      <a:pt x="157" y="44"/>
                      <a:pt x="156" y="44"/>
                    </a:cubicBezTo>
                    <a:cubicBezTo>
                      <a:pt x="156" y="44"/>
                      <a:pt x="156" y="44"/>
                      <a:pt x="156" y="44"/>
                    </a:cubicBezTo>
                    <a:cubicBezTo>
                      <a:pt x="155" y="44"/>
                      <a:pt x="155" y="45"/>
                      <a:pt x="155" y="45"/>
                    </a:cubicBezTo>
                    <a:cubicBezTo>
                      <a:pt x="154" y="45"/>
                      <a:pt x="154" y="46"/>
                      <a:pt x="154" y="45"/>
                    </a:cubicBezTo>
                    <a:cubicBezTo>
                      <a:pt x="154" y="45"/>
                      <a:pt x="153" y="44"/>
                      <a:pt x="154" y="44"/>
                    </a:cubicBezTo>
                    <a:cubicBezTo>
                      <a:pt x="154" y="43"/>
                      <a:pt x="154" y="43"/>
                      <a:pt x="154" y="43"/>
                    </a:cubicBezTo>
                    <a:cubicBezTo>
                      <a:pt x="154" y="43"/>
                      <a:pt x="155" y="43"/>
                      <a:pt x="155" y="43"/>
                    </a:cubicBezTo>
                    <a:cubicBezTo>
                      <a:pt x="155" y="43"/>
                      <a:pt x="156" y="43"/>
                      <a:pt x="156" y="42"/>
                    </a:cubicBezTo>
                    <a:cubicBezTo>
                      <a:pt x="155" y="42"/>
                      <a:pt x="155" y="41"/>
                      <a:pt x="154" y="42"/>
                    </a:cubicBezTo>
                    <a:cubicBezTo>
                      <a:pt x="154" y="42"/>
                      <a:pt x="154" y="42"/>
                      <a:pt x="153" y="42"/>
                    </a:cubicBezTo>
                    <a:cubicBezTo>
                      <a:pt x="153" y="42"/>
                      <a:pt x="153" y="42"/>
                      <a:pt x="153" y="42"/>
                    </a:cubicBezTo>
                    <a:cubicBezTo>
                      <a:pt x="153" y="42"/>
                      <a:pt x="153" y="42"/>
                      <a:pt x="153" y="42"/>
                    </a:cubicBezTo>
                    <a:cubicBezTo>
                      <a:pt x="153" y="42"/>
                      <a:pt x="152" y="43"/>
                      <a:pt x="152" y="43"/>
                    </a:cubicBezTo>
                    <a:cubicBezTo>
                      <a:pt x="151" y="45"/>
                      <a:pt x="150" y="46"/>
                      <a:pt x="148" y="47"/>
                    </a:cubicBezTo>
                    <a:cubicBezTo>
                      <a:pt x="148" y="48"/>
                      <a:pt x="147" y="48"/>
                      <a:pt x="147" y="48"/>
                    </a:cubicBezTo>
                    <a:cubicBezTo>
                      <a:pt x="148" y="49"/>
                      <a:pt x="147" y="50"/>
                      <a:pt x="146" y="50"/>
                    </a:cubicBezTo>
                    <a:cubicBezTo>
                      <a:pt x="146" y="50"/>
                      <a:pt x="147" y="51"/>
                      <a:pt x="147" y="51"/>
                    </a:cubicBezTo>
                    <a:cubicBezTo>
                      <a:pt x="147" y="51"/>
                      <a:pt x="147" y="51"/>
                      <a:pt x="147" y="51"/>
                    </a:cubicBezTo>
                    <a:cubicBezTo>
                      <a:pt x="147" y="50"/>
                      <a:pt x="147" y="50"/>
                      <a:pt x="148" y="50"/>
                    </a:cubicBezTo>
                    <a:cubicBezTo>
                      <a:pt x="149" y="50"/>
                      <a:pt x="148" y="51"/>
                      <a:pt x="148" y="51"/>
                    </a:cubicBezTo>
                    <a:cubicBezTo>
                      <a:pt x="148" y="51"/>
                      <a:pt x="148" y="52"/>
                      <a:pt x="148" y="52"/>
                    </a:cubicBezTo>
                    <a:cubicBezTo>
                      <a:pt x="148" y="52"/>
                      <a:pt x="149" y="52"/>
                      <a:pt x="149" y="52"/>
                    </a:cubicBezTo>
                    <a:cubicBezTo>
                      <a:pt x="150" y="51"/>
                      <a:pt x="150" y="51"/>
                      <a:pt x="151" y="52"/>
                    </a:cubicBezTo>
                    <a:cubicBezTo>
                      <a:pt x="151" y="53"/>
                      <a:pt x="151" y="54"/>
                      <a:pt x="150" y="54"/>
                    </a:cubicBezTo>
                    <a:cubicBezTo>
                      <a:pt x="149" y="54"/>
                      <a:pt x="148" y="55"/>
                      <a:pt x="149" y="56"/>
                    </a:cubicBezTo>
                    <a:cubicBezTo>
                      <a:pt x="149" y="56"/>
                      <a:pt x="149" y="56"/>
                      <a:pt x="149" y="56"/>
                    </a:cubicBezTo>
                    <a:cubicBezTo>
                      <a:pt x="148" y="57"/>
                      <a:pt x="148" y="57"/>
                      <a:pt x="148" y="58"/>
                    </a:cubicBezTo>
                    <a:cubicBezTo>
                      <a:pt x="148" y="59"/>
                      <a:pt x="148" y="59"/>
                      <a:pt x="147" y="59"/>
                    </a:cubicBezTo>
                    <a:cubicBezTo>
                      <a:pt x="146" y="59"/>
                      <a:pt x="146" y="59"/>
                      <a:pt x="145" y="60"/>
                    </a:cubicBezTo>
                    <a:cubicBezTo>
                      <a:pt x="145" y="62"/>
                      <a:pt x="145" y="61"/>
                      <a:pt x="144" y="60"/>
                    </a:cubicBezTo>
                    <a:cubicBezTo>
                      <a:pt x="144" y="60"/>
                      <a:pt x="143" y="59"/>
                      <a:pt x="143" y="59"/>
                    </a:cubicBezTo>
                    <a:cubicBezTo>
                      <a:pt x="143" y="58"/>
                      <a:pt x="143" y="58"/>
                      <a:pt x="142" y="58"/>
                    </a:cubicBezTo>
                    <a:cubicBezTo>
                      <a:pt x="141" y="59"/>
                      <a:pt x="140" y="58"/>
                      <a:pt x="140" y="59"/>
                    </a:cubicBezTo>
                    <a:cubicBezTo>
                      <a:pt x="139" y="59"/>
                      <a:pt x="137" y="60"/>
                      <a:pt x="136" y="61"/>
                    </a:cubicBezTo>
                    <a:cubicBezTo>
                      <a:pt x="136" y="62"/>
                      <a:pt x="136" y="62"/>
                      <a:pt x="136" y="62"/>
                    </a:cubicBezTo>
                    <a:cubicBezTo>
                      <a:pt x="136" y="63"/>
                      <a:pt x="137" y="62"/>
                      <a:pt x="137" y="62"/>
                    </a:cubicBezTo>
                    <a:cubicBezTo>
                      <a:pt x="138" y="61"/>
                      <a:pt x="139" y="62"/>
                      <a:pt x="140" y="62"/>
                    </a:cubicBezTo>
                    <a:cubicBezTo>
                      <a:pt x="140" y="62"/>
                      <a:pt x="142" y="63"/>
                      <a:pt x="141" y="64"/>
                    </a:cubicBezTo>
                    <a:cubicBezTo>
                      <a:pt x="141" y="65"/>
                      <a:pt x="140" y="65"/>
                      <a:pt x="140" y="64"/>
                    </a:cubicBezTo>
                    <a:cubicBezTo>
                      <a:pt x="139" y="64"/>
                      <a:pt x="139" y="64"/>
                      <a:pt x="138" y="64"/>
                    </a:cubicBezTo>
                    <a:cubicBezTo>
                      <a:pt x="138" y="64"/>
                      <a:pt x="138" y="64"/>
                      <a:pt x="137" y="64"/>
                    </a:cubicBezTo>
                    <a:cubicBezTo>
                      <a:pt x="137" y="65"/>
                      <a:pt x="137" y="65"/>
                      <a:pt x="138" y="65"/>
                    </a:cubicBezTo>
                    <a:cubicBezTo>
                      <a:pt x="138" y="66"/>
                      <a:pt x="138" y="66"/>
                      <a:pt x="139" y="66"/>
                    </a:cubicBezTo>
                    <a:cubicBezTo>
                      <a:pt x="139" y="66"/>
                      <a:pt x="140" y="66"/>
                      <a:pt x="140" y="67"/>
                    </a:cubicBezTo>
                    <a:cubicBezTo>
                      <a:pt x="140" y="68"/>
                      <a:pt x="139" y="69"/>
                      <a:pt x="138" y="68"/>
                    </a:cubicBezTo>
                    <a:cubicBezTo>
                      <a:pt x="138" y="68"/>
                      <a:pt x="137" y="69"/>
                      <a:pt x="136" y="67"/>
                    </a:cubicBezTo>
                    <a:cubicBezTo>
                      <a:pt x="136" y="67"/>
                      <a:pt x="136" y="67"/>
                      <a:pt x="136" y="68"/>
                    </a:cubicBezTo>
                    <a:cubicBezTo>
                      <a:pt x="135" y="68"/>
                      <a:pt x="135" y="68"/>
                      <a:pt x="135" y="68"/>
                    </a:cubicBezTo>
                    <a:cubicBezTo>
                      <a:pt x="134" y="68"/>
                      <a:pt x="135" y="67"/>
                      <a:pt x="135" y="67"/>
                    </a:cubicBezTo>
                    <a:cubicBezTo>
                      <a:pt x="135" y="66"/>
                      <a:pt x="135" y="65"/>
                      <a:pt x="135" y="65"/>
                    </a:cubicBezTo>
                    <a:cubicBezTo>
                      <a:pt x="134" y="65"/>
                      <a:pt x="134" y="65"/>
                      <a:pt x="133" y="66"/>
                    </a:cubicBezTo>
                    <a:cubicBezTo>
                      <a:pt x="133" y="66"/>
                      <a:pt x="133" y="67"/>
                      <a:pt x="132" y="67"/>
                    </a:cubicBezTo>
                    <a:cubicBezTo>
                      <a:pt x="131" y="68"/>
                      <a:pt x="131" y="68"/>
                      <a:pt x="131" y="69"/>
                    </a:cubicBezTo>
                    <a:cubicBezTo>
                      <a:pt x="132" y="70"/>
                      <a:pt x="133" y="71"/>
                      <a:pt x="133" y="72"/>
                    </a:cubicBezTo>
                    <a:cubicBezTo>
                      <a:pt x="133" y="73"/>
                      <a:pt x="133" y="73"/>
                      <a:pt x="135" y="73"/>
                    </a:cubicBezTo>
                    <a:cubicBezTo>
                      <a:pt x="135" y="73"/>
                      <a:pt x="135" y="73"/>
                      <a:pt x="136" y="73"/>
                    </a:cubicBezTo>
                    <a:cubicBezTo>
                      <a:pt x="136" y="72"/>
                      <a:pt x="135" y="72"/>
                      <a:pt x="136" y="71"/>
                    </a:cubicBezTo>
                    <a:cubicBezTo>
                      <a:pt x="136" y="71"/>
                      <a:pt x="137" y="71"/>
                      <a:pt x="137" y="71"/>
                    </a:cubicBezTo>
                    <a:cubicBezTo>
                      <a:pt x="137" y="71"/>
                      <a:pt x="137" y="71"/>
                      <a:pt x="137" y="71"/>
                    </a:cubicBezTo>
                    <a:cubicBezTo>
                      <a:pt x="138" y="71"/>
                      <a:pt x="138" y="71"/>
                      <a:pt x="138" y="71"/>
                    </a:cubicBezTo>
                    <a:cubicBezTo>
                      <a:pt x="139" y="71"/>
                      <a:pt x="139" y="70"/>
                      <a:pt x="140" y="71"/>
                    </a:cubicBezTo>
                    <a:cubicBezTo>
                      <a:pt x="140" y="71"/>
                      <a:pt x="139" y="71"/>
                      <a:pt x="139" y="72"/>
                    </a:cubicBezTo>
                    <a:cubicBezTo>
                      <a:pt x="139" y="72"/>
                      <a:pt x="139" y="72"/>
                      <a:pt x="139" y="73"/>
                    </a:cubicBezTo>
                    <a:cubicBezTo>
                      <a:pt x="140" y="73"/>
                      <a:pt x="140" y="73"/>
                      <a:pt x="140" y="73"/>
                    </a:cubicBezTo>
                    <a:cubicBezTo>
                      <a:pt x="138" y="73"/>
                      <a:pt x="138" y="75"/>
                      <a:pt x="138" y="77"/>
                    </a:cubicBezTo>
                    <a:cubicBezTo>
                      <a:pt x="138" y="77"/>
                      <a:pt x="138" y="78"/>
                      <a:pt x="138" y="78"/>
                    </a:cubicBezTo>
                    <a:cubicBezTo>
                      <a:pt x="139" y="78"/>
                      <a:pt x="140" y="78"/>
                      <a:pt x="140" y="76"/>
                    </a:cubicBezTo>
                    <a:cubicBezTo>
                      <a:pt x="140" y="76"/>
                      <a:pt x="140" y="76"/>
                      <a:pt x="140" y="76"/>
                    </a:cubicBezTo>
                    <a:cubicBezTo>
                      <a:pt x="141" y="76"/>
                      <a:pt x="141" y="76"/>
                      <a:pt x="142" y="76"/>
                    </a:cubicBezTo>
                    <a:cubicBezTo>
                      <a:pt x="142" y="76"/>
                      <a:pt x="142" y="77"/>
                      <a:pt x="142" y="77"/>
                    </a:cubicBezTo>
                    <a:cubicBezTo>
                      <a:pt x="142" y="77"/>
                      <a:pt x="143" y="76"/>
                      <a:pt x="143" y="76"/>
                    </a:cubicBezTo>
                    <a:cubicBezTo>
                      <a:pt x="143" y="76"/>
                      <a:pt x="143" y="76"/>
                      <a:pt x="143" y="76"/>
                    </a:cubicBezTo>
                    <a:cubicBezTo>
                      <a:pt x="143" y="75"/>
                      <a:pt x="143" y="75"/>
                      <a:pt x="143" y="74"/>
                    </a:cubicBezTo>
                    <a:cubicBezTo>
                      <a:pt x="143" y="74"/>
                      <a:pt x="143" y="73"/>
                      <a:pt x="143" y="73"/>
                    </a:cubicBezTo>
                    <a:cubicBezTo>
                      <a:pt x="143" y="73"/>
                      <a:pt x="144" y="73"/>
                      <a:pt x="144" y="74"/>
                    </a:cubicBezTo>
                    <a:cubicBezTo>
                      <a:pt x="144" y="74"/>
                      <a:pt x="145" y="74"/>
                      <a:pt x="145" y="74"/>
                    </a:cubicBezTo>
                    <a:cubicBezTo>
                      <a:pt x="146" y="75"/>
                      <a:pt x="146" y="74"/>
                      <a:pt x="147" y="74"/>
                    </a:cubicBezTo>
                    <a:cubicBezTo>
                      <a:pt x="147" y="73"/>
                      <a:pt x="147" y="73"/>
                      <a:pt x="146" y="72"/>
                    </a:cubicBezTo>
                    <a:cubicBezTo>
                      <a:pt x="146" y="72"/>
                      <a:pt x="146" y="72"/>
                      <a:pt x="146" y="71"/>
                    </a:cubicBezTo>
                    <a:cubicBezTo>
                      <a:pt x="147" y="70"/>
                      <a:pt x="146" y="69"/>
                      <a:pt x="144" y="69"/>
                    </a:cubicBezTo>
                    <a:cubicBezTo>
                      <a:pt x="144" y="69"/>
                      <a:pt x="144" y="68"/>
                      <a:pt x="144" y="68"/>
                    </a:cubicBezTo>
                    <a:cubicBezTo>
                      <a:pt x="144" y="68"/>
                      <a:pt x="144" y="68"/>
                      <a:pt x="144" y="68"/>
                    </a:cubicBezTo>
                    <a:cubicBezTo>
                      <a:pt x="144" y="68"/>
                      <a:pt x="144" y="68"/>
                      <a:pt x="144" y="68"/>
                    </a:cubicBezTo>
                    <a:cubicBezTo>
                      <a:pt x="144" y="67"/>
                      <a:pt x="144" y="67"/>
                      <a:pt x="144" y="67"/>
                    </a:cubicBezTo>
                    <a:cubicBezTo>
                      <a:pt x="144" y="67"/>
                      <a:pt x="145" y="67"/>
                      <a:pt x="145" y="67"/>
                    </a:cubicBezTo>
                    <a:cubicBezTo>
                      <a:pt x="145" y="67"/>
                      <a:pt x="145" y="67"/>
                      <a:pt x="145" y="67"/>
                    </a:cubicBezTo>
                    <a:cubicBezTo>
                      <a:pt x="145" y="67"/>
                      <a:pt x="145" y="67"/>
                      <a:pt x="145" y="67"/>
                    </a:cubicBezTo>
                    <a:cubicBezTo>
                      <a:pt x="145" y="66"/>
                      <a:pt x="144" y="65"/>
                      <a:pt x="145" y="65"/>
                    </a:cubicBezTo>
                    <a:cubicBezTo>
                      <a:pt x="146" y="65"/>
                      <a:pt x="147" y="65"/>
                      <a:pt x="148" y="66"/>
                    </a:cubicBezTo>
                    <a:cubicBezTo>
                      <a:pt x="150" y="67"/>
                      <a:pt x="150" y="67"/>
                      <a:pt x="152" y="65"/>
                    </a:cubicBezTo>
                    <a:cubicBezTo>
                      <a:pt x="152" y="64"/>
                      <a:pt x="152" y="63"/>
                      <a:pt x="152" y="63"/>
                    </a:cubicBezTo>
                    <a:cubicBezTo>
                      <a:pt x="152" y="63"/>
                      <a:pt x="152" y="63"/>
                      <a:pt x="152" y="63"/>
                    </a:cubicBezTo>
                    <a:cubicBezTo>
                      <a:pt x="151" y="62"/>
                      <a:pt x="151" y="61"/>
                      <a:pt x="152" y="61"/>
                    </a:cubicBezTo>
                    <a:cubicBezTo>
                      <a:pt x="153" y="61"/>
                      <a:pt x="154" y="59"/>
                      <a:pt x="156" y="59"/>
                    </a:cubicBezTo>
                    <a:cubicBezTo>
                      <a:pt x="157" y="59"/>
                      <a:pt x="158" y="60"/>
                      <a:pt x="159" y="59"/>
                    </a:cubicBezTo>
                    <a:cubicBezTo>
                      <a:pt x="159" y="59"/>
                      <a:pt x="159" y="59"/>
                      <a:pt x="159" y="59"/>
                    </a:cubicBezTo>
                    <a:cubicBezTo>
                      <a:pt x="160" y="59"/>
                      <a:pt x="161" y="58"/>
                      <a:pt x="161" y="57"/>
                    </a:cubicBezTo>
                    <a:cubicBezTo>
                      <a:pt x="161" y="56"/>
                      <a:pt x="161" y="56"/>
                      <a:pt x="161" y="55"/>
                    </a:cubicBezTo>
                    <a:cubicBezTo>
                      <a:pt x="163" y="55"/>
                      <a:pt x="164" y="53"/>
                      <a:pt x="165" y="52"/>
                    </a:cubicBezTo>
                    <a:cubicBezTo>
                      <a:pt x="165" y="52"/>
                      <a:pt x="166" y="51"/>
                      <a:pt x="165" y="51"/>
                    </a:cubicBezTo>
                    <a:close/>
                    <a:moveTo>
                      <a:pt x="236" y="48"/>
                    </a:moveTo>
                    <a:cubicBezTo>
                      <a:pt x="236" y="48"/>
                      <a:pt x="236" y="48"/>
                      <a:pt x="236" y="48"/>
                    </a:cubicBezTo>
                    <a:cubicBezTo>
                      <a:pt x="236" y="48"/>
                      <a:pt x="236" y="47"/>
                      <a:pt x="236" y="47"/>
                    </a:cubicBezTo>
                    <a:cubicBezTo>
                      <a:pt x="236" y="47"/>
                      <a:pt x="236" y="47"/>
                      <a:pt x="236" y="47"/>
                    </a:cubicBezTo>
                    <a:cubicBezTo>
                      <a:pt x="235" y="44"/>
                      <a:pt x="233" y="44"/>
                      <a:pt x="231" y="46"/>
                    </a:cubicBezTo>
                    <a:cubicBezTo>
                      <a:pt x="231" y="46"/>
                      <a:pt x="231" y="47"/>
                      <a:pt x="230" y="47"/>
                    </a:cubicBezTo>
                    <a:cubicBezTo>
                      <a:pt x="229" y="46"/>
                      <a:pt x="228" y="47"/>
                      <a:pt x="228" y="47"/>
                    </a:cubicBezTo>
                    <a:cubicBezTo>
                      <a:pt x="226" y="48"/>
                      <a:pt x="225" y="49"/>
                      <a:pt x="224" y="48"/>
                    </a:cubicBezTo>
                    <a:cubicBezTo>
                      <a:pt x="223" y="48"/>
                      <a:pt x="222" y="48"/>
                      <a:pt x="221" y="48"/>
                    </a:cubicBezTo>
                    <a:cubicBezTo>
                      <a:pt x="222" y="48"/>
                      <a:pt x="222" y="48"/>
                      <a:pt x="222" y="48"/>
                    </a:cubicBezTo>
                    <a:cubicBezTo>
                      <a:pt x="222" y="48"/>
                      <a:pt x="223" y="48"/>
                      <a:pt x="223" y="47"/>
                    </a:cubicBezTo>
                    <a:cubicBezTo>
                      <a:pt x="223" y="47"/>
                      <a:pt x="222" y="46"/>
                      <a:pt x="221" y="46"/>
                    </a:cubicBezTo>
                    <a:cubicBezTo>
                      <a:pt x="220" y="47"/>
                      <a:pt x="219" y="48"/>
                      <a:pt x="219" y="50"/>
                    </a:cubicBezTo>
                    <a:cubicBezTo>
                      <a:pt x="218" y="50"/>
                      <a:pt x="218" y="50"/>
                      <a:pt x="218" y="51"/>
                    </a:cubicBezTo>
                    <a:cubicBezTo>
                      <a:pt x="217" y="52"/>
                      <a:pt x="217" y="53"/>
                      <a:pt x="217" y="55"/>
                    </a:cubicBezTo>
                    <a:cubicBezTo>
                      <a:pt x="218" y="55"/>
                      <a:pt x="218" y="55"/>
                      <a:pt x="217" y="56"/>
                    </a:cubicBezTo>
                    <a:cubicBezTo>
                      <a:pt x="216" y="57"/>
                      <a:pt x="217" y="58"/>
                      <a:pt x="217" y="59"/>
                    </a:cubicBezTo>
                    <a:cubicBezTo>
                      <a:pt x="217" y="60"/>
                      <a:pt x="217" y="61"/>
                      <a:pt x="218" y="63"/>
                    </a:cubicBezTo>
                    <a:cubicBezTo>
                      <a:pt x="218" y="64"/>
                      <a:pt x="219" y="65"/>
                      <a:pt x="220" y="64"/>
                    </a:cubicBezTo>
                    <a:cubicBezTo>
                      <a:pt x="221" y="64"/>
                      <a:pt x="221" y="64"/>
                      <a:pt x="222" y="63"/>
                    </a:cubicBezTo>
                    <a:cubicBezTo>
                      <a:pt x="224" y="62"/>
                      <a:pt x="224" y="62"/>
                      <a:pt x="225" y="64"/>
                    </a:cubicBezTo>
                    <a:cubicBezTo>
                      <a:pt x="226" y="66"/>
                      <a:pt x="228" y="66"/>
                      <a:pt x="230" y="65"/>
                    </a:cubicBezTo>
                    <a:cubicBezTo>
                      <a:pt x="231" y="64"/>
                      <a:pt x="231" y="62"/>
                      <a:pt x="232" y="61"/>
                    </a:cubicBezTo>
                    <a:cubicBezTo>
                      <a:pt x="232" y="61"/>
                      <a:pt x="232" y="61"/>
                      <a:pt x="232" y="61"/>
                    </a:cubicBezTo>
                    <a:cubicBezTo>
                      <a:pt x="232" y="59"/>
                      <a:pt x="232" y="58"/>
                      <a:pt x="234" y="58"/>
                    </a:cubicBezTo>
                    <a:cubicBezTo>
                      <a:pt x="234" y="57"/>
                      <a:pt x="235" y="57"/>
                      <a:pt x="235" y="56"/>
                    </a:cubicBezTo>
                    <a:cubicBezTo>
                      <a:pt x="235" y="55"/>
                      <a:pt x="236" y="54"/>
                      <a:pt x="236" y="53"/>
                    </a:cubicBezTo>
                    <a:cubicBezTo>
                      <a:pt x="237" y="52"/>
                      <a:pt x="237" y="50"/>
                      <a:pt x="236" y="48"/>
                    </a:cubicBezTo>
                    <a:close/>
                    <a:moveTo>
                      <a:pt x="450" y="80"/>
                    </a:moveTo>
                    <a:cubicBezTo>
                      <a:pt x="450" y="80"/>
                      <a:pt x="450" y="80"/>
                      <a:pt x="450" y="80"/>
                    </a:cubicBezTo>
                    <a:cubicBezTo>
                      <a:pt x="450" y="80"/>
                      <a:pt x="450" y="80"/>
                      <a:pt x="450" y="80"/>
                    </a:cubicBezTo>
                    <a:cubicBezTo>
                      <a:pt x="450" y="80"/>
                      <a:pt x="450" y="80"/>
                      <a:pt x="450" y="80"/>
                    </a:cubicBezTo>
                    <a:cubicBezTo>
                      <a:pt x="450" y="80"/>
                      <a:pt x="450" y="80"/>
                      <a:pt x="450" y="80"/>
                    </a:cubicBezTo>
                    <a:close/>
                    <a:moveTo>
                      <a:pt x="433" y="77"/>
                    </a:moveTo>
                    <a:cubicBezTo>
                      <a:pt x="432" y="77"/>
                      <a:pt x="432" y="78"/>
                      <a:pt x="432" y="78"/>
                    </a:cubicBezTo>
                    <a:cubicBezTo>
                      <a:pt x="432" y="78"/>
                      <a:pt x="432" y="78"/>
                      <a:pt x="432" y="78"/>
                    </a:cubicBezTo>
                    <a:cubicBezTo>
                      <a:pt x="434" y="79"/>
                      <a:pt x="434" y="80"/>
                      <a:pt x="433" y="81"/>
                    </a:cubicBezTo>
                    <a:cubicBezTo>
                      <a:pt x="432" y="82"/>
                      <a:pt x="432" y="82"/>
                      <a:pt x="432" y="83"/>
                    </a:cubicBezTo>
                    <a:cubicBezTo>
                      <a:pt x="433" y="83"/>
                      <a:pt x="432" y="84"/>
                      <a:pt x="432" y="85"/>
                    </a:cubicBezTo>
                    <a:cubicBezTo>
                      <a:pt x="431" y="86"/>
                      <a:pt x="432" y="88"/>
                      <a:pt x="433" y="88"/>
                    </a:cubicBezTo>
                    <a:cubicBezTo>
                      <a:pt x="435" y="88"/>
                      <a:pt x="437" y="89"/>
                      <a:pt x="439" y="89"/>
                    </a:cubicBezTo>
                    <a:cubicBezTo>
                      <a:pt x="439" y="88"/>
                      <a:pt x="439" y="89"/>
                      <a:pt x="440" y="89"/>
                    </a:cubicBezTo>
                    <a:cubicBezTo>
                      <a:pt x="440" y="90"/>
                      <a:pt x="439" y="90"/>
                      <a:pt x="439" y="90"/>
                    </a:cubicBezTo>
                    <a:cubicBezTo>
                      <a:pt x="437" y="91"/>
                      <a:pt x="436" y="91"/>
                      <a:pt x="435" y="90"/>
                    </a:cubicBezTo>
                    <a:cubicBezTo>
                      <a:pt x="435" y="90"/>
                      <a:pt x="434" y="90"/>
                      <a:pt x="434" y="90"/>
                    </a:cubicBezTo>
                    <a:cubicBezTo>
                      <a:pt x="433" y="90"/>
                      <a:pt x="433" y="90"/>
                      <a:pt x="433" y="91"/>
                    </a:cubicBezTo>
                    <a:cubicBezTo>
                      <a:pt x="432" y="91"/>
                      <a:pt x="432" y="92"/>
                      <a:pt x="433" y="92"/>
                    </a:cubicBezTo>
                    <a:cubicBezTo>
                      <a:pt x="434" y="93"/>
                      <a:pt x="434" y="94"/>
                      <a:pt x="436" y="94"/>
                    </a:cubicBezTo>
                    <a:cubicBezTo>
                      <a:pt x="436" y="95"/>
                      <a:pt x="437" y="95"/>
                      <a:pt x="438" y="94"/>
                    </a:cubicBezTo>
                    <a:cubicBezTo>
                      <a:pt x="438" y="94"/>
                      <a:pt x="438" y="94"/>
                      <a:pt x="438" y="94"/>
                    </a:cubicBezTo>
                    <a:cubicBezTo>
                      <a:pt x="440" y="93"/>
                      <a:pt x="442" y="94"/>
                      <a:pt x="443" y="93"/>
                    </a:cubicBezTo>
                    <a:cubicBezTo>
                      <a:pt x="443" y="93"/>
                      <a:pt x="443" y="93"/>
                      <a:pt x="443" y="93"/>
                    </a:cubicBezTo>
                    <a:cubicBezTo>
                      <a:pt x="444" y="93"/>
                      <a:pt x="445" y="92"/>
                      <a:pt x="446" y="92"/>
                    </a:cubicBezTo>
                    <a:cubicBezTo>
                      <a:pt x="446" y="92"/>
                      <a:pt x="447" y="92"/>
                      <a:pt x="447" y="91"/>
                    </a:cubicBezTo>
                    <a:cubicBezTo>
                      <a:pt x="448" y="89"/>
                      <a:pt x="450" y="87"/>
                      <a:pt x="451" y="85"/>
                    </a:cubicBezTo>
                    <a:cubicBezTo>
                      <a:pt x="452" y="84"/>
                      <a:pt x="452" y="84"/>
                      <a:pt x="451" y="83"/>
                    </a:cubicBezTo>
                    <a:cubicBezTo>
                      <a:pt x="451" y="83"/>
                      <a:pt x="451" y="83"/>
                      <a:pt x="451" y="83"/>
                    </a:cubicBezTo>
                    <a:cubicBezTo>
                      <a:pt x="451" y="83"/>
                      <a:pt x="451" y="83"/>
                      <a:pt x="451" y="83"/>
                    </a:cubicBezTo>
                    <a:cubicBezTo>
                      <a:pt x="451" y="83"/>
                      <a:pt x="451" y="83"/>
                      <a:pt x="450" y="82"/>
                    </a:cubicBezTo>
                    <a:cubicBezTo>
                      <a:pt x="449" y="82"/>
                      <a:pt x="449" y="82"/>
                      <a:pt x="450" y="80"/>
                    </a:cubicBezTo>
                    <a:cubicBezTo>
                      <a:pt x="449" y="80"/>
                      <a:pt x="447" y="80"/>
                      <a:pt x="447" y="80"/>
                    </a:cubicBezTo>
                    <a:cubicBezTo>
                      <a:pt x="446" y="79"/>
                      <a:pt x="445" y="79"/>
                      <a:pt x="444" y="79"/>
                    </a:cubicBezTo>
                    <a:cubicBezTo>
                      <a:pt x="442" y="79"/>
                      <a:pt x="441" y="78"/>
                      <a:pt x="439" y="78"/>
                    </a:cubicBezTo>
                    <a:cubicBezTo>
                      <a:pt x="439" y="78"/>
                      <a:pt x="438" y="78"/>
                      <a:pt x="438" y="78"/>
                    </a:cubicBezTo>
                    <a:cubicBezTo>
                      <a:pt x="438" y="77"/>
                      <a:pt x="438" y="77"/>
                      <a:pt x="438" y="77"/>
                    </a:cubicBezTo>
                    <a:cubicBezTo>
                      <a:pt x="436" y="78"/>
                      <a:pt x="434" y="77"/>
                      <a:pt x="433" y="77"/>
                    </a:cubicBezTo>
                    <a:close/>
                    <a:moveTo>
                      <a:pt x="132" y="58"/>
                    </a:moveTo>
                    <a:cubicBezTo>
                      <a:pt x="133" y="56"/>
                      <a:pt x="133" y="56"/>
                      <a:pt x="135" y="56"/>
                    </a:cubicBezTo>
                    <a:cubicBezTo>
                      <a:pt x="135" y="57"/>
                      <a:pt x="135" y="57"/>
                      <a:pt x="135" y="56"/>
                    </a:cubicBezTo>
                    <a:cubicBezTo>
                      <a:pt x="136" y="56"/>
                      <a:pt x="136" y="56"/>
                      <a:pt x="135" y="55"/>
                    </a:cubicBezTo>
                    <a:cubicBezTo>
                      <a:pt x="135" y="54"/>
                      <a:pt x="135" y="53"/>
                      <a:pt x="135" y="52"/>
                    </a:cubicBezTo>
                    <a:cubicBezTo>
                      <a:pt x="136" y="52"/>
                      <a:pt x="136" y="53"/>
                      <a:pt x="136" y="53"/>
                    </a:cubicBezTo>
                    <a:cubicBezTo>
                      <a:pt x="137" y="52"/>
                      <a:pt x="136" y="51"/>
                      <a:pt x="136" y="51"/>
                    </a:cubicBezTo>
                    <a:cubicBezTo>
                      <a:pt x="136" y="51"/>
                      <a:pt x="136" y="51"/>
                      <a:pt x="136" y="50"/>
                    </a:cubicBezTo>
                    <a:cubicBezTo>
                      <a:pt x="136" y="50"/>
                      <a:pt x="137" y="50"/>
                      <a:pt x="137" y="50"/>
                    </a:cubicBezTo>
                    <a:cubicBezTo>
                      <a:pt x="137" y="49"/>
                      <a:pt x="137" y="48"/>
                      <a:pt x="139" y="49"/>
                    </a:cubicBezTo>
                    <a:cubicBezTo>
                      <a:pt x="139" y="49"/>
                      <a:pt x="139" y="50"/>
                      <a:pt x="139" y="50"/>
                    </a:cubicBezTo>
                    <a:cubicBezTo>
                      <a:pt x="139" y="50"/>
                      <a:pt x="139" y="50"/>
                      <a:pt x="139" y="50"/>
                    </a:cubicBezTo>
                    <a:cubicBezTo>
                      <a:pt x="139" y="50"/>
                      <a:pt x="139" y="50"/>
                      <a:pt x="139" y="50"/>
                    </a:cubicBezTo>
                    <a:cubicBezTo>
                      <a:pt x="139" y="50"/>
                      <a:pt x="139" y="51"/>
                      <a:pt x="139" y="51"/>
                    </a:cubicBezTo>
                    <a:cubicBezTo>
                      <a:pt x="140" y="51"/>
                      <a:pt x="140" y="52"/>
                      <a:pt x="140" y="52"/>
                    </a:cubicBezTo>
                    <a:cubicBezTo>
                      <a:pt x="140" y="54"/>
                      <a:pt x="141" y="54"/>
                      <a:pt x="142" y="54"/>
                    </a:cubicBezTo>
                    <a:cubicBezTo>
                      <a:pt x="142" y="54"/>
                      <a:pt x="143" y="54"/>
                      <a:pt x="143" y="55"/>
                    </a:cubicBezTo>
                    <a:cubicBezTo>
                      <a:pt x="143" y="55"/>
                      <a:pt x="144" y="56"/>
                      <a:pt x="145" y="55"/>
                    </a:cubicBezTo>
                    <a:cubicBezTo>
                      <a:pt x="145" y="55"/>
                      <a:pt x="145" y="54"/>
                      <a:pt x="145" y="53"/>
                    </a:cubicBezTo>
                    <a:cubicBezTo>
                      <a:pt x="144" y="52"/>
                      <a:pt x="142" y="51"/>
                      <a:pt x="144" y="49"/>
                    </a:cubicBezTo>
                    <a:cubicBezTo>
                      <a:pt x="144" y="49"/>
                      <a:pt x="144" y="48"/>
                      <a:pt x="143" y="48"/>
                    </a:cubicBezTo>
                    <a:cubicBezTo>
                      <a:pt x="143" y="48"/>
                      <a:pt x="143" y="48"/>
                      <a:pt x="143" y="48"/>
                    </a:cubicBezTo>
                    <a:cubicBezTo>
                      <a:pt x="142" y="46"/>
                      <a:pt x="141" y="47"/>
                      <a:pt x="139" y="48"/>
                    </a:cubicBezTo>
                    <a:cubicBezTo>
                      <a:pt x="139" y="48"/>
                      <a:pt x="139" y="48"/>
                      <a:pt x="139" y="48"/>
                    </a:cubicBezTo>
                    <a:cubicBezTo>
                      <a:pt x="139" y="47"/>
                      <a:pt x="138" y="46"/>
                      <a:pt x="136" y="46"/>
                    </a:cubicBezTo>
                    <a:cubicBezTo>
                      <a:pt x="136" y="46"/>
                      <a:pt x="136" y="46"/>
                      <a:pt x="136" y="46"/>
                    </a:cubicBezTo>
                    <a:cubicBezTo>
                      <a:pt x="135" y="46"/>
                      <a:pt x="134" y="46"/>
                      <a:pt x="134" y="47"/>
                    </a:cubicBezTo>
                    <a:cubicBezTo>
                      <a:pt x="134" y="48"/>
                      <a:pt x="134" y="48"/>
                      <a:pt x="134" y="48"/>
                    </a:cubicBezTo>
                    <a:cubicBezTo>
                      <a:pt x="133" y="49"/>
                      <a:pt x="132" y="50"/>
                      <a:pt x="131" y="51"/>
                    </a:cubicBezTo>
                    <a:cubicBezTo>
                      <a:pt x="131" y="51"/>
                      <a:pt x="131" y="51"/>
                      <a:pt x="131" y="51"/>
                    </a:cubicBezTo>
                    <a:cubicBezTo>
                      <a:pt x="131" y="51"/>
                      <a:pt x="131" y="51"/>
                      <a:pt x="131" y="51"/>
                    </a:cubicBezTo>
                    <a:cubicBezTo>
                      <a:pt x="130" y="51"/>
                      <a:pt x="129" y="51"/>
                      <a:pt x="129" y="52"/>
                    </a:cubicBezTo>
                    <a:cubicBezTo>
                      <a:pt x="128" y="52"/>
                      <a:pt x="127" y="53"/>
                      <a:pt x="127" y="53"/>
                    </a:cubicBezTo>
                    <a:cubicBezTo>
                      <a:pt x="124" y="54"/>
                      <a:pt x="122" y="54"/>
                      <a:pt x="120" y="55"/>
                    </a:cubicBezTo>
                    <a:cubicBezTo>
                      <a:pt x="119" y="56"/>
                      <a:pt x="119" y="56"/>
                      <a:pt x="119" y="56"/>
                    </a:cubicBezTo>
                    <a:cubicBezTo>
                      <a:pt x="119" y="56"/>
                      <a:pt x="119" y="57"/>
                      <a:pt x="119" y="57"/>
                    </a:cubicBezTo>
                    <a:cubicBezTo>
                      <a:pt x="120" y="57"/>
                      <a:pt x="120" y="57"/>
                      <a:pt x="121" y="58"/>
                    </a:cubicBezTo>
                    <a:cubicBezTo>
                      <a:pt x="122" y="58"/>
                      <a:pt x="122" y="58"/>
                      <a:pt x="122" y="58"/>
                    </a:cubicBezTo>
                    <a:cubicBezTo>
                      <a:pt x="123" y="60"/>
                      <a:pt x="123" y="59"/>
                      <a:pt x="124" y="59"/>
                    </a:cubicBezTo>
                    <a:cubicBezTo>
                      <a:pt x="124" y="58"/>
                      <a:pt x="124" y="58"/>
                      <a:pt x="125" y="58"/>
                    </a:cubicBezTo>
                    <a:cubicBezTo>
                      <a:pt x="125" y="58"/>
                      <a:pt x="126" y="58"/>
                      <a:pt x="126" y="58"/>
                    </a:cubicBezTo>
                    <a:cubicBezTo>
                      <a:pt x="126" y="58"/>
                      <a:pt x="126" y="58"/>
                      <a:pt x="126" y="58"/>
                    </a:cubicBezTo>
                    <a:cubicBezTo>
                      <a:pt x="126" y="58"/>
                      <a:pt x="126" y="58"/>
                      <a:pt x="126" y="58"/>
                    </a:cubicBezTo>
                    <a:cubicBezTo>
                      <a:pt x="126" y="58"/>
                      <a:pt x="126" y="58"/>
                      <a:pt x="127" y="59"/>
                    </a:cubicBezTo>
                    <a:cubicBezTo>
                      <a:pt x="127" y="59"/>
                      <a:pt x="127" y="60"/>
                      <a:pt x="126" y="61"/>
                    </a:cubicBezTo>
                    <a:cubicBezTo>
                      <a:pt x="126" y="62"/>
                      <a:pt x="127" y="62"/>
                      <a:pt x="127" y="63"/>
                    </a:cubicBezTo>
                    <a:cubicBezTo>
                      <a:pt x="128" y="63"/>
                      <a:pt x="129" y="62"/>
                      <a:pt x="129" y="61"/>
                    </a:cubicBezTo>
                    <a:cubicBezTo>
                      <a:pt x="129" y="60"/>
                      <a:pt x="130" y="60"/>
                      <a:pt x="130" y="59"/>
                    </a:cubicBezTo>
                    <a:cubicBezTo>
                      <a:pt x="130" y="58"/>
                      <a:pt x="130" y="58"/>
                      <a:pt x="131" y="59"/>
                    </a:cubicBezTo>
                    <a:cubicBezTo>
                      <a:pt x="132" y="59"/>
                      <a:pt x="132" y="59"/>
                      <a:pt x="132" y="58"/>
                    </a:cubicBezTo>
                    <a:close/>
                    <a:moveTo>
                      <a:pt x="191" y="28"/>
                    </a:moveTo>
                    <a:cubicBezTo>
                      <a:pt x="191" y="28"/>
                      <a:pt x="191" y="29"/>
                      <a:pt x="191" y="29"/>
                    </a:cubicBezTo>
                    <a:cubicBezTo>
                      <a:pt x="191" y="30"/>
                      <a:pt x="192" y="31"/>
                      <a:pt x="192" y="31"/>
                    </a:cubicBezTo>
                    <a:cubicBezTo>
                      <a:pt x="193" y="31"/>
                      <a:pt x="194" y="31"/>
                      <a:pt x="195" y="30"/>
                    </a:cubicBezTo>
                    <a:cubicBezTo>
                      <a:pt x="195" y="30"/>
                      <a:pt x="196" y="30"/>
                      <a:pt x="196" y="30"/>
                    </a:cubicBezTo>
                    <a:cubicBezTo>
                      <a:pt x="197" y="30"/>
                      <a:pt x="197" y="31"/>
                      <a:pt x="196" y="31"/>
                    </a:cubicBezTo>
                    <a:cubicBezTo>
                      <a:pt x="196" y="32"/>
                      <a:pt x="196" y="32"/>
                      <a:pt x="197" y="32"/>
                    </a:cubicBezTo>
                    <a:cubicBezTo>
                      <a:pt x="197" y="32"/>
                      <a:pt x="198" y="32"/>
                      <a:pt x="198" y="32"/>
                    </a:cubicBezTo>
                    <a:cubicBezTo>
                      <a:pt x="199" y="31"/>
                      <a:pt x="199" y="31"/>
                      <a:pt x="200" y="30"/>
                    </a:cubicBezTo>
                    <a:cubicBezTo>
                      <a:pt x="201" y="29"/>
                      <a:pt x="202" y="28"/>
                      <a:pt x="203" y="27"/>
                    </a:cubicBezTo>
                    <a:cubicBezTo>
                      <a:pt x="205" y="27"/>
                      <a:pt x="206" y="27"/>
                      <a:pt x="207" y="26"/>
                    </a:cubicBezTo>
                    <a:cubicBezTo>
                      <a:pt x="206" y="26"/>
                      <a:pt x="206" y="25"/>
                      <a:pt x="205" y="25"/>
                    </a:cubicBezTo>
                    <a:cubicBezTo>
                      <a:pt x="204" y="26"/>
                      <a:pt x="204" y="25"/>
                      <a:pt x="204" y="24"/>
                    </a:cubicBezTo>
                    <a:cubicBezTo>
                      <a:pt x="204" y="24"/>
                      <a:pt x="203" y="24"/>
                      <a:pt x="203" y="23"/>
                    </a:cubicBezTo>
                    <a:cubicBezTo>
                      <a:pt x="202" y="22"/>
                      <a:pt x="200" y="22"/>
                      <a:pt x="199" y="21"/>
                    </a:cubicBezTo>
                    <a:cubicBezTo>
                      <a:pt x="198" y="21"/>
                      <a:pt x="196" y="21"/>
                      <a:pt x="197" y="22"/>
                    </a:cubicBezTo>
                    <a:cubicBezTo>
                      <a:pt x="198" y="23"/>
                      <a:pt x="197" y="26"/>
                      <a:pt x="198" y="27"/>
                    </a:cubicBezTo>
                    <a:cubicBezTo>
                      <a:pt x="198" y="27"/>
                      <a:pt x="198" y="27"/>
                      <a:pt x="198" y="28"/>
                    </a:cubicBezTo>
                    <a:cubicBezTo>
                      <a:pt x="198" y="28"/>
                      <a:pt x="198" y="28"/>
                      <a:pt x="197" y="28"/>
                    </a:cubicBezTo>
                    <a:cubicBezTo>
                      <a:pt x="196" y="27"/>
                      <a:pt x="195" y="26"/>
                      <a:pt x="194" y="26"/>
                    </a:cubicBezTo>
                    <a:cubicBezTo>
                      <a:pt x="194" y="25"/>
                      <a:pt x="193" y="26"/>
                      <a:pt x="192" y="25"/>
                    </a:cubicBezTo>
                    <a:cubicBezTo>
                      <a:pt x="191" y="24"/>
                      <a:pt x="191" y="25"/>
                      <a:pt x="191" y="25"/>
                    </a:cubicBezTo>
                    <a:cubicBezTo>
                      <a:pt x="191" y="26"/>
                      <a:pt x="190" y="27"/>
                      <a:pt x="191" y="28"/>
                    </a:cubicBezTo>
                    <a:close/>
                    <a:moveTo>
                      <a:pt x="258" y="37"/>
                    </a:moveTo>
                    <a:cubicBezTo>
                      <a:pt x="258" y="37"/>
                      <a:pt x="258" y="37"/>
                      <a:pt x="258" y="37"/>
                    </a:cubicBezTo>
                    <a:cubicBezTo>
                      <a:pt x="257" y="36"/>
                      <a:pt x="258" y="36"/>
                      <a:pt x="257" y="35"/>
                    </a:cubicBezTo>
                    <a:cubicBezTo>
                      <a:pt x="257" y="35"/>
                      <a:pt x="257" y="35"/>
                      <a:pt x="257" y="35"/>
                    </a:cubicBezTo>
                    <a:cubicBezTo>
                      <a:pt x="257" y="34"/>
                      <a:pt x="256" y="33"/>
                      <a:pt x="255" y="32"/>
                    </a:cubicBezTo>
                    <a:cubicBezTo>
                      <a:pt x="254" y="31"/>
                      <a:pt x="253" y="30"/>
                      <a:pt x="252" y="31"/>
                    </a:cubicBezTo>
                    <a:cubicBezTo>
                      <a:pt x="251" y="31"/>
                      <a:pt x="250" y="32"/>
                      <a:pt x="250" y="33"/>
                    </a:cubicBezTo>
                    <a:cubicBezTo>
                      <a:pt x="249" y="35"/>
                      <a:pt x="249" y="37"/>
                      <a:pt x="249" y="38"/>
                    </a:cubicBezTo>
                    <a:cubicBezTo>
                      <a:pt x="250" y="40"/>
                      <a:pt x="249" y="41"/>
                      <a:pt x="247" y="41"/>
                    </a:cubicBezTo>
                    <a:cubicBezTo>
                      <a:pt x="244" y="40"/>
                      <a:pt x="243" y="41"/>
                      <a:pt x="242" y="43"/>
                    </a:cubicBezTo>
                    <a:cubicBezTo>
                      <a:pt x="242" y="43"/>
                      <a:pt x="242" y="43"/>
                      <a:pt x="242" y="43"/>
                    </a:cubicBezTo>
                    <a:cubicBezTo>
                      <a:pt x="241" y="44"/>
                      <a:pt x="240" y="46"/>
                      <a:pt x="239" y="47"/>
                    </a:cubicBezTo>
                    <a:cubicBezTo>
                      <a:pt x="238" y="48"/>
                      <a:pt x="238" y="49"/>
                      <a:pt x="239" y="49"/>
                    </a:cubicBezTo>
                    <a:cubicBezTo>
                      <a:pt x="240" y="50"/>
                      <a:pt x="241" y="52"/>
                      <a:pt x="242" y="53"/>
                    </a:cubicBezTo>
                    <a:cubicBezTo>
                      <a:pt x="242" y="54"/>
                      <a:pt x="242" y="55"/>
                      <a:pt x="243" y="54"/>
                    </a:cubicBezTo>
                    <a:cubicBezTo>
                      <a:pt x="244" y="53"/>
                      <a:pt x="246" y="52"/>
                      <a:pt x="247" y="53"/>
                    </a:cubicBezTo>
                    <a:cubicBezTo>
                      <a:pt x="248" y="53"/>
                      <a:pt x="248" y="53"/>
                      <a:pt x="249" y="52"/>
                    </a:cubicBezTo>
                    <a:cubicBezTo>
                      <a:pt x="249" y="52"/>
                      <a:pt x="249" y="52"/>
                      <a:pt x="249" y="52"/>
                    </a:cubicBezTo>
                    <a:cubicBezTo>
                      <a:pt x="250" y="52"/>
                      <a:pt x="250" y="52"/>
                      <a:pt x="251" y="52"/>
                    </a:cubicBezTo>
                    <a:cubicBezTo>
                      <a:pt x="251" y="52"/>
                      <a:pt x="251" y="52"/>
                      <a:pt x="251" y="52"/>
                    </a:cubicBezTo>
                    <a:cubicBezTo>
                      <a:pt x="252" y="51"/>
                      <a:pt x="254" y="50"/>
                      <a:pt x="255" y="48"/>
                    </a:cubicBezTo>
                    <a:cubicBezTo>
                      <a:pt x="256" y="47"/>
                      <a:pt x="256" y="46"/>
                      <a:pt x="257" y="45"/>
                    </a:cubicBezTo>
                    <a:cubicBezTo>
                      <a:pt x="258" y="43"/>
                      <a:pt x="258" y="41"/>
                      <a:pt x="256" y="40"/>
                    </a:cubicBezTo>
                    <a:cubicBezTo>
                      <a:pt x="257" y="40"/>
                      <a:pt x="257" y="39"/>
                      <a:pt x="258" y="39"/>
                    </a:cubicBezTo>
                    <a:cubicBezTo>
                      <a:pt x="258" y="38"/>
                      <a:pt x="258" y="38"/>
                      <a:pt x="258" y="37"/>
                    </a:cubicBezTo>
                    <a:close/>
                    <a:moveTo>
                      <a:pt x="177" y="67"/>
                    </a:moveTo>
                    <a:cubicBezTo>
                      <a:pt x="176" y="65"/>
                      <a:pt x="176" y="65"/>
                      <a:pt x="174" y="65"/>
                    </a:cubicBezTo>
                    <a:cubicBezTo>
                      <a:pt x="173" y="65"/>
                      <a:pt x="172" y="66"/>
                      <a:pt x="173" y="67"/>
                    </a:cubicBezTo>
                    <a:cubicBezTo>
                      <a:pt x="173" y="68"/>
                      <a:pt x="173" y="68"/>
                      <a:pt x="172" y="68"/>
                    </a:cubicBezTo>
                    <a:cubicBezTo>
                      <a:pt x="172" y="69"/>
                      <a:pt x="171" y="70"/>
                      <a:pt x="170" y="70"/>
                    </a:cubicBezTo>
                    <a:cubicBezTo>
                      <a:pt x="169" y="70"/>
                      <a:pt x="168" y="70"/>
                      <a:pt x="169" y="72"/>
                    </a:cubicBezTo>
                    <a:cubicBezTo>
                      <a:pt x="169" y="73"/>
                      <a:pt x="171" y="73"/>
                      <a:pt x="172" y="74"/>
                    </a:cubicBezTo>
                    <a:cubicBezTo>
                      <a:pt x="172" y="75"/>
                      <a:pt x="173" y="74"/>
                      <a:pt x="173" y="74"/>
                    </a:cubicBezTo>
                    <a:cubicBezTo>
                      <a:pt x="173" y="74"/>
                      <a:pt x="173" y="74"/>
                      <a:pt x="173" y="74"/>
                    </a:cubicBezTo>
                    <a:cubicBezTo>
                      <a:pt x="173" y="74"/>
                      <a:pt x="173" y="74"/>
                      <a:pt x="173" y="74"/>
                    </a:cubicBezTo>
                    <a:cubicBezTo>
                      <a:pt x="174" y="74"/>
                      <a:pt x="174" y="74"/>
                      <a:pt x="174" y="74"/>
                    </a:cubicBezTo>
                    <a:cubicBezTo>
                      <a:pt x="174" y="74"/>
                      <a:pt x="174" y="74"/>
                      <a:pt x="174" y="74"/>
                    </a:cubicBezTo>
                    <a:cubicBezTo>
                      <a:pt x="174" y="74"/>
                      <a:pt x="175" y="74"/>
                      <a:pt x="176" y="74"/>
                    </a:cubicBezTo>
                    <a:cubicBezTo>
                      <a:pt x="176" y="74"/>
                      <a:pt x="176" y="74"/>
                      <a:pt x="176" y="74"/>
                    </a:cubicBezTo>
                    <a:cubicBezTo>
                      <a:pt x="176" y="74"/>
                      <a:pt x="176" y="74"/>
                      <a:pt x="176" y="74"/>
                    </a:cubicBezTo>
                    <a:cubicBezTo>
                      <a:pt x="176" y="75"/>
                      <a:pt x="177" y="75"/>
                      <a:pt x="177" y="74"/>
                    </a:cubicBezTo>
                    <a:cubicBezTo>
                      <a:pt x="178" y="74"/>
                      <a:pt x="178" y="73"/>
                      <a:pt x="178" y="73"/>
                    </a:cubicBezTo>
                    <a:cubicBezTo>
                      <a:pt x="178" y="73"/>
                      <a:pt x="178" y="73"/>
                      <a:pt x="178" y="73"/>
                    </a:cubicBezTo>
                    <a:cubicBezTo>
                      <a:pt x="178" y="73"/>
                      <a:pt x="178" y="73"/>
                      <a:pt x="178" y="73"/>
                    </a:cubicBezTo>
                    <a:cubicBezTo>
                      <a:pt x="178" y="72"/>
                      <a:pt x="178" y="72"/>
                      <a:pt x="179" y="72"/>
                    </a:cubicBezTo>
                    <a:cubicBezTo>
                      <a:pt x="179" y="73"/>
                      <a:pt x="179" y="72"/>
                      <a:pt x="180" y="72"/>
                    </a:cubicBezTo>
                    <a:cubicBezTo>
                      <a:pt x="180" y="71"/>
                      <a:pt x="180" y="71"/>
                      <a:pt x="179" y="70"/>
                    </a:cubicBezTo>
                    <a:cubicBezTo>
                      <a:pt x="178" y="69"/>
                      <a:pt x="177" y="68"/>
                      <a:pt x="177" y="67"/>
                    </a:cubicBezTo>
                    <a:close/>
                    <a:moveTo>
                      <a:pt x="222" y="40"/>
                    </a:moveTo>
                    <a:cubicBezTo>
                      <a:pt x="221" y="40"/>
                      <a:pt x="221" y="40"/>
                      <a:pt x="222" y="41"/>
                    </a:cubicBezTo>
                    <a:cubicBezTo>
                      <a:pt x="223" y="42"/>
                      <a:pt x="224" y="43"/>
                      <a:pt x="226" y="44"/>
                    </a:cubicBezTo>
                    <a:cubicBezTo>
                      <a:pt x="226" y="44"/>
                      <a:pt x="227" y="44"/>
                      <a:pt x="227" y="44"/>
                    </a:cubicBezTo>
                    <a:cubicBezTo>
                      <a:pt x="227" y="44"/>
                      <a:pt x="227" y="44"/>
                      <a:pt x="227" y="44"/>
                    </a:cubicBezTo>
                    <a:cubicBezTo>
                      <a:pt x="228" y="44"/>
                      <a:pt x="229" y="43"/>
                      <a:pt x="230" y="42"/>
                    </a:cubicBezTo>
                    <a:cubicBezTo>
                      <a:pt x="230" y="41"/>
                      <a:pt x="231" y="39"/>
                      <a:pt x="232" y="38"/>
                    </a:cubicBezTo>
                    <a:cubicBezTo>
                      <a:pt x="232" y="38"/>
                      <a:pt x="232" y="37"/>
                      <a:pt x="232" y="37"/>
                    </a:cubicBezTo>
                    <a:cubicBezTo>
                      <a:pt x="232" y="37"/>
                      <a:pt x="232" y="37"/>
                      <a:pt x="232" y="37"/>
                    </a:cubicBezTo>
                    <a:cubicBezTo>
                      <a:pt x="231" y="37"/>
                      <a:pt x="231" y="36"/>
                      <a:pt x="232" y="36"/>
                    </a:cubicBezTo>
                    <a:cubicBezTo>
                      <a:pt x="232" y="35"/>
                      <a:pt x="232" y="34"/>
                      <a:pt x="231" y="34"/>
                    </a:cubicBezTo>
                    <a:cubicBezTo>
                      <a:pt x="230" y="34"/>
                      <a:pt x="229" y="34"/>
                      <a:pt x="228" y="34"/>
                    </a:cubicBezTo>
                    <a:cubicBezTo>
                      <a:pt x="226" y="36"/>
                      <a:pt x="224" y="38"/>
                      <a:pt x="222" y="40"/>
                    </a:cubicBezTo>
                    <a:close/>
                    <a:moveTo>
                      <a:pt x="201" y="19"/>
                    </a:moveTo>
                    <a:cubicBezTo>
                      <a:pt x="201" y="19"/>
                      <a:pt x="202" y="19"/>
                      <a:pt x="202" y="20"/>
                    </a:cubicBezTo>
                    <a:cubicBezTo>
                      <a:pt x="203" y="20"/>
                      <a:pt x="203" y="20"/>
                      <a:pt x="204" y="20"/>
                    </a:cubicBezTo>
                    <a:cubicBezTo>
                      <a:pt x="204" y="20"/>
                      <a:pt x="204" y="20"/>
                      <a:pt x="204" y="20"/>
                    </a:cubicBezTo>
                    <a:cubicBezTo>
                      <a:pt x="204" y="20"/>
                      <a:pt x="204" y="20"/>
                      <a:pt x="204" y="20"/>
                    </a:cubicBezTo>
                    <a:cubicBezTo>
                      <a:pt x="205" y="21"/>
                      <a:pt x="205" y="22"/>
                      <a:pt x="207" y="22"/>
                    </a:cubicBezTo>
                    <a:cubicBezTo>
                      <a:pt x="207" y="23"/>
                      <a:pt x="208" y="22"/>
                      <a:pt x="208" y="23"/>
                    </a:cubicBezTo>
                    <a:cubicBezTo>
                      <a:pt x="208" y="23"/>
                      <a:pt x="208" y="23"/>
                      <a:pt x="208" y="23"/>
                    </a:cubicBezTo>
                    <a:cubicBezTo>
                      <a:pt x="208" y="23"/>
                      <a:pt x="208" y="23"/>
                      <a:pt x="208" y="23"/>
                    </a:cubicBezTo>
                    <a:cubicBezTo>
                      <a:pt x="210" y="23"/>
                      <a:pt x="210" y="22"/>
                      <a:pt x="211" y="21"/>
                    </a:cubicBezTo>
                    <a:cubicBezTo>
                      <a:pt x="212" y="20"/>
                      <a:pt x="212" y="20"/>
                      <a:pt x="211" y="19"/>
                    </a:cubicBezTo>
                    <a:cubicBezTo>
                      <a:pt x="211" y="19"/>
                      <a:pt x="211" y="19"/>
                      <a:pt x="211" y="19"/>
                    </a:cubicBezTo>
                    <a:cubicBezTo>
                      <a:pt x="210" y="19"/>
                      <a:pt x="210" y="17"/>
                      <a:pt x="209" y="17"/>
                    </a:cubicBezTo>
                    <a:cubicBezTo>
                      <a:pt x="208" y="17"/>
                      <a:pt x="207" y="17"/>
                      <a:pt x="207" y="16"/>
                    </a:cubicBezTo>
                    <a:cubicBezTo>
                      <a:pt x="206" y="15"/>
                      <a:pt x="207" y="14"/>
                      <a:pt x="206" y="14"/>
                    </a:cubicBezTo>
                    <a:cubicBezTo>
                      <a:pt x="206" y="14"/>
                      <a:pt x="206" y="14"/>
                      <a:pt x="206" y="14"/>
                    </a:cubicBezTo>
                    <a:cubicBezTo>
                      <a:pt x="206" y="14"/>
                      <a:pt x="206" y="14"/>
                      <a:pt x="206" y="14"/>
                    </a:cubicBezTo>
                    <a:cubicBezTo>
                      <a:pt x="205" y="14"/>
                      <a:pt x="204" y="14"/>
                      <a:pt x="204" y="15"/>
                    </a:cubicBezTo>
                    <a:cubicBezTo>
                      <a:pt x="203" y="15"/>
                      <a:pt x="203" y="15"/>
                      <a:pt x="202" y="15"/>
                    </a:cubicBezTo>
                    <a:cubicBezTo>
                      <a:pt x="201" y="15"/>
                      <a:pt x="200" y="15"/>
                      <a:pt x="201" y="17"/>
                    </a:cubicBezTo>
                    <a:cubicBezTo>
                      <a:pt x="201" y="17"/>
                      <a:pt x="200" y="17"/>
                      <a:pt x="200" y="17"/>
                    </a:cubicBezTo>
                    <a:cubicBezTo>
                      <a:pt x="200" y="18"/>
                      <a:pt x="200" y="18"/>
                      <a:pt x="200" y="19"/>
                    </a:cubicBezTo>
                    <a:cubicBezTo>
                      <a:pt x="200" y="19"/>
                      <a:pt x="201" y="20"/>
                      <a:pt x="201" y="19"/>
                    </a:cubicBezTo>
                    <a:close/>
                    <a:moveTo>
                      <a:pt x="208" y="7"/>
                    </a:moveTo>
                    <a:cubicBezTo>
                      <a:pt x="208" y="7"/>
                      <a:pt x="208" y="8"/>
                      <a:pt x="209" y="8"/>
                    </a:cubicBezTo>
                    <a:cubicBezTo>
                      <a:pt x="210" y="8"/>
                      <a:pt x="211" y="7"/>
                      <a:pt x="211" y="6"/>
                    </a:cubicBezTo>
                    <a:cubicBezTo>
                      <a:pt x="212" y="6"/>
                      <a:pt x="212" y="6"/>
                      <a:pt x="213" y="6"/>
                    </a:cubicBezTo>
                    <a:cubicBezTo>
                      <a:pt x="213" y="6"/>
                      <a:pt x="213" y="6"/>
                      <a:pt x="213" y="6"/>
                    </a:cubicBezTo>
                    <a:cubicBezTo>
                      <a:pt x="213" y="6"/>
                      <a:pt x="213" y="6"/>
                      <a:pt x="213" y="6"/>
                    </a:cubicBezTo>
                    <a:cubicBezTo>
                      <a:pt x="213" y="6"/>
                      <a:pt x="213" y="6"/>
                      <a:pt x="213" y="6"/>
                    </a:cubicBezTo>
                    <a:cubicBezTo>
                      <a:pt x="213" y="6"/>
                      <a:pt x="213" y="6"/>
                      <a:pt x="213" y="6"/>
                    </a:cubicBezTo>
                    <a:cubicBezTo>
                      <a:pt x="214" y="6"/>
                      <a:pt x="215" y="7"/>
                      <a:pt x="215" y="6"/>
                    </a:cubicBezTo>
                    <a:cubicBezTo>
                      <a:pt x="215" y="6"/>
                      <a:pt x="215" y="6"/>
                      <a:pt x="215" y="6"/>
                    </a:cubicBezTo>
                    <a:cubicBezTo>
                      <a:pt x="216" y="6"/>
                      <a:pt x="217" y="5"/>
                      <a:pt x="216" y="4"/>
                    </a:cubicBezTo>
                    <a:cubicBezTo>
                      <a:pt x="216" y="4"/>
                      <a:pt x="217" y="3"/>
                      <a:pt x="217" y="3"/>
                    </a:cubicBezTo>
                    <a:cubicBezTo>
                      <a:pt x="217" y="2"/>
                      <a:pt x="217" y="2"/>
                      <a:pt x="217" y="1"/>
                    </a:cubicBezTo>
                    <a:cubicBezTo>
                      <a:pt x="217" y="1"/>
                      <a:pt x="217" y="1"/>
                      <a:pt x="217" y="1"/>
                    </a:cubicBezTo>
                    <a:cubicBezTo>
                      <a:pt x="215" y="0"/>
                      <a:pt x="214" y="0"/>
                      <a:pt x="212" y="1"/>
                    </a:cubicBezTo>
                    <a:cubicBezTo>
                      <a:pt x="211" y="1"/>
                      <a:pt x="211" y="1"/>
                      <a:pt x="210" y="1"/>
                    </a:cubicBezTo>
                    <a:cubicBezTo>
                      <a:pt x="208" y="1"/>
                      <a:pt x="207" y="2"/>
                      <a:pt x="208" y="3"/>
                    </a:cubicBezTo>
                    <a:cubicBezTo>
                      <a:pt x="208" y="4"/>
                      <a:pt x="208" y="4"/>
                      <a:pt x="208" y="5"/>
                    </a:cubicBezTo>
                    <a:cubicBezTo>
                      <a:pt x="207" y="5"/>
                      <a:pt x="207" y="6"/>
                      <a:pt x="208" y="7"/>
                    </a:cubicBezTo>
                    <a:close/>
                    <a:moveTo>
                      <a:pt x="198" y="56"/>
                    </a:moveTo>
                    <a:cubicBezTo>
                      <a:pt x="198" y="56"/>
                      <a:pt x="199" y="56"/>
                      <a:pt x="199" y="56"/>
                    </a:cubicBezTo>
                    <a:cubicBezTo>
                      <a:pt x="199" y="56"/>
                      <a:pt x="199" y="56"/>
                      <a:pt x="199" y="56"/>
                    </a:cubicBezTo>
                    <a:cubicBezTo>
                      <a:pt x="200" y="55"/>
                      <a:pt x="200" y="54"/>
                      <a:pt x="201" y="54"/>
                    </a:cubicBezTo>
                    <a:cubicBezTo>
                      <a:pt x="201" y="53"/>
                      <a:pt x="201" y="53"/>
                      <a:pt x="201" y="53"/>
                    </a:cubicBezTo>
                    <a:cubicBezTo>
                      <a:pt x="201" y="53"/>
                      <a:pt x="201" y="53"/>
                      <a:pt x="201" y="53"/>
                    </a:cubicBezTo>
                    <a:cubicBezTo>
                      <a:pt x="201" y="53"/>
                      <a:pt x="201" y="53"/>
                      <a:pt x="201" y="53"/>
                    </a:cubicBezTo>
                    <a:cubicBezTo>
                      <a:pt x="202" y="53"/>
                      <a:pt x="204" y="53"/>
                      <a:pt x="205" y="52"/>
                    </a:cubicBezTo>
                    <a:cubicBezTo>
                      <a:pt x="206" y="50"/>
                      <a:pt x="206" y="49"/>
                      <a:pt x="205" y="48"/>
                    </a:cubicBezTo>
                    <a:cubicBezTo>
                      <a:pt x="205" y="48"/>
                      <a:pt x="205" y="47"/>
                      <a:pt x="205" y="47"/>
                    </a:cubicBezTo>
                    <a:cubicBezTo>
                      <a:pt x="206" y="47"/>
                      <a:pt x="206" y="47"/>
                      <a:pt x="206" y="47"/>
                    </a:cubicBezTo>
                    <a:cubicBezTo>
                      <a:pt x="206" y="47"/>
                      <a:pt x="206" y="47"/>
                      <a:pt x="206" y="47"/>
                    </a:cubicBezTo>
                    <a:cubicBezTo>
                      <a:pt x="206" y="47"/>
                      <a:pt x="206" y="47"/>
                      <a:pt x="206" y="47"/>
                    </a:cubicBezTo>
                    <a:cubicBezTo>
                      <a:pt x="208" y="46"/>
                      <a:pt x="208" y="44"/>
                      <a:pt x="210" y="43"/>
                    </a:cubicBezTo>
                    <a:cubicBezTo>
                      <a:pt x="210" y="43"/>
                      <a:pt x="210" y="43"/>
                      <a:pt x="209" y="43"/>
                    </a:cubicBezTo>
                    <a:cubicBezTo>
                      <a:pt x="209" y="42"/>
                      <a:pt x="208" y="42"/>
                      <a:pt x="208" y="42"/>
                    </a:cubicBezTo>
                    <a:cubicBezTo>
                      <a:pt x="208" y="42"/>
                      <a:pt x="208" y="42"/>
                      <a:pt x="208" y="41"/>
                    </a:cubicBezTo>
                    <a:cubicBezTo>
                      <a:pt x="208" y="41"/>
                      <a:pt x="208" y="41"/>
                      <a:pt x="208" y="41"/>
                    </a:cubicBezTo>
                    <a:cubicBezTo>
                      <a:pt x="208" y="41"/>
                      <a:pt x="208" y="41"/>
                      <a:pt x="208" y="41"/>
                    </a:cubicBezTo>
                    <a:cubicBezTo>
                      <a:pt x="208" y="41"/>
                      <a:pt x="209" y="41"/>
                      <a:pt x="209" y="41"/>
                    </a:cubicBezTo>
                    <a:cubicBezTo>
                      <a:pt x="208" y="41"/>
                      <a:pt x="208" y="40"/>
                      <a:pt x="207" y="40"/>
                    </a:cubicBezTo>
                    <a:cubicBezTo>
                      <a:pt x="207" y="40"/>
                      <a:pt x="207" y="41"/>
                      <a:pt x="207" y="41"/>
                    </a:cubicBezTo>
                    <a:cubicBezTo>
                      <a:pt x="207" y="41"/>
                      <a:pt x="207" y="41"/>
                      <a:pt x="207" y="41"/>
                    </a:cubicBezTo>
                    <a:cubicBezTo>
                      <a:pt x="207" y="41"/>
                      <a:pt x="207" y="41"/>
                      <a:pt x="207" y="41"/>
                    </a:cubicBezTo>
                    <a:cubicBezTo>
                      <a:pt x="207" y="41"/>
                      <a:pt x="206" y="41"/>
                      <a:pt x="206" y="40"/>
                    </a:cubicBezTo>
                    <a:cubicBezTo>
                      <a:pt x="205" y="40"/>
                      <a:pt x="205" y="38"/>
                      <a:pt x="204" y="38"/>
                    </a:cubicBezTo>
                    <a:cubicBezTo>
                      <a:pt x="202" y="37"/>
                      <a:pt x="200" y="37"/>
                      <a:pt x="199" y="35"/>
                    </a:cubicBezTo>
                    <a:cubicBezTo>
                      <a:pt x="199" y="35"/>
                      <a:pt x="199" y="35"/>
                      <a:pt x="198" y="35"/>
                    </a:cubicBezTo>
                    <a:cubicBezTo>
                      <a:pt x="197" y="36"/>
                      <a:pt x="196" y="35"/>
                      <a:pt x="195" y="34"/>
                    </a:cubicBezTo>
                    <a:cubicBezTo>
                      <a:pt x="195" y="36"/>
                      <a:pt x="197" y="37"/>
                      <a:pt x="198" y="38"/>
                    </a:cubicBezTo>
                    <a:cubicBezTo>
                      <a:pt x="199" y="38"/>
                      <a:pt x="200" y="39"/>
                      <a:pt x="200" y="40"/>
                    </a:cubicBezTo>
                    <a:cubicBezTo>
                      <a:pt x="200" y="41"/>
                      <a:pt x="201" y="42"/>
                      <a:pt x="202" y="42"/>
                    </a:cubicBezTo>
                    <a:cubicBezTo>
                      <a:pt x="202" y="42"/>
                      <a:pt x="203" y="43"/>
                      <a:pt x="203" y="43"/>
                    </a:cubicBezTo>
                    <a:cubicBezTo>
                      <a:pt x="203" y="45"/>
                      <a:pt x="203" y="46"/>
                      <a:pt x="204" y="46"/>
                    </a:cubicBezTo>
                    <a:cubicBezTo>
                      <a:pt x="204" y="46"/>
                      <a:pt x="204" y="46"/>
                      <a:pt x="204" y="46"/>
                    </a:cubicBezTo>
                    <a:cubicBezTo>
                      <a:pt x="204" y="46"/>
                      <a:pt x="204" y="46"/>
                      <a:pt x="204" y="46"/>
                    </a:cubicBezTo>
                    <a:cubicBezTo>
                      <a:pt x="202" y="45"/>
                      <a:pt x="201" y="45"/>
                      <a:pt x="200" y="44"/>
                    </a:cubicBezTo>
                    <a:cubicBezTo>
                      <a:pt x="199" y="42"/>
                      <a:pt x="198" y="40"/>
                      <a:pt x="196" y="39"/>
                    </a:cubicBezTo>
                    <a:cubicBezTo>
                      <a:pt x="195" y="38"/>
                      <a:pt x="194" y="38"/>
                      <a:pt x="193" y="38"/>
                    </a:cubicBezTo>
                    <a:cubicBezTo>
                      <a:pt x="192" y="39"/>
                      <a:pt x="191" y="39"/>
                      <a:pt x="190" y="39"/>
                    </a:cubicBezTo>
                    <a:cubicBezTo>
                      <a:pt x="189" y="37"/>
                      <a:pt x="188" y="36"/>
                      <a:pt x="186" y="35"/>
                    </a:cubicBezTo>
                    <a:cubicBezTo>
                      <a:pt x="186" y="35"/>
                      <a:pt x="186" y="34"/>
                      <a:pt x="185" y="34"/>
                    </a:cubicBezTo>
                    <a:cubicBezTo>
                      <a:pt x="185" y="35"/>
                      <a:pt x="185" y="35"/>
                      <a:pt x="185" y="35"/>
                    </a:cubicBezTo>
                    <a:cubicBezTo>
                      <a:pt x="185" y="36"/>
                      <a:pt x="185" y="37"/>
                      <a:pt x="184" y="37"/>
                    </a:cubicBezTo>
                    <a:cubicBezTo>
                      <a:pt x="184" y="38"/>
                      <a:pt x="184" y="38"/>
                      <a:pt x="185" y="39"/>
                    </a:cubicBezTo>
                    <a:cubicBezTo>
                      <a:pt x="186" y="39"/>
                      <a:pt x="187" y="40"/>
                      <a:pt x="187" y="41"/>
                    </a:cubicBezTo>
                    <a:cubicBezTo>
                      <a:pt x="187" y="42"/>
                      <a:pt x="187" y="42"/>
                      <a:pt x="188" y="42"/>
                    </a:cubicBezTo>
                    <a:cubicBezTo>
                      <a:pt x="190" y="42"/>
                      <a:pt x="193" y="44"/>
                      <a:pt x="193" y="45"/>
                    </a:cubicBezTo>
                    <a:cubicBezTo>
                      <a:pt x="193" y="46"/>
                      <a:pt x="193" y="47"/>
                      <a:pt x="194" y="47"/>
                    </a:cubicBezTo>
                    <a:cubicBezTo>
                      <a:pt x="195" y="48"/>
                      <a:pt x="196" y="48"/>
                      <a:pt x="197" y="48"/>
                    </a:cubicBezTo>
                    <a:cubicBezTo>
                      <a:pt x="199" y="48"/>
                      <a:pt x="200" y="50"/>
                      <a:pt x="201" y="52"/>
                    </a:cubicBezTo>
                    <a:cubicBezTo>
                      <a:pt x="201" y="52"/>
                      <a:pt x="201" y="52"/>
                      <a:pt x="201" y="52"/>
                    </a:cubicBezTo>
                    <a:cubicBezTo>
                      <a:pt x="200" y="52"/>
                      <a:pt x="200" y="51"/>
                      <a:pt x="199" y="50"/>
                    </a:cubicBezTo>
                    <a:cubicBezTo>
                      <a:pt x="199" y="50"/>
                      <a:pt x="198" y="49"/>
                      <a:pt x="197" y="49"/>
                    </a:cubicBezTo>
                    <a:cubicBezTo>
                      <a:pt x="196" y="50"/>
                      <a:pt x="195" y="50"/>
                      <a:pt x="194" y="50"/>
                    </a:cubicBezTo>
                    <a:cubicBezTo>
                      <a:pt x="194" y="50"/>
                      <a:pt x="193" y="50"/>
                      <a:pt x="193" y="50"/>
                    </a:cubicBezTo>
                    <a:cubicBezTo>
                      <a:pt x="192" y="51"/>
                      <a:pt x="192" y="52"/>
                      <a:pt x="191" y="52"/>
                    </a:cubicBezTo>
                    <a:cubicBezTo>
                      <a:pt x="190" y="52"/>
                      <a:pt x="190" y="52"/>
                      <a:pt x="190" y="52"/>
                    </a:cubicBezTo>
                    <a:cubicBezTo>
                      <a:pt x="190" y="53"/>
                      <a:pt x="191" y="53"/>
                      <a:pt x="191" y="53"/>
                    </a:cubicBezTo>
                    <a:cubicBezTo>
                      <a:pt x="191" y="53"/>
                      <a:pt x="192" y="52"/>
                      <a:pt x="192" y="53"/>
                    </a:cubicBezTo>
                    <a:cubicBezTo>
                      <a:pt x="191" y="55"/>
                      <a:pt x="191" y="55"/>
                      <a:pt x="193" y="56"/>
                    </a:cubicBezTo>
                    <a:cubicBezTo>
                      <a:pt x="195" y="56"/>
                      <a:pt x="196" y="56"/>
                      <a:pt x="198" y="56"/>
                    </a:cubicBezTo>
                    <a:close/>
                    <a:moveTo>
                      <a:pt x="183" y="48"/>
                    </a:moveTo>
                    <a:cubicBezTo>
                      <a:pt x="183" y="48"/>
                      <a:pt x="184" y="48"/>
                      <a:pt x="185" y="48"/>
                    </a:cubicBezTo>
                    <a:cubicBezTo>
                      <a:pt x="185" y="49"/>
                      <a:pt x="185" y="50"/>
                      <a:pt x="185" y="51"/>
                    </a:cubicBezTo>
                    <a:cubicBezTo>
                      <a:pt x="186" y="51"/>
                      <a:pt x="186" y="52"/>
                      <a:pt x="187" y="51"/>
                    </a:cubicBezTo>
                    <a:cubicBezTo>
                      <a:pt x="188" y="51"/>
                      <a:pt x="188" y="51"/>
                      <a:pt x="189" y="51"/>
                    </a:cubicBezTo>
                    <a:cubicBezTo>
                      <a:pt x="190" y="50"/>
                      <a:pt x="190" y="51"/>
                      <a:pt x="191" y="50"/>
                    </a:cubicBezTo>
                    <a:cubicBezTo>
                      <a:pt x="191" y="50"/>
                      <a:pt x="191" y="50"/>
                      <a:pt x="191" y="50"/>
                    </a:cubicBezTo>
                    <a:cubicBezTo>
                      <a:pt x="191" y="50"/>
                      <a:pt x="192" y="50"/>
                      <a:pt x="192" y="50"/>
                    </a:cubicBezTo>
                    <a:cubicBezTo>
                      <a:pt x="192" y="50"/>
                      <a:pt x="193" y="50"/>
                      <a:pt x="193" y="49"/>
                    </a:cubicBezTo>
                    <a:cubicBezTo>
                      <a:pt x="193" y="48"/>
                      <a:pt x="193" y="48"/>
                      <a:pt x="192" y="48"/>
                    </a:cubicBezTo>
                    <a:cubicBezTo>
                      <a:pt x="191" y="47"/>
                      <a:pt x="190" y="46"/>
                      <a:pt x="189" y="45"/>
                    </a:cubicBezTo>
                    <a:cubicBezTo>
                      <a:pt x="188" y="44"/>
                      <a:pt x="188" y="44"/>
                      <a:pt x="187" y="45"/>
                    </a:cubicBezTo>
                    <a:cubicBezTo>
                      <a:pt x="186" y="46"/>
                      <a:pt x="186" y="46"/>
                      <a:pt x="186" y="45"/>
                    </a:cubicBezTo>
                    <a:cubicBezTo>
                      <a:pt x="185" y="44"/>
                      <a:pt x="185" y="44"/>
                      <a:pt x="185" y="45"/>
                    </a:cubicBezTo>
                    <a:cubicBezTo>
                      <a:pt x="184" y="46"/>
                      <a:pt x="183" y="46"/>
                      <a:pt x="182" y="46"/>
                    </a:cubicBezTo>
                    <a:cubicBezTo>
                      <a:pt x="181" y="46"/>
                      <a:pt x="181" y="47"/>
                      <a:pt x="181" y="47"/>
                    </a:cubicBezTo>
                    <a:cubicBezTo>
                      <a:pt x="181" y="48"/>
                      <a:pt x="182" y="49"/>
                      <a:pt x="183" y="48"/>
                    </a:cubicBezTo>
                    <a:close/>
                    <a:moveTo>
                      <a:pt x="360" y="42"/>
                    </a:moveTo>
                    <a:cubicBezTo>
                      <a:pt x="356" y="39"/>
                      <a:pt x="352" y="40"/>
                      <a:pt x="351" y="44"/>
                    </a:cubicBezTo>
                    <a:cubicBezTo>
                      <a:pt x="351" y="45"/>
                      <a:pt x="351" y="46"/>
                      <a:pt x="352" y="46"/>
                    </a:cubicBezTo>
                    <a:cubicBezTo>
                      <a:pt x="353" y="47"/>
                      <a:pt x="355" y="47"/>
                      <a:pt x="357" y="46"/>
                    </a:cubicBezTo>
                    <a:cubicBezTo>
                      <a:pt x="357" y="46"/>
                      <a:pt x="357" y="46"/>
                      <a:pt x="357" y="46"/>
                    </a:cubicBezTo>
                    <a:cubicBezTo>
                      <a:pt x="358" y="46"/>
                      <a:pt x="359" y="45"/>
                      <a:pt x="360" y="44"/>
                    </a:cubicBezTo>
                    <a:cubicBezTo>
                      <a:pt x="360" y="43"/>
                      <a:pt x="360" y="43"/>
                      <a:pt x="360" y="42"/>
                    </a:cubicBezTo>
                    <a:close/>
                    <a:moveTo>
                      <a:pt x="220" y="78"/>
                    </a:moveTo>
                    <a:cubicBezTo>
                      <a:pt x="220" y="77"/>
                      <a:pt x="219" y="77"/>
                      <a:pt x="218" y="77"/>
                    </a:cubicBezTo>
                    <a:cubicBezTo>
                      <a:pt x="217" y="77"/>
                      <a:pt x="213" y="79"/>
                      <a:pt x="213" y="80"/>
                    </a:cubicBezTo>
                    <a:cubicBezTo>
                      <a:pt x="213" y="80"/>
                      <a:pt x="213" y="80"/>
                      <a:pt x="213" y="80"/>
                    </a:cubicBezTo>
                    <a:cubicBezTo>
                      <a:pt x="215" y="81"/>
                      <a:pt x="216" y="82"/>
                      <a:pt x="216" y="83"/>
                    </a:cubicBezTo>
                    <a:cubicBezTo>
                      <a:pt x="217" y="84"/>
                      <a:pt x="217" y="84"/>
                      <a:pt x="218" y="83"/>
                    </a:cubicBezTo>
                    <a:cubicBezTo>
                      <a:pt x="218" y="83"/>
                      <a:pt x="219" y="83"/>
                      <a:pt x="219" y="82"/>
                    </a:cubicBezTo>
                    <a:cubicBezTo>
                      <a:pt x="219" y="82"/>
                      <a:pt x="219" y="82"/>
                      <a:pt x="219" y="82"/>
                    </a:cubicBezTo>
                    <a:cubicBezTo>
                      <a:pt x="219" y="82"/>
                      <a:pt x="219" y="82"/>
                      <a:pt x="219" y="82"/>
                    </a:cubicBezTo>
                    <a:cubicBezTo>
                      <a:pt x="220" y="82"/>
                      <a:pt x="220" y="82"/>
                      <a:pt x="220" y="81"/>
                    </a:cubicBezTo>
                    <a:cubicBezTo>
                      <a:pt x="222" y="80"/>
                      <a:pt x="220" y="79"/>
                      <a:pt x="220" y="78"/>
                    </a:cubicBezTo>
                    <a:close/>
                    <a:moveTo>
                      <a:pt x="450" y="80"/>
                    </a:moveTo>
                    <a:cubicBezTo>
                      <a:pt x="448" y="79"/>
                      <a:pt x="446" y="78"/>
                      <a:pt x="445" y="76"/>
                    </a:cubicBezTo>
                    <a:cubicBezTo>
                      <a:pt x="445" y="76"/>
                      <a:pt x="444" y="75"/>
                      <a:pt x="445" y="75"/>
                    </a:cubicBezTo>
                    <a:cubicBezTo>
                      <a:pt x="445" y="74"/>
                      <a:pt x="445" y="74"/>
                      <a:pt x="444" y="73"/>
                    </a:cubicBezTo>
                    <a:cubicBezTo>
                      <a:pt x="444" y="73"/>
                      <a:pt x="443" y="72"/>
                      <a:pt x="442" y="72"/>
                    </a:cubicBezTo>
                    <a:cubicBezTo>
                      <a:pt x="442" y="72"/>
                      <a:pt x="442" y="72"/>
                      <a:pt x="442" y="72"/>
                    </a:cubicBezTo>
                    <a:cubicBezTo>
                      <a:pt x="442" y="72"/>
                      <a:pt x="441" y="72"/>
                      <a:pt x="441" y="72"/>
                    </a:cubicBezTo>
                    <a:cubicBezTo>
                      <a:pt x="441" y="72"/>
                      <a:pt x="440" y="71"/>
                      <a:pt x="440" y="71"/>
                    </a:cubicBezTo>
                    <a:cubicBezTo>
                      <a:pt x="440" y="71"/>
                      <a:pt x="441" y="70"/>
                      <a:pt x="441" y="70"/>
                    </a:cubicBezTo>
                    <a:cubicBezTo>
                      <a:pt x="443" y="70"/>
                      <a:pt x="446" y="69"/>
                      <a:pt x="447" y="72"/>
                    </a:cubicBezTo>
                    <a:cubicBezTo>
                      <a:pt x="448" y="70"/>
                      <a:pt x="448" y="69"/>
                      <a:pt x="446" y="68"/>
                    </a:cubicBezTo>
                    <a:cubicBezTo>
                      <a:pt x="446" y="68"/>
                      <a:pt x="446" y="68"/>
                      <a:pt x="446" y="68"/>
                    </a:cubicBezTo>
                    <a:cubicBezTo>
                      <a:pt x="444" y="68"/>
                      <a:pt x="443" y="69"/>
                      <a:pt x="441" y="69"/>
                    </a:cubicBezTo>
                    <a:cubicBezTo>
                      <a:pt x="441" y="69"/>
                      <a:pt x="440" y="69"/>
                      <a:pt x="441" y="68"/>
                    </a:cubicBezTo>
                    <a:cubicBezTo>
                      <a:pt x="441" y="68"/>
                      <a:pt x="440" y="68"/>
                      <a:pt x="440" y="68"/>
                    </a:cubicBezTo>
                    <a:cubicBezTo>
                      <a:pt x="439" y="68"/>
                      <a:pt x="439" y="68"/>
                      <a:pt x="438" y="68"/>
                    </a:cubicBezTo>
                    <a:cubicBezTo>
                      <a:pt x="439" y="67"/>
                      <a:pt x="439" y="66"/>
                      <a:pt x="440" y="67"/>
                    </a:cubicBezTo>
                    <a:cubicBezTo>
                      <a:pt x="441" y="68"/>
                      <a:pt x="443" y="67"/>
                      <a:pt x="443" y="66"/>
                    </a:cubicBezTo>
                    <a:cubicBezTo>
                      <a:pt x="443" y="66"/>
                      <a:pt x="443" y="66"/>
                      <a:pt x="443" y="65"/>
                    </a:cubicBezTo>
                    <a:cubicBezTo>
                      <a:pt x="443" y="65"/>
                      <a:pt x="443" y="65"/>
                      <a:pt x="443" y="65"/>
                    </a:cubicBezTo>
                    <a:cubicBezTo>
                      <a:pt x="442" y="65"/>
                      <a:pt x="442" y="66"/>
                      <a:pt x="441" y="65"/>
                    </a:cubicBezTo>
                    <a:cubicBezTo>
                      <a:pt x="440" y="65"/>
                      <a:pt x="440" y="65"/>
                      <a:pt x="439" y="64"/>
                    </a:cubicBezTo>
                    <a:cubicBezTo>
                      <a:pt x="440" y="64"/>
                      <a:pt x="442" y="64"/>
                      <a:pt x="441" y="63"/>
                    </a:cubicBezTo>
                    <a:cubicBezTo>
                      <a:pt x="441" y="62"/>
                      <a:pt x="442" y="62"/>
                      <a:pt x="442" y="62"/>
                    </a:cubicBezTo>
                    <a:cubicBezTo>
                      <a:pt x="443" y="62"/>
                      <a:pt x="444" y="62"/>
                      <a:pt x="444" y="61"/>
                    </a:cubicBezTo>
                    <a:cubicBezTo>
                      <a:pt x="444" y="61"/>
                      <a:pt x="444" y="61"/>
                      <a:pt x="444" y="61"/>
                    </a:cubicBezTo>
                    <a:cubicBezTo>
                      <a:pt x="444" y="61"/>
                      <a:pt x="443" y="61"/>
                      <a:pt x="443" y="61"/>
                    </a:cubicBezTo>
                    <a:cubicBezTo>
                      <a:pt x="443" y="61"/>
                      <a:pt x="443" y="60"/>
                      <a:pt x="443" y="60"/>
                    </a:cubicBezTo>
                    <a:cubicBezTo>
                      <a:pt x="444" y="60"/>
                      <a:pt x="444" y="59"/>
                      <a:pt x="444" y="57"/>
                    </a:cubicBezTo>
                    <a:cubicBezTo>
                      <a:pt x="444" y="56"/>
                      <a:pt x="445" y="54"/>
                      <a:pt x="446" y="53"/>
                    </a:cubicBezTo>
                    <a:cubicBezTo>
                      <a:pt x="446" y="53"/>
                      <a:pt x="447" y="52"/>
                      <a:pt x="447" y="52"/>
                    </a:cubicBezTo>
                    <a:cubicBezTo>
                      <a:pt x="448" y="51"/>
                      <a:pt x="447" y="51"/>
                      <a:pt x="447" y="50"/>
                    </a:cubicBezTo>
                    <a:cubicBezTo>
                      <a:pt x="447" y="50"/>
                      <a:pt x="447" y="50"/>
                      <a:pt x="447" y="50"/>
                    </a:cubicBezTo>
                    <a:cubicBezTo>
                      <a:pt x="447" y="50"/>
                      <a:pt x="448" y="49"/>
                      <a:pt x="447" y="49"/>
                    </a:cubicBezTo>
                    <a:cubicBezTo>
                      <a:pt x="447" y="49"/>
                      <a:pt x="446" y="50"/>
                      <a:pt x="446" y="51"/>
                    </a:cubicBezTo>
                    <a:cubicBezTo>
                      <a:pt x="445" y="51"/>
                      <a:pt x="445" y="51"/>
                      <a:pt x="444" y="51"/>
                    </a:cubicBezTo>
                    <a:cubicBezTo>
                      <a:pt x="444" y="51"/>
                      <a:pt x="443" y="51"/>
                      <a:pt x="443" y="51"/>
                    </a:cubicBezTo>
                    <a:cubicBezTo>
                      <a:pt x="442" y="50"/>
                      <a:pt x="443" y="50"/>
                      <a:pt x="443" y="50"/>
                    </a:cubicBezTo>
                    <a:cubicBezTo>
                      <a:pt x="444" y="49"/>
                      <a:pt x="444" y="48"/>
                      <a:pt x="444" y="47"/>
                    </a:cubicBezTo>
                    <a:cubicBezTo>
                      <a:pt x="444" y="47"/>
                      <a:pt x="444" y="46"/>
                      <a:pt x="445" y="46"/>
                    </a:cubicBezTo>
                    <a:cubicBezTo>
                      <a:pt x="446" y="45"/>
                      <a:pt x="447" y="44"/>
                      <a:pt x="446" y="43"/>
                    </a:cubicBezTo>
                    <a:cubicBezTo>
                      <a:pt x="446" y="42"/>
                      <a:pt x="447" y="42"/>
                      <a:pt x="448" y="41"/>
                    </a:cubicBezTo>
                    <a:cubicBezTo>
                      <a:pt x="448" y="41"/>
                      <a:pt x="449" y="39"/>
                      <a:pt x="450" y="40"/>
                    </a:cubicBezTo>
                    <a:cubicBezTo>
                      <a:pt x="450" y="40"/>
                      <a:pt x="451" y="40"/>
                      <a:pt x="451" y="40"/>
                    </a:cubicBezTo>
                    <a:cubicBezTo>
                      <a:pt x="450" y="38"/>
                      <a:pt x="451" y="38"/>
                      <a:pt x="452" y="38"/>
                    </a:cubicBezTo>
                    <a:cubicBezTo>
                      <a:pt x="453" y="37"/>
                      <a:pt x="454" y="36"/>
                      <a:pt x="456" y="35"/>
                    </a:cubicBezTo>
                    <a:cubicBezTo>
                      <a:pt x="458" y="35"/>
                      <a:pt x="459" y="33"/>
                      <a:pt x="460" y="32"/>
                    </a:cubicBezTo>
                    <a:cubicBezTo>
                      <a:pt x="461" y="31"/>
                      <a:pt x="461" y="30"/>
                      <a:pt x="462" y="31"/>
                    </a:cubicBezTo>
                    <a:cubicBezTo>
                      <a:pt x="463" y="31"/>
                      <a:pt x="463" y="30"/>
                      <a:pt x="463" y="30"/>
                    </a:cubicBezTo>
                    <a:cubicBezTo>
                      <a:pt x="463" y="30"/>
                      <a:pt x="463" y="30"/>
                      <a:pt x="463" y="30"/>
                    </a:cubicBezTo>
                    <a:cubicBezTo>
                      <a:pt x="463" y="30"/>
                      <a:pt x="463" y="30"/>
                      <a:pt x="463" y="30"/>
                    </a:cubicBezTo>
                    <a:cubicBezTo>
                      <a:pt x="463" y="30"/>
                      <a:pt x="463" y="30"/>
                      <a:pt x="463" y="30"/>
                    </a:cubicBezTo>
                    <a:cubicBezTo>
                      <a:pt x="462" y="30"/>
                      <a:pt x="462" y="30"/>
                      <a:pt x="461" y="30"/>
                    </a:cubicBezTo>
                    <a:cubicBezTo>
                      <a:pt x="460" y="30"/>
                      <a:pt x="460" y="30"/>
                      <a:pt x="460" y="29"/>
                    </a:cubicBezTo>
                    <a:cubicBezTo>
                      <a:pt x="460" y="28"/>
                      <a:pt x="460" y="28"/>
                      <a:pt x="460" y="28"/>
                    </a:cubicBezTo>
                    <a:cubicBezTo>
                      <a:pt x="461" y="28"/>
                      <a:pt x="461" y="28"/>
                      <a:pt x="461" y="28"/>
                    </a:cubicBezTo>
                    <a:cubicBezTo>
                      <a:pt x="463" y="27"/>
                      <a:pt x="464" y="27"/>
                      <a:pt x="466" y="29"/>
                    </a:cubicBezTo>
                    <a:cubicBezTo>
                      <a:pt x="466" y="29"/>
                      <a:pt x="466" y="30"/>
                      <a:pt x="465" y="31"/>
                    </a:cubicBezTo>
                    <a:cubicBezTo>
                      <a:pt x="465" y="31"/>
                      <a:pt x="465" y="31"/>
                      <a:pt x="465" y="31"/>
                    </a:cubicBezTo>
                    <a:cubicBezTo>
                      <a:pt x="465" y="31"/>
                      <a:pt x="465" y="31"/>
                      <a:pt x="465" y="31"/>
                    </a:cubicBezTo>
                    <a:cubicBezTo>
                      <a:pt x="465" y="31"/>
                      <a:pt x="464" y="32"/>
                      <a:pt x="466" y="32"/>
                    </a:cubicBezTo>
                    <a:cubicBezTo>
                      <a:pt x="467" y="32"/>
                      <a:pt x="466" y="33"/>
                      <a:pt x="467" y="33"/>
                    </a:cubicBezTo>
                    <a:cubicBezTo>
                      <a:pt x="467" y="33"/>
                      <a:pt x="467" y="33"/>
                      <a:pt x="467" y="33"/>
                    </a:cubicBezTo>
                    <a:cubicBezTo>
                      <a:pt x="467" y="33"/>
                      <a:pt x="467" y="33"/>
                      <a:pt x="467" y="33"/>
                    </a:cubicBezTo>
                    <a:cubicBezTo>
                      <a:pt x="468" y="33"/>
                      <a:pt x="468" y="34"/>
                      <a:pt x="468" y="34"/>
                    </a:cubicBezTo>
                    <a:cubicBezTo>
                      <a:pt x="468" y="35"/>
                      <a:pt x="469" y="36"/>
                      <a:pt x="469" y="37"/>
                    </a:cubicBezTo>
                    <a:cubicBezTo>
                      <a:pt x="469" y="37"/>
                      <a:pt x="469" y="37"/>
                      <a:pt x="469" y="37"/>
                    </a:cubicBezTo>
                    <a:cubicBezTo>
                      <a:pt x="470" y="37"/>
                      <a:pt x="470" y="38"/>
                      <a:pt x="470" y="39"/>
                    </a:cubicBezTo>
                    <a:cubicBezTo>
                      <a:pt x="470" y="39"/>
                      <a:pt x="470" y="39"/>
                      <a:pt x="471" y="40"/>
                    </a:cubicBezTo>
                    <a:cubicBezTo>
                      <a:pt x="471" y="40"/>
                      <a:pt x="471" y="40"/>
                      <a:pt x="471" y="40"/>
                    </a:cubicBezTo>
                    <a:cubicBezTo>
                      <a:pt x="471" y="40"/>
                      <a:pt x="471" y="41"/>
                      <a:pt x="471" y="42"/>
                    </a:cubicBezTo>
                    <a:cubicBezTo>
                      <a:pt x="471" y="42"/>
                      <a:pt x="471" y="43"/>
                      <a:pt x="471" y="43"/>
                    </a:cubicBezTo>
                    <a:cubicBezTo>
                      <a:pt x="473" y="44"/>
                      <a:pt x="474" y="46"/>
                      <a:pt x="476" y="47"/>
                    </a:cubicBezTo>
                    <a:cubicBezTo>
                      <a:pt x="476" y="47"/>
                      <a:pt x="476" y="48"/>
                      <a:pt x="476" y="48"/>
                    </a:cubicBezTo>
                    <a:cubicBezTo>
                      <a:pt x="478" y="48"/>
                      <a:pt x="479" y="49"/>
                      <a:pt x="478" y="51"/>
                    </a:cubicBezTo>
                    <a:cubicBezTo>
                      <a:pt x="478" y="51"/>
                      <a:pt x="478" y="51"/>
                      <a:pt x="479" y="51"/>
                    </a:cubicBezTo>
                    <a:cubicBezTo>
                      <a:pt x="479" y="52"/>
                      <a:pt x="480" y="53"/>
                      <a:pt x="479" y="53"/>
                    </a:cubicBezTo>
                    <a:cubicBezTo>
                      <a:pt x="478" y="54"/>
                      <a:pt x="477" y="55"/>
                      <a:pt x="476" y="54"/>
                    </a:cubicBezTo>
                    <a:cubicBezTo>
                      <a:pt x="476" y="55"/>
                      <a:pt x="476" y="56"/>
                      <a:pt x="475" y="55"/>
                    </a:cubicBezTo>
                    <a:cubicBezTo>
                      <a:pt x="474" y="55"/>
                      <a:pt x="474" y="55"/>
                      <a:pt x="474" y="55"/>
                    </a:cubicBezTo>
                    <a:cubicBezTo>
                      <a:pt x="474" y="55"/>
                      <a:pt x="474" y="55"/>
                      <a:pt x="474" y="55"/>
                    </a:cubicBezTo>
                    <a:cubicBezTo>
                      <a:pt x="474" y="56"/>
                      <a:pt x="474" y="57"/>
                      <a:pt x="474" y="58"/>
                    </a:cubicBezTo>
                    <a:cubicBezTo>
                      <a:pt x="474" y="58"/>
                      <a:pt x="474" y="58"/>
                      <a:pt x="474" y="58"/>
                    </a:cubicBezTo>
                    <a:cubicBezTo>
                      <a:pt x="474" y="58"/>
                      <a:pt x="474" y="58"/>
                      <a:pt x="474" y="58"/>
                    </a:cubicBezTo>
                    <a:cubicBezTo>
                      <a:pt x="474" y="59"/>
                      <a:pt x="474" y="60"/>
                      <a:pt x="474" y="61"/>
                    </a:cubicBezTo>
                    <a:cubicBezTo>
                      <a:pt x="474" y="61"/>
                      <a:pt x="474" y="61"/>
                      <a:pt x="474" y="61"/>
                    </a:cubicBezTo>
                    <a:cubicBezTo>
                      <a:pt x="474" y="61"/>
                      <a:pt x="474" y="61"/>
                      <a:pt x="474" y="61"/>
                    </a:cubicBezTo>
                    <a:cubicBezTo>
                      <a:pt x="474" y="62"/>
                      <a:pt x="474" y="63"/>
                      <a:pt x="474" y="63"/>
                    </a:cubicBezTo>
                    <a:cubicBezTo>
                      <a:pt x="474" y="63"/>
                      <a:pt x="474" y="63"/>
                      <a:pt x="474" y="63"/>
                    </a:cubicBezTo>
                    <a:cubicBezTo>
                      <a:pt x="474" y="63"/>
                      <a:pt x="474" y="63"/>
                      <a:pt x="474" y="63"/>
                    </a:cubicBezTo>
                    <a:cubicBezTo>
                      <a:pt x="475" y="64"/>
                      <a:pt x="474" y="66"/>
                      <a:pt x="474" y="67"/>
                    </a:cubicBezTo>
                    <a:cubicBezTo>
                      <a:pt x="475" y="67"/>
                      <a:pt x="475" y="67"/>
                      <a:pt x="475" y="67"/>
                    </a:cubicBezTo>
                    <a:cubicBezTo>
                      <a:pt x="475" y="67"/>
                      <a:pt x="475" y="67"/>
                      <a:pt x="475" y="67"/>
                    </a:cubicBezTo>
                    <a:cubicBezTo>
                      <a:pt x="476" y="68"/>
                      <a:pt x="476" y="68"/>
                      <a:pt x="475" y="69"/>
                    </a:cubicBezTo>
                    <a:cubicBezTo>
                      <a:pt x="475" y="69"/>
                      <a:pt x="475" y="69"/>
                      <a:pt x="475" y="69"/>
                    </a:cubicBezTo>
                    <a:cubicBezTo>
                      <a:pt x="475" y="69"/>
                      <a:pt x="475" y="69"/>
                      <a:pt x="475" y="69"/>
                    </a:cubicBezTo>
                    <a:cubicBezTo>
                      <a:pt x="475" y="69"/>
                      <a:pt x="475" y="69"/>
                      <a:pt x="475" y="69"/>
                    </a:cubicBezTo>
                    <a:cubicBezTo>
                      <a:pt x="475" y="69"/>
                      <a:pt x="475" y="69"/>
                      <a:pt x="475" y="69"/>
                    </a:cubicBezTo>
                    <a:cubicBezTo>
                      <a:pt x="476" y="69"/>
                      <a:pt x="476" y="69"/>
                      <a:pt x="476" y="70"/>
                    </a:cubicBezTo>
                    <a:cubicBezTo>
                      <a:pt x="476" y="70"/>
                      <a:pt x="475" y="70"/>
                      <a:pt x="475" y="70"/>
                    </a:cubicBezTo>
                    <a:cubicBezTo>
                      <a:pt x="475" y="70"/>
                      <a:pt x="474" y="71"/>
                      <a:pt x="474" y="71"/>
                    </a:cubicBezTo>
                    <a:cubicBezTo>
                      <a:pt x="474" y="72"/>
                      <a:pt x="473" y="71"/>
                      <a:pt x="473" y="71"/>
                    </a:cubicBezTo>
                    <a:cubicBezTo>
                      <a:pt x="473" y="71"/>
                      <a:pt x="473" y="71"/>
                      <a:pt x="473" y="71"/>
                    </a:cubicBezTo>
                    <a:cubicBezTo>
                      <a:pt x="473" y="71"/>
                      <a:pt x="473" y="71"/>
                      <a:pt x="473" y="71"/>
                    </a:cubicBezTo>
                    <a:cubicBezTo>
                      <a:pt x="472" y="72"/>
                      <a:pt x="471" y="72"/>
                      <a:pt x="470" y="72"/>
                    </a:cubicBezTo>
                    <a:cubicBezTo>
                      <a:pt x="470" y="72"/>
                      <a:pt x="469" y="72"/>
                      <a:pt x="469" y="72"/>
                    </a:cubicBezTo>
                    <a:cubicBezTo>
                      <a:pt x="469" y="72"/>
                      <a:pt x="469" y="72"/>
                      <a:pt x="469" y="72"/>
                    </a:cubicBezTo>
                    <a:cubicBezTo>
                      <a:pt x="469" y="72"/>
                      <a:pt x="469" y="72"/>
                      <a:pt x="469" y="72"/>
                    </a:cubicBezTo>
                    <a:cubicBezTo>
                      <a:pt x="469" y="72"/>
                      <a:pt x="469" y="72"/>
                      <a:pt x="469" y="72"/>
                    </a:cubicBezTo>
                    <a:cubicBezTo>
                      <a:pt x="469" y="72"/>
                      <a:pt x="469" y="72"/>
                      <a:pt x="469" y="72"/>
                    </a:cubicBezTo>
                    <a:cubicBezTo>
                      <a:pt x="469" y="72"/>
                      <a:pt x="469" y="72"/>
                      <a:pt x="469" y="72"/>
                    </a:cubicBezTo>
                    <a:cubicBezTo>
                      <a:pt x="468" y="72"/>
                      <a:pt x="467" y="72"/>
                      <a:pt x="466" y="72"/>
                    </a:cubicBezTo>
                    <a:cubicBezTo>
                      <a:pt x="466" y="72"/>
                      <a:pt x="466" y="72"/>
                      <a:pt x="466" y="72"/>
                    </a:cubicBezTo>
                    <a:cubicBezTo>
                      <a:pt x="466" y="72"/>
                      <a:pt x="466" y="72"/>
                      <a:pt x="466" y="72"/>
                    </a:cubicBezTo>
                    <a:cubicBezTo>
                      <a:pt x="465" y="73"/>
                      <a:pt x="464" y="72"/>
                      <a:pt x="463" y="72"/>
                    </a:cubicBezTo>
                    <a:cubicBezTo>
                      <a:pt x="462" y="73"/>
                      <a:pt x="461" y="74"/>
                      <a:pt x="460" y="74"/>
                    </a:cubicBezTo>
                    <a:cubicBezTo>
                      <a:pt x="460" y="75"/>
                      <a:pt x="459" y="75"/>
                      <a:pt x="458" y="75"/>
                    </a:cubicBezTo>
                    <a:cubicBezTo>
                      <a:pt x="457" y="75"/>
                      <a:pt x="456" y="75"/>
                      <a:pt x="455" y="76"/>
                    </a:cubicBezTo>
                    <a:cubicBezTo>
                      <a:pt x="455" y="77"/>
                      <a:pt x="454" y="78"/>
                      <a:pt x="454" y="78"/>
                    </a:cubicBezTo>
                    <a:cubicBezTo>
                      <a:pt x="453" y="78"/>
                      <a:pt x="453" y="79"/>
                      <a:pt x="452" y="79"/>
                    </a:cubicBezTo>
                    <a:cubicBezTo>
                      <a:pt x="452" y="79"/>
                      <a:pt x="452" y="79"/>
                      <a:pt x="452" y="79"/>
                    </a:cubicBezTo>
                    <a:cubicBezTo>
                      <a:pt x="452" y="80"/>
                      <a:pt x="450" y="79"/>
                      <a:pt x="450" y="80"/>
                    </a:cubicBezTo>
                    <a:close/>
                    <a:moveTo>
                      <a:pt x="340" y="98"/>
                    </a:moveTo>
                    <a:cubicBezTo>
                      <a:pt x="339" y="98"/>
                      <a:pt x="337" y="97"/>
                      <a:pt x="336" y="96"/>
                    </a:cubicBezTo>
                    <a:cubicBezTo>
                      <a:pt x="335" y="95"/>
                      <a:pt x="334" y="95"/>
                      <a:pt x="333" y="95"/>
                    </a:cubicBezTo>
                    <a:cubicBezTo>
                      <a:pt x="333" y="95"/>
                      <a:pt x="333" y="94"/>
                      <a:pt x="332" y="94"/>
                    </a:cubicBezTo>
                    <a:cubicBezTo>
                      <a:pt x="332" y="94"/>
                      <a:pt x="332" y="94"/>
                      <a:pt x="332" y="94"/>
                    </a:cubicBezTo>
                    <a:cubicBezTo>
                      <a:pt x="332" y="94"/>
                      <a:pt x="331" y="93"/>
                      <a:pt x="331" y="94"/>
                    </a:cubicBezTo>
                    <a:cubicBezTo>
                      <a:pt x="330" y="95"/>
                      <a:pt x="332" y="99"/>
                      <a:pt x="333" y="98"/>
                    </a:cubicBezTo>
                    <a:cubicBezTo>
                      <a:pt x="334" y="98"/>
                      <a:pt x="335" y="99"/>
                      <a:pt x="335" y="100"/>
                    </a:cubicBezTo>
                    <a:cubicBezTo>
                      <a:pt x="335" y="100"/>
                      <a:pt x="335" y="100"/>
                      <a:pt x="335" y="100"/>
                    </a:cubicBezTo>
                    <a:cubicBezTo>
                      <a:pt x="337" y="100"/>
                      <a:pt x="338" y="101"/>
                      <a:pt x="340" y="100"/>
                    </a:cubicBezTo>
                    <a:cubicBezTo>
                      <a:pt x="340" y="100"/>
                      <a:pt x="341" y="99"/>
                      <a:pt x="340" y="98"/>
                    </a:cubicBezTo>
                    <a:close/>
                    <a:moveTo>
                      <a:pt x="162" y="81"/>
                    </a:moveTo>
                    <a:cubicBezTo>
                      <a:pt x="161" y="81"/>
                      <a:pt x="161" y="80"/>
                      <a:pt x="162" y="80"/>
                    </a:cubicBezTo>
                    <a:cubicBezTo>
                      <a:pt x="162" y="79"/>
                      <a:pt x="162" y="79"/>
                      <a:pt x="162" y="78"/>
                    </a:cubicBezTo>
                    <a:cubicBezTo>
                      <a:pt x="162" y="78"/>
                      <a:pt x="162" y="78"/>
                      <a:pt x="162" y="78"/>
                    </a:cubicBezTo>
                    <a:cubicBezTo>
                      <a:pt x="162" y="78"/>
                      <a:pt x="162" y="78"/>
                      <a:pt x="162" y="78"/>
                    </a:cubicBezTo>
                    <a:cubicBezTo>
                      <a:pt x="161" y="78"/>
                      <a:pt x="161" y="77"/>
                      <a:pt x="161" y="77"/>
                    </a:cubicBezTo>
                    <a:cubicBezTo>
                      <a:pt x="161" y="77"/>
                      <a:pt x="160" y="76"/>
                      <a:pt x="160" y="77"/>
                    </a:cubicBezTo>
                    <a:cubicBezTo>
                      <a:pt x="159" y="78"/>
                      <a:pt x="158" y="78"/>
                      <a:pt x="157" y="80"/>
                    </a:cubicBezTo>
                    <a:cubicBezTo>
                      <a:pt x="157" y="81"/>
                      <a:pt x="157" y="81"/>
                      <a:pt x="156" y="81"/>
                    </a:cubicBezTo>
                    <a:cubicBezTo>
                      <a:pt x="156" y="81"/>
                      <a:pt x="156" y="80"/>
                      <a:pt x="155" y="81"/>
                    </a:cubicBezTo>
                    <a:cubicBezTo>
                      <a:pt x="154" y="81"/>
                      <a:pt x="153" y="81"/>
                      <a:pt x="154" y="82"/>
                    </a:cubicBezTo>
                    <a:cubicBezTo>
                      <a:pt x="154" y="83"/>
                      <a:pt x="155" y="83"/>
                      <a:pt x="155" y="82"/>
                    </a:cubicBezTo>
                    <a:cubicBezTo>
                      <a:pt x="155" y="82"/>
                      <a:pt x="156" y="82"/>
                      <a:pt x="156" y="82"/>
                    </a:cubicBezTo>
                    <a:cubicBezTo>
                      <a:pt x="156" y="82"/>
                      <a:pt x="156" y="82"/>
                      <a:pt x="156" y="82"/>
                    </a:cubicBezTo>
                    <a:cubicBezTo>
                      <a:pt x="156" y="83"/>
                      <a:pt x="156" y="83"/>
                      <a:pt x="156" y="83"/>
                    </a:cubicBezTo>
                    <a:cubicBezTo>
                      <a:pt x="157" y="83"/>
                      <a:pt x="157" y="83"/>
                      <a:pt x="157" y="83"/>
                    </a:cubicBezTo>
                    <a:cubicBezTo>
                      <a:pt x="157" y="83"/>
                      <a:pt x="157" y="83"/>
                      <a:pt x="157" y="83"/>
                    </a:cubicBezTo>
                    <a:cubicBezTo>
                      <a:pt x="157" y="83"/>
                      <a:pt x="157" y="83"/>
                      <a:pt x="157" y="83"/>
                    </a:cubicBezTo>
                    <a:cubicBezTo>
                      <a:pt x="157" y="83"/>
                      <a:pt x="157" y="83"/>
                      <a:pt x="157" y="83"/>
                    </a:cubicBezTo>
                    <a:cubicBezTo>
                      <a:pt x="157" y="84"/>
                      <a:pt x="158" y="83"/>
                      <a:pt x="159" y="83"/>
                    </a:cubicBezTo>
                    <a:cubicBezTo>
                      <a:pt x="159" y="83"/>
                      <a:pt x="159" y="83"/>
                      <a:pt x="159" y="83"/>
                    </a:cubicBezTo>
                    <a:cubicBezTo>
                      <a:pt x="159" y="83"/>
                      <a:pt x="159" y="83"/>
                      <a:pt x="159" y="83"/>
                    </a:cubicBezTo>
                    <a:cubicBezTo>
                      <a:pt x="160" y="84"/>
                      <a:pt x="160" y="84"/>
                      <a:pt x="160" y="84"/>
                    </a:cubicBezTo>
                    <a:cubicBezTo>
                      <a:pt x="161" y="84"/>
                      <a:pt x="162" y="84"/>
                      <a:pt x="163" y="84"/>
                    </a:cubicBezTo>
                    <a:cubicBezTo>
                      <a:pt x="163" y="84"/>
                      <a:pt x="163" y="84"/>
                      <a:pt x="163" y="84"/>
                    </a:cubicBezTo>
                    <a:cubicBezTo>
                      <a:pt x="163" y="84"/>
                      <a:pt x="163" y="84"/>
                      <a:pt x="163" y="84"/>
                    </a:cubicBezTo>
                    <a:cubicBezTo>
                      <a:pt x="163" y="83"/>
                      <a:pt x="163" y="82"/>
                      <a:pt x="162" y="81"/>
                    </a:cubicBezTo>
                    <a:close/>
                    <a:moveTo>
                      <a:pt x="206" y="29"/>
                    </a:moveTo>
                    <a:cubicBezTo>
                      <a:pt x="204" y="29"/>
                      <a:pt x="203" y="31"/>
                      <a:pt x="201" y="32"/>
                    </a:cubicBezTo>
                    <a:cubicBezTo>
                      <a:pt x="200" y="32"/>
                      <a:pt x="200" y="32"/>
                      <a:pt x="201" y="33"/>
                    </a:cubicBezTo>
                    <a:cubicBezTo>
                      <a:pt x="202" y="33"/>
                      <a:pt x="202" y="34"/>
                      <a:pt x="203" y="35"/>
                    </a:cubicBezTo>
                    <a:cubicBezTo>
                      <a:pt x="204" y="35"/>
                      <a:pt x="204" y="35"/>
                      <a:pt x="205" y="35"/>
                    </a:cubicBezTo>
                    <a:cubicBezTo>
                      <a:pt x="205" y="35"/>
                      <a:pt x="205" y="35"/>
                      <a:pt x="205" y="35"/>
                    </a:cubicBezTo>
                    <a:cubicBezTo>
                      <a:pt x="206" y="34"/>
                      <a:pt x="207" y="34"/>
                      <a:pt x="207" y="33"/>
                    </a:cubicBezTo>
                    <a:cubicBezTo>
                      <a:pt x="207" y="32"/>
                      <a:pt x="207" y="32"/>
                      <a:pt x="207" y="31"/>
                    </a:cubicBezTo>
                    <a:cubicBezTo>
                      <a:pt x="208" y="31"/>
                      <a:pt x="208" y="31"/>
                      <a:pt x="208" y="30"/>
                    </a:cubicBezTo>
                    <a:cubicBezTo>
                      <a:pt x="208" y="29"/>
                      <a:pt x="207" y="29"/>
                      <a:pt x="206" y="29"/>
                    </a:cubicBezTo>
                    <a:close/>
                    <a:moveTo>
                      <a:pt x="154" y="77"/>
                    </a:moveTo>
                    <a:cubicBezTo>
                      <a:pt x="154" y="76"/>
                      <a:pt x="154" y="76"/>
                      <a:pt x="154" y="76"/>
                    </a:cubicBezTo>
                    <a:cubicBezTo>
                      <a:pt x="156" y="75"/>
                      <a:pt x="155" y="74"/>
                      <a:pt x="156" y="74"/>
                    </a:cubicBezTo>
                    <a:cubicBezTo>
                      <a:pt x="156" y="73"/>
                      <a:pt x="156" y="73"/>
                      <a:pt x="156" y="72"/>
                    </a:cubicBezTo>
                    <a:cubicBezTo>
                      <a:pt x="156" y="72"/>
                      <a:pt x="156" y="72"/>
                      <a:pt x="156" y="72"/>
                    </a:cubicBezTo>
                    <a:cubicBezTo>
                      <a:pt x="154" y="71"/>
                      <a:pt x="153" y="71"/>
                      <a:pt x="152" y="72"/>
                    </a:cubicBezTo>
                    <a:cubicBezTo>
                      <a:pt x="151" y="72"/>
                      <a:pt x="151" y="73"/>
                      <a:pt x="151" y="73"/>
                    </a:cubicBezTo>
                    <a:cubicBezTo>
                      <a:pt x="150" y="73"/>
                      <a:pt x="150" y="74"/>
                      <a:pt x="151" y="75"/>
                    </a:cubicBezTo>
                    <a:cubicBezTo>
                      <a:pt x="151" y="76"/>
                      <a:pt x="152" y="76"/>
                      <a:pt x="152" y="77"/>
                    </a:cubicBezTo>
                    <a:cubicBezTo>
                      <a:pt x="152" y="78"/>
                      <a:pt x="153" y="79"/>
                      <a:pt x="153" y="78"/>
                    </a:cubicBezTo>
                    <a:cubicBezTo>
                      <a:pt x="154" y="78"/>
                      <a:pt x="155" y="78"/>
                      <a:pt x="154" y="77"/>
                    </a:cubicBezTo>
                    <a:close/>
                    <a:moveTo>
                      <a:pt x="215" y="26"/>
                    </a:moveTo>
                    <a:cubicBezTo>
                      <a:pt x="217" y="25"/>
                      <a:pt x="217" y="24"/>
                      <a:pt x="216" y="23"/>
                    </a:cubicBezTo>
                    <a:cubicBezTo>
                      <a:pt x="216" y="23"/>
                      <a:pt x="217" y="22"/>
                      <a:pt x="216" y="22"/>
                    </a:cubicBezTo>
                    <a:cubicBezTo>
                      <a:pt x="216" y="22"/>
                      <a:pt x="216" y="22"/>
                      <a:pt x="216" y="22"/>
                    </a:cubicBezTo>
                    <a:cubicBezTo>
                      <a:pt x="216" y="22"/>
                      <a:pt x="216" y="22"/>
                      <a:pt x="216" y="22"/>
                    </a:cubicBezTo>
                    <a:cubicBezTo>
                      <a:pt x="215" y="21"/>
                      <a:pt x="216" y="21"/>
                      <a:pt x="216" y="20"/>
                    </a:cubicBezTo>
                    <a:cubicBezTo>
                      <a:pt x="214" y="20"/>
                      <a:pt x="213" y="20"/>
                      <a:pt x="212" y="22"/>
                    </a:cubicBezTo>
                    <a:cubicBezTo>
                      <a:pt x="211" y="23"/>
                      <a:pt x="211" y="24"/>
                      <a:pt x="212" y="25"/>
                    </a:cubicBezTo>
                    <a:cubicBezTo>
                      <a:pt x="213" y="26"/>
                      <a:pt x="214" y="26"/>
                      <a:pt x="215" y="26"/>
                    </a:cubicBezTo>
                    <a:close/>
                    <a:moveTo>
                      <a:pt x="210" y="42"/>
                    </a:moveTo>
                    <a:cubicBezTo>
                      <a:pt x="211" y="42"/>
                      <a:pt x="211" y="42"/>
                      <a:pt x="212" y="42"/>
                    </a:cubicBezTo>
                    <a:cubicBezTo>
                      <a:pt x="212" y="42"/>
                      <a:pt x="212" y="42"/>
                      <a:pt x="212" y="42"/>
                    </a:cubicBezTo>
                    <a:cubicBezTo>
                      <a:pt x="212" y="42"/>
                      <a:pt x="212" y="42"/>
                      <a:pt x="212" y="42"/>
                    </a:cubicBezTo>
                    <a:cubicBezTo>
                      <a:pt x="212" y="41"/>
                      <a:pt x="212" y="41"/>
                      <a:pt x="212" y="40"/>
                    </a:cubicBezTo>
                    <a:cubicBezTo>
                      <a:pt x="213" y="39"/>
                      <a:pt x="213" y="38"/>
                      <a:pt x="211" y="37"/>
                    </a:cubicBezTo>
                    <a:cubicBezTo>
                      <a:pt x="211" y="37"/>
                      <a:pt x="211" y="37"/>
                      <a:pt x="211" y="37"/>
                    </a:cubicBezTo>
                    <a:cubicBezTo>
                      <a:pt x="211" y="37"/>
                      <a:pt x="211" y="37"/>
                      <a:pt x="211" y="37"/>
                    </a:cubicBezTo>
                    <a:cubicBezTo>
                      <a:pt x="211" y="37"/>
                      <a:pt x="211" y="37"/>
                      <a:pt x="211" y="37"/>
                    </a:cubicBezTo>
                    <a:cubicBezTo>
                      <a:pt x="211" y="37"/>
                      <a:pt x="211" y="37"/>
                      <a:pt x="211" y="37"/>
                    </a:cubicBezTo>
                    <a:cubicBezTo>
                      <a:pt x="211" y="37"/>
                      <a:pt x="211" y="37"/>
                      <a:pt x="211" y="37"/>
                    </a:cubicBezTo>
                    <a:cubicBezTo>
                      <a:pt x="211" y="37"/>
                      <a:pt x="211" y="37"/>
                      <a:pt x="210" y="36"/>
                    </a:cubicBezTo>
                    <a:cubicBezTo>
                      <a:pt x="210" y="36"/>
                      <a:pt x="209" y="34"/>
                      <a:pt x="208" y="36"/>
                    </a:cubicBezTo>
                    <a:cubicBezTo>
                      <a:pt x="208" y="37"/>
                      <a:pt x="208" y="37"/>
                      <a:pt x="208" y="37"/>
                    </a:cubicBezTo>
                    <a:cubicBezTo>
                      <a:pt x="206" y="37"/>
                      <a:pt x="207" y="38"/>
                      <a:pt x="207" y="38"/>
                    </a:cubicBezTo>
                    <a:cubicBezTo>
                      <a:pt x="208" y="39"/>
                      <a:pt x="209" y="40"/>
                      <a:pt x="209" y="41"/>
                    </a:cubicBezTo>
                    <a:cubicBezTo>
                      <a:pt x="209" y="41"/>
                      <a:pt x="209" y="42"/>
                      <a:pt x="210" y="42"/>
                    </a:cubicBezTo>
                    <a:close/>
                    <a:moveTo>
                      <a:pt x="209" y="41"/>
                    </a:moveTo>
                    <a:cubicBezTo>
                      <a:pt x="209" y="41"/>
                      <a:pt x="209" y="41"/>
                      <a:pt x="209" y="41"/>
                    </a:cubicBezTo>
                    <a:cubicBezTo>
                      <a:pt x="209" y="41"/>
                      <a:pt x="209" y="41"/>
                      <a:pt x="209" y="41"/>
                    </a:cubicBezTo>
                    <a:cubicBezTo>
                      <a:pt x="209" y="41"/>
                      <a:pt x="209" y="41"/>
                      <a:pt x="209" y="41"/>
                    </a:cubicBezTo>
                    <a:cubicBezTo>
                      <a:pt x="209" y="41"/>
                      <a:pt x="209" y="41"/>
                      <a:pt x="209" y="41"/>
                    </a:cubicBezTo>
                    <a:cubicBezTo>
                      <a:pt x="209" y="41"/>
                      <a:pt x="209" y="41"/>
                      <a:pt x="209" y="41"/>
                    </a:cubicBezTo>
                    <a:close/>
                    <a:moveTo>
                      <a:pt x="442" y="102"/>
                    </a:moveTo>
                    <a:cubicBezTo>
                      <a:pt x="442" y="101"/>
                      <a:pt x="442" y="101"/>
                      <a:pt x="442" y="101"/>
                    </a:cubicBezTo>
                    <a:cubicBezTo>
                      <a:pt x="441" y="101"/>
                      <a:pt x="441" y="101"/>
                      <a:pt x="440" y="101"/>
                    </a:cubicBezTo>
                    <a:cubicBezTo>
                      <a:pt x="439" y="102"/>
                      <a:pt x="438" y="101"/>
                      <a:pt x="436" y="100"/>
                    </a:cubicBezTo>
                    <a:cubicBezTo>
                      <a:pt x="435" y="99"/>
                      <a:pt x="434" y="98"/>
                      <a:pt x="433" y="98"/>
                    </a:cubicBezTo>
                    <a:cubicBezTo>
                      <a:pt x="432" y="97"/>
                      <a:pt x="431" y="97"/>
                      <a:pt x="431" y="98"/>
                    </a:cubicBezTo>
                    <a:cubicBezTo>
                      <a:pt x="431" y="99"/>
                      <a:pt x="432" y="99"/>
                      <a:pt x="432" y="99"/>
                    </a:cubicBezTo>
                    <a:cubicBezTo>
                      <a:pt x="433" y="99"/>
                      <a:pt x="434" y="100"/>
                      <a:pt x="434" y="101"/>
                    </a:cubicBezTo>
                    <a:cubicBezTo>
                      <a:pt x="434" y="101"/>
                      <a:pt x="434" y="102"/>
                      <a:pt x="435" y="102"/>
                    </a:cubicBezTo>
                    <a:cubicBezTo>
                      <a:pt x="436" y="102"/>
                      <a:pt x="437" y="103"/>
                      <a:pt x="439" y="104"/>
                    </a:cubicBezTo>
                    <a:cubicBezTo>
                      <a:pt x="439" y="104"/>
                      <a:pt x="440" y="104"/>
                      <a:pt x="441" y="104"/>
                    </a:cubicBezTo>
                    <a:cubicBezTo>
                      <a:pt x="441" y="103"/>
                      <a:pt x="442" y="103"/>
                      <a:pt x="442" y="102"/>
                    </a:cubicBezTo>
                    <a:close/>
                    <a:moveTo>
                      <a:pt x="183" y="63"/>
                    </a:moveTo>
                    <a:cubicBezTo>
                      <a:pt x="183" y="62"/>
                      <a:pt x="184" y="62"/>
                      <a:pt x="184" y="61"/>
                    </a:cubicBezTo>
                    <a:cubicBezTo>
                      <a:pt x="183" y="60"/>
                      <a:pt x="183" y="58"/>
                      <a:pt x="181" y="59"/>
                    </a:cubicBezTo>
                    <a:cubicBezTo>
                      <a:pt x="181" y="58"/>
                      <a:pt x="183" y="57"/>
                      <a:pt x="182" y="56"/>
                    </a:cubicBezTo>
                    <a:cubicBezTo>
                      <a:pt x="181" y="56"/>
                      <a:pt x="181" y="56"/>
                      <a:pt x="180" y="56"/>
                    </a:cubicBezTo>
                    <a:cubicBezTo>
                      <a:pt x="180" y="57"/>
                      <a:pt x="179" y="57"/>
                      <a:pt x="179" y="58"/>
                    </a:cubicBezTo>
                    <a:cubicBezTo>
                      <a:pt x="180" y="59"/>
                      <a:pt x="180" y="60"/>
                      <a:pt x="180" y="60"/>
                    </a:cubicBezTo>
                    <a:cubicBezTo>
                      <a:pt x="179" y="62"/>
                      <a:pt x="181" y="64"/>
                      <a:pt x="182" y="64"/>
                    </a:cubicBezTo>
                    <a:cubicBezTo>
                      <a:pt x="183" y="64"/>
                      <a:pt x="183" y="63"/>
                      <a:pt x="183" y="63"/>
                    </a:cubicBezTo>
                    <a:close/>
                    <a:moveTo>
                      <a:pt x="156" y="34"/>
                    </a:moveTo>
                    <a:cubicBezTo>
                      <a:pt x="156" y="35"/>
                      <a:pt x="156" y="36"/>
                      <a:pt x="156" y="38"/>
                    </a:cubicBezTo>
                    <a:cubicBezTo>
                      <a:pt x="157" y="37"/>
                      <a:pt x="158" y="37"/>
                      <a:pt x="158" y="36"/>
                    </a:cubicBezTo>
                    <a:cubicBezTo>
                      <a:pt x="159" y="35"/>
                      <a:pt x="159" y="35"/>
                      <a:pt x="160" y="34"/>
                    </a:cubicBezTo>
                    <a:cubicBezTo>
                      <a:pt x="160" y="34"/>
                      <a:pt x="160" y="33"/>
                      <a:pt x="160" y="32"/>
                    </a:cubicBezTo>
                    <a:cubicBezTo>
                      <a:pt x="160" y="32"/>
                      <a:pt x="160" y="32"/>
                      <a:pt x="160" y="32"/>
                    </a:cubicBezTo>
                    <a:cubicBezTo>
                      <a:pt x="159" y="32"/>
                      <a:pt x="158" y="30"/>
                      <a:pt x="157" y="31"/>
                    </a:cubicBezTo>
                    <a:cubicBezTo>
                      <a:pt x="157" y="32"/>
                      <a:pt x="155" y="32"/>
                      <a:pt x="156" y="34"/>
                    </a:cubicBezTo>
                    <a:cubicBezTo>
                      <a:pt x="156" y="34"/>
                      <a:pt x="156" y="34"/>
                      <a:pt x="156" y="34"/>
                    </a:cubicBezTo>
                    <a:close/>
                    <a:moveTo>
                      <a:pt x="204" y="55"/>
                    </a:moveTo>
                    <a:cubicBezTo>
                      <a:pt x="204" y="56"/>
                      <a:pt x="203" y="56"/>
                      <a:pt x="203" y="57"/>
                    </a:cubicBezTo>
                    <a:cubicBezTo>
                      <a:pt x="203" y="58"/>
                      <a:pt x="204" y="59"/>
                      <a:pt x="204" y="59"/>
                    </a:cubicBezTo>
                    <a:cubicBezTo>
                      <a:pt x="205" y="59"/>
                      <a:pt x="206" y="60"/>
                      <a:pt x="207" y="59"/>
                    </a:cubicBezTo>
                    <a:cubicBezTo>
                      <a:pt x="207" y="58"/>
                      <a:pt x="208" y="57"/>
                      <a:pt x="208" y="56"/>
                    </a:cubicBezTo>
                    <a:cubicBezTo>
                      <a:pt x="208" y="55"/>
                      <a:pt x="208" y="55"/>
                      <a:pt x="207" y="55"/>
                    </a:cubicBezTo>
                    <a:cubicBezTo>
                      <a:pt x="206" y="55"/>
                      <a:pt x="205" y="55"/>
                      <a:pt x="204" y="55"/>
                    </a:cubicBezTo>
                    <a:close/>
                    <a:moveTo>
                      <a:pt x="175" y="56"/>
                    </a:moveTo>
                    <a:cubicBezTo>
                      <a:pt x="176" y="56"/>
                      <a:pt x="176" y="57"/>
                      <a:pt x="176" y="57"/>
                    </a:cubicBezTo>
                    <a:cubicBezTo>
                      <a:pt x="175" y="58"/>
                      <a:pt x="175" y="59"/>
                      <a:pt x="176" y="60"/>
                    </a:cubicBezTo>
                    <a:cubicBezTo>
                      <a:pt x="176" y="61"/>
                      <a:pt x="176" y="61"/>
                      <a:pt x="177" y="61"/>
                    </a:cubicBezTo>
                    <a:cubicBezTo>
                      <a:pt x="177" y="61"/>
                      <a:pt x="177" y="61"/>
                      <a:pt x="177" y="60"/>
                    </a:cubicBezTo>
                    <a:cubicBezTo>
                      <a:pt x="178" y="59"/>
                      <a:pt x="177" y="59"/>
                      <a:pt x="177" y="58"/>
                    </a:cubicBezTo>
                    <a:cubicBezTo>
                      <a:pt x="177" y="57"/>
                      <a:pt x="177" y="56"/>
                      <a:pt x="176" y="55"/>
                    </a:cubicBezTo>
                    <a:cubicBezTo>
                      <a:pt x="176" y="55"/>
                      <a:pt x="176" y="55"/>
                      <a:pt x="176" y="55"/>
                    </a:cubicBezTo>
                    <a:cubicBezTo>
                      <a:pt x="176" y="55"/>
                      <a:pt x="176" y="55"/>
                      <a:pt x="176" y="55"/>
                    </a:cubicBezTo>
                    <a:cubicBezTo>
                      <a:pt x="176" y="54"/>
                      <a:pt x="175" y="54"/>
                      <a:pt x="175" y="55"/>
                    </a:cubicBezTo>
                    <a:cubicBezTo>
                      <a:pt x="174" y="56"/>
                      <a:pt x="175" y="56"/>
                      <a:pt x="175" y="56"/>
                    </a:cubicBezTo>
                    <a:close/>
                    <a:moveTo>
                      <a:pt x="190" y="67"/>
                    </a:moveTo>
                    <a:cubicBezTo>
                      <a:pt x="190" y="67"/>
                      <a:pt x="189" y="67"/>
                      <a:pt x="189" y="67"/>
                    </a:cubicBezTo>
                    <a:cubicBezTo>
                      <a:pt x="189" y="68"/>
                      <a:pt x="188" y="68"/>
                      <a:pt x="189" y="69"/>
                    </a:cubicBezTo>
                    <a:cubicBezTo>
                      <a:pt x="189" y="70"/>
                      <a:pt x="188" y="70"/>
                      <a:pt x="188" y="70"/>
                    </a:cubicBezTo>
                    <a:cubicBezTo>
                      <a:pt x="188" y="70"/>
                      <a:pt x="187" y="70"/>
                      <a:pt x="187" y="71"/>
                    </a:cubicBezTo>
                    <a:cubicBezTo>
                      <a:pt x="187" y="71"/>
                      <a:pt x="188" y="72"/>
                      <a:pt x="189" y="72"/>
                    </a:cubicBezTo>
                    <a:cubicBezTo>
                      <a:pt x="190" y="71"/>
                      <a:pt x="191" y="70"/>
                      <a:pt x="191" y="69"/>
                    </a:cubicBezTo>
                    <a:cubicBezTo>
                      <a:pt x="191" y="68"/>
                      <a:pt x="190" y="68"/>
                      <a:pt x="190" y="67"/>
                    </a:cubicBezTo>
                    <a:close/>
                    <a:moveTo>
                      <a:pt x="221" y="27"/>
                    </a:moveTo>
                    <a:cubicBezTo>
                      <a:pt x="222" y="27"/>
                      <a:pt x="223" y="28"/>
                      <a:pt x="223" y="28"/>
                    </a:cubicBezTo>
                    <a:cubicBezTo>
                      <a:pt x="224" y="29"/>
                      <a:pt x="225" y="28"/>
                      <a:pt x="225" y="28"/>
                    </a:cubicBezTo>
                    <a:cubicBezTo>
                      <a:pt x="225" y="27"/>
                      <a:pt x="225" y="26"/>
                      <a:pt x="224" y="26"/>
                    </a:cubicBezTo>
                    <a:cubicBezTo>
                      <a:pt x="224" y="26"/>
                      <a:pt x="223" y="26"/>
                      <a:pt x="221" y="25"/>
                    </a:cubicBezTo>
                    <a:cubicBezTo>
                      <a:pt x="221" y="25"/>
                      <a:pt x="220" y="26"/>
                      <a:pt x="220" y="26"/>
                    </a:cubicBezTo>
                    <a:cubicBezTo>
                      <a:pt x="220" y="27"/>
                      <a:pt x="221" y="27"/>
                      <a:pt x="221" y="27"/>
                    </a:cubicBezTo>
                    <a:close/>
                    <a:moveTo>
                      <a:pt x="182" y="68"/>
                    </a:moveTo>
                    <a:cubicBezTo>
                      <a:pt x="181" y="68"/>
                      <a:pt x="181" y="69"/>
                      <a:pt x="181" y="70"/>
                    </a:cubicBezTo>
                    <a:cubicBezTo>
                      <a:pt x="182" y="71"/>
                      <a:pt x="181" y="72"/>
                      <a:pt x="182" y="73"/>
                    </a:cubicBezTo>
                    <a:cubicBezTo>
                      <a:pt x="183" y="72"/>
                      <a:pt x="184" y="71"/>
                      <a:pt x="183" y="69"/>
                    </a:cubicBezTo>
                    <a:cubicBezTo>
                      <a:pt x="183" y="69"/>
                      <a:pt x="183" y="68"/>
                      <a:pt x="182" y="68"/>
                    </a:cubicBezTo>
                    <a:close/>
                    <a:moveTo>
                      <a:pt x="215" y="31"/>
                    </a:moveTo>
                    <a:cubicBezTo>
                      <a:pt x="216" y="31"/>
                      <a:pt x="217" y="31"/>
                      <a:pt x="217" y="31"/>
                    </a:cubicBezTo>
                    <a:cubicBezTo>
                      <a:pt x="217" y="31"/>
                      <a:pt x="217" y="31"/>
                      <a:pt x="217" y="31"/>
                    </a:cubicBezTo>
                    <a:cubicBezTo>
                      <a:pt x="217" y="31"/>
                      <a:pt x="217" y="31"/>
                      <a:pt x="217" y="31"/>
                    </a:cubicBezTo>
                    <a:cubicBezTo>
                      <a:pt x="218" y="31"/>
                      <a:pt x="218" y="31"/>
                      <a:pt x="218" y="32"/>
                    </a:cubicBezTo>
                    <a:cubicBezTo>
                      <a:pt x="218" y="32"/>
                      <a:pt x="219" y="32"/>
                      <a:pt x="219" y="32"/>
                    </a:cubicBezTo>
                    <a:cubicBezTo>
                      <a:pt x="220" y="32"/>
                      <a:pt x="220" y="31"/>
                      <a:pt x="220" y="31"/>
                    </a:cubicBezTo>
                    <a:cubicBezTo>
                      <a:pt x="220" y="30"/>
                      <a:pt x="219" y="30"/>
                      <a:pt x="219" y="30"/>
                    </a:cubicBezTo>
                    <a:cubicBezTo>
                      <a:pt x="218" y="30"/>
                      <a:pt x="216" y="30"/>
                      <a:pt x="215" y="30"/>
                    </a:cubicBezTo>
                    <a:cubicBezTo>
                      <a:pt x="214" y="30"/>
                      <a:pt x="214" y="30"/>
                      <a:pt x="215" y="31"/>
                    </a:cubicBezTo>
                    <a:close/>
                    <a:moveTo>
                      <a:pt x="235" y="13"/>
                    </a:moveTo>
                    <a:cubicBezTo>
                      <a:pt x="234" y="13"/>
                      <a:pt x="234" y="13"/>
                      <a:pt x="234" y="13"/>
                    </a:cubicBezTo>
                    <a:cubicBezTo>
                      <a:pt x="233" y="14"/>
                      <a:pt x="235" y="16"/>
                      <a:pt x="236" y="16"/>
                    </a:cubicBezTo>
                    <a:cubicBezTo>
                      <a:pt x="236" y="16"/>
                      <a:pt x="237" y="15"/>
                      <a:pt x="237" y="15"/>
                    </a:cubicBezTo>
                    <a:cubicBezTo>
                      <a:pt x="237" y="13"/>
                      <a:pt x="236" y="13"/>
                      <a:pt x="235" y="13"/>
                    </a:cubicBezTo>
                    <a:close/>
                    <a:moveTo>
                      <a:pt x="214" y="83"/>
                    </a:moveTo>
                    <a:cubicBezTo>
                      <a:pt x="213" y="83"/>
                      <a:pt x="213" y="82"/>
                      <a:pt x="212" y="81"/>
                    </a:cubicBezTo>
                    <a:cubicBezTo>
                      <a:pt x="212" y="81"/>
                      <a:pt x="212" y="81"/>
                      <a:pt x="212" y="81"/>
                    </a:cubicBezTo>
                    <a:cubicBezTo>
                      <a:pt x="211" y="81"/>
                      <a:pt x="210" y="81"/>
                      <a:pt x="210" y="82"/>
                    </a:cubicBezTo>
                    <a:cubicBezTo>
                      <a:pt x="210" y="82"/>
                      <a:pt x="209" y="82"/>
                      <a:pt x="210" y="82"/>
                    </a:cubicBezTo>
                    <a:cubicBezTo>
                      <a:pt x="211" y="83"/>
                      <a:pt x="211" y="82"/>
                      <a:pt x="212" y="82"/>
                    </a:cubicBezTo>
                    <a:cubicBezTo>
                      <a:pt x="212" y="82"/>
                      <a:pt x="212" y="82"/>
                      <a:pt x="212" y="82"/>
                    </a:cubicBezTo>
                    <a:cubicBezTo>
                      <a:pt x="212" y="82"/>
                      <a:pt x="212" y="82"/>
                      <a:pt x="212" y="82"/>
                    </a:cubicBezTo>
                    <a:cubicBezTo>
                      <a:pt x="212" y="83"/>
                      <a:pt x="212" y="84"/>
                      <a:pt x="213" y="84"/>
                    </a:cubicBezTo>
                    <a:cubicBezTo>
                      <a:pt x="213" y="84"/>
                      <a:pt x="213" y="84"/>
                      <a:pt x="214" y="84"/>
                    </a:cubicBezTo>
                    <a:cubicBezTo>
                      <a:pt x="214" y="84"/>
                      <a:pt x="214" y="83"/>
                      <a:pt x="214" y="83"/>
                    </a:cubicBezTo>
                    <a:close/>
                    <a:moveTo>
                      <a:pt x="212" y="13"/>
                    </a:moveTo>
                    <a:cubicBezTo>
                      <a:pt x="212" y="12"/>
                      <a:pt x="213" y="12"/>
                      <a:pt x="212" y="12"/>
                    </a:cubicBezTo>
                    <a:cubicBezTo>
                      <a:pt x="212" y="11"/>
                      <a:pt x="212" y="11"/>
                      <a:pt x="212" y="11"/>
                    </a:cubicBezTo>
                    <a:cubicBezTo>
                      <a:pt x="211" y="11"/>
                      <a:pt x="211" y="10"/>
                      <a:pt x="210" y="11"/>
                    </a:cubicBezTo>
                    <a:cubicBezTo>
                      <a:pt x="210" y="12"/>
                      <a:pt x="209" y="12"/>
                      <a:pt x="210" y="13"/>
                    </a:cubicBezTo>
                    <a:cubicBezTo>
                      <a:pt x="211" y="13"/>
                      <a:pt x="211" y="13"/>
                      <a:pt x="212" y="13"/>
                    </a:cubicBezTo>
                    <a:close/>
                    <a:moveTo>
                      <a:pt x="196" y="66"/>
                    </a:moveTo>
                    <a:cubicBezTo>
                      <a:pt x="196" y="65"/>
                      <a:pt x="194" y="64"/>
                      <a:pt x="193" y="64"/>
                    </a:cubicBezTo>
                    <a:cubicBezTo>
                      <a:pt x="193" y="64"/>
                      <a:pt x="193" y="64"/>
                      <a:pt x="193" y="64"/>
                    </a:cubicBezTo>
                    <a:cubicBezTo>
                      <a:pt x="193" y="65"/>
                      <a:pt x="192" y="65"/>
                      <a:pt x="193" y="65"/>
                    </a:cubicBezTo>
                    <a:cubicBezTo>
                      <a:pt x="194" y="66"/>
                      <a:pt x="195" y="66"/>
                      <a:pt x="195" y="66"/>
                    </a:cubicBezTo>
                    <a:cubicBezTo>
                      <a:pt x="196" y="67"/>
                      <a:pt x="196" y="66"/>
                      <a:pt x="196" y="66"/>
                    </a:cubicBezTo>
                    <a:close/>
                    <a:moveTo>
                      <a:pt x="150" y="77"/>
                    </a:moveTo>
                    <a:cubicBezTo>
                      <a:pt x="149" y="76"/>
                      <a:pt x="149" y="78"/>
                      <a:pt x="149" y="78"/>
                    </a:cubicBezTo>
                    <a:cubicBezTo>
                      <a:pt x="149" y="78"/>
                      <a:pt x="148" y="78"/>
                      <a:pt x="148" y="79"/>
                    </a:cubicBezTo>
                    <a:cubicBezTo>
                      <a:pt x="148" y="79"/>
                      <a:pt x="148" y="79"/>
                      <a:pt x="148" y="79"/>
                    </a:cubicBezTo>
                    <a:cubicBezTo>
                      <a:pt x="148" y="79"/>
                      <a:pt x="148" y="79"/>
                      <a:pt x="148" y="79"/>
                    </a:cubicBezTo>
                    <a:cubicBezTo>
                      <a:pt x="148" y="79"/>
                      <a:pt x="148" y="79"/>
                      <a:pt x="148" y="79"/>
                    </a:cubicBezTo>
                    <a:cubicBezTo>
                      <a:pt x="148" y="79"/>
                      <a:pt x="148" y="80"/>
                      <a:pt x="148" y="80"/>
                    </a:cubicBezTo>
                    <a:cubicBezTo>
                      <a:pt x="148" y="81"/>
                      <a:pt x="148" y="81"/>
                      <a:pt x="149" y="80"/>
                    </a:cubicBezTo>
                    <a:cubicBezTo>
                      <a:pt x="149" y="80"/>
                      <a:pt x="149" y="80"/>
                      <a:pt x="149" y="80"/>
                    </a:cubicBezTo>
                    <a:cubicBezTo>
                      <a:pt x="150" y="80"/>
                      <a:pt x="151" y="79"/>
                      <a:pt x="151" y="79"/>
                    </a:cubicBezTo>
                    <a:cubicBezTo>
                      <a:pt x="151" y="78"/>
                      <a:pt x="150" y="77"/>
                      <a:pt x="150" y="77"/>
                    </a:cubicBezTo>
                    <a:close/>
                    <a:moveTo>
                      <a:pt x="444" y="115"/>
                    </a:moveTo>
                    <a:cubicBezTo>
                      <a:pt x="443" y="114"/>
                      <a:pt x="442" y="113"/>
                      <a:pt x="441" y="113"/>
                    </a:cubicBezTo>
                    <a:cubicBezTo>
                      <a:pt x="441" y="113"/>
                      <a:pt x="440" y="113"/>
                      <a:pt x="440" y="113"/>
                    </a:cubicBezTo>
                    <a:cubicBezTo>
                      <a:pt x="440" y="113"/>
                      <a:pt x="440" y="114"/>
                      <a:pt x="441" y="114"/>
                    </a:cubicBezTo>
                    <a:cubicBezTo>
                      <a:pt x="441" y="115"/>
                      <a:pt x="443" y="115"/>
                      <a:pt x="444" y="116"/>
                    </a:cubicBezTo>
                    <a:cubicBezTo>
                      <a:pt x="444" y="116"/>
                      <a:pt x="444" y="115"/>
                      <a:pt x="444" y="115"/>
                    </a:cubicBezTo>
                    <a:cubicBezTo>
                      <a:pt x="444" y="115"/>
                      <a:pt x="445" y="115"/>
                      <a:pt x="444" y="115"/>
                    </a:cubicBezTo>
                    <a:close/>
                    <a:moveTo>
                      <a:pt x="451" y="80"/>
                    </a:moveTo>
                    <a:cubicBezTo>
                      <a:pt x="451" y="81"/>
                      <a:pt x="451" y="81"/>
                      <a:pt x="451" y="81"/>
                    </a:cubicBezTo>
                    <a:cubicBezTo>
                      <a:pt x="452" y="82"/>
                      <a:pt x="452" y="82"/>
                      <a:pt x="452" y="81"/>
                    </a:cubicBezTo>
                    <a:cubicBezTo>
                      <a:pt x="453" y="81"/>
                      <a:pt x="454" y="80"/>
                      <a:pt x="454" y="79"/>
                    </a:cubicBezTo>
                    <a:cubicBezTo>
                      <a:pt x="455" y="78"/>
                      <a:pt x="454" y="78"/>
                      <a:pt x="454" y="78"/>
                    </a:cubicBezTo>
                    <a:cubicBezTo>
                      <a:pt x="453" y="79"/>
                      <a:pt x="452" y="79"/>
                      <a:pt x="451" y="80"/>
                    </a:cubicBezTo>
                    <a:close/>
                    <a:moveTo>
                      <a:pt x="442" y="74"/>
                    </a:moveTo>
                    <a:cubicBezTo>
                      <a:pt x="442" y="74"/>
                      <a:pt x="441" y="74"/>
                      <a:pt x="441" y="74"/>
                    </a:cubicBezTo>
                    <a:cubicBezTo>
                      <a:pt x="441" y="73"/>
                      <a:pt x="440" y="73"/>
                      <a:pt x="440" y="74"/>
                    </a:cubicBezTo>
                    <a:cubicBezTo>
                      <a:pt x="440" y="74"/>
                      <a:pt x="440" y="74"/>
                      <a:pt x="440" y="75"/>
                    </a:cubicBezTo>
                    <a:cubicBezTo>
                      <a:pt x="440" y="76"/>
                      <a:pt x="441" y="75"/>
                      <a:pt x="442" y="75"/>
                    </a:cubicBezTo>
                    <a:cubicBezTo>
                      <a:pt x="442" y="75"/>
                      <a:pt x="443" y="76"/>
                      <a:pt x="443" y="75"/>
                    </a:cubicBezTo>
                    <a:cubicBezTo>
                      <a:pt x="444" y="74"/>
                      <a:pt x="442" y="75"/>
                      <a:pt x="442" y="74"/>
                    </a:cubicBezTo>
                    <a:close/>
                    <a:moveTo>
                      <a:pt x="493" y="91"/>
                    </a:moveTo>
                    <a:cubicBezTo>
                      <a:pt x="494" y="93"/>
                      <a:pt x="493" y="94"/>
                      <a:pt x="493" y="95"/>
                    </a:cubicBezTo>
                    <a:cubicBezTo>
                      <a:pt x="493" y="94"/>
                      <a:pt x="494" y="93"/>
                      <a:pt x="495" y="93"/>
                    </a:cubicBezTo>
                    <a:cubicBezTo>
                      <a:pt x="495" y="93"/>
                      <a:pt x="495" y="92"/>
                      <a:pt x="495" y="92"/>
                    </a:cubicBezTo>
                    <a:cubicBezTo>
                      <a:pt x="494" y="92"/>
                      <a:pt x="494" y="91"/>
                      <a:pt x="493" y="91"/>
                    </a:cubicBezTo>
                    <a:cubicBezTo>
                      <a:pt x="493" y="91"/>
                      <a:pt x="493" y="91"/>
                      <a:pt x="493" y="91"/>
                    </a:cubicBezTo>
                    <a:close/>
                    <a:moveTo>
                      <a:pt x="213" y="36"/>
                    </a:moveTo>
                    <a:cubicBezTo>
                      <a:pt x="213" y="36"/>
                      <a:pt x="213" y="35"/>
                      <a:pt x="213" y="35"/>
                    </a:cubicBezTo>
                    <a:cubicBezTo>
                      <a:pt x="213" y="35"/>
                      <a:pt x="212" y="34"/>
                      <a:pt x="212" y="35"/>
                    </a:cubicBezTo>
                    <a:cubicBezTo>
                      <a:pt x="211" y="35"/>
                      <a:pt x="211" y="35"/>
                      <a:pt x="211" y="36"/>
                    </a:cubicBezTo>
                    <a:cubicBezTo>
                      <a:pt x="211" y="36"/>
                      <a:pt x="211" y="37"/>
                      <a:pt x="211" y="37"/>
                    </a:cubicBezTo>
                    <a:cubicBezTo>
                      <a:pt x="212" y="37"/>
                      <a:pt x="212" y="37"/>
                      <a:pt x="213" y="36"/>
                    </a:cubicBezTo>
                    <a:close/>
                    <a:moveTo>
                      <a:pt x="209" y="34"/>
                    </a:moveTo>
                    <a:cubicBezTo>
                      <a:pt x="209" y="34"/>
                      <a:pt x="210" y="35"/>
                      <a:pt x="210" y="35"/>
                    </a:cubicBezTo>
                    <a:cubicBezTo>
                      <a:pt x="211" y="34"/>
                      <a:pt x="212" y="34"/>
                      <a:pt x="211" y="33"/>
                    </a:cubicBezTo>
                    <a:cubicBezTo>
                      <a:pt x="211" y="33"/>
                      <a:pt x="210" y="32"/>
                      <a:pt x="210" y="33"/>
                    </a:cubicBezTo>
                    <a:cubicBezTo>
                      <a:pt x="209" y="33"/>
                      <a:pt x="208" y="33"/>
                      <a:pt x="209" y="34"/>
                    </a:cubicBezTo>
                    <a:close/>
                    <a:moveTo>
                      <a:pt x="445" y="102"/>
                    </a:moveTo>
                    <a:cubicBezTo>
                      <a:pt x="444" y="102"/>
                      <a:pt x="444" y="102"/>
                      <a:pt x="444" y="102"/>
                    </a:cubicBezTo>
                    <a:cubicBezTo>
                      <a:pt x="444" y="103"/>
                      <a:pt x="444" y="103"/>
                      <a:pt x="445" y="103"/>
                    </a:cubicBezTo>
                    <a:cubicBezTo>
                      <a:pt x="445" y="103"/>
                      <a:pt x="445" y="103"/>
                      <a:pt x="446" y="103"/>
                    </a:cubicBezTo>
                    <a:cubicBezTo>
                      <a:pt x="446" y="102"/>
                      <a:pt x="445" y="102"/>
                      <a:pt x="445" y="102"/>
                    </a:cubicBezTo>
                    <a:close/>
                    <a:moveTo>
                      <a:pt x="212" y="56"/>
                    </a:moveTo>
                    <a:cubicBezTo>
                      <a:pt x="212" y="56"/>
                      <a:pt x="211" y="56"/>
                      <a:pt x="211" y="57"/>
                    </a:cubicBezTo>
                    <a:cubicBezTo>
                      <a:pt x="211" y="57"/>
                      <a:pt x="212" y="58"/>
                      <a:pt x="213" y="58"/>
                    </a:cubicBezTo>
                    <a:cubicBezTo>
                      <a:pt x="213" y="57"/>
                      <a:pt x="213" y="57"/>
                      <a:pt x="213" y="56"/>
                    </a:cubicBezTo>
                    <a:cubicBezTo>
                      <a:pt x="213" y="56"/>
                      <a:pt x="213" y="56"/>
                      <a:pt x="213" y="56"/>
                    </a:cubicBezTo>
                    <a:cubicBezTo>
                      <a:pt x="213" y="56"/>
                      <a:pt x="213" y="56"/>
                      <a:pt x="213" y="56"/>
                    </a:cubicBezTo>
                    <a:cubicBezTo>
                      <a:pt x="213" y="55"/>
                      <a:pt x="213" y="55"/>
                      <a:pt x="212" y="56"/>
                    </a:cubicBezTo>
                    <a:close/>
                    <a:moveTo>
                      <a:pt x="189" y="63"/>
                    </a:moveTo>
                    <a:cubicBezTo>
                      <a:pt x="189" y="63"/>
                      <a:pt x="189" y="63"/>
                      <a:pt x="189" y="63"/>
                    </a:cubicBezTo>
                    <a:cubicBezTo>
                      <a:pt x="189" y="63"/>
                      <a:pt x="189" y="63"/>
                      <a:pt x="189" y="63"/>
                    </a:cubicBezTo>
                    <a:cubicBezTo>
                      <a:pt x="189" y="63"/>
                      <a:pt x="189" y="64"/>
                      <a:pt x="188" y="64"/>
                    </a:cubicBezTo>
                    <a:cubicBezTo>
                      <a:pt x="187" y="64"/>
                      <a:pt x="187" y="64"/>
                      <a:pt x="188" y="65"/>
                    </a:cubicBezTo>
                    <a:cubicBezTo>
                      <a:pt x="189" y="66"/>
                      <a:pt x="189" y="65"/>
                      <a:pt x="189" y="64"/>
                    </a:cubicBezTo>
                    <a:cubicBezTo>
                      <a:pt x="189" y="64"/>
                      <a:pt x="189" y="64"/>
                      <a:pt x="189" y="64"/>
                    </a:cubicBezTo>
                    <a:cubicBezTo>
                      <a:pt x="189" y="64"/>
                      <a:pt x="189" y="64"/>
                      <a:pt x="189" y="64"/>
                    </a:cubicBezTo>
                    <a:cubicBezTo>
                      <a:pt x="190" y="64"/>
                      <a:pt x="190" y="63"/>
                      <a:pt x="189" y="63"/>
                    </a:cubicBezTo>
                    <a:close/>
                    <a:moveTo>
                      <a:pt x="429" y="96"/>
                    </a:moveTo>
                    <a:cubicBezTo>
                      <a:pt x="429" y="97"/>
                      <a:pt x="428" y="97"/>
                      <a:pt x="429" y="98"/>
                    </a:cubicBezTo>
                    <a:cubicBezTo>
                      <a:pt x="429" y="98"/>
                      <a:pt x="429" y="98"/>
                      <a:pt x="430" y="98"/>
                    </a:cubicBezTo>
                    <a:cubicBezTo>
                      <a:pt x="430" y="98"/>
                      <a:pt x="430" y="98"/>
                      <a:pt x="430" y="98"/>
                    </a:cubicBezTo>
                    <a:cubicBezTo>
                      <a:pt x="430" y="98"/>
                      <a:pt x="431" y="97"/>
                      <a:pt x="431" y="97"/>
                    </a:cubicBezTo>
                    <a:cubicBezTo>
                      <a:pt x="430" y="96"/>
                      <a:pt x="430" y="96"/>
                      <a:pt x="429" y="96"/>
                    </a:cubicBezTo>
                    <a:close/>
                    <a:moveTo>
                      <a:pt x="171" y="67"/>
                    </a:moveTo>
                    <a:cubicBezTo>
                      <a:pt x="171" y="67"/>
                      <a:pt x="170" y="67"/>
                      <a:pt x="170" y="66"/>
                    </a:cubicBezTo>
                    <a:cubicBezTo>
                      <a:pt x="169" y="66"/>
                      <a:pt x="169" y="66"/>
                      <a:pt x="169" y="66"/>
                    </a:cubicBezTo>
                    <a:cubicBezTo>
                      <a:pt x="169" y="66"/>
                      <a:pt x="169" y="67"/>
                      <a:pt x="169" y="67"/>
                    </a:cubicBezTo>
                    <a:cubicBezTo>
                      <a:pt x="169" y="68"/>
                      <a:pt x="170" y="68"/>
                      <a:pt x="171" y="67"/>
                    </a:cubicBezTo>
                    <a:close/>
                    <a:moveTo>
                      <a:pt x="222" y="73"/>
                    </a:moveTo>
                    <a:cubicBezTo>
                      <a:pt x="221" y="73"/>
                      <a:pt x="221" y="73"/>
                      <a:pt x="221" y="73"/>
                    </a:cubicBezTo>
                    <a:cubicBezTo>
                      <a:pt x="221" y="74"/>
                      <a:pt x="222" y="75"/>
                      <a:pt x="222" y="75"/>
                    </a:cubicBezTo>
                    <a:cubicBezTo>
                      <a:pt x="222" y="75"/>
                      <a:pt x="223" y="75"/>
                      <a:pt x="223" y="74"/>
                    </a:cubicBezTo>
                    <a:cubicBezTo>
                      <a:pt x="223" y="74"/>
                      <a:pt x="222" y="73"/>
                      <a:pt x="222" y="73"/>
                    </a:cubicBezTo>
                    <a:close/>
                    <a:moveTo>
                      <a:pt x="516" y="111"/>
                    </a:moveTo>
                    <a:cubicBezTo>
                      <a:pt x="516" y="111"/>
                      <a:pt x="517" y="111"/>
                      <a:pt x="517" y="111"/>
                    </a:cubicBezTo>
                    <a:cubicBezTo>
                      <a:pt x="517" y="110"/>
                      <a:pt x="516" y="110"/>
                      <a:pt x="516" y="110"/>
                    </a:cubicBezTo>
                    <a:cubicBezTo>
                      <a:pt x="515" y="110"/>
                      <a:pt x="515" y="110"/>
                      <a:pt x="515" y="111"/>
                    </a:cubicBezTo>
                    <a:cubicBezTo>
                      <a:pt x="515" y="111"/>
                      <a:pt x="515" y="111"/>
                      <a:pt x="516" y="111"/>
                    </a:cubicBezTo>
                    <a:close/>
                    <a:moveTo>
                      <a:pt x="221" y="83"/>
                    </a:moveTo>
                    <a:cubicBezTo>
                      <a:pt x="221" y="83"/>
                      <a:pt x="220" y="83"/>
                      <a:pt x="220" y="84"/>
                    </a:cubicBezTo>
                    <a:cubicBezTo>
                      <a:pt x="220" y="84"/>
                      <a:pt x="220" y="84"/>
                      <a:pt x="221" y="84"/>
                    </a:cubicBezTo>
                    <a:cubicBezTo>
                      <a:pt x="221" y="84"/>
                      <a:pt x="221" y="84"/>
                      <a:pt x="221" y="84"/>
                    </a:cubicBezTo>
                    <a:cubicBezTo>
                      <a:pt x="221" y="83"/>
                      <a:pt x="221" y="83"/>
                      <a:pt x="221" y="83"/>
                    </a:cubicBezTo>
                    <a:close/>
                    <a:moveTo>
                      <a:pt x="180" y="67"/>
                    </a:moveTo>
                    <a:cubicBezTo>
                      <a:pt x="180" y="67"/>
                      <a:pt x="180" y="67"/>
                      <a:pt x="180" y="68"/>
                    </a:cubicBezTo>
                    <a:cubicBezTo>
                      <a:pt x="180" y="68"/>
                      <a:pt x="180" y="68"/>
                      <a:pt x="180" y="68"/>
                    </a:cubicBezTo>
                    <a:cubicBezTo>
                      <a:pt x="181" y="68"/>
                      <a:pt x="180" y="68"/>
                      <a:pt x="181" y="67"/>
                    </a:cubicBezTo>
                    <a:cubicBezTo>
                      <a:pt x="181" y="67"/>
                      <a:pt x="181" y="67"/>
                      <a:pt x="180" y="67"/>
                    </a:cubicBezTo>
                    <a:close/>
                    <a:moveTo>
                      <a:pt x="197" y="61"/>
                    </a:moveTo>
                    <a:cubicBezTo>
                      <a:pt x="197" y="61"/>
                      <a:pt x="198" y="62"/>
                      <a:pt x="198" y="62"/>
                    </a:cubicBezTo>
                    <a:cubicBezTo>
                      <a:pt x="198" y="62"/>
                      <a:pt x="199" y="61"/>
                      <a:pt x="199" y="61"/>
                    </a:cubicBezTo>
                    <a:cubicBezTo>
                      <a:pt x="199" y="61"/>
                      <a:pt x="198" y="60"/>
                      <a:pt x="198" y="60"/>
                    </a:cubicBezTo>
                    <a:cubicBezTo>
                      <a:pt x="198" y="60"/>
                      <a:pt x="197" y="61"/>
                      <a:pt x="197" y="61"/>
                    </a:cubicBezTo>
                    <a:close/>
                    <a:moveTo>
                      <a:pt x="183" y="24"/>
                    </a:moveTo>
                    <a:cubicBezTo>
                      <a:pt x="182" y="25"/>
                      <a:pt x="183" y="25"/>
                      <a:pt x="183" y="26"/>
                    </a:cubicBezTo>
                    <a:cubicBezTo>
                      <a:pt x="184" y="25"/>
                      <a:pt x="183" y="25"/>
                      <a:pt x="183" y="24"/>
                    </a:cubicBezTo>
                    <a:close/>
                    <a:moveTo>
                      <a:pt x="493" y="102"/>
                    </a:moveTo>
                    <a:cubicBezTo>
                      <a:pt x="493" y="102"/>
                      <a:pt x="493" y="103"/>
                      <a:pt x="493" y="103"/>
                    </a:cubicBezTo>
                    <a:cubicBezTo>
                      <a:pt x="493" y="103"/>
                      <a:pt x="493" y="102"/>
                      <a:pt x="494" y="102"/>
                    </a:cubicBezTo>
                    <a:cubicBezTo>
                      <a:pt x="494" y="102"/>
                      <a:pt x="494" y="101"/>
                      <a:pt x="493" y="101"/>
                    </a:cubicBezTo>
                    <a:cubicBezTo>
                      <a:pt x="493" y="101"/>
                      <a:pt x="493" y="102"/>
                      <a:pt x="493" y="102"/>
                    </a:cubicBezTo>
                    <a:close/>
                    <a:moveTo>
                      <a:pt x="186" y="61"/>
                    </a:moveTo>
                    <a:cubicBezTo>
                      <a:pt x="186" y="62"/>
                      <a:pt x="186" y="62"/>
                      <a:pt x="186" y="62"/>
                    </a:cubicBezTo>
                    <a:cubicBezTo>
                      <a:pt x="187" y="63"/>
                      <a:pt x="188" y="62"/>
                      <a:pt x="188" y="61"/>
                    </a:cubicBezTo>
                    <a:cubicBezTo>
                      <a:pt x="188" y="61"/>
                      <a:pt x="188" y="60"/>
                      <a:pt x="187" y="59"/>
                    </a:cubicBezTo>
                    <a:cubicBezTo>
                      <a:pt x="186" y="58"/>
                      <a:pt x="186" y="59"/>
                      <a:pt x="185" y="59"/>
                    </a:cubicBezTo>
                    <a:cubicBezTo>
                      <a:pt x="185" y="60"/>
                      <a:pt x="185" y="60"/>
                      <a:pt x="185" y="61"/>
                    </a:cubicBezTo>
                    <a:cubicBezTo>
                      <a:pt x="185" y="61"/>
                      <a:pt x="185" y="61"/>
                      <a:pt x="185" y="61"/>
                    </a:cubicBezTo>
                    <a:cubicBezTo>
                      <a:pt x="184" y="62"/>
                      <a:pt x="184" y="63"/>
                      <a:pt x="184" y="64"/>
                    </a:cubicBezTo>
                    <a:cubicBezTo>
                      <a:pt x="183" y="65"/>
                      <a:pt x="184" y="66"/>
                      <a:pt x="185" y="66"/>
                    </a:cubicBezTo>
                    <a:cubicBezTo>
                      <a:pt x="186" y="67"/>
                      <a:pt x="186" y="66"/>
                      <a:pt x="186" y="65"/>
                    </a:cubicBezTo>
                    <a:cubicBezTo>
                      <a:pt x="187" y="65"/>
                      <a:pt x="185" y="65"/>
                      <a:pt x="186" y="64"/>
                    </a:cubicBezTo>
                    <a:cubicBezTo>
                      <a:pt x="186" y="63"/>
                      <a:pt x="186" y="62"/>
                      <a:pt x="186" y="62"/>
                    </a:cubicBezTo>
                    <a:cubicBezTo>
                      <a:pt x="185" y="61"/>
                      <a:pt x="186" y="61"/>
                      <a:pt x="186" y="61"/>
                    </a:cubicBezTo>
                    <a:close/>
                    <a:moveTo>
                      <a:pt x="186" y="64"/>
                    </a:moveTo>
                    <a:cubicBezTo>
                      <a:pt x="186" y="64"/>
                      <a:pt x="186" y="64"/>
                      <a:pt x="186" y="64"/>
                    </a:cubicBezTo>
                    <a:cubicBezTo>
                      <a:pt x="186" y="64"/>
                      <a:pt x="186" y="64"/>
                      <a:pt x="186" y="64"/>
                    </a:cubicBezTo>
                    <a:close/>
                    <a:moveTo>
                      <a:pt x="450" y="145"/>
                    </a:moveTo>
                    <a:cubicBezTo>
                      <a:pt x="450" y="145"/>
                      <a:pt x="450" y="145"/>
                      <a:pt x="450" y="145"/>
                    </a:cubicBezTo>
                    <a:cubicBezTo>
                      <a:pt x="450" y="146"/>
                      <a:pt x="450" y="146"/>
                      <a:pt x="450" y="146"/>
                    </a:cubicBezTo>
                    <a:cubicBezTo>
                      <a:pt x="451" y="146"/>
                      <a:pt x="451" y="146"/>
                      <a:pt x="451" y="146"/>
                    </a:cubicBezTo>
                    <a:cubicBezTo>
                      <a:pt x="450" y="146"/>
                      <a:pt x="451" y="145"/>
                      <a:pt x="450" y="145"/>
                    </a:cubicBezTo>
                    <a:close/>
                    <a:moveTo>
                      <a:pt x="485" y="133"/>
                    </a:moveTo>
                    <a:cubicBezTo>
                      <a:pt x="485" y="133"/>
                      <a:pt x="485" y="133"/>
                      <a:pt x="485" y="133"/>
                    </a:cubicBezTo>
                    <a:cubicBezTo>
                      <a:pt x="485" y="133"/>
                      <a:pt x="485" y="133"/>
                      <a:pt x="485" y="133"/>
                    </a:cubicBezTo>
                    <a:cubicBezTo>
                      <a:pt x="485" y="133"/>
                      <a:pt x="485" y="132"/>
                      <a:pt x="485" y="132"/>
                    </a:cubicBezTo>
                    <a:cubicBezTo>
                      <a:pt x="485" y="131"/>
                      <a:pt x="485" y="130"/>
                      <a:pt x="485" y="130"/>
                    </a:cubicBezTo>
                    <a:cubicBezTo>
                      <a:pt x="483" y="130"/>
                      <a:pt x="484" y="131"/>
                      <a:pt x="484" y="132"/>
                    </a:cubicBezTo>
                    <a:cubicBezTo>
                      <a:pt x="484" y="133"/>
                      <a:pt x="484" y="135"/>
                      <a:pt x="485" y="136"/>
                    </a:cubicBezTo>
                    <a:cubicBezTo>
                      <a:pt x="485" y="135"/>
                      <a:pt x="485" y="134"/>
                      <a:pt x="485" y="133"/>
                    </a:cubicBezTo>
                    <a:close/>
                    <a:moveTo>
                      <a:pt x="546" y="146"/>
                    </a:moveTo>
                    <a:cubicBezTo>
                      <a:pt x="546" y="146"/>
                      <a:pt x="546" y="146"/>
                      <a:pt x="546" y="146"/>
                    </a:cubicBezTo>
                    <a:cubicBezTo>
                      <a:pt x="546" y="146"/>
                      <a:pt x="546" y="145"/>
                      <a:pt x="545" y="145"/>
                    </a:cubicBezTo>
                    <a:cubicBezTo>
                      <a:pt x="544" y="144"/>
                      <a:pt x="543" y="144"/>
                      <a:pt x="542" y="145"/>
                    </a:cubicBezTo>
                    <a:cubicBezTo>
                      <a:pt x="541" y="145"/>
                      <a:pt x="541" y="145"/>
                      <a:pt x="540" y="145"/>
                    </a:cubicBezTo>
                    <a:cubicBezTo>
                      <a:pt x="539" y="144"/>
                      <a:pt x="540" y="144"/>
                      <a:pt x="540" y="143"/>
                    </a:cubicBezTo>
                    <a:cubicBezTo>
                      <a:pt x="540" y="143"/>
                      <a:pt x="540" y="143"/>
                      <a:pt x="540" y="143"/>
                    </a:cubicBezTo>
                    <a:cubicBezTo>
                      <a:pt x="540" y="143"/>
                      <a:pt x="540" y="143"/>
                      <a:pt x="540" y="143"/>
                    </a:cubicBezTo>
                    <a:cubicBezTo>
                      <a:pt x="540" y="143"/>
                      <a:pt x="540" y="142"/>
                      <a:pt x="540" y="141"/>
                    </a:cubicBezTo>
                    <a:cubicBezTo>
                      <a:pt x="539" y="140"/>
                      <a:pt x="539" y="139"/>
                      <a:pt x="538" y="138"/>
                    </a:cubicBezTo>
                    <a:cubicBezTo>
                      <a:pt x="538" y="138"/>
                      <a:pt x="537" y="138"/>
                      <a:pt x="537" y="138"/>
                    </a:cubicBezTo>
                    <a:cubicBezTo>
                      <a:pt x="537" y="139"/>
                      <a:pt x="537" y="141"/>
                      <a:pt x="536" y="142"/>
                    </a:cubicBezTo>
                    <a:cubicBezTo>
                      <a:pt x="536" y="142"/>
                      <a:pt x="536" y="142"/>
                      <a:pt x="536" y="142"/>
                    </a:cubicBezTo>
                    <a:cubicBezTo>
                      <a:pt x="534" y="142"/>
                      <a:pt x="534" y="143"/>
                      <a:pt x="534" y="145"/>
                    </a:cubicBezTo>
                    <a:cubicBezTo>
                      <a:pt x="534" y="145"/>
                      <a:pt x="534" y="145"/>
                      <a:pt x="534" y="145"/>
                    </a:cubicBezTo>
                    <a:cubicBezTo>
                      <a:pt x="534" y="145"/>
                      <a:pt x="534" y="145"/>
                      <a:pt x="534" y="145"/>
                    </a:cubicBezTo>
                    <a:cubicBezTo>
                      <a:pt x="534" y="145"/>
                      <a:pt x="534" y="145"/>
                      <a:pt x="534" y="145"/>
                    </a:cubicBezTo>
                    <a:cubicBezTo>
                      <a:pt x="534" y="145"/>
                      <a:pt x="534" y="145"/>
                      <a:pt x="534" y="145"/>
                    </a:cubicBezTo>
                    <a:cubicBezTo>
                      <a:pt x="534" y="146"/>
                      <a:pt x="534" y="146"/>
                      <a:pt x="535" y="147"/>
                    </a:cubicBezTo>
                    <a:cubicBezTo>
                      <a:pt x="536" y="147"/>
                      <a:pt x="536" y="148"/>
                      <a:pt x="537" y="149"/>
                    </a:cubicBezTo>
                    <a:cubicBezTo>
                      <a:pt x="538" y="150"/>
                      <a:pt x="540" y="149"/>
                      <a:pt x="541" y="150"/>
                    </a:cubicBezTo>
                    <a:cubicBezTo>
                      <a:pt x="541" y="150"/>
                      <a:pt x="541" y="150"/>
                      <a:pt x="541" y="150"/>
                    </a:cubicBezTo>
                    <a:cubicBezTo>
                      <a:pt x="541" y="150"/>
                      <a:pt x="541" y="150"/>
                      <a:pt x="541" y="150"/>
                    </a:cubicBezTo>
                    <a:cubicBezTo>
                      <a:pt x="541" y="150"/>
                      <a:pt x="541" y="150"/>
                      <a:pt x="541" y="150"/>
                    </a:cubicBezTo>
                    <a:cubicBezTo>
                      <a:pt x="541" y="150"/>
                      <a:pt x="542" y="150"/>
                      <a:pt x="542" y="150"/>
                    </a:cubicBezTo>
                    <a:cubicBezTo>
                      <a:pt x="542" y="150"/>
                      <a:pt x="542" y="150"/>
                      <a:pt x="542" y="150"/>
                    </a:cubicBezTo>
                    <a:cubicBezTo>
                      <a:pt x="542" y="150"/>
                      <a:pt x="542" y="150"/>
                      <a:pt x="542" y="150"/>
                    </a:cubicBezTo>
                    <a:cubicBezTo>
                      <a:pt x="543" y="150"/>
                      <a:pt x="543" y="151"/>
                      <a:pt x="544" y="151"/>
                    </a:cubicBezTo>
                    <a:cubicBezTo>
                      <a:pt x="545" y="151"/>
                      <a:pt x="545" y="150"/>
                      <a:pt x="546" y="149"/>
                    </a:cubicBezTo>
                    <a:cubicBezTo>
                      <a:pt x="546" y="149"/>
                      <a:pt x="546" y="149"/>
                      <a:pt x="546" y="148"/>
                    </a:cubicBezTo>
                    <a:cubicBezTo>
                      <a:pt x="546" y="148"/>
                      <a:pt x="546" y="148"/>
                      <a:pt x="546" y="148"/>
                    </a:cubicBezTo>
                    <a:cubicBezTo>
                      <a:pt x="547" y="148"/>
                      <a:pt x="547" y="147"/>
                      <a:pt x="546" y="146"/>
                    </a:cubicBezTo>
                    <a:close/>
                    <a:moveTo>
                      <a:pt x="210" y="16"/>
                    </a:moveTo>
                    <a:cubicBezTo>
                      <a:pt x="210" y="16"/>
                      <a:pt x="209" y="16"/>
                      <a:pt x="209" y="16"/>
                    </a:cubicBezTo>
                    <a:cubicBezTo>
                      <a:pt x="209" y="16"/>
                      <a:pt x="210" y="16"/>
                      <a:pt x="210" y="16"/>
                    </a:cubicBezTo>
                    <a:cubicBezTo>
                      <a:pt x="210" y="16"/>
                      <a:pt x="210" y="16"/>
                      <a:pt x="210" y="16"/>
                    </a:cubicBezTo>
                    <a:cubicBezTo>
                      <a:pt x="210" y="16"/>
                      <a:pt x="210" y="15"/>
                      <a:pt x="210" y="16"/>
                    </a:cubicBezTo>
                    <a:close/>
                    <a:moveTo>
                      <a:pt x="235" y="11"/>
                    </a:moveTo>
                    <a:cubicBezTo>
                      <a:pt x="235" y="11"/>
                      <a:pt x="235" y="11"/>
                      <a:pt x="235" y="11"/>
                    </a:cubicBezTo>
                    <a:cubicBezTo>
                      <a:pt x="235" y="11"/>
                      <a:pt x="235" y="11"/>
                      <a:pt x="235" y="11"/>
                    </a:cubicBezTo>
                    <a:cubicBezTo>
                      <a:pt x="234" y="11"/>
                      <a:pt x="234" y="11"/>
                      <a:pt x="234" y="11"/>
                    </a:cubicBezTo>
                    <a:cubicBezTo>
                      <a:pt x="234" y="11"/>
                      <a:pt x="234" y="11"/>
                      <a:pt x="235" y="11"/>
                    </a:cubicBezTo>
                    <a:close/>
                    <a:moveTo>
                      <a:pt x="443" y="79"/>
                    </a:moveTo>
                    <a:cubicBezTo>
                      <a:pt x="443" y="79"/>
                      <a:pt x="443" y="79"/>
                      <a:pt x="443" y="79"/>
                    </a:cubicBezTo>
                    <a:cubicBezTo>
                      <a:pt x="443" y="79"/>
                      <a:pt x="444" y="79"/>
                      <a:pt x="444" y="78"/>
                    </a:cubicBezTo>
                    <a:cubicBezTo>
                      <a:pt x="444" y="78"/>
                      <a:pt x="443" y="78"/>
                      <a:pt x="443" y="78"/>
                    </a:cubicBezTo>
                    <a:cubicBezTo>
                      <a:pt x="443" y="78"/>
                      <a:pt x="443" y="78"/>
                      <a:pt x="443" y="79"/>
                    </a:cubicBezTo>
                    <a:close/>
                    <a:moveTo>
                      <a:pt x="184" y="27"/>
                    </a:moveTo>
                    <a:cubicBezTo>
                      <a:pt x="184" y="27"/>
                      <a:pt x="184" y="27"/>
                      <a:pt x="184" y="27"/>
                    </a:cubicBezTo>
                    <a:cubicBezTo>
                      <a:pt x="184" y="27"/>
                      <a:pt x="184" y="27"/>
                      <a:pt x="184" y="27"/>
                    </a:cubicBezTo>
                    <a:cubicBezTo>
                      <a:pt x="183" y="26"/>
                      <a:pt x="183" y="27"/>
                      <a:pt x="183" y="27"/>
                    </a:cubicBezTo>
                    <a:cubicBezTo>
                      <a:pt x="183" y="27"/>
                      <a:pt x="184" y="27"/>
                      <a:pt x="184" y="27"/>
                    </a:cubicBezTo>
                    <a:close/>
                    <a:moveTo>
                      <a:pt x="182" y="36"/>
                    </a:moveTo>
                    <a:cubicBezTo>
                      <a:pt x="183" y="36"/>
                      <a:pt x="183" y="35"/>
                      <a:pt x="183" y="35"/>
                    </a:cubicBezTo>
                    <a:cubicBezTo>
                      <a:pt x="183" y="35"/>
                      <a:pt x="183" y="35"/>
                      <a:pt x="182" y="35"/>
                    </a:cubicBezTo>
                    <a:cubicBezTo>
                      <a:pt x="182" y="35"/>
                      <a:pt x="182" y="35"/>
                      <a:pt x="182" y="35"/>
                    </a:cubicBezTo>
                    <a:cubicBezTo>
                      <a:pt x="182" y="35"/>
                      <a:pt x="182" y="36"/>
                      <a:pt x="182" y="36"/>
                    </a:cubicBezTo>
                    <a:close/>
                    <a:moveTo>
                      <a:pt x="466" y="75"/>
                    </a:moveTo>
                    <a:cubicBezTo>
                      <a:pt x="466" y="75"/>
                      <a:pt x="466" y="75"/>
                      <a:pt x="466" y="75"/>
                    </a:cubicBezTo>
                    <a:cubicBezTo>
                      <a:pt x="466" y="75"/>
                      <a:pt x="466" y="75"/>
                      <a:pt x="466" y="75"/>
                    </a:cubicBezTo>
                    <a:cubicBezTo>
                      <a:pt x="466" y="75"/>
                      <a:pt x="466" y="75"/>
                      <a:pt x="466" y="75"/>
                    </a:cubicBezTo>
                    <a:cubicBezTo>
                      <a:pt x="466" y="75"/>
                      <a:pt x="466" y="74"/>
                      <a:pt x="466" y="75"/>
                    </a:cubicBezTo>
                    <a:close/>
                    <a:moveTo>
                      <a:pt x="214" y="46"/>
                    </a:moveTo>
                    <a:cubicBezTo>
                      <a:pt x="214" y="46"/>
                      <a:pt x="214" y="46"/>
                      <a:pt x="214" y="46"/>
                    </a:cubicBezTo>
                    <a:cubicBezTo>
                      <a:pt x="214" y="46"/>
                      <a:pt x="214" y="44"/>
                      <a:pt x="213" y="44"/>
                    </a:cubicBezTo>
                    <a:cubicBezTo>
                      <a:pt x="211" y="45"/>
                      <a:pt x="209" y="45"/>
                      <a:pt x="208" y="47"/>
                    </a:cubicBezTo>
                    <a:cubicBezTo>
                      <a:pt x="208" y="47"/>
                      <a:pt x="208" y="47"/>
                      <a:pt x="208" y="48"/>
                    </a:cubicBezTo>
                    <a:cubicBezTo>
                      <a:pt x="207" y="48"/>
                      <a:pt x="207" y="49"/>
                      <a:pt x="208" y="50"/>
                    </a:cubicBezTo>
                    <a:cubicBezTo>
                      <a:pt x="208" y="50"/>
                      <a:pt x="209" y="50"/>
                      <a:pt x="209" y="50"/>
                    </a:cubicBezTo>
                    <a:cubicBezTo>
                      <a:pt x="211" y="52"/>
                      <a:pt x="211" y="51"/>
                      <a:pt x="212" y="50"/>
                    </a:cubicBezTo>
                    <a:cubicBezTo>
                      <a:pt x="213" y="50"/>
                      <a:pt x="214" y="50"/>
                      <a:pt x="214" y="49"/>
                    </a:cubicBezTo>
                    <a:cubicBezTo>
                      <a:pt x="214" y="49"/>
                      <a:pt x="214" y="49"/>
                      <a:pt x="214" y="49"/>
                    </a:cubicBezTo>
                    <a:cubicBezTo>
                      <a:pt x="214" y="49"/>
                      <a:pt x="214" y="49"/>
                      <a:pt x="214" y="49"/>
                    </a:cubicBezTo>
                    <a:cubicBezTo>
                      <a:pt x="214" y="49"/>
                      <a:pt x="214" y="48"/>
                      <a:pt x="214" y="48"/>
                    </a:cubicBezTo>
                    <a:cubicBezTo>
                      <a:pt x="215" y="47"/>
                      <a:pt x="215" y="47"/>
                      <a:pt x="214" y="46"/>
                    </a:cubicBezTo>
                    <a:close/>
                    <a:moveTo>
                      <a:pt x="210" y="30"/>
                    </a:moveTo>
                    <a:cubicBezTo>
                      <a:pt x="210" y="30"/>
                      <a:pt x="210" y="30"/>
                      <a:pt x="210" y="30"/>
                    </a:cubicBezTo>
                    <a:cubicBezTo>
                      <a:pt x="209" y="30"/>
                      <a:pt x="209" y="30"/>
                      <a:pt x="209" y="30"/>
                    </a:cubicBezTo>
                    <a:cubicBezTo>
                      <a:pt x="209" y="30"/>
                      <a:pt x="209" y="30"/>
                      <a:pt x="209" y="30"/>
                    </a:cubicBezTo>
                    <a:cubicBezTo>
                      <a:pt x="210" y="30"/>
                      <a:pt x="210" y="30"/>
                      <a:pt x="210" y="30"/>
                    </a:cubicBezTo>
                    <a:close/>
                    <a:moveTo>
                      <a:pt x="213" y="19"/>
                    </a:moveTo>
                    <a:cubicBezTo>
                      <a:pt x="213" y="19"/>
                      <a:pt x="213" y="19"/>
                      <a:pt x="213" y="19"/>
                    </a:cubicBezTo>
                    <a:cubicBezTo>
                      <a:pt x="213" y="19"/>
                      <a:pt x="213" y="19"/>
                      <a:pt x="213" y="19"/>
                    </a:cubicBezTo>
                    <a:cubicBezTo>
                      <a:pt x="213" y="19"/>
                      <a:pt x="213" y="19"/>
                      <a:pt x="212" y="19"/>
                    </a:cubicBezTo>
                    <a:cubicBezTo>
                      <a:pt x="212" y="19"/>
                      <a:pt x="213" y="19"/>
                      <a:pt x="213" y="19"/>
                    </a:cubicBezTo>
                    <a:close/>
                    <a:moveTo>
                      <a:pt x="516" y="113"/>
                    </a:moveTo>
                    <a:cubicBezTo>
                      <a:pt x="516" y="113"/>
                      <a:pt x="516" y="113"/>
                      <a:pt x="516" y="113"/>
                    </a:cubicBezTo>
                    <a:cubicBezTo>
                      <a:pt x="516" y="113"/>
                      <a:pt x="516" y="113"/>
                      <a:pt x="517" y="113"/>
                    </a:cubicBezTo>
                    <a:cubicBezTo>
                      <a:pt x="516" y="113"/>
                      <a:pt x="516" y="112"/>
                      <a:pt x="516" y="112"/>
                    </a:cubicBezTo>
                    <a:cubicBezTo>
                      <a:pt x="516" y="112"/>
                      <a:pt x="516" y="112"/>
                      <a:pt x="516" y="113"/>
                    </a:cubicBezTo>
                    <a:close/>
                    <a:moveTo>
                      <a:pt x="187" y="22"/>
                    </a:moveTo>
                    <a:cubicBezTo>
                      <a:pt x="187" y="22"/>
                      <a:pt x="187" y="22"/>
                      <a:pt x="187" y="22"/>
                    </a:cubicBezTo>
                    <a:cubicBezTo>
                      <a:pt x="187" y="22"/>
                      <a:pt x="187" y="22"/>
                      <a:pt x="187" y="22"/>
                    </a:cubicBezTo>
                    <a:cubicBezTo>
                      <a:pt x="187" y="22"/>
                      <a:pt x="186" y="22"/>
                      <a:pt x="186" y="22"/>
                    </a:cubicBezTo>
                    <a:cubicBezTo>
                      <a:pt x="186" y="22"/>
                      <a:pt x="186" y="22"/>
                      <a:pt x="187" y="22"/>
                    </a:cubicBezTo>
                    <a:close/>
                    <a:moveTo>
                      <a:pt x="433" y="37"/>
                    </a:moveTo>
                    <a:cubicBezTo>
                      <a:pt x="433" y="37"/>
                      <a:pt x="433" y="37"/>
                      <a:pt x="433" y="37"/>
                    </a:cubicBezTo>
                    <a:cubicBezTo>
                      <a:pt x="435" y="37"/>
                      <a:pt x="436" y="35"/>
                      <a:pt x="436" y="33"/>
                    </a:cubicBezTo>
                    <a:cubicBezTo>
                      <a:pt x="436" y="33"/>
                      <a:pt x="437" y="32"/>
                      <a:pt x="436" y="31"/>
                    </a:cubicBezTo>
                    <a:cubicBezTo>
                      <a:pt x="436" y="31"/>
                      <a:pt x="436" y="31"/>
                      <a:pt x="436" y="31"/>
                    </a:cubicBezTo>
                    <a:cubicBezTo>
                      <a:pt x="436" y="31"/>
                      <a:pt x="436" y="31"/>
                      <a:pt x="436" y="31"/>
                    </a:cubicBezTo>
                    <a:cubicBezTo>
                      <a:pt x="433" y="30"/>
                      <a:pt x="431" y="30"/>
                      <a:pt x="428" y="31"/>
                    </a:cubicBezTo>
                    <a:cubicBezTo>
                      <a:pt x="427" y="31"/>
                      <a:pt x="426" y="31"/>
                      <a:pt x="426" y="32"/>
                    </a:cubicBezTo>
                    <a:cubicBezTo>
                      <a:pt x="425" y="33"/>
                      <a:pt x="425" y="35"/>
                      <a:pt x="426" y="35"/>
                    </a:cubicBezTo>
                    <a:cubicBezTo>
                      <a:pt x="428" y="37"/>
                      <a:pt x="429" y="37"/>
                      <a:pt x="431" y="37"/>
                    </a:cubicBezTo>
                    <a:cubicBezTo>
                      <a:pt x="431" y="37"/>
                      <a:pt x="431" y="37"/>
                      <a:pt x="431" y="37"/>
                    </a:cubicBezTo>
                    <a:cubicBezTo>
                      <a:pt x="432" y="38"/>
                      <a:pt x="432" y="38"/>
                      <a:pt x="433" y="37"/>
                    </a:cubicBezTo>
                    <a:close/>
                    <a:moveTo>
                      <a:pt x="222" y="66"/>
                    </a:moveTo>
                    <a:cubicBezTo>
                      <a:pt x="222" y="66"/>
                      <a:pt x="222" y="66"/>
                      <a:pt x="222" y="66"/>
                    </a:cubicBezTo>
                    <a:cubicBezTo>
                      <a:pt x="222" y="66"/>
                      <a:pt x="222" y="66"/>
                      <a:pt x="222" y="66"/>
                    </a:cubicBezTo>
                    <a:cubicBezTo>
                      <a:pt x="222" y="66"/>
                      <a:pt x="222" y="66"/>
                      <a:pt x="222" y="67"/>
                    </a:cubicBezTo>
                    <a:cubicBezTo>
                      <a:pt x="222" y="67"/>
                      <a:pt x="223" y="67"/>
                      <a:pt x="223" y="66"/>
                    </a:cubicBezTo>
                    <a:cubicBezTo>
                      <a:pt x="223" y="66"/>
                      <a:pt x="223" y="66"/>
                      <a:pt x="222" y="66"/>
                    </a:cubicBezTo>
                    <a:close/>
                    <a:moveTo>
                      <a:pt x="213" y="69"/>
                    </a:moveTo>
                    <a:cubicBezTo>
                      <a:pt x="213" y="69"/>
                      <a:pt x="213" y="69"/>
                      <a:pt x="213" y="69"/>
                    </a:cubicBezTo>
                    <a:cubicBezTo>
                      <a:pt x="214" y="69"/>
                      <a:pt x="214" y="69"/>
                      <a:pt x="214" y="69"/>
                    </a:cubicBezTo>
                    <a:cubicBezTo>
                      <a:pt x="213" y="69"/>
                      <a:pt x="213" y="69"/>
                      <a:pt x="213" y="69"/>
                    </a:cubicBezTo>
                    <a:cubicBezTo>
                      <a:pt x="213" y="69"/>
                      <a:pt x="213" y="69"/>
                      <a:pt x="213" y="69"/>
                    </a:cubicBezTo>
                    <a:close/>
                    <a:moveTo>
                      <a:pt x="239" y="10"/>
                    </a:moveTo>
                    <a:cubicBezTo>
                      <a:pt x="239" y="12"/>
                      <a:pt x="240" y="13"/>
                      <a:pt x="241" y="13"/>
                    </a:cubicBezTo>
                    <a:cubicBezTo>
                      <a:pt x="242" y="14"/>
                      <a:pt x="242" y="13"/>
                      <a:pt x="243" y="13"/>
                    </a:cubicBezTo>
                    <a:cubicBezTo>
                      <a:pt x="243" y="13"/>
                      <a:pt x="243" y="13"/>
                      <a:pt x="243" y="13"/>
                    </a:cubicBezTo>
                    <a:cubicBezTo>
                      <a:pt x="243" y="13"/>
                      <a:pt x="243" y="13"/>
                      <a:pt x="243" y="13"/>
                    </a:cubicBezTo>
                    <a:cubicBezTo>
                      <a:pt x="243" y="13"/>
                      <a:pt x="243" y="13"/>
                      <a:pt x="243" y="13"/>
                    </a:cubicBezTo>
                    <a:cubicBezTo>
                      <a:pt x="244" y="14"/>
                      <a:pt x="244" y="14"/>
                      <a:pt x="245" y="13"/>
                    </a:cubicBezTo>
                    <a:cubicBezTo>
                      <a:pt x="245" y="13"/>
                      <a:pt x="245" y="13"/>
                      <a:pt x="245" y="13"/>
                    </a:cubicBezTo>
                    <a:cubicBezTo>
                      <a:pt x="246" y="13"/>
                      <a:pt x="247" y="12"/>
                      <a:pt x="247" y="11"/>
                    </a:cubicBezTo>
                    <a:cubicBezTo>
                      <a:pt x="247" y="11"/>
                      <a:pt x="247" y="11"/>
                      <a:pt x="247" y="11"/>
                    </a:cubicBezTo>
                    <a:cubicBezTo>
                      <a:pt x="248" y="10"/>
                      <a:pt x="248" y="10"/>
                      <a:pt x="247" y="9"/>
                    </a:cubicBezTo>
                    <a:cubicBezTo>
                      <a:pt x="247" y="9"/>
                      <a:pt x="247" y="9"/>
                      <a:pt x="247" y="9"/>
                    </a:cubicBezTo>
                    <a:cubicBezTo>
                      <a:pt x="246" y="8"/>
                      <a:pt x="245" y="7"/>
                      <a:pt x="243" y="7"/>
                    </a:cubicBezTo>
                    <a:cubicBezTo>
                      <a:pt x="242" y="7"/>
                      <a:pt x="240" y="7"/>
                      <a:pt x="238" y="7"/>
                    </a:cubicBezTo>
                    <a:cubicBezTo>
                      <a:pt x="237" y="7"/>
                      <a:pt x="237" y="8"/>
                      <a:pt x="236" y="9"/>
                    </a:cubicBezTo>
                    <a:cubicBezTo>
                      <a:pt x="236" y="9"/>
                      <a:pt x="237" y="10"/>
                      <a:pt x="237" y="10"/>
                    </a:cubicBezTo>
                    <a:cubicBezTo>
                      <a:pt x="238" y="10"/>
                      <a:pt x="238" y="10"/>
                      <a:pt x="239" y="10"/>
                    </a:cubicBezTo>
                    <a:close/>
                    <a:moveTo>
                      <a:pt x="215" y="75"/>
                    </a:moveTo>
                    <a:cubicBezTo>
                      <a:pt x="215" y="75"/>
                      <a:pt x="215" y="75"/>
                      <a:pt x="215" y="76"/>
                    </a:cubicBezTo>
                    <a:cubicBezTo>
                      <a:pt x="215" y="76"/>
                      <a:pt x="216" y="76"/>
                      <a:pt x="216" y="75"/>
                    </a:cubicBezTo>
                    <a:cubicBezTo>
                      <a:pt x="216" y="75"/>
                      <a:pt x="216" y="75"/>
                      <a:pt x="216" y="75"/>
                    </a:cubicBezTo>
                    <a:cubicBezTo>
                      <a:pt x="216" y="75"/>
                      <a:pt x="216" y="75"/>
                      <a:pt x="216" y="75"/>
                    </a:cubicBezTo>
                    <a:cubicBezTo>
                      <a:pt x="216" y="75"/>
                      <a:pt x="216" y="75"/>
                      <a:pt x="215" y="75"/>
                    </a:cubicBezTo>
                    <a:close/>
                    <a:moveTo>
                      <a:pt x="454" y="80"/>
                    </a:moveTo>
                    <a:cubicBezTo>
                      <a:pt x="454" y="80"/>
                      <a:pt x="454" y="80"/>
                      <a:pt x="455" y="80"/>
                    </a:cubicBezTo>
                    <a:cubicBezTo>
                      <a:pt x="455" y="80"/>
                      <a:pt x="455" y="80"/>
                      <a:pt x="455" y="80"/>
                    </a:cubicBezTo>
                    <a:cubicBezTo>
                      <a:pt x="455" y="80"/>
                      <a:pt x="455" y="80"/>
                      <a:pt x="455" y="80"/>
                    </a:cubicBezTo>
                    <a:cubicBezTo>
                      <a:pt x="454" y="80"/>
                      <a:pt x="454" y="80"/>
                      <a:pt x="454" y="80"/>
                    </a:cubicBezTo>
                    <a:close/>
                    <a:moveTo>
                      <a:pt x="201" y="67"/>
                    </a:moveTo>
                    <a:cubicBezTo>
                      <a:pt x="200" y="66"/>
                      <a:pt x="199" y="66"/>
                      <a:pt x="199" y="67"/>
                    </a:cubicBezTo>
                    <a:cubicBezTo>
                      <a:pt x="199" y="68"/>
                      <a:pt x="198" y="68"/>
                      <a:pt x="197" y="67"/>
                    </a:cubicBezTo>
                    <a:cubicBezTo>
                      <a:pt x="197" y="67"/>
                      <a:pt x="197" y="67"/>
                      <a:pt x="196" y="67"/>
                    </a:cubicBezTo>
                    <a:cubicBezTo>
                      <a:pt x="195" y="67"/>
                      <a:pt x="193" y="68"/>
                      <a:pt x="194" y="69"/>
                    </a:cubicBezTo>
                    <a:cubicBezTo>
                      <a:pt x="194" y="70"/>
                      <a:pt x="194" y="71"/>
                      <a:pt x="195" y="72"/>
                    </a:cubicBezTo>
                    <a:cubicBezTo>
                      <a:pt x="195" y="73"/>
                      <a:pt x="195" y="74"/>
                      <a:pt x="194" y="75"/>
                    </a:cubicBezTo>
                    <a:cubicBezTo>
                      <a:pt x="193" y="76"/>
                      <a:pt x="193" y="76"/>
                      <a:pt x="195" y="78"/>
                    </a:cubicBezTo>
                    <a:cubicBezTo>
                      <a:pt x="196" y="78"/>
                      <a:pt x="197" y="78"/>
                      <a:pt x="198" y="78"/>
                    </a:cubicBezTo>
                    <a:cubicBezTo>
                      <a:pt x="198" y="78"/>
                      <a:pt x="198" y="78"/>
                      <a:pt x="198" y="78"/>
                    </a:cubicBezTo>
                    <a:cubicBezTo>
                      <a:pt x="198" y="78"/>
                      <a:pt x="198" y="78"/>
                      <a:pt x="198" y="78"/>
                    </a:cubicBezTo>
                    <a:cubicBezTo>
                      <a:pt x="198" y="78"/>
                      <a:pt x="199" y="79"/>
                      <a:pt x="199" y="78"/>
                    </a:cubicBezTo>
                    <a:cubicBezTo>
                      <a:pt x="200" y="78"/>
                      <a:pt x="200" y="78"/>
                      <a:pt x="201" y="78"/>
                    </a:cubicBezTo>
                    <a:cubicBezTo>
                      <a:pt x="201" y="78"/>
                      <a:pt x="201" y="78"/>
                      <a:pt x="201" y="78"/>
                    </a:cubicBezTo>
                    <a:cubicBezTo>
                      <a:pt x="201" y="78"/>
                      <a:pt x="201" y="78"/>
                      <a:pt x="201" y="78"/>
                    </a:cubicBezTo>
                    <a:cubicBezTo>
                      <a:pt x="201" y="77"/>
                      <a:pt x="202" y="76"/>
                      <a:pt x="202" y="75"/>
                    </a:cubicBezTo>
                    <a:cubicBezTo>
                      <a:pt x="201" y="74"/>
                      <a:pt x="201" y="73"/>
                      <a:pt x="202" y="73"/>
                    </a:cubicBezTo>
                    <a:cubicBezTo>
                      <a:pt x="201" y="71"/>
                      <a:pt x="202" y="69"/>
                      <a:pt x="202" y="68"/>
                    </a:cubicBezTo>
                    <a:cubicBezTo>
                      <a:pt x="202" y="68"/>
                      <a:pt x="202" y="68"/>
                      <a:pt x="202" y="68"/>
                    </a:cubicBezTo>
                    <a:cubicBezTo>
                      <a:pt x="202" y="67"/>
                      <a:pt x="201" y="67"/>
                      <a:pt x="201" y="67"/>
                    </a:cubicBezTo>
                    <a:close/>
                    <a:moveTo>
                      <a:pt x="208" y="74"/>
                    </a:moveTo>
                    <a:cubicBezTo>
                      <a:pt x="208" y="74"/>
                      <a:pt x="208" y="74"/>
                      <a:pt x="209" y="74"/>
                    </a:cubicBezTo>
                    <a:cubicBezTo>
                      <a:pt x="209" y="74"/>
                      <a:pt x="210" y="75"/>
                      <a:pt x="210" y="74"/>
                    </a:cubicBezTo>
                    <a:cubicBezTo>
                      <a:pt x="211" y="73"/>
                      <a:pt x="211" y="72"/>
                      <a:pt x="210" y="71"/>
                    </a:cubicBezTo>
                    <a:cubicBezTo>
                      <a:pt x="208" y="71"/>
                      <a:pt x="208" y="71"/>
                      <a:pt x="209" y="69"/>
                    </a:cubicBezTo>
                    <a:cubicBezTo>
                      <a:pt x="210" y="69"/>
                      <a:pt x="210" y="69"/>
                      <a:pt x="210" y="68"/>
                    </a:cubicBezTo>
                    <a:cubicBezTo>
                      <a:pt x="211" y="68"/>
                      <a:pt x="211" y="69"/>
                      <a:pt x="212" y="68"/>
                    </a:cubicBezTo>
                    <a:cubicBezTo>
                      <a:pt x="212" y="67"/>
                      <a:pt x="213" y="68"/>
                      <a:pt x="213" y="68"/>
                    </a:cubicBezTo>
                    <a:cubicBezTo>
                      <a:pt x="214" y="68"/>
                      <a:pt x="215" y="67"/>
                      <a:pt x="216" y="68"/>
                    </a:cubicBezTo>
                    <a:cubicBezTo>
                      <a:pt x="216" y="68"/>
                      <a:pt x="217" y="67"/>
                      <a:pt x="216" y="66"/>
                    </a:cubicBezTo>
                    <a:cubicBezTo>
                      <a:pt x="216" y="65"/>
                      <a:pt x="215" y="64"/>
                      <a:pt x="214" y="63"/>
                    </a:cubicBezTo>
                    <a:cubicBezTo>
                      <a:pt x="212" y="62"/>
                      <a:pt x="210" y="61"/>
                      <a:pt x="208" y="61"/>
                    </a:cubicBezTo>
                    <a:cubicBezTo>
                      <a:pt x="206" y="61"/>
                      <a:pt x="205" y="62"/>
                      <a:pt x="203" y="62"/>
                    </a:cubicBezTo>
                    <a:cubicBezTo>
                      <a:pt x="203" y="62"/>
                      <a:pt x="202" y="62"/>
                      <a:pt x="202" y="62"/>
                    </a:cubicBezTo>
                    <a:cubicBezTo>
                      <a:pt x="202" y="62"/>
                      <a:pt x="201" y="62"/>
                      <a:pt x="202" y="63"/>
                    </a:cubicBezTo>
                    <a:cubicBezTo>
                      <a:pt x="203" y="65"/>
                      <a:pt x="203" y="66"/>
                      <a:pt x="202" y="68"/>
                    </a:cubicBezTo>
                    <a:cubicBezTo>
                      <a:pt x="202" y="68"/>
                      <a:pt x="202" y="68"/>
                      <a:pt x="202" y="68"/>
                    </a:cubicBezTo>
                    <a:cubicBezTo>
                      <a:pt x="203" y="69"/>
                      <a:pt x="202" y="70"/>
                      <a:pt x="202" y="72"/>
                    </a:cubicBezTo>
                    <a:cubicBezTo>
                      <a:pt x="202" y="72"/>
                      <a:pt x="202" y="72"/>
                      <a:pt x="202" y="72"/>
                    </a:cubicBezTo>
                    <a:cubicBezTo>
                      <a:pt x="203" y="72"/>
                      <a:pt x="203" y="72"/>
                      <a:pt x="203" y="73"/>
                    </a:cubicBezTo>
                    <a:cubicBezTo>
                      <a:pt x="203" y="74"/>
                      <a:pt x="203" y="74"/>
                      <a:pt x="204" y="75"/>
                    </a:cubicBezTo>
                    <a:cubicBezTo>
                      <a:pt x="205" y="75"/>
                      <a:pt x="206" y="76"/>
                      <a:pt x="207" y="77"/>
                    </a:cubicBezTo>
                    <a:cubicBezTo>
                      <a:pt x="207" y="77"/>
                      <a:pt x="207" y="77"/>
                      <a:pt x="208" y="77"/>
                    </a:cubicBezTo>
                    <a:cubicBezTo>
                      <a:pt x="208" y="76"/>
                      <a:pt x="208" y="76"/>
                      <a:pt x="208" y="75"/>
                    </a:cubicBezTo>
                    <a:cubicBezTo>
                      <a:pt x="208" y="75"/>
                      <a:pt x="207" y="75"/>
                      <a:pt x="208" y="74"/>
                    </a:cubicBezTo>
                    <a:close/>
                    <a:moveTo>
                      <a:pt x="930" y="526"/>
                    </a:moveTo>
                    <a:cubicBezTo>
                      <a:pt x="930" y="526"/>
                      <a:pt x="930" y="526"/>
                      <a:pt x="929" y="526"/>
                    </a:cubicBezTo>
                    <a:cubicBezTo>
                      <a:pt x="929" y="526"/>
                      <a:pt x="929" y="526"/>
                      <a:pt x="928" y="526"/>
                    </a:cubicBezTo>
                    <a:cubicBezTo>
                      <a:pt x="927" y="527"/>
                      <a:pt x="926" y="528"/>
                      <a:pt x="925" y="529"/>
                    </a:cubicBezTo>
                    <a:cubicBezTo>
                      <a:pt x="925" y="529"/>
                      <a:pt x="924" y="530"/>
                      <a:pt x="924" y="531"/>
                    </a:cubicBezTo>
                    <a:cubicBezTo>
                      <a:pt x="924" y="531"/>
                      <a:pt x="924" y="532"/>
                      <a:pt x="923" y="532"/>
                    </a:cubicBezTo>
                    <a:cubicBezTo>
                      <a:pt x="923" y="532"/>
                      <a:pt x="923" y="533"/>
                      <a:pt x="923" y="533"/>
                    </a:cubicBezTo>
                    <a:cubicBezTo>
                      <a:pt x="923" y="533"/>
                      <a:pt x="923" y="533"/>
                      <a:pt x="924" y="533"/>
                    </a:cubicBezTo>
                    <a:cubicBezTo>
                      <a:pt x="924" y="533"/>
                      <a:pt x="924" y="533"/>
                      <a:pt x="924" y="533"/>
                    </a:cubicBezTo>
                    <a:cubicBezTo>
                      <a:pt x="924" y="533"/>
                      <a:pt x="924" y="533"/>
                      <a:pt x="924" y="533"/>
                    </a:cubicBezTo>
                    <a:cubicBezTo>
                      <a:pt x="924" y="533"/>
                      <a:pt x="924" y="533"/>
                      <a:pt x="924" y="533"/>
                    </a:cubicBezTo>
                    <a:cubicBezTo>
                      <a:pt x="924" y="533"/>
                      <a:pt x="924" y="533"/>
                      <a:pt x="924" y="533"/>
                    </a:cubicBezTo>
                    <a:cubicBezTo>
                      <a:pt x="926" y="531"/>
                      <a:pt x="928" y="530"/>
                      <a:pt x="930" y="530"/>
                    </a:cubicBezTo>
                    <a:cubicBezTo>
                      <a:pt x="930" y="530"/>
                      <a:pt x="930" y="530"/>
                      <a:pt x="931" y="529"/>
                    </a:cubicBezTo>
                    <a:cubicBezTo>
                      <a:pt x="932" y="528"/>
                      <a:pt x="931" y="527"/>
                      <a:pt x="930" y="526"/>
                    </a:cubicBezTo>
                    <a:cubicBezTo>
                      <a:pt x="930" y="526"/>
                      <a:pt x="930" y="526"/>
                      <a:pt x="930" y="526"/>
                    </a:cubicBezTo>
                    <a:close/>
                    <a:moveTo>
                      <a:pt x="922" y="535"/>
                    </a:moveTo>
                    <a:cubicBezTo>
                      <a:pt x="922" y="535"/>
                      <a:pt x="922" y="535"/>
                      <a:pt x="922" y="535"/>
                    </a:cubicBezTo>
                    <a:cubicBezTo>
                      <a:pt x="923" y="535"/>
                      <a:pt x="923" y="535"/>
                      <a:pt x="923" y="534"/>
                    </a:cubicBezTo>
                    <a:cubicBezTo>
                      <a:pt x="923" y="534"/>
                      <a:pt x="922" y="534"/>
                      <a:pt x="922" y="535"/>
                    </a:cubicBezTo>
                    <a:close/>
                    <a:moveTo>
                      <a:pt x="943" y="580"/>
                    </a:moveTo>
                    <a:cubicBezTo>
                      <a:pt x="944" y="581"/>
                      <a:pt x="944" y="581"/>
                      <a:pt x="944" y="582"/>
                    </a:cubicBezTo>
                    <a:cubicBezTo>
                      <a:pt x="945" y="582"/>
                      <a:pt x="945" y="582"/>
                      <a:pt x="945" y="581"/>
                    </a:cubicBezTo>
                    <a:cubicBezTo>
                      <a:pt x="945" y="581"/>
                      <a:pt x="945" y="581"/>
                      <a:pt x="945" y="581"/>
                    </a:cubicBezTo>
                    <a:cubicBezTo>
                      <a:pt x="944" y="580"/>
                      <a:pt x="944" y="579"/>
                      <a:pt x="943" y="578"/>
                    </a:cubicBezTo>
                    <a:cubicBezTo>
                      <a:pt x="943" y="578"/>
                      <a:pt x="942" y="577"/>
                      <a:pt x="942" y="576"/>
                    </a:cubicBezTo>
                    <a:cubicBezTo>
                      <a:pt x="942" y="575"/>
                      <a:pt x="942" y="575"/>
                      <a:pt x="942" y="575"/>
                    </a:cubicBezTo>
                    <a:cubicBezTo>
                      <a:pt x="942" y="574"/>
                      <a:pt x="941" y="574"/>
                      <a:pt x="941" y="574"/>
                    </a:cubicBezTo>
                    <a:cubicBezTo>
                      <a:pt x="941" y="574"/>
                      <a:pt x="941" y="575"/>
                      <a:pt x="940" y="575"/>
                    </a:cubicBezTo>
                    <a:cubicBezTo>
                      <a:pt x="940" y="575"/>
                      <a:pt x="940" y="575"/>
                      <a:pt x="940" y="575"/>
                    </a:cubicBezTo>
                    <a:cubicBezTo>
                      <a:pt x="939" y="575"/>
                      <a:pt x="940" y="575"/>
                      <a:pt x="940" y="576"/>
                    </a:cubicBezTo>
                    <a:cubicBezTo>
                      <a:pt x="940" y="576"/>
                      <a:pt x="941" y="576"/>
                      <a:pt x="941" y="576"/>
                    </a:cubicBezTo>
                    <a:cubicBezTo>
                      <a:pt x="941" y="577"/>
                      <a:pt x="941" y="578"/>
                      <a:pt x="941" y="578"/>
                    </a:cubicBezTo>
                    <a:cubicBezTo>
                      <a:pt x="941" y="579"/>
                      <a:pt x="942" y="580"/>
                      <a:pt x="943" y="580"/>
                    </a:cubicBezTo>
                    <a:close/>
                    <a:moveTo>
                      <a:pt x="954" y="583"/>
                    </a:moveTo>
                    <a:cubicBezTo>
                      <a:pt x="954" y="583"/>
                      <a:pt x="953" y="583"/>
                      <a:pt x="953" y="583"/>
                    </a:cubicBezTo>
                    <a:cubicBezTo>
                      <a:pt x="953" y="582"/>
                      <a:pt x="953" y="582"/>
                      <a:pt x="953" y="581"/>
                    </a:cubicBezTo>
                    <a:cubicBezTo>
                      <a:pt x="953" y="581"/>
                      <a:pt x="953" y="581"/>
                      <a:pt x="952" y="581"/>
                    </a:cubicBezTo>
                    <a:cubicBezTo>
                      <a:pt x="952" y="581"/>
                      <a:pt x="952" y="581"/>
                      <a:pt x="952" y="581"/>
                    </a:cubicBezTo>
                    <a:cubicBezTo>
                      <a:pt x="952" y="581"/>
                      <a:pt x="952" y="581"/>
                      <a:pt x="952" y="581"/>
                    </a:cubicBezTo>
                    <a:cubicBezTo>
                      <a:pt x="952" y="582"/>
                      <a:pt x="952" y="582"/>
                      <a:pt x="952" y="582"/>
                    </a:cubicBezTo>
                    <a:cubicBezTo>
                      <a:pt x="952" y="582"/>
                      <a:pt x="952" y="583"/>
                      <a:pt x="953" y="583"/>
                    </a:cubicBezTo>
                    <a:cubicBezTo>
                      <a:pt x="953" y="583"/>
                      <a:pt x="953" y="583"/>
                      <a:pt x="953" y="583"/>
                    </a:cubicBezTo>
                    <a:cubicBezTo>
                      <a:pt x="953" y="583"/>
                      <a:pt x="953" y="583"/>
                      <a:pt x="953" y="583"/>
                    </a:cubicBezTo>
                    <a:cubicBezTo>
                      <a:pt x="954" y="583"/>
                      <a:pt x="954" y="583"/>
                      <a:pt x="954" y="583"/>
                    </a:cubicBezTo>
                    <a:close/>
                    <a:moveTo>
                      <a:pt x="169" y="323"/>
                    </a:moveTo>
                    <a:cubicBezTo>
                      <a:pt x="170" y="323"/>
                      <a:pt x="171" y="323"/>
                      <a:pt x="170" y="322"/>
                    </a:cubicBezTo>
                    <a:cubicBezTo>
                      <a:pt x="170" y="321"/>
                      <a:pt x="169" y="321"/>
                      <a:pt x="170" y="321"/>
                    </a:cubicBezTo>
                    <a:cubicBezTo>
                      <a:pt x="170" y="321"/>
                      <a:pt x="170" y="321"/>
                      <a:pt x="171" y="321"/>
                    </a:cubicBezTo>
                    <a:cubicBezTo>
                      <a:pt x="172" y="322"/>
                      <a:pt x="172" y="321"/>
                      <a:pt x="172" y="321"/>
                    </a:cubicBezTo>
                    <a:cubicBezTo>
                      <a:pt x="172" y="320"/>
                      <a:pt x="171" y="319"/>
                      <a:pt x="173" y="319"/>
                    </a:cubicBezTo>
                    <a:cubicBezTo>
                      <a:pt x="173" y="320"/>
                      <a:pt x="173" y="321"/>
                      <a:pt x="173" y="322"/>
                    </a:cubicBezTo>
                    <a:cubicBezTo>
                      <a:pt x="173" y="323"/>
                      <a:pt x="173" y="323"/>
                      <a:pt x="174" y="323"/>
                    </a:cubicBezTo>
                    <a:cubicBezTo>
                      <a:pt x="176" y="324"/>
                      <a:pt x="176" y="323"/>
                      <a:pt x="177" y="322"/>
                    </a:cubicBezTo>
                    <a:cubicBezTo>
                      <a:pt x="177" y="321"/>
                      <a:pt x="177" y="321"/>
                      <a:pt x="178" y="321"/>
                    </a:cubicBezTo>
                    <a:cubicBezTo>
                      <a:pt x="178" y="321"/>
                      <a:pt x="178" y="322"/>
                      <a:pt x="178" y="322"/>
                    </a:cubicBezTo>
                    <a:cubicBezTo>
                      <a:pt x="176" y="324"/>
                      <a:pt x="178" y="326"/>
                      <a:pt x="179" y="327"/>
                    </a:cubicBezTo>
                    <a:cubicBezTo>
                      <a:pt x="179" y="329"/>
                      <a:pt x="180" y="329"/>
                      <a:pt x="181" y="328"/>
                    </a:cubicBezTo>
                    <a:cubicBezTo>
                      <a:pt x="182" y="328"/>
                      <a:pt x="182" y="328"/>
                      <a:pt x="182" y="328"/>
                    </a:cubicBezTo>
                    <a:cubicBezTo>
                      <a:pt x="182" y="329"/>
                      <a:pt x="183" y="330"/>
                      <a:pt x="182" y="331"/>
                    </a:cubicBezTo>
                    <a:cubicBezTo>
                      <a:pt x="182" y="332"/>
                      <a:pt x="180" y="331"/>
                      <a:pt x="179" y="331"/>
                    </a:cubicBezTo>
                    <a:cubicBezTo>
                      <a:pt x="179" y="331"/>
                      <a:pt x="179" y="331"/>
                      <a:pt x="179" y="331"/>
                    </a:cubicBezTo>
                    <a:cubicBezTo>
                      <a:pt x="180" y="335"/>
                      <a:pt x="180" y="335"/>
                      <a:pt x="179" y="336"/>
                    </a:cubicBezTo>
                    <a:cubicBezTo>
                      <a:pt x="180" y="337"/>
                      <a:pt x="182" y="338"/>
                      <a:pt x="184" y="338"/>
                    </a:cubicBezTo>
                    <a:cubicBezTo>
                      <a:pt x="185" y="338"/>
                      <a:pt x="186" y="337"/>
                      <a:pt x="187" y="339"/>
                    </a:cubicBezTo>
                    <a:cubicBezTo>
                      <a:pt x="188" y="340"/>
                      <a:pt x="188" y="340"/>
                      <a:pt x="189" y="340"/>
                    </a:cubicBezTo>
                    <a:cubicBezTo>
                      <a:pt x="189" y="341"/>
                      <a:pt x="189" y="341"/>
                      <a:pt x="190" y="341"/>
                    </a:cubicBezTo>
                    <a:cubicBezTo>
                      <a:pt x="190" y="341"/>
                      <a:pt x="190" y="340"/>
                      <a:pt x="190" y="340"/>
                    </a:cubicBezTo>
                    <a:cubicBezTo>
                      <a:pt x="190" y="339"/>
                      <a:pt x="191" y="339"/>
                      <a:pt x="191" y="338"/>
                    </a:cubicBezTo>
                    <a:cubicBezTo>
                      <a:pt x="192" y="338"/>
                      <a:pt x="192" y="339"/>
                      <a:pt x="193" y="339"/>
                    </a:cubicBezTo>
                    <a:cubicBezTo>
                      <a:pt x="193" y="340"/>
                      <a:pt x="194" y="341"/>
                      <a:pt x="195" y="341"/>
                    </a:cubicBezTo>
                    <a:cubicBezTo>
                      <a:pt x="195" y="340"/>
                      <a:pt x="194" y="339"/>
                      <a:pt x="195" y="340"/>
                    </a:cubicBezTo>
                    <a:cubicBezTo>
                      <a:pt x="196" y="340"/>
                      <a:pt x="197" y="340"/>
                      <a:pt x="198" y="341"/>
                    </a:cubicBezTo>
                    <a:cubicBezTo>
                      <a:pt x="198" y="341"/>
                      <a:pt x="199" y="342"/>
                      <a:pt x="200" y="342"/>
                    </a:cubicBezTo>
                    <a:cubicBezTo>
                      <a:pt x="199" y="341"/>
                      <a:pt x="199" y="341"/>
                      <a:pt x="198" y="340"/>
                    </a:cubicBezTo>
                    <a:cubicBezTo>
                      <a:pt x="197" y="339"/>
                      <a:pt x="197" y="339"/>
                      <a:pt x="199" y="338"/>
                    </a:cubicBezTo>
                    <a:cubicBezTo>
                      <a:pt x="199" y="339"/>
                      <a:pt x="199" y="340"/>
                      <a:pt x="201" y="340"/>
                    </a:cubicBezTo>
                    <a:cubicBezTo>
                      <a:pt x="201" y="340"/>
                      <a:pt x="202" y="341"/>
                      <a:pt x="202" y="341"/>
                    </a:cubicBezTo>
                    <a:cubicBezTo>
                      <a:pt x="202" y="341"/>
                      <a:pt x="202" y="341"/>
                      <a:pt x="202" y="341"/>
                    </a:cubicBezTo>
                    <a:cubicBezTo>
                      <a:pt x="204" y="341"/>
                      <a:pt x="201" y="340"/>
                      <a:pt x="203" y="339"/>
                    </a:cubicBezTo>
                    <a:cubicBezTo>
                      <a:pt x="203" y="339"/>
                      <a:pt x="203" y="339"/>
                      <a:pt x="203" y="340"/>
                    </a:cubicBezTo>
                    <a:cubicBezTo>
                      <a:pt x="205" y="341"/>
                      <a:pt x="205" y="339"/>
                      <a:pt x="206" y="339"/>
                    </a:cubicBezTo>
                    <a:cubicBezTo>
                      <a:pt x="207" y="337"/>
                      <a:pt x="205" y="337"/>
                      <a:pt x="205" y="337"/>
                    </a:cubicBezTo>
                    <a:cubicBezTo>
                      <a:pt x="202" y="335"/>
                      <a:pt x="200" y="332"/>
                      <a:pt x="198" y="330"/>
                    </a:cubicBezTo>
                    <a:cubicBezTo>
                      <a:pt x="198" y="330"/>
                      <a:pt x="197" y="329"/>
                      <a:pt x="197" y="328"/>
                    </a:cubicBezTo>
                    <a:cubicBezTo>
                      <a:pt x="196" y="326"/>
                      <a:pt x="196" y="323"/>
                      <a:pt x="194" y="321"/>
                    </a:cubicBezTo>
                    <a:cubicBezTo>
                      <a:pt x="193" y="320"/>
                      <a:pt x="193" y="319"/>
                      <a:pt x="193" y="317"/>
                    </a:cubicBezTo>
                    <a:cubicBezTo>
                      <a:pt x="192" y="316"/>
                      <a:pt x="192" y="314"/>
                      <a:pt x="192" y="313"/>
                    </a:cubicBezTo>
                    <a:cubicBezTo>
                      <a:pt x="191" y="313"/>
                      <a:pt x="191" y="312"/>
                      <a:pt x="191" y="311"/>
                    </a:cubicBezTo>
                    <a:cubicBezTo>
                      <a:pt x="192" y="308"/>
                      <a:pt x="191" y="305"/>
                      <a:pt x="192" y="302"/>
                    </a:cubicBezTo>
                    <a:cubicBezTo>
                      <a:pt x="192" y="302"/>
                      <a:pt x="191" y="302"/>
                      <a:pt x="191" y="301"/>
                    </a:cubicBezTo>
                    <a:cubicBezTo>
                      <a:pt x="192" y="301"/>
                      <a:pt x="193" y="301"/>
                      <a:pt x="193" y="300"/>
                    </a:cubicBezTo>
                    <a:cubicBezTo>
                      <a:pt x="192" y="299"/>
                      <a:pt x="193" y="298"/>
                      <a:pt x="193" y="297"/>
                    </a:cubicBezTo>
                    <a:cubicBezTo>
                      <a:pt x="193" y="297"/>
                      <a:pt x="193" y="297"/>
                      <a:pt x="193" y="297"/>
                    </a:cubicBezTo>
                    <a:cubicBezTo>
                      <a:pt x="194" y="297"/>
                      <a:pt x="195" y="297"/>
                      <a:pt x="195" y="296"/>
                    </a:cubicBezTo>
                    <a:cubicBezTo>
                      <a:pt x="194" y="294"/>
                      <a:pt x="194" y="294"/>
                      <a:pt x="193" y="294"/>
                    </a:cubicBezTo>
                    <a:cubicBezTo>
                      <a:pt x="197" y="293"/>
                      <a:pt x="198" y="292"/>
                      <a:pt x="196" y="289"/>
                    </a:cubicBezTo>
                    <a:cubicBezTo>
                      <a:pt x="197" y="289"/>
                      <a:pt x="199" y="288"/>
                      <a:pt x="197" y="287"/>
                    </a:cubicBezTo>
                    <a:cubicBezTo>
                      <a:pt x="198" y="287"/>
                      <a:pt x="199" y="286"/>
                      <a:pt x="199" y="285"/>
                    </a:cubicBezTo>
                    <a:cubicBezTo>
                      <a:pt x="199" y="284"/>
                      <a:pt x="198" y="283"/>
                      <a:pt x="197" y="283"/>
                    </a:cubicBezTo>
                    <a:cubicBezTo>
                      <a:pt x="196" y="283"/>
                      <a:pt x="196" y="283"/>
                      <a:pt x="195" y="283"/>
                    </a:cubicBezTo>
                    <a:cubicBezTo>
                      <a:pt x="195" y="282"/>
                      <a:pt x="194" y="282"/>
                      <a:pt x="194" y="282"/>
                    </a:cubicBezTo>
                    <a:cubicBezTo>
                      <a:pt x="194" y="282"/>
                      <a:pt x="195" y="281"/>
                      <a:pt x="195" y="281"/>
                    </a:cubicBezTo>
                    <a:cubicBezTo>
                      <a:pt x="195" y="281"/>
                      <a:pt x="195" y="281"/>
                      <a:pt x="195" y="280"/>
                    </a:cubicBezTo>
                    <a:cubicBezTo>
                      <a:pt x="196" y="281"/>
                      <a:pt x="196" y="282"/>
                      <a:pt x="197" y="282"/>
                    </a:cubicBezTo>
                    <a:cubicBezTo>
                      <a:pt x="198" y="282"/>
                      <a:pt x="198" y="282"/>
                      <a:pt x="198" y="282"/>
                    </a:cubicBezTo>
                    <a:cubicBezTo>
                      <a:pt x="199" y="282"/>
                      <a:pt x="199" y="282"/>
                      <a:pt x="200" y="282"/>
                    </a:cubicBezTo>
                    <a:cubicBezTo>
                      <a:pt x="200" y="283"/>
                      <a:pt x="200" y="283"/>
                      <a:pt x="200" y="282"/>
                    </a:cubicBezTo>
                    <a:cubicBezTo>
                      <a:pt x="201" y="281"/>
                      <a:pt x="201" y="281"/>
                      <a:pt x="202" y="280"/>
                    </a:cubicBezTo>
                    <a:cubicBezTo>
                      <a:pt x="204" y="279"/>
                      <a:pt x="204" y="277"/>
                      <a:pt x="202" y="276"/>
                    </a:cubicBezTo>
                    <a:cubicBezTo>
                      <a:pt x="202" y="275"/>
                      <a:pt x="201" y="275"/>
                      <a:pt x="200" y="275"/>
                    </a:cubicBezTo>
                    <a:cubicBezTo>
                      <a:pt x="200" y="274"/>
                      <a:pt x="201" y="274"/>
                      <a:pt x="201" y="274"/>
                    </a:cubicBezTo>
                    <a:cubicBezTo>
                      <a:pt x="202" y="274"/>
                      <a:pt x="202" y="275"/>
                      <a:pt x="203" y="275"/>
                    </a:cubicBezTo>
                    <a:cubicBezTo>
                      <a:pt x="204" y="276"/>
                      <a:pt x="204" y="276"/>
                      <a:pt x="205" y="275"/>
                    </a:cubicBezTo>
                    <a:cubicBezTo>
                      <a:pt x="206" y="275"/>
                      <a:pt x="206" y="274"/>
                      <a:pt x="206" y="273"/>
                    </a:cubicBezTo>
                    <a:cubicBezTo>
                      <a:pt x="206" y="271"/>
                      <a:pt x="205" y="270"/>
                      <a:pt x="203" y="269"/>
                    </a:cubicBezTo>
                    <a:cubicBezTo>
                      <a:pt x="202" y="269"/>
                      <a:pt x="202" y="269"/>
                      <a:pt x="202" y="269"/>
                    </a:cubicBezTo>
                    <a:cubicBezTo>
                      <a:pt x="202" y="268"/>
                      <a:pt x="202" y="268"/>
                      <a:pt x="203" y="268"/>
                    </a:cubicBezTo>
                    <a:cubicBezTo>
                      <a:pt x="204" y="269"/>
                      <a:pt x="205" y="268"/>
                      <a:pt x="206" y="270"/>
                    </a:cubicBezTo>
                    <a:cubicBezTo>
                      <a:pt x="206" y="271"/>
                      <a:pt x="206" y="271"/>
                      <a:pt x="207" y="271"/>
                    </a:cubicBezTo>
                    <a:cubicBezTo>
                      <a:pt x="208" y="270"/>
                      <a:pt x="209" y="270"/>
                      <a:pt x="208" y="269"/>
                    </a:cubicBezTo>
                    <a:cubicBezTo>
                      <a:pt x="208" y="268"/>
                      <a:pt x="207" y="268"/>
                      <a:pt x="208" y="267"/>
                    </a:cubicBezTo>
                    <a:cubicBezTo>
                      <a:pt x="208" y="267"/>
                      <a:pt x="208" y="267"/>
                      <a:pt x="208" y="266"/>
                    </a:cubicBezTo>
                    <a:cubicBezTo>
                      <a:pt x="207" y="265"/>
                      <a:pt x="206" y="263"/>
                      <a:pt x="205" y="261"/>
                    </a:cubicBezTo>
                    <a:cubicBezTo>
                      <a:pt x="205" y="261"/>
                      <a:pt x="205" y="260"/>
                      <a:pt x="205" y="260"/>
                    </a:cubicBezTo>
                    <a:cubicBezTo>
                      <a:pt x="205" y="260"/>
                      <a:pt x="205" y="260"/>
                      <a:pt x="205" y="260"/>
                    </a:cubicBezTo>
                    <a:cubicBezTo>
                      <a:pt x="206" y="260"/>
                      <a:pt x="206" y="260"/>
                      <a:pt x="206" y="261"/>
                    </a:cubicBezTo>
                    <a:cubicBezTo>
                      <a:pt x="206" y="263"/>
                      <a:pt x="207" y="264"/>
                      <a:pt x="209" y="265"/>
                    </a:cubicBezTo>
                    <a:cubicBezTo>
                      <a:pt x="209" y="265"/>
                      <a:pt x="210" y="265"/>
                      <a:pt x="210" y="265"/>
                    </a:cubicBezTo>
                    <a:cubicBezTo>
                      <a:pt x="211" y="265"/>
                      <a:pt x="210" y="264"/>
                      <a:pt x="210" y="264"/>
                    </a:cubicBezTo>
                    <a:cubicBezTo>
                      <a:pt x="210" y="262"/>
                      <a:pt x="210" y="261"/>
                      <a:pt x="212" y="261"/>
                    </a:cubicBezTo>
                    <a:cubicBezTo>
                      <a:pt x="212" y="261"/>
                      <a:pt x="212" y="260"/>
                      <a:pt x="212" y="260"/>
                    </a:cubicBezTo>
                    <a:cubicBezTo>
                      <a:pt x="214" y="258"/>
                      <a:pt x="214" y="256"/>
                      <a:pt x="213" y="254"/>
                    </a:cubicBezTo>
                    <a:cubicBezTo>
                      <a:pt x="213" y="253"/>
                      <a:pt x="212" y="253"/>
                      <a:pt x="212" y="252"/>
                    </a:cubicBezTo>
                    <a:cubicBezTo>
                      <a:pt x="213" y="252"/>
                      <a:pt x="214" y="253"/>
                      <a:pt x="214" y="253"/>
                    </a:cubicBezTo>
                    <a:cubicBezTo>
                      <a:pt x="215" y="254"/>
                      <a:pt x="216" y="254"/>
                      <a:pt x="216" y="253"/>
                    </a:cubicBezTo>
                    <a:cubicBezTo>
                      <a:pt x="216" y="251"/>
                      <a:pt x="218" y="250"/>
                      <a:pt x="217" y="247"/>
                    </a:cubicBezTo>
                    <a:cubicBezTo>
                      <a:pt x="218" y="248"/>
                      <a:pt x="219" y="249"/>
                      <a:pt x="219" y="250"/>
                    </a:cubicBezTo>
                    <a:cubicBezTo>
                      <a:pt x="220" y="250"/>
                      <a:pt x="220" y="250"/>
                      <a:pt x="221" y="250"/>
                    </a:cubicBezTo>
                    <a:cubicBezTo>
                      <a:pt x="221" y="249"/>
                      <a:pt x="222" y="249"/>
                      <a:pt x="221" y="248"/>
                    </a:cubicBezTo>
                    <a:cubicBezTo>
                      <a:pt x="221" y="248"/>
                      <a:pt x="220" y="247"/>
                      <a:pt x="220" y="247"/>
                    </a:cubicBezTo>
                    <a:cubicBezTo>
                      <a:pt x="221" y="247"/>
                      <a:pt x="222" y="247"/>
                      <a:pt x="223" y="247"/>
                    </a:cubicBezTo>
                    <a:cubicBezTo>
                      <a:pt x="224" y="247"/>
                      <a:pt x="225" y="246"/>
                      <a:pt x="224" y="245"/>
                    </a:cubicBezTo>
                    <a:cubicBezTo>
                      <a:pt x="224" y="244"/>
                      <a:pt x="223" y="244"/>
                      <a:pt x="224" y="244"/>
                    </a:cubicBezTo>
                    <a:cubicBezTo>
                      <a:pt x="224" y="243"/>
                      <a:pt x="225" y="243"/>
                      <a:pt x="225" y="243"/>
                    </a:cubicBezTo>
                    <a:cubicBezTo>
                      <a:pt x="226" y="243"/>
                      <a:pt x="227" y="243"/>
                      <a:pt x="227" y="242"/>
                    </a:cubicBezTo>
                    <a:cubicBezTo>
                      <a:pt x="227" y="241"/>
                      <a:pt x="226" y="241"/>
                      <a:pt x="225" y="241"/>
                    </a:cubicBezTo>
                    <a:cubicBezTo>
                      <a:pt x="225" y="241"/>
                      <a:pt x="224" y="241"/>
                      <a:pt x="223" y="240"/>
                    </a:cubicBezTo>
                    <a:cubicBezTo>
                      <a:pt x="225" y="240"/>
                      <a:pt x="226" y="238"/>
                      <a:pt x="226" y="237"/>
                    </a:cubicBezTo>
                    <a:cubicBezTo>
                      <a:pt x="226" y="237"/>
                      <a:pt x="226" y="237"/>
                      <a:pt x="226" y="237"/>
                    </a:cubicBezTo>
                    <a:cubicBezTo>
                      <a:pt x="226" y="237"/>
                      <a:pt x="227" y="237"/>
                      <a:pt x="227" y="238"/>
                    </a:cubicBezTo>
                    <a:cubicBezTo>
                      <a:pt x="227" y="238"/>
                      <a:pt x="226" y="239"/>
                      <a:pt x="227" y="239"/>
                    </a:cubicBezTo>
                    <a:cubicBezTo>
                      <a:pt x="228" y="239"/>
                      <a:pt x="228" y="238"/>
                      <a:pt x="228" y="237"/>
                    </a:cubicBezTo>
                    <a:cubicBezTo>
                      <a:pt x="228" y="237"/>
                      <a:pt x="228" y="237"/>
                      <a:pt x="228" y="237"/>
                    </a:cubicBezTo>
                    <a:cubicBezTo>
                      <a:pt x="228" y="236"/>
                      <a:pt x="227" y="234"/>
                      <a:pt x="230" y="234"/>
                    </a:cubicBezTo>
                    <a:cubicBezTo>
                      <a:pt x="230" y="234"/>
                      <a:pt x="230" y="234"/>
                      <a:pt x="230" y="234"/>
                    </a:cubicBezTo>
                    <a:cubicBezTo>
                      <a:pt x="231" y="233"/>
                      <a:pt x="231" y="232"/>
                      <a:pt x="232" y="231"/>
                    </a:cubicBezTo>
                    <a:cubicBezTo>
                      <a:pt x="232" y="232"/>
                      <a:pt x="232" y="232"/>
                      <a:pt x="232" y="232"/>
                    </a:cubicBezTo>
                    <a:cubicBezTo>
                      <a:pt x="232" y="233"/>
                      <a:pt x="232" y="233"/>
                      <a:pt x="232" y="234"/>
                    </a:cubicBezTo>
                    <a:cubicBezTo>
                      <a:pt x="233" y="234"/>
                      <a:pt x="233" y="233"/>
                      <a:pt x="233" y="232"/>
                    </a:cubicBezTo>
                    <a:cubicBezTo>
                      <a:pt x="234" y="232"/>
                      <a:pt x="234" y="231"/>
                      <a:pt x="235" y="230"/>
                    </a:cubicBezTo>
                    <a:cubicBezTo>
                      <a:pt x="236" y="229"/>
                      <a:pt x="235" y="228"/>
                      <a:pt x="236" y="228"/>
                    </a:cubicBezTo>
                    <a:cubicBezTo>
                      <a:pt x="237" y="228"/>
                      <a:pt x="239" y="227"/>
                      <a:pt x="240" y="226"/>
                    </a:cubicBezTo>
                    <a:cubicBezTo>
                      <a:pt x="241" y="226"/>
                      <a:pt x="242" y="225"/>
                      <a:pt x="242" y="225"/>
                    </a:cubicBezTo>
                    <a:cubicBezTo>
                      <a:pt x="244" y="224"/>
                      <a:pt x="246" y="224"/>
                      <a:pt x="247" y="222"/>
                    </a:cubicBezTo>
                    <a:cubicBezTo>
                      <a:pt x="247" y="221"/>
                      <a:pt x="248" y="221"/>
                      <a:pt x="248" y="221"/>
                    </a:cubicBezTo>
                    <a:cubicBezTo>
                      <a:pt x="249" y="222"/>
                      <a:pt x="250" y="221"/>
                      <a:pt x="251" y="220"/>
                    </a:cubicBezTo>
                    <a:cubicBezTo>
                      <a:pt x="252" y="220"/>
                      <a:pt x="253" y="220"/>
                      <a:pt x="254" y="219"/>
                    </a:cubicBezTo>
                    <a:cubicBezTo>
                      <a:pt x="255" y="219"/>
                      <a:pt x="255" y="218"/>
                      <a:pt x="256" y="217"/>
                    </a:cubicBezTo>
                    <a:cubicBezTo>
                      <a:pt x="256" y="217"/>
                      <a:pt x="256" y="217"/>
                      <a:pt x="257" y="217"/>
                    </a:cubicBezTo>
                    <a:cubicBezTo>
                      <a:pt x="258" y="217"/>
                      <a:pt x="259" y="217"/>
                      <a:pt x="260" y="215"/>
                    </a:cubicBezTo>
                    <a:cubicBezTo>
                      <a:pt x="260" y="215"/>
                      <a:pt x="261" y="215"/>
                      <a:pt x="262" y="214"/>
                    </a:cubicBezTo>
                    <a:cubicBezTo>
                      <a:pt x="262" y="214"/>
                      <a:pt x="262" y="214"/>
                      <a:pt x="263" y="214"/>
                    </a:cubicBezTo>
                    <a:cubicBezTo>
                      <a:pt x="263" y="214"/>
                      <a:pt x="264" y="213"/>
                      <a:pt x="264" y="213"/>
                    </a:cubicBezTo>
                    <a:cubicBezTo>
                      <a:pt x="266" y="213"/>
                      <a:pt x="266" y="213"/>
                      <a:pt x="267" y="212"/>
                    </a:cubicBezTo>
                    <a:cubicBezTo>
                      <a:pt x="267" y="211"/>
                      <a:pt x="268" y="211"/>
                      <a:pt x="268" y="211"/>
                    </a:cubicBezTo>
                    <a:cubicBezTo>
                      <a:pt x="271" y="210"/>
                      <a:pt x="273" y="208"/>
                      <a:pt x="275" y="207"/>
                    </a:cubicBezTo>
                    <a:cubicBezTo>
                      <a:pt x="276" y="206"/>
                      <a:pt x="276" y="206"/>
                      <a:pt x="277" y="206"/>
                    </a:cubicBezTo>
                    <a:cubicBezTo>
                      <a:pt x="278" y="206"/>
                      <a:pt x="279" y="206"/>
                      <a:pt x="278" y="205"/>
                    </a:cubicBezTo>
                    <a:cubicBezTo>
                      <a:pt x="278" y="204"/>
                      <a:pt x="278" y="204"/>
                      <a:pt x="278" y="204"/>
                    </a:cubicBezTo>
                    <a:cubicBezTo>
                      <a:pt x="279" y="204"/>
                      <a:pt x="279" y="203"/>
                      <a:pt x="279" y="202"/>
                    </a:cubicBezTo>
                    <a:cubicBezTo>
                      <a:pt x="279" y="202"/>
                      <a:pt x="280" y="201"/>
                      <a:pt x="280" y="201"/>
                    </a:cubicBezTo>
                    <a:cubicBezTo>
                      <a:pt x="282" y="200"/>
                      <a:pt x="282" y="198"/>
                      <a:pt x="282" y="196"/>
                    </a:cubicBezTo>
                    <a:cubicBezTo>
                      <a:pt x="282" y="196"/>
                      <a:pt x="282" y="196"/>
                      <a:pt x="282" y="196"/>
                    </a:cubicBezTo>
                    <a:cubicBezTo>
                      <a:pt x="283" y="194"/>
                      <a:pt x="283" y="192"/>
                      <a:pt x="283" y="190"/>
                    </a:cubicBezTo>
                    <a:cubicBezTo>
                      <a:pt x="283" y="189"/>
                      <a:pt x="282" y="189"/>
                      <a:pt x="282" y="188"/>
                    </a:cubicBezTo>
                    <a:cubicBezTo>
                      <a:pt x="282" y="186"/>
                      <a:pt x="280" y="186"/>
                      <a:pt x="280" y="184"/>
                    </a:cubicBezTo>
                    <a:cubicBezTo>
                      <a:pt x="277" y="184"/>
                      <a:pt x="275" y="183"/>
                      <a:pt x="273" y="184"/>
                    </a:cubicBezTo>
                    <a:cubicBezTo>
                      <a:pt x="272" y="184"/>
                      <a:pt x="272" y="186"/>
                      <a:pt x="271" y="186"/>
                    </a:cubicBezTo>
                    <a:cubicBezTo>
                      <a:pt x="271" y="186"/>
                      <a:pt x="271" y="186"/>
                      <a:pt x="270" y="186"/>
                    </a:cubicBezTo>
                    <a:cubicBezTo>
                      <a:pt x="267" y="187"/>
                      <a:pt x="265" y="190"/>
                      <a:pt x="262" y="192"/>
                    </a:cubicBezTo>
                    <a:cubicBezTo>
                      <a:pt x="262" y="193"/>
                      <a:pt x="262" y="194"/>
                      <a:pt x="263" y="195"/>
                    </a:cubicBezTo>
                    <a:cubicBezTo>
                      <a:pt x="263" y="195"/>
                      <a:pt x="263" y="195"/>
                      <a:pt x="263" y="196"/>
                    </a:cubicBezTo>
                    <a:cubicBezTo>
                      <a:pt x="263" y="196"/>
                      <a:pt x="264" y="197"/>
                      <a:pt x="263" y="198"/>
                    </a:cubicBezTo>
                    <a:cubicBezTo>
                      <a:pt x="263" y="198"/>
                      <a:pt x="262" y="198"/>
                      <a:pt x="262" y="197"/>
                    </a:cubicBezTo>
                    <a:cubicBezTo>
                      <a:pt x="260" y="197"/>
                      <a:pt x="259" y="197"/>
                      <a:pt x="258" y="199"/>
                    </a:cubicBezTo>
                    <a:cubicBezTo>
                      <a:pt x="258" y="199"/>
                      <a:pt x="257" y="199"/>
                      <a:pt x="257" y="200"/>
                    </a:cubicBezTo>
                    <a:cubicBezTo>
                      <a:pt x="257" y="200"/>
                      <a:pt x="257" y="199"/>
                      <a:pt x="257" y="199"/>
                    </a:cubicBezTo>
                    <a:cubicBezTo>
                      <a:pt x="256" y="198"/>
                      <a:pt x="255" y="198"/>
                      <a:pt x="255" y="199"/>
                    </a:cubicBezTo>
                    <a:cubicBezTo>
                      <a:pt x="255" y="201"/>
                      <a:pt x="253" y="201"/>
                      <a:pt x="252" y="203"/>
                    </a:cubicBezTo>
                    <a:cubicBezTo>
                      <a:pt x="251" y="204"/>
                      <a:pt x="250" y="205"/>
                      <a:pt x="249" y="203"/>
                    </a:cubicBezTo>
                    <a:cubicBezTo>
                      <a:pt x="248" y="203"/>
                      <a:pt x="248" y="203"/>
                      <a:pt x="248" y="203"/>
                    </a:cubicBezTo>
                    <a:cubicBezTo>
                      <a:pt x="246" y="205"/>
                      <a:pt x="245" y="205"/>
                      <a:pt x="244" y="206"/>
                    </a:cubicBezTo>
                    <a:cubicBezTo>
                      <a:pt x="243" y="207"/>
                      <a:pt x="242" y="207"/>
                      <a:pt x="242" y="206"/>
                    </a:cubicBezTo>
                    <a:cubicBezTo>
                      <a:pt x="242" y="206"/>
                      <a:pt x="241" y="205"/>
                      <a:pt x="241" y="205"/>
                    </a:cubicBezTo>
                    <a:cubicBezTo>
                      <a:pt x="241" y="207"/>
                      <a:pt x="240" y="207"/>
                      <a:pt x="239" y="208"/>
                    </a:cubicBezTo>
                    <a:cubicBezTo>
                      <a:pt x="238" y="207"/>
                      <a:pt x="238" y="207"/>
                      <a:pt x="239" y="206"/>
                    </a:cubicBezTo>
                    <a:cubicBezTo>
                      <a:pt x="239" y="206"/>
                      <a:pt x="239" y="205"/>
                      <a:pt x="238" y="205"/>
                    </a:cubicBezTo>
                    <a:cubicBezTo>
                      <a:pt x="236" y="206"/>
                      <a:pt x="234" y="204"/>
                      <a:pt x="231" y="205"/>
                    </a:cubicBezTo>
                    <a:cubicBezTo>
                      <a:pt x="229" y="206"/>
                      <a:pt x="230" y="207"/>
                      <a:pt x="229" y="208"/>
                    </a:cubicBezTo>
                    <a:cubicBezTo>
                      <a:pt x="229" y="209"/>
                      <a:pt x="230" y="209"/>
                      <a:pt x="231" y="209"/>
                    </a:cubicBezTo>
                    <a:cubicBezTo>
                      <a:pt x="230" y="211"/>
                      <a:pt x="228" y="212"/>
                      <a:pt x="227" y="213"/>
                    </a:cubicBezTo>
                    <a:cubicBezTo>
                      <a:pt x="227" y="213"/>
                      <a:pt x="226" y="213"/>
                      <a:pt x="226" y="212"/>
                    </a:cubicBezTo>
                    <a:cubicBezTo>
                      <a:pt x="226" y="212"/>
                      <a:pt x="226" y="211"/>
                      <a:pt x="226" y="211"/>
                    </a:cubicBezTo>
                    <a:cubicBezTo>
                      <a:pt x="227" y="211"/>
                      <a:pt x="227" y="210"/>
                      <a:pt x="227" y="210"/>
                    </a:cubicBezTo>
                    <a:cubicBezTo>
                      <a:pt x="226" y="209"/>
                      <a:pt x="225" y="209"/>
                      <a:pt x="225" y="210"/>
                    </a:cubicBezTo>
                    <a:cubicBezTo>
                      <a:pt x="224" y="210"/>
                      <a:pt x="223" y="211"/>
                      <a:pt x="223" y="211"/>
                    </a:cubicBezTo>
                    <a:cubicBezTo>
                      <a:pt x="224" y="212"/>
                      <a:pt x="224" y="212"/>
                      <a:pt x="225" y="212"/>
                    </a:cubicBezTo>
                    <a:cubicBezTo>
                      <a:pt x="225" y="213"/>
                      <a:pt x="225" y="214"/>
                      <a:pt x="224" y="213"/>
                    </a:cubicBezTo>
                    <a:cubicBezTo>
                      <a:pt x="222" y="213"/>
                      <a:pt x="221" y="215"/>
                      <a:pt x="219" y="215"/>
                    </a:cubicBezTo>
                    <a:cubicBezTo>
                      <a:pt x="218" y="214"/>
                      <a:pt x="218" y="215"/>
                      <a:pt x="218" y="216"/>
                    </a:cubicBezTo>
                    <a:cubicBezTo>
                      <a:pt x="218" y="216"/>
                      <a:pt x="217" y="216"/>
                      <a:pt x="217" y="215"/>
                    </a:cubicBezTo>
                    <a:cubicBezTo>
                      <a:pt x="217" y="213"/>
                      <a:pt x="216" y="214"/>
                      <a:pt x="216" y="214"/>
                    </a:cubicBezTo>
                    <a:cubicBezTo>
                      <a:pt x="215" y="215"/>
                      <a:pt x="215" y="214"/>
                      <a:pt x="215" y="215"/>
                    </a:cubicBezTo>
                    <a:cubicBezTo>
                      <a:pt x="215" y="216"/>
                      <a:pt x="216" y="216"/>
                      <a:pt x="217" y="216"/>
                    </a:cubicBezTo>
                    <a:cubicBezTo>
                      <a:pt x="215" y="216"/>
                      <a:pt x="214" y="216"/>
                      <a:pt x="214" y="218"/>
                    </a:cubicBezTo>
                    <a:cubicBezTo>
                      <a:pt x="213" y="220"/>
                      <a:pt x="212" y="221"/>
                      <a:pt x="210" y="222"/>
                    </a:cubicBezTo>
                    <a:cubicBezTo>
                      <a:pt x="209" y="222"/>
                      <a:pt x="209" y="222"/>
                      <a:pt x="209" y="223"/>
                    </a:cubicBezTo>
                    <a:cubicBezTo>
                      <a:pt x="209" y="223"/>
                      <a:pt x="210" y="223"/>
                      <a:pt x="210" y="223"/>
                    </a:cubicBezTo>
                    <a:cubicBezTo>
                      <a:pt x="210" y="223"/>
                      <a:pt x="211" y="223"/>
                      <a:pt x="211" y="223"/>
                    </a:cubicBezTo>
                    <a:cubicBezTo>
                      <a:pt x="211" y="224"/>
                      <a:pt x="211" y="224"/>
                      <a:pt x="210" y="224"/>
                    </a:cubicBezTo>
                    <a:cubicBezTo>
                      <a:pt x="210" y="225"/>
                      <a:pt x="209" y="225"/>
                      <a:pt x="209" y="225"/>
                    </a:cubicBezTo>
                    <a:cubicBezTo>
                      <a:pt x="207" y="225"/>
                      <a:pt x="206" y="226"/>
                      <a:pt x="207" y="229"/>
                    </a:cubicBezTo>
                    <a:cubicBezTo>
                      <a:pt x="207" y="229"/>
                      <a:pt x="207" y="229"/>
                      <a:pt x="208" y="230"/>
                    </a:cubicBezTo>
                    <a:cubicBezTo>
                      <a:pt x="208" y="230"/>
                      <a:pt x="208" y="230"/>
                      <a:pt x="208" y="231"/>
                    </a:cubicBezTo>
                    <a:cubicBezTo>
                      <a:pt x="207" y="231"/>
                      <a:pt x="206" y="231"/>
                      <a:pt x="206" y="231"/>
                    </a:cubicBezTo>
                    <a:cubicBezTo>
                      <a:pt x="205" y="231"/>
                      <a:pt x="205" y="230"/>
                      <a:pt x="204" y="230"/>
                    </a:cubicBezTo>
                    <a:cubicBezTo>
                      <a:pt x="203" y="228"/>
                      <a:pt x="202" y="230"/>
                      <a:pt x="201" y="230"/>
                    </a:cubicBezTo>
                    <a:cubicBezTo>
                      <a:pt x="200" y="231"/>
                      <a:pt x="201" y="232"/>
                      <a:pt x="202" y="233"/>
                    </a:cubicBezTo>
                    <a:cubicBezTo>
                      <a:pt x="202" y="233"/>
                      <a:pt x="201" y="234"/>
                      <a:pt x="201" y="235"/>
                    </a:cubicBezTo>
                    <a:cubicBezTo>
                      <a:pt x="200" y="235"/>
                      <a:pt x="200" y="235"/>
                      <a:pt x="200" y="236"/>
                    </a:cubicBezTo>
                    <a:cubicBezTo>
                      <a:pt x="200" y="237"/>
                      <a:pt x="200" y="237"/>
                      <a:pt x="199" y="238"/>
                    </a:cubicBezTo>
                    <a:cubicBezTo>
                      <a:pt x="198" y="238"/>
                      <a:pt x="198" y="237"/>
                      <a:pt x="198" y="236"/>
                    </a:cubicBezTo>
                    <a:cubicBezTo>
                      <a:pt x="198" y="235"/>
                      <a:pt x="197" y="235"/>
                      <a:pt x="196" y="235"/>
                    </a:cubicBezTo>
                    <a:cubicBezTo>
                      <a:pt x="195" y="235"/>
                      <a:pt x="195" y="236"/>
                      <a:pt x="194" y="236"/>
                    </a:cubicBezTo>
                    <a:cubicBezTo>
                      <a:pt x="193" y="238"/>
                      <a:pt x="195" y="239"/>
                      <a:pt x="194" y="241"/>
                    </a:cubicBezTo>
                    <a:cubicBezTo>
                      <a:pt x="195" y="240"/>
                      <a:pt x="196" y="240"/>
                      <a:pt x="197" y="240"/>
                    </a:cubicBezTo>
                    <a:cubicBezTo>
                      <a:pt x="197" y="240"/>
                      <a:pt x="197" y="240"/>
                      <a:pt x="198" y="240"/>
                    </a:cubicBezTo>
                    <a:cubicBezTo>
                      <a:pt x="198" y="240"/>
                      <a:pt x="198" y="241"/>
                      <a:pt x="198" y="241"/>
                    </a:cubicBezTo>
                    <a:cubicBezTo>
                      <a:pt x="197" y="242"/>
                      <a:pt x="198" y="242"/>
                      <a:pt x="198" y="242"/>
                    </a:cubicBezTo>
                    <a:cubicBezTo>
                      <a:pt x="197" y="242"/>
                      <a:pt x="197" y="243"/>
                      <a:pt x="196" y="244"/>
                    </a:cubicBezTo>
                    <a:cubicBezTo>
                      <a:pt x="196" y="244"/>
                      <a:pt x="195" y="244"/>
                      <a:pt x="195" y="245"/>
                    </a:cubicBezTo>
                    <a:cubicBezTo>
                      <a:pt x="196" y="246"/>
                      <a:pt x="196" y="245"/>
                      <a:pt x="197" y="245"/>
                    </a:cubicBezTo>
                    <a:cubicBezTo>
                      <a:pt x="197" y="245"/>
                      <a:pt x="198" y="245"/>
                      <a:pt x="198" y="245"/>
                    </a:cubicBezTo>
                    <a:cubicBezTo>
                      <a:pt x="199" y="245"/>
                      <a:pt x="199" y="245"/>
                      <a:pt x="199" y="246"/>
                    </a:cubicBezTo>
                    <a:cubicBezTo>
                      <a:pt x="199" y="247"/>
                      <a:pt x="199" y="247"/>
                      <a:pt x="201" y="247"/>
                    </a:cubicBezTo>
                    <a:cubicBezTo>
                      <a:pt x="201" y="247"/>
                      <a:pt x="202" y="247"/>
                      <a:pt x="202" y="248"/>
                    </a:cubicBezTo>
                    <a:cubicBezTo>
                      <a:pt x="201" y="248"/>
                      <a:pt x="200" y="248"/>
                      <a:pt x="199" y="248"/>
                    </a:cubicBezTo>
                    <a:cubicBezTo>
                      <a:pt x="197" y="247"/>
                      <a:pt x="194" y="248"/>
                      <a:pt x="193" y="249"/>
                    </a:cubicBezTo>
                    <a:cubicBezTo>
                      <a:pt x="192" y="250"/>
                      <a:pt x="192" y="251"/>
                      <a:pt x="194" y="251"/>
                    </a:cubicBezTo>
                    <a:cubicBezTo>
                      <a:pt x="194" y="252"/>
                      <a:pt x="196" y="252"/>
                      <a:pt x="196" y="253"/>
                    </a:cubicBezTo>
                    <a:cubicBezTo>
                      <a:pt x="196" y="254"/>
                      <a:pt x="195" y="254"/>
                      <a:pt x="195" y="254"/>
                    </a:cubicBezTo>
                    <a:cubicBezTo>
                      <a:pt x="194" y="254"/>
                      <a:pt x="193" y="254"/>
                      <a:pt x="192" y="255"/>
                    </a:cubicBezTo>
                    <a:cubicBezTo>
                      <a:pt x="191" y="255"/>
                      <a:pt x="191" y="255"/>
                      <a:pt x="191" y="255"/>
                    </a:cubicBezTo>
                    <a:cubicBezTo>
                      <a:pt x="191" y="256"/>
                      <a:pt x="191" y="256"/>
                      <a:pt x="192" y="256"/>
                    </a:cubicBezTo>
                    <a:cubicBezTo>
                      <a:pt x="193" y="256"/>
                      <a:pt x="193" y="257"/>
                      <a:pt x="193" y="257"/>
                    </a:cubicBezTo>
                    <a:cubicBezTo>
                      <a:pt x="194" y="258"/>
                      <a:pt x="194" y="258"/>
                      <a:pt x="194" y="258"/>
                    </a:cubicBezTo>
                    <a:cubicBezTo>
                      <a:pt x="193" y="258"/>
                      <a:pt x="193" y="258"/>
                      <a:pt x="193" y="258"/>
                    </a:cubicBezTo>
                    <a:cubicBezTo>
                      <a:pt x="192" y="258"/>
                      <a:pt x="191" y="259"/>
                      <a:pt x="190" y="259"/>
                    </a:cubicBezTo>
                    <a:cubicBezTo>
                      <a:pt x="190" y="259"/>
                      <a:pt x="191" y="260"/>
                      <a:pt x="192" y="260"/>
                    </a:cubicBezTo>
                    <a:cubicBezTo>
                      <a:pt x="192" y="260"/>
                      <a:pt x="193" y="261"/>
                      <a:pt x="194" y="262"/>
                    </a:cubicBezTo>
                    <a:cubicBezTo>
                      <a:pt x="195" y="263"/>
                      <a:pt x="196" y="264"/>
                      <a:pt x="197" y="263"/>
                    </a:cubicBezTo>
                    <a:cubicBezTo>
                      <a:pt x="198" y="263"/>
                      <a:pt x="198" y="264"/>
                      <a:pt x="198" y="264"/>
                    </a:cubicBezTo>
                    <a:cubicBezTo>
                      <a:pt x="198" y="264"/>
                      <a:pt x="197" y="264"/>
                      <a:pt x="197" y="264"/>
                    </a:cubicBezTo>
                    <a:cubicBezTo>
                      <a:pt x="197" y="264"/>
                      <a:pt x="195" y="264"/>
                      <a:pt x="194" y="264"/>
                    </a:cubicBezTo>
                    <a:cubicBezTo>
                      <a:pt x="194" y="264"/>
                      <a:pt x="194" y="263"/>
                      <a:pt x="194" y="263"/>
                    </a:cubicBezTo>
                    <a:cubicBezTo>
                      <a:pt x="192" y="262"/>
                      <a:pt x="191" y="262"/>
                      <a:pt x="189" y="261"/>
                    </a:cubicBezTo>
                    <a:cubicBezTo>
                      <a:pt x="189" y="261"/>
                      <a:pt x="189" y="261"/>
                      <a:pt x="189" y="261"/>
                    </a:cubicBezTo>
                    <a:cubicBezTo>
                      <a:pt x="189" y="261"/>
                      <a:pt x="188" y="262"/>
                      <a:pt x="188" y="262"/>
                    </a:cubicBezTo>
                    <a:cubicBezTo>
                      <a:pt x="188" y="262"/>
                      <a:pt x="187" y="262"/>
                      <a:pt x="187" y="263"/>
                    </a:cubicBezTo>
                    <a:cubicBezTo>
                      <a:pt x="187" y="264"/>
                      <a:pt x="185" y="265"/>
                      <a:pt x="187" y="265"/>
                    </a:cubicBezTo>
                    <a:cubicBezTo>
                      <a:pt x="188" y="265"/>
                      <a:pt x="188" y="265"/>
                      <a:pt x="188" y="266"/>
                    </a:cubicBezTo>
                    <a:cubicBezTo>
                      <a:pt x="187" y="266"/>
                      <a:pt x="187" y="266"/>
                      <a:pt x="187" y="266"/>
                    </a:cubicBezTo>
                    <a:cubicBezTo>
                      <a:pt x="186" y="266"/>
                      <a:pt x="185" y="266"/>
                      <a:pt x="185" y="267"/>
                    </a:cubicBezTo>
                    <a:cubicBezTo>
                      <a:pt x="185" y="267"/>
                      <a:pt x="185" y="267"/>
                      <a:pt x="185" y="267"/>
                    </a:cubicBezTo>
                    <a:cubicBezTo>
                      <a:pt x="183" y="267"/>
                      <a:pt x="183" y="268"/>
                      <a:pt x="182" y="269"/>
                    </a:cubicBezTo>
                    <a:cubicBezTo>
                      <a:pt x="182" y="270"/>
                      <a:pt x="182" y="270"/>
                      <a:pt x="181" y="270"/>
                    </a:cubicBezTo>
                    <a:cubicBezTo>
                      <a:pt x="181" y="270"/>
                      <a:pt x="180" y="270"/>
                      <a:pt x="180" y="271"/>
                    </a:cubicBezTo>
                    <a:cubicBezTo>
                      <a:pt x="180" y="271"/>
                      <a:pt x="180" y="272"/>
                      <a:pt x="181" y="272"/>
                    </a:cubicBezTo>
                    <a:cubicBezTo>
                      <a:pt x="181" y="272"/>
                      <a:pt x="181" y="273"/>
                      <a:pt x="182" y="273"/>
                    </a:cubicBezTo>
                    <a:cubicBezTo>
                      <a:pt x="182" y="274"/>
                      <a:pt x="183" y="275"/>
                      <a:pt x="184" y="274"/>
                    </a:cubicBezTo>
                    <a:cubicBezTo>
                      <a:pt x="185" y="273"/>
                      <a:pt x="186" y="272"/>
                      <a:pt x="187" y="272"/>
                    </a:cubicBezTo>
                    <a:cubicBezTo>
                      <a:pt x="188" y="272"/>
                      <a:pt x="190" y="273"/>
                      <a:pt x="188" y="274"/>
                    </a:cubicBezTo>
                    <a:cubicBezTo>
                      <a:pt x="187" y="274"/>
                      <a:pt x="187" y="274"/>
                      <a:pt x="186" y="274"/>
                    </a:cubicBezTo>
                    <a:cubicBezTo>
                      <a:pt x="185" y="274"/>
                      <a:pt x="185" y="275"/>
                      <a:pt x="184" y="276"/>
                    </a:cubicBezTo>
                    <a:cubicBezTo>
                      <a:pt x="184" y="277"/>
                      <a:pt x="184" y="277"/>
                      <a:pt x="185" y="277"/>
                    </a:cubicBezTo>
                    <a:cubicBezTo>
                      <a:pt x="185" y="278"/>
                      <a:pt x="184" y="279"/>
                      <a:pt x="183" y="279"/>
                    </a:cubicBezTo>
                    <a:cubicBezTo>
                      <a:pt x="183" y="279"/>
                      <a:pt x="182" y="280"/>
                      <a:pt x="183" y="280"/>
                    </a:cubicBezTo>
                    <a:cubicBezTo>
                      <a:pt x="183" y="281"/>
                      <a:pt x="183" y="281"/>
                      <a:pt x="184" y="281"/>
                    </a:cubicBezTo>
                    <a:cubicBezTo>
                      <a:pt x="184" y="281"/>
                      <a:pt x="184" y="280"/>
                      <a:pt x="185" y="281"/>
                    </a:cubicBezTo>
                    <a:cubicBezTo>
                      <a:pt x="184" y="281"/>
                      <a:pt x="184" y="282"/>
                      <a:pt x="184" y="282"/>
                    </a:cubicBezTo>
                    <a:cubicBezTo>
                      <a:pt x="183" y="282"/>
                      <a:pt x="183" y="283"/>
                      <a:pt x="182" y="282"/>
                    </a:cubicBezTo>
                    <a:cubicBezTo>
                      <a:pt x="181" y="281"/>
                      <a:pt x="180" y="282"/>
                      <a:pt x="180" y="283"/>
                    </a:cubicBezTo>
                    <a:cubicBezTo>
                      <a:pt x="179" y="283"/>
                      <a:pt x="179" y="283"/>
                      <a:pt x="179" y="283"/>
                    </a:cubicBezTo>
                    <a:cubicBezTo>
                      <a:pt x="177" y="282"/>
                      <a:pt x="178" y="284"/>
                      <a:pt x="177" y="285"/>
                    </a:cubicBezTo>
                    <a:cubicBezTo>
                      <a:pt x="176" y="285"/>
                      <a:pt x="176" y="286"/>
                      <a:pt x="177" y="287"/>
                    </a:cubicBezTo>
                    <a:cubicBezTo>
                      <a:pt x="177" y="288"/>
                      <a:pt x="177" y="288"/>
                      <a:pt x="178" y="289"/>
                    </a:cubicBezTo>
                    <a:cubicBezTo>
                      <a:pt x="176" y="289"/>
                      <a:pt x="176" y="289"/>
                      <a:pt x="176" y="291"/>
                    </a:cubicBezTo>
                    <a:cubicBezTo>
                      <a:pt x="176" y="291"/>
                      <a:pt x="176" y="291"/>
                      <a:pt x="176" y="291"/>
                    </a:cubicBezTo>
                    <a:cubicBezTo>
                      <a:pt x="176" y="291"/>
                      <a:pt x="175" y="291"/>
                      <a:pt x="175" y="291"/>
                    </a:cubicBezTo>
                    <a:cubicBezTo>
                      <a:pt x="173" y="291"/>
                      <a:pt x="172" y="293"/>
                      <a:pt x="172" y="294"/>
                    </a:cubicBezTo>
                    <a:cubicBezTo>
                      <a:pt x="171" y="296"/>
                      <a:pt x="172" y="296"/>
                      <a:pt x="173" y="296"/>
                    </a:cubicBezTo>
                    <a:cubicBezTo>
                      <a:pt x="174" y="296"/>
                      <a:pt x="175" y="296"/>
                      <a:pt x="176" y="296"/>
                    </a:cubicBezTo>
                    <a:cubicBezTo>
                      <a:pt x="176" y="296"/>
                      <a:pt x="176" y="297"/>
                      <a:pt x="175" y="297"/>
                    </a:cubicBezTo>
                    <a:cubicBezTo>
                      <a:pt x="173" y="297"/>
                      <a:pt x="173" y="297"/>
                      <a:pt x="174" y="299"/>
                    </a:cubicBezTo>
                    <a:cubicBezTo>
                      <a:pt x="175" y="298"/>
                      <a:pt x="175" y="298"/>
                      <a:pt x="176" y="298"/>
                    </a:cubicBezTo>
                    <a:cubicBezTo>
                      <a:pt x="175" y="299"/>
                      <a:pt x="174" y="300"/>
                      <a:pt x="174" y="301"/>
                    </a:cubicBezTo>
                    <a:cubicBezTo>
                      <a:pt x="173" y="304"/>
                      <a:pt x="172" y="306"/>
                      <a:pt x="171" y="309"/>
                    </a:cubicBezTo>
                    <a:cubicBezTo>
                      <a:pt x="171" y="310"/>
                      <a:pt x="171" y="310"/>
                      <a:pt x="170" y="309"/>
                    </a:cubicBezTo>
                    <a:cubicBezTo>
                      <a:pt x="169" y="309"/>
                      <a:pt x="168" y="310"/>
                      <a:pt x="167" y="308"/>
                    </a:cubicBezTo>
                    <a:cubicBezTo>
                      <a:pt x="167" y="308"/>
                      <a:pt x="165" y="310"/>
                      <a:pt x="165" y="311"/>
                    </a:cubicBezTo>
                    <a:cubicBezTo>
                      <a:pt x="165" y="314"/>
                      <a:pt x="165" y="317"/>
                      <a:pt x="165" y="319"/>
                    </a:cubicBezTo>
                    <a:cubicBezTo>
                      <a:pt x="165" y="321"/>
                      <a:pt x="168" y="323"/>
                      <a:pt x="169" y="323"/>
                    </a:cubicBezTo>
                    <a:close/>
                    <a:moveTo>
                      <a:pt x="221" y="358"/>
                    </a:moveTo>
                    <a:cubicBezTo>
                      <a:pt x="222" y="358"/>
                      <a:pt x="223" y="359"/>
                      <a:pt x="224" y="359"/>
                    </a:cubicBezTo>
                    <a:cubicBezTo>
                      <a:pt x="225" y="359"/>
                      <a:pt x="226" y="358"/>
                      <a:pt x="226" y="356"/>
                    </a:cubicBezTo>
                    <a:cubicBezTo>
                      <a:pt x="225" y="354"/>
                      <a:pt x="224" y="352"/>
                      <a:pt x="223" y="351"/>
                    </a:cubicBezTo>
                    <a:cubicBezTo>
                      <a:pt x="220" y="349"/>
                      <a:pt x="219" y="347"/>
                      <a:pt x="217" y="345"/>
                    </a:cubicBezTo>
                    <a:cubicBezTo>
                      <a:pt x="216" y="344"/>
                      <a:pt x="216" y="343"/>
                      <a:pt x="214" y="344"/>
                    </a:cubicBezTo>
                    <a:cubicBezTo>
                      <a:pt x="213" y="345"/>
                      <a:pt x="213" y="346"/>
                      <a:pt x="214" y="347"/>
                    </a:cubicBezTo>
                    <a:cubicBezTo>
                      <a:pt x="214" y="348"/>
                      <a:pt x="214" y="348"/>
                      <a:pt x="214" y="348"/>
                    </a:cubicBezTo>
                    <a:cubicBezTo>
                      <a:pt x="214" y="348"/>
                      <a:pt x="213" y="348"/>
                      <a:pt x="212" y="348"/>
                    </a:cubicBezTo>
                    <a:cubicBezTo>
                      <a:pt x="213" y="349"/>
                      <a:pt x="213" y="350"/>
                      <a:pt x="213" y="351"/>
                    </a:cubicBezTo>
                    <a:cubicBezTo>
                      <a:pt x="214" y="353"/>
                      <a:pt x="216" y="355"/>
                      <a:pt x="218" y="355"/>
                    </a:cubicBezTo>
                    <a:cubicBezTo>
                      <a:pt x="219" y="355"/>
                      <a:pt x="221" y="355"/>
                      <a:pt x="220" y="357"/>
                    </a:cubicBezTo>
                    <a:cubicBezTo>
                      <a:pt x="220" y="358"/>
                      <a:pt x="220" y="358"/>
                      <a:pt x="221" y="358"/>
                    </a:cubicBezTo>
                    <a:close/>
                    <a:moveTo>
                      <a:pt x="290" y="289"/>
                    </a:moveTo>
                    <a:cubicBezTo>
                      <a:pt x="291" y="288"/>
                      <a:pt x="291" y="287"/>
                      <a:pt x="292" y="288"/>
                    </a:cubicBezTo>
                    <a:cubicBezTo>
                      <a:pt x="292" y="289"/>
                      <a:pt x="293" y="289"/>
                      <a:pt x="294" y="288"/>
                    </a:cubicBezTo>
                    <a:cubicBezTo>
                      <a:pt x="294" y="287"/>
                      <a:pt x="294" y="287"/>
                      <a:pt x="295" y="287"/>
                    </a:cubicBezTo>
                    <a:cubicBezTo>
                      <a:pt x="297" y="286"/>
                      <a:pt x="298" y="286"/>
                      <a:pt x="300" y="285"/>
                    </a:cubicBezTo>
                    <a:cubicBezTo>
                      <a:pt x="301" y="285"/>
                      <a:pt x="302" y="285"/>
                      <a:pt x="301" y="284"/>
                    </a:cubicBezTo>
                    <a:cubicBezTo>
                      <a:pt x="301" y="282"/>
                      <a:pt x="299" y="282"/>
                      <a:pt x="299" y="280"/>
                    </a:cubicBezTo>
                    <a:cubicBezTo>
                      <a:pt x="298" y="278"/>
                      <a:pt x="297" y="277"/>
                      <a:pt x="295" y="278"/>
                    </a:cubicBezTo>
                    <a:cubicBezTo>
                      <a:pt x="292" y="278"/>
                      <a:pt x="290" y="279"/>
                      <a:pt x="290" y="282"/>
                    </a:cubicBezTo>
                    <a:cubicBezTo>
                      <a:pt x="290" y="284"/>
                      <a:pt x="290" y="286"/>
                      <a:pt x="290" y="289"/>
                    </a:cubicBezTo>
                    <a:close/>
                    <a:moveTo>
                      <a:pt x="145" y="377"/>
                    </a:moveTo>
                    <a:cubicBezTo>
                      <a:pt x="146" y="377"/>
                      <a:pt x="146" y="378"/>
                      <a:pt x="148" y="377"/>
                    </a:cubicBezTo>
                    <a:cubicBezTo>
                      <a:pt x="149" y="376"/>
                      <a:pt x="150" y="376"/>
                      <a:pt x="152" y="375"/>
                    </a:cubicBezTo>
                    <a:cubicBezTo>
                      <a:pt x="152" y="375"/>
                      <a:pt x="153" y="374"/>
                      <a:pt x="153" y="373"/>
                    </a:cubicBezTo>
                    <a:cubicBezTo>
                      <a:pt x="154" y="373"/>
                      <a:pt x="154" y="372"/>
                      <a:pt x="154" y="371"/>
                    </a:cubicBezTo>
                    <a:cubicBezTo>
                      <a:pt x="156" y="371"/>
                      <a:pt x="156" y="369"/>
                      <a:pt x="156" y="369"/>
                    </a:cubicBezTo>
                    <a:cubicBezTo>
                      <a:pt x="156" y="367"/>
                      <a:pt x="156" y="366"/>
                      <a:pt x="155" y="366"/>
                    </a:cubicBezTo>
                    <a:cubicBezTo>
                      <a:pt x="153" y="365"/>
                      <a:pt x="152" y="364"/>
                      <a:pt x="150" y="363"/>
                    </a:cubicBezTo>
                    <a:cubicBezTo>
                      <a:pt x="149" y="362"/>
                      <a:pt x="148" y="362"/>
                      <a:pt x="147" y="363"/>
                    </a:cubicBezTo>
                    <a:cubicBezTo>
                      <a:pt x="145" y="365"/>
                      <a:pt x="143" y="367"/>
                      <a:pt x="143" y="369"/>
                    </a:cubicBezTo>
                    <a:cubicBezTo>
                      <a:pt x="143" y="372"/>
                      <a:pt x="142" y="375"/>
                      <a:pt x="145" y="377"/>
                    </a:cubicBezTo>
                    <a:close/>
                    <a:moveTo>
                      <a:pt x="350" y="294"/>
                    </a:moveTo>
                    <a:cubicBezTo>
                      <a:pt x="351" y="295"/>
                      <a:pt x="351" y="295"/>
                      <a:pt x="352" y="295"/>
                    </a:cubicBezTo>
                    <a:cubicBezTo>
                      <a:pt x="353" y="295"/>
                      <a:pt x="355" y="295"/>
                      <a:pt x="355" y="294"/>
                    </a:cubicBezTo>
                    <a:cubicBezTo>
                      <a:pt x="354" y="292"/>
                      <a:pt x="355" y="291"/>
                      <a:pt x="354" y="289"/>
                    </a:cubicBezTo>
                    <a:cubicBezTo>
                      <a:pt x="354" y="288"/>
                      <a:pt x="353" y="287"/>
                      <a:pt x="352" y="287"/>
                    </a:cubicBezTo>
                    <a:cubicBezTo>
                      <a:pt x="351" y="287"/>
                      <a:pt x="351" y="288"/>
                      <a:pt x="351" y="289"/>
                    </a:cubicBezTo>
                    <a:cubicBezTo>
                      <a:pt x="351" y="289"/>
                      <a:pt x="350" y="290"/>
                      <a:pt x="350" y="290"/>
                    </a:cubicBezTo>
                    <a:cubicBezTo>
                      <a:pt x="348" y="292"/>
                      <a:pt x="348" y="293"/>
                      <a:pt x="350" y="294"/>
                    </a:cubicBezTo>
                    <a:close/>
                    <a:moveTo>
                      <a:pt x="175" y="327"/>
                    </a:moveTo>
                    <a:cubicBezTo>
                      <a:pt x="174" y="325"/>
                      <a:pt x="173" y="324"/>
                      <a:pt x="171" y="325"/>
                    </a:cubicBezTo>
                    <a:cubicBezTo>
                      <a:pt x="171" y="326"/>
                      <a:pt x="170" y="326"/>
                      <a:pt x="170" y="327"/>
                    </a:cubicBezTo>
                    <a:cubicBezTo>
                      <a:pt x="170" y="327"/>
                      <a:pt x="171" y="328"/>
                      <a:pt x="172" y="328"/>
                    </a:cubicBezTo>
                    <a:cubicBezTo>
                      <a:pt x="173" y="328"/>
                      <a:pt x="173" y="328"/>
                      <a:pt x="173" y="329"/>
                    </a:cubicBezTo>
                    <a:cubicBezTo>
                      <a:pt x="174" y="331"/>
                      <a:pt x="175" y="332"/>
                      <a:pt x="176" y="333"/>
                    </a:cubicBezTo>
                    <a:cubicBezTo>
                      <a:pt x="177" y="332"/>
                      <a:pt x="175" y="332"/>
                      <a:pt x="176" y="331"/>
                    </a:cubicBezTo>
                    <a:cubicBezTo>
                      <a:pt x="177" y="330"/>
                      <a:pt x="177" y="328"/>
                      <a:pt x="175" y="327"/>
                    </a:cubicBezTo>
                    <a:close/>
                    <a:moveTo>
                      <a:pt x="375" y="213"/>
                    </a:moveTo>
                    <a:cubicBezTo>
                      <a:pt x="374" y="213"/>
                      <a:pt x="374" y="213"/>
                      <a:pt x="374" y="214"/>
                    </a:cubicBezTo>
                    <a:cubicBezTo>
                      <a:pt x="374" y="214"/>
                      <a:pt x="374" y="215"/>
                      <a:pt x="375" y="215"/>
                    </a:cubicBezTo>
                    <a:cubicBezTo>
                      <a:pt x="376" y="214"/>
                      <a:pt x="378" y="215"/>
                      <a:pt x="379" y="215"/>
                    </a:cubicBezTo>
                    <a:cubicBezTo>
                      <a:pt x="380" y="214"/>
                      <a:pt x="380" y="213"/>
                      <a:pt x="378" y="213"/>
                    </a:cubicBezTo>
                    <a:cubicBezTo>
                      <a:pt x="377" y="213"/>
                      <a:pt x="376" y="213"/>
                      <a:pt x="376" y="212"/>
                    </a:cubicBezTo>
                    <a:cubicBezTo>
                      <a:pt x="376" y="213"/>
                      <a:pt x="375" y="213"/>
                      <a:pt x="375" y="213"/>
                    </a:cubicBezTo>
                    <a:close/>
                    <a:moveTo>
                      <a:pt x="330" y="284"/>
                    </a:moveTo>
                    <a:cubicBezTo>
                      <a:pt x="330" y="285"/>
                      <a:pt x="331" y="285"/>
                      <a:pt x="331" y="285"/>
                    </a:cubicBezTo>
                    <a:cubicBezTo>
                      <a:pt x="332" y="286"/>
                      <a:pt x="333" y="286"/>
                      <a:pt x="334" y="286"/>
                    </a:cubicBezTo>
                    <a:cubicBezTo>
                      <a:pt x="334" y="287"/>
                      <a:pt x="335" y="286"/>
                      <a:pt x="335" y="286"/>
                    </a:cubicBezTo>
                    <a:cubicBezTo>
                      <a:pt x="335" y="285"/>
                      <a:pt x="335" y="285"/>
                      <a:pt x="335" y="284"/>
                    </a:cubicBezTo>
                    <a:cubicBezTo>
                      <a:pt x="334" y="284"/>
                      <a:pt x="333" y="283"/>
                      <a:pt x="332" y="284"/>
                    </a:cubicBezTo>
                    <a:cubicBezTo>
                      <a:pt x="331" y="284"/>
                      <a:pt x="330" y="283"/>
                      <a:pt x="330" y="284"/>
                    </a:cubicBezTo>
                    <a:close/>
                    <a:moveTo>
                      <a:pt x="370" y="236"/>
                    </a:moveTo>
                    <a:cubicBezTo>
                      <a:pt x="371" y="236"/>
                      <a:pt x="371" y="237"/>
                      <a:pt x="372" y="237"/>
                    </a:cubicBezTo>
                    <a:cubicBezTo>
                      <a:pt x="373" y="237"/>
                      <a:pt x="373" y="236"/>
                      <a:pt x="373" y="235"/>
                    </a:cubicBezTo>
                    <a:cubicBezTo>
                      <a:pt x="373" y="235"/>
                      <a:pt x="373" y="234"/>
                      <a:pt x="373" y="234"/>
                    </a:cubicBezTo>
                    <a:cubicBezTo>
                      <a:pt x="372" y="233"/>
                      <a:pt x="373" y="232"/>
                      <a:pt x="373" y="231"/>
                    </a:cubicBezTo>
                    <a:cubicBezTo>
                      <a:pt x="374" y="231"/>
                      <a:pt x="374" y="231"/>
                      <a:pt x="374" y="231"/>
                    </a:cubicBezTo>
                    <a:cubicBezTo>
                      <a:pt x="373" y="229"/>
                      <a:pt x="373" y="227"/>
                      <a:pt x="373" y="226"/>
                    </a:cubicBezTo>
                    <a:cubicBezTo>
                      <a:pt x="373" y="225"/>
                      <a:pt x="373" y="225"/>
                      <a:pt x="372" y="225"/>
                    </a:cubicBezTo>
                    <a:cubicBezTo>
                      <a:pt x="370" y="226"/>
                      <a:pt x="369" y="229"/>
                      <a:pt x="369" y="231"/>
                    </a:cubicBezTo>
                    <a:cubicBezTo>
                      <a:pt x="369" y="232"/>
                      <a:pt x="369" y="233"/>
                      <a:pt x="369" y="233"/>
                    </a:cubicBezTo>
                    <a:cubicBezTo>
                      <a:pt x="369" y="234"/>
                      <a:pt x="370" y="235"/>
                      <a:pt x="370" y="236"/>
                    </a:cubicBezTo>
                    <a:close/>
                    <a:moveTo>
                      <a:pt x="370" y="215"/>
                    </a:moveTo>
                    <a:cubicBezTo>
                      <a:pt x="371" y="216"/>
                      <a:pt x="372" y="217"/>
                      <a:pt x="375" y="216"/>
                    </a:cubicBezTo>
                    <a:cubicBezTo>
                      <a:pt x="373" y="215"/>
                      <a:pt x="371" y="215"/>
                      <a:pt x="371" y="213"/>
                    </a:cubicBezTo>
                    <a:cubicBezTo>
                      <a:pt x="371" y="213"/>
                      <a:pt x="371" y="213"/>
                      <a:pt x="371" y="213"/>
                    </a:cubicBezTo>
                    <a:cubicBezTo>
                      <a:pt x="370" y="213"/>
                      <a:pt x="370" y="214"/>
                      <a:pt x="369" y="214"/>
                    </a:cubicBezTo>
                    <a:cubicBezTo>
                      <a:pt x="369" y="215"/>
                      <a:pt x="369" y="215"/>
                      <a:pt x="370" y="215"/>
                    </a:cubicBezTo>
                    <a:close/>
                    <a:moveTo>
                      <a:pt x="271" y="365"/>
                    </a:moveTo>
                    <a:cubicBezTo>
                      <a:pt x="271" y="364"/>
                      <a:pt x="272" y="363"/>
                      <a:pt x="272" y="362"/>
                    </a:cubicBezTo>
                    <a:cubicBezTo>
                      <a:pt x="272" y="362"/>
                      <a:pt x="272" y="361"/>
                      <a:pt x="272" y="361"/>
                    </a:cubicBezTo>
                    <a:cubicBezTo>
                      <a:pt x="271" y="361"/>
                      <a:pt x="271" y="361"/>
                      <a:pt x="271" y="362"/>
                    </a:cubicBezTo>
                    <a:cubicBezTo>
                      <a:pt x="270" y="362"/>
                      <a:pt x="270" y="363"/>
                      <a:pt x="270" y="364"/>
                    </a:cubicBezTo>
                    <a:cubicBezTo>
                      <a:pt x="269" y="364"/>
                      <a:pt x="270" y="365"/>
                      <a:pt x="270" y="365"/>
                    </a:cubicBezTo>
                    <a:cubicBezTo>
                      <a:pt x="270" y="365"/>
                      <a:pt x="271" y="365"/>
                      <a:pt x="271" y="365"/>
                    </a:cubicBezTo>
                    <a:close/>
                    <a:moveTo>
                      <a:pt x="397" y="253"/>
                    </a:moveTo>
                    <a:cubicBezTo>
                      <a:pt x="398" y="253"/>
                      <a:pt x="398" y="253"/>
                      <a:pt x="398" y="253"/>
                    </a:cubicBezTo>
                    <a:cubicBezTo>
                      <a:pt x="398" y="252"/>
                      <a:pt x="399" y="252"/>
                      <a:pt x="400" y="252"/>
                    </a:cubicBezTo>
                    <a:cubicBezTo>
                      <a:pt x="400" y="251"/>
                      <a:pt x="399" y="251"/>
                      <a:pt x="399" y="251"/>
                    </a:cubicBezTo>
                    <a:cubicBezTo>
                      <a:pt x="399" y="250"/>
                      <a:pt x="398" y="250"/>
                      <a:pt x="398" y="250"/>
                    </a:cubicBezTo>
                    <a:cubicBezTo>
                      <a:pt x="397" y="250"/>
                      <a:pt x="397" y="251"/>
                      <a:pt x="397" y="252"/>
                    </a:cubicBezTo>
                    <a:cubicBezTo>
                      <a:pt x="397" y="252"/>
                      <a:pt x="397" y="253"/>
                      <a:pt x="397" y="253"/>
                    </a:cubicBezTo>
                    <a:close/>
                    <a:moveTo>
                      <a:pt x="379" y="339"/>
                    </a:moveTo>
                    <a:cubicBezTo>
                      <a:pt x="379" y="341"/>
                      <a:pt x="379" y="342"/>
                      <a:pt x="379" y="344"/>
                    </a:cubicBezTo>
                    <a:cubicBezTo>
                      <a:pt x="379" y="344"/>
                      <a:pt x="379" y="345"/>
                      <a:pt x="379" y="344"/>
                    </a:cubicBezTo>
                    <a:cubicBezTo>
                      <a:pt x="380" y="344"/>
                      <a:pt x="380" y="340"/>
                      <a:pt x="379" y="339"/>
                    </a:cubicBezTo>
                    <a:cubicBezTo>
                      <a:pt x="379" y="339"/>
                      <a:pt x="379" y="339"/>
                      <a:pt x="379" y="339"/>
                    </a:cubicBezTo>
                    <a:close/>
                    <a:moveTo>
                      <a:pt x="394" y="250"/>
                    </a:moveTo>
                    <a:cubicBezTo>
                      <a:pt x="393" y="250"/>
                      <a:pt x="393" y="251"/>
                      <a:pt x="393" y="252"/>
                    </a:cubicBezTo>
                    <a:cubicBezTo>
                      <a:pt x="393" y="253"/>
                      <a:pt x="393" y="253"/>
                      <a:pt x="394" y="253"/>
                    </a:cubicBezTo>
                    <a:cubicBezTo>
                      <a:pt x="395" y="253"/>
                      <a:pt x="395" y="252"/>
                      <a:pt x="396" y="252"/>
                    </a:cubicBezTo>
                    <a:cubicBezTo>
                      <a:pt x="395" y="251"/>
                      <a:pt x="395" y="251"/>
                      <a:pt x="394" y="250"/>
                    </a:cubicBezTo>
                    <a:close/>
                    <a:moveTo>
                      <a:pt x="354" y="284"/>
                    </a:moveTo>
                    <a:cubicBezTo>
                      <a:pt x="353" y="282"/>
                      <a:pt x="352" y="282"/>
                      <a:pt x="351" y="282"/>
                    </a:cubicBezTo>
                    <a:cubicBezTo>
                      <a:pt x="350" y="282"/>
                      <a:pt x="350" y="283"/>
                      <a:pt x="350" y="284"/>
                    </a:cubicBezTo>
                    <a:cubicBezTo>
                      <a:pt x="351" y="283"/>
                      <a:pt x="352" y="284"/>
                      <a:pt x="354" y="284"/>
                    </a:cubicBezTo>
                    <a:close/>
                    <a:moveTo>
                      <a:pt x="328" y="278"/>
                    </a:moveTo>
                    <a:cubicBezTo>
                      <a:pt x="330" y="279"/>
                      <a:pt x="330" y="278"/>
                      <a:pt x="330" y="277"/>
                    </a:cubicBezTo>
                    <a:cubicBezTo>
                      <a:pt x="329" y="276"/>
                      <a:pt x="328" y="276"/>
                      <a:pt x="328" y="278"/>
                    </a:cubicBezTo>
                    <a:cubicBezTo>
                      <a:pt x="328" y="278"/>
                      <a:pt x="328" y="278"/>
                      <a:pt x="328" y="278"/>
                    </a:cubicBezTo>
                    <a:close/>
                    <a:moveTo>
                      <a:pt x="374" y="262"/>
                    </a:moveTo>
                    <a:cubicBezTo>
                      <a:pt x="374" y="263"/>
                      <a:pt x="375" y="263"/>
                      <a:pt x="376" y="263"/>
                    </a:cubicBezTo>
                    <a:cubicBezTo>
                      <a:pt x="376" y="263"/>
                      <a:pt x="377" y="263"/>
                      <a:pt x="377" y="263"/>
                    </a:cubicBezTo>
                    <a:cubicBezTo>
                      <a:pt x="377" y="262"/>
                      <a:pt x="376" y="261"/>
                      <a:pt x="375" y="261"/>
                    </a:cubicBezTo>
                    <a:cubicBezTo>
                      <a:pt x="375" y="261"/>
                      <a:pt x="375" y="262"/>
                      <a:pt x="374" y="262"/>
                    </a:cubicBezTo>
                    <a:close/>
                    <a:moveTo>
                      <a:pt x="222" y="210"/>
                    </a:moveTo>
                    <a:cubicBezTo>
                      <a:pt x="223" y="210"/>
                      <a:pt x="223" y="210"/>
                      <a:pt x="224" y="210"/>
                    </a:cubicBezTo>
                    <a:cubicBezTo>
                      <a:pt x="224" y="209"/>
                      <a:pt x="225" y="209"/>
                      <a:pt x="225" y="208"/>
                    </a:cubicBezTo>
                    <a:cubicBezTo>
                      <a:pt x="224" y="208"/>
                      <a:pt x="224" y="208"/>
                      <a:pt x="223" y="208"/>
                    </a:cubicBezTo>
                    <a:cubicBezTo>
                      <a:pt x="223" y="208"/>
                      <a:pt x="222" y="209"/>
                      <a:pt x="222" y="209"/>
                    </a:cubicBezTo>
                    <a:cubicBezTo>
                      <a:pt x="222" y="210"/>
                      <a:pt x="222" y="210"/>
                      <a:pt x="222" y="210"/>
                    </a:cubicBezTo>
                    <a:close/>
                    <a:moveTo>
                      <a:pt x="354" y="252"/>
                    </a:moveTo>
                    <a:cubicBezTo>
                      <a:pt x="355" y="252"/>
                      <a:pt x="355" y="252"/>
                      <a:pt x="355" y="251"/>
                    </a:cubicBezTo>
                    <a:cubicBezTo>
                      <a:pt x="355" y="250"/>
                      <a:pt x="355" y="250"/>
                      <a:pt x="354" y="250"/>
                    </a:cubicBezTo>
                    <a:cubicBezTo>
                      <a:pt x="353" y="250"/>
                      <a:pt x="353" y="250"/>
                      <a:pt x="353" y="250"/>
                    </a:cubicBezTo>
                    <a:cubicBezTo>
                      <a:pt x="353" y="251"/>
                      <a:pt x="353" y="252"/>
                      <a:pt x="354" y="252"/>
                    </a:cubicBezTo>
                    <a:close/>
                    <a:moveTo>
                      <a:pt x="379" y="263"/>
                    </a:moveTo>
                    <a:cubicBezTo>
                      <a:pt x="380" y="263"/>
                      <a:pt x="381" y="263"/>
                      <a:pt x="382" y="262"/>
                    </a:cubicBezTo>
                    <a:cubicBezTo>
                      <a:pt x="380" y="262"/>
                      <a:pt x="379" y="261"/>
                      <a:pt x="379" y="262"/>
                    </a:cubicBezTo>
                    <a:cubicBezTo>
                      <a:pt x="378" y="262"/>
                      <a:pt x="378" y="262"/>
                      <a:pt x="379" y="263"/>
                    </a:cubicBezTo>
                    <a:close/>
                    <a:moveTo>
                      <a:pt x="396" y="245"/>
                    </a:moveTo>
                    <a:cubicBezTo>
                      <a:pt x="395" y="245"/>
                      <a:pt x="394" y="245"/>
                      <a:pt x="393" y="246"/>
                    </a:cubicBezTo>
                    <a:cubicBezTo>
                      <a:pt x="394" y="246"/>
                      <a:pt x="394" y="246"/>
                      <a:pt x="394" y="246"/>
                    </a:cubicBezTo>
                    <a:cubicBezTo>
                      <a:pt x="396" y="247"/>
                      <a:pt x="396" y="246"/>
                      <a:pt x="396" y="245"/>
                    </a:cubicBezTo>
                    <a:close/>
                    <a:moveTo>
                      <a:pt x="380" y="339"/>
                    </a:moveTo>
                    <a:cubicBezTo>
                      <a:pt x="380" y="339"/>
                      <a:pt x="381" y="339"/>
                      <a:pt x="381" y="339"/>
                    </a:cubicBezTo>
                    <a:cubicBezTo>
                      <a:pt x="381" y="337"/>
                      <a:pt x="380" y="337"/>
                      <a:pt x="380" y="337"/>
                    </a:cubicBezTo>
                    <a:cubicBezTo>
                      <a:pt x="380" y="337"/>
                      <a:pt x="379" y="339"/>
                      <a:pt x="380" y="339"/>
                    </a:cubicBezTo>
                    <a:close/>
                    <a:moveTo>
                      <a:pt x="300" y="286"/>
                    </a:moveTo>
                    <a:cubicBezTo>
                      <a:pt x="301" y="287"/>
                      <a:pt x="302" y="288"/>
                      <a:pt x="302" y="289"/>
                    </a:cubicBezTo>
                    <a:cubicBezTo>
                      <a:pt x="302" y="286"/>
                      <a:pt x="302" y="286"/>
                      <a:pt x="300" y="286"/>
                    </a:cubicBezTo>
                    <a:close/>
                    <a:moveTo>
                      <a:pt x="400" y="264"/>
                    </a:moveTo>
                    <a:cubicBezTo>
                      <a:pt x="400" y="264"/>
                      <a:pt x="401" y="264"/>
                      <a:pt x="401" y="264"/>
                    </a:cubicBezTo>
                    <a:cubicBezTo>
                      <a:pt x="402" y="263"/>
                      <a:pt x="401" y="263"/>
                      <a:pt x="401" y="262"/>
                    </a:cubicBezTo>
                    <a:cubicBezTo>
                      <a:pt x="400" y="262"/>
                      <a:pt x="400" y="263"/>
                      <a:pt x="400" y="264"/>
                    </a:cubicBezTo>
                    <a:close/>
                    <a:moveTo>
                      <a:pt x="217" y="369"/>
                    </a:moveTo>
                    <a:cubicBezTo>
                      <a:pt x="218" y="367"/>
                      <a:pt x="217" y="367"/>
                      <a:pt x="216" y="367"/>
                    </a:cubicBezTo>
                    <a:cubicBezTo>
                      <a:pt x="217" y="367"/>
                      <a:pt x="217" y="368"/>
                      <a:pt x="217" y="369"/>
                    </a:cubicBezTo>
                    <a:close/>
                    <a:moveTo>
                      <a:pt x="390" y="252"/>
                    </a:moveTo>
                    <a:cubicBezTo>
                      <a:pt x="389" y="252"/>
                      <a:pt x="389" y="253"/>
                      <a:pt x="389" y="254"/>
                    </a:cubicBezTo>
                    <a:cubicBezTo>
                      <a:pt x="390" y="253"/>
                      <a:pt x="390" y="253"/>
                      <a:pt x="390" y="252"/>
                    </a:cubicBezTo>
                    <a:close/>
                    <a:moveTo>
                      <a:pt x="404" y="266"/>
                    </a:moveTo>
                    <a:cubicBezTo>
                      <a:pt x="404" y="266"/>
                      <a:pt x="404" y="266"/>
                      <a:pt x="404" y="266"/>
                    </a:cubicBezTo>
                    <a:cubicBezTo>
                      <a:pt x="403" y="266"/>
                      <a:pt x="403" y="266"/>
                      <a:pt x="403" y="266"/>
                    </a:cubicBezTo>
                    <a:cubicBezTo>
                      <a:pt x="403" y="267"/>
                      <a:pt x="403" y="267"/>
                      <a:pt x="403" y="267"/>
                    </a:cubicBezTo>
                    <a:cubicBezTo>
                      <a:pt x="404" y="267"/>
                      <a:pt x="404" y="267"/>
                      <a:pt x="404" y="266"/>
                    </a:cubicBezTo>
                    <a:close/>
                    <a:moveTo>
                      <a:pt x="393" y="254"/>
                    </a:moveTo>
                    <a:cubicBezTo>
                      <a:pt x="394" y="255"/>
                      <a:pt x="394" y="255"/>
                      <a:pt x="395" y="255"/>
                    </a:cubicBezTo>
                    <a:cubicBezTo>
                      <a:pt x="395" y="254"/>
                      <a:pt x="394" y="254"/>
                      <a:pt x="393" y="254"/>
                    </a:cubicBezTo>
                    <a:close/>
                    <a:moveTo>
                      <a:pt x="161" y="383"/>
                    </a:moveTo>
                    <a:cubicBezTo>
                      <a:pt x="162" y="382"/>
                      <a:pt x="163" y="382"/>
                      <a:pt x="164" y="382"/>
                    </a:cubicBezTo>
                    <a:cubicBezTo>
                      <a:pt x="163" y="382"/>
                      <a:pt x="162" y="381"/>
                      <a:pt x="161" y="383"/>
                    </a:cubicBezTo>
                    <a:close/>
                    <a:moveTo>
                      <a:pt x="387" y="265"/>
                    </a:moveTo>
                    <a:cubicBezTo>
                      <a:pt x="386" y="264"/>
                      <a:pt x="386" y="264"/>
                      <a:pt x="385" y="265"/>
                    </a:cubicBezTo>
                    <a:cubicBezTo>
                      <a:pt x="386" y="265"/>
                      <a:pt x="386" y="265"/>
                      <a:pt x="387" y="265"/>
                    </a:cubicBezTo>
                    <a:close/>
                    <a:moveTo>
                      <a:pt x="202" y="342"/>
                    </a:moveTo>
                    <a:cubicBezTo>
                      <a:pt x="202" y="342"/>
                      <a:pt x="202" y="342"/>
                      <a:pt x="202" y="342"/>
                    </a:cubicBezTo>
                    <a:cubicBezTo>
                      <a:pt x="203" y="342"/>
                      <a:pt x="202" y="342"/>
                      <a:pt x="202" y="341"/>
                    </a:cubicBezTo>
                    <a:cubicBezTo>
                      <a:pt x="202" y="341"/>
                      <a:pt x="201" y="342"/>
                      <a:pt x="202" y="342"/>
                    </a:cubicBezTo>
                    <a:close/>
                    <a:moveTo>
                      <a:pt x="269" y="361"/>
                    </a:moveTo>
                    <a:cubicBezTo>
                      <a:pt x="269" y="362"/>
                      <a:pt x="269" y="362"/>
                      <a:pt x="269" y="363"/>
                    </a:cubicBezTo>
                    <a:cubicBezTo>
                      <a:pt x="269" y="362"/>
                      <a:pt x="270" y="362"/>
                      <a:pt x="269" y="361"/>
                    </a:cubicBezTo>
                    <a:close/>
                    <a:moveTo>
                      <a:pt x="398" y="245"/>
                    </a:moveTo>
                    <a:cubicBezTo>
                      <a:pt x="398" y="244"/>
                      <a:pt x="398" y="244"/>
                      <a:pt x="397" y="243"/>
                    </a:cubicBezTo>
                    <a:cubicBezTo>
                      <a:pt x="397" y="244"/>
                      <a:pt x="397" y="244"/>
                      <a:pt x="398" y="245"/>
                    </a:cubicBezTo>
                    <a:close/>
                    <a:moveTo>
                      <a:pt x="395" y="261"/>
                    </a:moveTo>
                    <a:cubicBezTo>
                      <a:pt x="395" y="261"/>
                      <a:pt x="395" y="261"/>
                      <a:pt x="396" y="261"/>
                    </a:cubicBezTo>
                    <a:cubicBezTo>
                      <a:pt x="396" y="261"/>
                      <a:pt x="396" y="261"/>
                      <a:pt x="396" y="261"/>
                    </a:cubicBezTo>
                    <a:cubicBezTo>
                      <a:pt x="396" y="261"/>
                      <a:pt x="396" y="261"/>
                      <a:pt x="396" y="261"/>
                    </a:cubicBezTo>
                    <a:cubicBezTo>
                      <a:pt x="396" y="261"/>
                      <a:pt x="395" y="261"/>
                      <a:pt x="395" y="261"/>
                    </a:cubicBezTo>
                    <a:close/>
                    <a:moveTo>
                      <a:pt x="332" y="277"/>
                    </a:moveTo>
                    <a:cubicBezTo>
                      <a:pt x="332" y="277"/>
                      <a:pt x="332" y="277"/>
                      <a:pt x="332" y="277"/>
                    </a:cubicBezTo>
                    <a:cubicBezTo>
                      <a:pt x="332" y="277"/>
                      <a:pt x="332" y="277"/>
                      <a:pt x="332" y="277"/>
                    </a:cubicBezTo>
                    <a:cubicBezTo>
                      <a:pt x="332" y="276"/>
                      <a:pt x="331" y="277"/>
                      <a:pt x="331" y="277"/>
                    </a:cubicBezTo>
                    <a:cubicBezTo>
                      <a:pt x="332" y="277"/>
                      <a:pt x="332" y="277"/>
                      <a:pt x="332" y="277"/>
                    </a:cubicBezTo>
                    <a:close/>
                    <a:moveTo>
                      <a:pt x="400" y="266"/>
                    </a:moveTo>
                    <a:cubicBezTo>
                      <a:pt x="401" y="266"/>
                      <a:pt x="401" y="267"/>
                      <a:pt x="401" y="267"/>
                    </a:cubicBezTo>
                    <a:cubicBezTo>
                      <a:pt x="401" y="267"/>
                      <a:pt x="401" y="267"/>
                      <a:pt x="401" y="267"/>
                    </a:cubicBezTo>
                    <a:cubicBezTo>
                      <a:pt x="401" y="266"/>
                      <a:pt x="401" y="266"/>
                      <a:pt x="401" y="266"/>
                    </a:cubicBezTo>
                    <a:cubicBezTo>
                      <a:pt x="401" y="266"/>
                      <a:pt x="400" y="266"/>
                      <a:pt x="400" y="266"/>
                    </a:cubicBezTo>
                    <a:close/>
                    <a:moveTo>
                      <a:pt x="184" y="385"/>
                    </a:moveTo>
                    <a:cubicBezTo>
                      <a:pt x="184" y="385"/>
                      <a:pt x="183" y="385"/>
                      <a:pt x="183" y="385"/>
                    </a:cubicBezTo>
                    <a:cubicBezTo>
                      <a:pt x="183" y="386"/>
                      <a:pt x="184" y="386"/>
                      <a:pt x="184" y="386"/>
                    </a:cubicBezTo>
                    <a:cubicBezTo>
                      <a:pt x="184" y="385"/>
                      <a:pt x="184" y="385"/>
                      <a:pt x="184" y="385"/>
                    </a:cubicBezTo>
                    <a:close/>
                    <a:moveTo>
                      <a:pt x="267" y="333"/>
                    </a:moveTo>
                    <a:cubicBezTo>
                      <a:pt x="267" y="334"/>
                      <a:pt x="267" y="334"/>
                      <a:pt x="267" y="334"/>
                    </a:cubicBezTo>
                    <a:cubicBezTo>
                      <a:pt x="267" y="334"/>
                      <a:pt x="268" y="334"/>
                      <a:pt x="268" y="334"/>
                    </a:cubicBezTo>
                    <a:cubicBezTo>
                      <a:pt x="268" y="333"/>
                      <a:pt x="268" y="333"/>
                      <a:pt x="267" y="333"/>
                    </a:cubicBezTo>
                    <a:cubicBezTo>
                      <a:pt x="267" y="333"/>
                      <a:pt x="267" y="333"/>
                      <a:pt x="267" y="333"/>
                    </a:cubicBezTo>
                    <a:close/>
                    <a:moveTo>
                      <a:pt x="573" y="256"/>
                    </a:moveTo>
                    <a:cubicBezTo>
                      <a:pt x="573" y="256"/>
                      <a:pt x="572" y="256"/>
                      <a:pt x="572" y="256"/>
                    </a:cubicBezTo>
                    <a:cubicBezTo>
                      <a:pt x="572" y="256"/>
                      <a:pt x="572" y="256"/>
                      <a:pt x="571" y="256"/>
                    </a:cubicBezTo>
                    <a:cubicBezTo>
                      <a:pt x="571" y="256"/>
                      <a:pt x="571" y="256"/>
                      <a:pt x="571" y="257"/>
                    </a:cubicBezTo>
                    <a:cubicBezTo>
                      <a:pt x="571" y="257"/>
                      <a:pt x="571" y="258"/>
                      <a:pt x="571" y="258"/>
                    </a:cubicBezTo>
                    <a:cubicBezTo>
                      <a:pt x="573" y="259"/>
                      <a:pt x="574" y="260"/>
                      <a:pt x="575" y="261"/>
                    </a:cubicBezTo>
                    <a:cubicBezTo>
                      <a:pt x="576" y="262"/>
                      <a:pt x="578" y="262"/>
                      <a:pt x="579" y="263"/>
                    </a:cubicBezTo>
                    <a:cubicBezTo>
                      <a:pt x="579" y="263"/>
                      <a:pt x="580" y="263"/>
                      <a:pt x="580" y="263"/>
                    </a:cubicBezTo>
                    <a:cubicBezTo>
                      <a:pt x="580" y="262"/>
                      <a:pt x="580" y="262"/>
                      <a:pt x="580" y="262"/>
                    </a:cubicBezTo>
                    <a:cubicBezTo>
                      <a:pt x="581" y="260"/>
                      <a:pt x="583" y="259"/>
                      <a:pt x="583" y="257"/>
                    </a:cubicBezTo>
                    <a:cubicBezTo>
                      <a:pt x="584" y="256"/>
                      <a:pt x="584" y="254"/>
                      <a:pt x="582" y="253"/>
                    </a:cubicBezTo>
                    <a:cubicBezTo>
                      <a:pt x="582" y="252"/>
                      <a:pt x="581" y="252"/>
                      <a:pt x="581" y="252"/>
                    </a:cubicBezTo>
                    <a:cubicBezTo>
                      <a:pt x="579" y="252"/>
                      <a:pt x="578" y="252"/>
                      <a:pt x="576" y="251"/>
                    </a:cubicBezTo>
                    <a:cubicBezTo>
                      <a:pt x="576" y="251"/>
                      <a:pt x="575" y="251"/>
                      <a:pt x="575" y="252"/>
                    </a:cubicBezTo>
                    <a:cubicBezTo>
                      <a:pt x="575" y="252"/>
                      <a:pt x="574" y="252"/>
                      <a:pt x="574" y="253"/>
                    </a:cubicBezTo>
                    <a:cubicBezTo>
                      <a:pt x="574" y="253"/>
                      <a:pt x="574" y="254"/>
                      <a:pt x="574" y="255"/>
                    </a:cubicBezTo>
                    <a:cubicBezTo>
                      <a:pt x="574" y="255"/>
                      <a:pt x="574" y="256"/>
                      <a:pt x="574" y="256"/>
                    </a:cubicBezTo>
                    <a:cubicBezTo>
                      <a:pt x="574" y="256"/>
                      <a:pt x="573" y="256"/>
                      <a:pt x="573" y="256"/>
                    </a:cubicBezTo>
                    <a:close/>
                    <a:moveTo>
                      <a:pt x="692" y="304"/>
                    </a:moveTo>
                    <a:cubicBezTo>
                      <a:pt x="692" y="304"/>
                      <a:pt x="692" y="304"/>
                      <a:pt x="692" y="304"/>
                    </a:cubicBezTo>
                    <a:cubicBezTo>
                      <a:pt x="693" y="304"/>
                      <a:pt x="693" y="304"/>
                      <a:pt x="692" y="303"/>
                    </a:cubicBezTo>
                    <a:cubicBezTo>
                      <a:pt x="692" y="303"/>
                      <a:pt x="691" y="302"/>
                      <a:pt x="691" y="303"/>
                    </a:cubicBezTo>
                    <a:cubicBezTo>
                      <a:pt x="691" y="303"/>
                      <a:pt x="691" y="303"/>
                      <a:pt x="691" y="303"/>
                    </a:cubicBezTo>
                    <a:cubicBezTo>
                      <a:pt x="691" y="303"/>
                      <a:pt x="691" y="303"/>
                      <a:pt x="691" y="303"/>
                    </a:cubicBezTo>
                    <a:cubicBezTo>
                      <a:pt x="691" y="303"/>
                      <a:pt x="691" y="303"/>
                      <a:pt x="691" y="303"/>
                    </a:cubicBezTo>
                    <a:cubicBezTo>
                      <a:pt x="690" y="304"/>
                      <a:pt x="689" y="303"/>
                      <a:pt x="688" y="303"/>
                    </a:cubicBezTo>
                    <a:cubicBezTo>
                      <a:pt x="687" y="303"/>
                      <a:pt x="685" y="302"/>
                      <a:pt x="684" y="303"/>
                    </a:cubicBezTo>
                    <a:cubicBezTo>
                      <a:pt x="684" y="303"/>
                      <a:pt x="684" y="303"/>
                      <a:pt x="684" y="304"/>
                    </a:cubicBezTo>
                    <a:cubicBezTo>
                      <a:pt x="683" y="304"/>
                      <a:pt x="683" y="304"/>
                      <a:pt x="683" y="304"/>
                    </a:cubicBezTo>
                    <a:cubicBezTo>
                      <a:pt x="683" y="304"/>
                      <a:pt x="683" y="304"/>
                      <a:pt x="683" y="304"/>
                    </a:cubicBezTo>
                    <a:cubicBezTo>
                      <a:pt x="683" y="305"/>
                      <a:pt x="683" y="305"/>
                      <a:pt x="684" y="305"/>
                    </a:cubicBezTo>
                    <a:cubicBezTo>
                      <a:pt x="684" y="306"/>
                      <a:pt x="684" y="305"/>
                      <a:pt x="685" y="305"/>
                    </a:cubicBezTo>
                    <a:cubicBezTo>
                      <a:pt x="685" y="305"/>
                      <a:pt x="685" y="305"/>
                      <a:pt x="685" y="305"/>
                    </a:cubicBezTo>
                    <a:cubicBezTo>
                      <a:pt x="685" y="305"/>
                      <a:pt x="685" y="305"/>
                      <a:pt x="685" y="305"/>
                    </a:cubicBezTo>
                    <a:cubicBezTo>
                      <a:pt x="686" y="304"/>
                      <a:pt x="686" y="304"/>
                      <a:pt x="688" y="305"/>
                    </a:cubicBezTo>
                    <a:cubicBezTo>
                      <a:pt x="688" y="305"/>
                      <a:pt x="688" y="305"/>
                      <a:pt x="687" y="305"/>
                    </a:cubicBezTo>
                    <a:cubicBezTo>
                      <a:pt x="687" y="305"/>
                      <a:pt x="686" y="305"/>
                      <a:pt x="686" y="305"/>
                    </a:cubicBezTo>
                    <a:cubicBezTo>
                      <a:pt x="686" y="305"/>
                      <a:pt x="686" y="305"/>
                      <a:pt x="686" y="305"/>
                    </a:cubicBezTo>
                    <a:cubicBezTo>
                      <a:pt x="686" y="305"/>
                      <a:pt x="686" y="305"/>
                      <a:pt x="686" y="305"/>
                    </a:cubicBezTo>
                    <a:cubicBezTo>
                      <a:pt x="686" y="305"/>
                      <a:pt x="687" y="306"/>
                      <a:pt x="687" y="306"/>
                    </a:cubicBezTo>
                    <a:cubicBezTo>
                      <a:pt x="688" y="307"/>
                      <a:pt x="690" y="307"/>
                      <a:pt x="691" y="307"/>
                    </a:cubicBezTo>
                    <a:cubicBezTo>
                      <a:pt x="691" y="307"/>
                      <a:pt x="692" y="307"/>
                      <a:pt x="692" y="307"/>
                    </a:cubicBezTo>
                    <a:cubicBezTo>
                      <a:pt x="692" y="307"/>
                      <a:pt x="692" y="307"/>
                      <a:pt x="692" y="307"/>
                    </a:cubicBezTo>
                    <a:cubicBezTo>
                      <a:pt x="693" y="306"/>
                      <a:pt x="693" y="306"/>
                      <a:pt x="692" y="305"/>
                    </a:cubicBezTo>
                    <a:cubicBezTo>
                      <a:pt x="692" y="305"/>
                      <a:pt x="691" y="305"/>
                      <a:pt x="692" y="305"/>
                    </a:cubicBezTo>
                    <a:cubicBezTo>
                      <a:pt x="692" y="305"/>
                      <a:pt x="692" y="304"/>
                      <a:pt x="692" y="304"/>
                    </a:cubicBezTo>
                    <a:close/>
                    <a:moveTo>
                      <a:pt x="466" y="208"/>
                    </a:moveTo>
                    <a:cubicBezTo>
                      <a:pt x="467" y="208"/>
                      <a:pt x="468" y="208"/>
                      <a:pt x="469" y="209"/>
                    </a:cubicBezTo>
                    <a:cubicBezTo>
                      <a:pt x="470" y="208"/>
                      <a:pt x="468" y="206"/>
                      <a:pt x="469" y="205"/>
                    </a:cubicBezTo>
                    <a:cubicBezTo>
                      <a:pt x="470" y="206"/>
                      <a:pt x="470" y="207"/>
                      <a:pt x="470" y="209"/>
                    </a:cubicBezTo>
                    <a:cubicBezTo>
                      <a:pt x="470" y="208"/>
                      <a:pt x="470" y="207"/>
                      <a:pt x="471" y="206"/>
                    </a:cubicBezTo>
                    <a:cubicBezTo>
                      <a:pt x="471" y="207"/>
                      <a:pt x="471" y="208"/>
                      <a:pt x="472" y="207"/>
                    </a:cubicBezTo>
                    <a:cubicBezTo>
                      <a:pt x="472" y="206"/>
                      <a:pt x="472" y="206"/>
                      <a:pt x="473" y="206"/>
                    </a:cubicBezTo>
                    <a:cubicBezTo>
                      <a:pt x="473" y="206"/>
                      <a:pt x="473" y="206"/>
                      <a:pt x="473" y="206"/>
                    </a:cubicBezTo>
                    <a:cubicBezTo>
                      <a:pt x="472" y="205"/>
                      <a:pt x="472" y="205"/>
                      <a:pt x="473" y="204"/>
                    </a:cubicBezTo>
                    <a:cubicBezTo>
                      <a:pt x="473" y="204"/>
                      <a:pt x="473" y="204"/>
                      <a:pt x="473" y="204"/>
                    </a:cubicBezTo>
                    <a:cubicBezTo>
                      <a:pt x="473" y="203"/>
                      <a:pt x="473" y="203"/>
                      <a:pt x="473" y="204"/>
                    </a:cubicBezTo>
                    <a:cubicBezTo>
                      <a:pt x="472" y="204"/>
                      <a:pt x="471" y="205"/>
                      <a:pt x="471" y="205"/>
                    </a:cubicBezTo>
                    <a:cubicBezTo>
                      <a:pt x="470" y="205"/>
                      <a:pt x="470" y="205"/>
                      <a:pt x="470" y="205"/>
                    </a:cubicBezTo>
                    <a:cubicBezTo>
                      <a:pt x="469" y="204"/>
                      <a:pt x="468" y="203"/>
                      <a:pt x="468" y="205"/>
                    </a:cubicBezTo>
                    <a:cubicBezTo>
                      <a:pt x="468" y="205"/>
                      <a:pt x="467" y="206"/>
                      <a:pt x="467" y="206"/>
                    </a:cubicBezTo>
                    <a:cubicBezTo>
                      <a:pt x="467" y="205"/>
                      <a:pt x="466" y="205"/>
                      <a:pt x="465" y="204"/>
                    </a:cubicBezTo>
                    <a:cubicBezTo>
                      <a:pt x="464" y="204"/>
                      <a:pt x="464" y="204"/>
                      <a:pt x="464" y="205"/>
                    </a:cubicBezTo>
                    <a:cubicBezTo>
                      <a:pt x="464" y="205"/>
                      <a:pt x="464" y="206"/>
                      <a:pt x="463" y="206"/>
                    </a:cubicBezTo>
                    <a:cubicBezTo>
                      <a:pt x="463" y="205"/>
                      <a:pt x="463" y="204"/>
                      <a:pt x="462" y="204"/>
                    </a:cubicBezTo>
                    <a:cubicBezTo>
                      <a:pt x="461" y="205"/>
                      <a:pt x="461" y="205"/>
                      <a:pt x="462" y="206"/>
                    </a:cubicBezTo>
                    <a:cubicBezTo>
                      <a:pt x="463" y="207"/>
                      <a:pt x="464" y="208"/>
                      <a:pt x="466" y="208"/>
                    </a:cubicBezTo>
                    <a:close/>
                    <a:moveTo>
                      <a:pt x="464" y="184"/>
                    </a:moveTo>
                    <a:cubicBezTo>
                      <a:pt x="464" y="184"/>
                      <a:pt x="465" y="183"/>
                      <a:pt x="465" y="183"/>
                    </a:cubicBezTo>
                    <a:cubicBezTo>
                      <a:pt x="465" y="183"/>
                      <a:pt x="465" y="183"/>
                      <a:pt x="465" y="183"/>
                    </a:cubicBezTo>
                    <a:cubicBezTo>
                      <a:pt x="466" y="184"/>
                      <a:pt x="465" y="184"/>
                      <a:pt x="465" y="185"/>
                    </a:cubicBezTo>
                    <a:cubicBezTo>
                      <a:pt x="467" y="184"/>
                      <a:pt x="469" y="182"/>
                      <a:pt x="470" y="181"/>
                    </a:cubicBezTo>
                    <a:cubicBezTo>
                      <a:pt x="470" y="180"/>
                      <a:pt x="470" y="179"/>
                      <a:pt x="469" y="179"/>
                    </a:cubicBezTo>
                    <a:cubicBezTo>
                      <a:pt x="468" y="178"/>
                      <a:pt x="468" y="179"/>
                      <a:pt x="468" y="179"/>
                    </a:cubicBezTo>
                    <a:cubicBezTo>
                      <a:pt x="467" y="180"/>
                      <a:pt x="466" y="181"/>
                      <a:pt x="465" y="181"/>
                    </a:cubicBezTo>
                    <a:cubicBezTo>
                      <a:pt x="464" y="181"/>
                      <a:pt x="463" y="182"/>
                      <a:pt x="463" y="182"/>
                    </a:cubicBezTo>
                    <a:cubicBezTo>
                      <a:pt x="463" y="183"/>
                      <a:pt x="462" y="183"/>
                      <a:pt x="462" y="184"/>
                    </a:cubicBezTo>
                    <a:cubicBezTo>
                      <a:pt x="463" y="184"/>
                      <a:pt x="463" y="184"/>
                      <a:pt x="464" y="184"/>
                    </a:cubicBezTo>
                    <a:close/>
                    <a:moveTo>
                      <a:pt x="418" y="184"/>
                    </a:moveTo>
                    <a:cubicBezTo>
                      <a:pt x="418" y="184"/>
                      <a:pt x="418" y="183"/>
                      <a:pt x="419" y="183"/>
                    </a:cubicBezTo>
                    <a:cubicBezTo>
                      <a:pt x="419" y="181"/>
                      <a:pt x="420" y="180"/>
                      <a:pt x="422" y="180"/>
                    </a:cubicBezTo>
                    <a:cubicBezTo>
                      <a:pt x="422" y="180"/>
                      <a:pt x="423" y="179"/>
                      <a:pt x="423" y="179"/>
                    </a:cubicBezTo>
                    <a:cubicBezTo>
                      <a:pt x="423" y="179"/>
                      <a:pt x="423" y="179"/>
                      <a:pt x="423" y="178"/>
                    </a:cubicBezTo>
                    <a:cubicBezTo>
                      <a:pt x="424" y="178"/>
                      <a:pt x="425" y="178"/>
                      <a:pt x="424" y="177"/>
                    </a:cubicBezTo>
                    <a:cubicBezTo>
                      <a:pt x="424" y="176"/>
                      <a:pt x="424" y="175"/>
                      <a:pt x="422" y="175"/>
                    </a:cubicBezTo>
                    <a:cubicBezTo>
                      <a:pt x="421" y="175"/>
                      <a:pt x="421" y="175"/>
                      <a:pt x="420" y="176"/>
                    </a:cubicBezTo>
                    <a:cubicBezTo>
                      <a:pt x="420" y="177"/>
                      <a:pt x="419" y="178"/>
                      <a:pt x="418" y="179"/>
                    </a:cubicBezTo>
                    <a:cubicBezTo>
                      <a:pt x="417" y="180"/>
                      <a:pt x="417" y="181"/>
                      <a:pt x="417" y="183"/>
                    </a:cubicBezTo>
                    <a:cubicBezTo>
                      <a:pt x="417" y="183"/>
                      <a:pt x="417" y="184"/>
                      <a:pt x="418" y="184"/>
                    </a:cubicBezTo>
                    <a:close/>
                    <a:moveTo>
                      <a:pt x="686" y="294"/>
                    </a:moveTo>
                    <a:cubicBezTo>
                      <a:pt x="686" y="294"/>
                      <a:pt x="685" y="294"/>
                      <a:pt x="685" y="294"/>
                    </a:cubicBezTo>
                    <a:cubicBezTo>
                      <a:pt x="685" y="295"/>
                      <a:pt x="687" y="295"/>
                      <a:pt x="687" y="295"/>
                    </a:cubicBezTo>
                    <a:cubicBezTo>
                      <a:pt x="688" y="295"/>
                      <a:pt x="689" y="297"/>
                      <a:pt x="690" y="296"/>
                    </a:cubicBezTo>
                    <a:cubicBezTo>
                      <a:pt x="690" y="296"/>
                      <a:pt x="690" y="296"/>
                      <a:pt x="690" y="296"/>
                    </a:cubicBezTo>
                    <a:cubicBezTo>
                      <a:pt x="690" y="296"/>
                      <a:pt x="690" y="296"/>
                      <a:pt x="690" y="296"/>
                    </a:cubicBezTo>
                    <a:cubicBezTo>
                      <a:pt x="690" y="295"/>
                      <a:pt x="689" y="295"/>
                      <a:pt x="688" y="294"/>
                    </a:cubicBezTo>
                    <a:cubicBezTo>
                      <a:pt x="687" y="294"/>
                      <a:pt x="686" y="293"/>
                      <a:pt x="686" y="294"/>
                    </a:cubicBezTo>
                    <a:close/>
                    <a:moveTo>
                      <a:pt x="654" y="272"/>
                    </a:moveTo>
                    <a:cubicBezTo>
                      <a:pt x="655" y="272"/>
                      <a:pt x="655" y="273"/>
                      <a:pt x="656" y="273"/>
                    </a:cubicBezTo>
                    <a:cubicBezTo>
                      <a:pt x="656" y="273"/>
                      <a:pt x="656" y="273"/>
                      <a:pt x="656" y="273"/>
                    </a:cubicBezTo>
                    <a:cubicBezTo>
                      <a:pt x="656" y="273"/>
                      <a:pt x="656" y="273"/>
                      <a:pt x="656" y="273"/>
                    </a:cubicBezTo>
                    <a:cubicBezTo>
                      <a:pt x="656" y="272"/>
                      <a:pt x="656" y="271"/>
                      <a:pt x="656" y="270"/>
                    </a:cubicBezTo>
                    <a:cubicBezTo>
                      <a:pt x="656" y="270"/>
                      <a:pt x="656" y="269"/>
                      <a:pt x="655" y="270"/>
                    </a:cubicBezTo>
                    <a:cubicBezTo>
                      <a:pt x="655" y="270"/>
                      <a:pt x="655" y="270"/>
                      <a:pt x="654" y="270"/>
                    </a:cubicBezTo>
                    <a:cubicBezTo>
                      <a:pt x="654" y="270"/>
                      <a:pt x="654" y="271"/>
                      <a:pt x="654" y="271"/>
                    </a:cubicBezTo>
                    <a:cubicBezTo>
                      <a:pt x="654" y="271"/>
                      <a:pt x="654" y="272"/>
                      <a:pt x="654" y="272"/>
                    </a:cubicBezTo>
                    <a:close/>
                    <a:moveTo>
                      <a:pt x="376" y="169"/>
                    </a:moveTo>
                    <a:cubicBezTo>
                      <a:pt x="376" y="169"/>
                      <a:pt x="376" y="169"/>
                      <a:pt x="376" y="169"/>
                    </a:cubicBezTo>
                    <a:cubicBezTo>
                      <a:pt x="375" y="168"/>
                      <a:pt x="375" y="168"/>
                      <a:pt x="374" y="168"/>
                    </a:cubicBezTo>
                    <a:cubicBezTo>
                      <a:pt x="374" y="167"/>
                      <a:pt x="373" y="167"/>
                      <a:pt x="373" y="167"/>
                    </a:cubicBezTo>
                    <a:cubicBezTo>
                      <a:pt x="372" y="168"/>
                      <a:pt x="373" y="168"/>
                      <a:pt x="373" y="169"/>
                    </a:cubicBezTo>
                    <a:cubicBezTo>
                      <a:pt x="374" y="170"/>
                      <a:pt x="375" y="169"/>
                      <a:pt x="376" y="169"/>
                    </a:cubicBezTo>
                    <a:close/>
                    <a:moveTo>
                      <a:pt x="430" y="176"/>
                    </a:moveTo>
                    <a:cubicBezTo>
                      <a:pt x="431" y="176"/>
                      <a:pt x="431" y="175"/>
                      <a:pt x="431" y="174"/>
                    </a:cubicBezTo>
                    <a:cubicBezTo>
                      <a:pt x="431" y="174"/>
                      <a:pt x="431" y="173"/>
                      <a:pt x="431" y="173"/>
                    </a:cubicBezTo>
                    <a:cubicBezTo>
                      <a:pt x="430" y="173"/>
                      <a:pt x="429" y="174"/>
                      <a:pt x="429" y="175"/>
                    </a:cubicBezTo>
                    <a:cubicBezTo>
                      <a:pt x="429" y="176"/>
                      <a:pt x="430" y="176"/>
                      <a:pt x="430" y="176"/>
                    </a:cubicBezTo>
                    <a:close/>
                    <a:moveTo>
                      <a:pt x="466" y="195"/>
                    </a:moveTo>
                    <a:cubicBezTo>
                      <a:pt x="468" y="196"/>
                      <a:pt x="468" y="194"/>
                      <a:pt x="468" y="193"/>
                    </a:cubicBezTo>
                    <a:cubicBezTo>
                      <a:pt x="469" y="193"/>
                      <a:pt x="468" y="193"/>
                      <a:pt x="468" y="193"/>
                    </a:cubicBezTo>
                    <a:cubicBezTo>
                      <a:pt x="467" y="194"/>
                      <a:pt x="466" y="193"/>
                      <a:pt x="466" y="194"/>
                    </a:cubicBezTo>
                    <a:cubicBezTo>
                      <a:pt x="465" y="195"/>
                      <a:pt x="466" y="195"/>
                      <a:pt x="466" y="195"/>
                    </a:cubicBezTo>
                    <a:close/>
                    <a:moveTo>
                      <a:pt x="426" y="181"/>
                    </a:moveTo>
                    <a:cubicBezTo>
                      <a:pt x="427" y="180"/>
                      <a:pt x="427" y="180"/>
                      <a:pt x="427" y="179"/>
                    </a:cubicBezTo>
                    <a:cubicBezTo>
                      <a:pt x="427" y="179"/>
                      <a:pt x="426" y="179"/>
                      <a:pt x="426" y="179"/>
                    </a:cubicBezTo>
                    <a:cubicBezTo>
                      <a:pt x="425" y="180"/>
                      <a:pt x="425" y="179"/>
                      <a:pt x="424" y="180"/>
                    </a:cubicBezTo>
                    <a:cubicBezTo>
                      <a:pt x="425" y="181"/>
                      <a:pt x="426" y="181"/>
                      <a:pt x="426" y="181"/>
                    </a:cubicBezTo>
                    <a:close/>
                    <a:moveTo>
                      <a:pt x="439" y="165"/>
                    </a:moveTo>
                    <a:cubicBezTo>
                      <a:pt x="439" y="165"/>
                      <a:pt x="440" y="165"/>
                      <a:pt x="440" y="164"/>
                    </a:cubicBezTo>
                    <a:cubicBezTo>
                      <a:pt x="440" y="164"/>
                      <a:pt x="440" y="163"/>
                      <a:pt x="439" y="163"/>
                    </a:cubicBezTo>
                    <a:cubicBezTo>
                      <a:pt x="439" y="163"/>
                      <a:pt x="438" y="163"/>
                      <a:pt x="438" y="164"/>
                    </a:cubicBezTo>
                    <a:cubicBezTo>
                      <a:pt x="438" y="165"/>
                      <a:pt x="438" y="165"/>
                      <a:pt x="439" y="165"/>
                    </a:cubicBezTo>
                    <a:close/>
                    <a:moveTo>
                      <a:pt x="690" y="288"/>
                    </a:moveTo>
                    <a:cubicBezTo>
                      <a:pt x="690" y="288"/>
                      <a:pt x="690" y="287"/>
                      <a:pt x="691" y="287"/>
                    </a:cubicBezTo>
                    <a:cubicBezTo>
                      <a:pt x="691" y="287"/>
                      <a:pt x="691" y="287"/>
                      <a:pt x="691" y="287"/>
                    </a:cubicBezTo>
                    <a:cubicBezTo>
                      <a:pt x="691" y="286"/>
                      <a:pt x="690" y="286"/>
                      <a:pt x="690" y="286"/>
                    </a:cubicBezTo>
                    <a:cubicBezTo>
                      <a:pt x="690" y="286"/>
                      <a:pt x="690" y="286"/>
                      <a:pt x="690" y="286"/>
                    </a:cubicBezTo>
                    <a:cubicBezTo>
                      <a:pt x="690" y="286"/>
                      <a:pt x="690" y="286"/>
                      <a:pt x="690" y="286"/>
                    </a:cubicBezTo>
                    <a:cubicBezTo>
                      <a:pt x="690" y="286"/>
                      <a:pt x="690" y="286"/>
                      <a:pt x="690" y="286"/>
                    </a:cubicBezTo>
                    <a:cubicBezTo>
                      <a:pt x="689" y="286"/>
                      <a:pt x="689" y="286"/>
                      <a:pt x="689" y="286"/>
                    </a:cubicBezTo>
                    <a:cubicBezTo>
                      <a:pt x="689" y="286"/>
                      <a:pt x="689" y="287"/>
                      <a:pt x="689" y="287"/>
                    </a:cubicBezTo>
                    <a:cubicBezTo>
                      <a:pt x="689" y="287"/>
                      <a:pt x="689" y="288"/>
                      <a:pt x="690" y="288"/>
                    </a:cubicBezTo>
                    <a:close/>
                    <a:moveTo>
                      <a:pt x="468" y="187"/>
                    </a:moveTo>
                    <a:cubicBezTo>
                      <a:pt x="468" y="186"/>
                      <a:pt x="467" y="186"/>
                      <a:pt x="467" y="186"/>
                    </a:cubicBezTo>
                    <a:cubicBezTo>
                      <a:pt x="466" y="186"/>
                      <a:pt x="466" y="186"/>
                      <a:pt x="466" y="187"/>
                    </a:cubicBezTo>
                    <a:cubicBezTo>
                      <a:pt x="466" y="187"/>
                      <a:pt x="466" y="187"/>
                      <a:pt x="467" y="187"/>
                    </a:cubicBezTo>
                    <a:cubicBezTo>
                      <a:pt x="467" y="187"/>
                      <a:pt x="468" y="187"/>
                      <a:pt x="468" y="187"/>
                    </a:cubicBezTo>
                    <a:close/>
                    <a:moveTo>
                      <a:pt x="691" y="292"/>
                    </a:moveTo>
                    <a:cubicBezTo>
                      <a:pt x="691" y="292"/>
                      <a:pt x="691" y="292"/>
                      <a:pt x="691" y="292"/>
                    </a:cubicBezTo>
                    <a:cubicBezTo>
                      <a:pt x="690" y="292"/>
                      <a:pt x="690" y="292"/>
                      <a:pt x="690" y="293"/>
                    </a:cubicBezTo>
                    <a:cubicBezTo>
                      <a:pt x="690" y="294"/>
                      <a:pt x="690" y="294"/>
                      <a:pt x="691" y="294"/>
                    </a:cubicBezTo>
                    <a:cubicBezTo>
                      <a:pt x="691" y="294"/>
                      <a:pt x="692" y="294"/>
                      <a:pt x="692" y="294"/>
                    </a:cubicBezTo>
                    <a:cubicBezTo>
                      <a:pt x="692" y="293"/>
                      <a:pt x="692" y="293"/>
                      <a:pt x="692" y="293"/>
                    </a:cubicBezTo>
                    <a:cubicBezTo>
                      <a:pt x="692" y="292"/>
                      <a:pt x="692" y="292"/>
                      <a:pt x="691" y="292"/>
                    </a:cubicBezTo>
                    <a:close/>
                    <a:moveTo>
                      <a:pt x="690" y="312"/>
                    </a:moveTo>
                    <a:cubicBezTo>
                      <a:pt x="690" y="313"/>
                      <a:pt x="690" y="314"/>
                      <a:pt x="691" y="315"/>
                    </a:cubicBezTo>
                    <a:cubicBezTo>
                      <a:pt x="691" y="315"/>
                      <a:pt x="691" y="315"/>
                      <a:pt x="691" y="315"/>
                    </a:cubicBezTo>
                    <a:cubicBezTo>
                      <a:pt x="691" y="315"/>
                      <a:pt x="691" y="315"/>
                      <a:pt x="692" y="315"/>
                    </a:cubicBezTo>
                    <a:cubicBezTo>
                      <a:pt x="692" y="313"/>
                      <a:pt x="691" y="313"/>
                      <a:pt x="690" y="312"/>
                    </a:cubicBezTo>
                    <a:cubicBezTo>
                      <a:pt x="690" y="312"/>
                      <a:pt x="690" y="312"/>
                      <a:pt x="690" y="312"/>
                    </a:cubicBezTo>
                    <a:cubicBezTo>
                      <a:pt x="690" y="312"/>
                      <a:pt x="690" y="312"/>
                      <a:pt x="690" y="312"/>
                    </a:cubicBezTo>
                    <a:close/>
                    <a:moveTo>
                      <a:pt x="678" y="299"/>
                    </a:moveTo>
                    <a:cubicBezTo>
                      <a:pt x="679" y="299"/>
                      <a:pt x="679" y="299"/>
                      <a:pt x="679" y="299"/>
                    </a:cubicBezTo>
                    <a:cubicBezTo>
                      <a:pt x="678" y="298"/>
                      <a:pt x="678" y="298"/>
                      <a:pt x="678" y="298"/>
                    </a:cubicBezTo>
                    <a:cubicBezTo>
                      <a:pt x="677" y="298"/>
                      <a:pt x="677" y="298"/>
                      <a:pt x="677" y="298"/>
                    </a:cubicBezTo>
                    <a:cubicBezTo>
                      <a:pt x="677" y="298"/>
                      <a:pt x="677" y="298"/>
                      <a:pt x="677" y="299"/>
                    </a:cubicBezTo>
                    <a:cubicBezTo>
                      <a:pt x="677" y="299"/>
                      <a:pt x="677" y="300"/>
                      <a:pt x="677" y="300"/>
                    </a:cubicBezTo>
                    <a:cubicBezTo>
                      <a:pt x="677" y="300"/>
                      <a:pt x="677" y="300"/>
                      <a:pt x="677" y="299"/>
                    </a:cubicBezTo>
                    <a:cubicBezTo>
                      <a:pt x="678" y="299"/>
                      <a:pt x="678" y="299"/>
                      <a:pt x="678" y="299"/>
                    </a:cubicBezTo>
                    <a:cubicBezTo>
                      <a:pt x="678" y="299"/>
                      <a:pt x="678" y="299"/>
                      <a:pt x="678" y="299"/>
                    </a:cubicBezTo>
                    <a:close/>
                    <a:moveTo>
                      <a:pt x="476" y="195"/>
                    </a:moveTo>
                    <a:cubicBezTo>
                      <a:pt x="476" y="194"/>
                      <a:pt x="476" y="193"/>
                      <a:pt x="476" y="192"/>
                    </a:cubicBezTo>
                    <a:cubicBezTo>
                      <a:pt x="475" y="193"/>
                      <a:pt x="475" y="194"/>
                      <a:pt x="476" y="195"/>
                    </a:cubicBezTo>
                    <a:close/>
                    <a:moveTo>
                      <a:pt x="469" y="203"/>
                    </a:moveTo>
                    <a:cubicBezTo>
                      <a:pt x="469" y="204"/>
                      <a:pt x="470" y="204"/>
                      <a:pt x="470" y="204"/>
                    </a:cubicBezTo>
                    <a:cubicBezTo>
                      <a:pt x="471" y="204"/>
                      <a:pt x="471" y="204"/>
                      <a:pt x="471" y="203"/>
                    </a:cubicBezTo>
                    <a:cubicBezTo>
                      <a:pt x="471" y="203"/>
                      <a:pt x="470" y="203"/>
                      <a:pt x="470" y="203"/>
                    </a:cubicBezTo>
                    <a:cubicBezTo>
                      <a:pt x="469" y="203"/>
                      <a:pt x="469" y="203"/>
                      <a:pt x="469" y="203"/>
                    </a:cubicBezTo>
                    <a:close/>
                    <a:moveTo>
                      <a:pt x="459" y="206"/>
                    </a:moveTo>
                    <a:cubicBezTo>
                      <a:pt x="458" y="206"/>
                      <a:pt x="457" y="206"/>
                      <a:pt x="456" y="207"/>
                    </a:cubicBezTo>
                    <a:cubicBezTo>
                      <a:pt x="457" y="207"/>
                      <a:pt x="458" y="207"/>
                      <a:pt x="459" y="206"/>
                    </a:cubicBezTo>
                    <a:close/>
                    <a:moveTo>
                      <a:pt x="690" y="297"/>
                    </a:moveTo>
                    <a:cubicBezTo>
                      <a:pt x="690" y="297"/>
                      <a:pt x="690" y="297"/>
                      <a:pt x="690" y="297"/>
                    </a:cubicBezTo>
                    <a:cubicBezTo>
                      <a:pt x="690" y="298"/>
                      <a:pt x="691" y="298"/>
                      <a:pt x="691" y="298"/>
                    </a:cubicBezTo>
                    <a:cubicBezTo>
                      <a:pt x="691" y="298"/>
                      <a:pt x="691" y="298"/>
                      <a:pt x="691" y="298"/>
                    </a:cubicBezTo>
                    <a:cubicBezTo>
                      <a:pt x="691" y="297"/>
                      <a:pt x="691" y="297"/>
                      <a:pt x="691" y="297"/>
                    </a:cubicBezTo>
                    <a:cubicBezTo>
                      <a:pt x="691" y="297"/>
                      <a:pt x="691" y="297"/>
                      <a:pt x="691" y="297"/>
                    </a:cubicBezTo>
                    <a:cubicBezTo>
                      <a:pt x="691" y="297"/>
                      <a:pt x="691" y="297"/>
                      <a:pt x="690" y="297"/>
                    </a:cubicBezTo>
                    <a:close/>
                    <a:moveTo>
                      <a:pt x="477" y="191"/>
                    </a:moveTo>
                    <a:cubicBezTo>
                      <a:pt x="477" y="191"/>
                      <a:pt x="477" y="191"/>
                      <a:pt x="477" y="191"/>
                    </a:cubicBezTo>
                    <a:cubicBezTo>
                      <a:pt x="476" y="190"/>
                      <a:pt x="476" y="191"/>
                      <a:pt x="475" y="191"/>
                    </a:cubicBezTo>
                    <a:cubicBezTo>
                      <a:pt x="475" y="191"/>
                      <a:pt x="475" y="191"/>
                      <a:pt x="475" y="191"/>
                    </a:cubicBezTo>
                    <a:cubicBezTo>
                      <a:pt x="476" y="191"/>
                      <a:pt x="476" y="192"/>
                      <a:pt x="477" y="191"/>
                    </a:cubicBezTo>
                    <a:close/>
                    <a:moveTo>
                      <a:pt x="682" y="295"/>
                    </a:moveTo>
                    <a:cubicBezTo>
                      <a:pt x="682" y="295"/>
                      <a:pt x="682" y="295"/>
                      <a:pt x="681" y="295"/>
                    </a:cubicBezTo>
                    <a:cubicBezTo>
                      <a:pt x="681" y="295"/>
                      <a:pt x="681" y="295"/>
                      <a:pt x="681" y="295"/>
                    </a:cubicBezTo>
                    <a:cubicBezTo>
                      <a:pt x="681" y="296"/>
                      <a:pt x="681" y="296"/>
                      <a:pt x="682" y="296"/>
                    </a:cubicBezTo>
                    <a:cubicBezTo>
                      <a:pt x="682" y="296"/>
                      <a:pt x="682" y="296"/>
                      <a:pt x="682" y="296"/>
                    </a:cubicBezTo>
                    <a:cubicBezTo>
                      <a:pt x="682" y="296"/>
                      <a:pt x="682" y="296"/>
                      <a:pt x="682" y="296"/>
                    </a:cubicBezTo>
                    <a:cubicBezTo>
                      <a:pt x="682" y="296"/>
                      <a:pt x="683" y="295"/>
                      <a:pt x="682" y="295"/>
                    </a:cubicBezTo>
                    <a:close/>
                    <a:moveTo>
                      <a:pt x="670" y="306"/>
                    </a:moveTo>
                    <a:cubicBezTo>
                      <a:pt x="670" y="306"/>
                      <a:pt x="670" y="306"/>
                      <a:pt x="670" y="306"/>
                    </a:cubicBezTo>
                    <a:cubicBezTo>
                      <a:pt x="670" y="306"/>
                      <a:pt x="670" y="306"/>
                      <a:pt x="670" y="306"/>
                    </a:cubicBezTo>
                    <a:cubicBezTo>
                      <a:pt x="670" y="307"/>
                      <a:pt x="670" y="307"/>
                      <a:pt x="671" y="307"/>
                    </a:cubicBezTo>
                    <a:cubicBezTo>
                      <a:pt x="671" y="307"/>
                      <a:pt x="671" y="307"/>
                      <a:pt x="671" y="307"/>
                    </a:cubicBezTo>
                    <a:cubicBezTo>
                      <a:pt x="671" y="307"/>
                      <a:pt x="671" y="307"/>
                      <a:pt x="671" y="306"/>
                    </a:cubicBezTo>
                    <a:cubicBezTo>
                      <a:pt x="671" y="306"/>
                      <a:pt x="671" y="306"/>
                      <a:pt x="671" y="306"/>
                    </a:cubicBezTo>
                    <a:cubicBezTo>
                      <a:pt x="671" y="306"/>
                      <a:pt x="671" y="306"/>
                      <a:pt x="671" y="306"/>
                    </a:cubicBezTo>
                    <a:cubicBezTo>
                      <a:pt x="671" y="306"/>
                      <a:pt x="671" y="306"/>
                      <a:pt x="671" y="306"/>
                    </a:cubicBezTo>
                    <a:cubicBezTo>
                      <a:pt x="671" y="306"/>
                      <a:pt x="671" y="306"/>
                      <a:pt x="670" y="306"/>
                    </a:cubicBezTo>
                    <a:close/>
                    <a:moveTo>
                      <a:pt x="445" y="217"/>
                    </a:moveTo>
                    <a:cubicBezTo>
                      <a:pt x="445" y="217"/>
                      <a:pt x="445" y="217"/>
                      <a:pt x="445" y="217"/>
                    </a:cubicBezTo>
                    <a:cubicBezTo>
                      <a:pt x="445" y="216"/>
                      <a:pt x="445" y="216"/>
                      <a:pt x="445" y="216"/>
                    </a:cubicBezTo>
                    <a:cubicBezTo>
                      <a:pt x="445" y="216"/>
                      <a:pt x="444" y="216"/>
                      <a:pt x="444" y="217"/>
                    </a:cubicBezTo>
                    <a:cubicBezTo>
                      <a:pt x="444" y="217"/>
                      <a:pt x="444" y="217"/>
                      <a:pt x="445" y="217"/>
                    </a:cubicBezTo>
                    <a:close/>
                    <a:moveTo>
                      <a:pt x="689" y="289"/>
                    </a:moveTo>
                    <a:cubicBezTo>
                      <a:pt x="688" y="289"/>
                      <a:pt x="688" y="289"/>
                      <a:pt x="688" y="289"/>
                    </a:cubicBezTo>
                    <a:cubicBezTo>
                      <a:pt x="688" y="289"/>
                      <a:pt x="688" y="289"/>
                      <a:pt x="688" y="290"/>
                    </a:cubicBezTo>
                    <a:cubicBezTo>
                      <a:pt x="687" y="290"/>
                      <a:pt x="687" y="289"/>
                      <a:pt x="686" y="290"/>
                    </a:cubicBezTo>
                    <a:cubicBezTo>
                      <a:pt x="686" y="290"/>
                      <a:pt x="686" y="290"/>
                      <a:pt x="686" y="290"/>
                    </a:cubicBezTo>
                    <a:cubicBezTo>
                      <a:pt x="687" y="290"/>
                      <a:pt x="687" y="290"/>
                      <a:pt x="688" y="290"/>
                    </a:cubicBezTo>
                    <a:cubicBezTo>
                      <a:pt x="688" y="290"/>
                      <a:pt x="688" y="290"/>
                      <a:pt x="688" y="290"/>
                    </a:cubicBezTo>
                    <a:cubicBezTo>
                      <a:pt x="688" y="290"/>
                      <a:pt x="688" y="290"/>
                      <a:pt x="689" y="289"/>
                    </a:cubicBezTo>
                    <a:cubicBezTo>
                      <a:pt x="689" y="289"/>
                      <a:pt x="689" y="289"/>
                      <a:pt x="689" y="289"/>
                    </a:cubicBezTo>
                    <a:cubicBezTo>
                      <a:pt x="689" y="289"/>
                      <a:pt x="689" y="289"/>
                      <a:pt x="689" y="289"/>
                    </a:cubicBezTo>
                    <a:close/>
                    <a:moveTo>
                      <a:pt x="569" y="257"/>
                    </a:moveTo>
                    <a:cubicBezTo>
                      <a:pt x="568" y="257"/>
                      <a:pt x="568" y="257"/>
                      <a:pt x="568" y="258"/>
                    </a:cubicBezTo>
                    <a:cubicBezTo>
                      <a:pt x="568" y="258"/>
                      <a:pt x="568" y="258"/>
                      <a:pt x="569" y="258"/>
                    </a:cubicBezTo>
                    <a:cubicBezTo>
                      <a:pt x="569" y="258"/>
                      <a:pt x="569" y="258"/>
                      <a:pt x="569" y="258"/>
                    </a:cubicBezTo>
                    <a:cubicBezTo>
                      <a:pt x="569" y="258"/>
                      <a:pt x="569" y="257"/>
                      <a:pt x="569" y="257"/>
                    </a:cubicBezTo>
                    <a:cubicBezTo>
                      <a:pt x="569" y="257"/>
                      <a:pt x="569" y="257"/>
                      <a:pt x="569" y="257"/>
                    </a:cubicBezTo>
                    <a:cubicBezTo>
                      <a:pt x="569" y="257"/>
                      <a:pt x="569" y="257"/>
                      <a:pt x="569" y="257"/>
                    </a:cubicBezTo>
                    <a:cubicBezTo>
                      <a:pt x="569" y="257"/>
                      <a:pt x="569" y="257"/>
                      <a:pt x="569" y="257"/>
                    </a:cubicBezTo>
                    <a:close/>
                    <a:moveTo>
                      <a:pt x="672" y="298"/>
                    </a:moveTo>
                    <a:cubicBezTo>
                      <a:pt x="672" y="298"/>
                      <a:pt x="672" y="298"/>
                      <a:pt x="672" y="298"/>
                    </a:cubicBezTo>
                    <a:cubicBezTo>
                      <a:pt x="672" y="298"/>
                      <a:pt x="672" y="298"/>
                      <a:pt x="672" y="298"/>
                    </a:cubicBezTo>
                    <a:cubicBezTo>
                      <a:pt x="672" y="298"/>
                      <a:pt x="672" y="298"/>
                      <a:pt x="672" y="298"/>
                    </a:cubicBezTo>
                    <a:cubicBezTo>
                      <a:pt x="672" y="298"/>
                      <a:pt x="672" y="298"/>
                      <a:pt x="672" y="298"/>
                    </a:cubicBezTo>
                    <a:cubicBezTo>
                      <a:pt x="672" y="297"/>
                      <a:pt x="672" y="298"/>
                      <a:pt x="672" y="298"/>
                    </a:cubicBezTo>
                    <a:cubicBezTo>
                      <a:pt x="672" y="298"/>
                      <a:pt x="672" y="298"/>
                      <a:pt x="672" y="298"/>
                    </a:cubicBezTo>
                    <a:cubicBezTo>
                      <a:pt x="672" y="298"/>
                      <a:pt x="672" y="298"/>
                      <a:pt x="672" y="298"/>
                    </a:cubicBezTo>
                    <a:cubicBezTo>
                      <a:pt x="672" y="298"/>
                      <a:pt x="672" y="298"/>
                      <a:pt x="672" y="298"/>
                    </a:cubicBezTo>
                    <a:cubicBezTo>
                      <a:pt x="672" y="298"/>
                      <a:pt x="672" y="298"/>
                      <a:pt x="672" y="298"/>
                    </a:cubicBezTo>
                    <a:close/>
                    <a:moveTo>
                      <a:pt x="677" y="301"/>
                    </a:moveTo>
                    <a:cubicBezTo>
                      <a:pt x="677" y="301"/>
                      <a:pt x="678" y="301"/>
                      <a:pt x="678" y="301"/>
                    </a:cubicBezTo>
                    <a:cubicBezTo>
                      <a:pt x="678" y="301"/>
                      <a:pt x="678" y="301"/>
                      <a:pt x="678" y="301"/>
                    </a:cubicBezTo>
                    <a:cubicBezTo>
                      <a:pt x="678" y="301"/>
                      <a:pt x="678" y="301"/>
                      <a:pt x="678" y="300"/>
                    </a:cubicBezTo>
                    <a:cubicBezTo>
                      <a:pt x="678" y="300"/>
                      <a:pt x="678" y="300"/>
                      <a:pt x="678" y="300"/>
                    </a:cubicBezTo>
                    <a:cubicBezTo>
                      <a:pt x="678" y="300"/>
                      <a:pt x="678" y="300"/>
                      <a:pt x="678" y="300"/>
                    </a:cubicBezTo>
                    <a:cubicBezTo>
                      <a:pt x="678" y="300"/>
                      <a:pt x="677" y="300"/>
                      <a:pt x="677" y="301"/>
                    </a:cubicBezTo>
                    <a:close/>
                    <a:moveTo>
                      <a:pt x="460" y="208"/>
                    </a:moveTo>
                    <a:cubicBezTo>
                      <a:pt x="460" y="208"/>
                      <a:pt x="460" y="208"/>
                      <a:pt x="460" y="207"/>
                    </a:cubicBezTo>
                    <a:cubicBezTo>
                      <a:pt x="460" y="207"/>
                      <a:pt x="460" y="207"/>
                      <a:pt x="460" y="207"/>
                    </a:cubicBezTo>
                    <a:cubicBezTo>
                      <a:pt x="460" y="207"/>
                      <a:pt x="460" y="207"/>
                      <a:pt x="460" y="207"/>
                    </a:cubicBezTo>
                    <a:cubicBezTo>
                      <a:pt x="460" y="208"/>
                      <a:pt x="460" y="208"/>
                      <a:pt x="460" y="208"/>
                    </a:cubicBezTo>
                    <a:close/>
                    <a:moveTo>
                      <a:pt x="688" y="309"/>
                    </a:moveTo>
                    <a:cubicBezTo>
                      <a:pt x="688" y="309"/>
                      <a:pt x="688" y="310"/>
                      <a:pt x="688" y="310"/>
                    </a:cubicBezTo>
                    <a:cubicBezTo>
                      <a:pt x="687" y="310"/>
                      <a:pt x="687" y="310"/>
                      <a:pt x="687" y="310"/>
                    </a:cubicBezTo>
                    <a:cubicBezTo>
                      <a:pt x="687" y="310"/>
                      <a:pt x="687" y="310"/>
                      <a:pt x="687" y="310"/>
                    </a:cubicBezTo>
                    <a:cubicBezTo>
                      <a:pt x="688" y="310"/>
                      <a:pt x="688" y="310"/>
                      <a:pt x="688" y="310"/>
                    </a:cubicBezTo>
                    <a:cubicBezTo>
                      <a:pt x="688" y="310"/>
                      <a:pt x="688" y="310"/>
                      <a:pt x="688" y="310"/>
                    </a:cubicBezTo>
                    <a:cubicBezTo>
                      <a:pt x="688" y="310"/>
                      <a:pt x="688" y="310"/>
                      <a:pt x="688" y="310"/>
                    </a:cubicBezTo>
                    <a:cubicBezTo>
                      <a:pt x="688" y="310"/>
                      <a:pt x="688" y="310"/>
                      <a:pt x="688" y="310"/>
                    </a:cubicBezTo>
                    <a:cubicBezTo>
                      <a:pt x="688" y="310"/>
                      <a:pt x="688" y="310"/>
                      <a:pt x="688" y="309"/>
                    </a:cubicBezTo>
                    <a:close/>
                    <a:moveTo>
                      <a:pt x="745" y="230"/>
                    </a:moveTo>
                    <a:cubicBezTo>
                      <a:pt x="744" y="230"/>
                      <a:pt x="743" y="230"/>
                      <a:pt x="743" y="231"/>
                    </a:cubicBezTo>
                    <a:cubicBezTo>
                      <a:pt x="743" y="233"/>
                      <a:pt x="744" y="236"/>
                      <a:pt x="746" y="237"/>
                    </a:cubicBezTo>
                    <a:cubicBezTo>
                      <a:pt x="747" y="240"/>
                      <a:pt x="750" y="241"/>
                      <a:pt x="750" y="244"/>
                    </a:cubicBezTo>
                    <a:cubicBezTo>
                      <a:pt x="750" y="245"/>
                      <a:pt x="751" y="245"/>
                      <a:pt x="752" y="246"/>
                    </a:cubicBezTo>
                    <a:cubicBezTo>
                      <a:pt x="754" y="246"/>
                      <a:pt x="755" y="247"/>
                      <a:pt x="757" y="248"/>
                    </a:cubicBezTo>
                    <a:cubicBezTo>
                      <a:pt x="758" y="249"/>
                      <a:pt x="759" y="249"/>
                      <a:pt x="759" y="248"/>
                    </a:cubicBezTo>
                    <a:cubicBezTo>
                      <a:pt x="760" y="246"/>
                      <a:pt x="762" y="245"/>
                      <a:pt x="760" y="243"/>
                    </a:cubicBezTo>
                    <a:cubicBezTo>
                      <a:pt x="760" y="242"/>
                      <a:pt x="760" y="242"/>
                      <a:pt x="761" y="241"/>
                    </a:cubicBezTo>
                    <a:cubicBezTo>
                      <a:pt x="762" y="240"/>
                      <a:pt x="762" y="242"/>
                      <a:pt x="763" y="242"/>
                    </a:cubicBezTo>
                    <a:cubicBezTo>
                      <a:pt x="764" y="244"/>
                      <a:pt x="764" y="244"/>
                      <a:pt x="767" y="243"/>
                    </a:cubicBezTo>
                    <a:cubicBezTo>
                      <a:pt x="767" y="243"/>
                      <a:pt x="767" y="243"/>
                      <a:pt x="767" y="243"/>
                    </a:cubicBezTo>
                    <a:cubicBezTo>
                      <a:pt x="770" y="242"/>
                      <a:pt x="773" y="242"/>
                      <a:pt x="775" y="240"/>
                    </a:cubicBezTo>
                    <a:cubicBezTo>
                      <a:pt x="776" y="240"/>
                      <a:pt x="777" y="239"/>
                      <a:pt x="777" y="240"/>
                    </a:cubicBezTo>
                    <a:cubicBezTo>
                      <a:pt x="778" y="240"/>
                      <a:pt x="778" y="241"/>
                      <a:pt x="778" y="242"/>
                    </a:cubicBezTo>
                    <a:cubicBezTo>
                      <a:pt x="778" y="243"/>
                      <a:pt x="779" y="244"/>
                      <a:pt x="780" y="244"/>
                    </a:cubicBezTo>
                    <a:cubicBezTo>
                      <a:pt x="781" y="245"/>
                      <a:pt x="782" y="245"/>
                      <a:pt x="782" y="243"/>
                    </a:cubicBezTo>
                    <a:cubicBezTo>
                      <a:pt x="782" y="243"/>
                      <a:pt x="782" y="243"/>
                      <a:pt x="782" y="243"/>
                    </a:cubicBezTo>
                    <a:cubicBezTo>
                      <a:pt x="784" y="243"/>
                      <a:pt x="785" y="242"/>
                      <a:pt x="786" y="242"/>
                    </a:cubicBezTo>
                    <a:cubicBezTo>
                      <a:pt x="788" y="242"/>
                      <a:pt x="788" y="241"/>
                      <a:pt x="788" y="241"/>
                    </a:cubicBezTo>
                    <a:cubicBezTo>
                      <a:pt x="789" y="240"/>
                      <a:pt x="788" y="240"/>
                      <a:pt x="787" y="240"/>
                    </a:cubicBezTo>
                    <a:cubicBezTo>
                      <a:pt x="787" y="240"/>
                      <a:pt x="786" y="240"/>
                      <a:pt x="786" y="239"/>
                    </a:cubicBezTo>
                    <a:cubicBezTo>
                      <a:pt x="786" y="238"/>
                      <a:pt x="785" y="238"/>
                      <a:pt x="784" y="238"/>
                    </a:cubicBezTo>
                    <a:cubicBezTo>
                      <a:pt x="783" y="238"/>
                      <a:pt x="782" y="237"/>
                      <a:pt x="781" y="236"/>
                    </a:cubicBezTo>
                    <a:cubicBezTo>
                      <a:pt x="780" y="234"/>
                      <a:pt x="780" y="232"/>
                      <a:pt x="779" y="231"/>
                    </a:cubicBezTo>
                    <a:cubicBezTo>
                      <a:pt x="778" y="229"/>
                      <a:pt x="778" y="227"/>
                      <a:pt x="778" y="225"/>
                    </a:cubicBezTo>
                    <a:cubicBezTo>
                      <a:pt x="778" y="223"/>
                      <a:pt x="780" y="222"/>
                      <a:pt x="780" y="220"/>
                    </a:cubicBezTo>
                    <a:cubicBezTo>
                      <a:pt x="781" y="220"/>
                      <a:pt x="781" y="220"/>
                      <a:pt x="782" y="220"/>
                    </a:cubicBezTo>
                    <a:cubicBezTo>
                      <a:pt x="784" y="220"/>
                      <a:pt x="784" y="220"/>
                      <a:pt x="784" y="222"/>
                    </a:cubicBezTo>
                    <a:cubicBezTo>
                      <a:pt x="784" y="224"/>
                      <a:pt x="783" y="225"/>
                      <a:pt x="782" y="226"/>
                    </a:cubicBezTo>
                    <a:cubicBezTo>
                      <a:pt x="782" y="227"/>
                      <a:pt x="781" y="230"/>
                      <a:pt x="781" y="231"/>
                    </a:cubicBezTo>
                    <a:cubicBezTo>
                      <a:pt x="782" y="232"/>
                      <a:pt x="783" y="234"/>
                      <a:pt x="784" y="235"/>
                    </a:cubicBezTo>
                    <a:cubicBezTo>
                      <a:pt x="785" y="237"/>
                      <a:pt x="786" y="238"/>
                      <a:pt x="789" y="238"/>
                    </a:cubicBezTo>
                    <a:cubicBezTo>
                      <a:pt x="789" y="238"/>
                      <a:pt x="790" y="238"/>
                      <a:pt x="790" y="239"/>
                    </a:cubicBezTo>
                    <a:cubicBezTo>
                      <a:pt x="790" y="240"/>
                      <a:pt x="791" y="240"/>
                      <a:pt x="792" y="239"/>
                    </a:cubicBezTo>
                    <a:cubicBezTo>
                      <a:pt x="792" y="238"/>
                      <a:pt x="793" y="238"/>
                      <a:pt x="793" y="238"/>
                    </a:cubicBezTo>
                    <a:cubicBezTo>
                      <a:pt x="795" y="236"/>
                      <a:pt x="797" y="234"/>
                      <a:pt x="796" y="231"/>
                    </a:cubicBezTo>
                    <a:cubicBezTo>
                      <a:pt x="795" y="228"/>
                      <a:pt x="797" y="227"/>
                      <a:pt x="799" y="226"/>
                    </a:cubicBezTo>
                    <a:cubicBezTo>
                      <a:pt x="799" y="226"/>
                      <a:pt x="800" y="225"/>
                      <a:pt x="799" y="225"/>
                    </a:cubicBezTo>
                    <a:cubicBezTo>
                      <a:pt x="798" y="224"/>
                      <a:pt x="798" y="223"/>
                      <a:pt x="796" y="222"/>
                    </a:cubicBezTo>
                    <a:cubicBezTo>
                      <a:pt x="796" y="222"/>
                      <a:pt x="795" y="221"/>
                      <a:pt x="795" y="221"/>
                    </a:cubicBezTo>
                    <a:cubicBezTo>
                      <a:pt x="793" y="220"/>
                      <a:pt x="792" y="219"/>
                      <a:pt x="791" y="218"/>
                    </a:cubicBezTo>
                    <a:cubicBezTo>
                      <a:pt x="790" y="217"/>
                      <a:pt x="788" y="217"/>
                      <a:pt x="787" y="217"/>
                    </a:cubicBezTo>
                    <a:cubicBezTo>
                      <a:pt x="786" y="218"/>
                      <a:pt x="785" y="218"/>
                      <a:pt x="784" y="218"/>
                    </a:cubicBezTo>
                    <a:cubicBezTo>
                      <a:pt x="783" y="217"/>
                      <a:pt x="781" y="216"/>
                      <a:pt x="780" y="215"/>
                    </a:cubicBezTo>
                    <a:cubicBezTo>
                      <a:pt x="778" y="212"/>
                      <a:pt x="777" y="210"/>
                      <a:pt x="774" y="209"/>
                    </a:cubicBezTo>
                    <a:cubicBezTo>
                      <a:pt x="774" y="209"/>
                      <a:pt x="774" y="208"/>
                      <a:pt x="774" y="209"/>
                    </a:cubicBezTo>
                    <a:cubicBezTo>
                      <a:pt x="773" y="209"/>
                      <a:pt x="774" y="209"/>
                      <a:pt x="774" y="209"/>
                    </a:cubicBezTo>
                    <a:cubicBezTo>
                      <a:pt x="774" y="210"/>
                      <a:pt x="774" y="211"/>
                      <a:pt x="774" y="212"/>
                    </a:cubicBezTo>
                    <a:cubicBezTo>
                      <a:pt x="774" y="212"/>
                      <a:pt x="774" y="212"/>
                      <a:pt x="774" y="212"/>
                    </a:cubicBezTo>
                    <a:cubicBezTo>
                      <a:pt x="771" y="211"/>
                      <a:pt x="771" y="211"/>
                      <a:pt x="770" y="213"/>
                    </a:cubicBezTo>
                    <a:cubicBezTo>
                      <a:pt x="770" y="213"/>
                      <a:pt x="770" y="214"/>
                      <a:pt x="770" y="214"/>
                    </a:cubicBezTo>
                    <a:cubicBezTo>
                      <a:pt x="770" y="217"/>
                      <a:pt x="770" y="219"/>
                      <a:pt x="770" y="222"/>
                    </a:cubicBezTo>
                    <a:cubicBezTo>
                      <a:pt x="770" y="222"/>
                      <a:pt x="770" y="222"/>
                      <a:pt x="770" y="222"/>
                    </a:cubicBezTo>
                    <a:cubicBezTo>
                      <a:pt x="769" y="221"/>
                      <a:pt x="767" y="220"/>
                      <a:pt x="767" y="219"/>
                    </a:cubicBezTo>
                    <a:cubicBezTo>
                      <a:pt x="767" y="218"/>
                      <a:pt x="766" y="218"/>
                      <a:pt x="765" y="218"/>
                    </a:cubicBezTo>
                    <a:cubicBezTo>
                      <a:pt x="764" y="218"/>
                      <a:pt x="762" y="216"/>
                      <a:pt x="763" y="215"/>
                    </a:cubicBezTo>
                    <a:cubicBezTo>
                      <a:pt x="763" y="214"/>
                      <a:pt x="763" y="213"/>
                      <a:pt x="762" y="213"/>
                    </a:cubicBezTo>
                    <a:cubicBezTo>
                      <a:pt x="761" y="213"/>
                      <a:pt x="761" y="212"/>
                      <a:pt x="760" y="211"/>
                    </a:cubicBezTo>
                    <a:cubicBezTo>
                      <a:pt x="759" y="210"/>
                      <a:pt x="757" y="210"/>
                      <a:pt x="757" y="208"/>
                    </a:cubicBezTo>
                    <a:cubicBezTo>
                      <a:pt x="757" y="207"/>
                      <a:pt x="756" y="207"/>
                      <a:pt x="755" y="207"/>
                    </a:cubicBezTo>
                    <a:cubicBezTo>
                      <a:pt x="755" y="207"/>
                      <a:pt x="754" y="207"/>
                      <a:pt x="754" y="208"/>
                    </a:cubicBezTo>
                    <a:cubicBezTo>
                      <a:pt x="753" y="209"/>
                      <a:pt x="754" y="210"/>
                      <a:pt x="753" y="209"/>
                    </a:cubicBezTo>
                    <a:cubicBezTo>
                      <a:pt x="752" y="209"/>
                      <a:pt x="752" y="209"/>
                      <a:pt x="752" y="210"/>
                    </a:cubicBezTo>
                    <a:cubicBezTo>
                      <a:pt x="752" y="211"/>
                      <a:pt x="751" y="212"/>
                      <a:pt x="750" y="212"/>
                    </a:cubicBezTo>
                    <a:cubicBezTo>
                      <a:pt x="749" y="212"/>
                      <a:pt x="749" y="213"/>
                      <a:pt x="749" y="213"/>
                    </a:cubicBezTo>
                    <a:cubicBezTo>
                      <a:pt x="747" y="213"/>
                      <a:pt x="746" y="214"/>
                      <a:pt x="747" y="216"/>
                    </a:cubicBezTo>
                    <a:cubicBezTo>
                      <a:pt x="747" y="217"/>
                      <a:pt x="747" y="217"/>
                      <a:pt x="747" y="218"/>
                    </a:cubicBezTo>
                    <a:cubicBezTo>
                      <a:pt x="747" y="219"/>
                      <a:pt x="747" y="219"/>
                      <a:pt x="747" y="219"/>
                    </a:cubicBezTo>
                    <a:cubicBezTo>
                      <a:pt x="744" y="219"/>
                      <a:pt x="744" y="219"/>
                      <a:pt x="745" y="222"/>
                    </a:cubicBezTo>
                    <a:cubicBezTo>
                      <a:pt x="745" y="222"/>
                      <a:pt x="745" y="223"/>
                      <a:pt x="744" y="223"/>
                    </a:cubicBezTo>
                    <a:cubicBezTo>
                      <a:pt x="744" y="223"/>
                      <a:pt x="743" y="224"/>
                      <a:pt x="744" y="224"/>
                    </a:cubicBezTo>
                    <a:cubicBezTo>
                      <a:pt x="745" y="225"/>
                      <a:pt x="745" y="226"/>
                      <a:pt x="745" y="228"/>
                    </a:cubicBezTo>
                    <a:cubicBezTo>
                      <a:pt x="745" y="228"/>
                      <a:pt x="745" y="229"/>
                      <a:pt x="746" y="229"/>
                    </a:cubicBezTo>
                    <a:cubicBezTo>
                      <a:pt x="746" y="229"/>
                      <a:pt x="746" y="230"/>
                      <a:pt x="746" y="230"/>
                    </a:cubicBezTo>
                    <a:cubicBezTo>
                      <a:pt x="746" y="231"/>
                      <a:pt x="745" y="231"/>
                      <a:pt x="745" y="230"/>
                    </a:cubicBezTo>
                    <a:close/>
                    <a:moveTo>
                      <a:pt x="811" y="238"/>
                    </a:moveTo>
                    <a:cubicBezTo>
                      <a:pt x="812" y="239"/>
                      <a:pt x="813" y="240"/>
                      <a:pt x="814" y="240"/>
                    </a:cubicBezTo>
                    <a:cubicBezTo>
                      <a:pt x="815" y="240"/>
                      <a:pt x="816" y="241"/>
                      <a:pt x="817" y="243"/>
                    </a:cubicBezTo>
                    <a:cubicBezTo>
                      <a:pt x="818" y="245"/>
                      <a:pt x="821" y="246"/>
                      <a:pt x="823" y="246"/>
                    </a:cubicBezTo>
                    <a:cubicBezTo>
                      <a:pt x="825" y="246"/>
                      <a:pt x="826" y="246"/>
                      <a:pt x="828" y="246"/>
                    </a:cubicBezTo>
                    <a:cubicBezTo>
                      <a:pt x="828" y="247"/>
                      <a:pt x="828" y="246"/>
                      <a:pt x="828" y="246"/>
                    </a:cubicBezTo>
                    <a:cubicBezTo>
                      <a:pt x="830" y="245"/>
                      <a:pt x="831" y="244"/>
                      <a:pt x="833" y="244"/>
                    </a:cubicBezTo>
                    <a:cubicBezTo>
                      <a:pt x="836" y="243"/>
                      <a:pt x="836" y="243"/>
                      <a:pt x="836" y="241"/>
                    </a:cubicBezTo>
                    <a:cubicBezTo>
                      <a:pt x="836" y="239"/>
                      <a:pt x="836" y="238"/>
                      <a:pt x="837" y="237"/>
                    </a:cubicBezTo>
                    <a:cubicBezTo>
                      <a:pt x="837" y="237"/>
                      <a:pt x="837" y="237"/>
                      <a:pt x="837" y="236"/>
                    </a:cubicBezTo>
                    <a:cubicBezTo>
                      <a:pt x="837" y="236"/>
                      <a:pt x="836" y="236"/>
                      <a:pt x="836" y="236"/>
                    </a:cubicBezTo>
                    <a:cubicBezTo>
                      <a:pt x="835" y="237"/>
                      <a:pt x="835" y="237"/>
                      <a:pt x="834" y="236"/>
                    </a:cubicBezTo>
                    <a:cubicBezTo>
                      <a:pt x="833" y="235"/>
                      <a:pt x="831" y="234"/>
                      <a:pt x="829" y="233"/>
                    </a:cubicBezTo>
                    <a:cubicBezTo>
                      <a:pt x="828" y="233"/>
                      <a:pt x="827" y="232"/>
                      <a:pt x="825" y="233"/>
                    </a:cubicBezTo>
                    <a:cubicBezTo>
                      <a:pt x="822" y="235"/>
                      <a:pt x="822" y="235"/>
                      <a:pt x="821" y="232"/>
                    </a:cubicBezTo>
                    <a:cubicBezTo>
                      <a:pt x="821" y="231"/>
                      <a:pt x="821" y="231"/>
                      <a:pt x="821" y="231"/>
                    </a:cubicBezTo>
                    <a:cubicBezTo>
                      <a:pt x="822" y="229"/>
                      <a:pt x="821" y="229"/>
                      <a:pt x="820" y="229"/>
                    </a:cubicBezTo>
                    <a:cubicBezTo>
                      <a:pt x="818" y="229"/>
                      <a:pt x="817" y="229"/>
                      <a:pt x="816" y="228"/>
                    </a:cubicBezTo>
                    <a:cubicBezTo>
                      <a:pt x="815" y="228"/>
                      <a:pt x="813" y="228"/>
                      <a:pt x="813" y="229"/>
                    </a:cubicBezTo>
                    <a:cubicBezTo>
                      <a:pt x="812" y="232"/>
                      <a:pt x="812" y="232"/>
                      <a:pt x="810" y="230"/>
                    </a:cubicBezTo>
                    <a:cubicBezTo>
                      <a:pt x="809" y="230"/>
                      <a:pt x="809" y="230"/>
                      <a:pt x="809" y="229"/>
                    </a:cubicBezTo>
                    <a:cubicBezTo>
                      <a:pt x="809" y="228"/>
                      <a:pt x="808" y="228"/>
                      <a:pt x="809" y="226"/>
                    </a:cubicBezTo>
                    <a:cubicBezTo>
                      <a:pt x="810" y="226"/>
                      <a:pt x="808" y="224"/>
                      <a:pt x="807" y="224"/>
                    </a:cubicBezTo>
                    <a:cubicBezTo>
                      <a:pt x="806" y="224"/>
                      <a:pt x="807" y="225"/>
                      <a:pt x="807" y="226"/>
                    </a:cubicBezTo>
                    <a:cubicBezTo>
                      <a:pt x="807" y="227"/>
                      <a:pt x="807" y="227"/>
                      <a:pt x="806" y="228"/>
                    </a:cubicBezTo>
                    <a:cubicBezTo>
                      <a:pt x="806" y="228"/>
                      <a:pt x="806" y="229"/>
                      <a:pt x="806" y="230"/>
                    </a:cubicBezTo>
                    <a:cubicBezTo>
                      <a:pt x="806" y="231"/>
                      <a:pt x="807" y="233"/>
                      <a:pt x="805" y="233"/>
                    </a:cubicBezTo>
                    <a:cubicBezTo>
                      <a:pt x="807" y="236"/>
                      <a:pt x="809" y="236"/>
                      <a:pt x="811" y="238"/>
                    </a:cubicBezTo>
                    <a:close/>
                    <a:moveTo>
                      <a:pt x="674" y="296"/>
                    </a:moveTo>
                    <a:cubicBezTo>
                      <a:pt x="674" y="296"/>
                      <a:pt x="674" y="296"/>
                      <a:pt x="674" y="296"/>
                    </a:cubicBezTo>
                    <a:cubicBezTo>
                      <a:pt x="674" y="296"/>
                      <a:pt x="674" y="296"/>
                      <a:pt x="674" y="296"/>
                    </a:cubicBezTo>
                    <a:cubicBezTo>
                      <a:pt x="674" y="296"/>
                      <a:pt x="674" y="296"/>
                      <a:pt x="674" y="296"/>
                    </a:cubicBezTo>
                    <a:close/>
                    <a:moveTo>
                      <a:pt x="763" y="280"/>
                    </a:moveTo>
                    <a:cubicBezTo>
                      <a:pt x="763" y="281"/>
                      <a:pt x="764" y="280"/>
                      <a:pt x="764" y="280"/>
                    </a:cubicBezTo>
                    <a:cubicBezTo>
                      <a:pt x="765" y="280"/>
                      <a:pt x="765" y="279"/>
                      <a:pt x="766" y="279"/>
                    </a:cubicBezTo>
                    <a:cubicBezTo>
                      <a:pt x="767" y="279"/>
                      <a:pt x="767" y="278"/>
                      <a:pt x="768" y="279"/>
                    </a:cubicBezTo>
                    <a:cubicBezTo>
                      <a:pt x="769" y="279"/>
                      <a:pt x="771" y="280"/>
                      <a:pt x="772" y="280"/>
                    </a:cubicBezTo>
                    <a:cubicBezTo>
                      <a:pt x="773" y="281"/>
                      <a:pt x="775" y="282"/>
                      <a:pt x="777" y="283"/>
                    </a:cubicBezTo>
                    <a:cubicBezTo>
                      <a:pt x="780" y="283"/>
                      <a:pt x="782" y="283"/>
                      <a:pt x="784" y="284"/>
                    </a:cubicBezTo>
                    <a:cubicBezTo>
                      <a:pt x="786" y="285"/>
                      <a:pt x="787" y="284"/>
                      <a:pt x="787" y="282"/>
                    </a:cubicBezTo>
                    <a:cubicBezTo>
                      <a:pt x="787" y="281"/>
                      <a:pt x="787" y="280"/>
                      <a:pt x="787" y="279"/>
                    </a:cubicBezTo>
                    <a:cubicBezTo>
                      <a:pt x="787" y="278"/>
                      <a:pt x="788" y="277"/>
                      <a:pt x="787" y="276"/>
                    </a:cubicBezTo>
                    <a:cubicBezTo>
                      <a:pt x="785" y="273"/>
                      <a:pt x="783" y="271"/>
                      <a:pt x="781" y="270"/>
                    </a:cubicBezTo>
                    <a:cubicBezTo>
                      <a:pt x="780" y="268"/>
                      <a:pt x="778" y="268"/>
                      <a:pt x="777" y="267"/>
                    </a:cubicBezTo>
                    <a:cubicBezTo>
                      <a:pt x="777" y="267"/>
                      <a:pt x="776" y="267"/>
                      <a:pt x="776" y="267"/>
                    </a:cubicBezTo>
                    <a:cubicBezTo>
                      <a:pt x="774" y="268"/>
                      <a:pt x="773" y="269"/>
                      <a:pt x="771" y="269"/>
                    </a:cubicBezTo>
                    <a:cubicBezTo>
                      <a:pt x="771" y="269"/>
                      <a:pt x="770" y="269"/>
                      <a:pt x="770" y="270"/>
                    </a:cubicBezTo>
                    <a:cubicBezTo>
                      <a:pt x="769" y="272"/>
                      <a:pt x="769" y="274"/>
                      <a:pt x="768" y="276"/>
                    </a:cubicBezTo>
                    <a:cubicBezTo>
                      <a:pt x="768" y="277"/>
                      <a:pt x="766" y="278"/>
                      <a:pt x="765" y="278"/>
                    </a:cubicBezTo>
                    <a:cubicBezTo>
                      <a:pt x="764" y="278"/>
                      <a:pt x="764" y="278"/>
                      <a:pt x="763" y="279"/>
                    </a:cubicBezTo>
                    <a:cubicBezTo>
                      <a:pt x="763" y="279"/>
                      <a:pt x="763" y="280"/>
                      <a:pt x="763" y="280"/>
                    </a:cubicBezTo>
                    <a:close/>
                    <a:moveTo>
                      <a:pt x="1027" y="336"/>
                    </a:moveTo>
                    <a:cubicBezTo>
                      <a:pt x="1028" y="335"/>
                      <a:pt x="1029" y="335"/>
                      <a:pt x="1030" y="335"/>
                    </a:cubicBezTo>
                    <a:cubicBezTo>
                      <a:pt x="1031" y="335"/>
                      <a:pt x="1032" y="335"/>
                      <a:pt x="1033" y="334"/>
                    </a:cubicBezTo>
                    <a:cubicBezTo>
                      <a:pt x="1034" y="333"/>
                      <a:pt x="1036" y="333"/>
                      <a:pt x="1037" y="334"/>
                    </a:cubicBezTo>
                    <a:cubicBezTo>
                      <a:pt x="1038" y="335"/>
                      <a:pt x="1040" y="335"/>
                      <a:pt x="1040" y="334"/>
                    </a:cubicBezTo>
                    <a:cubicBezTo>
                      <a:pt x="1041" y="333"/>
                      <a:pt x="1042" y="333"/>
                      <a:pt x="1043" y="333"/>
                    </a:cubicBezTo>
                    <a:cubicBezTo>
                      <a:pt x="1045" y="333"/>
                      <a:pt x="1047" y="332"/>
                      <a:pt x="1049" y="332"/>
                    </a:cubicBezTo>
                    <a:cubicBezTo>
                      <a:pt x="1050" y="331"/>
                      <a:pt x="1051" y="330"/>
                      <a:pt x="1051" y="328"/>
                    </a:cubicBezTo>
                    <a:cubicBezTo>
                      <a:pt x="1052" y="327"/>
                      <a:pt x="1051" y="327"/>
                      <a:pt x="1050" y="327"/>
                    </a:cubicBezTo>
                    <a:cubicBezTo>
                      <a:pt x="1050" y="327"/>
                      <a:pt x="1050" y="326"/>
                      <a:pt x="1050" y="326"/>
                    </a:cubicBezTo>
                    <a:cubicBezTo>
                      <a:pt x="1048" y="324"/>
                      <a:pt x="1046" y="322"/>
                      <a:pt x="1044" y="321"/>
                    </a:cubicBezTo>
                    <a:cubicBezTo>
                      <a:pt x="1043" y="320"/>
                      <a:pt x="1042" y="320"/>
                      <a:pt x="1041" y="320"/>
                    </a:cubicBezTo>
                    <a:cubicBezTo>
                      <a:pt x="1040" y="320"/>
                      <a:pt x="1039" y="321"/>
                      <a:pt x="1038" y="321"/>
                    </a:cubicBezTo>
                    <a:cubicBezTo>
                      <a:pt x="1038" y="321"/>
                      <a:pt x="1037" y="320"/>
                      <a:pt x="1037" y="320"/>
                    </a:cubicBezTo>
                    <a:cubicBezTo>
                      <a:pt x="1035" y="321"/>
                      <a:pt x="1034" y="321"/>
                      <a:pt x="1033" y="322"/>
                    </a:cubicBezTo>
                    <a:cubicBezTo>
                      <a:pt x="1032" y="324"/>
                      <a:pt x="1030" y="324"/>
                      <a:pt x="1029" y="326"/>
                    </a:cubicBezTo>
                    <a:cubicBezTo>
                      <a:pt x="1029" y="327"/>
                      <a:pt x="1028" y="327"/>
                      <a:pt x="1027" y="328"/>
                    </a:cubicBezTo>
                    <a:cubicBezTo>
                      <a:pt x="1025" y="330"/>
                      <a:pt x="1024" y="333"/>
                      <a:pt x="1026" y="336"/>
                    </a:cubicBezTo>
                    <a:cubicBezTo>
                      <a:pt x="1026" y="336"/>
                      <a:pt x="1026" y="337"/>
                      <a:pt x="1027" y="336"/>
                    </a:cubicBezTo>
                    <a:close/>
                    <a:moveTo>
                      <a:pt x="768" y="267"/>
                    </a:moveTo>
                    <a:cubicBezTo>
                      <a:pt x="769" y="267"/>
                      <a:pt x="771" y="265"/>
                      <a:pt x="771" y="264"/>
                    </a:cubicBezTo>
                    <a:cubicBezTo>
                      <a:pt x="771" y="263"/>
                      <a:pt x="770" y="261"/>
                      <a:pt x="771" y="260"/>
                    </a:cubicBezTo>
                    <a:cubicBezTo>
                      <a:pt x="771" y="259"/>
                      <a:pt x="770" y="258"/>
                      <a:pt x="769" y="258"/>
                    </a:cubicBezTo>
                    <a:cubicBezTo>
                      <a:pt x="767" y="258"/>
                      <a:pt x="765" y="259"/>
                      <a:pt x="765" y="260"/>
                    </a:cubicBezTo>
                    <a:cubicBezTo>
                      <a:pt x="765" y="261"/>
                      <a:pt x="765" y="262"/>
                      <a:pt x="765" y="262"/>
                    </a:cubicBezTo>
                    <a:cubicBezTo>
                      <a:pt x="764" y="264"/>
                      <a:pt x="766" y="265"/>
                      <a:pt x="766" y="267"/>
                    </a:cubicBezTo>
                    <a:cubicBezTo>
                      <a:pt x="766" y="267"/>
                      <a:pt x="767" y="267"/>
                      <a:pt x="768" y="267"/>
                    </a:cubicBezTo>
                    <a:close/>
                    <a:moveTo>
                      <a:pt x="733" y="262"/>
                    </a:moveTo>
                    <a:cubicBezTo>
                      <a:pt x="734" y="263"/>
                      <a:pt x="735" y="264"/>
                      <a:pt x="735" y="265"/>
                    </a:cubicBezTo>
                    <a:cubicBezTo>
                      <a:pt x="735" y="266"/>
                      <a:pt x="736" y="266"/>
                      <a:pt x="736" y="267"/>
                    </a:cubicBezTo>
                    <a:cubicBezTo>
                      <a:pt x="737" y="268"/>
                      <a:pt x="737" y="268"/>
                      <a:pt x="738" y="268"/>
                    </a:cubicBezTo>
                    <a:cubicBezTo>
                      <a:pt x="739" y="267"/>
                      <a:pt x="739" y="267"/>
                      <a:pt x="739" y="266"/>
                    </a:cubicBezTo>
                    <a:cubicBezTo>
                      <a:pt x="739" y="263"/>
                      <a:pt x="736" y="261"/>
                      <a:pt x="734" y="259"/>
                    </a:cubicBezTo>
                    <a:cubicBezTo>
                      <a:pt x="733" y="258"/>
                      <a:pt x="733" y="259"/>
                      <a:pt x="732" y="259"/>
                    </a:cubicBezTo>
                    <a:cubicBezTo>
                      <a:pt x="732" y="260"/>
                      <a:pt x="732" y="262"/>
                      <a:pt x="733" y="262"/>
                    </a:cubicBezTo>
                    <a:close/>
                    <a:moveTo>
                      <a:pt x="735" y="230"/>
                    </a:moveTo>
                    <a:cubicBezTo>
                      <a:pt x="736" y="230"/>
                      <a:pt x="737" y="228"/>
                      <a:pt x="736" y="228"/>
                    </a:cubicBezTo>
                    <a:cubicBezTo>
                      <a:pt x="736" y="226"/>
                      <a:pt x="737" y="225"/>
                      <a:pt x="738" y="223"/>
                    </a:cubicBezTo>
                    <a:cubicBezTo>
                      <a:pt x="738" y="223"/>
                      <a:pt x="738" y="223"/>
                      <a:pt x="738" y="222"/>
                    </a:cubicBezTo>
                    <a:cubicBezTo>
                      <a:pt x="737" y="222"/>
                      <a:pt x="736" y="220"/>
                      <a:pt x="736" y="219"/>
                    </a:cubicBezTo>
                    <a:cubicBezTo>
                      <a:pt x="735" y="219"/>
                      <a:pt x="735" y="219"/>
                      <a:pt x="735" y="219"/>
                    </a:cubicBezTo>
                    <a:cubicBezTo>
                      <a:pt x="734" y="219"/>
                      <a:pt x="734" y="219"/>
                      <a:pt x="734" y="220"/>
                    </a:cubicBezTo>
                    <a:cubicBezTo>
                      <a:pt x="734" y="222"/>
                      <a:pt x="735" y="225"/>
                      <a:pt x="734" y="227"/>
                    </a:cubicBezTo>
                    <a:cubicBezTo>
                      <a:pt x="734" y="229"/>
                      <a:pt x="734" y="229"/>
                      <a:pt x="735" y="230"/>
                    </a:cubicBezTo>
                    <a:close/>
                    <a:moveTo>
                      <a:pt x="823" y="195"/>
                    </a:moveTo>
                    <a:cubicBezTo>
                      <a:pt x="825" y="195"/>
                      <a:pt x="826" y="195"/>
                      <a:pt x="827" y="193"/>
                    </a:cubicBezTo>
                    <a:cubicBezTo>
                      <a:pt x="827" y="192"/>
                      <a:pt x="827" y="192"/>
                      <a:pt x="828" y="191"/>
                    </a:cubicBezTo>
                    <a:cubicBezTo>
                      <a:pt x="828" y="191"/>
                      <a:pt x="828" y="191"/>
                      <a:pt x="828" y="190"/>
                    </a:cubicBezTo>
                    <a:cubicBezTo>
                      <a:pt x="827" y="190"/>
                      <a:pt x="827" y="190"/>
                      <a:pt x="827" y="190"/>
                    </a:cubicBezTo>
                    <a:cubicBezTo>
                      <a:pt x="825" y="190"/>
                      <a:pt x="823" y="191"/>
                      <a:pt x="822" y="192"/>
                    </a:cubicBezTo>
                    <a:cubicBezTo>
                      <a:pt x="821" y="193"/>
                      <a:pt x="820" y="193"/>
                      <a:pt x="821" y="194"/>
                    </a:cubicBezTo>
                    <a:cubicBezTo>
                      <a:pt x="821" y="195"/>
                      <a:pt x="822" y="195"/>
                      <a:pt x="823" y="195"/>
                    </a:cubicBezTo>
                    <a:close/>
                    <a:moveTo>
                      <a:pt x="682" y="302"/>
                    </a:moveTo>
                    <a:cubicBezTo>
                      <a:pt x="684" y="302"/>
                      <a:pt x="686" y="302"/>
                      <a:pt x="688" y="302"/>
                    </a:cubicBezTo>
                    <a:cubicBezTo>
                      <a:pt x="689" y="302"/>
                      <a:pt x="690" y="302"/>
                      <a:pt x="691" y="302"/>
                    </a:cubicBezTo>
                    <a:cubicBezTo>
                      <a:pt x="691" y="302"/>
                      <a:pt x="691" y="302"/>
                      <a:pt x="691" y="302"/>
                    </a:cubicBezTo>
                    <a:cubicBezTo>
                      <a:pt x="691" y="302"/>
                      <a:pt x="691" y="302"/>
                      <a:pt x="691" y="302"/>
                    </a:cubicBezTo>
                    <a:cubicBezTo>
                      <a:pt x="691" y="301"/>
                      <a:pt x="690" y="301"/>
                      <a:pt x="689" y="301"/>
                    </a:cubicBezTo>
                    <a:cubicBezTo>
                      <a:pt x="689" y="301"/>
                      <a:pt x="688" y="301"/>
                      <a:pt x="688" y="300"/>
                    </a:cubicBezTo>
                    <a:cubicBezTo>
                      <a:pt x="688" y="300"/>
                      <a:pt x="689" y="299"/>
                      <a:pt x="689" y="298"/>
                    </a:cubicBezTo>
                    <a:cubicBezTo>
                      <a:pt x="690" y="298"/>
                      <a:pt x="690" y="298"/>
                      <a:pt x="689" y="297"/>
                    </a:cubicBezTo>
                    <a:cubicBezTo>
                      <a:pt x="688" y="297"/>
                      <a:pt x="688" y="296"/>
                      <a:pt x="686" y="297"/>
                    </a:cubicBezTo>
                    <a:cubicBezTo>
                      <a:pt x="686" y="297"/>
                      <a:pt x="687" y="297"/>
                      <a:pt x="687" y="297"/>
                    </a:cubicBezTo>
                    <a:cubicBezTo>
                      <a:pt x="686" y="297"/>
                      <a:pt x="686" y="297"/>
                      <a:pt x="686" y="297"/>
                    </a:cubicBezTo>
                    <a:cubicBezTo>
                      <a:pt x="688" y="298"/>
                      <a:pt x="687" y="298"/>
                      <a:pt x="687" y="299"/>
                    </a:cubicBezTo>
                    <a:cubicBezTo>
                      <a:pt x="687" y="299"/>
                      <a:pt x="686" y="299"/>
                      <a:pt x="686" y="299"/>
                    </a:cubicBezTo>
                    <a:cubicBezTo>
                      <a:pt x="686" y="299"/>
                      <a:pt x="686" y="299"/>
                      <a:pt x="686" y="299"/>
                    </a:cubicBezTo>
                    <a:cubicBezTo>
                      <a:pt x="686" y="299"/>
                      <a:pt x="686" y="299"/>
                      <a:pt x="686" y="299"/>
                    </a:cubicBezTo>
                    <a:cubicBezTo>
                      <a:pt x="686" y="299"/>
                      <a:pt x="686" y="300"/>
                      <a:pt x="686" y="300"/>
                    </a:cubicBezTo>
                    <a:cubicBezTo>
                      <a:pt x="685" y="300"/>
                      <a:pt x="684" y="299"/>
                      <a:pt x="683" y="299"/>
                    </a:cubicBezTo>
                    <a:cubicBezTo>
                      <a:pt x="683" y="299"/>
                      <a:pt x="683" y="298"/>
                      <a:pt x="682" y="298"/>
                    </a:cubicBezTo>
                    <a:cubicBezTo>
                      <a:pt x="682" y="299"/>
                      <a:pt x="682" y="299"/>
                      <a:pt x="682" y="299"/>
                    </a:cubicBezTo>
                    <a:cubicBezTo>
                      <a:pt x="682" y="299"/>
                      <a:pt x="683" y="299"/>
                      <a:pt x="683" y="299"/>
                    </a:cubicBezTo>
                    <a:cubicBezTo>
                      <a:pt x="682" y="300"/>
                      <a:pt x="681" y="300"/>
                      <a:pt x="680" y="299"/>
                    </a:cubicBezTo>
                    <a:cubicBezTo>
                      <a:pt x="680" y="299"/>
                      <a:pt x="680" y="299"/>
                      <a:pt x="680" y="299"/>
                    </a:cubicBezTo>
                    <a:cubicBezTo>
                      <a:pt x="680" y="299"/>
                      <a:pt x="680" y="299"/>
                      <a:pt x="680" y="299"/>
                    </a:cubicBezTo>
                    <a:cubicBezTo>
                      <a:pt x="680" y="301"/>
                      <a:pt x="681" y="302"/>
                      <a:pt x="682" y="302"/>
                    </a:cubicBezTo>
                    <a:close/>
                    <a:moveTo>
                      <a:pt x="678" y="295"/>
                    </a:moveTo>
                    <a:cubicBezTo>
                      <a:pt x="678" y="295"/>
                      <a:pt x="677" y="295"/>
                      <a:pt x="677" y="295"/>
                    </a:cubicBezTo>
                    <a:cubicBezTo>
                      <a:pt x="676" y="296"/>
                      <a:pt x="675" y="295"/>
                      <a:pt x="674" y="296"/>
                    </a:cubicBezTo>
                    <a:cubicBezTo>
                      <a:pt x="674" y="296"/>
                      <a:pt x="674" y="296"/>
                      <a:pt x="674" y="296"/>
                    </a:cubicBezTo>
                    <a:cubicBezTo>
                      <a:pt x="674" y="296"/>
                      <a:pt x="674" y="296"/>
                      <a:pt x="674" y="296"/>
                    </a:cubicBezTo>
                    <a:cubicBezTo>
                      <a:pt x="674" y="296"/>
                      <a:pt x="673" y="297"/>
                      <a:pt x="674" y="297"/>
                    </a:cubicBezTo>
                    <a:cubicBezTo>
                      <a:pt x="675" y="297"/>
                      <a:pt x="675" y="297"/>
                      <a:pt x="675" y="298"/>
                    </a:cubicBezTo>
                    <a:cubicBezTo>
                      <a:pt x="675" y="298"/>
                      <a:pt x="675" y="298"/>
                      <a:pt x="675" y="298"/>
                    </a:cubicBezTo>
                    <a:cubicBezTo>
                      <a:pt x="676" y="298"/>
                      <a:pt x="676" y="298"/>
                      <a:pt x="676" y="298"/>
                    </a:cubicBezTo>
                    <a:cubicBezTo>
                      <a:pt x="677" y="297"/>
                      <a:pt x="678" y="296"/>
                      <a:pt x="678" y="295"/>
                    </a:cubicBezTo>
                    <a:close/>
                    <a:moveTo>
                      <a:pt x="658" y="269"/>
                    </a:moveTo>
                    <a:cubicBezTo>
                      <a:pt x="658" y="269"/>
                      <a:pt x="659" y="270"/>
                      <a:pt x="659" y="269"/>
                    </a:cubicBezTo>
                    <a:cubicBezTo>
                      <a:pt x="660" y="269"/>
                      <a:pt x="660" y="269"/>
                      <a:pt x="660" y="269"/>
                    </a:cubicBezTo>
                    <a:cubicBezTo>
                      <a:pt x="660" y="269"/>
                      <a:pt x="660" y="269"/>
                      <a:pt x="660" y="269"/>
                    </a:cubicBezTo>
                    <a:cubicBezTo>
                      <a:pt x="660" y="268"/>
                      <a:pt x="661" y="268"/>
                      <a:pt x="661" y="268"/>
                    </a:cubicBezTo>
                    <a:cubicBezTo>
                      <a:pt x="662" y="268"/>
                      <a:pt x="662" y="268"/>
                      <a:pt x="662" y="268"/>
                    </a:cubicBezTo>
                    <a:cubicBezTo>
                      <a:pt x="662" y="268"/>
                      <a:pt x="662" y="268"/>
                      <a:pt x="662" y="268"/>
                    </a:cubicBezTo>
                    <a:cubicBezTo>
                      <a:pt x="662" y="268"/>
                      <a:pt x="662" y="268"/>
                      <a:pt x="662" y="268"/>
                    </a:cubicBezTo>
                    <a:cubicBezTo>
                      <a:pt x="662" y="268"/>
                      <a:pt x="662" y="267"/>
                      <a:pt x="662" y="267"/>
                    </a:cubicBezTo>
                    <a:cubicBezTo>
                      <a:pt x="662" y="267"/>
                      <a:pt x="661" y="267"/>
                      <a:pt x="661" y="267"/>
                    </a:cubicBezTo>
                    <a:cubicBezTo>
                      <a:pt x="661" y="267"/>
                      <a:pt x="660" y="266"/>
                      <a:pt x="660" y="266"/>
                    </a:cubicBezTo>
                    <a:cubicBezTo>
                      <a:pt x="660" y="266"/>
                      <a:pt x="660" y="266"/>
                      <a:pt x="660" y="266"/>
                    </a:cubicBezTo>
                    <a:cubicBezTo>
                      <a:pt x="659" y="266"/>
                      <a:pt x="659" y="266"/>
                      <a:pt x="659" y="267"/>
                    </a:cubicBezTo>
                    <a:cubicBezTo>
                      <a:pt x="658" y="267"/>
                      <a:pt x="658" y="267"/>
                      <a:pt x="658" y="267"/>
                    </a:cubicBezTo>
                    <a:cubicBezTo>
                      <a:pt x="658" y="267"/>
                      <a:pt x="658" y="267"/>
                      <a:pt x="658" y="267"/>
                    </a:cubicBezTo>
                    <a:cubicBezTo>
                      <a:pt x="658" y="267"/>
                      <a:pt x="658" y="268"/>
                      <a:pt x="658" y="268"/>
                    </a:cubicBezTo>
                    <a:cubicBezTo>
                      <a:pt x="657" y="268"/>
                      <a:pt x="658" y="269"/>
                      <a:pt x="658" y="269"/>
                    </a:cubicBezTo>
                    <a:close/>
                    <a:moveTo>
                      <a:pt x="582" y="201"/>
                    </a:moveTo>
                    <a:cubicBezTo>
                      <a:pt x="582" y="202"/>
                      <a:pt x="583" y="203"/>
                      <a:pt x="583" y="203"/>
                    </a:cubicBezTo>
                    <a:cubicBezTo>
                      <a:pt x="584" y="203"/>
                      <a:pt x="584" y="203"/>
                      <a:pt x="584" y="202"/>
                    </a:cubicBezTo>
                    <a:cubicBezTo>
                      <a:pt x="584" y="202"/>
                      <a:pt x="584" y="202"/>
                      <a:pt x="584" y="202"/>
                    </a:cubicBezTo>
                    <a:cubicBezTo>
                      <a:pt x="584" y="201"/>
                      <a:pt x="584" y="201"/>
                      <a:pt x="584" y="200"/>
                    </a:cubicBezTo>
                    <a:cubicBezTo>
                      <a:pt x="584" y="199"/>
                      <a:pt x="583" y="198"/>
                      <a:pt x="582" y="198"/>
                    </a:cubicBezTo>
                    <a:cubicBezTo>
                      <a:pt x="582" y="198"/>
                      <a:pt x="582" y="198"/>
                      <a:pt x="582" y="198"/>
                    </a:cubicBezTo>
                    <a:cubicBezTo>
                      <a:pt x="581" y="198"/>
                      <a:pt x="581" y="198"/>
                      <a:pt x="581" y="198"/>
                    </a:cubicBezTo>
                    <a:cubicBezTo>
                      <a:pt x="582" y="199"/>
                      <a:pt x="582" y="200"/>
                      <a:pt x="582" y="201"/>
                    </a:cubicBezTo>
                    <a:close/>
                    <a:moveTo>
                      <a:pt x="538" y="173"/>
                    </a:moveTo>
                    <a:cubicBezTo>
                      <a:pt x="538" y="173"/>
                      <a:pt x="538" y="173"/>
                      <a:pt x="538" y="172"/>
                    </a:cubicBezTo>
                    <a:cubicBezTo>
                      <a:pt x="538" y="172"/>
                      <a:pt x="538" y="172"/>
                      <a:pt x="538" y="172"/>
                    </a:cubicBezTo>
                    <a:cubicBezTo>
                      <a:pt x="538" y="172"/>
                      <a:pt x="539" y="172"/>
                      <a:pt x="539" y="172"/>
                    </a:cubicBezTo>
                    <a:cubicBezTo>
                      <a:pt x="540" y="171"/>
                      <a:pt x="540" y="171"/>
                      <a:pt x="540" y="171"/>
                    </a:cubicBezTo>
                    <a:cubicBezTo>
                      <a:pt x="540" y="170"/>
                      <a:pt x="541" y="170"/>
                      <a:pt x="540" y="170"/>
                    </a:cubicBezTo>
                    <a:cubicBezTo>
                      <a:pt x="540" y="169"/>
                      <a:pt x="539" y="169"/>
                      <a:pt x="539" y="169"/>
                    </a:cubicBezTo>
                    <a:cubicBezTo>
                      <a:pt x="539" y="169"/>
                      <a:pt x="538" y="169"/>
                      <a:pt x="538" y="169"/>
                    </a:cubicBezTo>
                    <a:cubicBezTo>
                      <a:pt x="538" y="170"/>
                      <a:pt x="537" y="171"/>
                      <a:pt x="537" y="171"/>
                    </a:cubicBezTo>
                    <a:cubicBezTo>
                      <a:pt x="537" y="172"/>
                      <a:pt x="537" y="172"/>
                      <a:pt x="537" y="172"/>
                    </a:cubicBezTo>
                    <a:cubicBezTo>
                      <a:pt x="537" y="172"/>
                      <a:pt x="537" y="172"/>
                      <a:pt x="538" y="173"/>
                    </a:cubicBezTo>
                    <a:close/>
                    <a:moveTo>
                      <a:pt x="850" y="210"/>
                    </a:moveTo>
                    <a:cubicBezTo>
                      <a:pt x="851" y="210"/>
                      <a:pt x="851" y="209"/>
                      <a:pt x="851" y="209"/>
                    </a:cubicBezTo>
                    <a:cubicBezTo>
                      <a:pt x="851" y="208"/>
                      <a:pt x="851" y="207"/>
                      <a:pt x="850" y="207"/>
                    </a:cubicBezTo>
                    <a:cubicBezTo>
                      <a:pt x="849" y="207"/>
                      <a:pt x="848" y="208"/>
                      <a:pt x="848" y="208"/>
                    </a:cubicBezTo>
                    <a:cubicBezTo>
                      <a:pt x="848" y="209"/>
                      <a:pt x="849" y="210"/>
                      <a:pt x="850" y="210"/>
                    </a:cubicBezTo>
                    <a:close/>
                    <a:moveTo>
                      <a:pt x="692" y="309"/>
                    </a:moveTo>
                    <a:cubicBezTo>
                      <a:pt x="692" y="309"/>
                      <a:pt x="692" y="308"/>
                      <a:pt x="692" y="308"/>
                    </a:cubicBezTo>
                    <a:cubicBezTo>
                      <a:pt x="692" y="308"/>
                      <a:pt x="692" y="308"/>
                      <a:pt x="692" y="308"/>
                    </a:cubicBezTo>
                    <a:cubicBezTo>
                      <a:pt x="692" y="308"/>
                      <a:pt x="692" y="308"/>
                      <a:pt x="692" y="308"/>
                    </a:cubicBezTo>
                    <a:cubicBezTo>
                      <a:pt x="692" y="308"/>
                      <a:pt x="692" y="308"/>
                      <a:pt x="692" y="308"/>
                    </a:cubicBezTo>
                    <a:cubicBezTo>
                      <a:pt x="692" y="308"/>
                      <a:pt x="692" y="308"/>
                      <a:pt x="692" y="308"/>
                    </a:cubicBezTo>
                    <a:cubicBezTo>
                      <a:pt x="690" y="309"/>
                      <a:pt x="689" y="308"/>
                      <a:pt x="688" y="307"/>
                    </a:cubicBezTo>
                    <a:cubicBezTo>
                      <a:pt x="688" y="307"/>
                      <a:pt x="688" y="307"/>
                      <a:pt x="688" y="307"/>
                    </a:cubicBezTo>
                    <a:cubicBezTo>
                      <a:pt x="687" y="308"/>
                      <a:pt x="687" y="308"/>
                      <a:pt x="687" y="308"/>
                    </a:cubicBezTo>
                    <a:cubicBezTo>
                      <a:pt x="688" y="309"/>
                      <a:pt x="688" y="310"/>
                      <a:pt x="689" y="310"/>
                    </a:cubicBezTo>
                    <a:cubicBezTo>
                      <a:pt x="690" y="309"/>
                      <a:pt x="691" y="309"/>
                      <a:pt x="692" y="309"/>
                    </a:cubicBezTo>
                    <a:cubicBezTo>
                      <a:pt x="692" y="309"/>
                      <a:pt x="692" y="309"/>
                      <a:pt x="692" y="309"/>
                    </a:cubicBezTo>
                    <a:close/>
                    <a:moveTo>
                      <a:pt x="680" y="279"/>
                    </a:moveTo>
                    <a:cubicBezTo>
                      <a:pt x="680" y="279"/>
                      <a:pt x="680" y="279"/>
                      <a:pt x="680" y="279"/>
                    </a:cubicBezTo>
                    <a:cubicBezTo>
                      <a:pt x="681" y="279"/>
                      <a:pt x="681" y="278"/>
                      <a:pt x="681" y="277"/>
                    </a:cubicBezTo>
                    <a:cubicBezTo>
                      <a:pt x="681" y="277"/>
                      <a:pt x="681" y="276"/>
                      <a:pt x="680" y="276"/>
                    </a:cubicBezTo>
                    <a:cubicBezTo>
                      <a:pt x="680" y="276"/>
                      <a:pt x="679" y="277"/>
                      <a:pt x="679" y="277"/>
                    </a:cubicBezTo>
                    <a:cubicBezTo>
                      <a:pt x="679" y="277"/>
                      <a:pt x="679" y="277"/>
                      <a:pt x="679" y="277"/>
                    </a:cubicBezTo>
                    <a:cubicBezTo>
                      <a:pt x="680" y="278"/>
                      <a:pt x="679" y="279"/>
                      <a:pt x="680" y="279"/>
                    </a:cubicBezTo>
                    <a:close/>
                    <a:moveTo>
                      <a:pt x="909" y="336"/>
                    </a:moveTo>
                    <a:cubicBezTo>
                      <a:pt x="909" y="337"/>
                      <a:pt x="909" y="337"/>
                      <a:pt x="909" y="338"/>
                    </a:cubicBezTo>
                    <a:cubicBezTo>
                      <a:pt x="910" y="338"/>
                      <a:pt x="910" y="338"/>
                      <a:pt x="911" y="339"/>
                    </a:cubicBezTo>
                    <a:cubicBezTo>
                      <a:pt x="911" y="338"/>
                      <a:pt x="911" y="338"/>
                      <a:pt x="911" y="337"/>
                    </a:cubicBezTo>
                    <a:cubicBezTo>
                      <a:pt x="911" y="336"/>
                      <a:pt x="911" y="336"/>
                      <a:pt x="910" y="336"/>
                    </a:cubicBezTo>
                    <a:cubicBezTo>
                      <a:pt x="910" y="336"/>
                      <a:pt x="909" y="336"/>
                      <a:pt x="909" y="336"/>
                    </a:cubicBezTo>
                    <a:close/>
                    <a:moveTo>
                      <a:pt x="876" y="181"/>
                    </a:moveTo>
                    <a:cubicBezTo>
                      <a:pt x="876" y="181"/>
                      <a:pt x="877" y="180"/>
                      <a:pt x="877" y="180"/>
                    </a:cubicBezTo>
                    <a:cubicBezTo>
                      <a:pt x="877" y="180"/>
                      <a:pt x="877" y="179"/>
                      <a:pt x="877" y="179"/>
                    </a:cubicBezTo>
                    <a:cubicBezTo>
                      <a:pt x="876" y="179"/>
                      <a:pt x="876" y="179"/>
                      <a:pt x="876" y="180"/>
                    </a:cubicBezTo>
                    <a:cubicBezTo>
                      <a:pt x="875" y="180"/>
                      <a:pt x="875" y="180"/>
                      <a:pt x="875" y="181"/>
                    </a:cubicBezTo>
                    <a:cubicBezTo>
                      <a:pt x="875" y="181"/>
                      <a:pt x="875" y="181"/>
                      <a:pt x="876" y="181"/>
                    </a:cubicBezTo>
                    <a:close/>
                    <a:moveTo>
                      <a:pt x="685" y="296"/>
                    </a:moveTo>
                    <a:cubicBezTo>
                      <a:pt x="685" y="296"/>
                      <a:pt x="685" y="296"/>
                      <a:pt x="685" y="296"/>
                    </a:cubicBezTo>
                    <a:cubicBezTo>
                      <a:pt x="684" y="295"/>
                      <a:pt x="683" y="296"/>
                      <a:pt x="682" y="296"/>
                    </a:cubicBezTo>
                    <a:cubicBezTo>
                      <a:pt x="682" y="296"/>
                      <a:pt x="682" y="296"/>
                      <a:pt x="682" y="296"/>
                    </a:cubicBezTo>
                    <a:cubicBezTo>
                      <a:pt x="682" y="296"/>
                      <a:pt x="682" y="296"/>
                      <a:pt x="682" y="296"/>
                    </a:cubicBezTo>
                    <a:cubicBezTo>
                      <a:pt x="683" y="297"/>
                      <a:pt x="684" y="297"/>
                      <a:pt x="685" y="296"/>
                    </a:cubicBezTo>
                    <a:close/>
                    <a:moveTo>
                      <a:pt x="847" y="221"/>
                    </a:moveTo>
                    <a:cubicBezTo>
                      <a:pt x="848" y="221"/>
                      <a:pt x="848" y="221"/>
                      <a:pt x="848" y="220"/>
                    </a:cubicBezTo>
                    <a:cubicBezTo>
                      <a:pt x="848" y="219"/>
                      <a:pt x="848" y="219"/>
                      <a:pt x="847" y="219"/>
                    </a:cubicBezTo>
                    <a:cubicBezTo>
                      <a:pt x="847" y="219"/>
                      <a:pt x="847" y="220"/>
                      <a:pt x="847" y="220"/>
                    </a:cubicBezTo>
                    <a:cubicBezTo>
                      <a:pt x="847" y="221"/>
                      <a:pt x="847" y="221"/>
                      <a:pt x="847" y="221"/>
                    </a:cubicBezTo>
                    <a:close/>
                    <a:moveTo>
                      <a:pt x="909" y="335"/>
                    </a:moveTo>
                    <a:cubicBezTo>
                      <a:pt x="910" y="335"/>
                      <a:pt x="910" y="335"/>
                      <a:pt x="910" y="334"/>
                    </a:cubicBezTo>
                    <a:cubicBezTo>
                      <a:pt x="910" y="334"/>
                      <a:pt x="909" y="334"/>
                      <a:pt x="909" y="334"/>
                    </a:cubicBezTo>
                    <a:cubicBezTo>
                      <a:pt x="908" y="334"/>
                      <a:pt x="909" y="334"/>
                      <a:pt x="909" y="334"/>
                    </a:cubicBezTo>
                    <a:cubicBezTo>
                      <a:pt x="909" y="335"/>
                      <a:pt x="909" y="335"/>
                      <a:pt x="909" y="335"/>
                    </a:cubicBezTo>
                    <a:close/>
                    <a:moveTo>
                      <a:pt x="547" y="185"/>
                    </a:moveTo>
                    <a:cubicBezTo>
                      <a:pt x="547" y="185"/>
                      <a:pt x="547" y="185"/>
                      <a:pt x="547" y="185"/>
                    </a:cubicBezTo>
                    <a:cubicBezTo>
                      <a:pt x="548" y="184"/>
                      <a:pt x="549" y="184"/>
                      <a:pt x="548" y="183"/>
                    </a:cubicBezTo>
                    <a:cubicBezTo>
                      <a:pt x="548" y="183"/>
                      <a:pt x="547" y="183"/>
                      <a:pt x="547" y="183"/>
                    </a:cubicBezTo>
                    <a:cubicBezTo>
                      <a:pt x="547" y="183"/>
                      <a:pt x="547" y="183"/>
                      <a:pt x="547" y="183"/>
                    </a:cubicBezTo>
                    <a:cubicBezTo>
                      <a:pt x="547" y="184"/>
                      <a:pt x="547" y="184"/>
                      <a:pt x="547" y="185"/>
                    </a:cubicBezTo>
                    <a:cubicBezTo>
                      <a:pt x="547" y="185"/>
                      <a:pt x="547" y="185"/>
                      <a:pt x="547" y="185"/>
                    </a:cubicBezTo>
                    <a:close/>
                    <a:moveTo>
                      <a:pt x="760" y="313"/>
                    </a:moveTo>
                    <a:cubicBezTo>
                      <a:pt x="760" y="313"/>
                      <a:pt x="760" y="313"/>
                      <a:pt x="760" y="313"/>
                    </a:cubicBezTo>
                    <a:cubicBezTo>
                      <a:pt x="760" y="312"/>
                      <a:pt x="759" y="312"/>
                      <a:pt x="759" y="312"/>
                    </a:cubicBezTo>
                    <a:cubicBezTo>
                      <a:pt x="758" y="313"/>
                      <a:pt x="759" y="313"/>
                      <a:pt x="760" y="313"/>
                    </a:cubicBezTo>
                    <a:close/>
                    <a:moveTo>
                      <a:pt x="903" y="336"/>
                    </a:moveTo>
                    <a:cubicBezTo>
                      <a:pt x="904" y="336"/>
                      <a:pt x="904" y="336"/>
                      <a:pt x="904" y="336"/>
                    </a:cubicBezTo>
                    <a:cubicBezTo>
                      <a:pt x="904" y="335"/>
                      <a:pt x="903" y="335"/>
                      <a:pt x="903" y="335"/>
                    </a:cubicBezTo>
                    <a:cubicBezTo>
                      <a:pt x="903" y="335"/>
                      <a:pt x="902" y="335"/>
                      <a:pt x="903" y="336"/>
                    </a:cubicBezTo>
                    <a:cubicBezTo>
                      <a:pt x="903" y="336"/>
                      <a:pt x="902" y="337"/>
                      <a:pt x="903" y="336"/>
                    </a:cubicBezTo>
                    <a:close/>
                    <a:moveTo>
                      <a:pt x="692" y="290"/>
                    </a:moveTo>
                    <a:cubicBezTo>
                      <a:pt x="692" y="290"/>
                      <a:pt x="692" y="290"/>
                      <a:pt x="692" y="290"/>
                    </a:cubicBezTo>
                    <a:cubicBezTo>
                      <a:pt x="692" y="290"/>
                      <a:pt x="692" y="290"/>
                      <a:pt x="692" y="290"/>
                    </a:cubicBezTo>
                    <a:cubicBezTo>
                      <a:pt x="692" y="289"/>
                      <a:pt x="692" y="289"/>
                      <a:pt x="692" y="289"/>
                    </a:cubicBezTo>
                    <a:cubicBezTo>
                      <a:pt x="692" y="289"/>
                      <a:pt x="692" y="289"/>
                      <a:pt x="692" y="289"/>
                    </a:cubicBezTo>
                    <a:cubicBezTo>
                      <a:pt x="692" y="289"/>
                      <a:pt x="692" y="289"/>
                      <a:pt x="691" y="289"/>
                    </a:cubicBezTo>
                    <a:cubicBezTo>
                      <a:pt x="691" y="289"/>
                      <a:pt x="691" y="289"/>
                      <a:pt x="691" y="289"/>
                    </a:cubicBezTo>
                    <a:cubicBezTo>
                      <a:pt x="691" y="290"/>
                      <a:pt x="691" y="290"/>
                      <a:pt x="691" y="290"/>
                    </a:cubicBezTo>
                    <a:cubicBezTo>
                      <a:pt x="691" y="290"/>
                      <a:pt x="691" y="290"/>
                      <a:pt x="692" y="290"/>
                    </a:cubicBezTo>
                    <a:close/>
                    <a:moveTo>
                      <a:pt x="754" y="319"/>
                    </a:moveTo>
                    <a:cubicBezTo>
                      <a:pt x="755" y="319"/>
                      <a:pt x="755" y="318"/>
                      <a:pt x="755" y="318"/>
                    </a:cubicBezTo>
                    <a:cubicBezTo>
                      <a:pt x="755" y="318"/>
                      <a:pt x="755" y="318"/>
                      <a:pt x="755" y="318"/>
                    </a:cubicBezTo>
                    <a:cubicBezTo>
                      <a:pt x="754" y="318"/>
                      <a:pt x="754" y="318"/>
                      <a:pt x="754" y="318"/>
                    </a:cubicBezTo>
                    <a:cubicBezTo>
                      <a:pt x="754" y="318"/>
                      <a:pt x="754" y="319"/>
                      <a:pt x="754" y="319"/>
                    </a:cubicBezTo>
                    <a:close/>
                    <a:moveTo>
                      <a:pt x="967" y="358"/>
                    </a:moveTo>
                    <a:cubicBezTo>
                      <a:pt x="967" y="358"/>
                      <a:pt x="968" y="358"/>
                      <a:pt x="968" y="359"/>
                    </a:cubicBezTo>
                    <a:cubicBezTo>
                      <a:pt x="968" y="358"/>
                      <a:pt x="968" y="358"/>
                      <a:pt x="968" y="358"/>
                    </a:cubicBezTo>
                    <a:cubicBezTo>
                      <a:pt x="968" y="358"/>
                      <a:pt x="968" y="357"/>
                      <a:pt x="967" y="357"/>
                    </a:cubicBezTo>
                    <a:cubicBezTo>
                      <a:pt x="967" y="357"/>
                      <a:pt x="967" y="357"/>
                      <a:pt x="967" y="357"/>
                    </a:cubicBezTo>
                    <a:cubicBezTo>
                      <a:pt x="967" y="358"/>
                      <a:pt x="967" y="358"/>
                      <a:pt x="967" y="358"/>
                    </a:cubicBezTo>
                    <a:close/>
                    <a:moveTo>
                      <a:pt x="714" y="313"/>
                    </a:moveTo>
                    <a:cubicBezTo>
                      <a:pt x="714" y="313"/>
                      <a:pt x="714" y="313"/>
                      <a:pt x="714" y="313"/>
                    </a:cubicBezTo>
                    <a:cubicBezTo>
                      <a:pt x="714" y="313"/>
                      <a:pt x="714" y="313"/>
                      <a:pt x="714" y="313"/>
                    </a:cubicBezTo>
                    <a:cubicBezTo>
                      <a:pt x="714" y="313"/>
                      <a:pt x="714" y="313"/>
                      <a:pt x="714" y="313"/>
                    </a:cubicBezTo>
                    <a:close/>
                    <a:moveTo>
                      <a:pt x="716" y="313"/>
                    </a:moveTo>
                    <a:cubicBezTo>
                      <a:pt x="715" y="312"/>
                      <a:pt x="715" y="312"/>
                      <a:pt x="714" y="313"/>
                    </a:cubicBezTo>
                    <a:cubicBezTo>
                      <a:pt x="715" y="313"/>
                      <a:pt x="716" y="313"/>
                      <a:pt x="716" y="313"/>
                    </a:cubicBezTo>
                    <a:close/>
                    <a:moveTo>
                      <a:pt x="672" y="301"/>
                    </a:moveTo>
                    <a:cubicBezTo>
                      <a:pt x="672" y="301"/>
                      <a:pt x="672" y="301"/>
                      <a:pt x="672" y="301"/>
                    </a:cubicBezTo>
                    <a:cubicBezTo>
                      <a:pt x="672" y="301"/>
                      <a:pt x="672" y="301"/>
                      <a:pt x="672" y="301"/>
                    </a:cubicBezTo>
                    <a:cubicBezTo>
                      <a:pt x="672" y="301"/>
                      <a:pt x="672" y="300"/>
                      <a:pt x="672" y="300"/>
                    </a:cubicBezTo>
                    <a:cubicBezTo>
                      <a:pt x="672" y="300"/>
                      <a:pt x="672" y="300"/>
                      <a:pt x="672" y="300"/>
                    </a:cubicBezTo>
                    <a:cubicBezTo>
                      <a:pt x="672" y="300"/>
                      <a:pt x="672" y="300"/>
                      <a:pt x="672" y="300"/>
                    </a:cubicBezTo>
                    <a:cubicBezTo>
                      <a:pt x="672" y="300"/>
                      <a:pt x="672" y="299"/>
                      <a:pt x="672" y="299"/>
                    </a:cubicBezTo>
                    <a:cubicBezTo>
                      <a:pt x="672" y="299"/>
                      <a:pt x="671" y="299"/>
                      <a:pt x="671" y="299"/>
                    </a:cubicBezTo>
                    <a:cubicBezTo>
                      <a:pt x="671" y="299"/>
                      <a:pt x="671" y="300"/>
                      <a:pt x="671" y="300"/>
                    </a:cubicBezTo>
                    <a:cubicBezTo>
                      <a:pt x="671" y="300"/>
                      <a:pt x="671" y="301"/>
                      <a:pt x="672" y="301"/>
                    </a:cubicBezTo>
                    <a:close/>
                    <a:moveTo>
                      <a:pt x="581" y="249"/>
                    </a:moveTo>
                    <a:cubicBezTo>
                      <a:pt x="581" y="249"/>
                      <a:pt x="581" y="249"/>
                      <a:pt x="581" y="249"/>
                    </a:cubicBezTo>
                    <a:cubicBezTo>
                      <a:pt x="581" y="248"/>
                      <a:pt x="581" y="248"/>
                      <a:pt x="580" y="248"/>
                    </a:cubicBezTo>
                    <a:cubicBezTo>
                      <a:pt x="580" y="248"/>
                      <a:pt x="580" y="249"/>
                      <a:pt x="581" y="249"/>
                    </a:cubicBezTo>
                    <a:cubicBezTo>
                      <a:pt x="581" y="249"/>
                      <a:pt x="581" y="249"/>
                      <a:pt x="581" y="249"/>
                    </a:cubicBezTo>
                    <a:close/>
                    <a:moveTo>
                      <a:pt x="885" y="190"/>
                    </a:moveTo>
                    <a:cubicBezTo>
                      <a:pt x="886" y="190"/>
                      <a:pt x="886" y="190"/>
                      <a:pt x="886" y="190"/>
                    </a:cubicBezTo>
                    <a:cubicBezTo>
                      <a:pt x="886" y="189"/>
                      <a:pt x="886" y="189"/>
                      <a:pt x="886" y="189"/>
                    </a:cubicBezTo>
                    <a:cubicBezTo>
                      <a:pt x="885" y="189"/>
                      <a:pt x="885" y="189"/>
                      <a:pt x="885" y="190"/>
                    </a:cubicBezTo>
                    <a:cubicBezTo>
                      <a:pt x="885" y="190"/>
                      <a:pt x="885" y="190"/>
                      <a:pt x="885" y="190"/>
                    </a:cubicBezTo>
                    <a:close/>
                    <a:moveTo>
                      <a:pt x="754" y="314"/>
                    </a:moveTo>
                    <a:cubicBezTo>
                      <a:pt x="754" y="314"/>
                      <a:pt x="753" y="314"/>
                      <a:pt x="753" y="314"/>
                    </a:cubicBezTo>
                    <a:cubicBezTo>
                      <a:pt x="753" y="315"/>
                      <a:pt x="754" y="315"/>
                      <a:pt x="754" y="314"/>
                    </a:cubicBezTo>
                    <a:close/>
                    <a:moveTo>
                      <a:pt x="652" y="272"/>
                    </a:moveTo>
                    <a:cubicBezTo>
                      <a:pt x="652" y="272"/>
                      <a:pt x="652" y="272"/>
                      <a:pt x="652" y="271"/>
                    </a:cubicBezTo>
                    <a:cubicBezTo>
                      <a:pt x="652" y="271"/>
                      <a:pt x="652" y="271"/>
                      <a:pt x="652" y="271"/>
                    </a:cubicBezTo>
                    <a:cubicBezTo>
                      <a:pt x="652" y="271"/>
                      <a:pt x="652" y="271"/>
                      <a:pt x="652" y="271"/>
                    </a:cubicBezTo>
                    <a:cubicBezTo>
                      <a:pt x="652" y="271"/>
                      <a:pt x="652" y="271"/>
                      <a:pt x="652" y="271"/>
                    </a:cubicBezTo>
                    <a:cubicBezTo>
                      <a:pt x="652" y="271"/>
                      <a:pt x="651" y="271"/>
                      <a:pt x="651" y="271"/>
                    </a:cubicBezTo>
                    <a:cubicBezTo>
                      <a:pt x="651" y="272"/>
                      <a:pt x="652" y="272"/>
                      <a:pt x="652" y="272"/>
                    </a:cubicBezTo>
                    <a:close/>
                    <a:moveTo>
                      <a:pt x="915" y="340"/>
                    </a:moveTo>
                    <a:cubicBezTo>
                      <a:pt x="915" y="340"/>
                      <a:pt x="915" y="340"/>
                      <a:pt x="916" y="340"/>
                    </a:cubicBezTo>
                    <a:cubicBezTo>
                      <a:pt x="916" y="339"/>
                      <a:pt x="915" y="339"/>
                      <a:pt x="915" y="339"/>
                    </a:cubicBezTo>
                    <a:cubicBezTo>
                      <a:pt x="915" y="339"/>
                      <a:pt x="915" y="339"/>
                      <a:pt x="915" y="340"/>
                    </a:cubicBezTo>
                    <a:cubicBezTo>
                      <a:pt x="915" y="340"/>
                      <a:pt x="915" y="340"/>
                      <a:pt x="915" y="340"/>
                    </a:cubicBezTo>
                    <a:close/>
                    <a:moveTo>
                      <a:pt x="543" y="177"/>
                    </a:moveTo>
                    <a:cubicBezTo>
                      <a:pt x="543" y="177"/>
                      <a:pt x="543" y="177"/>
                      <a:pt x="543" y="177"/>
                    </a:cubicBezTo>
                    <a:cubicBezTo>
                      <a:pt x="543" y="177"/>
                      <a:pt x="543" y="177"/>
                      <a:pt x="543" y="176"/>
                    </a:cubicBezTo>
                    <a:cubicBezTo>
                      <a:pt x="544" y="176"/>
                      <a:pt x="544" y="176"/>
                      <a:pt x="544" y="176"/>
                    </a:cubicBezTo>
                    <a:cubicBezTo>
                      <a:pt x="545" y="176"/>
                      <a:pt x="545" y="175"/>
                      <a:pt x="545" y="175"/>
                    </a:cubicBezTo>
                    <a:cubicBezTo>
                      <a:pt x="545" y="174"/>
                      <a:pt x="545" y="174"/>
                      <a:pt x="545" y="174"/>
                    </a:cubicBezTo>
                    <a:cubicBezTo>
                      <a:pt x="544" y="174"/>
                      <a:pt x="544" y="173"/>
                      <a:pt x="543" y="174"/>
                    </a:cubicBezTo>
                    <a:cubicBezTo>
                      <a:pt x="543" y="174"/>
                      <a:pt x="543" y="174"/>
                      <a:pt x="543" y="174"/>
                    </a:cubicBezTo>
                    <a:cubicBezTo>
                      <a:pt x="542" y="175"/>
                      <a:pt x="543" y="175"/>
                      <a:pt x="543" y="176"/>
                    </a:cubicBezTo>
                    <a:cubicBezTo>
                      <a:pt x="543" y="176"/>
                      <a:pt x="543" y="176"/>
                      <a:pt x="543" y="176"/>
                    </a:cubicBezTo>
                    <a:cubicBezTo>
                      <a:pt x="543" y="176"/>
                      <a:pt x="543" y="176"/>
                      <a:pt x="543" y="177"/>
                    </a:cubicBezTo>
                    <a:cubicBezTo>
                      <a:pt x="543" y="177"/>
                      <a:pt x="542" y="177"/>
                      <a:pt x="542" y="177"/>
                    </a:cubicBezTo>
                    <a:cubicBezTo>
                      <a:pt x="542" y="177"/>
                      <a:pt x="543" y="177"/>
                      <a:pt x="543" y="177"/>
                    </a:cubicBezTo>
                    <a:close/>
                    <a:moveTo>
                      <a:pt x="1064" y="325"/>
                    </a:moveTo>
                    <a:cubicBezTo>
                      <a:pt x="1064" y="325"/>
                      <a:pt x="1064" y="324"/>
                      <a:pt x="1064" y="324"/>
                    </a:cubicBezTo>
                    <a:cubicBezTo>
                      <a:pt x="1064" y="324"/>
                      <a:pt x="1064" y="324"/>
                      <a:pt x="1064" y="324"/>
                    </a:cubicBezTo>
                    <a:cubicBezTo>
                      <a:pt x="1063" y="324"/>
                      <a:pt x="1063" y="324"/>
                      <a:pt x="1063" y="324"/>
                    </a:cubicBezTo>
                    <a:cubicBezTo>
                      <a:pt x="1063" y="324"/>
                      <a:pt x="1063" y="325"/>
                      <a:pt x="1064" y="325"/>
                    </a:cubicBezTo>
                    <a:close/>
                    <a:moveTo>
                      <a:pt x="648" y="287"/>
                    </a:moveTo>
                    <a:cubicBezTo>
                      <a:pt x="648" y="287"/>
                      <a:pt x="648" y="287"/>
                      <a:pt x="648" y="287"/>
                    </a:cubicBezTo>
                    <a:cubicBezTo>
                      <a:pt x="648" y="287"/>
                      <a:pt x="648" y="287"/>
                      <a:pt x="648" y="287"/>
                    </a:cubicBezTo>
                    <a:cubicBezTo>
                      <a:pt x="647" y="287"/>
                      <a:pt x="647" y="287"/>
                      <a:pt x="647" y="287"/>
                    </a:cubicBezTo>
                    <a:cubicBezTo>
                      <a:pt x="647" y="287"/>
                      <a:pt x="647" y="287"/>
                      <a:pt x="647" y="287"/>
                    </a:cubicBezTo>
                    <a:cubicBezTo>
                      <a:pt x="647" y="287"/>
                      <a:pt x="647" y="287"/>
                      <a:pt x="648" y="288"/>
                    </a:cubicBezTo>
                    <a:cubicBezTo>
                      <a:pt x="648" y="288"/>
                      <a:pt x="648" y="288"/>
                      <a:pt x="648" y="287"/>
                    </a:cubicBezTo>
                    <a:close/>
                    <a:moveTo>
                      <a:pt x="679" y="297"/>
                    </a:moveTo>
                    <a:cubicBezTo>
                      <a:pt x="679" y="297"/>
                      <a:pt x="679" y="296"/>
                      <a:pt x="679" y="296"/>
                    </a:cubicBezTo>
                    <a:cubicBezTo>
                      <a:pt x="679" y="296"/>
                      <a:pt x="679" y="296"/>
                      <a:pt x="679" y="296"/>
                    </a:cubicBezTo>
                    <a:cubicBezTo>
                      <a:pt x="679" y="296"/>
                      <a:pt x="679" y="296"/>
                      <a:pt x="679" y="296"/>
                    </a:cubicBezTo>
                    <a:cubicBezTo>
                      <a:pt x="679" y="296"/>
                      <a:pt x="678" y="296"/>
                      <a:pt x="679" y="296"/>
                    </a:cubicBezTo>
                    <a:cubicBezTo>
                      <a:pt x="679" y="296"/>
                      <a:pt x="679" y="297"/>
                      <a:pt x="679" y="297"/>
                    </a:cubicBezTo>
                    <a:cubicBezTo>
                      <a:pt x="679" y="297"/>
                      <a:pt x="679" y="297"/>
                      <a:pt x="679" y="297"/>
                    </a:cubicBezTo>
                    <a:close/>
                    <a:moveTo>
                      <a:pt x="718" y="313"/>
                    </a:moveTo>
                    <a:cubicBezTo>
                      <a:pt x="718" y="313"/>
                      <a:pt x="718" y="313"/>
                      <a:pt x="718" y="313"/>
                    </a:cubicBezTo>
                    <a:cubicBezTo>
                      <a:pt x="718" y="313"/>
                      <a:pt x="718" y="312"/>
                      <a:pt x="717" y="312"/>
                    </a:cubicBezTo>
                    <a:cubicBezTo>
                      <a:pt x="717" y="312"/>
                      <a:pt x="717" y="312"/>
                      <a:pt x="717" y="313"/>
                    </a:cubicBezTo>
                    <a:cubicBezTo>
                      <a:pt x="717" y="313"/>
                      <a:pt x="717" y="313"/>
                      <a:pt x="718" y="313"/>
                    </a:cubicBezTo>
                    <a:close/>
                    <a:moveTo>
                      <a:pt x="680" y="298"/>
                    </a:moveTo>
                    <a:cubicBezTo>
                      <a:pt x="680" y="298"/>
                      <a:pt x="680" y="298"/>
                      <a:pt x="680" y="298"/>
                    </a:cubicBezTo>
                    <a:cubicBezTo>
                      <a:pt x="680" y="298"/>
                      <a:pt x="680" y="298"/>
                      <a:pt x="680" y="298"/>
                    </a:cubicBezTo>
                    <a:cubicBezTo>
                      <a:pt x="680" y="298"/>
                      <a:pt x="680" y="298"/>
                      <a:pt x="680" y="298"/>
                    </a:cubicBezTo>
                    <a:cubicBezTo>
                      <a:pt x="680" y="298"/>
                      <a:pt x="680" y="298"/>
                      <a:pt x="680" y="298"/>
                    </a:cubicBezTo>
                    <a:cubicBezTo>
                      <a:pt x="680" y="298"/>
                      <a:pt x="680" y="298"/>
                      <a:pt x="680" y="298"/>
                    </a:cubicBezTo>
                    <a:cubicBezTo>
                      <a:pt x="680" y="298"/>
                      <a:pt x="680" y="298"/>
                      <a:pt x="680" y="298"/>
                    </a:cubicBezTo>
                    <a:cubicBezTo>
                      <a:pt x="680" y="298"/>
                      <a:pt x="680" y="298"/>
                      <a:pt x="680" y="298"/>
                    </a:cubicBezTo>
                    <a:cubicBezTo>
                      <a:pt x="680" y="298"/>
                      <a:pt x="680" y="298"/>
                      <a:pt x="680" y="298"/>
                    </a:cubicBezTo>
                    <a:cubicBezTo>
                      <a:pt x="680" y="298"/>
                      <a:pt x="680" y="298"/>
                      <a:pt x="680" y="298"/>
                    </a:cubicBezTo>
                    <a:cubicBezTo>
                      <a:pt x="680" y="298"/>
                      <a:pt x="680" y="298"/>
                      <a:pt x="680" y="298"/>
                    </a:cubicBezTo>
                    <a:cubicBezTo>
                      <a:pt x="680" y="298"/>
                      <a:pt x="680" y="298"/>
                      <a:pt x="680" y="298"/>
                    </a:cubicBezTo>
                    <a:close/>
                    <a:moveTo>
                      <a:pt x="689" y="291"/>
                    </a:moveTo>
                    <a:cubicBezTo>
                      <a:pt x="689" y="291"/>
                      <a:pt x="689" y="291"/>
                      <a:pt x="689" y="291"/>
                    </a:cubicBezTo>
                    <a:cubicBezTo>
                      <a:pt x="689" y="291"/>
                      <a:pt x="689" y="291"/>
                      <a:pt x="689" y="291"/>
                    </a:cubicBezTo>
                    <a:cubicBezTo>
                      <a:pt x="690" y="291"/>
                      <a:pt x="690" y="291"/>
                      <a:pt x="690" y="291"/>
                    </a:cubicBezTo>
                    <a:cubicBezTo>
                      <a:pt x="690" y="291"/>
                      <a:pt x="689" y="291"/>
                      <a:pt x="689" y="291"/>
                    </a:cubicBezTo>
                    <a:cubicBezTo>
                      <a:pt x="689" y="291"/>
                      <a:pt x="689" y="291"/>
                      <a:pt x="689" y="291"/>
                    </a:cubicBezTo>
                    <a:cubicBezTo>
                      <a:pt x="689" y="291"/>
                      <a:pt x="689" y="291"/>
                      <a:pt x="689" y="291"/>
                    </a:cubicBezTo>
                    <a:cubicBezTo>
                      <a:pt x="689" y="291"/>
                      <a:pt x="689" y="291"/>
                      <a:pt x="689" y="291"/>
                    </a:cubicBezTo>
                    <a:cubicBezTo>
                      <a:pt x="689" y="291"/>
                      <a:pt x="689" y="291"/>
                      <a:pt x="689" y="291"/>
                    </a:cubicBezTo>
                    <a:close/>
                    <a:moveTo>
                      <a:pt x="673" y="305"/>
                    </a:moveTo>
                    <a:cubicBezTo>
                      <a:pt x="672" y="306"/>
                      <a:pt x="672" y="306"/>
                      <a:pt x="672" y="306"/>
                    </a:cubicBezTo>
                    <a:cubicBezTo>
                      <a:pt x="672" y="306"/>
                      <a:pt x="673" y="306"/>
                      <a:pt x="673" y="306"/>
                    </a:cubicBezTo>
                    <a:cubicBezTo>
                      <a:pt x="673" y="306"/>
                      <a:pt x="673" y="306"/>
                      <a:pt x="673" y="306"/>
                    </a:cubicBezTo>
                    <a:cubicBezTo>
                      <a:pt x="673" y="306"/>
                      <a:pt x="673" y="306"/>
                      <a:pt x="673" y="306"/>
                    </a:cubicBezTo>
                    <a:cubicBezTo>
                      <a:pt x="673" y="306"/>
                      <a:pt x="673" y="306"/>
                      <a:pt x="673" y="306"/>
                    </a:cubicBezTo>
                    <a:cubicBezTo>
                      <a:pt x="673" y="306"/>
                      <a:pt x="673" y="306"/>
                      <a:pt x="673" y="305"/>
                    </a:cubicBezTo>
                    <a:close/>
                    <a:moveTo>
                      <a:pt x="649" y="293"/>
                    </a:moveTo>
                    <a:cubicBezTo>
                      <a:pt x="649" y="293"/>
                      <a:pt x="649" y="293"/>
                      <a:pt x="649" y="293"/>
                    </a:cubicBezTo>
                    <a:cubicBezTo>
                      <a:pt x="649" y="293"/>
                      <a:pt x="649" y="293"/>
                      <a:pt x="649" y="293"/>
                    </a:cubicBezTo>
                    <a:cubicBezTo>
                      <a:pt x="649" y="293"/>
                      <a:pt x="649" y="293"/>
                      <a:pt x="649" y="293"/>
                    </a:cubicBezTo>
                    <a:cubicBezTo>
                      <a:pt x="648" y="293"/>
                      <a:pt x="648" y="292"/>
                      <a:pt x="648" y="292"/>
                    </a:cubicBezTo>
                    <a:cubicBezTo>
                      <a:pt x="648" y="292"/>
                      <a:pt x="647" y="292"/>
                      <a:pt x="646" y="292"/>
                    </a:cubicBezTo>
                    <a:cubicBezTo>
                      <a:pt x="646" y="292"/>
                      <a:pt x="647" y="292"/>
                      <a:pt x="647" y="292"/>
                    </a:cubicBezTo>
                    <a:cubicBezTo>
                      <a:pt x="648" y="291"/>
                      <a:pt x="649" y="292"/>
                      <a:pt x="649" y="293"/>
                    </a:cubicBezTo>
                    <a:close/>
                    <a:moveTo>
                      <a:pt x="1103" y="423"/>
                    </a:moveTo>
                    <a:cubicBezTo>
                      <a:pt x="1102" y="423"/>
                      <a:pt x="1101" y="422"/>
                      <a:pt x="1101" y="422"/>
                    </a:cubicBezTo>
                    <a:cubicBezTo>
                      <a:pt x="1100" y="420"/>
                      <a:pt x="1099" y="420"/>
                      <a:pt x="1098" y="419"/>
                    </a:cubicBezTo>
                    <a:cubicBezTo>
                      <a:pt x="1097" y="418"/>
                      <a:pt x="1096" y="416"/>
                      <a:pt x="1094" y="415"/>
                    </a:cubicBezTo>
                    <a:cubicBezTo>
                      <a:pt x="1093" y="415"/>
                      <a:pt x="1093" y="414"/>
                      <a:pt x="1093" y="413"/>
                    </a:cubicBezTo>
                    <a:cubicBezTo>
                      <a:pt x="1092" y="411"/>
                      <a:pt x="1090" y="411"/>
                      <a:pt x="1090" y="409"/>
                    </a:cubicBezTo>
                    <a:cubicBezTo>
                      <a:pt x="1089" y="409"/>
                      <a:pt x="1089" y="409"/>
                      <a:pt x="1089" y="409"/>
                    </a:cubicBezTo>
                    <a:cubicBezTo>
                      <a:pt x="1088" y="409"/>
                      <a:pt x="1087" y="409"/>
                      <a:pt x="1086" y="409"/>
                    </a:cubicBezTo>
                    <a:cubicBezTo>
                      <a:pt x="1086" y="408"/>
                      <a:pt x="1085" y="409"/>
                      <a:pt x="1085" y="409"/>
                    </a:cubicBezTo>
                    <a:cubicBezTo>
                      <a:pt x="1086" y="410"/>
                      <a:pt x="1085" y="410"/>
                      <a:pt x="1084" y="410"/>
                    </a:cubicBezTo>
                    <a:cubicBezTo>
                      <a:pt x="1084" y="410"/>
                      <a:pt x="1083" y="410"/>
                      <a:pt x="1082" y="409"/>
                    </a:cubicBezTo>
                    <a:cubicBezTo>
                      <a:pt x="1081" y="409"/>
                      <a:pt x="1081" y="409"/>
                      <a:pt x="1081" y="410"/>
                    </a:cubicBezTo>
                    <a:cubicBezTo>
                      <a:pt x="1080" y="410"/>
                      <a:pt x="1081" y="411"/>
                      <a:pt x="1080" y="411"/>
                    </a:cubicBezTo>
                    <a:cubicBezTo>
                      <a:pt x="1080" y="411"/>
                      <a:pt x="1080" y="410"/>
                      <a:pt x="1080" y="410"/>
                    </a:cubicBezTo>
                    <a:cubicBezTo>
                      <a:pt x="1080" y="410"/>
                      <a:pt x="1079" y="409"/>
                      <a:pt x="1080" y="408"/>
                    </a:cubicBezTo>
                    <a:cubicBezTo>
                      <a:pt x="1081" y="408"/>
                      <a:pt x="1080" y="408"/>
                      <a:pt x="1080" y="407"/>
                    </a:cubicBezTo>
                    <a:cubicBezTo>
                      <a:pt x="1078" y="406"/>
                      <a:pt x="1076" y="407"/>
                      <a:pt x="1074" y="407"/>
                    </a:cubicBezTo>
                    <a:cubicBezTo>
                      <a:pt x="1073" y="407"/>
                      <a:pt x="1073" y="406"/>
                      <a:pt x="1072" y="407"/>
                    </a:cubicBezTo>
                    <a:cubicBezTo>
                      <a:pt x="1075" y="408"/>
                      <a:pt x="1076" y="412"/>
                      <a:pt x="1074" y="415"/>
                    </a:cubicBezTo>
                    <a:cubicBezTo>
                      <a:pt x="1074" y="415"/>
                      <a:pt x="1074" y="415"/>
                      <a:pt x="1074" y="416"/>
                    </a:cubicBezTo>
                    <a:cubicBezTo>
                      <a:pt x="1074" y="416"/>
                      <a:pt x="1074" y="416"/>
                      <a:pt x="1075" y="416"/>
                    </a:cubicBezTo>
                    <a:cubicBezTo>
                      <a:pt x="1076" y="416"/>
                      <a:pt x="1076" y="417"/>
                      <a:pt x="1077" y="418"/>
                    </a:cubicBezTo>
                    <a:cubicBezTo>
                      <a:pt x="1077" y="418"/>
                      <a:pt x="1077" y="419"/>
                      <a:pt x="1076" y="420"/>
                    </a:cubicBezTo>
                    <a:cubicBezTo>
                      <a:pt x="1076" y="420"/>
                      <a:pt x="1076" y="420"/>
                      <a:pt x="1075" y="420"/>
                    </a:cubicBezTo>
                    <a:cubicBezTo>
                      <a:pt x="1075" y="420"/>
                      <a:pt x="1075" y="420"/>
                      <a:pt x="1075" y="419"/>
                    </a:cubicBezTo>
                    <a:cubicBezTo>
                      <a:pt x="1075" y="419"/>
                      <a:pt x="1075" y="418"/>
                      <a:pt x="1074" y="418"/>
                    </a:cubicBezTo>
                    <a:cubicBezTo>
                      <a:pt x="1073" y="417"/>
                      <a:pt x="1073" y="418"/>
                      <a:pt x="1073" y="419"/>
                    </a:cubicBezTo>
                    <a:cubicBezTo>
                      <a:pt x="1072" y="420"/>
                      <a:pt x="1071" y="419"/>
                      <a:pt x="1072" y="418"/>
                    </a:cubicBezTo>
                    <a:cubicBezTo>
                      <a:pt x="1072" y="416"/>
                      <a:pt x="1071" y="415"/>
                      <a:pt x="1069" y="415"/>
                    </a:cubicBezTo>
                    <a:cubicBezTo>
                      <a:pt x="1069" y="415"/>
                      <a:pt x="1069" y="415"/>
                      <a:pt x="1068" y="414"/>
                    </a:cubicBezTo>
                    <a:cubicBezTo>
                      <a:pt x="1068" y="413"/>
                      <a:pt x="1069" y="413"/>
                      <a:pt x="1069" y="413"/>
                    </a:cubicBezTo>
                    <a:cubicBezTo>
                      <a:pt x="1071" y="412"/>
                      <a:pt x="1070" y="411"/>
                      <a:pt x="1070" y="410"/>
                    </a:cubicBezTo>
                    <a:cubicBezTo>
                      <a:pt x="1069" y="408"/>
                      <a:pt x="1069" y="407"/>
                      <a:pt x="1069" y="405"/>
                    </a:cubicBezTo>
                    <a:cubicBezTo>
                      <a:pt x="1069" y="404"/>
                      <a:pt x="1069" y="403"/>
                      <a:pt x="1069" y="402"/>
                    </a:cubicBezTo>
                    <a:cubicBezTo>
                      <a:pt x="1070" y="402"/>
                      <a:pt x="1069" y="401"/>
                      <a:pt x="1068" y="401"/>
                    </a:cubicBezTo>
                    <a:cubicBezTo>
                      <a:pt x="1068" y="400"/>
                      <a:pt x="1068" y="401"/>
                      <a:pt x="1068" y="402"/>
                    </a:cubicBezTo>
                    <a:cubicBezTo>
                      <a:pt x="1067" y="402"/>
                      <a:pt x="1067" y="402"/>
                      <a:pt x="1066" y="402"/>
                    </a:cubicBezTo>
                    <a:cubicBezTo>
                      <a:pt x="1067" y="399"/>
                      <a:pt x="1066" y="396"/>
                      <a:pt x="1063" y="395"/>
                    </a:cubicBezTo>
                    <a:cubicBezTo>
                      <a:pt x="1063" y="395"/>
                      <a:pt x="1063" y="394"/>
                      <a:pt x="1062" y="395"/>
                    </a:cubicBezTo>
                    <a:cubicBezTo>
                      <a:pt x="1062" y="395"/>
                      <a:pt x="1062" y="395"/>
                      <a:pt x="1062" y="396"/>
                    </a:cubicBezTo>
                    <a:cubicBezTo>
                      <a:pt x="1062" y="396"/>
                      <a:pt x="1063" y="397"/>
                      <a:pt x="1063" y="398"/>
                    </a:cubicBezTo>
                    <a:cubicBezTo>
                      <a:pt x="1062" y="397"/>
                      <a:pt x="1062" y="397"/>
                      <a:pt x="1061" y="397"/>
                    </a:cubicBezTo>
                    <a:cubicBezTo>
                      <a:pt x="1061" y="397"/>
                      <a:pt x="1060" y="397"/>
                      <a:pt x="1060" y="396"/>
                    </a:cubicBezTo>
                    <a:cubicBezTo>
                      <a:pt x="1059" y="395"/>
                      <a:pt x="1060" y="395"/>
                      <a:pt x="1060" y="395"/>
                    </a:cubicBezTo>
                    <a:cubicBezTo>
                      <a:pt x="1060" y="394"/>
                      <a:pt x="1061" y="394"/>
                      <a:pt x="1061" y="393"/>
                    </a:cubicBezTo>
                    <a:cubicBezTo>
                      <a:pt x="1061" y="392"/>
                      <a:pt x="1060" y="392"/>
                      <a:pt x="1059" y="392"/>
                    </a:cubicBezTo>
                    <a:cubicBezTo>
                      <a:pt x="1057" y="393"/>
                      <a:pt x="1056" y="392"/>
                      <a:pt x="1055" y="391"/>
                    </a:cubicBezTo>
                    <a:cubicBezTo>
                      <a:pt x="1056" y="390"/>
                      <a:pt x="1056" y="390"/>
                      <a:pt x="1057" y="390"/>
                    </a:cubicBezTo>
                    <a:cubicBezTo>
                      <a:pt x="1056" y="389"/>
                      <a:pt x="1056" y="389"/>
                      <a:pt x="1055" y="388"/>
                    </a:cubicBezTo>
                    <a:cubicBezTo>
                      <a:pt x="1055" y="388"/>
                      <a:pt x="1055" y="388"/>
                      <a:pt x="1054" y="388"/>
                    </a:cubicBezTo>
                    <a:cubicBezTo>
                      <a:pt x="1053" y="388"/>
                      <a:pt x="1053" y="388"/>
                      <a:pt x="1053" y="387"/>
                    </a:cubicBezTo>
                    <a:cubicBezTo>
                      <a:pt x="1052" y="386"/>
                      <a:pt x="1052" y="386"/>
                      <a:pt x="1051" y="387"/>
                    </a:cubicBezTo>
                    <a:cubicBezTo>
                      <a:pt x="1051" y="388"/>
                      <a:pt x="1051" y="389"/>
                      <a:pt x="1051" y="390"/>
                    </a:cubicBezTo>
                    <a:cubicBezTo>
                      <a:pt x="1051" y="391"/>
                      <a:pt x="1051" y="392"/>
                      <a:pt x="1050" y="392"/>
                    </a:cubicBezTo>
                    <a:cubicBezTo>
                      <a:pt x="1050" y="390"/>
                      <a:pt x="1050" y="389"/>
                      <a:pt x="1050" y="387"/>
                    </a:cubicBezTo>
                    <a:cubicBezTo>
                      <a:pt x="1050" y="386"/>
                      <a:pt x="1050" y="385"/>
                      <a:pt x="1048" y="385"/>
                    </a:cubicBezTo>
                    <a:cubicBezTo>
                      <a:pt x="1048" y="384"/>
                      <a:pt x="1048" y="383"/>
                      <a:pt x="1047" y="383"/>
                    </a:cubicBezTo>
                    <a:cubicBezTo>
                      <a:pt x="1046" y="382"/>
                      <a:pt x="1045" y="381"/>
                      <a:pt x="1044" y="381"/>
                    </a:cubicBezTo>
                    <a:cubicBezTo>
                      <a:pt x="1043" y="381"/>
                      <a:pt x="1043" y="380"/>
                      <a:pt x="1043" y="379"/>
                    </a:cubicBezTo>
                    <a:cubicBezTo>
                      <a:pt x="1043" y="377"/>
                      <a:pt x="1042" y="376"/>
                      <a:pt x="1040" y="376"/>
                    </a:cubicBezTo>
                    <a:cubicBezTo>
                      <a:pt x="1040" y="376"/>
                      <a:pt x="1039" y="376"/>
                      <a:pt x="1039" y="376"/>
                    </a:cubicBezTo>
                    <a:cubicBezTo>
                      <a:pt x="1038" y="374"/>
                      <a:pt x="1037" y="374"/>
                      <a:pt x="1035" y="373"/>
                    </a:cubicBezTo>
                    <a:cubicBezTo>
                      <a:pt x="1034" y="373"/>
                      <a:pt x="1034" y="372"/>
                      <a:pt x="1032" y="372"/>
                    </a:cubicBezTo>
                    <a:cubicBezTo>
                      <a:pt x="1032" y="372"/>
                      <a:pt x="1032" y="371"/>
                      <a:pt x="1032" y="371"/>
                    </a:cubicBezTo>
                    <a:cubicBezTo>
                      <a:pt x="1031" y="368"/>
                      <a:pt x="1030" y="367"/>
                      <a:pt x="1027" y="367"/>
                    </a:cubicBezTo>
                    <a:cubicBezTo>
                      <a:pt x="1027" y="367"/>
                      <a:pt x="1026" y="367"/>
                      <a:pt x="1025" y="366"/>
                    </a:cubicBezTo>
                    <a:cubicBezTo>
                      <a:pt x="1026" y="364"/>
                      <a:pt x="1027" y="367"/>
                      <a:pt x="1027" y="366"/>
                    </a:cubicBezTo>
                    <a:cubicBezTo>
                      <a:pt x="1028" y="366"/>
                      <a:pt x="1027" y="365"/>
                      <a:pt x="1027" y="365"/>
                    </a:cubicBezTo>
                    <a:cubicBezTo>
                      <a:pt x="1026" y="364"/>
                      <a:pt x="1024" y="363"/>
                      <a:pt x="1022" y="363"/>
                    </a:cubicBezTo>
                    <a:cubicBezTo>
                      <a:pt x="1021" y="363"/>
                      <a:pt x="1020" y="363"/>
                      <a:pt x="1020" y="363"/>
                    </a:cubicBezTo>
                    <a:cubicBezTo>
                      <a:pt x="1018" y="362"/>
                      <a:pt x="1018" y="360"/>
                      <a:pt x="1016" y="360"/>
                    </a:cubicBezTo>
                    <a:cubicBezTo>
                      <a:pt x="1013" y="360"/>
                      <a:pt x="1010" y="358"/>
                      <a:pt x="1008" y="355"/>
                    </a:cubicBezTo>
                    <a:cubicBezTo>
                      <a:pt x="1008" y="356"/>
                      <a:pt x="1008" y="357"/>
                      <a:pt x="1007" y="357"/>
                    </a:cubicBezTo>
                    <a:cubicBezTo>
                      <a:pt x="1007" y="355"/>
                      <a:pt x="1006" y="356"/>
                      <a:pt x="1005" y="356"/>
                    </a:cubicBezTo>
                    <a:cubicBezTo>
                      <a:pt x="1004" y="356"/>
                      <a:pt x="1004" y="356"/>
                      <a:pt x="1004" y="356"/>
                    </a:cubicBezTo>
                    <a:cubicBezTo>
                      <a:pt x="1003" y="356"/>
                      <a:pt x="1002" y="356"/>
                      <a:pt x="1002" y="356"/>
                    </a:cubicBezTo>
                    <a:cubicBezTo>
                      <a:pt x="1000" y="356"/>
                      <a:pt x="997" y="357"/>
                      <a:pt x="995" y="355"/>
                    </a:cubicBezTo>
                    <a:cubicBezTo>
                      <a:pt x="994" y="354"/>
                      <a:pt x="993" y="354"/>
                      <a:pt x="991" y="355"/>
                    </a:cubicBezTo>
                    <a:cubicBezTo>
                      <a:pt x="991" y="355"/>
                      <a:pt x="991" y="355"/>
                      <a:pt x="990" y="355"/>
                    </a:cubicBezTo>
                    <a:cubicBezTo>
                      <a:pt x="990" y="354"/>
                      <a:pt x="989" y="354"/>
                      <a:pt x="989" y="355"/>
                    </a:cubicBezTo>
                    <a:cubicBezTo>
                      <a:pt x="989" y="355"/>
                      <a:pt x="989" y="355"/>
                      <a:pt x="990" y="356"/>
                    </a:cubicBezTo>
                    <a:cubicBezTo>
                      <a:pt x="990" y="356"/>
                      <a:pt x="990" y="357"/>
                      <a:pt x="989" y="357"/>
                    </a:cubicBezTo>
                    <a:cubicBezTo>
                      <a:pt x="988" y="358"/>
                      <a:pt x="988" y="357"/>
                      <a:pt x="988" y="356"/>
                    </a:cubicBezTo>
                    <a:cubicBezTo>
                      <a:pt x="988" y="356"/>
                      <a:pt x="988" y="356"/>
                      <a:pt x="987" y="356"/>
                    </a:cubicBezTo>
                    <a:cubicBezTo>
                      <a:pt x="987" y="355"/>
                      <a:pt x="986" y="355"/>
                      <a:pt x="985" y="354"/>
                    </a:cubicBezTo>
                    <a:cubicBezTo>
                      <a:pt x="985" y="354"/>
                      <a:pt x="985" y="353"/>
                      <a:pt x="985" y="353"/>
                    </a:cubicBezTo>
                    <a:cubicBezTo>
                      <a:pt x="983" y="355"/>
                      <a:pt x="981" y="353"/>
                      <a:pt x="979" y="353"/>
                    </a:cubicBezTo>
                    <a:cubicBezTo>
                      <a:pt x="976" y="352"/>
                      <a:pt x="973" y="351"/>
                      <a:pt x="970" y="350"/>
                    </a:cubicBezTo>
                    <a:cubicBezTo>
                      <a:pt x="971" y="352"/>
                      <a:pt x="970" y="353"/>
                      <a:pt x="970" y="355"/>
                    </a:cubicBezTo>
                    <a:cubicBezTo>
                      <a:pt x="970" y="358"/>
                      <a:pt x="970" y="358"/>
                      <a:pt x="968" y="359"/>
                    </a:cubicBezTo>
                    <a:cubicBezTo>
                      <a:pt x="968" y="359"/>
                      <a:pt x="967" y="361"/>
                      <a:pt x="969" y="361"/>
                    </a:cubicBezTo>
                    <a:cubicBezTo>
                      <a:pt x="971" y="360"/>
                      <a:pt x="971" y="362"/>
                      <a:pt x="972" y="363"/>
                    </a:cubicBezTo>
                    <a:cubicBezTo>
                      <a:pt x="972" y="363"/>
                      <a:pt x="972" y="364"/>
                      <a:pt x="972" y="365"/>
                    </a:cubicBezTo>
                    <a:cubicBezTo>
                      <a:pt x="973" y="366"/>
                      <a:pt x="972" y="369"/>
                      <a:pt x="974" y="370"/>
                    </a:cubicBezTo>
                    <a:cubicBezTo>
                      <a:pt x="974" y="370"/>
                      <a:pt x="974" y="371"/>
                      <a:pt x="974" y="371"/>
                    </a:cubicBezTo>
                    <a:cubicBezTo>
                      <a:pt x="972" y="374"/>
                      <a:pt x="969" y="376"/>
                      <a:pt x="965" y="376"/>
                    </a:cubicBezTo>
                    <a:cubicBezTo>
                      <a:pt x="963" y="376"/>
                      <a:pt x="963" y="375"/>
                      <a:pt x="963" y="374"/>
                    </a:cubicBezTo>
                    <a:cubicBezTo>
                      <a:pt x="963" y="373"/>
                      <a:pt x="963" y="371"/>
                      <a:pt x="962" y="371"/>
                    </a:cubicBezTo>
                    <a:cubicBezTo>
                      <a:pt x="961" y="370"/>
                      <a:pt x="960" y="370"/>
                      <a:pt x="959" y="369"/>
                    </a:cubicBezTo>
                    <a:cubicBezTo>
                      <a:pt x="959" y="369"/>
                      <a:pt x="958" y="368"/>
                      <a:pt x="957" y="368"/>
                    </a:cubicBezTo>
                    <a:cubicBezTo>
                      <a:pt x="955" y="368"/>
                      <a:pt x="955" y="368"/>
                      <a:pt x="955" y="366"/>
                    </a:cubicBezTo>
                    <a:cubicBezTo>
                      <a:pt x="955" y="363"/>
                      <a:pt x="955" y="361"/>
                      <a:pt x="953" y="360"/>
                    </a:cubicBezTo>
                    <a:cubicBezTo>
                      <a:pt x="952" y="360"/>
                      <a:pt x="952" y="359"/>
                      <a:pt x="953" y="359"/>
                    </a:cubicBezTo>
                    <a:cubicBezTo>
                      <a:pt x="953" y="359"/>
                      <a:pt x="954" y="358"/>
                      <a:pt x="954" y="359"/>
                    </a:cubicBezTo>
                    <a:cubicBezTo>
                      <a:pt x="955" y="359"/>
                      <a:pt x="956" y="360"/>
                      <a:pt x="956" y="360"/>
                    </a:cubicBezTo>
                    <a:cubicBezTo>
                      <a:pt x="957" y="360"/>
                      <a:pt x="957" y="361"/>
                      <a:pt x="957" y="361"/>
                    </a:cubicBezTo>
                    <a:cubicBezTo>
                      <a:pt x="959" y="361"/>
                      <a:pt x="960" y="362"/>
                      <a:pt x="961" y="361"/>
                    </a:cubicBezTo>
                    <a:cubicBezTo>
                      <a:pt x="962" y="359"/>
                      <a:pt x="962" y="357"/>
                      <a:pt x="963" y="356"/>
                    </a:cubicBezTo>
                    <a:cubicBezTo>
                      <a:pt x="963" y="355"/>
                      <a:pt x="962" y="354"/>
                      <a:pt x="961" y="354"/>
                    </a:cubicBezTo>
                    <a:cubicBezTo>
                      <a:pt x="960" y="354"/>
                      <a:pt x="960" y="353"/>
                      <a:pt x="959" y="353"/>
                    </a:cubicBezTo>
                    <a:cubicBezTo>
                      <a:pt x="958" y="353"/>
                      <a:pt x="957" y="352"/>
                      <a:pt x="955" y="352"/>
                    </a:cubicBezTo>
                    <a:cubicBezTo>
                      <a:pt x="953" y="353"/>
                      <a:pt x="952" y="355"/>
                      <a:pt x="951" y="357"/>
                    </a:cubicBezTo>
                    <a:cubicBezTo>
                      <a:pt x="950" y="359"/>
                      <a:pt x="949" y="360"/>
                      <a:pt x="947" y="362"/>
                    </a:cubicBezTo>
                    <a:cubicBezTo>
                      <a:pt x="946" y="363"/>
                      <a:pt x="944" y="364"/>
                      <a:pt x="942" y="363"/>
                    </a:cubicBezTo>
                    <a:cubicBezTo>
                      <a:pt x="939" y="361"/>
                      <a:pt x="936" y="361"/>
                      <a:pt x="933" y="361"/>
                    </a:cubicBezTo>
                    <a:cubicBezTo>
                      <a:pt x="930" y="362"/>
                      <a:pt x="928" y="360"/>
                      <a:pt x="927" y="358"/>
                    </a:cubicBezTo>
                    <a:cubicBezTo>
                      <a:pt x="926" y="357"/>
                      <a:pt x="926" y="357"/>
                      <a:pt x="926" y="358"/>
                    </a:cubicBezTo>
                    <a:cubicBezTo>
                      <a:pt x="925" y="360"/>
                      <a:pt x="923" y="360"/>
                      <a:pt x="922" y="359"/>
                    </a:cubicBezTo>
                    <a:cubicBezTo>
                      <a:pt x="922" y="359"/>
                      <a:pt x="921" y="359"/>
                      <a:pt x="921" y="359"/>
                    </a:cubicBezTo>
                    <a:cubicBezTo>
                      <a:pt x="919" y="360"/>
                      <a:pt x="917" y="360"/>
                      <a:pt x="915" y="360"/>
                    </a:cubicBezTo>
                    <a:cubicBezTo>
                      <a:pt x="915" y="360"/>
                      <a:pt x="914" y="360"/>
                      <a:pt x="914" y="360"/>
                    </a:cubicBezTo>
                    <a:cubicBezTo>
                      <a:pt x="913" y="362"/>
                      <a:pt x="911" y="363"/>
                      <a:pt x="910" y="364"/>
                    </a:cubicBezTo>
                    <a:cubicBezTo>
                      <a:pt x="910" y="361"/>
                      <a:pt x="910" y="361"/>
                      <a:pt x="907" y="361"/>
                    </a:cubicBezTo>
                    <a:cubicBezTo>
                      <a:pt x="906" y="361"/>
                      <a:pt x="905" y="360"/>
                      <a:pt x="905" y="360"/>
                    </a:cubicBezTo>
                    <a:cubicBezTo>
                      <a:pt x="903" y="360"/>
                      <a:pt x="901" y="359"/>
                      <a:pt x="900" y="358"/>
                    </a:cubicBezTo>
                    <a:cubicBezTo>
                      <a:pt x="897" y="357"/>
                      <a:pt x="896" y="356"/>
                      <a:pt x="898" y="353"/>
                    </a:cubicBezTo>
                    <a:cubicBezTo>
                      <a:pt x="898" y="352"/>
                      <a:pt x="898" y="350"/>
                      <a:pt x="899" y="350"/>
                    </a:cubicBezTo>
                    <a:cubicBezTo>
                      <a:pt x="899" y="349"/>
                      <a:pt x="899" y="348"/>
                      <a:pt x="899" y="347"/>
                    </a:cubicBezTo>
                    <a:cubicBezTo>
                      <a:pt x="899" y="345"/>
                      <a:pt x="898" y="343"/>
                      <a:pt x="897" y="341"/>
                    </a:cubicBezTo>
                    <a:cubicBezTo>
                      <a:pt x="896" y="338"/>
                      <a:pt x="893" y="336"/>
                      <a:pt x="890" y="334"/>
                    </a:cubicBezTo>
                    <a:cubicBezTo>
                      <a:pt x="887" y="333"/>
                      <a:pt x="885" y="332"/>
                      <a:pt x="882" y="331"/>
                    </a:cubicBezTo>
                    <a:cubicBezTo>
                      <a:pt x="881" y="331"/>
                      <a:pt x="880" y="331"/>
                      <a:pt x="878" y="331"/>
                    </a:cubicBezTo>
                    <a:cubicBezTo>
                      <a:pt x="877" y="331"/>
                      <a:pt x="876" y="332"/>
                      <a:pt x="876" y="333"/>
                    </a:cubicBezTo>
                    <a:cubicBezTo>
                      <a:pt x="875" y="333"/>
                      <a:pt x="876" y="331"/>
                      <a:pt x="875" y="331"/>
                    </a:cubicBezTo>
                    <a:cubicBezTo>
                      <a:pt x="873" y="332"/>
                      <a:pt x="870" y="330"/>
                      <a:pt x="869" y="334"/>
                    </a:cubicBezTo>
                    <a:cubicBezTo>
                      <a:pt x="868" y="332"/>
                      <a:pt x="868" y="331"/>
                      <a:pt x="866" y="332"/>
                    </a:cubicBezTo>
                    <a:cubicBezTo>
                      <a:pt x="866" y="332"/>
                      <a:pt x="866" y="332"/>
                      <a:pt x="865" y="332"/>
                    </a:cubicBezTo>
                    <a:cubicBezTo>
                      <a:pt x="861" y="333"/>
                      <a:pt x="858" y="335"/>
                      <a:pt x="854" y="336"/>
                    </a:cubicBezTo>
                    <a:cubicBezTo>
                      <a:pt x="853" y="336"/>
                      <a:pt x="853" y="336"/>
                      <a:pt x="852" y="336"/>
                    </a:cubicBezTo>
                    <a:cubicBezTo>
                      <a:pt x="851" y="336"/>
                      <a:pt x="850" y="336"/>
                      <a:pt x="849" y="337"/>
                    </a:cubicBezTo>
                    <a:cubicBezTo>
                      <a:pt x="849" y="337"/>
                      <a:pt x="849" y="337"/>
                      <a:pt x="848" y="337"/>
                    </a:cubicBezTo>
                    <a:cubicBezTo>
                      <a:pt x="847" y="335"/>
                      <a:pt x="845" y="334"/>
                      <a:pt x="843" y="333"/>
                    </a:cubicBezTo>
                    <a:cubicBezTo>
                      <a:pt x="843" y="333"/>
                      <a:pt x="843" y="333"/>
                      <a:pt x="843" y="333"/>
                    </a:cubicBezTo>
                    <a:cubicBezTo>
                      <a:pt x="845" y="333"/>
                      <a:pt x="846" y="333"/>
                      <a:pt x="844" y="331"/>
                    </a:cubicBezTo>
                    <a:cubicBezTo>
                      <a:pt x="844" y="330"/>
                      <a:pt x="843" y="329"/>
                      <a:pt x="843" y="328"/>
                    </a:cubicBezTo>
                    <a:cubicBezTo>
                      <a:pt x="842" y="326"/>
                      <a:pt x="840" y="325"/>
                      <a:pt x="837" y="325"/>
                    </a:cubicBezTo>
                    <a:cubicBezTo>
                      <a:pt x="837" y="324"/>
                      <a:pt x="837" y="323"/>
                      <a:pt x="837" y="323"/>
                    </a:cubicBezTo>
                    <a:cubicBezTo>
                      <a:pt x="836" y="323"/>
                      <a:pt x="836" y="324"/>
                      <a:pt x="836" y="325"/>
                    </a:cubicBezTo>
                    <a:cubicBezTo>
                      <a:pt x="836" y="325"/>
                      <a:pt x="836" y="325"/>
                      <a:pt x="835" y="325"/>
                    </a:cubicBezTo>
                    <a:cubicBezTo>
                      <a:pt x="835" y="324"/>
                      <a:pt x="835" y="324"/>
                      <a:pt x="835" y="324"/>
                    </a:cubicBezTo>
                    <a:cubicBezTo>
                      <a:pt x="836" y="322"/>
                      <a:pt x="836" y="322"/>
                      <a:pt x="835" y="322"/>
                    </a:cubicBezTo>
                    <a:cubicBezTo>
                      <a:pt x="834" y="322"/>
                      <a:pt x="833" y="321"/>
                      <a:pt x="833" y="320"/>
                    </a:cubicBezTo>
                    <a:cubicBezTo>
                      <a:pt x="832" y="319"/>
                      <a:pt x="832" y="318"/>
                      <a:pt x="830" y="319"/>
                    </a:cubicBezTo>
                    <a:cubicBezTo>
                      <a:pt x="829" y="319"/>
                      <a:pt x="828" y="319"/>
                      <a:pt x="827" y="318"/>
                    </a:cubicBezTo>
                    <a:cubicBezTo>
                      <a:pt x="827" y="318"/>
                      <a:pt x="826" y="318"/>
                      <a:pt x="825" y="318"/>
                    </a:cubicBezTo>
                    <a:cubicBezTo>
                      <a:pt x="825" y="319"/>
                      <a:pt x="825" y="320"/>
                      <a:pt x="826" y="320"/>
                    </a:cubicBezTo>
                    <a:cubicBezTo>
                      <a:pt x="826" y="321"/>
                      <a:pt x="826" y="321"/>
                      <a:pt x="826" y="321"/>
                    </a:cubicBezTo>
                    <a:cubicBezTo>
                      <a:pt x="825" y="320"/>
                      <a:pt x="824" y="318"/>
                      <a:pt x="825" y="317"/>
                    </a:cubicBezTo>
                    <a:cubicBezTo>
                      <a:pt x="825" y="316"/>
                      <a:pt x="826" y="315"/>
                      <a:pt x="827" y="314"/>
                    </a:cubicBezTo>
                    <a:cubicBezTo>
                      <a:pt x="827" y="314"/>
                      <a:pt x="828" y="314"/>
                      <a:pt x="828" y="315"/>
                    </a:cubicBezTo>
                    <a:cubicBezTo>
                      <a:pt x="828" y="316"/>
                      <a:pt x="829" y="316"/>
                      <a:pt x="829" y="316"/>
                    </a:cubicBezTo>
                    <a:cubicBezTo>
                      <a:pt x="832" y="316"/>
                      <a:pt x="832" y="314"/>
                      <a:pt x="831" y="312"/>
                    </a:cubicBezTo>
                    <a:cubicBezTo>
                      <a:pt x="829" y="309"/>
                      <a:pt x="827" y="307"/>
                      <a:pt x="824" y="306"/>
                    </a:cubicBezTo>
                    <a:cubicBezTo>
                      <a:pt x="821" y="304"/>
                      <a:pt x="818" y="303"/>
                      <a:pt x="815" y="304"/>
                    </a:cubicBezTo>
                    <a:cubicBezTo>
                      <a:pt x="813" y="304"/>
                      <a:pt x="812" y="304"/>
                      <a:pt x="811" y="305"/>
                    </a:cubicBezTo>
                    <a:cubicBezTo>
                      <a:pt x="809" y="308"/>
                      <a:pt x="808" y="310"/>
                      <a:pt x="807" y="313"/>
                    </a:cubicBezTo>
                    <a:cubicBezTo>
                      <a:pt x="805" y="316"/>
                      <a:pt x="802" y="318"/>
                      <a:pt x="799" y="318"/>
                    </a:cubicBezTo>
                    <a:cubicBezTo>
                      <a:pt x="798" y="318"/>
                      <a:pt x="798" y="318"/>
                      <a:pt x="797" y="318"/>
                    </a:cubicBezTo>
                    <a:cubicBezTo>
                      <a:pt x="797" y="317"/>
                      <a:pt x="797" y="316"/>
                      <a:pt x="798" y="316"/>
                    </a:cubicBezTo>
                    <a:cubicBezTo>
                      <a:pt x="798" y="316"/>
                      <a:pt x="799" y="315"/>
                      <a:pt x="798" y="314"/>
                    </a:cubicBezTo>
                    <a:cubicBezTo>
                      <a:pt x="798" y="314"/>
                      <a:pt x="798" y="313"/>
                      <a:pt x="798" y="313"/>
                    </a:cubicBezTo>
                    <a:cubicBezTo>
                      <a:pt x="798" y="313"/>
                      <a:pt x="799" y="313"/>
                      <a:pt x="799" y="313"/>
                    </a:cubicBezTo>
                    <a:cubicBezTo>
                      <a:pt x="800" y="314"/>
                      <a:pt x="801" y="314"/>
                      <a:pt x="802" y="313"/>
                    </a:cubicBezTo>
                    <a:cubicBezTo>
                      <a:pt x="803" y="312"/>
                      <a:pt x="804" y="312"/>
                      <a:pt x="802" y="311"/>
                    </a:cubicBezTo>
                    <a:cubicBezTo>
                      <a:pt x="801" y="309"/>
                      <a:pt x="802" y="308"/>
                      <a:pt x="802" y="307"/>
                    </a:cubicBezTo>
                    <a:cubicBezTo>
                      <a:pt x="803" y="305"/>
                      <a:pt x="803" y="308"/>
                      <a:pt x="804" y="307"/>
                    </a:cubicBezTo>
                    <a:cubicBezTo>
                      <a:pt x="805" y="307"/>
                      <a:pt x="804" y="308"/>
                      <a:pt x="805" y="309"/>
                    </a:cubicBezTo>
                    <a:cubicBezTo>
                      <a:pt x="805" y="308"/>
                      <a:pt x="805" y="307"/>
                      <a:pt x="806" y="308"/>
                    </a:cubicBezTo>
                    <a:cubicBezTo>
                      <a:pt x="806" y="308"/>
                      <a:pt x="806" y="309"/>
                      <a:pt x="806" y="310"/>
                    </a:cubicBezTo>
                    <a:cubicBezTo>
                      <a:pt x="806" y="310"/>
                      <a:pt x="805" y="310"/>
                      <a:pt x="805" y="310"/>
                    </a:cubicBezTo>
                    <a:cubicBezTo>
                      <a:pt x="805" y="310"/>
                      <a:pt x="804" y="311"/>
                      <a:pt x="804" y="311"/>
                    </a:cubicBezTo>
                    <a:cubicBezTo>
                      <a:pt x="804" y="312"/>
                      <a:pt x="804" y="312"/>
                      <a:pt x="805" y="312"/>
                    </a:cubicBezTo>
                    <a:cubicBezTo>
                      <a:pt x="805" y="313"/>
                      <a:pt x="805" y="312"/>
                      <a:pt x="805" y="312"/>
                    </a:cubicBezTo>
                    <a:cubicBezTo>
                      <a:pt x="808" y="310"/>
                      <a:pt x="809" y="308"/>
                      <a:pt x="810" y="306"/>
                    </a:cubicBezTo>
                    <a:cubicBezTo>
                      <a:pt x="810" y="306"/>
                      <a:pt x="810" y="305"/>
                      <a:pt x="810" y="305"/>
                    </a:cubicBezTo>
                    <a:cubicBezTo>
                      <a:pt x="810" y="304"/>
                      <a:pt x="809" y="304"/>
                      <a:pt x="809" y="304"/>
                    </a:cubicBezTo>
                    <a:cubicBezTo>
                      <a:pt x="807" y="304"/>
                      <a:pt x="805" y="304"/>
                      <a:pt x="803" y="306"/>
                    </a:cubicBezTo>
                    <a:cubicBezTo>
                      <a:pt x="800" y="305"/>
                      <a:pt x="798" y="306"/>
                      <a:pt x="795" y="307"/>
                    </a:cubicBezTo>
                    <a:cubicBezTo>
                      <a:pt x="794" y="307"/>
                      <a:pt x="794" y="308"/>
                      <a:pt x="793" y="308"/>
                    </a:cubicBezTo>
                    <a:cubicBezTo>
                      <a:pt x="792" y="307"/>
                      <a:pt x="792" y="306"/>
                      <a:pt x="793" y="305"/>
                    </a:cubicBezTo>
                    <a:cubicBezTo>
                      <a:pt x="794" y="306"/>
                      <a:pt x="794" y="306"/>
                      <a:pt x="795" y="305"/>
                    </a:cubicBezTo>
                    <a:cubicBezTo>
                      <a:pt x="795" y="304"/>
                      <a:pt x="795" y="303"/>
                      <a:pt x="796" y="303"/>
                    </a:cubicBezTo>
                    <a:cubicBezTo>
                      <a:pt x="796" y="302"/>
                      <a:pt x="798" y="301"/>
                      <a:pt x="800" y="303"/>
                    </a:cubicBezTo>
                    <a:cubicBezTo>
                      <a:pt x="800" y="303"/>
                      <a:pt x="801" y="303"/>
                      <a:pt x="801" y="303"/>
                    </a:cubicBezTo>
                    <a:cubicBezTo>
                      <a:pt x="804" y="304"/>
                      <a:pt x="806" y="303"/>
                      <a:pt x="809" y="304"/>
                    </a:cubicBezTo>
                    <a:cubicBezTo>
                      <a:pt x="809" y="304"/>
                      <a:pt x="810" y="304"/>
                      <a:pt x="810" y="303"/>
                    </a:cubicBezTo>
                    <a:cubicBezTo>
                      <a:pt x="810" y="303"/>
                      <a:pt x="809" y="303"/>
                      <a:pt x="809" y="303"/>
                    </a:cubicBezTo>
                    <a:cubicBezTo>
                      <a:pt x="807" y="302"/>
                      <a:pt x="806" y="301"/>
                      <a:pt x="804" y="300"/>
                    </a:cubicBezTo>
                    <a:cubicBezTo>
                      <a:pt x="802" y="299"/>
                      <a:pt x="801" y="299"/>
                      <a:pt x="799" y="298"/>
                    </a:cubicBezTo>
                    <a:cubicBezTo>
                      <a:pt x="798" y="298"/>
                      <a:pt x="796" y="298"/>
                      <a:pt x="794" y="297"/>
                    </a:cubicBezTo>
                    <a:cubicBezTo>
                      <a:pt x="793" y="297"/>
                      <a:pt x="791" y="296"/>
                      <a:pt x="790" y="296"/>
                    </a:cubicBezTo>
                    <a:cubicBezTo>
                      <a:pt x="786" y="295"/>
                      <a:pt x="783" y="296"/>
                      <a:pt x="779" y="296"/>
                    </a:cubicBezTo>
                    <a:cubicBezTo>
                      <a:pt x="777" y="295"/>
                      <a:pt x="775" y="295"/>
                      <a:pt x="773" y="293"/>
                    </a:cubicBezTo>
                    <a:cubicBezTo>
                      <a:pt x="773" y="292"/>
                      <a:pt x="770" y="292"/>
                      <a:pt x="769" y="292"/>
                    </a:cubicBezTo>
                    <a:cubicBezTo>
                      <a:pt x="769" y="293"/>
                      <a:pt x="770" y="294"/>
                      <a:pt x="770" y="294"/>
                    </a:cubicBezTo>
                    <a:cubicBezTo>
                      <a:pt x="770" y="295"/>
                      <a:pt x="771" y="296"/>
                      <a:pt x="771" y="297"/>
                    </a:cubicBezTo>
                    <a:cubicBezTo>
                      <a:pt x="772" y="297"/>
                      <a:pt x="772" y="298"/>
                      <a:pt x="771" y="299"/>
                    </a:cubicBezTo>
                    <a:cubicBezTo>
                      <a:pt x="770" y="300"/>
                      <a:pt x="769" y="300"/>
                      <a:pt x="768" y="300"/>
                    </a:cubicBezTo>
                    <a:cubicBezTo>
                      <a:pt x="767" y="301"/>
                      <a:pt x="765" y="301"/>
                      <a:pt x="764" y="300"/>
                    </a:cubicBezTo>
                    <a:cubicBezTo>
                      <a:pt x="762" y="300"/>
                      <a:pt x="761" y="300"/>
                      <a:pt x="760" y="301"/>
                    </a:cubicBezTo>
                    <a:cubicBezTo>
                      <a:pt x="759" y="302"/>
                      <a:pt x="759" y="303"/>
                      <a:pt x="758" y="304"/>
                    </a:cubicBezTo>
                    <a:cubicBezTo>
                      <a:pt x="757" y="306"/>
                      <a:pt x="758" y="308"/>
                      <a:pt x="760" y="308"/>
                    </a:cubicBezTo>
                    <a:cubicBezTo>
                      <a:pt x="760" y="307"/>
                      <a:pt x="760" y="306"/>
                      <a:pt x="762" y="306"/>
                    </a:cubicBezTo>
                    <a:cubicBezTo>
                      <a:pt x="762" y="306"/>
                      <a:pt x="763" y="306"/>
                      <a:pt x="763" y="306"/>
                    </a:cubicBezTo>
                    <a:cubicBezTo>
                      <a:pt x="764" y="306"/>
                      <a:pt x="764" y="306"/>
                      <a:pt x="765" y="306"/>
                    </a:cubicBezTo>
                    <a:cubicBezTo>
                      <a:pt x="766" y="307"/>
                      <a:pt x="766" y="307"/>
                      <a:pt x="765" y="308"/>
                    </a:cubicBezTo>
                    <a:cubicBezTo>
                      <a:pt x="764" y="308"/>
                      <a:pt x="763" y="307"/>
                      <a:pt x="763" y="309"/>
                    </a:cubicBezTo>
                    <a:cubicBezTo>
                      <a:pt x="763" y="309"/>
                      <a:pt x="762" y="310"/>
                      <a:pt x="762" y="310"/>
                    </a:cubicBezTo>
                    <a:cubicBezTo>
                      <a:pt x="762" y="311"/>
                      <a:pt x="761" y="312"/>
                      <a:pt x="761" y="314"/>
                    </a:cubicBezTo>
                    <a:cubicBezTo>
                      <a:pt x="762" y="315"/>
                      <a:pt x="762" y="316"/>
                      <a:pt x="762" y="317"/>
                    </a:cubicBezTo>
                    <a:cubicBezTo>
                      <a:pt x="762" y="318"/>
                      <a:pt x="762" y="319"/>
                      <a:pt x="763" y="319"/>
                    </a:cubicBezTo>
                    <a:cubicBezTo>
                      <a:pt x="763" y="320"/>
                      <a:pt x="763" y="320"/>
                      <a:pt x="763" y="321"/>
                    </a:cubicBezTo>
                    <a:cubicBezTo>
                      <a:pt x="764" y="321"/>
                      <a:pt x="764" y="322"/>
                      <a:pt x="763" y="322"/>
                    </a:cubicBezTo>
                    <a:cubicBezTo>
                      <a:pt x="763" y="322"/>
                      <a:pt x="763" y="323"/>
                      <a:pt x="762" y="323"/>
                    </a:cubicBezTo>
                    <a:cubicBezTo>
                      <a:pt x="761" y="322"/>
                      <a:pt x="760" y="322"/>
                      <a:pt x="760" y="323"/>
                    </a:cubicBezTo>
                    <a:cubicBezTo>
                      <a:pt x="759" y="324"/>
                      <a:pt x="758" y="324"/>
                      <a:pt x="758" y="323"/>
                    </a:cubicBezTo>
                    <a:cubicBezTo>
                      <a:pt x="758" y="323"/>
                      <a:pt x="758" y="322"/>
                      <a:pt x="758" y="322"/>
                    </a:cubicBezTo>
                    <a:cubicBezTo>
                      <a:pt x="758" y="321"/>
                      <a:pt x="756" y="319"/>
                      <a:pt x="755" y="319"/>
                    </a:cubicBezTo>
                    <a:cubicBezTo>
                      <a:pt x="754" y="319"/>
                      <a:pt x="755" y="321"/>
                      <a:pt x="754" y="321"/>
                    </a:cubicBezTo>
                    <a:cubicBezTo>
                      <a:pt x="754" y="322"/>
                      <a:pt x="754" y="323"/>
                      <a:pt x="755" y="323"/>
                    </a:cubicBezTo>
                    <a:cubicBezTo>
                      <a:pt x="755" y="323"/>
                      <a:pt x="755" y="324"/>
                      <a:pt x="755" y="325"/>
                    </a:cubicBezTo>
                    <a:cubicBezTo>
                      <a:pt x="754" y="324"/>
                      <a:pt x="753" y="323"/>
                      <a:pt x="754" y="322"/>
                    </a:cubicBezTo>
                    <a:cubicBezTo>
                      <a:pt x="754" y="321"/>
                      <a:pt x="754" y="321"/>
                      <a:pt x="752" y="320"/>
                    </a:cubicBezTo>
                    <a:cubicBezTo>
                      <a:pt x="751" y="320"/>
                      <a:pt x="751" y="321"/>
                      <a:pt x="750" y="322"/>
                    </a:cubicBezTo>
                    <a:cubicBezTo>
                      <a:pt x="750" y="319"/>
                      <a:pt x="748" y="319"/>
                      <a:pt x="746" y="319"/>
                    </a:cubicBezTo>
                    <a:cubicBezTo>
                      <a:pt x="746" y="320"/>
                      <a:pt x="745" y="320"/>
                      <a:pt x="745" y="320"/>
                    </a:cubicBezTo>
                    <a:cubicBezTo>
                      <a:pt x="744" y="320"/>
                      <a:pt x="744" y="320"/>
                      <a:pt x="744" y="321"/>
                    </a:cubicBezTo>
                    <a:cubicBezTo>
                      <a:pt x="744" y="322"/>
                      <a:pt x="744" y="322"/>
                      <a:pt x="745" y="322"/>
                    </a:cubicBezTo>
                    <a:cubicBezTo>
                      <a:pt x="746" y="322"/>
                      <a:pt x="747" y="322"/>
                      <a:pt x="747" y="323"/>
                    </a:cubicBezTo>
                    <a:cubicBezTo>
                      <a:pt x="748" y="324"/>
                      <a:pt x="749" y="323"/>
                      <a:pt x="750" y="323"/>
                    </a:cubicBezTo>
                    <a:cubicBezTo>
                      <a:pt x="750" y="324"/>
                      <a:pt x="751" y="326"/>
                      <a:pt x="749" y="328"/>
                    </a:cubicBezTo>
                    <a:cubicBezTo>
                      <a:pt x="749" y="328"/>
                      <a:pt x="749" y="329"/>
                      <a:pt x="749" y="328"/>
                    </a:cubicBezTo>
                    <a:cubicBezTo>
                      <a:pt x="750" y="328"/>
                      <a:pt x="751" y="329"/>
                      <a:pt x="751" y="329"/>
                    </a:cubicBezTo>
                    <a:cubicBezTo>
                      <a:pt x="751" y="330"/>
                      <a:pt x="751" y="330"/>
                      <a:pt x="750" y="330"/>
                    </a:cubicBezTo>
                    <a:cubicBezTo>
                      <a:pt x="750" y="330"/>
                      <a:pt x="749" y="330"/>
                      <a:pt x="749" y="329"/>
                    </a:cubicBezTo>
                    <a:cubicBezTo>
                      <a:pt x="748" y="328"/>
                      <a:pt x="748" y="327"/>
                      <a:pt x="747" y="326"/>
                    </a:cubicBezTo>
                    <a:cubicBezTo>
                      <a:pt x="747" y="325"/>
                      <a:pt x="747" y="324"/>
                      <a:pt x="746" y="324"/>
                    </a:cubicBezTo>
                    <a:cubicBezTo>
                      <a:pt x="744" y="323"/>
                      <a:pt x="743" y="321"/>
                      <a:pt x="740" y="322"/>
                    </a:cubicBezTo>
                    <a:cubicBezTo>
                      <a:pt x="740" y="322"/>
                      <a:pt x="740" y="322"/>
                      <a:pt x="739" y="322"/>
                    </a:cubicBezTo>
                    <a:cubicBezTo>
                      <a:pt x="740" y="321"/>
                      <a:pt x="740" y="320"/>
                      <a:pt x="739" y="320"/>
                    </a:cubicBezTo>
                    <a:cubicBezTo>
                      <a:pt x="738" y="320"/>
                      <a:pt x="737" y="320"/>
                      <a:pt x="737" y="319"/>
                    </a:cubicBezTo>
                    <a:cubicBezTo>
                      <a:pt x="736" y="319"/>
                      <a:pt x="734" y="319"/>
                      <a:pt x="733" y="320"/>
                    </a:cubicBezTo>
                    <a:cubicBezTo>
                      <a:pt x="732" y="321"/>
                      <a:pt x="730" y="322"/>
                      <a:pt x="729" y="323"/>
                    </a:cubicBezTo>
                    <a:cubicBezTo>
                      <a:pt x="727" y="325"/>
                      <a:pt x="725" y="325"/>
                      <a:pt x="723" y="324"/>
                    </a:cubicBezTo>
                    <a:cubicBezTo>
                      <a:pt x="720" y="323"/>
                      <a:pt x="719" y="321"/>
                      <a:pt x="717" y="320"/>
                    </a:cubicBezTo>
                    <a:cubicBezTo>
                      <a:pt x="716" y="319"/>
                      <a:pt x="717" y="317"/>
                      <a:pt x="715" y="316"/>
                    </a:cubicBezTo>
                    <a:cubicBezTo>
                      <a:pt x="714" y="316"/>
                      <a:pt x="714" y="316"/>
                      <a:pt x="714" y="315"/>
                    </a:cubicBezTo>
                    <a:cubicBezTo>
                      <a:pt x="714" y="314"/>
                      <a:pt x="714" y="314"/>
                      <a:pt x="714" y="313"/>
                    </a:cubicBezTo>
                    <a:cubicBezTo>
                      <a:pt x="714" y="313"/>
                      <a:pt x="714" y="313"/>
                      <a:pt x="713" y="314"/>
                    </a:cubicBezTo>
                    <a:cubicBezTo>
                      <a:pt x="713" y="315"/>
                      <a:pt x="712" y="316"/>
                      <a:pt x="712" y="317"/>
                    </a:cubicBezTo>
                    <a:cubicBezTo>
                      <a:pt x="711" y="318"/>
                      <a:pt x="711" y="320"/>
                      <a:pt x="711" y="322"/>
                    </a:cubicBezTo>
                    <a:cubicBezTo>
                      <a:pt x="710" y="323"/>
                      <a:pt x="710" y="324"/>
                      <a:pt x="710" y="325"/>
                    </a:cubicBezTo>
                    <a:cubicBezTo>
                      <a:pt x="710" y="326"/>
                      <a:pt x="709" y="327"/>
                      <a:pt x="709" y="328"/>
                    </a:cubicBezTo>
                    <a:cubicBezTo>
                      <a:pt x="708" y="330"/>
                      <a:pt x="708" y="331"/>
                      <a:pt x="708" y="333"/>
                    </a:cubicBezTo>
                    <a:cubicBezTo>
                      <a:pt x="707" y="335"/>
                      <a:pt x="706" y="336"/>
                      <a:pt x="705" y="338"/>
                    </a:cubicBezTo>
                    <a:cubicBezTo>
                      <a:pt x="705" y="338"/>
                      <a:pt x="705" y="338"/>
                      <a:pt x="705" y="338"/>
                    </a:cubicBezTo>
                    <a:cubicBezTo>
                      <a:pt x="704" y="338"/>
                      <a:pt x="702" y="339"/>
                      <a:pt x="702" y="337"/>
                    </a:cubicBezTo>
                    <a:cubicBezTo>
                      <a:pt x="702" y="336"/>
                      <a:pt x="702" y="335"/>
                      <a:pt x="701" y="335"/>
                    </a:cubicBezTo>
                    <a:cubicBezTo>
                      <a:pt x="699" y="335"/>
                      <a:pt x="697" y="334"/>
                      <a:pt x="697" y="332"/>
                    </a:cubicBezTo>
                    <a:cubicBezTo>
                      <a:pt x="698" y="331"/>
                      <a:pt x="697" y="330"/>
                      <a:pt x="696" y="331"/>
                    </a:cubicBezTo>
                    <a:cubicBezTo>
                      <a:pt x="695" y="330"/>
                      <a:pt x="695" y="329"/>
                      <a:pt x="694" y="329"/>
                    </a:cubicBezTo>
                    <a:cubicBezTo>
                      <a:pt x="694" y="328"/>
                      <a:pt x="694" y="327"/>
                      <a:pt x="693" y="327"/>
                    </a:cubicBezTo>
                    <a:cubicBezTo>
                      <a:pt x="693" y="326"/>
                      <a:pt x="692" y="326"/>
                      <a:pt x="692" y="325"/>
                    </a:cubicBezTo>
                    <a:cubicBezTo>
                      <a:pt x="693" y="324"/>
                      <a:pt x="691" y="323"/>
                      <a:pt x="691" y="321"/>
                    </a:cubicBezTo>
                    <a:cubicBezTo>
                      <a:pt x="691" y="320"/>
                      <a:pt x="691" y="320"/>
                      <a:pt x="690" y="320"/>
                    </a:cubicBezTo>
                    <a:cubicBezTo>
                      <a:pt x="689" y="321"/>
                      <a:pt x="689" y="320"/>
                      <a:pt x="688" y="319"/>
                    </a:cubicBezTo>
                    <a:cubicBezTo>
                      <a:pt x="688" y="318"/>
                      <a:pt x="688" y="318"/>
                      <a:pt x="689" y="318"/>
                    </a:cubicBezTo>
                    <a:cubicBezTo>
                      <a:pt x="689" y="317"/>
                      <a:pt x="690" y="317"/>
                      <a:pt x="690" y="318"/>
                    </a:cubicBezTo>
                    <a:cubicBezTo>
                      <a:pt x="691" y="318"/>
                      <a:pt x="692" y="317"/>
                      <a:pt x="692" y="317"/>
                    </a:cubicBezTo>
                    <a:cubicBezTo>
                      <a:pt x="692" y="317"/>
                      <a:pt x="692" y="317"/>
                      <a:pt x="692" y="317"/>
                    </a:cubicBezTo>
                    <a:cubicBezTo>
                      <a:pt x="692" y="316"/>
                      <a:pt x="693" y="315"/>
                      <a:pt x="692" y="315"/>
                    </a:cubicBezTo>
                    <a:cubicBezTo>
                      <a:pt x="691" y="315"/>
                      <a:pt x="691" y="315"/>
                      <a:pt x="691" y="315"/>
                    </a:cubicBezTo>
                    <a:cubicBezTo>
                      <a:pt x="691" y="315"/>
                      <a:pt x="691" y="316"/>
                      <a:pt x="690" y="316"/>
                    </a:cubicBezTo>
                    <a:cubicBezTo>
                      <a:pt x="690" y="316"/>
                      <a:pt x="690" y="316"/>
                      <a:pt x="690" y="316"/>
                    </a:cubicBezTo>
                    <a:cubicBezTo>
                      <a:pt x="689" y="317"/>
                      <a:pt x="689" y="317"/>
                      <a:pt x="688" y="317"/>
                    </a:cubicBezTo>
                    <a:cubicBezTo>
                      <a:pt x="688" y="316"/>
                      <a:pt x="687" y="316"/>
                      <a:pt x="687" y="315"/>
                    </a:cubicBezTo>
                    <a:cubicBezTo>
                      <a:pt x="687" y="314"/>
                      <a:pt x="687" y="314"/>
                      <a:pt x="687" y="313"/>
                    </a:cubicBezTo>
                    <a:cubicBezTo>
                      <a:pt x="687" y="313"/>
                      <a:pt x="688" y="313"/>
                      <a:pt x="688" y="313"/>
                    </a:cubicBezTo>
                    <a:cubicBezTo>
                      <a:pt x="688" y="313"/>
                      <a:pt x="688" y="313"/>
                      <a:pt x="688" y="312"/>
                    </a:cubicBezTo>
                    <a:cubicBezTo>
                      <a:pt x="688" y="311"/>
                      <a:pt x="688" y="311"/>
                      <a:pt x="687" y="311"/>
                    </a:cubicBezTo>
                    <a:cubicBezTo>
                      <a:pt x="686" y="311"/>
                      <a:pt x="685" y="310"/>
                      <a:pt x="685" y="309"/>
                    </a:cubicBezTo>
                    <a:cubicBezTo>
                      <a:pt x="683" y="307"/>
                      <a:pt x="681" y="305"/>
                      <a:pt x="679" y="303"/>
                    </a:cubicBezTo>
                    <a:cubicBezTo>
                      <a:pt x="678" y="302"/>
                      <a:pt x="676" y="302"/>
                      <a:pt x="675" y="303"/>
                    </a:cubicBezTo>
                    <a:cubicBezTo>
                      <a:pt x="675" y="303"/>
                      <a:pt x="674" y="303"/>
                      <a:pt x="674" y="303"/>
                    </a:cubicBezTo>
                    <a:cubicBezTo>
                      <a:pt x="674" y="303"/>
                      <a:pt x="674" y="303"/>
                      <a:pt x="674" y="304"/>
                    </a:cubicBezTo>
                    <a:cubicBezTo>
                      <a:pt x="675" y="305"/>
                      <a:pt x="675" y="307"/>
                      <a:pt x="675" y="309"/>
                    </a:cubicBezTo>
                    <a:cubicBezTo>
                      <a:pt x="675" y="310"/>
                      <a:pt x="675" y="310"/>
                      <a:pt x="676" y="311"/>
                    </a:cubicBezTo>
                    <a:cubicBezTo>
                      <a:pt x="676" y="311"/>
                      <a:pt x="676" y="311"/>
                      <a:pt x="677" y="311"/>
                    </a:cubicBezTo>
                    <a:cubicBezTo>
                      <a:pt x="678" y="312"/>
                      <a:pt x="679" y="313"/>
                      <a:pt x="677" y="315"/>
                    </a:cubicBezTo>
                    <a:cubicBezTo>
                      <a:pt x="677" y="315"/>
                      <a:pt x="677" y="316"/>
                      <a:pt x="677" y="316"/>
                    </a:cubicBezTo>
                    <a:cubicBezTo>
                      <a:pt x="678" y="316"/>
                      <a:pt x="678" y="316"/>
                      <a:pt x="678" y="316"/>
                    </a:cubicBezTo>
                    <a:cubicBezTo>
                      <a:pt x="678" y="317"/>
                      <a:pt x="678" y="319"/>
                      <a:pt x="677" y="320"/>
                    </a:cubicBezTo>
                    <a:cubicBezTo>
                      <a:pt x="677" y="319"/>
                      <a:pt x="677" y="319"/>
                      <a:pt x="677" y="318"/>
                    </a:cubicBezTo>
                    <a:cubicBezTo>
                      <a:pt x="677" y="316"/>
                      <a:pt x="676" y="314"/>
                      <a:pt x="675" y="312"/>
                    </a:cubicBezTo>
                    <a:cubicBezTo>
                      <a:pt x="674" y="310"/>
                      <a:pt x="672" y="310"/>
                      <a:pt x="671" y="308"/>
                    </a:cubicBezTo>
                    <a:cubicBezTo>
                      <a:pt x="671" y="307"/>
                      <a:pt x="670" y="307"/>
                      <a:pt x="670" y="306"/>
                    </a:cubicBezTo>
                    <a:cubicBezTo>
                      <a:pt x="670" y="306"/>
                      <a:pt x="670" y="305"/>
                      <a:pt x="670" y="305"/>
                    </a:cubicBezTo>
                    <a:cubicBezTo>
                      <a:pt x="671" y="304"/>
                      <a:pt x="671" y="303"/>
                      <a:pt x="672" y="302"/>
                    </a:cubicBezTo>
                    <a:cubicBezTo>
                      <a:pt x="672" y="302"/>
                      <a:pt x="671" y="301"/>
                      <a:pt x="670" y="300"/>
                    </a:cubicBezTo>
                    <a:cubicBezTo>
                      <a:pt x="670" y="300"/>
                      <a:pt x="670" y="300"/>
                      <a:pt x="670" y="299"/>
                    </a:cubicBezTo>
                    <a:cubicBezTo>
                      <a:pt x="670" y="299"/>
                      <a:pt x="670" y="299"/>
                      <a:pt x="670" y="299"/>
                    </a:cubicBezTo>
                    <a:cubicBezTo>
                      <a:pt x="671" y="299"/>
                      <a:pt x="671" y="299"/>
                      <a:pt x="671" y="299"/>
                    </a:cubicBezTo>
                    <a:cubicBezTo>
                      <a:pt x="671" y="299"/>
                      <a:pt x="670" y="299"/>
                      <a:pt x="670" y="299"/>
                    </a:cubicBezTo>
                    <a:cubicBezTo>
                      <a:pt x="670" y="299"/>
                      <a:pt x="670" y="299"/>
                      <a:pt x="670" y="299"/>
                    </a:cubicBezTo>
                    <a:cubicBezTo>
                      <a:pt x="670" y="299"/>
                      <a:pt x="670" y="299"/>
                      <a:pt x="670" y="299"/>
                    </a:cubicBezTo>
                    <a:cubicBezTo>
                      <a:pt x="669" y="299"/>
                      <a:pt x="669" y="299"/>
                      <a:pt x="669" y="298"/>
                    </a:cubicBezTo>
                    <a:cubicBezTo>
                      <a:pt x="669" y="298"/>
                      <a:pt x="669" y="298"/>
                      <a:pt x="669" y="298"/>
                    </a:cubicBezTo>
                    <a:cubicBezTo>
                      <a:pt x="670" y="298"/>
                      <a:pt x="670" y="297"/>
                      <a:pt x="670" y="297"/>
                    </a:cubicBezTo>
                    <a:cubicBezTo>
                      <a:pt x="670" y="297"/>
                      <a:pt x="671" y="297"/>
                      <a:pt x="671" y="296"/>
                    </a:cubicBezTo>
                    <a:cubicBezTo>
                      <a:pt x="671" y="296"/>
                      <a:pt x="671" y="296"/>
                      <a:pt x="671" y="296"/>
                    </a:cubicBezTo>
                    <a:cubicBezTo>
                      <a:pt x="671" y="295"/>
                      <a:pt x="670" y="294"/>
                      <a:pt x="671" y="293"/>
                    </a:cubicBezTo>
                    <a:cubicBezTo>
                      <a:pt x="671" y="293"/>
                      <a:pt x="671" y="295"/>
                      <a:pt x="672" y="295"/>
                    </a:cubicBezTo>
                    <a:cubicBezTo>
                      <a:pt x="674" y="294"/>
                      <a:pt x="673" y="295"/>
                      <a:pt x="674" y="296"/>
                    </a:cubicBezTo>
                    <a:cubicBezTo>
                      <a:pt x="674" y="296"/>
                      <a:pt x="674" y="296"/>
                      <a:pt x="674" y="296"/>
                    </a:cubicBezTo>
                    <a:cubicBezTo>
                      <a:pt x="674" y="296"/>
                      <a:pt x="674" y="296"/>
                      <a:pt x="674" y="296"/>
                    </a:cubicBezTo>
                    <a:cubicBezTo>
                      <a:pt x="674" y="295"/>
                      <a:pt x="674" y="294"/>
                      <a:pt x="674" y="293"/>
                    </a:cubicBezTo>
                    <a:cubicBezTo>
                      <a:pt x="675" y="293"/>
                      <a:pt x="675" y="293"/>
                      <a:pt x="675" y="293"/>
                    </a:cubicBezTo>
                    <a:cubicBezTo>
                      <a:pt x="676" y="293"/>
                      <a:pt x="676" y="292"/>
                      <a:pt x="676" y="291"/>
                    </a:cubicBezTo>
                    <a:cubicBezTo>
                      <a:pt x="676" y="291"/>
                      <a:pt x="676" y="290"/>
                      <a:pt x="676" y="290"/>
                    </a:cubicBezTo>
                    <a:cubicBezTo>
                      <a:pt x="677" y="290"/>
                      <a:pt x="677" y="291"/>
                      <a:pt x="677" y="291"/>
                    </a:cubicBezTo>
                    <a:cubicBezTo>
                      <a:pt x="677" y="292"/>
                      <a:pt x="677" y="293"/>
                      <a:pt x="678" y="292"/>
                    </a:cubicBezTo>
                    <a:cubicBezTo>
                      <a:pt x="678" y="292"/>
                      <a:pt x="679" y="292"/>
                      <a:pt x="679" y="292"/>
                    </a:cubicBezTo>
                    <a:cubicBezTo>
                      <a:pt x="679" y="292"/>
                      <a:pt x="679" y="292"/>
                      <a:pt x="679" y="292"/>
                    </a:cubicBezTo>
                    <a:cubicBezTo>
                      <a:pt x="678" y="293"/>
                      <a:pt x="678" y="293"/>
                      <a:pt x="677" y="293"/>
                    </a:cubicBezTo>
                    <a:cubicBezTo>
                      <a:pt x="677" y="293"/>
                      <a:pt x="677" y="293"/>
                      <a:pt x="677" y="293"/>
                    </a:cubicBezTo>
                    <a:cubicBezTo>
                      <a:pt x="679" y="295"/>
                      <a:pt x="679" y="295"/>
                      <a:pt x="681" y="293"/>
                    </a:cubicBezTo>
                    <a:cubicBezTo>
                      <a:pt x="681" y="294"/>
                      <a:pt x="681" y="294"/>
                      <a:pt x="682" y="294"/>
                    </a:cubicBezTo>
                    <a:cubicBezTo>
                      <a:pt x="683" y="294"/>
                      <a:pt x="683" y="294"/>
                      <a:pt x="683" y="294"/>
                    </a:cubicBezTo>
                    <a:cubicBezTo>
                      <a:pt x="684" y="293"/>
                      <a:pt x="684" y="292"/>
                      <a:pt x="685" y="291"/>
                    </a:cubicBezTo>
                    <a:cubicBezTo>
                      <a:pt x="686" y="294"/>
                      <a:pt x="687" y="294"/>
                      <a:pt x="689" y="292"/>
                    </a:cubicBezTo>
                    <a:cubicBezTo>
                      <a:pt x="687" y="292"/>
                      <a:pt x="686" y="291"/>
                      <a:pt x="685" y="291"/>
                    </a:cubicBezTo>
                    <a:cubicBezTo>
                      <a:pt x="684" y="290"/>
                      <a:pt x="683" y="290"/>
                      <a:pt x="682" y="291"/>
                    </a:cubicBezTo>
                    <a:cubicBezTo>
                      <a:pt x="681" y="292"/>
                      <a:pt x="680" y="291"/>
                      <a:pt x="680" y="290"/>
                    </a:cubicBezTo>
                    <a:cubicBezTo>
                      <a:pt x="680" y="290"/>
                      <a:pt x="679" y="290"/>
                      <a:pt x="679" y="290"/>
                    </a:cubicBezTo>
                    <a:cubicBezTo>
                      <a:pt x="679" y="290"/>
                      <a:pt x="679" y="290"/>
                      <a:pt x="680" y="290"/>
                    </a:cubicBezTo>
                    <a:cubicBezTo>
                      <a:pt x="680" y="289"/>
                      <a:pt x="680" y="289"/>
                      <a:pt x="680" y="289"/>
                    </a:cubicBezTo>
                    <a:cubicBezTo>
                      <a:pt x="680" y="289"/>
                      <a:pt x="680" y="289"/>
                      <a:pt x="680" y="289"/>
                    </a:cubicBezTo>
                    <a:cubicBezTo>
                      <a:pt x="681" y="290"/>
                      <a:pt x="683" y="289"/>
                      <a:pt x="684" y="290"/>
                    </a:cubicBezTo>
                    <a:cubicBezTo>
                      <a:pt x="685" y="290"/>
                      <a:pt x="686" y="289"/>
                      <a:pt x="686" y="289"/>
                    </a:cubicBezTo>
                    <a:cubicBezTo>
                      <a:pt x="687" y="288"/>
                      <a:pt x="687" y="288"/>
                      <a:pt x="687" y="287"/>
                    </a:cubicBezTo>
                    <a:cubicBezTo>
                      <a:pt x="687" y="286"/>
                      <a:pt x="688" y="285"/>
                      <a:pt x="688" y="285"/>
                    </a:cubicBezTo>
                    <a:cubicBezTo>
                      <a:pt x="688" y="284"/>
                      <a:pt x="689" y="284"/>
                      <a:pt x="689" y="283"/>
                    </a:cubicBezTo>
                    <a:cubicBezTo>
                      <a:pt x="688" y="283"/>
                      <a:pt x="685" y="282"/>
                      <a:pt x="684" y="283"/>
                    </a:cubicBezTo>
                    <a:cubicBezTo>
                      <a:pt x="684" y="283"/>
                      <a:pt x="684" y="283"/>
                      <a:pt x="684" y="283"/>
                    </a:cubicBezTo>
                    <a:cubicBezTo>
                      <a:pt x="684" y="284"/>
                      <a:pt x="684" y="284"/>
                      <a:pt x="683" y="284"/>
                    </a:cubicBezTo>
                    <a:cubicBezTo>
                      <a:pt x="683" y="285"/>
                      <a:pt x="682" y="285"/>
                      <a:pt x="681" y="285"/>
                    </a:cubicBezTo>
                    <a:cubicBezTo>
                      <a:pt x="681" y="284"/>
                      <a:pt x="682" y="284"/>
                      <a:pt x="682" y="284"/>
                    </a:cubicBezTo>
                    <a:cubicBezTo>
                      <a:pt x="683" y="283"/>
                      <a:pt x="683" y="283"/>
                      <a:pt x="684" y="282"/>
                    </a:cubicBezTo>
                    <a:cubicBezTo>
                      <a:pt x="684" y="282"/>
                      <a:pt x="685" y="282"/>
                      <a:pt x="685" y="282"/>
                    </a:cubicBezTo>
                    <a:cubicBezTo>
                      <a:pt x="685" y="281"/>
                      <a:pt x="685" y="281"/>
                      <a:pt x="685" y="281"/>
                    </a:cubicBezTo>
                    <a:cubicBezTo>
                      <a:pt x="685" y="280"/>
                      <a:pt x="685" y="280"/>
                      <a:pt x="685" y="280"/>
                    </a:cubicBezTo>
                    <a:cubicBezTo>
                      <a:pt x="685" y="280"/>
                      <a:pt x="684" y="280"/>
                      <a:pt x="684" y="280"/>
                    </a:cubicBezTo>
                    <a:cubicBezTo>
                      <a:pt x="683" y="280"/>
                      <a:pt x="683" y="281"/>
                      <a:pt x="683" y="281"/>
                    </a:cubicBezTo>
                    <a:cubicBezTo>
                      <a:pt x="683" y="281"/>
                      <a:pt x="683" y="281"/>
                      <a:pt x="683" y="281"/>
                    </a:cubicBezTo>
                    <a:cubicBezTo>
                      <a:pt x="683" y="281"/>
                      <a:pt x="682" y="282"/>
                      <a:pt x="682" y="282"/>
                    </a:cubicBezTo>
                    <a:cubicBezTo>
                      <a:pt x="682" y="279"/>
                      <a:pt x="682" y="279"/>
                      <a:pt x="680" y="280"/>
                    </a:cubicBezTo>
                    <a:cubicBezTo>
                      <a:pt x="680" y="280"/>
                      <a:pt x="679" y="280"/>
                      <a:pt x="679" y="280"/>
                    </a:cubicBezTo>
                    <a:cubicBezTo>
                      <a:pt x="678" y="280"/>
                      <a:pt x="679" y="279"/>
                      <a:pt x="678" y="278"/>
                    </a:cubicBezTo>
                    <a:cubicBezTo>
                      <a:pt x="678" y="277"/>
                      <a:pt x="678" y="277"/>
                      <a:pt x="677" y="276"/>
                    </a:cubicBezTo>
                    <a:cubicBezTo>
                      <a:pt x="677" y="276"/>
                      <a:pt x="676" y="276"/>
                      <a:pt x="675" y="277"/>
                    </a:cubicBezTo>
                    <a:cubicBezTo>
                      <a:pt x="675" y="277"/>
                      <a:pt x="675" y="277"/>
                      <a:pt x="675" y="277"/>
                    </a:cubicBezTo>
                    <a:cubicBezTo>
                      <a:pt x="675" y="277"/>
                      <a:pt x="675" y="278"/>
                      <a:pt x="675" y="278"/>
                    </a:cubicBezTo>
                    <a:cubicBezTo>
                      <a:pt x="675" y="279"/>
                      <a:pt x="676" y="279"/>
                      <a:pt x="676" y="279"/>
                    </a:cubicBezTo>
                    <a:cubicBezTo>
                      <a:pt x="676" y="279"/>
                      <a:pt x="676" y="279"/>
                      <a:pt x="676" y="279"/>
                    </a:cubicBezTo>
                    <a:cubicBezTo>
                      <a:pt x="675" y="280"/>
                      <a:pt x="675" y="281"/>
                      <a:pt x="675" y="281"/>
                    </a:cubicBezTo>
                    <a:cubicBezTo>
                      <a:pt x="675" y="281"/>
                      <a:pt x="675" y="281"/>
                      <a:pt x="675" y="280"/>
                    </a:cubicBezTo>
                    <a:cubicBezTo>
                      <a:pt x="675" y="280"/>
                      <a:pt x="675" y="280"/>
                      <a:pt x="675" y="280"/>
                    </a:cubicBezTo>
                    <a:cubicBezTo>
                      <a:pt x="675" y="279"/>
                      <a:pt x="674" y="278"/>
                      <a:pt x="673" y="278"/>
                    </a:cubicBezTo>
                    <a:cubicBezTo>
                      <a:pt x="673" y="278"/>
                      <a:pt x="673" y="278"/>
                      <a:pt x="673" y="278"/>
                    </a:cubicBezTo>
                    <a:cubicBezTo>
                      <a:pt x="673" y="280"/>
                      <a:pt x="673" y="281"/>
                      <a:pt x="674" y="283"/>
                    </a:cubicBezTo>
                    <a:cubicBezTo>
                      <a:pt x="674" y="284"/>
                      <a:pt x="674" y="285"/>
                      <a:pt x="674" y="285"/>
                    </a:cubicBezTo>
                    <a:cubicBezTo>
                      <a:pt x="673" y="285"/>
                      <a:pt x="673" y="285"/>
                      <a:pt x="673" y="286"/>
                    </a:cubicBezTo>
                    <a:cubicBezTo>
                      <a:pt x="672" y="284"/>
                      <a:pt x="673" y="282"/>
                      <a:pt x="672" y="280"/>
                    </a:cubicBezTo>
                    <a:cubicBezTo>
                      <a:pt x="672" y="280"/>
                      <a:pt x="672" y="280"/>
                      <a:pt x="672" y="280"/>
                    </a:cubicBezTo>
                    <a:cubicBezTo>
                      <a:pt x="672" y="279"/>
                      <a:pt x="672" y="278"/>
                      <a:pt x="672" y="277"/>
                    </a:cubicBezTo>
                    <a:cubicBezTo>
                      <a:pt x="672" y="276"/>
                      <a:pt x="671" y="276"/>
                      <a:pt x="670" y="276"/>
                    </a:cubicBezTo>
                    <a:cubicBezTo>
                      <a:pt x="670" y="276"/>
                      <a:pt x="670" y="276"/>
                      <a:pt x="670" y="276"/>
                    </a:cubicBezTo>
                    <a:cubicBezTo>
                      <a:pt x="670" y="276"/>
                      <a:pt x="670" y="276"/>
                      <a:pt x="670" y="277"/>
                    </a:cubicBezTo>
                    <a:cubicBezTo>
                      <a:pt x="669" y="277"/>
                      <a:pt x="669" y="277"/>
                      <a:pt x="669" y="277"/>
                    </a:cubicBezTo>
                    <a:cubicBezTo>
                      <a:pt x="669" y="277"/>
                      <a:pt x="668" y="277"/>
                      <a:pt x="668" y="277"/>
                    </a:cubicBezTo>
                    <a:cubicBezTo>
                      <a:pt x="668" y="278"/>
                      <a:pt x="668" y="278"/>
                      <a:pt x="668" y="278"/>
                    </a:cubicBezTo>
                    <a:cubicBezTo>
                      <a:pt x="667" y="278"/>
                      <a:pt x="667" y="278"/>
                      <a:pt x="667" y="277"/>
                    </a:cubicBezTo>
                    <a:cubicBezTo>
                      <a:pt x="666" y="276"/>
                      <a:pt x="664" y="276"/>
                      <a:pt x="664" y="275"/>
                    </a:cubicBezTo>
                    <a:cubicBezTo>
                      <a:pt x="663" y="274"/>
                      <a:pt x="663" y="273"/>
                      <a:pt x="662" y="273"/>
                    </a:cubicBezTo>
                    <a:cubicBezTo>
                      <a:pt x="661" y="272"/>
                      <a:pt x="659" y="272"/>
                      <a:pt x="658" y="270"/>
                    </a:cubicBezTo>
                    <a:cubicBezTo>
                      <a:pt x="658" y="270"/>
                      <a:pt x="658" y="270"/>
                      <a:pt x="658" y="270"/>
                    </a:cubicBezTo>
                    <a:cubicBezTo>
                      <a:pt x="658" y="270"/>
                      <a:pt x="658" y="270"/>
                      <a:pt x="658" y="270"/>
                    </a:cubicBezTo>
                    <a:cubicBezTo>
                      <a:pt x="657" y="271"/>
                      <a:pt x="657" y="272"/>
                      <a:pt x="656" y="273"/>
                    </a:cubicBezTo>
                    <a:cubicBezTo>
                      <a:pt x="656" y="273"/>
                      <a:pt x="656" y="273"/>
                      <a:pt x="656" y="273"/>
                    </a:cubicBezTo>
                    <a:cubicBezTo>
                      <a:pt x="655" y="273"/>
                      <a:pt x="655" y="274"/>
                      <a:pt x="655" y="274"/>
                    </a:cubicBezTo>
                    <a:cubicBezTo>
                      <a:pt x="654" y="274"/>
                      <a:pt x="655" y="273"/>
                      <a:pt x="654" y="273"/>
                    </a:cubicBezTo>
                    <a:cubicBezTo>
                      <a:pt x="653" y="274"/>
                      <a:pt x="653" y="273"/>
                      <a:pt x="652" y="273"/>
                    </a:cubicBezTo>
                    <a:cubicBezTo>
                      <a:pt x="652" y="273"/>
                      <a:pt x="652" y="273"/>
                      <a:pt x="652" y="273"/>
                    </a:cubicBezTo>
                    <a:cubicBezTo>
                      <a:pt x="652" y="273"/>
                      <a:pt x="652" y="273"/>
                      <a:pt x="652" y="273"/>
                    </a:cubicBezTo>
                    <a:cubicBezTo>
                      <a:pt x="652" y="275"/>
                      <a:pt x="651" y="277"/>
                      <a:pt x="651" y="279"/>
                    </a:cubicBezTo>
                    <a:cubicBezTo>
                      <a:pt x="651" y="279"/>
                      <a:pt x="652" y="280"/>
                      <a:pt x="652" y="280"/>
                    </a:cubicBezTo>
                    <a:cubicBezTo>
                      <a:pt x="651" y="282"/>
                      <a:pt x="652" y="283"/>
                      <a:pt x="653" y="284"/>
                    </a:cubicBezTo>
                    <a:cubicBezTo>
                      <a:pt x="653" y="284"/>
                      <a:pt x="653" y="285"/>
                      <a:pt x="652" y="286"/>
                    </a:cubicBezTo>
                    <a:cubicBezTo>
                      <a:pt x="652" y="286"/>
                      <a:pt x="652" y="286"/>
                      <a:pt x="652" y="286"/>
                    </a:cubicBezTo>
                    <a:cubicBezTo>
                      <a:pt x="652" y="286"/>
                      <a:pt x="652" y="286"/>
                      <a:pt x="652" y="286"/>
                    </a:cubicBezTo>
                    <a:cubicBezTo>
                      <a:pt x="651" y="287"/>
                      <a:pt x="650" y="288"/>
                      <a:pt x="651" y="289"/>
                    </a:cubicBezTo>
                    <a:cubicBezTo>
                      <a:pt x="652" y="289"/>
                      <a:pt x="651" y="290"/>
                      <a:pt x="651" y="290"/>
                    </a:cubicBezTo>
                    <a:cubicBezTo>
                      <a:pt x="651" y="290"/>
                      <a:pt x="651" y="290"/>
                      <a:pt x="651" y="290"/>
                    </a:cubicBezTo>
                    <a:cubicBezTo>
                      <a:pt x="650" y="291"/>
                      <a:pt x="649" y="290"/>
                      <a:pt x="649" y="290"/>
                    </a:cubicBezTo>
                    <a:cubicBezTo>
                      <a:pt x="649" y="289"/>
                      <a:pt x="647" y="289"/>
                      <a:pt x="647" y="288"/>
                    </a:cubicBezTo>
                    <a:cubicBezTo>
                      <a:pt x="647" y="288"/>
                      <a:pt x="646" y="287"/>
                      <a:pt x="646" y="287"/>
                    </a:cubicBezTo>
                    <a:cubicBezTo>
                      <a:pt x="645" y="288"/>
                      <a:pt x="645" y="288"/>
                      <a:pt x="646" y="289"/>
                    </a:cubicBezTo>
                    <a:cubicBezTo>
                      <a:pt x="647" y="290"/>
                      <a:pt x="648" y="291"/>
                      <a:pt x="650" y="291"/>
                    </a:cubicBezTo>
                    <a:cubicBezTo>
                      <a:pt x="650" y="292"/>
                      <a:pt x="650" y="292"/>
                      <a:pt x="651" y="292"/>
                    </a:cubicBezTo>
                    <a:cubicBezTo>
                      <a:pt x="651" y="292"/>
                      <a:pt x="652" y="292"/>
                      <a:pt x="652" y="293"/>
                    </a:cubicBezTo>
                    <a:cubicBezTo>
                      <a:pt x="652" y="293"/>
                      <a:pt x="652" y="293"/>
                      <a:pt x="652" y="293"/>
                    </a:cubicBezTo>
                    <a:cubicBezTo>
                      <a:pt x="651" y="293"/>
                      <a:pt x="651" y="294"/>
                      <a:pt x="652" y="294"/>
                    </a:cubicBezTo>
                    <a:cubicBezTo>
                      <a:pt x="652" y="294"/>
                      <a:pt x="652" y="295"/>
                      <a:pt x="653" y="294"/>
                    </a:cubicBezTo>
                    <a:cubicBezTo>
                      <a:pt x="653" y="294"/>
                      <a:pt x="653" y="294"/>
                      <a:pt x="653" y="294"/>
                    </a:cubicBezTo>
                    <a:cubicBezTo>
                      <a:pt x="653" y="294"/>
                      <a:pt x="652" y="294"/>
                      <a:pt x="652" y="293"/>
                    </a:cubicBezTo>
                    <a:cubicBezTo>
                      <a:pt x="654" y="294"/>
                      <a:pt x="656" y="293"/>
                      <a:pt x="657" y="295"/>
                    </a:cubicBezTo>
                    <a:cubicBezTo>
                      <a:pt x="656" y="296"/>
                      <a:pt x="656" y="295"/>
                      <a:pt x="655" y="295"/>
                    </a:cubicBezTo>
                    <a:cubicBezTo>
                      <a:pt x="655" y="295"/>
                      <a:pt x="654" y="295"/>
                      <a:pt x="654" y="295"/>
                    </a:cubicBezTo>
                    <a:cubicBezTo>
                      <a:pt x="652" y="296"/>
                      <a:pt x="650" y="294"/>
                      <a:pt x="649" y="293"/>
                    </a:cubicBezTo>
                    <a:cubicBezTo>
                      <a:pt x="649" y="293"/>
                      <a:pt x="649" y="293"/>
                      <a:pt x="649" y="293"/>
                    </a:cubicBezTo>
                    <a:cubicBezTo>
                      <a:pt x="648" y="293"/>
                      <a:pt x="648" y="293"/>
                      <a:pt x="647" y="293"/>
                    </a:cubicBezTo>
                    <a:cubicBezTo>
                      <a:pt x="645" y="292"/>
                      <a:pt x="643" y="291"/>
                      <a:pt x="641" y="290"/>
                    </a:cubicBezTo>
                    <a:cubicBezTo>
                      <a:pt x="639" y="289"/>
                      <a:pt x="638" y="289"/>
                      <a:pt x="637" y="290"/>
                    </a:cubicBezTo>
                    <a:cubicBezTo>
                      <a:pt x="636" y="290"/>
                      <a:pt x="635" y="290"/>
                      <a:pt x="634" y="290"/>
                    </a:cubicBezTo>
                    <a:cubicBezTo>
                      <a:pt x="633" y="289"/>
                      <a:pt x="631" y="289"/>
                      <a:pt x="629" y="289"/>
                    </a:cubicBezTo>
                    <a:cubicBezTo>
                      <a:pt x="628" y="288"/>
                      <a:pt x="628" y="289"/>
                      <a:pt x="627" y="288"/>
                    </a:cubicBezTo>
                    <a:cubicBezTo>
                      <a:pt x="627" y="288"/>
                      <a:pt x="628" y="288"/>
                      <a:pt x="628" y="288"/>
                    </a:cubicBezTo>
                    <a:cubicBezTo>
                      <a:pt x="628" y="287"/>
                      <a:pt x="629" y="288"/>
                      <a:pt x="629" y="288"/>
                    </a:cubicBezTo>
                    <a:cubicBezTo>
                      <a:pt x="629" y="288"/>
                      <a:pt x="630" y="289"/>
                      <a:pt x="630" y="288"/>
                    </a:cubicBezTo>
                    <a:cubicBezTo>
                      <a:pt x="630" y="288"/>
                      <a:pt x="630" y="288"/>
                      <a:pt x="630" y="288"/>
                    </a:cubicBezTo>
                    <a:cubicBezTo>
                      <a:pt x="631" y="287"/>
                      <a:pt x="631" y="285"/>
                      <a:pt x="629" y="285"/>
                    </a:cubicBezTo>
                    <a:cubicBezTo>
                      <a:pt x="629" y="285"/>
                      <a:pt x="628" y="285"/>
                      <a:pt x="628" y="285"/>
                    </a:cubicBezTo>
                    <a:cubicBezTo>
                      <a:pt x="627" y="285"/>
                      <a:pt x="626" y="284"/>
                      <a:pt x="626" y="284"/>
                    </a:cubicBezTo>
                    <a:cubicBezTo>
                      <a:pt x="625" y="284"/>
                      <a:pt x="625" y="285"/>
                      <a:pt x="625" y="285"/>
                    </a:cubicBezTo>
                    <a:cubicBezTo>
                      <a:pt x="625" y="286"/>
                      <a:pt x="626" y="286"/>
                      <a:pt x="626" y="287"/>
                    </a:cubicBezTo>
                    <a:cubicBezTo>
                      <a:pt x="626" y="287"/>
                      <a:pt x="626" y="287"/>
                      <a:pt x="626" y="287"/>
                    </a:cubicBezTo>
                    <a:cubicBezTo>
                      <a:pt x="624" y="287"/>
                      <a:pt x="623" y="287"/>
                      <a:pt x="621" y="286"/>
                    </a:cubicBezTo>
                    <a:cubicBezTo>
                      <a:pt x="619" y="285"/>
                      <a:pt x="617" y="283"/>
                      <a:pt x="618" y="280"/>
                    </a:cubicBezTo>
                    <a:cubicBezTo>
                      <a:pt x="618" y="279"/>
                      <a:pt x="618" y="279"/>
                      <a:pt x="618" y="278"/>
                    </a:cubicBezTo>
                    <a:cubicBezTo>
                      <a:pt x="618" y="278"/>
                      <a:pt x="619" y="278"/>
                      <a:pt x="619" y="278"/>
                    </a:cubicBezTo>
                    <a:cubicBezTo>
                      <a:pt x="619" y="278"/>
                      <a:pt x="620" y="278"/>
                      <a:pt x="620" y="278"/>
                    </a:cubicBezTo>
                    <a:cubicBezTo>
                      <a:pt x="620" y="278"/>
                      <a:pt x="621" y="278"/>
                      <a:pt x="621" y="278"/>
                    </a:cubicBezTo>
                    <a:cubicBezTo>
                      <a:pt x="621" y="277"/>
                      <a:pt x="620" y="276"/>
                      <a:pt x="619" y="276"/>
                    </a:cubicBezTo>
                    <a:cubicBezTo>
                      <a:pt x="619" y="275"/>
                      <a:pt x="618" y="275"/>
                      <a:pt x="618" y="275"/>
                    </a:cubicBezTo>
                    <a:cubicBezTo>
                      <a:pt x="616" y="275"/>
                      <a:pt x="614" y="275"/>
                      <a:pt x="612" y="275"/>
                    </a:cubicBezTo>
                    <a:cubicBezTo>
                      <a:pt x="611" y="275"/>
                      <a:pt x="610" y="275"/>
                      <a:pt x="609" y="275"/>
                    </a:cubicBezTo>
                    <a:cubicBezTo>
                      <a:pt x="608" y="274"/>
                      <a:pt x="607" y="273"/>
                      <a:pt x="605" y="273"/>
                    </a:cubicBezTo>
                    <a:cubicBezTo>
                      <a:pt x="603" y="273"/>
                      <a:pt x="602" y="273"/>
                      <a:pt x="600" y="272"/>
                    </a:cubicBezTo>
                    <a:cubicBezTo>
                      <a:pt x="598" y="271"/>
                      <a:pt x="597" y="272"/>
                      <a:pt x="596" y="273"/>
                    </a:cubicBezTo>
                    <a:cubicBezTo>
                      <a:pt x="595" y="273"/>
                      <a:pt x="595" y="273"/>
                      <a:pt x="595" y="273"/>
                    </a:cubicBezTo>
                    <a:cubicBezTo>
                      <a:pt x="595" y="274"/>
                      <a:pt x="594" y="274"/>
                      <a:pt x="594" y="274"/>
                    </a:cubicBezTo>
                    <a:cubicBezTo>
                      <a:pt x="594" y="275"/>
                      <a:pt x="593" y="275"/>
                      <a:pt x="593" y="275"/>
                    </a:cubicBezTo>
                    <a:cubicBezTo>
                      <a:pt x="591" y="274"/>
                      <a:pt x="589" y="275"/>
                      <a:pt x="587" y="276"/>
                    </a:cubicBezTo>
                    <a:cubicBezTo>
                      <a:pt x="586" y="276"/>
                      <a:pt x="586" y="276"/>
                      <a:pt x="586" y="276"/>
                    </a:cubicBezTo>
                    <a:cubicBezTo>
                      <a:pt x="585" y="277"/>
                      <a:pt x="585" y="278"/>
                      <a:pt x="585" y="279"/>
                    </a:cubicBezTo>
                    <a:cubicBezTo>
                      <a:pt x="586" y="280"/>
                      <a:pt x="587" y="280"/>
                      <a:pt x="587" y="280"/>
                    </a:cubicBezTo>
                    <a:cubicBezTo>
                      <a:pt x="588" y="281"/>
                      <a:pt x="588" y="281"/>
                      <a:pt x="589" y="281"/>
                    </a:cubicBezTo>
                    <a:cubicBezTo>
                      <a:pt x="588" y="281"/>
                      <a:pt x="588" y="281"/>
                      <a:pt x="587" y="281"/>
                    </a:cubicBezTo>
                    <a:cubicBezTo>
                      <a:pt x="587" y="281"/>
                      <a:pt x="586" y="281"/>
                      <a:pt x="586" y="282"/>
                    </a:cubicBezTo>
                    <a:cubicBezTo>
                      <a:pt x="585" y="282"/>
                      <a:pt x="585" y="284"/>
                      <a:pt x="585" y="285"/>
                    </a:cubicBezTo>
                    <a:cubicBezTo>
                      <a:pt x="584" y="285"/>
                      <a:pt x="584" y="284"/>
                      <a:pt x="584" y="284"/>
                    </a:cubicBezTo>
                    <a:cubicBezTo>
                      <a:pt x="583" y="283"/>
                      <a:pt x="583" y="284"/>
                      <a:pt x="582" y="284"/>
                    </a:cubicBezTo>
                    <a:cubicBezTo>
                      <a:pt x="581" y="284"/>
                      <a:pt x="581" y="283"/>
                      <a:pt x="582" y="283"/>
                    </a:cubicBezTo>
                    <a:cubicBezTo>
                      <a:pt x="582" y="283"/>
                      <a:pt x="582" y="283"/>
                      <a:pt x="583" y="283"/>
                    </a:cubicBezTo>
                    <a:cubicBezTo>
                      <a:pt x="583" y="283"/>
                      <a:pt x="584" y="283"/>
                      <a:pt x="584" y="283"/>
                    </a:cubicBezTo>
                    <a:cubicBezTo>
                      <a:pt x="584" y="282"/>
                      <a:pt x="585" y="282"/>
                      <a:pt x="585" y="282"/>
                    </a:cubicBezTo>
                    <a:cubicBezTo>
                      <a:pt x="585" y="281"/>
                      <a:pt x="585" y="280"/>
                      <a:pt x="584" y="280"/>
                    </a:cubicBezTo>
                    <a:cubicBezTo>
                      <a:pt x="583" y="280"/>
                      <a:pt x="583" y="279"/>
                      <a:pt x="583" y="278"/>
                    </a:cubicBezTo>
                    <a:cubicBezTo>
                      <a:pt x="582" y="277"/>
                      <a:pt x="584" y="276"/>
                      <a:pt x="584" y="274"/>
                    </a:cubicBezTo>
                    <a:cubicBezTo>
                      <a:pt x="584" y="272"/>
                      <a:pt x="583" y="270"/>
                      <a:pt x="582" y="268"/>
                    </a:cubicBezTo>
                    <a:cubicBezTo>
                      <a:pt x="582" y="267"/>
                      <a:pt x="581" y="266"/>
                      <a:pt x="580" y="267"/>
                    </a:cubicBezTo>
                    <a:cubicBezTo>
                      <a:pt x="580" y="267"/>
                      <a:pt x="580" y="267"/>
                      <a:pt x="580" y="267"/>
                    </a:cubicBezTo>
                    <a:cubicBezTo>
                      <a:pt x="580" y="267"/>
                      <a:pt x="580" y="268"/>
                      <a:pt x="581" y="268"/>
                    </a:cubicBezTo>
                    <a:cubicBezTo>
                      <a:pt x="581" y="269"/>
                      <a:pt x="581" y="270"/>
                      <a:pt x="580" y="271"/>
                    </a:cubicBezTo>
                    <a:cubicBezTo>
                      <a:pt x="580" y="271"/>
                      <a:pt x="580" y="271"/>
                      <a:pt x="579" y="272"/>
                    </a:cubicBezTo>
                    <a:cubicBezTo>
                      <a:pt x="577" y="272"/>
                      <a:pt x="576" y="271"/>
                      <a:pt x="574" y="271"/>
                    </a:cubicBezTo>
                    <a:cubicBezTo>
                      <a:pt x="571" y="271"/>
                      <a:pt x="570" y="269"/>
                      <a:pt x="569" y="267"/>
                    </a:cubicBezTo>
                    <a:cubicBezTo>
                      <a:pt x="569" y="266"/>
                      <a:pt x="569" y="266"/>
                      <a:pt x="569" y="265"/>
                    </a:cubicBezTo>
                    <a:cubicBezTo>
                      <a:pt x="569" y="265"/>
                      <a:pt x="569" y="265"/>
                      <a:pt x="570" y="265"/>
                    </a:cubicBezTo>
                    <a:cubicBezTo>
                      <a:pt x="570" y="265"/>
                      <a:pt x="570" y="265"/>
                      <a:pt x="570" y="265"/>
                    </a:cubicBezTo>
                    <a:cubicBezTo>
                      <a:pt x="571" y="265"/>
                      <a:pt x="571" y="264"/>
                      <a:pt x="571" y="264"/>
                    </a:cubicBezTo>
                    <a:cubicBezTo>
                      <a:pt x="571" y="264"/>
                      <a:pt x="571" y="264"/>
                      <a:pt x="571" y="264"/>
                    </a:cubicBezTo>
                    <a:cubicBezTo>
                      <a:pt x="571" y="264"/>
                      <a:pt x="570" y="264"/>
                      <a:pt x="570" y="264"/>
                    </a:cubicBezTo>
                    <a:cubicBezTo>
                      <a:pt x="569" y="264"/>
                      <a:pt x="569" y="264"/>
                      <a:pt x="568" y="265"/>
                    </a:cubicBezTo>
                    <a:cubicBezTo>
                      <a:pt x="568" y="265"/>
                      <a:pt x="568" y="265"/>
                      <a:pt x="568" y="265"/>
                    </a:cubicBezTo>
                    <a:cubicBezTo>
                      <a:pt x="568" y="265"/>
                      <a:pt x="568" y="266"/>
                      <a:pt x="568" y="266"/>
                    </a:cubicBezTo>
                    <a:cubicBezTo>
                      <a:pt x="568" y="266"/>
                      <a:pt x="568" y="267"/>
                      <a:pt x="567" y="267"/>
                    </a:cubicBezTo>
                    <a:cubicBezTo>
                      <a:pt x="567" y="267"/>
                      <a:pt x="567" y="267"/>
                      <a:pt x="566" y="266"/>
                    </a:cubicBezTo>
                    <a:cubicBezTo>
                      <a:pt x="566" y="265"/>
                      <a:pt x="565" y="265"/>
                      <a:pt x="564" y="265"/>
                    </a:cubicBezTo>
                    <a:cubicBezTo>
                      <a:pt x="563" y="264"/>
                      <a:pt x="561" y="264"/>
                      <a:pt x="560" y="265"/>
                    </a:cubicBezTo>
                    <a:cubicBezTo>
                      <a:pt x="560" y="265"/>
                      <a:pt x="560" y="265"/>
                      <a:pt x="560" y="265"/>
                    </a:cubicBezTo>
                    <a:cubicBezTo>
                      <a:pt x="560" y="267"/>
                      <a:pt x="559" y="268"/>
                      <a:pt x="558" y="270"/>
                    </a:cubicBezTo>
                    <a:cubicBezTo>
                      <a:pt x="557" y="271"/>
                      <a:pt x="558" y="272"/>
                      <a:pt x="559" y="272"/>
                    </a:cubicBezTo>
                    <a:cubicBezTo>
                      <a:pt x="561" y="272"/>
                      <a:pt x="562" y="272"/>
                      <a:pt x="564" y="271"/>
                    </a:cubicBezTo>
                    <a:cubicBezTo>
                      <a:pt x="564" y="271"/>
                      <a:pt x="564" y="271"/>
                      <a:pt x="565" y="271"/>
                    </a:cubicBezTo>
                    <a:cubicBezTo>
                      <a:pt x="565" y="271"/>
                      <a:pt x="565" y="270"/>
                      <a:pt x="565" y="270"/>
                    </a:cubicBezTo>
                    <a:cubicBezTo>
                      <a:pt x="565" y="270"/>
                      <a:pt x="565" y="270"/>
                      <a:pt x="566" y="270"/>
                    </a:cubicBezTo>
                    <a:cubicBezTo>
                      <a:pt x="566" y="271"/>
                      <a:pt x="567" y="271"/>
                      <a:pt x="567" y="272"/>
                    </a:cubicBezTo>
                    <a:cubicBezTo>
                      <a:pt x="566" y="272"/>
                      <a:pt x="566" y="272"/>
                      <a:pt x="566" y="273"/>
                    </a:cubicBezTo>
                    <a:cubicBezTo>
                      <a:pt x="566" y="273"/>
                      <a:pt x="566" y="273"/>
                      <a:pt x="566" y="273"/>
                    </a:cubicBezTo>
                    <a:cubicBezTo>
                      <a:pt x="566" y="273"/>
                      <a:pt x="565" y="273"/>
                      <a:pt x="565" y="273"/>
                    </a:cubicBezTo>
                    <a:cubicBezTo>
                      <a:pt x="564" y="273"/>
                      <a:pt x="563" y="275"/>
                      <a:pt x="562" y="276"/>
                    </a:cubicBezTo>
                    <a:cubicBezTo>
                      <a:pt x="561" y="277"/>
                      <a:pt x="561" y="278"/>
                      <a:pt x="560" y="278"/>
                    </a:cubicBezTo>
                    <a:cubicBezTo>
                      <a:pt x="559" y="278"/>
                      <a:pt x="558" y="278"/>
                      <a:pt x="557" y="277"/>
                    </a:cubicBezTo>
                    <a:cubicBezTo>
                      <a:pt x="557" y="277"/>
                      <a:pt x="556" y="276"/>
                      <a:pt x="556" y="276"/>
                    </a:cubicBezTo>
                    <a:cubicBezTo>
                      <a:pt x="556" y="276"/>
                      <a:pt x="556" y="276"/>
                      <a:pt x="556" y="276"/>
                    </a:cubicBezTo>
                    <a:cubicBezTo>
                      <a:pt x="555" y="277"/>
                      <a:pt x="556" y="278"/>
                      <a:pt x="556" y="279"/>
                    </a:cubicBezTo>
                    <a:cubicBezTo>
                      <a:pt x="555" y="279"/>
                      <a:pt x="555" y="280"/>
                      <a:pt x="554" y="280"/>
                    </a:cubicBezTo>
                    <a:cubicBezTo>
                      <a:pt x="552" y="281"/>
                      <a:pt x="551" y="281"/>
                      <a:pt x="549" y="282"/>
                    </a:cubicBezTo>
                    <a:cubicBezTo>
                      <a:pt x="549" y="282"/>
                      <a:pt x="549" y="282"/>
                      <a:pt x="549" y="282"/>
                    </a:cubicBezTo>
                    <a:cubicBezTo>
                      <a:pt x="549" y="282"/>
                      <a:pt x="549" y="282"/>
                      <a:pt x="549" y="282"/>
                    </a:cubicBezTo>
                    <a:cubicBezTo>
                      <a:pt x="549" y="282"/>
                      <a:pt x="549" y="282"/>
                      <a:pt x="549" y="282"/>
                    </a:cubicBezTo>
                    <a:cubicBezTo>
                      <a:pt x="549" y="282"/>
                      <a:pt x="549" y="282"/>
                      <a:pt x="549" y="282"/>
                    </a:cubicBezTo>
                    <a:cubicBezTo>
                      <a:pt x="549" y="283"/>
                      <a:pt x="550" y="283"/>
                      <a:pt x="550" y="283"/>
                    </a:cubicBezTo>
                    <a:cubicBezTo>
                      <a:pt x="550" y="283"/>
                      <a:pt x="550" y="283"/>
                      <a:pt x="550" y="283"/>
                    </a:cubicBezTo>
                    <a:cubicBezTo>
                      <a:pt x="550" y="283"/>
                      <a:pt x="550" y="283"/>
                      <a:pt x="550" y="284"/>
                    </a:cubicBezTo>
                    <a:cubicBezTo>
                      <a:pt x="549" y="284"/>
                      <a:pt x="548" y="283"/>
                      <a:pt x="547" y="284"/>
                    </a:cubicBezTo>
                    <a:cubicBezTo>
                      <a:pt x="547" y="284"/>
                      <a:pt x="547" y="284"/>
                      <a:pt x="547" y="284"/>
                    </a:cubicBezTo>
                    <a:cubicBezTo>
                      <a:pt x="547" y="284"/>
                      <a:pt x="547" y="284"/>
                      <a:pt x="547" y="284"/>
                    </a:cubicBezTo>
                    <a:cubicBezTo>
                      <a:pt x="546" y="285"/>
                      <a:pt x="546" y="285"/>
                      <a:pt x="545" y="285"/>
                    </a:cubicBezTo>
                    <a:cubicBezTo>
                      <a:pt x="544" y="285"/>
                      <a:pt x="542" y="284"/>
                      <a:pt x="541" y="285"/>
                    </a:cubicBezTo>
                    <a:cubicBezTo>
                      <a:pt x="539" y="286"/>
                      <a:pt x="538" y="286"/>
                      <a:pt x="537" y="284"/>
                    </a:cubicBezTo>
                    <a:cubicBezTo>
                      <a:pt x="536" y="284"/>
                      <a:pt x="536" y="284"/>
                      <a:pt x="536" y="284"/>
                    </a:cubicBezTo>
                    <a:cubicBezTo>
                      <a:pt x="536" y="284"/>
                      <a:pt x="536" y="285"/>
                      <a:pt x="536" y="285"/>
                    </a:cubicBezTo>
                    <a:cubicBezTo>
                      <a:pt x="534" y="287"/>
                      <a:pt x="535" y="290"/>
                      <a:pt x="538" y="291"/>
                    </a:cubicBezTo>
                    <a:cubicBezTo>
                      <a:pt x="539" y="291"/>
                      <a:pt x="539" y="291"/>
                      <a:pt x="539" y="292"/>
                    </a:cubicBezTo>
                    <a:cubicBezTo>
                      <a:pt x="538" y="292"/>
                      <a:pt x="537" y="291"/>
                      <a:pt x="536" y="291"/>
                    </a:cubicBezTo>
                    <a:cubicBezTo>
                      <a:pt x="535" y="290"/>
                      <a:pt x="534" y="290"/>
                      <a:pt x="534" y="291"/>
                    </a:cubicBezTo>
                    <a:cubicBezTo>
                      <a:pt x="534" y="291"/>
                      <a:pt x="533" y="291"/>
                      <a:pt x="533" y="291"/>
                    </a:cubicBezTo>
                    <a:cubicBezTo>
                      <a:pt x="533" y="292"/>
                      <a:pt x="532" y="293"/>
                      <a:pt x="532" y="293"/>
                    </a:cubicBezTo>
                    <a:cubicBezTo>
                      <a:pt x="531" y="294"/>
                      <a:pt x="530" y="294"/>
                      <a:pt x="529" y="294"/>
                    </a:cubicBezTo>
                    <a:cubicBezTo>
                      <a:pt x="529" y="294"/>
                      <a:pt x="528" y="294"/>
                      <a:pt x="528" y="294"/>
                    </a:cubicBezTo>
                    <a:cubicBezTo>
                      <a:pt x="528" y="294"/>
                      <a:pt x="528" y="294"/>
                      <a:pt x="528" y="295"/>
                    </a:cubicBezTo>
                    <a:cubicBezTo>
                      <a:pt x="527" y="296"/>
                      <a:pt x="525" y="297"/>
                      <a:pt x="525" y="299"/>
                    </a:cubicBezTo>
                    <a:cubicBezTo>
                      <a:pt x="525" y="297"/>
                      <a:pt x="524" y="298"/>
                      <a:pt x="523" y="298"/>
                    </a:cubicBezTo>
                    <a:cubicBezTo>
                      <a:pt x="523" y="298"/>
                      <a:pt x="523" y="298"/>
                      <a:pt x="522" y="299"/>
                    </a:cubicBezTo>
                    <a:cubicBezTo>
                      <a:pt x="522" y="299"/>
                      <a:pt x="522" y="299"/>
                      <a:pt x="522" y="299"/>
                    </a:cubicBezTo>
                    <a:cubicBezTo>
                      <a:pt x="522" y="299"/>
                      <a:pt x="523" y="299"/>
                      <a:pt x="523" y="299"/>
                    </a:cubicBezTo>
                    <a:cubicBezTo>
                      <a:pt x="523" y="299"/>
                      <a:pt x="523" y="299"/>
                      <a:pt x="523" y="299"/>
                    </a:cubicBezTo>
                    <a:cubicBezTo>
                      <a:pt x="523" y="299"/>
                      <a:pt x="524" y="299"/>
                      <a:pt x="524" y="299"/>
                    </a:cubicBezTo>
                    <a:cubicBezTo>
                      <a:pt x="524" y="299"/>
                      <a:pt x="524" y="299"/>
                      <a:pt x="524" y="299"/>
                    </a:cubicBezTo>
                    <a:cubicBezTo>
                      <a:pt x="524" y="299"/>
                      <a:pt x="524" y="300"/>
                      <a:pt x="524" y="300"/>
                    </a:cubicBezTo>
                    <a:cubicBezTo>
                      <a:pt x="523" y="300"/>
                      <a:pt x="523" y="300"/>
                      <a:pt x="522" y="300"/>
                    </a:cubicBezTo>
                    <a:cubicBezTo>
                      <a:pt x="521" y="300"/>
                      <a:pt x="521" y="299"/>
                      <a:pt x="520" y="299"/>
                    </a:cubicBezTo>
                    <a:cubicBezTo>
                      <a:pt x="520" y="299"/>
                      <a:pt x="520" y="298"/>
                      <a:pt x="521" y="298"/>
                    </a:cubicBezTo>
                    <a:cubicBezTo>
                      <a:pt x="521" y="298"/>
                      <a:pt x="521" y="298"/>
                      <a:pt x="521" y="298"/>
                    </a:cubicBezTo>
                    <a:cubicBezTo>
                      <a:pt x="522" y="298"/>
                      <a:pt x="522" y="298"/>
                      <a:pt x="522" y="297"/>
                    </a:cubicBezTo>
                    <a:cubicBezTo>
                      <a:pt x="523" y="297"/>
                      <a:pt x="523" y="296"/>
                      <a:pt x="524" y="296"/>
                    </a:cubicBezTo>
                    <a:cubicBezTo>
                      <a:pt x="524" y="296"/>
                      <a:pt x="524" y="296"/>
                      <a:pt x="525" y="296"/>
                    </a:cubicBezTo>
                    <a:cubicBezTo>
                      <a:pt x="525" y="296"/>
                      <a:pt x="525" y="296"/>
                      <a:pt x="525" y="295"/>
                    </a:cubicBezTo>
                    <a:cubicBezTo>
                      <a:pt x="525" y="295"/>
                      <a:pt x="525" y="294"/>
                      <a:pt x="526" y="294"/>
                    </a:cubicBezTo>
                    <a:cubicBezTo>
                      <a:pt x="526" y="294"/>
                      <a:pt x="527" y="293"/>
                      <a:pt x="528" y="294"/>
                    </a:cubicBezTo>
                    <a:cubicBezTo>
                      <a:pt x="529" y="294"/>
                      <a:pt x="530" y="293"/>
                      <a:pt x="530" y="293"/>
                    </a:cubicBezTo>
                    <a:cubicBezTo>
                      <a:pt x="530" y="293"/>
                      <a:pt x="531" y="292"/>
                      <a:pt x="531" y="292"/>
                    </a:cubicBezTo>
                    <a:cubicBezTo>
                      <a:pt x="531" y="292"/>
                      <a:pt x="531" y="292"/>
                      <a:pt x="531" y="291"/>
                    </a:cubicBezTo>
                    <a:cubicBezTo>
                      <a:pt x="531" y="291"/>
                      <a:pt x="531" y="291"/>
                      <a:pt x="532" y="291"/>
                    </a:cubicBezTo>
                    <a:cubicBezTo>
                      <a:pt x="532" y="291"/>
                      <a:pt x="532" y="291"/>
                      <a:pt x="532" y="291"/>
                    </a:cubicBezTo>
                    <a:cubicBezTo>
                      <a:pt x="533" y="291"/>
                      <a:pt x="533" y="290"/>
                      <a:pt x="533" y="290"/>
                    </a:cubicBezTo>
                    <a:cubicBezTo>
                      <a:pt x="533" y="289"/>
                      <a:pt x="533" y="288"/>
                      <a:pt x="533" y="287"/>
                    </a:cubicBezTo>
                    <a:cubicBezTo>
                      <a:pt x="534" y="286"/>
                      <a:pt x="534" y="285"/>
                      <a:pt x="534" y="284"/>
                    </a:cubicBezTo>
                    <a:cubicBezTo>
                      <a:pt x="534" y="284"/>
                      <a:pt x="534" y="283"/>
                      <a:pt x="534" y="283"/>
                    </a:cubicBezTo>
                    <a:cubicBezTo>
                      <a:pt x="534" y="283"/>
                      <a:pt x="534" y="283"/>
                      <a:pt x="535" y="283"/>
                    </a:cubicBezTo>
                    <a:cubicBezTo>
                      <a:pt x="535" y="282"/>
                      <a:pt x="535" y="281"/>
                      <a:pt x="535" y="281"/>
                    </a:cubicBezTo>
                    <a:cubicBezTo>
                      <a:pt x="536" y="281"/>
                      <a:pt x="536" y="281"/>
                      <a:pt x="537" y="281"/>
                    </a:cubicBezTo>
                    <a:cubicBezTo>
                      <a:pt x="538" y="282"/>
                      <a:pt x="538" y="282"/>
                      <a:pt x="539" y="281"/>
                    </a:cubicBezTo>
                    <a:cubicBezTo>
                      <a:pt x="539" y="281"/>
                      <a:pt x="539" y="281"/>
                      <a:pt x="539" y="280"/>
                    </a:cubicBezTo>
                    <a:cubicBezTo>
                      <a:pt x="539" y="279"/>
                      <a:pt x="540" y="278"/>
                      <a:pt x="540" y="277"/>
                    </a:cubicBezTo>
                    <a:cubicBezTo>
                      <a:pt x="542" y="276"/>
                      <a:pt x="542" y="276"/>
                      <a:pt x="540" y="275"/>
                    </a:cubicBezTo>
                    <a:cubicBezTo>
                      <a:pt x="540" y="275"/>
                      <a:pt x="541" y="275"/>
                      <a:pt x="541" y="274"/>
                    </a:cubicBezTo>
                    <a:cubicBezTo>
                      <a:pt x="541" y="274"/>
                      <a:pt x="541" y="274"/>
                      <a:pt x="541" y="274"/>
                    </a:cubicBezTo>
                    <a:cubicBezTo>
                      <a:pt x="541" y="274"/>
                      <a:pt x="542" y="274"/>
                      <a:pt x="542" y="274"/>
                    </a:cubicBezTo>
                    <a:cubicBezTo>
                      <a:pt x="543" y="274"/>
                      <a:pt x="544" y="274"/>
                      <a:pt x="545" y="274"/>
                    </a:cubicBezTo>
                    <a:cubicBezTo>
                      <a:pt x="546" y="274"/>
                      <a:pt x="547" y="273"/>
                      <a:pt x="549" y="272"/>
                    </a:cubicBezTo>
                    <a:cubicBezTo>
                      <a:pt x="550" y="271"/>
                      <a:pt x="551" y="270"/>
                      <a:pt x="551" y="269"/>
                    </a:cubicBezTo>
                    <a:cubicBezTo>
                      <a:pt x="552" y="267"/>
                      <a:pt x="553" y="265"/>
                      <a:pt x="554" y="264"/>
                    </a:cubicBezTo>
                    <a:cubicBezTo>
                      <a:pt x="555" y="263"/>
                      <a:pt x="555" y="263"/>
                      <a:pt x="556" y="263"/>
                    </a:cubicBezTo>
                    <a:cubicBezTo>
                      <a:pt x="557" y="263"/>
                      <a:pt x="557" y="262"/>
                      <a:pt x="558" y="262"/>
                    </a:cubicBezTo>
                    <a:cubicBezTo>
                      <a:pt x="558" y="262"/>
                      <a:pt x="559" y="261"/>
                      <a:pt x="559" y="261"/>
                    </a:cubicBezTo>
                    <a:cubicBezTo>
                      <a:pt x="560" y="260"/>
                      <a:pt x="560" y="259"/>
                      <a:pt x="560" y="258"/>
                    </a:cubicBezTo>
                    <a:cubicBezTo>
                      <a:pt x="560" y="257"/>
                      <a:pt x="559" y="258"/>
                      <a:pt x="558" y="257"/>
                    </a:cubicBezTo>
                    <a:cubicBezTo>
                      <a:pt x="559" y="257"/>
                      <a:pt x="559" y="257"/>
                      <a:pt x="559" y="257"/>
                    </a:cubicBezTo>
                    <a:cubicBezTo>
                      <a:pt x="560" y="256"/>
                      <a:pt x="561" y="256"/>
                      <a:pt x="562" y="255"/>
                    </a:cubicBezTo>
                    <a:cubicBezTo>
                      <a:pt x="563" y="255"/>
                      <a:pt x="563" y="254"/>
                      <a:pt x="563" y="252"/>
                    </a:cubicBezTo>
                    <a:cubicBezTo>
                      <a:pt x="565" y="252"/>
                      <a:pt x="566" y="252"/>
                      <a:pt x="567" y="251"/>
                    </a:cubicBezTo>
                    <a:cubicBezTo>
                      <a:pt x="568" y="251"/>
                      <a:pt x="568" y="250"/>
                      <a:pt x="569" y="249"/>
                    </a:cubicBezTo>
                    <a:cubicBezTo>
                      <a:pt x="569" y="249"/>
                      <a:pt x="569" y="249"/>
                      <a:pt x="570" y="248"/>
                    </a:cubicBezTo>
                    <a:cubicBezTo>
                      <a:pt x="570" y="248"/>
                      <a:pt x="571" y="248"/>
                      <a:pt x="571" y="248"/>
                    </a:cubicBezTo>
                    <a:cubicBezTo>
                      <a:pt x="572" y="248"/>
                      <a:pt x="573" y="247"/>
                      <a:pt x="573" y="247"/>
                    </a:cubicBezTo>
                    <a:cubicBezTo>
                      <a:pt x="574" y="247"/>
                      <a:pt x="574" y="246"/>
                      <a:pt x="574" y="245"/>
                    </a:cubicBezTo>
                    <a:cubicBezTo>
                      <a:pt x="574" y="245"/>
                      <a:pt x="574" y="244"/>
                      <a:pt x="574" y="244"/>
                    </a:cubicBezTo>
                    <a:cubicBezTo>
                      <a:pt x="575" y="243"/>
                      <a:pt x="576" y="242"/>
                      <a:pt x="577" y="242"/>
                    </a:cubicBezTo>
                    <a:cubicBezTo>
                      <a:pt x="579" y="241"/>
                      <a:pt x="580" y="240"/>
                      <a:pt x="581" y="239"/>
                    </a:cubicBezTo>
                    <a:cubicBezTo>
                      <a:pt x="581" y="239"/>
                      <a:pt x="581" y="239"/>
                      <a:pt x="581" y="239"/>
                    </a:cubicBezTo>
                    <a:cubicBezTo>
                      <a:pt x="582" y="238"/>
                      <a:pt x="582" y="237"/>
                      <a:pt x="583" y="236"/>
                    </a:cubicBezTo>
                    <a:cubicBezTo>
                      <a:pt x="584" y="234"/>
                      <a:pt x="586" y="232"/>
                      <a:pt x="585" y="229"/>
                    </a:cubicBezTo>
                    <a:cubicBezTo>
                      <a:pt x="585" y="229"/>
                      <a:pt x="585" y="229"/>
                      <a:pt x="586" y="229"/>
                    </a:cubicBezTo>
                    <a:cubicBezTo>
                      <a:pt x="587" y="227"/>
                      <a:pt x="586" y="227"/>
                      <a:pt x="585" y="226"/>
                    </a:cubicBezTo>
                    <a:cubicBezTo>
                      <a:pt x="583" y="225"/>
                      <a:pt x="583" y="225"/>
                      <a:pt x="583" y="223"/>
                    </a:cubicBezTo>
                    <a:cubicBezTo>
                      <a:pt x="583" y="223"/>
                      <a:pt x="583" y="222"/>
                      <a:pt x="583" y="222"/>
                    </a:cubicBezTo>
                    <a:cubicBezTo>
                      <a:pt x="583" y="222"/>
                      <a:pt x="582" y="222"/>
                      <a:pt x="582" y="222"/>
                    </a:cubicBezTo>
                    <a:cubicBezTo>
                      <a:pt x="582" y="222"/>
                      <a:pt x="582" y="222"/>
                      <a:pt x="582" y="222"/>
                    </a:cubicBezTo>
                    <a:cubicBezTo>
                      <a:pt x="581" y="223"/>
                      <a:pt x="581" y="223"/>
                      <a:pt x="581" y="224"/>
                    </a:cubicBezTo>
                    <a:cubicBezTo>
                      <a:pt x="581" y="225"/>
                      <a:pt x="581" y="225"/>
                      <a:pt x="581" y="225"/>
                    </a:cubicBezTo>
                    <a:cubicBezTo>
                      <a:pt x="581" y="225"/>
                      <a:pt x="581" y="225"/>
                      <a:pt x="580" y="225"/>
                    </a:cubicBezTo>
                    <a:cubicBezTo>
                      <a:pt x="580" y="225"/>
                      <a:pt x="580" y="225"/>
                      <a:pt x="580" y="224"/>
                    </a:cubicBezTo>
                    <a:cubicBezTo>
                      <a:pt x="580" y="224"/>
                      <a:pt x="580" y="224"/>
                      <a:pt x="580" y="223"/>
                    </a:cubicBezTo>
                    <a:cubicBezTo>
                      <a:pt x="580" y="222"/>
                      <a:pt x="580" y="221"/>
                      <a:pt x="580" y="220"/>
                    </a:cubicBezTo>
                    <a:cubicBezTo>
                      <a:pt x="580" y="219"/>
                      <a:pt x="578" y="219"/>
                      <a:pt x="577" y="218"/>
                    </a:cubicBezTo>
                    <a:cubicBezTo>
                      <a:pt x="577" y="218"/>
                      <a:pt x="577" y="217"/>
                      <a:pt x="577" y="216"/>
                    </a:cubicBezTo>
                    <a:cubicBezTo>
                      <a:pt x="577" y="217"/>
                      <a:pt x="578" y="217"/>
                      <a:pt x="578" y="217"/>
                    </a:cubicBezTo>
                    <a:cubicBezTo>
                      <a:pt x="580" y="219"/>
                      <a:pt x="582" y="221"/>
                      <a:pt x="584" y="222"/>
                    </a:cubicBezTo>
                    <a:cubicBezTo>
                      <a:pt x="585" y="222"/>
                      <a:pt x="585" y="223"/>
                      <a:pt x="585" y="224"/>
                    </a:cubicBezTo>
                    <a:cubicBezTo>
                      <a:pt x="584" y="224"/>
                      <a:pt x="584" y="224"/>
                      <a:pt x="584" y="225"/>
                    </a:cubicBezTo>
                    <a:cubicBezTo>
                      <a:pt x="584" y="225"/>
                      <a:pt x="584" y="225"/>
                      <a:pt x="585" y="225"/>
                    </a:cubicBezTo>
                    <a:cubicBezTo>
                      <a:pt x="585" y="225"/>
                      <a:pt x="585" y="225"/>
                      <a:pt x="585" y="225"/>
                    </a:cubicBezTo>
                    <a:cubicBezTo>
                      <a:pt x="585" y="225"/>
                      <a:pt x="585" y="224"/>
                      <a:pt x="585" y="224"/>
                    </a:cubicBezTo>
                    <a:cubicBezTo>
                      <a:pt x="586" y="222"/>
                      <a:pt x="587" y="220"/>
                      <a:pt x="587" y="218"/>
                    </a:cubicBezTo>
                    <a:cubicBezTo>
                      <a:pt x="587" y="218"/>
                      <a:pt x="588" y="217"/>
                      <a:pt x="587" y="216"/>
                    </a:cubicBezTo>
                    <a:cubicBezTo>
                      <a:pt x="586" y="215"/>
                      <a:pt x="587" y="214"/>
                      <a:pt x="585" y="213"/>
                    </a:cubicBezTo>
                    <a:cubicBezTo>
                      <a:pt x="585" y="213"/>
                      <a:pt x="584" y="211"/>
                      <a:pt x="584" y="210"/>
                    </a:cubicBezTo>
                    <a:cubicBezTo>
                      <a:pt x="585" y="208"/>
                      <a:pt x="584" y="207"/>
                      <a:pt x="583" y="206"/>
                    </a:cubicBezTo>
                    <a:cubicBezTo>
                      <a:pt x="583" y="205"/>
                      <a:pt x="582" y="205"/>
                      <a:pt x="581" y="205"/>
                    </a:cubicBezTo>
                    <a:cubicBezTo>
                      <a:pt x="581" y="206"/>
                      <a:pt x="581" y="206"/>
                      <a:pt x="581" y="207"/>
                    </a:cubicBezTo>
                    <a:cubicBezTo>
                      <a:pt x="582" y="207"/>
                      <a:pt x="582" y="208"/>
                      <a:pt x="581" y="208"/>
                    </a:cubicBezTo>
                    <a:cubicBezTo>
                      <a:pt x="581" y="208"/>
                      <a:pt x="581" y="209"/>
                      <a:pt x="581" y="209"/>
                    </a:cubicBezTo>
                    <a:cubicBezTo>
                      <a:pt x="581" y="209"/>
                      <a:pt x="581" y="209"/>
                      <a:pt x="581" y="209"/>
                    </a:cubicBezTo>
                    <a:cubicBezTo>
                      <a:pt x="581" y="209"/>
                      <a:pt x="581" y="209"/>
                      <a:pt x="581" y="210"/>
                    </a:cubicBezTo>
                    <a:cubicBezTo>
                      <a:pt x="581" y="210"/>
                      <a:pt x="581" y="211"/>
                      <a:pt x="581" y="211"/>
                    </a:cubicBezTo>
                    <a:cubicBezTo>
                      <a:pt x="581" y="211"/>
                      <a:pt x="581" y="211"/>
                      <a:pt x="580" y="211"/>
                    </a:cubicBezTo>
                    <a:cubicBezTo>
                      <a:pt x="580" y="211"/>
                      <a:pt x="579" y="212"/>
                      <a:pt x="579" y="211"/>
                    </a:cubicBezTo>
                    <a:cubicBezTo>
                      <a:pt x="581" y="209"/>
                      <a:pt x="581" y="209"/>
                      <a:pt x="579" y="207"/>
                    </a:cubicBezTo>
                    <a:cubicBezTo>
                      <a:pt x="579" y="207"/>
                      <a:pt x="578" y="207"/>
                      <a:pt x="579" y="206"/>
                    </a:cubicBezTo>
                    <a:cubicBezTo>
                      <a:pt x="580" y="205"/>
                      <a:pt x="579" y="203"/>
                      <a:pt x="579" y="201"/>
                    </a:cubicBezTo>
                    <a:cubicBezTo>
                      <a:pt x="579" y="199"/>
                      <a:pt x="578" y="198"/>
                      <a:pt x="578" y="196"/>
                    </a:cubicBezTo>
                    <a:cubicBezTo>
                      <a:pt x="577" y="194"/>
                      <a:pt x="576" y="194"/>
                      <a:pt x="574" y="195"/>
                    </a:cubicBezTo>
                    <a:cubicBezTo>
                      <a:pt x="574" y="195"/>
                      <a:pt x="573" y="194"/>
                      <a:pt x="572" y="194"/>
                    </a:cubicBezTo>
                    <a:cubicBezTo>
                      <a:pt x="571" y="193"/>
                      <a:pt x="570" y="191"/>
                      <a:pt x="569" y="191"/>
                    </a:cubicBezTo>
                    <a:cubicBezTo>
                      <a:pt x="567" y="191"/>
                      <a:pt x="565" y="191"/>
                      <a:pt x="563" y="192"/>
                    </a:cubicBezTo>
                    <a:cubicBezTo>
                      <a:pt x="561" y="193"/>
                      <a:pt x="560" y="193"/>
                      <a:pt x="558" y="192"/>
                    </a:cubicBezTo>
                    <a:cubicBezTo>
                      <a:pt x="557" y="191"/>
                      <a:pt x="557" y="191"/>
                      <a:pt x="556" y="191"/>
                    </a:cubicBezTo>
                    <a:cubicBezTo>
                      <a:pt x="555" y="192"/>
                      <a:pt x="553" y="192"/>
                      <a:pt x="552" y="192"/>
                    </a:cubicBezTo>
                    <a:cubicBezTo>
                      <a:pt x="551" y="193"/>
                      <a:pt x="551" y="192"/>
                      <a:pt x="550" y="192"/>
                    </a:cubicBezTo>
                    <a:cubicBezTo>
                      <a:pt x="549" y="191"/>
                      <a:pt x="548" y="191"/>
                      <a:pt x="548" y="191"/>
                    </a:cubicBezTo>
                    <a:cubicBezTo>
                      <a:pt x="547" y="192"/>
                      <a:pt x="547" y="193"/>
                      <a:pt x="547" y="193"/>
                    </a:cubicBezTo>
                    <a:cubicBezTo>
                      <a:pt x="547" y="194"/>
                      <a:pt x="547" y="195"/>
                      <a:pt x="547" y="196"/>
                    </a:cubicBezTo>
                    <a:cubicBezTo>
                      <a:pt x="547" y="196"/>
                      <a:pt x="547" y="197"/>
                      <a:pt x="546" y="197"/>
                    </a:cubicBezTo>
                    <a:cubicBezTo>
                      <a:pt x="545" y="198"/>
                      <a:pt x="545" y="198"/>
                      <a:pt x="544" y="197"/>
                    </a:cubicBezTo>
                    <a:cubicBezTo>
                      <a:pt x="543" y="197"/>
                      <a:pt x="542" y="197"/>
                      <a:pt x="542" y="197"/>
                    </a:cubicBezTo>
                    <a:cubicBezTo>
                      <a:pt x="542" y="197"/>
                      <a:pt x="542" y="197"/>
                      <a:pt x="542" y="198"/>
                    </a:cubicBezTo>
                    <a:cubicBezTo>
                      <a:pt x="542" y="198"/>
                      <a:pt x="541" y="198"/>
                      <a:pt x="541" y="198"/>
                    </a:cubicBezTo>
                    <a:cubicBezTo>
                      <a:pt x="540" y="199"/>
                      <a:pt x="538" y="198"/>
                      <a:pt x="537" y="198"/>
                    </a:cubicBezTo>
                    <a:cubicBezTo>
                      <a:pt x="536" y="198"/>
                      <a:pt x="536" y="197"/>
                      <a:pt x="536" y="196"/>
                    </a:cubicBezTo>
                    <a:cubicBezTo>
                      <a:pt x="536" y="196"/>
                      <a:pt x="537" y="196"/>
                      <a:pt x="537" y="196"/>
                    </a:cubicBezTo>
                    <a:cubicBezTo>
                      <a:pt x="537" y="196"/>
                      <a:pt x="537" y="196"/>
                      <a:pt x="537" y="196"/>
                    </a:cubicBezTo>
                    <a:cubicBezTo>
                      <a:pt x="538" y="196"/>
                      <a:pt x="538" y="196"/>
                      <a:pt x="538" y="196"/>
                    </a:cubicBezTo>
                    <a:cubicBezTo>
                      <a:pt x="539" y="196"/>
                      <a:pt x="539" y="196"/>
                      <a:pt x="539" y="195"/>
                    </a:cubicBezTo>
                    <a:cubicBezTo>
                      <a:pt x="539" y="191"/>
                      <a:pt x="542" y="190"/>
                      <a:pt x="543" y="187"/>
                    </a:cubicBezTo>
                    <a:cubicBezTo>
                      <a:pt x="544" y="186"/>
                      <a:pt x="544" y="186"/>
                      <a:pt x="543" y="186"/>
                    </a:cubicBezTo>
                    <a:cubicBezTo>
                      <a:pt x="543" y="185"/>
                      <a:pt x="542" y="184"/>
                      <a:pt x="541" y="183"/>
                    </a:cubicBezTo>
                    <a:cubicBezTo>
                      <a:pt x="540" y="182"/>
                      <a:pt x="540" y="182"/>
                      <a:pt x="539" y="182"/>
                    </a:cubicBezTo>
                    <a:cubicBezTo>
                      <a:pt x="537" y="182"/>
                      <a:pt x="534" y="182"/>
                      <a:pt x="533" y="184"/>
                    </a:cubicBezTo>
                    <a:cubicBezTo>
                      <a:pt x="532" y="184"/>
                      <a:pt x="532" y="184"/>
                      <a:pt x="532" y="184"/>
                    </a:cubicBezTo>
                    <a:cubicBezTo>
                      <a:pt x="532" y="184"/>
                      <a:pt x="531" y="184"/>
                      <a:pt x="531" y="184"/>
                    </a:cubicBezTo>
                    <a:cubicBezTo>
                      <a:pt x="531" y="184"/>
                      <a:pt x="530" y="184"/>
                      <a:pt x="530" y="184"/>
                    </a:cubicBezTo>
                    <a:cubicBezTo>
                      <a:pt x="530" y="183"/>
                      <a:pt x="530" y="183"/>
                      <a:pt x="530" y="183"/>
                    </a:cubicBezTo>
                    <a:cubicBezTo>
                      <a:pt x="531" y="183"/>
                      <a:pt x="531" y="183"/>
                      <a:pt x="531" y="183"/>
                    </a:cubicBezTo>
                    <a:cubicBezTo>
                      <a:pt x="531" y="183"/>
                      <a:pt x="532" y="183"/>
                      <a:pt x="532" y="183"/>
                    </a:cubicBezTo>
                    <a:cubicBezTo>
                      <a:pt x="532" y="183"/>
                      <a:pt x="532" y="182"/>
                      <a:pt x="532" y="182"/>
                    </a:cubicBezTo>
                    <a:cubicBezTo>
                      <a:pt x="533" y="182"/>
                      <a:pt x="533" y="181"/>
                      <a:pt x="532" y="181"/>
                    </a:cubicBezTo>
                    <a:cubicBezTo>
                      <a:pt x="532" y="180"/>
                      <a:pt x="531" y="180"/>
                      <a:pt x="531" y="181"/>
                    </a:cubicBezTo>
                    <a:cubicBezTo>
                      <a:pt x="530" y="181"/>
                      <a:pt x="529" y="181"/>
                      <a:pt x="529" y="181"/>
                    </a:cubicBezTo>
                    <a:cubicBezTo>
                      <a:pt x="527" y="182"/>
                      <a:pt x="525" y="180"/>
                      <a:pt x="523" y="181"/>
                    </a:cubicBezTo>
                    <a:cubicBezTo>
                      <a:pt x="523" y="181"/>
                      <a:pt x="523" y="181"/>
                      <a:pt x="522" y="181"/>
                    </a:cubicBezTo>
                    <a:cubicBezTo>
                      <a:pt x="522" y="181"/>
                      <a:pt x="522" y="180"/>
                      <a:pt x="522" y="180"/>
                    </a:cubicBezTo>
                    <a:cubicBezTo>
                      <a:pt x="522" y="180"/>
                      <a:pt x="522" y="180"/>
                      <a:pt x="522" y="180"/>
                    </a:cubicBezTo>
                    <a:cubicBezTo>
                      <a:pt x="524" y="180"/>
                      <a:pt x="525" y="178"/>
                      <a:pt x="526" y="178"/>
                    </a:cubicBezTo>
                    <a:cubicBezTo>
                      <a:pt x="528" y="178"/>
                      <a:pt x="529" y="178"/>
                      <a:pt x="530" y="177"/>
                    </a:cubicBezTo>
                    <a:cubicBezTo>
                      <a:pt x="530" y="177"/>
                      <a:pt x="531" y="176"/>
                      <a:pt x="531" y="175"/>
                    </a:cubicBezTo>
                    <a:cubicBezTo>
                      <a:pt x="531" y="175"/>
                      <a:pt x="531" y="175"/>
                      <a:pt x="531" y="175"/>
                    </a:cubicBezTo>
                    <a:cubicBezTo>
                      <a:pt x="532" y="174"/>
                      <a:pt x="532" y="173"/>
                      <a:pt x="533" y="173"/>
                    </a:cubicBezTo>
                    <a:cubicBezTo>
                      <a:pt x="533" y="173"/>
                      <a:pt x="534" y="173"/>
                      <a:pt x="534" y="173"/>
                    </a:cubicBezTo>
                    <a:cubicBezTo>
                      <a:pt x="535" y="173"/>
                      <a:pt x="535" y="173"/>
                      <a:pt x="535" y="173"/>
                    </a:cubicBezTo>
                    <a:cubicBezTo>
                      <a:pt x="535" y="173"/>
                      <a:pt x="535" y="172"/>
                      <a:pt x="535" y="172"/>
                    </a:cubicBezTo>
                    <a:cubicBezTo>
                      <a:pt x="534" y="171"/>
                      <a:pt x="533" y="169"/>
                      <a:pt x="533" y="168"/>
                    </a:cubicBezTo>
                    <a:cubicBezTo>
                      <a:pt x="533" y="167"/>
                      <a:pt x="533" y="166"/>
                      <a:pt x="532" y="167"/>
                    </a:cubicBezTo>
                    <a:cubicBezTo>
                      <a:pt x="528" y="167"/>
                      <a:pt x="527" y="166"/>
                      <a:pt x="526" y="163"/>
                    </a:cubicBezTo>
                    <a:cubicBezTo>
                      <a:pt x="525" y="163"/>
                      <a:pt x="525" y="162"/>
                      <a:pt x="524" y="163"/>
                    </a:cubicBezTo>
                    <a:cubicBezTo>
                      <a:pt x="524" y="163"/>
                      <a:pt x="523" y="163"/>
                      <a:pt x="523" y="162"/>
                    </a:cubicBezTo>
                    <a:cubicBezTo>
                      <a:pt x="522" y="161"/>
                      <a:pt x="521" y="161"/>
                      <a:pt x="520" y="161"/>
                    </a:cubicBezTo>
                    <a:cubicBezTo>
                      <a:pt x="520" y="162"/>
                      <a:pt x="520" y="162"/>
                      <a:pt x="520" y="162"/>
                    </a:cubicBezTo>
                    <a:cubicBezTo>
                      <a:pt x="519" y="163"/>
                      <a:pt x="519" y="164"/>
                      <a:pt x="518" y="164"/>
                    </a:cubicBezTo>
                    <a:cubicBezTo>
                      <a:pt x="518" y="164"/>
                      <a:pt x="517" y="165"/>
                      <a:pt x="517" y="165"/>
                    </a:cubicBezTo>
                    <a:cubicBezTo>
                      <a:pt x="516" y="164"/>
                      <a:pt x="515" y="164"/>
                      <a:pt x="515" y="165"/>
                    </a:cubicBezTo>
                    <a:cubicBezTo>
                      <a:pt x="514" y="165"/>
                      <a:pt x="514" y="166"/>
                      <a:pt x="513" y="166"/>
                    </a:cubicBezTo>
                    <a:cubicBezTo>
                      <a:pt x="513" y="167"/>
                      <a:pt x="513" y="167"/>
                      <a:pt x="512" y="168"/>
                    </a:cubicBezTo>
                    <a:cubicBezTo>
                      <a:pt x="512" y="168"/>
                      <a:pt x="512" y="168"/>
                      <a:pt x="512" y="168"/>
                    </a:cubicBezTo>
                    <a:cubicBezTo>
                      <a:pt x="511" y="168"/>
                      <a:pt x="511" y="168"/>
                      <a:pt x="511" y="168"/>
                    </a:cubicBezTo>
                    <a:cubicBezTo>
                      <a:pt x="511" y="168"/>
                      <a:pt x="511" y="168"/>
                      <a:pt x="511" y="169"/>
                    </a:cubicBezTo>
                    <a:cubicBezTo>
                      <a:pt x="511" y="169"/>
                      <a:pt x="510" y="170"/>
                      <a:pt x="510" y="170"/>
                    </a:cubicBezTo>
                    <a:cubicBezTo>
                      <a:pt x="508" y="172"/>
                      <a:pt x="507" y="173"/>
                      <a:pt x="506" y="175"/>
                    </a:cubicBezTo>
                    <a:cubicBezTo>
                      <a:pt x="506" y="175"/>
                      <a:pt x="506" y="175"/>
                      <a:pt x="506" y="175"/>
                    </a:cubicBezTo>
                    <a:cubicBezTo>
                      <a:pt x="506" y="175"/>
                      <a:pt x="505" y="176"/>
                      <a:pt x="505" y="176"/>
                    </a:cubicBezTo>
                    <a:cubicBezTo>
                      <a:pt x="504" y="178"/>
                      <a:pt x="503" y="179"/>
                      <a:pt x="503" y="180"/>
                    </a:cubicBezTo>
                    <a:cubicBezTo>
                      <a:pt x="502" y="181"/>
                      <a:pt x="501" y="182"/>
                      <a:pt x="502" y="183"/>
                    </a:cubicBezTo>
                    <a:cubicBezTo>
                      <a:pt x="502" y="184"/>
                      <a:pt x="502" y="184"/>
                      <a:pt x="502" y="184"/>
                    </a:cubicBezTo>
                    <a:cubicBezTo>
                      <a:pt x="502" y="185"/>
                      <a:pt x="501" y="185"/>
                      <a:pt x="501" y="185"/>
                    </a:cubicBezTo>
                    <a:cubicBezTo>
                      <a:pt x="501" y="185"/>
                      <a:pt x="500" y="185"/>
                      <a:pt x="500" y="185"/>
                    </a:cubicBezTo>
                    <a:cubicBezTo>
                      <a:pt x="500" y="185"/>
                      <a:pt x="500" y="185"/>
                      <a:pt x="500" y="185"/>
                    </a:cubicBezTo>
                    <a:cubicBezTo>
                      <a:pt x="499" y="187"/>
                      <a:pt x="499" y="190"/>
                      <a:pt x="501" y="191"/>
                    </a:cubicBezTo>
                    <a:cubicBezTo>
                      <a:pt x="502" y="191"/>
                      <a:pt x="502" y="192"/>
                      <a:pt x="502" y="193"/>
                    </a:cubicBezTo>
                    <a:cubicBezTo>
                      <a:pt x="501" y="195"/>
                      <a:pt x="500" y="196"/>
                      <a:pt x="500" y="198"/>
                    </a:cubicBezTo>
                    <a:cubicBezTo>
                      <a:pt x="498" y="198"/>
                      <a:pt x="496" y="200"/>
                      <a:pt x="494" y="199"/>
                    </a:cubicBezTo>
                    <a:cubicBezTo>
                      <a:pt x="494" y="199"/>
                      <a:pt x="494" y="199"/>
                      <a:pt x="494" y="199"/>
                    </a:cubicBezTo>
                    <a:cubicBezTo>
                      <a:pt x="492" y="200"/>
                      <a:pt x="490" y="200"/>
                      <a:pt x="487" y="199"/>
                    </a:cubicBezTo>
                    <a:cubicBezTo>
                      <a:pt x="487" y="199"/>
                      <a:pt x="486" y="198"/>
                      <a:pt x="486" y="199"/>
                    </a:cubicBezTo>
                    <a:cubicBezTo>
                      <a:pt x="486" y="199"/>
                      <a:pt x="486" y="199"/>
                      <a:pt x="486" y="200"/>
                    </a:cubicBezTo>
                    <a:cubicBezTo>
                      <a:pt x="486" y="201"/>
                      <a:pt x="486" y="202"/>
                      <a:pt x="487" y="202"/>
                    </a:cubicBezTo>
                    <a:cubicBezTo>
                      <a:pt x="489" y="204"/>
                      <a:pt x="491" y="207"/>
                      <a:pt x="492" y="209"/>
                    </a:cubicBezTo>
                    <a:cubicBezTo>
                      <a:pt x="492" y="210"/>
                      <a:pt x="492" y="211"/>
                      <a:pt x="492" y="211"/>
                    </a:cubicBezTo>
                    <a:cubicBezTo>
                      <a:pt x="492" y="211"/>
                      <a:pt x="492" y="210"/>
                      <a:pt x="491" y="210"/>
                    </a:cubicBezTo>
                    <a:cubicBezTo>
                      <a:pt x="491" y="209"/>
                      <a:pt x="490" y="209"/>
                      <a:pt x="490" y="209"/>
                    </a:cubicBezTo>
                    <a:cubicBezTo>
                      <a:pt x="489" y="209"/>
                      <a:pt x="488" y="209"/>
                      <a:pt x="488" y="208"/>
                    </a:cubicBezTo>
                    <a:cubicBezTo>
                      <a:pt x="489" y="206"/>
                      <a:pt x="487" y="206"/>
                      <a:pt x="487" y="206"/>
                    </a:cubicBezTo>
                    <a:cubicBezTo>
                      <a:pt x="485" y="207"/>
                      <a:pt x="485" y="207"/>
                      <a:pt x="485" y="205"/>
                    </a:cubicBezTo>
                    <a:cubicBezTo>
                      <a:pt x="484" y="206"/>
                      <a:pt x="482" y="207"/>
                      <a:pt x="481" y="208"/>
                    </a:cubicBezTo>
                    <a:cubicBezTo>
                      <a:pt x="481" y="208"/>
                      <a:pt x="481" y="208"/>
                      <a:pt x="480" y="208"/>
                    </a:cubicBezTo>
                    <a:cubicBezTo>
                      <a:pt x="480" y="208"/>
                      <a:pt x="480" y="208"/>
                      <a:pt x="480" y="208"/>
                    </a:cubicBezTo>
                    <a:cubicBezTo>
                      <a:pt x="480" y="209"/>
                      <a:pt x="480" y="209"/>
                      <a:pt x="479" y="209"/>
                    </a:cubicBezTo>
                    <a:cubicBezTo>
                      <a:pt x="480" y="209"/>
                      <a:pt x="480" y="209"/>
                      <a:pt x="480" y="209"/>
                    </a:cubicBezTo>
                    <a:cubicBezTo>
                      <a:pt x="480" y="210"/>
                      <a:pt x="480" y="210"/>
                      <a:pt x="480" y="210"/>
                    </a:cubicBezTo>
                    <a:cubicBezTo>
                      <a:pt x="480" y="211"/>
                      <a:pt x="479" y="211"/>
                      <a:pt x="479" y="210"/>
                    </a:cubicBezTo>
                    <a:cubicBezTo>
                      <a:pt x="479" y="210"/>
                      <a:pt x="478" y="210"/>
                      <a:pt x="478" y="210"/>
                    </a:cubicBezTo>
                    <a:cubicBezTo>
                      <a:pt x="478" y="211"/>
                      <a:pt x="476" y="211"/>
                      <a:pt x="478" y="212"/>
                    </a:cubicBezTo>
                    <a:cubicBezTo>
                      <a:pt x="478" y="212"/>
                      <a:pt x="478" y="213"/>
                      <a:pt x="478" y="213"/>
                    </a:cubicBezTo>
                    <a:cubicBezTo>
                      <a:pt x="478" y="214"/>
                      <a:pt x="478" y="213"/>
                      <a:pt x="477" y="213"/>
                    </a:cubicBezTo>
                    <a:cubicBezTo>
                      <a:pt x="477" y="213"/>
                      <a:pt x="476" y="213"/>
                      <a:pt x="476" y="213"/>
                    </a:cubicBezTo>
                    <a:cubicBezTo>
                      <a:pt x="475" y="214"/>
                      <a:pt x="474" y="214"/>
                      <a:pt x="474" y="213"/>
                    </a:cubicBezTo>
                    <a:cubicBezTo>
                      <a:pt x="474" y="213"/>
                      <a:pt x="475" y="212"/>
                      <a:pt x="475" y="212"/>
                    </a:cubicBezTo>
                    <a:cubicBezTo>
                      <a:pt x="475" y="211"/>
                      <a:pt x="475" y="211"/>
                      <a:pt x="474" y="210"/>
                    </a:cubicBezTo>
                    <a:cubicBezTo>
                      <a:pt x="473" y="210"/>
                      <a:pt x="473" y="211"/>
                      <a:pt x="472" y="211"/>
                    </a:cubicBezTo>
                    <a:cubicBezTo>
                      <a:pt x="472" y="212"/>
                      <a:pt x="471" y="212"/>
                      <a:pt x="471" y="213"/>
                    </a:cubicBezTo>
                    <a:cubicBezTo>
                      <a:pt x="472" y="213"/>
                      <a:pt x="473" y="213"/>
                      <a:pt x="473" y="213"/>
                    </a:cubicBezTo>
                    <a:cubicBezTo>
                      <a:pt x="473" y="215"/>
                      <a:pt x="471" y="216"/>
                      <a:pt x="469" y="216"/>
                    </a:cubicBezTo>
                    <a:cubicBezTo>
                      <a:pt x="469" y="215"/>
                      <a:pt x="470" y="215"/>
                      <a:pt x="470" y="215"/>
                    </a:cubicBezTo>
                    <a:cubicBezTo>
                      <a:pt x="470" y="214"/>
                      <a:pt x="470" y="213"/>
                      <a:pt x="469" y="212"/>
                    </a:cubicBezTo>
                    <a:cubicBezTo>
                      <a:pt x="469" y="212"/>
                      <a:pt x="469" y="212"/>
                      <a:pt x="468" y="213"/>
                    </a:cubicBezTo>
                    <a:cubicBezTo>
                      <a:pt x="468" y="215"/>
                      <a:pt x="467" y="214"/>
                      <a:pt x="466" y="214"/>
                    </a:cubicBezTo>
                    <a:cubicBezTo>
                      <a:pt x="465" y="213"/>
                      <a:pt x="466" y="212"/>
                      <a:pt x="466" y="212"/>
                    </a:cubicBezTo>
                    <a:cubicBezTo>
                      <a:pt x="467" y="210"/>
                      <a:pt x="466" y="209"/>
                      <a:pt x="465" y="209"/>
                    </a:cubicBezTo>
                    <a:cubicBezTo>
                      <a:pt x="463" y="208"/>
                      <a:pt x="462" y="209"/>
                      <a:pt x="461" y="209"/>
                    </a:cubicBezTo>
                    <a:cubicBezTo>
                      <a:pt x="460" y="210"/>
                      <a:pt x="459" y="210"/>
                      <a:pt x="459" y="209"/>
                    </a:cubicBezTo>
                    <a:cubicBezTo>
                      <a:pt x="459" y="208"/>
                      <a:pt x="458" y="208"/>
                      <a:pt x="458" y="209"/>
                    </a:cubicBezTo>
                    <a:cubicBezTo>
                      <a:pt x="457" y="209"/>
                      <a:pt x="457" y="211"/>
                      <a:pt x="455" y="209"/>
                    </a:cubicBezTo>
                    <a:cubicBezTo>
                      <a:pt x="455" y="209"/>
                      <a:pt x="452" y="209"/>
                      <a:pt x="452" y="209"/>
                    </a:cubicBezTo>
                    <a:cubicBezTo>
                      <a:pt x="452" y="210"/>
                      <a:pt x="452" y="210"/>
                      <a:pt x="452" y="210"/>
                    </a:cubicBezTo>
                    <a:cubicBezTo>
                      <a:pt x="453" y="211"/>
                      <a:pt x="451" y="211"/>
                      <a:pt x="451" y="211"/>
                    </a:cubicBezTo>
                    <a:cubicBezTo>
                      <a:pt x="450" y="211"/>
                      <a:pt x="450" y="211"/>
                      <a:pt x="449" y="211"/>
                    </a:cubicBezTo>
                    <a:cubicBezTo>
                      <a:pt x="449" y="211"/>
                      <a:pt x="449" y="210"/>
                      <a:pt x="449" y="210"/>
                    </a:cubicBezTo>
                    <a:cubicBezTo>
                      <a:pt x="448" y="209"/>
                      <a:pt x="448" y="210"/>
                      <a:pt x="448" y="211"/>
                    </a:cubicBezTo>
                    <a:cubicBezTo>
                      <a:pt x="448" y="212"/>
                      <a:pt x="447" y="212"/>
                      <a:pt x="447" y="212"/>
                    </a:cubicBezTo>
                    <a:cubicBezTo>
                      <a:pt x="445" y="212"/>
                      <a:pt x="446" y="214"/>
                      <a:pt x="445" y="215"/>
                    </a:cubicBezTo>
                    <a:cubicBezTo>
                      <a:pt x="445" y="215"/>
                      <a:pt x="446" y="215"/>
                      <a:pt x="446" y="215"/>
                    </a:cubicBezTo>
                    <a:cubicBezTo>
                      <a:pt x="446" y="215"/>
                      <a:pt x="446" y="215"/>
                      <a:pt x="446" y="214"/>
                    </a:cubicBezTo>
                    <a:cubicBezTo>
                      <a:pt x="446" y="214"/>
                      <a:pt x="447" y="213"/>
                      <a:pt x="447" y="214"/>
                    </a:cubicBezTo>
                    <a:cubicBezTo>
                      <a:pt x="448" y="216"/>
                      <a:pt x="450" y="215"/>
                      <a:pt x="452" y="215"/>
                    </a:cubicBezTo>
                    <a:cubicBezTo>
                      <a:pt x="451" y="216"/>
                      <a:pt x="451" y="216"/>
                      <a:pt x="450" y="216"/>
                    </a:cubicBezTo>
                    <a:cubicBezTo>
                      <a:pt x="447" y="218"/>
                      <a:pt x="444" y="219"/>
                      <a:pt x="441" y="219"/>
                    </a:cubicBezTo>
                    <a:cubicBezTo>
                      <a:pt x="441" y="219"/>
                      <a:pt x="440" y="219"/>
                      <a:pt x="440" y="220"/>
                    </a:cubicBezTo>
                    <a:cubicBezTo>
                      <a:pt x="440" y="221"/>
                      <a:pt x="439" y="221"/>
                      <a:pt x="439" y="220"/>
                    </a:cubicBezTo>
                    <a:cubicBezTo>
                      <a:pt x="438" y="220"/>
                      <a:pt x="437" y="220"/>
                      <a:pt x="437" y="221"/>
                    </a:cubicBezTo>
                    <a:cubicBezTo>
                      <a:pt x="437" y="223"/>
                      <a:pt x="435" y="222"/>
                      <a:pt x="434" y="223"/>
                    </a:cubicBezTo>
                    <a:cubicBezTo>
                      <a:pt x="434" y="224"/>
                      <a:pt x="434" y="222"/>
                      <a:pt x="433" y="222"/>
                    </a:cubicBezTo>
                    <a:cubicBezTo>
                      <a:pt x="433" y="222"/>
                      <a:pt x="433" y="224"/>
                      <a:pt x="431" y="222"/>
                    </a:cubicBezTo>
                    <a:cubicBezTo>
                      <a:pt x="431" y="222"/>
                      <a:pt x="431" y="222"/>
                      <a:pt x="431" y="223"/>
                    </a:cubicBezTo>
                    <a:cubicBezTo>
                      <a:pt x="430" y="223"/>
                      <a:pt x="429" y="223"/>
                      <a:pt x="428" y="223"/>
                    </a:cubicBezTo>
                    <a:cubicBezTo>
                      <a:pt x="427" y="224"/>
                      <a:pt x="425" y="224"/>
                      <a:pt x="425" y="225"/>
                    </a:cubicBezTo>
                    <a:cubicBezTo>
                      <a:pt x="425" y="226"/>
                      <a:pt x="425" y="226"/>
                      <a:pt x="425" y="226"/>
                    </a:cubicBezTo>
                    <a:cubicBezTo>
                      <a:pt x="424" y="227"/>
                      <a:pt x="423" y="226"/>
                      <a:pt x="423" y="227"/>
                    </a:cubicBezTo>
                    <a:cubicBezTo>
                      <a:pt x="423" y="228"/>
                      <a:pt x="422" y="228"/>
                      <a:pt x="422" y="227"/>
                    </a:cubicBezTo>
                    <a:cubicBezTo>
                      <a:pt x="420" y="226"/>
                      <a:pt x="420" y="228"/>
                      <a:pt x="419" y="228"/>
                    </a:cubicBezTo>
                    <a:cubicBezTo>
                      <a:pt x="418" y="229"/>
                      <a:pt x="418" y="229"/>
                      <a:pt x="418" y="230"/>
                    </a:cubicBezTo>
                    <a:cubicBezTo>
                      <a:pt x="416" y="231"/>
                      <a:pt x="414" y="233"/>
                      <a:pt x="413" y="236"/>
                    </a:cubicBezTo>
                    <a:cubicBezTo>
                      <a:pt x="413" y="236"/>
                      <a:pt x="413" y="238"/>
                      <a:pt x="412" y="237"/>
                    </a:cubicBezTo>
                    <a:cubicBezTo>
                      <a:pt x="410" y="236"/>
                      <a:pt x="408" y="237"/>
                      <a:pt x="406" y="236"/>
                    </a:cubicBezTo>
                    <a:cubicBezTo>
                      <a:pt x="406" y="235"/>
                      <a:pt x="405" y="236"/>
                      <a:pt x="405" y="237"/>
                    </a:cubicBezTo>
                    <a:cubicBezTo>
                      <a:pt x="404" y="237"/>
                      <a:pt x="405" y="237"/>
                      <a:pt x="405" y="237"/>
                    </a:cubicBezTo>
                    <a:cubicBezTo>
                      <a:pt x="406" y="238"/>
                      <a:pt x="407" y="238"/>
                      <a:pt x="409" y="238"/>
                    </a:cubicBezTo>
                    <a:cubicBezTo>
                      <a:pt x="409" y="238"/>
                      <a:pt x="410" y="239"/>
                      <a:pt x="410" y="239"/>
                    </a:cubicBezTo>
                    <a:cubicBezTo>
                      <a:pt x="410" y="240"/>
                      <a:pt x="410" y="240"/>
                      <a:pt x="409" y="241"/>
                    </a:cubicBezTo>
                    <a:cubicBezTo>
                      <a:pt x="409" y="241"/>
                      <a:pt x="408" y="241"/>
                      <a:pt x="408" y="240"/>
                    </a:cubicBezTo>
                    <a:cubicBezTo>
                      <a:pt x="408" y="240"/>
                      <a:pt x="407" y="240"/>
                      <a:pt x="407" y="240"/>
                    </a:cubicBezTo>
                    <a:cubicBezTo>
                      <a:pt x="407" y="240"/>
                      <a:pt x="407" y="240"/>
                      <a:pt x="407" y="241"/>
                    </a:cubicBezTo>
                    <a:cubicBezTo>
                      <a:pt x="408" y="242"/>
                      <a:pt x="407" y="242"/>
                      <a:pt x="406" y="243"/>
                    </a:cubicBezTo>
                    <a:cubicBezTo>
                      <a:pt x="406" y="240"/>
                      <a:pt x="406" y="240"/>
                      <a:pt x="404" y="240"/>
                    </a:cubicBezTo>
                    <a:cubicBezTo>
                      <a:pt x="403" y="240"/>
                      <a:pt x="401" y="240"/>
                      <a:pt x="402" y="242"/>
                    </a:cubicBezTo>
                    <a:cubicBezTo>
                      <a:pt x="402" y="242"/>
                      <a:pt x="402" y="243"/>
                      <a:pt x="402" y="242"/>
                    </a:cubicBezTo>
                    <a:cubicBezTo>
                      <a:pt x="401" y="242"/>
                      <a:pt x="401" y="242"/>
                      <a:pt x="400" y="242"/>
                    </a:cubicBezTo>
                    <a:cubicBezTo>
                      <a:pt x="400" y="242"/>
                      <a:pt x="400" y="243"/>
                      <a:pt x="401" y="243"/>
                    </a:cubicBezTo>
                    <a:cubicBezTo>
                      <a:pt x="402" y="244"/>
                      <a:pt x="402" y="245"/>
                      <a:pt x="402" y="246"/>
                    </a:cubicBezTo>
                    <a:cubicBezTo>
                      <a:pt x="401" y="246"/>
                      <a:pt x="400" y="247"/>
                      <a:pt x="400" y="245"/>
                    </a:cubicBezTo>
                    <a:cubicBezTo>
                      <a:pt x="400" y="245"/>
                      <a:pt x="400" y="244"/>
                      <a:pt x="399" y="244"/>
                    </a:cubicBezTo>
                    <a:cubicBezTo>
                      <a:pt x="398" y="244"/>
                      <a:pt x="399" y="245"/>
                      <a:pt x="399" y="245"/>
                    </a:cubicBezTo>
                    <a:cubicBezTo>
                      <a:pt x="399" y="246"/>
                      <a:pt x="399" y="247"/>
                      <a:pt x="398" y="246"/>
                    </a:cubicBezTo>
                    <a:cubicBezTo>
                      <a:pt x="397" y="246"/>
                      <a:pt x="397" y="247"/>
                      <a:pt x="397" y="248"/>
                    </a:cubicBezTo>
                    <a:cubicBezTo>
                      <a:pt x="397" y="248"/>
                      <a:pt x="398" y="249"/>
                      <a:pt x="398" y="249"/>
                    </a:cubicBezTo>
                    <a:cubicBezTo>
                      <a:pt x="400" y="249"/>
                      <a:pt x="401" y="251"/>
                      <a:pt x="403" y="251"/>
                    </a:cubicBezTo>
                    <a:cubicBezTo>
                      <a:pt x="403" y="252"/>
                      <a:pt x="403" y="253"/>
                      <a:pt x="403" y="254"/>
                    </a:cubicBezTo>
                    <a:cubicBezTo>
                      <a:pt x="402" y="253"/>
                      <a:pt x="401" y="253"/>
                      <a:pt x="399" y="254"/>
                    </a:cubicBezTo>
                    <a:cubicBezTo>
                      <a:pt x="399" y="255"/>
                      <a:pt x="400" y="255"/>
                      <a:pt x="400" y="255"/>
                    </a:cubicBezTo>
                    <a:cubicBezTo>
                      <a:pt x="400" y="256"/>
                      <a:pt x="400" y="255"/>
                      <a:pt x="399" y="255"/>
                    </a:cubicBezTo>
                    <a:cubicBezTo>
                      <a:pt x="399" y="255"/>
                      <a:pt x="398" y="255"/>
                      <a:pt x="398" y="255"/>
                    </a:cubicBezTo>
                    <a:cubicBezTo>
                      <a:pt x="398" y="256"/>
                      <a:pt x="398" y="256"/>
                      <a:pt x="398" y="257"/>
                    </a:cubicBezTo>
                    <a:cubicBezTo>
                      <a:pt x="398" y="258"/>
                      <a:pt x="399" y="257"/>
                      <a:pt x="399" y="257"/>
                    </a:cubicBezTo>
                    <a:cubicBezTo>
                      <a:pt x="401" y="257"/>
                      <a:pt x="402" y="258"/>
                      <a:pt x="403" y="260"/>
                    </a:cubicBezTo>
                    <a:cubicBezTo>
                      <a:pt x="404" y="260"/>
                      <a:pt x="404" y="260"/>
                      <a:pt x="404" y="261"/>
                    </a:cubicBezTo>
                    <a:cubicBezTo>
                      <a:pt x="403" y="261"/>
                      <a:pt x="404" y="261"/>
                      <a:pt x="404" y="262"/>
                    </a:cubicBezTo>
                    <a:cubicBezTo>
                      <a:pt x="405" y="262"/>
                      <a:pt x="405" y="263"/>
                      <a:pt x="406" y="263"/>
                    </a:cubicBezTo>
                    <a:cubicBezTo>
                      <a:pt x="405" y="264"/>
                      <a:pt x="404" y="263"/>
                      <a:pt x="403" y="264"/>
                    </a:cubicBezTo>
                    <a:cubicBezTo>
                      <a:pt x="404" y="265"/>
                      <a:pt x="405" y="265"/>
                      <a:pt x="406" y="266"/>
                    </a:cubicBezTo>
                    <a:cubicBezTo>
                      <a:pt x="406" y="266"/>
                      <a:pt x="406" y="267"/>
                      <a:pt x="406" y="268"/>
                    </a:cubicBezTo>
                    <a:cubicBezTo>
                      <a:pt x="406" y="268"/>
                      <a:pt x="405" y="268"/>
                      <a:pt x="405" y="268"/>
                    </a:cubicBezTo>
                    <a:cubicBezTo>
                      <a:pt x="403" y="268"/>
                      <a:pt x="401" y="267"/>
                      <a:pt x="399" y="268"/>
                    </a:cubicBezTo>
                    <a:cubicBezTo>
                      <a:pt x="398" y="269"/>
                      <a:pt x="398" y="270"/>
                      <a:pt x="396" y="269"/>
                    </a:cubicBezTo>
                    <a:cubicBezTo>
                      <a:pt x="395" y="269"/>
                      <a:pt x="395" y="270"/>
                      <a:pt x="395" y="271"/>
                    </a:cubicBezTo>
                    <a:cubicBezTo>
                      <a:pt x="395" y="272"/>
                      <a:pt x="393" y="272"/>
                      <a:pt x="392" y="272"/>
                    </a:cubicBezTo>
                    <a:cubicBezTo>
                      <a:pt x="391" y="271"/>
                      <a:pt x="389" y="271"/>
                      <a:pt x="388" y="271"/>
                    </a:cubicBezTo>
                    <a:cubicBezTo>
                      <a:pt x="387" y="272"/>
                      <a:pt x="385" y="272"/>
                      <a:pt x="383" y="273"/>
                    </a:cubicBezTo>
                    <a:cubicBezTo>
                      <a:pt x="382" y="273"/>
                      <a:pt x="381" y="274"/>
                      <a:pt x="380" y="274"/>
                    </a:cubicBezTo>
                    <a:cubicBezTo>
                      <a:pt x="378" y="274"/>
                      <a:pt x="378" y="274"/>
                      <a:pt x="378" y="274"/>
                    </a:cubicBezTo>
                    <a:cubicBezTo>
                      <a:pt x="375" y="274"/>
                      <a:pt x="373" y="273"/>
                      <a:pt x="370" y="274"/>
                    </a:cubicBezTo>
                    <a:cubicBezTo>
                      <a:pt x="368" y="274"/>
                      <a:pt x="365" y="276"/>
                      <a:pt x="362" y="275"/>
                    </a:cubicBezTo>
                    <a:cubicBezTo>
                      <a:pt x="362" y="275"/>
                      <a:pt x="361" y="275"/>
                      <a:pt x="361" y="276"/>
                    </a:cubicBezTo>
                    <a:cubicBezTo>
                      <a:pt x="361" y="276"/>
                      <a:pt x="361" y="277"/>
                      <a:pt x="362" y="277"/>
                    </a:cubicBezTo>
                    <a:cubicBezTo>
                      <a:pt x="363" y="277"/>
                      <a:pt x="363" y="278"/>
                      <a:pt x="362" y="279"/>
                    </a:cubicBezTo>
                    <a:cubicBezTo>
                      <a:pt x="362" y="279"/>
                      <a:pt x="362" y="280"/>
                      <a:pt x="361" y="280"/>
                    </a:cubicBezTo>
                    <a:cubicBezTo>
                      <a:pt x="360" y="281"/>
                      <a:pt x="360" y="282"/>
                      <a:pt x="362" y="282"/>
                    </a:cubicBezTo>
                    <a:cubicBezTo>
                      <a:pt x="362" y="283"/>
                      <a:pt x="363" y="283"/>
                      <a:pt x="362" y="284"/>
                    </a:cubicBezTo>
                    <a:cubicBezTo>
                      <a:pt x="361" y="285"/>
                      <a:pt x="362" y="286"/>
                      <a:pt x="363" y="288"/>
                    </a:cubicBezTo>
                    <a:cubicBezTo>
                      <a:pt x="364" y="289"/>
                      <a:pt x="364" y="290"/>
                      <a:pt x="363" y="292"/>
                    </a:cubicBezTo>
                    <a:cubicBezTo>
                      <a:pt x="363" y="293"/>
                      <a:pt x="363" y="295"/>
                      <a:pt x="363" y="297"/>
                    </a:cubicBezTo>
                    <a:cubicBezTo>
                      <a:pt x="363" y="297"/>
                      <a:pt x="364" y="297"/>
                      <a:pt x="363" y="298"/>
                    </a:cubicBezTo>
                    <a:cubicBezTo>
                      <a:pt x="363" y="300"/>
                      <a:pt x="364" y="301"/>
                      <a:pt x="365" y="302"/>
                    </a:cubicBezTo>
                    <a:cubicBezTo>
                      <a:pt x="365" y="303"/>
                      <a:pt x="366" y="303"/>
                      <a:pt x="368" y="303"/>
                    </a:cubicBezTo>
                    <a:cubicBezTo>
                      <a:pt x="369" y="303"/>
                      <a:pt x="371" y="305"/>
                      <a:pt x="372" y="305"/>
                    </a:cubicBezTo>
                    <a:cubicBezTo>
                      <a:pt x="373" y="304"/>
                      <a:pt x="373" y="305"/>
                      <a:pt x="373" y="305"/>
                    </a:cubicBezTo>
                    <a:cubicBezTo>
                      <a:pt x="374" y="307"/>
                      <a:pt x="374" y="308"/>
                      <a:pt x="374" y="309"/>
                    </a:cubicBezTo>
                    <a:cubicBezTo>
                      <a:pt x="375" y="311"/>
                      <a:pt x="376" y="313"/>
                      <a:pt x="378" y="313"/>
                    </a:cubicBezTo>
                    <a:cubicBezTo>
                      <a:pt x="380" y="314"/>
                      <a:pt x="381" y="315"/>
                      <a:pt x="381" y="317"/>
                    </a:cubicBezTo>
                    <a:cubicBezTo>
                      <a:pt x="381" y="317"/>
                      <a:pt x="381" y="318"/>
                      <a:pt x="382" y="318"/>
                    </a:cubicBezTo>
                    <a:cubicBezTo>
                      <a:pt x="383" y="319"/>
                      <a:pt x="383" y="321"/>
                      <a:pt x="381" y="322"/>
                    </a:cubicBezTo>
                    <a:cubicBezTo>
                      <a:pt x="381" y="323"/>
                      <a:pt x="381" y="323"/>
                      <a:pt x="381" y="323"/>
                    </a:cubicBezTo>
                    <a:cubicBezTo>
                      <a:pt x="381" y="325"/>
                      <a:pt x="381" y="326"/>
                      <a:pt x="380" y="327"/>
                    </a:cubicBezTo>
                    <a:cubicBezTo>
                      <a:pt x="379" y="327"/>
                      <a:pt x="380" y="330"/>
                      <a:pt x="380" y="331"/>
                    </a:cubicBezTo>
                    <a:cubicBezTo>
                      <a:pt x="381" y="333"/>
                      <a:pt x="382" y="335"/>
                      <a:pt x="382" y="338"/>
                    </a:cubicBezTo>
                    <a:cubicBezTo>
                      <a:pt x="382" y="339"/>
                      <a:pt x="383" y="340"/>
                      <a:pt x="383" y="342"/>
                    </a:cubicBezTo>
                    <a:cubicBezTo>
                      <a:pt x="384" y="343"/>
                      <a:pt x="384" y="343"/>
                      <a:pt x="383" y="344"/>
                    </a:cubicBezTo>
                    <a:cubicBezTo>
                      <a:pt x="383" y="345"/>
                      <a:pt x="382" y="345"/>
                      <a:pt x="382" y="344"/>
                    </a:cubicBezTo>
                    <a:cubicBezTo>
                      <a:pt x="382" y="343"/>
                      <a:pt x="382" y="342"/>
                      <a:pt x="381" y="342"/>
                    </a:cubicBezTo>
                    <a:cubicBezTo>
                      <a:pt x="381" y="342"/>
                      <a:pt x="381" y="342"/>
                      <a:pt x="381" y="342"/>
                    </a:cubicBezTo>
                    <a:cubicBezTo>
                      <a:pt x="381" y="342"/>
                      <a:pt x="380" y="342"/>
                      <a:pt x="381" y="343"/>
                    </a:cubicBezTo>
                    <a:cubicBezTo>
                      <a:pt x="381" y="343"/>
                      <a:pt x="381" y="345"/>
                      <a:pt x="382" y="346"/>
                    </a:cubicBezTo>
                    <a:cubicBezTo>
                      <a:pt x="381" y="346"/>
                      <a:pt x="380" y="346"/>
                      <a:pt x="379" y="347"/>
                    </a:cubicBezTo>
                    <a:cubicBezTo>
                      <a:pt x="379" y="347"/>
                      <a:pt x="378" y="347"/>
                      <a:pt x="378" y="347"/>
                    </a:cubicBezTo>
                    <a:cubicBezTo>
                      <a:pt x="378" y="348"/>
                      <a:pt x="379" y="349"/>
                      <a:pt x="379" y="349"/>
                    </a:cubicBezTo>
                    <a:cubicBezTo>
                      <a:pt x="379" y="349"/>
                      <a:pt x="379" y="350"/>
                      <a:pt x="379" y="350"/>
                    </a:cubicBezTo>
                    <a:cubicBezTo>
                      <a:pt x="378" y="350"/>
                      <a:pt x="378" y="349"/>
                      <a:pt x="378" y="349"/>
                    </a:cubicBezTo>
                    <a:cubicBezTo>
                      <a:pt x="377" y="349"/>
                      <a:pt x="378" y="349"/>
                      <a:pt x="378" y="350"/>
                    </a:cubicBezTo>
                    <a:cubicBezTo>
                      <a:pt x="377" y="349"/>
                      <a:pt x="376" y="349"/>
                      <a:pt x="376" y="348"/>
                    </a:cubicBezTo>
                    <a:cubicBezTo>
                      <a:pt x="376" y="347"/>
                      <a:pt x="377" y="347"/>
                      <a:pt x="377" y="346"/>
                    </a:cubicBezTo>
                    <a:cubicBezTo>
                      <a:pt x="378" y="345"/>
                      <a:pt x="379" y="343"/>
                      <a:pt x="377" y="342"/>
                    </a:cubicBezTo>
                    <a:cubicBezTo>
                      <a:pt x="377" y="342"/>
                      <a:pt x="377" y="341"/>
                      <a:pt x="377" y="341"/>
                    </a:cubicBezTo>
                    <a:cubicBezTo>
                      <a:pt x="378" y="341"/>
                      <a:pt x="378" y="340"/>
                      <a:pt x="379" y="339"/>
                    </a:cubicBezTo>
                    <a:cubicBezTo>
                      <a:pt x="379" y="338"/>
                      <a:pt x="378" y="336"/>
                      <a:pt x="379" y="335"/>
                    </a:cubicBezTo>
                    <a:cubicBezTo>
                      <a:pt x="380" y="334"/>
                      <a:pt x="379" y="333"/>
                      <a:pt x="378" y="333"/>
                    </a:cubicBezTo>
                    <a:cubicBezTo>
                      <a:pt x="378" y="333"/>
                      <a:pt x="378" y="333"/>
                      <a:pt x="378" y="334"/>
                    </a:cubicBezTo>
                    <a:cubicBezTo>
                      <a:pt x="378" y="334"/>
                      <a:pt x="377" y="335"/>
                      <a:pt x="377" y="335"/>
                    </a:cubicBezTo>
                    <a:cubicBezTo>
                      <a:pt x="377" y="335"/>
                      <a:pt x="376" y="334"/>
                      <a:pt x="376" y="334"/>
                    </a:cubicBezTo>
                    <a:cubicBezTo>
                      <a:pt x="376" y="334"/>
                      <a:pt x="376" y="333"/>
                      <a:pt x="375" y="333"/>
                    </a:cubicBezTo>
                    <a:cubicBezTo>
                      <a:pt x="375" y="334"/>
                      <a:pt x="375" y="336"/>
                      <a:pt x="376" y="337"/>
                    </a:cubicBezTo>
                    <a:cubicBezTo>
                      <a:pt x="376" y="337"/>
                      <a:pt x="376" y="337"/>
                      <a:pt x="376" y="337"/>
                    </a:cubicBezTo>
                    <a:cubicBezTo>
                      <a:pt x="373" y="338"/>
                      <a:pt x="375" y="341"/>
                      <a:pt x="373" y="341"/>
                    </a:cubicBezTo>
                    <a:cubicBezTo>
                      <a:pt x="373" y="341"/>
                      <a:pt x="373" y="342"/>
                      <a:pt x="373" y="342"/>
                    </a:cubicBezTo>
                    <a:cubicBezTo>
                      <a:pt x="373" y="342"/>
                      <a:pt x="374" y="343"/>
                      <a:pt x="373" y="343"/>
                    </a:cubicBezTo>
                    <a:cubicBezTo>
                      <a:pt x="372" y="343"/>
                      <a:pt x="372" y="342"/>
                      <a:pt x="372" y="342"/>
                    </a:cubicBezTo>
                    <a:cubicBezTo>
                      <a:pt x="372" y="341"/>
                      <a:pt x="372" y="341"/>
                      <a:pt x="373" y="340"/>
                    </a:cubicBezTo>
                    <a:cubicBezTo>
                      <a:pt x="374" y="340"/>
                      <a:pt x="373" y="339"/>
                      <a:pt x="373" y="339"/>
                    </a:cubicBezTo>
                    <a:cubicBezTo>
                      <a:pt x="373" y="339"/>
                      <a:pt x="374" y="338"/>
                      <a:pt x="374" y="337"/>
                    </a:cubicBezTo>
                    <a:cubicBezTo>
                      <a:pt x="373" y="336"/>
                      <a:pt x="373" y="335"/>
                      <a:pt x="374" y="335"/>
                    </a:cubicBezTo>
                    <a:cubicBezTo>
                      <a:pt x="375" y="334"/>
                      <a:pt x="375" y="334"/>
                      <a:pt x="374" y="333"/>
                    </a:cubicBezTo>
                    <a:cubicBezTo>
                      <a:pt x="374" y="333"/>
                      <a:pt x="374" y="333"/>
                      <a:pt x="373" y="333"/>
                    </a:cubicBezTo>
                    <a:cubicBezTo>
                      <a:pt x="373" y="333"/>
                      <a:pt x="373" y="334"/>
                      <a:pt x="373" y="334"/>
                    </a:cubicBezTo>
                    <a:cubicBezTo>
                      <a:pt x="373" y="333"/>
                      <a:pt x="373" y="333"/>
                      <a:pt x="373" y="333"/>
                    </a:cubicBezTo>
                    <a:cubicBezTo>
                      <a:pt x="374" y="332"/>
                      <a:pt x="374" y="331"/>
                      <a:pt x="373" y="330"/>
                    </a:cubicBezTo>
                    <a:cubicBezTo>
                      <a:pt x="372" y="328"/>
                      <a:pt x="373" y="327"/>
                      <a:pt x="374" y="326"/>
                    </a:cubicBezTo>
                    <a:cubicBezTo>
                      <a:pt x="375" y="325"/>
                      <a:pt x="376" y="324"/>
                      <a:pt x="377" y="324"/>
                    </a:cubicBezTo>
                    <a:cubicBezTo>
                      <a:pt x="378" y="324"/>
                      <a:pt x="379" y="323"/>
                      <a:pt x="378" y="323"/>
                    </a:cubicBezTo>
                    <a:cubicBezTo>
                      <a:pt x="377" y="321"/>
                      <a:pt x="378" y="321"/>
                      <a:pt x="379" y="320"/>
                    </a:cubicBezTo>
                    <a:cubicBezTo>
                      <a:pt x="380" y="319"/>
                      <a:pt x="380" y="317"/>
                      <a:pt x="379" y="317"/>
                    </a:cubicBezTo>
                    <a:cubicBezTo>
                      <a:pt x="378" y="316"/>
                      <a:pt x="376" y="316"/>
                      <a:pt x="374" y="317"/>
                    </a:cubicBezTo>
                    <a:cubicBezTo>
                      <a:pt x="372" y="318"/>
                      <a:pt x="370" y="318"/>
                      <a:pt x="368" y="317"/>
                    </a:cubicBezTo>
                    <a:cubicBezTo>
                      <a:pt x="368" y="317"/>
                      <a:pt x="367" y="317"/>
                      <a:pt x="367" y="316"/>
                    </a:cubicBezTo>
                    <a:cubicBezTo>
                      <a:pt x="367" y="314"/>
                      <a:pt x="365" y="313"/>
                      <a:pt x="364" y="312"/>
                    </a:cubicBezTo>
                    <a:cubicBezTo>
                      <a:pt x="364" y="311"/>
                      <a:pt x="363" y="311"/>
                      <a:pt x="363" y="310"/>
                    </a:cubicBezTo>
                    <a:cubicBezTo>
                      <a:pt x="363" y="309"/>
                      <a:pt x="363" y="309"/>
                      <a:pt x="362" y="309"/>
                    </a:cubicBezTo>
                    <a:cubicBezTo>
                      <a:pt x="360" y="308"/>
                      <a:pt x="357" y="307"/>
                      <a:pt x="356" y="305"/>
                    </a:cubicBezTo>
                    <a:cubicBezTo>
                      <a:pt x="354" y="302"/>
                      <a:pt x="351" y="303"/>
                      <a:pt x="348" y="303"/>
                    </a:cubicBezTo>
                    <a:cubicBezTo>
                      <a:pt x="347" y="303"/>
                      <a:pt x="346" y="303"/>
                      <a:pt x="344" y="304"/>
                    </a:cubicBezTo>
                    <a:cubicBezTo>
                      <a:pt x="344" y="304"/>
                      <a:pt x="343" y="305"/>
                      <a:pt x="343" y="304"/>
                    </a:cubicBezTo>
                    <a:cubicBezTo>
                      <a:pt x="343" y="303"/>
                      <a:pt x="343" y="303"/>
                      <a:pt x="344" y="303"/>
                    </a:cubicBezTo>
                    <a:cubicBezTo>
                      <a:pt x="345" y="303"/>
                      <a:pt x="345" y="302"/>
                      <a:pt x="346" y="301"/>
                    </a:cubicBezTo>
                    <a:cubicBezTo>
                      <a:pt x="346" y="301"/>
                      <a:pt x="347" y="300"/>
                      <a:pt x="346" y="300"/>
                    </a:cubicBezTo>
                    <a:cubicBezTo>
                      <a:pt x="346" y="298"/>
                      <a:pt x="342" y="297"/>
                      <a:pt x="341" y="298"/>
                    </a:cubicBezTo>
                    <a:cubicBezTo>
                      <a:pt x="339" y="300"/>
                      <a:pt x="338" y="302"/>
                      <a:pt x="337" y="303"/>
                    </a:cubicBezTo>
                    <a:cubicBezTo>
                      <a:pt x="336" y="304"/>
                      <a:pt x="337" y="305"/>
                      <a:pt x="338" y="305"/>
                    </a:cubicBezTo>
                    <a:cubicBezTo>
                      <a:pt x="340" y="305"/>
                      <a:pt x="341" y="305"/>
                      <a:pt x="343" y="305"/>
                    </a:cubicBezTo>
                    <a:cubicBezTo>
                      <a:pt x="343" y="306"/>
                      <a:pt x="342" y="307"/>
                      <a:pt x="341" y="307"/>
                    </a:cubicBezTo>
                    <a:cubicBezTo>
                      <a:pt x="340" y="308"/>
                      <a:pt x="340" y="308"/>
                      <a:pt x="340" y="309"/>
                    </a:cubicBezTo>
                    <a:cubicBezTo>
                      <a:pt x="341" y="309"/>
                      <a:pt x="341" y="310"/>
                      <a:pt x="341" y="309"/>
                    </a:cubicBezTo>
                    <a:cubicBezTo>
                      <a:pt x="343" y="308"/>
                      <a:pt x="344" y="309"/>
                      <a:pt x="345" y="310"/>
                    </a:cubicBezTo>
                    <a:cubicBezTo>
                      <a:pt x="346" y="312"/>
                      <a:pt x="346" y="313"/>
                      <a:pt x="345" y="314"/>
                    </a:cubicBezTo>
                    <a:cubicBezTo>
                      <a:pt x="344" y="315"/>
                      <a:pt x="342" y="315"/>
                      <a:pt x="341" y="314"/>
                    </a:cubicBezTo>
                    <a:cubicBezTo>
                      <a:pt x="340" y="313"/>
                      <a:pt x="338" y="312"/>
                      <a:pt x="337" y="310"/>
                    </a:cubicBezTo>
                    <a:cubicBezTo>
                      <a:pt x="337" y="310"/>
                      <a:pt x="336" y="310"/>
                      <a:pt x="336" y="310"/>
                    </a:cubicBezTo>
                    <a:cubicBezTo>
                      <a:pt x="335" y="310"/>
                      <a:pt x="334" y="310"/>
                      <a:pt x="334" y="311"/>
                    </a:cubicBezTo>
                    <a:cubicBezTo>
                      <a:pt x="332" y="312"/>
                      <a:pt x="331" y="313"/>
                      <a:pt x="331" y="314"/>
                    </a:cubicBezTo>
                    <a:cubicBezTo>
                      <a:pt x="331" y="316"/>
                      <a:pt x="332" y="318"/>
                      <a:pt x="332" y="320"/>
                    </a:cubicBezTo>
                    <a:cubicBezTo>
                      <a:pt x="332" y="320"/>
                      <a:pt x="333" y="321"/>
                      <a:pt x="333" y="321"/>
                    </a:cubicBezTo>
                    <a:cubicBezTo>
                      <a:pt x="334" y="321"/>
                      <a:pt x="335" y="322"/>
                      <a:pt x="335" y="322"/>
                    </a:cubicBezTo>
                    <a:cubicBezTo>
                      <a:pt x="337" y="324"/>
                      <a:pt x="339" y="324"/>
                      <a:pt x="340" y="326"/>
                    </a:cubicBezTo>
                    <a:cubicBezTo>
                      <a:pt x="341" y="327"/>
                      <a:pt x="341" y="326"/>
                      <a:pt x="342" y="326"/>
                    </a:cubicBezTo>
                    <a:cubicBezTo>
                      <a:pt x="343" y="325"/>
                      <a:pt x="344" y="328"/>
                      <a:pt x="346" y="327"/>
                    </a:cubicBezTo>
                    <a:cubicBezTo>
                      <a:pt x="347" y="327"/>
                      <a:pt x="346" y="328"/>
                      <a:pt x="346" y="328"/>
                    </a:cubicBezTo>
                    <a:cubicBezTo>
                      <a:pt x="346" y="331"/>
                      <a:pt x="347" y="333"/>
                      <a:pt x="349" y="334"/>
                    </a:cubicBezTo>
                    <a:cubicBezTo>
                      <a:pt x="348" y="334"/>
                      <a:pt x="347" y="334"/>
                      <a:pt x="347" y="334"/>
                    </a:cubicBezTo>
                    <a:cubicBezTo>
                      <a:pt x="346" y="333"/>
                      <a:pt x="344" y="334"/>
                      <a:pt x="344" y="332"/>
                    </a:cubicBezTo>
                    <a:cubicBezTo>
                      <a:pt x="344" y="330"/>
                      <a:pt x="343" y="329"/>
                      <a:pt x="341" y="329"/>
                    </a:cubicBezTo>
                    <a:cubicBezTo>
                      <a:pt x="338" y="330"/>
                      <a:pt x="336" y="328"/>
                      <a:pt x="333" y="328"/>
                    </a:cubicBezTo>
                    <a:cubicBezTo>
                      <a:pt x="331" y="328"/>
                      <a:pt x="329" y="328"/>
                      <a:pt x="327" y="326"/>
                    </a:cubicBezTo>
                    <a:cubicBezTo>
                      <a:pt x="326" y="325"/>
                      <a:pt x="325" y="324"/>
                      <a:pt x="326" y="323"/>
                    </a:cubicBezTo>
                    <a:cubicBezTo>
                      <a:pt x="327" y="321"/>
                      <a:pt x="327" y="319"/>
                      <a:pt x="326" y="318"/>
                    </a:cubicBezTo>
                    <a:cubicBezTo>
                      <a:pt x="326" y="317"/>
                      <a:pt x="325" y="316"/>
                      <a:pt x="326" y="314"/>
                    </a:cubicBezTo>
                    <a:cubicBezTo>
                      <a:pt x="326" y="313"/>
                      <a:pt x="327" y="312"/>
                      <a:pt x="327" y="310"/>
                    </a:cubicBezTo>
                    <a:cubicBezTo>
                      <a:pt x="327" y="309"/>
                      <a:pt x="327" y="308"/>
                      <a:pt x="328" y="306"/>
                    </a:cubicBezTo>
                    <a:cubicBezTo>
                      <a:pt x="329" y="304"/>
                      <a:pt x="327" y="302"/>
                      <a:pt x="328" y="299"/>
                    </a:cubicBezTo>
                    <a:cubicBezTo>
                      <a:pt x="328" y="299"/>
                      <a:pt x="328" y="299"/>
                      <a:pt x="328" y="298"/>
                    </a:cubicBezTo>
                    <a:cubicBezTo>
                      <a:pt x="327" y="297"/>
                      <a:pt x="326" y="296"/>
                      <a:pt x="326" y="296"/>
                    </a:cubicBezTo>
                    <a:cubicBezTo>
                      <a:pt x="327" y="294"/>
                      <a:pt x="326" y="294"/>
                      <a:pt x="325" y="293"/>
                    </a:cubicBezTo>
                    <a:cubicBezTo>
                      <a:pt x="324" y="292"/>
                      <a:pt x="324" y="290"/>
                      <a:pt x="322" y="289"/>
                    </a:cubicBezTo>
                    <a:cubicBezTo>
                      <a:pt x="322" y="289"/>
                      <a:pt x="322" y="289"/>
                      <a:pt x="322" y="288"/>
                    </a:cubicBezTo>
                    <a:cubicBezTo>
                      <a:pt x="324" y="287"/>
                      <a:pt x="322" y="287"/>
                      <a:pt x="321" y="286"/>
                    </a:cubicBezTo>
                    <a:cubicBezTo>
                      <a:pt x="320" y="286"/>
                      <a:pt x="319" y="286"/>
                      <a:pt x="319" y="287"/>
                    </a:cubicBezTo>
                    <a:cubicBezTo>
                      <a:pt x="318" y="288"/>
                      <a:pt x="318" y="290"/>
                      <a:pt x="320" y="291"/>
                    </a:cubicBezTo>
                    <a:cubicBezTo>
                      <a:pt x="323" y="293"/>
                      <a:pt x="324" y="295"/>
                      <a:pt x="324" y="298"/>
                    </a:cubicBezTo>
                    <a:cubicBezTo>
                      <a:pt x="324" y="299"/>
                      <a:pt x="324" y="299"/>
                      <a:pt x="324" y="300"/>
                    </a:cubicBezTo>
                    <a:cubicBezTo>
                      <a:pt x="325" y="303"/>
                      <a:pt x="325" y="306"/>
                      <a:pt x="323" y="308"/>
                    </a:cubicBezTo>
                    <a:cubicBezTo>
                      <a:pt x="322" y="311"/>
                      <a:pt x="319" y="312"/>
                      <a:pt x="317" y="313"/>
                    </a:cubicBezTo>
                    <a:cubicBezTo>
                      <a:pt x="316" y="314"/>
                      <a:pt x="314" y="314"/>
                      <a:pt x="314" y="316"/>
                    </a:cubicBezTo>
                    <a:cubicBezTo>
                      <a:pt x="314" y="318"/>
                      <a:pt x="314" y="319"/>
                      <a:pt x="313" y="320"/>
                    </a:cubicBezTo>
                    <a:cubicBezTo>
                      <a:pt x="312" y="321"/>
                      <a:pt x="312" y="322"/>
                      <a:pt x="311" y="323"/>
                    </a:cubicBezTo>
                    <a:cubicBezTo>
                      <a:pt x="310" y="324"/>
                      <a:pt x="311" y="325"/>
                      <a:pt x="311" y="325"/>
                    </a:cubicBezTo>
                    <a:cubicBezTo>
                      <a:pt x="314" y="326"/>
                      <a:pt x="315" y="328"/>
                      <a:pt x="315" y="330"/>
                    </a:cubicBezTo>
                    <a:cubicBezTo>
                      <a:pt x="315" y="331"/>
                      <a:pt x="316" y="332"/>
                      <a:pt x="317" y="333"/>
                    </a:cubicBezTo>
                    <a:cubicBezTo>
                      <a:pt x="316" y="335"/>
                      <a:pt x="317" y="336"/>
                      <a:pt x="318" y="338"/>
                    </a:cubicBezTo>
                    <a:cubicBezTo>
                      <a:pt x="319" y="340"/>
                      <a:pt x="320" y="341"/>
                      <a:pt x="319" y="343"/>
                    </a:cubicBezTo>
                    <a:cubicBezTo>
                      <a:pt x="318" y="345"/>
                      <a:pt x="318" y="346"/>
                      <a:pt x="317" y="347"/>
                    </a:cubicBezTo>
                    <a:cubicBezTo>
                      <a:pt x="316" y="348"/>
                      <a:pt x="315" y="349"/>
                      <a:pt x="315" y="350"/>
                    </a:cubicBezTo>
                    <a:cubicBezTo>
                      <a:pt x="316" y="352"/>
                      <a:pt x="315" y="354"/>
                      <a:pt x="315" y="357"/>
                    </a:cubicBezTo>
                    <a:cubicBezTo>
                      <a:pt x="314" y="358"/>
                      <a:pt x="314" y="359"/>
                      <a:pt x="315" y="360"/>
                    </a:cubicBezTo>
                    <a:cubicBezTo>
                      <a:pt x="317" y="363"/>
                      <a:pt x="317" y="365"/>
                      <a:pt x="316" y="367"/>
                    </a:cubicBezTo>
                    <a:cubicBezTo>
                      <a:pt x="315" y="368"/>
                      <a:pt x="316" y="369"/>
                      <a:pt x="317" y="370"/>
                    </a:cubicBezTo>
                    <a:cubicBezTo>
                      <a:pt x="317" y="371"/>
                      <a:pt x="318" y="370"/>
                      <a:pt x="318" y="370"/>
                    </a:cubicBezTo>
                    <a:cubicBezTo>
                      <a:pt x="319" y="370"/>
                      <a:pt x="321" y="369"/>
                      <a:pt x="322" y="370"/>
                    </a:cubicBezTo>
                    <a:cubicBezTo>
                      <a:pt x="323" y="371"/>
                      <a:pt x="324" y="370"/>
                      <a:pt x="325" y="369"/>
                    </a:cubicBezTo>
                    <a:cubicBezTo>
                      <a:pt x="326" y="369"/>
                      <a:pt x="326" y="368"/>
                      <a:pt x="327" y="367"/>
                    </a:cubicBezTo>
                    <a:cubicBezTo>
                      <a:pt x="331" y="367"/>
                      <a:pt x="333" y="369"/>
                      <a:pt x="336" y="370"/>
                    </a:cubicBezTo>
                    <a:cubicBezTo>
                      <a:pt x="337" y="373"/>
                      <a:pt x="339" y="373"/>
                      <a:pt x="340" y="374"/>
                    </a:cubicBezTo>
                    <a:cubicBezTo>
                      <a:pt x="342" y="375"/>
                      <a:pt x="342" y="376"/>
                      <a:pt x="342" y="378"/>
                    </a:cubicBezTo>
                    <a:cubicBezTo>
                      <a:pt x="343" y="380"/>
                      <a:pt x="344" y="382"/>
                      <a:pt x="345" y="385"/>
                    </a:cubicBezTo>
                    <a:cubicBezTo>
                      <a:pt x="345" y="386"/>
                      <a:pt x="345" y="386"/>
                      <a:pt x="344" y="386"/>
                    </a:cubicBezTo>
                    <a:cubicBezTo>
                      <a:pt x="343" y="386"/>
                      <a:pt x="342" y="387"/>
                      <a:pt x="342" y="388"/>
                    </a:cubicBezTo>
                    <a:cubicBezTo>
                      <a:pt x="341" y="390"/>
                      <a:pt x="341" y="392"/>
                      <a:pt x="341" y="394"/>
                    </a:cubicBezTo>
                    <a:cubicBezTo>
                      <a:pt x="341" y="395"/>
                      <a:pt x="341" y="396"/>
                      <a:pt x="342" y="395"/>
                    </a:cubicBezTo>
                    <a:cubicBezTo>
                      <a:pt x="343" y="395"/>
                      <a:pt x="343" y="395"/>
                      <a:pt x="343" y="396"/>
                    </a:cubicBezTo>
                    <a:cubicBezTo>
                      <a:pt x="343" y="397"/>
                      <a:pt x="345" y="397"/>
                      <a:pt x="345" y="397"/>
                    </a:cubicBezTo>
                    <a:cubicBezTo>
                      <a:pt x="345" y="398"/>
                      <a:pt x="344" y="398"/>
                      <a:pt x="344" y="399"/>
                    </a:cubicBezTo>
                    <a:cubicBezTo>
                      <a:pt x="343" y="399"/>
                      <a:pt x="343" y="400"/>
                      <a:pt x="343" y="400"/>
                    </a:cubicBezTo>
                    <a:cubicBezTo>
                      <a:pt x="342" y="400"/>
                      <a:pt x="342" y="401"/>
                      <a:pt x="342" y="401"/>
                    </a:cubicBezTo>
                    <a:cubicBezTo>
                      <a:pt x="342" y="399"/>
                      <a:pt x="342" y="398"/>
                      <a:pt x="341" y="397"/>
                    </a:cubicBezTo>
                    <a:cubicBezTo>
                      <a:pt x="340" y="396"/>
                      <a:pt x="339" y="396"/>
                      <a:pt x="339" y="395"/>
                    </a:cubicBezTo>
                    <a:cubicBezTo>
                      <a:pt x="339" y="394"/>
                      <a:pt x="338" y="394"/>
                      <a:pt x="339" y="394"/>
                    </a:cubicBezTo>
                    <a:cubicBezTo>
                      <a:pt x="340" y="393"/>
                      <a:pt x="339" y="392"/>
                      <a:pt x="339" y="392"/>
                    </a:cubicBezTo>
                    <a:cubicBezTo>
                      <a:pt x="339" y="390"/>
                      <a:pt x="339" y="389"/>
                      <a:pt x="339" y="388"/>
                    </a:cubicBezTo>
                    <a:cubicBezTo>
                      <a:pt x="340" y="387"/>
                      <a:pt x="340" y="386"/>
                      <a:pt x="339" y="386"/>
                    </a:cubicBezTo>
                    <a:cubicBezTo>
                      <a:pt x="338" y="386"/>
                      <a:pt x="339" y="385"/>
                      <a:pt x="339" y="385"/>
                    </a:cubicBezTo>
                    <a:cubicBezTo>
                      <a:pt x="339" y="383"/>
                      <a:pt x="340" y="381"/>
                      <a:pt x="339" y="380"/>
                    </a:cubicBezTo>
                    <a:cubicBezTo>
                      <a:pt x="338" y="379"/>
                      <a:pt x="337" y="378"/>
                      <a:pt x="336" y="377"/>
                    </a:cubicBezTo>
                    <a:cubicBezTo>
                      <a:pt x="335" y="377"/>
                      <a:pt x="335" y="376"/>
                      <a:pt x="335" y="375"/>
                    </a:cubicBezTo>
                    <a:cubicBezTo>
                      <a:pt x="335" y="374"/>
                      <a:pt x="334" y="372"/>
                      <a:pt x="332" y="373"/>
                    </a:cubicBezTo>
                    <a:cubicBezTo>
                      <a:pt x="331" y="373"/>
                      <a:pt x="330" y="373"/>
                      <a:pt x="330" y="373"/>
                    </a:cubicBezTo>
                    <a:cubicBezTo>
                      <a:pt x="327" y="374"/>
                      <a:pt x="325" y="375"/>
                      <a:pt x="323" y="376"/>
                    </a:cubicBezTo>
                    <a:cubicBezTo>
                      <a:pt x="321" y="377"/>
                      <a:pt x="320" y="378"/>
                      <a:pt x="320" y="380"/>
                    </a:cubicBezTo>
                    <a:cubicBezTo>
                      <a:pt x="320" y="381"/>
                      <a:pt x="320" y="382"/>
                      <a:pt x="320" y="383"/>
                    </a:cubicBezTo>
                    <a:cubicBezTo>
                      <a:pt x="319" y="383"/>
                      <a:pt x="319" y="384"/>
                      <a:pt x="320" y="384"/>
                    </a:cubicBezTo>
                    <a:cubicBezTo>
                      <a:pt x="321" y="385"/>
                      <a:pt x="322" y="387"/>
                      <a:pt x="322" y="389"/>
                    </a:cubicBezTo>
                    <a:cubicBezTo>
                      <a:pt x="323" y="392"/>
                      <a:pt x="323" y="394"/>
                      <a:pt x="322" y="397"/>
                    </a:cubicBezTo>
                    <a:cubicBezTo>
                      <a:pt x="321" y="398"/>
                      <a:pt x="320" y="399"/>
                      <a:pt x="319" y="399"/>
                    </a:cubicBezTo>
                    <a:cubicBezTo>
                      <a:pt x="318" y="401"/>
                      <a:pt x="317" y="403"/>
                      <a:pt x="317" y="405"/>
                    </a:cubicBezTo>
                    <a:cubicBezTo>
                      <a:pt x="317" y="406"/>
                      <a:pt x="317" y="408"/>
                      <a:pt x="316" y="409"/>
                    </a:cubicBezTo>
                    <a:cubicBezTo>
                      <a:pt x="314" y="410"/>
                      <a:pt x="313" y="412"/>
                      <a:pt x="311" y="413"/>
                    </a:cubicBezTo>
                    <a:cubicBezTo>
                      <a:pt x="310" y="413"/>
                      <a:pt x="311" y="413"/>
                      <a:pt x="310" y="413"/>
                    </a:cubicBezTo>
                    <a:cubicBezTo>
                      <a:pt x="310" y="414"/>
                      <a:pt x="309" y="415"/>
                      <a:pt x="308" y="415"/>
                    </a:cubicBezTo>
                    <a:cubicBezTo>
                      <a:pt x="306" y="415"/>
                      <a:pt x="306" y="416"/>
                      <a:pt x="306" y="418"/>
                    </a:cubicBezTo>
                    <a:cubicBezTo>
                      <a:pt x="306" y="418"/>
                      <a:pt x="305" y="418"/>
                      <a:pt x="305" y="418"/>
                    </a:cubicBezTo>
                    <a:cubicBezTo>
                      <a:pt x="304" y="417"/>
                      <a:pt x="302" y="415"/>
                      <a:pt x="301" y="414"/>
                    </a:cubicBezTo>
                    <a:cubicBezTo>
                      <a:pt x="300" y="413"/>
                      <a:pt x="300" y="411"/>
                      <a:pt x="300" y="410"/>
                    </a:cubicBezTo>
                    <a:cubicBezTo>
                      <a:pt x="299" y="409"/>
                      <a:pt x="300" y="409"/>
                      <a:pt x="300" y="409"/>
                    </a:cubicBezTo>
                    <a:cubicBezTo>
                      <a:pt x="301" y="409"/>
                      <a:pt x="302" y="410"/>
                      <a:pt x="302" y="409"/>
                    </a:cubicBezTo>
                    <a:cubicBezTo>
                      <a:pt x="304" y="408"/>
                      <a:pt x="304" y="406"/>
                      <a:pt x="305" y="405"/>
                    </a:cubicBezTo>
                    <a:cubicBezTo>
                      <a:pt x="305" y="404"/>
                      <a:pt x="305" y="404"/>
                      <a:pt x="304" y="404"/>
                    </a:cubicBezTo>
                    <a:cubicBezTo>
                      <a:pt x="304" y="404"/>
                      <a:pt x="304" y="403"/>
                      <a:pt x="304" y="403"/>
                    </a:cubicBezTo>
                    <a:cubicBezTo>
                      <a:pt x="304" y="402"/>
                      <a:pt x="305" y="402"/>
                      <a:pt x="305" y="402"/>
                    </a:cubicBezTo>
                    <a:cubicBezTo>
                      <a:pt x="306" y="402"/>
                      <a:pt x="307" y="403"/>
                      <a:pt x="306" y="401"/>
                    </a:cubicBezTo>
                    <a:cubicBezTo>
                      <a:pt x="306" y="401"/>
                      <a:pt x="306" y="400"/>
                      <a:pt x="307" y="400"/>
                    </a:cubicBezTo>
                    <a:cubicBezTo>
                      <a:pt x="307" y="398"/>
                      <a:pt x="309" y="397"/>
                      <a:pt x="310" y="396"/>
                    </a:cubicBezTo>
                    <a:cubicBezTo>
                      <a:pt x="311" y="395"/>
                      <a:pt x="312" y="393"/>
                      <a:pt x="311" y="391"/>
                    </a:cubicBezTo>
                    <a:cubicBezTo>
                      <a:pt x="310" y="388"/>
                      <a:pt x="310" y="386"/>
                      <a:pt x="313" y="384"/>
                    </a:cubicBezTo>
                    <a:cubicBezTo>
                      <a:pt x="314" y="384"/>
                      <a:pt x="313" y="382"/>
                      <a:pt x="315" y="381"/>
                    </a:cubicBezTo>
                    <a:cubicBezTo>
                      <a:pt x="315" y="381"/>
                      <a:pt x="314" y="381"/>
                      <a:pt x="314" y="381"/>
                    </a:cubicBezTo>
                    <a:cubicBezTo>
                      <a:pt x="313" y="379"/>
                      <a:pt x="312" y="377"/>
                      <a:pt x="310" y="376"/>
                    </a:cubicBezTo>
                    <a:cubicBezTo>
                      <a:pt x="307" y="375"/>
                      <a:pt x="306" y="370"/>
                      <a:pt x="307" y="367"/>
                    </a:cubicBezTo>
                    <a:cubicBezTo>
                      <a:pt x="307" y="367"/>
                      <a:pt x="308" y="367"/>
                      <a:pt x="308" y="366"/>
                    </a:cubicBezTo>
                    <a:cubicBezTo>
                      <a:pt x="307" y="364"/>
                      <a:pt x="308" y="362"/>
                      <a:pt x="307" y="360"/>
                    </a:cubicBezTo>
                    <a:cubicBezTo>
                      <a:pt x="307" y="360"/>
                      <a:pt x="307" y="359"/>
                      <a:pt x="307" y="359"/>
                    </a:cubicBezTo>
                    <a:cubicBezTo>
                      <a:pt x="308" y="358"/>
                      <a:pt x="308" y="357"/>
                      <a:pt x="308" y="356"/>
                    </a:cubicBezTo>
                    <a:cubicBezTo>
                      <a:pt x="308" y="354"/>
                      <a:pt x="307" y="352"/>
                      <a:pt x="307" y="350"/>
                    </a:cubicBezTo>
                    <a:cubicBezTo>
                      <a:pt x="307" y="349"/>
                      <a:pt x="307" y="349"/>
                      <a:pt x="307" y="349"/>
                    </a:cubicBezTo>
                    <a:cubicBezTo>
                      <a:pt x="305" y="348"/>
                      <a:pt x="307" y="346"/>
                      <a:pt x="308" y="345"/>
                    </a:cubicBezTo>
                    <a:cubicBezTo>
                      <a:pt x="309" y="344"/>
                      <a:pt x="309" y="343"/>
                      <a:pt x="308" y="342"/>
                    </a:cubicBezTo>
                    <a:cubicBezTo>
                      <a:pt x="308" y="341"/>
                      <a:pt x="308" y="341"/>
                      <a:pt x="308" y="340"/>
                    </a:cubicBezTo>
                    <a:cubicBezTo>
                      <a:pt x="309" y="338"/>
                      <a:pt x="309" y="335"/>
                      <a:pt x="308" y="333"/>
                    </a:cubicBezTo>
                    <a:cubicBezTo>
                      <a:pt x="308" y="333"/>
                      <a:pt x="307" y="332"/>
                      <a:pt x="307" y="332"/>
                    </a:cubicBezTo>
                    <a:cubicBezTo>
                      <a:pt x="308" y="331"/>
                      <a:pt x="308" y="330"/>
                      <a:pt x="307" y="330"/>
                    </a:cubicBezTo>
                    <a:cubicBezTo>
                      <a:pt x="305" y="328"/>
                      <a:pt x="304" y="326"/>
                      <a:pt x="303" y="324"/>
                    </a:cubicBezTo>
                    <a:cubicBezTo>
                      <a:pt x="302" y="323"/>
                      <a:pt x="302" y="321"/>
                      <a:pt x="303" y="320"/>
                    </a:cubicBezTo>
                    <a:cubicBezTo>
                      <a:pt x="305" y="319"/>
                      <a:pt x="306" y="317"/>
                      <a:pt x="305" y="315"/>
                    </a:cubicBezTo>
                    <a:cubicBezTo>
                      <a:pt x="306" y="314"/>
                      <a:pt x="306" y="314"/>
                      <a:pt x="306" y="314"/>
                    </a:cubicBezTo>
                    <a:cubicBezTo>
                      <a:pt x="307" y="313"/>
                      <a:pt x="307" y="312"/>
                      <a:pt x="307" y="311"/>
                    </a:cubicBezTo>
                    <a:cubicBezTo>
                      <a:pt x="307" y="311"/>
                      <a:pt x="307" y="310"/>
                      <a:pt x="308" y="309"/>
                    </a:cubicBezTo>
                    <a:cubicBezTo>
                      <a:pt x="309" y="308"/>
                      <a:pt x="309" y="307"/>
                      <a:pt x="309" y="305"/>
                    </a:cubicBezTo>
                    <a:cubicBezTo>
                      <a:pt x="309" y="305"/>
                      <a:pt x="309" y="304"/>
                      <a:pt x="309" y="304"/>
                    </a:cubicBezTo>
                    <a:cubicBezTo>
                      <a:pt x="309" y="301"/>
                      <a:pt x="309" y="299"/>
                      <a:pt x="309" y="296"/>
                    </a:cubicBezTo>
                    <a:cubicBezTo>
                      <a:pt x="309" y="295"/>
                      <a:pt x="308" y="295"/>
                      <a:pt x="307" y="294"/>
                    </a:cubicBezTo>
                    <a:cubicBezTo>
                      <a:pt x="304" y="292"/>
                      <a:pt x="300" y="291"/>
                      <a:pt x="296" y="291"/>
                    </a:cubicBezTo>
                    <a:cubicBezTo>
                      <a:pt x="295" y="291"/>
                      <a:pt x="295" y="291"/>
                      <a:pt x="294" y="291"/>
                    </a:cubicBezTo>
                    <a:cubicBezTo>
                      <a:pt x="292" y="292"/>
                      <a:pt x="290" y="291"/>
                      <a:pt x="289" y="292"/>
                    </a:cubicBezTo>
                    <a:cubicBezTo>
                      <a:pt x="289" y="292"/>
                      <a:pt x="288" y="292"/>
                      <a:pt x="288" y="292"/>
                    </a:cubicBezTo>
                    <a:cubicBezTo>
                      <a:pt x="288" y="291"/>
                      <a:pt x="288" y="291"/>
                      <a:pt x="288" y="291"/>
                    </a:cubicBezTo>
                    <a:cubicBezTo>
                      <a:pt x="288" y="290"/>
                      <a:pt x="289" y="290"/>
                      <a:pt x="289" y="290"/>
                    </a:cubicBezTo>
                    <a:cubicBezTo>
                      <a:pt x="287" y="289"/>
                      <a:pt x="287" y="290"/>
                      <a:pt x="286" y="291"/>
                    </a:cubicBezTo>
                    <a:cubicBezTo>
                      <a:pt x="285" y="292"/>
                      <a:pt x="285" y="293"/>
                      <a:pt x="284" y="295"/>
                    </a:cubicBezTo>
                    <a:cubicBezTo>
                      <a:pt x="282" y="297"/>
                      <a:pt x="283" y="301"/>
                      <a:pt x="282" y="304"/>
                    </a:cubicBezTo>
                    <a:cubicBezTo>
                      <a:pt x="281" y="307"/>
                      <a:pt x="281" y="309"/>
                      <a:pt x="281" y="311"/>
                    </a:cubicBezTo>
                    <a:cubicBezTo>
                      <a:pt x="281" y="312"/>
                      <a:pt x="281" y="312"/>
                      <a:pt x="281" y="313"/>
                    </a:cubicBezTo>
                    <a:cubicBezTo>
                      <a:pt x="279" y="316"/>
                      <a:pt x="279" y="318"/>
                      <a:pt x="277" y="321"/>
                    </a:cubicBezTo>
                    <a:cubicBezTo>
                      <a:pt x="275" y="322"/>
                      <a:pt x="274" y="324"/>
                      <a:pt x="272" y="325"/>
                    </a:cubicBezTo>
                    <a:cubicBezTo>
                      <a:pt x="269" y="327"/>
                      <a:pt x="269" y="329"/>
                      <a:pt x="268" y="331"/>
                    </a:cubicBezTo>
                    <a:cubicBezTo>
                      <a:pt x="267" y="332"/>
                      <a:pt x="268" y="332"/>
                      <a:pt x="269" y="332"/>
                    </a:cubicBezTo>
                    <a:cubicBezTo>
                      <a:pt x="269" y="333"/>
                      <a:pt x="268" y="334"/>
                      <a:pt x="268" y="335"/>
                    </a:cubicBezTo>
                    <a:cubicBezTo>
                      <a:pt x="268" y="336"/>
                      <a:pt x="268" y="336"/>
                      <a:pt x="268" y="337"/>
                    </a:cubicBezTo>
                    <a:cubicBezTo>
                      <a:pt x="269" y="337"/>
                      <a:pt x="269" y="337"/>
                      <a:pt x="270" y="336"/>
                    </a:cubicBezTo>
                    <a:cubicBezTo>
                      <a:pt x="271" y="335"/>
                      <a:pt x="272" y="336"/>
                      <a:pt x="272" y="338"/>
                    </a:cubicBezTo>
                    <a:cubicBezTo>
                      <a:pt x="272" y="338"/>
                      <a:pt x="272" y="339"/>
                      <a:pt x="272" y="340"/>
                    </a:cubicBezTo>
                    <a:cubicBezTo>
                      <a:pt x="271" y="341"/>
                      <a:pt x="272" y="343"/>
                      <a:pt x="271" y="345"/>
                    </a:cubicBezTo>
                    <a:cubicBezTo>
                      <a:pt x="271" y="347"/>
                      <a:pt x="271" y="349"/>
                      <a:pt x="272" y="351"/>
                    </a:cubicBezTo>
                    <a:cubicBezTo>
                      <a:pt x="272" y="352"/>
                      <a:pt x="273" y="352"/>
                      <a:pt x="272" y="353"/>
                    </a:cubicBezTo>
                    <a:cubicBezTo>
                      <a:pt x="272" y="353"/>
                      <a:pt x="271" y="354"/>
                      <a:pt x="270" y="354"/>
                    </a:cubicBezTo>
                    <a:cubicBezTo>
                      <a:pt x="269" y="353"/>
                      <a:pt x="269" y="354"/>
                      <a:pt x="269" y="354"/>
                    </a:cubicBezTo>
                    <a:cubicBezTo>
                      <a:pt x="269" y="356"/>
                      <a:pt x="269" y="358"/>
                      <a:pt x="269" y="360"/>
                    </a:cubicBezTo>
                    <a:cubicBezTo>
                      <a:pt x="270" y="360"/>
                      <a:pt x="270" y="358"/>
                      <a:pt x="271" y="359"/>
                    </a:cubicBezTo>
                    <a:cubicBezTo>
                      <a:pt x="272" y="360"/>
                      <a:pt x="273" y="360"/>
                      <a:pt x="274" y="361"/>
                    </a:cubicBezTo>
                    <a:cubicBezTo>
                      <a:pt x="275" y="362"/>
                      <a:pt x="276" y="363"/>
                      <a:pt x="277" y="363"/>
                    </a:cubicBezTo>
                    <a:cubicBezTo>
                      <a:pt x="277" y="363"/>
                      <a:pt x="277" y="363"/>
                      <a:pt x="277" y="363"/>
                    </a:cubicBezTo>
                    <a:cubicBezTo>
                      <a:pt x="277" y="366"/>
                      <a:pt x="278" y="369"/>
                      <a:pt x="279" y="372"/>
                    </a:cubicBezTo>
                    <a:cubicBezTo>
                      <a:pt x="280" y="373"/>
                      <a:pt x="281" y="374"/>
                      <a:pt x="283" y="373"/>
                    </a:cubicBezTo>
                    <a:cubicBezTo>
                      <a:pt x="284" y="373"/>
                      <a:pt x="285" y="373"/>
                      <a:pt x="286" y="373"/>
                    </a:cubicBezTo>
                    <a:cubicBezTo>
                      <a:pt x="285" y="374"/>
                      <a:pt x="284" y="374"/>
                      <a:pt x="284" y="374"/>
                    </a:cubicBezTo>
                    <a:cubicBezTo>
                      <a:pt x="284" y="376"/>
                      <a:pt x="283" y="377"/>
                      <a:pt x="283" y="378"/>
                    </a:cubicBezTo>
                    <a:cubicBezTo>
                      <a:pt x="282" y="381"/>
                      <a:pt x="280" y="383"/>
                      <a:pt x="280" y="386"/>
                    </a:cubicBezTo>
                    <a:cubicBezTo>
                      <a:pt x="280" y="386"/>
                      <a:pt x="280" y="386"/>
                      <a:pt x="280" y="386"/>
                    </a:cubicBezTo>
                    <a:cubicBezTo>
                      <a:pt x="279" y="387"/>
                      <a:pt x="279" y="387"/>
                      <a:pt x="278" y="386"/>
                    </a:cubicBezTo>
                    <a:cubicBezTo>
                      <a:pt x="277" y="386"/>
                      <a:pt x="278" y="386"/>
                      <a:pt x="278" y="385"/>
                    </a:cubicBezTo>
                    <a:cubicBezTo>
                      <a:pt x="279" y="384"/>
                      <a:pt x="278" y="384"/>
                      <a:pt x="277" y="383"/>
                    </a:cubicBezTo>
                    <a:cubicBezTo>
                      <a:pt x="277" y="383"/>
                      <a:pt x="275" y="382"/>
                      <a:pt x="275" y="382"/>
                    </a:cubicBezTo>
                    <a:cubicBezTo>
                      <a:pt x="274" y="380"/>
                      <a:pt x="272" y="378"/>
                      <a:pt x="271" y="377"/>
                    </a:cubicBezTo>
                    <a:cubicBezTo>
                      <a:pt x="270" y="377"/>
                      <a:pt x="270" y="376"/>
                      <a:pt x="271" y="375"/>
                    </a:cubicBezTo>
                    <a:cubicBezTo>
                      <a:pt x="268" y="375"/>
                      <a:pt x="266" y="374"/>
                      <a:pt x="264" y="372"/>
                    </a:cubicBezTo>
                    <a:cubicBezTo>
                      <a:pt x="262" y="370"/>
                      <a:pt x="259" y="369"/>
                      <a:pt x="256" y="367"/>
                    </a:cubicBezTo>
                    <a:cubicBezTo>
                      <a:pt x="255" y="365"/>
                      <a:pt x="253" y="363"/>
                      <a:pt x="251" y="362"/>
                    </a:cubicBezTo>
                    <a:cubicBezTo>
                      <a:pt x="249" y="361"/>
                      <a:pt x="248" y="361"/>
                      <a:pt x="246" y="360"/>
                    </a:cubicBezTo>
                    <a:cubicBezTo>
                      <a:pt x="243" y="359"/>
                      <a:pt x="241" y="358"/>
                      <a:pt x="238" y="358"/>
                    </a:cubicBezTo>
                    <a:cubicBezTo>
                      <a:pt x="235" y="358"/>
                      <a:pt x="233" y="358"/>
                      <a:pt x="231" y="356"/>
                    </a:cubicBezTo>
                    <a:cubicBezTo>
                      <a:pt x="229" y="355"/>
                      <a:pt x="228" y="355"/>
                      <a:pt x="228" y="358"/>
                    </a:cubicBezTo>
                    <a:cubicBezTo>
                      <a:pt x="228" y="359"/>
                      <a:pt x="227" y="360"/>
                      <a:pt x="226" y="359"/>
                    </a:cubicBezTo>
                    <a:cubicBezTo>
                      <a:pt x="225" y="359"/>
                      <a:pt x="224" y="360"/>
                      <a:pt x="224" y="360"/>
                    </a:cubicBezTo>
                    <a:cubicBezTo>
                      <a:pt x="224" y="361"/>
                      <a:pt x="224" y="363"/>
                      <a:pt x="225" y="364"/>
                    </a:cubicBezTo>
                    <a:cubicBezTo>
                      <a:pt x="226" y="365"/>
                      <a:pt x="226" y="366"/>
                      <a:pt x="227" y="368"/>
                    </a:cubicBezTo>
                    <a:cubicBezTo>
                      <a:pt x="227" y="368"/>
                      <a:pt x="227" y="370"/>
                      <a:pt x="228" y="370"/>
                    </a:cubicBezTo>
                    <a:cubicBezTo>
                      <a:pt x="229" y="370"/>
                      <a:pt x="229" y="370"/>
                      <a:pt x="229" y="371"/>
                    </a:cubicBezTo>
                    <a:cubicBezTo>
                      <a:pt x="229" y="374"/>
                      <a:pt x="228" y="376"/>
                      <a:pt x="226" y="377"/>
                    </a:cubicBezTo>
                    <a:cubicBezTo>
                      <a:pt x="225" y="378"/>
                      <a:pt x="224" y="379"/>
                      <a:pt x="223" y="378"/>
                    </a:cubicBezTo>
                    <a:cubicBezTo>
                      <a:pt x="221" y="377"/>
                      <a:pt x="221" y="378"/>
                      <a:pt x="221" y="379"/>
                    </a:cubicBezTo>
                    <a:cubicBezTo>
                      <a:pt x="221" y="380"/>
                      <a:pt x="222" y="380"/>
                      <a:pt x="222" y="381"/>
                    </a:cubicBezTo>
                    <a:cubicBezTo>
                      <a:pt x="222" y="382"/>
                      <a:pt x="222" y="384"/>
                      <a:pt x="220" y="384"/>
                    </a:cubicBezTo>
                    <a:cubicBezTo>
                      <a:pt x="220" y="385"/>
                      <a:pt x="217" y="383"/>
                      <a:pt x="216" y="383"/>
                    </a:cubicBezTo>
                    <a:cubicBezTo>
                      <a:pt x="216" y="382"/>
                      <a:pt x="217" y="379"/>
                      <a:pt x="218" y="378"/>
                    </a:cubicBezTo>
                    <a:cubicBezTo>
                      <a:pt x="218" y="378"/>
                      <a:pt x="218" y="378"/>
                      <a:pt x="218" y="377"/>
                    </a:cubicBezTo>
                    <a:cubicBezTo>
                      <a:pt x="217" y="376"/>
                      <a:pt x="218" y="374"/>
                      <a:pt x="215" y="374"/>
                    </a:cubicBezTo>
                    <a:cubicBezTo>
                      <a:pt x="216" y="373"/>
                      <a:pt x="217" y="373"/>
                      <a:pt x="217" y="372"/>
                    </a:cubicBezTo>
                    <a:cubicBezTo>
                      <a:pt x="216" y="372"/>
                      <a:pt x="215" y="372"/>
                      <a:pt x="214" y="373"/>
                    </a:cubicBezTo>
                    <a:cubicBezTo>
                      <a:pt x="212" y="374"/>
                      <a:pt x="210" y="374"/>
                      <a:pt x="209" y="376"/>
                    </a:cubicBezTo>
                    <a:cubicBezTo>
                      <a:pt x="209" y="376"/>
                      <a:pt x="209" y="376"/>
                      <a:pt x="209" y="376"/>
                    </a:cubicBezTo>
                    <a:cubicBezTo>
                      <a:pt x="207" y="376"/>
                      <a:pt x="206" y="377"/>
                      <a:pt x="206" y="379"/>
                    </a:cubicBezTo>
                    <a:cubicBezTo>
                      <a:pt x="205" y="381"/>
                      <a:pt x="203" y="382"/>
                      <a:pt x="201" y="380"/>
                    </a:cubicBezTo>
                    <a:cubicBezTo>
                      <a:pt x="200" y="379"/>
                      <a:pt x="199" y="379"/>
                      <a:pt x="198" y="380"/>
                    </a:cubicBezTo>
                    <a:cubicBezTo>
                      <a:pt x="198" y="380"/>
                      <a:pt x="197" y="380"/>
                      <a:pt x="197" y="380"/>
                    </a:cubicBezTo>
                    <a:cubicBezTo>
                      <a:pt x="196" y="379"/>
                      <a:pt x="195" y="379"/>
                      <a:pt x="194" y="380"/>
                    </a:cubicBezTo>
                    <a:cubicBezTo>
                      <a:pt x="193" y="380"/>
                      <a:pt x="193" y="380"/>
                      <a:pt x="193" y="380"/>
                    </a:cubicBezTo>
                    <a:cubicBezTo>
                      <a:pt x="191" y="380"/>
                      <a:pt x="190" y="381"/>
                      <a:pt x="189" y="383"/>
                    </a:cubicBezTo>
                    <a:cubicBezTo>
                      <a:pt x="188" y="383"/>
                      <a:pt x="187" y="384"/>
                      <a:pt x="188" y="386"/>
                    </a:cubicBezTo>
                    <a:cubicBezTo>
                      <a:pt x="189" y="386"/>
                      <a:pt x="188" y="387"/>
                      <a:pt x="188" y="387"/>
                    </a:cubicBezTo>
                    <a:cubicBezTo>
                      <a:pt x="187" y="388"/>
                      <a:pt x="186" y="387"/>
                      <a:pt x="186" y="386"/>
                    </a:cubicBezTo>
                    <a:cubicBezTo>
                      <a:pt x="186" y="385"/>
                      <a:pt x="185" y="386"/>
                      <a:pt x="184" y="386"/>
                    </a:cubicBezTo>
                    <a:cubicBezTo>
                      <a:pt x="184" y="386"/>
                      <a:pt x="184" y="386"/>
                      <a:pt x="184" y="387"/>
                    </a:cubicBezTo>
                    <a:cubicBezTo>
                      <a:pt x="183" y="386"/>
                      <a:pt x="182" y="387"/>
                      <a:pt x="181" y="387"/>
                    </a:cubicBezTo>
                    <a:cubicBezTo>
                      <a:pt x="180" y="385"/>
                      <a:pt x="179" y="385"/>
                      <a:pt x="178" y="386"/>
                    </a:cubicBezTo>
                    <a:cubicBezTo>
                      <a:pt x="177" y="387"/>
                      <a:pt x="176" y="387"/>
                      <a:pt x="176" y="385"/>
                    </a:cubicBezTo>
                    <a:cubicBezTo>
                      <a:pt x="177" y="385"/>
                      <a:pt x="177" y="385"/>
                      <a:pt x="177" y="385"/>
                    </a:cubicBezTo>
                    <a:cubicBezTo>
                      <a:pt x="178" y="384"/>
                      <a:pt x="179" y="383"/>
                      <a:pt x="181" y="384"/>
                    </a:cubicBezTo>
                    <a:cubicBezTo>
                      <a:pt x="181" y="385"/>
                      <a:pt x="182" y="385"/>
                      <a:pt x="182" y="384"/>
                    </a:cubicBezTo>
                    <a:cubicBezTo>
                      <a:pt x="181" y="383"/>
                      <a:pt x="182" y="381"/>
                      <a:pt x="180" y="380"/>
                    </a:cubicBezTo>
                    <a:cubicBezTo>
                      <a:pt x="180" y="380"/>
                      <a:pt x="180" y="379"/>
                      <a:pt x="180" y="379"/>
                    </a:cubicBezTo>
                    <a:cubicBezTo>
                      <a:pt x="181" y="378"/>
                      <a:pt x="180" y="377"/>
                      <a:pt x="181" y="376"/>
                    </a:cubicBezTo>
                    <a:cubicBezTo>
                      <a:pt x="181" y="375"/>
                      <a:pt x="181" y="375"/>
                      <a:pt x="180" y="375"/>
                    </a:cubicBezTo>
                    <a:cubicBezTo>
                      <a:pt x="181" y="374"/>
                      <a:pt x="178" y="375"/>
                      <a:pt x="180" y="374"/>
                    </a:cubicBezTo>
                    <a:cubicBezTo>
                      <a:pt x="181" y="373"/>
                      <a:pt x="182" y="374"/>
                      <a:pt x="184" y="373"/>
                    </a:cubicBezTo>
                    <a:cubicBezTo>
                      <a:pt x="182" y="373"/>
                      <a:pt x="180" y="372"/>
                      <a:pt x="179" y="374"/>
                    </a:cubicBezTo>
                    <a:cubicBezTo>
                      <a:pt x="178" y="374"/>
                      <a:pt x="177" y="374"/>
                      <a:pt x="177" y="375"/>
                    </a:cubicBezTo>
                    <a:cubicBezTo>
                      <a:pt x="175" y="376"/>
                      <a:pt x="173" y="377"/>
                      <a:pt x="172" y="378"/>
                    </a:cubicBezTo>
                    <a:cubicBezTo>
                      <a:pt x="171" y="379"/>
                      <a:pt x="170" y="380"/>
                      <a:pt x="172" y="380"/>
                    </a:cubicBezTo>
                    <a:cubicBezTo>
                      <a:pt x="172" y="380"/>
                      <a:pt x="172" y="381"/>
                      <a:pt x="173" y="381"/>
                    </a:cubicBezTo>
                    <a:cubicBezTo>
                      <a:pt x="173" y="382"/>
                      <a:pt x="173" y="383"/>
                      <a:pt x="172" y="384"/>
                    </a:cubicBezTo>
                    <a:cubicBezTo>
                      <a:pt x="171" y="385"/>
                      <a:pt x="170" y="385"/>
                      <a:pt x="170" y="385"/>
                    </a:cubicBezTo>
                    <a:cubicBezTo>
                      <a:pt x="169" y="384"/>
                      <a:pt x="170" y="384"/>
                      <a:pt x="170" y="383"/>
                    </a:cubicBezTo>
                    <a:cubicBezTo>
                      <a:pt x="170" y="383"/>
                      <a:pt x="169" y="380"/>
                      <a:pt x="169" y="381"/>
                    </a:cubicBezTo>
                    <a:cubicBezTo>
                      <a:pt x="168" y="381"/>
                      <a:pt x="166" y="381"/>
                      <a:pt x="165" y="382"/>
                    </a:cubicBezTo>
                    <a:cubicBezTo>
                      <a:pt x="164" y="383"/>
                      <a:pt x="163" y="384"/>
                      <a:pt x="161" y="384"/>
                    </a:cubicBezTo>
                    <a:cubicBezTo>
                      <a:pt x="160" y="384"/>
                      <a:pt x="159" y="384"/>
                      <a:pt x="159" y="385"/>
                    </a:cubicBezTo>
                    <a:cubicBezTo>
                      <a:pt x="158" y="386"/>
                      <a:pt x="157" y="387"/>
                      <a:pt x="156" y="388"/>
                    </a:cubicBezTo>
                    <a:cubicBezTo>
                      <a:pt x="156" y="388"/>
                      <a:pt x="156" y="388"/>
                      <a:pt x="156" y="388"/>
                    </a:cubicBezTo>
                    <a:cubicBezTo>
                      <a:pt x="155" y="388"/>
                      <a:pt x="154" y="390"/>
                      <a:pt x="153" y="391"/>
                    </a:cubicBezTo>
                    <a:cubicBezTo>
                      <a:pt x="153" y="391"/>
                      <a:pt x="153" y="391"/>
                      <a:pt x="153" y="390"/>
                    </a:cubicBezTo>
                    <a:cubicBezTo>
                      <a:pt x="152" y="391"/>
                      <a:pt x="151" y="393"/>
                      <a:pt x="149" y="394"/>
                    </a:cubicBezTo>
                    <a:cubicBezTo>
                      <a:pt x="148" y="394"/>
                      <a:pt x="148" y="394"/>
                      <a:pt x="147" y="394"/>
                    </a:cubicBezTo>
                    <a:cubicBezTo>
                      <a:pt x="147" y="395"/>
                      <a:pt x="146" y="395"/>
                      <a:pt x="145" y="394"/>
                    </a:cubicBezTo>
                    <a:cubicBezTo>
                      <a:pt x="145" y="394"/>
                      <a:pt x="145" y="393"/>
                      <a:pt x="144" y="393"/>
                    </a:cubicBezTo>
                    <a:cubicBezTo>
                      <a:pt x="143" y="393"/>
                      <a:pt x="143" y="393"/>
                      <a:pt x="144" y="394"/>
                    </a:cubicBezTo>
                    <a:cubicBezTo>
                      <a:pt x="144" y="394"/>
                      <a:pt x="145" y="395"/>
                      <a:pt x="145" y="395"/>
                    </a:cubicBezTo>
                    <a:cubicBezTo>
                      <a:pt x="145" y="396"/>
                      <a:pt x="145" y="397"/>
                      <a:pt x="145" y="397"/>
                    </a:cubicBezTo>
                    <a:cubicBezTo>
                      <a:pt x="146" y="397"/>
                      <a:pt x="146" y="398"/>
                      <a:pt x="146" y="398"/>
                    </a:cubicBezTo>
                    <a:cubicBezTo>
                      <a:pt x="147" y="398"/>
                      <a:pt x="147" y="399"/>
                      <a:pt x="147" y="399"/>
                    </a:cubicBezTo>
                    <a:cubicBezTo>
                      <a:pt x="146" y="398"/>
                      <a:pt x="146" y="398"/>
                      <a:pt x="145" y="398"/>
                    </a:cubicBezTo>
                    <a:cubicBezTo>
                      <a:pt x="145" y="398"/>
                      <a:pt x="145" y="398"/>
                      <a:pt x="145" y="398"/>
                    </a:cubicBezTo>
                    <a:cubicBezTo>
                      <a:pt x="145" y="398"/>
                      <a:pt x="144" y="397"/>
                      <a:pt x="144" y="397"/>
                    </a:cubicBezTo>
                    <a:cubicBezTo>
                      <a:pt x="144" y="397"/>
                      <a:pt x="143" y="398"/>
                      <a:pt x="143" y="398"/>
                    </a:cubicBezTo>
                    <a:cubicBezTo>
                      <a:pt x="142" y="398"/>
                      <a:pt x="142" y="398"/>
                      <a:pt x="142" y="398"/>
                    </a:cubicBezTo>
                    <a:cubicBezTo>
                      <a:pt x="141" y="398"/>
                      <a:pt x="141" y="399"/>
                      <a:pt x="141" y="399"/>
                    </a:cubicBezTo>
                    <a:cubicBezTo>
                      <a:pt x="140" y="399"/>
                      <a:pt x="140" y="399"/>
                      <a:pt x="140" y="398"/>
                    </a:cubicBezTo>
                    <a:cubicBezTo>
                      <a:pt x="139" y="398"/>
                      <a:pt x="138" y="399"/>
                      <a:pt x="138" y="399"/>
                    </a:cubicBezTo>
                    <a:cubicBezTo>
                      <a:pt x="138" y="400"/>
                      <a:pt x="138" y="400"/>
                      <a:pt x="139" y="401"/>
                    </a:cubicBezTo>
                    <a:cubicBezTo>
                      <a:pt x="140" y="403"/>
                      <a:pt x="138" y="403"/>
                      <a:pt x="138" y="405"/>
                    </a:cubicBezTo>
                    <a:cubicBezTo>
                      <a:pt x="138" y="405"/>
                      <a:pt x="138" y="405"/>
                      <a:pt x="138" y="406"/>
                    </a:cubicBezTo>
                    <a:cubicBezTo>
                      <a:pt x="138" y="406"/>
                      <a:pt x="138" y="406"/>
                      <a:pt x="138" y="406"/>
                    </a:cubicBezTo>
                    <a:cubicBezTo>
                      <a:pt x="138" y="407"/>
                      <a:pt x="138" y="408"/>
                      <a:pt x="138" y="408"/>
                    </a:cubicBezTo>
                    <a:cubicBezTo>
                      <a:pt x="138" y="409"/>
                      <a:pt x="138" y="410"/>
                      <a:pt x="137" y="410"/>
                    </a:cubicBezTo>
                    <a:cubicBezTo>
                      <a:pt x="137" y="411"/>
                      <a:pt x="137" y="411"/>
                      <a:pt x="137" y="412"/>
                    </a:cubicBezTo>
                    <a:cubicBezTo>
                      <a:pt x="136" y="411"/>
                      <a:pt x="136" y="411"/>
                      <a:pt x="135" y="411"/>
                    </a:cubicBezTo>
                    <a:cubicBezTo>
                      <a:pt x="134" y="412"/>
                      <a:pt x="134" y="412"/>
                      <a:pt x="133" y="412"/>
                    </a:cubicBezTo>
                    <a:cubicBezTo>
                      <a:pt x="132" y="413"/>
                      <a:pt x="131" y="413"/>
                      <a:pt x="130" y="413"/>
                    </a:cubicBezTo>
                    <a:cubicBezTo>
                      <a:pt x="130" y="413"/>
                      <a:pt x="129" y="415"/>
                      <a:pt x="129" y="414"/>
                    </a:cubicBezTo>
                    <a:cubicBezTo>
                      <a:pt x="128" y="413"/>
                      <a:pt x="130" y="413"/>
                      <a:pt x="130" y="412"/>
                    </a:cubicBezTo>
                    <a:cubicBezTo>
                      <a:pt x="130" y="412"/>
                      <a:pt x="128" y="412"/>
                      <a:pt x="128" y="412"/>
                    </a:cubicBezTo>
                    <a:cubicBezTo>
                      <a:pt x="127" y="413"/>
                      <a:pt x="126" y="413"/>
                      <a:pt x="126" y="412"/>
                    </a:cubicBezTo>
                    <a:cubicBezTo>
                      <a:pt x="125" y="412"/>
                      <a:pt x="125" y="411"/>
                      <a:pt x="125" y="410"/>
                    </a:cubicBezTo>
                    <a:cubicBezTo>
                      <a:pt x="124" y="409"/>
                      <a:pt x="124" y="408"/>
                      <a:pt x="124" y="407"/>
                    </a:cubicBezTo>
                    <a:cubicBezTo>
                      <a:pt x="123" y="406"/>
                      <a:pt x="123" y="406"/>
                      <a:pt x="122" y="406"/>
                    </a:cubicBezTo>
                    <a:cubicBezTo>
                      <a:pt x="121" y="406"/>
                      <a:pt x="121" y="405"/>
                      <a:pt x="120" y="405"/>
                    </a:cubicBezTo>
                    <a:cubicBezTo>
                      <a:pt x="119" y="404"/>
                      <a:pt x="119" y="404"/>
                      <a:pt x="119" y="403"/>
                    </a:cubicBezTo>
                    <a:cubicBezTo>
                      <a:pt x="119" y="402"/>
                      <a:pt x="119" y="401"/>
                      <a:pt x="120" y="400"/>
                    </a:cubicBezTo>
                    <a:cubicBezTo>
                      <a:pt x="120" y="400"/>
                      <a:pt x="121" y="400"/>
                      <a:pt x="121" y="399"/>
                    </a:cubicBezTo>
                    <a:cubicBezTo>
                      <a:pt x="122" y="399"/>
                      <a:pt x="121" y="398"/>
                      <a:pt x="121" y="397"/>
                    </a:cubicBezTo>
                    <a:cubicBezTo>
                      <a:pt x="122" y="397"/>
                      <a:pt x="123" y="396"/>
                      <a:pt x="124" y="396"/>
                    </a:cubicBezTo>
                    <a:cubicBezTo>
                      <a:pt x="125" y="396"/>
                      <a:pt x="126" y="396"/>
                      <a:pt x="127" y="396"/>
                    </a:cubicBezTo>
                    <a:cubicBezTo>
                      <a:pt x="127" y="396"/>
                      <a:pt x="128" y="395"/>
                      <a:pt x="129" y="395"/>
                    </a:cubicBezTo>
                    <a:cubicBezTo>
                      <a:pt x="130" y="395"/>
                      <a:pt x="130" y="396"/>
                      <a:pt x="131" y="395"/>
                    </a:cubicBezTo>
                    <a:cubicBezTo>
                      <a:pt x="131" y="395"/>
                      <a:pt x="131" y="394"/>
                      <a:pt x="131" y="394"/>
                    </a:cubicBezTo>
                    <a:cubicBezTo>
                      <a:pt x="131" y="393"/>
                      <a:pt x="130" y="393"/>
                      <a:pt x="130" y="392"/>
                    </a:cubicBezTo>
                    <a:cubicBezTo>
                      <a:pt x="130" y="391"/>
                      <a:pt x="130" y="391"/>
                      <a:pt x="130" y="391"/>
                    </a:cubicBezTo>
                    <a:cubicBezTo>
                      <a:pt x="130" y="390"/>
                      <a:pt x="129" y="391"/>
                      <a:pt x="129" y="390"/>
                    </a:cubicBezTo>
                    <a:cubicBezTo>
                      <a:pt x="129" y="390"/>
                      <a:pt x="130" y="390"/>
                      <a:pt x="130" y="389"/>
                    </a:cubicBezTo>
                    <a:cubicBezTo>
                      <a:pt x="129" y="389"/>
                      <a:pt x="129" y="389"/>
                      <a:pt x="129" y="389"/>
                    </a:cubicBezTo>
                    <a:cubicBezTo>
                      <a:pt x="129" y="388"/>
                      <a:pt x="128" y="388"/>
                      <a:pt x="128" y="388"/>
                    </a:cubicBezTo>
                    <a:cubicBezTo>
                      <a:pt x="128" y="388"/>
                      <a:pt x="127" y="387"/>
                      <a:pt x="127" y="387"/>
                    </a:cubicBezTo>
                    <a:cubicBezTo>
                      <a:pt x="127" y="387"/>
                      <a:pt x="127" y="387"/>
                      <a:pt x="126" y="386"/>
                    </a:cubicBezTo>
                    <a:cubicBezTo>
                      <a:pt x="126" y="386"/>
                      <a:pt x="126" y="386"/>
                      <a:pt x="126" y="386"/>
                    </a:cubicBezTo>
                    <a:cubicBezTo>
                      <a:pt x="126" y="385"/>
                      <a:pt x="126" y="385"/>
                      <a:pt x="126" y="385"/>
                    </a:cubicBezTo>
                    <a:cubicBezTo>
                      <a:pt x="126" y="384"/>
                      <a:pt x="126" y="384"/>
                      <a:pt x="126" y="384"/>
                    </a:cubicBezTo>
                    <a:cubicBezTo>
                      <a:pt x="126" y="383"/>
                      <a:pt x="123" y="382"/>
                      <a:pt x="122" y="382"/>
                    </a:cubicBezTo>
                    <a:cubicBezTo>
                      <a:pt x="120" y="382"/>
                      <a:pt x="118" y="382"/>
                      <a:pt x="116" y="382"/>
                    </a:cubicBezTo>
                    <a:cubicBezTo>
                      <a:pt x="114" y="382"/>
                      <a:pt x="113" y="382"/>
                      <a:pt x="111" y="381"/>
                    </a:cubicBezTo>
                    <a:cubicBezTo>
                      <a:pt x="111" y="381"/>
                      <a:pt x="111" y="381"/>
                      <a:pt x="110" y="380"/>
                    </a:cubicBezTo>
                    <a:cubicBezTo>
                      <a:pt x="110" y="380"/>
                      <a:pt x="110" y="380"/>
                      <a:pt x="110" y="380"/>
                    </a:cubicBezTo>
                    <a:cubicBezTo>
                      <a:pt x="109" y="380"/>
                      <a:pt x="109" y="379"/>
                      <a:pt x="108" y="379"/>
                    </a:cubicBezTo>
                    <a:cubicBezTo>
                      <a:pt x="107" y="380"/>
                      <a:pt x="109" y="382"/>
                      <a:pt x="110" y="382"/>
                    </a:cubicBezTo>
                    <a:cubicBezTo>
                      <a:pt x="111" y="384"/>
                      <a:pt x="113" y="385"/>
                      <a:pt x="114" y="386"/>
                    </a:cubicBezTo>
                    <a:cubicBezTo>
                      <a:pt x="114" y="387"/>
                      <a:pt x="114" y="388"/>
                      <a:pt x="114" y="389"/>
                    </a:cubicBezTo>
                    <a:cubicBezTo>
                      <a:pt x="114" y="389"/>
                      <a:pt x="114" y="390"/>
                      <a:pt x="114" y="390"/>
                    </a:cubicBezTo>
                    <a:cubicBezTo>
                      <a:pt x="114" y="390"/>
                      <a:pt x="114" y="391"/>
                      <a:pt x="114" y="391"/>
                    </a:cubicBezTo>
                    <a:cubicBezTo>
                      <a:pt x="114" y="391"/>
                      <a:pt x="115" y="391"/>
                      <a:pt x="115" y="391"/>
                    </a:cubicBezTo>
                    <a:cubicBezTo>
                      <a:pt x="115" y="392"/>
                      <a:pt x="113" y="392"/>
                      <a:pt x="114" y="393"/>
                    </a:cubicBezTo>
                    <a:cubicBezTo>
                      <a:pt x="114" y="394"/>
                      <a:pt x="115" y="393"/>
                      <a:pt x="114" y="394"/>
                    </a:cubicBezTo>
                    <a:cubicBezTo>
                      <a:pt x="113" y="394"/>
                      <a:pt x="113" y="394"/>
                      <a:pt x="113" y="395"/>
                    </a:cubicBezTo>
                    <a:cubicBezTo>
                      <a:pt x="113" y="395"/>
                      <a:pt x="114" y="395"/>
                      <a:pt x="114" y="396"/>
                    </a:cubicBezTo>
                    <a:cubicBezTo>
                      <a:pt x="114" y="396"/>
                      <a:pt x="113" y="396"/>
                      <a:pt x="113" y="396"/>
                    </a:cubicBezTo>
                    <a:cubicBezTo>
                      <a:pt x="113" y="397"/>
                      <a:pt x="113" y="397"/>
                      <a:pt x="113" y="397"/>
                    </a:cubicBezTo>
                    <a:cubicBezTo>
                      <a:pt x="113" y="397"/>
                      <a:pt x="114" y="397"/>
                      <a:pt x="114" y="398"/>
                    </a:cubicBezTo>
                    <a:cubicBezTo>
                      <a:pt x="114" y="398"/>
                      <a:pt x="113" y="398"/>
                      <a:pt x="113" y="398"/>
                    </a:cubicBezTo>
                    <a:cubicBezTo>
                      <a:pt x="112" y="399"/>
                      <a:pt x="112" y="401"/>
                      <a:pt x="112" y="401"/>
                    </a:cubicBezTo>
                    <a:cubicBezTo>
                      <a:pt x="111" y="403"/>
                      <a:pt x="111" y="404"/>
                      <a:pt x="111" y="405"/>
                    </a:cubicBezTo>
                    <a:cubicBezTo>
                      <a:pt x="111" y="406"/>
                      <a:pt x="111" y="406"/>
                      <a:pt x="111" y="407"/>
                    </a:cubicBezTo>
                    <a:cubicBezTo>
                      <a:pt x="112" y="407"/>
                      <a:pt x="112" y="407"/>
                      <a:pt x="113" y="407"/>
                    </a:cubicBezTo>
                    <a:cubicBezTo>
                      <a:pt x="114" y="406"/>
                      <a:pt x="114" y="408"/>
                      <a:pt x="115" y="408"/>
                    </a:cubicBezTo>
                    <a:cubicBezTo>
                      <a:pt x="115" y="409"/>
                      <a:pt x="115" y="409"/>
                      <a:pt x="116" y="410"/>
                    </a:cubicBezTo>
                    <a:cubicBezTo>
                      <a:pt x="116" y="410"/>
                      <a:pt x="116" y="411"/>
                      <a:pt x="116" y="412"/>
                    </a:cubicBezTo>
                    <a:cubicBezTo>
                      <a:pt x="116" y="413"/>
                      <a:pt x="115" y="413"/>
                      <a:pt x="115" y="414"/>
                    </a:cubicBezTo>
                    <a:cubicBezTo>
                      <a:pt x="115" y="414"/>
                      <a:pt x="116" y="414"/>
                      <a:pt x="116" y="415"/>
                    </a:cubicBezTo>
                    <a:cubicBezTo>
                      <a:pt x="116" y="415"/>
                      <a:pt x="116" y="415"/>
                      <a:pt x="116" y="415"/>
                    </a:cubicBezTo>
                    <a:cubicBezTo>
                      <a:pt x="116" y="416"/>
                      <a:pt x="115" y="416"/>
                      <a:pt x="115" y="417"/>
                    </a:cubicBezTo>
                    <a:cubicBezTo>
                      <a:pt x="115" y="418"/>
                      <a:pt x="115" y="418"/>
                      <a:pt x="115" y="418"/>
                    </a:cubicBezTo>
                    <a:cubicBezTo>
                      <a:pt x="114" y="419"/>
                      <a:pt x="113" y="421"/>
                      <a:pt x="113" y="422"/>
                    </a:cubicBezTo>
                    <a:cubicBezTo>
                      <a:pt x="113" y="423"/>
                      <a:pt x="114" y="424"/>
                      <a:pt x="114" y="426"/>
                    </a:cubicBezTo>
                    <a:cubicBezTo>
                      <a:pt x="114" y="426"/>
                      <a:pt x="113" y="426"/>
                      <a:pt x="113" y="426"/>
                    </a:cubicBezTo>
                    <a:cubicBezTo>
                      <a:pt x="113" y="427"/>
                      <a:pt x="114" y="427"/>
                      <a:pt x="114" y="427"/>
                    </a:cubicBezTo>
                    <a:cubicBezTo>
                      <a:pt x="114" y="428"/>
                      <a:pt x="114" y="429"/>
                      <a:pt x="114" y="429"/>
                    </a:cubicBezTo>
                    <a:cubicBezTo>
                      <a:pt x="113" y="428"/>
                      <a:pt x="113" y="426"/>
                      <a:pt x="113" y="425"/>
                    </a:cubicBezTo>
                    <a:cubicBezTo>
                      <a:pt x="112" y="425"/>
                      <a:pt x="112" y="423"/>
                      <a:pt x="111" y="424"/>
                    </a:cubicBezTo>
                    <a:cubicBezTo>
                      <a:pt x="110" y="424"/>
                      <a:pt x="109" y="425"/>
                      <a:pt x="109" y="425"/>
                    </a:cubicBezTo>
                    <a:cubicBezTo>
                      <a:pt x="109" y="426"/>
                      <a:pt x="111" y="427"/>
                      <a:pt x="110" y="427"/>
                    </a:cubicBezTo>
                    <a:cubicBezTo>
                      <a:pt x="109" y="427"/>
                      <a:pt x="109" y="426"/>
                      <a:pt x="109" y="426"/>
                    </a:cubicBezTo>
                    <a:cubicBezTo>
                      <a:pt x="108" y="426"/>
                      <a:pt x="108" y="426"/>
                      <a:pt x="108" y="425"/>
                    </a:cubicBezTo>
                    <a:cubicBezTo>
                      <a:pt x="108" y="425"/>
                      <a:pt x="109" y="424"/>
                      <a:pt x="110" y="423"/>
                    </a:cubicBezTo>
                    <a:cubicBezTo>
                      <a:pt x="110" y="423"/>
                      <a:pt x="111" y="423"/>
                      <a:pt x="110" y="422"/>
                    </a:cubicBezTo>
                    <a:cubicBezTo>
                      <a:pt x="110" y="422"/>
                      <a:pt x="110" y="421"/>
                      <a:pt x="109" y="421"/>
                    </a:cubicBezTo>
                    <a:cubicBezTo>
                      <a:pt x="109" y="421"/>
                      <a:pt x="109" y="421"/>
                      <a:pt x="108" y="421"/>
                    </a:cubicBezTo>
                    <a:cubicBezTo>
                      <a:pt x="108" y="420"/>
                      <a:pt x="108" y="420"/>
                      <a:pt x="108" y="419"/>
                    </a:cubicBezTo>
                    <a:cubicBezTo>
                      <a:pt x="107" y="419"/>
                      <a:pt x="106" y="420"/>
                      <a:pt x="105" y="420"/>
                    </a:cubicBezTo>
                    <a:cubicBezTo>
                      <a:pt x="105" y="420"/>
                      <a:pt x="104" y="420"/>
                      <a:pt x="103" y="420"/>
                    </a:cubicBezTo>
                    <a:cubicBezTo>
                      <a:pt x="103" y="420"/>
                      <a:pt x="104" y="419"/>
                      <a:pt x="104" y="419"/>
                    </a:cubicBezTo>
                    <a:cubicBezTo>
                      <a:pt x="104" y="418"/>
                      <a:pt x="103" y="418"/>
                      <a:pt x="102" y="418"/>
                    </a:cubicBezTo>
                    <a:cubicBezTo>
                      <a:pt x="101" y="418"/>
                      <a:pt x="100" y="417"/>
                      <a:pt x="100" y="419"/>
                    </a:cubicBezTo>
                    <a:cubicBezTo>
                      <a:pt x="99" y="420"/>
                      <a:pt x="99" y="421"/>
                      <a:pt x="98" y="422"/>
                    </a:cubicBezTo>
                    <a:cubicBezTo>
                      <a:pt x="97" y="423"/>
                      <a:pt x="96" y="424"/>
                      <a:pt x="95" y="425"/>
                    </a:cubicBezTo>
                    <a:cubicBezTo>
                      <a:pt x="94" y="426"/>
                      <a:pt x="93" y="426"/>
                      <a:pt x="92" y="427"/>
                    </a:cubicBezTo>
                    <a:cubicBezTo>
                      <a:pt x="91" y="427"/>
                      <a:pt x="90" y="427"/>
                      <a:pt x="90" y="428"/>
                    </a:cubicBezTo>
                    <a:cubicBezTo>
                      <a:pt x="89" y="429"/>
                      <a:pt x="89" y="430"/>
                      <a:pt x="88" y="431"/>
                    </a:cubicBezTo>
                    <a:cubicBezTo>
                      <a:pt x="87" y="432"/>
                      <a:pt x="86" y="432"/>
                      <a:pt x="85" y="433"/>
                    </a:cubicBezTo>
                    <a:cubicBezTo>
                      <a:pt x="84" y="434"/>
                      <a:pt x="84" y="434"/>
                      <a:pt x="84" y="436"/>
                    </a:cubicBezTo>
                    <a:cubicBezTo>
                      <a:pt x="84" y="437"/>
                      <a:pt x="84" y="438"/>
                      <a:pt x="85" y="439"/>
                    </a:cubicBezTo>
                    <a:cubicBezTo>
                      <a:pt x="86" y="440"/>
                      <a:pt x="86" y="441"/>
                      <a:pt x="86" y="442"/>
                    </a:cubicBezTo>
                    <a:cubicBezTo>
                      <a:pt x="87" y="442"/>
                      <a:pt x="88" y="443"/>
                      <a:pt x="88" y="444"/>
                    </a:cubicBezTo>
                    <a:cubicBezTo>
                      <a:pt x="88" y="444"/>
                      <a:pt x="88" y="445"/>
                      <a:pt x="89" y="445"/>
                    </a:cubicBezTo>
                    <a:cubicBezTo>
                      <a:pt x="89" y="446"/>
                      <a:pt x="89" y="446"/>
                      <a:pt x="89" y="447"/>
                    </a:cubicBezTo>
                    <a:cubicBezTo>
                      <a:pt x="89" y="447"/>
                      <a:pt x="89" y="447"/>
                      <a:pt x="89" y="448"/>
                    </a:cubicBezTo>
                    <a:cubicBezTo>
                      <a:pt x="89" y="448"/>
                      <a:pt x="89" y="449"/>
                      <a:pt x="89" y="449"/>
                    </a:cubicBezTo>
                    <a:cubicBezTo>
                      <a:pt x="89" y="450"/>
                      <a:pt x="88" y="450"/>
                      <a:pt x="87" y="450"/>
                    </a:cubicBezTo>
                    <a:cubicBezTo>
                      <a:pt x="86" y="450"/>
                      <a:pt x="86" y="449"/>
                      <a:pt x="85" y="449"/>
                    </a:cubicBezTo>
                    <a:cubicBezTo>
                      <a:pt x="85" y="448"/>
                      <a:pt x="85" y="448"/>
                      <a:pt x="84" y="449"/>
                    </a:cubicBezTo>
                    <a:cubicBezTo>
                      <a:pt x="84" y="449"/>
                      <a:pt x="84" y="449"/>
                      <a:pt x="85" y="449"/>
                    </a:cubicBezTo>
                    <a:cubicBezTo>
                      <a:pt x="85" y="449"/>
                      <a:pt x="85" y="449"/>
                      <a:pt x="85" y="449"/>
                    </a:cubicBezTo>
                    <a:cubicBezTo>
                      <a:pt x="85" y="450"/>
                      <a:pt x="84" y="450"/>
                      <a:pt x="84" y="450"/>
                    </a:cubicBezTo>
                    <a:cubicBezTo>
                      <a:pt x="83" y="450"/>
                      <a:pt x="82" y="449"/>
                      <a:pt x="82" y="449"/>
                    </a:cubicBezTo>
                    <a:cubicBezTo>
                      <a:pt x="81" y="449"/>
                      <a:pt x="80" y="447"/>
                      <a:pt x="79" y="447"/>
                    </a:cubicBezTo>
                    <a:cubicBezTo>
                      <a:pt x="78" y="446"/>
                      <a:pt x="77" y="447"/>
                      <a:pt x="76" y="446"/>
                    </a:cubicBezTo>
                    <a:cubicBezTo>
                      <a:pt x="76" y="446"/>
                      <a:pt x="75" y="445"/>
                      <a:pt x="75" y="446"/>
                    </a:cubicBezTo>
                    <a:cubicBezTo>
                      <a:pt x="75" y="446"/>
                      <a:pt x="75" y="447"/>
                      <a:pt x="75" y="447"/>
                    </a:cubicBezTo>
                    <a:cubicBezTo>
                      <a:pt x="75" y="447"/>
                      <a:pt x="74" y="447"/>
                      <a:pt x="74" y="447"/>
                    </a:cubicBezTo>
                    <a:cubicBezTo>
                      <a:pt x="74" y="447"/>
                      <a:pt x="74" y="447"/>
                      <a:pt x="73" y="447"/>
                    </a:cubicBezTo>
                    <a:cubicBezTo>
                      <a:pt x="73" y="448"/>
                      <a:pt x="73" y="448"/>
                      <a:pt x="73" y="448"/>
                    </a:cubicBezTo>
                    <a:cubicBezTo>
                      <a:pt x="73" y="448"/>
                      <a:pt x="73" y="447"/>
                      <a:pt x="73" y="447"/>
                    </a:cubicBezTo>
                    <a:cubicBezTo>
                      <a:pt x="73" y="446"/>
                      <a:pt x="74" y="446"/>
                      <a:pt x="74" y="446"/>
                    </a:cubicBezTo>
                    <a:cubicBezTo>
                      <a:pt x="74" y="446"/>
                      <a:pt x="75" y="446"/>
                      <a:pt x="75" y="445"/>
                    </a:cubicBezTo>
                    <a:cubicBezTo>
                      <a:pt x="75" y="445"/>
                      <a:pt x="74" y="445"/>
                      <a:pt x="73" y="445"/>
                    </a:cubicBezTo>
                    <a:cubicBezTo>
                      <a:pt x="73" y="445"/>
                      <a:pt x="72" y="445"/>
                      <a:pt x="72" y="444"/>
                    </a:cubicBezTo>
                    <a:cubicBezTo>
                      <a:pt x="71" y="444"/>
                      <a:pt x="71" y="444"/>
                      <a:pt x="71" y="443"/>
                    </a:cubicBezTo>
                    <a:cubicBezTo>
                      <a:pt x="70" y="442"/>
                      <a:pt x="69" y="441"/>
                      <a:pt x="68" y="440"/>
                    </a:cubicBezTo>
                    <a:cubicBezTo>
                      <a:pt x="67" y="440"/>
                      <a:pt x="66" y="439"/>
                      <a:pt x="65" y="440"/>
                    </a:cubicBezTo>
                    <a:cubicBezTo>
                      <a:pt x="64" y="440"/>
                      <a:pt x="65" y="441"/>
                      <a:pt x="65" y="442"/>
                    </a:cubicBezTo>
                    <a:cubicBezTo>
                      <a:pt x="64" y="442"/>
                      <a:pt x="64" y="443"/>
                      <a:pt x="64" y="443"/>
                    </a:cubicBezTo>
                    <a:cubicBezTo>
                      <a:pt x="63" y="444"/>
                      <a:pt x="63" y="444"/>
                      <a:pt x="63" y="444"/>
                    </a:cubicBezTo>
                    <a:cubicBezTo>
                      <a:pt x="62" y="444"/>
                      <a:pt x="62" y="443"/>
                      <a:pt x="62" y="444"/>
                    </a:cubicBezTo>
                    <a:cubicBezTo>
                      <a:pt x="62" y="444"/>
                      <a:pt x="62" y="444"/>
                      <a:pt x="62" y="444"/>
                    </a:cubicBezTo>
                    <a:cubicBezTo>
                      <a:pt x="62" y="445"/>
                      <a:pt x="63" y="445"/>
                      <a:pt x="63" y="445"/>
                    </a:cubicBezTo>
                    <a:cubicBezTo>
                      <a:pt x="63" y="445"/>
                      <a:pt x="62" y="446"/>
                      <a:pt x="62" y="446"/>
                    </a:cubicBezTo>
                    <a:cubicBezTo>
                      <a:pt x="62" y="446"/>
                      <a:pt x="62" y="446"/>
                      <a:pt x="62" y="447"/>
                    </a:cubicBezTo>
                    <a:cubicBezTo>
                      <a:pt x="63" y="447"/>
                      <a:pt x="63" y="447"/>
                      <a:pt x="63" y="447"/>
                    </a:cubicBezTo>
                    <a:cubicBezTo>
                      <a:pt x="64" y="447"/>
                      <a:pt x="64" y="448"/>
                      <a:pt x="64" y="448"/>
                    </a:cubicBezTo>
                    <a:cubicBezTo>
                      <a:pt x="64" y="449"/>
                      <a:pt x="65" y="450"/>
                      <a:pt x="66" y="451"/>
                    </a:cubicBezTo>
                    <a:cubicBezTo>
                      <a:pt x="66" y="452"/>
                      <a:pt x="66" y="452"/>
                      <a:pt x="67" y="453"/>
                    </a:cubicBezTo>
                    <a:cubicBezTo>
                      <a:pt x="68" y="453"/>
                      <a:pt x="69" y="453"/>
                      <a:pt x="69" y="453"/>
                    </a:cubicBezTo>
                    <a:cubicBezTo>
                      <a:pt x="69" y="453"/>
                      <a:pt x="70" y="453"/>
                      <a:pt x="70" y="453"/>
                    </a:cubicBezTo>
                    <a:cubicBezTo>
                      <a:pt x="70" y="452"/>
                      <a:pt x="70" y="452"/>
                      <a:pt x="70" y="452"/>
                    </a:cubicBezTo>
                    <a:cubicBezTo>
                      <a:pt x="71" y="452"/>
                      <a:pt x="71" y="452"/>
                      <a:pt x="71" y="452"/>
                    </a:cubicBezTo>
                    <a:cubicBezTo>
                      <a:pt x="71" y="453"/>
                      <a:pt x="72" y="453"/>
                      <a:pt x="72" y="453"/>
                    </a:cubicBezTo>
                    <a:cubicBezTo>
                      <a:pt x="72" y="453"/>
                      <a:pt x="72" y="454"/>
                      <a:pt x="72" y="454"/>
                    </a:cubicBezTo>
                    <a:cubicBezTo>
                      <a:pt x="72" y="454"/>
                      <a:pt x="72" y="454"/>
                      <a:pt x="72" y="455"/>
                    </a:cubicBezTo>
                    <a:cubicBezTo>
                      <a:pt x="72" y="455"/>
                      <a:pt x="73" y="456"/>
                      <a:pt x="73" y="457"/>
                    </a:cubicBezTo>
                    <a:cubicBezTo>
                      <a:pt x="73" y="457"/>
                      <a:pt x="73" y="458"/>
                      <a:pt x="72" y="459"/>
                    </a:cubicBezTo>
                    <a:cubicBezTo>
                      <a:pt x="72" y="460"/>
                      <a:pt x="71" y="460"/>
                      <a:pt x="70" y="460"/>
                    </a:cubicBezTo>
                    <a:cubicBezTo>
                      <a:pt x="69" y="460"/>
                      <a:pt x="70" y="461"/>
                      <a:pt x="69" y="461"/>
                    </a:cubicBezTo>
                    <a:cubicBezTo>
                      <a:pt x="68" y="462"/>
                      <a:pt x="67" y="461"/>
                      <a:pt x="67" y="461"/>
                    </a:cubicBezTo>
                    <a:cubicBezTo>
                      <a:pt x="67" y="460"/>
                      <a:pt x="66" y="460"/>
                      <a:pt x="65" y="460"/>
                    </a:cubicBezTo>
                    <a:cubicBezTo>
                      <a:pt x="65" y="460"/>
                      <a:pt x="65" y="460"/>
                      <a:pt x="65" y="460"/>
                    </a:cubicBezTo>
                    <a:cubicBezTo>
                      <a:pt x="65" y="460"/>
                      <a:pt x="65" y="460"/>
                      <a:pt x="65" y="460"/>
                    </a:cubicBezTo>
                    <a:cubicBezTo>
                      <a:pt x="65" y="460"/>
                      <a:pt x="65" y="460"/>
                      <a:pt x="64" y="460"/>
                    </a:cubicBezTo>
                    <a:cubicBezTo>
                      <a:pt x="64" y="459"/>
                      <a:pt x="64" y="460"/>
                      <a:pt x="63" y="460"/>
                    </a:cubicBezTo>
                    <a:cubicBezTo>
                      <a:pt x="63" y="459"/>
                      <a:pt x="63" y="459"/>
                      <a:pt x="62" y="459"/>
                    </a:cubicBezTo>
                    <a:cubicBezTo>
                      <a:pt x="62" y="459"/>
                      <a:pt x="60" y="458"/>
                      <a:pt x="61" y="458"/>
                    </a:cubicBezTo>
                    <a:cubicBezTo>
                      <a:pt x="61" y="457"/>
                      <a:pt x="60" y="457"/>
                      <a:pt x="60" y="457"/>
                    </a:cubicBezTo>
                    <a:cubicBezTo>
                      <a:pt x="60" y="457"/>
                      <a:pt x="60" y="457"/>
                      <a:pt x="60" y="456"/>
                    </a:cubicBezTo>
                    <a:cubicBezTo>
                      <a:pt x="60" y="456"/>
                      <a:pt x="60" y="456"/>
                      <a:pt x="60" y="456"/>
                    </a:cubicBezTo>
                    <a:cubicBezTo>
                      <a:pt x="60" y="455"/>
                      <a:pt x="60" y="455"/>
                      <a:pt x="59" y="455"/>
                    </a:cubicBezTo>
                    <a:cubicBezTo>
                      <a:pt x="59" y="455"/>
                      <a:pt x="59" y="455"/>
                      <a:pt x="59" y="455"/>
                    </a:cubicBezTo>
                    <a:cubicBezTo>
                      <a:pt x="59" y="455"/>
                      <a:pt x="59" y="455"/>
                      <a:pt x="59" y="455"/>
                    </a:cubicBezTo>
                    <a:cubicBezTo>
                      <a:pt x="59" y="456"/>
                      <a:pt x="59" y="455"/>
                      <a:pt x="58" y="455"/>
                    </a:cubicBezTo>
                    <a:cubicBezTo>
                      <a:pt x="58" y="455"/>
                      <a:pt x="58" y="454"/>
                      <a:pt x="58" y="454"/>
                    </a:cubicBezTo>
                    <a:cubicBezTo>
                      <a:pt x="58" y="453"/>
                      <a:pt x="57" y="452"/>
                      <a:pt x="56" y="452"/>
                    </a:cubicBezTo>
                    <a:cubicBezTo>
                      <a:pt x="56" y="453"/>
                      <a:pt x="56" y="453"/>
                      <a:pt x="56" y="453"/>
                    </a:cubicBezTo>
                    <a:cubicBezTo>
                      <a:pt x="56" y="453"/>
                      <a:pt x="55" y="453"/>
                      <a:pt x="55" y="453"/>
                    </a:cubicBezTo>
                    <a:cubicBezTo>
                      <a:pt x="55" y="453"/>
                      <a:pt x="55" y="454"/>
                      <a:pt x="54" y="453"/>
                    </a:cubicBezTo>
                    <a:cubicBezTo>
                      <a:pt x="54" y="453"/>
                      <a:pt x="53" y="453"/>
                      <a:pt x="53" y="452"/>
                    </a:cubicBezTo>
                    <a:cubicBezTo>
                      <a:pt x="53" y="452"/>
                      <a:pt x="53" y="452"/>
                      <a:pt x="52" y="452"/>
                    </a:cubicBezTo>
                    <a:cubicBezTo>
                      <a:pt x="52" y="452"/>
                      <a:pt x="52" y="452"/>
                      <a:pt x="52" y="451"/>
                    </a:cubicBezTo>
                    <a:cubicBezTo>
                      <a:pt x="52" y="451"/>
                      <a:pt x="52" y="451"/>
                      <a:pt x="51" y="450"/>
                    </a:cubicBezTo>
                    <a:cubicBezTo>
                      <a:pt x="51" y="450"/>
                      <a:pt x="51" y="450"/>
                      <a:pt x="51" y="450"/>
                    </a:cubicBezTo>
                    <a:cubicBezTo>
                      <a:pt x="50" y="450"/>
                      <a:pt x="51" y="450"/>
                      <a:pt x="51" y="450"/>
                    </a:cubicBezTo>
                    <a:cubicBezTo>
                      <a:pt x="51" y="449"/>
                      <a:pt x="52" y="449"/>
                      <a:pt x="51" y="448"/>
                    </a:cubicBezTo>
                    <a:cubicBezTo>
                      <a:pt x="51" y="448"/>
                      <a:pt x="51" y="448"/>
                      <a:pt x="51" y="448"/>
                    </a:cubicBezTo>
                    <a:cubicBezTo>
                      <a:pt x="51" y="448"/>
                      <a:pt x="51" y="447"/>
                      <a:pt x="51" y="447"/>
                    </a:cubicBezTo>
                    <a:cubicBezTo>
                      <a:pt x="51" y="447"/>
                      <a:pt x="50" y="447"/>
                      <a:pt x="51" y="446"/>
                    </a:cubicBezTo>
                    <a:cubicBezTo>
                      <a:pt x="51" y="446"/>
                      <a:pt x="52" y="445"/>
                      <a:pt x="51" y="445"/>
                    </a:cubicBezTo>
                    <a:cubicBezTo>
                      <a:pt x="51" y="444"/>
                      <a:pt x="51" y="444"/>
                      <a:pt x="51" y="444"/>
                    </a:cubicBezTo>
                    <a:cubicBezTo>
                      <a:pt x="51" y="444"/>
                      <a:pt x="50" y="443"/>
                      <a:pt x="50" y="443"/>
                    </a:cubicBezTo>
                    <a:cubicBezTo>
                      <a:pt x="50" y="443"/>
                      <a:pt x="51" y="443"/>
                      <a:pt x="51" y="442"/>
                    </a:cubicBezTo>
                    <a:cubicBezTo>
                      <a:pt x="51" y="442"/>
                      <a:pt x="50" y="442"/>
                      <a:pt x="50" y="442"/>
                    </a:cubicBezTo>
                    <a:cubicBezTo>
                      <a:pt x="50" y="442"/>
                      <a:pt x="50" y="441"/>
                      <a:pt x="50" y="441"/>
                    </a:cubicBezTo>
                    <a:cubicBezTo>
                      <a:pt x="50" y="441"/>
                      <a:pt x="50" y="441"/>
                      <a:pt x="50" y="441"/>
                    </a:cubicBezTo>
                    <a:cubicBezTo>
                      <a:pt x="49" y="441"/>
                      <a:pt x="50" y="440"/>
                      <a:pt x="50" y="440"/>
                    </a:cubicBezTo>
                    <a:cubicBezTo>
                      <a:pt x="50" y="439"/>
                      <a:pt x="50" y="439"/>
                      <a:pt x="49" y="439"/>
                    </a:cubicBezTo>
                    <a:cubicBezTo>
                      <a:pt x="49" y="438"/>
                      <a:pt x="49" y="438"/>
                      <a:pt x="48" y="438"/>
                    </a:cubicBezTo>
                    <a:cubicBezTo>
                      <a:pt x="48" y="437"/>
                      <a:pt x="48" y="437"/>
                      <a:pt x="48" y="437"/>
                    </a:cubicBezTo>
                    <a:cubicBezTo>
                      <a:pt x="48" y="437"/>
                      <a:pt x="47" y="437"/>
                      <a:pt x="47" y="437"/>
                    </a:cubicBezTo>
                    <a:cubicBezTo>
                      <a:pt x="48" y="436"/>
                      <a:pt x="48" y="436"/>
                      <a:pt x="49" y="436"/>
                    </a:cubicBezTo>
                    <a:cubicBezTo>
                      <a:pt x="49" y="435"/>
                      <a:pt x="49" y="436"/>
                      <a:pt x="50" y="436"/>
                    </a:cubicBezTo>
                    <a:cubicBezTo>
                      <a:pt x="50" y="435"/>
                      <a:pt x="50" y="435"/>
                      <a:pt x="50" y="435"/>
                    </a:cubicBezTo>
                    <a:cubicBezTo>
                      <a:pt x="50" y="435"/>
                      <a:pt x="50" y="434"/>
                      <a:pt x="50" y="434"/>
                    </a:cubicBezTo>
                    <a:cubicBezTo>
                      <a:pt x="51" y="434"/>
                      <a:pt x="50" y="433"/>
                      <a:pt x="50" y="433"/>
                    </a:cubicBezTo>
                    <a:cubicBezTo>
                      <a:pt x="50" y="432"/>
                      <a:pt x="50" y="432"/>
                      <a:pt x="50" y="432"/>
                    </a:cubicBezTo>
                    <a:cubicBezTo>
                      <a:pt x="50" y="432"/>
                      <a:pt x="50" y="431"/>
                      <a:pt x="50" y="432"/>
                    </a:cubicBezTo>
                    <a:cubicBezTo>
                      <a:pt x="50" y="431"/>
                      <a:pt x="50" y="431"/>
                      <a:pt x="50" y="430"/>
                    </a:cubicBezTo>
                    <a:cubicBezTo>
                      <a:pt x="50" y="429"/>
                      <a:pt x="52" y="432"/>
                      <a:pt x="52" y="431"/>
                    </a:cubicBezTo>
                    <a:cubicBezTo>
                      <a:pt x="52" y="431"/>
                      <a:pt x="51" y="431"/>
                      <a:pt x="51" y="431"/>
                    </a:cubicBezTo>
                    <a:cubicBezTo>
                      <a:pt x="51" y="430"/>
                      <a:pt x="51" y="430"/>
                      <a:pt x="51" y="430"/>
                    </a:cubicBezTo>
                    <a:cubicBezTo>
                      <a:pt x="51" y="430"/>
                      <a:pt x="51" y="429"/>
                      <a:pt x="51" y="429"/>
                    </a:cubicBezTo>
                    <a:cubicBezTo>
                      <a:pt x="51" y="429"/>
                      <a:pt x="51" y="429"/>
                      <a:pt x="51" y="428"/>
                    </a:cubicBezTo>
                    <a:cubicBezTo>
                      <a:pt x="51" y="428"/>
                      <a:pt x="50" y="428"/>
                      <a:pt x="50" y="427"/>
                    </a:cubicBezTo>
                    <a:cubicBezTo>
                      <a:pt x="50" y="427"/>
                      <a:pt x="50" y="427"/>
                      <a:pt x="50" y="427"/>
                    </a:cubicBezTo>
                    <a:cubicBezTo>
                      <a:pt x="50" y="426"/>
                      <a:pt x="50" y="426"/>
                      <a:pt x="49" y="426"/>
                    </a:cubicBezTo>
                    <a:cubicBezTo>
                      <a:pt x="49" y="425"/>
                      <a:pt x="49" y="425"/>
                      <a:pt x="48" y="424"/>
                    </a:cubicBezTo>
                    <a:cubicBezTo>
                      <a:pt x="48" y="424"/>
                      <a:pt x="47" y="424"/>
                      <a:pt x="46" y="423"/>
                    </a:cubicBezTo>
                    <a:cubicBezTo>
                      <a:pt x="46" y="423"/>
                      <a:pt x="46" y="423"/>
                      <a:pt x="46" y="423"/>
                    </a:cubicBezTo>
                    <a:cubicBezTo>
                      <a:pt x="46" y="423"/>
                      <a:pt x="45" y="423"/>
                      <a:pt x="45" y="423"/>
                    </a:cubicBezTo>
                    <a:cubicBezTo>
                      <a:pt x="45" y="423"/>
                      <a:pt x="45" y="423"/>
                      <a:pt x="45" y="423"/>
                    </a:cubicBezTo>
                    <a:cubicBezTo>
                      <a:pt x="45" y="423"/>
                      <a:pt x="45" y="423"/>
                      <a:pt x="44" y="423"/>
                    </a:cubicBezTo>
                    <a:cubicBezTo>
                      <a:pt x="44" y="422"/>
                      <a:pt x="44" y="422"/>
                      <a:pt x="44" y="422"/>
                    </a:cubicBezTo>
                    <a:cubicBezTo>
                      <a:pt x="44" y="422"/>
                      <a:pt x="43" y="422"/>
                      <a:pt x="43" y="422"/>
                    </a:cubicBezTo>
                    <a:cubicBezTo>
                      <a:pt x="42" y="421"/>
                      <a:pt x="41" y="421"/>
                      <a:pt x="41" y="421"/>
                    </a:cubicBezTo>
                    <a:cubicBezTo>
                      <a:pt x="41" y="420"/>
                      <a:pt x="42" y="421"/>
                      <a:pt x="43" y="420"/>
                    </a:cubicBezTo>
                    <a:cubicBezTo>
                      <a:pt x="43" y="420"/>
                      <a:pt x="42" y="420"/>
                      <a:pt x="42" y="420"/>
                    </a:cubicBezTo>
                    <a:cubicBezTo>
                      <a:pt x="42" y="420"/>
                      <a:pt x="43" y="420"/>
                      <a:pt x="43" y="420"/>
                    </a:cubicBezTo>
                    <a:cubicBezTo>
                      <a:pt x="43" y="419"/>
                      <a:pt x="43" y="419"/>
                      <a:pt x="43" y="419"/>
                    </a:cubicBezTo>
                    <a:cubicBezTo>
                      <a:pt x="43" y="419"/>
                      <a:pt x="43" y="418"/>
                      <a:pt x="43" y="418"/>
                    </a:cubicBezTo>
                    <a:cubicBezTo>
                      <a:pt x="43" y="418"/>
                      <a:pt x="43" y="419"/>
                      <a:pt x="42" y="419"/>
                    </a:cubicBezTo>
                    <a:cubicBezTo>
                      <a:pt x="42" y="419"/>
                      <a:pt x="41" y="419"/>
                      <a:pt x="41" y="418"/>
                    </a:cubicBezTo>
                    <a:cubicBezTo>
                      <a:pt x="41" y="418"/>
                      <a:pt x="40" y="418"/>
                      <a:pt x="40" y="418"/>
                    </a:cubicBezTo>
                    <a:cubicBezTo>
                      <a:pt x="39" y="418"/>
                      <a:pt x="39" y="418"/>
                      <a:pt x="38" y="418"/>
                    </a:cubicBezTo>
                    <a:cubicBezTo>
                      <a:pt x="39" y="417"/>
                      <a:pt x="40" y="417"/>
                      <a:pt x="40" y="417"/>
                    </a:cubicBezTo>
                    <a:cubicBezTo>
                      <a:pt x="41" y="417"/>
                      <a:pt x="42" y="418"/>
                      <a:pt x="42" y="417"/>
                    </a:cubicBezTo>
                    <a:cubicBezTo>
                      <a:pt x="42" y="417"/>
                      <a:pt x="40" y="417"/>
                      <a:pt x="40" y="417"/>
                    </a:cubicBezTo>
                    <a:cubicBezTo>
                      <a:pt x="39" y="417"/>
                      <a:pt x="38" y="418"/>
                      <a:pt x="38" y="417"/>
                    </a:cubicBezTo>
                    <a:cubicBezTo>
                      <a:pt x="38" y="417"/>
                      <a:pt x="38" y="417"/>
                      <a:pt x="39" y="417"/>
                    </a:cubicBezTo>
                    <a:cubicBezTo>
                      <a:pt x="39" y="416"/>
                      <a:pt x="39" y="416"/>
                      <a:pt x="39" y="416"/>
                    </a:cubicBezTo>
                    <a:cubicBezTo>
                      <a:pt x="40" y="415"/>
                      <a:pt x="40" y="416"/>
                      <a:pt x="41" y="416"/>
                    </a:cubicBezTo>
                    <a:cubicBezTo>
                      <a:pt x="41" y="416"/>
                      <a:pt x="40" y="415"/>
                      <a:pt x="40" y="415"/>
                    </a:cubicBezTo>
                    <a:cubicBezTo>
                      <a:pt x="39" y="415"/>
                      <a:pt x="39" y="415"/>
                      <a:pt x="38" y="415"/>
                    </a:cubicBezTo>
                    <a:cubicBezTo>
                      <a:pt x="38" y="415"/>
                      <a:pt x="38" y="415"/>
                      <a:pt x="37" y="415"/>
                    </a:cubicBezTo>
                    <a:cubicBezTo>
                      <a:pt x="37" y="414"/>
                      <a:pt x="38" y="415"/>
                      <a:pt x="38" y="414"/>
                    </a:cubicBezTo>
                    <a:cubicBezTo>
                      <a:pt x="38" y="414"/>
                      <a:pt x="38" y="414"/>
                      <a:pt x="37" y="413"/>
                    </a:cubicBezTo>
                    <a:cubicBezTo>
                      <a:pt x="36" y="413"/>
                      <a:pt x="36" y="412"/>
                      <a:pt x="34" y="412"/>
                    </a:cubicBezTo>
                    <a:cubicBezTo>
                      <a:pt x="35" y="411"/>
                      <a:pt x="35" y="411"/>
                      <a:pt x="35" y="411"/>
                    </a:cubicBezTo>
                    <a:cubicBezTo>
                      <a:pt x="35" y="411"/>
                      <a:pt x="36" y="410"/>
                      <a:pt x="35" y="409"/>
                    </a:cubicBezTo>
                    <a:cubicBezTo>
                      <a:pt x="35" y="409"/>
                      <a:pt x="34" y="409"/>
                      <a:pt x="34" y="409"/>
                    </a:cubicBezTo>
                    <a:cubicBezTo>
                      <a:pt x="34" y="409"/>
                      <a:pt x="34" y="408"/>
                      <a:pt x="34" y="408"/>
                    </a:cubicBezTo>
                    <a:cubicBezTo>
                      <a:pt x="33" y="408"/>
                      <a:pt x="33" y="408"/>
                      <a:pt x="32" y="408"/>
                    </a:cubicBezTo>
                    <a:cubicBezTo>
                      <a:pt x="32" y="408"/>
                      <a:pt x="31" y="408"/>
                      <a:pt x="31" y="407"/>
                    </a:cubicBezTo>
                    <a:cubicBezTo>
                      <a:pt x="31" y="407"/>
                      <a:pt x="32" y="407"/>
                      <a:pt x="33" y="407"/>
                    </a:cubicBezTo>
                    <a:cubicBezTo>
                      <a:pt x="34" y="407"/>
                      <a:pt x="34" y="407"/>
                      <a:pt x="35" y="407"/>
                    </a:cubicBezTo>
                    <a:cubicBezTo>
                      <a:pt x="35" y="407"/>
                      <a:pt x="36" y="408"/>
                      <a:pt x="36" y="408"/>
                    </a:cubicBezTo>
                    <a:cubicBezTo>
                      <a:pt x="37" y="408"/>
                      <a:pt x="38" y="408"/>
                      <a:pt x="38" y="408"/>
                    </a:cubicBezTo>
                    <a:cubicBezTo>
                      <a:pt x="39" y="408"/>
                      <a:pt x="37" y="409"/>
                      <a:pt x="37" y="409"/>
                    </a:cubicBezTo>
                    <a:cubicBezTo>
                      <a:pt x="37" y="411"/>
                      <a:pt x="39" y="412"/>
                      <a:pt x="40" y="412"/>
                    </a:cubicBezTo>
                    <a:cubicBezTo>
                      <a:pt x="40" y="413"/>
                      <a:pt x="42" y="415"/>
                      <a:pt x="42" y="414"/>
                    </a:cubicBezTo>
                    <a:cubicBezTo>
                      <a:pt x="43" y="414"/>
                      <a:pt x="42" y="413"/>
                      <a:pt x="43" y="413"/>
                    </a:cubicBezTo>
                    <a:cubicBezTo>
                      <a:pt x="43" y="413"/>
                      <a:pt x="44" y="414"/>
                      <a:pt x="44" y="414"/>
                    </a:cubicBezTo>
                    <a:cubicBezTo>
                      <a:pt x="44" y="414"/>
                      <a:pt x="44" y="414"/>
                      <a:pt x="44" y="415"/>
                    </a:cubicBezTo>
                    <a:cubicBezTo>
                      <a:pt x="45" y="415"/>
                      <a:pt x="45" y="415"/>
                      <a:pt x="46" y="415"/>
                    </a:cubicBezTo>
                    <a:cubicBezTo>
                      <a:pt x="46" y="415"/>
                      <a:pt x="46" y="414"/>
                      <a:pt x="46" y="414"/>
                    </a:cubicBezTo>
                    <a:cubicBezTo>
                      <a:pt x="46" y="413"/>
                      <a:pt x="46" y="414"/>
                      <a:pt x="46" y="414"/>
                    </a:cubicBezTo>
                    <a:cubicBezTo>
                      <a:pt x="46" y="415"/>
                      <a:pt x="46" y="415"/>
                      <a:pt x="47" y="415"/>
                    </a:cubicBezTo>
                    <a:cubicBezTo>
                      <a:pt x="47" y="415"/>
                      <a:pt x="48" y="415"/>
                      <a:pt x="49" y="416"/>
                    </a:cubicBezTo>
                    <a:cubicBezTo>
                      <a:pt x="49" y="416"/>
                      <a:pt x="48" y="416"/>
                      <a:pt x="48" y="416"/>
                    </a:cubicBezTo>
                    <a:cubicBezTo>
                      <a:pt x="48" y="416"/>
                      <a:pt x="48" y="417"/>
                      <a:pt x="48" y="418"/>
                    </a:cubicBezTo>
                    <a:cubicBezTo>
                      <a:pt x="49" y="418"/>
                      <a:pt x="50" y="417"/>
                      <a:pt x="50" y="417"/>
                    </a:cubicBezTo>
                    <a:cubicBezTo>
                      <a:pt x="51" y="416"/>
                      <a:pt x="52" y="417"/>
                      <a:pt x="53" y="418"/>
                    </a:cubicBezTo>
                    <a:cubicBezTo>
                      <a:pt x="54" y="419"/>
                      <a:pt x="55" y="420"/>
                      <a:pt x="56" y="420"/>
                    </a:cubicBezTo>
                    <a:cubicBezTo>
                      <a:pt x="58" y="421"/>
                      <a:pt x="60" y="422"/>
                      <a:pt x="62" y="422"/>
                    </a:cubicBezTo>
                    <a:cubicBezTo>
                      <a:pt x="64" y="422"/>
                      <a:pt x="67" y="422"/>
                      <a:pt x="68" y="423"/>
                    </a:cubicBezTo>
                    <a:cubicBezTo>
                      <a:pt x="69" y="424"/>
                      <a:pt x="70" y="425"/>
                      <a:pt x="71" y="425"/>
                    </a:cubicBezTo>
                    <a:cubicBezTo>
                      <a:pt x="72" y="425"/>
                      <a:pt x="73" y="425"/>
                      <a:pt x="74" y="426"/>
                    </a:cubicBezTo>
                    <a:cubicBezTo>
                      <a:pt x="76" y="426"/>
                      <a:pt x="77" y="425"/>
                      <a:pt x="78" y="425"/>
                    </a:cubicBezTo>
                    <a:cubicBezTo>
                      <a:pt x="79" y="425"/>
                      <a:pt x="80" y="425"/>
                      <a:pt x="81" y="424"/>
                    </a:cubicBezTo>
                    <a:cubicBezTo>
                      <a:pt x="82" y="424"/>
                      <a:pt x="82" y="424"/>
                      <a:pt x="83" y="423"/>
                    </a:cubicBezTo>
                    <a:cubicBezTo>
                      <a:pt x="84" y="423"/>
                      <a:pt x="85" y="423"/>
                      <a:pt x="86" y="422"/>
                    </a:cubicBezTo>
                    <a:cubicBezTo>
                      <a:pt x="86" y="422"/>
                      <a:pt x="87" y="421"/>
                      <a:pt x="88" y="420"/>
                    </a:cubicBezTo>
                    <a:cubicBezTo>
                      <a:pt x="88" y="420"/>
                      <a:pt x="88" y="420"/>
                      <a:pt x="89" y="420"/>
                    </a:cubicBezTo>
                    <a:cubicBezTo>
                      <a:pt x="89" y="420"/>
                      <a:pt x="89" y="419"/>
                      <a:pt x="90" y="419"/>
                    </a:cubicBezTo>
                    <a:cubicBezTo>
                      <a:pt x="90" y="419"/>
                      <a:pt x="90" y="418"/>
                      <a:pt x="90" y="418"/>
                    </a:cubicBezTo>
                    <a:cubicBezTo>
                      <a:pt x="90" y="418"/>
                      <a:pt x="90" y="418"/>
                      <a:pt x="91" y="417"/>
                    </a:cubicBezTo>
                    <a:cubicBezTo>
                      <a:pt x="91" y="417"/>
                      <a:pt x="91" y="417"/>
                      <a:pt x="91" y="416"/>
                    </a:cubicBezTo>
                    <a:cubicBezTo>
                      <a:pt x="91" y="416"/>
                      <a:pt x="92" y="416"/>
                      <a:pt x="92" y="415"/>
                    </a:cubicBezTo>
                    <a:cubicBezTo>
                      <a:pt x="93" y="414"/>
                      <a:pt x="93" y="414"/>
                      <a:pt x="94" y="413"/>
                    </a:cubicBezTo>
                    <a:cubicBezTo>
                      <a:pt x="94" y="412"/>
                      <a:pt x="94" y="411"/>
                      <a:pt x="94" y="411"/>
                    </a:cubicBezTo>
                    <a:cubicBezTo>
                      <a:pt x="94" y="410"/>
                      <a:pt x="94" y="410"/>
                      <a:pt x="94" y="410"/>
                    </a:cubicBezTo>
                    <a:cubicBezTo>
                      <a:pt x="95" y="410"/>
                      <a:pt x="95" y="408"/>
                      <a:pt x="95" y="408"/>
                    </a:cubicBezTo>
                    <a:cubicBezTo>
                      <a:pt x="95" y="407"/>
                      <a:pt x="95" y="407"/>
                      <a:pt x="95" y="407"/>
                    </a:cubicBezTo>
                    <a:cubicBezTo>
                      <a:pt x="95" y="407"/>
                      <a:pt x="95" y="407"/>
                      <a:pt x="95" y="407"/>
                    </a:cubicBezTo>
                    <a:cubicBezTo>
                      <a:pt x="95" y="406"/>
                      <a:pt x="95" y="406"/>
                      <a:pt x="95" y="406"/>
                    </a:cubicBezTo>
                    <a:cubicBezTo>
                      <a:pt x="94" y="406"/>
                      <a:pt x="94" y="406"/>
                      <a:pt x="94" y="406"/>
                    </a:cubicBezTo>
                    <a:cubicBezTo>
                      <a:pt x="92" y="406"/>
                      <a:pt x="94" y="403"/>
                      <a:pt x="93" y="402"/>
                    </a:cubicBezTo>
                    <a:cubicBezTo>
                      <a:pt x="93" y="402"/>
                      <a:pt x="93" y="402"/>
                      <a:pt x="92" y="401"/>
                    </a:cubicBezTo>
                    <a:cubicBezTo>
                      <a:pt x="92" y="401"/>
                      <a:pt x="92" y="400"/>
                      <a:pt x="92" y="400"/>
                    </a:cubicBezTo>
                    <a:cubicBezTo>
                      <a:pt x="92" y="400"/>
                      <a:pt x="93" y="400"/>
                      <a:pt x="93" y="399"/>
                    </a:cubicBezTo>
                    <a:cubicBezTo>
                      <a:pt x="93" y="399"/>
                      <a:pt x="93" y="397"/>
                      <a:pt x="92" y="397"/>
                    </a:cubicBezTo>
                    <a:cubicBezTo>
                      <a:pt x="92" y="397"/>
                      <a:pt x="92" y="397"/>
                      <a:pt x="91" y="397"/>
                    </a:cubicBezTo>
                    <a:cubicBezTo>
                      <a:pt x="90" y="397"/>
                      <a:pt x="91" y="395"/>
                      <a:pt x="90" y="395"/>
                    </a:cubicBezTo>
                    <a:cubicBezTo>
                      <a:pt x="89" y="396"/>
                      <a:pt x="90" y="396"/>
                      <a:pt x="89" y="397"/>
                    </a:cubicBezTo>
                    <a:cubicBezTo>
                      <a:pt x="89" y="397"/>
                      <a:pt x="88" y="396"/>
                      <a:pt x="88" y="396"/>
                    </a:cubicBezTo>
                    <a:cubicBezTo>
                      <a:pt x="88" y="395"/>
                      <a:pt x="89" y="395"/>
                      <a:pt x="89" y="395"/>
                    </a:cubicBezTo>
                    <a:cubicBezTo>
                      <a:pt x="89" y="394"/>
                      <a:pt x="87" y="393"/>
                      <a:pt x="87" y="393"/>
                    </a:cubicBezTo>
                    <a:cubicBezTo>
                      <a:pt x="86" y="392"/>
                      <a:pt x="86" y="392"/>
                      <a:pt x="86" y="391"/>
                    </a:cubicBezTo>
                    <a:cubicBezTo>
                      <a:pt x="85" y="391"/>
                      <a:pt x="85" y="390"/>
                      <a:pt x="85" y="389"/>
                    </a:cubicBezTo>
                    <a:cubicBezTo>
                      <a:pt x="84" y="389"/>
                      <a:pt x="84" y="389"/>
                      <a:pt x="84" y="390"/>
                    </a:cubicBezTo>
                    <a:cubicBezTo>
                      <a:pt x="84" y="390"/>
                      <a:pt x="84" y="390"/>
                      <a:pt x="85" y="390"/>
                    </a:cubicBezTo>
                    <a:cubicBezTo>
                      <a:pt x="85" y="391"/>
                      <a:pt x="85" y="391"/>
                      <a:pt x="85" y="392"/>
                    </a:cubicBezTo>
                    <a:cubicBezTo>
                      <a:pt x="84" y="391"/>
                      <a:pt x="83" y="391"/>
                      <a:pt x="82" y="390"/>
                    </a:cubicBezTo>
                    <a:cubicBezTo>
                      <a:pt x="82" y="390"/>
                      <a:pt x="81" y="389"/>
                      <a:pt x="81" y="389"/>
                    </a:cubicBezTo>
                    <a:cubicBezTo>
                      <a:pt x="80" y="389"/>
                      <a:pt x="80" y="388"/>
                      <a:pt x="79" y="388"/>
                    </a:cubicBezTo>
                    <a:cubicBezTo>
                      <a:pt x="79" y="388"/>
                      <a:pt x="79" y="388"/>
                      <a:pt x="79" y="388"/>
                    </a:cubicBezTo>
                    <a:cubicBezTo>
                      <a:pt x="79" y="387"/>
                      <a:pt x="79" y="387"/>
                      <a:pt x="79" y="387"/>
                    </a:cubicBezTo>
                    <a:cubicBezTo>
                      <a:pt x="78" y="387"/>
                      <a:pt x="78" y="387"/>
                      <a:pt x="78" y="386"/>
                    </a:cubicBezTo>
                    <a:cubicBezTo>
                      <a:pt x="78" y="386"/>
                      <a:pt x="78" y="386"/>
                      <a:pt x="77" y="386"/>
                    </a:cubicBezTo>
                    <a:cubicBezTo>
                      <a:pt x="77" y="386"/>
                      <a:pt x="77" y="385"/>
                      <a:pt x="77" y="385"/>
                    </a:cubicBezTo>
                    <a:cubicBezTo>
                      <a:pt x="77" y="385"/>
                      <a:pt x="76" y="385"/>
                      <a:pt x="76" y="386"/>
                    </a:cubicBezTo>
                    <a:cubicBezTo>
                      <a:pt x="77" y="386"/>
                      <a:pt x="77" y="386"/>
                      <a:pt x="77" y="387"/>
                    </a:cubicBezTo>
                    <a:cubicBezTo>
                      <a:pt x="77" y="387"/>
                      <a:pt x="76" y="386"/>
                      <a:pt x="76" y="386"/>
                    </a:cubicBezTo>
                    <a:cubicBezTo>
                      <a:pt x="75" y="386"/>
                      <a:pt x="75" y="386"/>
                      <a:pt x="75" y="385"/>
                    </a:cubicBezTo>
                    <a:cubicBezTo>
                      <a:pt x="75" y="385"/>
                      <a:pt x="75" y="385"/>
                      <a:pt x="74" y="384"/>
                    </a:cubicBezTo>
                    <a:cubicBezTo>
                      <a:pt x="74" y="384"/>
                      <a:pt x="74" y="384"/>
                      <a:pt x="74" y="383"/>
                    </a:cubicBezTo>
                    <a:cubicBezTo>
                      <a:pt x="73" y="383"/>
                      <a:pt x="73" y="383"/>
                      <a:pt x="73" y="383"/>
                    </a:cubicBezTo>
                    <a:cubicBezTo>
                      <a:pt x="72" y="382"/>
                      <a:pt x="72" y="382"/>
                      <a:pt x="72" y="381"/>
                    </a:cubicBezTo>
                    <a:cubicBezTo>
                      <a:pt x="71" y="381"/>
                      <a:pt x="71" y="379"/>
                      <a:pt x="70" y="379"/>
                    </a:cubicBezTo>
                    <a:cubicBezTo>
                      <a:pt x="69" y="379"/>
                      <a:pt x="68" y="378"/>
                      <a:pt x="67" y="378"/>
                    </a:cubicBezTo>
                    <a:cubicBezTo>
                      <a:pt x="67" y="377"/>
                      <a:pt x="67" y="377"/>
                      <a:pt x="67" y="377"/>
                    </a:cubicBezTo>
                    <a:cubicBezTo>
                      <a:pt x="66" y="376"/>
                      <a:pt x="66" y="376"/>
                      <a:pt x="65" y="375"/>
                    </a:cubicBezTo>
                    <a:cubicBezTo>
                      <a:pt x="65" y="375"/>
                      <a:pt x="65" y="375"/>
                      <a:pt x="64" y="375"/>
                    </a:cubicBezTo>
                    <a:cubicBezTo>
                      <a:pt x="64" y="374"/>
                      <a:pt x="64" y="374"/>
                      <a:pt x="63" y="374"/>
                    </a:cubicBezTo>
                    <a:cubicBezTo>
                      <a:pt x="62" y="373"/>
                      <a:pt x="61" y="373"/>
                      <a:pt x="61" y="372"/>
                    </a:cubicBezTo>
                    <a:cubicBezTo>
                      <a:pt x="61" y="372"/>
                      <a:pt x="61" y="372"/>
                      <a:pt x="60" y="372"/>
                    </a:cubicBezTo>
                    <a:cubicBezTo>
                      <a:pt x="60" y="371"/>
                      <a:pt x="60" y="371"/>
                      <a:pt x="59" y="371"/>
                    </a:cubicBezTo>
                    <a:cubicBezTo>
                      <a:pt x="59" y="371"/>
                      <a:pt x="59" y="370"/>
                      <a:pt x="58" y="370"/>
                    </a:cubicBezTo>
                    <a:cubicBezTo>
                      <a:pt x="57" y="370"/>
                      <a:pt x="56" y="370"/>
                      <a:pt x="55" y="369"/>
                    </a:cubicBezTo>
                    <a:cubicBezTo>
                      <a:pt x="55" y="369"/>
                      <a:pt x="54" y="368"/>
                      <a:pt x="53" y="369"/>
                    </a:cubicBezTo>
                    <a:cubicBezTo>
                      <a:pt x="53" y="369"/>
                      <a:pt x="54" y="370"/>
                      <a:pt x="53" y="370"/>
                    </a:cubicBezTo>
                    <a:cubicBezTo>
                      <a:pt x="53" y="370"/>
                      <a:pt x="53" y="370"/>
                      <a:pt x="53" y="370"/>
                    </a:cubicBezTo>
                    <a:cubicBezTo>
                      <a:pt x="52" y="370"/>
                      <a:pt x="52" y="370"/>
                      <a:pt x="52" y="370"/>
                    </a:cubicBezTo>
                    <a:cubicBezTo>
                      <a:pt x="52" y="370"/>
                      <a:pt x="52" y="370"/>
                      <a:pt x="51" y="369"/>
                    </a:cubicBezTo>
                    <a:cubicBezTo>
                      <a:pt x="51" y="369"/>
                      <a:pt x="51" y="369"/>
                      <a:pt x="51" y="369"/>
                    </a:cubicBezTo>
                    <a:cubicBezTo>
                      <a:pt x="50" y="369"/>
                      <a:pt x="50" y="369"/>
                      <a:pt x="49" y="369"/>
                    </a:cubicBezTo>
                    <a:cubicBezTo>
                      <a:pt x="49" y="368"/>
                      <a:pt x="48" y="368"/>
                      <a:pt x="48" y="368"/>
                    </a:cubicBezTo>
                    <a:cubicBezTo>
                      <a:pt x="48" y="368"/>
                      <a:pt x="48" y="368"/>
                      <a:pt x="47" y="368"/>
                    </a:cubicBezTo>
                    <a:cubicBezTo>
                      <a:pt x="47" y="368"/>
                      <a:pt x="46" y="368"/>
                      <a:pt x="45" y="368"/>
                    </a:cubicBezTo>
                    <a:cubicBezTo>
                      <a:pt x="45" y="368"/>
                      <a:pt x="45" y="367"/>
                      <a:pt x="45" y="367"/>
                    </a:cubicBezTo>
                    <a:cubicBezTo>
                      <a:pt x="44" y="367"/>
                      <a:pt x="44" y="368"/>
                      <a:pt x="44" y="368"/>
                    </a:cubicBezTo>
                    <a:cubicBezTo>
                      <a:pt x="44" y="368"/>
                      <a:pt x="44" y="368"/>
                      <a:pt x="43" y="368"/>
                    </a:cubicBezTo>
                    <a:cubicBezTo>
                      <a:pt x="43" y="367"/>
                      <a:pt x="43" y="367"/>
                      <a:pt x="43" y="367"/>
                    </a:cubicBezTo>
                    <a:cubicBezTo>
                      <a:pt x="42" y="368"/>
                      <a:pt x="43" y="369"/>
                      <a:pt x="43" y="369"/>
                    </a:cubicBezTo>
                    <a:cubicBezTo>
                      <a:pt x="43" y="370"/>
                      <a:pt x="42" y="371"/>
                      <a:pt x="42" y="371"/>
                    </a:cubicBezTo>
                    <a:cubicBezTo>
                      <a:pt x="42" y="372"/>
                      <a:pt x="41" y="372"/>
                      <a:pt x="40" y="372"/>
                    </a:cubicBezTo>
                    <a:cubicBezTo>
                      <a:pt x="40" y="373"/>
                      <a:pt x="39" y="372"/>
                      <a:pt x="39" y="373"/>
                    </a:cubicBezTo>
                    <a:cubicBezTo>
                      <a:pt x="39" y="373"/>
                      <a:pt x="39" y="375"/>
                      <a:pt x="38" y="374"/>
                    </a:cubicBezTo>
                    <a:cubicBezTo>
                      <a:pt x="38" y="373"/>
                      <a:pt x="39" y="372"/>
                      <a:pt x="40" y="371"/>
                    </a:cubicBezTo>
                    <a:cubicBezTo>
                      <a:pt x="41" y="371"/>
                      <a:pt x="41" y="371"/>
                      <a:pt x="42" y="370"/>
                    </a:cubicBezTo>
                    <a:cubicBezTo>
                      <a:pt x="42" y="370"/>
                      <a:pt x="42" y="370"/>
                      <a:pt x="41" y="370"/>
                    </a:cubicBezTo>
                    <a:cubicBezTo>
                      <a:pt x="41" y="370"/>
                      <a:pt x="41" y="370"/>
                      <a:pt x="41" y="369"/>
                    </a:cubicBezTo>
                    <a:cubicBezTo>
                      <a:pt x="41" y="369"/>
                      <a:pt x="41" y="369"/>
                      <a:pt x="41" y="369"/>
                    </a:cubicBezTo>
                    <a:cubicBezTo>
                      <a:pt x="41" y="369"/>
                      <a:pt x="42" y="368"/>
                      <a:pt x="41" y="368"/>
                    </a:cubicBezTo>
                    <a:cubicBezTo>
                      <a:pt x="40" y="368"/>
                      <a:pt x="40" y="368"/>
                      <a:pt x="41" y="368"/>
                    </a:cubicBezTo>
                    <a:cubicBezTo>
                      <a:pt x="41" y="368"/>
                      <a:pt x="42" y="367"/>
                      <a:pt x="42" y="367"/>
                    </a:cubicBezTo>
                    <a:cubicBezTo>
                      <a:pt x="42" y="367"/>
                      <a:pt x="41" y="367"/>
                      <a:pt x="41" y="367"/>
                    </a:cubicBezTo>
                    <a:cubicBezTo>
                      <a:pt x="42" y="366"/>
                      <a:pt x="42" y="366"/>
                      <a:pt x="42" y="366"/>
                    </a:cubicBezTo>
                    <a:cubicBezTo>
                      <a:pt x="42" y="365"/>
                      <a:pt x="40" y="366"/>
                      <a:pt x="40" y="366"/>
                    </a:cubicBezTo>
                    <a:cubicBezTo>
                      <a:pt x="39" y="366"/>
                      <a:pt x="39" y="366"/>
                      <a:pt x="39" y="366"/>
                    </a:cubicBezTo>
                    <a:cubicBezTo>
                      <a:pt x="38" y="367"/>
                      <a:pt x="38" y="367"/>
                      <a:pt x="38" y="367"/>
                    </a:cubicBezTo>
                    <a:cubicBezTo>
                      <a:pt x="38" y="368"/>
                      <a:pt x="38" y="368"/>
                      <a:pt x="37" y="368"/>
                    </a:cubicBezTo>
                    <a:cubicBezTo>
                      <a:pt x="37" y="368"/>
                      <a:pt x="38" y="367"/>
                      <a:pt x="38" y="367"/>
                    </a:cubicBezTo>
                    <a:cubicBezTo>
                      <a:pt x="38" y="367"/>
                      <a:pt x="39" y="365"/>
                      <a:pt x="39" y="365"/>
                    </a:cubicBezTo>
                    <a:cubicBezTo>
                      <a:pt x="39" y="364"/>
                      <a:pt x="37" y="366"/>
                      <a:pt x="37" y="366"/>
                    </a:cubicBezTo>
                    <a:cubicBezTo>
                      <a:pt x="37" y="365"/>
                      <a:pt x="38" y="365"/>
                      <a:pt x="37" y="365"/>
                    </a:cubicBezTo>
                    <a:cubicBezTo>
                      <a:pt x="37" y="364"/>
                      <a:pt x="37" y="364"/>
                      <a:pt x="36" y="364"/>
                    </a:cubicBezTo>
                    <a:cubicBezTo>
                      <a:pt x="35" y="365"/>
                      <a:pt x="34" y="365"/>
                      <a:pt x="33" y="366"/>
                    </a:cubicBezTo>
                    <a:cubicBezTo>
                      <a:pt x="33" y="365"/>
                      <a:pt x="34" y="365"/>
                      <a:pt x="35" y="365"/>
                    </a:cubicBezTo>
                    <a:cubicBezTo>
                      <a:pt x="35" y="364"/>
                      <a:pt x="35" y="364"/>
                      <a:pt x="35" y="363"/>
                    </a:cubicBezTo>
                    <a:cubicBezTo>
                      <a:pt x="35" y="363"/>
                      <a:pt x="35" y="363"/>
                      <a:pt x="34" y="363"/>
                    </a:cubicBezTo>
                    <a:cubicBezTo>
                      <a:pt x="34" y="363"/>
                      <a:pt x="34" y="363"/>
                      <a:pt x="34" y="363"/>
                    </a:cubicBezTo>
                    <a:cubicBezTo>
                      <a:pt x="33" y="362"/>
                      <a:pt x="32" y="362"/>
                      <a:pt x="32" y="363"/>
                    </a:cubicBezTo>
                    <a:cubicBezTo>
                      <a:pt x="32" y="363"/>
                      <a:pt x="32" y="362"/>
                      <a:pt x="32" y="362"/>
                    </a:cubicBezTo>
                    <a:cubicBezTo>
                      <a:pt x="32" y="361"/>
                      <a:pt x="32" y="362"/>
                      <a:pt x="32" y="361"/>
                    </a:cubicBezTo>
                    <a:cubicBezTo>
                      <a:pt x="32" y="361"/>
                      <a:pt x="32" y="361"/>
                      <a:pt x="32" y="361"/>
                    </a:cubicBezTo>
                    <a:cubicBezTo>
                      <a:pt x="32" y="360"/>
                      <a:pt x="32" y="360"/>
                      <a:pt x="32" y="360"/>
                    </a:cubicBezTo>
                    <a:cubicBezTo>
                      <a:pt x="33" y="359"/>
                      <a:pt x="33" y="360"/>
                      <a:pt x="33" y="360"/>
                    </a:cubicBezTo>
                    <a:cubicBezTo>
                      <a:pt x="33" y="361"/>
                      <a:pt x="33" y="361"/>
                      <a:pt x="34" y="361"/>
                    </a:cubicBezTo>
                    <a:cubicBezTo>
                      <a:pt x="35" y="361"/>
                      <a:pt x="36" y="362"/>
                      <a:pt x="37" y="362"/>
                    </a:cubicBezTo>
                    <a:cubicBezTo>
                      <a:pt x="37" y="362"/>
                      <a:pt x="38" y="363"/>
                      <a:pt x="39" y="362"/>
                    </a:cubicBezTo>
                    <a:cubicBezTo>
                      <a:pt x="39" y="362"/>
                      <a:pt x="39" y="361"/>
                      <a:pt x="39" y="361"/>
                    </a:cubicBezTo>
                    <a:cubicBezTo>
                      <a:pt x="39" y="360"/>
                      <a:pt x="39" y="360"/>
                      <a:pt x="38" y="359"/>
                    </a:cubicBezTo>
                    <a:cubicBezTo>
                      <a:pt x="38" y="359"/>
                      <a:pt x="38" y="359"/>
                      <a:pt x="37" y="359"/>
                    </a:cubicBezTo>
                    <a:cubicBezTo>
                      <a:pt x="37" y="359"/>
                      <a:pt x="37" y="359"/>
                      <a:pt x="36" y="359"/>
                    </a:cubicBezTo>
                    <a:cubicBezTo>
                      <a:pt x="35" y="359"/>
                      <a:pt x="35" y="358"/>
                      <a:pt x="35" y="357"/>
                    </a:cubicBezTo>
                    <a:cubicBezTo>
                      <a:pt x="34" y="357"/>
                      <a:pt x="34" y="357"/>
                      <a:pt x="33" y="357"/>
                    </a:cubicBezTo>
                    <a:cubicBezTo>
                      <a:pt x="33" y="356"/>
                      <a:pt x="31" y="354"/>
                      <a:pt x="31" y="356"/>
                    </a:cubicBezTo>
                    <a:cubicBezTo>
                      <a:pt x="31" y="356"/>
                      <a:pt x="33" y="358"/>
                      <a:pt x="32" y="359"/>
                    </a:cubicBezTo>
                    <a:cubicBezTo>
                      <a:pt x="32" y="360"/>
                      <a:pt x="31" y="357"/>
                      <a:pt x="30" y="358"/>
                    </a:cubicBezTo>
                    <a:cubicBezTo>
                      <a:pt x="29" y="359"/>
                      <a:pt x="31" y="361"/>
                      <a:pt x="30" y="361"/>
                    </a:cubicBezTo>
                    <a:cubicBezTo>
                      <a:pt x="29" y="361"/>
                      <a:pt x="29" y="360"/>
                      <a:pt x="28" y="361"/>
                    </a:cubicBezTo>
                    <a:cubicBezTo>
                      <a:pt x="28" y="361"/>
                      <a:pt x="28" y="361"/>
                      <a:pt x="28" y="361"/>
                    </a:cubicBezTo>
                    <a:cubicBezTo>
                      <a:pt x="28" y="362"/>
                      <a:pt x="27" y="362"/>
                      <a:pt x="27" y="362"/>
                    </a:cubicBezTo>
                    <a:cubicBezTo>
                      <a:pt x="27" y="361"/>
                      <a:pt x="28" y="361"/>
                      <a:pt x="28" y="360"/>
                    </a:cubicBezTo>
                    <a:cubicBezTo>
                      <a:pt x="28" y="360"/>
                      <a:pt x="27" y="359"/>
                      <a:pt x="27" y="359"/>
                    </a:cubicBezTo>
                    <a:cubicBezTo>
                      <a:pt x="26" y="359"/>
                      <a:pt x="26" y="359"/>
                      <a:pt x="25" y="359"/>
                    </a:cubicBezTo>
                    <a:cubicBezTo>
                      <a:pt x="25" y="359"/>
                      <a:pt x="24" y="358"/>
                      <a:pt x="24" y="358"/>
                    </a:cubicBezTo>
                    <a:cubicBezTo>
                      <a:pt x="24" y="359"/>
                      <a:pt x="25" y="361"/>
                      <a:pt x="25" y="362"/>
                    </a:cubicBezTo>
                    <a:cubicBezTo>
                      <a:pt x="25" y="362"/>
                      <a:pt x="25" y="363"/>
                      <a:pt x="24" y="364"/>
                    </a:cubicBezTo>
                    <a:cubicBezTo>
                      <a:pt x="24" y="364"/>
                      <a:pt x="23" y="364"/>
                      <a:pt x="22" y="364"/>
                    </a:cubicBezTo>
                    <a:cubicBezTo>
                      <a:pt x="21" y="363"/>
                      <a:pt x="22" y="363"/>
                      <a:pt x="21" y="362"/>
                    </a:cubicBezTo>
                    <a:cubicBezTo>
                      <a:pt x="21" y="362"/>
                      <a:pt x="20" y="361"/>
                      <a:pt x="20" y="361"/>
                    </a:cubicBezTo>
                    <a:cubicBezTo>
                      <a:pt x="19" y="362"/>
                      <a:pt x="20" y="362"/>
                      <a:pt x="20" y="363"/>
                    </a:cubicBezTo>
                    <a:cubicBezTo>
                      <a:pt x="20" y="363"/>
                      <a:pt x="20" y="365"/>
                      <a:pt x="19" y="365"/>
                    </a:cubicBezTo>
                    <a:cubicBezTo>
                      <a:pt x="19" y="366"/>
                      <a:pt x="18" y="367"/>
                      <a:pt x="18" y="367"/>
                    </a:cubicBezTo>
                    <a:cubicBezTo>
                      <a:pt x="18" y="367"/>
                      <a:pt x="17" y="367"/>
                      <a:pt x="17" y="367"/>
                    </a:cubicBezTo>
                    <a:cubicBezTo>
                      <a:pt x="16" y="367"/>
                      <a:pt x="16" y="368"/>
                      <a:pt x="16" y="368"/>
                    </a:cubicBezTo>
                    <a:cubicBezTo>
                      <a:pt x="15" y="369"/>
                      <a:pt x="14" y="368"/>
                      <a:pt x="14" y="369"/>
                    </a:cubicBezTo>
                    <a:cubicBezTo>
                      <a:pt x="13" y="370"/>
                      <a:pt x="13" y="371"/>
                      <a:pt x="13" y="371"/>
                    </a:cubicBezTo>
                    <a:cubicBezTo>
                      <a:pt x="13" y="372"/>
                      <a:pt x="12" y="373"/>
                      <a:pt x="11" y="373"/>
                    </a:cubicBezTo>
                    <a:cubicBezTo>
                      <a:pt x="11" y="374"/>
                      <a:pt x="10" y="374"/>
                      <a:pt x="9" y="375"/>
                    </a:cubicBezTo>
                    <a:cubicBezTo>
                      <a:pt x="9" y="375"/>
                      <a:pt x="8" y="375"/>
                      <a:pt x="8" y="376"/>
                    </a:cubicBezTo>
                    <a:cubicBezTo>
                      <a:pt x="8" y="376"/>
                      <a:pt x="10" y="376"/>
                      <a:pt x="10" y="377"/>
                    </a:cubicBezTo>
                    <a:cubicBezTo>
                      <a:pt x="11" y="378"/>
                      <a:pt x="9" y="380"/>
                      <a:pt x="9" y="381"/>
                    </a:cubicBezTo>
                    <a:cubicBezTo>
                      <a:pt x="8" y="383"/>
                      <a:pt x="8" y="384"/>
                      <a:pt x="9" y="385"/>
                    </a:cubicBezTo>
                    <a:cubicBezTo>
                      <a:pt x="9" y="387"/>
                      <a:pt x="9" y="388"/>
                      <a:pt x="10" y="389"/>
                    </a:cubicBezTo>
                    <a:cubicBezTo>
                      <a:pt x="11" y="389"/>
                      <a:pt x="12" y="390"/>
                      <a:pt x="13" y="390"/>
                    </a:cubicBezTo>
                    <a:cubicBezTo>
                      <a:pt x="15" y="391"/>
                      <a:pt x="15" y="393"/>
                      <a:pt x="16" y="394"/>
                    </a:cubicBezTo>
                    <a:cubicBezTo>
                      <a:pt x="16" y="395"/>
                      <a:pt x="16" y="395"/>
                      <a:pt x="17" y="396"/>
                    </a:cubicBezTo>
                    <a:cubicBezTo>
                      <a:pt x="17" y="396"/>
                      <a:pt x="18" y="397"/>
                      <a:pt x="18" y="397"/>
                    </a:cubicBezTo>
                    <a:cubicBezTo>
                      <a:pt x="18" y="398"/>
                      <a:pt x="18" y="401"/>
                      <a:pt x="18" y="401"/>
                    </a:cubicBezTo>
                    <a:cubicBezTo>
                      <a:pt x="17" y="402"/>
                      <a:pt x="17" y="402"/>
                      <a:pt x="17" y="403"/>
                    </a:cubicBezTo>
                    <a:cubicBezTo>
                      <a:pt x="16" y="403"/>
                      <a:pt x="16" y="404"/>
                      <a:pt x="16" y="404"/>
                    </a:cubicBezTo>
                    <a:cubicBezTo>
                      <a:pt x="14" y="406"/>
                      <a:pt x="11" y="410"/>
                      <a:pt x="12" y="412"/>
                    </a:cubicBezTo>
                    <a:cubicBezTo>
                      <a:pt x="13" y="413"/>
                      <a:pt x="13" y="414"/>
                      <a:pt x="13" y="414"/>
                    </a:cubicBezTo>
                    <a:cubicBezTo>
                      <a:pt x="14" y="415"/>
                      <a:pt x="14" y="416"/>
                      <a:pt x="14" y="416"/>
                    </a:cubicBezTo>
                    <a:cubicBezTo>
                      <a:pt x="15" y="418"/>
                      <a:pt x="15" y="418"/>
                      <a:pt x="15" y="420"/>
                    </a:cubicBezTo>
                    <a:cubicBezTo>
                      <a:pt x="15" y="421"/>
                      <a:pt x="16" y="422"/>
                      <a:pt x="17" y="423"/>
                    </a:cubicBezTo>
                    <a:cubicBezTo>
                      <a:pt x="18" y="424"/>
                      <a:pt x="18" y="426"/>
                      <a:pt x="18" y="427"/>
                    </a:cubicBezTo>
                    <a:cubicBezTo>
                      <a:pt x="19" y="428"/>
                      <a:pt x="19" y="429"/>
                      <a:pt x="19" y="431"/>
                    </a:cubicBezTo>
                    <a:cubicBezTo>
                      <a:pt x="19" y="431"/>
                      <a:pt x="19" y="432"/>
                      <a:pt x="19" y="432"/>
                    </a:cubicBezTo>
                    <a:cubicBezTo>
                      <a:pt x="19" y="432"/>
                      <a:pt x="18" y="432"/>
                      <a:pt x="18" y="432"/>
                    </a:cubicBezTo>
                    <a:cubicBezTo>
                      <a:pt x="17" y="432"/>
                      <a:pt x="16" y="432"/>
                      <a:pt x="17" y="433"/>
                    </a:cubicBezTo>
                    <a:cubicBezTo>
                      <a:pt x="17" y="433"/>
                      <a:pt x="17" y="433"/>
                      <a:pt x="17" y="434"/>
                    </a:cubicBezTo>
                    <a:cubicBezTo>
                      <a:pt x="17" y="435"/>
                      <a:pt x="17" y="435"/>
                      <a:pt x="17" y="436"/>
                    </a:cubicBezTo>
                    <a:cubicBezTo>
                      <a:pt x="17" y="437"/>
                      <a:pt x="16" y="437"/>
                      <a:pt x="16" y="438"/>
                    </a:cubicBezTo>
                    <a:cubicBezTo>
                      <a:pt x="16" y="438"/>
                      <a:pt x="16" y="439"/>
                      <a:pt x="16" y="439"/>
                    </a:cubicBezTo>
                    <a:cubicBezTo>
                      <a:pt x="16" y="439"/>
                      <a:pt x="16" y="439"/>
                      <a:pt x="17" y="439"/>
                    </a:cubicBezTo>
                    <a:cubicBezTo>
                      <a:pt x="17" y="439"/>
                      <a:pt x="17" y="439"/>
                      <a:pt x="17" y="440"/>
                    </a:cubicBezTo>
                    <a:cubicBezTo>
                      <a:pt x="17" y="440"/>
                      <a:pt x="17" y="441"/>
                      <a:pt x="17" y="441"/>
                    </a:cubicBezTo>
                    <a:cubicBezTo>
                      <a:pt x="17" y="442"/>
                      <a:pt x="16" y="441"/>
                      <a:pt x="16" y="442"/>
                    </a:cubicBezTo>
                    <a:cubicBezTo>
                      <a:pt x="15" y="443"/>
                      <a:pt x="16" y="444"/>
                      <a:pt x="16" y="445"/>
                    </a:cubicBezTo>
                    <a:cubicBezTo>
                      <a:pt x="17" y="446"/>
                      <a:pt x="17" y="446"/>
                      <a:pt x="18" y="446"/>
                    </a:cubicBezTo>
                    <a:cubicBezTo>
                      <a:pt x="18" y="446"/>
                      <a:pt x="19" y="446"/>
                      <a:pt x="19" y="446"/>
                    </a:cubicBezTo>
                    <a:cubicBezTo>
                      <a:pt x="19" y="447"/>
                      <a:pt x="19" y="447"/>
                      <a:pt x="19" y="447"/>
                    </a:cubicBezTo>
                    <a:cubicBezTo>
                      <a:pt x="19" y="448"/>
                      <a:pt x="20" y="448"/>
                      <a:pt x="20" y="448"/>
                    </a:cubicBezTo>
                    <a:cubicBezTo>
                      <a:pt x="20" y="448"/>
                      <a:pt x="19" y="449"/>
                      <a:pt x="19" y="449"/>
                    </a:cubicBezTo>
                    <a:cubicBezTo>
                      <a:pt x="18" y="450"/>
                      <a:pt x="18" y="450"/>
                      <a:pt x="18" y="451"/>
                    </a:cubicBezTo>
                    <a:cubicBezTo>
                      <a:pt x="19" y="451"/>
                      <a:pt x="19" y="451"/>
                      <a:pt x="19" y="452"/>
                    </a:cubicBezTo>
                    <a:cubicBezTo>
                      <a:pt x="19" y="452"/>
                      <a:pt x="19" y="452"/>
                      <a:pt x="19" y="453"/>
                    </a:cubicBezTo>
                    <a:cubicBezTo>
                      <a:pt x="19" y="453"/>
                      <a:pt x="20" y="453"/>
                      <a:pt x="21" y="454"/>
                    </a:cubicBezTo>
                    <a:cubicBezTo>
                      <a:pt x="21" y="454"/>
                      <a:pt x="21" y="454"/>
                      <a:pt x="21" y="455"/>
                    </a:cubicBezTo>
                    <a:cubicBezTo>
                      <a:pt x="21" y="455"/>
                      <a:pt x="22" y="455"/>
                      <a:pt x="22" y="455"/>
                    </a:cubicBezTo>
                    <a:cubicBezTo>
                      <a:pt x="22" y="455"/>
                      <a:pt x="22" y="455"/>
                      <a:pt x="22" y="456"/>
                    </a:cubicBezTo>
                    <a:cubicBezTo>
                      <a:pt x="22" y="456"/>
                      <a:pt x="22" y="456"/>
                      <a:pt x="22" y="457"/>
                    </a:cubicBezTo>
                    <a:cubicBezTo>
                      <a:pt x="23" y="458"/>
                      <a:pt x="21" y="459"/>
                      <a:pt x="20" y="461"/>
                    </a:cubicBezTo>
                    <a:cubicBezTo>
                      <a:pt x="20" y="462"/>
                      <a:pt x="20" y="461"/>
                      <a:pt x="19" y="462"/>
                    </a:cubicBezTo>
                    <a:cubicBezTo>
                      <a:pt x="18" y="462"/>
                      <a:pt x="18" y="463"/>
                      <a:pt x="19" y="463"/>
                    </a:cubicBezTo>
                    <a:cubicBezTo>
                      <a:pt x="19" y="464"/>
                      <a:pt x="20" y="464"/>
                      <a:pt x="21" y="465"/>
                    </a:cubicBezTo>
                    <a:cubicBezTo>
                      <a:pt x="21" y="466"/>
                      <a:pt x="21" y="466"/>
                      <a:pt x="22" y="467"/>
                    </a:cubicBezTo>
                    <a:cubicBezTo>
                      <a:pt x="23" y="467"/>
                      <a:pt x="24" y="467"/>
                      <a:pt x="24" y="468"/>
                    </a:cubicBezTo>
                    <a:cubicBezTo>
                      <a:pt x="25" y="468"/>
                      <a:pt x="25" y="469"/>
                      <a:pt x="25" y="469"/>
                    </a:cubicBezTo>
                    <a:cubicBezTo>
                      <a:pt x="26" y="470"/>
                      <a:pt x="27" y="470"/>
                      <a:pt x="27" y="471"/>
                    </a:cubicBezTo>
                    <a:cubicBezTo>
                      <a:pt x="27" y="472"/>
                      <a:pt x="27" y="472"/>
                      <a:pt x="28" y="473"/>
                    </a:cubicBezTo>
                    <a:cubicBezTo>
                      <a:pt x="28" y="474"/>
                      <a:pt x="29" y="475"/>
                      <a:pt x="29" y="475"/>
                    </a:cubicBezTo>
                    <a:cubicBezTo>
                      <a:pt x="29" y="476"/>
                      <a:pt x="28" y="476"/>
                      <a:pt x="28" y="476"/>
                    </a:cubicBezTo>
                    <a:cubicBezTo>
                      <a:pt x="28" y="477"/>
                      <a:pt x="28" y="477"/>
                      <a:pt x="28" y="478"/>
                    </a:cubicBezTo>
                    <a:cubicBezTo>
                      <a:pt x="28" y="479"/>
                      <a:pt x="27" y="480"/>
                      <a:pt x="27" y="480"/>
                    </a:cubicBezTo>
                    <a:cubicBezTo>
                      <a:pt x="27" y="481"/>
                      <a:pt x="26" y="482"/>
                      <a:pt x="25" y="482"/>
                    </a:cubicBezTo>
                    <a:cubicBezTo>
                      <a:pt x="25" y="483"/>
                      <a:pt x="25" y="484"/>
                      <a:pt x="24" y="484"/>
                    </a:cubicBezTo>
                    <a:cubicBezTo>
                      <a:pt x="23" y="485"/>
                      <a:pt x="23" y="485"/>
                      <a:pt x="23" y="486"/>
                    </a:cubicBezTo>
                    <a:cubicBezTo>
                      <a:pt x="22" y="487"/>
                      <a:pt x="20" y="489"/>
                      <a:pt x="19" y="490"/>
                    </a:cubicBezTo>
                    <a:cubicBezTo>
                      <a:pt x="18" y="492"/>
                      <a:pt x="17" y="493"/>
                      <a:pt x="16" y="495"/>
                    </a:cubicBezTo>
                    <a:cubicBezTo>
                      <a:pt x="16" y="495"/>
                      <a:pt x="15" y="496"/>
                      <a:pt x="15" y="496"/>
                    </a:cubicBezTo>
                    <a:cubicBezTo>
                      <a:pt x="15" y="497"/>
                      <a:pt x="15" y="497"/>
                      <a:pt x="14" y="497"/>
                    </a:cubicBezTo>
                    <a:cubicBezTo>
                      <a:pt x="14" y="497"/>
                      <a:pt x="14" y="498"/>
                      <a:pt x="14" y="498"/>
                    </a:cubicBezTo>
                    <a:cubicBezTo>
                      <a:pt x="13" y="499"/>
                      <a:pt x="11" y="500"/>
                      <a:pt x="10" y="501"/>
                    </a:cubicBezTo>
                    <a:cubicBezTo>
                      <a:pt x="10" y="502"/>
                      <a:pt x="9" y="503"/>
                      <a:pt x="9" y="503"/>
                    </a:cubicBezTo>
                    <a:cubicBezTo>
                      <a:pt x="8" y="503"/>
                      <a:pt x="8" y="504"/>
                      <a:pt x="7" y="504"/>
                    </a:cubicBezTo>
                    <a:cubicBezTo>
                      <a:pt x="7" y="505"/>
                      <a:pt x="6" y="506"/>
                      <a:pt x="5" y="507"/>
                    </a:cubicBezTo>
                    <a:cubicBezTo>
                      <a:pt x="5" y="507"/>
                      <a:pt x="4" y="508"/>
                      <a:pt x="4" y="509"/>
                    </a:cubicBezTo>
                    <a:cubicBezTo>
                      <a:pt x="5" y="509"/>
                      <a:pt x="6" y="508"/>
                      <a:pt x="7" y="508"/>
                    </a:cubicBezTo>
                    <a:cubicBezTo>
                      <a:pt x="7" y="507"/>
                      <a:pt x="8" y="507"/>
                      <a:pt x="8" y="507"/>
                    </a:cubicBezTo>
                    <a:cubicBezTo>
                      <a:pt x="9" y="506"/>
                      <a:pt x="9" y="506"/>
                      <a:pt x="10" y="506"/>
                    </a:cubicBezTo>
                    <a:cubicBezTo>
                      <a:pt x="10" y="507"/>
                      <a:pt x="9" y="507"/>
                      <a:pt x="9" y="508"/>
                    </a:cubicBezTo>
                    <a:cubicBezTo>
                      <a:pt x="9" y="508"/>
                      <a:pt x="10" y="509"/>
                      <a:pt x="10" y="509"/>
                    </a:cubicBezTo>
                    <a:cubicBezTo>
                      <a:pt x="9" y="510"/>
                      <a:pt x="8" y="508"/>
                      <a:pt x="8" y="508"/>
                    </a:cubicBezTo>
                    <a:cubicBezTo>
                      <a:pt x="7" y="508"/>
                      <a:pt x="10" y="512"/>
                      <a:pt x="10" y="511"/>
                    </a:cubicBezTo>
                    <a:cubicBezTo>
                      <a:pt x="11" y="511"/>
                      <a:pt x="11" y="513"/>
                      <a:pt x="12" y="513"/>
                    </a:cubicBezTo>
                    <a:cubicBezTo>
                      <a:pt x="12" y="514"/>
                      <a:pt x="13" y="514"/>
                      <a:pt x="14" y="514"/>
                    </a:cubicBezTo>
                    <a:cubicBezTo>
                      <a:pt x="15" y="514"/>
                      <a:pt x="16" y="513"/>
                      <a:pt x="17" y="513"/>
                    </a:cubicBezTo>
                    <a:cubicBezTo>
                      <a:pt x="18" y="514"/>
                      <a:pt x="17" y="514"/>
                      <a:pt x="18" y="515"/>
                    </a:cubicBezTo>
                    <a:cubicBezTo>
                      <a:pt x="18" y="516"/>
                      <a:pt x="19" y="515"/>
                      <a:pt x="20" y="516"/>
                    </a:cubicBezTo>
                    <a:cubicBezTo>
                      <a:pt x="20" y="516"/>
                      <a:pt x="20" y="518"/>
                      <a:pt x="19" y="518"/>
                    </a:cubicBezTo>
                    <a:cubicBezTo>
                      <a:pt x="19" y="518"/>
                      <a:pt x="18" y="517"/>
                      <a:pt x="17" y="517"/>
                    </a:cubicBezTo>
                    <a:cubicBezTo>
                      <a:pt x="16" y="516"/>
                      <a:pt x="15" y="516"/>
                      <a:pt x="14" y="516"/>
                    </a:cubicBezTo>
                    <a:cubicBezTo>
                      <a:pt x="13" y="516"/>
                      <a:pt x="13" y="516"/>
                      <a:pt x="13" y="516"/>
                    </a:cubicBezTo>
                    <a:cubicBezTo>
                      <a:pt x="12" y="516"/>
                      <a:pt x="12" y="517"/>
                      <a:pt x="11" y="517"/>
                    </a:cubicBezTo>
                    <a:cubicBezTo>
                      <a:pt x="12" y="517"/>
                      <a:pt x="12" y="517"/>
                      <a:pt x="12" y="518"/>
                    </a:cubicBezTo>
                    <a:cubicBezTo>
                      <a:pt x="12" y="518"/>
                      <a:pt x="11" y="518"/>
                      <a:pt x="11" y="518"/>
                    </a:cubicBezTo>
                    <a:cubicBezTo>
                      <a:pt x="11" y="519"/>
                      <a:pt x="10" y="519"/>
                      <a:pt x="9" y="519"/>
                    </a:cubicBezTo>
                    <a:cubicBezTo>
                      <a:pt x="9" y="518"/>
                      <a:pt x="8" y="517"/>
                      <a:pt x="8" y="518"/>
                    </a:cubicBezTo>
                    <a:cubicBezTo>
                      <a:pt x="7" y="519"/>
                      <a:pt x="8" y="520"/>
                      <a:pt x="8" y="520"/>
                    </a:cubicBezTo>
                    <a:cubicBezTo>
                      <a:pt x="7" y="521"/>
                      <a:pt x="6" y="520"/>
                      <a:pt x="6" y="520"/>
                    </a:cubicBezTo>
                    <a:cubicBezTo>
                      <a:pt x="6" y="519"/>
                      <a:pt x="6" y="518"/>
                      <a:pt x="5" y="519"/>
                    </a:cubicBezTo>
                    <a:cubicBezTo>
                      <a:pt x="5" y="519"/>
                      <a:pt x="5" y="520"/>
                      <a:pt x="5" y="521"/>
                    </a:cubicBezTo>
                    <a:cubicBezTo>
                      <a:pt x="5" y="522"/>
                      <a:pt x="5" y="522"/>
                      <a:pt x="5" y="523"/>
                    </a:cubicBezTo>
                    <a:cubicBezTo>
                      <a:pt x="6" y="523"/>
                      <a:pt x="6" y="524"/>
                      <a:pt x="6" y="525"/>
                    </a:cubicBezTo>
                    <a:cubicBezTo>
                      <a:pt x="6" y="525"/>
                      <a:pt x="5" y="525"/>
                      <a:pt x="5" y="525"/>
                    </a:cubicBezTo>
                    <a:cubicBezTo>
                      <a:pt x="5" y="525"/>
                      <a:pt x="5" y="525"/>
                      <a:pt x="5" y="525"/>
                    </a:cubicBezTo>
                    <a:cubicBezTo>
                      <a:pt x="4" y="526"/>
                      <a:pt x="4" y="527"/>
                      <a:pt x="3" y="528"/>
                    </a:cubicBezTo>
                    <a:cubicBezTo>
                      <a:pt x="3" y="528"/>
                      <a:pt x="3" y="529"/>
                      <a:pt x="2" y="530"/>
                    </a:cubicBezTo>
                    <a:cubicBezTo>
                      <a:pt x="2" y="531"/>
                      <a:pt x="1" y="531"/>
                      <a:pt x="1" y="531"/>
                    </a:cubicBezTo>
                    <a:cubicBezTo>
                      <a:pt x="1" y="532"/>
                      <a:pt x="1" y="533"/>
                      <a:pt x="1" y="533"/>
                    </a:cubicBezTo>
                    <a:cubicBezTo>
                      <a:pt x="1" y="534"/>
                      <a:pt x="1" y="535"/>
                      <a:pt x="2" y="536"/>
                    </a:cubicBezTo>
                    <a:cubicBezTo>
                      <a:pt x="2" y="537"/>
                      <a:pt x="2" y="537"/>
                      <a:pt x="2" y="538"/>
                    </a:cubicBezTo>
                    <a:cubicBezTo>
                      <a:pt x="1" y="539"/>
                      <a:pt x="2" y="540"/>
                      <a:pt x="2" y="541"/>
                    </a:cubicBezTo>
                    <a:cubicBezTo>
                      <a:pt x="2" y="541"/>
                      <a:pt x="2" y="541"/>
                      <a:pt x="3" y="542"/>
                    </a:cubicBezTo>
                    <a:cubicBezTo>
                      <a:pt x="3" y="542"/>
                      <a:pt x="3" y="543"/>
                      <a:pt x="3" y="543"/>
                    </a:cubicBezTo>
                    <a:cubicBezTo>
                      <a:pt x="3" y="543"/>
                      <a:pt x="4" y="543"/>
                      <a:pt x="3" y="544"/>
                    </a:cubicBezTo>
                    <a:cubicBezTo>
                      <a:pt x="3" y="544"/>
                      <a:pt x="3" y="544"/>
                      <a:pt x="2" y="544"/>
                    </a:cubicBezTo>
                    <a:cubicBezTo>
                      <a:pt x="2" y="545"/>
                      <a:pt x="2" y="545"/>
                      <a:pt x="2" y="545"/>
                    </a:cubicBezTo>
                    <a:cubicBezTo>
                      <a:pt x="1" y="546"/>
                      <a:pt x="1" y="546"/>
                      <a:pt x="1" y="547"/>
                    </a:cubicBezTo>
                    <a:cubicBezTo>
                      <a:pt x="0" y="547"/>
                      <a:pt x="0" y="548"/>
                      <a:pt x="0" y="548"/>
                    </a:cubicBezTo>
                    <a:cubicBezTo>
                      <a:pt x="0" y="548"/>
                      <a:pt x="1" y="548"/>
                      <a:pt x="2" y="548"/>
                    </a:cubicBezTo>
                    <a:cubicBezTo>
                      <a:pt x="2" y="549"/>
                      <a:pt x="2" y="549"/>
                      <a:pt x="2" y="549"/>
                    </a:cubicBezTo>
                    <a:cubicBezTo>
                      <a:pt x="2" y="550"/>
                      <a:pt x="4" y="550"/>
                      <a:pt x="4" y="551"/>
                    </a:cubicBezTo>
                    <a:cubicBezTo>
                      <a:pt x="4" y="552"/>
                      <a:pt x="4" y="552"/>
                      <a:pt x="4" y="553"/>
                    </a:cubicBezTo>
                    <a:cubicBezTo>
                      <a:pt x="3" y="553"/>
                      <a:pt x="3" y="553"/>
                      <a:pt x="3" y="554"/>
                    </a:cubicBezTo>
                    <a:cubicBezTo>
                      <a:pt x="3" y="554"/>
                      <a:pt x="3" y="554"/>
                      <a:pt x="3" y="555"/>
                    </a:cubicBezTo>
                    <a:cubicBezTo>
                      <a:pt x="3" y="556"/>
                      <a:pt x="3" y="556"/>
                      <a:pt x="2" y="557"/>
                    </a:cubicBezTo>
                    <a:cubicBezTo>
                      <a:pt x="3" y="557"/>
                      <a:pt x="3" y="556"/>
                      <a:pt x="4" y="556"/>
                    </a:cubicBezTo>
                    <a:cubicBezTo>
                      <a:pt x="4" y="557"/>
                      <a:pt x="4" y="557"/>
                      <a:pt x="4" y="557"/>
                    </a:cubicBezTo>
                    <a:cubicBezTo>
                      <a:pt x="4" y="558"/>
                      <a:pt x="4" y="558"/>
                      <a:pt x="5" y="558"/>
                    </a:cubicBezTo>
                    <a:cubicBezTo>
                      <a:pt x="5" y="559"/>
                      <a:pt x="5" y="559"/>
                      <a:pt x="5" y="560"/>
                    </a:cubicBezTo>
                    <a:cubicBezTo>
                      <a:pt x="5" y="560"/>
                      <a:pt x="5" y="560"/>
                      <a:pt x="5" y="560"/>
                    </a:cubicBezTo>
                    <a:cubicBezTo>
                      <a:pt x="6" y="561"/>
                      <a:pt x="6" y="562"/>
                      <a:pt x="6" y="563"/>
                    </a:cubicBezTo>
                    <a:cubicBezTo>
                      <a:pt x="6" y="564"/>
                      <a:pt x="6" y="565"/>
                      <a:pt x="6" y="565"/>
                    </a:cubicBezTo>
                    <a:cubicBezTo>
                      <a:pt x="6" y="566"/>
                      <a:pt x="6" y="567"/>
                      <a:pt x="7" y="566"/>
                    </a:cubicBezTo>
                    <a:cubicBezTo>
                      <a:pt x="8" y="566"/>
                      <a:pt x="8" y="565"/>
                      <a:pt x="9" y="566"/>
                    </a:cubicBezTo>
                    <a:cubicBezTo>
                      <a:pt x="9" y="567"/>
                      <a:pt x="9" y="568"/>
                      <a:pt x="10" y="568"/>
                    </a:cubicBezTo>
                    <a:cubicBezTo>
                      <a:pt x="11" y="567"/>
                      <a:pt x="11" y="566"/>
                      <a:pt x="13" y="567"/>
                    </a:cubicBezTo>
                    <a:cubicBezTo>
                      <a:pt x="13" y="567"/>
                      <a:pt x="14" y="567"/>
                      <a:pt x="15" y="567"/>
                    </a:cubicBezTo>
                    <a:cubicBezTo>
                      <a:pt x="15" y="568"/>
                      <a:pt x="14" y="568"/>
                      <a:pt x="14" y="569"/>
                    </a:cubicBezTo>
                    <a:cubicBezTo>
                      <a:pt x="14" y="569"/>
                      <a:pt x="14" y="570"/>
                      <a:pt x="14" y="571"/>
                    </a:cubicBezTo>
                    <a:cubicBezTo>
                      <a:pt x="15" y="570"/>
                      <a:pt x="15" y="569"/>
                      <a:pt x="17" y="570"/>
                    </a:cubicBezTo>
                    <a:cubicBezTo>
                      <a:pt x="17" y="568"/>
                      <a:pt x="20" y="569"/>
                      <a:pt x="21" y="569"/>
                    </a:cubicBezTo>
                    <a:cubicBezTo>
                      <a:pt x="22" y="569"/>
                      <a:pt x="22" y="570"/>
                      <a:pt x="22" y="571"/>
                    </a:cubicBezTo>
                    <a:cubicBezTo>
                      <a:pt x="22" y="571"/>
                      <a:pt x="22" y="571"/>
                      <a:pt x="22" y="571"/>
                    </a:cubicBezTo>
                    <a:cubicBezTo>
                      <a:pt x="23" y="571"/>
                      <a:pt x="23" y="571"/>
                      <a:pt x="23" y="571"/>
                    </a:cubicBezTo>
                    <a:cubicBezTo>
                      <a:pt x="23" y="571"/>
                      <a:pt x="23" y="572"/>
                      <a:pt x="24" y="572"/>
                    </a:cubicBezTo>
                    <a:cubicBezTo>
                      <a:pt x="24" y="572"/>
                      <a:pt x="25" y="572"/>
                      <a:pt x="25" y="573"/>
                    </a:cubicBezTo>
                    <a:cubicBezTo>
                      <a:pt x="24" y="573"/>
                      <a:pt x="24" y="573"/>
                      <a:pt x="24" y="573"/>
                    </a:cubicBezTo>
                    <a:cubicBezTo>
                      <a:pt x="24" y="574"/>
                      <a:pt x="25" y="574"/>
                      <a:pt x="25" y="574"/>
                    </a:cubicBezTo>
                    <a:cubicBezTo>
                      <a:pt x="24" y="575"/>
                      <a:pt x="24" y="575"/>
                      <a:pt x="24" y="575"/>
                    </a:cubicBezTo>
                    <a:cubicBezTo>
                      <a:pt x="24" y="576"/>
                      <a:pt x="24" y="576"/>
                      <a:pt x="24" y="576"/>
                    </a:cubicBezTo>
                    <a:cubicBezTo>
                      <a:pt x="25" y="576"/>
                      <a:pt x="25" y="577"/>
                      <a:pt x="25" y="577"/>
                    </a:cubicBezTo>
                    <a:cubicBezTo>
                      <a:pt x="25" y="578"/>
                      <a:pt x="25" y="578"/>
                      <a:pt x="25" y="578"/>
                    </a:cubicBezTo>
                    <a:cubicBezTo>
                      <a:pt x="25" y="579"/>
                      <a:pt x="25" y="579"/>
                      <a:pt x="25" y="579"/>
                    </a:cubicBezTo>
                    <a:cubicBezTo>
                      <a:pt x="24" y="579"/>
                      <a:pt x="24" y="579"/>
                      <a:pt x="24" y="580"/>
                    </a:cubicBezTo>
                    <a:cubicBezTo>
                      <a:pt x="24" y="579"/>
                      <a:pt x="23" y="581"/>
                      <a:pt x="24" y="581"/>
                    </a:cubicBezTo>
                    <a:cubicBezTo>
                      <a:pt x="24" y="582"/>
                      <a:pt x="25" y="582"/>
                      <a:pt x="25" y="582"/>
                    </a:cubicBezTo>
                    <a:cubicBezTo>
                      <a:pt x="25" y="582"/>
                      <a:pt x="25" y="583"/>
                      <a:pt x="25" y="583"/>
                    </a:cubicBezTo>
                    <a:cubicBezTo>
                      <a:pt x="26" y="583"/>
                      <a:pt x="26" y="583"/>
                      <a:pt x="26" y="584"/>
                    </a:cubicBezTo>
                    <a:cubicBezTo>
                      <a:pt x="26" y="584"/>
                      <a:pt x="26" y="585"/>
                      <a:pt x="26" y="585"/>
                    </a:cubicBezTo>
                    <a:cubicBezTo>
                      <a:pt x="26" y="585"/>
                      <a:pt x="26" y="585"/>
                      <a:pt x="27" y="585"/>
                    </a:cubicBezTo>
                    <a:cubicBezTo>
                      <a:pt x="27" y="585"/>
                      <a:pt x="27" y="586"/>
                      <a:pt x="27" y="586"/>
                    </a:cubicBezTo>
                    <a:cubicBezTo>
                      <a:pt x="27" y="586"/>
                      <a:pt x="27" y="587"/>
                      <a:pt x="27" y="587"/>
                    </a:cubicBezTo>
                    <a:cubicBezTo>
                      <a:pt x="28" y="588"/>
                      <a:pt x="29" y="589"/>
                      <a:pt x="30" y="589"/>
                    </a:cubicBezTo>
                    <a:cubicBezTo>
                      <a:pt x="31" y="590"/>
                      <a:pt x="31" y="590"/>
                      <a:pt x="31" y="591"/>
                    </a:cubicBezTo>
                    <a:cubicBezTo>
                      <a:pt x="30" y="592"/>
                      <a:pt x="31" y="593"/>
                      <a:pt x="32" y="593"/>
                    </a:cubicBezTo>
                    <a:cubicBezTo>
                      <a:pt x="33" y="593"/>
                      <a:pt x="33" y="593"/>
                      <a:pt x="34" y="593"/>
                    </a:cubicBezTo>
                    <a:cubicBezTo>
                      <a:pt x="34" y="594"/>
                      <a:pt x="35" y="594"/>
                      <a:pt x="35" y="595"/>
                    </a:cubicBezTo>
                    <a:cubicBezTo>
                      <a:pt x="35" y="595"/>
                      <a:pt x="34" y="595"/>
                      <a:pt x="34" y="595"/>
                    </a:cubicBezTo>
                    <a:cubicBezTo>
                      <a:pt x="35" y="595"/>
                      <a:pt x="35" y="595"/>
                      <a:pt x="35" y="596"/>
                    </a:cubicBezTo>
                    <a:cubicBezTo>
                      <a:pt x="35" y="596"/>
                      <a:pt x="36" y="596"/>
                      <a:pt x="36" y="596"/>
                    </a:cubicBezTo>
                    <a:cubicBezTo>
                      <a:pt x="36" y="597"/>
                      <a:pt x="37" y="597"/>
                      <a:pt x="36" y="598"/>
                    </a:cubicBezTo>
                    <a:cubicBezTo>
                      <a:pt x="36" y="598"/>
                      <a:pt x="36" y="598"/>
                      <a:pt x="36" y="598"/>
                    </a:cubicBezTo>
                    <a:cubicBezTo>
                      <a:pt x="35" y="598"/>
                      <a:pt x="35" y="598"/>
                      <a:pt x="35" y="599"/>
                    </a:cubicBezTo>
                    <a:cubicBezTo>
                      <a:pt x="35" y="599"/>
                      <a:pt x="35" y="600"/>
                      <a:pt x="34" y="600"/>
                    </a:cubicBezTo>
                    <a:cubicBezTo>
                      <a:pt x="34" y="600"/>
                      <a:pt x="33" y="601"/>
                      <a:pt x="33" y="601"/>
                    </a:cubicBezTo>
                    <a:cubicBezTo>
                      <a:pt x="33" y="601"/>
                      <a:pt x="32" y="601"/>
                      <a:pt x="31" y="601"/>
                    </a:cubicBezTo>
                    <a:cubicBezTo>
                      <a:pt x="31" y="600"/>
                      <a:pt x="30" y="600"/>
                      <a:pt x="30" y="599"/>
                    </a:cubicBezTo>
                    <a:cubicBezTo>
                      <a:pt x="29" y="599"/>
                      <a:pt x="28" y="599"/>
                      <a:pt x="28" y="600"/>
                    </a:cubicBezTo>
                    <a:cubicBezTo>
                      <a:pt x="27" y="601"/>
                      <a:pt x="27" y="601"/>
                      <a:pt x="27" y="602"/>
                    </a:cubicBezTo>
                    <a:cubicBezTo>
                      <a:pt x="27" y="603"/>
                      <a:pt x="28" y="603"/>
                      <a:pt x="28" y="603"/>
                    </a:cubicBezTo>
                    <a:cubicBezTo>
                      <a:pt x="28" y="604"/>
                      <a:pt x="29" y="604"/>
                      <a:pt x="29" y="604"/>
                    </a:cubicBezTo>
                    <a:cubicBezTo>
                      <a:pt x="29" y="605"/>
                      <a:pt x="28" y="605"/>
                      <a:pt x="28" y="605"/>
                    </a:cubicBezTo>
                    <a:cubicBezTo>
                      <a:pt x="28" y="606"/>
                      <a:pt x="29" y="606"/>
                      <a:pt x="29" y="606"/>
                    </a:cubicBezTo>
                    <a:cubicBezTo>
                      <a:pt x="29" y="607"/>
                      <a:pt x="29" y="608"/>
                      <a:pt x="29" y="609"/>
                    </a:cubicBezTo>
                    <a:cubicBezTo>
                      <a:pt x="29" y="610"/>
                      <a:pt x="30" y="611"/>
                      <a:pt x="30" y="611"/>
                    </a:cubicBezTo>
                    <a:cubicBezTo>
                      <a:pt x="30" y="611"/>
                      <a:pt x="30" y="611"/>
                      <a:pt x="30" y="612"/>
                    </a:cubicBezTo>
                    <a:cubicBezTo>
                      <a:pt x="30" y="612"/>
                      <a:pt x="30" y="612"/>
                      <a:pt x="30" y="612"/>
                    </a:cubicBezTo>
                    <a:cubicBezTo>
                      <a:pt x="31" y="612"/>
                      <a:pt x="31" y="612"/>
                      <a:pt x="32" y="612"/>
                    </a:cubicBezTo>
                    <a:cubicBezTo>
                      <a:pt x="33" y="612"/>
                      <a:pt x="34" y="612"/>
                      <a:pt x="34" y="611"/>
                    </a:cubicBezTo>
                    <a:cubicBezTo>
                      <a:pt x="34" y="610"/>
                      <a:pt x="34" y="609"/>
                      <a:pt x="36" y="609"/>
                    </a:cubicBezTo>
                    <a:cubicBezTo>
                      <a:pt x="36" y="610"/>
                      <a:pt x="37" y="610"/>
                      <a:pt x="37" y="610"/>
                    </a:cubicBezTo>
                    <a:cubicBezTo>
                      <a:pt x="38" y="610"/>
                      <a:pt x="39" y="610"/>
                      <a:pt x="39" y="609"/>
                    </a:cubicBezTo>
                    <a:cubicBezTo>
                      <a:pt x="40" y="609"/>
                      <a:pt x="42" y="608"/>
                      <a:pt x="42" y="609"/>
                    </a:cubicBezTo>
                    <a:cubicBezTo>
                      <a:pt x="43" y="609"/>
                      <a:pt x="43" y="609"/>
                      <a:pt x="43" y="609"/>
                    </a:cubicBezTo>
                    <a:cubicBezTo>
                      <a:pt x="44" y="609"/>
                      <a:pt x="45" y="610"/>
                      <a:pt x="45" y="610"/>
                    </a:cubicBezTo>
                    <a:cubicBezTo>
                      <a:pt x="45" y="611"/>
                      <a:pt x="46" y="612"/>
                      <a:pt x="46" y="613"/>
                    </a:cubicBezTo>
                    <a:cubicBezTo>
                      <a:pt x="46" y="613"/>
                      <a:pt x="46" y="613"/>
                      <a:pt x="46" y="614"/>
                    </a:cubicBezTo>
                    <a:cubicBezTo>
                      <a:pt x="47" y="614"/>
                      <a:pt x="47" y="614"/>
                      <a:pt x="47" y="614"/>
                    </a:cubicBezTo>
                    <a:cubicBezTo>
                      <a:pt x="48" y="614"/>
                      <a:pt x="48" y="615"/>
                      <a:pt x="48" y="615"/>
                    </a:cubicBezTo>
                    <a:cubicBezTo>
                      <a:pt x="48" y="616"/>
                      <a:pt x="47" y="616"/>
                      <a:pt x="47" y="616"/>
                    </a:cubicBezTo>
                    <a:cubicBezTo>
                      <a:pt x="46" y="616"/>
                      <a:pt x="45" y="616"/>
                      <a:pt x="46" y="617"/>
                    </a:cubicBezTo>
                    <a:cubicBezTo>
                      <a:pt x="46" y="617"/>
                      <a:pt x="47" y="617"/>
                      <a:pt x="47" y="618"/>
                    </a:cubicBezTo>
                    <a:cubicBezTo>
                      <a:pt x="47" y="618"/>
                      <a:pt x="47" y="619"/>
                      <a:pt x="47" y="619"/>
                    </a:cubicBezTo>
                    <a:cubicBezTo>
                      <a:pt x="47" y="620"/>
                      <a:pt x="47" y="619"/>
                      <a:pt x="47" y="620"/>
                    </a:cubicBezTo>
                    <a:cubicBezTo>
                      <a:pt x="47" y="620"/>
                      <a:pt x="47" y="621"/>
                      <a:pt x="46" y="621"/>
                    </a:cubicBezTo>
                    <a:cubicBezTo>
                      <a:pt x="47" y="621"/>
                      <a:pt x="48" y="621"/>
                      <a:pt x="49" y="621"/>
                    </a:cubicBezTo>
                    <a:cubicBezTo>
                      <a:pt x="50" y="621"/>
                      <a:pt x="50" y="622"/>
                      <a:pt x="50" y="622"/>
                    </a:cubicBezTo>
                    <a:cubicBezTo>
                      <a:pt x="50" y="622"/>
                      <a:pt x="51" y="621"/>
                      <a:pt x="51" y="621"/>
                    </a:cubicBezTo>
                    <a:cubicBezTo>
                      <a:pt x="52" y="621"/>
                      <a:pt x="52" y="621"/>
                      <a:pt x="53" y="622"/>
                    </a:cubicBezTo>
                    <a:cubicBezTo>
                      <a:pt x="53" y="623"/>
                      <a:pt x="54" y="623"/>
                      <a:pt x="54" y="623"/>
                    </a:cubicBezTo>
                    <a:cubicBezTo>
                      <a:pt x="54" y="623"/>
                      <a:pt x="54" y="624"/>
                      <a:pt x="54" y="624"/>
                    </a:cubicBezTo>
                    <a:cubicBezTo>
                      <a:pt x="54" y="624"/>
                      <a:pt x="54" y="624"/>
                      <a:pt x="54" y="625"/>
                    </a:cubicBezTo>
                    <a:cubicBezTo>
                      <a:pt x="55" y="625"/>
                      <a:pt x="54" y="625"/>
                      <a:pt x="55" y="626"/>
                    </a:cubicBezTo>
                    <a:cubicBezTo>
                      <a:pt x="55" y="626"/>
                      <a:pt x="55" y="626"/>
                      <a:pt x="55" y="627"/>
                    </a:cubicBezTo>
                    <a:cubicBezTo>
                      <a:pt x="55" y="627"/>
                      <a:pt x="54" y="628"/>
                      <a:pt x="55" y="629"/>
                    </a:cubicBezTo>
                    <a:cubicBezTo>
                      <a:pt x="55" y="629"/>
                      <a:pt x="55" y="629"/>
                      <a:pt x="56" y="629"/>
                    </a:cubicBezTo>
                    <a:cubicBezTo>
                      <a:pt x="56" y="630"/>
                      <a:pt x="56" y="630"/>
                      <a:pt x="56" y="630"/>
                    </a:cubicBezTo>
                    <a:cubicBezTo>
                      <a:pt x="56" y="630"/>
                      <a:pt x="56" y="630"/>
                      <a:pt x="56" y="630"/>
                    </a:cubicBezTo>
                    <a:cubicBezTo>
                      <a:pt x="57" y="630"/>
                      <a:pt x="58" y="630"/>
                      <a:pt x="58" y="630"/>
                    </a:cubicBezTo>
                    <a:cubicBezTo>
                      <a:pt x="59" y="630"/>
                      <a:pt x="60" y="630"/>
                      <a:pt x="60" y="631"/>
                    </a:cubicBezTo>
                    <a:cubicBezTo>
                      <a:pt x="61" y="631"/>
                      <a:pt x="63" y="631"/>
                      <a:pt x="63" y="632"/>
                    </a:cubicBezTo>
                    <a:cubicBezTo>
                      <a:pt x="63" y="632"/>
                      <a:pt x="64" y="631"/>
                      <a:pt x="64" y="631"/>
                    </a:cubicBezTo>
                    <a:cubicBezTo>
                      <a:pt x="65" y="630"/>
                      <a:pt x="65" y="631"/>
                      <a:pt x="66" y="631"/>
                    </a:cubicBezTo>
                    <a:cubicBezTo>
                      <a:pt x="67" y="630"/>
                      <a:pt x="68" y="629"/>
                      <a:pt x="69" y="630"/>
                    </a:cubicBezTo>
                    <a:cubicBezTo>
                      <a:pt x="70" y="631"/>
                      <a:pt x="70" y="633"/>
                      <a:pt x="71" y="634"/>
                    </a:cubicBezTo>
                    <a:cubicBezTo>
                      <a:pt x="71" y="634"/>
                      <a:pt x="72" y="634"/>
                      <a:pt x="72" y="635"/>
                    </a:cubicBezTo>
                    <a:cubicBezTo>
                      <a:pt x="72" y="635"/>
                      <a:pt x="73" y="635"/>
                      <a:pt x="73" y="635"/>
                    </a:cubicBezTo>
                    <a:cubicBezTo>
                      <a:pt x="73" y="634"/>
                      <a:pt x="73" y="633"/>
                      <a:pt x="74" y="633"/>
                    </a:cubicBezTo>
                    <a:cubicBezTo>
                      <a:pt x="74" y="633"/>
                      <a:pt x="74" y="634"/>
                      <a:pt x="75" y="634"/>
                    </a:cubicBezTo>
                    <a:cubicBezTo>
                      <a:pt x="75" y="634"/>
                      <a:pt x="75" y="635"/>
                      <a:pt x="76" y="635"/>
                    </a:cubicBezTo>
                    <a:cubicBezTo>
                      <a:pt x="77" y="635"/>
                      <a:pt x="77" y="635"/>
                      <a:pt x="77" y="635"/>
                    </a:cubicBezTo>
                    <a:cubicBezTo>
                      <a:pt x="78" y="636"/>
                      <a:pt x="79" y="636"/>
                      <a:pt x="79" y="636"/>
                    </a:cubicBezTo>
                    <a:cubicBezTo>
                      <a:pt x="79" y="636"/>
                      <a:pt x="79" y="636"/>
                      <a:pt x="80" y="636"/>
                    </a:cubicBezTo>
                    <a:cubicBezTo>
                      <a:pt x="81" y="636"/>
                      <a:pt x="81" y="636"/>
                      <a:pt x="81" y="637"/>
                    </a:cubicBezTo>
                    <a:cubicBezTo>
                      <a:pt x="81" y="637"/>
                      <a:pt x="82" y="637"/>
                      <a:pt x="83" y="637"/>
                    </a:cubicBezTo>
                    <a:cubicBezTo>
                      <a:pt x="83" y="637"/>
                      <a:pt x="83" y="638"/>
                      <a:pt x="83" y="638"/>
                    </a:cubicBezTo>
                    <a:cubicBezTo>
                      <a:pt x="84" y="638"/>
                      <a:pt x="84" y="639"/>
                      <a:pt x="84" y="639"/>
                    </a:cubicBezTo>
                    <a:cubicBezTo>
                      <a:pt x="85" y="639"/>
                      <a:pt x="85" y="638"/>
                      <a:pt x="85" y="638"/>
                    </a:cubicBezTo>
                    <a:cubicBezTo>
                      <a:pt x="86" y="638"/>
                      <a:pt x="86" y="638"/>
                      <a:pt x="86" y="638"/>
                    </a:cubicBezTo>
                    <a:cubicBezTo>
                      <a:pt x="87" y="639"/>
                      <a:pt x="86" y="640"/>
                      <a:pt x="86" y="640"/>
                    </a:cubicBezTo>
                    <a:cubicBezTo>
                      <a:pt x="87" y="641"/>
                      <a:pt x="87" y="641"/>
                      <a:pt x="87" y="642"/>
                    </a:cubicBezTo>
                    <a:cubicBezTo>
                      <a:pt x="86" y="642"/>
                      <a:pt x="85" y="643"/>
                      <a:pt x="85" y="644"/>
                    </a:cubicBezTo>
                    <a:cubicBezTo>
                      <a:pt x="84" y="644"/>
                      <a:pt x="83" y="644"/>
                      <a:pt x="84" y="645"/>
                    </a:cubicBezTo>
                    <a:cubicBezTo>
                      <a:pt x="84" y="646"/>
                      <a:pt x="84" y="646"/>
                      <a:pt x="85" y="646"/>
                    </a:cubicBezTo>
                    <a:cubicBezTo>
                      <a:pt x="85" y="646"/>
                      <a:pt x="86" y="646"/>
                      <a:pt x="86" y="646"/>
                    </a:cubicBezTo>
                    <a:cubicBezTo>
                      <a:pt x="86" y="647"/>
                      <a:pt x="84" y="647"/>
                      <a:pt x="84" y="647"/>
                    </a:cubicBezTo>
                    <a:cubicBezTo>
                      <a:pt x="83" y="648"/>
                      <a:pt x="84" y="649"/>
                      <a:pt x="85" y="649"/>
                    </a:cubicBezTo>
                    <a:cubicBezTo>
                      <a:pt x="85" y="650"/>
                      <a:pt x="85" y="650"/>
                      <a:pt x="85" y="650"/>
                    </a:cubicBezTo>
                    <a:cubicBezTo>
                      <a:pt x="85" y="651"/>
                      <a:pt x="85" y="651"/>
                      <a:pt x="85" y="652"/>
                    </a:cubicBezTo>
                    <a:cubicBezTo>
                      <a:pt x="85" y="652"/>
                      <a:pt x="86" y="652"/>
                      <a:pt x="86" y="652"/>
                    </a:cubicBezTo>
                    <a:cubicBezTo>
                      <a:pt x="86" y="653"/>
                      <a:pt x="85" y="653"/>
                      <a:pt x="85" y="653"/>
                    </a:cubicBezTo>
                    <a:cubicBezTo>
                      <a:pt x="85" y="653"/>
                      <a:pt x="85" y="654"/>
                      <a:pt x="85" y="654"/>
                    </a:cubicBezTo>
                    <a:cubicBezTo>
                      <a:pt x="85" y="654"/>
                      <a:pt x="84" y="654"/>
                      <a:pt x="84" y="655"/>
                    </a:cubicBezTo>
                    <a:cubicBezTo>
                      <a:pt x="84" y="655"/>
                      <a:pt x="84" y="655"/>
                      <a:pt x="84" y="655"/>
                    </a:cubicBezTo>
                    <a:cubicBezTo>
                      <a:pt x="84" y="656"/>
                      <a:pt x="84" y="656"/>
                      <a:pt x="84" y="656"/>
                    </a:cubicBezTo>
                    <a:cubicBezTo>
                      <a:pt x="83" y="657"/>
                      <a:pt x="82" y="656"/>
                      <a:pt x="81" y="656"/>
                    </a:cubicBezTo>
                    <a:cubicBezTo>
                      <a:pt x="81" y="656"/>
                      <a:pt x="80" y="656"/>
                      <a:pt x="79" y="656"/>
                    </a:cubicBezTo>
                    <a:cubicBezTo>
                      <a:pt x="78" y="656"/>
                      <a:pt x="78" y="656"/>
                      <a:pt x="78" y="657"/>
                    </a:cubicBezTo>
                    <a:cubicBezTo>
                      <a:pt x="77" y="658"/>
                      <a:pt x="78" y="658"/>
                      <a:pt x="77" y="658"/>
                    </a:cubicBezTo>
                    <a:cubicBezTo>
                      <a:pt x="76" y="659"/>
                      <a:pt x="76" y="658"/>
                      <a:pt x="75" y="659"/>
                    </a:cubicBezTo>
                    <a:cubicBezTo>
                      <a:pt x="74" y="659"/>
                      <a:pt x="74" y="659"/>
                      <a:pt x="74" y="660"/>
                    </a:cubicBezTo>
                    <a:cubicBezTo>
                      <a:pt x="74" y="660"/>
                      <a:pt x="74" y="661"/>
                      <a:pt x="74" y="662"/>
                    </a:cubicBezTo>
                    <a:cubicBezTo>
                      <a:pt x="74" y="662"/>
                      <a:pt x="74" y="662"/>
                      <a:pt x="74" y="662"/>
                    </a:cubicBezTo>
                    <a:cubicBezTo>
                      <a:pt x="74" y="662"/>
                      <a:pt x="73" y="663"/>
                      <a:pt x="74" y="664"/>
                    </a:cubicBezTo>
                    <a:cubicBezTo>
                      <a:pt x="74" y="663"/>
                      <a:pt x="76" y="663"/>
                      <a:pt x="77" y="663"/>
                    </a:cubicBezTo>
                    <a:cubicBezTo>
                      <a:pt x="77" y="663"/>
                      <a:pt x="77" y="663"/>
                      <a:pt x="78" y="663"/>
                    </a:cubicBezTo>
                    <a:cubicBezTo>
                      <a:pt x="78" y="663"/>
                      <a:pt x="78" y="662"/>
                      <a:pt x="79" y="662"/>
                    </a:cubicBezTo>
                    <a:cubicBezTo>
                      <a:pt x="80" y="662"/>
                      <a:pt x="81" y="662"/>
                      <a:pt x="81" y="664"/>
                    </a:cubicBezTo>
                    <a:cubicBezTo>
                      <a:pt x="81" y="665"/>
                      <a:pt x="80" y="665"/>
                      <a:pt x="79" y="665"/>
                    </a:cubicBezTo>
                    <a:cubicBezTo>
                      <a:pt x="79" y="665"/>
                      <a:pt x="78" y="665"/>
                      <a:pt x="78" y="666"/>
                    </a:cubicBezTo>
                    <a:cubicBezTo>
                      <a:pt x="77" y="666"/>
                      <a:pt x="75" y="666"/>
                      <a:pt x="75" y="667"/>
                    </a:cubicBezTo>
                    <a:cubicBezTo>
                      <a:pt x="75" y="667"/>
                      <a:pt x="75" y="667"/>
                      <a:pt x="75" y="667"/>
                    </a:cubicBezTo>
                    <a:cubicBezTo>
                      <a:pt x="75" y="667"/>
                      <a:pt x="75" y="667"/>
                      <a:pt x="76" y="667"/>
                    </a:cubicBezTo>
                    <a:cubicBezTo>
                      <a:pt x="76" y="668"/>
                      <a:pt x="76" y="668"/>
                      <a:pt x="76" y="668"/>
                    </a:cubicBezTo>
                    <a:cubicBezTo>
                      <a:pt x="75" y="669"/>
                      <a:pt x="74" y="667"/>
                      <a:pt x="73" y="667"/>
                    </a:cubicBezTo>
                    <a:cubicBezTo>
                      <a:pt x="73" y="667"/>
                      <a:pt x="72" y="668"/>
                      <a:pt x="71" y="668"/>
                    </a:cubicBezTo>
                    <a:cubicBezTo>
                      <a:pt x="71" y="668"/>
                      <a:pt x="71" y="668"/>
                      <a:pt x="71" y="668"/>
                    </a:cubicBezTo>
                    <a:cubicBezTo>
                      <a:pt x="71" y="669"/>
                      <a:pt x="71" y="669"/>
                      <a:pt x="71" y="669"/>
                    </a:cubicBezTo>
                    <a:cubicBezTo>
                      <a:pt x="71" y="670"/>
                      <a:pt x="72" y="671"/>
                      <a:pt x="72" y="671"/>
                    </a:cubicBezTo>
                    <a:cubicBezTo>
                      <a:pt x="73" y="671"/>
                      <a:pt x="73" y="671"/>
                      <a:pt x="73" y="671"/>
                    </a:cubicBezTo>
                    <a:cubicBezTo>
                      <a:pt x="74" y="672"/>
                      <a:pt x="74" y="672"/>
                      <a:pt x="74" y="672"/>
                    </a:cubicBezTo>
                    <a:cubicBezTo>
                      <a:pt x="75" y="673"/>
                      <a:pt x="75" y="673"/>
                      <a:pt x="76" y="673"/>
                    </a:cubicBezTo>
                    <a:cubicBezTo>
                      <a:pt x="76" y="674"/>
                      <a:pt x="74" y="674"/>
                      <a:pt x="74" y="673"/>
                    </a:cubicBezTo>
                    <a:cubicBezTo>
                      <a:pt x="73" y="673"/>
                      <a:pt x="73" y="674"/>
                      <a:pt x="73" y="674"/>
                    </a:cubicBezTo>
                    <a:cubicBezTo>
                      <a:pt x="73" y="675"/>
                      <a:pt x="73" y="675"/>
                      <a:pt x="73" y="676"/>
                    </a:cubicBezTo>
                    <a:cubicBezTo>
                      <a:pt x="72" y="675"/>
                      <a:pt x="72" y="675"/>
                      <a:pt x="72" y="674"/>
                    </a:cubicBezTo>
                    <a:cubicBezTo>
                      <a:pt x="71" y="675"/>
                      <a:pt x="72" y="676"/>
                      <a:pt x="71" y="677"/>
                    </a:cubicBezTo>
                    <a:cubicBezTo>
                      <a:pt x="71" y="678"/>
                      <a:pt x="70" y="678"/>
                      <a:pt x="70" y="678"/>
                    </a:cubicBezTo>
                    <a:cubicBezTo>
                      <a:pt x="70" y="679"/>
                      <a:pt x="70" y="679"/>
                      <a:pt x="70" y="679"/>
                    </a:cubicBezTo>
                    <a:cubicBezTo>
                      <a:pt x="71" y="681"/>
                      <a:pt x="70" y="681"/>
                      <a:pt x="69" y="681"/>
                    </a:cubicBezTo>
                    <a:cubicBezTo>
                      <a:pt x="69" y="681"/>
                      <a:pt x="67" y="681"/>
                      <a:pt x="67" y="682"/>
                    </a:cubicBezTo>
                    <a:cubicBezTo>
                      <a:pt x="67" y="682"/>
                      <a:pt x="66" y="682"/>
                      <a:pt x="66" y="681"/>
                    </a:cubicBezTo>
                    <a:cubicBezTo>
                      <a:pt x="66" y="681"/>
                      <a:pt x="66" y="681"/>
                      <a:pt x="66" y="681"/>
                    </a:cubicBezTo>
                    <a:cubicBezTo>
                      <a:pt x="65" y="680"/>
                      <a:pt x="64" y="680"/>
                      <a:pt x="64" y="681"/>
                    </a:cubicBezTo>
                    <a:cubicBezTo>
                      <a:pt x="65" y="681"/>
                      <a:pt x="65" y="681"/>
                      <a:pt x="65" y="681"/>
                    </a:cubicBezTo>
                    <a:cubicBezTo>
                      <a:pt x="65" y="682"/>
                      <a:pt x="63" y="682"/>
                      <a:pt x="63" y="682"/>
                    </a:cubicBezTo>
                    <a:cubicBezTo>
                      <a:pt x="63" y="683"/>
                      <a:pt x="64" y="683"/>
                      <a:pt x="65" y="683"/>
                    </a:cubicBezTo>
                    <a:cubicBezTo>
                      <a:pt x="66" y="684"/>
                      <a:pt x="67" y="685"/>
                      <a:pt x="68" y="686"/>
                    </a:cubicBezTo>
                    <a:cubicBezTo>
                      <a:pt x="68" y="686"/>
                      <a:pt x="68" y="687"/>
                      <a:pt x="69" y="687"/>
                    </a:cubicBezTo>
                    <a:cubicBezTo>
                      <a:pt x="69" y="687"/>
                      <a:pt x="70" y="687"/>
                      <a:pt x="71" y="687"/>
                    </a:cubicBezTo>
                    <a:cubicBezTo>
                      <a:pt x="71" y="687"/>
                      <a:pt x="71" y="687"/>
                      <a:pt x="72" y="688"/>
                    </a:cubicBezTo>
                    <a:cubicBezTo>
                      <a:pt x="72" y="688"/>
                      <a:pt x="73" y="689"/>
                      <a:pt x="73" y="689"/>
                    </a:cubicBezTo>
                    <a:cubicBezTo>
                      <a:pt x="75" y="690"/>
                      <a:pt x="76" y="690"/>
                      <a:pt x="78" y="691"/>
                    </a:cubicBezTo>
                    <a:cubicBezTo>
                      <a:pt x="79" y="692"/>
                      <a:pt x="80" y="693"/>
                      <a:pt x="81" y="695"/>
                    </a:cubicBezTo>
                    <a:cubicBezTo>
                      <a:pt x="81" y="695"/>
                      <a:pt x="82" y="696"/>
                      <a:pt x="82" y="696"/>
                    </a:cubicBezTo>
                    <a:cubicBezTo>
                      <a:pt x="83" y="696"/>
                      <a:pt x="83" y="697"/>
                      <a:pt x="84" y="697"/>
                    </a:cubicBezTo>
                    <a:cubicBezTo>
                      <a:pt x="84" y="697"/>
                      <a:pt x="84" y="698"/>
                      <a:pt x="84" y="698"/>
                    </a:cubicBezTo>
                    <a:cubicBezTo>
                      <a:pt x="85" y="699"/>
                      <a:pt x="85" y="699"/>
                      <a:pt x="85" y="699"/>
                    </a:cubicBezTo>
                    <a:cubicBezTo>
                      <a:pt x="86" y="698"/>
                      <a:pt x="87" y="697"/>
                      <a:pt x="88" y="698"/>
                    </a:cubicBezTo>
                    <a:cubicBezTo>
                      <a:pt x="88" y="698"/>
                      <a:pt x="89" y="698"/>
                      <a:pt x="89" y="698"/>
                    </a:cubicBezTo>
                    <a:cubicBezTo>
                      <a:pt x="89" y="698"/>
                      <a:pt x="90" y="698"/>
                      <a:pt x="90" y="698"/>
                    </a:cubicBezTo>
                    <a:cubicBezTo>
                      <a:pt x="91" y="698"/>
                      <a:pt x="91" y="698"/>
                      <a:pt x="92" y="699"/>
                    </a:cubicBezTo>
                    <a:cubicBezTo>
                      <a:pt x="92" y="699"/>
                      <a:pt x="92" y="699"/>
                      <a:pt x="93" y="699"/>
                    </a:cubicBezTo>
                    <a:cubicBezTo>
                      <a:pt x="93" y="699"/>
                      <a:pt x="94" y="699"/>
                      <a:pt x="94" y="699"/>
                    </a:cubicBezTo>
                    <a:cubicBezTo>
                      <a:pt x="95" y="700"/>
                      <a:pt x="95" y="700"/>
                      <a:pt x="95" y="700"/>
                    </a:cubicBezTo>
                    <a:cubicBezTo>
                      <a:pt x="96" y="701"/>
                      <a:pt x="97" y="701"/>
                      <a:pt x="98" y="701"/>
                    </a:cubicBezTo>
                    <a:cubicBezTo>
                      <a:pt x="98" y="701"/>
                      <a:pt x="99" y="701"/>
                      <a:pt x="99" y="701"/>
                    </a:cubicBezTo>
                    <a:cubicBezTo>
                      <a:pt x="100" y="701"/>
                      <a:pt x="100" y="701"/>
                      <a:pt x="101" y="701"/>
                    </a:cubicBezTo>
                    <a:cubicBezTo>
                      <a:pt x="102" y="701"/>
                      <a:pt x="103" y="702"/>
                      <a:pt x="104" y="701"/>
                    </a:cubicBezTo>
                    <a:cubicBezTo>
                      <a:pt x="104" y="701"/>
                      <a:pt x="104" y="701"/>
                      <a:pt x="105" y="701"/>
                    </a:cubicBezTo>
                    <a:cubicBezTo>
                      <a:pt x="105" y="701"/>
                      <a:pt x="106" y="702"/>
                      <a:pt x="106" y="702"/>
                    </a:cubicBezTo>
                    <a:cubicBezTo>
                      <a:pt x="106" y="702"/>
                      <a:pt x="106" y="703"/>
                      <a:pt x="107" y="703"/>
                    </a:cubicBezTo>
                    <a:cubicBezTo>
                      <a:pt x="107" y="703"/>
                      <a:pt x="108" y="704"/>
                      <a:pt x="108" y="704"/>
                    </a:cubicBezTo>
                    <a:cubicBezTo>
                      <a:pt x="109" y="704"/>
                      <a:pt x="109" y="704"/>
                      <a:pt x="110" y="704"/>
                    </a:cubicBezTo>
                    <a:cubicBezTo>
                      <a:pt x="110" y="705"/>
                      <a:pt x="110" y="705"/>
                      <a:pt x="111" y="705"/>
                    </a:cubicBezTo>
                    <a:cubicBezTo>
                      <a:pt x="111" y="705"/>
                      <a:pt x="111" y="705"/>
                      <a:pt x="111" y="706"/>
                    </a:cubicBezTo>
                    <a:cubicBezTo>
                      <a:pt x="111" y="706"/>
                      <a:pt x="111" y="706"/>
                      <a:pt x="111" y="706"/>
                    </a:cubicBezTo>
                    <a:cubicBezTo>
                      <a:pt x="111" y="707"/>
                      <a:pt x="112" y="706"/>
                      <a:pt x="112" y="707"/>
                    </a:cubicBezTo>
                    <a:cubicBezTo>
                      <a:pt x="112" y="707"/>
                      <a:pt x="113" y="706"/>
                      <a:pt x="113" y="706"/>
                    </a:cubicBezTo>
                    <a:cubicBezTo>
                      <a:pt x="113" y="706"/>
                      <a:pt x="113" y="706"/>
                      <a:pt x="113" y="706"/>
                    </a:cubicBezTo>
                    <a:cubicBezTo>
                      <a:pt x="114" y="706"/>
                      <a:pt x="115" y="706"/>
                      <a:pt x="115" y="706"/>
                    </a:cubicBezTo>
                    <a:cubicBezTo>
                      <a:pt x="116" y="705"/>
                      <a:pt x="117" y="705"/>
                      <a:pt x="118" y="706"/>
                    </a:cubicBezTo>
                    <a:cubicBezTo>
                      <a:pt x="118" y="706"/>
                      <a:pt x="118" y="705"/>
                      <a:pt x="119" y="705"/>
                    </a:cubicBezTo>
                    <a:cubicBezTo>
                      <a:pt x="119" y="705"/>
                      <a:pt x="120" y="706"/>
                      <a:pt x="120" y="706"/>
                    </a:cubicBezTo>
                    <a:cubicBezTo>
                      <a:pt x="121" y="706"/>
                      <a:pt x="121" y="706"/>
                      <a:pt x="121" y="707"/>
                    </a:cubicBezTo>
                    <a:cubicBezTo>
                      <a:pt x="122" y="707"/>
                      <a:pt x="122" y="707"/>
                      <a:pt x="123" y="707"/>
                    </a:cubicBezTo>
                    <a:cubicBezTo>
                      <a:pt x="123" y="707"/>
                      <a:pt x="124" y="707"/>
                      <a:pt x="124" y="708"/>
                    </a:cubicBezTo>
                    <a:cubicBezTo>
                      <a:pt x="124" y="708"/>
                      <a:pt x="124" y="709"/>
                      <a:pt x="124" y="709"/>
                    </a:cubicBezTo>
                    <a:cubicBezTo>
                      <a:pt x="123" y="710"/>
                      <a:pt x="124" y="711"/>
                      <a:pt x="125" y="711"/>
                    </a:cubicBezTo>
                    <a:cubicBezTo>
                      <a:pt x="126" y="711"/>
                      <a:pt x="126" y="711"/>
                      <a:pt x="126" y="712"/>
                    </a:cubicBezTo>
                    <a:cubicBezTo>
                      <a:pt x="126" y="712"/>
                      <a:pt x="127" y="712"/>
                      <a:pt x="127" y="712"/>
                    </a:cubicBezTo>
                    <a:cubicBezTo>
                      <a:pt x="127" y="712"/>
                      <a:pt x="127" y="712"/>
                      <a:pt x="128" y="712"/>
                    </a:cubicBezTo>
                    <a:cubicBezTo>
                      <a:pt x="128" y="713"/>
                      <a:pt x="129" y="712"/>
                      <a:pt x="129" y="713"/>
                    </a:cubicBezTo>
                    <a:cubicBezTo>
                      <a:pt x="130" y="713"/>
                      <a:pt x="130" y="714"/>
                      <a:pt x="130" y="714"/>
                    </a:cubicBezTo>
                    <a:cubicBezTo>
                      <a:pt x="131" y="714"/>
                      <a:pt x="131" y="713"/>
                      <a:pt x="131" y="714"/>
                    </a:cubicBezTo>
                    <a:cubicBezTo>
                      <a:pt x="132" y="714"/>
                      <a:pt x="132" y="714"/>
                      <a:pt x="132" y="714"/>
                    </a:cubicBezTo>
                    <a:cubicBezTo>
                      <a:pt x="132" y="715"/>
                      <a:pt x="132" y="715"/>
                      <a:pt x="133" y="715"/>
                    </a:cubicBezTo>
                    <a:cubicBezTo>
                      <a:pt x="133" y="715"/>
                      <a:pt x="133" y="715"/>
                      <a:pt x="133" y="716"/>
                    </a:cubicBezTo>
                    <a:cubicBezTo>
                      <a:pt x="133" y="716"/>
                      <a:pt x="133" y="716"/>
                      <a:pt x="134" y="716"/>
                    </a:cubicBezTo>
                    <a:cubicBezTo>
                      <a:pt x="134" y="717"/>
                      <a:pt x="134" y="717"/>
                      <a:pt x="135" y="718"/>
                    </a:cubicBezTo>
                    <a:cubicBezTo>
                      <a:pt x="135" y="718"/>
                      <a:pt x="136" y="719"/>
                      <a:pt x="136" y="719"/>
                    </a:cubicBezTo>
                    <a:cubicBezTo>
                      <a:pt x="137" y="719"/>
                      <a:pt x="138" y="719"/>
                      <a:pt x="138" y="719"/>
                    </a:cubicBezTo>
                    <a:cubicBezTo>
                      <a:pt x="139" y="719"/>
                      <a:pt x="139" y="718"/>
                      <a:pt x="139" y="718"/>
                    </a:cubicBezTo>
                    <a:cubicBezTo>
                      <a:pt x="139" y="717"/>
                      <a:pt x="141" y="717"/>
                      <a:pt x="141" y="716"/>
                    </a:cubicBezTo>
                    <a:cubicBezTo>
                      <a:pt x="142" y="716"/>
                      <a:pt x="143" y="714"/>
                      <a:pt x="143" y="713"/>
                    </a:cubicBezTo>
                    <a:cubicBezTo>
                      <a:pt x="142" y="711"/>
                      <a:pt x="142" y="711"/>
                      <a:pt x="142" y="711"/>
                    </a:cubicBezTo>
                    <a:cubicBezTo>
                      <a:pt x="141" y="709"/>
                      <a:pt x="139" y="707"/>
                      <a:pt x="138" y="705"/>
                    </a:cubicBezTo>
                    <a:cubicBezTo>
                      <a:pt x="138" y="704"/>
                      <a:pt x="137" y="703"/>
                      <a:pt x="137" y="703"/>
                    </a:cubicBezTo>
                    <a:cubicBezTo>
                      <a:pt x="137" y="701"/>
                      <a:pt x="137" y="700"/>
                      <a:pt x="138" y="699"/>
                    </a:cubicBezTo>
                    <a:cubicBezTo>
                      <a:pt x="138" y="698"/>
                      <a:pt x="139" y="697"/>
                      <a:pt x="138" y="696"/>
                    </a:cubicBezTo>
                    <a:cubicBezTo>
                      <a:pt x="138" y="695"/>
                      <a:pt x="138" y="695"/>
                      <a:pt x="138" y="695"/>
                    </a:cubicBezTo>
                    <a:cubicBezTo>
                      <a:pt x="138" y="695"/>
                      <a:pt x="137" y="695"/>
                      <a:pt x="137" y="696"/>
                    </a:cubicBezTo>
                    <a:cubicBezTo>
                      <a:pt x="136" y="695"/>
                      <a:pt x="136" y="693"/>
                      <a:pt x="136" y="693"/>
                    </a:cubicBezTo>
                    <a:cubicBezTo>
                      <a:pt x="135" y="692"/>
                      <a:pt x="134" y="692"/>
                      <a:pt x="133" y="691"/>
                    </a:cubicBezTo>
                    <a:cubicBezTo>
                      <a:pt x="133" y="691"/>
                      <a:pt x="132" y="690"/>
                      <a:pt x="132" y="689"/>
                    </a:cubicBezTo>
                    <a:cubicBezTo>
                      <a:pt x="132" y="688"/>
                      <a:pt x="133" y="687"/>
                      <a:pt x="134" y="687"/>
                    </a:cubicBezTo>
                    <a:cubicBezTo>
                      <a:pt x="134" y="687"/>
                      <a:pt x="134" y="687"/>
                      <a:pt x="134" y="687"/>
                    </a:cubicBezTo>
                    <a:cubicBezTo>
                      <a:pt x="135" y="687"/>
                      <a:pt x="135" y="687"/>
                      <a:pt x="135" y="686"/>
                    </a:cubicBezTo>
                    <a:cubicBezTo>
                      <a:pt x="136" y="685"/>
                      <a:pt x="136" y="683"/>
                      <a:pt x="137" y="682"/>
                    </a:cubicBezTo>
                    <a:cubicBezTo>
                      <a:pt x="137" y="681"/>
                      <a:pt x="137" y="680"/>
                      <a:pt x="138" y="680"/>
                    </a:cubicBezTo>
                    <a:cubicBezTo>
                      <a:pt x="138" y="679"/>
                      <a:pt x="139" y="679"/>
                      <a:pt x="140" y="680"/>
                    </a:cubicBezTo>
                    <a:cubicBezTo>
                      <a:pt x="140" y="680"/>
                      <a:pt x="140" y="680"/>
                      <a:pt x="140" y="680"/>
                    </a:cubicBezTo>
                    <a:cubicBezTo>
                      <a:pt x="140" y="680"/>
                      <a:pt x="141" y="680"/>
                      <a:pt x="141" y="679"/>
                    </a:cubicBezTo>
                    <a:cubicBezTo>
                      <a:pt x="141" y="679"/>
                      <a:pt x="141" y="679"/>
                      <a:pt x="141" y="678"/>
                    </a:cubicBezTo>
                    <a:cubicBezTo>
                      <a:pt x="141" y="678"/>
                      <a:pt x="142" y="678"/>
                      <a:pt x="142" y="678"/>
                    </a:cubicBezTo>
                    <a:cubicBezTo>
                      <a:pt x="143" y="678"/>
                      <a:pt x="144" y="678"/>
                      <a:pt x="145" y="678"/>
                    </a:cubicBezTo>
                    <a:cubicBezTo>
                      <a:pt x="146" y="677"/>
                      <a:pt x="146" y="677"/>
                      <a:pt x="146" y="676"/>
                    </a:cubicBezTo>
                    <a:cubicBezTo>
                      <a:pt x="146" y="676"/>
                      <a:pt x="147" y="676"/>
                      <a:pt x="147" y="676"/>
                    </a:cubicBezTo>
                    <a:cubicBezTo>
                      <a:pt x="147" y="675"/>
                      <a:pt x="147" y="674"/>
                      <a:pt x="148" y="673"/>
                    </a:cubicBezTo>
                    <a:cubicBezTo>
                      <a:pt x="148" y="674"/>
                      <a:pt x="148" y="674"/>
                      <a:pt x="148" y="674"/>
                    </a:cubicBezTo>
                    <a:cubicBezTo>
                      <a:pt x="149" y="674"/>
                      <a:pt x="149" y="674"/>
                      <a:pt x="149" y="674"/>
                    </a:cubicBezTo>
                    <a:cubicBezTo>
                      <a:pt x="149" y="674"/>
                      <a:pt x="149" y="674"/>
                      <a:pt x="149" y="673"/>
                    </a:cubicBezTo>
                    <a:cubicBezTo>
                      <a:pt x="149" y="673"/>
                      <a:pt x="149" y="672"/>
                      <a:pt x="149" y="672"/>
                    </a:cubicBezTo>
                    <a:cubicBezTo>
                      <a:pt x="146" y="669"/>
                      <a:pt x="146" y="669"/>
                      <a:pt x="146" y="669"/>
                    </a:cubicBezTo>
                    <a:cubicBezTo>
                      <a:pt x="144" y="669"/>
                      <a:pt x="144" y="669"/>
                      <a:pt x="144" y="669"/>
                    </a:cubicBezTo>
                    <a:cubicBezTo>
                      <a:pt x="144" y="668"/>
                      <a:pt x="144" y="668"/>
                      <a:pt x="144" y="668"/>
                    </a:cubicBezTo>
                    <a:cubicBezTo>
                      <a:pt x="145" y="667"/>
                      <a:pt x="145" y="667"/>
                      <a:pt x="145" y="667"/>
                    </a:cubicBezTo>
                    <a:cubicBezTo>
                      <a:pt x="146" y="668"/>
                      <a:pt x="146" y="668"/>
                      <a:pt x="146" y="668"/>
                    </a:cubicBezTo>
                    <a:cubicBezTo>
                      <a:pt x="147" y="667"/>
                      <a:pt x="147" y="667"/>
                      <a:pt x="147" y="667"/>
                    </a:cubicBezTo>
                    <a:cubicBezTo>
                      <a:pt x="142" y="658"/>
                      <a:pt x="142" y="658"/>
                      <a:pt x="142" y="658"/>
                    </a:cubicBezTo>
                    <a:cubicBezTo>
                      <a:pt x="142" y="658"/>
                      <a:pt x="140" y="657"/>
                      <a:pt x="140" y="657"/>
                    </a:cubicBezTo>
                    <a:cubicBezTo>
                      <a:pt x="139" y="657"/>
                      <a:pt x="137" y="657"/>
                      <a:pt x="137" y="657"/>
                    </a:cubicBezTo>
                    <a:cubicBezTo>
                      <a:pt x="137" y="657"/>
                      <a:pt x="136" y="658"/>
                      <a:pt x="136" y="658"/>
                    </a:cubicBezTo>
                    <a:cubicBezTo>
                      <a:pt x="136" y="658"/>
                      <a:pt x="135" y="657"/>
                      <a:pt x="135" y="657"/>
                    </a:cubicBezTo>
                    <a:cubicBezTo>
                      <a:pt x="135" y="657"/>
                      <a:pt x="134" y="656"/>
                      <a:pt x="134" y="656"/>
                    </a:cubicBezTo>
                    <a:cubicBezTo>
                      <a:pt x="134" y="656"/>
                      <a:pt x="135" y="654"/>
                      <a:pt x="135" y="654"/>
                    </a:cubicBezTo>
                    <a:cubicBezTo>
                      <a:pt x="135" y="654"/>
                      <a:pt x="135" y="652"/>
                      <a:pt x="135" y="652"/>
                    </a:cubicBezTo>
                    <a:cubicBezTo>
                      <a:pt x="135" y="651"/>
                      <a:pt x="133" y="651"/>
                      <a:pt x="133" y="651"/>
                    </a:cubicBezTo>
                    <a:cubicBezTo>
                      <a:pt x="133" y="651"/>
                      <a:pt x="130" y="650"/>
                      <a:pt x="130" y="650"/>
                    </a:cubicBezTo>
                    <a:cubicBezTo>
                      <a:pt x="130" y="650"/>
                      <a:pt x="131" y="648"/>
                      <a:pt x="131" y="648"/>
                    </a:cubicBezTo>
                    <a:cubicBezTo>
                      <a:pt x="131" y="647"/>
                      <a:pt x="131" y="647"/>
                      <a:pt x="132" y="646"/>
                    </a:cubicBezTo>
                    <a:cubicBezTo>
                      <a:pt x="132" y="646"/>
                      <a:pt x="133" y="645"/>
                      <a:pt x="133" y="644"/>
                    </a:cubicBezTo>
                    <a:cubicBezTo>
                      <a:pt x="133" y="644"/>
                      <a:pt x="134" y="643"/>
                      <a:pt x="134" y="643"/>
                    </a:cubicBezTo>
                    <a:cubicBezTo>
                      <a:pt x="133" y="642"/>
                      <a:pt x="133" y="642"/>
                      <a:pt x="133" y="642"/>
                    </a:cubicBezTo>
                    <a:cubicBezTo>
                      <a:pt x="132" y="640"/>
                      <a:pt x="132" y="640"/>
                      <a:pt x="132" y="640"/>
                    </a:cubicBezTo>
                    <a:cubicBezTo>
                      <a:pt x="132" y="640"/>
                      <a:pt x="132" y="640"/>
                      <a:pt x="132" y="640"/>
                    </a:cubicBezTo>
                    <a:cubicBezTo>
                      <a:pt x="132" y="639"/>
                      <a:pt x="133" y="635"/>
                      <a:pt x="133" y="635"/>
                    </a:cubicBezTo>
                    <a:cubicBezTo>
                      <a:pt x="135" y="635"/>
                      <a:pt x="135" y="635"/>
                      <a:pt x="135" y="635"/>
                    </a:cubicBezTo>
                    <a:cubicBezTo>
                      <a:pt x="135" y="635"/>
                      <a:pt x="136" y="633"/>
                      <a:pt x="136" y="633"/>
                    </a:cubicBezTo>
                    <a:cubicBezTo>
                      <a:pt x="136" y="633"/>
                      <a:pt x="136" y="632"/>
                      <a:pt x="136" y="632"/>
                    </a:cubicBezTo>
                    <a:cubicBezTo>
                      <a:pt x="136" y="632"/>
                      <a:pt x="136" y="630"/>
                      <a:pt x="136" y="630"/>
                    </a:cubicBezTo>
                    <a:cubicBezTo>
                      <a:pt x="138" y="629"/>
                      <a:pt x="138" y="629"/>
                      <a:pt x="138" y="629"/>
                    </a:cubicBezTo>
                    <a:cubicBezTo>
                      <a:pt x="138" y="629"/>
                      <a:pt x="140" y="632"/>
                      <a:pt x="141" y="632"/>
                    </a:cubicBezTo>
                    <a:cubicBezTo>
                      <a:pt x="141" y="633"/>
                      <a:pt x="141" y="634"/>
                      <a:pt x="141" y="634"/>
                    </a:cubicBezTo>
                    <a:cubicBezTo>
                      <a:pt x="141" y="634"/>
                      <a:pt x="142" y="635"/>
                      <a:pt x="142" y="635"/>
                    </a:cubicBezTo>
                    <a:cubicBezTo>
                      <a:pt x="142" y="636"/>
                      <a:pt x="144" y="636"/>
                      <a:pt x="144" y="636"/>
                    </a:cubicBezTo>
                    <a:cubicBezTo>
                      <a:pt x="147" y="634"/>
                      <a:pt x="147" y="634"/>
                      <a:pt x="147" y="634"/>
                    </a:cubicBezTo>
                    <a:cubicBezTo>
                      <a:pt x="145" y="632"/>
                      <a:pt x="145" y="632"/>
                      <a:pt x="145" y="632"/>
                    </a:cubicBezTo>
                    <a:cubicBezTo>
                      <a:pt x="145" y="632"/>
                      <a:pt x="145" y="630"/>
                      <a:pt x="145" y="629"/>
                    </a:cubicBezTo>
                    <a:cubicBezTo>
                      <a:pt x="145" y="629"/>
                      <a:pt x="145" y="628"/>
                      <a:pt x="145" y="628"/>
                    </a:cubicBezTo>
                    <a:cubicBezTo>
                      <a:pt x="145" y="627"/>
                      <a:pt x="145" y="627"/>
                      <a:pt x="145" y="627"/>
                    </a:cubicBezTo>
                    <a:cubicBezTo>
                      <a:pt x="147" y="627"/>
                      <a:pt x="147" y="627"/>
                      <a:pt x="147" y="627"/>
                    </a:cubicBezTo>
                    <a:cubicBezTo>
                      <a:pt x="150" y="625"/>
                      <a:pt x="150" y="625"/>
                      <a:pt x="150" y="625"/>
                    </a:cubicBezTo>
                    <a:cubicBezTo>
                      <a:pt x="150" y="622"/>
                      <a:pt x="150" y="622"/>
                      <a:pt x="150" y="622"/>
                    </a:cubicBezTo>
                    <a:cubicBezTo>
                      <a:pt x="153" y="622"/>
                      <a:pt x="153" y="622"/>
                      <a:pt x="153" y="622"/>
                    </a:cubicBezTo>
                    <a:cubicBezTo>
                      <a:pt x="156" y="619"/>
                      <a:pt x="156" y="619"/>
                      <a:pt x="156" y="619"/>
                    </a:cubicBezTo>
                    <a:cubicBezTo>
                      <a:pt x="157" y="618"/>
                      <a:pt x="157" y="618"/>
                      <a:pt x="157" y="618"/>
                    </a:cubicBezTo>
                    <a:cubicBezTo>
                      <a:pt x="158" y="617"/>
                      <a:pt x="158" y="617"/>
                      <a:pt x="158" y="617"/>
                    </a:cubicBezTo>
                    <a:cubicBezTo>
                      <a:pt x="159" y="616"/>
                      <a:pt x="159" y="616"/>
                      <a:pt x="159" y="616"/>
                    </a:cubicBezTo>
                    <a:cubicBezTo>
                      <a:pt x="160" y="615"/>
                      <a:pt x="160" y="615"/>
                      <a:pt x="160" y="615"/>
                    </a:cubicBezTo>
                    <a:cubicBezTo>
                      <a:pt x="160" y="615"/>
                      <a:pt x="162" y="616"/>
                      <a:pt x="162" y="616"/>
                    </a:cubicBezTo>
                    <a:cubicBezTo>
                      <a:pt x="162" y="616"/>
                      <a:pt x="163" y="617"/>
                      <a:pt x="163" y="617"/>
                    </a:cubicBezTo>
                    <a:cubicBezTo>
                      <a:pt x="163" y="617"/>
                      <a:pt x="163" y="618"/>
                      <a:pt x="164" y="618"/>
                    </a:cubicBezTo>
                    <a:cubicBezTo>
                      <a:pt x="164" y="618"/>
                      <a:pt x="164" y="617"/>
                      <a:pt x="164" y="617"/>
                    </a:cubicBezTo>
                    <a:cubicBezTo>
                      <a:pt x="164" y="617"/>
                      <a:pt x="166" y="618"/>
                      <a:pt x="166" y="617"/>
                    </a:cubicBezTo>
                    <a:cubicBezTo>
                      <a:pt x="166" y="617"/>
                      <a:pt x="167" y="616"/>
                      <a:pt x="167" y="616"/>
                    </a:cubicBezTo>
                    <a:cubicBezTo>
                      <a:pt x="167" y="616"/>
                      <a:pt x="168" y="616"/>
                      <a:pt x="169" y="616"/>
                    </a:cubicBezTo>
                    <a:cubicBezTo>
                      <a:pt x="169" y="616"/>
                      <a:pt x="170" y="615"/>
                      <a:pt x="170" y="615"/>
                    </a:cubicBezTo>
                    <a:cubicBezTo>
                      <a:pt x="170" y="615"/>
                      <a:pt x="171" y="618"/>
                      <a:pt x="171" y="618"/>
                    </a:cubicBezTo>
                    <a:cubicBezTo>
                      <a:pt x="172" y="619"/>
                      <a:pt x="173" y="618"/>
                      <a:pt x="173" y="618"/>
                    </a:cubicBezTo>
                    <a:cubicBezTo>
                      <a:pt x="176" y="617"/>
                      <a:pt x="176" y="617"/>
                      <a:pt x="176" y="617"/>
                    </a:cubicBezTo>
                    <a:cubicBezTo>
                      <a:pt x="176" y="617"/>
                      <a:pt x="178" y="620"/>
                      <a:pt x="178" y="620"/>
                    </a:cubicBezTo>
                    <a:cubicBezTo>
                      <a:pt x="179" y="620"/>
                      <a:pt x="180" y="621"/>
                      <a:pt x="181" y="621"/>
                    </a:cubicBezTo>
                    <a:cubicBezTo>
                      <a:pt x="181" y="621"/>
                      <a:pt x="182" y="623"/>
                      <a:pt x="182" y="623"/>
                    </a:cubicBezTo>
                    <a:cubicBezTo>
                      <a:pt x="182" y="623"/>
                      <a:pt x="184" y="624"/>
                      <a:pt x="184" y="625"/>
                    </a:cubicBezTo>
                    <a:cubicBezTo>
                      <a:pt x="184" y="625"/>
                      <a:pt x="184" y="626"/>
                      <a:pt x="184" y="626"/>
                    </a:cubicBezTo>
                    <a:cubicBezTo>
                      <a:pt x="183" y="627"/>
                      <a:pt x="184" y="628"/>
                      <a:pt x="184" y="628"/>
                    </a:cubicBezTo>
                    <a:cubicBezTo>
                      <a:pt x="185" y="629"/>
                      <a:pt x="186" y="628"/>
                      <a:pt x="186" y="628"/>
                    </a:cubicBezTo>
                    <a:cubicBezTo>
                      <a:pt x="186" y="628"/>
                      <a:pt x="186" y="627"/>
                      <a:pt x="186" y="627"/>
                    </a:cubicBezTo>
                    <a:cubicBezTo>
                      <a:pt x="186" y="626"/>
                      <a:pt x="185" y="624"/>
                      <a:pt x="185" y="624"/>
                    </a:cubicBezTo>
                    <a:cubicBezTo>
                      <a:pt x="185" y="624"/>
                      <a:pt x="185" y="624"/>
                      <a:pt x="185" y="623"/>
                    </a:cubicBezTo>
                    <a:cubicBezTo>
                      <a:pt x="185" y="622"/>
                      <a:pt x="186" y="623"/>
                      <a:pt x="186" y="623"/>
                    </a:cubicBezTo>
                    <a:cubicBezTo>
                      <a:pt x="187" y="623"/>
                      <a:pt x="188" y="624"/>
                      <a:pt x="188" y="624"/>
                    </a:cubicBezTo>
                    <a:cubicBezTo>
                      <a:pt x="189" y="624"/>
                      <a:pt x="188" y="625"/>
                      <a:pt x="188" y="625"/>
                    </a:cubicBezTo>
                    <a:cubicBezTo>
                      <a:pt x="188" y="625"/>
                      <a:pt x="192" y="628"/>
                      <a:pt x="192" y="628"/>
                    </a:cubicBezTo>
                    <a:cubicBezTo>
                      <a:pt x="193" y="628"/>
                      <a:pt x="193" y="628"/>
                      <a:pt x="193" y="628"/>
                    </a:cubicBezTo>
                    <a:cubicBezTo>
                      <a:pt x="193" y="628"/>
                      <a:pt x="195" y="626"/>
                      <a:pt x="195" y="626"/>
                    </a:cubicBezTo>
                    <a:cubicBezTo>
                      <a:pt x="195" y="626"/>
                      <a:pt x="196" y="625"/>
                      <a:pt x="196" y="624"/>
                    </a:cubicBezTo>
                    <a:cubicBezTo>
                      <a:pt x="196" y="624"/>
                      <a:pt x="197" y="625"/>
                      <a:pt x="197" y="625"/>
                    </a:cubicBezTo>
                    <a:cubicBezTo>
                      <a:pt x="197" y="625"/>
                      <a:pt x="197" y="624"/>
                      <a:pt x="197" y="624"/>
                    </a:cubicBezTo>
                    <a:cubicBezTo>
                      <a:pt x="197" y="623"/>
                      <a:pt x="198" y="623"/>
                      <a:pt x="198" y="623"/>
                    </a:cubicBezTo>
                    <a:cubicBezTo>
                      <a:pt x="198" y="623"/>
                      <a:pt x="199" y="623"/>
                      <a:pt x="199" y="623"/>
                    </a:cubicBezTo>
                    <a:cubicBezTo>
                      <a:pt x="200" y="622"/>
                      <a:pt x="200" y="622"/>
                      <a:pt x="200" y="622"/>
                    </a:cubicBezTo>
                    <a:cubicBezTo>
                      <a:pt x="200" y="622"/>
                      <a:pt x="202" y="622"/>
                      <a:pt x="202" y="622"/>
                    </a:cubicBezTo>
                    <a:cubicBezTo>
                      <a:pt x="203" y="622"/>
                      <a:pt x="204" y="624"/>
                      <a:pt x="204" y="624"/>
                    </a:cubicBezTo>
                    <a:cubicBezTo>
                      <a:pt x="204" y="624"/>
                      <a:pt x="205" y="624"/>
                      <a:pt x="206" y="624"/>
                    </a:cubicBezTo>
                    <a:cubicBezTo>
                      <a:pt x="206" y="624"/>
                      <a:pt x="206" y="624"/>
                      <a:pt x="207" y="624"/>
                    </a:cubicBezTo>
                    <a:cubicBezTo>
                      <a:pt x="207" y="623"/>
                      <a:pt x="207" y="623"/>
                      <a:pt x="207" y="622"/>
                    </a:cubicBezTo>
                    <a:cubicBezTo>
                      <a:pt x="207" y="622"/>
                      <a:pt x="208" y="622"/>
                      <a:pt x="208" y="622"/>
                    </a:cubicBezTo>
                    <a:cubicBezTo>
                      <a:pt x="208" y="622"/>
                      <a:pt x="209" y="623"/>
                      <a:pt x="209" y="622"/>
                    </a:cubicBezTo>
                    <a:cubicBezTo>
                      <a:pt x="209" y="622"/>
                      <a:pt x="211" y="622"/>
                      <a:pt x="211" y="622"/>
                    </a:cubicBezTo>
                    <a:cubicBezTo>
                      <a:pt x="211" y="623"/>
                      <a:pt x="211" y="623"/>
                      <a:pt x="211" y="623"/>
                    </a:cubicBezTo>
                    <a:cubicBezTo>
                      <a:pt x="212" y="623"/>
                      <a:pt x="212" y="623"/>
                      <a:pt x="212" y="623"/>
                    </a:cubicBezTo>
                    <a:cubicBezTo>
                      <a:pt x="212" y="623"/>
                      <a:pt x="212" y="625"/>
                      <a:pt x="212" y="625"/>
                    </a:cubicBezTo>
                    <a:cubicBezTo>
                      <a:pt x="212" y="625"/>
                      <a:pt x="214" y="627"/>
                      <a:pt x="214" y="627"/>
                    </a:cubicBezTo>
                    <a:cubicBezTo>
                      <a:pt x="219" y="627"/>
                      <a:pt x="219" y="627"/>
                      <a:pt x="219" y="627"/>
                    </a:cubicBezTo>
                    <a:cubicBezTo>
                      <a:pt x="219" y="629"/>
                      <a:pt x="219" y="629"/>
                      <a:pt x="219" y="629"/>
                    </a:cubicBezTo>
                    <a:cubicBezTo>
                      <a:pt x="220" y="629"/>
                      <a:pt x="220" y="629"/>
                      <a:pt x="220" y="629"/>
                    </a:cubicBezTo>
                    <a:cubicBezTo>
                      <a:pt x="220" y="629"/>
                      <a:pt x="222" y="626"/>
                      <a:pt x="222" y="626"/>
                    </a:cubicBezTo>
                    <a:cubicBezTo>
                      <a:pt x="222" y="626"/>
                      <a:pt x="222" y="625"/>
                      <a:pt x="222" y="625"/>
                    </a:cubicBezTo>
                    <a:cubicBezTo>
                      <a:pt x="222" y="625"/>
                      <a:pt x="224" y="627"/>
                      <a:pt x="224" y="627"/>
                    </a:cubicBezTo>
                    <a:cubicBezTo>
                      <a:pt x="228" y="627"/>
                      <a:pt x="228" y="627"/>
                      <a:pt x="228" y="627"/>
                    </a:cubicBezTo>
                    <a:cubicBezTo>
                      <a:pt x="228" y="627"/>
                      <a:pt x="229" y="626"/>
                      <a:pt x="230" y="626"/>
                    </a:cubicBezTo>
                    <a:cubicBezTo>
                      <a:pt x="230" y="626"/>
                      <a:pt x="231" y="625"/>
                      <a:pt x="231" y="625"/>
                    </a:cubicBezTo>
                    <a:cubicBezTo>
                      <a:pt x="232" y="625"/>
                      <a:pt x="232" y="624"/>
                      <a:pt x="232" y="624"/>
                    </a:cubicBezTo>
                    <a:cubicBezTo>
                      <a:pt x="232" y="621"/>
                      <a:pt x="232" y="621"/>
                      <a:pt x="232" y="621"/>
                    </a:cubicBezTo>
                    <a:cubicBezTo>
                      <a:pt x="233" y="620"/>
                      <a:pt x="233" y="620"/>
                      <a:pt x="233" y="620"/>
                    </a:cubicBezTo>
                    <a:cubicBezTo>
                      <a:pt x="232" y="619"/>
                      <a:pt x="232" y="619"/>
                      <a:pt x="232" y="619"/>
                    </a:cubicBezTo>
                    <a:cubicBezTo>
                      <a:pt x="231" y="618"/>
                      <a:pt x="231" y="618"/>
                      <a:pt x="231" y="618"/>
                    </a:cubicBezTo>
                    <a:cubicBezTo>
                      <a:pt x="229" y="618"/>
                      <a:pt x="229" y="618"/>
                      <a:pt x="229" y="618"/>
                    </a:cubicBezTo>
                    <a:cubicBezTo>
                      <a:pt x="229" y="618"/>
                      <a:pt x="228" y="618"/>
                      <a:pt x="228" y="618"/>
                    </a:cubicBezTo>
                    <a:cubicBezTo>
                      <a:pt x="228" y="618"/>
                      <a:pt x="228" y="617"/>
                      <a:pt x="228" y="617"/>
                    </a:cubicBezTo>
                    <a:cubicBezTo>
                      <a:pt x="225" y="617"/>
                      <a:pt x="225" y="617"/>
                      <a:pt x="225" y="617"/>
                    </a:cubicBezTo>
                    <a:cubicBezTo>
                      <a:pt x="225" y="614"/>
                      <a:pt x="225" y="614"/>
                      <a:pt x="225" y="614"/>
                    </a:cubicBezTo>
                    <a:cubicBezTo>
                      <a:pt x="222" y="613"/>
                      <a:pt x="222" y="613"/>
                      <a:pt x="222" y="613"/>
                    </a:cubicBezTo>
                    <a:cubicBezTo>
                      <a:pt x="227" y="610"/>
                      <a:pt x="227" y="610"/>
                      <a:pt x="227" y="610"/>
                    </a:cubicBezTo>
                    <a:cubicBezTo>
                      <a:pt x="229" y="608"/>
                      <a:pt x="229" y="608"/>
                      <a:pt x="229" y="608"/>
                    </a:cubicBezTo>
                    <a:cubicBezTo>
                      <a:pt x="227" y="606"/>
                      <a:pt x="227" y="606"/>
                      <a:pt x="227" y="606"/>
                    </a:cubicBezTo>
                    <a:cubicBezTo>
                      <a:pt x="227" y="604"/>
                      <a:pt x="227" y="604"/>
                      <a:pt x="227" y="604"/>
                    </a:cubicBezTo>
                    <a:cubicBezTo>
                      <a:pt x="229" y="602"/>
                      <a:pt x="229" y="602"/>
                      <a:pt x="229" y="602"/>
                    </a:cubicBezTo>
                    <a:cubicBezTo>
                      <a:pt x="229" y="602"/>
                      <a:pt x="231" y="601"/>
                      <a:pt x="232" y="602"/>
                    </a:cubicBezTo>
                    <a:cubicBezTo>
                      <a:pt x="232" y="602"/>
                      <a:pt x="232" y="602"/>
                      <a:pt x="233" y="602"/>
                    </a:cubicBezTo>
                    <a:cubicBezTo>
                      <a:pt x="233" y="602"/>
                      <a:pt x="234" y="602"/>
                      <a:pt x="235" y="602"/>
                    </a:cubicBezTo>
                    <a:cubicBezTo>
                      <a:pt x="235" y="602"/>
                      <a:pt x="236" y="602"/>
                      <a:pt x="236" y="602"/>
                    </a:cubicBezTo>
                    <a:cubicBezTo>
                      <a:pt x="236" y="601"/>
                      <a:pt x="236" y="601"/>
                      <a:pt x="236" y="601"/>
                    </a:cubicBezTo>
                    <a:cubicBezTo>
                      <a:pt x="236" y="600"/>
                      <a:pt x="235" y="600"/>
                      <a:pt x="235" y="600"/>
                    </a:cubicBezTo>
                    <a:cubicBezTo>
                      <a:pt x="235" y="600"/>
                      <a:pt x="235" y="600"/>
                      <a:pt x="234" y="600"/>
                    </a:cubicBezTo>
                    <a:cubicBezTo>
                      <a:pt x="234" y="600"/>
                      <a:pt x="234" y="600"/>
                      <a:pt x="234" y="599"/>
                    </a:cubicBezTo>
                    <a:cubicBezTo>
                      <a:pt x="233" y="599"/>
                      <a:pt x="232" y="598"/>
                      <a:pt x="231" y="598"/>
                    </a:cubicBezTo>
                    <a:cubicBezTo>
                      <a:pt x="230" y="598"/>
                      <a:pt x="230" y="597"/>
                      <a:pt x="230" y="597"/>
                    </a:cubicBezTo>
                    <a:cubicBezTo>
                      <a:pt x="230" y="597"/>
                      <a:pt x="230" y="597"/>
                      <a:pt x="230" y="597"/>
                    </a:cubicBezTo>
                    <a:cubicBezTo>
                      <a:pt x="231" y="596"/>
                      <a:pt x="232" y="596"/>
                      <a:pt x="233" y="596"/>
                    </a:cubicBezTo>
                    <a:cubicBezTo>
                      <a:pt x="233" y="596"/>
                      <a:pt x="232" y="595"/>
                      <a:pt x="232" y="595"/>
                    </a:cubicBezTo>
                    <a:cubicBezTo>
                      <a:pt x="232" y="595"/>
                      <a:pt x="232" y="595"/>
                      <a:pt x="232" y="595"/>
                    </a:cubicBezTo>
                    <a:cubicBezTo>
                      <a:pt x="231" y="595"/>
                      <a:pt x="230" y="594"/>
                      <a:pt x="229" y="594"/>
                    </a:cubicBezTo>
                    <a:cubicBezTo>
                      <a:pt x="228" y="594"/>
                      <a:pt x="228" y="594"/>
                      <a:pt x="228" y="594"/>
                    </a:cubicBezTo>
                    <a:cubicBezTo>
                      <a:pt x="228" y="594"/>
                      <a:pt x="228" y="594"/>
                      <a:pt x="228" y="594"/>
                    </a:cubicBezTo>
                    <a:cubicBezTo>
                      <a:pt x="229" y="593"/>
                      <a:pt x="229" y="593"/>
                      <a:pt x="229" y="593"/>
                    </a:cubicBezTo>
                    <a:cubicBezTo>
                      <a:pt x="230" y="592"/>
                      <a:pt x="229" y="592"/>
                      <a:pt x="229" y="592"/>
                    </a:cubicBezTo>
                    <a:cubicBezTo>
                      <a:pt x="229" y="592"/>
                      <a:pt x="228" y="591"/>
                      <a:pt x="228" y="591"/>
                    </a:cubicBezTo>
                    <a:cubicBezTo>
                      <a:pt x="228" y="591"/>
                      <a:pt x="228" y="591"/>
                      <a:pt x="228" y="591"/>
                    </a:cubicBezTo>
                    <a:cubicBezTo>
                      <a:pt x="228" y="591"/>
                      <a:pt x="228" y="591"/>
                      <a:pt x="228" y="591"/>
                    </a:cubicBezTo>
                    <a:cubicBezTo>
                      <a:pt x="228" y="591"/>
                      <a:pt x="229" y="591"/>
                      <a:pt x="229" y="591"/>
                    </a:cubicBezTo>
                    <a:cubicBezTo>
                      <a:pt x="230" y="591"/>
                      <a:pt x="230" y="591"/>
                      <a:pt x="230" y="590"/>
                    </a:cubicBezTo>
                    <a:cubicBezTo>
                      <a:pt x="230" y="590"/>
                      <a:pt x="230" y="590"/>
                      <a:pt x="230" y="590"/>
                    </a:cubicBezTo>
                    <a:cubicBezTo>
                      <a:pt x="230" y="590"/>
                      <a:pt x="231" y="590"/>
                      <a:pt x="232" y="590"/>
                    </a:cubicBezTo>
                    <a:cubicBezTo>
                      <a:pt x="232" y="590"/>
                      <a:pt x="233" y="590"/>
                      <a:pt x="233" y="589"/>
                    </a:cubicBezTo>
                    <a:cubicBezTo>
                      <a:pt x="233" y="589"/>
                      <a:pt x="234" y="590"/>
                      <a:pt x="235" y="590"/>
                    </a:cubicBezTo>
                    <a:cubicBezTo>
                      <a:pt x="236" y="590"/>
                      <a:pt x="235" y="590"/>
                      <a:pt x="236" y="590"/>
                    </a:cubicBezTo>
                    <a:cubicBezTo>
                      <a:pt x="236" y="589"/>
                      <a:pt x="237" y="589"/>
                      <a:pt x="237" y="589"/>
                    </a:cubicBezTo>
                    <a:cubicBezTo>
                      <a:pt x="239" y="590"/>
                      <a:pt x="239" y="590"/>
                      <a:pt x="239" y="590"/>
                    </a:cubicBezTo>
                    <a:cubicBezTo>
                      <a:pt x="239" y="590"/>
                      <a:pt x="240" y="589"/>
                      <a:pt x="240" y="589"/>
                    </a:cubicBezTo>
                    <a:cubicBezTo>
                      <a:pt x="240" y="589"/>
                      <a:pt x="242" y="589"/>
                      <a:pt x="243" y="588"/>
                    </a:cubicBezTo>
                    <a:cubicBezTo>
                      <a:pt x="243" y="588"/>
                      <a:pt x="243" y="588"/>
                      <a:pt x="244" y="587"/>
                    </a:cubicBezTo>
                    <a:cubicBezTo>
                      <a:pt x="244" y="587"/>
                      <a:pt x="244" y="587"/>
                      <a:pt x="245" y="587"/>
                    </a:cubicBezTo>
                    <a:cubicBezTo>
                      <a:pt x="245" y="587"/>
                      <a:pt x="246" y="587"/>
                      <a:pt x="247" y="587"/>
                    </a:cubicBezTo>
                    <a:cubicBezTo>
                      <a:pt x="247" y="587"/>
                      <a:pt x="248" y="587"/>
                      <a:pt x="248" y="587"/>
                    </a:cubicBezTo>
                    <a:cubicBezTo>
                      <a:pt x="248" y="587"/>
                      <a:pt x="249" y="587"/>
                      <a:pt x="249" y="587"/>
                    </a:cubicBezTo>
                    <a:cubicBezTo>
                      <a:pt x="249" y="586"/>
                      <a:pt x="251" y="586"/>
                      <a:pt x="251" y="586"/>
                    </a:cubicBezTo>
                    <a:cubicBezTo>
                      <a:pt x="252" y="586"/>
                      <a:pt x="253" y="585"/>
                      <a:pt x="253" y="585"/>
                    </a:cubicBezTo>
                    <a:cubicBezTo>
                      <a:pt x="257" y="586"/>
                      <a:pt x="257" y="586"/>
                      <a:pt x="257" y="586"/>
                    </a:cubicBezTo>
                    <a:cubicBezTo>
                      <a:pt x="257" y="586"/>
                      <a:pt x="257" y="585"/>
                      <a:pt x="257" y="584"/>
                    </a:cubicBezTo>
                    <a:cubicBezTo>
                      <a:pt x="257" y="584"/>
                      <a:pt x="257" y="583"/>
                      <a:pt x="257" y="583"/>
                    </a:cubicBezTo>
                    <a:cubicBezTo>
                      <a:pt x="257" y="583"/>
                      <a:pt x="259" y="583"/>
                      <a:pt x="260" y="583"/>
                    </a:cubicBezTo>
                    <a:cubicBezTo>
                      <a:pt x="260" y="582"/>
                      <a:pt x="261" y="583"/>
                      <a:pt x="261" y="583"/>
                    </a:cubicBezTo>
                    <a:cubicBezTo>
                      <a:pt x="261" y="583"/>
                      <a:pt x="262" y="582"/>
                      <a:pt x="262" y="582"/>
                    </a:cubicBezTo>
                    <a:cubicBezTo>
                      <a:pt x="262" y="582"/>
                      <a:pt x="264" y="582"/>
                      <a:pt x="264" y="582"/>
                    </a:cubicBezTo>
                    <a:cubicBezTo>
                      <a:pt x="264" y="582"/>
                      <a:pt x="274" y="580"/>
                      <a:pt x="274" y="580"/>
                    </a:cubicBezTo>
                    <a:cubicBezTo>
                      <a:pt x="274" y="579"/>
                      <a:pt x="277" y="578"/>
                      <a:pt x="278" y="578"/>
                    </a:cubicBezTo>
                    <a:cubicBezTo>
                      <a:pt x="278" y="578"/>
                      <a:pt x="278" y="578"/>
                      <a:pt x="278" y="577"/>
                    </a:cubicBezTo>
                    <a:cubicBezTo>
                      <a:pt x="278" y="577"/>
                      <a:pt x="278" y="577"/>
                      <a:pt x="278" y="576"/>
                    </a:cubicBezTo>
                    <a:cubicBezTo>
                      <a:pt x="277" y="576"/>
                      <a:pt x="278" y="576"/>
                      <a:pt x="278" y="576"/>
                    </a:cubicBezTo>
                    <a:cubicBezTo>
                      <a:pt x="278" y="576"/>
                      <a:pt x="280" y="575"/>
                      <a:pt x="280" y="575"/>
                    </a:cubicBezTo>
                    <a:cubicBezTo>
                      <a:pt x="281" y="575"/>
                      <a:pt x="281" y="574"/>
                      <a:pt x="281" y="574"/>
                    </a:cubicBezTo>
                    <a:cubicBezTo>
                      <a:pt x="281" y="574"/>
                      <a:pt x="283" y="574"/>
                      <a:pt x="283" y="574"/>
                    </a:cubicBezTo>
                    <a:cubicBezTo>
                      <a:pt x="283" y="574"/>
                      <a:pt x="284" y="574"/>
                      <a:pt x="284" y="574"/>
                    </a:cubicBezTo>
                    <a:cubicBezTo>
                      <a:pt x="287" y="574"/>
                      <a:pt x="287" y="574"/>
                      <a:pt x="287" y="574"/>
                    </a:cubicBezTo>
                    <a:cubicBezTo>
                      <a:pt x="287" y="574"/>
                      <a:pt x="289" y="576"/>
                      <a:pt x="290" y="576"/>
                    </a:cubicBezTo>
                    <a:cubicBezTo>
                      <a:pt x="290" y="576"/>
                      <a:pt x="291" y="576"/>
                      <a:pt x="291" y="576"/>
                    </a:cubicBezTo>
                    <a:cubicBezTo>
                      <a:pt x="291" y="576"/>
                      <a:pt x="292" y="575"/>
                      <a:pt x="292" y="575"/>
                    </a:cubicBezTo>
                    <a:cubicBezTo>
                      <a:pt x="292" y="575"/>
                      <a:pt x="293" y="575"/>
                      <a:pt x="294" y="575"/>
                    </a:cubicBezTo>
                    <a:cubicBezTo>
                      <a:pt x="295" y="575"/>
                      <a:pt x="296" y="576"/>
                      <a:pt x="296" y="576"/>
                    </a:cubicBezTo>
                    <a:cubicBezTo>
                      <a:pt x="296" y="577"/>
                      <a:pt x="296" y="578"/>
                      <a:pt x="296" y="578"/>
                    </a:cubicBezTo>
                    <a:cubicBezTo>
                      <a:pt x="296" y="578"/>
                      <a:pt x="296" y="579"/>
                      <a:pt x="296" y="579"/>
                    </a:cubicBezTo>
                    <a:cubicBezTo>
                      <a:pt x="296" y="580"/>
                      <a:pt x="296" y="581"/>
                      <a:pt x="296" y="581"/>
                    </a:cubicBezTo>
                    <a:cubicBezTo>
                      <a:pt x="296" y="581"/>
                      <a:pt x="297" y="582"/>
                      <a:pt x="298" y="582"/>
                    </a:cubicBezTo>
                    <a:cubicBezTo>
                      <a:pt x="299" y="583"/>
                      <a:pt x="298" y="584"/>
                      <a:pt x="298" y="584"/>
                    </a:cubicBezTo>
                    <a:cubicBezTo>
                      <a:pt x="298" y="584"/>
                      <a:pt x="296" y="586"/>
                      <a:pt x="296" y="586"/>
                    </a:cubicBezTo>
                    <a:cubicBezTo>
                      <a:pt x="296" y="586"/>
                      <a:pt x="296" y="587"/>
                      <a:pt x="297" y="588"/>
                    </a:cubicBezTo>
                    <a:cubicBezTo>
                      <a:pt x="298" y="588"/>
                      <a:pt x="298" y="588"/>
                      <a:pt x="298" y="588"/>
                    </a:cubicBezTo>
                    <a:cubicBezTo>
                      <a:pt x="298" y="588"/>
                      <a:pt x="300" y="588"/>
                      <a:pt x="300" y="588"/>
                    </a:cubicBezTo>
                    <a:cubicBezTo>
                      <a:pt x="300" y="589"/>
                      <a:pt x="301" y="588"/>
                      <a:pt x="302" y="588"/>
                    </a:cubicBezTo>
                    <a:cubicBezTo>
                      <a:pt x="302" y="588"/>
                      <a:pt x="303" y="588"/>
                      <a:pt x="303" y="588"/>
                    </a:cubicBezTo>
                    <a:cubicBezTo>
                      <a:pt x="304" y="587"/>
                      <a:pt x="303" y="586"/>
                      <a:pt x="303" y="586"/>
                    </a:cubicBezTo>
                    <a:cubicBezTo>
                      <a:pt x="304" y="585"/>
                      <a:pt x="304" y="586"/>
                      <a:pt x="305" y="586"/>
                    </a:cubicBezTo>
                    <a:cubicBezTo>
                      <a:pt x="306" y="587"/>
                      <a:pt x="305" y="588"/>
                      <a:pt x="305" y="588"/>
                    </a:cubicBezTo>
                    <a:cubicBezTo>
                      <a:pt x="305" y="589"/>
                      <a:pt x="305" y="590"/>
                      <a:pt x="306" y="590"/>
                    </a:cubicBezTo>
                    <a:cubicBezTo>
                      <a:pt x="306" y="590"/>
                      <a:pt x="307" y="590"/>
                      <a:pt x="307" y="589"/>
                    </a:cubicBezTo>
                    <a:cubicBezTo>
                      <a:pt x="307" y="589"/>
                      <a:pt x="307" y="589"/>
                      <a:pt x="308" y="589"/>
                    </a:cubicBezTo>
                    <a:cubicBezTo>
                      <a:pt x="308" y="588"/>
                      <a:pt x="309" y="589"/>
                      <a:pt x="309" y="589"/>
                    </a:cubicBezTo>
                    <a:cubicBezTo>
                      <a:pt x="310" y="589"/>
                      <a:pt x="310" y="589"/>
                      <a:pt x="310" y="589"/>
                    </a:cubicBezTo>
                    <a:cubicBezTo>
                      <a:pt x="312" y="590"/>
                      <a:pt x="312" y="590"/>
                      <a:pt x="312" y="590"/>
                    </a:cubicBezTo>
                    <a:cubicBezTo>
                      <a:pt x="312" y="590"/>
                      <a:pt x="313" y="590"/>
                      <a:pt x="314" y="589"/>
                    </a:cubicBezTo>
                    <a:cubicBezTo>
                      <a:pt x="315" y="588"/>
                      <a:pt x="315" y="590"/>
                      <a:pt x="315" y="590"/>
                    </a:cubicBezTo>
                    <a:cubicBezTo>
                      <a:pt x="315" y="590"/>
                      <a:pt x="315" y="591"/>
                      <a:pt x="314" y="591"/>
                    </a:cubicBezTo>
                    <a:cubicBezTo>
                      <a:pt x="313" y="592"/>
                      <a:pt x="314" y="592"/>
                      <a:pt x="313" y="592"/>
                    </a:cubicBezTo>
                    <a:cubicBezTo>
                      <a:pt x="313" y="592"/>
                      <a:pt x="312" y="592"/>
                      <a:pt x="312" y="593"/>
                    </a:cubicBezTo>
                    <a:cubicBezTo>
                      <a:pt x="312" y="593"/>
                      <a:pt x="312" y="594"/>
                      <a:pt x="312" y="595"/>
                    </a:cubicBezTo>
                    <a:cubicBezTo>
                      <a:pt x="312" y="595"/>
                      <a:pt x="314" y="596"/>
                      <a:pt x="314" y="596"/>
                    </a:cubicBezTo>
                    <a:cubicBezTo>
                      <a:pt x="314" y="595"/>
                      <a:pt x="314" y="595"/>
                      <a:pt x="314" y="595"/>
                    </a:cubicBezTo>
                    <a:cubicBezTo>
                      <a:pt x="314" y="595"/>
                      <a:pt x="315" y="594"/>
                      <a:pt x="315" y="594"/>
                    </a:cubicBezTo>
                    <a:cubicBezTo>
                      <a:pt x="315" y="593"/>
                      <a:pt x="317" y="594"/>
                      <a:pt x="317" y="594"/>
                    </a:cubicBezTo>
                    <a:cubicBezTo>
                      <a:pt x="318" y="595"/>
                      <a:pt x="319" y="596"/>
                      <a:pt x="319" y="596"/>
                    </a:cubicBezTo>
                    <a:cubicBezTo>
                      <a:pt x="320" y="596"/>
                      <a:pt x="320" y="595"/>
                      <a:pt x="320" y="594"/>
                    </a:cubicBezTo>
                    <a:cubicBezTo>
                      <a:pt x="320" y="594"/>
                      <a:pt x="320" y="594"/>
                      <a:pt x="320" y="594"/>
                    </a:cubicBezTo>
                    <a:cubicBezTo>
                      <a:pt x="321" y="593"/>
                      <a:pt x="321" y="594"/>
                      <a:pt x="322" y="593"/>
                    </a:cubicBezTo>
                    <a:cubicBezTo>
                      <a:pt x="322" y="593"/>
                      <a:pt x="322" y="592"/>
                      <a:pt x="322" y="592"/>
                    </a:cubicBezTo>
                    <a:cubicBezTo>
                      <a:pt x="322" y="592"/>
                      <a:pt x="322" y="592"/>
                      <a:pt x="323" y="592"/>
                    </a:cubicBezTo>
                    <a:cubicBezTo>
                      <a:pt x="324" y="593"/>
                      <a:pt x="324" y="592"/>
                      <a:pt x="324" y="592"/>
                    </a:cubicBezTo>
                    <a:cubicBezTo>
                      <a:pt x="324" y="592"/>
                      <a:pt x="326" y="592"/>
                      <a:pt x="326" y="591"/>
                    </a:cubicBezTo>
                    <a:cubicBezTo>
                      <a:pt x="326" y="591"/>
                      <a:pt x="326" y="590"/>
                      <a:pt x="326" y="590"/>
                    </a:cubicBezTo>
                    <a:cubicBezTo>
                      <a:pt x="327" y="588"/>
                      <a:pt x="327" y="588"/>
                      <a:pt x="327" y="588"/>
                    </a:cubicBezTo>
                    <a:cubicBezTo>
                      <a:pt x="327" y="588"/>
                      <a:pt x="327" y="588"/>
                      <a:pt x="328" y="588"/>
                    </a:cubicBezTo>
                    <a:cubicBezTo>
                      <a:pt x="329" y="588"/>
                      <a:pt x="329" y="588"/>
                      <a:pt x="330" y="588"/>
                    </a:cubicBezTo>
                    <a:cubicBezTo>
                      <a:pt x="330" y="588"/>
                      <a:pt x="332" y="587"/>
                      <a:pt x="332" y="587"/>
                    </a:cubicBezTo>
                    <a:cubicBezTo>
                      <a:pt x="332" y="587"/>
                      <a:pt x="332" y="586"/>
                      <a:pt x="332" y="586"/>
                    </a:cubicBezTo>
                    <a:cubicBezTo>
                      <a:pt x="333" y="586"/>
                      <a:pt x="334" y="586"/>
                      <a:pt x="335" y="586"/>
                    </a:cubicBezTo>
                    <a:cubicBezTo>
                      <a:pt x="335" y="586"/>
                      <a:pt x="335" y="585"/>
                      <a:pt x="335" y="585"/>
                    </a:cubicBezTo>
                    <a:cubicBezTo>
                      <a:pt x="335" y="585"/>
                      <a:pt x="336" y="585"/>
                      <a:pt x="336" y="585"/>
                    </a:cubicBezTo>
                    <a:cubicBezTo>
                      <a:pt x="336" y="585"/>
                      <a:pt x="336" y="586"/>
                      <a:pt x="336" y="586"/>
                    </a:cubicBezTo>
                    <a:cubicBezTo>
                      <a:pt x="336" y="586"/>
                      <a:pt x="336" y="587"/>
                      <a:pt x="336" y="587"/>
                    </a:cubicBezTo>
                    <a:cubicBezTo>
                      <a:pt x="336" y="587"/>
                      <a:pt x="335" y="588"/>
                      <a:pt x="335" y="588"/>
                    </a:cubicBezTo>
                    <a:cubicBezTo>
                      <a:pt x="333" y="588"/>
                      <a:pt x="333" y="588"/>
                      <a:pt x="333" y="588"/>
                    </a:cubicBezTo>
                    <a:cubicBezTo>
                      <a:pt x="333" y="589"/>
                      <a:pt x="333" y="589"/>
                      <a:pt x="333" y="589"/>
                    </a:cubicBezTo>
                    <a:cubicBezTo>
                      <a:pt x="343" y="598"/>
                      <a:pt x="343" y="598"/>
                      <a:pt x="343" y="598"/>
                    </a:cubicBezTo>
                    <a:cubicBezTo>
                      <a:pt x="358" y="626"/>
                      <a:pt x="358" y="626"/>
                      <a:pt x="358" y="626"/>
                    </a:cubicBezTo>
                    <a:cubicBezTo>
                      <a:pt x="358" y="624"/>
                      <a:pt x="358" y="624"/>
                      <a:pt x="358" y="624"/>
                    </a:cubicBezTo>
                    <a:cubicBezTo>
                      <a:pt x="360" y="624"/>
                      <a:pt x="360" y="624"/>
                      <a:pt x="360" y="624"/>
                    </a:cubicBezTo>
                    <a:cubicBezTo>
                      <a:pt x="360" y="624"/>
                      <a:pt x="361" y="623"/>
                      <a:pt x="361" y="623"/>
                    </a:cubicBezTo>
                    <a:cubicBezTo>
                      <a:pt x="361" y="622"/>
                      <a:pt x="361" y="622"/>
                      <a:pt x="360" y="622"/>
                    </a:cubicBezTo>
                    <a:cubicBezTo>
                      <a:pt x="360" y="621"/>
                      <a:pt x="361" y="621"/>
                      <a:pt x="361" y="621"/>
                    </a:cubicBezTo>
                    <a:cubicBezTo>
                      <a:pt x="361" y="621"/>
                      <a:pt x="363" y="620"/>
                      <a:pt x="363" y="620"/>
                    </a:cubicBezTo>
                    <a:cubicBezTo>
                      <a:pt x="364" y="621"/>
                      <a:pt x="365" y="621"/>
                      <a:pt x="365" y="621"/>
                    </a:cubicBezTo>
                    <a:cubicBezTo>
                      <a:pt x="365" y="621"/>
                      <a:pt x="365" y="622"/>
                      <a:pt x="365" y="623"/>
                    </a:cubicBezTo>
                    <a:cubicBezTo>
                      <a:pt x="365" y="623"/>
                      <a:pt x="365" y="623"/>
                      <a:pt x="365" y="623"/>
                    </a:cubicBezTo>
                    <a:cubicBezTo>
                      <a:pt x="365" y="624"/>
                      <a:pt x="367" y="624"/>
                      <a:pt x="367" y="624"/>
                    </a:cubicBezTo>
                    <a:cubicBezTo>
                      <a:pt x="367" y="624"/>
                      <a:pt x="367" y="624"/>
                      <a:pt x="367" y="625"/>
                    </a:cubicBezTo>
                    <a:cubicBezTo>
                      <a:pt x="367" y="625"/>
                      <a:pt x="367" y="625"/>
                      <a:pt x="368" y="626"/>
                    </a:cubicBezTo>
                    <a:cubicBezTo>
                      <a:pt x="368" y="626"/>
                      <a:pt x="369" y="625"/>
                      <a:pt x="369" y="625"/>
                    </a:cubicBezTo>
                    <a:cubicBezTo>
                      <a:pt x="369" y="625"/>
                      <a:pt x="370" y="625"/>
                      <a:pt x="371" y="625"/>
                    </a:cubicBezTo>
                    <a:cubicBezTo>
                      <a:pt x="371" y="626"/>
                      <a:pt x="372" y="626"/>
                      <a:pt x="373" y="626"/>
                    </a:cubicBezTo>
                    <a:cubicBezTo>
                      <a:pt x="373" y="626"/>
                      <a:pt x="374" y="626"/>
                      <a:pt x="374" y="626"/>
                    </a:cubicBezTo>
                    <a:cubicBezTo>
                      <a:pt x="374" y="626"/>
                      <a:pt x="375" y="626"/>
                      <a:pt x="375" y="625"/>
                    </a:cubicBezTo>
                    <a:cubicBezTo>
                      <a:pt x="375" y="625"/>
                      <a:pt x="376" y="624"/>
                      <a:pt x="376" y="624"/>
                    </a:cubicBezTo>
                    <a:cubicBezTo>
                      <a:pt x="376" y="624"/>
                      <a:pt x="376" y="624"/>
                      <a:pt x="376" y="624"/>
                    </a:cubicBezTo>
                    <a:cubicBezTo>
                      <a:pt x="376" y="624"/>
                      <a:pt x="376" y="624"/>
                      <a:pt x="376" y="624"/>
                    </a:cubicBezTo>
                    <a:cubicBezTo>
                      <a:pt x="376" y="624"/>
                      <a:pt x="376" y="625"/>
                      <a:pt x="376" y="625"/>
                    </a:cubicBezTo>
                    <a:cubicBezTo>
                      <a:pt x="376" y="625"/>
                      <a:pt x="378" y="625"/>
                      <a:pt x="378" y="624"/>
                    </a:cubicBezTo>
                    <a:cubicBezTo>
                      <a:pt x="378" y="624"/>
                      <a:pt x="378" y="623"/>
                      <a:pt x="378" y="623"/>
                    </a:cubicBezTo>
                    <a:cubicBezTo>
                      <a:pt x="380" y="623"/>
                      <a:pt x="380" y="623"/>
                      <a:pt x="380" y="623"/>
                    </a:cubicBezTo>
                    <a:cubicBezTo>
                      <a:pt x="381" y="624"/>
                      <a:pt x="381" y="624"/>
                      <a:pt x="381" y="624"/>
                    </a:cubicBezTo>
                    <a:cubicBezTo>
                      <a:pt x="381" y="624"/>
                      <a:pt x="383" y="624"/>
                      <a:pt x="383" y="625"/>
                    </a:cubicBezTo>
                    <a:cubicBezTo>
                      <a:pt x="383" y="625"/>
                      <a:pt x="384" y="626"/>
                      <a:pt x="384" y="626"/>
                    </a:cubicBezTo>
                    <a:cubicBezTo>
                      <a:pt x="384" y="627"/>
                      <a:pt x="385" y="628"/>
                      <a:pt x="385" y="628"/>
                    </a:cubicBezTo>
                    <a:cubicBezTo>
                      <a:pt x="385" y="628"/>
                      <a:pt x="386" y="630"/>
                      <a:pt x="386" y="630"/>
                    </a:cubicBezTo>
                    <a:cubicBezTo>
                      <a:pt x="386" y="630"/>
                      <a:pt x="386" y="632"/>
                      <a:pt x="386" y="632"/>
                    </a:cubicBezTo>
                    <a:cubicBezTo>
                      <a:pt x="386" y="632"/>
                      <a:pt x="388" y="631"/>
                      <a:pt x="389" y="631"/>
                    </a:cubicBezTo>
                    <a:cubicBezTo>
                      <a:pt x="389" y="631"/>
                      <a:pt x="390" y="632"/>
                      <a:pt x="390" y="632"/>
                    </a:cubicBezTo>
                    <a:cubicBezTo>
                      <a:pt x="390" y="632"/>
                      <a:pt x="392" y="633"/>
                      <a:pt x="392" y="633"/>
                    </a:cubicBezTo>
                    <a:cubicBezTo>
                      <a:pt x="392" y="633"/>
                      <a:pt x="392" y="634"/>
                      <a:pt x="392" y="635"/>
                    </a:cubicBezTo>
                    <a:cubicBezTo>
                      <a:pt x="392" y="635"/>
                      <a:pt x="392" y="636"/>
                      <a:pt x="392" y="636"/>
                    </a:cubicBezTo>
                    <a:cubicBezTo>
                      <a:pt x="392" y="636"/>
                      <a:pt x="392" y="637"/>
                      <a:pt x="393" y="637"/>
                    </a:cubicBezTo>
                    <a:cubicBezTo>
                      <a:pt x="393" y="638"/>
                      <a:pt x="394" y="638"/>
                      <a:pt x="394" y="638"/>
                    </a:cubicBezTo>
                    <a:cubicBezTo>
                      <a:pt x="394" y="638"/>
                      <a:pt x="395" y="638"/>
                      <a:pt x="396" y="638"/>
                    </a:cubicBezTo>
                    <a:cubicBezTo>
                      <a:pt x="397" y="639"/>
                      <a:pt x="397" y="639"/>
                      <a:pt x="398" y="639"/>
                    </a:cubicBezTo>
                    <a:cubicBezTo>
                      <a:pt x="399" y="639"/>
                      <a:pt x="399" y="639"/>
                      <a:pt x="400" y="639"/>
                    </a:cubicBezTo>
                    <a:cubicBezTo>
                      <a:pt x="400" y="639"/>
                      <a:pt x="400" y="638"/>
                      <a:pt x="400" y="638"/>
                    </a:cubicBezTo>
                    <a:cubicBezTo>
                      <a:pt x="401" y="637"/>
                      <a:pt x="402" y="636"/>
                      <a:pt x="402" y="636"/>
                    </a:cubicBezTo>
                    <a:cubicBezTo>
                      <a:pt x="402" y="636"/>
                      <a:pt x="403" y="636"/>
                      <a:pt x="403" y="636"/>
                    </a:cubicBezTo>
                    <a:cubicBezTo>
                      <a:pt x="403" y="636"/>
                      <a:pt x="402" y="637"/>
                      <a:pt x="402" y="638"/>
                    </a:cubicBezTo>
                    <a:cubicBezTo>
                      <a:pt x="402" y="638"/>
                      <a:pt x="403" y="638"/>
                      <a:pt x="403" y="639"/>
                    </a:cubicBezTo>
                    <a:cubicBezTo>
                      <a:pt x="403" y="639"/>
                      <a:pt x="404" y="640"/>
                      <a:pt x="404" y="640"/>
                    </a:cubicBezTo>
                    <a:cubicBezTo>
                      <a:pt x="404" y="640"/>
                      <a:pt x="405" y="641"/>
                      <a:pt x="405" y="641"/>
                    </a:cubicBezTo>
                    <a:cubicBezTo>
                      <a:pt x="405" y="641"/>
                      <a:pt x="406" y="642"/>
                      <a:pt x="406" y="642"/>
                    </a:cubicBezTo>
                    <a:cubicBezTo>
                      <a:pt x="407" y="643"/>
                      <a:pt x="407" y="643"/>
                      <a:pt x="407" y="643"/>
                    </a:cubicBezTo>
                    <a:cubicBezTo>
                      <a:pt x="410" y="643"/>
                      <a:pt x="410" y="643"/>
                      <a:pt x="410" y="643"/>
                    </a:cubicBezTo>
                    <a:cubicBezTo>
                      <a:pt x="411" y="642"/>
                      <a:pt x="411" y="642"/>
                      <a:pt x="411" y="642"/>
                    </a:cubicBezTo>
                    <a:cubicBezTo>
                      <a:pt x="412" y="642"/>
                      <a:pt x="412" y="642"/>
                      <a:pt x="412" y="642"/>
                    </a:cubicBezTo>
                    <a:cubicBezTo>
                      <a:pt x="413" y="640"/>
                      <a:pt x="413" y="640"/>
                      <a:pt x="413" y="640"/>
                    </a:cubicBezTo>
                    <a:cubicBezTo>
                      <a:pt x="413" y="640"/>
                      <a:pt x="415" y="640"/>
                      <a:pt x="415" y="640"/>
                    </a:cubicBezTo>
                    <a:cubicBezTo>
                      <a:pt x="415" y="640"/>
                      <a:pt x="417" y="640"/>
                      <a:pt x="417" y="640"/>
                    </a:cubicBezTo>
                    <a:cubicBezTo>
                      <a:pt x="418" y="639"/>
                      <a:pt x="418" y="639"/>
                      <a:pt x="418" y="639"/>
                    </a:cubicBezTo>
                    <a:cubicBezTo>
                      <a:pt x="418" y="639"/>
                      <a:pt x="418" y="639"/>
                      <a:pt x="418" y="639"/>
                    </a:cubicBezTo>
                    <a:cubicBezTo>
                      <a:pt x="419" y="639"/>
                      <a:pt x="419" y="639"/>
                      <a:pt x="419" y="639"/>
                    </a:cubicBezTo>
                    <a:cubicBezTo>
                      <a:pt x="419" y="639"/>
                      <a:pt x="420" y="638"/>
                      <a:pt x="420" y="638"/>
                    </a:cubicBezTo>
                    <a:cubicBezTo>
                      <a:pt x="420" y="638"/>
                      <a:pt x="421" y="638"/>
                      <a:pt x="421" y="638"/>
                    </a:cubicBezTo>
                    <a:cubicBezTo>
                      <a:pt x="422" y="638"/>
                      <a:pt x="422" y="638"/>
                      <a:pt x="423" y="638"/>
                    </a:cubicBezTo>
                    <a:cubicBezTo>
                      <a:pt x="423" y="638"/>
                      <a:pt x="423" y="637"/>
                      <a:pt x="423" y="637"/>
                    </a:cubicBezTo>
                    <a:cubicBezTo>
                      <a:pt x="423" y="637"/>
                      <a:pt x="423" y="636"/>
                      <a:pt x="423" y="636"/>
                    </a:cubicBezTo>
                    <a:cubicBezTo>
                      <a:pt x="422" y="636"/>
                      <a:pt x="423" y="635"/>
                      <a:pt x="423" y="635"/>
                    </a:cubicBezTo>
                    <a:cubicBezTo>
                      <a:pt x="423" y="635"/>
                      <a:pt x="423" y="635"/>
                      <a:pt x="423" y="635"/>
                    </a:cubicBezTo>
                    <a:cubicBezTo>
                      <a:pt x="423" y="635"/>
                      <a:pt x="425" y="634"/>
                      <a:pt x="425" y="634"/>
                    </a:cubicBezTo>
                    <a:cubicBezTo>
                      <a:pt x="425" y="634"/>
                      <a:pt x="427" y="633"/>
                      <a:pt x="427" y="633"/>
                    </a:cubicBezTo>
                    <a:cubicBezTo>
                      <a:pt x="427" y="632"/>
                      <a:pt x="428" y="632"/>
                      <a:pt x="428" y="632"/>
                    </a:cubicBezTo>
                    <a:cubicBezTo>
                      <a:pt x="430" y="631"/>
                      <a:pt x="430" y="631"/>
                      <a:pt x="430" y="631"/>
                    </a:cubicBezTo>
                    <a:cubicBezTo>
                      <a:pt x="430" y="631"/>
                      <a:pt x="430" y="631"/>
                      <a:pt x="430" y="631"/>
                    </a:cubicBezTo>
                    <a:cubicBezTo>
                      <a:pt x="432" y="629"/>
                      <a:pt x="432" y="629"/>
                      <a:pt x="432" y="629"/>
                    </a:cubicBezTo>
                    <a:cubicBezTo>
                      <a:pt x="435" y="629"/>
                      <a:pt x="435" y="629"/>
                      <a:pt x="435" y="629"/>
                    </a:cubicBezTo>
                    <a:cubicBezTo>
                      <a:pt x="437" y="626"/>
                      <a:pt x="437" y="626"/>
                      <a:pt x="437" y="626"/>
                    </a:cubicBezTo>
                    <a:cubicBezTo>
                      <a:pt x="440" y="626"/>
                      <a:pt x="440" y="626"/>
                      <a:pt x="440" y="626"/>
                    </a:cubicBezTo>
                    <a:cubicBezTo>
                      <a:pt x="441" y="625"/>
                      <a:pt x="441" y="625"/>
                      <a:pt x="441" y="625"/>
                    </a:cubicBezTo>
                    <a:cubicBezTo>
                      <a:pt x="442" y="626"/>
                      <a:pt x="442" y="626"/>
                      <a:pt x="442" y="626"/>
                    </a:cubicBezTo>
                    <a:cubicBezTo>
                      <a:pt x="443" y="626"/>
                      <a:pt x="443" y="626"/>
                      <a:pt x="443" y="626"/>
                    </a:cubicBezTo>
                    <a:cubicBezTo>
                      <a:pt x="444" y="625"/>
                      <a:pt x="444" y="625"/>
                      <a:pt x="444" y="625"/>
                    </a:cubicBezTo>
                    <a:cubicBezTo>
                      <a:pt x="446" y="626"/>
                      <a:pt x="446" y="626"/>
                      <a:pt x="446" y="626"/>
                    </a:cubicBezTo>
                    <a:cubicBezTo>
                      <a:pt x="446" y="628"/>
                      <a:pt x="446" y="628"/>
                      <a:pt x="446" y="628"/>
                    </a:cubicBezTo>
                    <a:cubicBezTo>
                      <a:pt x="454" y="628"/>
                      <a:pt x="454" y="628"/>
                      <a:pt x="454" y="628"/>
                    </a:cubicBezTo>
                    <a:cubicBezTo>
                      <a:pt x="454" y="628"/>
                      <a:pt x="454" y="630"/>
                      <a:pt x="454" y="630"/>
                    </a:cubicBezTo>
                    <a:cubicBezTo>
                      <a:pt x="454" y="630"/>
                      <a:pt x="455" y="632"/>
                      <a:pt x="455" y="632"/>
                    </a:cubicBezTo>
                    <a:cubicBezTo>
                      <a:pt x="455" y="632"/>
                      <a:pt x="456" y="633"/>
                      <a:pt x="456" y="633"/>
                    </a:cubicBezTo>
                    <a:cubicBezTo>
                      <a:pt x="456" y="633"/>
                      <a:pt x="458" y="633"/>
                      <a:pt x="459" y="634"/>
                    </a:cubicBezTo>
                    <a:cubicBezTo>
                      <a:pt x="459" y="634"/>
                      <a:pt x="460" y="634"/>
                      <a:pt x="460" y="634"/>
                    </a:cubicBezTo>
                    <a:cubicBezTo>
                      <a:pt x="460" y="635"/>
                      <a:pt x="462" y="635"/>
                      <a:pt x="462" y="635"/>
                    </a:cubicBezTo>
                    <a:cubicBezTo>
                      <a:pt x="465" y="633"/>
                      <a:pt x="465" y="633"/>
                      <a:pt x="465" y="633"/>
                    </a:cubicBezTo>
                    <a:cubicBezTo>
                      <a:pt x="468" y="635"/>
                      <a:pt x="468" y="635"/>
                      <a:pt x="468" y="635"/>
                    </a:cubicBezTo>
                    <a:cubicBezTo>
                      <a:pt x="473" y="635"/>
                      <a:pt x="473" y="635"/>
                      <a:pt x="473" y="635"/>
                    </a:cubicBezTo>
                    <a:cubicBezTo>
                      <a:pt x="474" y="636"/>
                      <a:pt x="474" y="636"/>
                      <a:pt x="474" y="636"/>
                    </a:cubicBezTo>
                    <a:cubicBezTo>
                      <a:pt x="476" y="636"/>
                      <a:pt x="476" y="636"/>
                      <a:pt x="476" y="636"/>
                    </a:cubicBezTo>
                    <a:cubicBezTo>
                      <a:pt x="478" y="634"/>
                      <a:pt x="478" y="634"/>
                      <a:pt x="478" y="634"/>
                    </a:cubicBezTo>
                    <a:cubicBezTo>
                      <a:pt x="478" y="635"/>
                      <a:pt x="478" y="635"/>
                      <a:pt x="478" y="635"/>
                    </a:cubicBezTo>
                    <a:cubicBezTo>
                      <a:pt x="479" y="635"/>
                      <a:pt x="479" y="635"/>
                      <a:pt x="479" y="635"/>
                    </a:cubicBezTo>
                    <a:cubicBezTo>
                      <a:pt x="480" y="633"/>
                      <a:pt x="480" y="633"/>
                      <a:pt x="480" y="633"/>
                    </a:cubicBezTo>
                    <a:cubicBezTo>
                      <a:pt x="481" y="631"/>
                      <a:pt x="481" y="631"/>
                      <a:pt x="481" y="631"/>
                    </a:cubicBezTo>
                    <a:cubicBezTo>
                      <a:pt x="481" y="629"/>
                      <a:pt x="481" y="629"/>
                      <a:pt x="481" y="629"/>
                    </a:cubicBezTo>
                    <a:cubicBezTo>
                      <a:pt x="480" y="627"/>
                      <a:pt x="480" y="627"/>
                      <a:pt x="480" y="627"/>
                    </a:cubicBezTo>
                    <a:cubicBezTo>
                      <a:pt x="480" y="625"/>
                      <a:pt x="480" y="625"/>
                      <a:pt x="480" y="625"/>
                    </a:cubicBezTo>
                    <a:cubicBezTo>
                      <a:pt x="479" y="625"/>
                      <a:pt x="479" y="625"/>
                      <a:pt x="479" y="625"/>
                    </a:cubicBezTo>
                    <a:cubicBezTo>
                      <a:pt x="479" y="625"/>
                      <a:pt x="478" y="624"/>
                      <a:pt x="478" y="623"/>
                    </a:cubicBezTo>
                    <a:cubicBezTo>
                      <a:pt x="478" y="622"/>
                      <a:pt x="478" y="622"/>
                      <a:pt x="478" y="622"/>
                    </a:cubicBezTo>
                    <a:cubicBezTo>
                      <a:pt x="479" y="621"/>
                      <a:pt x="479" y="621"/>
                      <a:pt x="479" y="620"/>
                    </a:cubicBezTo>
                    <a:cubicBezTo>
                      <a:pt x="480" y="620"/>
                      <a:pt x="479" y="620"/>
                      <a:pt x="479" y="619"/>
                    </a:cubicBezTo>
                    <a:cubicBezTo>
                      <a:pt x="479" y="619"/>
                      <a:pt x="480" y="619"/>
                      <a:pt x="480" y="619"/>
                    </a:cubicBezTo>
                    <a:cubicBezTo>
                      <a:pt x="480" y="619"/>
                      <a:pt x="481" y="618"/>
                      <a:pt x="481" y="618"/>
                    </a:cubicBezTo>
                    <a:cubicBezTo>
                      <a:pt x="481" y="617"/>
                      <a:pt x="482" y="616"/>
                      <a:pt x="482" y="615"/>
                    </a:cubicBezTo>
                    <a:cubicBezTo>
                      <a:pt x="482" y="615"/>
                      <a:pt x="482" y="615"/>
                      <a:pt x="482" y="615"/>
                    </a:cubicBezTo>
                    <a:cubicBezTo>
                      <a:pt x="484" y="614"/>
                      <a:pt x="484" y="614"/>
                      <a:pt x="484" y="614"/>
                    </a:cubicBezTo>
                    <a:cubicBezTo>
                      <a:pt x="484" y="614"/>
                      <a:pt x="485" y="613"/>
                      <a:pt x="485" y="613"/>
                    </a:cubicBezTo>
                    <a:cubicBezTo>
                      <a:pt x="485" y="613"/>
                      <a:pt x="485" y="612"/>
                      <a:pt x="485" y="611"/>
                    </a:cubicBezTo>
                    <a:cubicBezTo>
                      <a:pt x="485" y="611"/>
                      <a:pt x="485" y="610"/>
                      <a:pt x="485" y="610"/>
                    </a:cubicBezTo>
                    <a:cubicBezTo>
                      <a:pt x="489" y="613"/>
                      <a:pt x="489" y="613"/>
                      <a:pt x="489" y="613"/>
                    </a:cubicBezTo>
                    <a:cubicBezTo>
                      <a:pt x="492" y="613"/>
                      <a:pt x="492" y="613"/>
                      <a:pt x="492" y="613"/>
                    </a:cubicBezTo>
                    <a:cubicBezTo>
                      <a:pt x="492" y="615"/>
                      <a:pt x="492" y="615"/>
                      <a:pt x="492" y="615"/>
                    </a:cubicBezTo>
                    <a:cubicBezTo>
                      <a:pt x="497" y="615"/>
                      <a:pt x="497" y="615"/>
                      <a:pt x="497" y="615"/>
                    </a:cubicBezTo>
                    <a:cubicBezTo>
                      <a:pt x="500" y="618"/>
                      <a:pt x="500" y="618"/>
                      <a:pt x="500" y="618"/>
                    </a:cubicBezTo>
                    <a:cubicBezTo>
                      <a:pt x="500" y="618"/>
                      <a:pt x="502" y="618"/>
                      <a:pt x="503" y="618"/>
                    </a:cubicBezTo>
                    <a:cubicBezTo>
                      <a:pt x="503" y="618"/>
                      <a:pt x="504" y="618"/>
                      <a:pt x="504" y="618"/>
                    </a:cubicBezTo>
                    <a:cubicBezTo>
                      <a:pt x="504" y="618"/>
                      <a:pt x="506" y="619"/>
                      <a:pt x="506" y="619"/>
                    </a:cubicBezTo>
                    <a:cubicBezTo>
                      <a:pt x="507" y="619"/>
                      <a:pt x="507" y="620"/>
                      <a:pt x="508" y="620"/>
                    </a:cubicBezTo>
                    <a:cubicBezTo>
                      <a:pt x="508" y="621"/>
                      <a:pt x="508" y="622"/>
                      <a:pt x="508" y="622"/>
                    </a:cubicBezTo>
                    <a:cubicBezTo>
                      <a:pt x="508" y="622"/>
                      <a:pt x="508" y="626"/>
                      <a:pt x="508" y="626"/>
                    </a:cubicBezTo>
                    <a:cubicBezTo>
                      <a:pt x="509" y="627"/>
                      <a:pt x="509" y="627"/>
                      <a:pt x="509" y="627"/>
                    </a:cubicBezTo>
                    <a:cubicBezTo>
                      <a:pt x="509" y="627"/>
                      <a:pt x="510" y="628"/>
                      <a:pt x="510" y="628"/>
                    </a:cubicBezTo>
                    <a:cubicBezTo>
                      <a:pt x="510" y="629"/>
                      <a:pt x="512" y="630"/>
                      <a:pt x="512" y="630"/>
                    </a:cubicBezTo>
                    <a:cubicBezTo>
                      <a:pt x="513" y="631"/>
                      <a:pt x="513" y="631"/>
                      <a:pt x="513" y="631"/>
                    </a:cubicBezTo>
                    <a:cubicBezTo>
                      <a:pt x="514" y="631"/>
                      <a:pt x="514" y="631"/>
                      <a:pt x="514" y="631"/>
                    </a:cubicBezTo>
                    <a:cubicBezTo>
                      <a:pt x="515" y="632"/>
                      <a:pt x="515" y="632"/>
                      <a:pt x="515" y="632"/>
                    </a:cubicBezTo>
                    <a:cubicBezTo>
                      <a:pt x="515" y="632"/>
                      <a:pt x="520" y="632"/>
                      <a:pt x="520" y="632"/>
                    </a:cubicBezTo>
                    <a:cubicBezTo>
                      <a:pt x="520" y="632"/>
                      <a:pt x="521" y="633"/>
                      <a:pt x="521" y="633"/>
                    </a:cubicBezTo>
                    <a:cubicBezTo>
                      <a:pt x="523" y="630"/>
                      <a:pt x="523" y="630"/>
                      <a:pt x="523" y="630"/>
                    </a:cubicBezTo>
                    <a:cubicBezTo>
                      <a:pt x="524" y="630"/>
                      <a:pt x="524" y="630"/>
                      <a:pt x="524" y="630"/>
                    </a:cubicBezTo>
                    <a:cubicBezTo>
                      <a:pt x="526" y="630"/>
                      <a:pt x="526" y="630"/>
                      <a:pt x="526" y="630"/>
                    </a:cubicBezTo>
                    <a:cubicBezTo>
                      <a:pt x="527" y="629"/>
                      <a:pt x="527" y="629"/>
                      <a:pt x="527" y="629"/>
                    </a:cubicBezTo>
                    <a:cubicBezTo>
                      <a:pt x="533" y="629"/>
                      <a:pt x="533" y="629"/>
                      <a:pt x="533" y="629"/>
                    </a:cubicBezTo>
                    <a:cubicBezTo>
                      <a:pt x="535" y="631"/>
                      <a:pt x="535" y="631"/>
                      <a:pt x="535" y="631"/>
                    </a:cubicBezTo>
                    <a:cubicBezTo>
                      <a:pt x="536" y="631"/>
                      <a:pt x="536" y="631"/>
                      <a:pt x="536" y="631"/>
                    </a:cubicBezTo>
                    <a:cubicBezTo>
                      <a:pt x="536" y="630"/>
                      <a:pt x="536" y="630"/>
                      <a:pt x="536" y="630"/>
                    </a:cubicBezTo>
                    <a:cubicBezTo>
                      <a:pt x="538" y="630"/>
                      <a:pt x="538" y="630"/>
                      <a:pt x="538" y="630"/>
                    </a:cubicBezTo>
                    <a:cubicBezTo>
                      <a:pt x="538" y="630"/>
                      <a:pt x="539" y="631"/>
                      <a:pt x="540" y="631"/>
                    </a:cubicBezTo>
                    <a:cubicBezTo>
                      <a:pt x="540" y="631"/>
                      <a:pt x="541" y="632"/>
                      <a:pt x="541" y="632"/>
                    </a:cubicBezTo>
                    <a:cubicBezTo>
                      <a:pt x="541" y="633"/>
                      <a:pt x="542" y="634"/>
                      <a:pt x="542" y="634"/>
                    </a:cubicBezTo>
                    <a:cubicBezTo>
                      <a:pt x="544" y="634"/>
                      <a:pt x="544" y="634"/>
                      <a:pt x="544" y="634"/>
                    </a:cubicBezTo>
                    <a:cubicBezTo>
                      <a:pt x="547" y="635"/>
                      <a:pt x="547" y="635"/>
                      <a:pt x="547" y="635"/>
                    </a:cubicBezTo>
                    <a:cubicBezTo>
                      <a:pt x="547" y="638"/>
                      <a:pt x="547" y="638"/>
                      <a:pt x="547" y="638"/>
                    </a:cubicBezTo>
                    <a:cubicBezTo>
                      <a:pt x="548" y="638"/>
                      <a:pt x="548" y="638"/>
                      <a:pt x="548" y="638"/>
                    </a:cubicBezTo>
                    <a:cubicBezTo>
                      <a:pt x="550" y="640"/>
                      <a:pt x="550" y="640"/>
                      <a:pt x="550" y="640"/>
                    </a:cubicBezTo>
                    <a:cubicBezTo>
                      <a:pt x="550" y="641"/>
                      <a:pt x="550" y="641"/>
                      <a:pt x="550" y="641"/>
                    </a:cubicBezTo>
                    <a:cubicBezTo>
                      <a:pt x="550" y="641"/>
                      <a:pt x="555" y="641"/>
                      <a:pt x="555" y="641"/>
                    </a:cubicBezTo>
                    <a:cubicBezTo>
                      <a:pt x="556" y="641"/>
                      <a:pt x="561" y="643"/>
                      <a:pt x="561" y="643"/>
                    </a:cubicBezTo>
                    <a:cubicBezTo>
                      <a:pt x="562" y="643"/>
                      <a:pt x="562" y="643"/>
                      <a:pt x="562" y="643"/>
                    </a:cubicBezTo>
                    <a:cubicBezTo>
                      <a:pt x="564" y="642"/>
                      <a:pt x="564" y="642"/>
                      <a:pt x="564" y="642"/>
                    </a:cubicBezTo>
                    <a:cubicBezTo>
                      <a:pt x="565" y="642"/>
                      <a:pt x="565" y="642"/>
                      <a:pt x="565" y="642"/>
                    </a:cubicBezTo>
                    <a:cubicBezTo>
                      <a:pt x="567" y="643"/>
                      <a:pt x="567" y="643"/>
                      <a:pt x="567" y="643"/>
                    </a:cubicBezTo>
                    <a:cubicBezTo>
                      <a:pt x="575" y="640"/>
                      <a:pt x="575" y="640"/>
                      <a:pt x="575" y="640"/>
                    </a:cubicBezTo>
                    <a:cubicBezTo>
                      <a:pt x="581" y="638"/>
                      <a:pt x="581" y="638"/>
                      <a:pt x="581" y="638"/>
                    </a:cubicBezTo>
                    <a:cubicBezTo>
                      <a:pt x="584" y="634"/>
                      <a:pt x="584" y="634"/>
                      <a:pt x="584" y="634"/>
                    </a:cubicBezTo>
                    <a:cubicBezTo>
                      <a:pt x="589" y="631"/>
                      <a:pt x="589" y="631"/>
                      <a:pt x="589" y="631"/>
                    </a:cubicBezTo>
                    <a:cubicBezTo>
                      <a:pt x="589" y="631"/>
                      <a:pt x="590" y="631"/>
                      <a:pt x="590" y="631"/>
                    </a:cubicBezTo>
                    <a:cubicBezTo>
                      <a:pt x="590" y="631"/>
                      <a:pt x="593" y="632"/>
                      <a:pt x="593" y="632"/>
                    </a:cubicBezTo>
                    <a:cubicBezTo>
                      <a:pt x="596" y="634"/>
                      <a:pt x="596" y="634"/>
                      <a:pt x="596" y="634"/>
                    </a:cubicBezTo>
                    <a:cubicBezTo>
                      <a:pt x="598" y="635"/>
                      <a:pt x="598" y="635"/>
                      <a:pt x="598" y="635"/>
                    </a:cubicBezTo>
                    <a:cubicBezTo>
                      <a:pt x="600" y="635"/>
                      <a:pt x="600" y="635"/>
                      <a:pt x="600" y="635"/>
                    </a:cubicBezTo>
                    <a:cubicBezTo>
                      <a:pt x="603" y="633"/>
                      <a:pt x="603" y="633"/>
                      <a:pt x="603" y="633"/>
                    </a:cubicBezTo>
                    <a:cubicBezTo>
                      <a:pt x="607" y="636"/>
                      <a:pt x="607" y="636"/>
                      <a:pt x="607" y="636"/>
                    </a:cubicBezTo>
                    <a:cubicBezTo>
                      <a:pt x="608" y="637"/>
                      <a:pt x="608" y="637"/>
                      <a:pt x="608" y="637"/>
                    </a:cubicBezTo>
                    <a:cubicBezTo>
                      <a:pt x="610" y="638"/>
                      <a:pt x="610" y="638"/>
                      <a:pt x="610" y="638"/>
                    </a:cubicBezTo>
                    <a:cubicBezTo>
                      <a:pt x="612" y="639"/>
                      <a:pt x="612" y="639"/>
                      <a:pt x="612" y="639"/>
                    </a:cubicBezTo>
                    <a:cubicBezTo>
                      <a:pt x="614" y="639"/>
                      <a:pt x="614" y="639"/>
                      <a:pt x="614" y="639"/>
                    </a:cubicBezTo>
                    <a:cubicBezTo>
                      <a:pt x="619" y="635"/>
                      <a:pt x="619" y="635"/>
                      <a:pt x="619" y="635"/>
                    </a:cubicBezTo>
                    <a:cubicBezTo>
                      <a:pt x="622" y="634"/>
                      <a:pt x="622" y="634"/>
                      <a:pt x="622" y="634"/>
                    </a:cubicBezTo>
                    <a:cubicBezTo>
                      <a:pt x="622" y="634"/>
                      <a:pt x="624" y="633"/>
                      <a:pt x="624" y="633"/>
                    </a:cubicBezTo>
                    <a:cubicBezTo>
                      <a:pt x="624" y="632"/>
                      <a:pt x="624" y="631"/>
                      <a:pt x="624" y="631"/>
                    </a:cubicBezTo>
                    <a:cubicBezTo>
                      <a:pt x="624" y="631"/>
                      <a:pt x="623" y="631"/>
                      <a:pt x="623" y="630"/>
                    </a:cubicBezTo>
                    <a:cubicBezTo>
                      <a:pt x="623" y="630"/>
                      <a:pt x="623" y="630"/>
                      <a:pt x="623" y="630"/>
                    </a:cubicBezTo>
                    <a:cubicBezTo>
                      <a:pt x="624" y="629"/>
                      <a:pt x="624" y="629"/>
                      <a:pt x="624" y="629"/>
                    </a:cubicBezTo>
                    <a:cubicBezTo>
                      <a:pt x="624" y="627"/>
                      <a:pt x="624" y="627"/>
                      <a:pt x="624" y="627"/>
                    </a:cubicBezTo>
                    <a:cubicBezTo>
                      <a:pt x="625" y="626"/>
                      <a:pt x="625" y="626"/>
                      <a:pt x="625" y="626"/>
                    </a:cubicBezTo>
                    <a:cubicBezTo>
                      <a:pt x="625" y="626"/>
                      <a:pt x="627" y="622"/>
                      <a:pt x="627" y="622"/>
                    </a:cubicBezTo>
                    <a:cubicBezTo>
                      <a:pt x="627" y="622"/>
                      <a:pt x="629" y="617"/>
                      <a:pt x="629" y="617"/>
                    </a:cubicBezTo>
                    <a:cubicBezTo>
                      <a:pt x="629" y="617"/>
                      <a:pt x="630" y="615"/>
                      <a:pt x="630" y="615"/>
                    </a:cubicBezTo>
                    <a:cubicBezTo>
                      <a:pt x="634" y="612"/>
                      <a:pt x="634" y="612"/>
                      <a:pt x="634" y="612"/>
                    </a:cubicBezTo>
                    <a:cubicBezTo>
                      <a:pt x="634" y="612"/>
                      <a:pt x="634" y="612"/>
                      <a:pt x="634" y="612"/>
                    </a:cubicBezTo>
                    <a:cubicBezTo>
                      <a:pt x="634" y="611"/>
                      <a:pt x="634" y="610"/>
                      <a:pt x="633" y="610"/>
                    </a:cubicBezTo>
                    <a:cubicBezTo>
                      <a:pt x="633" y="609"/>
                      <a:pt x="633" y="609"/>
                      <a:pt x="633" y="609"/>
                    </a:cubicBezTo>
                    <a:cubicBezTo>
                      <a:pt x="633" y="608"/>
                      <a:pt x="633" y="607"/>
                      <a:pt x="633" y="607"/>
                    </a:cubicBezTo>
                    <a:cubicBezTo>
                      <a:pt x="633" y="607"/>
                      <a:pt x="634" y="607"/>
                      <a:pt x="634" y="606"/>
                    </a:cubicBezTo>
                    <a:cubicBezTo>
                      <a:pt x="634" y="606"/>
                      <a:pt x="632" y="606"/>
                      <a:pt x="632" y="606"/>
                    </a:cubicBezTo>
                    <a:cubicBezTo>
                      <a:pt x="631" y="605"/>
                      <a:pt x="630" y="605"/>
                      <a:pt x="630" y="605"/>
                    </a:cubicBezTo>
                    <a:cubicBezTo>
                      <a:pt x="630" y="605"/>
                      <a:pt x="629" y="606"/>
                      <a:pt x="629" y="606"/>
                    </a:cubicBezTo>
                    <a:cubicBezTo>
                      <a:pt x="629" y="605"/>
                      <a:pt x="629" y="605"/>
                      <a:pt x="629" y="605"/>
                    </a:cubicBezTo>
                    <a:cubicBezTo>
                      <a:pt x="629" y="605"/>
                      <a:pt x="629" y="604"/>
                      <a:pt x="629" y="603"/>
                    </a:cubicBezTo>
                    <a:cubicBezTo>
                      <a:pt x="629" y="603"/>
                      <a:pt x="631" y="602"/>
                      <a:pt x="631" y="602"/>
                    </a:cubicBezTo>
                    <a:cubicBezTo>
                      <a:pt x="632" y="601"/>
                      <a:pt x="634" y="598"/>
                      <a:pt x="634" y="598"/>
                    </a:cubicBezTo>
                    <a:cubicBezTo>
                      <a:pt x="634" y="598"/>
                      <a:pt x="635" y="598"/>
                      <a:pt x="635" y="598"/>
                    </a:cubicBezTo>
                    <a:cubicBezTo>
                      <a:pt x="635" y="598"/>
                      <a:pt x="637" y="598"/>
                      <a:pt x="638" y="598"/>
                    </a:cubicBezTo>
                    <a:cubicBezTo>
                      <a:pt x="639" y="598"/>
                      <a:pt x="639" y="597"/>
                      <a:pt x="639" y="597"/>
                    </a:cubicBezTo>
                    <a:cubicBezTo>
                      <a:pt x="639" y="597"/>
                      <a:pt x="640" y="597"/>
                      <a:pt x="641" y="597"/>
                    </a:cubicBezTo>
                    <a:cubicBezTo>
                      <a:pt x="642" y="596"/>
                      <a:pt x="642" y="596"/>
                      <a:pt x="642" y="596"/>
                    </a:cubicBezTo>
                    <a:cubicBezTo>
                      <a:pt x="643" y="596"/>
                      <a:pt x="643" y="596"/>
                      <a:pt x="644" y="596"/>
                    </a:cubicBezTo>
                    <a:cubicBezTo>
                      <a:pt x="644" y="596"/>
                      <a:pt x="644" y="596"/>
                      <a:pt x="645" y="597"/>
                    </a:cubicBezTo>
                    <a:cubicBezTo>
                      <a:pt x="646" y="597"/>
                      <a:pt x="646" y="597"/>
                      <a:pt x="646" y="596"/>
                    </a:cubicBezTo>
                    <a:cubicBezTo>
                      <a:pt x="647" y="596"/>
                      <a:pt x="647" y="596"/>
                      <a:pt x="647" y="596"/>
                    </a:cubicBezTo>
                    <a:cubicBezTo>
                      <a:pt x="647" y="596"/>
                      <a:pt x="650" y="595"/>
                      <a:pt x="650" y="595"/>
                    </a:cubicBezTo>
                    <a:cubicBezTo>
                      <a:pt x="650" y="595"/>
                      <a:pt x="652" y="595"/>
                      <a:pt x="652" y="595"/>
                    </a:cubicBezTo>
                    <a:cubicBezTo>
                      <a:pt x="653" y="595"/>
                      <a:pt x="654" y="596"/>
                      <a:pt x="655" y="596"/>
                    </a:cubicBezTo>
                    <a:cubicBezTo>
                      <a:pt x="655" y="596"/>
                      <a:pt x="657" y="598"/>
                      <a:pt x="660" y="599"/>
                    </a:cubicBezTo>
                    <a:cubicBezTo>
                      <a:pt x="661" y="600"/>
                      <a:pt x="661" y="600"/>
                      <a:pt x="661" y="600"/>
                    </a:cubicBezTo>
                    <a:cubicBezTo>
                      <a:pt x="661" y="600"/>
                      <a:pt x="661" y="600"/>
                      <a:pt x="661" y="600"/>
                    </a:cubicBezTo>
                    <a:cubicBezTo>
                      <a:pt x="662" y="600"/>
                      <a:pt x="662" y="600"/>
                      <a:pt x="663" y="599"/>
                    </a:cubicBezTo>
                    <a:cubicBezTo>
                      <a:pt x="663" y="599"/>
                      <a:pt x="663" y="599"/>
                      <a:pt x="664" y="599"/>
                    </a:cubicBezTo>
                    <a:cubicBezTo>
                      <a:pt x="665" y="599"/>
                      <a:pt x="665" y="599"/>
                      <a:pt x="666" y="600"/>
                    </a:cubicBezTo>
                    <a:cubicBezTo>
                      <a:pt x="668" y="601"/>
                      <a:pt x="667" y="601"/>
                      <a:pt x="667" y="602"/>
                    </a:cubicBezTo>
                    <a:cubicBezTo>
                      <a:pt x="668" y="603"/>
                      <a:pt x="668" y="603"/>
                      <a:pt x="669" y="604"/>
                    </a:cubicBezTo>
                    <a:cubicBezTo>
                      <a:pt x="670" y="604"/>
                      <a:pt x="669" y="605"/>
                      <a:pt x="669" y="605"/>
                    </a:cubicBezTo>
                    <a:cubicBezTo>
                      <a:pt x="669" y="606"/>
                      <a:pt x="669" y="606"/>
                      <a:pt x="669" y="606"/>
                    </a:cubicBezTo>
                    <a:cubicBezTo>
                      <a:pt x="670" y="607"/>
                      <a:pt x="671" y="608"/>
                      <a:pt x="671" y="608"/>
                    </a:cubicBezTo>
                    <a:cubicBezTo>
                      <a:pt x="672" y="609"/>
                      <a:pt x="671" y="609"/>
                      <a:pt x="671" y="610"/>
                    </a:cubicBezTo>
                    <a:cubicBezTo>
                      <a:pt x="671" y="610"/>
                      <a:pt x="672" y="610"/>
                      <a:pt x="672" y="610"/>
                    </a:cubicBezTo>
                    <a:cubicBezTo>
                      <a:pt x="673" y="611"/>
                      <a:pt x="673" y="612"/>
                      <a:pt x="673" y="612"/>
                    </a:cubicBezTo>
                    <a:cubicBezTo>
                      <a:pt x="673" y="612"/>
                      <a:pt x="673" y="613"/>
                      <a:pt x="672" y="613"/>
                    </a:cubicBezTo>
                    <a:cubicBezTo>
                      <a:pt x="672" y="614"/>
                      <a:pt x="673" y="614"/>
                      <a:pt x="673" y="614"/>
                    </a:cubicBezTo>
                    <a:cubicBezTo>
                      <a:pt x="673" y="615"/>
                      <a:pt x="674" y="615"/>
                      <a:pt x="674" y="616"/>
                    </a:cubicBezTo>
                    <a:cubicBezTo>
                      <a:pt x="674" y="617"/>
                      <a:pt x="674" y="617"/>
                      <a:pt x="674" y="617"/>
                    </a:cubicBezTo>
                    <a:cubicBezTo>
                      <a:pt x="674" y="617"/>
                      <a:pt x="674" y="618"/>
                      <a:pt x="675" y="618"/>
                    </a:cubicBezTo>
                    <a:cubicBezTo>
                      <a:pt x="675" y="619"/>
                      <a:pt x="675" y="619"/>
                      <a:pt x="675" y="620"/>
                    </a:cubicBezTo>
                    <a:cubicBezTo>
                      <a:pt x="675" y="620"/>
                      <a:pt x="675" y="621"/>
                      <a:pt x="675" y="621"/>
                    </a:cubicBezTo>
                    <a:cubicBezTo>
                      <a:pt x="675" y="622"/>
                      <a:pt x="675" y="622"/>
                      <a:pt x="676" y="622"/>
                    </a:cubicBezTo>
                    <a:cubicBezTo>
                      <a:pt x="676" y="623"/>
                      <a:pt x="676" y="623"/>
                      <a:pt x="677" y="624"/>
                    </a:cubicBezTo>
                    <a:cubicBezTo>
                      <a:pt x="678" y="625"/>
                      <a:pt x="678" y="626"/>
                      <a:pt x="678" y="626"/>
                    </a:cubicBezTo>
                    <a:cubicBezTo>
                      <a:pt x="678" y="627"/>
                      <a:pt x="678" y="628"/>
                      <a:pt x="678" y="628"/>
                    </a:cubicBezTo>
                    <a:cubicBezTo>
                      <a:pt x="678" y="629"/>
                      <a:pt x="679" y="631"/>
                      <a:pt x="679" y="631"/>
                    </a:cubicBezTo>
                    <a:cubicBezTo>
                      <a:pt x="679" y="631"/>
                      <a:pt x="680" y="632"/>
                      <a:pt x="680" y="632"/>
                    </a:cubicBezTo>
                    <a:cubicBezTo>
                      <a:pt x="680" y="632"/>
                      <a:pt x="680" y="633"/>
                      <a:pt x="680" y="633"/>
                    </a:cubicBezTo>
                    <a:cubicBezTo>
                      <a:pt x="680" y="634"/>
                      <a:pt x="680" y="634"/>
                      <a:pt x="680" y="634"/>
                    </a:cubicBezTo>
                    <a:cubicBezTo>
                      <a:pt x="680" y="635"/>
                      <a:pt x="680" y="636"/>
                      <a:pt x="680" y="636"/>
                    </a:cubicBezTo>
                    <a:cubicBezTo>
                      <a:pt x="680" y="636"/>
                      <a:pt x="680" y="637"/>
                      <a:pt x="680" y="637"/>
                    </a:cubicBezTo>
                    <a:cubicBezTo>
                      <a:pt x="681" y="637"/>
                      <a:pt x="682" y="638"/>
                      <a:pt x="682" y="638"/>
                    </a:cubicBezTo>
                    <a:cubicBezTo>
                      <a:pt x="688" y="638"/>
                      <a:pt x="688" y="638"/>
                      <a:pt x="688" y="638"/>
                    </a:cubicBezTo>
                    <a:cubicBezTo>
                      <a:pt x="688" y="639"/>
                      <a:pt x="688" y="639"/>
                      <a:pt x="688" y="639"/>
                    </a:cubicBezTo>
                    <a:cubicBezTo>
                      <a:pt x="688" y="639"/>
                      <a:pt x="689" y="640"/>
                      <a:pt x="690" y="640"/>
                    </a:cubicBezTo>
                    <a:cubicBezTo>
                      <a:pt x="690" y="641"/>
                      <a:pt x="692" y="641"/>
                      <a:pt x="692" y="641"/>
                    </a:cubicBezTo>
                    <a:cubicBezTo>
                      <a:pt x="693" y="640"/>
                      <a:pt x="693" y="640"/>
                      <a:pt x="693" y="640"/>
                    </a:cubicBezTo>
                    <a:cubicBezTo>
                      <a:pt x="693" y="640"/>
                      <a:pt x="694" y="641"/>
                      <a:pt x="694" y="641"/>
                    </a:cubicBezTo>
                    <a:cubicBezTo>
                      <a:pt x="694" y="642"/>
                      <a:pt x="698" y="646"/>
                      <a:pt x="698" y="646"/>
                    </a:cubicBezTo>
                    <a:cubicBezTo>
                      <a:pt x="698" y="646"/>
                      <a:pt x="701" y="646"/>
                      <a:pt x="701" y="646"/>
                    </a:cubicBezTo>
                    <a:cubicBezTo>
                      <a:pt x="701" y="646"/>
                      <a:pt x="700" y="648"/>
                      <a:pt x="700" y="648"/>
                    </a:cubicBezTo>
                    <a:cubicBezTo>
                      <a:pt x="700" y="649"/>
                      <a:pt x="700" y="649"/>
                      <a:pt x="700" y="649"/>
                    </a:cubicBezTo>
                    <a:cubicBezTo>
                      <a:pt x="702" y="650"/>
                      <a:pt x="702" y="650"/>
                      <a:pt x="702" y="650"/>
                    </a:cubicBezTo>
                    <a:cubicBezTo>
                      <a:pt x="702" y="652"/>
                      <a:pt x="702" y="652"/>
                      <a:pt x="702" y="652"/>
                    </a:cubicBezTo>
                    <a:cubicBezTo>
                      <a:pt x="701" y="654"/>
                      <a:pt x="701" y="654"/>
                      <a:pt x="701" y="654"/>
                    </a:cubicBezTo>
                    <a:cubicBezTo>
                      <a:pt x="703" y="658"/>
                      <a:pt x="703" y="658"/>
                      <a:pt x="703" y="658"/>
                    </a:cubicBezTo>
                    <a:cubicBezTo>
                      <a:pt x="714" y="658"/>
                      <a:pt x="714" y="658"/>
                      <a:pt x="714" y="658"/>
                    </a:cubicBezTo>
                    <a:cubicBezTo>
                      <a:pt x="714" y="656"/>
                      <a:pt x="714" y="656"/>
                      <a:pt x="714" y="656"/>
                    </a:cubicBezTo>
                    <a:cubicBezTo>
                      <a:pt x="715" y="655"/>
                      <a:pt x="715" y="655"/>
                      <a:pt x="715" y="655"/>
                    </a:cubicBezTo>
                    <a:cubicBezTo>
                      <a:pt x="717" y="654"/>
                      <a:pt x="717" y="654"/>
                      <a:pt x="717" y="654"/>
                    </a:cubicBezTo>
                    <a:cubicBezTo>
                      <a:pt x="721" y="653"/>
                      <a:pt x="721" y="653"/>
                      <a:pt x="721" y="653"/>
                    </a:cubicBezTo>
                    <a:cubicBezTo>
                      <a:pt x="722" y="653"/>
                      <a:pt x="722" y="652"/>
                      <a:pt x="723" y="652"/>
                    </a:cubicBezTo>
                    <a:cubicBezTo>
                      <a:pt x="723" y="652"/>
                      <a:pt x="723" y="651"/>
                      <a:pt x="723" y="651"/>
                    </a:cubicBezTo>
                    <a:cubicBezTo>
                      <a:pt x="724" y="651"/>
                      <a:pt x="724" y="651"/>
                      <a:pt x="724" y="651"/>
                    </a:cubicBezTo>
                    <a:cubicBezTo>
                      <a:pt x="726" y="651"/>
                      <a:pt x="727" y="651"/>
                      <a:pt x="729" y="652"/>
                    </a:cubicBezTo>
                    <a:cubicBezTo>
                      <a:pt x="728" y="653"/>
                      <a:pt x="728" y="654"/>
                      <a:pt x="728" y="655"/>
                    </a:cubicBezTo>
                    <a:cubicBezTo>
                      <a:pt x="728" y="656"/>
                      <a:pt x="729" y="657"/>
                      <a:pt x="729" y="658"/>
                    </a:cubicBezTo>
                    <a:cubicBezTo>
                      <a:pt x="729" y="658"/>
                      <a:pt x="729" y="658"/>
                      <a:pt x="729" y="658"/>
                    </a:cubicBezTo>
                    <a:cubicBezTo>
                      <a:pt x="729" y="659"/>
                      <a:pt x="729" y="659"/>
                      <a:pt x="729" y="659"/>
                    </a:cubicBezTo>
                    <a:cubicBezTo>
                      <a:pt x="728" y="660"/>
                      <a:pt x="727" y="660"/>
                      <a:pt x="726" y="661"/>
                    </a:cubicBezTo>
                    <a:cubicBezTo>
                      <a:pt x="726" y="661"/>
                      <a:pt x="725" y="661"/>
                      <a:pt x="725" y="662"/>
                    </a:cubicBezTo>
                    <a:cubicBezTo>
                      <a:pt x="725" y="662"/>
                      <a:pt x="725" y="662"/>
                      <a:pt x="725" y="662"/>
                    </a:cubicBezTo>
                    <a:cubicBezTo>
                      <a:pt x="725" y="663"/>
                      <a:pt x="725" y="665"/>
                      <a:pt x="724" y="666"/>
                    </a:cubicBezTo>
                    <a:cubicBezTo>
                      <a:pt x="724" y="667"/>
                      <a:pt x="723" y="667"/>
                      <a:pt x="723" y="668"/>
                    </a:cubicBezTo>
                    <a:cubicBezTo>
                      <a:pt x="722" y="669"/>
                      <a:pt x="722" y="670"/>
                      <a:pt x="723" y="670"/>
                    </a:cubicBezTo>
                    <a:cubicBezTo>
                      <a:pt x="723" y="671"/>
                      <a:pt x="723" y="671"/>
                      <a:pt x="723" y="671"/>
                    </a:cubicBezTo>
                    <a:cubicBezTo>
                      <a:pt x="723" y="671"/>
                      <a:pt x="723" y="672"/>
                      <a:pt x="723" y="672"/>
                    </a:cubicBezTo>
                    <a:cubicBezTo>
                      <a:pt x="722" y="673"/>
                      <a:pt x="722" y="673"/>
                      <a:pt x="722" y="673"/>
                    </a:cubicBezTo>
                    <a:cubicBezTo>
                      <a:pt x="721" y="675"/>
                      <a:pt x="721" y="676"/>
                      <a:pt x="720" y="677"/>
                    </a:cubicBezTo>
                    <a:cubicBezTo>
                      <a:pt x="720" y="678"/>
                      <a:pt x="720" y="679"/>
                      <a:pt x="719" y="679"/>
                    </a:cubicBezTo>
                    <a:cubicBezTo>
                      <a:pt x="718" y="679"/>
                      <a:pt x="718" y="680"/>
                      <a:pt x="718" y="680"/>
                    </a:cubicBezTo>
                    <a:cubicBezTo>
                      <a:pt x="718" y="681"/>
                      <a:pt x="718" y="682"/>
                      <a:pt x="718" y="682"/>
                    </a:cubicBezTo>
                    <a:cubicBezTo>
                      <a:pt x="718" y="683"/>
                      <a:pt x="718" y="683"/>
                      <a:pt x="717" y="683"/>
                    </a:cubicBezTo>
                    <a:cubicBezTo>
                      <a:pt x="717" y="684"/>
                      <a:pt x="717" y="683"/>
                      <a:pt x="716" y="683"/>
                    </a:cubicBezTo>
                    <a:cubicBezTo>
                      <a:pt x="714" y="683"/>
                      <a:pt x="711" y="682"/>
                      <a:pt x="709" y="681"/>
                    </a:cubicBezTo>
                    <a:cubicBezTo>
                      <a:pt x="708" y="682"/>
                      <a:pt x="708" y="683"/>
                      <a:pt x="708" y="684"/>
                    </a:cubicBezTo>
                    <a:cubicBezTo>
                      <a:pt x="707" y="684"/>
                      <a:pt x="707" y="684"/>
                      <a:pt x="707" y="684"/>
                    </a:cubicBezTo>
                    <a:cubicBezTo>
                      <a:pt x="706" y="684"/>
                      <a:pt x="706" y="684"/>
                      <a:pt x="706" y="684"/>
                    </a:cubicBezTo>
                    <a:cubicBezTo>
                      <a:pt x="705" y="684"/>
                      <a:pt x="704" y="685"/>
                      <a:pt x="703" y="686"/>
                    </a:cubicBezTo>
                    <a:cubicBezTo>
                      <a:pt x="703" y="686"/>
                      <a:pt x="703" y="686"/>
                      <a:pt x="703" y="686"/>
                    </a:cubicBezTo>
                    <a:cubicBezTo>
                      <a:pt x="703" y="687"/>
                      <a:pt x="703" y="687"/>
                      <a:pt x="703" y="687"/>
                    </a:cubicBezTo>
                    <a:cubicBezTo>
                      <a:pt x="704" y="689"/>
                      <a:pt x="705" y="691"/>
                      <a:pt x="705" y="692"/>
                    </a:cubicBezTo>
                    <a:cubicBezTo>
                      <a:pt x="705" y="693"/>
                      <a:pt x="705" y="693"/>
                      <a:pt x="705" y="693"/>
                    </a:cubicBezTo>
                    <a:cubicBezTo>
                      <a:pt x="705" y="694"/>
                      <a:pt x="705" y="694"/>
                      <a:pt x="705" y="695"/>
                    </a:cubicBezTo>
                    <a:cubicBezTo>
                      <a:pt x="704" y="697"/>
                      <a:pt x="706" y="699"/>
                      <a:pt x="705" y="701"/>
                    </a:cubicBezTo>
                    <a:cubicBezTo>
                      <a:pt x="704" y="701"/>
                      <a:pt x="704" y="701"/>
                      <a:pt x="704" y="702"/>
                    </a:cubicBezTo>
                    <a:cubicBezTo>
                      <a:pt x="704" y="702"/>
                      <a:pt x="704" y="702"/>
                      <a:pt x="704" y="703"/>
                    </a:cubicBezTo>
                    <a:cubicBezTo>
                      <a:pt x="704" y="703"/>
                      <a:pt x="704" y="704"/>
                      <a:pt x="703" y="704"/>
                    </a:cubicBezTo>
                    <a:cubicBezTo>
                      <a:pt x="703" y="705"/>
                      <a:pt x="702" y="705"/>
                      <a:pt x="702" y="705"/>
                    </a:cubicBezTo>
                    <a:cubicBezTo>
                      <a:pt x="701" y="705"/>
                      <a:pt x="701" y="705"/>
                      <a:pt x="700" y="705"/>
                    </a:cubicBezTo>
                    <a:cubicBezTo>
                      <a:pt x="700" y="705"/>
                      <a:pt x="700" y="706"/>
                      <a:pt x="700" y="706"/>
                    </a:cubicBezTo>
                    <a:cubicBezTo>
                      <a:pt x="700" y="706"/>
                      <a:pt x="700" y="706"/>
                      <a:pt x="700" y="707"/>
                    </a:cubicBezTo>
                    <a:cubicBezTo>
                      <a:pt x="700" y="707"/>
                      <a:pt x="701" y="707"/>
                      <a:pt x="701" y="708"/>
                    </a:cubicBezTo>
                    <a:cubicBezTo>
                      <a:pt x="701" y="708"/>
                      <a:pt x="701" y="708"/>
                      <a:pt x="701" y="708"/>
                    </a:cubicBezTo>
                    <a:cubicBezTo>
                      <a:pt x="701" y="706"/>
                      <a:pt x="702" y="705"/>
                      <a:pt x="704" y="706"/>
                    </a:cubicBezTo>
                    <a:cubicBezTo>
                      <a:pt x="705" y="706"/>
                      <a:pt x="705" y="706"/>
                      <a:pt x="705" y="705"/>
                    </a:cubicBezTo>
                    <a:cubicBezTo>
                      <a:pt x="705" y="703"/>
                      <a:pt x="707" y="701"/>
                      <a:pt x="709" y="700"/>
                    </a:cubicBezTo>
                    <a:cubicBezTo>
                      <a:pt x="709" y="700"/>
                      <a:pt x="709" y="700"/>
                      <a:pt x="710" y="700"/>
                    </a:cubicBezTo>
                    <a:cubicBezTo>
                      <a:pt x="710" y="700"/>
                      <a:pt x="710" y="700"/>
                      <a:pt x="710" y="700"/>
                    </a:cubicBezTo>
                    <a:cubicBezTo>
                      <a:pt x="710" y="701"/>
                      <a:pt x="709" y="701"/>
                      <a:pt x="709" y="701"/>
                    </a:cubicBezTo>
                    <a:cubicBezTo>
                      <a:pt x="709" y="701"/>
                      <a:pt x="709" y="701"/>
                      <a:pt x="709" y="701"/>
                    </a:cubicBezTo>
                    <a:cubicBezTo>
                      <a:pt x="710" y="702"/>
                      <a:pt x="710" y="701"/>
                      <a:pt x="710" y="701"/>
                    </a:cubicBezTo>
                    <a:cubicBezTo>
                      <a:pt x="710" y="701"/>
                      <a:pt x="711" y="700"/>
                      <a:pt x="711" y="701"/>
                    </a:cubicBezTo>
                    <a:cubicBezTo>
                      <a:pt x="712" y="701"/>
                      <a:pt x="712" y="701"/>
                      <a:pt x="712" y="701"/>
                    </a:cubicBezTo>
                    <a:cubicBezTo>
                      <a:pt x="712" y="701"/>
                      <a:pt x="712" y="702"/>
                      <a:pt x="712" y="702"/>
                    </a:cubicBezTo>
                    <a:cubicBezTo>
                      <a:pt x="712" y="702"/>
                      <a:pt x="712" y="702"/>
                      <a:pt x="712" y="702"/>
                    </a:cubicBezTo>
                    <a:cubicBezTo>
                      <a:pt x="712" y="704"/>
                      <a:pt x="713" y="704"/>
                      <a:pt x="714" y="704"/>
                    </a:cubicBezTo>
                    <a:cubicBezTo>
                      <a:pt x="715" y="704"/>
                      <a:pt x="716" y="704"/>
                      <a:pt x="716" y="705"/>
                    </a:cubicBezTo>
                    <a:cubicBezTo>
                      <a:pt x="718" y="705"/>
                      <a:pt x="719" y="705"/>
                      <a:pt x="720" y="704"/>
                    </a:cubicBezTo>
                    <a:cubicBezTo>
                      <a:pt x="722" y="704"/>
                      <a:pt x="724" y="702"/>
                      <a:pt x="726" y="701"/>
                    </a:cubicBezTo>
                    <a:cubicBezTo>
                      <a:pt x="729" y="699"/>
                      <a:pt x="732" y="697"/>
                      <a:pt x="734" y="694"/>
                    </a:cubicBezTo>
                    <a:cubicBezTo>
                      <a:pt x="734" y="692"/>
                      <a:pt x="734" y="691"/>
                      <a:pt x="735" y="690"/>
                    </a:cubicBezTo>
                    <a:cubicBezTo>
                      <a:pt x="736" y="689"/>
                      <a:pt x="737" y="689"/>
                      <a:pt x="738" y="688"/>
                    </a:cubicBezTo>
                    <a:cubicBezTo>
                      <a:pt x="740" y="684"/>
                      <a:pt x="743" y="680"/>
                      <a:pt x="747" y="677"/>
                    </a:cubicBezTo>
                    <a:cubicBezTo>
                      <a:pt x="749" y="674"/>
                      <a:pt x="750" y="671"/>
                      <a:pt x="753" y="669"/>
                    </a:cubicBezTo>
                    <a:cubicBezTo>
                      <a:pt x="753" y="669"/>
                      <a:pt x="753" y="669"/>
                      <a:pt x="753" y="668"/>
                    </a:cubicBezTo>
                    <a:cubicBezTo>
                      <a:pt x="753" y="666"/>
                      <a:pt x="754" y="664"/>
                      <a:pt x="756" y="662"/>
                    </a:cubicBezTo>
                    <a:cubicBezTo>
                      <a:pt x="757" y="661"/>
                      <a:pt x="758" y="659"/>
                      <a:pt x="758" y="657"/>
                    </a:cubicBezTo>
                    <a:cubicBezTo>
                      <a:pt x="759" y="657"/>
                      <a:pt x="759" y="656"/>
                      <a:pt x="760" y="655"/>
                    </a:cubicBezTo>
                    <a:cubicBezTo>
                      <a:pt x="761" y="654"/>
                      <a:pt x="762" y="652"/>
                      <a:pt x="764" y="650"/>
                    </a:cubicBezTo>
                    <a:cubicBezTo>
                      <a:pt x="765" y="650"/>
                      <a:pt x="765" y="649"/>
                      <a:pt x="765" y="648"/>
                    </a:cubicBezTo>
                    <a:cubicBezTo>
                      <a:pt x="765" y="646"/>
                      <a:pt x="766" y="644"/>
                      <a:pt x="766" y="642"/>
                    </a:cubicBezTo>
                    <a:cubicBezTo>
                      <a:pt x="766" y="642"/>
                      <a:pt x="766" y="642"/>
                      <a:pt x="766" y="641"/>
                    </a:cubicBezTo>
                    <a:cubicBezTo>
                      <a:pt x="766" y="641"/>
                      <a:pt x="766" y="641"/>
                      <a:pt x="766" y="641"/>
                    </a:cubicBezTo>
                    <a:cubicBezTo>
                      <a:pt x="767" y="640"/>
                      <a:pt x="767" y="639"/>
                      <a:pt x="767" y="638"/>
                    </a:cubicBezTo>
                    <a:cubicBezTo>
                      <a:pt x="767" y="638"/>
                      <a:pt x="767" y="638"/>
                      <a:pt x="767" y="637"/>
                    </a:cubicBezTo>
                    <a:cubicBezTo>
                      <a:pt x="767" y="636"/>
                      <a:pt x="767" y="636"/>
                      <a:pt x="767" y="635"/>
                    </a:cubicBezTo>
                    <a:cubicBezTo>
                      <a:pt x="767" y="635"/>
                      <a:pt x="767" y="634"/>
                      <a:pt x="767" y="634"/>
                    </a:cubicBezTo>
                    <a:cubicBezTo>
                      <a:pt x="767" y="634"/>
                      <a:pt x="768" y="634"/>
                      <a:pt x="768" y="633"/>
                    </a:cubicBezTo>
                    <a:cubicBezTo>
                      <a:pt x="768" y="633"/>
                      <a:pt x="768" y="632"/>
                      <a:pt x="767" y="632"/>
                    </a:cubicBezTo>
                    <a:cubicBezTo>
                      <a:pt x="767" y="632"/>
                      <a:pt x="767" y="631"/>
                      <a:pt x="767" y="631"/>
                    </a:cubicBezTo>
                    <a:cubicBezTo>
                      <a:pt x="767" y="630"/>
                      <a:pt x="767" y="630"/>
                      <a:pt x="767" y="630"/>
                    </a:cubicBezTo>
                    <a:cubicBezTo>
                      <a:pt x="767" y="630"/>
                      <a:pt x="767" y="629"/>
                      <a:pt x="767" y="628"/>
                    </a:cubicBezTo>
                    <a:cubicBezTo>
                      <a:pt x="767" y="627"/>
                      <a:pt x="767" y="627"/>
                      <a:pt x="767" y="627"/>
                    </a:cubicBezTo>
                    <a:cubicBezTo>
                      <a:pt x="767" y="626"/>
                      <a:pt x="767" y="625"/>
                      <a:pt x="767" y="624"/>
                    </a:cubicBezTo>
                    <a:cubicBezTo>
                      <a:pt x="768" y="624"/>
                      <a:pt x="768" y="623"/>
                      <a:pt x="768" y="622"/>
                    </a:cubicBezTo>
                    <a:cubicBezTo>
                      <a:pt x="769" y="619"/>
                      <a:pt x="769" y="617"/>
                      <a:pt x="771" y="615"/>
                    </a:cubicBezTo>
                    <a:cubicBezTo>
                      <a:pt x="773" y="614"/>
                      <a:pt x="773" y="612"/>
                      <a:pt x="773" y="611"/>
                    </a:cubicBezTo>
                    <a:cubicBezTo>
                      <a:pt x="773" y="611"/>
                      <a:pt x="773" y="611"/>
                      <a:pt x="773" y="610"/>
                    </a:cubicBezTo>
                    <a:cubicBezTo>
                      <a:pt x="773" y="610"/>
                      <a:pt x="772" y="609"/>
                      <a:pt x="772" y="609"/>
                    </a:cubicBezTo>
                    <a:cubicBezTo>
                      <a:pt x="771" y="608"/>
                      <a:pt x="771" y="608"/>
                      <a:pt x="771" y="607"/>
                    </a:cubicBezTo>
                    <a:cubicBezTo>
                      <a:pt x="771" y="607"/>
                      <a:pt x="771" y="607"/>
                      <a:pt x="771" y="607"/>
                    </a:cubicBezTo>
                    <a:cubicBezTo>
                      <a:pt x="772" y="605"/>
                      <a:pt x="772" y="605"/>
                      <a:pt x="772" y="604"/>
                    </a:cubicBezTo>
                    <a:cubicBezTo>
                      <a:pt x="772" y="603"/>
                      <a:pt x="772" y="603"/>
                      <a:pt x="770" y="602"/>
                    </a:cubicBezTo>
                    <a:cubicBezTo>
                      <a:pt x="770" y="601"/>
                      <a:pt x="769" y="601"/>
                      <a:pt x="769" y="600"/>
                    </a:cubicBezTo>
                    <a:cubicBezTo>
                      <a:pt x="770" y="600"/>
                      <a:pt x="770" y="600"/>
                      <a:pt x="771" y="601"/>
                    </a:cubicBezTo>
                    <a:cubicBezTo>
                      <a:pt x="772" y="601"/>
                      <a:pt x="773" y="600"/>
                      <a:pt x="773" y="599"/>
                    </a:cubicBezTo>
                    <a:cubicBezTo>
                      <a:pt x="773" y="599"/>
                      <a:pt x="773" y="599"/>
                      <a:pt x="773" y="599"/>
                    </a:cubicBezTo>
                    <a:cubicBezTo>
                      <a:pt x="773" y="598"/>
                      <a:pt x="773" y="598"/>
                      <a:pt x="772" y="598"/>
                    </a:cubicBezTo>
                    <a:cubicBezTo>
                      <a:pt x="770" y="596"/>
                      <a:pt x="768" y="594"/>
                      <a:pt x="767" y="593"/>
                    </a:cubicBezTo>
                    <a:cubicBezTo>
                      <a:pt x="766" y="592"/>
                      <a:pt x="766" y="592"/>
                      <a:pt x="766" y="592"/>
                    </a:cubicBezTo>
                    <a:cubicBezTo>
                      <a:pt x="766" y="592"/>
                      <a:pt x="766" y="592"/>
                      <a:pt x="766" y="591"/>
                    </a:cubicBezTo>
                    <a:cubicBezTo>
                      <a:pt x="766" y="591"/>
                      <a:pt x="766" y="591"/>
                      <a:pt x="766" y="591"/>
                    </a:cubicBezTo>
                    <a:cubicBezTo>
                      <a:pt x="766" y="590"/>
                      <a:pt x="765" y="589"/>
                      <a:pt x="764" y="588"/>
                    </a:cubicBezTo>
                    <a:cubicBezTo>
                      <a:pt x="763" y="587"/>
                      <a:pt x="761" y="586"/>
                      <a:pt x="759" y="588"/>
                    </a:cubicBezTo>
                    <a:cubicBezTo>
                      <a:pt x="758" y="588"/>
                      <a:pt x="757" y="587"/>
                      <a:pt x="755" y="586"/>
                    </a:cubicBezTo>
                    <a:cubicBezTo>
                      <a:pt x="755" y="587"/>
                      <a:pt x="755" y="588"/>
                      <a:pt x="755" y="589"/>
                    </a:cubicBezTo>
                    <a:cubicBezTo>
                      <a:pt x="755" y="590"/>
                      <a:pt x="755" y="590"/>
                      <a:pt x="755" y="591"/>
                    </a:cubicBezTo>
                    <a:cubicBezTo>
                      <a:pt x="755" y="592"/>
                      <a:pt x="754" y="592"/>
                      <a:pt x="754" y="593"/>
                    </a:cubicBezTo>
                    <a:cubicBezTo>
                      <a:pt x="754" y="593"/>
                      <a:pt x="754" y="593"/>
                      <a:pt x="754" y="593"/>
                    </a:cubicBezTo>
                    <a:cubicBezTo>
                      <a:pt x="754" y="594"/>
                      <a:pt x="754" y="595"/>
                      <a:pt x="752" y="595"/>
                    </a:cubicBezTo>
                    <a:cubicBezTo>
                      <a:pt x="752" y="595"/>
                      <a:pt x="752" y="595"/>
                      <a:pt x="752" y="594"/>
                    </a:cubicBezTo>
                    <a:cubicBezTo>
                      <a:pt x="754" y="593"/>
                      <a:pt x="754" y="591"/>
                      <a:pt x="754" y="589"/>
                    </a:cubicBezTo>
                    <a:cubicBezTo>
                      <a:pt x="754" y="589"/>
                      <a:pt x="754" y="589"/>
                      <a:pt x="754" y="590"/>
                    </a:cubicBezTo>
                    <a:cubicBezTo>
                      <a:pt x="753" y="590"/>
                      <a:pt x="753" y="590"/>
                      <a:pt x="753" y="590"/>
                    </a:cubicBezTo>
                    <a:cubicBezTo>
                      <a:pt x="753" y="591"/>
                      <a:pt x="753" y="592"/>
                      <a:pt x="752" y="592"/>
                    </a:cubicBezTo>
                    <a:cubicBezTo>
                      <a:pt x="751" y="594"/>
                      <a:pt x="748" y="595"/>
                      <a:pt x="746" y="595"/>
                    </a:cubicBezTo>
                    <a:cubicBezTo>
                      <a:pt x="745" y="595"/>
                      <a:pt x="745" y="595"/>
                      <a:pt x="745" y="594"/>
                    </a:cubicBezTo>
                    <a:cubicBezTo>
                      <a:pt x="745" y="594"/>
                      <a:pt x="745" y="594"/>
                      <a:pt x="745" y="594"/>
                    </a:cubicBezTo>
                    <a:cubicBezTo>
                      <a:pt x="745" y="594"/>
                      <a:pt x="745" y="594"/>
                      <a:pt x="746" y="593"/>
                    </a:cubicBezTo>
                    <a:cubicBezTo>
                      <a:pt x="747" y="593"/>
                      <a:pt x="748" y="592"/>
                      <a:pt x="748" y="591"/>
                    </a:cubicBezTo>
                    <a:cubicBezTo>
                      <a:pt x="748" y="591"/>
                      <a:pt x="747" y="590"/>
                      <a:pt x="746" y="589"/>
                    </a:cubicBezTo>
                    <a:cubicBezTo>
                      <a:pt x="746" y="589"/>
                      <a:pt x="746" y="589"/>
                      <a:pt x="746" y="588"/>
                    </a:cubicBezTo>
                    <a:cubicBezTo>
                      <a:pt x="746" y="588"/>
                      <a:pt x="746" y="588"/>
                      <a:pt x="747" y="588"/>
                    </a:cubicBezTo>
                    <a:cubicBezTo>
                      <a:pt x="747" y="588"/>
                      <a:pt x="748" y="587"/>
                      <a:pt x="748" y="587"/>
                    </a:cubicBezTo>
                    <a:cubicBezTo>
                      <a:pt x="748" y="587"/>
                      <a:pt x="748" y="587"/>
                      <a:pt x="748" y="587"/>
                    </a:cubicBezTo>
                    <a:cubicBezTo>
                      <a:pt x="747" y="586"/>
                      <a:pt x="747" y="586"/>
                      <a:pt x="746" y="586"/>
                    </a:cubicBezTo>
                    <a:cubicBezTo>
                      <a:pt x="745" y="587"/>
                      <a:pt x="745" y="587"/>
                      <a:pt x="745" y="588"/>
                    </a:cubicBezTo>
                    <a:cubicBezTo>
                      <a:pt x="745" y="588"/>
                      <a:pt x="745" y="589"/>
                      <a:pt x="745" y="589"/>
                    </a:cubicBezTo>
                    <a:cubicBezTo>
                      <a:pt x="745" y="589"/>
                      <a:pt x="745" y="589"/>
                      <a:pt x="745" y="590"/>
                    </a:cubicBezTo>
                    <a:cubicBezTo>
                      <a:pt x="745" y="590"/>
                      <a:pt x="745" y="591"/>
                      <a:pt x="744" y="592"/>
                    </a:cubicBezTo>
                    <a:cubicBezTo>
                      <a:pt x="743" y="592"/>
                      <a:pt x="742" y="591"/>
                      <a:pt x="742" y="592"/>
                    </a:cubicBezTo>
                    <a:cubicBezTo>
                      <a:pt x="741" y="592"/>
                      <a:pt x="741" y="591"/>
                      <a:pt x="741" y="591"/>
                    </a:cubicBezTo>
                    <a:cubicBezTo>
                      <a:pt x="741" y="591"/>
                      <a:pt x="741" y="590"/>
                      <a:pt x="742" y="590"/>
                    </a:cubicBezTo>
                    <a:cubicBezTo>
                      <a:pt x="742" y="589"/>
                      <a:pt x="742" y="588"/>
                      <a:pt x="742" y="588"/>
                    </a:cubicBezTo>
                    <a:cubicBezTo>
                      <a:pt x="742" y="587"/>
                      <a:pt x="742" y="586"/>
                      <a:pt x="742" y="585"/>
                    </a:cubicBezTo>
                    <a:cubicBezTo>
                      <a:pt x="742" y="584"/>
                      <a:pt x="742" y="584"/>
                      <a:pt x="742" y="583"/>
                    </a:cubicBezTo>
                    <a:cubicBezTo>
                      <a:pt x="742" y="583"/>
                      <a:pt x="742" y="583"/>
                      <a:pt x="742" y="583"/>
                    </a:cubicBezTo>
                    <a:cubicBezTo>
                      <a:pt x="742" y="583"/>
                      <a:pt x="742" y="582"/>
                      <a:pt x="741" y="583"/>
                    </a:cubicBezTo>
                    <a:cubicBezTo>
                      <a:pt x="739" y="583"/>
                      <a:pt x="737" y="582"/>
                      <a:pt x="735" y="583"/>
                    </a:cubicBezTo>
                    <a:cubicBezTo>
                      <a:pt x="735" y="583"/>
                      <a:pt x="735" y="583"/>
                      <a:pt x="735" y="583"/>
                    </a:cubicBezTo>
                    <a:cubicBezTo>
                      <a:pt x="734" y="582"/>
                      <a:pt x="733" y="582"/>
                      <a:pt x="733" y="582"/>
                    </a:cubicBezTo>
                    <a:cubicBezTo>
                      <a:pt x="732" y="581"/>
                      <a:pt x="731" y="581"/>
                      <a:pt x="731" y="580"/>
                    </a:cubicBezTo>
                    <a:cubicBezTo>
                      <a:pt x="731" y="579"/>
                      <a:pt x="732" y="579"/>
                      <a:pt x="733" y="578"/>
                    </a:cubicBezTo>
                    <a:cubicBezTo>
                      <a:pt x="734" y="577"/>
                      <a:pt x="735" y="577"/>
                      <a:pt x="736" y="575"/>
                    </a:cubicBezTo>
                    <a:cubicBezTo>
                      <a:pt x="737" y="574"/>
                      <a:pt x="739" y="573"/>
                      <a:pt x="739" y="572"/>
                    </a:cubicBezTo>
                    <a:cubicBezTo>
                      <a:pt x="741" y="570"/>
                      <a:pt x="744" y="568"/>
                      <a:pt x="746" y="567"/>
                    </a:cubicBezTo>
                    <a:cubicBezTo>
                      <a:pt x="747" y="566"/>
                      <a:pt x="748" y="565"/>
                      <a:pt x="748" y="563"/>
                    </a:cubicBezTo>
                    <a:cubicBezTo>
                      <a:pt x="749" y="562"/>
                      <a:pt x="751" y="561"/>
                      <a:pt x="751" y="559"/>
                    </a:cubicBezTo>
                    <a:cubicBezTo>
                      <a:pt x="752" y="559"/>
                      <a:pt x="752" y="558"/>
                      <a:pt x="752" y="557"/>
                    </a:cubicBezTo>
                    <a:cubicBezTo>
                      <a:pt x="752" y="557"/>
                      <a:pt x="752" y="557"/>
                      <a:pt x="752" y="557"/>
                    </a:cubicBezTo>
                    <a:cubicBezTo>
                      <a:pt x="754" y="557"/>
                      <a:pt x="754" y="555"/>
                      <a:pt x="754" y="554"/>
                    </a:cubicBezTo>
                    <a:cubicBezTo>
                      <a:pt x="755" y="554"/>
                      <a:pt x="756" y="554"/>
                      <a:pt x="756" y="553"/>
                    </a:cubicBezTo>
                    <a:cubicBezTo>
                      <a:pt x="756" y="551"/>
                      <a:pt x="758" y="551"/>
                      <a:pt x="759" y="550"/>
                    </a:cubicBezTo>
                    <a:cubicBezTo>
                      <a:pt x="760" y="549"/>
                      <a:pt x="761" y="549"/>
                      <a:pt x="761" y="548"/>
                    </a:cubicBezTo>
                    <a:cubicBezTo>
                      <a:pt x="762" y="548"/>
                      <a:pt x="763" y="546"/>
                      <a:pt x="764" y="545"/>
                    </a:cubicBezTo>
                    <a:cubicBezTo>
                      <a:pt x="767" y="544"/>
                      <a:pt x="767" y="543"/>
                      <a:pt x="768" y="541"/>
                    </a:cubicBezTo>
                    <a:cubicBezTo>
                      <a:pt x="768" y="538"/>
                      <a:pt x="769" y="536"/>
                      <a:pt x="772" y="535"/>
                    </a:cubicBezTo>
                    <a:cubicBezTo>
                      <a:pt x="773" y="534"/>
                      <a:pt x="774" y="534"/>
                      <a:pt x="774" y="533"/>
                    </a:cubicBezTo>
                    <a:cubicBezTo>
                      <a:pt x="775" y="532"/>
                      <a:pt x="776" y="531"/>
                      <a:pt x="776" y="529"/>
                    </a:cubicBezTo>
                    <a:cubicBezTo>
                      <a:pt x="779" y="526"/>
                      <a:pt x="782" y="524"/>
                      <a:pt x="787" y="524"/>
                    </a:cubicBezTo>
                    <a:cubicBezTo>
                      <a:pt x="787" y="524"/>
                      <a:pt x="787" y="524"/>
                      <a:pt x="787" y="524"/>
                    </a:cubicBezTo>
                    <a:cubicBezTo>
                      <a:pt x="788" y="523"/>
                      <a:pt x="789" y="523"/>
                      <a:pt x="790" y="523"/>
                    </a:cubicBezTo>
                    <a:cubicBezTo>
                      <a:pt x="793" y="523"/>
                      <a:pt x="795" y="523"/>
                      <a:pt x="797" y="523"/>
                    </a:cubicBezTo>
                    <a:cubicBezTo>
                      <a:pt x="797" y="523"/>
                      <a:pt x="798" y="523"/>
                      <a:pt x="798" y="523"/>
                    </a:cubicBezTo>
                    <a:cubicBezTo>
                      <a:pt x="799" y="523"/>
                      <a:pt x="799" y="523"/>
                      <a:pt x="799" y="523"/>
                    </a:cubicBezTo>
                    <a:cubicBezTo>
                      <a:pt x="800" y="524"/>
                      <a:pt x="802" y="523"/>
                      <a:pt x="803" y="523"/>
                    </a:cubicBezTo>
                    <a:cubicBezTo>
                      <a:pt x="803" y="523"/>
                      <a:pt x="803" y="523"/>
                      <a:pt x="803" y="523"/>
                    </a:cubicBezTo>
                    <a:cubicBezTo>
                      <a:pt x="804" y="523"/>
                      <a:pt x="804" y="524"/>
                      <a:pt x="803" y="524"/>
                    </a:cubicBezTo>
                    <a:cubicBezTo>
                      <a:pt x="803" y="525"/>
                      <a:pt x="803" y="525"/>
                      <a:pt x="804" y="526"/>
                    </a:cubicBezTo>
                    <a:cubicBezTo>
                      <a:pt x="804" y="526"/>
                      <a:pt x="804" y="526"/>
                      <a:pt x="804" y="526"/>
                    </a:cubicBezTo>
                    <a:cubicBezTo>
                      <a:pt x="804" y="526"/>
                      <a:pt x="805" y="526"/>
                      <a:pt x="805" y="526"/>
                    </a:cubicBezTo>
                    <a:cubicBezTo>
                      <a:pt x="807" y="526"/>
                      <a:pt x="806" y="524"/>
                      <a:pt x="806" y="523"/>
                    </a:cubicBezTo>
                    <a:cubicBezTo>
                      <a:pt x="807" y="523"/>
                      <a:pt x="807" y="522"/>
                      <a:pt x="808" y="522"/>
                    </a:cubicBezTo>
                    <a:cubicBezTo>
                      <a:pt x="808" y="523"/>
                      <a:pt x="809" y="523"/>
                      <a:pt x="809" y="523"/>
                    </a:cubicBezTo>
                    <a:cubicBezTo>
                      <a:pt x="809" y="523"/>
                      <a:pt x="810" y="523"/>
                      <a:pt x="810" y="523"/>
                    </a:cubicBezTo>
                    <a:cubicBezTo>
                      <a:pt x="810" y="523"/>
                      <a:pt x="810" y="523"/>
                      <a:pt x="810" y="523"/>
                    </a:cubicBezTo>
                    <a:cubicBezTo>
                      <a:pt x="811" y="524"/>
                      <a:pt x="811" y="524"/>
                      <a:pt x="812" y="524"/>
                    </a:cubicBezTo>
                    <a:cubicBezTo>
                      <a:pt x="812" y="524"/>
                      <a:pt x="812" y="524"/>
                      <a:pt x="812" y="524"/>
                    </a:cubicBezTo>
                    <a:cubicBezTo>
                      <a:pt x="815" y="525"/>
                      <a:pt x="817" y="525"/>
                      <a:pt x="818" y="523"/>
                    </a:cubicBezTo>
                    <a:cubicBezTo>
                      <a:pt x="819" y="523"/>
                      <a:pt x="819" y="523"/>
                      <a:pt x="820" y="523"/>
                    </a:cubicBezTo>
                    <a:cubicBezTo>
                      <a:pt x="820" y="523"/>
                      <a:pt x="820" y="523"/>
                      <a:pt x="820" y="524"/>
                    </a:cubicBezTo>
                    <a:cubicBezTo>
                      <a:pt x="820" y="524"/>
                      <a:pt x="821" y="524"/>
                      <a:pt x="821" y="525"/>
                    </a:cubicBezTo>
                    <a:cubicBezTo>
                      <a:pt x="821" y="525"/>
                      <a:pt x="821" y="525"/>
                      <a:pt x="821" y="525"/>
                    </a:cubicBezTo>
                    <a:cubicBezTo>
                      <a:pt x="822" y="525"/>
                      <a:pt x="823" y="525"/>
                      <a:pt x="824" y="524"/>
                    </a:cubicBezTo>
                    <a:cubicBezTo>
                      <a:pt x="824" y="524"/>
                      <a:pt x="824" y="524"/>
                      <a:pt x="824" y="524"/>
                    </a:cubicBezTo>
                    <a:cubicBezTo>
                      <a:pt x="824" y="523"/>
                      <a:pt x="823" y="523"/>
                      <a:pt x="823" y="523"/>
                    </a:cubicBezTo>
                    <a:cubicBezTo>
                      <a:pt x="823" y="523"/>
                      <a:pt x="823" y="523"/>
                      <a:pt x="823" y="523"/>
                    </a:cubicBezTo>
                    <a:cubicBezTo>
                      <a:pt x="823" y="523"/>
                      <a:pt x="823" y="523"/>
                      <a:pt x="823" y="523"/>
                    </a:cubicBezTo>
                    <a:cubicBezTo>
                      <a:pt x="823" y="522"/>
                      <a:pt x="823" y="522"/>
                      <a:pt x="823" y="522"/>
                    </a:cubicBezTo>
                    <a:cubicBezTo>
                      <a:pt x="823" y="522"/>
                      <a:pt x="823" y="522"/>
                      <a:pt x="823" y="522"/>
                    </a:cubicBezTo>
                    <a:cubicBezTo>
                      <a:pt x="825" y="522"/>
                      <a:pt x="825" y="522"/>
                      <a:pt x="826" y="521"/>
                    </a:cubicBezTo>
                    <a:cubicBezTo>
                      <a:pt x="826" y="521"/>
                      <a:pt x="826" y="521"/>
                      <a:pt x="826" y="521"/>
                    </a:cubicBezTo>
                    <a:cubicBezTo>
                      <a:pt x="826" y="521"/>
                      <a:pt x="826" y="521"/>
                      <a:pt x="826" y="520"/>
                    </a:cubicBezTo>
                    <a:cubicBezTo>
                      <a:pt x="826" y="519"/>
                      <a:pt x="827" y="519"/>
                      <a:pt x="827" y="519"/>
                    </a:cubicBezTo>
                    <a:cubicBezTo>
                      <a:pt x="828" y="519"/>
                      <a:pt x="830" y="518"/>
                      <a:pt x="831" y="519"/>
                    </a:cubicBezTo>
                    <a:cubicBezTo>
                      <a:pt x="832" y="520"/>
                      <a:pt x="833" y="520"/>
                      <a:pt x="834" y="520"/>
                    </a:cubicBezTo>
                    <a:cubicBezTo>
                      <a:pt x="834" y="520"/>
                      <a:pt x="834" y="520"/>
                      <a:pt x="834" y="520"/>
                    </a:cubicBezTo>
                    <a:cubicBezTo>
                      <a:pt x="834" y="521"/>
                      <a:pt x="835" y="521"/>
                      <a:pt x="835" y="521"/>
                    </a:cubicBezTo>
                    <a:cubicBezTo>
                      <a:pt x="835" y="521"/>
                      <a:pt x="835" y="521"/>
                      <a:pt x="835" y="521"/>
                    </a:cubicBezTo>
                    <a:cubicBezTo>
                      <a:pt x="835" y="521"/>
                      <a:pt x="835" y="521"/>
                      <a:pt x="835" y="521"/>
                    </a:cubicBezTo>
                    <a:cubicBezTo>
                      <a:pt x="835" y="522"/>
                      <a:pt x="835" y="522"/>
                      <a:pt x="835" y="522"/>
                    </a:cubicBezTo>
                    <a:cubicBezTo>
                      <a:pt x="835" y="522"/>
                      <a:pt x="835" y="522"/>
                      <a:pt x="835" y="522"/>
                    </a:cubicBezTo>
                    <a:cubicBezTo>
                      <a:pt x="836" y="522"/>
                      <a:pt x="836" y="523"/>
                      <a:pt x="837" y="522"/>
                    </a:cubicBezTo>
                    <a:cubicBezTo>
                      <a:pt x="837" y="522"/>
                      <a:pt x="837" y="522"/>
                      <a:pt x="837" y="522"/>
                    </a:cubicBezTo>
                    <a:cubicBezTo>
                      <a:pt x="837" y="522"/>
                      <a:pt x="837" y="522"/>
                      <a:pt x="838" y="522"/>
                    </a:cubicBezTo>
                    <a:cubicBezTo>
                      <a:pt x="838" y="521"/>
                      <a:pt x="839" y="521"/>
                      <a:pt x="840" y="521"/>
                    </a:cubicBezTo>
                    <a:cubicBezTo>
                      <a:pt x="840" y="521"/>
                      <a:pt x="840" y="521"/>
                      <a:pt x="841" y="521"/>
                    </a:cubicBezTo>
                    <a:cubicBezTo>
                      <a:pt x="841" y="521"/>
                      <a:pt x="841" y="521"/>
                      <a:pt x="841" y="521"/>
                    </a:cubicBezTo>
                    <a:cubicBezTo>
                      <a:pt x="842" y="522"/>
                      <a:pt x="842" y="523"/>
                      <a:pt x="843" y="524"/>
                    </a:cubicBezTo>
                    <a:cubicBezTo>
                      <a:pt x="843" y="524"/>
                      <a:pt x="843" y="524"/>
                      <a:pt x="843" y="524"/>
                    </a:cubicBezTo>
                    <a:cubicBezTo>
                      <a:pt x="844" y="525"/>
                      <a:pt x="844" y="525"/>
                      <a:pt x="844" y="525"/>
                    </a:cubicBezTo>
                    <a:cubicBezTo>
                      <a:pt x="845" y="525"/>
                      <a:pt x="845" y="525"/>
                      <a:pt x="846" y="525"/>
                    </a:cubicBezTo>
                    <a:cubicBezTo>
                      <a:pt x="845" y="527"/>
                      <a:pt x="844" y="526"/>
                      <a:pt x="843" y="526"/>
                    </a:cubicBezTo>
                    <a:cubicBezTo>
                      <a:pt x="842" y="526"/>
                      <a:pt x="840" y="527"/>
                      <a:pt x="839" y="527"/>
                    </a:cubicBezTo>
                    <a:cubicBezTo>
                      <a:pt x="840" y="528"/>
                      <a:pt x="840" y="530"/>
                      <a:pt x="841" y="530"/>
                    </a:cubicBezTo>
                    <a:cubicBezTo>
                      <a:pt x="841" y="531"/>
                      <a:pt x="842" y="531"/>
                      <a:pt x="843" y="530"/>
                    </a:cubicBezTo>
                    <a:cubicBezTo>
                      <a:pt x="843" y="530"/>
                      <a:pt x="843" y="530"/>
                      <a:pt x="843" y="530"/>
                    </a:cubicBezTo>
                    <a:cubicBezTo>
                      <a:pt x="844" y="530"/>
                      <a:pt x="845" y="530"/>
                      <a:pt x="845" y="530"/>
                    </a:cubicBezTo>
                    <a:cubicBezTo>
                      <a:pt x="845" y="529"/>
                      <a:pt x="845" y="529"/>
                      <a:pt x="845" y="529"/>
                    </a:cubicBezTo>
                    <a:cubicBezTo>
                      <a:pt x="847" y="529"/>
                      <a:pt x="848" y="529"/>
                      <a:pt x="849" y="529"/>
                    </a:cubicBezTo>
                    <a:cubicBezTo>
                      <a:pt x="850" y="530"/>
                      <a:pt x="851" y="530"/>
                      <a:pt x="851" y="529"/>
                    </a:cubicBezTo>
                    <a:cubicBezTo>
                      <a:pt x="851" y="529"/>
                      <a:pt x="851" y="528"/>
                      <a:pt x="851" y="528"/>
                    </a:cubicBezTo>
                    <a:cubicBezTo>
                      <a:pt x="852" y="527"/>
                      <a:pt x="854" y="527"/>
                      <a:pt x="855" y="525"/>
                    </a:cubicBezTo>
                    <a:cubicBezTo>
                      <a:pt x="855" y="525"/>
                      <a:pt x="856" y="525"/>
                      <a:pt x="856" y="526"/>
                    </a:cubicBezTo>
                    <a:cubicBezTo>
                      <a:pt x="857" y="526"/>
                      <a:pt x="857" y="526"/>
                      <a:pt x="858" y="527"/>
                    </a:cubicBezTo>
                    <a:cubicBezTo>
                      <a:pt x="858" y="527"/>
                      <a:pt x="858" y="527"/>
                      <a:pt x="858" y="527"/>
                    </a:cubicBezTo>
                    <a:cubicBezTo>
                      <a:pt x="859" y="528"/>
                      <a:pt x="860" y="527"/>
                      <a:pt x="861" y="526"/>
                    </a:cubicBezTo>
                    <a:cubicBezTo>
                      <a:pt x="861" y="526"/>
                      <a:pt x="861" y="526"/>
                      <a:pt x="861" y="526"/>
                    </a:cubicBezTo>
                    <a:cubicBezTo>
                      <a:pt x="861" y="526"/>
                      <a:pt x="862" y="526"/>
                      <a:pt x="862" y="526"/>
                    </a:cubicBezTo>
                    <a:cubicBezTo>
                      <a:pt x="863" y="526"/>
                      <a:pt x="864" y="526"/>
                      <a:pt x="865" y="526"/>
                    </a:cubicBezTo>
                    <a:cubicBezTo>
                      <a:pt x="866" y="526"/>
                      <a:pt x="867" y="525"/>
                      <a:pt x="866" y="523"/>
                    </a:cubicBezTo>
                    <a:cubicBezTo>
                      <a:pt x="866" y="523"/>
                      <a:pt x="866" y="523"/>
                      <a:pt x="865" y="523"/>
                    </a:cubicBezTo>
                    <a:cubicBezTo>
                      <a:pt x="865" y="522"/>
                      <a:pt x="864" y="522"/>
                      <a:pt x="864" y="522"/>
                    </a:cubicBezTo>
                    <a:cubicBezTo>
                      <a:pt x="863" y="520"/>
                      <a:pt x="861" y="521"/>
                      <a:pt x="860" y="522"/>
                    </a:cubicBezTo>
                    <a:cubicBezTo>
                      <a:pt x="860" y="521"/>
                      <a:pt x="860" y="521"/>
                      <a:pt x="860" y="521"/>
                    </a:cubicBezTo>
                    <a:cubicBezTo>
                      <a:pt x="860" y="519"/>
                      <a:pt x="859" y="517"/>
                      <a:pt x="861" y="516"/>
                    </a:cubicBezTo>
                    <a:cubicBezTo>
                      <a:pt x="862" y="516"/>
                      <a:pt x="862" y="515"/>
                      <a:pt x="862" y="515"/>
                    </a:cubicBezTo>
                    <a:cubicBezTo>
                      <a:pt x="862" y="514"/>
                      <a:pt x="862" y="514"/>
                      <a:pt x="862" y="514"/>
                    </a:cubicBezTo>
                    <a:cubicBezTo>
                      <a:pt x="862" y="514"/>
                      <a:pt x="862" y="513"/>
                      <a:pt x="862" y="513"/>
                    </a:cubicBezTo>
                    <a:cubicBezTo>
                      <a:pt x="863" y="513"/>
                      <a:pt x="863" y="513"/>
                      <a:pt x="863" y="512"/>
                    </a:cubicBezTo>
                    <a:cubicBezTo>
                      <a:pt x="864" y="510"/>
                      <a:pt x="866" y="509"/>
                      <a:pt x="868" y="508"/>
                    </a:cubicBezTo>
                    <a:cubicBezTo>
                      <a:pt x="869" y="507"/>
                      <a:pt x="870" y="505"/>
                      <a:pt x="871" y="505"/>
                    </a:cubicBezTo>
                    <a:cubicBezTo>
                      <a:pt x="872" y="504"/>
                      <a:pt x="872" y="503"/>
                      <a:pt x="872" y="501"/>
                    </a:cubicBezTo>
                    <a:cubicBezTo>
                      <a:pt x="873" y="501"/>
                      <a:pt x="873" y="500"/>
                      <a:pt x="874" y="499"/>
                    </a:cubicBezTo>
                    <a:cubicBezTo>
                      <a:pt x="874" y="499"/>
                      <a:pt x="874" y="499"/>
                      <a:pt x="874" y="499"/>
                    </a:cubicBezTo>
                    <a:cubicBezTo>
                      <a:pt x="875" y="499"/>
                      <a:pt x="875" y="499"/>
                      <a:pt x="875" y="499"/>
                    </a:cubicBezTo>
                    <a:cubicBezTo>
                      <a:pt x="875" y="499"/>
                      <a:pt x="875" y="499"/>
                      <a:pt x="875" y="499"/>
                    </a:cubicBezTo>
                    <a:cubicBezTo>
                      <a:pt x="876" y="498"/>
                      <a:pt x="877" y="498"/>
                      <a:pt x="876" y="497"/>
                    </a:cubicBezTo>
                    <a:cubicBezTo>
                      <a:pt x="876" y="495"/>
                      <a:pt x="876" y="494"/>
                      <a:pt x="878" y="493"/>
                    </a:cubicBezTo>
                    <a:cubicBezTo>
                      <a:pt x="878" y="493"/>
                      <a:pt x="878" y="493"/>
                      <a:pt x="878" y="493"/>
                    </a:cubicBezTo>
                    <a:cubicBezTo>
                      <a:pt x="878" y="493"/>
                      <a:pt x="878" y="493"/>
                      <a:pt x="878" y="493"/>
                    </a:cubicBezTo>
                    <a:cubicBezTo>
                      <a:pt x="878" y="492"/>
                      <a:pt x="878" y="492"/>
                      <a:pt x="879" y="492"/>
                    </a:cubicBezTo>
                    <a:cubicBezTo>
                      <a:pt x="879" y="492"/>
                      <a:pt x="880" y="492"/>
                      <a:pt x="880" y="492"/>
                    </a:cubicBezTo>
                    <a:cubicBezTo>
                      <a:pt x="881" y="492"/>
                      <a:pt x="881" y="492"/>
                      <a:pt x="882" y="491"/>
                    </a:cubicBezTo>
                    <a:cubicBezTo>
                      <a:pt x="882" y="491"/>
                      <a:pt x="882" y="490"/>
                      <a:pt x="882" y="490"/>
                    </a:cubicBezTo>
                    <a:cubicBezTo>
                      <a:pt x="883" y="490"/>
                      <a:pt x="883" y="490"/>
                      <a:pt x="884" y="490"/>
                    </a:cubicBezTo>
                    <a:cubicBezTo>
                      <a:pt x="884" y="490"/>
                      <a:pt x="884" y="490"/>
                      <a:pt x="884" y="490"/>
                    </a:cubicBezTo>
                    <a:cubicBezTo>
                      <a:pt x="886" y="491"/>
                      <a:pt x="886" y="490"/>
                      <a:pt x="887" y="489"/>
                    </a:cubicBezTo>
                    <a:cubicBezTo>
                      <a:pt x="888" y="490"/>
                      <a:pt x="890" y="490"/>
                      <a:pt x="891" y="490"/>
                    </a:cubicBezTo>
                    <a:cubicBezTo>
                      <a:pt x="893" y="489"/>
                      <a:pt x="894" y="489"/>
                      <a:pt x="895" y="491"/>
                    </a:cubicBezTo>
                    <a:cubicBezTo>
                      <a:pt x="895" y="491"/>
                      <a:pt x="896" y="491"/>
                      <a:pt x="896" y="492"/>
                    </a:cubicBezTo>
                    <a:cubicBezTo>
                      <a:pt x="896" y="492"/>
                      <a:pt x="896" y="492"/>
                      <a:pt x="896" y="492"/>
                    </a:cubicBezTo>
                    <a:cubicBezTo>
                      <a:pt x="897" y="492"/>
                      <a:pt x="898" y="492"/>
                      <a:pt x="899" y="491"/>
                    </a:cubicBezTo>
                    <a:cubicBezTo>
                      <a:pt x="899" y="490"/>
                      <a:pt x="899" y="490"/>
                      <a:pt x="900" y="489"/>
                    </a:cubicBezTo>
                    <a:cubicBezTo>
                      <a:pt x="900" y="489"/>
                      <a:pt x="901" y="489"/>
                      <a:pt x="901" y="490"/>
                    </a:cubicBezTo>
                    <a:cubicBezTo>
                      <a:pt x="901" y="491"/>
                      <a:pt x="901" y="492"/>
                      <a:pt x="900" y="493"/>
                    </a:cubicBezTo>
                    <a:cubicBezTo>
                      <a:pt x="899" y="495"/>
                      <a:pt x="897" y="497"/>
                      <a:pt x="898" y="499"/>
                    </a:cubicBezTo>
                    <a:cubicBezTo>
                      <a:pt x="898" y="500"/>
                      <a:pt x="898" y="500"/>
                      <a:pt x="898" y="501"/>
                    </a:cubicBezTo>
                    <a:cubicBezTo>
                      <a:pt x="898" y="501"/>
                      <a:pt x="897" y="501"/>
                      <a:pt x="898" y="502"/>
                    </a:cubicBezTo>
                    <a:cubicBezTo>
                      <a:pt x="898" y="502"/>
                      <a:pt x="899" y="502"/>
                      <a:pt x="899" y="502"/>
                    </a:cubicBezTo>
                    <a:cubicBezTo>
                      <a:pt x="900" y="502"/>
                      <a:pt x="900" y="501"/>
                      <a:pt x="900" y="501"/>
                    </a:cubicBezTo>
                    <a:cubicBezTo>
                      <a:pt x="900" y="501"/>
                      <a:pt x="900" y="501"/>
                      <a:pt x="900" y="501"/>
                    </a:cubicBezTo>
                    <a:cubicBezTo>
                      <a:pt x="900" y="501"/>
                      <a:pt x="900" y="501"/>
                      <a:pt x="900" y="501"/>
                    </a:cubicBezTo>
                    <a:cubicBezTo>
                      <a:pt x="901" y="501"/>
                      <a:pt x="901" y="501"/>
                      <a:pt x="901" y="501"/>
                    </a:cubicBezTo>
                    <a:cubicBezTo>
                      <a:pt x="902" y="501"/>
                      <a:pt x="902" y="501"/>
                      <a:pt x="902" y="501"/>
                    </a:cubicBezTo>
                    <a:cubicBezTo>
                      <a:pt x="902" y="501"/>
                      <a:pt x="901" y="502"/>
                      <a:pt x="901" y="502"/>
                    </a:cubicBezTo>
                    <a:cubicBezTo>
                      <a:pt x="901" y="502"/>
                      <a:pt x="901" y="502"/>
                      <a:pt x="901" y="502"/>
                    </a:cubicBezTo>
                    <a:cubicBezTo>
                      <a:pt x="900" y="503"/>
                      <a:pt x="899" y="505"/>
                      <a:pt x="900" y="506"/>
                    </a:cubicBezTo>
                    <a:cubicBezTo>
                      <a:pt x="900" y="506"/>
                      <a:pt x="900" y="506"/>
                      <a:pt x="900" y="506"/>
                    </a:cubicBezTo>
                    <a:cubicBezTo>
                      <a:pt x="900" y="507"/>
                      <a:pt x="900" y="507"/>
                      <a:pt x="900" y="507"/>
                    </a:cubicBezTo>
                    <a:cubicBezTo>
                      <a:pt x="900" y="507"/>
                      <a:pt x="900" y="507"/>
                      <a:pt x="901" y="506"/>
                    </a:cubicBezTo>
                    <a:cubicBezTo>
                      <a:pt x="901" y="506"/>
                      <a:pt x="901" y="506"/>
                      <a:pt x="901" y="506"/>
                    </a:cubicBezTo>
                    <a:cubicBezTo>
                      <a:pt x="902" y="506"/>
                      <a:pt x="903" y="505"/>
                      <a:pt x="903" y="505"/>
                    </a:cubicBezTo>
                    <a:cubicBezTo>
                      <a:pt x="904" y="505"/>
                      <a:pt x="905" y="505"/>
                      <a:pt x="905" y="504"/>
                    </a:cubicBezTo>
                    <a:cubicBezTo>
                      <a:pt x="905" y="504"/>
                      <a:pt x="905" y="504"/>
                      <a:pt x="905" y="504"/>
                    </a:cubicBezTo>
                    <a:cubicBezTo>
                      <a:pt x="907" y="501"/>
                      <a:pt x="909" y="498"/>
                      <a:pt x="912" y="496"/>
                    </a:cubicBezTo>
                    <a:cubicBezTo>
                      <a:pt x="913" y="496"/>
                      <a:pt x="913" y="495"/>
                      <a:pt x="913" y="495"/>
                    </a:cubicBezTo>
                    <a:cubicBezTo>
                      <a:pt x="914" y="494"/>
                      <a:pt x="914" y="492"/>
                      <a:pt x="916" y="492"/>
                    </a:cubicBezTo>
                    <a:cubicBezTo>
                      <a:pt x="916" y="492"/>
                      <a:pt x="917" y="492"/>
                      <a:pt x="917" y="492"/>
                    </a:cubicBezTo>
                    <a:cubicBezTo>
                      <a:pt x="917" y="491"/>
                      <a:pt x="918" y="491"/>
                      <a:pt x="918" y="491"/>
                    </a:cubicBezTo>
                    <a:cubicBezTo>
                      <a:pt x="918" y="491"/>
                      <a:pt x="919" y="492"/>
                      <a:pt x="919" y="493"/>
                    </a:cubicBezTo>
                    <a:cubicBezTo>
                      <a:pt x="919" y="493"/>
                      <a:pt x="919" y="493"/>
                      <a:pt x="919" y="493"/>
                    </a:cubicBezTo>
                    <a:cubicBezTo>
                      <a:pt x="919" y="493"/>
                      <a:pt x="919" y="493"/>
                      <a:pt x="920" y="493"/>
                    </a:cubicBezTo>
                    <a:cubicBezTo>
                      <a:pt x="920" y="493"/>
                      <a:pt x="921" y="492"/>
                      <a:pt x="921" y="492"/>
                    </a:cubicBezTo>
                    <a:cubicBezTo>
                      <a:pt x="921" y="491"/>
                      <a:pt x="921" y="491"/>
                      <a:pt x="921" y="491"/>
                    </a:cubicBezTo>
                    <a:cubicBezTo>
                      <a:pt x="921" y="491"/>
                      <a:pt x="921" y="491"/>
                      <a:pt x="921" y="491"/>
                    </a:cubicBezTo>
                    <a:cubicBezTo>
                      <a:pt x="920" y="491"/>
                      <a:pt x="920" y="490"/>
                      <a:pt x="920" y="490"/>
                    </a:cubicBezTo>
                    <a:cubicBezTo>
                      <a:pt x="919" y="490"/>
                      <a:pt x="919" y="489"/>
                      <a:pt x="920" y="488"/>
                    </a:cubicBezTo>
                    <a:cubicBezTo>
                      <a:pt x="920" y="487"/>
                      <a:pt x="920" y="486"/>
                      <a:pt x="920" y="486"/>
                    </a:cubicBezTo>
                    <a:cubicBezTo>
                      <a:pt x="920" y="485"/>
                      <a:pt x="920" y="484"/>
                      <a:pt x="920" y="484"/>
                    </a:cubicBezTo>
                    <a:cubicBezTo>
                      <a:pt x="921" y="483"/>
                      <a:pt x="921" y="482"/>
                      <a:pt x="921" y="481"/>
                    </a:cubicBezTo>
                    <a:cubicBezTo>
                      <a:pt x="921" y="480"/>
                      <a:pt x="922" y="479"/>
                      <a:pt x="923" y="479"/>
                    </a:cubicBezTo>
                    <a:cubicBezTo>
                      <a:pt x="924" y="479"/>
                      <a:pt x="925" y="479"/>
                      <a:pt x="926" y="479"/>
                    </a:cubicBezTo>
                    <a:cubicBezTo>
                      <a:pt x="927" y="477"/>
                      <a:pt x="929" y="477"/>
                      <a:pt x="931" y="479"/>
                    </a:cubicBezTo>
                    <a:cubicBezTo>
                      <a:pt x="931" y="479"/>
                      <a:pt x="931" y="478"/>
                      <a:pt x="931" y="478"/>
                    </a:cubicBezTo>
                    <a:cubicBezTo>
                      <a:pt x="931" y="479"/>
                      <a:pt x="931" y="479"/>
                      <a:pt x="931" y="479"/>
                    </a:cubicBezTo>
                    <a:cubicBezTo>
                      <a:pt x="932" y="479"/>
                      <a:pt x="932" y="479"/>
                      <a:pt x="932" y="479"/>
                    </a:cubicBezTo>
                    <a:cubicBezTo>
                      <a:pt x="932" y="480"/>
                      <a:pt x="933" y="480"/>
                      <a:pt x="933" y="480"/>
                    </a:cubicBezTo>
                    <a:cubicBezTo>
                      <a:pt x="933" y="480"/>
                      <a:pt x="932" y="480"/>
                      <a:pt x="931" y="480"/>
                    </a:cubicBezTo>
                    <a:cubicBezTo>
                      <a:pt x="930" y="480"/>
                      <a:pt x="928" y="481"/>
                      <a:pt x="927" y="483"/>
                    </a:cubicBezTo>
                    <a:cubicBezTo>
                      <a:pt x="927" y="483"/>
                      <a:pt x="927" y="484"/>
                      <a:pt x="927" y="485"/>
                    </a:cubicBezTo>
                    <a:cubicBezTo>
                      <a:pt x="927" y="485"/>
                      <a:pt x="927" y="486"/>
                      <a:pt x="926" y="487"/>
                    </a:cubicBezTo>
                    <a:cubicBezTo>
                      <a:pt x="926" y="487"/>
                      <a:pt x="926" y="487"/>
                      <a:pt x="926" y="487"/>
                    </a:cubicBezTo>
                    <a:cubicBezTo>
                      <a:pt x="926" y="489"/>
                      <a:pt x="926" y="490"/>
                      <a:pt x="926" y="491"/>
                    </a:cubicBezTo>
                    <a:cubicBezTo>
                      <a:pt x="925" y="492"/>
                      <a:pt x="925" y="492"/>
                      <a:pt x="925" y="492"/>
                    </a:cubicBezTo>
                    <a:cubicBezTo>
                      <a:pt x="925" y="492"/>
                      <a:pt x="925" y="493"/>
                      <a:pt x="925" y="493"/>
                    </a:cubicBezTo>
                    <a:cubicBezTo>
                      <a:pt x="925" y="493"/>
                      <a:pt x="925" y="493"/>
                      <a:pt x="925" y="493"/>
                    </a:cubicBezTo>
                    <a:cubicBezTo>
                      <a:pt x="924" y="494"/>
                      <a:pt x="924" y="494"/>
                      <a:pt x="924" y="495"/>
                    </a:cubicBezTo>
                    <a:cubicBezTo>
                      <a:pt x="925" y="496"/>
                      <a:pt x="925" y="496"/>
                      <a:pt x="926" y="497"/>
                    </a:cubicBezTo>
                    <a:cubicBezTo>
                      <a:pt x="925" y="498"/>
                      <a:pt x="925" y="499"/>
                      <a:pt x="923" y="500"/>
                    </a:cubicBezTo>
                    <a:cubicBezTo>
                      <a:pt x="923" y="501"/>
                      <a:pt x="923" y="501"/>
                      <a:pt x="923" y="502"/>
                    </a:cubicBezTo>
                    <a:cubicBezTo>
                      <a:pt x="924" y="502"/>
                      <a:pt x="924" y="502"/>
                      <a:pt x="924" y="502"/>
                    </a:cubicBezTo>
                    <a:cubicBezTo>
                      <a:pt x="923" y="503"/>
                      <a:pt x="922" y="503"/>
                      <a:pt x="921" y="504"/>
                    </a:cubicBezTo>
                    <a:cubicBezTo>
                      <a:pt x="921" y="504"/>
                      <a:pt x="921" y="504"/>
                      <a:pt x="921" y="504"/>
                    </a:cubicBezTo>
                    <a:cubicBezTo>
                      <a:pt x="919" y="505"/>
                      <a:pt x="918" y="505"/>
                      <a:pt x="917" y="506"/>
                    </a:cubicBezTo>
                    <a:cubicBezTo>
                      <a:pt x="916" y="507"/>
                      <a:pt x="915" y="507"/>
                      <a:pt x="915" y="508"/>
                    </a:cubicBezTo>
                    <a:cubicBezTo>
                      <a:pt x="915" y="508"/>
                      <a:pt x="915" y="508"/>
                      <a:pt x="915" y="508"/>
                    </a:cubicBezTo>
                    <a:cubicBezTo>
                      <a:pt x="914" y="508"/>
                      <a:pt x="913" y="508"/>
                      <a:pt x="912" y="509"/>
                    </a:cubicBezTo>
                    <a:cubicBezTo>
                      <a:pt x="912" y="509"/>
                      <a:pt x="912" y="509"/>
                      <a:pt x="912" y="509"/>
                    </a:cubicBezTo>
                    <a:cubicBezTo>
                      <a:pt x="912" y="510"/>
                      <a:pt x="912" y="511"/>
                      <a:pt x="912" y="512"/>
                    </a:cubicBezTo>
                    <a:cubicBezTo>
                      <a:pt x="912" y="512"/>
                      <a:pt x="911" y="513"/>
                      <a:pt x="910" y="513"/>
                    </a:cubicBezTo>
                    <a:cubicBezTo>
                      <a:pt x="910" y="514"/>
                      <a:pt x="909" y="514"/>
                      <a:pt x="909" y="515"/>
                    </a:cubicBezTo>
                    <a:cubicBezTo>
                      <a:pt x="908" y="516"/>
                      <a:pt x="907" y="517"/>
                      <a:pt x="906" y="518"/>
                    </a:cubicBezTo>
                    <a:cubicBezTo>
                      <a:pt x="906" y="519"/>
                      <a:pt x="905" y="520"/>
                      <a:pt x="904" y="520"/>
                    </a:cubicBezTo>
                    <a:cubicBezTo>
                      <a:pt x="903" y="521"/>
                      <a:pt x="903" y="521"/>
                      <a:pt x="902" y="521"/>
                    </a:cubicBezTo>
                    <a:cubicBezTo>
                      <a:pt x="902" y="521"/>
                      <a:pt x="902" y="521"/>
                      <a:pt x="902" y="521"/>
                    </a:cubicBezTo>
                    <a:cubicBezTo>
                      <a:pt x="902" y="522"/>
                      <a:pt x="902" y="522"/>
                      <a:pt x="902" y="522"/>
                    </a:cubicBezTo>
                    <a:cubicBezTo>
                      <a:pt x="901" y="522"/>
                      <a:pt x="901" y="523"/>
                      <a:pt x="901" y="523"/>
                    </a:cubicBezTo>
                    <a:cubicBezTo>
                      <a:pt x="901" y="523"/>
                      <a:pt x="901" y="524"/>
                      <a:pt x="900" y="524"/>
                    </a:cubicBezTo>
                    <a:cubicBezTo>
                      <a:pt x="900" y="524"/>
                      <a:pt x="900" y="524"/>
                      <a:pt x="899" y="525"/>
                    </a:cubicBezTo>
                    <a:cubicBezTo>
                      <a:pt x="899" y="525"/>
                      <a:pt x="899" y="526"/>
                      <a:pt x="898" y="526"/>
                    </a:cubicBezTo>
                    <a:cubicBezTo>
                      <a:pt x="898" y="527"/>
                      <a:pt x="898" y="527"/>
                      <a:pt x="897" y="528"/>
                    </a:cubicBezTo>
                    <a:cubicBezTo>
                      <a:pt x="897" y="528"/>
                      <a:pt x="897" y="529"/>
                      <a:pt x="897" y="530"/>
                    </a:cubicBezTo>
                    <a:cubicBezTo>
                      <a:pt x="897" y="530"/>
                      <a:pt x="897" y="531"/>
                      <a:pt x="896" y="531"/>
                    </a:cubicBezTo>
                    <a:cubicBezTo>
                      <a:pt x="896" y="531"/>
                      <a:pt x="895" y="532"/>
                      <a:pt x="895" y="533"/>
                    </a:cubicBezTo>
                    <a:cubicBezTo>
                      <a:pt x="893" y="536"/>
                      <a:pt x="890" y="538"/>
                      <a:pt x="887" y="540"/>
                    </a:cubicBezTo>
                    <a:cubicBezTo>
                      <a:pt x="887" y="541"/>
                      <a:pt x="886" y="542"/>
                      <a:pt x="885" y="542"/>
                    </a:cubicBezTo>
                    <a:cubicBezTo>
                      <a:pt x="885" y="541"/>
                      <a:pt x="884" y="541"/>
                      <a:pt x="884" y="541"/>
                    </a:cubicBezTo>
                    <a:cubicBezTo>
                      <a:pt x="883" y="541"/>
                      <a:pt x="883" y="542"/>
                      <a:pt x="882" y="543"/>
                    </a:cubicBezTo>
                    <a:cubicBezTo>
                      <a:pt x="882" y="543"/>
                      <a:pt x="882" y="543"/>
                      <a:pt x="881" y="544"/>
                    </a:cubicBezTo>
                    <a:cubicBezTo>
                      <a:pt x="881" y="544"/>
                      <a:pt x="880" y="544"/>
                      <a:pt x="879" y="544"/>
                    </a:cubicBezTo>
                    <a:cubicBezTo>
                      <a:pt x="879" y="544"/>
                      <a:pt x="879" y="544"/>
                      <a:pt x="879" y="544"/>
                    </a:cubicBezTo>
                    <a:cubicBezTo>
                      <a:pt x="879" y="544"/>
                      <a:pt x="879" y="544"/>
                      <a:pt x="879" y="544"/>
                    </a:cubicBezTo>
                    <a:cubicBezTo>
                      <a:pt x="879" y="544"/>
                      <a:pt x="879" y="544"/>
                      <a:pt x="879" y="544"/>
                    </a:cubicBezTo>
                    <a:cubicBezTo>
                      <a:pt x="879" y="543"/>
                      <a:pt x="878" y="544"/>
                      <a:pt x="878" y="544"/>
                    </a:cubicBezTo>
                    <a:cubicBezTo>
                      <a:pt x="877" y="544"/>
                      <a:pt x="877" y="545"/>
                      <a:pt x="878" y="545"/>
                    </a:cubicBezTo>
                    <a:cubicBezTo>
                      <a:pt x="878" y="545"/>
                      <a:pt x="878" y="545"/>
                      <a:pt x="878" y="545"/>
                    </a:cubicBezTo>
                    <a:cubicBezTo>
                      <a:pt x="878" y="546"/>
                      <a:pt x="878" y="546"/>
                      <a:pt x="879" y="547"/>
                    </a:cubicBezTo>
                    <a:cubicBezTo>
                      <a:pt x="879" y="548"/>
                      <a:pt x="879" y="548"/>
                      <a:pt x="879" y="548"/>
                    </a:cubicBezTo>
                    <a:cubicBezTo>
                      <a:pt x="879" y="549"/>
                      <a:pt x="878" y="549"/>
                      <a:pt x="878" y="549"/>
                    </a:cubicBezTo>
                    <a:cubicBezTo>
                      <a:pt x="878" y="549"/>
                      <a:pt x="878" y="549"/>
                      <a:pt x="878" y="549"/>
                    </a:cubicBezTo>
                    <a:cubicBezTo>
                      <a:pt x="878" y="549"/>
                      <a:pt x="878" y="550"/>
                      <a:pt x="878" y="550"/>
                    </a:cubicBezTo>
                    <a:cubicBezTo>
                      <a:pt x="878" y="550"/>
                      <a:pt x="878" y="550"/>
                      <a:pt x="878" y="550"/>
                    </a:cubicBezTo>
                    <a:cubicBezTo>
                      <a:pt x="878" y="550"/>
                      <a:pt x="877" y="551"/>
                      <a:pt x="877" y="551"/>
                    </a:cubicBezTo>
                    <a:cubicBezTo>
                      <a:pt x="877" y="552"/>
                      <a:pt x="877" y="552"/>
                      <a:pt x="876" y="553"/>
                    </a:cubicBezTo>
                    <a:cubicBezTo>
                      <a:pt x="875" y="554"/>
                      <a:pt x="874" y="555"/>
                      <a:pt x="872" y="557"/>
                    </a:cubicBezTo>
                    <a:cubicBezTo>
                      <a:pt x="872" y="557"/>
                      <a:pt x="872" y="557"/>
                      <a:pt x="872" y="557"/>
                    </a:cubicBezTo>
                    <a:cubicBezTo>
                      <a:pt x="872" y="558"/>
                      <a:pt x="872" y="558"/>
                      <a:pt x="871" y="559"/>
                    </a:cubicBezTo>
                    <a:cubicBezTo>
                      <a:pt x="871" y="559"/>
                      <a:pt x="871" y="559"/>
                      <a:pt x="871" y="559"/>
                    </a:cubicBezTo>
                    <a:cubicBezTo>
                      <a:pt x="871" y="560"/>
                      <a:pt x="871" y="560"/>
                      <a:pt x="871" y="560"/>
                    </a:cubicBezTo>
                    <a:cubicBezTo>
                      <a:pt x="871" y="560"/>
                      <a:pt x="871" y="561"/>
                      <a:pt x="871" y="561"/>
                    </a:cubicBezTo>
                    <a:cubicBezTo>
                      <a:pt x="871" y="562"/>
                      <a:pt x="870" y="562"/>
                      <a:pt x="870" y="563"/>
                    </a:cubicBezTo>
                    <a:cubicBezTo>
                      <a:pt x="870" y="564"/>
                      <a:pt x="870" y="565"/>
                      <a:pt x="870" y="565"/>
                    </a:cubicBezTo>
                    <a:cubicBezTo>
                      <a:pt x="870" y="566"/>
                      <a:pt x="869" y="567"/>
                      <a:pt x="869" y="568"/>
                    </a:cubicBezTo>
                    <a:cubicBezTo>
                      <a:pt x="869" y="568"/>
                      <a:pt x="869" y="568"/>
                      <a:pt x="869" y="568"/>
                    </a:cubicBezTo>
                    <a:cubicBezTo>
                      <a:pt x="869" y="572"/>
                      <a:pt x="869" y="576"/>
                      <a:pt x="869" y="580"/>
                    </a:cubicBezTo>
                    <a:cubicBezTo>
                      <a:pt x="869" y="581"/>
                      <a:pt x="869" y="581"/>
                      <a:pt x="869" y="581"/>
                    </a:cubicBezTo>
                    <a:cubicBezTo>
                      <a:pt x="869" y="581"/>
                      <a:pt x="869" y="581"/>
                      <a:pt x="869" y="581"/>
                    </a:cubicBezTo>
                    <a:cubicBezTo>
                      <a:pt x="870" y="581"/>
                      <a:pt x="870" y="582"/>
                      <a:pt x="870" y="582"/>
                    </a:cubicBezTo>
                    <a:cubicBezTo>
                      <a:pt x="870" y="583"/>
                      <a:pt x="870" y="583"/>
                      <a:pt x="870" y="583"/>
                    </a:cubicBezTo>
                    <a:cubicBezTo>
                      <a:pt x="870" y="585"/>
                      <a:pt x="870" y="586"/>
                      <a:pt x="871" y="587"/>
                    </a:cubicBezTo>
                    <a:cubicBezTo>
                      <a:pt x="871" y="587"/>
                      <a:pt x="871" y="587"/>
                      <a:pt x="871" y="588"/>
                    </a:cubicBezTo>
                    <a:cubicBezTo>
                      <a:pt x="871" y="589"/>
                      <a:pt x="871" y="589"/>
                      <a:pt x="871" y="590"/>
                    </a:cubicBezTo>
                    <a:cubicBezTo>
                      <a:pt x="871" y="590"/>
                      <a:pt x="871" y="590"/>
                      <a:pt x="871" y="590"/>
                    </a:cubicBezTo>
                    <a:cubicBezTo>
                      <a:pt x="871" y="592"/>
                      <a:pt x="871" y="593"/>
                      <a:pt x="871" y="594"/>
                    </a:cubicBezTo>
                    <a:cubicBezTo>
                      <a:pt x="872" y="594"/>
                      <a:pt x="872" y="594"/>
                      <a:pt x="872" y="594"/>
                    </a:cubicBezTo>
                    <a:cubicBezTo>
                      <a:pt x="872" y="595"/>
                      <a:pt x="872" y="595"/>
                      <a:pt x="872" y="595"/>
                    </a:cubicBezTo>
                    <a:cubicBezTo>
                      <a:pt x="872" y="596"/>
                      <a:pt x="872" y="597"/>
                      <a:pt x="872" y="598"/>
                    </a:cubicBezTo>
                    <a:cubicBezTo>
                      <a:pt x="872" y="599"/>
                      <a:pt x="872" y="599"/>
                      <a:pt x="872" y="599"/>
                    </a:cubicBezTo>
                    <a:cubicBezTo>
                      <a:pt x="872" y="599"/>
                      <a:pt x="872" y="600"/>
                      <a:pt x="873" y="600"/>
                    </a:cubicBezTo>
                    <a:cubicBezTo>
                      <a:pt x="873" y="601"/>
                      <a:pt x="872" y="602"/>
                      <a:pt x="873" y="603"/>
                    </a:cubicBezTo>
                    <a:cubicBezTo>
                      <a:pt x="873" y="603"/>
                      <a:pt x="873" y="603"/>
                      <a:pt x="873" y="604"/>
                    </a:cubicBezTo>
                    <a:cubicBezTo>
                      <a:pt x="874" y="605"/>
                      <a:pt x="874" y="606"/>
                      <a:pt x="874" y="607"/>
                    </a:cubicBezTo>
                    <a:cubicBezTo>
                      <a:pt x="874" y="608"/>
                      <a:pt x="874" y="609"/>
                      <a:pt x="875" y="610"/>
                    </a:cubicBezTo>
                    <a:cubicBezTo>
                      <a:pt x="875" y="611"/>
                      <a:pt x="875" y="611"/>
                      <a:pt x="875" y="611"/>
                    </a:cubicBezTo>
                    <a:cubicBezTo>
                      <a:pt x="875" y="612"/>
                      <a:pt x="875" y="613"/>
                      <a:pt x="875" y="614"/>
                    </a:cubicBezTo>
                    <a:cubicBezTo>
                      <a:pt x="875" y="616"/>
                      <a:pt x="875" y="618"/>
                      <a:pt x="875" y="619"/>
                    </a:cubicBezTo>
                    <a:cubicBezTo>
                      <a:pt x="876" y="620"/>
                      <a:pt x="876" y="620"/>
                      <a:pt x="876" y="621"/>
                    </a:cubicBezTo>
                    <a:cubicBezTo>
                      <a:pt x="877" y="622"/>
                      <a:pt x="877" y="623"/>
                      <a:pt x="877" y="623"/>
                    </a:cubicBezTo>
                    <a:cubicBezTo>
                      <a:pt x="877" y="623"/>
                      <a:pt x="877" y="623"/>
                      <a:pt x="877" y="623"/>
                    </a:cubicBezTo>
                    <a:cubicBezTo>
                      <a:pt x="878" y="623"/>
                      <a:pt x="878" y="622"/>
                      <a:pt x="878" y="622"/>
                    </a:cubicBezTo>
                    <a:cubicBezTo>
                      <a:pt x="879" y="622"/>
                      <a:pt x="879" y="622"/>
                      <a:pt x="879" y="622"/>
                    </a:cubicBezTo>
                    <a:cubicBezTo>
                      <a:pt x="879" y="621"/>
                      <a:pt x="880" y="621"/>
                      <a:pt x="880" y="621"/>
                    </a:cubicBezTo>
                    <a:cubicBezTo>
                      <a:pt x="881" y="620"/>
                      <a:pt x="882" y="619"/>
                      <a:pt x="883" y="618"/>
                    </a:cubicBezTo>
                    <a:cubicBezTo>
                      <a:pt x="885" y="616"/>
                      <a:pt x="887" y="614"/>
                      <a:pt x="887" y="611"/>
                    </a:cubicBezTo>
                    <a:cubicBezTo>
                      <a:pt x="887" y="611"/>
                      <a:pt x="887" y="611"/>
                      <a:pt x="887" y="611"/>
                    </a:cubicBezTo>
                    <a:cubicBezTo>
                      <a:pt x="889" y="610"/>
                      <a:pt x="889" y="609"/>
                      <a:pt x="889" y="608"/>
                    </a:cubicBezTo>
                    <a:cubicBezTo>
                      <a:pt x="889" y="608"/>
                      <a:pt x="889" y="607"/>
                      <a:pt x="889" y="607"/>
                    </a:cubicBezTo>
                    <a:cubicBezTo>
                      <a:pt x="889" y="607"/>
                      <a:pt x="889" y="607"/>
                      <a:pt x="889" y="606"/>
                    </a:cubicBezTo>
                    <a:cubicBezTo>
                      <a:pt x="889" y="606"/>
                      <a:pt x="889" y="605"/>
                      <a:pt x="889" y="605"/>
                    </a:cubicBezTo>
                    <a:cubicBezTo>
                      <a:pt x="889" y="604"/>
                      <a:pt x="890" y="604"/>
                      <a:pt x="890" y="603"/>
                    </a:cubicBezTo>
                    <a:cubicBezTo>
                      <a:pt x="890" y="603"/>
                      <a:pt x="889" y="602"/>
                      <a:pt x="889" y="602"/>
                    </a:cubicBezTo>
                    <a:cubicBezTo>
                      <a:pt x="888" y="602"/>
                      <a:pt x="888" y="602"/>
                      <a:pt x="888" y="601"/>
                    </a:cubicBezTo>
                    <a:cubicBezTo>
                      <a:pt x="888" y="601"/>
                      <a:pt x="888" y="601"/>
                      <a:pt x="889" y="601"/>
                    </a:cubicBezTo>
                    <a:cubicBezTo>
                      <a:pt x="889" y="600"/>
                      <a:pt x="889" y="600"/>
                      <a:pt x="889" y="601"/>
                    </a:cubicBezTo>
                    <a:cubicBezTo>
                      <a:pt x="891" y="602"/>
                      <a:pt x="892" y="601"/>
                      <a:pt x="893" y="600"/>
                    </a:cubicBezTo>
                    <a:cubicBezTo>
                      <a:pt x="894" y="599"/>
                      <a:pt x="895" y="599"/>
                      <a:pt x="896" y="598"/>
                    </a:cubicBezTo>
                    <a:cubicBezTo>
                      <a:pt x="897" y="598"/>
                      <a:pt x="898" y="599"/>
                      <a:pt x="899" y="600"/>
                    </a:cubicBezTo>
                    <a:cubicBezTo>
                      <a:pt x="899" y="600"/>
                      <a:pt x="899" y="599"/>
                      <a:pt x="899" y="599"/>
                    </a:cubicBezTo>
                    <a:cubicBezTo>
                      <a:pt x="899" y="599"/>
                      <a:pt x="899" y="599"/>
                      <a:pt x="899" y="598"/>
                    </a:cubicBezTo>
                    <a:cubicBezTo>
                      <a:pt x="898" y="598"/>
                      <a:pt x="898" y="597"/>
                      <a:pt x="898" y="596"/>
                    </a:cubicBezTo>
                    <a:cubicBezTo>
                      <a:pt x="898" y="596"/>
                      <a:pt x="898" y="595"/>
                      <a:pt x="898" y="595"/>
                    </a:cubicBezTo>
                    <a:cubicBezTo>
                      <a:pt x="898" y="595"/>
                      <a:pt x="898" y="595"/>
                      <a:pt x="898" y="594"/>
                    </a:cubicBezTo>
                    <a:cubicBezTo>
                      <a:pt x="898" y="594"/>
                      <a:pt x="898" y="594"/>
                      <a:pt x="898" y="593"/>
                    </a:cubicBezTo>
                    <a:cubicBezTo>
                      <a:pt x="898" y="593"/>
                      <a:pt x="898" y="593"/>
                      <a:pt x="898" y="593"/>
                    </a:cubicBezTo>
                    <a:cubicBezTo>
                      <a:pt x="898" y="593"/>
                      <a:pt x="898" y="592"/>
                      <a:pt x="898" y="592"/>
                    </a:cubicBezTo>
                    <a:cubicBezTo>
                      <a:pt x="898" y="592"/>
                      <a:pt x="898" y="591"/>
                      <a:pt x="898" y="591"/>
                    </a:cubicBezTo>
                    <a:cubicBezTo>
                      <a:pt x="899" y="589"/>
                      <a:pt x="900" y="587"/>
                      <a:pt x="901" y="586"/>
                    </a:cubicBezTo>
                    <a:cubicBezTo>
                      <a:pt x="902" y="585"/>
                      <a:pt x="904" y="584"/>
                      <a:pt x="905" y="583"/>
                    </a:cubicBezTo>
                    <a:cubicBezTo>
                      <a:pt x="906" y="583"/>
                      <a:pt x="906" y="583"/>
                      <a:pt x="907" y="583"/>
                    </a:cubicBezTo>
                    <a:cubicBezTo>
                      <a:pt x="909" y="584"/>
                      <a:pt x="910" y="584"/>
                      <a:pt x="911" y="582"/>
                    </a:cubicBezTo>
                    <a:cubicBezTo>
                      <a:pt x="913" y="581"/>
                      <a:pt x="913" y="581"/>
                      <a:pt x="913" y="580"/>
                    </a:cubicBezTo>
                    <a:cubicBezTo>
                      <a:pt x="913" y="580"/>
                      <a:pt x="913" y="579"/>
                      <a:pt x="912" y="578"/>
                    </a:cubicBezTo>
                    <a:cubicBezTo>
                      <a:pt x="912" y="578"/>
                      <a:pt x="912" y="578"/>
                      <a:pt x="912" y="578"/>
                    </a:cubicBezTo>
                    <a:cubicBezTo>
                      <a:pt x="912" y="577"/>
                      <a:pt x="911" y="576"/>
                      <a:pt x="911" y="575"/>
                    </a:cubicBezTo>
                    <a:cubicBezTo>
                      <a:pt x="911" y="574"/>
                      <a:pt x="911" y="574"/>
                      <a:pt x="911" y="573"/>
                    </a:cubicBezTo>
                    <a:cubicBezTo>
                      <a:pt x="911" y="572"/>
                      <a:pt x="911" y="571"/>
                      <a:pt x="911" y="570"/>
                    </a:cubicBezTo>
                    <a:cubicBezTo>
                      <a:pt x="912" y="569"/>
                      <a:pt x="913" y="568"/>
                      <a:pt x="913" y="566"/>
                    </a:cubicBezTo>
                    <a:cubicBezTo>
                      <a:pt x="912" y="565"/>
                      <a:pt x="913" y="565"/>
                      <a:pt x="914" y="564"/>
                    </a:cubicBezTo>
                    <a:cubicBezTo>
                      <a:pt x="915" y="564"/>
                      <a:pt x="916" y="564"/>
                      <a:pt x="916" y="563"/>
                    </a:cubicBezTo>
                    <a:cubicBezTo>
                      <a:pt x="915" y="560"/>
                      <a:pt x="918" y="561"/>
                      <a:pt x="919" y="560"/>
                    </a:cubicBezTo>
                    <a:cubicBezTo>
                      <a:pt x="918" y="561"/>
                      <a:pt x="918" y="562"/>
                      <a:pt x="918" y="562"/>
                    </a:cubicBezTo>
                    <a:cubicBezTo>
                      <a:pt x="917" y="563"/>
                      <a:pt x="917" y="563"/>
                      <a:pt x="917" y="564"/>
                    </a:cubicBezTo>
                    <a:cubicBezTo>
                      <a:pt x="918" y="565"/>
                      <a:pt x="918" y="565"/>
                      <a:pt x="919" y="566"/>
                    </a:cubicBezTo>
                    <a:cubicBezTo>
                      <a:pt x="919" y="566"/>
                      <a:pt x="920" y="566"/>
                      <a:pt x="921" y="564"/>
                    </a:cubicBezTo>
                    <a:cubicBezTo>
                      <a:pt x="922" y="564"/>
                      <a:pt x="922" y="563"/>
                      <a:pt x="922" y="563"/>
                    </a:cubicBezTo>
                    <a:cubicBezTo>
                      <a:pt x="921" y="561"/>
                      <a:pt x="921" y="560"/>
                      <a:pt x="921" y="558"/>
                    </a:cubicBezTo>
                    <a:cubicBezTo>
                      <a:pt x="921" y="558"/>
                      <a:pt x="921" y="557"/>
                      <a:pt x="921" y="557"/>
                    </a:cubicBezTo>
                    <a:cubicBezTo>
                      <a:pt x="920" y="557"/>
                      <a:pt x="920" y="557"/>
                      <a:pt x="919" y="557"/>
                    </a:cubicBezTo>
                    <a:cubicBezTo>
                      <a:pt x="919" y="557"/>
                      <a:pt x="919" y="557"/>
                      <a:pt x="919" y="557"/>
                    </a:cubicBezTo>
                    <a:cubicBezTo>
                      <a:pt x="918" y="557"/>
                      <a:pt x="918" y="556"/>
                      <a:pt x="918" y="556"/>
                    </a:cubicBezTo>
                    <a:cubicBezTo>
                      <a:pt x="918" y="554"/>
                      <a:pt x="918" y="553"/>
                      <a:pt x="918" y="551"/>
                    </a:cubicBezTo>
                    <a:cubicBezTo>
                      <a:pt x="917" y="550"/>
                      <a:pt x="918" y="549"/>
                      <a:pt x="919" y="548"/>
                    </a:cubicBezTo>
                    <a:cubicBezTo>
                      <a:pt x="920" y="547"/>
                      <a:pt x="921" y="546"/>
                      <a:pt x="921" y="545"/>
                    </a:cubicBezTo>
                    <a:cubicBezTo>
                      <a:pt x="921" y="544"/>
                      <a:pt x="921" y="544"/>
                      <a:pt x="921" y="544"/>
                    </a:cubicBezTo>
                    <a:cubicBezTo>
                      <a:pt x="920" y="544"/>
                      <a:pt x="920" y="544"/>
                      <a:pt x="920" y="544"/>
                    </a:cubicBezTo>
                    <a:cubicBezTo>
                      <a:pt x="920" y="543"/>
                      <a:pt x="919" y="543"/>
                      <a:pt x="919" y="543"/>
                    </a:cubicBezTo>
                    <a:cubicBezTo>
                      <a:pt x="918" y="543"/>
                      <a:pt x="918" y="543"/>
                      <a:pt x="918" y="542"/>
                    </a:cubicBezTo>
                    <a:cubicBezTo>
                      <a:pt x="917" y="542"/>
                      <a:pt x="917" y="542"/>
                      <a:pt x="917" y="542"/>
                    </a:cubicBezTo>
                    <a:cubicBezTo>
                      <a:pt x="917" y="542"/>
                      <a:pt x="917" y="542"/>
                      <a:pt x="917" y="542"/>
                    </a:cubicBezTo>
                    <a:cubicBezTo>
                      <a:pt x="916" y="542"/>
                      <a:pt x="916" y="543"/>
                      <a:pt x="916" y="543"/>
                    </a:cubicBezTo>
                    <a:cubicBezTo>
                      <a:pt x="916" y="544"/>
                      <a:pt x="915" y="544"/>
                      <a:pt x="915" y="544"/>
                    </a:cubicBezTo>
                    <a:cubicBezTo>
                      <a:pt x="915" y="544"/>
                      <a:pt x="915" y="544"/>
                      <a:pt x="914" y="544"/>
                    </a:cubicBezTo>
                    <a:cubicBezTo>
                      <a:pt x="914" y="543"/>
                      <a:pt x="914" y="543"/>
                      <a:pt x="914" y="544"/>
                    </a:cubicBezTo>
                    <a:cubicBezTo>
                      <a:pt x="913" y="544"/>
                      <a:pt x="913" y="544"/>
                      <a:pt x="913" y="544"/>
                    </a:cubicBezTo>
                    <a:cubicBezTo>
                      <a:pt x="913" y="544"/>
                      <a:pt x="913" y="544"/>
                      <a:pt x="913" y="544"/>
                    </a:cubicBezTo>
                    <a:cubicBezTo>
                      <a:pt x="913" y="543"/>
                      <a:pt x="913" y="543"/>
                      <a:pt x="913" y="543"/>
                    </a:cubicBezTo>
                    <a:cubicBezTo>
                      <a:pt x="913" y="539"/>
                      <a:pt x="913" y="539"/>
                      <a:pt x="913" y="539"/>
                    </a:cubicBezTo>
                    <a:cubicBezTo>
                      <a:pt x="913" y="538"/>
                      <a:pt x="913" y="538"/>
                      <a:pt x="913" y="538"/>
                    </a:cubicBezTo>
                    <a:cubicBezTo>
                      <a:pt x="914" y="537"/>
                      <a:pt x="913" y="537"/>
                      <a:pt x="914" y="536"/>
                    </a:cubicBezTo>
                    <a:cubicBezTo>
                      <a:pt x="914" y="535"/>
                      <a:pt x="915" y="534"/>
                      <a:pt x="915" y="533"/>
                    </a:cubicBezTo>
                    <a:cubicBezTo>
                      <a:pt x="915" y="533"/>
                      <a:pt x="915" y="532"/>
                      <a:pt x="915" y="532"/>
                    </a:cubicBezTo>
                    <a:cubicBezTo>
                      <a:pt x="917" y="531"/>
                      <a:pt x="919" y="530"/>
                      <a:pt x="919" y="527"/>
                    </a:cubicBezTo>
                    <a:cubicBezTo>
                      <a:pt x="919" y="527"/>
                      <a:pt x="920" y="527"/>
                      <a:pt x="920" y="527"/>
                    </a:cubicBezTo>
                    <a:cubicBezTo>
                      <a:pt x="920" y="527"/>
                      <a:pt x="921" y="527"/>
                      <a:pt x="921" y="527"/>
                    </a:cubicBezTo>
                    <a:cubicBezTo>
                      <a:pt x="921" y="527"/>
                      <a:pt x="921" y="526"/>
                      <a:pt x="921" y="526"/>
                    </a:cubicBezTo>
                    <a:cubicBezTo>
                      <a:pt x="919" y="525"/>
                      <a:pt x="920" y="525"/>
                      <a:pt x="921" y="525"/>
                    </a:cubicBezTo>
                    <a:cubicBezTo>
                      <a:pt x="922" y="524"/>
                      <a:pt x="922" y="523"/>
                      <a:pt x="921" y="523"/>
                    </a:cubicBezTo>
                    <a:cubicBezTo>
                      <a:pt x="921" y="523"/>
                      <a:pt x="921" y="523"/>
                      <a:pt x="921" y="523"/>
                    </a:cubicBezTo>
                    <a:cubicBezTo>
                      <a:pt x="921" y="523"/>
                      <a:pt x="921" y="522"/>
                      <a:pt x="921" y="522"/>
                    </a:cubicBezTo>
                    <a:cubicBezTo>
                      <a:pt x="920" y="521"/>
                      <a:pt x="921" y="521"/>
                      <a:pt x="922" y="520"/>
                    </a:cubicBezTo>
                    <a:cubicBezTo>
                      <a:pt x="923" y="519"/>
                      <a:pt x="922" y="518"/>
                      <a:pt x="922" y="517"/>
                    </a:cubicBezTo>
                    <a:cubicBezTo>
                      <a:pt x="923" y="517"/>
                      <a:pt x="923" y="516"/>
                      <a:pt x="923" y="516"/>
                    </a:cubicBezTo>
                    <a:cubicBezTo>
                      <a:pt x="924" y="516"/>
                      <a:pt x="925" y="517"/>
                      <a:pt x="924" y="515"/>
                    </a:cubicBezTo>
                    <a:cubicBezTo>
                      <a:pt x="924" y="515"/>
                      <a:pt x="924" y="515"/>
                      <a:pt x="924" y="515"/>
                    </a:cubicBezTo>
                    <a:cubicBezTo>
                      <a:pt x="924" y="515"/>
                      <a:pt x="924" y="515"/>
                      <a:pt x="924" y="515"/>
                    </a:cubicBezTo>
                    <a:cubicBezTo>
                      <a:pt x="924" y="515"/>
                      <a:pt x="924" y="515"/>
                      <a:pt x="924" y="515"/>
                    </a:cubicBezTo>
                    <a:cubicBezTo>
                      <a:pt x="925" y="514"/>
                      <a:pt x="925" y="515"/>
                      <a:pt x="925" y="515"/>
                    </a:cubicBezTo>
                    <a:cubicBezTo>
                      <a:pt x="926" y="515"/>
                      <a:pt x="927" y="515"/>
                      <a:pt x="928" y="515"/>
                    </a:cubicBezTo>
                    <a:cubicBezTo>
                      <a:pt x="928" y="515"/>
                      <a:pt x="928" y="514"/>
                      <a:pt x="928" y="514"/>
                    </a:cubicBezTo>
                    <a:cubicBezTo>
                      <a:pt x="928" y="514"/>
                      <a:pt x="928" y="514"/>
                      <a:pt x="928" y="514"/>
                    </a:cubicBezTo>
                    <a:cubicBezTo>
                      <a:pt x="929" y="514"/>
                      <a:pt x="930" y="514"/>
                      <a:pt x="930" y="515"/>
                    </a:cubicBezTo>
                    <a:cubicBezTo>
                      <a:pt x="931" y="515"/>
                      <a:pt x="931" y="516"/>
                      <a:pt x="931" y="516"/>
                    </a:cubicBezTo>
                    <a:cubicBezTo>
                      <a:pt x="931" y="516"/>
                      <a:pt x="931" y="516"/>
                      <a:pt x="931" y="516"/>
                    </a:cubicBezTo>
                    <a:cubicBezTo>
                      <a:pt x="932" y="518"/>
                      <a:pt x="933" y="517"/>
                      <a:pt x="933" y="516"/>
                    </a:cubicBezTo>
                    <a:cubicBezTo>
                      <a:pt x="934" y="515"/>
                      <a:pt x="934" y="515"/>
                      <a:pt x="933" y="514"/>
                    </a:cubicBezTo>
                    <a:cubicBezTo>
                      <a:pt x="935" y="513"/>
                      <a:pt x="936" y="512"/>
                      <a:pt x="937" y="511"/>
                    </a:cubicBezTo>
                    <a:cubicBezTo>
                      <a:pt x="938" y="511"/>
                      <a:pt x="938" y="511"/>
                      <a:pt x="938" y="511"/>
                    </a:cubicBezTo>
                    <a:cubicBezTo>
                      <a:pt x="939" y="509"/>
                      <a:pt x="940" y="509"/>
                      <a:pt x="941" y="509"/>
                    </a:cubicBezTo>
                    <a:cubicBezTo>
                      <a:pt x="941" y="509"/>
                      <a:pt x="941" y="509"/>
                      <a:pt x="941" y="509"/>
                    </a:cubicBezTo>
                    <a:cubicBezTo>
                      <a:pt x="941" y="512"/>
                      <a:pt x="941" y="512"/>
                      <a:pt x="941" y="512"/>
                    </a:cubicBezTo>
                    <a:cubicBezTo>
                      <a:pt x="941" y="513"/>
                      <a:pt x="941" y="513"/>
                      <a:pt x="941" y="513"/>
                    </a:cubicBezTo>
                    <a:cubicBezTo>
                      <a:pt x="940" y="515"/>
                      <a:pt x="940" y="516"/>
                      <a:pt x="941" y="517"/>
                    </a:cubicBezTo>
                    <a:cubicBezTo>
                      <a:pt x="943" y="517"/>
                      <a:pt x="943" y="515"/>
                      <a:pt x="945" y="513"/>
                    </a:cubicBezTo>
                    <a:cubicBezTo>
                      <a:pt x="946" y="512"/>
                      <a:pt x="946" y="510"/>
                      <a:pt x="948" y="510"/>
                    </a:cubicBezTo>
                    <a:cubicBezTo>
                      <a:pt x="949" y="510"/>
                      <a:pt x="950" y="509"/>
                      <a:pt x="951" y="508"/>
                    </a:cubicBezTo>
                    <a:cubicBezTo>
                      <a:pt x="952" y="508"/>
                      <a:pt x="953" y="508"/>
                      <a:pt x="954" y="507"/>
                    </a:cubicBezTo>
                    <a:cubicBezTo>
                      <a:pt x="956" y="506"/>
                      <a:pt x="958" y="507"/>
                      <a:pt x="960" y="507"/>
                    </a:cubicBezTo>
                    <a:cubicBezTo>
                      <a:pt x="961" y="507"/>
                      <a:pt x="962" y="507"/>
                      <a:pt x="962" y="507"/>
                    </a:cubicBezTo>
                    <a:cubicBezTo>
                      <a:pt x="963" y="508"/>
                      <a:pt x="963" y="508"/>
                      <a:pt x="963" y="509"/>
                    </a:cubicBezTo>
                    <a:cubicBezTo>
                      <a:pt x="963" y="509"/>
                      <a:pt x="963" y="509"/>
                      <a:pt x="963" y="509"/>
                    </a:cubicBezTo>
                    <a:cubicBezTo>
                      <a:pt x="964" y="509"/>
                      <a:pt x="964" y="509"/>
                      <a:pt x="964" y="509"/>
                    </a:cubicBezTo>
                    <a:cubicBezTo>
                      <a:pt x="965" y="510"/>
                      <a:pt x="965" y="511"/>
                      <a:pt x="966" y="512"/>
                    </a:cubicBezTo>
                    <a:cubicBezTo>
                      <a:pt x="966" y="512"/>
                      <a:pt x="966" y="512"/>
                      <a:pt x="966" y="512"/>
                    </a:cubicBezTo>
                    <a:cubicBezTo>
                      <a:pt x="966" y="512"/>
                      <a:pt x="966" y="512"/>
                      <a:pt x="966" y="512"/>
                    </a:cubicBezTo>
                    <a:cubicBezTo>
                      <a:pt x="966" y="513"/>
                      <a:pt x="966" y="514"/>
                      <a:pt x="967" y="514"/>
                    </a:cubicBezTo>
                    <a:cubicBezTo>
                      <a:pt x="967" y="515"/>
                      <a:pt x="967" y="515"/>
                      <a:pt x="967" y="515"/>
                    </a:cubicBezTo>
                    <a:cubicBezTo>
                      <a:pt x="968" y="515"/>
                      <a:pt x="969" y="516"/>
                      <a:pt x="969" y="515"/>
                    </a:cubicBezTo>
                    <a:cubicBezTo>
                      <a:pt x="970" y="515"/>
                      <a:pt x="970" y="514"/>
                      <a:pt x="970" y="514"/>
                    </a:cubicBezTo>
                    <a:cubicBezTo>
                      <a:pt x="970" y="512"/>
                      <a:pt x="971" y="511"/>
                      <a:pt x="972" y="509"/>
                    </a:cubicBezTo>
                    <a:cubicBezTo>
                      <a:pt x="972" y="509"/>
                      <a:pt x="973" y="509"/>
                      <a:pt x="973" y="508"/>
                    </a:cubicBezTo>
                    <a:cubicBezTo>
                      <a:pt x="974" y="507"/>
                      <a:pt x="975" y="507"/>
                      <a:pt x="976" y="506"/>
                    </a:cubicBezTo>
                    <a:cubicBezTo>
                      <a:pt x="977" y="505"/>
                      <a:pt x="978" y="504"/>
                      <a:pt x="979" y="504"/>
                    </a:cubicBezTo>
                    <a:cubicBezTo>
                      <a:pt x="981" y="503"/>
                      <a:pt x="981" y="502"/>
                      <a:pt x="981" y="501"/>
                    </a:cubicBezTo>
                    <a:cubicBezTo>
                      <a:pt x="981" y="500"/>
                      <a:pt x="981" y="500"/>
                      <a:pt x="981" y="500"/>
                    </a:cubicBezTo>
                    <a:cubicBezTo>
                      <a:pt x="983" y="501"/>
                      <a:pt x="983" y="501"/>
                      <a:pt x="983" y="498"/>
                    </a:cubicBezTo>
                    <a:cubicBezTo>
                      <a:pt x="983" y="498"/>
                      <a:pt x="983" y="499"/>
                      <a:pt x="983" y="499"/>
                    </a:cubicBezTo>
                    <a:cubicBezTo>
                      <a:pt x="984" y="499"/>
                      <a:pt x="985" y="498"/>
                      <a:pt x="986" y="498"/>
                    </a:cubicBezTo>
                    <a:cubicBezTo>
                      <a:pt x="986" y="497"/>
                      <a:pt x="987" y="497"/>
                      <a:pt x="986" y="496"/>
                    </a:cubicBezTo>
                    <a:cubicBezTo>
                      <a:pt x="986" y="496"/>
                      <a:pt x="986" y="496"/>
                      <a:pt x="986" y="496"/>
                    </a:cubicBezTo>
                    <a:cubicBezTo>
                      <a:pt x="985" y="496"/>
                      <a:pt x="985" y="496"/>
                      <a:pt x="986" y="495"/>
                    </a:cubicBezTo>
                    <a:cubicBezTo>
                      <a:pt x="986" y="495"/>
                      <a:pt x="986" y="495"/>
                      <a:pt x="986" y="495"/>
                    </a:cubicBezTo>
                    <a:cubicBezTo>
                      <a:pt x="986" y="495"/>
                      <a:pt x="986" y="495"/>
                      <a:pt x="986" y="495"/>
                    </a:cubicBezTo>
                    <a:cubicBezTo>
                      <a:pt x="987" y="495"/>
                      <a:pt x="987" y="495"/>
                      <a:pt x="987" y="495"/>
                    </a:cubicBezTo>
                    <a:cubicBezTo>
                      <a:pt x="987" y="496"/>
                      <a:pt x="988" y="496"/>
                      <a:pt x="989" y="495"/>
                    </a:cubicBezTo>
                    <a:cubicBezTo>
                      <a:pt x="989" y="494"/>
                      <a:pt x="991" y="493"/>
                      <a:pt x="991" y="492"/>
                    </a:cubicBezTo>
                    <a:cubicBezTo>
                      <a:pt x="991" y="491"/>
                      <a:pt x="991" y="491"/>
                      <a:pt x="992" y="492"/>
                    </a:cubicBezTo>
                    <a:cubicBezTo>
                      <a:pt x="993" y="492"/>
                      <a:pt x="994" y="492"/>
                      <a:pt x="993" y="491"/>
                    </a:cubicBezTo>
                    <a:cubicBezTo>
                      <a:pt x="993" y="489"/>
                      <a:pt x="994" y="489"/>
                      <a:pt x="995" y="489"/>
                    </a:cubicBezTo>
                    <a:cubicBezTo>
                      <a:pt x="997" y="490"/>
                      <a:pt x="998" y="489"/>
                      <a:pt x="999" y="488"/>
                    </a:cubicBezTo>
                    <a:cubicBezTo>
                      <a:pt x="1001" y="487"/>
                      <a:pt x="1003" y="485"/>
                      <a:pt x="1005" y="485"/>
                    </a:cubicBezTo>
                    <a:cubicBezTo>
                      <a:pt x="1007" y="484"/>
                      <a:pt x="1009" y="482"/>
                      <a:pt x="1011" y="481"/>
                    </a:cubicBezTo>
                    <a:cubicBezTo>
                      <a:pt x="1012" y="480"/>
                      <a:pt x="1012" y="480"/>
                      <a:pt x="1011" y="480"/>
                    </a:cubicBezTo>
                    <a:cubicBezTo>
                      <a:pt x="1012" y="479"/>
                      <a:pt x="1012" y="479"/>
                      <a:pt x="1012" y="479"/>
                    </a:cubicBezTo>
                    <a:cubicBezTo>
                      <a:pt x="1012" y="479"/>
                      <a:pt x="1013" y="480"/>
                      <a:pt x="1013" y="480"/>
                    </a:cubicBezTo>
                    <a:cubicBezTo>
                      <a:pt x="1013" y="480"/>
                      <a:pt x="1013" y="480"/>
                      <a:pt x="1014" y="480"/>
                    </a:cubicBezTo>
                    <a:cubicBezTo>
                      <a:pt x="1014" y="479"/>
                      <a:pt x="1015" y="479"/>
                      <a:pt x="1016" y="479"/>
                    </a:cubicBezTo>
                    <a:cubicBezTo>
                      <a:pt x="1016" y="479"/>
                      <a:pt x="1016" y="479"/>
                      <a:pt x="1016" y="479"/>
                    </a:cubicBezTo>
                    <a:cubicBezTo>
                      <a:pt x="1016" y="479"/>
                      <a:pt x="1016" y="479"/>
                      <a:pt x="1016" y="479"/>
                    </a:cubicBezTo>
                    <a:cubicBezTo>
                      <a:pt x="1015" y="479"/>
                      <a:pt x="1015" y="479"/>
                      <a:pt x="1014" y="478"/>
                    </a:cubicBezTo>
                    <a:cubicBezTo>
                      <a:pt x="1014" y="478"/>
                      <a:pt x="1014" y="477"/>
                      <a:pt x="1014" y="476"/>
                    </a:cubicBezTo>
                    <a:cubicBezTo>
                      <a:pt x="1014" y="476"/>
                      <a:pt x="1014" y="475"/>
                      <a:pt x="1014" y="475"/>
                    </a:cubicBezTo>
                    <a:cubicBezTo>
                      <a:pt x="1014" y="475"/>
                      <a:pt x="1015" y="475"/>
                      <a:pt x="1015" y="475"/>
                    </a:cubicBezTo>
                    <a:cubicBezTo>
                      <a:pt x="1015" y="475"/>
                      <a:pt x="1015" y="476"/>
                      <a:pt x="1015" y="476"/>
                    </a:cubicBezTo>
                    <a:cubicBezTo>
                      <a:pt x="1015" y="476"/>
                      <a:pt x="1015" y="476"/>
                      <a:pt x="1015" y="476"/>
                    </a:cubicBezTo>
                    <a:cubicBezTo>
                      <a:pt x="1016" y="477"/>
                      <a:pt x="1016" y="477"/>
                      <a:pt x="1017" y="477"/>
                    </a:cubicBezTo>
                    <a:cubicBezTo>
                      <a:pt x="1017" y="477"/>
                      <a:pt x="1017" y="478"/>
                      <a:pt x="1017" y="478"/>
                    </a:cubicBezTo>
                    <a:cubicBezTo>
                      <a:pt x="1017" y="478"/>
                      <a:pt x="1017" y="478"/>
                      <a:pt x="1017" y="479"/>
                    </a:cubicBezTo>
                    <a:cubicBezTo>
                      <a:pt x="1017" y="479"/>
                      <a:pt x="1017" y="479"/>
                      <a:pt x="1017" y="479"/>
                    </a:cubicBezTo>
                    <a:cubicBezTo>
                      <a:pt x="1021" y="479"/>
                      <a:pt x="1023" y="480"/>
                      <a:pt x="1026" y="481"/>
                    </a:cubicBezTo>
                    <a:cubicBezTo>
                      <a:pt x="1027" y="482"/>
                      <a:pt x="1027" y="483"/>
                      <a:pt x="1028" y="482"/>
                    </a:cubicBezTo>
                    <a:cubicBezTo>
                      <a:pt x="1029" y="482"/>
                      <a:pt x="1028" y="481"/>
                      <a:pt x="1028" y="480"/>
                    </a:cubicBezTo>
                    <a:cubicBezTo>
                      <a:pt x="1028" y="480"/>
                      <a:pt x="1028" y="480"/>
                      <a:pt x="1028" y="479"/>
                    </a:cubicBezTo>
                    <a:cubicBezTo>
                      <a:pt x="1028" y="479"/>
                      <a:pt x="1028" y="479"/>
                      <a:pt x="1028" y="479"/>
                    </a:cubicBezTo>
                    <a:cubicBezTo>
                      <a:pt x="1028" y="480"/>
                      <a:pt x="1029" y="480"/>
                      <a:pt x="1029" y="480"/>
                    </a:cubicBezTo>
                    <a:cubicBezTo>
                      <a:pt x="1029" y="480"/>
                      <a:pt x="1030" y="480"/>
                      <a:pt x="1030" y="479"/>
                    </a:cubicBezTo>
                    <a:cubicBezTo>
                      <a:pt x="1032" y="477"/>
                      <a:pt x="1032" y="476"/>
                      <a:pt x="1030" y="474"/>
                    </a:cubicBezTo>
                    <a:cubicBezTo>
                      <a:pt x="1030" y="474"/>
                      <a:pt x="1030" y="474"/>
                      <a:pt x="1030" y="474"/>
                    </a:cubicBezTo>
                    <a:cubicBezTo>
                      <a:pt x="1030" y="474"/>
                      <a:pt x="1030" y="473"/>
                      <a:pt x="1030" y="473"/>
                    </a:cubicBezTo>
                    <a:cubicBezTo>
                      <a:pt x="1030" y="473"/>
                      <a:pt x="1030" y="473"/>
                      <a:pt x="1030" y="473"/>
                    </a:cubicBezTo>
                    <a:cubicBezTo>
                      <a:pt x="1030" y="473"/>
                      <a:pt x="1030" y="473"/>
                      <a:pt x="1029" y="473"/>
                    </a:cubicBezTo>
                    <a:cubicBezTo>
                      <a:pt x="1029" y="473"/>
                      <a:pt x="1028" y="473"/>
                      <a:pt x="1028" y="472"/>
                    </a:cubicBezTo>
                    <a:cubicBezTo>
                      <a:pt x="1028" y="472"/>
                      <a:pt x="1029" y="472"/>
                      <a:pt x="1029" y="472"/>
                    </a:cubicBezTo>
                    <a:cubicBezTo>
                      <a:pt x="1030" y="472"/>
                      <a:pt x="1030" y="471"/>
                      <a:pt x="1030" y="470"/>
                    </a:cubicBezTo>
                    <a:cubicBezTo>
                      <a:pt x="1029" y="469"/>
                      <a:pt x="1028" y="469"/>
                      <a:pt x="1027" y="468"/>
                    </a:cubicBezTo>
                    <a:cubicBezTo>
                      <a:pt x="1027" y="466"/>
                      <a:pt x="1025" y="466"/>
                      <a:pt x="1025" y="464"/>
                    </a:cubicBezTo>
                    <a:cubicBezTo>
                      <a:pt x="1025" y="464"/>
                      <a:pt x="1025" y="464"/>
                      <a:pt x="1024" y="464"/>
                    </a:cubicBezTo>
                    <a:cubicBezTo>
                      <a:pt x="1024" y="464"/>
                      <a:pt x="1023" y="464"/>
                      <a:pt x="1023" y="464"/>
                    </a:cubicBezTo>
                    <a:cubicBezTo>
                      <a:pt x="1023" y="462"/>
                      <a:pt x="1024" y="463"/>
                      <a:pt x="1025" y="463"/>
                    </a:cubicBezTo>
                    <a:cubicBezTo>
                      <a:pt x="1026" y="463"/>
                      <a:pt x="1026" y="462"/>
                      <a:pt x="1026" y="462"/>
                    </a:cubicBezTo>
                    <a:cubicBezTo>
                      <a:pt x="1025" y="460"/>
                      <a:pt x="1026" y="457"/>
                      <a:pt x="1023" y="458"/>
                    </a:cubicBezTo>
                    <a:cubicBezTo>
                      <a:pt x="1023" y="458"/>
                      <a:pt x="1023" y="457"/>
                      <a:pt x="1023" y="457"/>
                    </a:cubicBezTo>
                    <a:cubicBezTo>
                      <a:pt x="1023" y="457"/>
                      <a:pt x="1025" y="457"/>
                      <a:pt x="1024" y="455"/>
                    </a:cubicBezTo>
                    <a:cubicBezTo>
                      <a:pt x="1024" y="455"/>
                      <a:pt x="1024" y="454"/>
                      <a:pt x="1023" y="453"/>
                    </a:cubicBezTo>
                    <a:cubicBezTo>
                      <a:pt x="1023" y="453"/>
                      <a:pt x="1023" y="453"/>
                      <a:pt x="1023" y="452"/>
                    </a:cubicBezTo>
                    <a:cubicBezTo>
                      <a:pt x="1022" y="454"/>
                      <a:pt x="1020" y="454"/>
                      <a:pt x="1019" y="453"/>
                    </a:cubicBezTo>
                    <a:cubicBezTo>
                      <a:pt x="1017" y="451"/>
                      <a:pt x="1016" y="450"/>
                      <a:pt x="1017" y="447"/>
                    </a:cubicBezTo>
                    <a:cubicBezTo>
                      <a:pt x="1017" y="447"/>
                      <a:pt x="1017" y="446"/>
                      <a:pt x="1017" y="446"/>
                    </a:cubicBezTo>
                    <a:cubicBezTo>
                      <a:pt x="1016" y="445"/>
                      <a:pt x="1016" y="446"/>
                      <a:pt x="1015" y="447"/>
                    </a:cubicBezTo>
                    <a:cubicBezTo>
                      <a:pt x="1014" y="447"/>
                      <a:pt x="1013" y="447"/>
                      <a:pt x="1013" y="448"/>
                    </a:cubicBezTo>
                    <a:cubicBezTo>
                      <a:pt x="1013" y="448"/>
                      <a:pt x="1013" y="448"/>
                      <a:pt x="1013" y="448"/>
                    </a:cubicBezTo>
                    <a:cubicBezTo>
                      <a:pt x="1011" y="448"/>
                      <a:pt x="1009" y="446"/>
                      <a:pt x="1009" y="444"/>
                    </a:cubicBezTo>
                    <a:cubicBezTo>
                      <a:pt x="1009" y="444"/>
                      <a:pt x="1009" y="444"/>
                      <a:pt x="1010" y="444"/>
                    </a:cubicBezTo>
                    <a:cubicBezTo>
                      <a:pt x="1010" y="444"/>
                      <a:pt x="1010" y="445"/>
                      <a:pt x="1012" y="444"/>
                    </a:cubicBezTo>
                    <a:cubicBezTo>
                      <a:pt x="1012" y="444"/>
                      <a:pt x="1013" y="444"/>
                      <a:pt x="1014" y="445"/>
                    </a:cubicBezTo>
                    <a:cubicBezTo>
                      <a:pt x="1014" y="445"/>
                      <a:pt x="1015" y="445"/>
                      <a:pt x="1015" y="444"/>
                    </a:cubicBezTo>
                    <a:cubicBezTo>
                      <a:pt x="1015" y="442"/>
                      <a:pt x="1016" y="443"/>
                      <a:pt x="1017" y="443"/>
                    </a:cubicBezTo>
                    <a:cubicBezTo>
                      <a:pt x="1017" y="444"/>
                      <a:pt x="1016" y="445"/>
                      <a:pt x="1018" y="445"/>
                    </a:cubicBezTo>
                    <a:cubicBezTo>
                      <a:pt x="1018" y="445"/>
                      <a:pt x="1018" y="447"/>
                      <a:pt x="1019" y="447"/>
                    </a:cubicBezTo>
                    <a:cubicBezTo>
                      <a:pt x="1021" y="447"/>
                      <a:pt x="1023" y="447"/>
                      <a:pt x="1025" y="447"/>
                    </a:cubicBezTo>
                    <a:cubicBezTo>
                      <a:pt x="1026" y="447"/>
                      <a:pt x="1026" y="447"/>
                      <a:pt x="1027" y="447"/>
                    </a:cubicBezTo>
                    <a:cubicBezTo>
                      <a:pt x="1028" y="446"/>
                      <a:pt x="1028" y="445"/>
                      <a:pt x="1030" y="445"/>
                    </a:cubicBezTo>
                    <a:cubicBezTo>
                      <a:pt x="1031" y="445"/>
                      <a:pt x="1032" y="444"/>
                      <a:pt x="1032" y="443"/>
                    </a:cubicBezTo>
                    <a:cubicBezTo>
                      <a:pt x="1033" y="441"/>
                      <a:pt x="1035" y="440"/>
                      <a:pt x="1036" y="439"/>
                    </a:cubicBezTo>
                    <a:cubicBezTo>
                      <a:pt x="1037" y="438"/>
                      <a:pt x="1038" y="437"/>
                      <a:pt x="1038" y="435"/>
                    </a:cubicBezTo>
                    <a:cubicBezTo>
                      <a:pt x="1037" y="435"/>
                      <a:pt x="1037" y="434"/>
                      <a:pt x="1038" y="434"/>
                    </a:cubicBezTo>
                    <a:cubicBezTo>
                      <a:pt x="1039" y="434"/>
                      <a:pt x="1039" y="431"/>
                      <a:pt x="1038" y="431"/>
                    </a:cubicBezTo>
                    <a:cubicBezTo>
                      <a:pt x="1036" y="429"/>
                      <a:pt x="1035" y="425"/>
                      <a:pt x="1037" y="422"/>
                    </a:cubicBezTo>
                    <a:cubicBezTo>
                      <a:pt x="1037" y="423"/>
                      <a:pt x="1037" y="423"/>
                      <a:pt x="1038" y="423"/>
                    </a:cubicBezTo>
                    <a:cubicBezTo>
                      <a:pt x="1039" y="423"/>
                      <a:pt x="1039" y="422"/>
                      <a:pt x="1039" y="421"/>
                    </a:cubicBezTo>
                    <a:cubicBezTo>
                      <a:pt x="1039" y="421"/>
                      <a:pt x="1039" y="421"/>
                      <a:pt x="1040" y="420"/>
                    </a:cubicBezTo>
                    <a:cubicBezTo>
                      <a:pt x="1040" y="420"/>
                      <a:pt x="1040" y="421"/>
                      <a:pt x="1040" y="421"/>
                    </a:cubicBezTo>
                    <a:cubicBezTo>
                      <a:pt x="1041" y="422"/>
                      <a:pt x="1041" y="422"/>
                      <a:pt x="1042" y="422"/>
                    </a:cubicBezTo>
                    <a:cubicBezTo>
                      <a:pt x="1043" y="422"/>
                      <a:pt x="1043" y="421"/>
                      <a:pt x="1043" y="420"/>
                    </a:cubicBezTo>
                    <a:cubicBezTo>
                      <a:pt x="1043" y="419"/>
                      <a:pt x="1044" y="419"/>
                      <a:pt x="1045" y="419"/>
                    </a:cubicBezTo>
                    <a:cubicBezTo>
                      <a:pt x="1045" y="419"/>
                      <a:pt x="1045" y="419"/>
                      <a:pt x="1045" y="419"/>
                    </a:cubicBezTo>
                    <a:cubicBezTo>
                      <a:pt x="1045" y="420"/>
                      <a:pt x="1045" y="420"/>
                      <a:pt x="1045" y="420"/>
                    </a:cubicBezTo>
                    <a:cubicBezTo>
                      <a:pt x="1045" y="421"/>
                      <a:pt x="1045" y="423"/>
                      <a:pt x="1043" y="424"/>
                    </a:cubicBezTo>
                    <a:cubicBezTo>
                      <a:pt x="1042" y="425"/>
                      <a:pt x="1042" y="428"/>
                      <a:pt x="1044" y="429"/>
                    </a:cubicBezTo>
                    <a:cubicBezTo>
                      <a:pt x="1045" y="430"/>
                      <a:pt x="1045" y="431"/>
                      <a:pt x="1044" y="432"/>
                    </a:cubicBezTo>
                    <a:cubicBezTo>
                      <a:pt x="1044" y="434"/>
                      <a:pt x="1045" y="434"/>
                      <a:pt x="1046" y="434"/>
                    </a:cubicBezTo>
                    <a:cubicBezTo>
                      <a:pt x="1049" y="434"/>
                      <a:pt x="1052" y="434"/>
                      <a:pt x="1054" y="431"/>
                    </a:cubicBezTo>
                    <a:cubicBezTo>
                      <a:pt x="1054" y="431"/>
                      <a:pt x="1054" y="431"/>
                      <a:pt x="1055" y="431"/>
                    </a:cubicBezTo>
                    <a:cubicBezTo>
                      <a:pt x="1055" y="431"/>
                      <a:pt x="1055" y="431"/>
                      <a:pt x="1055" y="431"/>
                    </a:cubicBezTo>
                    <a:cubicBezTo>
                      <a:pt x="1056" y="433"/>
                      <a:pt x="1059" y="433"/>
                      <a:pt x="1061" y="434"/>
                    </a:cubicBezTo>
                    <a:cubicBezTo>
                      <a:pt x="1061" y="434"/>
                      <a:pt x="1062" y="435"/>
                      <a:pt x="1062" y="435"/>
                    </a:cubicBezTo>
                    <a:cubicBezTo>
                      <a:pt x="1062" y="437"/>
                      <a:pt x="1063" y="438"/>
                      <a:pt x="1063" y="440"/>
                    </a:cubicBezTo>
                    <a:cubicBezTo>
                      <a:pt x="1063" y="440"/>
                      <a:pt x="1063" y="440"/>
                      <a:pt x="1063" y="441"/>
                    </a:cubicBezTo>
                    <a:cubicBezTo>
                      <a:pt x="1062" y="442"/>
                      <a:pt x="1063" y="442"/>
                      <a:pt x="1064" y="443"/>
                    </a:cubicBezTo>
                    <a:cubicBezTo>
                      <a:pt x="1064" y="443"/>
                      <a:pt x="1065" y="443"/>
                      <a:pt x="1065" y="444"/>
                    </a:cubicBezTo>
                    <a:cubicBezTo>
                      <a:pt x="1067" y="445"/>
                      <a:pt x="1067" y="445"/>
                      <a:pt x="1069" y="444"/>
                    </a:cubicBezTo>
                    <a:cubicBezTo>
                      <a:pt x="1069" y="444"/>
                      <a:pt x="1070" y="443"/>
                      <a:pt x="1070" y="443"/>
                    </a:cubicBezTo>
                    <a:cubicBezTo>
                      <a:pt x="1071" y="444"/>
                      <a:pt x="1071" y="444"/>
                      <a:pt x="1071" y="445"/>
                    </a:cubicBezTo>
                    <a:cubicBezTo>
                      <a:pt x="1070" y="446"/>
                      <a:pt x="1071" y="446"/>
                      <a:pt x="1071" y="447"/>
                    </a:cubicBezTo>
                    <a:cubicBezTo>
                      <a:pt x="1072" y="447"/>
                      <a:pt x="1074" y="448"/>
                      <a:pt x="1074" y="449"/>
                    </a:cubicBezTo>
                    <a:cubicBezTo>
                      <a:pt x="1075" y="449"/>
                      <a:pt x="1075" y="450"/>
                      <a:pt x="1075" y="450"/>
                    </a:cubicBezTo>
                    <a:cubicBezTo>
                      <a:pt x="1076" y="451"/>
                      <a:pt x="1077" y="452"/>
                      <a:pt x="1078" y="452"/>
                    </a:cubicBezTo>
                    <a:cubicBezTo>
                      <a:pt x="1079" y="451"/>
                      <a:pt x="1079" y="451"/>
                      <a:pt x="1079" y="452"/>
                    </a:cubicBezTo>
                    <a:cubicBezTo>
                      <a:pt x="1080" y="453"/>
                      <a:pt x="1081" y="453"/>
                      <a:pt x="1082" y="453"/>
                    </a:cubicBezTo>
                    <a:cubicBezTo>
                      <a:pt x="1083" y="452"/>
                      <a:pt x="1083" y="451"/>
                      <a:pt x="1082" y="450"/>
                    </a:cubicBezTo>
                    <a:cubicBezTo>
                      <a:pt x="1082" y="450"/>
                      <a:pt x="1081" y="450"/>
                      <a:pt x="1082" y="450"/>
                    </a:cubicBezTo>
                    <a:cubicBezTo>
                      <a:pt x="1082" y="449"/>
                      <a:pt x="1082" y="449"/>
                      <a:pt x="1083" y="450"/>
                    </a:cubicBezTo>
                    <a:cubicBezTo>
                      <a:pt x="1083" y="450"/>
                      <a:pt x="1083" y="450"/>
                      <a:pt x="1083" y="451"/>
                    </a:cubicBezTo>
                    <a:cubicBezTo>
                      <a:pt x="1084" y="452"/>
                      <a:pt x="1085" y="451"/>
                      <a:pt x="1085" y="451"/>
                    </a:cubicBezTo>
                    <a:cubicBezTo>
                      <a:pt x="1086" y="451"/>
                      <a:pt x="1086" y="451"/>
                      <a:pt x="1086" y="451"/>
                    </a:cubicBezTo>
                    <a:cubicBezTo>
                      <a:pt x="1086" y="450"/>
                      <a:pt x="1086" y="449"/>
                      <a:pt x="1086" y="449"/>
                    </a:cubicBezTo>
                    <a:cubicBezTo>
                      <a:pt x="1084" y="449"/>
                      <a:pt x="1083" y="447"/>
                      <a:pt x="1081" y="447"/>
                    </a:cubicBezTo>
                    <a:cubicBezTo>
                      <a:pt x="1085" y="446"/>
                      <a:pt x="1082" y="445"/>
                      <a:pt x="1082" y="444"/>
                    </a:cubicBezTo>
                    <a:cubicBezTo>
                      <a:pt x="1084" y="444"/>
                      <a:pt x="1084" y="444"/>
                      <a:pt x="1086" y="442"/>
                    </a:cubicBezTo>
                    <a:cubicBezTo>
                      <a:pt x="1087" y="441"/>
                      <a:pt x="1087" y="440"/>
                      <a:pt x="1086" y="438"/>
                    </a:cubicBezTo>
                    <a:cubicBezTo>
                      <a:pt x="1086" y="438"/>
                      <a:pt x="1085" y="438"/>
                      <a:pt x="1084" y="438"/>
                    </a:cubicBezTo>
                    <a:cubicBezTo>
                      <a:pt x="1085" y="438"/>
                      <a:pt x="1085" y="438"/>
                      <a:pt x="1086" y="438"/>
                    </a:cubicBezTo>
                    <a:cubicBezTo>
                      <a:pt x="1087" y="438"/>
                      <a:pt x="1088" y="436"/>
                      <a:pt x="1087" y="435"/>
                    </a:cubicBezTo>
                    <a:cubicBezTo>
                      <a:pt x="1086" y="434"/>
                      <a:pt x="1086" y="433"/>
                      <a:pt x="1086" y="432"/>
                    </a:cubicBezTo>
                    <a:cubicBezTo>
                      <a:pt x="1085" y="432"/>
                      <a:pt x="1085" y="432"/>
                      <a:pt x="1085" y="432"/>
                    </a:cubicBezTo>
                    <a:cubicBezTo>
                      <a:pt x="1085" y="432"/>
                      <a:pt x="1084" y="432"/>
                      <a:pt x="1084" y="431"/>
                    </a:cubicBezTo>
                    <a:cubicBezTo>
                      <a:pt x="1084" y="430"/>
                      <a:pt x="1085" y="431"/>
                      <a:pt x="1085" y="431"/>
                    </a:cubicBezTo>
                    <a:cubicBezTo>
                      <a:pt x="1086" y="430"/>
                      <a:pt x="1086" y="431"/>
                      <a:pt x="1087" y="432"/>
                    </a:cubicBezTo>
                    <a:cubicBezTo>
                      <a:pt x="1087" y="433"/>
                      <a:pt x="1087" y="433"/>
                      <a:pt x="1088" y="433"/>
                    </a:cubicBezTo>
                    <a:cubicBezTo>
                      <a:pt x="1090" y="433"/>
                      <a:pt x="1092" y="432"/>
                      <a:pt x="1094" y="433"/>
                    </a:cubicBezTo>
                    <a:cubicBezTo>
                      <a:pt x="1094" y="434"/>
                      <a:pt x="1095" y="434"/>
                      <a:pt x="1095" y="433"/>
                    </a:cubicBezTo>
                    <a:cubicBezTo>
                      <a:pt x="1095" y="433"/>
                      <a:pt x="1095" y="432"/>
                      <a:pt x="1095" y="432"/>
                    </a:cubicBezTo>
                    <a:cubicBezTo>
                      <a:pt x="1094" y="431"/>
                      <a:pt x="1094" y="431"/>
                      <a:pt x="1094" y="431"/>
                    </a:cubicBezTo>
                    <a:cubicBezTo>
                      <a:pt x="1093" y="430"/>
                      <a:pt x="1093" y="430"/>
                      <a:pt x="1093" y="429"/>
                    </a:cubicBezTo>
                    <a:cubicBezTo>
                      <a:pt x="1094" y="430"/>
                      <a:pt x="1095" y="431"/>
                      <a:pt x="1096" y="431"/>
                    </a:cubicBezTo>
                    <a:cubicBezTo>
                      <a:pt x="1098" y="432"/>
                      <a:pt x="1098" y="432"/>
                      <a:pt x="1098" y="430"/>
                    </a:cubicBezTo>
                    <a:cubicBezTo>
                      <a:pt x="1098" y="427"/>
                      <a:pt x="1100" y="425"/>
                      <a:pt x="1103" y="425"/>
                    </a:cubicBezTo>
                    <a:cubicBezTo>
                      <a:pt x="1104" y="425"/>
                      <a:pt x="1104" y="424"/>
                      <a:pt x="1104" y="424"/>
                    </a:cubicBezTo>
                    <a:cubicBezTo>
                      <a:pt x="1104" y="423"/>
                      <a:pt x="1104" y="423"/>
                      <a:pt x="1103" y="423"/>
                    </a:cubicBezTo>
                    <a:close/>
                    <a:moveTo>
                      <a:pt x="823" y="679"/>
                    </a:moveTo>
                    <a:cubicBezTo>
                      <a:pt x="822" y="679"/>
                      <a:pt x="822" y="679"/>
                      <a:pt x="821" y="680"/>
                    </a:cubicBezTo>
                    <a:cubicBezTo>
                      <a:pt x="821" y="680"/>
                      <a:pt x="820" y="682"/>
                      <a:pt x="818" y="681"/>
                    </a:cubicBezTo>
                    <a:cubicBezTo>
                      <a:pt x="818" y="681"/>
                      <a:pt x="818" y="681"/>
                      <a:pt x="817" y="680"/>
                    </a:cubicBezTo>
                    <a:cubicBezTo>
                      <a:pt x="817" y="681"/>
                      <a:pt x="817" y="682"/>
                      <a:pt x="816" y="682"/>
                    </a:cubicBezTo>
                    <a:cubicBezTo>
                      <a:pt x="815" y="683"/>
                      <a:pt x="815" y="683"/>
                      <a:pt x="814" y="684"/>
                    </a:cubicBezTo>
                    <a:cubicBezTo>
                      <a:pt x="813" y="685"/>
                      <a:pt x="812" y="686"/>
                      <a:pt x="811" y="688"/>
                    </a:cubicBezTo>
                    <a:cubicBezTo>
                      <a:pt x="811" y="688"/>
                      <a:pt x="810" y="688"/>
                      <a:pt x="810" y="688"/>
                    </a:cubicBezTo>
                    <a:cubicBezTo>
                      <a:pt x="810" y="689"/>
                      <a:pt x="810" y="689"/>
                      <a:pt x="811" y="689"/>
                    </a:cubicBezTo>
                    <a:cubicBezTo>
                      <a:pt x="811" y="689"/>
                      <a:pt x="811" y="688"/>
                      <a:pt x="812" y="688"/>
                    </a:cubicBezTo>
                    <a:cubicBezTo>
                      <a:pt x="812" y="688"/>
                      <a:pt x="812" y="688"/>
                      <a:pt x="812" y="688"/>
                    </a:cubicBezTo>
                    <a:cubicBezTo>
                      <a:pt x="813" y="687"/>
                      <a:pt x="815" y="686"/>
                      <a:pt x="815" y="684"/>
                    </a:cubicBezTo>
                    <a:cubicBezTo>
                      <a:pt x="818" y="684"/>
                      <a:pt x="820" y="682"/>
                      <a:pt x="822" y="681"/>
                    </a:cubicBezTo>
                    <a:cubicBezTo>
                      <a:pt x="823" y="680"/>
                      <a:pt x="823" y="680"/>
                      <a:pt x="823" y="680"/>
                    </a:cubicBezTo>
                    <a:cubicBezTo>
                      <a:pt x="823" y="680"/>
                      <a:pt x="823" y="680"/>
                      <a:pt x="823" y="680"/>
                    </a:cubicBezTo>
                    <a:cubicBezTo>
                      <a:pt x="823" y="679"/>
                      <a:pt x="823" y="679"/>
                      <a:pt x="823" y="679"/>
                    </a:cubicBezTo>
                    <a:close/>
                    <a:moveTo>
                      <a:pt x="834" y="672"/>
                    </a:moveTo>
                    <a:cubicBezTo>
                      <a:pt x="834" y="672"/>
                      <a:pt x="834" y="672"/>
                      <a:pt x="834" y="672"/>
                    </a:cubicBezTo>
                    <a:cubicBezTo>
                      <a:pt x="834" y="672"/>
                      <a:pt x="833" y="672"/>
                      <a:pt x="833" y="672"/>
                    </a:cubicBezTo>
                    <a:cubicBezTo>
                      <a:pt x="832" y="673"/>
                      <a:pt x="832" y="673"/>
                      <a:pt x="831" y="674"/>
                    </a:cubicBezTo>
                    <a:cubicBezTo>
                      <a:pt x="831" y="674"/>
                      <a:pt x="831" y="674"/>
                      <a:pt x="830" y="675"/>
                    </a:cubicBezTo>
                    <a:cubicBezTo>
                      <a:pt x="830" y="675"/>
                      <a:pt x="829" y="676"/>
                      <a:pt x="828" y="677"/>
                    </a:cubicBezTo>
                    <a:cubicBezTo>
                      <a:pt x="828" y="677"/>
                      <a:pt x="828" y="677"/>
                      <a:pt x="828" y="678"/>
                    </a:cubicBezTo>
                    <a:cubicBezTo>
                      <a:pt x="830" y="678"/>
                      <a:pt x="831" y="676"/>
                      <a:pt x="832" y="675"/>
                    </a:cubicBezTo>
                    <a:cubicBezTo>
                      <a:pt x="833" y="674"/>
                      <a:pt x="833" y="674"/>
                      <a:pt x="834" y="673"/>
                    </a:cubicBezTo>
                    <a:cubicBezTo>
                      <a:pt x="834" y="673"/>
                      <a:pt x="835" y="673"/>
                      <a:pt x="835" y="672"/>
                    </a:cubicBezTo>
                    <a:cubicBezTo>
                      <a:pt x="835" y="672"/>
                      <a:pt x="835" y="672"/>
                      <a:pt x="834" y="672"/>
                    </a:cubicBezTo>
                    <a:close/>
                    <a:moveTo>
                      <a:pt x="864" y="638"/>
                    </a:moveTo>
                    <a:cubicBezTo>
                      <a:pt x="864" y="638"/>
                      <a:pt x="864" y="638"/>
                      <a:pt x="864" y="638"/>
                    </a:cubicBezTo>
                    <a:cubicBezTo>
                      <a:pt x="863" y="638"/>
                      <a:pt x="863" y="639"/>
                      <a:pt x="863" y="640"/>
                    </a:cubicBezTo>
                    <a:cubicBezTo>
                      <a:pt x="863" y="640"/>
                      <a:pt x="863" y="640"/>
                      <a:pt x="863" y="640"/>
                    </a:cubicBezTo>
                    <a:cubicBezTo>
                      <a:pt x="863" y="640"/>
                      <a:pt x="863" y="640"/>
                      <a:pt x="863" y="640"/>
                    </a:cubicBezTo>
                    <a:cubicBezTo>
                      <a:pt x="863" y="641"/>
                      <a:pt x="863" y="641"/>
                      <a:pt x="863" y="641"/>
                    </a:cubicBezTo>
                    <a:cubicBezTo>
                      <a:pt x="863" y="641"/>
                      <a:pt x="863" y="641"/>
                      <a:pt x="864" y="641"/>
                    </a:cubicBezTo>
                    <a:cubicBezTo>
                      <a:pt x="864" y="641"/>
                      <a:pt x="864" y="641"/>
                      <a:pt x="864" y="641"/>
                    </a:cubicBezTo>
                    <a:cubicBezTo>
                      <a:pt x="864" y="640"/>
                      <a:pt x="864" y="640"/>
                      <a:pt x="864" y="640"/>
                    </a:cubicBezTo>
                    <a:cubicBezTo>
                      <a:pt x="864" y="639"/>
                      <a:pt x="864" y="639"/>
                      <a:pt x="864" y="639"/>
                    </a:cubicBezTo>
                    <a:cubicBezTo>
                      <a:pt x="864" y="638"/>
                      <a:pt x="864" y="638"/>
                      <a:pt x="864" y="638"/>
                    </a:cubicBezTo>
                    <a:cubicBezTo>
                      <a:pt x="864" y="638"/>
                      <a:pt x="864" y="638"/>
                      <a:pt x="864" y="638"/>
                    </a:cubicBezTo>
                    <a:cubicBezTo>
                      <a:pt x="864" y="638"/>
                      <a:pt x="864" y="638"/>
                      <a:pt x="864" y="638"/>
                    </a:cubicBezTo>
                    <a:cubicBezTo>
                      <a:pt x="864" y="638"/>
                      <a:pt x="864" y="638"/>
                      <a:pt x="864" y="638"/>
                    </a:cubicBezTo>
                    <a:close/>
                    <a:moveTo>
                      <a:pt x="805" y="689"/>
                    </a:moveTo>
                    <a:cubicBezTo>
                      <a:pt x="804" y="688"/>
                      <a:pt x="804" y="689"/>
                      <a:pt x="804" y="690"/>
                    </a:cubicBezTo>
                    <a:cubicBezTo>
                      <a:pt x="804" y="690"/>
                      <a:pt x="804" y="690"/>
                      <a:pt x="804" y="690"/>
                    </a:cubicBezTo>
                    <a:cubicBezTo>
                      <a:pt x="803" y="691"/>
                      <a:pt x="802" y="692"/>
                      <a:pt x="802" y="694"/>
                    </a:cubicBezTo>
                    <a:cubicBezTo>
                      <a:pt x="801" y="694"/>
                      <a:pt x="801" y="694"/>
                      <a:pt x="801" y="694"/>
                    </a:cubicBezTo>
                    <a:cubicBezTo>
                      <a:pt x="800" y="695"/>
                      <a:pt x="800" y="695"/>
                      <a:pt x="800" y="695"/>
                    </a:cubicBezTo>
                    <a:cubicBezTo>
                      <a:pt x="800" y="695"/>
                      <a:pt x="800" y="695"/>
                      <a:pt x="800" y="695"/>
                    </a:cubicBezTo>
                    <a:cubicBezTo>
                      <a:pt x="800" y="696"/>
                      <a:pt x="801" y="696"/>
                      <a:pt x="801" y="696"/>
                    </a:cubicBezTo>
                    <a:cubicBezTo>
                      <a:pt x="801" y="696"/>
                      <a:pt x="802" y="695"/>
                      <a:pt x="802" y="695"/>
                    </a:cubicBezTo>
                    <a:cubicBezTo>
                      <a:pt x="802" y="695"/>
                      <a:pt x="802" y="695"/>
                      <a:pt x="801" y="695"/>
                    </a:cubicBezTo>
                    <a:cubicBezTo>
                      <a:pt x="801" y="695"/>
                      <a:pt x="801" y="695"/>
                      <a:pt x="801" y="695"/>
                    </a:cubicBezTo>
                    <a:cubicBezTo>
                      <a:pt x="802" y="694"/>
                      <a:pt x="802" y="694"/>
                      <a:pt x="803" y="694"/>
                    </a:cubicBezTo>
                    <a:cubicBezTo>
                      <a:pt x="803" y="693"/>
                      <a:pt x="804" y="691"/>
                      <a:pt x="806" y="691"/>
                    </a:cubicBezTo>
                    <a:cubicBezTo>
                      <a:pt x="806" y="690"/>
                      <a:pt x="807" y="690"/>
                      <a:pt x="807" y="690"/>
                    </a:cubicBezTo>
                    <a:cubicBezTo>
                      <a:pt x="807" y="690"/>
                      <a:pt x="807" y="689"/>
                      <a:pt x="807" y="689"/>
                    </a:cubicBezTo>
                    <a:cubicBezTo>
                      <a:pt x="807" y="689"/>
                      <a:pt x="806" y="689"/>
                      <a:pt x="805" y="689"/>
                    </a:cubicBezTo>
                    <a:close/>
                    <a:moveTo>
                      <a:pt x="874" y="627"/>
                    </a:moveTo>
                    <a:cubicBezTo>
                      <a:pt x="875" y="627"/>
                      <a:pt x="875" y="626"/>
                      <a:pt x="875" y="625"/>
                    </a:cubicBezTo>
                    <a:cubicBezTo>
                      <a:pt x="875" y="625"/>
                      <a:pt x="875" y="625"/>
                      <a:pt x="875" y="625"/>
                    </a:cubicBezTo>
                    <a:cubicBezTo>
                      <a:pt x="875" y="625"/>
                      <a:pt x="875" y="625"/>
                      <a:pt x="875" y="625"/>
                    </a:cubicBezTo>
                    <a:cubicBezTo>
                      <a:pt x="875" y="625"/>
                      <a:pt x="875" y="625"/>
                      <a:pt x="875" y="625"/>
                    </a:cubicBezTo>
                    <a:cubicBezTo>
                      <a:pt x="874" y="625"/>
                      <a:pt x="874" y="625"/>
                      <a:pt x="873" y="626"/>
                    </a:cubicBezTo>
                    <a:cubicBezTo>
                      <a:pt x="873" y="626"/>
                      <a:pt x="873" y="627"/>
                      <a:pt x="874" y="627"/>
                    </a:cubicBezTo>
                    <a:close/>
                    <a:moveTo>
                      <a:pt x="809" y="695"/>
                    </a:moveTo>
                    <a:cubicBezTo>
                      <a:pt x="809" y="695"/>
                      <a:pt x="809" y="695"/>
                      <a:pt x="809" y="695"/>
                    </a:cubicBezTo>
                    <a:cubicBezTo>
                      <a:pt x="809" y="695"/>
                      <a:pt x="810" y="695"/>
                      <a:pt x="810" y="695"/>
                    </a:cubicBezTo>
                    <a:cubicBezTo>
                      <a:pt x="810" y="695"/>
                      <a:pt x="810" y="695"/>
                      <a:pt x="810" y="695"/>
                    </a:cubicBezTo>
                    <a:cubicBezTo>
                      <a:pt x="810" y="694"/>
                      <a:pt x="809" y="694"/>
                      <a:pt x="809" y="695"/>
                    </a:cubicBezTo>
                    <a:close/>
                    <a:moveTo>
                      <a:pt x="867" y="632"/>
                    </a:moveTo>
                    <a:cubicBezTo>
                      <a:pt x="867" y="632"/>
                      <a:pt x="867" y="632"/>
                      <a:pt x="867" y="632"/>
                    </a:cubicBezTo>
                    <a:cubicBezTo>
                      <a:pt x="867" y="632"/>
                      <a:pt x="867" y="632"/>
                      <a:pt x="867" y="633"/>
                    </a:cubicBezTo>
                    <a:cubicBezTo>
                      <a:pt x="867" y="633"/>
                      <a:pt x="867" y="633"/>
                      <a:pt x="867" y="633"/>
                    </a:cubicBezTo>
                    <a:cubicBezTo>
                      <a:pt x="868" y="633"/>
                      <a:pt x="868" y="633"/>
                      <a:pt x="868" y="633"/>
                    </a:cubicBezTo>
                    <a:cubicBezTo>
                      <a:pt x="869" y="632"/>
                      <a:pt x="869" y="632"/>
                      <a:pt x="870" y="632"/>
                    </a:cubicBezTo>
                    <a:cubicBezTo>
                      <a:pt x="871" y="631"/>
                      <a:pt x="872" y="630"/>
                      <a:pt x="872" y="629"/>
                    </a:cubicBezTo>
                    <a:cubicBezTo>
                      <a:pt x="873" y="629"/>
                      <a:pt x="873" y="628"/>
                      <a:pt x="873" y="628"/>
                    </a:cubicBezTo>
                    <a:cubicBezTo>
                      <a:pt x="873" y="627"/>
                      <a:pt x="873" y="626"/>
                      <a:pt x="873" y="626"/>
                    </a:cubicBezTo>
                    <a:cubicBezTo>
                      <a:pt x="873" y="626"/>
                      <a:pt x="873" y="626"/>
                      <a:pt x="872" y="626"/>
                    </a:cubicBezTo>
                    <a:cubicBezTo>
                      <a:pt x="872" y="626"/>
                      <a:pt x="872" y="626"/>
                      <a:pt x="872" y="626"/>
                    </a:cubicBezTo>
                    <a:cubicBezTo>
                      <a:pt x="871" y="625"/>
                      <a:pt x="871" y="626"/>
                      <a:pt x="871" y="627"/>
                    </a:cubicBezTo>
                    <a:cubicBezTo>
                      <a:pt x="870" y="629"/>
                      <a:pt x="870" y="630"/>
                      <a:pt x="868" y="630"/>
                    </a:cubicBezTo>
                    <a:cubicBezTo>
                      <a:pt x="867" y="630"/>
                      <a:pt x="867" y="631"/>
                      <a:pt x="867" y="632"/>
                    </a:cubicBezTo>
                    <a:close/>
                    <a:moveTo>
                      <a:pt x="860" y="645"/>
                    </a:moveTo>
                    <a:cubicBezTo>
                      <a:pt x="859" y="645"/>
                      <a:pt x="859" y="646"/>
                      <a:pt x="859" y="646"/>
                    </a:cubicBezTo>
                    <a:cubicBezTo>
                      <a:pt x="859" y="646"/>
                      <a:pt x="860" y="646"/>
                      <a:pt x="860" y="645"/>
                    </a:cubicBezTo>
                    <a:close/>
                    <a:moveTo>
                      <a:pt x="869" y="624"/>
                    </a:moveTo>
                    <a:cubicBezTo>
                      <a:pt x="869" y="624"/>
                      <a:pt x="869" y="624"/>
                      <a:pt x="869" y="624"/>
                    </a:cubicBezTo>
                    <a:cubicBezTo>
                      <a:pt x="869" y="624"/>
                      <a:pt x="869" y="624"/>
                      <a:pt x="869" y="624"/>
                    </a:cubicBezTo>
                    <a:cubicBezTo>
                      <a:pt x="869" y="624"/>
                      <a:pt x="869" y="624"/>
                      <a:pt x="869" y="624"/>
                    </a:cubicBezTo>
                    <a:cubicBezTo>
                      <a:pt x="869" y="624"/>
                      <a:pt x="869" y="624"/>
                      <a:pt x="869" y="624"/>
                    </a:cubicBezTo>
                    <a:cubicBezTo>
                      <a:pt x="869" y="624"/>
                      <a:pt x="869" y="624"/>
                      <a:pt x="869" y="624"/>
                    </a:cubicBezTo>
                    <a:cubicBezTo>
                      <a:pt x="869" y="624"/>
                      <a:pt x="869" y="624"/>
                      <a:pt x="869" y="624"/>
                    </a:cubicBezTo>
                    <a:cubicBezTo>
                      <a:pt x="869" y="624"/>
                      <a:pt x="869" y="624"/>
                      <a:pt x="869" y="624"/>
                    </a:cubicBezTo>
                    <a:cubicBezTo>
                      <a:pt x="869" y="625"/>
                      <a:pt x="869" y="625"/>
                      <a:pt x="869" y="625"/>
                    </a:cubicBezTo>
                    <a:cubicBezTo>
                      <a:pt x="869" y="625"/>
                      <a:pt x="869" y="625"/>
                      <a:pt x="869" y="624"/>
                    </a:cubicBezTo>
                    <a:close/>
                    <a:moveTo>
                      <a:pt x="846" y="664"/>
                    </a:moveTo>
                    <a:cubicBezTo>
                      <a:pt x="845" y="664"/>
                      <a:pt x="845" y="664"/>
                      <a:pt x="845" y="664"/>
                    </a:cubicBezTo>
                    <a:cubicBezTo>
                      <a:pt x="845" y="664"/>
                      <a:pt x="845" y="664"/>
                      <a:pt x="845" y="664"/>
                    </a:cubicBezTo>
                    <a:cubicBezTo>
                      <a:pt x="845" y="664"/>
                      <a:pt x="845" y="665"/>
                      <a:pt x="844" y="665"/>
                    </a:cubicBezTo>
                    <a:cubicBezTo>
                      <a:pt x="844" y="665"/>
                      <a:pt x="843" y="665"/>
                      <a:pt x="843" y="666"/>
                    </a:cubicBezTo>
                    <a:cubicBezTo>
                      <a:pt x="843" y="666"/>
                      <a:pt x="843" y="666"/>
                      <a:pt x="843" y="666"/>
                    </a:cubicBezTo>
                    <a:cubicBezTo>
                      <a:pt x="843" y="666"/>
                      <a:pt x="843" y="666"/>
                      <a:pt x="843" y="666"/>
                    </a:cubicBezTo>
                    <a:cubicBezTo>
                      <a:pt x="843" y="666"/>
                      <a:pt x="843" y="667"/>
                      <a:pt x="843" y="667"/>
                    </a:cubicBezTo>
                    <a:cubicBezTo>
                      <a:pt x="843" y="666"/>
                      <a:pt x="843" y="666"/>
                      <a:pt x="844" y="666"/>
                    </a:cubicBezTo>
                    <a:cubicBezTo>
                      <a:pt x="844" y="666"/>
                      <a:pt x="844" y="666"/>
                      <a:pt x="845" y="665"/>
                    </a:cubicBezTo>
                    <a:cubicBezTo>
                      <a:pt x="845" y="665"/>
                      <a:pt x="845" y="665"/>
                      <a:pt x="845" y="665"/>
                    </a:cubicBezTo>
                    <a:cubicBezTo>
                      <a:pt x="845" y="665"/>
                      <a:pt x="846" y="664"/>
                      <a:pt x="846" y="664"/>
                    </a:cubicBezTo>
                    <a:cubicBezTo>
                      <a:pt x="846" y="664"/>
                      <a:pt x="846" y="664"/>
                      <a:pt x="846" y="664"/>
                    </a:cubicBezTo>
                    <a:cubicBezTo>
                      <a:pt x="846" y="664"/>
                      <a:pt x="846" y="664"/>
                      <a:pt x="846" y="664"/>
                    </a:cubicBezTo>
                    <a:close/>
                    <a:moveTo>
                      <a:pt x="775" y="608"/>
                    </a:moveTo>
                    <a:cubicBezTo>
                      <a:pt x="775" y="609"/>
                      <a:pt x="774" y="610"/>
                      <a:pt x="775" y="611"/>
                    </a:cubicBezTo>
                    <a:cubicBezTo>
                      <a:pt x="775" y="613"/>
                      <a:pt x="775" y="615"/>
                      <a:pt x="777" y="616"/>
                    </a:cubicBezTo>
                    <a:cubicBezTo>
                      <a:pt x="778" y="618"/>
                      <a:pt x="778" y="619"/>
                      <a:pt x="779" y="621"/>
                    </a:cubicBezTo>
                    <a:cubicBezTo>
                      <a:pt x="779" y="621"/>
                      <a:pt x="779" y="621"/>
                      <a:pt x="779" y="622"/>
                    </a:cubicBezTo>
                    <a:cubicBezTo>
                      <a:pt x="779" y="622"/>
                      <a:pt x="779" y="623"/>
                      <a:pt x="779" y="623"/>
                    </a:cubicBezTo>
                    <a:cubicBezTo>
                      <a:pt x="778" y="624"/>
                      <a:pt x="778" y="625"/>
                      <a:pt x="778" y="626"/>
                    </a:cubicBezTo>
                    <a:cubicBezTo>
                      <a:pt x="778" y="626"/>
                      <a:pt x="778" y="626"/>
                      <a:pt x="778" y="627"/>
                    </a:cubicBezTo>
                    <a:cubicBezTo>
                      <a:pt x="778" y="629"/>
                      <a:pt x="778" y="631"/>
                      <a:pt x="778" y="632"/>
                    </a:cubicBezTo>
                    <a:cubicBezTo>
                      <a:pt x="778" y="636"/>
                      <a:pt x="778" y="639"/>
                      <a:pt x="778" y="642"/>
                    </a:cubicBezTo>
                    <a:cubicBezTo>
                      <a:pt x="778" y="643"/>
                      <a:pt x="778" y="643"/>
                      <a:pt x="777" y="644"/>
                    </a:cubicBezTo>
                    <a:cubicBezTo>
                      <a:pt x="777" y="645"/>
                      <a:pt x="777" y="646"/>
                      <a:pt x="777" y="647"/>
                    </a:cubicBezTo>
                    <a:cubicBezTo>
                      <a:pt x="777" y="648"/>
                      <a:pt x="777" y="649"/>
                      <a:pt x="777" y="649"/>
                    </a:cubicBezTo>
                    <a:cubicBezTo>
                      <a:pt x="778" y="650"/>
                      <a:pt x="778" y="651"/>
                      <a:pt x="778" y="652"/>
                    </a:cubicBezTo>
                    <a:cubicBezTo>
                      <a:pt x="778" y="653"/>
                      <a:pt x="778" y="654"/>
                      <a:pt x="778" y="655"/>
                    </a:cubicBezTo>
                    <a:cubicBezTo>
                      <a:pt x="777" y="657"/>
                      <a:pt x="777" y="658"/>
                      <a:pt x="777" y="659"/>
                    </a:cubicBezTo>
                    <a:cubicBezTo>
                      <a:pt x="777" y="660"/>
                      <a:pt x="777" y="661"/>
                      <a:pt x="778" y="662"/>
                    </a:cubicBezTo>
                    <a:cubicBezTo>
                      <a:pt x="778" y="662"/>
                      <a:pt x="778" y="663"/>
                      <a:pt x="778" y="663"/>
                    </a:cubicBezTo>
                    <a:cubicBezTo>
                      <a:pt x="778" y="663"/>
                      <a:pt x="778" y="664"/>
                      <a:pt x="777" y="664"/>
                    </a:cubicBezTo>
                    <a:cubicBezTo>
                      <a:pt x="777" y="666"/>
                      <a:pt x="776" y="667"/>
                      <a:pt x="776" y="668"/>
                    </a:cubicBezTo>
                    <a:cubicBezTo>
                      <a:pt x="776" y="669"/>
                      <a:pt x="776" y="669"/>
                      <a:pt x="776" y="669"/>
                    </a:cubicBezTo>
                    <a:cubicBezTo>
                      <a:pt x="776" y="670"/>
                      <a:pt x="776" y="671"/>
                      <a:pt x="776" y="672"/>
                    </a:cubicBezTo>
                    <a:cubicBezTo>
                      <a:pt x="776" y="672"/>
                      <a:pt x="776" y="672"/>
                      <a:pt x="776" y="672"/>
                    </a:cubicBezTo>
                    <a:cubicBezTo>
                      <a:pt x="776" y="672"/>
                      <a:pt x="776" y="673"/>
                      <a:pt x="776" y="673"/>
                    </a:cubicBezTo>
                    <a:cubicBezTo>
                      <a:pt x="776" y="673"/>
                      <a:pt x="777" y="674"/>
                      <a:pt x="777" y="674"/>
                    </a:cubicBezTo>
                    <a:cubicBezTo>
                      <a:pt x="778" y="674"/>
                      <a:pt x="779" y="673"/>
                      <a:pt x="779" y="672"/>
                    </a:cubicBezTo>
                    <a:cubicBezTo>
                      <a:pt x="779" y="671"/>
                      <a:pt x="780" y="670"/>
                      <a:pt x="780" y="668"/>
                    </a:cubicBezTo>
                    <a:cubicBezTo>
                      <a:pt x="780" y="667"/>
                      <a:pt x="781" y="667"/>
                      <a:pt x="782" y="667"/>
                    </a:cubicBezTo>
                    <a:cubicBezTo>
                      <a:pt x="782" y="668"/>
                      <a:pt x="783" y="668"/>
                      <a:pt x="784" y="668"/>
                    </a:cubicBezTo>
                    <a:cubicBezTo>
                      <a:pt x="785" y="668"/>
                      <a:pt x="786" y="669"/>
                      <a:pt x="786" y="669"/>
                    </a:cubicBezTo>
                    <a:cubicBezTo>
                      <a:pt x="787" y="670"/>
                      <a:pt x="787" y="672"/>
                      <a:pt x="787" y="673"/>
                    </a:cubicBezTo>
                    <a:cubicBezTo>
                      <a:pt x="788" y="672"/>
                      <a:pt x="788" y="671"/>
                      <a:pt x="788" y="670"/>
                    </a:cubicBezTo>
                    <a:cubicBezTo>
                      <a:pt x="788" y="669"/>
                      <a:pt x="787" y="668"/>
                      <a:pt x="787" y="667"/>
                    </a:cubicBezTo>
                    <a:cubicBezTo>
                      <a:pt x="787" y="666"/>
                      <a:pt x="786" y="666"/>
                      <a:pt x="786" y="666"/>
                    </a:cubicBezTo>
                    <a:cubicBezTo>
                      <a:pt x="786" y="666"/>
                      <a:pt x="786" y="667"/>
                      <a:pt x="785" y="667"/>
                    </a:cubicBezTo>
                    <a:cubicBezTo>
                      <a:pt x="785" y="667"/>
                      <a:pt x="785" y="667"/>
                      <a:pt x="785" y="666"/>
                    </a:cubicBezTo>
                    <a:cubicBezTo>
                      <a:pt x="785" y="666"/>
                      <a:pt x="785" y="666"/>
                      <a:pt x="785" y="666"/>
                    </a:cubicBezTo>
                    <a:cubicBezTo>
                      <a:pt x="785" y="666"/>
                      <a:pt x="785" y="666"/>
                      <a:pt x="785" y="666"/>
                    </a:cubicBezTo>
                    <a:cubicBezTo>
                      <a:pt x="784" y="664"/>
                      <a:pt x="784" y="662"/>
                      <a:pt x="783" y="661"/>
                    </a:cubicBezTo>
                    <a:cubicBezTo>
                      <a:pt x="781" y="659"/>
                      <a:pt x="781" y="657"/>
                      <a:pt x="781" y="655"/>
                    </a:cubicBezTo>
                    <a:cubicBezTo>
                      <a:pt x="781" y="655"/>
                      <a:pt x="781" y="655"/>
                      <a:pt x="781" y="654"/>
                    </a:cubicBezTo>
                    <a:cubicBezTo>
                      <a:pt x="781" y="653"/>
                      <a:pt x="781" y="652"/>
                      <a:pt x="782" y="651"/>
                    </a:cubicBezTo>
                    <a:cubicBezTo>
                      <a:pt x="782" y="649"/>
                      <a:pt x="783" y="648"/>
                      <a:pt x="783" y="646"/>
                    </a:cubicBezTo>
                    <a:cubicBezTo>
                      <a:pt x="783" y="646"/>
                      <a:pt x="784" y="645"/>
                      <a:pt x="784" y="645"/>
                    </a:cubicBezTo>
                    <a:cubicBezTo>
                      <a:pt x="784" y="643"/>
                      <a:pt x="784" y="642"/>
                      <a:pt x="786" y="641"/>
                    </a:cubicBezTo>
                    <a:cubicBezTo>
                      <a:pt x="787" y="641"/>
                      <a:pt x="787" y="641"/>
                      <a:pt x="787" y="641"/>
                    </a:cubicBezTo>
                    <a:cubicBezTo>
                      <a:pt x="787" y="641"/>
                      <a:pt x="786" y="640"/>
                      <a:pt x="786" y="640"/>
                    </a:cubicBezTo>
                    <a:cubicBezTo>
                      <a:pt x="786" y="640"/>
                      <a:pt x="786" y="640"/>
                      <a:pt x="786" y="640"/>
                    </a:cubicBezTo>
                    <a:cubicBezTo>
                      <a:pt x="787" y="640"/>
                      <a:pt x="787" y="640"/>
                      <a:pt x="787" y="640"/>
                    </a:cubicBezTo>
                    <a:cubicBezTo>
                      <a:pt x="788" y="641"/>
                      <a:pt x="790" y="641"/>
                      <a:pt x="791" y="642"/>
                    </a:cubicBezTo>
                    <a:cubicBezTo>
                      <a:pt x="792" y="642"/>
                      <a:pt x="792" y="643"/>
                      <a:pt x="793" y="643"/>
                    </a:cubicBezTo>
                    <a:cubicBezTo>
                      <a:pt x="793" y="643"/>
                      <a:pt x="793" y="643"/>
                      <a:pt x="793" y="643"/>
                    </a:cubicBezTo>
                    <a:cubicBezTo>
                      <a:pt x="793" y="641"/>
                      <a:pt x="792" y="640"/>
                      <a:pt x="792" y="639"/>
                    </a:cubicBezTo>
                    <a:cubicBezTo>
                      <a:pt x="792" y="637"/>
                      <a:pt x="791" y="635"/>
                      <a:pt x="791" y="634"/>
                    </a:cubicBezTo>
                    <a:cubicBezTo>
                      <a:pt x="789" y="630"/>
                      <a:pt x="789" y="626"/>
                      <a:pt x="788" y="622"/>
                    </a:cubicBezTo>
                    <a:cubicBezTo>
                      <a:pt x="788" y="622"/>
                      <a:pt x="788" y="622"/>
                      <a:pt x="788" y="621"/>
                    </a:cubicBezTo>
                    <a:cubicBezTo>
                      <a:pt x="788" y="621"/>
                      <a:pt x="788" y="620"/>
                      <a:pt x="788" y="620"/>
                    </a:cubicBezTo>
                    <a:cubicBezTo>
                      <a:pt x="788" y="619"/>
                      <a:pt x="787" y="618"/>
                      <a:pt x="786" y="617"/>
                    </a:cubicBezTo>
                    <a:cubicBezTo>
                      <a:pt x="786" y="617"/>
                      <a:pt x="786" y="617"/>
                      <a:pt x="786" y="617"/>
                    </a:cubicBezTo>
                    <a:cubicBezTo>
                      <a:pt x="786" y="617"/>
                      <a:pt x="786" y="617"/>
                      <a:pt x="786" y="617"/>
                    </a:cubicBezTo>
                    <a:cubicBezTo>
                      <a:pt x="786" y="617"/>
                      <a:pt x="786" y="616"/>
                      <a:pt x="786" y="616"/>
                    </a:cubicBezTo>
                    <a:cubicBezTo>
                      <a:pt x="786" y="614"/>
                      <a:pt x="785" y="613"/>
                      <a:pt x="785" y="612"/>
                    </a:cubicBezTo>
                    <a:cubicBezTo>
                      <a:pt x="785" y="612"/>
                      <a:pt x="785" y="612"/>
                      <a:pt x="785" y="611"/>
                    </a:cubicBezTo>
                    <a:cubicBezTo>
                      <a:pt x="785" y="611"/>
                      <a:pt x="785" y="610"/>
                      <a:pt x="785" y="610"/>
                    </a:cubicBezTo>
                    <a:cubicBezTo>
                      <a:pt x="785" y="609"/>
                      <a:pt x="785" y="609"/>
                      <a:pt x="785" y="608"/>
                    </a:cubicBezTo>
                    <a:cubicBezTo>
                      <a:pt x="786" y="607"/>
                      <a:pt x="786" y="606"/>
                      <a:pt x="786" y="605"/>
                    </a:cubicBezTo>
                    <a:cubicBezTo>
                      <a:pt x="786" y="604"/>
                      <a:pt x="786" y="603"/>
                      <a:pt x="785" y="602"/>
                    </a:cubicBezTo>
                    <a:cubicBezTo>
                      <a:pt x="785" y="601"/>
                      <a:pt x="784" y="600"/>
                      <a:pt x="784" y="598"/>
                    </a:cubicBezTo>
                    <a:cubicBezTo>
                      <a:pt x="784" y="598"/>
                      <a:pt x="784" y="598"/>
                      <a:pt x="784" y="598"/>
                    </a:cubicBezTo>
                    <a:cubicBezTo>
                      <a:pt x="785" y="597"/>
                      <a:pt x="785" y="597"/>
                      <a:pt x="785" y="596"/>
                    </a:cubicBezTo>
                    <a:cubicBezTo>
                      <a:pt x="785" y="596"/>
                      <a:pt x="785" y="596"/>
                      <a:pt x="785" y="595"/>
                    </a:cubicBezTo>
                    <a:cubicBezTo>
                      <a:pt x="784" y="594"/>
                      <a:pt x="783" y="592"/>
                      <a:pt x="783" y="591"/>
                    </a:cubicBezTo>
                    <a:cubicBezTo>
                      <a:pt x="783" y="590"/>
                      <a:pt x="784" y="589"/>
                      <a:pt x="784" y="589"/>
                    </a:cubicBezTo>
                    <a:cubicBezTo>
                      <a:pt x="784" y="589"/>
                      <a:pt x="784" y="589"/>
                      <a:pt x="784" y="588"/>
                    </a:cubicBezTo>
                    <a:cubicBezTo>
                      <a:pt x="784" y="588"/>
                      <a:pt x="784" y="588"/>
                      <a:pt x="783" y="587"/>
                    </a:cubicBezTo>
                    <a:cubicBezTo>
                      <a:pt x="783" y="587"/>
                      <a:pt x="783" y="586"/>
                      <a:pt x="782" y="585"/>
                    </a:cubicBezTo>
                    <a:cubicBezTo>
                      <a:pt x="782" y="586"/>
                      <a:pt x="781" y="586"/>
                      <a:pt x="781" y="586"/>
                    </a:cubicBezTo>
                    <a:cubicBezTo>
                      <a:pt x="780" y="587"/>
                      <a:pt x="780" y="587"/>
                      <a:pt x="780" y="587"/>
                    </a:cubicBezTo>
                    <a:cubicBezTo>
                      <a:pt x="780" y="588"/>
                      <a:pt x="780" y="588"/>
                      <a:pt x="780" y="589"/>
                    </a:cubicBezTo>
                    <a:cubicBezTo>
                      <a:pt x="781" y="589"/>
                      <a:pt x="781" y="589"/>
                      <a:pt x="781" y="590"/>
                    </a:cubicBezTo>
                    <a:cubicBezTo>
                      <a:pt x="782" y="590"/>
                      <a:pt x="782" y="591"/>
                      <a:pt x="782" y="592"/>
                    </a:cubicBezTo>
                    <a:cubicBezTo>
                      <a:pt x="782" y="593"/>
                      <a:pt x="782" y="594"/>
                      <a:pt x="781" y="594"/>
                    </a:cubicBezTo>
                    <a:cubicBezTo>
                      <a:pt x="781" y="594"/>
                      <a:pt x="781" y="594"/>
                      <a:pt x="781" y="594"/>
                    </a:cubicBezTo>
                    <a:cubicBezTo>
                      <a:pt x="781" y="595"/>
                      <a:pt x="781" y="595"/>
                      <a:pt x="782" y="595"/>
                    </a:cubicBezTo>
                    <a:cubicBezTo>
                      <a:pt x="781" y="595"/>
                      <a:pt x="781" y="595"/>
                      <a:pt x="781" y="595"/>
                    </a:cubicBezTo>
                    <a:cubicBezTo>
                      <a:pt x="781" y="596"/>
                      <a:pt x="781" y="596"/>
                      <a:pt x="780" y="597"/>
                    </a:cubicBezTo>
                    <a:cubicBezTo>
                      <a:pt x="780" y="597"/>
                      <a:pt x="779" y="597"/>
                      <a:pt x="779" y="596"/>
                    </a:cubicBezTo>
                    <a:cubicBezTo>
                      <a:pt x="779" y="595"/>
                      <a:pt x="778" y="595"/>
                      <a:pt x="777" y="596"/>
                    </a:cubicBezTo>
                    <a:cubicBezTo>
                      <a:pt x="776" y="596"/>
                      <a:pt x="776" y="597"/>
                      <a:pt x="776" y="598"/>
                    </a:cubicBezTo>
                    <a:cubicBezTo>
                      <a:pt x="776" y="598"/>
                      <a:pt x="776" y="598"/>
                      <a:pt x="776" y="599"/>
                    </a:cubicBezTo>
                    <a:cubicBezTo>
                      <a:pt x="776" y="600"/>
                      <a:pt x="776" y="600"/>
                      <a:pt x="776" y="601"/>
                    </a:cubicBezTo>
                    <a:cubicBezTo>
                      <a:pt x="776" y="602"/>
                      <a:pt x="776" y="603"/>
                      <a:pt x="776" y="603"/>
                    </a:cubicBezTo>
                    <a:cubicBezTo>
                      <a:pt x="776" y="605"/>
                      <a:pt x="775" y="607"/>
                      <a:pt x="775" y="608"/>
                    </a:cubicBezTo>
                    <a:close/>
                    <a:moveTo>
                      <a:pt x="795" y="646"/>
                    </a:moveTo>
                    <a:cubicBezTo>
                      <a:pt x="795" y="646"/>
                      <a:pt x="795" y="646"/>
                      <a:pt x="795" y="646"/>
                    </a:cubicBezTo>
                    <a:cubicBezTo>
                      <a:pt x="795" y="646"/>
                      <a:pt x="795" y="646"/>
                      <a:pt x="795" y="646"/>
                    </a:cubicBezTo>
                    <a:cubicBezTo>
                      <a:pt x="795" y="646"/>
                      <a:pt x="795" y="646"/>
                      <a:pt x="795" y="646"/>
                    </a:cubicBezTo>
                    <a:cubicBezTo>
                      <a:pt x="795" y="646"/>
                      <a:pt x="795" y="646"/>
                      <a:pt x="795" y="646"/>
                    </a:cubicBezTo>
                    <a:cubicBezTo>
                      <a:pt x="795" y="645"/>
                      <a:pt x="795" y="645"/>
                      <a:pt x="795" y="645"/>
                    </a:cubicBezTo>
                    <a:cubicBezTo>
                      <a:pt x="795" y="645"/>
                      <a:pt x="795" y="645"/>
                      <a:pt x="795" y="645"/>
                    </a:cubicBezTo>
                    <a:cubicBezTo>
                      <a:pt x="795" y="645"/>
                      <a:pt x="795" y="645"/>
                      <a:pt x="795" y="645"/>
                    </a:cubicBezTo>
                    <a:cubicBezTo>
                      <a:pt x="795" y="645"/>
                      <a:pt x="795" y="645"/>
                      <a:pt x="795" y="645"/>
                    </a:cubicBezTo>
                    <a:cubicBezTo>
                      <a:pt x="794" y="645"/>
                      <a:pt x="794" y="645"/>
                      <a:pt x="794" y="645"/>
                    </a:cubicBezTo>
                    <a:cubicBezTo>
                      <a:pt x="794" y="645"/>
                      <a:pt x="794" y="645"/>
                      <a:pt x="794" y="645"/>
                    </a:cubicBezTo>
                    <a:cubicBezTo>
                      <a:pt x="794" y="645"/>
                      <a:pt x="795" y="646"/>
                      <a:pt x="795" y="646"/>
                    </a:cubicBezTo>
                    <a:cubicBezTo>
                      <a:pt x="795" y="646"/>
                      <a:pt x="795" y="646"/>
                      <a:pt x="795" y="646"/>
                    </a:cubicBezTo>
                    <a:close/>
                    <a:moveTo>
                      <a:pt x="751" y="577"/>
                    </a:moveTo>
                    <a:cubicBezTo>
                      <a:pt x="750" y="577"/>
                      <a:pt x="749" y="576"/>
                      <a:pt x="749" y="576"/>
                    </a:cubicBezTo>
                    <a:cubicBezTo>
                      <a:pt x="748" y="576"/>
                      <a:pt x="747" y="576"/>
                      <a:pt x="747" y="577"/>
                    </a:cubicBezTo>
                    <a:cubicBezTo>
                      <a:pt x="746" y="578"/>
                      <a:pt x="745" y="579"/>
                      <a:pt x="745" y="580"/>
                    </a:cubicBezTo>
                    <a:cubicBezTo>
                      <a:pt x="745" y="580"/>
                      <a:pt x="745" y="580"/>
                      <a:pt x="745" y="581"/>
                    </a:cubicBezTo>
                    <a:cubicBezTo>
                      <a:pt x="745" y="581"/>
                      <a:pt x="745" y="581"/>
                      <a:pt x="745" y="581"/>
                    </a:cubicBezTo>
                    <a:cubicBezTo>
                      <a:pt x="745" y="581"/>
                      <a:pt x="745" y="581"/>
                      <a:pt x="745" y="581"/>
                    </a:cubicBezTo>
                    <a:cubicBezTo>
                      <a:pt x="746" y="581"/>
                      <a:pt x="746" y="580"/>
                      <a:pt x="747" y="580"/>
                    </a:cubicBezTo>
                    <a:cubicBezTo>
                      <a:pt x="747" y="581"/>
                      <a:pt x="747" y="581"/>
                      <a:pt x="747" y="581"/>
                    </a:cubicBezTo>
                    <a:cubicBezTo>
                      <a:pt x="747" y="581"/>
                      <a:pt x="747" y="581"/>
                      <a:pt x="748" y="582"/>
                    </a:cubicBezTo>
                    <a:cubicBezTo>
                      <a:pt x="748" y="582"/>
                      <a:pt x="748" y="582"/>
                      <a:pt x="749" y="581"/>
                    </a:cubicBezTo>
                    <a:cubicBezTo>
                      <a:pt x="750" y="581"/>
                      <a:pt x="750" y="579"/>
                      <a:pt x="752" y="578"/>
                    </a:cubicBezTo>
                    <a:cubicBezTo>
                      <a:pt x="752" y="578"/>
                      <a:pt x="752" y="578"/>
                      <a:pt x="752" y="578"/>
                    </a:cubicBezTo>
                    <a:cubicBezTo>
                      <a:pt x="752" y="578"/>
                      <a:pt x="752" y="578"/>
                      <a:pt x="751" y="578"/>
                    </a:cubicBezTo>
                    <a:cubicBezTo>
                      <a:pt x="751" y="578"/>
                      <a:pt x="751" y="578"/>
                      <a:pt x="751" y="578"/>
                    </a:cubicBezTo>
                    <a:cubicBezTo>
                      <a:pt x="751" y="577"/>
                      <a:pt x="751" y="577"/>
                      <a:pt x="751" y="577"/>
                    </a:cubicBezTo>
                    <a:close/>
                    <a:moveTo>
                      <a:pt x="744" y="577"/>
                    </a:moveTo>
                    <a:cubicBezTo>
                      <a:pt x="743" y="577"/>
                      <a:pt x="742" y="578"/>
                      <a:pt x="741" y="579"/>
                    </a:cubicBezTo>
                    <a:cubicBezTo>
                      <a:pt x="741" y="579"/>
                      <a:pt x="741" y="579"/>
                      <a:pt x="742" y="579"/>
                    </a:cubicBezTo>
                    <a:cubicBezTo>
                      <a:pt x="742" y="579"/>
                      <a:pt x="742" y="579"/>
                      <a:pt x="743" y="579"/>
                    </a:cubicBezTo>
                    <a:cubicBezTo>
                      <a:pt x="743" y="579"/>
                      <a:pt x="743" y="579"/>
                      <a:pt x="743" y="579"/>
                    </a:cubicBezTo>
                    <a:cubicBezTo>
                      <a:pt x="743" y="579"/>
                      <a:pt x="743" y="579"/>
                      <a:pt x="743" y="579"/>
                    </a:cubicBezTo>
                    <a:cubicBezTo>
                      <a:pt x="743" y="579"/>
                      <a:pt x="743" y="579"/>
                      <a:pt x="743" y="579"/>
                    </a:cubicBezTo>
                    <a:cubicBezTo>
                      <a:pt x="743" y="579"/>
                      <a:pt x="743" y="579"/>
                      <a:pt x="743" y="579"/>
                    </a:cubicBezTo>
                    <a:cubicBezTo>
                      <a:pt x="744" y="579"/>
                      <a:pt x="744" y="578"/>
                      <a:pt x="744" y="578"/>
                    </a:cubicBezTo>
                    <a:cubicBezTo>
                      <a:pt x="744" y="578"/>
                      <a:pt x="744" y="578"/>
                      <a:pt x="744" y="577"/>
                    </a:cubicBezTo>
                    <a:cubicBezTo>
                      <a:pt x="745" y="577"/>
                      <a:pt x="744" y="577"/>
                      <a:pt x="744" y="577"/>
                    </a:cubicBezTo>
                    <a:cubicBezTo>
                      <a:pt x="744" y="577"/>
                      <a:pt x="744" y="577"/>
                      <a:pt x="744" y="57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44" name="Freeform 840">
                <a:extLst>
                  <a:ext uri="{FF2B5EF4-FFF2-40B4-BE49-F238E27FC236}">
                    <a16:creationId xmlns:a16="http://schemas.microsoft.com/office/drawing/2014/main" id="{C944FBA5-FFA5-C803-AF72-8FEE83199830}"/>
                  </a:ext>
                </a:extLst>
              </p:cNvPr>
              <p:cNvSpPr>
                <a:spLocks noEditPoints="1"/>
              </p:cNvSpPr>
              <p:nvPr/>
            </p:nvSpPr>
            <p:spPr bwMode="auto">
              <a:xfrm>
                <a:off x="8667750" y="4279900"/>
                <a:ext cx="295275" cy="495300"/>
              </a:xfrm>
              <a:custGeom>
                <a:avLst/>
                <a:gdLst>
                  <a:gd name="T0" fmla="*/ 25 w 71"/>
                  <a:gd name="T1" fmla="*/ 115 h 119"/>
                  <a:gd name="T2" fmla="*/ 23 w 71"/>
                  <a:gd name="T3" fmla="*/ 115 h 119"/>
                  <a:gd name="T4" fmla="*/ 22 w 71"/>
                  <a:gd name="T5" fmla="*/ 116 h 119"/>
                  <a:gd name="T6" fmla="*/ 23 w 71"/>
                  <a:gd name="T7" fmla="*/ 115 h 119"/>
                  <a:gd name="T8" fmla="*/ 25 w 71"/>
                  <a:gd name="T9" fmla="*/ 115 h 119"/>
                  <a:gd name="T10" fmla="*/ 25 w 71"/>
                  <a:gd name="T11" fmla="*/ 115 h 119"/>
                  <a:gd name="T12" fmla="*/ 25 w 71"/>
                  <a:gd name="T13" fmla="*/ 114 h 119"/>
                  <a:gd name="T14" fmla="*/ 26 w 71"/>
                  <a:gd name="T15" fmla="*/ 115 h 119"/>
                  <a:gd name="T16" fmla="*/ 20 w 71"/>
                  <a:gd name="T17" fmla="*/ 119 h 119"/>
                  <a:gd name="T18" fmla="*/ 23 w 71"/>
                  <a:gd name="T19" fmla="*/ 115 h 119"/>
                  <a:gd name="T20" fmla="*/ 22 w 71"/>
                  <a:gd name="T21" fmla="*/ 117 h 119"/>
                  <a:gd name="T22" fmla="*/ 23 w 71"/>
                  <a:gd name="T23" fmla="*/ 117 h 119"/>
                  <a:gd name="T24" fmla="*/ 26 w 71"/>
                  <a:gd name="T25" fmla="*/ 113 h 119"/>
                  <a:gd name="T26" fmla="*/ 28 w 71"/>
                  <a:gd name="T27" fmla="*/ 115 h 119"/>
                  <a:gd name="T28" fmla="*/ 25 w 71"/>
                  <a:gd name="T29" fmla="*/ 114 h 119"/>
                  <a:gd name="T30" fmla="*/ 25 w 71"/>
                  <a:gd name="T31" fmla="*/ 116 h 119"/>
                  <a:gd name="T32" fmla="*/ 31 w 71"/>
                  <a:gd name="T33" fmla="*/ 111 h 119"/>
                  <a:gd name="T34" fmla="*/ 36 w 71"/>
                  <a:gd name="T35" fmla="*/ 107 h 119"/>
                  <a:gd name="T36" fmla="*/ 55 w 71"/>
                  <a:gd name="T37" fmla="*/ 68 h 119"/>
                  <a:gd name="T38" fmla="*/ 49 w 71"/>
                  <a:gd name="T39" fmla="*/ 84 h 119"/>
                  <a:gd name="T40" fmla="*/ 35 w 71"/>
                  <a:gd name="T41" fmla="*/ 58 h 119"/>
                  <a:gd name="T42" fmla="*/ 36 w 71"/>
                  <a:gd name="T43" fmla="*/ 59 h 119"/>
                  <a:gd name="T44" fmla="*/ 35 w 71"/>
                  <a:gd name="T45" fmla="*/ 62 h 119"/>
                  <a:gd name="T46" fmla="*/ 36 w 71"/>
                  <a:gd name="T47" fmla="*/ 62 h 119"/>
                  <a:gd name="T48" fmla="*/ 37 w 71"/>
                  <a:gd name="T49" fmla="*/ 59 h 119"/>
                  <a:gd name="T50" fmla="*/ 37 w 71"/>
                  <a:gd name="T51" fmla="*/ 59 h 119"/>
                  <a:gd name="T52" fmla="*/ 39 w 71"/>
                  <a:gd name="T53" fmla="*/ 52 h 119"/>
                  <a:gd name="T54" fmla="*/ 25 w 71"/>
                  <a:gd name="T55" fmla="*/ 51 h 119"/>
                  <a:gd name="T56" fmla="*/ 18 w 71"/>
                  <a:gd name="T57" fmla="*/ 36 h 119"/>
                  <a:gd name="T58" fmla="*/ 22 w 71"/>
                  <a:gd name="T59" fmla="*/ 20 h 119"/>
                  <a:gd name="T60" fmla="*/ 36 w 71"/>
                  <a:gd name="T61" fmla="*/ 25 h 119"/>
                  <a:gd name="T62" fmla="*/ 33 w 71"/>
                  <a:gd name="T63" fmla="*/ 47 h 119"/>
                  <a:gd name="T64" fmla="*/ 48 w 71"/>
                  <a:gd name="T65" fmla="*/ 50 h 119"/>
                  <a:gd name="T66" fmla="*/ 36 w 71"/>
                  <a:gd name="T67" fmla="*/ 48 h 119"/>
                  <a:gd name="T68" fmla="*/ 18 w 71"/>
                  <a:gd name="T69" fmla="*/ 72 h 119"/>
                  <a:gd name="T70" fmla="*/ 7 w 71"/>
                  <a:gd name="T71" fmla="*/ 86 h 119"/>
                  <a:gd name="T72" fmla="*/ 23 w 71"/>
                  <a:gd name="T73" fmla="*/ 66 h 119"/>
                  <a:gd name="T74" fmla="*/ 22 w 71"/>
                  <a:gd name="T75" fmla="*/ 66 h 119"/>
                  <a:gd name="T76" fmla="*/ 1 w 71"/>
                  <a:gd name="T77" fmla="*/ 96 h 119"/>
                  <a:gd name="T78" fmla="*/ 29 w 71"/>
                  <a:gd name="T79" fmla="*/ 62 h 119"/>
                  <a:gd name="T80" fmla="*/ 57 w 71"/>
                  <a:gd name="T81" fmla="*/ 66 h 119"/>
                  <a:gd name="T82" fmla="*/ 62 w 71"/>
                  <a:gd name="T83" fmla="*/ 66 h 119"/>
                  <a:gd name="T84" fmla="*/ 46 w 71"/>
                  <a:gd name="T85" fmla="*/ 77 h 119"/>
                  <a:gd name="T86" fmla="*/ 47 w 71"/>
                  <a:gd name="T87" fmla="*/ 58 h 119"/>
                  <a:gd name="T88" fmla="*/ 43 w 71"/>
                  <a:gd name="T89" fmla="*/ 56 h 119"/>
                  <a:gd name="T90" fmla="*/ 64 w 71"/>
                  <a:gd name="T91" fmla="*/ 70 h 119"/>
                  <a:gd name="T92" fmla="*/ 68 w 71"/>
                  <a:gd name="T93" fmla="*/ 102 h 119"/>
                  <a:gd name="T94" fmla="*/ 60 w 71"/>
                  <a:gd name="T95" fmla="*/ 108 h 119"/>
                  <a:gd name="T96" fmla="*/ 45 w 71"/>
                  <a:gd name="T97" fmla="*/ 95 h 119"/>
                  <a:gd name="T98" fmla="*/ 38 w 71"/>
                  <a:gd name="T99" fmla="*/ 96 h 119"/>
                  <a:gd name="T100" fmla="*/ 51 w 71"/>
                  <a:gd name="T101" fmla="*/ 92 h 119"/>
                  <a:gd name="T102" fmla="*/ 64 w 71"/>
                  <a:gd name="T103" fmla="*/ 80 h 119"/>
                  <a:gd name="T104" fmla="*/ 65 w 71"/>
                  <a:gd name="T105" fmla="*/ 98 h 119"/>
                  <a:gd name="T106" fmla="*/ 47 w 71"/>
                  <a:gd name="T107" fmla="*/ 77 h 119"/>
                  <a:gd name="T108" fmla="*/ 52 w 71"/>
                  <a:gd name="T109" fmla="*/ 50 h 119"/>
                  <a:gd name="T110" fmla="*/ 32 w 71"/>
                  <a:gd name="T111" fmla="*/ 13 h 119"/>
                  <a:gd name="T112" fmla="*/ 55 w 71"/>
                  <a:gd name="T113" fmla="*/ 77 h 119"/>
                  <a:gd name="T114" fmla="*/ 33 w 71"/>
                  <a:gd name="T115" fmla="*/ 1 h 119"/>
                  <a:gd name="T116" fmla="*/ 33 w 71"/>
                  <a:gd name="T117" fmla="*/ 6 h 119"/>
                  <a:gd name="T118" fmla="*/ 35 w 71"/>
                  <a:gd name="T119" fmla="*/ 4 h 119"/>
                  <a:gd name="T120" fmla="*/ 34 w 71"/>
                  <a:gd name="T121" fmla="*/ 1 h 119"/>
                  <a:gd name="T122" fmla="*/ 36 w 71"/>
                  <a:gd name="T123" fmla="*/ 65 h 119"/>
                  <a:gd name="T124" fmla="*/ 32 w 71"/>
                  <a:gd name="T125" fmla="*/ 6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119">
                    <a:moveTo>
                      <a:pt x="39" y="101"/>
                    </a:moveTo>
                    <a:cubicBezTo>
                      <a:pt x="39" y="101"/>
                      <a:pt x="39" y="101"/>
                      <a:pt x="40" y="101"/>
                    </a:cubicBezTo>
                    <a:cubicBezTo>
                      <a:pt x="40" y="101"/>
                      <a:pt x="40" y="101"/>
                      <a:pt x="40" y="101"/>
                    </a:cubicBezTo>
                    <a:cubicBezTo>
                      <a:pt x="40" y="101"/>
                      <a:pt x="40" y="101"/>
                      <a:pt x="40" y="101"/>
                    </a:cubicBezTo>
                    <a:cubicBezTo>
                      <a:pt x="39" y="101"/>
                      <a:pt x="39" y="101"/>
                      <a:pt x="39" y="101"/>
                    </a:cubicBezTo>
                    <a:cubicBezTo>
                      <a:pt x="39" y="101"/>
                      <a:pt x="39" y="101"/>
                      <a:pt x="39" y="101"/>
                    </a:cubicBezTo>
                    <a:close/>
                    <a:moveTo>
                      <a:pt x="25" y="113"/>
                    </a:move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4" y="115"/>
                      <a:pt x="24" y="115"/>
                    </a:cubicBezTo>
                    <a:cubicBezTo>
                      <a:pt x="25"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6"/>
                      <a:pt x="23" y="116"/>
                    </a:cubicBezTo>
                    <a:cubicBezTo>
                      <a:pt x="23" y="116"/>
                      <a:pt x="23" y="115"/>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2" y="116"/>
                      <a:pt x="22" y="116"/>
                      <a:pt x="22" y="116"/>
                    </a:cubicBezTo>
                    <a:cubicBezTo>
                      <a:pt x="22" y="116"/>
                      <a:pt x="22" y="116"/>
                      <a:pt x="22" y="116"/>
                    </a:cubicBezTo>
                    <a:cubicBezTo>
                      <a:pt x="22" y="116"/>
                      <a:pt x="22" y="116"/>
                      <a:pt x="22" y="116"/>
                    </a:cubicBezTo>
                    <a:cubicBezTo>
                      <a:pt x="22" y="116"/>
                      <a:pt x="23" y="116"/>
                      <a:pt x="23" y="116"/>
                    </a:cubicBezTo>
                    <a:cubicBezTo>
                      <a:pt x="23" y="116"/>
                      <a:pt x="23" y="116"/>
                      <a:pt x="23"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5"/>
                      <a:pt x="22" y="115"/>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5" y="114"/>
                      <a:pt x="25" y="114"/>
                    </a:cubicBezTo>
                    <a:cubicBezTo>
                      <a:pt x="25" y="114"/>
                      <a:pt x="25" y="114"/>
                      <a:pt x="25" y="114"/>
                    </a:cubicBezTo>
                    <a:cubicBezTo>
                      <a:pt x="24"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lose/>
                    <a:moveTo>
                      <a:pt x="22" y="116"/>
                    </a:moveTo>
                    <a:cubicBezTo>
                      <a:pt x="22" y="116"/>
                      <a:pt x="22" y="116"/>
                      <a:pt x="22" y="116"/>
                    </a:cubicBezTo>
                    <a:cubicBezTo>
                      <a:pt x="22" y="116"/>
                      <a:pt x="22" y="116"/>
                      <a:pt x="22" y="116"/>
                    </a:cubicBezTo>
                    <a:close/>
                    <a:moveTo>
                      <a:pt x="23" y="116"/>
                    </a:moveTo>
                    <a:cubicBezTo>
                      <a:pt x="23" y="116"/>
                      <a:pt x="23" y="116"/>
                      <a:pt x="23" y="116"/>
                    </a:cubicBezTo>
                    <a:cubicBezTo>
                      <a:pt x="23" y="116"/>
                      <a:pt x="23" y="116"/>
                      <a:pt x="23" y="116"/>
                    </a:cubicBezTo>
                    <a:close/>
                    <a:moveTo>
                      <a:pt x="25" y="115"/>
                    </a:moveTo>
                    <a:cubicBezTo>
                      <a:pt x="25" y="115"/>
                      <a:pt x="25" y="115"/>
                      <a:pt x="25" y="115"/>
                    </a:cubicBezTo>
                    <a:cubicBezTo>
                      <a:pt x="25" y="115"/>
                      <a:pt x="25" y="115"/>
                      <a:pt x="25" y="115"/>
                    </a:cubicBezTo>
                    <a:close/>
                    <a:moveTo>
                      <a:pt x="24" y="116"/>
                    </a:move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6"/>
                    </a:moveTo>
                    <a:cubicBezTo>
                      <a:pt x="25" y="116"/>
                      <a:pt x="25" y="116"/>
                      <a:pt x="25" y="116"/>
                    </a:cubicBezTo>
                    <a:cubicBezTo>
                      <a:pt x="25" y="116"/>
                      <a:pt x="25" y="116"/>
                      <a:pt x="25" y="116"/>
                    </a:cubicBezTo>
                    <a:cubicBezTo>
                      <a:pt x="25" y="116"/>
                      <a:pt x="25" y="116"/>
                      <a:pt x="25" y="116"/>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lose/>
                    <a:moveTo>
                      <a:pt x="25" y="116"/>
                    </a:move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6" y="114"/>
                    </a:moveTo>
                    <a:cubicBezTo>
                      <a:pt x="26" y="114"/>
                      <a:pt x="26" y="114"/>
                      <a:pt x="25" y="114"/>
                    </a:cubicBezTo>
                    <a:cubicBezTo>
                      <a:pt x="25" y="114"/>
                      <a:pt x="25" y="114"/>
                      <a:pt x="25" y="114"/>
                    </a:cubicBezTo>
                    <a:cubicBezTo>
                      <a:pt x="25" y="114"/>
                      <a:pt x="25" y="114"/>
                      <a:pt x="26" y="114"/>
                    </a:cubicBezTo>
                    <a:cubicBezTo>
                      <a:pt x="26" y="114"/>
                      <a:pt x="26" y="114"/>
                      <a:pt x="26" y="114"/>
                    </a:cubicBezTo>
                    <a:close/>
                    <a:moveTo>
                      <a:pt x="26" y="115"/>
                    </a:moveTo>
                    <a:cubicBezTo>
                      <a:pt x="26" y="115"/>
                      <a:pt x="26" y="115"/>
                      <a:pt x="26" y="115"/>
                    </a:cubicBezTo>
                    <a:cubicBezTo>
                      <a:pt x="26" y="115"/>
                      <a:pt x="26" y="115"/>
                      <a:pt x="26" y="115"/>
                    </a:cubicBezTo>
                    <a:cubicBezTo>
                      <a:pt x="26" y="115"/>
                      <a:pt x="26" y="115"/>
                      <a:pt x="26" y="115"/>
                    </a:cubicBezTo>
                    <a:cubicBezTo>
                      <a:pt x="26" y="115"/>
                      <a:pt x="26" y="115"/>
                      <a:pt x="26" y="115"/>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6" y="115"/>
                    </a:moveTo>
                    <a:cubicBezTo>
                      <a:pt x="26" y="114"/>
                      <a:pt x="26" y="114"/>
                      <a:pt x="26" y="114"/>
                    </a:cubicBezTo>
                    <a:cubicBezTo>
                      <a:pt x="26" y="114"/>
                      <a:pt x="26" y="114"/>
                      <a:pt x="26" y="114"/>
                    </a:cubicBezTo>
                    <a:cubicBezTo>
                      <a:pt x="26" y="114"/>
                      <a:pt x="25" y="114"/>
                      <a:pt x="25" y="115"/>
                    </a:cubicBezTo>
                    <a:cubicBezTo>
                      <a:pt x="25" y="115"/>
                      <a:pt x="25" y="115"/>
                      <a:pt x="25"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lose/>
                    <a:moveTo>
                      <a:pt x="25" y="114"/>
                    </a:moveTo>
                    <a:cubicBezTo>
                      <a:pt x="25" y="114"/>
                      <a:pt x="25" y="114"/>
                      <a:pt x="25" y="114"/>
                    </a:cubicBezTo>
                    <a:cubicBezTo>
                      <a:pt x="25" y="114"/>
                      <a:pt x="25" y="114"/>
                      <a:pt x="25" y="114"/>
                    </a:cubicBezTo>
                    <a:close/>
                    <a:moveTo>
                      <a:pt x="25" y="113"/>
                    </a:move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lose/>
                    <a:moveTo>
                      <a:pt x="26" y="114"/>
                    </a:moveTo>
                    <a:cubicBezTo>
                      <a:pt x="26" y="114"/>
                      <a:pt x="26" y="114"/>
                      <a:pt x="26" y="114"/>
                    </a:cubicBezTo>
                    <a:cubicBezTo>
                      <a:pt x="26" y="114"/>
                      <a:pt x="26" y="114"/>
                      <a:pt x="26" y="114"/>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4"/>
                    </a:cubicBezTo>
                    <a:cubicBezTo>
                      <a:pt x="25" y="114"/>
                      <a:pt x="25" y="114"/>
                      <a:pt x="25" y="114"/>
                    </a:cubicBezTo>
                    <a:cubicBezTo>
                      <a:pt x="25" y="114"/>
                      <a:pt x="25" y="114"/>
                      <a:pt x="25" y="114"/>
                    </a:cubicBezTo>
                    <a:cubicBezTo>
                      <a:pt x="25" y="114"/>
                      <a:pt x="25" y="114"/>
                      <a:pt x="25" y="114"/>
                    </a:cubicBezTo>
                    <a:cubicBezTo>
                      <a:pt x="25" y="114"/>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lose/>
                    <a:moveTo>
                      <a:pt x="26" y="115"/>
                    </a:moveTo>
                    <a:cubicBezTo>
                      <a:pt x="26" y="115"/>
                      <a:pt x="26" y="115"/>
                      <a:pt x="26" y="115"/>
                    </a:cubicBezTo>
                    <a:cubicBezTo>
                      <a:pt x="26" y="115"/>
                      <a:pt x="26" y="115"/>
                      <a:pt x="26" y="115"/>
                    </a:cubicBezTo>
                    <a:cubicBezTo>
                      <a:pt x="26" y="115"/>
                      <a:pt x="26" y="115"/>
                      <a:pt x="26" y="115"/>
                    </a:cubicBezTo>
                    <a:cubicBezTo>
                      <a:pt x="26" y="115"/>
                      <a:pt x="26" y="115"/>
                      <a:pt x="26" y="114"/>
                    </a:cubicBezTo>
                    <a:cubicBezTo>
                      <a:pt x="26" y="115"/>
                      <a:pt x="26" y="115"/>
                      <a:pt x="26" y="115"/>
                    </a:cubicBezTo>
                    <a:close/>
                    <a:moveTo>
                      <a:pt x="26" y="115"/>
                    </a:moveTo>
                    <a:cubicBezTo>
                      <a:pt x="26" y="115"/>
                      <a:pt x="26" y="115"/>
                      <a:pt x="26" y="115"/>
                    </a:cubicBezTo>
                    <a:cubicBezTo>
                      <a:pt x="26" y="115"/>
                      <a:pt x="26" y="115"/>
                      <a:pt x="26" y="115"/>
                    </a:cubicBezTo>
                    <a:cubicBezTo>
                      <a:pt x="26" y="115"/>
                      <a:pt x="26" y="115"/>
                      <a:pt x="26" y="115"/>
                    </a:cubicBezTo>
                    <a:cubicBezTo>
                      <a:pt x="26" y="115"/>
                      <a:pt x="26" y="115"/>
                      <a:pt x="26" y="115"/>
                    </a:cubicBezTo>
                    <a:close/>
                    <a:moveTo>
                      <a:pt x="26" y="114"/>
                    </a:moveTo>
                    <a:cubicBezTo>
                      <a:pt x="26" y="114"/>
                      <a:pt x="26" y="114"/>
                      <a:pt x="26" y="114"/>
                    </a:cubicBezTo>
                    <a:cubicBezTo>
                      <a:pt x="26" y="114"/>
                      <a:pt x="26" y="114"/>
                      <a:pt x="26" y="114"/>
                    </a:cubicBezTo>
                    <a:cubicBezTo>
                      <a:pt x="26" y="114"/>
                      <a:pt x="26" y="113"/>
                      <a:pt x="25" y="114"/>
                    </a:cubicBezTo>
                    <a:cubicBezTo>
                      <a:pt x="25" y="114"/>
                      <a:pt x="25" y="114"/>
                      <a:pt x="25" y="114"/>
                    </a:cubicBezTo>
                    <a:cubicBezTo>
                      <a:pt x="25" y="114"/>
                      <a:pt x="25" y="114"/>
                      <a:pt x="25" y="114"/>
                    </a:cubicBezTo>
                    <a:cubicBezTo>
                      <a:pt x="25" y="114"/>
                      <a:pt x="25" y="114"/>
                      <a:pt x="25" y="114"/>
                    </a:cubicBezTo>
                    <a:cubicBezTo>
                      <a:pt x="25" y="114"/>
                      <a:pt x="26" y="114"/>
                      <a:pt x="26" y="114"/>
                    </a:cubicBezTo>
                    <a:cubicBezTo>
                      <a:pt x="26" y="114"/>
                      <a:pt x="26" y="114"/>
                      <a:pt x="26" y="114"/>
                    </a:cubicBezTo>
                    <a:cubicBezTo>
                      <a:pt x="26" y="114"/>
                      <a:pt x="26" y="114"/>
                      <a:pt x="26" y="114"/>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lose/>
                    <a:moveTo>
                      <a:pt x="22" y="116"/>
                    </a:move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lose/>
                    <a:moveTo>
                      <a:pt x="24" y="116"/>
                    </a:moveTo>
                    <a:cubicBezTo>
                      <a:pt x="24" y="116"/>
                      <a:pt x="24" y="116"/>
                      <a:pt x="24" y="116"/>
                    </a:cubicBezTo>
                    <a:cubicBezTo>
                      <a:pt x="24" y="116"/>
                      <a:pt x="24" y="116"/>
                      <a:pt x="24" y="116"/>
                    </a:cubicBezTo>
                    <a:close/>
                    <a:moveTo>
                      <a:pt x="20" y="117"/>
                    </a:moveTo>
                    <a:cubicBezTo>
                      <a:pt x="20" y="117"/>
                      <a:pt x="20" y="117"/>
                      <a:pt x="20" y="117"/>
                    </a:cubicBezTo>
                    <a:cubicBezTo>
                      <a:pt x="20" y="117"/>
                      <a:pt x="20" y="117"/>
                      <a:pt x="20" y="117"/>
                    </a:cubicBezTo>
                    <a:cubicBezTo>
                      <a:pt x="20" y="117"/>
                      <a:pt x="20" y="118"/>
                      <a:pt x="20" y="118"/>
                    </a:cubicBezTo>
                    <a:cubicBezTo>
                      <a:pt x="20" y="118"/>
                      <a:pt x="20" y="117"/>
                      <a:pt x="20" y="117"/>
                    </a:cubicBezTo>
                    <a:close/>
                    <a:moveTo>
                      <a:pt x="20" y="118"/>
                    </a:moveTo>
                    <a:cubicBezTo>
                      <a:pt x="20" y="118"/>
                      <a:pt x="20" y="118"/>
                      <a:pt x="20" y="118"/>
                    </a:cubicBezTo>
                    <a:cubicBezTo>
                      <a:pt x="20" y="118"/>
                      <a:pt x="20" y="118"/>
                      <a:pt x="20" y="118"/>
                    </a:cubicBezTo>
                    <a:cubicBezTo>
                      <a:pt x="20" y="118"/>
                      <a:pt x="20" y="117"/>
                      <a:pt x="20" y="117"/>
                    </a:cubicBezTo>
                    <a:cubicBezTo>
                      <a:pt x="20" y="117"/>
                      <a:pt x="20" y="117"/>
                      <a:pt x="20" y="117"/>
                    </a:cubicBezTo>
                    <a:cubicBezTo>
                      <a:pt x="20" y="117"/>
                      <a:pt x="20" y="117"/>
                      <a:pt x="20" y="117"/>
                    </a:cubicBezTo>
                    <a:cubicBezTo>
                      <a:pt x="20" y="117"/>
                      <a:pt x="20" y="117"/>
                      <a:pt x="20" y="117"/>
                    </a:cubicBezTo>
                    <a:cubicBezTo>
                      <a:pt x="20" y="117"/>
                      <a:pt x="20" y="117"/>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8"/>
                      <a:pt x="20" y="118"/>
                      <a:pt x="20" y="118"/>
                    </a:cubicBezTo>
                    <a:cubicBezTo>
                      <a:pt x="20" y="118"/>
                      <a:pt x="20" y="118"/>
                      <a:pt x="20" y="118"/>
                    </a:cubicBezTo>
                    <a:cubicBezTo>
                      <a:pt x="20" y="118"/>
                      <a:pt x="20" y="118"/>
                      <a:pt x="20" y="118"/>
                    </a:cubicBezTo>
                    <a:cubicBezTo>
                      <a:pt x="20" y="118"/>
                      <a:pt x="20" y="118"/>
                      <a:pt x="20" y="118"/>
                    </a:cubicBezTo>
                    <a:close/>
                    <a:moveTo>
                      <a:pt x="23" y="118"/>
                    </a:moveTo>
                    <a:cubicBezTo>
                      <a:pt x="23" y="118"/>
                      <a:pt x="23" y="118"/>
                      <a:pt x="23" y="118"/>
                    </a:cubicBezTo>
                    <a:cubicBezTo>
                      <a:pt x="23" y="118"/>
                      <a:pt x="23" y="118"/>
                      <a:pt x="23" y="118"/>
                    </a:cubicBezTo>
                    <a:cubicBezTo>
                      <a:pt x="23" y="118"/>
                      <a:pt x="22" y="118"/>
                      <a:pt x="22" y="118"/>
                    </a:cubicBezTo>
                    <a:cubicBezTo>
                      <a:pt x="22" y="118"/>
                      <a:pt x="22" y="118"/>
                      <a:pt x="22" y="118"/>
                    </a:cubicBezTo>
                    <a:cubicBezTo>
                      <a:pt x="22" y="118"/>
                      <a:pt x="22" y="118"/>
                      <a:pt x="22" y="118"/>
                    </a:cubicBezTo>
                    <a:cubicBezTo>
                      <a:pt x="22" y="118"/>
                      <a:pt x="22" y="118"/>
                      <a:pt x="22" y="118"/>
                    </a:cubicBezTo>
                    <a:cubicBezTo>
                      <a:pt x="22" y="118"/>
                      <a:pt x="22" y="118"/>
                      <a:pt x="22" y="118"/>
                    </a:cubicBezTo>
                    <a:cubicBezTo>
                      <a:pt x="22" y="118"/>
                      <a:pt x="22" y="118"/>
                      <a:pt x="22" y="118"/>
                    </a:cubicBezTo>
                    <a:cubicBezTo>
                      <a:pt x="22" y="118"/>
                      <a:pt x="22" y="118"/>
                      <a:pt x="22" y="118"/>
                    </a:cubicBezTo>
                    <a:cubicBezTo>
                      <a:pt x="22" y="118"/>
                      <a:pt x="22" y="118"/>
                      <a:pt x="22" y="118"/>
                    </a:cubicBezTo>
                    <a:cubicBezTo>
                      <a:pt x="23" y="118"/>
                      <a:pt x="23" y="118"/>
                      <a:pt x="23" y="118"/>
                    </a:cubicBezTo>
                    <a:cubicBezTo>
                      <a:pt x="23" y="118"/>
                      <a:pt x="23" y="118"/>
                      <a:pt x="23" y="118"/>
                    </a:cubicBezTo>
                    <a:cubicBezTo>
                      <a:pt x="23" y="118"/>
                      <a:pt x="23" y="118"/>
                      <a:pt x="23" y="118"/>
                    </a:cubicBezTo>
                    <a:cubicBezTo>
                      <a:pt x="23" y="118"/>
                      <a:pt x="23" y="118"/>
                      <a:pt x="23" y="118"/>
                    </a:cubicBezTo>
                    <a:close/>
                    <a:moveTo>
                      <a:pt x="23" y="117"/>
                    </a:moveTo>
                    <a:cubicBezTo>
                      <a:pt x="23" y="117"/>
                      <a:pt x="23" y="117"/>
                      <a:pt x="23" y="117"/>
                    </a:cubicBezTo>
                    <a:cubicBezTo>
                      <a:pt x="23" y="117"/>
                      <a:pt x="23" y="117"/>
                      <a:pt x="23" y="117"/>
                    </a:cubicBezTo>
                    <a:cubicBezTo>
                      <a:pt x="23" y="117"/>
                      <a:pt x="23" y="117"/>
                      <a:pt x="23" y="117"/>
                    </a:cubicBezTo>
                    <a:cubicBezTo>
                      <a:pt x="23" y="117"/>
                      <a:pt x="23" y="117"/>
                      <a:pt x="23" y="117"/>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lose/>
                    <a:moveTo>
                      <a:pt x="23" y="115"/>
                    </a:move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lose/>
                    <a:moveTo>
                      <a:pt x="23" y="115"/>
                    </a:moveTo>
                    <a:cubicBezTo>
                      <a:pt x="23" y="115"/>
                      <a:pt x="23" y="115"/>
                      <a:pt x="23" y="115"/>
                    </a:cubicBezTo>
                    <a:cubicBezTo>
                      <a:pt x="23" y="115"/>
                      <a:pt x="23" y="115"/>
                      <a:pt x="23" y="115"/>
                    </a:cubicBezTo>
                    <a:cubicBezTo>
                      <a:pt x="23" y="115"/>
                      <a:pt x="23" y="115"/>
                      <a:pt x="23" y="115"/>
                    </a:cubicBezTo>
                    <a:cubicBezTo>
                      <a:pt x="23" y="115"/>
                      <a:pt x="23" y="115"/>
                      <a:pt x="23" y="115"/>
                    </a:cubicBezTo>
                    <a:close/>
                    <a:moveTo>
                      <a:pt x="19" y="117"/>
                    </a:moveTo>
                    <a:cubicBezTo>
                      <a:pt x="19" y="117"/>
                      <a:pt x="19" y="117"/>
                      <a:pt x="19" y="117"/>
                    </a:cubicBezTo>
                    <a:cubicBezTo>
                      <a:pt x="19" y="117"/>
                      <a:pt x="19" y="117"/>
                      <a:pt x="19" y="117"/>
                    </a:cubicBezTo>
                    <a:cubicBezTo>
                      <a:pt x="20" y="117"/>
                      <a:pt x="20" y="117"/>
                      <a:pt x="20" y="117"/>
                    </a:cubicBezTo>
                    <a:cubicBezTo>
                      <a:pt x="19" y="117"/>
                      <a:pt x="19" y="117"/>
                      <a:pt x="19" y="117"/>
                    </a:cubicBezTo>
                    <a:cubicBezTo>
                      <a:pt x="19" y="117"/>
                      <a:pt x="19" y="117"/>
                      <a:pt x="19" y="117"/>
                    </a:cubicBezTo>
                    <a:cubicBezTo>
                      <a:pt x="19" y="117"/>
                      <a:pt x="19" y="117"/>
                      <a:pt x="19" y="117"/>
                    </a:cubicBezTo>
                    <a:cubicBezTo>
                      <a:pt x="19" y="117"/>
                      <a:pt x="19" y="117"/>
                      <a:pt x="19" y="117"/>
                    </a:cubicBezTo>
                    <a:cubicBezTo>
                      <a:pt x="19" y="117"/>
                      <a:pt x="19" y="117"/>
                      <a:pt x="19" y="117"/>
                    </a:cubicBezTo>
                    <a:close/>
                    <a:moveTo>
                      <a:pt x="23" y="115"/>
                    </a:moveTo>
                    <a:cubicBezTo>
                      <a:pt x="23" y="115"/>
                      <a:pt x="23" y="115"/>
                      <a:pt x="23" y="115"/>
                    </a:cubicBezTo>
                    <a:cubicBezTo>
                      <a:pt x="23" y="115"/>
                      <a:pt x="23" y="115"/>
                      <a:pt x="23" y="115"/>
                    </a:cubicBezTo>
                    <a:cubicBezTo>
                      <a:pt x="23" y="115"/>
                      <a:pt x="23" y="115"/>
                      <a:pt x="23" y="115"/>
                    </a:cubicBezTo>
                    <a:cubicBezTo>
                      <a:pt x="23" y="115"/>
                      <a:pt x="23" y="115"/>
                      <a:pt x="23" y="115"/>
                    </a:cubicBezTo>
                    <a:close/>
                    <a:moveTo>
                      <a:pt x="20" y="118"/>
                    </a:moveTo>
                    <a:cubicBezTo>
                      <a:pt x="20" y="118"/>
                      <a:pt x="20" y="118"/>
                      <a:pt x="20" y="118"/>
                    </a:cubicBezTo>
                    <a:cubicBezTo>
                      <a:pt x="20" y="118"/>
                      <a:pt x="20" y="118"/>
                      <a:pt x="20" y="118"/>
                    </a:cubicBezTo>
                    <a:cubicBezTo>
                      <a:pt x="20" y="118"/>
                      <a:pt x="20" y="118"/>
                      <a:pt x="20" y="118"/>
                    </a:cubicBezTo>
                    <a:cubicBezTo>
                      <a:pt x="20" y="118"/>
                      <a:pt x="20" y="118"/>
                      <a:pt x="20" y="118"/>
                    </a:cubicBezTo>
                    <a:cubicBezTo>
                      <a:pt x="19" y="118"/>
                      <a:pt x="19" y="118"/>
                      <a:pt x="19" y="118"/>
                    </a:cubicBezTo>
                    <a:cubicBezTo>
                      <a:pt x="20" y="118"/>
                      <a:pt x="19" y="118"/>
                      <a:pt x="19" y="118"/>
                    </a:cubicBezTo>
                    <a:cubicBezTo>
                      <a:pt x="19" y="118"/>
                      <a:pt x="19" y="118"/>
                      <a:pt x="19" y="118"/>
                    </a:cubicBezTo>
                    <a:cubicBezTo>
                      <a:pt x="19" y="118"/>
                      <a:pt x="19" y="118"/>
                      <a:pt x="19" y="118"/>
                    </a:cubicBezTo>
                    <a:cubicBezTo>
                      <a:pt x="19" y="118"/>
                      <a:pt x="19" y="118"/>
                      <a:pt x="19" y="118"/>
                    </a:cubicBezTo>
                    <a:cubicBezTo>
                      <a:pt x="20" y="118"/>
                      <a:pt x="20" y="118"/>
                      <a:pt x="20" y="118"/>
                    </a:cubicBezTo>
                    <a:cubicBezTo>
                      <a:pt x="20" y="118"/>
                      <a:pt x="20" y="118"/>
                      <a:pt x="20" y="118"/>
                    </a:cubicBezTo>
                    <a:cubicBezTo>
                      <a:pt x="20" y="118"/>
                      <a:pt x="20" y="119"/>
                      <a:pt x="20" y="119"/>
                    </a:cubicBezTo>
                    <a:cubicBezTo>
                      <a:pt x="19" y="119"/>
                      <a:pt x="19" y="119"/>
                      <a:pt x="20" y="119"/>
                    </a:cubicBezTo>
                    <a:cubicBezTo>
                      <a:pt x="20" y="119"/>
                      <a:pt x="20" y="119"/>
                      <a:pt x="20" y="119"/>
                    </a:cubicBezTo>
                    <a:cubicBezTo>
                      <a:pt x="19" y="119"/>
                      <a:pt x="19" y="119"/>
                      <a:pt x="19" y="119"/>
                    </a:cubicBezTo>
                    <a:cubicBezTo>
                      <a:pt x="19" y="119"/>
                      <a:pt x="19" y="119"/>
                      <a:pt x="19" y="119"/>
                    </a:cubicBezTo>
                    <a:cubicBezTo>
                      <a:pt x="19" y="119"/>
                      <a:pt x="19"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8"/>
                      <a:pt x="20" y="118"/>
                      <a:pt x="20" y="118"/>
                    </a:cubicBezTo>
                    <a:cubicBezTo>
                      <a:pt x="20" y="118"/>
                      <a:pt x="20" y="118"/>
                      <a:pt x="20" y="118"/>
                    </a:cubicBezTo>
                    <a:cubicBezTo>
                      <a:pt x="20" y="118"/>
                      <a:pt x="20" y="118"/>
                      <a:pt x="20" y="118"/>
                    </a:cubicBezTo>
                    <a:close/>
                    <a:moveTo>
                      <a:pt x="22" y="117"/>
                    </a:moveTo>
                    <a:cubicBezTo>
                      <a:pt x="22" y="117"/>
                      <a:pt x="22" y="117"/>
                      <a:pt x="23" y="117"/>
                    </a:cubicBezTo>
                    <a:cubicBezTo>
                      <a:pt x="23" y="117"/>
                      <a:pt x="23" y="117"/>
                      <a:pt x="23" y="117"/>
                    </a:cubicBezTo>
                    <a:cubicBezTo>
                      <a:pt x="23" y="117"/>
                      <a:pt x="23" y="117"/>
                      <a:pt x="23" y="117"/>
                    </a:cubicBezTo>
                    <a:cubicBezTo>
                      <a:pt x="23" y="117"/>
                      <a:pt x="23"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lose/>
                    <a:moveTo>
                      <a:pt x="24" y="116"/>
                    </a:moveTo>
                    <a:cubicBezTo>
                      <a:pt x="24" y="116"/>
                      <a:pt x="24" y="116"/>
                      <a:pt x="24" y="116"/>
                    </a:cubicBezTo>
                    <a:cubicBezTo>
                      <a:pt x="24" y="116"/>
                      <a:pt x="24" y="116"/>
                      <a:pt x="24" y="116"/>
                    </a:cubicBezTo>
                    <a:cubicBezTo>
                      <a:pt x="24"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7"/>
                    </a:cubicBezTo>
                    <a:cubicBezTo>
                      <a:pt x="23" y="117"/>
                      <a:pt x="23" y="117"/>
                      <a:pt x="23" y="117"/>
                    </a:cubicBezTo>
                    <a:cubicBezTo>
                      <a:pt x="23" y="117"/>
                      <a:pt x="23" y="117"/>
                      <a:pt x="23" y="117"/>
                    </a:cubicBezTo>
                    <a:cubicBezTo>
                      <a:pt x="23" y="117"/>
                      <a:pt x="23" y="117"/>
                      <a:pt x="23" y="117"/>
                    </a:cubicBezTo>
                    <a:cubicBezTo>
                      <a:pt x="23" y="117"/>
                      <a:pt x="23" y="117"/>
                      <a:pt x="23" y="117"/>
                    </a:cubicBezTo>
                    <a:cubicBezTo>
                      <a:pt x="23" y="117"/>
                      <a:pt x="23" y="117"/>
                      <a:pt x="24" y="117"/>
                    </a:cubicBezTo>
                    <a:cubicBezTo>
                      <a:pt x="24" y="117"/>
                      <a:pt x="24" y="117"/>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lose/>
                    <a:moveTo>
                      <a:pt x="24" y="115"/>
                    </a:move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lose/>
                    <a:moveTo>
                      <a:pt x="24" y="116"/>
                    </a:moveTo>
                    <a:cubicBezTo>
                      <a:pt x="24" y="116"/>
                      <a:pt x="24" y="116"/>
                      <a:pt x="24" y="116"/>
                    </a:cubicBezTo>
                    <a:cubicBezTo>
                      <a:pt x="24" y="116"/>
                      <a:pt x="24" y="116"/>
                      <a:pt x="24" y="116"/>
                    </a:cubicBezTo>
                    <a:cubicBezTo>
                      <a:pt x="24" y="116"/>
                      <a:pt x="24" y="116"/>
                      <a:pt x="24" y="116"/>
                    </a:cubicBezTo>
                    <a:cubicBezTo>
                      <a:pt x="24" y="116"/>
                      <a:pt x="24" y="116"/>
                      <a:pt x="24" y="116"/>
                    </a:cubicBezTo>
                    <a:close/>
                    <a:moveTo>
                      <a:pt x="23" y="117"/>
                    </a:moveTo>
                    <a:cubicBezTo>
                      <a:pt x="23" y="117"/>
                      <a:pt x="23" y="117"/>
                      <a:pt x="23" y="117"/>
                    </a:cubicBezTo>
                    <a:cubicBezTo>
                      <a:pt x="23" y="117"/>
                      <a:pt x="23" y="117"/>
                      <a:pt x="23" y="117"/>
                    </a:cubicBezTo>
                    <a:cubicBezTo>
                      <a:pt x="23" y="117"/>
                      <a:pt x="23" y="117"/>
                      <a:pt x="23" y="117"/>
                    </a:cubicBezTo>
                    <a:cubicBezTo>
                      <a:pt x="23" y="117"/>
                      <a:pt x="23" y="117"/>
                      <a:pt x="23" y="117"/>
                    </a:cubicBezTo>
                    <a:close/>
                    <a:moveTo>
                      <a:pt x="23" y="117"/>
                    </a:moveTo>
                    <a:cubicBezTo>
                      <a:pt x="23" y="117"/>
                      <a:pt x="23" y="117"/>
                      <a:pt x="23" y="117"/>
                    </a:cubicBezTo>
                    <a:cubicBezTo>
                      <a:pt x="23" y="117"/>
                      <a:pt x="23" y="117"/>
                      <a:pt x="23" y="117"/>
                    </a:cubicBezTo>
                    <a:cubicBezTo>
                      <a:pt x="23" y="117"/>
                      <a:pt x="23" y="117"/>
                      <a:pt x="23" y="117"/>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lose/>
                    <a:moveTo>
                      <a:pt x="23" y="117"/>
                    </a:moveTo>
                    <a:cubicBezTo>
                      <a:pt x="23" y="117"/>
                      <a:pt x="23" y="117"/>
                      <a:pt x="23" y="117"/>
                    </a:cubicBezTo>
                    <a:cubicBezTo>
                      <a:pt x="23" y="117"/>
                      <a:pt x="23" y="117"/>
                      <a:pt x="23" y="117"/>
                    </a:cubicBezTo>
                    <a:cubicBezTo>
                      <a:pt x="23" y="117"/>
                      <a:pt x="23" y="117"/>
                      <a:pt x="23" y="117"/>
                    </a:cubicBezTo>
                    <a:close/>
                    <a:moveTo>
                      <a:pt x="27" y="115"/>
                    </a:moveTo>
                    <a:cubicBezTo>
                      <a:pt x="27" y="115"/>
                      <a:pt x="27" y="115"/>
                      <a:pt x="27" y="115"/>
                    </a:cubicBezTo>
                    <a:cubicBezTo>
                      <a:pt x="27" y="115"/>
                      <a:pt x="27" y="115"/>
                      <a:pt x="27" y="115"/>
                    </a:cubicBezTo>
                    <a:cubicBezTo>
                      <a:pt x="27" y="115"/>
                      <a:pt x="27" y="115"/>
                      <a:pt x="27" y="115"/>
                    </a:cubicBezTo>
                    <a:cubicBezTo>
                      <a:pt x="27" y="115"/>
                      <a:pt x="27" y="115"/>
                      <a:pt x="27" y="115"/>
                    </a:cubicBezTo>
                    <a:cubicBezTo>
                      <a:pt x="27" y="115"/>
                      <a:pt x="27" y="115"/>
                      <a:pt x="27" y="115"/>
                    </a:cubicBezTo>
                    <a:cubicBezTo>
                      <a:pt x="27" y="115"/>
                      <a:pt x="27" y="115"/>
                      <a:pt x="28" y="115"/>
                    </a:cubicBezTo>
                    <a:cubicBezTo>
                      <a:pt x="28" y="115"/>
                      <a:pt x="28" y="115"/>
                      <a:pt x="28" y="115"/>
                    </a:cubicBezTo>
                    <a:cubicBezTo>
                      <a:pt x="28" y="115"/>
                      <a:pt x="28" y="115"/>
                      <a:pt x="28" y="115"/>
                    </a:cubicBezTo>
                    <a:cubicBezTo>
                      <a:pt x="28" y="115"/>
                      <a:pt x="28" y="115"/>
                      <a:pt x="28" y="115"/>
                    </a:cubicBezTo>
                    <a:cubicBezTo>
                      <a:pt x="28" y="115"/>
                      <a:pt x="27" y="115"/>
                      <a:pt x="27" y="115"/>
                    </a:cubicBezTo>
                    <a:close/>
                    <a:moveTo>
                      <a:pt x="26" y="113"/>
                    </a:moveTo>
                    <a:cubicBezTo>
                      <a:pt x="26" y="113"/>
                      <a:pt x="26" y="113"/>
                      <a:pt x="26" y="113"/>
                    </a:cubicBezTo>
                    <a:cubicBezTo>
                      <a:pt x="26" y="113"/>
                      <a:pt x="26" y="113"/>
                      <a:pt x="26" y="113"/>
                    </a:cubicBezTo>
                    <a:cubicBezTo>
                      <a:pt x="26" y="113"/>
                      <a:pt x="26" y="113"/>
                      <a:pt x="26" y="113"/>
                    </a:cubicBezTo>
                    <a:cubicBezTo>
                      <a:pt x="26" y="113"/>
                      <a:pt x="26" y="113"/>
                      <a:pt x="26" y="113"/>
                    </a:cubicBezTo>
                    <a:cubicBezTo>
                      <a:pt x="26" y="113"/>
                      <a:pt x="26" y="113"/>
                      <a:pt x="26" y="113"/>
                    </a:cubicBezTo>
                    <a:cubicBezTo>
                      <a:pt x="26" y="113"/>
                      <a:pt x="26" y="113"/>
                      <a:pt x="26" y="113"/>
                    </a:cubicBezTo>
                    <a:close/>
                    <a:moveTo>
                      <a:pt x="27" y="115"/>
                    </a:moveTo>
                    <a:cubicBezTo>
                      <a:pt x="27" y="115"/>
                      <a:pt x="27" y="115"/>
                      <a:pt x="27" y="115"/>
                    </a:cubicBezTo>
                    <a:cubicBezTo>
                      <a:pt x="27" y="115"/>
                      <a:pt x="27" y="115"/>
                      <a:pt x="27" y="115"/>
                    </a:cubicBezTo>
                    <a:cubicBezTo>
                      <a:pt x="27" y="115"/>
                      <a:pt x="27" y="115"/>
                      <a:pt x="27" y="115"/>
                    </a:cubicBezTo>
                    <a:cubicBezTo>
                      <a:pt x="27" y="115"/>
                      <a:pt x="27" y="115"/>
                      <a:pt x="27" y="115"/>
                    </a:cubicBezTo>
                    <a:cubicBezTo>
                      <a:pt x="27" y="115"/>
                      <a:pt x="27" y="115"/>
                      <a:pt x="27" y="115"/>
                    </a:cubicBezTo>
                    <a:cubicBezTo>
                      <a:pt x="27" y="115"/>
                      <a:pt x="27" y="115"/>
                      <a:pt x="27" y="115"/>
                    </a:cubicBezTo>
                    <a:cubicBezTo>
                      <a:pt x="27" y="115"/>
                      <a:pt x="27" y="115"/>
                      <a:pt x="27" y="115"/>
                    </a:cubicBezTo>
                    <a:cubicBezTo>
                      <a:pt x="27" y="115"/>
                      <a:pt x="27" y="115"/>
                      <a:pt x="27" y="115"/>
                    </a:cubicBezTo>
                    <a:close/>
                    <a:moveTo>
                      <a:pt x="26" y="113"/>
                    </a:moveTo>
                    <a:cubicBezTo>
                      <a:pt x="26" y="113"/>
                      <a:pt x="26" y="113"/>
                      <a:pt x="26" y="113"/>
                    </a:cubicBezTo>
                    <a:cubicBezTo>
                      <a:pt x="26" y="113"/>
                      <a:pt x="26" y="113"/>
                      <a:pt x="26" y="113"/>
                    </a:cubicBezTo>
                    <a:cubicBezTo>
                      <a:pt x="26" y="113"/>
                      <a:pt x="26" y="113"/>
                      <a:pt x="26" y="113"/>
                    </a:cubicBezTo>
                    <a:cubicBezTo>
                      <a:pt x="26" y="113"/>
                      <a:pt x="26" y="113"/>
                      <a:pt x="26" y="113"/>
                    </a:cubicBezTo>
                    <a:cubicBezTo>
                      <a:pt x="26" y="113"/>
                      <a:pt x="26" y="113"/>
                      <a:pt x="26" y="113"/>
                    </a:cubicBezTo>
                    <a:cubicBezTo>
                      <a:pt x="26" y="113"/>
                      <a:pt x="26" y="113"/>
                      <a:pt x="26" y="113"/>
                    </a:cubicBezTo>
                    <a:cubicBezTo>
                      <a:pt x="26" y="113"/>
                      <a:pt x="26" y="113"/>
                      <a:pt x="26" y="113"/>
                    </a:cubicBezTo>
                    <a:close/>
                    <a:moveTo>
                      <a:pt x="26" y="114"/>
                    </a:moveTo>
                    <a:cubicBezTo>
                      <a:pt x="26" y="114"/>
                      <a:pt x="26" y="114"/>
                      <a:pt x="26" y="114"/>
                    </a:cubicBezTo>
                    <a:cubicBezTo>
                      <a:pt x="26" y="114"/>
                      <a:pt x="26" y="114"/>
                      <a:pt x="26" y="114"/>
                    </a:cubicBezTo>
                    <a:cubicBezTo>
                      <a:pt x="26" y="114"/>
                      <a:pt x="26" y="114"/>
                      <a:pt x="26" y="114"/>
                    </a:cubicBezTo>
                    <a:cubicBezTo>
                      <a:pt x="26" y="114"/>
                      <a:pt x="26" y="114"/>
                      <a:pt x="26" y="114"/>
                    </a:cubicBezTo>
                    <a:close/>
                    <a:moveTo>
                      <a:pt x="26" y="115"/>
                    </a:moveTo>
                    <a:cubicBezTo>
                      <a:pt x="26" y="115"/>
                      <a:pt x="26" y="115"/>
                      <a:pt x="26" y="115"/>
                    </a:cubicBezTo>
                    <a:cubicBezTo>
                      <a:pt x="26" y="115"/>
                      <a:pt x="26" y="115"/>
                      <a:pt x="26" y="115"/>
                    </a:cubicBezTo>
                    <a:cubicBezTo>
                      <a:pt x="26" y="115"/>
                      <a:pt x="26" y="115"/>
                      <a:pt x="26" y="115"/>
                    </a:cubicBezTo>
                    <a:cubicBezTo>
                      <a:pt x="26" y="115"/>
                      <a:pt x="26" y="115"/>
                      <a:pt x="26" y="115"/>
                    </a:cubicBezTo>
                    <a:close/>
                    <a:moveTo>
                      <a:pt x="27" y="115"/>
                    </a:moveTo>
                    <a:cubicBezTo>
                      <a:pt x="27" y="115"/>
                      <a:pt x="27" y="115"/>
                      <a:pt x="27" y="115"/>
                    </a:cubicBezTo>
                    <a:cubicBezTo>
                      <a:pt x="27" y="115"/>
                      <a:pt x="27" y="115"/>
                      <a:pt x="27" y="115"/>
                    </a:cubicBezTo>
                    <a:cubicBezTo>
                      <a:pt x="27" y="115"/>
                      <a:pt x="27" y="115"/>
                      <a:pt x="27" y="115"/>
                    </a:cubicBezTo>
                    <a:cubicBezTo>
                      <a:pt x="27" y="115"/>
                      <a:pt x="27" y="115"/>
                      <a:pt x="27" y="115"/>
                    </a:cubicBezTo>
                    <a:close/>
                    <a:moveTo>
                      <a:pt x="26" y="114"/>
                    </a:moveTo>
                    <a:cubicBezTo>
                      <a:pt x="26" y="114"/>
                      <a:pt x="26" y="114"/>
                      <a:pt x="26" y="114"/>
                    </a:cubicBezTo>
                    <a:cubicBezTo>
                      <a:pt x="26" y="114"/>
                      <a:pt x="26" y="114"/>
                      <a:pt x="26" y="114"/>
                    </a:cubicBezTo>
                    <a:cubicBezTo>
                      <a:pt x="26" y="114"/>
                      <a:pt x="26" y="114"/>
                      <a:pt x="26" y="114"/>
                    </a:cubicBezTo>
                    <a:cubicBezTo>
                      <a:pt x="26" y="114"/>
                      <a:pt x="26" y="114"/>
                      <a:pt x="26" y="114"/>
                    </a:cubicBezTo>
                    <a:close/>
                    <a:moveTo>
                      <a:pt x="26" y="114"/>
                    </a:moveTo>
                    <a:cubicBezTo>
                      <a:pt x="26" y="114"/>
                      <a:pt x="26" y="114"/>
                      <a:pt x="26" y="114"/>
                    </a:cubicBezTo>
                    <a:cubicBezTo>
                      <a:pt x="26" y="114"/>
                      <a:pt x="26" y="114"/>
                      <a:pt x="26" y="115"/>
                    </a:cubicBezTo>
                    <a:cubicBezTo>
                      <a:pt x="26" y="114"/>
                      <a:pt x="26" y="114"/>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4"/>
                    </a:cubicBezTo>
                    <a:cubicBezTo>
                      <a:pt x="26" y="114"/>
                      <a:pt x="26" y="114"/>
                      <a:pt x="26" y="114"/>
                    </a:cubicBezTo>
                    <a:cubicBezTo>
                      <a:pt x="26" y="114"/>
                      <a:pt x="26" y="114"/>
                      <a:pt x="26" y="114"/>
                    </a:cubicBezTo>
                    <a:cubicBezTo>
                      <a:pt x="26" y="114"/>
                      <a:pt x="26" y="114"/>
                      <a:pt x="26" y="114"/>
                    </a:cubicBezTo>
                    <a:close/>
                    <a:moveTo>
                      <a:pt x="28" y="114"/>
                    </a:moveTo>
                    <a:cubicBezTo>
                      <a:pt x="28" y="114"/>
                      <a:pt x="28" y="114"/>
                      <a:pt x="28" y="114"/>
                    </a:cubicBezTo>
                    <a:cubicBezTo>
                      <a:pt x="28" y="114"/>
                      <a:pt x="28" y="114"/>
                      <a:pt x="28" y="114"/>
                    </a:cubicBezTo>
                    <a:cubicBezTo>
                      <a:pt x="28" y="115"/>
                      <a:pt x="28" y="115"/>
                      <a:pt x="28" y="115"/>
                    </a:cubicBezTo>
                    <a:cubicBezTo>
                      <a:pt x="28" y="115"/>
                      <a:pt x="28" y="115"/>
                      <a:pt x="28" y="114"/>
                    </a:cubicBezTo>
                    <a:cubicBezTo>
                      <a:pt x="28" y="114"/>
                      <a:pt x="28" y="114"/>
                      <a:pt x="28" y="114"/>
                    </a:cubicBezTo>
                    <a:cubicBezTo>
                      <a:pt x="28" y="114"/>
                      <a:pt x="28" y="114"/>
                      <a:pt x="28" y="114"/>
                    </a:cubicBezTo>
                    <a:close/>
                    <a:moveTo>
                      <a:pt x="28" y="115"/>
                    </a:moveTo>
                    <a:cubicBezTo>
                      <a:pt x="28" y="115"/>
                      <a:pt x="28" y="115"/>
                      <a:pt x="28" y="115"/>
                    </a:cubicBezTo>
                    <a:cubicBezTo>
                      <a:pt x="28" y="115"/>
                      <a:pt x="28" y="115"/>
                      <a:pt x="28" y="115"/>
                    </a:cubicBezTo>
                    <a:cubicBezTo>
                      <a:pt x="28" y="115"/>
                      <a:pt x="28" y="115"/>
                      <a:pt x="28" y="115"/>
                    </a:cubicBezTo>
                    <a:cubicBezTo>
                      <a:pt x="28" y="115"/>
                      <a:pt x="28" y="115"/>
                      <a:pt x="28" y="115"/>
                    </a:cubicBezTo>
                    <a:cubicBezTo>
                      <a:pt x="28" y="115"/>
                      <a:pt x="28" y="115"/>
                      <a:pt x="28" y="115"/>
                    </a:cubicBezTo>
                    <a:cubicBezTo>
                      <a:pt x="28" y="115"/>
                      <a:pt x="28" y="115"/>
                      <a:pt x="28" y="115"/>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7" y="113"/>
                    </a:moveTo>
                    <a:cubicBezTo>
                      <a:pt x="27" y="113"/>
                      <a:pt x="27" y="113"/>
                      <a:pt x="27" y="113"/>
                    </a:cubicBezTo>
                    <a:cubicBezTo>
                      <a:pt x="27" y="113"/>
                      <a:pt x="27" y="113"/>
                      <a:pt x="27" y="113"/>
                    </a:cubicBezTo>
                    <a:cubicBezTo>
                      <a:pt x="27" y="113"/>
                      <a:pt x="27" y="113"/>
                      <a:pt x="27" y="113"/>
                    </a:cubicBezTo>
                    <a:cubicBezTo>
                      <a:pt x="27" y="113"/>
                      <a:pt x="27" y="113"/>
                      <a:pt x="27" y="113"/>
                    </a:cubicBezTo>
                    <a:cubicBezTo>
                      <a:pt x="27" y="113"/>
                      <a:pt x="27" y="113"/>
                      <a:pt x="27" y="113"/>
                    </a:cubicBezTo>
                    <a:cubicBezTo>
                      <a:pt x="27" y="113"/>
                      <a:pt x="27" y="113"/>
                      <a:pt x="27" y="113"/>
                    </a:cubicBezTo>
                    <a:close/>
                    <a:moveTo>
                      <a:pt x="27" y="114"/>
                    </a:moveTo>
                    <a:cubicBezTo>
                      <a:pt x="27" y="114"/>
                      <a:pt x="27" y="114"/>
                      <a:pt x="27" y="114"/>
                    </a:cubicBezTo>
                    <a:cubicBezTo>
                      <a:pt x="27" y="114"/>
                      <a:pt x="27" y="114"/>
                      <a:pt x="27" y="114"/>
                    </a:cubicBezTo>
                    <a:cubicBezTo>
                      <a:pt x="27" y="114"/>
                      <a:pt x="27" y="114"/>
                      <a:pt x="27" y="114"/>
                    </a:cubicBezTo>
                    <a:cubicBezTo>
                      <a:pt x="27" y="114"/>
                      <a:pt x="27" y="114"/>
                      <a:pt x="27" y="114"/>
                    </a:cubicBezTo>
                    <a:close/>
                    <a:moveTo>
                      <a:pt x="27" y="113"/>
                    </a:moveTo>
                    <a:cubicBezTo>
                      <a:pt x="27" y="113"/>
                      <a:pt x="27" y="113"/>
                      <a:pt x="27" y="113"/>
                    </a:cubicBezTo>
                    <a:cubicBezTo>
                      <a:pt x="27" y="113"/>
                      <a:pt x="27" y="113"/>
                      <a:pt x="27" y="113"/>
                    </a:cubicBezTo>
                    <a:cubicBezTo>
                      <a:pt x="27" y="113"/>
                      <a:pt x="27" y="113"/>
                      <a:pt x="27" y="113"/>
                    </a:cubicBezTo>
                    <a:cubicBezTo>
                      <a:pt x="27" y="113"/>
                      <a:pt x="27" y="113"/>
                      <a:pt x="27" y="113"/>
                    </a:cubicBezTo>
                    <a:cubicBezTo>
                      <a:pt x="27" y="113"/>
                      <a:pt x="27" y="113"/>
                      <a:pt x="27" y="113"/>
                    </a:cubicBezTo>
                    <a:cubicBezTo>
                      <a:pt x="27" y="113"/>
                      <a:pt x="27" y="113"/>
                      <a:pt x="27" y="113"/>
                    </a:cubicBezTo>
                    <a:cubicBezTo>
                      <a:pt x="27" y="113"/>
                      <a:pt x="28" y="113"/>
                      <a:pt x="28" y="113"/>
                    </a:cubicBezTo>
                    <a:cubicBezTo>
                      <a:pt x="28" y="113"/>
                      <a:pt x="28" y="113"/>
                      <a:pt x="27" y="113"/>
                    </a:cubicBezTo>
                    <a:cubicBezTo>
                      <a:pt x="27" y="113"/>
                      <a:pt x="27" y="113"/>
                      <a:pt x="27" y="113"/>
                    </a:cubicBezTo>
                    <a:close/>
                    <a:moveTo>
                      <a:pt x="26" y="115"/>
                    </a:move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6" y="115"/>
                    </a:moveTo>
                    <a:cubicBezTo>
                      <a:pt x="26" y="115"/>
                      <a:pt x="26" y="115"/>
                      <a:pt x="26" y="115"/>
                    </a:cubicBezTo>
                    <a:cubicBezTo>
                      <a:pt x="25" y="115"/>
                      <a:pt x="25" y="115"/>
                      <a:pt x="25" y="115"/>
                    </a:cubicBezTo>
                    <a:cubicBezTo>
                      <a:pt x="25" y="115"/>
                      <a:pt x="25" y="115"/>
                      <a:pt x="25" y="115"/>
                    </a:cubicBezTo>
                    <a:cubicBezTo>
                      <a:pt x="25" y="115"/>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6" y="116"/>
                      <a:pt x="26" y="116"/>
                      <a:pt x="26" y="116"/>
                    </a:cubicBezTo>
                    <a:cubicBezTo>
                      <a:pt x="26" y="116"/>
                      <a:pt x="26" y="116"/>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lose/>
                    <a:moveTo>
                      <a:pt x="25" y="116"/>
                    </a:move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lose/>
                    <a:moveTo>
                      <a:pt x="65" y="78"/>
                    </a:moveTo>
                    <a:cubicBezTo>
                      <a:pt x="65" y="78"/>
                      <a:pt x="65" y="78"/>
                      <a:pt x="65" y="78"/>
                    </a:cubicBezTo>
                    <a:cubicBezTo>
                      <a:pt x="65" y="78"/>
                      <a:pt x="65" y="78"/>
                      <a:pt x="65" y="78"/>
                    </a:cubicBezTo>
                    <a:cubicBezTo>
                      <a:pt x="65" y="78"/>
                      <a:pt x="65" y="78"/>
                      <a:pt x="65" y="78"/>
                    </a:cubicBezTo>
                    <a:cubicBezTo>
                      <a:pt x="65" y="78"/>
                      <a:pt x="65" y="78"/>
                      <a:pt x="66" y="78"/>
                    </a:cubicBezTo>
                    <a:cubicBezTo>
                      <a:pt x="65" y="78"/>
                      <a:pt x="66" y="79"/>
                      <a:pt x="66" y="79"/>
                    </a:cubicBezTo>
                    <a:cubicBezTo>
                      <a:pt x="66" y="79"/>
                      <a:pt x="66" y="79"/>
                      <a:pt x="67" y="78"/>
                    </a:cubicBezTo>
                    <a:cubicBezTo>
                      <a:pt x="67" y="78"/>
                      <a:pt x="67" y="78"/>
                      <a:pt x="67" y="78"/>
                    </a:cubicBezTo>
                    <a:cubicBezTo>
                      <a:pt x="67" y="78"/>
                      <a:pt x="67" y="78"/>
                      <a:pt x="66" y="78"/>
                    </a:cubicBezTo>
                    <a:cubicBezTo>
                      <a:pt x="66" y="78"/>
                      <a:pt x="67" y="78"/>
                      <a:pt x="67" y="78"/>
                    </a:cubicBezTo>
                    <a:cubicBezTo>
                      <a:pt x="67" y="78"/>
                      <a:pt x="67" y="78"/>
                      <a:pt x="67" y="78"/>
                    </a:cubicBezTo>
                    <a:cubicBezTo>
                      <a:pt x="67" y="78"/>
                      <a:pt x="67" y="77"/>
                      <a:pt x="66" y="77"/>
                    </a:cubicBezTo>
                    <a:cubicBezTo>
                      <a:pt x="66" y="77"/>
                      <a:pt x="66" y="77"/>
                      <a:pt x="66" y="77"/>
                    </a:cubicBezTo>
                    <a:cubicBezTo>
                      <a:pt x="66" y="77"/>
                      <a:pt x="66" y="77"/>
                      <a:pt x="66" y="77"/>
                    </a:cubicBezTo>
                    <a:cubicBezTo>
                      <a:pt x="66" y="76"/>
                      <a:pt x="66" y="76"/>
                      <a:pt x="66" y="76"/>
                    </a:cubicBezTo>
                    <a:cubicBezTo>
                      <a:pt x="66" y="76"/>
                      <a:pt x="66" y="76"/>
                      <a:pt x="66" y="76"/>
                    </a:cubicBezTo>
                    <a:cubicBezTo>
                      <a:pt x="65" y="76"/>
                      <a:pt x="65" y="76"/>
                      <a:pt x="65" y="76"/>
                    </a:cubicBezTo>
                    <a:cubicBezTo>
                      <a:pt x="65" y="77"/>
                      <a:pt x="65" y="77"/>
                      <a:pt x="66" y="77"/>
                    </a:cubicBezTo>
                    <a:cubicBezTo>
                      <a:pt x="66" y="77"/>
                      <a:pt x="65" y="77"/>
                      <a:pt x="65" y="77"/>
                    </a:cubicBezTo>
                    <a:cubicBezTo>
                      <a:pt x="65" y="77"/>
                      <a:pt x="65" y="77"/>
                      <a:pt x="65" y="78"/>
                    </a:cubicBezTo>
                    <a:close/>
                    <a:moveTo>
                      <a:pt x="63" y="78"/>
                    </a:moveTo>
                    <a:cubicBezTo>
                      <a:pt x="63" y="78"/>
                      <a:pt x="63" y="78"/>
                      <a:pt x="63" y="78"/>
                    </a:cubicBezTo>
                    <a:cubicBezTo>
                      <a:pt x="63" y="78"/>
                      <a:pt x="63" y="78"/>
                      <a:pt x="63" y="78"/>
                    </a:cubicBezTo>
                    <a:cubicBezTo>
                      <a:pt x="63" y="78"/>
                      <a:pt x="63" y="78"/>
                      <a:pt x="63" y="78"/>
                    </a:cubicBezTo>
                    <a:cubicBezTo>
                      <a:pt x="63" y="78"/>
                      <a:pt x="63" y="78"/>
                      <a:pt x="63" y="78"/>
                    </a:cubicBezTo>
                    <a:cubicBezTo>
                      <a:pt x="63" y="78"/>
                      <a:pt x="63" y="78"/>
                      <a:pt x="63" y="78"/>
                    </a:cubicBezTo>
                    <a:cubicBezTo>
                      <a:pt x="63" y="78"/>
                      <a:pt x="63" y="78"/>
                      <a:pt x="63" y="78"/>
                    </a:cubicBezTo>
                    <a:cubicBezTo>
                      <a:pt x="63" y="78"/>
                      <a:pt x="63" y="78"/>
                      <a:pt x="63" y="78"/>
                    </a:cubicBezTo>
                    <a:cubicBezTo>
                      <a:pt x="63" y="78"/>
                      <a:pt x="63" y="78"/>
                      <a:pt x="63" y="78"/>
                    </a:cubicBezTo>
                    <a:close/>
                    <a:moveTo>
                      <a:pt x="64" y="79"/>
                    </a:moveTo>
                    <a:cubicBezTo>
                      <a:pt x="64" y="79"/>
                      <a:pt x="64" y="79"/>
                      <a:pt x="64" y="79"/>
                    </a:cubicBezTo>
                    <a:cubicBezTo>
                      <a:pt x="64" y="78"/>
                      <a:pt x="64" y="78"/>
                      <a:pt x="64" y="78"/>
                    </a:cubicBezTo>
                    <a:cubicBezTo>
                      <a:pt x="64" y="78"/>
                      <a:pt x="63" y="78"/>
                      <a:pt x="64" y="79"/>
                    </a:cubicBezTo>
                    <a:cubicBezTo>
                      <a:pt x="64" y="79"/>
                      <a:pt x="64" y="79"/>
                      <a:pt x="64" y="79"/>
                    </a:cubicBezTo>
                    <a:close/>
                    <a:moveTo>
                      <a:pt x="63" y="79"/>
                    </a:moveTo>
                    <a:cubicBezTo>
                      <a:pt x="63" y="79"/>
                      <a:pt x="63" y="79"/>
                      <a:pt x="63" y="79"/>
                    </a:cubicBezTo>
                    <a:cubicBezTo>
                      <a:pt x="63" y="79"/>
                      <a:pt x="63" y="79"/>
                      <a:pt x="63" y="79"/>
                    </a:cubicBezTo>
                    <a:cubicBezTo>
                      <a:pt x="63" y="79"/>
                      <a:pt x="63" y="79"/>
                      <a:pt x="63" y="79"/>
                    </a:cubicBezTo>
                    <a:cubicBezTo>
                      <a:pt x="63" y="79"/>
                      <a:pt x="63" y="79"/>
                      <a:pt x="63" y="79"/>
                    </a:cubicBezTo>
                    <a:close/>
                    <a:moveTo>
                      <a:pt x="65" y="80"/>
                    </a:moveTo>
                    <a:cubicBezTo>
                      <a:pt x="66" y="80"/>
                      <a:pt x="66" y="80"/>
                      <a:pt x="66" y="80"/>
                    </a:cubicBezTo>
                    <a:cubicBezTo>
                      <a:pt x="66" y="79"/>
                      <a:pt x="65"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5" y="79"/>
                      <a:pt x="65" y="79"/>
                      <a:pt x="65" y="79"/>
                    </a:cubicBezTo>
                    <a:cubicBezTo>
                      <a:pt x="65" y="79"/>
                      <a:pt x="65" y="79"/>
                      <a:pt x="65" y="79"/>
                    </a:cubicBezTo>
                    <a:cubicBezTo>
                      <a:pt x="65" y="79"/>
                      <a:pt x="65" y="79"/>
                      <a:pt x="65" y="79"/>
                    </a:cubicBezTo>
                    <a:cubicBezTo>
                      <a:pt x="65" y="80"/>
                      <a:pt x="65" y="80"/>
                      <a:pt x="65" y="80"/>
                    </a:cubicBezTo>
                    <a:cubicBezTo>
                      <a:pt x="65" y="80"/>
                      <a:pt x="65" y="80"/>
                      <a:pt x="65" y="80"/>
                    </a:cubicBezTo>
                    <a:close/>
                    <a:moveTo>
                      <a:pt x="32" y="110"/>
                    </a:moveTo>
                    <a:cubicBezTo>
                      <a:pt x="32" y="110"/>
                      <a:pt x="32" y="110"/>
                      <a:pt x="32" y="110"/>
                    </a:cubicBezTo>
                    <a:cubicBezTo>
                      <a:pt x="32" y="110"/>
                      <a:pt x="32" y="110"/>
                      <a:pt x="32" y="110"/>
                    </a:cubicBezTo>
                    <a:cubicBezTo>
                      <a:pt x="32" y="110"/>
                      <a:pt x="32" y="110"/>
                      <a:pt x="32" y="110"/>
                    </a:cubicBezTo>
                    <a:cubicBezTo>
                      <a:pt x="32" y="110"/>
                      <a:pt x="32" y="110"/>
                      <a:pt x="32" y="110"/>
                    </a:cubicBezTo>
                    <a:close/>
                    <a:moveTo>
                      <a:pt x="31" y="111"/>
                    </a:moveTo>
                    <a:cubicBezTo>
                      <a:pt x="31" y="111"/>
                      <a:pt x="31" y="111"/>
                      <a:pt x="31" y="111"/>
                    </a:cubicBezTo>
                    <a:cubicBezTo>
                      <a:pt x="31" y="111"/>
                      <a:pt x="31" y="111"/>
                      <a:pt x="31" y="111"/>
                    </a:cubicBezTo>
                    <a:cubicBezTo>
                      <a:pt x="31" y="111"/>
                      <a:pt x="31" y="111"/>
                      <a:pt x="31" y="111"/>
                    </a:cubicBezTo>
                    <a:cubicBezTo>
                      <a:pt x="31" y="111"/>
                      <a:pt x="31" y="111"/>
                      <a:pt x="31" y="111"/>
                    </a:cubicBezTo>
                    <a:close/>
                    <a:moveTo>
                      <a:pt x="36" y="108"/>
                    </a:moveTo>
                    <a:cubicBezTo>
                      <a:pt x="36" y="108"/>
                      <a:pt x="36" y="108"/>
                      <a:pt x="36" y="108"/>
                    </a:cubicBezTo>
                    <a:cubicBezTo>
                      <a:pt x="36" y="108"/>
                      <a:pt x="36" y="108"/>
                      <a:pt x="36" y="108"/>
                    </a:cubicBezTo>
                    <a:close/>
                    <a:moveTo>
                      <a:pt x="33" y="108"/>
                    </a:moveTo>
                    <a:cubicBezTo>
                      <a:pt x="33" y="109"/>
                      <a:pt x="33" y="108"/>
                      <a:pt x="32" y="109"/>
                    </a:cubicBezTo>
                    <a:cubicBezTo>
                      <a:pt x="32" y="109"/>
                      <a:pt x="32" y="108"/>
                      <a:pt x="32" y="108"/>
                    </a:cubicBezTo>
                    <a:cubicBezTo>
                      <a:pt x="32" y="108"/>
                      <a:pt x="31" y="108"/>
                      <a:pt x="31" y="108"/>
                    </a:cubicBezTo>
                    <a:cubicBezTo>
                      <a:pt x="31" y="108"/>
                      <a:pt x="30" y="108"/>
                      <a:pt x="30" y="108"/>
                    </a:cubicBezTo>
                    <a:cubicBezTo>
                      <a:pt x="30" y="108"/>
                      <a:pt x="30" y="109"/>
                      <a:pt x="30" y="109"/>
                    </a:cubicBezTo>
                    <a:cubicBezTo>
                      <a:pt x="30" y="109"/>
                      <a:pt x="30" y="109"/>
                      <a:pt x="30" y="109"/>
                    </a:cubicBezTo>
                    <a:cubicBezTo>
                      <a:pt x="30" y="110"/>
                      <a:pt x="30" y="109"/>
                      <a:pt x="31" y="109"/>
                    </a:cubicBezTo>
                    <a:cubicBezTo>
                      <a:pt x="31" y="109"/>
                      <a:pt x="31" y="109"/>
                      <a:pt x="31" y="109"/>
                    </a:cubicBezTo>
                    <a:cubicBezTo>
                      <a:pt x="31" y="109"/>
                      <a:pt x="31" y="109"/>
                      <a:pt x="31" y="109"/>
                    </a:cubicBezTo>
                    <a:cubicBezTo>
                      <a:pt x="32" y="109"/>
                      <a:pt x="32" y="109"/>
                      <a:pt x="32" y="109"/>
                    </a:cubicBezTo>
                    <a:cubicBezTo>
                      <a:pt x="32" y="109"/>
                      <a:pt x="32" y="109"/>
                      <a:pt x="32" y="109"/>
                    </a:cubicBezTo>
                    <a:cubicBezTo>
                      <a:pt x="32" y="109"/>
                      <a:pt x="32" y="109"/>
                      <a:pt x="33" y="109"/>
                    </a:cubicBezTo>
                    <a:cubicBezTo>
                      <a:pt x="33" y="110"/>
                      <a:pt x="33" y="109"/>
                      <a:pt x="33" y="109"/>
                    </a:cubicBezTo>
                    <a:cubicBezTo>
                      <a:pt x="33" y="109"/>
                      <a:pt x="33" y="109"/>
                      <a:pt x="33" y="109"/>
                    </a:cubicBezTo>
                    <a:cubicBezTo>
                      <a:pt x="33" y="109"/>
                      <a:pt x="33" y="109"/>
                      <a:pt x="33" y="109"/>
                    </a:cubicBezTo>
                    <a:cubicBezTo>
                      <a:pt x="34" y="109"/>
                      <a:pt x="34" y="109"/>
                      <a:pt x="34" y="108"/>
                    </a:cubicBezTo>
                    <a:cubicBezTo>
                      <a:pt x="34" y="108"/>
                      <a:pt x="33" y="108"/>
                      <a:pt x="33" y="108"/>
                    </a:cubicBezTo>
                    <a:close/>
                    <a:moveTo>
                      <a:pt x="35" y="108"/>
                    </a:moveTo>
                    <a:cubicBezTo>
                      <a:pt x="35" y="108"/>
                      <a:pt x="35" y="108"/>
                      <a:pt x="35" y="108"/>
                    </a:cubicBezTo>
                    <a:cubicBezTo>
                      <a:pt x="34" y="108"/>
                      <a:pt x="35" y="108"/>
                      <a:pt x="35" y="108"/>
                    </a:cubicBezTo>
                    <a:cubicBezTo>
                      <a:pt x="35" y="108"/>
                      <a:pt x="35" y="108"/>
                      <a:pt x="35" y="108"/>
                    </a:cubicBezTo>
                    <a:cubicBezTo>
                      <a:pt x="35" y="108"/>
                      <a:pt x="35" y="108"/>
                      <a:pt x="35" y="108"/>
                    </a:cubicBezTo>
                    <a:close/>
                    <a:moveTo>
                      <a:pt x="34" y="108"/>
                    </a:moveTo>
                    <a:cubicBezTo>
                      <a:pt x="34" y="108"/>
                      <a:pt x="34" y="108"/>
                      <a:pt x="34" y="108"/>
                    </a:cubicBezTo>
                    <a:cubicBezTo>
                      <a:pt x="34" y="108"/>
                      <a:pt x="34" y="108"/>
                      <a:pt x="34" y="108"/>
                    </a:cubicBezTo>
                    <a:cubicBezTo>
                      <a:pt x="34" y="108"/>
                      <a:pt x="34" y="108"/>
                      <a:pt x="34" y="108"/>
                    </a:cubicBezTo>
                    <a:cubicBezTo>
                      <a:pt x="34" y="108"/>
                      <a:pt x="34" y="108"/>
                      <a:pt x="34" y="108"/>
                    </a:cubicBezTo>
                    <a:close/>
                    <a:moveTo>
                      <a:pt x="35" y="109"/>
                    </a:moveTo>
                    <a:cubicBezTo>
                      <a:pt x="35" y="109"/>
                      <a:pt x="35" y="109"/>
                      <a:pt x="35" y="109"/>
                    </a:cubicBezTo>
                    <a:cubicBezTo>
                      <a:pt x="35" y="109"/>
                      <a:pt x="35" y="109"/>
                      <a:pt x="35" y="109"/>
                    </a:cubicBezTo>
                    <a:cubicBezTo>
                      <a:pt x="35" y="109"/>
                      <a:pt x="35" y="109"/>
                      <a:pt x="35" y="109"/>
                    </a:cubicBezTo>
                    <a:cubicBezTo>
                      <a:pt x="35" y="109"/>
                      <a:pt x="35" y="109"/>
                      <a:pt x="35" y="109"/>
                    </a:cubicBezTo>
                    <a:close/>
                    <a:moveTo>
                      <a:pt x="27" y="108"/>
                    </a:moveTo>
                    <a:cubicBezTo>
                      <a:pt x="27" y="108"/>
                      <a:pt x="27" y="108"/>
                      <a:pt x="26" y="108"/>
                    </a:cubicBezTo>
                    <a:cubicBezTo>
                      <a:pt x="26" y="108"/>
                      <a:pt x="26" y="108"/>
                      <a:pt x="26" y="108"/>
                    </a:cubicBezTo>
                    <a:cubicBezTo>
                      <a:pt x="26" y="108"/>
                      <a:pt x="26" y="108"/>
                      <a:pt x="26" y="108"/>
                    </a:cubicBezTo>
                    <a:cubicBezTo>
                      <a:pt x="26" y="108"/>
                      <a:pt x="27" y="108"/>
                      <a:pt x="27" y="108"/>
                    </a:cubicBezTo>
                    <a:close/>
                    <a:moveTo>
                      <a:pt x="27" y="106"/>
                    </a:moveTo>
                    <a:cubicBezTo>
                      <a:pt x="27" y="106"/>
                      <a:pt x="27" y="106"/>
                      <a:pt x="27" y="106"/>
                    </a:cubicBezTo>
                    <a:cubicBezTo>
                      <a:pt x="27" y="106"/>
                      <a:pt x="27" y="106"/>
                      <a:pt x="27" y="106"/>
                    </a:cubicBezTo>
                    <a:cubicBezTo>
                      <a:pt x="27" y="107"/>
                      <a:pt x="27" y="107"/>
                      <a:pt x="27" y="107"/>
                    </a:cubicBezTo>
                    <a:cubicBezTo>
                      <a:pt x="27" y="107"/>
                      <a:pt x="27" y="107"/>
                      <a:pt x="27" y="107"/>
                    </a:cubicBezTo>
                    <a:cubicBezTo>
                      <a:pt x="27" y="106"/>
                      <a:pt x="27" y="106"/>
                      <a:pt x="27" y="106"/>
                    </a:cubicBezTo>
                    <a:cubicBezTo>
                      <a:pt x="27" y="106"/>
                      <a:pt x="27" y="106"/>
                      <a:pt x="27" y="106"/>
                    </a:cubicBezTo>
                    <a:close/>
                    <a:moveTo>
                      <a:pt x="28" y="107"/>
                    </a:moveTo>
                    <a:cubicBezTo>
                      <a:pt x="28" y="107"/>
                      <a:pt x="28" y="107"/>
                      <a:pt x="28" y="107"/>
                    </a:cubicBezTo>
                    <a:cubicBezTo>
                      <a:pt x="28" y="107"/>
                      <a:pt x="28" y="107"/>
                      <a:pt x="28" y="107"/>
                    </a:cubicBezTo>
                    <a:close/>
                    <a:moveTo>
                      <a:pt x="37" y="107"/>
                    </a:moveTo>
                    <a:cubicBezTo>
                      <a:pt x="37" y="107"/>
                      <a:pt x="37" y="107"/>
                      <a:pt x="36" y="107"/>
                    </a:cubicBezTo>
                    <a:cubicBezTo>
                      <a:pt x="36" y="107"/>
                      <a:pt x="36" y="107"/>
                      <a:pt x="36" y="107"/>
                    </a:cubicBezTo>
                    <a:cubicBezTo>
                      <a:pt x="36" y="107"/>
                      <a:pt x="37" y="107"/>
                      <a:pt x="37" y="107"/>
                    </a:cubicBezTo>
                    <a:close/>
                    <a:moveTo>
                      <a:pt x="28" y="106"/>
                    </a:moveTo>
                    <a:cubicBezTo>
                      <a:pt x="28" y="106"/>
                      <a:pt x="28" y="106"/>
                      <a:pt x="28" y="106"/>
                    </a:cubicBezTo>
                    <a:cubicBezTo>
                      <a:pt x="28" y="106"/>
                      <a:pt x="28" y="106"/>
                      <a:pt x="28" y="106"/>
                    </a:cubicBezTo>
                    <a:cubicBezTo>
                      <a:pt x="28" y="106"/>
                      <a:pt x="28" y="106"/>
                      <a:pt x="28" y="106"/>
                    </a:cubicBezTo>
                    <a:cubicBezTo>
                      <a:pt x="28" y="106"/>
                      <a:pt x="28" y="106"/>
                      <a:pt x="28" y="106"/>
                    </a:cubicBezTo>
                    <a:close/>
                    <a:moveTo>
                      <a:pt x="30" y="110"/>
                    </a:moveTo>
                    <a:cubicBezTo>
                      <a:pt x="30" y="111"/>
                      <a:pt x="30" y="111"/>
                      <a:pt x="30" y="111"/>
                    </a:cubicBezTo>
                    <a:cubicBezTo>
                      <a:pt x="30" y="111"/>
                      <a:pt x="30" y="111"/>
                      <a:pt x="30" y="111"/>
                    </a:cubicBezTo>
                    <a:cubicBezTo>
                      <a:pt x="30" y="111"/>
                      <a:pt x="30" y="111"/>
                      <a:pt x="30" y="111"/>
                    </a:cubicBezTo>
                    <a:cubicBezTo>
                      <a:pt x="30" y="111"/>
                      <a:pt x="30" y="111"/>
                      <a:pt x="30" y="111"/>
                    </a:cubicBezTo>
                    <a:cubicBezTo>
                      <a:pt x="30" y="111"/>
                      <a:pt x="30" y="110"/>
                      <a:pt x="30" y="110"/>
                    </a:cubicBezTo>
                    <a:close/>
                    <a:moveTo>
                      <a:pt x="30" y="111"/>
                    </a:moveTo>
                    <a:cubicBezTo>
                      <a:pt x="30" y="111"/>
                      <a:pt x="30" y="111"/>
                      <a:pt x="30" y="111"/>
                    </a:cubicBezTo>
                    <a:cubicBezTo>
                      <a:pt x="30" y="111"/>
                      <a:pt x="30" y="111"/>
                      <a:pt x="30" y="111"/>
                    </a:cubicBezTo>
                    <a:cubicBezTo>
                      <a:pt x="30" y="111"/>
                      <a:pt x="29" y="111"/>
                      <a:pt x="29" y="111"/>
                    </a:cubicBezTo>
                    <a:cubicBezTo>
                      <a:pt x="29" y="111"/>
                      <a:pt x="29" y="111"/>
                      <a:pt x="29" y="111"/>
                    </a:cubicBezTo>
                    <a:cubicBezTo>
                      <a:pt x="29" y="111"/>
                      <a:pt x="30" y="111"/>
                      <a:pt x="30" y="111"/>
                    </a:cubicBezTo>
                    <a:close/>
                    <a:moveTo>
                      <a:pt x="29" y="112"/>
                    </a:moveTo>
                    <a:cubicBezTo>
                      <a:pt x="29" y="112"/>
                      <a:pt x="29" y="112"/>
                      <a:pt x="29" y="112"/>
                    </a:cubicBezTo>
                    <a:cubicBezTo>
                      <a:pt x="29" y="112"/>
                      <a:pt x="29" y="112"/>
                      <a:pt x="29" y="112"/>
                    </a:cubicBezTo>
                    <a:cubicBezTo>
                      <a:pt x="29" y="112"/>
                      <a:pt x="29" y="112"/>
                      <a:pt x="29" y="112"/>
                    </a:cubicBezTo>
                    <a:cubicBezTo>
                      <a:pt x="29" y="112"/>
                      <a:pt x="29" y="112"/>
                      <a:pt x="30" y="112"/>
                    </a:cubicBezTo>
                    <a:cubicBezTo>
                      <a:pt x="30" y="112"/>
                      <a:pt x="30" y="112"/>
                      <a:pt x="30" y="112"/>
                    </a:cubicBezTo>
                    <a:cubicBezTo>
                      <a:pt x="30" y="112"/>
                      <a:pt x="30" y="112"/>
                      <a:pt x="30" y="112"/>
                    </a:cubicBezTo>
                    <a:cubicBezTo>
                      <a:pt x="30" y="112"/>
                      <a:pt x="30" y="112"/>
                      <a:pt x="30" y="112"/>
                    </a:cubicBezTo>
                    <a:cubicBezTo>
                      <a:pt x="30" y="111"/>
                      <a:pt x="30" y="112"/>
                      <a:pt x="29" y="112"/>
                    </a:cubicBezTo>
                    <a:close/>
                    <a:moveTo>
                      <a:pt x="36" y="108"/>
                    </a:moveTo>
                    <a:cubicBezTo>
                      <a:pt x="37" y="108"/>
                      <a:pt x="37" y="108"/>
                      <a:pt x="37" y="108"/>
                    </a:cubicBezTo>
                    <a:cubicBezTo>
                      <a:pt x="37" y="108"/>
                      <a:pt x="37" y="108"/>
                      <a:pt x="36" y="108"/>
                    </a:cubicBezTo>
                    <a:close/>
                    <a:moveTo>
                      <a:pt x="60" y="78"/>
                    </a:moveTo>
                    <a:cubicBezTo>
                      <a:pt x="60" y="78"/>
                      <a:pt x="60" y="78"/>
                      <a:pt x="61" y="78"/>
                    </a:cubicBezTo>
                    <a:cubicBezTo>
                      <a:pt x="60" y="78"/>
                      <a:pt x="60" y="77"/>
                      <a:pt x="60" y="77"/>
                    </a:cubicBezTo>
                    <a:cubicBezTo>
                      <a:pt x="60" y="77"/>
                      <a:pt x="60" y="76"/>
                      <a:pt x="59" y="76"/>
                    </a:cubicBezTo>
                    <a:cubicBezTo>
                      <a:pt x="59" y="76"/>
                      <a:pt x="59" y="76"/>
                      <a:pt x="59" y="75"/>
                    </a:cubicBezTo>
                    <a:cubicBezTo>
                      <a:pt x="59" y="75"/>
                      <a:pt x="59" y="75"/>
                      <a:pt x="59" y="75"/>
                    </a:cubicBezTo>
                    <a:cubicBezTo>
                      <a:pt x="60" y="75"/>
                      <a:pt x="60" y="75"/>
                      <a:pt x="60" y="75"/>
                    </a:cubicBezTo>
                    <a:cubicBezTo>
                      <a:pt x="60" y="75"/>
                      <a:pt x="60" y="74"/>
                      <a:pt x="60" y="74"/>
                    </a:cubicBezTo>
                    <a:cubicBezTo>
                      <a:pt x="60" y="74"/>
                      <a:pt x="59" y="74"/>
                      <a:pt x="59" y="74"/>
                    </a:cubicBezTo>
                    <a:cubicBezTo>
                      <a:pt x="60" y="74"/>
                      <a:pt x="59" y="73"/>
                      <a:pt x="59" y="73"/>
                    </a:cubicBezTo>
                    <a:cubicBezTo>
                      <a:pt x="59" y="73"/>
                      <a:pt x="59" y="73"/>
                      <a:pt x="59" y="73"/>
                    </a:cubicBezTo>
                    <a:cubicBezTo>
                      <a:pt x="59" y="73"/>
                      <a:pt x="59" y="73"/>
                      <a:pt x="59" y="73"/>
                    </a:cubicBezTo>
                    <a:cubicBezTo>
                      <a:pt x="59" y="72"/>
                      <a:pt x="59" y="72"/>
                      <a:pt x="58" y="72"/>
                    </a:cubicBezTo>
                    <a:cubicBezTo>
                      <a:pt x="58" y="72"/>
                      <a:pt x="58" y="72"/>
                      <a:pt x="58" y="72"/>
                    </a:cubicBezTo>
                    <a:cubicBezTo>
                      <a:pt x="58" y="71"/>
                      <a:pt x="58" y="71"/>
                      <a:pt x="58" y="71"/>
                    </a:cubicBezTo>
                    <a:cubicBezTo>
                      <a:pt x="58" y="70"/>
                      <a:pt x="58" y="70"/>
                      <a:pt x="58" y="69"/>
                    </a:cubicBezTo>
                    <a:cubicBezTo>
                      <a:pt x="58" y="69"/>
                      <a:pt x="58" y="68"/>
                      <a:pt x="57" y="68"/>
                    </a:cubicBezTo>
                    <a:cubicBezTo>
                      <a:pt x="57" y="68"/>
                      <a:pt x="57" y="68"/>
                      <a:pt x="57" y="67"/>
                    </a:cubicBezTo>
                    <a:cubicBezTo>
                      <a:pt x="57" y="67"/>
                      <a:pt x="57" y="67"/>
                      <a:pt x="57" y="67"/>
                    </a:cubicBezTo>
                    <a:cubicBezTo>
                      <a:pt x="57" y="67"/>
                      <a:pt x="57" y="67"/>
                      <a:pt x="57" y="67"/>
                    </a:cubicBezTo>
                    <a:cubicBezTo>
                      <a:pt x="57" y="67"/>
                      <a:pt x="57" y="67"/>
                      <a:pt x="57" y="67"/>
                    </a:cubicBezTo>
                    <a:cubicBezTo>
                      <a:pt x="57" y="67"/>
                      <a:pt x="57" y="67"/>
                      <a:pt x="57" y="67"/>
                    </a:cubicBezTo>
                    <a:cubicBezTo>
                      <a:pt x="56" y="67"/>
                      <a:pt x="56" y="67"/>
                      <a:pt x="56" y="67"/>
                    </a:cubicBezTo>
                    <a:cubicBezTo>
                      <a:pt x="56" y="67"/>
                      <a:pt x="56" y="67"/>
                      <a:pt x="56" y="67"/>
                    </a:cubicBezTo>
                    <a:cubicBezTo>
                      <a:pt x="56" y="67"/>
                      <a:pt x="56" y="67"/>
                      <a:pt x="56" y="67"/>
                    </a:cubicBezTo>
                    <a:cubicBezTo>
                      <a:pt x="55" y="67"/>
                      <a:pt x="55" y="67"/>
                      <a:pt x="55" y="68"/>
                    </a:cubicBezTo>
                    <a:cubicBezTo>
                      <a:pt x="55" y="68"/>
                      <a:pt x="55" y="68"/>
                      <a:pt x="54" y="68"/>
                    </a:cubicBezTo>
                    <a:cubicBezTo>
                      <a:pt x="54" y="68"/>
                      <a:pt x="54" y="68"/>
                      <a:pt x="54" y="68"/>
                    </a:cubicBezTo>
                    <a:cubicBezTo>
                      <a:pt x="54" y="67"/>
                      <a:pt x="54" y="67"/>
                      <a:pt x="54" y="67"/>
                    </a:cubicBezTo>
                    <a:cubicBezTo>
                      <a:pt x="54" y="67"/>
                      <a:pt x="54" y="67"/>
                      <a:pt x="54" y="67"/>
                    </a:cubicBezTo>
                    <a:cubicBezTo>
                      <a:pt x="54" y="67"/>
                      <a:pt x="54" y="67"/>
                      <a:pt x="54" y="67"/>
                    </a:cubicBezTo>
                    <a:cubicBezTo>
                      <a:pt x="54" y="67"/>
                      <a:pt x="54" y="67"/>
                      <a:pt x="54" y="67"/>
                    </a:cubicBezTo>
                    <a:cubicBezTo>
                      <a:pt x="54" y="67"/>
                      <a:pt x="54" y="67"/>
                      <a:pt x="54" y="67"/>
                    </a:cubicBezTo>
                    <a:cubicBezTo>
                      <a:pt x="53" y="67"/>
                      <a:pt x="53" y="67"/>
                      <a:pt x="53" y="67"/>
                    </a:cubicBezTo>
                    <a:cubicBezTo>
                      <a:pt x="53" y="67"/>
                      <a:pt x="53" y="66"/>
                      <a:pt x="53" y="66"/>
                    </a:cubicBezTo>
                    <a:cubicBezTo>
                      <a:pt x="53" y="66"/>
                      <a:pt x="53" y="66"/>
                      <a:pt x="53" y="66"/>
                    </a:cubicBezTo>
                    <a:cubicBezTo>
                      <a:pt x="52" y="66"/>
                      <a:pt x="52" y="66"/>
                      <a:pt x="52" y="67"/>
                    </a:cubicBezTo>
                    <a:cubicBezTo>
                      <a:pt x="52" y="67"/>
                      <a:pt x="53" y="67"/>
                      <a:pt x="53" y="67"/>
                    </a:cubicBezTo>
                    <a:cubicBezTo>
                      <a:pt x="53" y="67"/>
                      <a:pt x="53" y="67"/>
                      <a:pt x="53" y="68"/>
                    </a:cubicBezTo>
                    <a:cubicBezTo>
                      <a:pt x="53" y="68"/>
                      <a:pt x="53" y="68"/>
                      <a:pt x="53" y="68"/>
                    </a:cubicBezTo>
                    <a:cubicBezTo>
                      <a:pt x="53" y="68"/>
                      <a:pt x="53" y="68"/>
                      <a:pt x="53" y="69"/>
                    </a:cubicBezTo>
                    <a:cubicBezTo>
                      <a:pt x="53" y="69"/>
                      <a:pt x="53" y="69"/>
                      <a:pt x="53" y="69"/>
                    </a:cubicBezTo>
                    <a:cubicBezTo>
                      <a:pt x="53" y="69"/>
                      <a:pt x="53" y="69"/>
                      <a:pt x="53" y="69"/>
                    </a:cubicBezTo>
                    <a:cubicBezTo>
                      <a:pt x="53" y="69"/>
                      <a:pt x="53" y="69"/>
                      <a:pt x="53" y="70"/>
                    </a:cubicBezTo>
                    <a:cubicBezTo>
                      <a:pt x="53" y="70"/>
                      <a:pt x="53" y="70"/>
                      <a:pt x="53" y="70"/>
                    </a:cubicBezTo>
                    <a:cubicBezTo>
                      <a:pt x="53" y="70"/>
                      <a:pt x="53" y="70"/>
                      <a:pt x="53" y="70"/>
                    </a:cubicBezTo>
                    <a:cubicBezTo>
                      <a:pt x="53" y="70"/>
                      <a:pt x="53" y="71"/>
                      <a:pt x="53" y="71"/>
                    </a:cubicBezTo>
                    <a:cubicBezTo>
                      <a:pt x="53" y="71"/>
                      <a:pt x="54" y="71"/>
                      <a:pt x="54" y="71"/>
                    </a:cubicBezTo>
                    <a:cubicBezTo>
                      <a:pt x="54" y="71"/>
                      <a:pt x="54" y="71"/>
                      <a:pt x="54" y="71"/>
                    </a:cubicBezTo>
                    <a:cubicBezTo>
                      <a:pt x="54" y="71"/>
                      <a:pt x="54" y="71"/>
                      <a:pt x="54" y="71"/>
                    </a:cubicBezTo>
                    <a:cubicBezTo>
                      <a:pt x="55" y="70"/>
                      <a:pt x="55" y="70"/>
                      <a:pt x="54" y="70"/>
                    </a:cubicBezTo>
                    <a:cubicBezTo>
                      <a:pt x="55" y="70"/>
                      <a:pt x="55" y="70"/>
                      <a:pt x="56" y="71"/>
                    </a:cubicBezTo>
                    <a:cubicBezTo>
                      <a:pt x="56" y="71"/>
                      <a:pt x="56" y="71"/>
                      <a:pt x="56" y="71"/>
                    </a:cubicBezTo>
                    <a:cubicBezTo>
                      <a:pt x="56" y="71"/>
                      <a:pt x="56" y="72"/>
                      <a:pt x="56" y="72"/>
                    </a:cubicBezTo>
                    <a:cubicBezTo>
                      <a:pt x="56" y="72"/>
                      <a:pt x="57" y="72"/>
                      <a:pt x="56" y="73"/>
                    </a:cubicBezTo>
                    <a:cubicBezTo>
                      <a:pt x="56" y="73"/>
                      <a:pt x="56" y="73"/>
                      <a:pt x="56" y="73"/>
                    </a:cubicBezTo>
                    <a:cubicBezTo>
                      <a:pt x="56" y="74"/>
                      <a:pt x="56" y="74"/>
                      <a:pt x="56" y="75"/>
                    </a:cubicBezTo>
                    <a:cubicBezTo>
                      <a:pt x="56" y="75"/>
                      <a:pt x="56" y="75"/>
                      <a:pt x="56" y="76"/>
                    </a:cubicBezTo>
                    <a:cubicBezTo>
                      <a:pt x="56" y="76"/>
                      <a:pt x="56" y="76"/>
                      <a:pt x="56" y="76"/>
                    </a:cubicBezTo>
                    <a:cubicBezTo>
                      <a:pt x="56" y="76"/>
                      <a:pt x="57" y="76"/>
                      <a:pt x="57" y="76"/>
                    </a:cubicBezTo>
                    <a:cubicBezTo>
                      <a:pt x="57" y="76"/>
                      <a:pt x="58" y="77"/>
                      <a:pt x="58" y="77"/>
                    </a:cubicBezTo>
                    <a:cubicBezTo>
                      <a:pt x="58" y="77"/>
                      <a:pt x="58" y="77"/>
                      <a:pt x="58" y="77"/>
                    </a:cubicBezTo>
                    <a:cubicBezTo>
                      <a:pt x="58" y="77"/>
                      <a:pt x="58" y="77"/>
                      <a:pt x="58" y="77"/>
                    </a:cubicBezTo>
                    <a:cubicBezTo>
                      <a:pt x="59" y="77"/>
                      <a:pt x="58" y="77"/>
                      <a:pt x="58" y="76"/>
                    </a:cubicBezTo>
                    <a:cubicBezTo>
                      <a:pt x="58" y="76"/>
                      <a:pt x="58" y="75"/>
                      <a:pt x="58" y="75"/>
                    </a:cubicBezTo>
                    <a:cubicBezTo>
                      <a:pt x="58" y="75"/>
                      <a:pt x="58" y="74"/>
                      <a:pt x="58" y="74"/>
                    </a:cubicBezTo>
                    <a:cubicBezTo>
                      <a:pt x="58" y="75"/>
                      <a:pt x="59" y="75"/>
                      <a:pt x="59" y="76"/>
                    </a:cubicBezTo>
                    <a:cubicBezTo>
                      <a:pt x="59" y="76"/>
                      <a:pt x="59" y="77"/>
                      <a:pt x="60" y="77"/>
                    </a:cubicBezTo>
                    <a:cubicBezTo>
                      <a:pt x="59" y="78"/>
                      <a:pt x="60" y="78"/>
                      <a:pt x="60" y="78"/>
                    </a:cubicBezTo>
                    <a:close/>
                    <a:moveTo>
                      <a:pt x="49" y="83"/>
                    </a:moveTo>
                    <a:cubicBezTo>
                      <a:pt x="49" y="83"/>
                      <a:pt x="49" y="83"/>
                      <a:pt x="49" y="83"/>
                    </a:cubicBezTo>
                    <a:cubicBezTo>
                      <a:pt x="49" y="83"/>
                      <a:pt x="49" y="83"/>
                      <a:pt x="49" y="83"/>
                    </a:cubicBezTo>
                    <a:cubicBezTo>
                      <a:pt x="49" y="83"/>
                      <a:pt x="48" y="83"/>
                      <a:pt x="48" y="83"/>
                    </a:cubicBezTo>
                    <a:cubicBezTo>
                      <a:pt x="48" y="83"/>
                      <a:pt x="48" y="83"/>
                      <a:pt x="48" y="84"/>
                    </a:cubicBezTo>
                    <a:cubicBezTo>
                      <a:pt x="48" y="84"/>
                      <a:pt x="47" y="84"/>
                      <a:pt x="47" y="84"/>
                    </a:cubicBezTo>
                    <a:cubicBezTo>
                      <a:pt x="47" y="85"/>
                      <a:pt x="48" y="85"/>
                      <a:pt x="48" y="84"/>
                    </a:cubicBezTo>
                    <a:cubicBezTo>
                      <a:pt x="48" y="85"/>
                      <a:pt x="48" y="85"/>
                      <a:pt x="48" y="85"/>
                    </a:cubicBezTo>
                    <a:cubicBezTo>
                      <a:pt x="48" y="85"/>
                      <a:pt x="48" y="85"/>
                      <a:pt x="48" y="85"/>
                    </a:cubicBezTo>
                    <a:cubicBezTo>
                      <a:pt x="48" y="85"/>
                      <a:pt x="48" y="85"/>
                      <a:pt x="49" y="85"/>
                    </a:cubicBezTo>
                    <a:cubicBezTo>
                      <a:pt x="49" y="85"/>
                      <a:pt x="49" y="85"/>
                      <a:pt x="49" y="84"/>
                    </a:cubicBezTo>
                    <a:cubicBezTo>
                      <a:pt x="49" y="84"/>
                      <a:pt x="49" y="84"/>
                      <a:pt x="49" y="84"/>
                    </a:cubicBezTo>
                    <a:cubicBezTo>
                      <a:pt x="49" y="85"/>
                      <a:pt x="49" y="84"/>
                      <a:pt x="49" y="84"/>
                    </a:cubicBezTo>
                    <a:cubicBezTo>
                      <a:pt x="49" y="84"/>
                      <a:pt x="49" y="84"/>
                      <a:pt x="49" y="84"/>
                    </a:cubicBezTo>
                    <a:cubicBezTo>
                      <a:pt x="49" y="84"/>
                      <a:pt x="49" y="84"/>
                      <a:pt x="49" y="84"/>
                    </a:cubicBezTo>
                    <a:cubicBezTo>
                      <a:pt x="49" y="84"/>
                      <a:pt x="49" y="84"/>
                      <a:pt x="49" y="84"/>
                    </a:cubicBezTo>
                    <a:cubicBezTo>
                      <a:pt x="49" y="84"/>
                      <a:pt x="49" y="84"/>
                      <a:pt x="49" y="83"/>
                    </a:cubicBezTo>
                    <a:close/>
                    <a:moveTo>
                      <a:pt x="63" y="111"/>
                    </a:moveTo>
                    <a:cubicBezTo>
                      <a:pt x="63" y="111"/>
                      <a:pt x="63" y="111"/>
                      <a:pt x="63" y="111"/>
                    </a:cubicBezTo>
                    <a:cubicBezTo>
                      <a:pt x="63" y="111"/>
                      <a:pt x="63" y="111"/>
                      <a:pt x="63" y="111"/>
                    </a:cubicBezTo>
                    <a:cubicBezTo>
                      <a:pt x="63" y="111"/>
                      <a:pt x="64" y="111"/>
                      <a:pt x="63" y="111"/>
                    </a:cubicBezTo>
                    <a:cubicBezTo>
                      <a:pt x="63" y="111"/>
                      <a:pt x="63" y="111"/>
                      <a:pt x="63" y="111"/>
                    </a:cubicBezTo>
                    <a:close/>
                    <a:moveTo>
                      <a:pt x="64" y="110"/>
                    </a:moveTo>
                    <a:cubicBezTo>
                      <a:pt x="64" y="111"/>
                      <a:pt x="64" y="111"/>
                      <a:pt x="64" y="111"/>
                    </a:cubicBezTo>
                    <a:cubicBezTo>
                      <a:pt x="64" y="111"/>
                      <a:pt x="64" y="110"/>
                      <a:pt x="64" y="110"/>
                    </a:cubicBezTo>
                    <a:cubicBezTo>
                      <a:pt x="64" y="110"/>
                      <a:pt x="64" y="110"/>
                      <a:pt x="64" y="110"/>
                    </a:cubicBezTo>
                    <a:close/>
                    <a:moveTo>
                      <a:pt x="51" y="62"/>
                    </a:moveTo>
                    <a:cubicBezTo>
                      <a:pt x="51" y="62"/>
                      <a:pt x="51" y="62"/>
                      <a:pt x="51" y="62"/>
                    </a:cubicBezTo>
                    <a:cubicBezTo>
                      <a:pt x="51" y="63"/>
                      <a:pt x="52" y="62"/>
                      <a:pt x="52" y="62"/>
                    </a:cubicBezTo>
                    <a:cubicBezTo>
                      <a:pt x="52" y="62"/>
                      <a:pt x="51" y="62"/>
                      <a:pt x="51" y="62"/>
                    </a:cubicBezTo>
                    <a:close/>
                    <a:moveTo>
                      <a:pt x="57" y="65"/>
                    </a:moveTo>
                    <a:cubicBezTo>
                      <a:pt x="57" y="65"/>
                      <a:pt x="57" y="65"/>
                      <a:pt x="57" y="65"/>
                    </a:cubicBezTo>
                    <a:cubicBezTo>
                      <a:pt x="57" y="65"/>
                      <a:pt x="57" y="65"/>
                      <a:pt x="56" y="65"/>
                    </a:cubicBezTo>
                    <a:cubicBezTo>
                      <a:pt x="56" y="65"/>
                      <a:pt x="56" y="65"/>
                      <a:pt x="56" y="65"/>
                    </a:cubicBezTo>
                    <a:cubicBezTo>
                      <a:pt x="56" y="65"/>
                      <a:pt x="56" y="65"/>
                      <a:pt x="57" y="65"/>
                    </a:cubicBezTo>
                    <a:close/>
                    <a:moveTo>
                      <a:pt x="52" y="63"/>
                    </a:moveTo>
                    <a:cubicBezTo>
                      <a:pt x="52" y="63"/>
                      <a:pt x="52" y="63"/>
                      <a:pt x="52" y="63"/>
                    </a:cubicBezTo>
                    <a:cubicBezTo>
                      <a:pt x="52" y="63"/>
                      <a:pt x="53" y="63"/>
                      <a:pt x="53" y="63"/>
                    </a:cubicBezTo>
                    <a:cubicBezTo>
                      <a:pt x="53" y="63"/>
                      <a:pt x="52" y="63"/>
                      <a:pt x="52" y="63"/>
                    </a:cubicBezTo>
                    <a:close/>
                    <a:moveTo>
                      <a:pt x="56" y="66"/>
                    </a:moveTo>
                    <a:cubicBezTo>
                      <a:pt x="56" y="66"/>
                      <a:pt x="56" y="66"/>
                      <a:pt x="56" y="66"/>
                    </a:cubicBezTo>
                    <a:cubicBezTo>
                      <a:pt x="56" y="66"/>
                      <a:pt x="56" y="66"/>
                      <a:pt x="56" y="66"/>
                    </a:cubicBezTo>
                    <a:cubicBezTo>
                      <a:pt x="56" y="66"/>
                      <a:pt x="56" y="66"/>
                      <a:pt x="56" y="66"/>
                    </a:cubicBezTo>
                    <a:cubicBezTo>
                      <a:pt x="56" y="66"/>
                      <a:pt x="56" y="66"/>
                      <a:pt x="56" y="66"/>
                    </a:cubicBezTo>
                    <a:cubicBezTo>
                      <a:pt x="56" y="66"/>
                      <a:pt x="56" y="66"/>
                      <a:pt x="56" y="66"/>
                    </a:cubicBezTo>
                    <a:cubicBezTo>
                      <a:pt x="56" y="66"/>
                      <a:pt x="56" y="66"/>
                      <a:pt x="56" y="66"/>
                    </a:cubicBezTo>
                    <a:close/>
                    <a:moveTo>
                      <a:pt x="53" y="63"/>
                    </a:moveTo>
                    <a:cubicBezTo>
                      <a:pt x="53" y="63"/>
                      <a:pt x="53" y="63"/>
                      <a:pt x="53" y="63"/>
                    </a:cubicBezTo>
                    <a:cubicBezTo>
                      <a:pt x="53" y="63"/>
                      <a:pt x="53" y="63"/>
                      <a:pt x="53" y="63"/>
                    </a:cubicBezTo>
                    <a:cubicBezTo>
                      <a:pt x="53" y="63"/>
                      <a:pt x="53" y="63"/>
                      <a:pt x="53" y="63"/>
                    </a:cubicBezTo>
                    <a:cubicBezTo>
                      <a:pt x="53" y="63"/>
                      <a:pt x="53" y="63"/>
                      <a:pt x="53" y="63"/>
                    </a:cubicBezTo>
                    <a:close/>
                    <a:moveTo>
                      <a:pt x="55" y="65"/>
                    </a:moveTo>
                    <a:cubicBezTo>
                      <a:pt x="56" y="65"/>
                      <a:pt x="56" y="65"/>
                      <a:pt x="56" y="65"/>
                    </a:cubicBezTo>
                    <a:cubicBezTo>
                      <a:pt x="56" y="65"/>
                      <a:pt x="56" y="65"/>
                      <a:pt x="56" y="65"/>
                    </a:cubicBezTo>
                    <a:cubicBezTo>
                      <a:pt x="56" y="65"/>
                      <a:pt x="56" y="65"/>
                      <a:pt x="56" y="65"/>
                    </a:cubicBezTo>
                    <a:cubicBezTo>
                      <a:pt x="56" y="65"/>
                      <a:pt x="56" y="65"/>
                      <a:pt x="55" y="65"/>
                    </a:cubicBezTo>
                    <a:close/>
                    <a:moveTo>
                      <a:pt x="35" y="58"/>
                    </a:moveTo>
                    <a:cubicBezTo>
                      <a:pt x="35" y="58"/>
                      <a:pt x="35" y="58"/>
                      <a:pt x="35" y="58"/>
                    </a:cubicBezTo>
                    <a:cubicBezTo>
                      <a:pt x="35" y="58"/>
                      <a:pt x="35" y="58"/>
                      <a:pt x="35" y="58"/>
                    </a:cubicBezTo>
                    <a:cubicBezTo>
                      <a:pt x="35" y="58"/>
                      <a:pt x="35" y="58"/>
                      <a:pt x="35" y="58"/>
                    </a:cubicBezTo>
                    <a:cubicBezTo>
                      <a:pt x="36" y="58"/>
                      <a:pt x="36" y="58"/>
                      <a:pt x="36" y="58"/>
                    </a:cubicBezTo>
                    <a:cubicBezTo>
                      <a:pt x="36" y="58"/>
                      <a:pt x="36" y="58"/>
                      <a:pt x="36" y="58"/>
                    </a:cubicBezTo>
                    <a:cubicBezTo>
                      <a:pt x="36" y="58"/>
                      <a:pt x="36" y="58"/>
                      <a:pt x="36" y="58"/>
                    </a:cubicBezTo>
                    <a:cubicBezTo>
                      <a:pt x="36" y="58"/>
                      <a:pt x="36" y="58"/>
                      <a:pt x="36" y="58"/>
                    </a:cubicBezTo>
                    <a:cubicBezTo>
                      <a:pt x="36" y="58"/>
                      <a:pt x="36" y="58"/>
                      <a:pt x="36" y="58"/>
                    </a:cubicBezTo>
                    <a:cubicBezTo>
                      <a:pt x="36" y="58"/>
                      <a:pt x="36" y="57"/>
                      <a:pt x="36" y="57"/>
                    </a:cubicBezTo>
                    <a:cubicBezTo>
                      <a:pt x="36" y="57"/>
                      <a:pt x="36" y="57"/>
                      <a:pt x="36" y="58"/>
                    </a:cubicBezTo>
                    <a:cubicBezTo>
                      <a:pt x="36" y="58"/>
                      <a:pt x="36" y="58"/>
                      <a:pt x="36" y="58"/>
                    </a:cubicBezTo>
                    <a:cubicBezTo>
                      <a:pt x="36" y="58"/>
                      <a:pt x="36" y="58"/>
                      <a:pt x="36" y="58"/>
                    </a:cubicBezTo>
                    <a:cubicBezTo>
                      <a:pt x="35" y="58"/>
                      <a:pt x="35" y="58"/>
                      <a:pt x="35" y="58"/>
                    </a:cubicBezTo>
                    <a:cubicBezTo>
                      <a:pt x="35" y="58"/>
                      <a:pt x="35" y="58"/>
                      <a:pt x="35" y="58"/>
                    </a:cubicBezTo>
                    <a:cubicBezTo>
                      <a:pt x="35" y="58"/>
                      <a:pt x="35" y="58"/>
                      <a:pt x="35" y="58"/>
                    </a:cubicBezTo>
                    <a:cubicBezTo>
                      <a:pt x="35" y="58"/>
                      <a:pt x="35" y="58"/>
                      <a:pt x="35" y="58"/>
                    </a:cubicBezTo>
                    <a:close/>
                    <a:moveTo>
                      <a:pt x="35" y="57"/>
                    </a:moveTo>
                    <a:cubicBezTo>
                      <a:pt x="35" y="57"/>
                      <a:pt x="35" y="57"/>
                      <a:pt x="35" y="57"/>
                    </a:cubicBezTo>
                    <a:cubicBezTo>
                      <a:pt x="35" y="57"/>
                      <a:pt x="35" y="57"/>
                      <a:pt x="35" y="57"/>
                    </a:cubicBezTo>
                    <a:cubicBezTo>
                      <a:pt x="35" y="57"/>
                      <a:pt x="35" y="57"/>
                      <a:pt x="35" y="57"/>
                    </a:cubicBezTo>
                    <a:cubicBezTo>
                      <a:pt x="35" y="57"/>
                      <a:pt x="35" y="57"/>
                      <a:pt x="35" y="57"/>
                    </a:cubicBezTo>
                    <a:cubicBezTo>
                      <a:pt x="36" y="57"/>
                      <a:pt x="36" y="57"/>
                      <a:pt x="36" y="57"/>
                    </a:cubicBezTo>
                    <a:cubicBezTo>
                      <a:pt x="36" y="57"/>
                      <a:pt x="36" y="57"/>
                      <a:pt x="36" y="57"/>
                    </a:cubicBezTo>
                    <a:cubicBezTo>
                      <a:pt x="36" y="57"/>
                      <a:pt x="36" y="57"/>
                      <a:pt x="36" y="57"/>
                    </a:cubicBezTo>
                    <a:cubicBezTo>
                      <a:pt x="36" y="57"/>
                      <a:pt x="36" y="57"/>
                      <a:pt x="36" y="57"/>
                    </a:cubicBezTo>
                    <a:cubicBezTo>
                      <a:pt x="36" y="57"/>
                      <a:pt x="36" y="57"/>
                      <a:pt x="36" y="57"/>
                    </a:cubicBezTo>
                    <a:cubicBezTo>
                      <a:pt x="36" y="56"/>
                      <a:pt x="36" y="57"/>
                      <a:pt x="36" y="56"/>
                    </a:cubicBezTo>
                    <a:cubicBezTo>
                      <a:pt x="36" y="56"/>
                      <a:pt x="36" y="56"/>
                      <a:pt x="36" y="56"/>
                    </a:cubicBezTo>
                    <a:cubicBezTo>
                      <a:pt x="36" y="57"/>
                      <a:pt x="36" y="57"/>
                      <a:pt x="35" y="57"/>
                    </a:cubicBezTo>
                    <a:cubicBezTo>
                      <a:pt x="35" y="57"/>
                      <a:pt x="35" y="56"/>
                      <a:pt x="35" y="57"/>
                    </a:cubicBezTo>
                    <a:cubicBezTo>
                      <a:pt x="35" y="57"/>
                      <a:pt x="35" y="57"/>
                      <a:pt x="35" y="57"/>
                    </a:cubicBezTo>
                    <a:cubicBezTo>
                      <a:pt x="35" y="57"/>
                      <a:pt x="35" y="57"/>
                      <a:pt x="35" y="57"/>
                    </a:cubicBezTo>
                    <a:close/>
                    <a:moveTo>
                      <a:pt x="35" y="63"/>
                    </a:move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4"/>
                      <a:pt x="35" y="64"/>
                    </a:cubicBezTo>
                    <a:cubicBezTo>
                      <a:pt x="35" y="64"/>
                      <a:pt x="35" y="64"/>
                      <a:pt x="35" y="64"/>
                    </a:cubicBezTo>
                    <a:cubicBezTo>
                      <a:pt x="35" y="64"/>
                      <a:pt x="35" y="64"/>
                      <a:pt x="35" y="64"/>
                    </a:cubicBezTo>
                    <a:cubicBezTo>
                      <a:pt x="35" y="64"/>
                      <a:pt x="35" y="64"/>
                      <a:pt x="35" y="64"/>
                    </a:cubicBezTo>
                    <a:cubicBezTo>
                      <a:pt x="35" y="64"/>
                      <a:pt x="35" y="64"/>
                      <a:pt x="35" y="64"/>
                    </a:cubicBezTo>
                    <a:cubicBezTo>
                      <a:pt x="35" y="64"/>
                      <a:pt x="35" y="64"/>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lose/>
                    <a:moveTo>
                      <a:pt x="36" y="59"/>
                    </a:move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5" y="59"/>
                    </a:cubicBezTo>
                    <a:cubicBezTo>
                      <a:pt x="35" y="59"/>
                      <a:pt x="35" y="59"/>
                      <a:pt x="35" y="59"/>
                    </a:cubicBezTo>
                    <a:cubicBezTo>
                      <a:pt x="35" y="59"/>
                      <a:pt x="35" y="59"/>
                      <a:pt x="35" y="59"/>
                    </a:cubicBezTo>
                    <a:cubicBezTo>
                      <a:pt x="35" y="59"/>
                      <a:pt x="35" y="59"/>
                      <a:pt x="35" y="59"/>
                    </a:cubicBezTo>
                    <a:cubicBezTo>
                      <a:pt x="35" y="59"/>
                      <a:pt x="35" y="59"/>
                      <a:pt x="35" y="59"/>
                    </a:cubicBezTo>
                    <a:cubicBezTo>
                      <a:pt x="35" y="59"/>
                      <a:pt x="35" y="59"/>
                      <a:pt x="35" y="59"/>
                    </a:cubicBezTo>
                    <a:cubicBezTo>
                      <a:pt x="35" y="59"/>
                      <a:pt x="35" y="59"/>
                      <a:pt x="35" y="59"/>
                    </a:cubicBezTo>
                    <a:cubicBezTo>
                      <a:pt x="35" y="59"/>
                      <a:pt x="35" y="59"/>
                      <a:pt x="35" y="59"/>
                    </a:cubicBezTo>
                    <a:cubicBezTo>
                      <a:pt x="35" y="59"/>
                      <a:pt x="35" y="59"/>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6" y="63"/>
                      <a:pt x="36" y="63"/>
                    </a:cubicBezTo>
                    <a:cubicBezTo>
                      <a:pt x="36" y="63"/>
                      <a:pt x="35" y="63"/>
                      <a:pt x="35" y="63"/>
                    </a:cubicBezTo>
                    <a:cubicBezTo>
                      <a:pt x="35" y="63"/>
                      <a:pt x="35" y="63"/>
                      <a:pt x="36" y="63"/>
                    </a:cubicBezTo>
                    <a:cubicBezTo>
                      <a:pt x="36" y="63"/>
                      <a:pt x="36" y="63"/>
                      <a:pt x="36" y="63"/>
                    </a:cubicBezTo>
                    <a:cubicBezTo>
                      <a:pt x="36" y="63"/>
                      <a:pt x="36" y="63"/>
                      <a:pt x="36" y="63"/>
                    </a:cubicBezTo>
                    <a:cubicBezTo>
                      <a:pt x="36" y="63"/>
                      <a:pt x="36" y="63"/>
                      <a:pt x="36" y="63"/>
                    </a:cubicBezTo>
                    <a:cubicBezTo>
                      <a:pt x="35" y="63"/>
                      <a:pt x="35" y="63"/>
                      <a:pt x="35" y="63"/>
                    </a:cubicBezTo>
                    <a:cubicBezTo>
                      <a:pt x="36" y="63"/>
                      <a:pt x="36" y="63"/>
                      <a:pt x="36" y="63"/>
                    </a:cubicBezTo>
                    <a:cubicBezTo>
                      <a:pt x="36" y="63"/>
                      <a:pt x="36" y="63"/>
                      <a:pt x="36" y="63"/>
                    </a:cubicBezTo>
                    <a:cubicBezTo>
                      <a:pt x="36" y="63"/>
                      <a:pt x="36" y="63"/>
                      <a:pt x="36" y="63"/>
                    </a:cubicBezTo>
                    <a:cubicBezTo>
                      <a:pt x="36" y="63"/>
                      <a:pt x="36" y="63"/>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0"/>
                      <a:pt x="36" y="60"/>
                    </a:cubicBezTo>
                    <a:cubicBezTo>
                      <a:pt x="36" y="60"/>
                      <a:pt x="36" y="60"/>
                      <a:pt x="36" y="60"/>
                    </a:cubicBezTo>
                    <a:cubicBezTo>
                      <a:pt x="36" y="60"/>
                      <a:pt x="36" y="60"/>
                      <a:pt x="36" y="60"/>
                    </a:cubicBezTo>
                    <a:cubicBezTo>
                      <a:pt x="36" y="60"/>
                      <a:pt x="36" y="60"/>
                      <a:pt x="36" y="60"/>
                    </a:cubicBezTo>
                    <a:cubicBezTo>
                      <a:pt x="36" y="60"/>
                      <a:pt x="36" y="60"/>
                      <a:pt x="36" y="60"/>
                    </a:cubicBezTo>
                    <a:cubicBezTo>
                      <a:pt x="36" y="60"/>
                      <a:pt x="36" y="60"/>
                      <a:pt x="36" y="60"/>
                    </a:cubicBezTo>
                    <a:cubicBezTo>
                      <a:pt x="36" y="60"/>
                      <a:pt x="36" y="60"/>
                      <a:pt x="36" y="60"/>
                    </a:cubicBezTo>
                    <a:cubicBezTo>
                      <a:pt x="36" y="60"/>
                      <a:pt x="36" y="60"/>
                      <a:pt x="36" y="60"/>
                    </a:cubicBezTo>
                    <a:cubicBezTo>
                      <a:pt x="36" y="60"/>
                      <a:pt x="36" y="60"/>
                      <a:pt x="36" y="60"/>
                    </a:cubicBezTo>
                    <a:cubicBezTo>
                      <a:pt x="36" y="60"/>
                      <a:pt x="36" y="60"/>
                      <a:pt x="36" y="60"/>
                    </a:cubicBezTo>
                    <a:cubicBezTo>
                      <a:pt x="36" y="60"/>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lose/>
                    <a:moveTo>
                      <a:pt x="37" y="59"/>
                    </a:move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lose/>
                    <a:moveTo>
                      <a:pt x="40" y="60"/>
                    </a:moveTo>
                    <a:cubicBezTo>
                      <a:pt x="40" y="60"/>
                      <a:pt x="40" y="60"/>
                      <a:pt x="40" y="60"/>
                    </a:cubicBezTo>
                    <a:cubicBezTo>
                      <a:pt x="40" y="60"/>
                      <a:pt x="39" y="60"/>
                      <a:pt x="39" y="60"/>
                    </a:cubicBezTo>
                    <a:cubicBezTo>
                      <a:pt x="39" y="60"/>
                      <a:pt x="39" y="60"/>
                      <a:pt x="39" y="60"/>
                    </a:cubicBezTo>
                    <a:cubicBezTo>
                      <a:pt x="38" y="60"/>
                      <a:pt x="38" y="60"/>
                      <a:pt x="38" y="60"/>
                    </a:cubicBezTo>
                    <a:cubicBezTo>
                      <a:pt x="39" y="61"/>
                      <a:pt x="39" y="61"/>
                      <a:pt x="39" y="61"/>
                    </a:cubicBezTo>
                    <a:cubicBezTo>
                      <a:pt x="39" y="61"/>
                      <a:pt x="40" y="61"/>
                      <a:pt x="40" y="61"/>
                    </a:cubicBezTo>
                    <a:cubicBezTo>
                      <a:pt x="40" y="61"/>
                      <a:pt x="40" y="61"/>
                      <a:pt x="40" y="61"/>
                    </a:cubicBezTo>
                    <a:cubicBezTo>
                      <a:pt x="40" y="61"/>
                      <a:pt x="40" y="60"/>
                      <a:pt x="40" y="60"/>
                    </a:cubicBezTo>
                    <a:close/>
                    <a:moveTo>
                      <a:pt x="37" y="59"/>
                    </a:move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lose/>
                    <a:moveTo>
                      <a:pt x="33" y="57"/>
                    </a:move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lose/>
                    <a:moveTo>
                      <a:pt x="37" y="59"/>
                    </a:moveTo>
                    <a:cubicBezTo>
                      <a:pt x="37" y="59"/>
                      <a:pt x="37" y="59"/>
                      <a:pt x="37" y="59"/>
                    </a:cubicBezTo>
                    <a:cubicBezTo>
                      <a:pt x="37" y="59"/>
                      <a:pt x="37" y="59"/>
                      <a:pt x="37" y="59"/>
                    </a:cubicBezTo>
                    <a:cubicBezTo>
                      <a:pt x="37" y="59"/>
                      <a:pt x="37" y="59"/>
                      <a:pt x="37" y="59"/>
                    </a:cubicBezTo>
                    <a:cubicBezTo>
                      <a:pt x="37" y="59"/>
                      <a:pt x="37" y="59"/>
                      <a:pt x="37" y="59"/>
                    </a:cubicBezTo>
                    <a:cubicBezTo>
                      <a:pt x="37" y="59"/>
                      <a:pt x="37" y="60"/>
                      <a:pt x="37" y="60"/>
                    </a:cubicBezTo>
                    <a:cubicBezTo>
                      <a:pt x="37" y="60"/>
                      <a:pt x="37" y="60"/>
                      <a:pt x="37" y="60"/>
                    </a:cubicBezTo>
                    <a:cubicBezTo>
                      <a:pt x="37" y="60"/>
                      <a:pt x="37" y="60"/>
                      <a:pt x="37" y="60"/>
                    </a:cubicBezTo>
                    <a:cubicBezTo>
                      <a:pt x="37" y="60"/>
                      <a:pt x="37" y="60"/>
                      <a:pt x="37" y="60"/>
                    </a:cubicBezTo>
                    <a:cubicBezTo>
                      <a:pt x="37" y="60"/>
                      <a:pt x="37" y="60"/>
                      <a:pt x="37" y="60"/>
                    </a:cubicBezTo>
                    <a:cubicBezTo>
                      <a:pt x="37" y="60"/>
                      <a:pt x="37" y="60"/>
                      <a:pt x="37" y="60"/>
                    </a:cubicBezTo>
                    <a:cubicBezTo>
                      <a:pt x="37" y="60"/>
                      <a:pt x="37" y="60"/>
                      <a:pt x="37" y="60"/>
                    </a:cubicBezTo>
                    <a:cubicBezTo>
                      <a:pt x="38" y="60"/>
                      <a:pt x="38" y="60"/>
                      <a:pt x="38" y="60"/>
                    </a:cubicBezTo>
                    <a:cubicBezTo>
                      <a:pt x="38" y="60"/>
                      <a:pt x="38" y="60"/>
                      <a:pt x="38" y="60"/>
                    </a:cubicBezTo>
                    <a:cubicBezTo>
                      <a:pt x="38" y="60"/>
                      <a:pt x="38" y="60"/>
                      <a:pt x="38" y="60"/>
                    </a:cubicBezTo>
                    <a:cubicBezTo>
                      <a:pt x="38" y="60"/>
                      <a:pt x="38" y="60"/>
                      <a:pt x="38" y="60"/>
                    </a:cubicBezTo>
                    <a:cubicBezTo>
                      <a:pt x="38" y="60"/>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lose/>
                    <a:moveTo>
                      <a:pt x="51" y="55"/>
                    </a:moveTo>
                    <a:cubicBezTo>
                      <a:pt x="51" y="55"/>
                      <a:pt x="51" y="56"/>
                      <a:pt x="51" y="56"/>
                    </a:cubicBezTo>
                    <a:cubicBezTo>
                      <a:pt x="51" y="56"/>
                      <a:pt x="51" y="57"/>
                      <a:pt x="51" y="57"/>
                    </a:cubicBezTo>
                    <a:cubicBezTo>
                      <a:pt x="51" y="58"/>
                      <a:pt x="51" y="58"/>
                      <a:pt x="50" y="59"/>
                    </a:cubicBezTo>
                    <a:cubicBezTo>
                      <a:pt x="50" y="59"/>
                      <a:pt x="50" y="59"/>
                      <a:pt x="50" y="59"/>
                    </a:cubicBezTo>
                    <a:cubicBezTo>
                      <a:pt x="49" y="59"/>
                      <a:pt x="49" y="58"/>
                      <a:pt x="49" y="58"/>
                    </a:cubicBezTo>
                    <a:cubicBezTo>
                      <a:pt x="49" y="58"/>
                      <a:pt x="49" y="58"/>
                      <a:pt x="49" y="58"/>
                    </a:cubicBezTo>
                    <a:cubicBezTo>
                      <a:pt x="49" y="58"/>
                      <a:pt x="49" y="58"/>
                      <a:pt x="49" y="57"/>
                    </a:cubicBezTo>
                    <a:cubicBezTo>
                      <a:pt x="48" y="57"/>
                      <a:pt x="49" y="57"/>
                      <a:pt x="48" y="57"/>
                    </a:cubicBezTo>
                    <a:cubicBezTo>
                      <a:pt x="48" y="57"/>
                      <a:pt x="48" y="57"/>
                      <a:pt x="48" y="57"/>
                    </a:cubicBezTo>
                    <a:cubicBezTo>
                      <a:pt x="48" y="57"/>
                      <a:pt x="48" y="57"/>
                      <a:pt x="48" y="57"/>
                    </a:cubicBezTo>
                    <a:cubicBezTo>
                      <a:pt x="49" y="57"/>
                      <a:pt x="49" y="56"/>
                      <a:pt x="49" y="57"/>
                    </a:cubicBezTo>
                    <a:cubicBezTo>
                      <a:pt x="49" y="57"/>
                      <a:pt x="49" y="56"/>
                      <a:pt x="49" y="56"/>
                    </a:cubicBezTo>
                    <a:cubicBezTo>
                      <a:pt x="49" y="56"/>
                      <a:pt x="49" y="56"/>
                      <a:pt x="50" y="56"/>
                    </a:cubicBezTo>
                    <a:cubicBezTo>
                      <a:pt x="50" y="56"/>
                      <a:pt x="50" y="56"/>
                      <a:pt x="50" y="56"/>
                    </a:cubicBezTo>
                    <a:cubicBezTo>
                      <a:pt x="49" y="56"/>
                      <a:pt x="49" y="56"/>
                      <a:pt x="49" y="56"/>
                    </a:cubicBezTo>
                    <a:cubicBezTo>
                      <a:pt x="49" y="56"/>
                      <a:pt x="49" y="56"/>
                      <a:pt x="49" y="56"/>
                    </a:cubicBezTo>
                    <a:cubicBezTo>
                      <a:pt x="49" y="56"/>
                      <a:pt x="49" y="56"/>
                      <a:pt x="48" y="56"/>
                    </a:cubicBezTo>
                    <a:cubicBezTo>
                      <a:pt x="48" y="56"/>
                      <a:pt x="48" y="56"/>
                      <a:pt x="48" y="56"/>
                    </a:cubicBezTo>
                    <a:cubicBezTo>
                      <a:pt x="48" y="56"/>
                      <a:pt x="48" y="56"/>
                      <a:pt x="48" y="56"/>
                    </a:cubicBezTo>
                    <a:cubicBezTo>
                      <a:pt x="48" y="57"/>
                      <a:pt x="48" y="56"/>
                      <a:pt x="48" y="57"/>
                    </a:cubicBezTo>
                    <a:cubicBezTo>
                      <a:pt x="48" y="57"/>
                      <a:pt x="48" y="57"/>
                      <a:pt x="48" y="57"/>
                    </a:cubicBezTo>
                    <a:cubicBezTo>
                      <a:pt x="47" y="57"/>
                      <a:pt x="47" y="56"/>
                      <a:pt x="47" y="56"/>
                    </a:cubicBezTo>
                    <a:cubicBezTo>
                      <a:pt x="47" y="56"/>
                      <a:pt x="47" y="56"/>
                      <a:pt x="47" y="56"/>
                    </a:cubicBezTo>
                    <a:cubicBezTo>
                      <a:pt x="47" y="56"/>
                      <a:pt x="47" y="56"/>
                      <a:pt x="47" y="56"/>
                    </a:cubicBezTo>
                    <a:cubicBezTo>
                      <a:pt x="46" y="56"/>
                      <a:pt x="46" y="56"/>
                      <a:pt x="46" y="56"/>
                    </a:cubicBezTo>
                    <a:cubicBezTo>
                      <a:pt x="46" y="56"/>
                      <a:pt x="46" y="56"/>
                      <a:pt x="46" y="56"/>
                    </a:cubicBezTo>
                    <a:cubicBezTo>
                      <a:pt x="45" y="55"/>
                      <a:pt x="45" y="55"/>
                      <a:pt x="45" y="56"/>
                    </a:cubicBezTo>
                    <a:cubicBezTo>
                      <a:pt x="45" y="56"/>
                      <a:pt x="44" y="56"/>
                      <a:pt x="44" y="55"/>
                    </a:cubicBezTo>
                    <a:cubicBezTo>
                      <a:pt x="44" y="55"/>
                      <a:pt x="44" y="55"/>
                      <a:pt x="44" y="55"/>
                    </a:cubicBezTo>
                    <a:cubicBezTo>
                      <a:pt x="44" y="55"/>
                      <a:pt x="44" y="54"/>
                      <a:pt x="44" y="54"/>
                    </a:cubicBezTo>
                    <a:cubicBezTo>
                      <a:pt x="44" y="54"/>
                      <a:pt x="44" y="54"/>
                      <a:pt x="44" y="54"/>
                    </a:cubicBezTo>
                    <a:cubicBezTo>
                      <a:pt x="44" y="54"/>
                      <a:pt x="44" y="54"/>
                      <a:pt x="44" y="54"/>
                    </a:cubicBezTo>
                    <a:cubicBezTo>
                      <a:pt x="44" y="54"/>
                      <a:pt x="44" y="53"/>
                      <a:pt x="44" y="53"/>
                    </a:cubicBezTo>
                    <a:cubicBezTo>
                      <a:pt x="44" y="53"/>
                      <a:pt x="43" y="52"/>
                      <a:pt x="43" y="52"/>
                    </a:cubicBezTo>
                    <a:cubicBezTo>
                      <a:pt x="43" y="52"/>
                      <a:pt x="42" y="52"/>
                      <a:pt x="42" y="52"/>
                    </a:cubicBezTo>
                    <a:cubicBezTo>
                      <a:pt x="41" y="52"/>
                      <a:pt x="41" y="52"/>
                      <a:pt x="41" y="51"/>
                    </a:cubicBezTo>
                    <a:cubicBezTo>
                      <a:pt x="41" y="51"/>
                      <a:pt x="41" y="51"/>
                      <a:pt x="41" y="51"/>
                    </a:cubicBezTo>
                    <a:cubicBezTo>
                      <a:pt x="41" y="51"/>
                      <a:pt x="41" y="51"/>
                      <a:pt x="41" y="50"/>
                    </a:cubicBezTo>
                    <a:cubicBezTo>
                      <a:pt x="40" y="50"/>
                      <a:pt x="40" y="50"/>
                      <a:pt x="40" y="50"/>
                    </a:cubicBezTo>
                    <a:cubicBezTo>
                      <a:pt x="40" y="50"/>
                      <a:pt x="39" y="50"/>
                      <a:pt x="39" y="50"/>
                    </a:cubicBezTo>
                    <a:cubicBezTo>
                      <a:pt x="39" y="49"/>
                      <a:pt x="39" y="49"/>
                      <a:pt x="39" y="49"/>
                    </a:cubicBezTo>
                    <a:cubicBezTo>
                      <a:pt x="39" y="49"/>
                      <a:pt x="39" y="49"/>
                      <a:pt x="39" y="49"/>
                    </a:cubicBezTo>
                    <a:cubicBezTo>
                      <a:pt x="39" y="49"/>
                      <a:pt x="39" y="49"/>
                      <a:pt x="39" y="49"/>
                    </a:cubicBezTo>
                    <a:cubicBezTo>
                      <a:pt x="38" y="49"/>
                      <a:pt x="38" y="49"/>
                      <a:pt x="38" y="49"/>
                    </a:cubicBezTo>
                    <a:cubicBezTo>
                      <a:pt x="38" y="49"/>
                      <a:pt x="38" y="50"/>
                      <a:pt x="38" y="50"/>
                    </a:cubicBezTo>
                    <a:cubicBezTo>
                      <a:pt x="39" y="50"/>
                      <a:pt x="39" y="50"/>
                      <a:pt x="38" y="51"/>
                    </a:cubicBezTo>
                    <a:cubicBezTo>
                      <a:pt x="38" y="51"/>
                      <a:pt x="38" y="51"/>
                      <a:pt x="38" y="51"/>
                    </a:cubicBezTo>
                    <a:cubicBezTo>
                      <a:pt x="39" y="51"/>
                      <a:pt x="39" y="52"/>
                      <a:pt x="39" y="52"/>
                    </a:cubicBezTo>
                    <a:cubicBezTo>
                      <a:pt x="39" y="52"/>
                      <a:pt x="39" y="52"/>
                      <a:pt x="39" y="52"/>
                    </a:cubicBezTo>
                    <a:cubicBezTo>
                      <a:pt x="39" y="52"/>
                      <a:pt x="39" y="52"/>
                      <a:pt x="39" y="52"/>
                    </a:cubicBezTo>
                    <a:cubicBezTo>
                      <a:pt x="39" y="52"/>
                      <a:pt x="39" y="53"/>
                      <a:pt x="39" y="53"/>
                    </a:cubicBezTo>
                    <a:cubicBezTo>
                      <a:pt x="40" y="53"/>
                      <a:pt x="40" y="53"/>
                      <a:pt x="40" y="54"/>
                    </a:cubicBezTo>
                    <a:cubicBezTo>
                      <a:pt x="40" y="54"/>
                      <a:pt x="40" y="54"/>
                      <a:pt x="40" y="54"/>
                    </a:cubicBezTo>
                    <a:cubicBezTo>
                      <a:pt x="40" y="54"/>
                      <a:pt x="40" y="54"/>
                      <a:pt x="40" y="54"/>
                    </a:cubicBezTo>
                    <a:cubicBezTo>
                      <a:pt x="40" y="54"/>
                      <a:pt x="40" y="54"/>
                      <a:pt x="40" y="54"/>
                    </a:cubicBezTo>
                    <a:cubicBezTo>
                      <a:pt x="40" y="54"/>
                      <a:pt x="40" y="54"/>
                      <a:pt x="40" y="54"/>
                    </a:cubicBezTo>
                    <a:cubicBezTo>
                      <a:pt x="40" y="54"/>
                      <a:pt x="40" y="54"/>
                      <a:pt x="40" y="55"/>
                    </a:cubicBezTo>
                    <a:cubicBezTo>
                      <a:pt x="39" y="55"/>
                      <a:pt x="39" y="55"/>
                      <a:pt x="39" y="54"/>
                    </a:cubicBezTo>
                    <a:cubicBezTo>
                      <a:pt x="39" y="54"/>
                      <a:pt x="39" y="54"/>
                      <a:pt x="39" y="53"/>
                    </a:cubicBezTo>
                    <a:cubicBezTo>
                      <a:pt x="39" y="53"/>
                      <a:pt x="39" y="53"/>
                      <a:pt x="39" y="53"/>
                    </a:cubicBezTo>
                    <a:cubicBezTo>
                      <a:pt x="38" y="53"/>
                      <a:pt x="38" y="53"/>
                      <a:pt x="38" y="53"/>
                    </a:cubicBezTo>
                    <a:cubicBezTo>
                      <a:pt x="38" y="53"/>
                      <a:pt x="38" y="53"/>
                      <a:pt x="38" y="52"/>
                    </a:cubicBezTo>
                    <a:cubicBezTo>
                      <a:pt x="38" y="52"/>
                      <a:pt x="38" y="52"/>
                      <a:pt x="38" y="52"/>
                    </a:cubicBezTo>
                    <a:cubicBezTo>
                      <a:pt x="37" y="52"/>
                      <a:pt x="37" y="52"/>
                      <a:pt x="37" y="52"/>
                    </a:cubicBezTo>
                    <a:cubicBezTo>
                      <a:pt x="37" y="52"/>
                      <a:pt x="36" y="52"/>
                      <a:pt x="36" y="51"/>
                    </a:cubicBezTo>
                    <a:cubicBezTo>
                      <a:pt x="36" y="51"/>
                      <a:pt x="36" y="51"/>
                      <a:pt x="36" y="51"/>
                    </a:cubicBezTo>
                    <a:cubicBezTo>
                      <a:pt x="36" y="51"/>
                      <a:pt x="36" y="51"/>
                      <a:pt x="36" y="51"/>
                    </a:cubicBezTo>
                    <a:cubicBezTo>
                      <a:pt x="36" y="50"/>
                      <a:pt x="35" y="50"/>
                      <a:pt x="35" y="50"/>
                    </a:cubicBezTo>
                    <a:cubicBezTo>
                      <a:pt x="35" y="50"/>
                      <a:pt x="35" y="50"/>
                      <a:pt x="34" y="50"/>
                    </a:cubicBezTo>
                    <a:cubicBezTo>
                      <a:pt x="34" y="50"/>
                      <a:pt x="34" y="50"/>
                      <a:pt x="34" y="50"/>
                    </a:cubicBezTo>
                    <a:cubicBezTo>
                      <a:pt x="34" y="50"/>
                      <a:pt x="34" y="50"/>
                      <a:pt x="34" y="50"/>
                    </a:cubicBezTo>
                    <a:cubicBezTo>
                      <a:pt x="33" y="50"/>
                      <a:pt x="33" y="49"/>
                      <a:pt x="33" y="49"/>
                    </a:cubicBezTo>
                    <a:cubicBezTo>
                      <a:pt x="33" y="49"/>
                      <a:pt x="33" y="49"/>
                      <a:pt x="33" y="49"/>
                    </a:cubicBezTo>
                    <a:cubicBezTo>
                      <a:pt x="33" y="49"/>
                      <a:pt x="33" y="49"/>
                      <a:pt x="32" y="49"/>
                    </a:cubicBezTo>
                    <a:cubicBezTo>
                      <a:pt x="32" y="50"/>
                      <a:pt x="32" y="50"/>
                      <a:pt x="32" y="50"/>
                    </a:cubicBezTo>
                    <a:cubicBezTo>
                      <a:pt x="32" y="50"/>
                      <a:pt x="31" y="50"/>
                      <a:pt x="31" y="50"/>
                    </a:cubicBezTo>
                    <a:cubicBezTo>
                      <a:pt x="31" y="50"/>
                      <a:pt x="31" y="50"/>
                      <a:pt x="31" y="50"/>
                    </a:cubicBezTo>
                    <a:cubicBezTo>
                      <a:pt x="31" y="50"/>
                      <a:pt x="31" y="51"/>
                      <a:pt x="31" y="51"/>
                    </a:cubicBezTo>
                    <a:cubicBezTo>
                      <a:pt x="31" y="51"/>
                      <a:pt x="31" y="51"/>
                      <a:pt x="31" y="51"/>
                    </a:cubicBezTo>
                    <a:cubicBezTo>
                      <a:pt x="31" y="51"/>
                      <a:pt x="31" y="51"/>
                      <a:pt x="31" y="51"/>
                    </a:cubicBezTo>
                    <a:cubicBezTo>
                      <a:pt x="31" y="51"/>
                      <a:pt x="31" y="52"/>
                      <a:pt x="30" y="52"/>
                    </a:cubicBezTo>
                    <a:cubicBezTo>
                      <a:pt x="30" y="52"/>
                      <a:pt x="30" y="52"/>
                      <a:pt x="30" y="52"/>
                    </a:cubicBezTo>
                    <a:cubicBezTo>
                      <a:pt x="30" y="52"/>
                      <a:pt x="30" y="52"/>
                      <a:pt x="29" y="52"/>
                    </a:cubicBezTo>
                    <a:cubicBezTo>
                      <a:pt x="29" y="52"/>
                      <a:pt x="29" y="52"/>
                      <a:pt x="29" y="52"/>
                    </a:cubicBezTo>
                    <a:cubicBezTo>
                      <a:pt x="29" y="52"/>
                      <a:pt x="29" y="52"/>
                      <a:pt x="29" y="52"/>
                    </a:cubicBezTo>
                    <a:cubicBezTo>
                      <a:pt x="29" y="52"/>
                      <a:pt x="29" y="52"/>
                      <a:pt x="29" y="52"/>
                    </a:cubicBezTo>
                    <a:cubicBezTo>
                      <a:pt x="29" y="52"/>
                      <a:pt x="29" y="52"/>
                      <a:pt x="29" y="52"/>
                    </a:cubicBezTo>
                    <a:cubicBezTo>
                      <a:pt x="29" y="52"/>
                      <a:pt x="29" y="52"/>
                      <a:pt x="28" y="52"/>
                    </a:cubicBezTo>
                    <a:cubicBezTo>
                      <a:pt x="28" y="52"/>
                      <a:pt x="28" y="52"/>
                      <a:pt x="28" y="52"/>
                    </a:cubicBezTo>
                    <a:cubicBezTo>
                      <a:pt x="28" y="52"/>
                      <a:pt x="28" y="52"/>
                      <a:pt x="28" y="52"/>
                    </a:cubicBezTo>
                    <a:cubicBezTo>
                      <a:pt x="28" y="52"/>
                      <a:pt x="28" y="52"/>
                      <a:pt x="28" y="51"/>
                    </a:cubicBezTo>
                    <a:cubicBezTo>
                      <a:pt x="28" y="51"/>
                      <a:pt x="28" y="51"/>
                      <a:pt x="28" y="51"/>
                    </a:cubicBezTo>
                    <a:cubicBezTo>
                      <a:pt x="28" y="51"/>
                      <a:pt x="28" y="51"/>
                      <a:pt x="28" y="51"/>
                    </a:cubicBezTo>
                    <a:cubicBezTo>
                      <a:pt x="28" y="51"/>
                      <a:pt x="28" y="51"/>
                      <a:pt x="28" y="51"/>
                    </a:cubicBezTo>
                    <a:cubicBezTo>
                      <a:pt x="28" y="51"/>
                      <a:pt x="28" y="51"/>
                      <a:pt x="28" y="51"/>
                    </a:cubicBezTo>
                    <a:cubicBezTo>
                      <a:pt x="28" y="51"/>
                      <a:pt x="28" y="51"/>
                      <a:pt x="28" y="51"/>
                    </a:cubicBezTo>
                    <a:cubicBezTo>
                      <a:pt x="28" y="51"/>
                      <a:pt x="28" y="51"/>
                      <a:pt x="28" y="51"/>
                    </a:cubicBezTo>
                    <a:cubicBezTo>
                      <a:pt x="27" y="51"/>
                      <a:pt x="27" y="51"/>
                      <a:pt x="27" y="51"/>
                    </a:cubicBezTo>
                    <a:cubicBezTo>
                      <a:pt x="27" y="51"/>
                      <a:pt x="27" y="52"/>
                      <a:pt x="27" y="51"/>
                    </a:cubicBezTo>
                    <a:cubicBezTo>
                      <a:pt x="26" y="51"/>
                      <a:pt x="26" y="51"/>
                      <a:pt x="27" y="51"/>
                    </a:cubicBezTo>
                    <a:cubicBezTo>
                      <a:pt x="27" y="50"/>
                      <a:pt x="27" y="50"/>
                      <a:pt x="27" y="50"/>
                    </a:cubicBezTo>
                    <a:cubicBezTo>
                      <a:pt x="27" y="50"/>
                      <a:pt x="27" y="50"/>
                      <a:pt x="27" y="50"/>
                    </a:cubicBezTo>
                    <a:cubicBezTo>
                      <a:pt x="26" y="50"/>
                      <a:pt x="26" y="50"/>
                      <a:pt x="25" y="50"/>
                    </a:cubicBezTo>
                    <a:cubicBezTo>
                      <a:pt x="25" y="50"/>
                      <a:pt x="25" y="50"/>
                      <a:pt x="25" y="50"/>
                    </a:cubicBezTo>
                    <a:cubicBezTo>
                      <a:pt x="25" y="50"/>
                      <a:pt x="25" y="51"/>
                      <a:pt x="25" y="51"/>
                    </a:cubicBezTo>
                    <a:cubicBezTo>
                      <a:pt x="25" y="51"/>
                      <a:pt x="25" y="51"/>
                      <a:pt x="25" y="51"/>
                    </a:cubicBezTo>
                    <a:cubicBezTo>
                      <a:pt x="25" y="51"/>
                      <a:pt x="25" y="51"/>
                      <a:pt x="25" y="51"/>
                    </a:cubicBezTo>
                    <a:cubicBezTo>
                      <a:pt x="25" y="51"/>
                      <a:pt x="25" y="51"/>
                      <a:pt x="25" y="51"/>
                    </a:cubicBezTo>
                    <a:cubicBezTo>
                      <a:pt x="25" y="50"/>
                      <a:pt x="25" y="50"/>
                      <a:pt x="25" y="50"/>
                    </a:cubicBezTo>
                    <a:cubicBezTo>
                      <a:pt x="25" y="50"/>
                      <a:pt x="25" y="50"/>
                      <a:pt x="25" y="50"/>
                    </a:cubicBezTo>
                    <a:cubicBezTo>
                      <a:pt x="25" y="49"/>
                      <a:pt x="25" y="49"/>
                      <a:pt x="24" y="48"/>
                    </a:cubicBezTo>
                    <a:cubicBezTo>
                      <a:pt x="24" y="48"/>
                      <a:pt x="24" y="48"/>
                      <a:pt x="24" y="48"/>
                    </a:cubicBezTo>
                    <a:cubicBezTo>
                      <a:pt x="24" y="48"/>
                      <a:pt x="24" y="48"/>
                      <a:pt x="24" y="48"/>
                    </a:cubicBezTo>
                    <a:cubicBezTo>
                      <a:pt x="24" y="48"/>
                      <a:pt x="24" y="48"/>
                      <a:pt x="24" y="48"/>
                    </a:cubicBezTo>
                    <a:cubicBezTo>
                      <a:pt x="24" y="48"/>
                      <a:pt x="25" y="48"/>
                      <a:pt x="25" y="48"/>
                    </a:cubicBezTo>
                    <a:cubicBezTo>
                      <a:pt x="25" y="47"/>
                      <a:pt x="25" y="47"/>
                      <a:pt x="25" y="47"/>
                    </a:cubicBezTo>
                    <a:cubicBezTo>
                      <a:pt x="25" y="47"/>
                      <a:pt x="25" y="47"/>
                      <a:pt x="25" y="47"/>
                    </a:cubicBezTo>
                    <a:cubicBezTo>
                      <a:pt x="25" y="47"/>
                      <a:pt x="26" y="47"/>
                      <a:pt x="26" y="46"/>
                    </a:cubicBezTo>
                    <a:cubicBezTo>
                      <a:pt x="26" y="46"/>
                      <a:pt x="26" y="46"/>
                      <a:pt x="26" y="46"/>
                    </a:cubicBezTo>
                    <a:cubicBezTo>
                      <a:pt x="27" y="46"/>
                      <a:pt x="27" y="46"/>
                      <a:pt x="27" y="46"/>
                    </a:cubicBezTo>
                    <a:cubicBezTo>
                      <a:pt x="27" y="46"/>
                      <a:pt x="27" y="45"/>
                      <a:pt x="27" y="45"/>
                    </a:cubicBezTo>
                    <a:cubicBezTo>
                      <a:pt x="27" y="45"/>
                      <a:pt x="27" y="45"/>
                      <a:pt x="27" y="45"/>
                    </a:cubicBezTo>
                    <a:cubicBezTo>
                      <a:pt x="27" y="45"/>
                      <a:pt x="27" y="45"/>
                      <a:pt x="27" y="44"/>
                    </a:cubicBezTo>
                    <a:cubicBezTo>
                      <a:pt x="26" y="44"/>
                      <a:pt x="26" y="44"/>
                      <a:pt x="26" y="44"/>
                    </a:cubicBezTo>
                    <a:cubicBezTo>
                      <a:pt x="26" y="44"/>
                      <a:pt x="26" y="44"/>
                      <a:pt x="26" y="44"/>
                    </a:cubicBezTo>
                    <a:cubicBezTo>
                      <a:pt x="26" y="44"/>
                      <a:pt x="26" y="44"/>
                      <a:pt x="25" y="44"/>
                    </a:cubicBezTo>
                    <a:cubicBezTo>
                      <a:pt x="25" y="44"/>
                      <a:pt x="25" y="44"/>
                      <a:pt x="25" y="44"/>
                    </a:cubicBezTo>
                    <a:cubicBezTo>
                      <a:pt x="25" y="44"/>
                      <a:pt x="24" y="44"/>
                      <a:pt x="24" y="43"/>
                    </a:cubicBezTo>
                    <a:cubicBezTo>
                      <a:pt x="24" y="43"/>
                      <a:pt x="24" y="43"/>
                      <a:pt x="24" y="43"/>
                    </a:cubicBezTo>
                    <a:cubicBezTo>
                      <a:pt x="24" y="43"/>
                      <a:pt x="24" y="43"/>
                      <a:pt x="24" y="43"/>
                    </a:cubicBezTo>
                    <a:cubicBezTo>
                      <a:pt x="24" y="44"/>
                      <a:pt x="24" y="44"/>
                      <a:pt x="24" y="44"/>
                    </a:cubicBezTo>
                    <a:cubicBezTo>
                      <a:pt x="24" y="45"/>
                      <a:pt x="24" y="45"/>
                      <a:pt x="24" y="46"/>
                    </a:cubicBezTo>
                    <a:cubicBezTo>
                      <a:pt x="24" y="46"/>
                      <a:pt x="24" y="46"/>
                      <a:pt x="24" y="46"/>
                    </a:cubicBezTo>
                    <a:cubicBezTo>
                      <a:pt x="24" y="46"/>
                      <a:pt x="24" y="46"/>
                      <a:pt x="24" y="46"/>
                    </a:cubicBezTo>
                    <a:cubicBezTo>
                      <a:pt x="24" y="46"/>
                      <a:pt x="24" y="46"/>
                      <a:pt x="24" y="46"/>
                    </a:cubicBezTo>
                    <a:cubicBezTo>
                      <a:pt x="23" y="46"/>
                      <a:pt x="23" y="46"/>
                      <a:pt x="23" y="46"/>
                    </a:cubicBezTo>
                    <a:cubicBezTo>
                      <a:pt x="23" y="46"/>
                      <a:pt x="23" y="46"/>
                      <a:pt x="23" y="46"/>
                    </a:cubicBezTo>
                    <a:cubicBezTo>
                      <a:pt x="23" y="45"/>
                      <a:pt x="23" y="45"/>
                      <a:pt x="23" y="45"/>
                    </a:cubicBezTo>
                    <a:cubicBezTo>
                      <a:pt x="22" y="45"/>
                      <a:pt x="22" y="45"/>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3"/>
                    </a:cubicBezTo>
                    <a:cubicBezTo>
                      <a:pt x="22" y="43"/>
                      <a:pt x="22" y="43"/>
                      <a:pt x="21" y="43"/>
                    </a:cubicBezTo>
                    <a:cubicBezTo>
                      <a:pt x="21" y="43"/>
                      <a:pt x="21" y="43"/>
                      <a:pt x="21" y="43"/>
                    </a:cubicBezTo>
                    <a:cubicBezTo>
                      <a:pt x="21" y="43"/>
                      <a:pt x="21" y="44"/>
                      <a:pt x="21" y="44"/>
                    </a:cubicBezTo>
                    <a:cubicBezTo>
                      <a:pt x="21" y="44"/>
                      <a:pt x="21" y="44"/>
                      <a:pt x="21" y="44"/>
                    </a:cubicBezTo>
                    <a:cubicBezTo>
                      <a:pt x="21" y="44"/>
                      <a:pt x="20" y="44"/>
                      <a:pt x="20" y="43"/>
                    </a:cubicBezTo>
                    <a:cubicBezTo>
                      <a:pt x="20" y="43"/>
                      <a:pt x="20" y="43"/>
                      <a:pt x="20" y="43"/>
                    </a:cubicBezTo>
                    <a:cubicBezTo>
                      <a:pt x="20" y="43"/>
                      <a:pt x="20" y="42"/>
                      <a:pt x="20" y="42"/>
                    </a:cubicBezTo>
                    <a:cubicBezTo>
                      <a:pt x="20" y="42"/>
                      <a:pt x="20" y="42"/>
                      <a:pt x="20" y="42"/>
                    </a:cubicBezTo>
                    <a:cubicBezTo>
                      <a:pt x="20" y="42"/>
                      <a:pt x="20" y="42"/>
                      <a:pt x="20" y="42"/>
                    </a:cubicBezTo>
                    <a:cubicBezTo>
                      <a:pt x="20" y="42"/>
                      <a:pt x="20" y="42"/>
                      <a:pt x="20" y="41"/>
                    </a:cubicBezTo>
                    <a:cubicBezTo>
                      <a:pt x="20" y="41"/>
                      <a:pt x="20" y="41"/>
                      <a:pt x="20" y="40"/>
                    </a:cubicBezTo>
                    <a:cubicBezTo>
                      <a:pt x="20" y="40"/>
                      <a:pt x="20" y="40"/>
                      <a:pt x="20" y="40"/>
                    </a:cubicBezTo>
                    <a:cubicBezTo>
                      <a:pt x="19" y="40"/>
                      <a:pt x="19" y="40"/>
                      <a:pt x="19" y="39"/>
                    </a:cubicBezTo>
                    <a:cubicBezTo>
                      <a:pt x="19" y="39"/>
                      <a:pt x="19" y="39"/>
                      <a:pt x="19" y="39"/>
                    </a:cubicBezTo>
                    <a:cubicBezTo>
                      <a:pt x="19" y="38"/>
                      <a:pt x="19" y="38"/>
                      <a:pt x="19" y="38"/>
                    </a:cubicBezTo>
                    <a:cubicBezTo>
                      <a:pt x="19" y="38"/>
                      <a:pt x="19" y="38"/>
                      <a:pt x="19" y="37"/>
                    </a:cubicBezTo>
                    <a:cubicBezTo>
                      <a:pt x="19" y="37"/>
                      <a:pt x="19" y="37"/>
                      <a:pt x="19" y="37"/>
                    </a:cubicBezTo>
                    <a:cubicBezTo>
                      <a:pt x="19" y="37"/>
                      <a:pt x="19" y="37"/>
                      <a:pt x="19" y="37"/>
                    </a:cubicBezTo>
                    <a:cubicBezTo>
                      <a:pt x="19" y="37"/>
                      <a:pt x="18" y="37"/>
                      <a:pt x="18" y="36"/>
                    </a:cubicBezTo>
                    <a:cubicBezTo>
                      <a:pt x="18" y="36"/>
                      <a:pt x="18" y="36"/>
                      <a:pt x="18" y="36"/>
                    </a:cubicBezTo>
                    <a:cubicBezTo>
                      <a:pt x="18" y="36"/>
                      <a:pt x="19" y="36"/>
                      <a:pt x="19" y="36"/>
                    </a:cubicBezTo>
                    <a:cubicBezTo>
                      <a:pt x="19" y="36"/>
                      <a:pt x="19" y="36"/>
                      <a:pt x="19" y="35"/>
                    </a:cubicBezTo>
                    <a:cubicBezTo>
                      <a:pt x="18" y="35"/>
                      <a:pt x="18" y="35"/>
                      <a:pt x="18" y="35"/>
                    </a:cubicBezTo>
                    <a:cubicBezTo>
                      <a:pt x="18" y="35"/>
                      <a:pt x="18" y="35"/>
                      <a:pt x="18" y="35"/>
                    </a:cubicBezTo>
                    <a:cubicBezTo>
                      <a:pt x="18" y="35"/>
                      <a:pt x="18" y="35"/>
                      <a:pt x="18" y="35"/>
                    </a:cubicBezTo>
                    <a:cubicBezTo>
                      <a:pt x="18" y="35"/>
                      <a:pt x="18" y="35"/>
                      <a:pt x="18" y="35"/>
                    </a:cubicBezTo>
                    <a:cubicBezTo>
                      <a:pt x="18" y="35"/>
                      <a:pt x="18" y="35"/>
                      <a:pt x="18" y="35"/>
                    </a:cubicBezTo>
                    <a:cubicBezTo>
                      <a:pt x="18" y="34"/>
                      <a:pt x="18" y="34"/>
                      <a:pt x="18" y="33"/>
                    </a:cubicBezTo>
                    <a:cubicBezTo>
                      <a:pt x="18" y="33"/>
                      <a:pt x="18" y="33"/>
                      <a:pt x="18" y="33"/>
                    </a:cubicBezTo>
                    <a:cubicBezTo>
                      <a:pt x="18" y="32"/>
                      <a:pt x="18" y="32"/>
                      <a:pt x="18" y="32"/>
                    </a:cubicBezTo>
                    <a:cubicBezTo>
                      <a:pt x="18" y="32"/>
                      <a:pt x="19" y="32"/>
                      <a:pt x="19" y="32"/>
                    </a:cubicBezTo>
                    <a:cubicBezTo>
                      <a:pt x="19" y="32"/>
                      <a:pt x="19" y="32"/>
                      <a:pt x="19" y="32"/>
                    </a:cubicBezTo>
                    <a:cubicBezTo>
                      <a:pt x="19" y="32"/>
                      <a:pt x="19" y="32"/>
                      <a:pt x="19" y="32"/>
                    </a:cubicBezTo>
                    <a:cubicBezTo>
                      <a:pt x="19" y="32"/>
                      <a:pt x="19" y="32"/>
                      <a:pt x="19" y="32"/>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20" y="33"/>
                      <a:pt x="20" y="33"/>
                    </a:cubicBezTo>
                    <a:cubicBezTo>
                      <a:pt x="20" y="33"/>
                      <a:pt x="20" y="34"/>
                      <a:pt x="20" y="34"/>
                    </a:cubicBezTo>
                    <a:cubicBezTo>
                      <a:pt x="20" y="34"/>
                      <a:pt x="20" y="34"/>
                      <a:pt x="20" y="34"/>
                    </a:cubicBezTo>
                    <a:cubicBezTo>
                      <a:pt x="20" y="34"/>
                      <a:pt x="20" y="34"/>
                      <a:pt x="20" y="34"/>
                    </a:cubicBezTo>
                    <a:cubicBezTo>
                      <a:pt x="21" y="34"/>
                      <a:pt x="21" y="34"/>
                      <a:pt x="21" y="34"/>
                    </a:cubicBezTo>
                    <a:cubicBezTo>
                      <a:pt x="21" y="34"/>
                      <a:pt x="21" y="34"/>
                      <a:pt x="21" y="34"/>
                    </a:cubicBezTo>
                    <a:cubicBezTo>
                      <a:pt x="21" y="34"/>
                      <a:pt x="22" y="34"/>
                      <a:pt x="22" y="34"/>
                    </a:cubicBezTo>
                    <a:cubicBezTo>
                      <a:pt x="22" y="34"/>
                      <a:pt x="22" y="34"/>
                      <a:pt x="22" y="34"/>
                    </a:cubicBezTo>
                    <a:cubicBezTo>
                      <a:pt x="22" y="33"/>
                      <a:pt x="22" y="33"/>
                      <a:pt x="22" y="33"/>
                    </a:cubicBezTo>
                    <a:cubicBezTo>
                      <a:pt x="22" y="33"/>
                      <a:pt x="22" y="33"/>
                      <a:pt x="22" y="33"/>
                    </a:cubicBezTo>
                    <a:cubicBezTo>
                      <a:pt x="22" y="33"/>
                      <a:pt x="22" y="33"/>
                      <a:pt x="22" y="33"/>
                    </a:cubicBezTo>
                    <a:cubicBezTo>
                      <a:pt x="22" y="33"/>
                      <a:pt x="22" y="32"/>
                      <a:pt x="22" y="32"/>
                    </a:cubicBezTo>
                    <a:cubicBezTo>
                      <a:pt x="22" y="32"/>
                      <a:pt x="22" y="31"/>
                      <a:pt x="22" y="31"/>
                    </a:cubicBezTo>
                    <a:cubicBezTo>
                      <a:pt x="22" y="31"/>
                      <a:pt x="21" y="30"/>
                      <a:pt x="22" y="30"/>
                    </a:cubicBezTo>
                    <a:cubicBezTo>
                      <a:pt x="22" y="29"/>
                      <a:pt x="22" y="29"/>
                      <a:pt x="22" y="29"/>
                    </a:cubicBezTo>
                    <a:cubicBezTo>
                      <a:pt x="22" y="29"/>
                      <a:pt x="22" y="29"/>
                      <a:pt x="22" y="29"/>
                    </a:cubicBezTo>
                    <a:cubicBezTo>
                      <a:pt x="21" y="29"/>
                      <a:pt x="21"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7"/>
                    </a:cubicBezTo>
                    <a:cubicBezTo>
                      <a:pt x="22" y="27"/>
                      <a:pt x="22" y="27"/>
                      <a:pt x="22" y="27"/>
                    </a:cubicBezTo>
                    <a:cubicBezTo>
                      <a:pt x="22" y="27"/>
                      <a:pt x="22" y="27"/>
                      <a:pt x="22" y="27"/>
                    </a:cubicBezTo>
                    <a:cubicBezTo>
                      <a:pt x="22" y="26"/>
                      <a:pt x="22" y="26"/>
                      <a:pt x="22" y="26"/>
                    </a:cubicBezTo>
                    <a:cubicBezTo>
                      <a:pt x="22" y="26"/>
                      <a:pt x="22" y="25"/>
                      <a:pt x="22" y="25"/>
                    </a:cubicBezTo>
                    <a:cubicBezTo>
                      <a:pt x="22" y="25"/>
                      <a:pt x="22" y="25"/>
                      <a:pt x="22" y="25"/>
                    </a:cubicBezTo>
                    <a:cubicBezTo>
                      <a:pt x="22" y="24"/>
                      <a:pt x="22" y="24"/>
                      <a:pt x="22" y="24"/>
                    </a:cubicBezTo>
                    <a:cubicBezTo>
                      <a:pt x="22" y="24"/>
                      <a:pt x="22" y="24"/>
                      <a:pt x="22" y="24"/>
                    </a:cubicBezTo>
                    <a:cubicBezTo>
                      <a:pt x="22" y="24"/>
                      <a:pt x="22" y="23"/>
                      <a:pt x="21" y="23"/>
                    </a:cubicBezTo>
                    <a:cubicBezTo>
                      <a:pt x="21" y="23"/>
                      <a:pt x="21" y="23"/>
                      <a:pt x="21" y="23"/>
                    </a:cubicBezTo>
                    <a:cubicBezTo>
                      <a:pt x="21" y="22"/>
                      <a:pt x="22" y="22"/>
                      <a:pt x="22" y="22"/>
                    </a:cubicBezTo>
                    <a:cubicBezTo>
                      <a:pt x="22" y="22"/>
                      <a:pt x="22" y="22"/>
                      <a:pt x="22" y="22"/>
                    </a:cubicBezTo>
                    <a:cubicBezTo>
                      <a:pt x="22" y="22"/>
                      <a:pt x="22" y="21"/>
                      <a:pt x="22" y="21"/>
                    </a:cubicBezTo>
                    <a:cubicBezTo>
                      <a:pt x="22" y="21"/>
                      <a:pt x="22" y="21"/>
                      <a:pt x="22" y="21"/>
                    </a:cubicBezTo>
                    <a:cubicBezTo>
                      <a:pt x="22" y="21"/>
                      <a:pt x="22" y="20"/>
                      <a:pt x="22" y="20"/>
                    </a:cubicBezTo>
                    <a:cubicBezTo>
                      <a:pt x="22" y="20"/>
                      <a:pt x="22" y="20"/>
                      <a:pt x="22" y="20"/>
                    </a:cubicBezTo>
                    <a:cubicBezTo>
                      <a:pt x="22" y="20"/>
                      <a:pt x="22" y="20"/>
                      <a:pt x="22" y="20"/>
                    </a:cubicBezTo>
                    <a:cubicBezTo>
                      <a:pt x="22" y="20"/>
                      <a:pt x="22" y="20"/>
                      <a:pt x="22" y="20"/>
                    </a:cubicBezTo>
                    <a:cubicBezTo>
                      <a:pt x="22" y="20"/>
                      <a:pt x="22" y="19"/>
                      <a:pt x="22" y="19"/>
                    </a:cubicBezTo>
                    <a:cubicBezTo>
                      <a:pt x="22" y="19"/>
                      <a:pt x="22" y="19"/>
                      <a:pt x="22" y="19"/>
                    </a:cubicBezTo>
                    <a:cubicBezTo>
                      <a:pt x="22" y="18"/>
                      <a:pt x="23" y="18"/>
                      <a:pt x="23" y="18"/>
                    </a:cubicBezTo>
                    <a:cubicBezTo>
                      <a:pt x="23" y="17"/>
                      <a:pt x="23" y="17"/>
                      <a:pt x="23" y="17"/>
                    </a:cubicBezTo>
                    <a:cubicBezTo>
                      <a:pt x="23" y="17"/>
                      <a:pt x="22" y="17"/>
                      <a:pt x="22" y="17"/>
                    </a:cubicBezTo>
                    <a:cubicBezTo>
                      <a:pt x="22" y="17"/>
                      <a:pt x="22" y="16"/>
                      <a:pt x="23" y="16"/>
                    </a:cubicBezTo>
                    <a:cubicBezTo>
                      <a:pt x="23" y="16"/>
                      <a:pt x="23" y="16"/>
                      <a:pt x="23" y="16"/>
                    </a:cubicBezTo>
                    <a:cubicBezTo>
                      <a:pt x="23" y="16"/>
                      <a:pt x="24" y="16"/>
                      <a:pt x="24" y="16"/>
                    </a:cubicBezTo>
                    <a:cubicBezTo>
                      <a:pt x="24" y="16"/>
                      <a:pt x="24" y="16"/>
                      <a:pt x="24" y="16"/>
                    </a:cubicBezTo>
                    <a:cubicBezTo>
                      <a:pt x="24" y="15"/>
                      <a:pt x="24" y="15"/>
                      <a:pt x="24" y="15"/>
                    </a:cubicBezTo>
                    <a:cubicBezTo>
                      <a:pt x="24" y="15"/>
                      <a:pt x="24" y="15"/>
                      <a:pt x="24" y="15"/>
                    </a:cubicBezTo>
                    <a:cubicBezTo>
                      <a:pt x="25" y="15"/>
                      <a:pt x="25" y="15"/>
                      <a:pt x="25" y="15"/>
                    </a:cubicBezTo>
                    <a:cubicBezTo>
                      <a:pt x="25" y="15"/>
                      <a:pt x="25" y="15"/>
                      <a:pt x="25" y="15"/>
                    </a:cubicBezTo>
                    <a:cubicBezTo>
                      <a:pt x="25" y="15"/>
                      <a:pt x="25" y="16"/>
                      <a:pt x="25" y="16"/>
                    </a:cubicBezTo>
                    <a:cubicBezTo>
                      <a:pt x="25" y="16"/>
                      <a:pt x="25" y="16"/>
                      <a:pt x="25" y="16"/>
                    </a:cubicBezTo>
                    <a:cubicBezTo>
                      <a:pt x="25" y="16"/>
                      <a:pt x="25" y="16"/>
                      <a:pt x="25" y="16"/>
                    </a:cubicBezTo>
                    <a:cubicBezTo>
                      <a:pt x="25" y="16"/>
                      <a:pt x="25" y="16"/>
                      <a:pt x="25" y="16"/>
                    </a:cubicBezTo>
                    <a:cubicBezTo>
                      <a:pt x="25" y="15"/>
                      <a:pt x="25" y="15"/>
                      <a:pt x="26" y="15"/>
                    </a:cubicBezTo>
                    <a:cubicBezTo>
                      <a:pt x="26" y="15"/>
                      <a:pt x="26" y="15"/>
                      <a:pt x="26" y="15"/>
                    </a:cubicBezTo>
                    <a:cubicBezTo>
                      <a:pt x="26" y="15"/>
                      <a:pt x="27" y="15"/>
                      <a:pt x="27" y="15"/>
                    </a:cubicBezTo>
                    <a:cubicBezTo>
                      <a:pt x="27" y="15"/>
                      <a:pt x="27" y="15"/>
                      <a:pt x="27" y="15"/>
                    </a:cubicBezTo>
                    <a:cubicBezTo>
                      <a:pt x="27" y="15"/>
                      <a:pt x="28" y="16"/>
                      <a:pt x="28" y="16"/>
                    </a:cubicBezTo>
                    <a:cubicBezTo>
                      <a:pt x="29" y="16"/>
                      <a:pt x="29" y="16"/>
                      <a:pt x="29" y="16"/>
                    </a:cubicBezTo>
                    <a:cubicBezTo>
                      <a:pt x="29" y="16"/>
                      <a:pt x="29" y="16"/>
                      <a:pt x="29" y="16"/>
                    </a:cubicBezTo>
                    <a:cubicBezTo>
                      <a:pt x="29" y="16"/>
                      <a:pt x="29" y="16"/>
                      <a:pt x="29" y="16"/>
                    </a:cubicBezTo>
                    <a:cubicBezTo>
                      <a:pt x="30" y="17"/>
                      <a:pt x="30" y="17"/>
                      <a:pt x="30" y="17"/>
                    </a:cubicBezTo>
                    <a:cubicBezTo>
                      <a:pt x="30" y="17"/>
                      <a:pt x="30" y="17"/>
                      <a:pt x="30" y="17"/>
                    </a:cubicBezTo>
                    <a:cubicBezTo>
                      <a:pt x="31" y="17"/>
                      <a:pt x="32" y="17"/>
                      <a:pt x="32" y="17"/>
                    </a:cubicBezTo>
                    <a:cubicBezTo>
                      <a:pt x="32" y="17"/>
                      <a:pt x="32" y="17"/>
                      <a:pt x="32" y="17"/>
                    </a:cubicBezTo>
                    <a:cubicBezTo>
                      <a:pt x="32" y="17"/>
                      <a:pt x="33" y="17"/>
                      <a:pt x="33" y="17"/>
                    </a:cubicBezTo>
                    <a:cubicBezTo>
                      <a:pt x="33" y="17"/>
                      <a:pt x="33" y="17"/>
                      <a:pt x="33" y="17"/>
                    </a:cubicBezTo>
                    <a:cubicBezTo>
                      <a:pt x="33" y="17"/>
                      <a:pt x="34" y="16"/>
                      <a:pt x="34" y="16"/>
                    </a:cubicBezTo>
                    <a:cubicBezTo>
                      <a:pt x="34" y="16"/>
                      <a:pt x="34" y="16"/>
                      <a:pt x="34" y="16"/>
                    </a:cubicBezTo>
                    <a:cubicBezTo>
                      <a:pt x="34" y="16"/>
                      <a:pt x="34" y="16"/>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5" y="16"/>
                      <a:pt x="35" y="16"/>
                      <a:pt x="35" y="16"/>
                    </a:cubicBezTo>
                    <a:cubicBezTo>
                      <a:pt x="35" y="17"/>
                      <a:pt x="35" y="17"/>
                      <a:pt x="35" y="17"/>
                    </a:cubicBezTo>
                    <a:cubicBezTo>
                      <a:pt x="35" y="18"/>
                      <a:pt x="35" y="18"/>
                      <a:pt x="34" y="18"/>
                    </a:cubicBezTo>
                    <a:cubicBezTo>
                      <a:pt x="34" y="18"/>
                      <a:pt x="34" y="19"/>
                      <a:pt x="34" y="19"/>
                    </a:cubicBezTo>
                    <a:cubicBezTo>
                      <a:pt x="34" y="19"/>
                      <a:pt x="34" y="20"/>
                      <a:pt x="34" y="20"/>
                    </a:cubicBezTo>
                    <a:cubicBezTo>
                      <a:pt x="34" y="21"/>
                      <a:pt x="34" y="21"/>
                      <a:pt x="34" y="21"/>
                    </a:cubicBezTo>
                    <a:cubicBezTo>
                      <a:pt x="34" y="21"/>
                      <a:pt x="34" y="22"/>
                      <a:pt x="34" y="22"/>
                    </a:cubicBezTo>
                    <a:cubicBezTo>
                      <a:pt x="34" y="22"/>
                      <a:pt x="34" y="22"/>
                      <a:pt x="34" y="23"/>
                    </a:cubicBezTo>
                    <a:cubicBezTo>
                      <a:pt x="35" y="23"/>
                      <a:pt x="35" y="23"/>
                      <a:pt x="35" y="24"/>
                    </a:cubicBezTo>
                    <a:cubicBezTo>
                      <a:pt x="35" y="24"/>
                      <a:pt x="35" y="24"/>
                      <a:pt x="36" y="24"/>
                    </a:cubicBezTo>
                    <a:cubicBezTo>
                      <a:pt x="36" y="24"/>
                      <a:pt x="36" y="24"/>
                      <a:pt x="36" y="24"/>
                    </a:cubicBezTo>
                    <a:cubicBezTo>
                      <a:pt x="36" y="24"/>
                      <a:pt x="36" y="24"/>
                      <a:pt x="36" y="25"/>
                    </a:cubicBezTo>
                    <a:cubicBezTo>
                      <a:pt x="36" y="25"/>
                      <a:pt x="36" y="25"/>
                      <a:pt x="36" y="25"/>
                    </a:cubicBezTo>
                    <a:cubicBezTo>
                      <a:pt x="36" y="25"/>
                      <a:pt x="36" y="25"/>
                      <a:pt x="36" y="25"/>
                    </a:cubicBezTo>
                    <a:cubicBezTo>
                      <a:pt x="36" y="26"/>
                      <a:pt x="37" y="26"/>
                      <a:pt x="37" y="25"/>
                    </a:cubicBezTo>
                    <a:cubicBezTo>
                      <a:pt x="37" y="25"/>
                      <a:pt x="37" y="26"/>
                      <a:pt x="37" y="26"/>
                    </a:cubicBezTo>
                    <a:cubicBezTo>
                      <a:pt x="37" y="26"/>
                      <a:pt x="37" y="26"/>
                      <a:pt x="37" y="26"/>
                    </a:cubicBezTo>
                    <a:cubicBezTo>
                      <a:pt x="37" y="27"/>
                      <a:pt x="37" y="27"/>
                      <a:pt x="37" y="27"/>
                    </a:cubicBezTo>
                    <a:cubicBezTo>
                      <a:pt x="37" y="27"/>
                      <a:pt x="37" y="28"/>
                      <a:pt x="37" y="28"/>
                    </a:cubicBezTo>
                    <a:cubicBezTo>
                      <a:pt x="36" y="28"/>
                      <a:pt x="37" y="28"/>
                      <a:pt x="36" y="28"/>
                    </a:cubicBezTo>
                    <a:cubicBezTo>
                      <a:pt x="36" y="28"/>
                      <a:pt x="36" y="28"/>
                      <a:pt x="36" y="28"/>
                    </a:cubicBezTo>
                    <a:cubicBezTo>
                      <a:pt x="36" y="29"/>
                      <a:pt x="36" y="29"/>
                      <a:pt x="36" y="29"/>
                    </a:cubicBezTo>
                    <a:cubicBezTo>
                      <a:pt x="36" y="30"/>
                      <a:pt x="36" y="30"/>
                      <a:pt x="36" y="30"/>
                    </a:cubicBezTo>
                    <a:cubicBezTo>
                      <a:pt x="36" y="30"/>
                      <a:pt x="35" y="30"/>
                      <a:pt x="35" y="30"/>
                    </a:cubicBezTo>
                    <a:cubicBezTo>
                      <a:pt x="35" y="30"/>
                      <a:pt x="35" y="30"/>
                      <a:pt x="35" y="30"/>
                    </a:cubicBezTo>
                    <a:cubicBezTo>
                      <a:pt x="35" y="30"/>
                      <a:pt x="35" y="30"/>
                      <a:pt x="35" y="30"/>
                    </a:cubicBezTo>
                    <a:cubicBezTo>
                      <a:pt x="35" y="30"/>
                      <a:pt x="35" y="30"/>
                      <a:pt x="35" y="30"/>
                    </a:cubicBezTo>
                    <a:cubicBezTo>
                      <a:pt x="35" y="30"/>
                      <a:pt x="35" y="31"/>
                      <a:pt x="35" y="31"/>
                    </a:cubicBezTo>
                    <a:cubicBezTo>
                      <a:pt x="35" y="31"/>
                      <a:pt x="35" y="31"/>
                      <a:pt x="35" y="31"/>
                    </a:cubicBezTo>
                    <a:cubicBezTo>
                      <a:pt x="35" y="31"/>
                      <a:pt x="35" y="32"/>
                      <a:pt x="35" y="32"/>
                    </a:cubicBezTo>
                    <a:cubicBezTo>
                      <a:pt x="35" y="32"/>
                      <a:pt x="35" y="32"/>
                      <a:pt x="35" y="32"/>
                    </a:cubicBezTo>
                    <a:cubicBezTo>
                      <a:pt x="35" y="32"/>
                      <a:pt x="35" y="32"/>
                      <a:pt x="35" y="32"/>
                    </a:cubicBezTo>
                    <a:cubicBezTo>
                      <a:pt x="34" y="33"/>
                      <a:pt x="34" y="33"/>
                      <a:pt x="34" y="34"/>
                    </a:cubicBezTo>
                    <a:cubicBezTo>
                      <a:pt x="34" y="34"/>
                      <a:pt x="34" y="34"/>
                      <a:pt x="34" y="34"/>
                    </a:cubicBezTo>
                    <a:cubicBezTo>
                      <a:pt x="34" y="34"/>
                      <a:pt x="34" y="33"/>
                      <a:pt x="34" y="33"/>
                    </a:cubicBezTo>
                    <a:cubicBezTo>
                      <a:pt x="34" y="33"/>
                      <a:pt x="34" y="33"/>
                      <a:pt x="34" y="33"/>
                    </a:cubicBezTo>
                    <a:cubicBezTo>
                      <a:pt x="34" y="33"/>
                      <a:pt x="34" y="33"/>
                      <a:pt x="34" y="32"/>
                    </a:cubicBezTo>
                    <a:cubicBezTo>
                      <a:pt x="35" y="32"/>
                      <a:pt x="35" y="32"/>
                      <a:pt x="34" y="32"/>
                    </a:cubicBezTo>
                    <a:cubicBezTo>
                      <a:pt x="34" y="32"/>
                      <a:pt x="34" y="32"/>
                      <a:pt x="34" y="32"/>
                    </a:cubicBezTo>
                    <a:cubicBezTo>
                      <a:pt x="34" y="33"/>
                      <a:pt x="34" y="33"/>
                      <a:pt x="34" y="33"/>
                    </a:cubicBezTo>
                    <a:cubicBezTo>
                      <a:pt x="34" y="33"/>
                      <a:pt x="34" y="33"/>
                      <a:pt x="33" y="33"/>
                    </a:cubicBezTo>
                    <a:cubicBezTo>
                      <a:pt x="33" y="33"/>
                      <a:pt x="33" y="33"/>
                      <a:pt x="32" y="33"/>
                    </a:cubicBezTo>
                    <a:cubicBezTo>
                      <a:pt x="32" y="34"/>
                      <a:pt x="32" y="34"/>
                      <a:pt x="32" y="34"/>
                    </a:cubicBezTo>
                    <a:cubicBezTo>
                      <a:pt x="32" y="34"/>
                      <a:pt x="32" y="34"/>
                      <a:pt x="31" y="34"/>
                    </a:cubicBezTo>
                    <a:cubicBezTo>
                      <a:pt x="31" y="34"/>
                      <a:pt x="31" y="34"/>
                      <a:pt x="31" y="34"/>
                    </a:cubicBezTo>
                    <a:cubicBezTo>
                      <a:pt x="31" y="34"/>
                      <a:pt x="31" y="35"/>
                      <a:pt x="31" y="35"/>
                    </a:cubicBezTo>
                    <a:cubicBezTo>
                      <a:pt x="30" y="35"/>
                      <a:pt x="31" y="35"/>
                      <a:pt x="31" y="36"/>
                    </a:cubicBezTo>
                    <a:cubicBezTo>
                      <a:pt x="31" y="36"/>
                      <a:pt x="31" y="36"/>
                      <a:pt x="31" y="36"/>
                    </a:cubicBezTo>
                    <a:cubicBezTo>
                      <a:pt x="31" y="36"/>
                      <a:pt x="32" y="36"/>
                      <a:pt x="31" y="36"/>
                    </a:cubicBezTo>
                    <a:cubicBezTo>
                      <a:pt x="31" y="37"/>
                      <a:pt x="31" y="37"/>
                      <a:pt x="31" y="37"/>
                    </a:cubicBezTo>
                    <a:cubicBezTo>
                      <a:pt x="31" y="38"/>
                      <a:pt x="30" y="38"/>
                      <a:pt x="30" y="38"/>
                    </a:cubicBezTo>
                    <a:cubicBezTo>
                      <a:pt x="30" y="38"/>
                      <a:pt x="30" y="38"/>
                      <a:pt x="30" y="38"/>
                    </a:cubicBezTo>
                    <a:cubicBezTo>
                      <a:pt x="30" y="38"/>
                      <a:pt x="30" y="38"/>
                      <a:pt x="30" y="39"/>
                    </a:cubicBezTo>
                    <a:cubicBezTo>
                      <a:pt x="30" y="39"/>
                      <a:pt x="30" y="39"/>
                      <a:pt x="30" y="39"/>
                    </a:cubicBezTo>
                    <a:cubicBezTo>
                      <a:pt x="30" y="39"/>
                      <a:pt x="30" y="39"/>
                      <a:pt x="30" y="39"/>
                    </a:cubicBezTo>
                    <a:cubicBezTo>
                      <a:pt x="30" y="39"/>
                      <a:pt x="30" y="40"/>
                      <a:pt x="30" y="40"/>
                    </a:cubicBezTo>
                    <a:cubicBezTo>
                      <a:pt x="30" y="40"/>
                      <a:pt x="30" y="40"/>
                      <a:pt x="30" y="40"/>
                    </a:cubicBezTo>
                    <a:cubicBezTo>
                      <a:pt x="30" y="40"/>
                      <a:pt x="30" y="40"/>
                      <a:pt x="30" y="40"/>
                    </a:cubicBezTo>
                    <a:cubicBezTo>
                      <a:pt x="31" y="41"/>
                      <a:pt x="31" y="41"/>
                      <a:pt x="31" y="41"/>
                    </a:cubicBezTo>
                    <a:cubicBezTo>
                      <a:pt x="31" y="41"/>
                      <a:pt x="31" y="41"/>
                      <a:pt x="31" y="41"/>
                    </a:cubicBezTo>
                    <a:cubicBezTo>
                      <a:pt x="31" y="42"/>
                      <a:pt x="31" y="42"/>
                      <a:pt x="31" y="42"/>
                    </a:cubicBezTo>
                    <a:cubicBezTo>
                      <a:pt x="31" y="42"/>
                      <a:pt x="31" y="43"/>
                      <a:pt x="31" y="43"/>
                    </a:cubicBezTo>
                    <a:cubicBezTo>
                      <a:pt x="32" y="43"/>
                      <a:pt x="32" y="43"/>
                      <a:pt x="32" y="43"/>
                    </a:cubicBezTo>
                    <a:cubicBezTo>
                      <a:pt x="32" y="43"/>
                      <a:pt x="32" y="44"/>
                      <a:pt x="32" y="44"/>
                    </a:cubicBezTo>
                    <a:cubicBezTo>
                      <a:pt x="32" y="44"/>
                      <a:pt x="32" y="44"/>
                      <a:pt x="32" y="44"/>
                    </a:cubicBezTo>
                    <a:cubicBezTo>
                      <a:pt x="32" y="44"/>
                      <a:pt x="32" y="44"/>
                      <a:pt x="32" y="44"/>
                    </a:cubicBezTo>
                    <a:cubicBezTo>
                      <a:pt x="32" y="44"/>
                      <a:pt x="32" y="45"/>
                      <a:pt x="32" y="45"/>
                    </a:cubicBezTo>
                    <a:cubicBezTo>
                      <a:pt x="32" y="45"/>
                      <a:pt x="32" y="45"/>
                      <a:pt x="32" y="45"/>
                    </a:cubicBezTo>
                    <a:cubicBezTo>
                      <a:pt x="32" y="46"/>
                      <a:pt x="32" y="46"/>
                      <a:pt x="33" y="47"/>
                    </a:cubicBezTo>
                    <a:cubicBezTo>
                      <a:pt x="33" y="47"/>
                      <a:pt x="33" y="47"/>
                      <a:pt x="33" y="47"/>
                    </a:cubicBezTo>
                    <a:cubicBezTo>
                      <a:pt x="33" y="47"/>
                      <a:pt x="33" y="47"/>
                      <a:pt x="33" y="47"/>
                    </a:cubicBezTo>
                    <a:cubicBezTo>
                      <a:pt x="33" y="48"/>
                      <a:pt x="33" y="48"/>
                      <a:pt x="33" y="48"/>
                    </a:cubicBezTo>
                    <a:cubicBezTo>
                      <a:pt x="33" y="48"/>
                      <a:pt x="34" y="49"/>
                      <a:pt x="34" y="49"/>
                    </a:cubicBezTo>
                    <a:cubicBezTo>
                      <a:pt x="35" y="49"/>
                      <a:pt x="35" y="49"/>
                      <a:pt x="36" y="49"/>
                    </a:cubicBezTo>
                    <a:cubicBezTo>
                      <a:pt x="36" y="49"/>
                      <a:pt x="36" y="49"/>
                      <a:pt x="36" y="49"/>
                    </a:cubicBezTo>
                    <a:cubicBezTo>
                      <a:pt x="36" y="49"/>
                      <a:pt x="36" y="49"/>
                      <a:pt x="36" y="49"/>
                    </a:cubicBezTo>
                    <a:cubicBezTo>
                      <a:pt x="36" y="49"/>
                      <a:pt x="36" y="49"/>
                      <a:pt x="36" y="49"/>
                    </a:cubicBezTo>
                    <a:cubicBezTo>
                      <a:pt x="36" y="49"/>
                      <a:pt x="36" y="49"/>
                      <a:pt x="37" y="49"/>
                    </a:cubicBezTo>
                    <a:cubicBezTo>
                      <a:pt x="37" y="49"/>
                      <a:pt x="37" y="49"/>
                      <a:pt x="37" y="49"/>
                    </a:cubicBezTo>
                    <a:cubicBezTo>
                      <a:pt x="37" y="49"/>
                      <a:pt x="37" y="48"/>
                      <a:pt x="36" y="48"/>
                    </a:cubicBezTo>
                    <a:cubicBezTo>
                      <a:pt x="36" y="48"/>
                      <a:pt x="36" y="48"/>
                      <a:pt x="36" y="48"/>
                    </a:cubicBezTo>
                    <a:cubicBezTo>
                      <a:pt x="36" y="48"/>
                      <a:pt x="36" y="48"/>
                      <a:pt x="36" y="47"/>
                    </a:cubicBezTo>
                    <a:cubicBezTo>
                      <a:pt x="36" y="47"/>
                      <a:pt x="36" y="47"/>
                      <a:pt x="36" y="47"/>
                    </a:cubicBezTo>
                    <a:cubicBezTo>
                      <a:pt x="36" y="47"/>
                      <a:pt x="36" y="47"/>
                      <a:pt x="36" y="47"/>
                    </a:cubicBezTo>
                    <a:cubicBezTo>
                      <a:pt x="37" y="47"/>
                      <a:pt x="36" y="47"/>
                      <a:pt x="36" y="47"/>
                    </a:cubicBezTo>
                    <a:cubicBezTo>
                      <a:pt x="37" y="47"/>
                      <a:pt x="36" y="48"/>
                      <a:pt x="37" y="48"/>
                    </a:cubicBezTo>
                    <a:cubicBezTo>
                      <a:pt x="37" y="48"/>
                      <a:pt x="37" y="48"/>
                      <a:pt x="37" y="48"/>
                    </a:cubicBezTo>
                    <a:cubicBezTo>
                      <a:pt x="37" y="48"/>
                      <a:pt x="37" y="48"/>
                      <a:pt x="37" y="48"/>
                    </a:cubicBezTo>
                    <a:cubicBezTo>
                      <a:pt x="37" y="47"/>
                      <a:pt x="37" y="47"/>
                      <a:pt x="37" y="47"/>
                    </a:cubicBezTo>
                    <a:cubicBezTo>
                      <a:pt x="37" y="47"/>
                      <a:pt x="37" y="47"/>
                      <a:pt x="37" y="46"/>
                    </a:cubicBezTo>
                    <a:cubicBezTo>
                      <a:pt x="38" y="46"/>
                      <a:pt x="38"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40" y="46"/>
                      <a:pt x="40" y="46"/>
                      <a:pt x="40" y="46"/>
                    </a:cubicBezTo>
                    <a:cubicBezTo>
                      <a:pt x="40" y="47"/>
                      <a:pt x="41" y="46"/>
                      <a:pt x="41" y="47"/>
                    </a:cubicBezTo>
                    <a:cubicBezTo>
                      <a:pt x="41" y="47"/>
                      <a:pt x="41" y="47"/>
                      <a:pt x="42" y="47"/>
                    </a:cubicBezTo>
                    <a:cubicBezTo>
                      <a:pt x="42" y="48"/>
                      <a:pt x="42" y="48"/>
                      <a:pt x="42" y="48"/>
                    </a:cubicBezTo>
                    <a:cubicBezTo>
                      <a:pt x="42" y="48"/>
                      <a:pt x="42" y="48"/>
                      <a:pt x="42" y="48"/>
                    </a:cubicBezTo>
                    <a:cubicBezTo>
                      <a:pt x="43" y="49"/>
                      <a:pt x="43" y="49"/>
                      <a:pt x="43" y="49"/>
                    </a:cubicBezTo>
                    <a:cubicBezTo>
                      <a:pt x="43" y="49"/>
                      <a:pt x="43" y="49"/>
                      <a:pt x="42" y="49"/>
                    </a:cubicBezTo>
                    <a:cubicBezTo>
                      <a:pt x="42" y="49"/>
                      <a:pt x="42" y="50"/>
                      <a:pt x="42" y="50"/>
                    </a:cubicBezTo>
                    <a:cubicBezTo>
                      <a:pt x="42" y="50"/>
                      <a:pt x="42" y="50"/>
                      <a:pt x="43" y="50"/>
                    </a:cubicBezTo>
                    <a:cubicBezTo>
                      <a:pt x="43" y="50"/>
                      <a:pt x="43" y="50"/>
                      <a:pt x="43" y="50"/>
                    </a:cubicBezTo>
                    <a:cubicBezTo>
                      <a:pt x="43" y="50"/>
                      <a:pt x="43" y="50"/>
                      <a:pt x="44" y="50"/>
                    </a:cubicBezTo>
                    <a:cubicBezTo>
                      <a:pt x="44" y="50"/>
                      <a:pt x="44" y="50"/>
                      <a:pt x="44" y="50"/>
                    </a:cubicBezTo>
                    <a:cubicBezTo>
                      <a:pt x="44" y="50"/>
                      <a:pt x="44" y="50"/>
                      <a:pt x="44" y="50"/>
                    </a:cubicBezTo>
                    <a:cubicBezTo>
                      <a:pt x="44" y="50"/>
                      <a:pt x="44" y="50"/>
                      <a:pt x="44" y="49"/>
                    </a:cubicBezTo>
                    <a:cubicBezTo>
                      <a:pt x="44" y="49"/>
                      <a:pt x="44" y="49"/>
                      <a:pt x="44" y="49"/>
                    </a:cubicBezTo>
                    <a:cubicBezTo>
                      <a:pt x="44" y="49"/>
                      <a:pt x="44" y="49"/>
                      <a:pt x="44" y="49"/>
                    </a:cubicBezTo>
                    <a:cubicBezTo>
                      <a:pt x="44" y="49"/>
                      <a:pt x="44" y="49"/>
                      <a:pt x="44" y="48"/>
                    </a:cubicBezTo>
                    <a:cubicBezTo>
                      <a:pt x="43" y="48"/>
                      <a:pt x="43" y="48"/>
                      <a:pt x="43" y="48"/>
                    </a:cubicBezTo>
                    <a:cubicBezTo>
                      <a:pt x="43" y="48"/>
                      <a:pt x="44" y="48"/>
                      <a:pt x="44" y="48"/>
                    </a:cubicBezTo>
                    <a:cubicBezTo>
                      <a:pt x="44" y="48"/>
                      <a:pt x="44" y="48"/>
                      <a:pt x="44" y="48"/>
                    </a:cubicBezTo>
                    <a:cubicBezTo>
                      <a:pt x="44" y="48"/>
                      <a:pt x="44" y="48"/>
                      <a:pt x="45" y="48"/>
                    </a:cubicBezTo>
                    <a:cubicBezTo>
                      <a:pt x="45" y="48"/>
                      <a:pt x="45" y="48"/>
                      <a:pt x="45" y="48"/>
                    </a:cubicBezTo>
                    <a:cubicBezTo>
                      <a:pt x="45" y="48"/>
                      <a:pt x="45" y="48"/>
                      <a:pt x="45" y="49"/>
                    </a:cubicBezTo>
                    <a:cubicBezTo>
                      <a:pt x="45" y="49"/>
                      <a:pt x="45" y="49"/>
                      <a:pt x="45" y="49"/>
                    </a:cubicBezTo>
                    <a:cubicBezTo>
                      <a:pt x="45" y="48"/>
                      <a:pt x="46" y="49"/>
                      <a:pt x="46" y="49"/>
                    </a:cubicBezTo>
                    <a:cubicBezTo>
                      <a:pt x="46" y="49"/>
                      <a:pt x="47" y="49"/>
                      <a:pt x="47" y="49"/>
                    </a:cubicBezTo>
                    <a:cubicBezTo>
                      <a:pt x="47" y="49"/>
                      <a:pt x="47" y="49"/>
                      <a:pt x="47" y="49"/>
                    </a:cubicBezTo>
                    <a:cubicBezTo>
                      <a:pt x="47" y="49"/>
                      <a:pt x="47" y="49"/>
                      <a:pt x="48" y="49"/>
                    </a:cubicBezTo>
                    <a:cubicBezTo>
                      <a:pt x="48" y="49"/>
                      <a:pt x="48" y="49"/>
                      <a:pt x="48" y="49"/>
                    </a:cubicBezTo>
                    <a:cubicBezTo>
                      <a:pt x="48" y="49"/>
                      <a:pt x="49" y="50"/>
                      <a:pt x="49" y="50"/>
                    </a:cubicBezTo>
                    <a:cubicBezTo>
                      <a:pt x="49" y="50"/>
                      <a:pt x="49" y="50"/>
                      <a:pt x="49" y="50"/>
                    </a:cubicBezTo>
                    <a:cubicBezTo>
                      <a:pt x="49" y="50"/>
                      <a:pt x="49" y="50"/>
                      <a:pt x="49" y="50"/>
                    </a:cubicBezTo>
                    <a:cubicBezTo>
                      <a:pt x="49" y="50"/>
                      <a:pt x="48" y="50"/>
                      <a:pt x="48" y="50"/>
                    </a:cubicBezTo>
                    <a:cubicBezTo>
                      <a:pt x="48" y="50"/>
                      <a:pt x="48" y="50"/>
                      <a:pt x="48" y="50"/>
                    </a:cubicBezTo>
                    <a:cubicBezTo>
                      <a:pt x="48" y="50"/>
                      <a:pt x="48" y="50"/>
                      <a:pt x="47" y="50"/>
                    </a:cubicBezTo>
                    <a:cubicBezTo>
                      <a:pt x="47" y="50"/>
                      <a:pt x="47" y="50"/>
                      <a:pt x="46" y="50"/>
                    </a:cubicBezTo>
                    <a:cubicBezTo>
                      <a:pt x="46" y="51"/>
                      <a:pt x="46" y="51"/>
                      <a:pt x="46" y="51"/>
                    </a:cubicBezTo>
                    <a:cubicBezTo>
                      <a:pt x="46" y="51"/>
                      <a:pt x="46" y="51"/>
                      <a:pt x="46" y="52"/>
                    </a:cubicBezTo>
                    <a:cubicBezTo>
                      <a:pt x="46" y="52"/>
                      <a:pt x="46" y="52"/>
                      <a:pt x="47" y="52"/>
                    </a:cubicBezTo>
                    <a:cubicBezTo>
                      <a:pt x="47" y="52"/>
                      <a:pt x="47" y="52"/>
                      <a:pt x="47" y="52"/>
                    </a:cubicBezTo>
                    <a:cubicBezTo>
                      <a:pt x="47" y="52"/>
                      <a:pt x="47" y="53"/>
                      <a:pt x="48" y="53"/>
                    </a:cubicBezTo>
                    <a:cubicBezTo>
                      <a:pt x="48" y="53"/>
                      <a:pt x="48" y="53"/>
                      <a:pt x="48" y="53"/>
                    </a:cubicBezTo>
                    <a:cubicBezTo>
                      <a:pt x="48" y="54"/>
                      <a:pt x="48" y="54"/>
                      <a:pt x="48" y="54"/>
                    </a:cubicBezTo>
                    <a:cubicBezTo>
                      <a:pt x="48" y="54"/>
                      <a:pt x="48" y="53"/>
                      <a:pt x="48" y="53"/>
                    </a:cubicBezTo>
                    <a:cubicBezTo>
                      <a:pt x="48" y="53"/>
                      <a:pt x="48" y="53"/>
                      <a:pt x="48" y="53"/>
                    </a:cubicBezTo>
                    <a:cubicBezTo>
                      <a:pt x="48" y="53"/>
                      <a:pt x="48" y="53"/>
                      <a:pt x="48" y="53"/>
                    </a:cubicBezTo>
                    <a:cubicBezTo>
                      <a:pt x="48" y="53"/>
                      <a:pt x="49" y="53"/>
                      <a:pt x="49" y="53"/>
                    </a:cubicBezTo>
                    <a:cubicBezTo>
                      <a:pt x="49" y="53"/>
                      <a:pt x="49" y="53"/>
                      <a:pt x="49" y="54"/>
                    </a:cubicBezTo>
                    <a:cubicBezTo>
                      <a:pt x="49" y="54"/>
                      <a:pt x="48" y="54"/>
                      <a:pt x="48" y="54"/>
                    </a:cubicBezTo>
                    <a:cubicBezTo>
                      <a:pt x="48" y="54"/>
                      <a:pt x="48" y="54"/>
                      <a:pt x="48" y="54"/>
                    </a:cubicBezTo>
                    <a:cubicBezTo>
                      <a:pt x="48" y="54"/>
                      <a:pt x="48" y="54"/>
                      <a:pt x="48" y="54"/>
                    </a:cubicBezTo>
                    <a:cubicBezTo>
                      <a:pt x="48" y="55"/>
                      <a:pt x="48" y="55"/>
                      <a:pt x="48" y="55"/>
                    </a:cubicBezTo>
                    <a:cubicBezTo>
                      <a:pt x="48" y="55"/>
                      <a:pt x="48" y="55"/>
                      <a:pt x="48" y="55"/>
                    </a:cubicBezTo>
                    <a:cubicBezTo>
                      <a:pt x="48" y="55"/>
                      <a:pt x="48" y="55"/>
                      <a:pt x="48" y="55"/>
                    </a:cubicBezTo>
                    <a:cubicBezTo>
                      <a:pt x="48" y="55"/>
                      <a:pt x="48" y="55"/>
                      <a:pt x="48" y="55"/>
                    </a:cubicBezTo>
                    <a:cubicBezTo>
                      <a:pt x="48" y="54"/>
                      <a:pt x="49" y="54"/>
                      <a:pt x="49" y="54"/>
                    </a:cubicBezTo>
                    <a:cubicBezTo>
                      <a:pt x="49" y="55"/>
                      <a:pt x="49" y="55"/>
                      <a:pt x="49" y="55"/>
                    </a:cubicBezTo>
                    <a:cubicBezTo>
                      <a:pt x="50" y="55"/>
                      <a:pt x="50" y="55"/>
                      <a:pt x="50" y="55"/>
                    </a:cubicBezTo>
                    <a:cubicBezTo>
                      <a:pt x="50" y="55"/>
                      <a:pt x="50" y="55"/>
                      <a:pt x="50" y="55"/>
                    </a:cubicBezTo>
                    <a:cubicBezTo>
                      <a:pt x="50" y="55"/>
                      <a:pt x="50" y="55"/>
                      <a:pt x="51" y="55"/>
                    </a:cubicBezTo>
                    <a:cubicBezTo>
                      <a:pt x="51" y="55"/>
                      <a:pt x="51" y="55"/>
                      <a:pt x="51" y="55"/>
                    </a:cubicBezTo>
                    <a:cubicBezTo>
                      <a:pt x="51" y="55"/>
                      <a:pt x="51" y="55"/>
                      <a:pt x="51" y="55"/>
                    </a:cubicBezTo>
                    <a:close/>
                    <a:moveTo>
                      <a:pt x="27" y="40"/>
                    </a:moveTo>
                    <a:cubicBezTo>
                      <a:pt x="27" y="40"/>
                      <a:pt x="27" y="40"/>
                      <a:pt x="27" y="40"/>
                    </a:cubicBezTo>
                    <a:cubicBezTo>
                      <a:pt x="27" y="40"/>
                      <a:pt x="27" y="40"/>
                      <a:pt x="27" y="40"/>
                    </a:cubicBezTo>
                    <a:cubicBezTo>
                      <a:pt x="27" y="40"/>
                      <a:pt x="27" y="40"/>
                      <a:pt x="27" y="40"/>
                    </a:cubicBezTo>
                    <a:close/>
                    <a:moveTo>
                      <a:pt x="40" y="49"/>
                    </a:moveTo>
                    <a:cubicBezTo>
                      <a:pt x="40" y="49"/>
                      <a:pt x="40" y="48"/>
                      <a:pt x="40" y="48"/>
                    </a:cubicBezTo>
                    <a:cubicBezTo>
                      <a:pt x="40" y="48"/>
                      <a:pt x="40" y="49"/>
                      <a:pt x="40" y="49"/>
                    </a:cubicBezTo>
                    <a:close/>
                    <a:moveTo>
                      <a:pt x="39" y="52"/>
                    </a:moveTo>
                    <a:cubicBezTo>
                      <a:pt x="39" y="52"/>
                      <a:pt x="39" y="52"/>
                      <a:pt x="39" y="52"/>
                    </a:cubicBezTo>
                    <a:cubicBezTo>
                      <a:pt x="39" y="52"/>
                      <a:pt x="39" y="52"/>
                      <a:pt x="39" y="52"/>
                    </a:cubicBezTo>
                    <a:cubicBezTo>
                      <a:pt x="39" y="52"/>
                      <a:pt x="39" y="52"/>
                      <a:pt x="39" y="52"/>
                    </a:cubicBezTo>
                    <a:close/>
                    <a:moveTo>
                      <a:pt x="36" y="43"/>
                    </a:moveTo>
                    <a:cubicBezTo>
                      <a:pt x="36" y="43"/>
                      <a:pt x="36" y="43"/>
                      <a:pt x="36" y="43"/>
                    </a:cubicBezTo>
                    <a:cubicBezTo>
                      <a:pt x="36" y="43"/>
                      <a:pt x="36" y="42"/>
                      <a:pt x="35" y="43"/>
                    </a:cubicBezTo>
                    <a:cubicBezTo>
                      <a:pt x="35" y="43"/>
                      <a:pt x="35" y="42"/>
                      <a:pt x="35" y="43"/>
                    </a:cubicBezTo>
                    <a:cubicBezTo>
                      <a:pt x="35" y="43"/>
                      <a:pt x="35" y="43"/>
                      <a:pt x="35" y="43"/>
                    </a:cubicBezTo>
                    <a:cubicBezTo>
                      <a:pt x="35" y="43"/>
                      <a:pt x="36" y="43"/>
                      <a:pt x="36" y="43"/>
                    </a:cubicBezTo>
                    <a:cubicBezTo>
                      <a:pt x="36" y="43"/>
                      <a:pt x="36" y="43"/>
                      <a:pt x="36" y="43"/>
                    </a:cubicBezTo>
                    <a:close/>
                    <a:moveTo>
                      <a:pt x="34" y="42"/>
                    </a:moveTo>
                    <a:cubicBezTo>
                      <a:pt x="34" y="43"/>
                      <a:pt x="34" y="43"/>
                      <a:pt x="35" y="43"/>
                    </a:cubicBezTo>
                    <a:cubicBezTo>
                      <a:pt x="35" y="43"/>
                      <a:pt x="35" y="42"/>
                      <a:pt x="35" y="42"/>
                    </a:cubicBezTo>
                    <a:cubicBezTo>
                      <a:pt x="35" y="42"/>
                      <a:pt x="35" y="42"/>
                      <a:pt x="35" y="42"/>
                    </a:cubicBezTo>
                    <a:cubicBezTo>
                      <a:pt x="34" y="42"/>
                      <a:pt x="34" y="42"/>
                      <a:pt x="34" y="42"/>
                    </a:cubicBezTo>
                    <a:close/>
                    <a:moveTo>
                      <a:pt x="35" y="48"/>
                    </a:moveTo>
                    <a:cubicBezTo>
                      <a:pt x="35" y="48"/>
                      <a:pt x="35" y="48"/>
                      <a:pt x="35" y="48"/>
                    </a:cubicBezTo>
                    <a:cubicBezTo>
                      <a:pt x="35" y="48"/>
                      <a:pt x="35" y="48"/>
                      <a:pt x="35" y="49"/>
                    </a:cubicBezTo>
                    <a:cubicBezTo>
                      <a:pt x="35" y="49"/>
                      <a:pt x="36" y="49"/>
                      <a:pt x="36" y="49"/>
                    </a:cubicBezTo>
                    <a:cubicBezTo>
                      <a:pt x="36" y="48"/>
                      <a:pt x="36" y="48"/>
                      <a:pt x="36" y="48"/>
                    </a:cubicBezTo>
                    <a:cubicBezTo>
                      <a:pt x="35" y="48"/>
                      <a:pt x="35" y="48"/>
                      <a:pt x="34" y="47"/>
                    </a:cubicBezTo>
                    <a:cubicBezTo>
                      <a:pt x="34" y="47"/>
                      <a:pt x="34" y="47"/>
                      <a:pt x="34" y="47"/>
                    </a:cubicBezTo>
                    <a:cubicBezTo>
                      <a:pt x="34" y="47"/>
                      <a:pt x="34" y="47"/>
                      <a:pt x="34" y="47"/>
                    </a:cubicBezTo>
                    <a:cubicBezTo>
                      <a:pt x="34" y="47"/>
                      <a:pt x="34" y="47"/>
                      <a:pt x="34" y="47"/>
                    </a:cubicBezTo>
                    <a:cubicBezTo>
                      <a:pt x="34" y="48"/>
                      <a:pt x="34" y="48"/>
                      <a:pt x="35" y="48"/>
                    </a:cubicBezTo>
                    <a:close/>
                    <a:moveTo>
                      <a:pt x="37" y="43"/>
                    </a:moveTo>
                    <a:cubicBezTo>
                      <a:pt x="37" y="43"/>
                      <a:pt x="37" y="43"/>
                      <a:pt x="37" y="43"/>
                    </a:cubicBezTo>
                    <a:cubicBezTo>
                      <a:pt x="37" y="44"/>
                      <a:pt x="36" y="44"/>
                      <a:pt x="37" y="44"/>
                    </a:cubicBezTo>
                    <a:cubicBezTo>
                      <a:pt x="37" y="44"/>
                      <a:pt x="37" y="44"/>
                      <a:pt x="37" y="44"/>
                    </a:cubicBezTo>
                    <a:cubicBezTo>
                      <a:pt x="37" y="44"/>
                      <a:pt x="37" y="44"/>
                      <a:pt x="37" y="44"/>
                    </a:cubicBezTo>
                    <a:cubicBezTo>
                      <a:pt x="37" y="44"/>
                      <a:pt x="37" y="44"/>
                      <a:pt x="37" y="44"/>
                    </a:cubicBezTo>
                    <a:cubicBezTo>
                      <a:pt x="37" y="43"/>
                      <a:pt x="37" y="43"/>
                      <a:pt x="37" y="43"/>
                    </a:cubicBezTo>
                    <a:close/>
                    <a:moveTo>
                      <a:pt x="33" y="47"/>
                    </a:moveTo>
                    <a:cubicBezTo>
                      <a:pt x="33" y="47"/>
                      <a:pt x="33" y="47"/>
                      <a:pt x="33" y="47"/>
                    </a:cubicBezTo>
                    <a:cubicBezTo>
                      <a:pt x="33" y="47"/>
                      <a:pt x="33" y="47"/>
                      <a:pt x="33" y="47"/>
                    </a:cubicBezTo>
                    <a:cubicBezTo>
                      <a:pt x="33" y="47"/>
                      <a:pt x="33" y="47"/>
                      <a:pt x="33" y="47"/>
                    </a:cubicBezTo>
                    <a:cubicBezTo>
                      <a:pt x="33" y="47"/>
                      <a:pt x="33" y="47"/>
                      <a:pt x="33" y="47"/>
                    </a:cubicBezTo>
                    <a:close/>
                    <a:moveTo>
                      <a:pt x="33" y="42"/>
                    </a:moveTo>
                    <a:cubicBezTo>
                      <a:pt x="33" y="43"/>
                      <a:pt x="33" y="43"/>
                      <a:pt x="34" y="43"/>
                    </a:cubicBezTo>
                    <a:cubicBezTo>
                      <a:pt x="34" y="43"/>
                      <a:pt x="34" y="43"/>
                      <a:pt x="34" y="43"/>
                    </a:cubicBezTo>
                    <a:cubicBezTo>
                      <a:pt x="34" y="44"/>
                      <a:pt x="34" y="44"/>
                      <a:pt x="34" y="44"/>
                    </a:cubicBezTo>
                    <a:cubicBezTo>
                      <a:pt x="34" y="44"/>
                      <a:pt x="34" y="44"/>
                      <a:pt x="34" y="44"/>
                    </a:cubicBezTo>
                    <a:cubicBezTo>
                      <a:pt x="35" y="43"/>
                      <a:pt x="35" y="43"/>
                      <a:pt x="34" y="43"/>
                    </a:cubicBezTo>
                    <a:cubicBezTo>
                      <a:pt x="34" y="42"/>
                      <a:pt x="34" y="42"/>
                      <a:pt x="34" y="42"/>
                    </a:cubicBezTo>
                    <a:cubicBezTo>
                      <a:pt x="34" y="42"/>
                      <a:pt x="34" y="42"/>
                      <a:pt x="34" y="42"/>
                    </a:cubicBezTo>
                    <a:cubicBezTo>
                      <a:pt x="34" y="42"/>
                      <a:pt x="34" y="41"/>
                      <a:pt x="35" y="41"/>
                    </a:cubicBezTo>
                    <a:cubicBezTo>
                      <a:pt x="34" y="41"/>
                      <a:pt x="34" y="41"/>
                      <a:pt x="33" y="41"/>
                    </a:cubicBezTo>
                    <a:cubicBezTo>
                      <a:pt x="33" y="41"/>
                      <a:pt x="33" y="41"/>
                      <a:pt x="33" y="42"/>
                    </a:cubicBezTo>
                    <a:cubicBezTo>
                      <a:pt x="33" y="42"/>
                      <a:pt x="33" y="42"/>
                      <a:pt x="33" y="42"/>
                    </a:cubicBezTo>
                    <a:cubicBezTo>
                      <a:pt x="33" y="42"/>
                      <a:pt x="33" y="42"/>
                      <a:pt x="33" y="42"/>
                    </a:cubicBezTo>
                    <a:close/>
                    <a:moveTo>
                      <a:pt x="19" y="32"/>
                    </a:move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lose/>
                    <a:moveTo>
                      <a:pt x="19" y="32"/>
                    </a:moveTo>
                    <a:cubicBezTo>
                      <a:pt x="19" y="32"/>
                      <a:pt x="19" y="32"/>
                      <a:pt x="19" y="32"/>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20" y="33"/>
                      <a:pt x="19" y="33"/>
                      <a:pt x="19" y="33"/>
                    </a:cubicBezTo>
                    <a:cubicBezTo>
                      <a:pt x="19" y="32"/>
                      <a:pt x="19" y="32"/>
                      <a:pt x="19" y="32"/>
                    </a:cubicBezTo>
                    <a:cubicBezTo>
                      <a:pt x="19" y="32"/>
                      <a:pt x="19" y="32"/>
                      <a:pt x="19" y="32"/>
                    </a:cubicBezTo>
                    <a:cubicBezTo>
                      <a:pt x="19" y="32"/>
                      <a:pt x="19" y="32"/>
                      <a:pt x="19" y="32"/>
                    </a:cubicBezTo>
                    <a:close/>
                    <a:moveTo>
                      <a:pt x="19" y="75"/>
                    </a:moveTo>
                    <a:cubicBezTo>
                      <a:pt x="19" y="75"/>
                      <a:pt x="19" y="75"/>
                      <a:pt x="19" y="75"/>
                    </a:cubicBezTo>
                    <a:cubicBezTo>
                      <a:pt x="19" y="74"/>
                      <a:pt x="19" y="75"/>
                      <a:pt x="18" y="75"/>
                    </a:cubicBezTo>
                    <a:cubicBezTo>
                      <a:pt x="18" y="74"/>
                      <a:pt x="18" y="74"/>
                      <a:pt x="18" y="74"/>
                    </a:cubicBezTo>
                    <a:cubicBezTo>
                      <a:pt x="18" y="74"/>
                      <a:pt x="18" y="74"/>
                      <a:pt x="18" y="73"/>
                    </a:cubicBezTo>
                    <a:cubicBezTo>
                      <a:pt x="18" y="73"/>
                      <a:pt x="18" y="74"/>
                      <a:pt x="18" y="73"/>
                    </a:cubicBezTo>
                    <a:cubicBezTo>
                      <a:pt x="17" y="73"/>
                      <a:pt x="18" y="73"/>
                      <a:pt x="17" y="72"/>
                    </a:cubicBezTo>
                    <a:cubicBezTo>
                      <a:pt x="17" y="72"/>
                      <a:pt x="17" y="72"/>
                      <a:pt x="18" y="72"/>
                    </a:cubicBezTo>
                    <a:cubicBezTo>
                      <a:pt x="18" y="72"/>
                      <a:pt x="18" y="72"/>
                      <a:pt x="18" y="72"/>
                    </a:cubicBezTo>
                    <a:cubicBezTo>
                      <a:pt x="18" y="72"/>
                      <a:pt x="18" y="72"/>
                      <a:pt x="18" y="72"/>
                    </a:cubicBezTo>
                    <a:cubicBezTo>
                      <a:pt x="18" y="72"/>
                      <a:pt x="18" y="72"/>
                      <a:pt x="18" y="72"/>
                    </a:cubicBezTo>
                    <a:cubicBezTo>
                      <a:pt x="18" y="72"/>
                      <a:pt x="18" y="72"/>
                      <a:pt x="18" y="72"/>
                    </a:cubicBezTo>
                    <a:cubicBezTo>
                      <a:pt x="18" y="72"/>
                      <a:pt x="18" y="71"/>
                      <a:pt x="18" y="72"/>
                    </a:cubicBezTo>
                    <a:cubicBezTo>
                      <a:pt x="18" y="72"/>
                      <a:pt x="18" y="71"/>
                      <a:pt x="18" y="71"/>
                    </a:cubicBezTo>
                    <a:cubicBezTo>
                      <a:pt x="18" y="71"/>
                      <a:pt x="18" y="71"/>
                      <a:pt x="18" y="71"/>
                    </a:cubicBezTo>
                    <a:cubicBezTo>
                      <a:pt x="18" y="71"/>
                      <a:pt x="18" y="70"/>
                      <a:pt x="18" y="70"/>
                    </a:cubicBezTo>
                    <a:cubicBezTo>
                      <a:pt x="18" y="70"/>
                      <a:pt x="17" y="70"/>
                      <a:pt x="17" y="69"/>
                    </a:cubicBezTo>
                    <a:cubicBezTo>
                      <a:pt x="18" y="69"/>
                      <a:pt x="17" y="69"/>
                      <a:pt x="17" y="69"/>
                    </a:cubicBezTo>
                    <a:cubicBezTo>
                      <a:pt x="17" y="69"/>
                      <a:pt x="17" y="69"/>
                      <a:pt x="17" y="69"/>
                    </a:cubicBezTo>
                    <a:cubicBezTo>
                      <a:pt x="17" y="70"/>
                      <a:pt x="17" y="70"/>
                      <a:pt x="17" y="70"/>
                    </a:cubicBezTo>
                    <a:cubicBezTo>
                      <a:pt x="17" y="70"/>
                      <a:pt x="17" y="70"/>
                      <a:pt x="17" y="70"/>
                    </a:cubicBezTo>
                    <a:cubicBezTo>
                      <a:pt x="17" y="71"/>
                      <a:pt x="17" y="71"/>
                      <a:pt x="17" y="71"/>
                    </a:cubicBezTo>
                    <a:cubicBezTo>
                      <a:pt x="17" y="71"/>
                      <a:pt x="17" y="71"/>
                      <a:pt x="17" y="71"/>
                    </a:cubicBezTo>
                    <a:cubicBezTo>
                      <a:pt x="17" y="71"/>
                      <a:pt x="17" y="72"/>
                      <a:pt x="17" y="72"/>
                    </a:cubicBezTo>
                    <a:cubicBezTo>
                      <a:pt x="17" y="72"/>
                      <a:pt x="17"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7" y="73"/>
                      <a:pt x="17" y="73"/>
                    </a:cubicBezTo>
                    <a:cubicBezTo>
                      <a:pt x="17" y="73"/>
                      <a:pt x="17" y="73"/>
                      <a:pt x="17" y="73"/>
                    </a:cubicBezTo>
                    <a:cubicBezTo>
                      <a:pt x="17" y="74"/>
                      <a:pt x="17" y="74"/>
                      <a:pt x="17" y="74"/>
                    </a:cubicBezTo>
                    <a:cubicBezTo>
                      <a:pt x="17" y="74"/>
                      <a:pt x="17" y="74"/>
                      <a:pt x="17" y="74"/>
                    </a:cubicBezTo>
                    <a:cubicBezTo>
                      <a:pt x="16" y="74"/>
                      <a:pt x="16" y="73"/>
                      <a:pt x="16" y="73"/>
                    </a:cubicBezTo>
                    <a:cubicBezTo>
                      <a:pt x="16" y="73"/>
                      <a:pt x="16" y="73"/>
                      <a:pt x="16" y="73"/>
                    </a:cubicBezTo>
                    <a:cubicBezTo>
                      <a:pt x="15" y="73"/>
                      <a:pt x="16" y="73"/>
                      <a:pt x="16" y="73"/>
                    </a:cubicBezTo>
                    <a:cubicBezTo>
                      <a:pt x="16" y="73"/>
                      <a:pt x="16" y="73"/>
                      <a:pt x="16" y="73"/>
                    </a:cubicBezTo>
                    <a:cubicBezTo>
                      <a:pt x="16" y="74"/>
                      <a:pt x="16" y="74"/>
                      <a:pt x="16" y="74"/>
                    </a:cubicBezTo>
                    <a:cubicBezTo>
                      <a:pt x="16" y="74"/>
                      <a:pt x="17" y="74"/>
                      <a:pt x="16" y="74"/>
                    </a:cubicBezTo>
                    <a:cubicBezTo>
                      <a:pt x="16" y="75"/>
                      <a:pt x="16" y="75"/>
                      <a:pt x="16" y="76"/>
                    </a:cubicBezTo>
                    <a:cubicBezTo>
                      <a:pt x="16" y="76"/>
                      <a:pt x="15" y="76"/>
                      <a:pt x="15" y="77"/>
                    </a:cubicBezTo>
                    <a:cubicBezTo>
                      <a:pt x="15" y="77"/>
                      <a:pt x="15" y="77"/>
                      <a:pt x="15" y="77"/>
                    </a:cubicBezTo>
                    <a:cubicBezTo>
                      <a:pt x="15" y="77"/>
                      <a:pt x="15" y="77"/>
                      <a:pt x="15" y="77"/>
                    </a:cubicBezTo>
                    <a:cubicBezTo>
                      <a:pt x="15" y="77"/>
                      <a:pt x="15" y="76"/>
                      <a:pt x="15" y="76"/>
                    </a:cubicBezTo>
                    <a:cubicBezTo>
                      <a:pt x="15" y="76"/>
                      <a:pt x="15" y="76"/>
                      <a:pt x="15" y="76"/>
                    </a:cubicBezTo>
                    <a:cubicBezTo>
                      <a:pt x="15" y="76"/>
                      <a:pt x="15" y="76"/>
                      <a:pt x="15" y="76"/>
                    </a:cubicBezTo>
                    <a:cubicBezTo>
                      <a:pt x="15" y="77"/>
                      <a:pt x="15" y="77"/>
                      <a:pt x="14" y="77"/>
                    </a:cubicBezTo>
                    <a:cubicBezTo>
                      <a:pt x="14" y="77"/>
                      <a:pt x="14" y="77"/>
                      <a:pt x="14" y="77"/>
                    </a:cubicBezTo>
                    <a:cubicBezTo>
                      <a:pt x="14" y="77"/>
                      <a:pt x="14" y="77"/>
                      <a:pt x="14" y="77"/>
                    </a:cubicBezTo>
                    <a:cubicBezTo>
                      <a:pt x="14" y="77"/>
                      <a:pt x="14" y="77"/>
                      <a:pt x="14" y="77"/>
                    </a:cubicBezTo>
                    <a:cubicBezTo>
                      <a:pt x="14" y="78"/>
                      <a:pt x="14" y="78"/>
                      <a:pt x="14" y="78"/>
                    </a:cubicBezTo>
                    <a:cubicBezTo>
                      <a:pt x="14" y="78"/>
                      <a:pt x="14" y="78"/>
                      <a:pt x="14" y="78"/>
                    </a:cubicBezTo>
                    <a:cubicBezTo>
                      <a:pt x="14" y="78"/>
                      <a:pt x="14" y="78"/>
                      <a:pt x="14" y="78"/>
                    </a:cubicBezTo>
                    <a:cubicBezTo>
                      <a:pt x="13" y="78"/>
                      <a:pt x="13" y="78"/>
                      <a:pt x="13" y="78"/>
                    </a:cubicBezTo>
                    <a:cubicBezTo>
                      <a:pt x="13" y="79"/>
                      <a:pt x="13" y="79"/>
                      <a:pt x="13" y="79"/>
                    </a:cubicBezTo>
                    <a:cubicBezTo>
                      <a:pt x="13" y="79"/>
                      <a:pt x="13" y="79"/>
                      <a:pt x="13" y="80"/>
                    </a:cubicBezTo>
                    <a:cubicBezTo>
                      <a:pt x="13" y="80"/>
                      <a:pt x="13" y="79"/>
                      <a:pt x="13" y="79"/>
                    </a:cubicBezTo>
                    <a:cubicBezTo>
                      <a:pt x="13" y="79"/>
                      <a:pt x="13" y="79"/>
                      <a:pt x="13" y="79"/>
                    </a:cubicBezTo>
                    <a:cubicBezTo>
                      <a:pt x="12" y="79"/>
                      <a:pt x="12" y="79"/>
                      <a:pt x="12" y="79"/>
                    </a:cubicBezTo>
                    <a:cubicBezTo>
                      <a:pt x="12" y="80"/>
                      <a:pt x="12" y="80"/>
                      <a:pt x="12" y="81"/>
                    </a:cubicBezTo>
                    <a:cubicBezTo>
                      <a:pt x="11" y="81"/>
                      <a:pt x="11" y="81"/>
                      <a:pt x="11" y="81"/>
                    </a:cubicBezTo>
                    <a:cubicBezTo>
                      <a:pt x="11" y="82"/>
                      <a:pt x="10" y="82"/>
                      <a:pt x="10" y="82"/>
                    </a:cubicBezTo>
                    <a:cubicBezTo>
                      <a:pt x="10" y="83"/>
                      <a:pt x="10" y="83"/>
                      <a:pt x="9" y="83"/>
                    </a:cubicBezTo>
                    <a:cubicBezTo>
                      <a:pt x="9" y="84"/>
                      <a:pt x="9" y="84"/>
                      <a:pt x="8" y="85"/>
                    </a:cubicBezTo>
                    <a:cubicBezTo>
                      <a:pt x="8" y="85"/>
                      <a:pt x="8" y="85"/>
                      <a:pt x="7" y="86"/>
                    </a:cubicBezTo>
                    <a:cubicBezTo>
                      <a:pt x="7" y="86"/>
                      <a:pt x="7" y="86"/>
                      <a:pt x="7" y="86"/>
                    </a:cubicBezTo>
                    <a:cubicBezTo>
                      <a:pt x="7" y="86"/>
                      <a:pt x="7" y="86"/>
                      <a:pt x="7" y="86"/>
                    </a:cubicBezTo>
                    <a:cubicBezTo>
                      <a:pt x="7" y="86"/>
                      <a:pt x="6" y="86"/>
                      <a:pt x="6" y="86"/>
                    </a:cubicBezTo>
                    <a:cubicBezTo>
                      <a:pt x="6" y="86"/>
                      <a:pt x="6" y="86"/>
                      <a:pt x="6" y="86"/>
                    </a:cubicBezTo>
                    <a:cubicBezTo>
                      <a:pt x="6" y="86"/>
                      <a:pt x="6" y="87"/>
                      <a:pt x="5" y="87"/>
                    </a:cubicBezTo>
                    <a:cubicBezTo>
                      <a:pt x="5" y="87"/>
                      <a:pt x="5" y="87"/>
                      <a:pt x="5" y="87"/>
                    </a:cubicBezTo>
                    <a:cubicBezTo>
                      <a:pt x="5" y="87"/>
                      <a:pt x="5" y="88"/>
                      <a:pt x="4" y="88"/>
                    </a:cubicBezTo>
                    <a:cubicBezTo>
                      <a:pt x="4" y="88"/>
                      <a:pt x="4" y="88"/>
                      <a:pt x="4" y="88"/>
                    </a:cubicBezTo>
                    <a:cubicBezTo>
                      <a:pt x="4" y="88"/>
                      <a:pt x="4" y="89"/>
                      <a:pt x="4" y="89"/>
                    </a:cubicBezTo>
                    <a:cubicBezTo>
                      <a:pt x="3" y="89"/>
                      <a:pt x="3" y="89"/>
                      <a:pt x="3" y="89"/>
                    </a:cubicBezTo>
                    <a:cubicBezTo>
                      <a:pt x="3" y="90"/>
                      <a:pt x="3" y="89"/>
                      <a:pt x="3" y="90"/>
                    </a:cubicBezTo>
                    <a:cubicBezTo>
                      <a:pt x="3" y="90"/>
                      <a:pt x="3" y="90"/>
                      <a:pt x="2" y="90"/>
                    </a:cubicBezTo>
                    <a:cubicBezTo>
                      <a:pt x="2" y="90"/>
                      <a:pt x="2" y="91"/>
                      <a:pt x="2" y="91"/>
                    </a:cubicBezTo>
                    <a:cubicBezTo>
                      <a:pt x="2" y="91"/>
                      <a:pt x="2" y="92"/>
                      <a:pt x="2" y="92"/>
                    </a:cubicBezTo>
                    <a:cubicBezTo>
                      <a:pt x="2" y="92"/>
                      <a:pt x="2" y="93"/>
                      <a:pt x="2" y="93"/>
                    </a:cubicBezTo>
                    <a:cubicBezTo>
                      <a:pt x="2" y="92"/>
                      <a:pt x="2" y="92"/>
                      <a:pt x="2" y="92"/>
                    </a:cubicBezTo>
                    <a:cubicBezTo>
                      <a:pt x="2" y="92"/>
                      <a:pt x="3" y="92"/>
                      <a:pt x="3" y="92"/>
                    </a:cubicBezTo>
                    <a:cubicBezTo>
                      <a:pt x="3" y="91"/>
                      <a:pt x="3" y="91"/>
                      <a:pt x="4" y="91"/>
                    </a:cubicBezTo>
                    <a:cubicBezTo>
                      <a:pt x="4" y="91"/>
                      <a:pt x="4" y="91"/>
                      <a:pt x="4" y="91"/>
                    </a:cubicBezTo>
                    <a:cubicBezTo>
                      <a:pt x="4" y="91"/>
                      <a:pt x="4" y="91"/>
                      <a:pt x="4" y="91"/>
                    </a:cubicBezTo>
                    <a:cubicBezTo>
                      <a:pt x="4" y="90"/>
                      <a:pt x="4" y="90"/>
                      <a:pt x="5" y="90"/>
                    </a:cubicBezTo>
                    <a:cubicBezTo>
                      <a:pt x="5" y="90"/>
                      <a:pt x="5" y="90"/>
                      <a:pt x="5" y="90"/>
                    </a:cubicBezTo>
                    <a:cubicBezTo>
                      <a:pt x="6" y="90"/>
                      <a:pt x="6" y="89"/>
                      <a:pt x="6" y="89"/>
                    </a:cubicBezTo>
                    <a:cubicBezTo>
                      <a:pt x="7" y="89"/>
                      <a:pt x="8" y="88"/>
                      <a:pt x="8" y="88"/>
                    </a:cubicBezTo>
                    <a:cubicBezTo>
                      <a:pt x="8" y="88"/>
                      <a:pt x="8" y="88"/>
                      <a:pt x="8" y="87"/>
                    </a:cubicBezTo>
                    <a:cubicBezTo>
                      <a:pt x="8" y="87"/>
                      <a:pt x="8" y="87"/>
                      <a:pt x="8" y="87"/>
                    </a:cubicBezTo>
                    <a:cubicBezTo>
                      <a:pt x="8" y="86"/>
                      <a:pt x="9" y="86"/>
                      <a:pt x="9" y="86"/>
                    </a:cubicBezTo>
                    <a:cubicBezTo>
                      <a:pt x="10" y="86"/>
                      <a:pt x="10" y="85"/>
                      <a:pt x="11" y="85"/>
                    </a:cubicBezTo>
                    <a:cubicBezTo>
                      <a:pt x="11" y="85"/>
                      <a:pt x="11" y="84"/>
                      <a:pt x="12" y="84"/>
                    </a:cubicBezTo>
                    <a:cubicBezTo>
                      <a:pt x="12" y="84"/>
                      <a:pt x="12" y="83"/>
                      <a:pt x="12" y="83"/>
                    </a:cubicBezTo>
                    <a:cubicBezTo>
                      <a:pt x="12" y="83"/>
                      <a:pt x="12" y="83"/>
                      <a:pt x="12" y="82"/>
                    </a:cubicBezTo>
                    <a:cubicBezTo>
                      <a:pt x="13" y="82"/>
                      <a:pt x="12" y="82"/>
                      <a:pt x="12" y="82"/>
                    </a:cubicBezTo>
                    <a:cubicBezTo>
                      <a:pt x="12" y="82"/>
                      <a:pt x="12" y="82"/>
                      <a:pt x="12" y="82"/>
                    </a:cubicBezTo>
                    <a:cubicBezTo>
                      <a:pt x="12" y="82"/>
                      <a:pt x="12" y="82"/>
                      <a:pt x="12" y="82"/>
                    </a:cubicBezTo>
                    <a:cubicBezTo>
                      <a:pt x="12" y="82"/>
                      <a:pt x="12" y="82"/>
                      <a:pt x="12" y="82"/>
                    </a:cubicBezTo>
                    <a:cubicBezTo>
                      <a:pt x="12" y="82"/>
                      <a:pt x="12" y="81"/>
                      <a:pt x="12" y="81"/>
                    </a:cubicBezTo>
                    <a:cubicBezTo>
                      <a:pt x="12" y="82"/>
                      <a:pt x="12" y="82"/>
                      <a:pt x="12" y="82"/>
                    </a:cubicBezTo>
                    <a:cubicBezTo>
                      <a:pt x="12" y="82"/>
                      <a:pt x="12" y="82"/>
                      <a:pt x="12" y="82"/>
                    </a:cubicBezTo>
                    <a:cubicBezTo>
                      <a:pt x="13" y="82"/>
                      <a:pt x="13" y="82"/>
                      <a:pt x="13" y="81"/>
                    </a:cubicBezTo>
                    <a:cubicBezTo>
                      <a:pt x="13" y="81"/>
                      <a:pt x="13" y="81"/>
                      <a:pt x="13" y="81"/>
                    </a:cubicBezTo>
                    <a:cubicBezTo>
                      <a:pt x="12" y="81"/>
                      <a:pt x="12" y="81"/>
                      <a:pt x="12" y="81"/>
                    </a:cubicBezTo>
                    <a:cubicBezTo>
                      <a:pt x="12" y="81"/>
                      <a:pt x="12" y="81"/>
                      <a:pt x="12" y="80"/>
                    </a:cubicBezTo>
                    <a:cubicBezTo>
                      <a:pt x="13" y="80"/>
                      <a:pt x="13" y="80"/>
                      <a:pt x="13" y="80"/>
                    </a:cubicBezTo>
                    <a:cubicBezTo>
                      <a:pt x="13" y="80"/>
                      <a:pt x="13" y="80"/>
                      <a:pt x="13" y="80"/>
                    </a:cubicBezTo>
                    <a:cubicBezTo>
                      <a:pt x="13" y="80"/>
                      <a:pt x="13" y="80"/>
                      <a:pt x="13" y="80"/>
                    </a:cubicBezTo>
                    <a:cubicBezTo>
                      <a:pt x="14" y="80"/>
                      <a:pt x="15" y="80"/>
                      <a:pt x="15" y="80"/>
                    </a:cubicBezTo>
                    <a:cubicBezTo>
                      <a:pt x="16" y="80"/>
                      <a:pt x="16" y="79"/>
                      <a:pt x="16" y="79"/>
                    </a:cubicBezTo>
                    <a:cubicBezTo>
                      <a:pt x="16" y="79"/>
                      <a:pt x="16" y="78"/>
                      <a:pt x="16" y="78"/>
                    </a:cubicBezTo>
                    <a:cubicBezTo>
                      <a:pt x="16" y="78"/>
                      <a:pt x="16" y="78"/>
                      <a:pt x="17" y="77"/>
                    </a:cubicBezTo>
                    <a:cubicBezTo>
                      <a:pt x="17" y="77"/>
                      <a:pt x="17" y="77"/>
                      <a:pt x="17" y="77"/>
                    </a:cubicBezTo>
                    <a:cubicBezTo>
                      <a:pt x="17" y="77"/>
                      <a:pt x="18" y="77"/>
                      <a:pt x="18" y="77"/>
                    </a:cubicBezTo>
                    <a:cubicBezTo>
                      <a:pt x="18" y="77"/>
                      <a:pt x="18" y="77"/>
                      <a:pt x="18" y="77"/>
                    </a:cubicBezTo>
                    <a:cubicBezTo>
                      <a:pt x="18" y="76"/>
                      <a:pt x="19" y="76"/>
                      <a:pt x="19" y="76"/>
                    </a:cubicBezTo>
                    <a:cubicBezTo>
                      <a:pt x="19" y="76"/>
                      <a:pt x="20" y="76"/>
                      <a:pt x="19" y="75"/>
                    </a:cubicBezTo>
                    <a:close/>
                    <a:moveTo>
                      <a:pt x="23" y="65"/>
                    </a:moveTo>
                    <a:cubicBezTo>
                      <a:pt x="23" y="65"/>
                      <a:pt x="23" y="65"/>
                      <a:pt x="22" y="65"/>
                    </a:cubicBezTo>
                    <a:cubicBezTo>
                      <a:pt x="22" y="65"/>
                      <a:pt x="23" y="65"/>
                      <a:pt x="23" y="66"/>
                    </a:cubicBezTo>
                    <a:cubicBezTo>
                      <a:pt x="23" y="65"/>
                      <a:pt x="23" y="65"/>
                      <a:pt x="23" y="65"/>
                    </a:cubicBezTo>
                    <a:cubicBezTo>
                      <a:pt x="23" y="65"/>
                      <a:pt x="23" y="65"/>
                      <a:pt x="23" y="65"/>
                    </a:cubicBezTo>
                    <a:close/>
                    <a:moveTo>
                      <a:pt x="3" y="93"/>
                    </a:moveTo>
                    <a:cubicBezTo>
                      <a:pt x="2" y="93"/>
                      <a:pt x="2" y="93"/>
                      <a:pt x="2" y="93"/>
                    </a:cubicBezTo>
                    <a:cubicBezTo>
                      <a:pt x="2" y="93"/>
                      <a:pt x="2" y="93"/>
                      <a:pt x="2" y="93"/>
                    </a:cubicBezTo>
                    <a:cubicBezTo>
                      <a:pt x="2" y="94"/>
                      <a:pt x="2" y="94"/>
                      <a:pt x="2" y="94"/>
                    </a:cubicBezTo>
                    <a:cubicBezTo>
                      <a:pt x="3" y="94"/>
                      <a:pt x="3" y="94"/>
                      <a:pt x="3" y="94"/>
                    </a:cubicBezTo>
                    <a:cubicBezTo>
                      <a:pt x="3" y="93"/>
                      <a:pt x="3" y="93"/>
                      <a:pt x="3" y="93"/>
                    </a:cubicBezTo>
                    <a:cubicBezTo>
                      <a:pt x="3" y="93"/>
                      <a:pt x="3" y="93"/>
                      <a:pt x="3" y="93"/>
                    </a:cubicBezTo>
                    <a:close/>
                    <a:moveTo>
                      <a:pt x="2" y="93"/>
                    </a:moveTo>
                    <a:cubicBezTo>
                      <a:pt x="2" y="93"/>
                      <a:pt x="2" y="93"/>
                      <a:pt x="2" y="93"/>
                    </a:cubicBezTo>
                    <a:cubicBezTo>
                      <a:pt x="2" y="93"/>
                      <a:pt x="2" y="93"/>
                      <a:pt x="2" y="93"/>
                    </a:cubicBezTo>
                    <a:cubicBezTo>
                      <a:pt x="2" y="93"/>
                      <a:pt x="2" y="93"/>
                      <a:pt x="2" y="93"/>
                    </a:cubicBezTo>
                    <a:close/>
                    <a:moveTo>
                      <a:pt x="17" y="71"/>
                    </a:moveTo>
                    <a:cubicBezTo>
                      <a:pt x="17" y="71"/>
                      <a:pt x="17" y="71"/>
                      <a:pt x="17" y="71"/>
                    </a:cubicBezTo>
                    <a:cubicBezTo>
                      <a:pt x="17" y="70"/>
                      <a:pt x="16" y="70"/>
                      <a:pt x="16" y="70"/>
                    </a:cubicBezTo>
                    <a:cubicBezTo>
                      <a:pt x="16" y="70"/>
                      <a:pt x="16" y="70"/>
                      <a:pt x="16" y="71"/>
                    </a:cubicBezTo>
                    <a:cubicBezTo>
                      <a:pt x="16" y="71"/>
                      <a:pt x="16" y="71"/>
                      <a:pt x="17" y="71"/>
                    </a:cubicBezTo>
                    <a:close/>
                    <a:moveTo>
                      <a:pt x="23" y="64"/>
                    </a:moveTo>
                    <a:cubicBezTo>
                      <a:pt x="23" y="64"/>
                      <a:pt x="23" y="64"/>
                      <a:pt x="23" y="64"/>
                    </a:cubicBezTo>
                    <a:cubicBezTo>
                      <a:pt x="23" y="63"/>
                      <a:pt x="23" y="63"/>
                      <a:pt x="23" y="63"/>
                    </a:cubicBezTo>
                    <a:cubicBezTo>
                      <a:pt x="22" y="63"/>
                      <a:pt x="22" y="63"/>
                      <a:pt x="22" y="63"/>
                    </a:cubicBezTo>
                    <a:cubicBezTo>
                      <a:pt x="22" y="64"/>
                      <a:pt x="22" y="64"/>
                      <a:pt x="22" y="63"/>
                    </a:cubicBezTo>
                    <a:cubicBezTo>
                      <a:pt x="22" y="63"/>
                      <a:pt x="22" y="63"/>
                      <a:pt x="21" y="63"/>
                    </a:cubicBezTo>
                    <a:cubicBezTo>
                      <a:pt x="21" y="63"/>
                      <a:pt x="21" y="63"/>
                      <a:pt x="21" y="63"/>
                    </a:cubicBezTo>
                    <a:cubicBezTo>
                      <a:pt x="21" y="63"/>
                      <a:pt x="21" y="63"/>
                      <a:pt x="21" y="63"/>
                    </a:cubicBezTo>
                    <a:cubicBezTo>
                      <a:pt x="21" y="62"/>
                      <a:pt x="21" y="62"/>
                      <a:pt x="20" y="62"/>
                    </a:cubicBezTo>
                    <a:cubicBezTo>
                      <a:pt x="20" y="62"/>
                      <a:pt x="20" y="62"/>
                      <a:pt x="20" y="62"/>
                    </a:cubicBezTo>
                    <a:cubicBezTo>
                      <a:pt x="20" y="62"/>
                      <a:pt x="20" y="62"/>
                      <a:pt x="20" y="62"/>
                    </a:cubicBezTo>
                    <a:cubicBezTo>
                      <a:pt x="20" y="63"/>
                      <a:pt x="20" y="63"/>
                      <a:pt x="20" y="63"/>
                    </a:cubicBezTo>
                    <a:cubicBezTo>
                      <a:pt x="20" y="63"/>
                      <a:pt x="20" y="63"/>
                      <a:pt x="20" y="63"/>
                    </a:cubicBezTo>
                    <a:cubicBezTo>
                      <a:pt x="20" y="63"/>
                      <a:pt x="20" y="63"/>
                      <a:pt x="20" y="63"/>
                    </a:cubicBezTo>
                    <a:cubicBezTo>
                      <a:pt x="20" y="63"/>
                      <a:pt x="20" y="63"/>
                      <a:pt x="20" y="63"/>
                    </a:cubicBezTo>
                    <a:cubicBezTo>
                      <a:pt x="20" y="64"/>
                      <a:pt x="20" y="64"/>
                      <a:pt x="20" y="64"/>
                    </a:cubicBezTo>
                    <a:cubicBezTo>
                      <a:pt x="21" y="64"/>
                      <a:pt x="21" y="64"/>
                      <a:pt x="21" y="64"/>
                    </a:cubicBezTo>
                    <a:cubicBezTo>
                      <a:pt x="21" y="65"/>
                      <a:pt x="21" y="64"/>
                      <a:pt x="21" y="64"/>
                    </a:cubicBezTo>
                    <a:cubicBezTo>
                      <a:pt x="21" y="64"/>
                      <a:pt x="21" y="65"/>
                      <a:pt x="22" y="65"/>
                    </a:cubicBezTo>
                    <a:cubicBezTo>
                      <a:pt x="22" y="65"/>
                      <a:pt x="22" y="65"/>
                      <a:pt x="22" y="65"/>
                    </a:cubicBezTo>
                    <a:cubicBezTo>
                      <a:pt x="22" y="64"/>
                      <a:pt x="22" y="64"/>
                      <a:pt x="22" y="64"/>
                    </a:cubicBezTo>
                    <a:cubicBezTo>
                      <a:pt x="22" y="64"/>
                      <a:pt x="22" y="65"/>
                      <a:pt x="22" y="65"/>
                    </a:cubicBezTo>
                    <a:cubicBezTo>
                      <a:pt x="23" y="65"/>
                      <a:pt x="23" y="64"/>
                      <a:pt x="23" y="64"/>
                    </a:cubicBezTo>
                    <a:cubicBezTo>
                      <a:pt x="23" y="65"/>
                      <a:pt x="23" y="64"/>
                      <a:pt x="23" y="64"/>
                    </a:cubicBezTo>
                    <a:cubicBezTo>
                      <a:pt x="23" y="64"/>
                      <a:pt x="23" y="64"/>
                      <a:pt x="23" y="64"/>
                    </a:cubicBezTo>
                    <a:close/>
                    <a:moveTo>
                      <a:pt x="29" y="73"/>
                    </a:moveTo>
                    <a:cubicBezTo>
                      <a:pt x="29" y="73"/>
                      <a:pt x="29" y="73"/>
                      <a:pt x="29" y="73"/>
                    </a:cubicBezTo>
                    <a:cubicBezTo>
                      <a:pt x="29" y="73"/>
                      <a:pt x="29" y="73"/>
                      <a:pt x="29" y="73"/>
                    </a:cubicBezTo>
                    <a:cubicBezTo>
                      <a:pt x="29" y="73"/>
                      <a:pt x="29" y="72"/>
                      <a:pt x="29" y="72"/>
                    </a:cubicBezTo>
                    <a:cubicBezTo>
                      <a:pt x="29" y="73"/>
                      <a:pt x="29" y="73"/>
                      <a:pt x="29" y="73"/>
                    </a:cubicBezTo>
                    <a:close/>
                    <a:moveTo>
                      <a:pt x="28" y="70"/>
                    </a:moveTo>
                    <a:cubicBezTo>
                      <a:pt x="28" y="70"/>
                      <a:pt x="28" y="70"/>
                      <a:pt x="28" y="71"/>
                    </a:cubicBezTo>
                    <a:cubicBezTo>
                      <a:pt x="28" y="71"/>
                      <a:pt x="28" y="71"/>
                      <a:pt x="28" y="70"/>
                    </a:cubicBezTo>
                    <a:close/>
                    <a:moveTo>
                      <a:pt x="22" y="65"/>
                    </a:moveTo>
                    <a:cubicBezTo>
                      <a:pt x="22" y="65"/>
                      <a:pt x="22" y="65"/>
                      <a:pt x="22" y="65"/>
                    </a:cubicBezTo>
                    <a:cubicBezTo>
                      <a:pt x="22" y="65"/>
                      <a:pt x="22" y="65"/>
                      <a:pt x="22" y="65"/>
                    </a:cubicBezTo>
                    <a:cubicBezTo>
                      <a:pt x="22" y="65"/>
                      <a:pt x="22" y="65"/>
                      <a:pt x="22" y="65"/>
                    </a:cubicBezTo>
                    <a:cubicBezTo>
                      <a:pt x="22" y="65"/>
                      <a:pt x="22" y="65"/>
                      <a:pt x="22" y="65"/>
                    </a:cubicBezTo>
                    <a:close/>
                    <a:moveTo>
                      <a:pt x="22" y="66"/>
                    </a:moveTo>
                    <a:cubicBezTo>
                      <a:pt x="22" y="66"/>
                      <a:pt x="22" y="66"/>
                      <a:pt x="22" y="66"/>
                    </a:cubicBezTo>
                    <a:cubicBezTo>
                      <a:pt x="22" y="66"/>
                      <a:pt x="22" y="66"/>
                      <a:pt x="22" y="66"/>
                    </a:cubicBezTo>
                    <a:cubicBezTo>
                      <a:pt x="22" y="66"/>
                      <a:pt x="22" y="66"/>
                      <a:pt x="22" y="66"/>
                    </a:cubicBezTo>
                    <a:cubicBezTo>
                      <a:pt x="22" y="66"/>
                      <a:pt x="22" y="66"/>
                      <a:pt x="22" y="66"/>
                    </a:cubicBezTo>
                    <a:close/>
                    <a:moveTo>
                      <a:pt x="21" y="75"/>
                    </a:moveTo>
                    <a:cubicBezTo>
                      <a:pt x="21" y="75"/>
                      <a:pt x="21" y="75"/>
                      <a:pt x="21" y="75"/>
                    </a:cubicBezTo>
                    <a:cubicBezTo>
                      <a:pt x="21" y="75"/>
                      <a:pt x="21" y="75"/>
                      <a:pt x="21" y="75"/>
                    </a:cubicBezTo>
                    <a:cubicBezTo>
                      <a:pt x="20" y="75"/>
                      <a:pt x="20" y="75"/>
                      <a:pt x="20" y="75"/>
                    </a:cubicBezTo>
                    <a:cubicBezTo>
                      <a:pt x="20" y="75"/>
                      <a:pt x="20" y="75"/>
                      <a:pt x="20" y="75"/>
                    </a:cubicBezTo>
                    <a:cubicBezTo>
                      <a:pt x="20" y="75"/>
                      <a:pt x="20" y="76"/>
                      <a:pt x="20" y="76"/>
                    </a:cubicBezTo>
                    <a:cubicBezTo>
                      <a:pt x="20" y="76"/>
                      <a:pt x="20" y="76"/>
                      <a:pt x="20" y="76"/>
                    </a:cubicBezTo>
                    <a:cubicBezTo>
                      <a:pt x="20" y="76"/>
                      <a:pt x="20" y="76"/>
                      <a:pt x="20" y="76"/>
                    </a:cubicBezTo>
                    <a:cubicBezTo>
                      <a:pt x="20" y="76"/>
                      <a:pt x="20" y="76"/>
                      <a:pt x="20" y="76"/>
                    </a:cubicBezTo>
                    <a:cubicBezTo>
                      <a:pt x="21" y="76"/>
                      <a:pt x="21" y="76"/>
                      <a:pt x="21" y="75"/>
                    </a:cubicBezTo>
                    <a:cubicBezTo>
                      <a:pt x="21" y="75"/>
                      <a:pt x="21" y="75"/>
                      <a:pt x="21" y="75"/>
                    </a:cubicBezTo>
                    <a:close/>
                    <a:moveTo>
                      <a:pt x="21" y="65"/>
                    </a:moveTo>
                    <a:cubicBezTo>
                      <a:pt x="21" y="65"/>
                      <a:pt x="21" y="65"/>
                      <a:pt x="20" y="65"/>
                    </a:cubicBezTo>
                    <a:cubicBezTo>
                      <a:pt x="20" y="65"/>
                      <a:pt x="20" y="65"/>
                      <a:pt x="20" y="65"/>
                    </a:cubicBezTo>
                    <a:cubicBezTo>
                      <a:pt x="20" y="65"/>
                      <a:pt x="20" y="65"/>
                      <a:pt x="20" y="65"/>
                    </a:cubicBezTo>
                    <a:cubicBezTo>
                      <a:pt x="20" y="66"/>
                      <a:pt x="20" y="66"/>
                      <a:pt x="20" y="66"/>
                    </a:cubicBezTo>
                    <a:cubicBezTo>
                      <a:pt x="20" y="66"/>
                      <a:pt x="20" y="66"/>
                      <a:pt x="21" y="66"/>
                    </a:cubicBezTo>
                    <a:cubicBezTo>
                      <a:pt x="21" y="66"/>
                      <a:pt x="21" y="66"/>
                      <a:pt x="21" y="66"/>
                    </a:cubicBezTo>
                    <a:cubicBezTo>
                      <a:pt x="21" y="66"/>
                      <a:pt x="21" y="66"/>
                      <a:pt x="21" y="66"/>
                    </a:cubicBezTo>
                    <a:cubicBezTo>
                      <a:pt x="20" y="67"/>
                      <a:pt x="20" y="67"/>
                      <a:pt x="21" y="67"/>
                    </a:cubicBezTo>
                    <a:cubicBezTo>
                      <a:pt x="21" y="67"/>
                      <a:pt x="21" y="67"/>
                      <a:pt x="21" y="67"/>
                    </a:cubicBezTo>
                    <a:cubicBezTo>
                      <a:pt x="21" y="67"/>
                      <a:pt x="21" y="67"/>
                      <a:pt x="21" y="66"/>
                    </a:cubicBezTo>
                    <a:cubicBezTo>
                      <a:pt x="21" y="66"/>
                      <a:pt x="21" y="66"/>
                      <a:pt x="21" y="65"/>
                    </a:cubicBezTo>
                    <a:cubicBezTo>
                      <a:pt x="21" y="65"/>
                      <a:pt x="21" y="65"/>
                      <a:pt x="21" y="65"/>
                    </a:cubicBezTo>
                    <a:close/>
                    <a:moveTo>
                      <a:pt x="15" y="76"/>
                    </a:moveTo>
                    <a:cubicBezTo>
                      <a:pt x="15" y="76"/>
                      <a:pt x="15" y="76"/>
                      <a:pt x="15" y="75"/>
                    </a:cubicBezTo>
                    <a:cubicBezTo>
                      <a:pt x="15" y="75"/>
                      <a:pt x="15" y="75"/>
                      <a:pt x="15" y="75"/>
                    </a:cubicBezTo>
                    <a:cubicBezTo>
                      <a:pt x="15" y="75"/>
                      <a:pt x="15" y="75"/>
                      <a:pt x="15" y="76"/>
                    </a:cubicBezTo>
                    <a:cubicBezTo>
                      <a:pt x="15" y="76"/>
                      <a:pt x="15" y="76"/>
                      <a:pt x="15" y="76"/>
                    </a:cubicBezTo>
                    <a:close/>
                    <a:moveTo>
                      <a:pt x="1" y="94"/>
                    </a:moveTo>
                    <a:cubicBezTo>
                      <a:pt x="2" y="94"/>
                      <a:pt x="2" y="94"/>
                      <a:pt x="2" y="94"/>
                    </a:cubicBezTo>
                    <a:cubicBezTo>
                      <a:pt x="2" y="94"/>
                      <a:pt x="2" y="94"/>
                      <a:pt x="1" y="94"/>
                    </a:cubicBezTo>
                    <a:close/>
                    <a:moveTo>
                      <a:pt x="1" y="93"/>
                    </a:moveTo>
                    <a:cubicBezTo>
                      <a:pt x="1" y="93"/>
                      <a:pt x="1" y="93"/>
                      <a:pt x="1" y="93"/>
                    </a:cubicBezTo>
                    <a:cubicBezTo>
                      <a:pt x="1" y="93"/>
                      <a:pt x="1" y="94"/>
                      <a:pt x="1" y="94"/>
                    </a:cubicBezTo>
                    <a:cubicBezTo>
                      <a:pt x="1" y="94"/>
                      <a:pt x="1" y="93"/>
                      <a:pt x="1" y="93"/>
                    </a:cubicBezTo>
                    <a:cubicBezTo>
                      <a:pt x="1" y="93"/>
                      <a:pt x="1" y="93"/>
                      <a:pt x="1" y="93"/>
                    </a:cubicBezTo>
                    <a:close/>
                    <a:moveTo>
                      <a:pt x="19" y="69"/>
                    </a:moveTo>
                    <a:cubicBezTo>
                      <a:pt x="19" y="69"/>
                      <a:pt x="20" y="69"/>
                      <a:pt x="20" y="69"/>
                    </a:cubicBezTo>
                    <a:cubicBezTo>
                      <a:pt x="20" y="69"/>
                      <a:pt x="20" y="69"/>
                      <a:pt x="20" y="68"/>
                    </a:cubicBezTo>
                    <a:cubicBezTo>
                      <a:pt x="20" y="68"/>
                      <a:pt x="20" y="68"/>
                      <a:pt x="20" y="68"/>
                    </a:cubicBezTo>
                    <a:cubicBezTo>
                      <a:pt x="20" y="69"/>
                      <a:pt x="19" y="69"/>
                      <a:pt x="19" y="69"/>
                    </a:cubicBezTo>
                    <a:cubicBezTo>
                      <a:pt x="19" y="69"/>
                      <a:pt x="19" y="69"/>
                      <a:pt x="19" y="69"/>
                    </a:cubicBezTo>
                    <a:close/>
                    <a:moveTo>
                      <a:pt x="1" y="94"/>
                    </a:moveTo>
                    <a:cubicBezTo>
                      <a:pt x="1" y="94"/>
                      <a:pt x="1" y="94"/>
                      <a:pt x="1" y="94"/>
                    </a:cubicBezTo>
                    <a:cubicBezTo>
                      <a:pt x="0" y="94"/>
                      <a:pt x="0" y="94"/>
                      <a:pt x="0" y="95"/>
                    </a:cubicBezTo>
                    <a:cubicBezTo>
                      <a:pt x="0" y="95"/>
                      <a:pt x="0" y="95"/>
                      <a:pt x="0" y="95"/>
                    </a:cubicBezTo>
                    <a:cubicBezTo>
                      <a:pt x="0" y="95"/>
                      <a:pt x="0" y="95"/>
                      <a:pt x="0" y="96"/>
                    </a:cubicBezTo>
                    <a:cubicBezTo>
                      <a:pt x="0" y="96"/>
                      <a:pt x="0" y="96"/>
                      <a:pt x="0" y="96"/>
                    </a:cubicBezTo>
                    <a:cubicBezTo>
                      <a:pt x="0" y="96"/>
                      <a:pt x="0" y="96"/>
                      <a:pt x="0" y="96"/>
                    </a:cubicBezTo>
                    <a:cubicBezTo>
                      <a:pt x="1" y="96"/>
                      <a:pt x="0" y="97"/>
                      <a:pt x="1" y="97"/>
                    </a:cubicBezTo>
                    <a:cubicBezTo>
                      <a:pt x="1" y="96"/>
                      <a:pt x="1" y="96"/>
                      <a:pt x="1" y="96"/>
                    </a:cubicBezTo>
                    <a:cubicBezTo>
                      <a:pt x="1" y="96"/>
                      <a:pt x="1" y="96"/>
                      <a:pt x="1" y="96"/>
                    </a:cubicBezTo>
                    <a:cubicBezTo>
                      <a:pt x="1" y="95"/>
                      <a:pt x="1" y="95"/>
                      <a:pt x="1" y="95"/>
                    </a:cubicBezTo>
                    <a:cubicBezTo>
                      <a:pt x="1" y="95"/>
                      <a:pt x="1" y="94"/>
                      <a:pt x="1" y="94"/>
                    </a:cubicBezTo>
                    <a:close/>
                    <a:moveTo>
                      <a:pt x="18" y="71"/>
                    </a:moveTo>
                    <a:cubicBezTo>
                      <a:pt x="18" y="71"/>
                      <a:pt x="18" y="71"/>
                      <a:pt x="18" y="71"/>
                    </a:cubicBezTo>
                    <a:cubicBezTo>
                      <a:pt x="18" y="71"/>
                      <a:pt x="18" y="71"/>
                      <a:pt x="18" y="71"/>
                    </a:cubicBezTo>
                    <a:cubicBezTo>
                      <a:pt x="18" y="71"/>
                      <a:pt x="19" y="71"/>
                      <a:pt x="18" y="71"/>
                    </a:cubicBezTo>
                    <a:cubicBezTo>
                      <a:pt x="18" y="71"/>
                      <a:pt x="18" y="71"/>
                      <a:pt x="18" y="71"/>
                    </a:cubicBezTo>
                    <a:close/>
                    <a:moveTo>
                      <a:pt x="19" y="70"/>
                    </a:moveTo>
                    <a:cubicBezTo>
                      <a:pt x="19" y="70"/>
                      <a:pt x="19" y="70"/>
                      <a:pt x="19" y="70"/>
                    </a:cubicBezTo>
                    <a:cubicBezTo>
                      <a:pt x="19" y="70"/>
                      <a:pt x="19" y="70"/>
                      <a:pt x="19" y="70"/>
                    </a:cubicBezTo>
                    <a:cubicBezTo>
                      <a:pt x="19" y="70"/>
                      <a:pt x="19" y="70"/>
                      <a:pt x="19" y="70"/>
                    </a:cubicBezTo>
                    <a:close/>
                    <a:moveTo>
                      <a:pt x="31" y="61"/>
                    </a:moveTo>
                    <a:cubicBezTo>
                      <a:pt x="31" y="60"/>
                      <a:pt x="31" y="60"/>
                      <a:pt x="31" y="60"/>
                    </a:cubicBezTo>
                    <a:cubicBezTo>
                      <a:pt x="32" y="60"/>
                      <a:pt x="32" y="60"/>
                      <a:pt x="32" y="60"/>
                    </a:cubicBezTo>
                    <a:cubicBezTo>
                      <a:pt x="32" y="60"/>
                      <a:pt x="32" y="59"/>
                      <a:pt x="32" y="59"/>
                    </a:cubicBezTo>
                    <a:cubicBezTo>
                      <a:pt x="32" y="59"/>
                      <a:pt x="32" y="59"/>
                      <a:pt x="32" y="59"/>
                    </a:cubicBezTo>
                    <a:cubicBezTo>
                      <a:pt x="32" y="59"/>
                      <a:pt x="32" y="59"/>
                      <a:pt x="31" y="58"/>
                    </a:cubicBezTo>
                    <a:cubicBezTo>
                      <a:pt x="31" y="58"/>
                      <a:pt x="31" y="58"/>
                      <a:pt x="31" y="58"/>
                    </a:cubicBezTo>
                    <a:cubicBezTo>
                      <a:pt x="31" y="58"/>
                      <a:pt x="31" y="58"/>
                      <a:pt x="31" y="58"/>
                    </a:cubicBezTo>
                    <a:cubicBezTo>
                      <a:pt x="31" y="58"/>
                      <a:pt x="31" y="57"/>
                      <a:pt x="31" y="56"/>
                    </a:cubicBezTo>
                    <a:cubicBezTo>
                      <a:pt x="31" y="56"/>
                      <a:pt x="31" y="56"/>
                      <a:pt x="32" y="56"/>
                    </a:cubicBezTo>
                    <a:cubicBezTo>
                      <a:pt x="32" y="56"/>
                      <a:pt x="32" y="56"/>
                      <a:pt x="32" y="55"/>
                    </a:cubicBezTo>
                    <a:cubicBezTo>
                      <a:pt x="31" y="55"/>
                      <a:pt x="31" y="55"/>
                      <a:pt x="31" y="55"/>
                    </a:cubicBezTo>
                    <a:cubicBezTo>
                      <a:pt x="31" y="55"/>
                      <a:pt x="31" y="55"/>
                      <a:pt x="31" y="55"/>
                    </a:cubicBezTo>
                    <a:cubicBezTo>
                      <a:pt x="31" y="55"/>
                      <a:pt x="31" y="55"/>
                      <a:pt x="31" y="55"/>
                    </a:cubicBezTo>
                    <a:cubicBezTo>
                      <a:pt x="31" y="55"/>
                      <a:pt x="30" y="55"/>
                      <a:pt x="30" y="54"/>
                    </a:cubicBezTo>
                    <a:cubicBezTo>
                      <a:pt x="30" y="54"/>
                      <a:pt x="29" y="54"/>
                      <a:pt x="29" y="54"/>
                    </a:cubicBezTo>
                    <a:cubicBezTo>
                      <a:pt x="29" y="53"/>
                      <a:pt x="29" y="53"/>
                      <a:pt x="29" y="53"/>
                    </a:cubicBezTo>
                    <a:cubicBezTo>
                      <a:pt x="29" y="53"/>
                      <a:pt x="29" y="53"/>
                      <a:pt x="29" y="54"/>
                    </a:cubicBezTo>
                    <a:cubicBezTo>
                      <a:pt x="29" y="54"/>
                      <a:pt x="28" y="53"/>
                      <a:pt x="28" y="54"/>
                    </a:cubicBezTo>
                    <a:cubicBezTo>
                      <a:pt x="28" y="54"/>
                      <a:pt x="28" y="54"/>
                      <a:pt x="28" y="54"/>
                    </a:cubicBezTo>
                    <a:cubicBezTo>
                      <a:pt x="28" y="53"/>
                      <a:pt x="27" y="53"/>
                      <a:pt x="27" y="53"/>
                    </a:cubicBezTo>
                    <a:cubicBezTo>
                      <a:pt x="27" y="53"/>
                      <a:pt x="27" y="53"/>
                      <a:pt x="27" y="53"/>
                    </a:cubicBezTo>
                    <a:cubicBezTo>
                      <a:pt x="27" y="53"/>
                      <a:pt x="27" y="53"/>
                      <a:pt x="27" y="53"/>
                    </a:cubicBezTo>
                    <a:cubicBezTo>
                      <a:pt x="26" y="53"/>
                      <a:pt x="26" y="53"/>
                      <a:pt x="26" y="53"/>
                    </a:cubicBezTo>
                    <a:cubicBezTo>
                      <a:pt x="26" y="53"/>
                      <a:pt x="26" y="53"/>
                      <a:pt x="26" y="53"/>
                    </a:cubicBezTo>
                    <a:cubicBezTo>
                      <a:pt x="26" y="53"/>
                      <a:pt x="25" y="53"/>
                      <a:pt x="25" y="53"/>
                    </a:cubicBezTo>
                    <a:cubicBezTo>
                      <a:pt x="25" y="53"/>
                      <a:pt x="25" y="53"/>
                      <a:pt x="25" y="53"/>
                    </a:cubicBezTo>
                    <a:cubicBezTo>
                      <a:pt x="24" y="53"/>
                      <a:pt x="24" y="53"/>
                      <a:pt x="24" y="53"/>
                    </a:cubicBezTo>
                    <a:cubicBezTo>
                      <a:pt x="24" y="53"/>
                      <a:pt x="24" y="53"/>
                      <a:pt x="24" y="53"/>
                    </a:cubicBezTo>
                    <a:cubicBezTo>
                      <a:pt x="23" y="53"/>
                      <a:pt x="23" y="53"/>
                      <a:pt x="23" y="53"/>
                    </a:cubicBezTo>
                    <a:cubicBezTo>
                      <a:pt x="23" y="53"/>
                      <a:pt x="23" y="53"/>
                      <a:pt x="23" y="54"/>
                    </a:cubicBezTo>
                    <a:cubicBezTo>
                      <a:pt x="23" y="54"/>
                      <a:pt x="23" y="54"/>
                      <a:pt x="23" y="54"/>
                    </a:cubicBezTo>
                    <a:cubicBezTo>
                      <a:pt x="23" y="54"/>
                      <a:pt x="23" y="54"/>
                      <a:pt x="23" y="54"/>
                    </a:cubicBezTo>
                    <a:cubicBezTo>
                      <a:pt x="23" y="54"/>
                      <a:pt x="23" y="54"/>
                      <a:pt x="24" y="54"/>
                    </a:cubicBezTo>
                    <a:cubicBezTo>
                      <a:pt x="24" y="54"/>
                      <a:pt x="24" y="54"/>
                      <a:pt x="24" y="54"/>
                    </a:cubicBezTo>
                    <a:cubicBezTo>
                      <a:pt x="24" y="54"/>
                      <a:pt x="24" y="55"/>
                      <a:pt x="24" y="55"/>
                    </a:cubicBezTo>
                    <a:cubicBezTo>
                      <a:pt x="24" y="55"/>
                      <a:pt x="24" y="55"/>
                      <a:pt x="25" y="55"/>
                    </a:cubicBezTo>
                    <a:cubicBezTo>
                      <a:pt x="25" y="55"/>
                      <a:pt x="25" y="55"/>
                      <a:pt x="25" y="55"/>
                    </a:cubicBezTo>
                    <a:cubicBezTo>
                      <a:pt x="25" y="56"/>
                      <a:pt x="26" y="56"/>
                      <a:pt x="26" y="57"/>
                    </a:cubicBezTo>
                    <a:cubicBezTo>
                      <a:pt x="26" y="57"/>
                      <a:pt x="26" y="57"/>
                      <a:pt x="26" y="58"/>
                    </a:cubicBezTo>
                    <a:cubicBezTo>
                      <a:pt x="26" y="58"/>
                      <a:pt x="26" y="58"/>
                      <a:pt x="26" y="59"/>
                    </a:cubicBezTo>
                    <a:cubicBezTo>
                      <a:pt x="26" y="59"/>
                      <a:pt x="27" y="59"/>
                      <a:pt x="27" y="59"/>
                    </a:cubicBezTo>
                    <a:cubicBezTo>
                      <a:pt x="27" y="59"/>
                      <a:pt x="27" y="59"/>
                      <a:pt x="27" y="59"/>
                    </a:cubicBezTo>
                    <a:cubicBezTo>
                      <a:pt x="27" y="60"/>
                      <a:pt x="27" y="60"/>
                      <a:pt x="27" y="60"/>
                    </a:cubicBezTo>
                    <a:cubicBezTo>
                      <a:pt x="27" y="61"/>
                      <a:pt x="28" y="61"/>
                      <a:pt x="28" y="61"/>
                    </a:cubicBezTo>
                    <a:cubicBezTo>
                      <a:pt x="28" y="61"/>
                      <a:pt x="28" y="62"/>
                      <a:pt x="29" y="62"/>
                    </a:cubicBezTo>
                    <a:cubicBezTo>
                      <a:pt x="29" y="62"/>
                      <a:pt x="29" y="62"/>
                      <a:pt x="29" y="62"/>
                    </a:cubicBezTo>
                    <a:cubicBezTo>
                      <a:pt x="29" y="62"/>
                      <a:pt x="29" y="62"/>
                      <a:pt x="29" y="62"/>
                    </a:cubicBezTo>
                    <a:cubicBezTo>
                      <a:pt x="29" y="62"/>
                      <a:pt x="29" y="62"/>
                      <a:pt x="29" y="62"/>
                    </a:cubicBezTo>
                    <a:cubicBezTo>
                      <a:pt x="29" y="62"/>
                      <a:pt x="29" y="62"/>
                      <a:pt x="29" y="62"/>
                    </a:cubicBezTo>
                    <a:cubicBezTo>
                      <a:pt x="30" y="62"/>
                      <a:pt x="30" y="62"/>
                      <a:pt x="30" y="62"/>
                    </a:cubicBezTo>
                    <a:cubicBezTo>
                      <a:pt x="30" y="62"/>
                      <a:pt x="30" y="62"/>
                      <a:pt x="30" y="62"/>
                    </a:cubicBezTo>
                    <a:cubicBezTo>
                      <a:pt x="30" y="62"/>
                      <a:pt x="30" y="62"/>
                      <a:pt x="30" y="62"/>
                    </a:cubicBezTo>
                    <a:cubicBezTo>
                      <a:pt x="31" y="62"/>
                      <a:pt x="30" y="62"/>
                      <a:pt x="31" y="62"/>
                    </a:cubicBezTo>
                    <a:cubicBezTo>
                      <a:pt x="31" y="62"/>
                      <a:pt x="31" y="62"/>
                      <a:pt x="31" y="62"/>
                    </a:cubicBezTo>
                    <a:cubicBezTo>
                      <a:pt x="31" y="61"/>
                      <a:pt x="31" y="61"/>
                      <a:pt x="31" y="61"/>
                    </a:cubicBezTo>
                    <a:cubicBezTo>
                      <a:pt x="31" y="61"/>
                      <a:pt x="31" y="61"/>
                      <a:pt x="31" y="61"/>
                    </a:cubicBezTo>
                    <a:close/>
                    <a:moveTo>
                      <a:pt x="29" y="63"/>
                    </a:moveTo>
                    <a:cubicBezTo>
                      <a:pt x="29" y="63"/>
                      <a:pt x="29" y="62"/>
                      <a:pt x="29" y="62"/>
                    </a:cubicBezTo>
                    <a:cubicBezTo>
                      <a:pt x="29" y="62"/>
                      <a:pt x="29" y="62"/>
                      <a:pt x="28" y="62"/>
                    </a:cubicBezTo>
                    <a:cubicBezTo>
                      <a:pt x="28" y="62"/>
                      <a:pt x="28" y="62"/>
                      <a:pt x="28" y="62"/>
                    </a:cubicBezTo>
                    <a:cubicBezTo>
                      <a:pt x="28" y="63"/>
                      <a:pt x="29" y="63"/>
                      <a:pt x="29" y="63"/>
                    </a:cubicBezTo>
                    <a:close/>
                    <a:moveTo>
                      <a:pt x="23" y="51"/>
                    </a:moveTo>
                    <a:cubicBezTo>
                      <a:pt x="23" y="51"/>
                      <a:pt x="22" y="51"/>
                      <a:pt x="22" y="51"/>
                    </a:cubicBezTo>
                    <a:cubicBezTo>
                      <a:pt x="22" y="51"/>
                      <a:pt x="22" y="51"/>
                      <a:pt x="22" y="51"/>
                    </a:cubicBezTo>
                    <a:cubicBezTo>
                      <a:pt x="22" y="51"/>
                      <a:pt x="22" y="51"/>
                      <a:pt x="22" y="51"/>
                    </a:cubicBezTo>
                    <a:cubicBezTo>
                      <a:pt x="21" y="51"/>
                      <a:pt x="21" y="51"/>
                      <a:pt x="21" y="51"/>
                    </a:cubicBezTo>
                    <a:cubicBezTo>
                      <a:pt x="21" y="50"/>
                      <a:pt x="21" y="50"/>
                      <a:pt x="20" y="50"/>
                    </a:cubicBezTo>
                    <a:cubicBezTo>
                      <a:pt x="20" y="50"/>
                      <a:pt x="20" y="51"/>
                      <a:pt x="20" y="51"/>
                    </a:cubicBezTo>
                    <a:cubicBezTo>
                      <a:pt x="20" y="51"/>
                      <a:pt x="21" y="51"/>
                      <a:pt x="21" y="51"/>
                    </a:cubicBezTo>
                    <a:cubicBezTo>
                      <a:pt x="21" y="51"/>
                      <a:pt x="21" y="51"/>
                      <a:pt x="21" y="51"/>
                    </a:cubicBezTo>
                    <a:cubicBezTo>
                      <a:pt x="21" y="52"/>
                      <a:pt x="22" y="52"/>
                      <a:pt x="22" y="52"/>
                    </a:cubicBezTo>
                    <a:cubicBezTo>
                      <a:pt x="22" y="52"/>
                      <a:pt x="22" y="52"/>
                      <a:pt x="22" y="52"/>
                    </a:cubicBezTo>
                    <a:cubicBezTo>
                      <a:pt x="23" y="52"/>
                      <a:pt x="23" y="52"/>
                      <a:pt x="23" y="52"/>
                    </a:cubicBezTo>
                    <a:cubicBezTo>
                      <a:pt x="23" y="52"/>
                      <a:pt x="23" y="52"/>
                      <a:pt x="23" y="52"/>
                    </a:cubicBezTo>
                    <a:cubicBezTo>
                      <a:pt x="23" y="52"/>
                      <a:pt x="23" y="52"/>
                      <a:pt x="23" y="52"/>
                    </a:cubicBezTo>
                    <a:cubicBezTo>
                      <a:pt x="23" y="52"/>
                      <a:pt x="23" y="52"/>
                      <a:pt x="22" y="52"/>
                    </a:cubicBezTo>
                    <a:cubicBezTo>
                      <a:pt x="22" y="52"/>
                      <a:pt x="22" y="52"/>
                      <a:pt x="22" y="51"/>
                    </a:cubicBezTo>
                    <a:cubicBezTo>
                      <a:pt x="22" y="51"/>
                      <a:pt x="22" y="51"/>
                      <a:pt x="22" y="51"/>
                    </a:cubicBezTo>
                    <a:cubicBezTo>
                      <a:pt x="22" y="51"/>
                      <a:pt x="22" y="51"/>
                      <a:pt x="22" y="51"/>
                    </a:cubicBezTo>
                    <a:cubicBezTo>
                      <a:pt x="22" y="51"/>
                      <a:pt x="23" y="51"/>
                      <a:pt x="23" y="51"/>
                    </a:cubicBezTo>
                    <a:close/>
                    <a:moveTo>
                      <a:pt x="63" y="69"/>
                    </a:moveTo>
                    <a:cubicBezTo>
                      <a:pt x="63" y="69"/>
                      <a:pt x="63" y="69"/>
                      <a:pt x="63" y="69"/>
                    </a:cubicBezTo>
                    <a:cubicBezTo>
                      <a:pt x="63" y="69"/>
                      <a:pt x="63" y="69"/>
                      <a:pt x="63" y="68"/>
                    </a:cubicBezTo>
                    <a:cubicBezTo>
                      <a:pt x="62" y="69"/>
                      <a:pt x="62" y="69"/>
                      <a:pt x="62" y="69"/>
                    </a:cubicBezTo>
                    <a:cubicBezTo>
                      <a:pt x="62" y="69"/>
                      <a:pt x="62" y="69"/>
                      <a:pt x="62" y="69"/>
                    </a:cubicBezTo>
                    <a:cubicBezTo>
                      <a:pt x="62" y="68"/>
                      <a:pt x="62" y="68"/>
                      <a:pt x="62" y="68"/>
                    </a:cubicBezTo>
                    <a:cubicBezTo>
                      <a:pt x="62" y="69"/>
                      <a:pt x="61" y="69"/>
                      <a:pt x="61" y="69"/>
                    </a:cubicBezTo>
                    <a:cubicBezTo>
                      <a:pt x="61" y="69"/>
                      <a:pt x="60" y="69"/>
                      <a:pt x="60" y="69"/>
                    </a:cubicBezTo>
                    <a:cubicBezTo>
                      <a:pt x="60" y="69"/>
                      <a:pt x="60" y="69"/>
                      <a:pt x="60" y="69"/>
                    </a:cubicBezTo>
                    <a:cubicBezTo>
                      <a:pt x="60" y="69"/>
                      <a:pt x="60" y="69"/>
                      <a:pt x="60" y="69"/>
                    </a:cubicBezTo>
                    <a:cubicBezTo>
                      <a:pt x="60" y="69"/>
                      <a:pt x="60" y="69"/>
                      <a:pt x="59" y="69"/>
                    </a:cubicBezTo>
                    <a:cubicBezTo>
                      <a:pt x="59" y="69"/>
                      <a:pt x="59" y="68"/>
                      <a:pt x="59" y="68"/>
                    </a:cubicBezTo>
                    <a:cubicBezTo>
                      <a:pt x="59" y="68"/>
                      <a:pt x="59" y="68"/>
                      <a:pt x="58" y="68"/>
                    </a:cubicBezTo>
                    <a:cubicBezTo>
                      <a:pt x="58" y="68"/>
                      <a:pt x="58" y="68"/>
                      <a:pt x="58" y="68"/>
                    </a:cubicBezTo>
                    <a:cubicBezTo>
                      <a:pt x="58" y="68"/>
                      <a:pt x="58" y="68"/>
                      <a:pt x="58" y="67"/>
                    </a:cubicBezTo>
                    <a:cubicBezTo>
                      <a:pt x="58" y="67"/>
                      <a:pt x="58" y="67"/>
                      <a:pt x="58" y="67"/>
                    </a:cubicBezTo>
                    <a:cubicBezTo>
                      <a:pt x="58" y="67"/>
                      <a:pt x="58" y="67"/>
                      <a:pt x="58" y="67"/>
                    </a:cubicBezTo>
                    <a:cubicBezTo>
                      <a:pt x="58" y="67"/>
                      <a:pt x="58" y="67"/>
                      <a:pt x="58" y="67"/>
                    </a:cubicBezTo>
                    <a:cubicBezTo>
                      <a:pt x="58" y="67"/>
                      <a:pt x="58" y="67"/>
                      <a:pt x="57" y="67"/>
                    </a:cubicBezTo>
                    <a:cubicBezTo>
                      <a:pt x="57" y="67"/>
                      <a:pt x="57" y="67"/>
                      <a:pt x="57" y="67"/>
                    </a:cubicBezTo>
                    <a:cubicBezTo>
                      <a:pt x="57" y="67"/>
                      <a:pt x="57" y="67"/>
                      <a:pt x="57" y="66"/>
                    </a:cubicBezTo>
                    <a:cubicBezTo>
                      <a:pt x="57" y="66"/>
                      <a:pt x="57" y="66"/>
                      <a:pt x="57" y="66"/>
                    </a:cubicBezTo>
                    <a:cubicBezTo>
                      <a:pt x="57" y="66"/>
                      <a:pt x="57" y="66"/>
                      <a:pt x="57" y="66"/>
                    </a:cubicBezTo>
                    <a:cubicBezTo>
                      <a:pt x="57" y="66"/>
                      <a:pt x="57" y="66"/>
                      <a:pt x="57" y="66"/>
                    </a:cubicBezTo>
                    <a:cubicBezTo>
                      <a:pt x="57" y="66"/>
                      <a:pt x="57" y="65"/>
                      <a:pt x="57" y="65"/>
                    </a:cubicBezTo>
                    <a:cubicBezTo>
                      <a:pt x="57" y="65"/>
                      <a:pt x="57" y="65"/>
                      <a:pt x="57" y="65"/>
                    </a:cubicBezTo>
                    <a:cubicBezTo>
                      <a:pt x="57" y="65"/>
                      <a:pt x="57" y="65"/>
                      <a:pt x="58" y="65"/>
                    </a:cubicBezTo>
                    <a:cubicBezTo>
                      <a:pt x="58" y="65"/>
                      <a:pt x="58" y="64"/>
                      <a:pt x="58" y="64"/>
                    </a:cubicBezTo>
                    <a:cubicBezTo>
                      <a:pt x="58" y="64"/>
                      <a:pt x="58" y="64"/>
                      <a:pt x="58" y="64"/>
                    </a:cubicBezTo>
                    <a:cubicBezTo>
                      <a:pt x="57" y="64"/>
                      <a:pt x="57" y="64"/>
                      <a:pt x="57" y="64"/>
                    </a:cubicBezTo>
                    <a:cubicBezTo>
                      <a:pt x="57" y="64"/>
                      <a:pt x="57" y="64"/>
                      <a:pt x="57" y="64"/>
                    </a:cubicBezTo>
                    <a:cubicBezTo>
                      <a:pt x="56" y="64"/>
                      <a:pt x="56" y="64"/>
                      <a:pt x="56" y="64"/>
                    </a:cubicBezTo>
                    <a:cubicBezTo>
                      <a:pt x="56" y="64"/>
                      <a:pt x="56" y="64"/>
                      <a:pt x="56" y="64"/>
                    </a:cubicBezTo>
                    <a:cubicBezTo>
                      <a:pt x="56" y="63"/>
                      <a:pt x="55" y="63"/>
                      <a:pt x="55" y="63"/>
                    </a:cubicBezTo>
                    <a:cubicBezTo>
                      <a:pt x="55" y="63"/>
                      <a:pt x="55" y="62"/>
                      <a:pt x="55" y="62"/>
                    </a:cubicBezTo>
                    <a:cubicBezTo>
                      <a:pt x="55" y="62"/>
                      <a:pt x="54" y="62"/>
                      <a:pt x="54" y="62"/>
                    </a:cubicBezTo>
                    <a:cubicBezTo>
                      <a:pt x="54" y="62"/>
                      <a:pt x="54" y="62"/>
                      <a:pt x="54" y="62"/>
                    </a:cubicBezTo>
                    <a:cubicBezTo>
                      <a:pt x="54" y="62"/>
                      <a:pt x="53" y="62"/>
                      <a:pt x="53" y="62"/>
                    </a:cubicBezTo>
                    <a:cubicBezTo>
                      <a:pt x="53" y="62"/>
                      <a:pt x="53" y="62"/>
                      <a:pt x="53" y="62"/>
                    </a:cubicBezTo>
                    <a:cubicBezTo>
                      <a:pt x="53" y="62"/>
                      <a:pt x="53" y="61"/>
                      <a:pt x="53" y="61"/>
                    </a:cubicBezTo>
                    <a:cubicBezTo>
                      <a:pt x="52" y="61"/>
                      <a:pt x="52" y="61"/>
                      <a:pt x="52" y="60"/>
                    </a:cubicBezTo>
                    <a:cubicBezTo>
                      <a:pt x="52" y="60"/>
                      <a:pt x="52" y="60"/>
                      <a:pt x="52" y="59"/>
                    </a:cubicBezTo>
                    <a:cubicBezTo>
                      <a:pt x="52" y="59"/>
                      <a:pt x="52" y="59"/>
                      <a:pt x="52" y="59"/>
                    </a:cubicBezTo>
                    <a:cubicBezTo>
                      <a:pt x="52" y="59"/>
                      <a:pt x="52" y="59"/>
                      <a:pt x="52" y="58"/>
                    </a:cubicBezTo>
                    <a:cubicBezTo>
                      <a:pt x="52" y="58"/>
                      <a:pt x="52" y="59"/>
                      <a:pt x="52" y="59"/>
                    </a:cubicBezTo>
                    <a:cubicBezTo>
                      <a:pt x="52" y="59"/>
                      <a:pt x="52" y="59"/>
                      <a:pt x="52" y="59"/>
                    </a:cubicBezTo>
                    <a:cubicBezTo>
                      <a:pt x="53" y="59"/>
                      <a:pt x="53" y="58"/>
                      <a:pt x="53" y="59"/>
                    </a:cubicBezTo>
                    <a:cubicBezTo>
                      <a:pt x="53" y="59"/>
                      <a:pt x="53" y="59"/>
                      <a:pt x="53" y="59"/>
                    </a:cubicBezTo>
                    <a:cubicBezTo>
                      <a:pt x="53" y="58"/>
                      <a:pt x="53" y="58"/>
                      <a:pt x="53" y="58"/>
                    </a:cubicBezTo>
                    <a:cubicBezTo>
                      <a:pt x="54" y="58"/>
                      <a:pt x="54" y="58"/>
                      <a:pt x="53" y="59"/>
                    </a:cubicBezTo>
                    <a:cubicBezTo>
                      <a:pt x="54" y="59"/>
                      <a:pt x="54" y="59"/>
                      <a:pt x="54" y="59"/>
                    </a:cubicBezTo>
                    <a:cubicBezTo>
                      <a:pt x="54" y="58"/>
                      <a:pt x="54" y="58"/>
                      <a:pt x="55" y="59"/>
                    </a:cubicBezTo>
                    <a:cubicBezTo>
                      <a:pt x="55" y="59"/>
                      <a:pt x="55" y="59"/>
                      <a:pt x="55" y="59"/>
                    </a:cubicBezTo>
                    <a:cubicBezTo>
                      <a:pt x="55" y="59"/>
                      <a:pt x="56" y="59"/>
                      <a:pt x="56" y="58"/>
                    </a:cubicBezTo>
                    <a:cubicBezTo>
                      <a:pt x="56" y="58"/>
                      <a:pt x="56" y="58"/>
                      <a:pt x="57" y="58"/>
                    </a:cubicBezTo>
                    <a:cubicBezTo>
                      <a:pt x="57" y="58"/>
                      <a:pt x="57" y="58"/>
                      <a:pt x="57" y="58"/>
                    </a:cubicBezTo>
                    <a:cubicBezTo>
                      <a:pt x="57" y="58"/>
                      <a:pt x="57" y="58"/>
                      <a:pt x="57" y="58"/>
                    </a:cubicBezTo>
                    <a:cubicBezTo>
                      <a:pt x="57" y="58"/>
                      <a:pt x="57" y="58"/>
                      <a:pt x="57" y="58"/>
                    </a:cubicBezTo>
                    <a:cubicBezTo>
                      <a:pt x="57" y="58"/>
                      <a:pt x="57" y="58"/>
                      <a:pt x="57" y="58"/>
                    </a:cubicBezTo>
                    <a:cubicBezTo>
                      <a:pt x="58" y="58"/>
                      <a:pt x="58" y="58"/>
                      <a:pt x="58" y="58"/>
                    </a:cubicBezTo>
                    <a:cubicBezTo>
                      <a:pt x="58" y="58"/>
                      <a:pt x="58" y="58"/>
                      <a:pt x="58" y="58"/>
                    </a:cubicBezTo>
                    <a:cubicBezTo>
                      <a:pt x="58" y="58"/>
                      <a:pt x="58" y="58"/>
                      <a:pt x="58" y="58"/>
                    </a:cubicBezTo>
                    <a:cubicBezTo>
                      <a:pt x="59" y="58"/>
                      <a:pt x="58" y="58"/>
                      <a:pt x="58" y="58"/>
                    </a:cubicBezTo>
                    <a:cubicBezTo>
                      <a:pt x="59" y="58"/>
                      <a:pt x="59" y="59"/>
                      <a:pt x="59" y="59"/>
                    </a:cubicBezTo>
                    <a:cubicBezTo>
                      <a:pt x="59" y="59"/>
                      <a:pt x="59" y="59"/>
                      <a:pt x="59" y="59"/>
                    </a:cubicBezTo>
                    <a:cubicBezTo>
                      <a:pt x="59" y="60"/>
                      <a:pt x="59" y="60"/>
                      <a:pt x="60" y="60"/>
                    </a:cubicBezTo>
                    <a:cubicBezTo>
                      <a:pt x="60" y="60"/>
                      <a:pt x="60" y="60"/>
                      <a:pt x="60" y="60"/>
                    </a:cubicBezTo>
                    <a:cubicBezTo>
                      <a:pt x="60" y="60"/>
                      <a:pt x="60" y="60"/>
                      <a:pt x="60" y="60"/>
                    </a:cubicBezTo>
                    <a:cubicBezTo>
                      <a:pt x="60" y="60"/>
                      <a:pt x="61" y="60"/>
                      <a:pt x="61" y="61"/>
                    </a:cubicBezTo>
                    <a:cubicBezTo>
                      <a:pt x="61" y="61"/>
                      <a:pt x="61" y="61"/>
                      <a:pt x="61" y="61"/>
                    </a:cubicBezTo>
                    <a:cubicBezTo>
                      <a:pt x="60" y="61"/>
                      <a:pt x="60" y="61"/>
                      <a:pt x="61" y="61"/>
                    </a:cubicBezTo>
                    <a:cubicBezTo>
                      <a:pt x="61" y="61"/>
                      <a:pt x="61" y="61"/>
                      <a:pt x="61" y="62"/>
                    </a:cubicBezTo>
                    <a:cubicBezTo>
                      <a:pt x="61" y="62"/>
                      <a:pt x="61" y="62"/>
                      <a:pt x="61" y="62"/>
                    </a:cubicBezTo>
                    <a:cubicBezTo>
                      <a:pt x="60" y="62"/>
                      <a:pt x="60" y="63"/>
                      <a:pt x="61" y="63"/>
                    </a:cubicBezTo>
                    <a:cubicBezTo>
                      <a:pt x="61" y="64"/>
                      <a:pt x="61" y="64"/>
                      <a:pt x="61" y="64"/>
                    </a:cubicBezTo>
                    <a:cubicBezTo>
                      <a:pt x="61" y="65"/>
                      <a:pt x="61" y="65"/>
                      <a:pt x="61" y="65"/>
                    </a:cubicBezTo>
                    <a:cubicBezTo>
                      <a:pt x="61" y="65"/>
                      <a:pt x="61" y="65"/>
                      <a:pt x="61" y="65"/>
                    </a:cubicBezTo>
                    <a:cubicBezTo>
                      <a:pt x="61" y="65"/>
                      <a:pt x="61" y="66"/>
                      <a:pt x="61" y="66"/>
                    </a:cubicBezTo>
                    <a:cubicBezTo>
                      <a:pt x="61" y="66"/>
                      <a:pt x="61" y="66"/>
                      <a:pt x="62" y="66"/>
                    </a:cubicBezTo>
                    <a:cubicBezTo>
                      <a:pt x="62" y="66"/>
                      <a:pt x="62" y="66"/>
                      <a:pt x="62" y="66"/>
                    </a:cubicBezTo>
                    <a:cubicBezTo>
                      <a:pt x="62" y="66"/>
                      <a:pt x="62" y="66"/>
                      <a:pt x="62" y="66"/>
                    </a:cubicBezTo>
                    <a:cubicBezTo>
                      <a:pt x="62" y="67"/>
                      <a:pt x="62" y="67"/>
                      <a:pt x="62" y="67"/>
                    </a:cubicBezTo>
                    <a:cubicBezTo>
                      <a:pt x="62" y="67"/>
                      <a:pt x="62" y="67"/>
                      <a:pt x="62" y="67"/>
                    </a:cubicBezTo>
                    <a:cubicBezTo>
                      <a:pt x="62" y="67"/>
                      <a:pt x="62" y="67"/>
                      <a:pt x="62" y="67"/>
                    </a:cubicBezTo>
                    <a:cubicBezTo>
                      <a:pt x="62" y="67"/>
                      <a:pt x="62" y="67"/>
                      <a:pt x="62" y="67"/>
                    </a:cubicBezTo>
                    <a:cubicBezTo>
                      <a:pt x="62" y="68"/>
                      <a:pt x="62" y="68"/>
                      <a:pt x="62" y="68"/>
                    </a:cubicBezTo>
                    <a:cubicBezTo>
                      <a:pt x="62" y="68"/>
                      <a:pt x="62" y="68"/>
                      <a:pt x="62" y="68"/>
                    </a:cubicBezTo>
                    <a:cubicBezTo>
                      <a:pt x="62" y="68"/>
                      <a:pt x="62" y="68"/>
                      <a:pt x="62" y="68"/>
                    </a:cubicBezTo>
                    <a:cubicBezTo>
                      <a:pt x="62" y="68"/>
                      <a:pt x="63" y="68"/>
                      <a:pt x="63" y="68"/>
                    </a:cubicBezTo>
                    <a:cubicBezTo>
                      <a:pt x="63" y="69"/>
                      <a:pt x="63" y="69"/>
                      <a:pt x="63" y="69"/>
                    </a:cubicBezTo>
                    <a:cubicBezTo>
                      <a:pt x="63" y="69"/>
                      <a:pt x="63" y="69"/>
                      <a:pt x="63" y="69"/>
                    </a:cubicBezTo>
                    <a:close/>
                    <a:moveTo>
                      <a:pt x="52" y="58"/>
                    </a:moveTo>
                    <a:cubicBezTo>
                      <a:pt x="52" y="58"/>
                      <a:pt x="53" y="58"/>
                      <a:pt x="53" y="58"/>
                    </a:cubicBezTo>
                    <a:cubicBezTo>
                      <a:pt x="53" y="58"/>
                      <a:pt x="53" y="58"/>
                      <a:pt x="53" y="58"/>
                    </a:cubicBezTo>
                    <a:cubicBezTo>
                      <a:pt x="53" y="58"/>
                      <a:pt x="53" y="58"/>
                      <a:pt x="53" y="58"/>
                    </a:cubicBezTo>
                    <a:cubicBezTo>
                      <a:pt x="53" y="58"/>
                      <a:pt x="52" y="58"/>
                      <a:pt x="52" y="58"/>
                    </a:cubicBezTo>
                    <a:close/>
                    <a:moveTo>
                      <a:pt x="52" y="58"/>
                    </a:moveTo>
                    <a:cubicBezTo>
                      <a:pt x="52" y="58"/>
                      <a:pt x="52" y="58"/>
                      <a:pt x="52" y="58"/>
                    </a:cubicBezTo>
                    <a:cubicBezTo>
                      <a:pt x="52" y="58"/>
                      <a:pt x="52" y="58"/>
                      <a:pt x="52" y="58"/>
                    </a:cubicBezTo>
                    <a:cubicBezTo>
                      <a:pt x="53" y="58"/>
                      <a:pt x="53" y="58"/>
                      <a:pt x="53" y="58"/>
                    </a:cubicBezTo>
                    <a:cubicBezTo>
                      <a:pt x="53" y="58"/>
                      <a:pt x="53" y="58"/>
                      <a:pt x="52" y="58"/>
                    </a:cubicBezTo>
                    <a:close/>
                    <a:moveTo>
                      <a:pt x="57" y="58"/>
                    </a:moveTo>
                    <a:cubicBezTo>
                      <a:pt x="57" y="58"/>
                      <a:pt x="57" y="58"/>
                      <a:pt x="58" y="58"/>
                    </a:cubicBezTo>
                    <a:cubicBezTo>
                      <a:pt x="58" y="58"/>
                      <a:pt x="58" y="58"/>
                      <a:pt x="58" y="57"/>
                    </a:cubicBezTo>
                    <a:cubicBezTo>
                      <a:pt x="58" y="57"/>
                      <a:pt x="57" y="57"/>
                      <a:pt x="57" y="57"/>
                    </a:cubicBezTo>
                    <a:cubicBezTo>
                      <a:pt x="57" y="57"/>
                      <a:pt x="57" y="57"/>
                      <a:pt x="57" y="57"/>
                    </a:cubicBezTo>
                    <a:cubicBezTo>
                      <a:pt x="57" y="57"/>
                      <a:pt x="57" y="58"/>
                      <a:pt x="57" y="58"/>
                    </a:cubicBezTo>
                    <a:close/>
                    <a:moveTo>
                      <a:pt x="52" y="59"/>
                    </a:moveTo>
                    <a:cubicBezTo>
                      <a:pt x="52" y="60"/>
                      <a:pt x="52" y="60"/>
                      <a:pt x="52" y="60"/>
                    </a:cubicBezTo>
                    <a:cubicBezTo>
                      <a:pt x="52" y="60"/>
                      <a:pt x="52" y="60"/>
                      <a:pt x="52" y="59"/>
                    </a:cubicBezTo>
                    <a:close/>
                    <a:moveTo>
                      <a:pt x="51" y="59"/>
                    </a:moveTo>
                    <a:cubicBezTo>
                      <a:pt x="51" y="59"/>
                      <a:pt x="51" y="59"/>
                      <a:pt x="51" y="59"/>
                    </a:cubicBezTo>
                    <a:cubicBezTo>
                      <a:pt x="51" y="60"/>
                      <a:pt x="51" y="60"/>
                      <a:pt x="51" y="60"/>
                    </a:cubicBezTo>
                    <a:cubicBezTo>
                      <a:pt x="51" y="60"/>
                      <a:pt x="51" y="60"/>
                      <a:pt x="51" y="60"/>
                    </a:cubicBezTo>
                    <a:cubicBezTo>
                      <a:pt x="51" y="60"/>
                      <a:pt x="51" y="59"/>
                      <a:pt x="51" y="59"/>
                    </a:cubicBezTo>
                    <a:close/>
                    <a:moveTo>
                      <a:pt x="40" y="82"/>
                    </a:moveTo>
                    <a:cubicBezTo>
                      <a:pt x="41" y="82"/>
                      <a:pt x="41" y="83"/>
                      <a:pt x="41" y="83"/>
                    </a:cubicBezTo>
                    <a:cubicBezTo>
                      <a:pt x="41" y="83"/>
                      <a:pt x="42" y="83"/>
                      <a:pt x="42" y="83"/>
                    </a:cubicBezTo>
                    <a:cubicBezTo>
                      <a:pt x="43" y="83"/>
                      <a:pt x="43" y="83"/>
                      <a:pt x="43" y="84"/>
                    </a:cubicBezTo>
                    <a:cubicBezTo>
                      <a:pt x="43" y="84"/>
                      <a:pt x="43" y="84"/>
                      <a:pt x="43" y="84"/>
                    </a:cubicBezTo>
                    <a:cubicBezTo>
                      <a:pt x="43" y="85"/>
                      <a:pt x="43" y="85"/>
                      <a:pt x="44" y="85"/>
                    </a:cubicBezTo>
                    <a:cubicBezTo>
                      <a:pt x="44" y="85"/>
                      <a:pt x="44" y="85"/>
                      <a:pt x="45" y="85"/>
                    </a:cubicBezTo>
                    <a:cubicBezTo>
                      <a:pt x="45" y="85"/>
                      <a:pt x="45" y="85"/>
                      <a:pt x="45" y="85"/>
                    </a:cubicBezTo>
                    <a:cubicBezTo>
                      <a:pt x="46" y="85"/>
                      <a:pt x="46" y="84"/>
                      <a:pt x="46" y="83"/>
                    </a:cubicBezTo>
                    <a:cubicBezTo>
                      <a:pt x="46" y="83"/>
                      <a:pt x="46" y="83"/>
                      <a:pt x="46" y="83"/>
                    </a:cubicBezTo>
                    <a:cubicBezTo>
                      <a:pt x="46" y="83"/>
                      <a:pt x="46"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5" y="80"/>
                      <a:pt x="45" y="80"/>
                      <a:pt x="45" y="80"/>
                    </a:cubicBezTo>
                    <a:cubicBezTo>
                      <a:pt x="45" y="80"/>
                      <a:pt x="45" y="79"/>
                      <a:pt x="45" y="79"/>
                    </a:cubicBezTo>
                    <a:cubicBezTo>
                      <a:pt x="45" y="79"/>
                      <a:pt x="45" y="79"/>
                      <a:pt x="45" y="78"/>
                    </a:cubicBezTo>
                    <a:cubicBezTo>
                      <a:pt x="45" y="78"/>
                      <a:pt x="45" y="78"/>
                      <a:pt x="45" y="78"/>
                    </a:cubicBezTo>
                    <a:cubicBezTo>
                      <a:pt x="46" y="78"/>
                      <a:pt x="46" y="78"/>
                      <a:pt x="46" y="78"/>
                    </a:cubicBezTo>
                    <a:cubicBezTo>
                      <a:pt x="46" y="77"/>
                      <a:pt x="46" y="77"/>
                      <a:pt x="46" y="77"/>
                    </a:cubicBezTo>
                    <a:cubicBezTo>
                      <a:pt x="46" y="77"/>
                      <a:pt x="46" y="76"/>
                      <a:pt x="46" y="75"/>
                    </a:cubicBezTo>
                    <a:cubicBezTo>
                      <a:pt x="46" y="75"/>
                      <a:pt x="46" y="75"/>
                      <a:pt x="46" y="75"/>
                    </a:cubicBezTo>
                    <a:cubicBezTo>
                      <a:pt x="46" y="75"/>
                      <a:pt x="46" y="75"/>
                      <a:pt x="46" y="75"/>
                    </a:cubicBezTo>
                    <a:cubicBezTo>
                      <a:pt x="46" y="75"/>
                      <a:pt x="46" y="75"/>
                      <a:pt x="46" y="75"/>
                    </a:cubicBezTo>
                    <a:cubicBezTo>
                      <a:pt x="46" y="75"/>
                      <a:pt x="46" y="75"/>
                      <a:pt x="47" y="74"/>
                    </a:cubicBezTo>
                    <a:cubicBezTo>
                      <a:pt x="47" y="74"/>
                      <a:pt x="47" y="74"/>
                      <a:pt x="47" y="74"/>
                    </a:cubicBezTo>
                    <a:cubicBezTo>
                      <a:pt x="47" y="74"/>
                      <a:pt x="47" y="74"/>
                      <a:pt x="47" y="74"/>
                    </a:cubicBezTo>
                    <a:cubicBezTo>
                      <a:pt x="47" y="73"/>
                      <a:pt x="47" y="73"/>
                      <a:pt x="47" y="73"/>
                    </a:cubicBezTo>
                    <a:cubicBezTo>
                      <a:pt x="47" y="73"/>
                      <a:pt x="47" y="73"/>
                      <a:pt x="47" y="73"/>
                    </a:cubicBezTo>
                    <a:cubicBezTo>
                      <a:pt x="47" y="73"/>
                      <a:pt x="47" y="72"/>
                      <a:pt x="47" y="72"/>
                    </a:cubicBezTo>
                    <a:cubicBezTo>
                      <a:pt x="48" y="72"/>
                      <a:pt x="48" y="72"/>
                      <a:pt x="47" y="72"/>
                    </a:cubicBezTo>
                    <a:cubicBezTo>
                      <a:pt x="47" y="72"/>
                      <a:pt x="47" y="71"/>
                      <a:pt x="47" y="71"/>
                    </a:cubicBezTo>
                    <a:cubicBezTo>
                      <a:pt x="47" y="71"/>
                      <a:pt x="47" y="71"/>
                      <a:pt x="46" y="71"/>
                    </a:cubicBezTo>
                    <a:cubicBezTo>
                      <a:pt x="46" y="71"/>
                      <a:pt x="46" y="71"/>
                      <a:pt x="46" y="71"/>
                    </a:cubicBezTo>
                    <a:cubicBezTo>
                      <a:pt x="46" y="71"/>
                      <a:pt x="46" y="71"/>
                      <a:pt x="46" y="71"/>
                    </a:cubicBezTo>
                    <a:cubicBezTo>
                      <a:pt x="46" y="71"/>
                      <a:pt x="46" y="71"/>
                      <a:pt x="46" y="71"/>
                    </a:cubicBezTo>
                    <a:cubicBezTo>
                      <a:pt x="45" y="71"/>
                      <a:pt x="45" y="71"/>
                      <a:pt x="45" y="71"/>
                    </a:cubicBezTo>
                    <a:cubicBezTo>
                      <a:pt x="45" y="71"/>
                      <a:pt x="45" y="71"/>
                      <a:pt x="45" y="71"/>
                    </a:cubicBezTo>
                    <a:cubicBezTo>
                      <a:pt x="45" y="71"/>
                      <a:pt x="45" y="71"/>
                      <a:pt x="44" y="71"/>
                    </a:cubicBezTo>
                    <a:cubicBezTo>
                      <a:pt x="44" y="71"/>
                      <a:pt x="44" y="71"/>
                      <a:pt x="44" y="71"/>
                    </a:cubicBezTo>
                    <a:cubicBezTo>
                      <a:pt x="44" y="71"/>
                      <a:pt x="44" y="71"/>
                      <a:pt x="44" y="71"/>
                    </a:cubicBezTo>
                    <a:cubicBezTo>
                      <a:pt x="43" y="71"/>
                      <a:pt x="43" y="71"/>
                      <a:pt x="43" y="72"/>
                    </a:cubicBezTo>
                    <a:cubicBezTo>
                      <a:pt x="43" y="72"/>
                      <a:pt x="43" y="72"/>
                      <a:pt x="43" y="72"/>
                    </a:cubicBezTo>
                    <a:cubicBezTo>
                      <a:pt x="43" y="73"/>
                      <a:pt x="43" y="73"/>
                      <a:pt x="43" y="74"/>
                    </a:cubicBezTo>
                    <a:cubicBezTo>
                      <a:pt x="42" y="74"/>
                      <a:pt x="42" y="74"/>
                      <a:pt x="42" y="74"/>
                    </a:cubicBezTo>
                    <a:cubicBezTo>
                      <a:pt x="42" y="74"/>
                      <a:pt x="42" y="74"/>
                      <a:pt x="42" y="74"/>
                    </a:cubicBezTo>
                    <a:cubicBezTo>
                      <a:pt x="42" y="74"/>
                      <a:pt x="42" y="75"/>
                      <a:pt x="42" y="75"/>
                    </a:cubicBezTo>
                    <a:cubicBezTo>
                      <a:pt x="42" y="75"/>
                      <a:pt x="42" y="75"/>
                      <a:pt x="42" y="75"/>
                    </a:cubicBezTo>
                    <a:cubicBezTo>
                      <a:pt x="42" y="75"/>
                      <a:pt x="42" y="75"/>
                      <a:pt x="42" y="75"/>
                    </a:cubicBezTo>
                    <a:cubicBezTo>
                      <a:pt x="42" y="75"/>
                      <a:pt x="42" y="75"/>
                      <a:pt x="42" y="75"/>
                    </a:cubicBezTo>
                    <a:cubicBezTo>
                      <a:pt x="42" y="76"/>
                      <a:pt x="42" y="76"/>
                      <a:pt x="42" y="76"/>
                    </a:cubicBezTo>
                    <a:cubicBezTo>
                      <a:pt x="42" y="76"/>
                      <a:pt x="42" y="76"/>
                      <a:pt x="42" y="76"/>
                    </a:cubicBezTo>
                    <a:cubicBezTo>
                      <a:pt x="42" y="77"/>
                      <a:pt x="42" y="77"/>
                      <a:pt x="42" y="77"/>
                    </a:cubicBezTo>
                    <a:cubicBezTo>
                      <a:pt x="42" y="77"/>
                      <a:pt x="43" y="77"/>
                      <a:pt x="42" y="78"/>
                    </a:cubicBezTo>
                    <a:cubicBezTo>
                      <a:pt x="42" y="78"/>
                      <a:pt x="42" y="78"/>
                      <a:pt x="42" y="78"/>
                    </a:cubicBezTo>
                    <a:cubicBezTo>
                      <a:pt x="41" y="78"/>
                      <a:pt x="41" y="78"/>
                      <a:pt x="41" y="78"/>
                    </a:cubicBezTo>
                    <a:cubicBezTo>
                      <a:pt x="41" y="78"/>
                      <a:pt x="40" y="78"/>
                      <a:pt x="40" y="78"/>
                    </a:cubicBezTo>
                    <a:cubicBezTo>
                      <a:pt x="40" y="78"/>
                      <a:pt x="40" y="78"/>
                      <a:pt x="40" y="78"/>
                    </a:cubicBezTo>
                    <a:cubicBezTo>
                      <a:pt x="39" y="78"/>
                      <a:pt x="39" y="78"/>
                      <a:pt x="40" y="79"/>
                    </a:cubicBezTo>
                    <a:cubicBezTo>
                      <a:pt x="40" y="79"/>
                      <a:pt x="39" y="79"/>
                      <a:pt x="39" y="79"/>
                    </a:cubicBezTo>
                    <a:cubicBezTo>
                      <a:pt x="39" y="80"/>
                      <a:pt x="39" y="80"/>
                      <a:pt x="39" y="80"/>
                    </a:cubicBezTo>
                    <a:cubicBezTo>
                      <a:pt x="39" y="80"/>
                      <a:pt x="39" y="80"/>
                      <a:pt x="39" y="81"/>
                    </a:cubicBezTo>
                    <a:cubicBezTo>
                      <a:pt x="39" y="81"/>
                      <a:pt x="39" y="81"/>
                      <a:pt x="40" y="81"/>
                    </a:cubicBezTo>
                    <a:cubicBezTo>
                      <a:pt x="40" y="81"/>
                      <a:pt x="40" y="81"/>
                      <a:pt x="40" y="81"/>
                    </a:cubicBezTo>
                    <a:cubicBezTo>
                      <a:pt x="40" y="82"/>
                      <a:pt x="40" y="82"/>
                      <a:pt x="40" y="82"/>
                    </a:cubicBezTo>
                    <a:close/>
                    <a:moveTo>
                      <a:pt x="47" y="59"/>
                    </a:moveTo>
                    <a:cubicBezTo>
                      <a:pt x="47" y="59"/>
                      <a:pt x="47" y="60"/>
                      <a:pt x="48" y="60"/>
                    </a:cubicBezTo>
                    <a:cubicBezTo>
                      <a:pt x="48" y="60"/>
                      <a:pt x="48" y="60"/>
                      <a:pt x="48" y="60"/>
                    </a:cubicBezTo>
                    <a:cubicBezTo>
                      <a:pt x="48" y="60"/>
                      <a:pt x="48" y="60"/>
                      <a:pt x="48" y="60"/>
                    </a:cubicBezTo>
                    <a:cubicBezTo>
                      <a:pt x="48" y="60"/>
                      <a:pt x="48" y="60"/>
                      <a:pt x="48" y="60"/>
                    </a:cubicBezTo>
                    <a:cubicBezTo>
                      <a:pt x="48" y="60"/>
                      <a:pt x="48" y="60"/>
                      <a:pt x="48" y="60"/>
                    </a:cubicBezTo>
                    <a:cubicBezTo>
                      <a:pt x="48" y="60"/>
                      <a:pt x="48" y="60"/>
                      <a:pt x="48" y="60"/>
                    </a:cubicBezTo>
                    <a:cubicBezTo>
                      <a:pt x="48" y="59"/>
                      <a:pt x="48" y="59"/>
                      <a:pt x="48" y="59"/>
                    </a:cubicBezTo>
                    <a:cubicBezTo>
                      <a:pt x="48" y="58"/>
                      <a:pt x="48" y="58"/>
                      <a:pt x="47" y="58"/>
                    </a:cubicBezTo>
                    <a:cubicBezTo>
                      <a:pt x="47" y="58"/>
                      <a:pt x="47" y="58"/>
                      <a:pt x="47" y="58"/>
                    </a:cubicBezTo>
                    <a:cubicBezTo>
                      <a:pt x="47" y="58"/>
                      <a:pt x="47" y="58"/>
                      <a:pt x="47" y="58"/>
                    </a:cubicBezTo>
                    <a:cubicBezTo>
                      <a:pt x="47" y="58"/>
                      <a:pt x="47" y="58"/>
                      <a:pt x="47" y="58"/>
                    </a:cubicBezTo>
                    <a:cubicBezTo>
                      <a:pt x="47" y="58"/>
                      <a:pt x="47" y="59"/>
                      <a:pt x="47" y="59"/>
                    </a:cubicBezTo>
                    <a:cubicBezTo>
                      <a:pt x="47" y="59"/>
                      <a:pt x="47" y="59"/>
                      <a:pt x="47" y="59"/>
                    </a:cubicBezTo>
                    <a:close/>
                    <a:moveTo>
                      <a:pt x="46" y="59"/>
                    </a:moveTo>
                    <a:cubicBezTo>
                      <a:pt x="46" y="59"/>
                      <a:pt x="46" y="59"/>
                      <a:pt x="46" y="59"/>
                    </a:cubicBezTo>
                    <a:cubicBezTo>
                      <a:pt x="45" y="59"/>
                      <a:pt x="45" y="59"/>
                      <a:pt x="45" y="60"/>
                    </a:cubicBezTo>
                    <a:cubicBezTo>
                      <a:pt x="45" y="60"/>
                      <a:pt x="45" y="60"/>
                      <a:pt x="45" y="60"/>
                    </a:cubicBezTo>
                    <a:cubicBezTo>
                      <a:pt x="45" y="59"/>
                      <a:pt x="45" y="59"/>
                      <a:pt x="45" y="59"/>
                    </a:cubicBezTo>
                    <a:cubicBezTo>
                      <a:pt x="45" y="59"/>
                      <a:pt x="45" y="59"/>
                      <a:pt x="44" y="59"/>
                    </a:cubicBezTo>
                    <a:cubicBezTo>
                      <a:pt x="44" y="59"/>
                      <a:pt x="44" y="59"/>
                      <a:pt x="44" y="59"/>
                    </a:cubicBezTo>
                    <a:cubicBezTo>
                      <a:pt x="44" y="59"/>
                      <a:pt x="44" y="59"/>
                      <a:pt x="44" y="59"/>
                    </a:cubicBezTo>
                    <a:cubicBezTo>
                      <a:pt x="44" y="59"/>
                      <a:pt x="44" y="59"/>
                      <a:pt x="44" y="60"/>
                    </a:cubicBezTo>
                    <a:cubicBezTo>
                      <a:pt x="45" y="60"/>
                      <a:pt x="45" y="60"/>
                      <a:pt x="45" y="60"/>
                    </a:cubicBezTo>
                    <a:cubicBezTo>
                      <a:pt x="45" y="61"/>
                      <a:pt x="44" y="61"/>
                      <a:pt x="44" y="61"/>
                    </a:cubicBezTo>
                    <a:cubicBezTo>
                      <a:pt x="44" y="61"/>
                      <a:pt x="44" y="61"/>
                      <a:pt x="44" y="62"/>
                    </a:cubicBezTo>
                    <a:cubicBezTo>
                      <a:pt x="44" y="62"/>
                      <a:pt x="45" y="61"/>
                      <a:pt x="45" y="61"/>
                    </a:cubicBezTo>
                    <a:cubicBezTo>
                      <a:pt x="45" y="62"/>
                      <a:pt x="45" y="62"/>
                      <a:pt x="45" y="62"/>
                    </a:cubicBezTo>
                    <a:cubicBezTo>
                      <a:pt x="45" y="62"/>
                      <a:pt x="44" y="62"/>
                      <a:pt x="44" y="63"/>
                    </a:cubicBezTo>
                    <a:cubicBezTo>
                      <a:pt x="44" y="63"/>
                      <a:pt x="44" y="63"/>
                      <a:pt x="44" y="63"/>
                    </a:cubicBezTo>
                    <a:cubicBezTo>
                      <a:pt x="44" y="63"/>
                      <a:pt x="44" y="63"/>
                      <a:pt x="44" y="63"/>
                    </a:cubicBezTo>
                    <a:cubicBezTo>
                      <a:pt x="44" y="63"/>
                      <a:pt x="44" y="64"/>
                      <a:pt x="44" y="64"/>
                    </a:cubicBezTo>
                    <a:cubicBezTo>
                      <a:pt x="44" y="64"/>
                      <a:pt x="44" y="64"/>
                      <a:pt x="44" y="64"/>
                    </a:cubicBezTo>
                    <a:cubicBezTo>
                      <a:pt x="44" y="64"/>
                      <a:pt x="44" y="64"/>
                      <a:pt x="44" y="64"/>
                    </a:cubicBezTo>
                    <a:cubicBezTo>
                      <a:pt x="45" y="63"/>
                      <a:pt x="45" y="63"/>
                      <a:pt x="46" y="62"/>
                    </a:cubicBezTo>
                    <a:cubicBezTo>
                      <a:pt x="46" y="62"/>
                      <a:pt x="46" y="62"/>
                      <a:pt x="46" y="61"/>
                    </a:cubicBezTo>
                    <a:cubicBezTo>
                      <a:pt x="46" y="61"/>
                      <a:pt x="47" y="62"/>
                      <a:pt x="47" y="62"/>
                    </a:cubicBezTo>
                    <a:cubicBezTo>
                      <a:pt x="47" y="62"/>
                      <a:pt x="47" y="62"/>
                      <a:pt x="47" y="62"/>
                    </a:cubicBezTo>
                    <a:cubicBezTo>
                      <a:pt x="48" y="63"/>
                      <a:pt x="48" y="63"/>
                      <a:pt x="48" y="63"/>
                    </a:cubicBezTo>
                    <a:cubicBezTo>
                      <a:pt x="48" y="63"/>
                      <a:pt x="48" y="63"/>
                      <a:pt x="48" y="63"/>
                    </a:cubicBezTo>
                    <a:cubicBezTo>
                      <a:pt x="49" y="63"/>
                      <a:pt x="49" y="64"/>
                      <a:pt x="49" y="64"/>
                    </a:cubicBezTo>
                    <a:cubicBezTo>
                      <a:pt x="49" y="64"/>
                      <a:pt x="49" y="64"/>
                      <a:pt x="50" y="64"/>
                    </a:cubicBezTo>
                    <a:cubicBezTo>
                      <a:pt x="50" y="64"/>
                      <a:pt x="50" y="64"/>
                      <a:pt x="50" y="65"/>
                    </a:cubicBezTo>
                    <a:cubicBezTo>
                      <a:pt x="50" y="65"/>
                      <a:pt x="51" y="65"/>
                      <a:pt x="51" y="65"/>
                    </a:cubicBezTo>
                    <a:cubicBezTo>
                      <a:pt x="51" y="65"/>
                      <a:pt x="51" y="65"/>
                      <a:pt x="51" y="65"/>
                    </a:cubicBezTo>
                    <a:cubicBezTo>
                      <a:pt x="51" y="64"/>
                      <a:pt x="51" y="64"/>
                      <a:pt x="50" y="64"/>
                    </a:cubicBezTo>
                    <a:cubicBezTo>
                      <a:pt x="50" y="64"/>
                      <a:pt x="50" y="63"/>
                      <a:pt x="50" y="63"/>
                    </a:cubicBezTo>
                    <a:cubicBezTo>
                      <a:pt x="50" y="63"/>
                      <a:pt x="50" y="63"/>
                      <a:pt x="50" y="63"/>
                    </a:cubicBezTo>
                    <a:cubicBezTo>
                      <a:pt x="50" y="63"/>
                      <a:pt x="50" y="63"/>
                      <a:pt x="50" y="63"/>
                    </a:cubicBezTo>
                    <a:cubicBezTo>
                      <a:pt x="50" y="63"/>
                      <a:pt x="50" y="63"/>
                      <a:pt x="50" y="63"/>
                    </a:cubicBezTo>
                    <a:cubicBezTo>
                      <a:pt x="50" y="63"/>
                      <a:pt x="50" y="63"/>
                      <a:pt x="50" y="63"/>
                    </a:cubicBezTo>
                    <a:cubicBezTo>
                      <a:pt x="50" y="63"/>
                      <a:pt x="50" y="63"/>
                      <a:pt x="50" y="63"/>
                    </a:cubicBezTo>
                    <a:cubicBezTo>
                      <a:pt x="50" y="62"/>
                      <a:pt x="49" y="62"/>
                      <a:pt x="49" y="61"/>
                    </a:cubicBezTo>
                    <a:cubicBezTo>
                      <a:pt x="49" y="61"/>
                      <a:pt x="49" y="61"/>
                      <a:pt x="49" y="61"/>
                    </a:cubicBezTo>
                    <a:cubicBezTo>
                      <a:pt x="48" y="61"/>
                      <a:pt x="48" y="61"/>
                      <a:pt x="48" y="61"/>
                    </a:cubicBezTo>
                    <a:cubicBezTo>
                      <a:pt x="48" y="61"/>
                      <a:pt x="47" y="60"/>
                      <a:pt x="47" y="60"/>
                    </a:cubicBezTo>
                    <a:cubicBezTo>
                      <a:pt x="47" y="60"/>
                      <a:pt x="47" y="60"/>
                      <a:pt x="46" y="60"/>
                    </a:cubicBezTo>
                    <a:cubicBezTo>
                      <a:pt x="46" y="60"/>
                      <a:pt x="46" y="60"/>
                      <a:pt x="46" y="60"/>
                    </a:cubicBezTo>
                    <a:cubicBezTo>
                      <a:pt x="46" y="59"/>
                      <a:pt x="46" y="59"/>
                      <a:pt x="46" y="59"/>
                    </a:cubicBezTo>
                    <a:cubicBezTo>
                      <a:pt x="46" y="59"/>
                      <a:pt x="46" y="59"/>
                      <a:pt x="46" y="59"/>
                    </a:cubicBezTo>
                    <a:close/>
                    <a:moveTo>
                      <a:pt x="45" y="57"/>
                    </a:moveTo>
                    <a:cubicBezTo>
                      <a:pt x="44" y="57"/>
                      <a:pt x="44" y="57"/>
                      <a:pt x="44" y="57"/>
                    </a:cubicBezTo>
                    <a:cubicBezTo>
                      <a:pt x="44" y="56"/>
                      <a:pt x="44" y="56"/>
                      <a:pt x="44" y="56"/>
                    </a:cubicBezTo>
                    <a:cubicBezTo>
                      <a:pt x="44" y="56"/>
                      <a:pt x="44" y="56"/>
                      <a:pt x="44" y="56"/>
                    </a:cubicBezTo>
                    <a:cubicBezTo>
                      <a:pt x="43" y="56"/>
                      <a:pt x="43" y="56"/>
                      <a:pt x="43" y="55"/>
                    </a:cubicBezTo>
                    <a:cubicBezTo>
                      <a:pt x="43" y="55"/>
                      <a:pt x="42" y="55"/>
                      <a:pt x="42" y="55"/>
                    </a:cubicBezTo>
                    <a:cubicBezTo>
                      <a:pt x="42" y="55"/>
                      <a:pt x="42" y="55"/>
                      <a:pt x="42" y="55"/>
                    </a:cubicBezTo>
                    <a:cubicBezTo>
                      <a:pt x="42" y="55"/>
                      <a:pt x="42" y="56"/>
                      <a:pt x="42" y="56"/>
                    </a:cubicBezTo>
                    <a:cubicBezTo>
                      <a:pt x="43" y="56"/>
                      <a:pt x="43" y="56"/>
                      <a:pt x="43" y="56"/>
                    </a:cubicBezTo>
                    <a:cubicBezTo>
                      <a:pt x="44" y="57"/>
                      <a:pt x="44" y="57"/>
                      <a:pt x="45" y="57"/>
                    </a:cubicBezTo>
                    <a:cubicBezTo>
                      <a:pt x="45" y="57"/>
                      <a:pt x="45" y="58"/>
                      <a:pt x="45" y="58"/>
                    </a:cubicBezTo>
                    <a:cubicBezTo>
                      <a:pt x="45" y="58"/>
                      <a:pt x="45" y="58"/>
                      <a:pt x="45" y="58"/>
                    </a:cubicBezTo>
                    <a:cubicBezTo>
                      <a:pt x="45" y="58"/>
                      <a:pt x="45" y="58"/>
                      <a:pt x="45" y="57"/>
                    </a:cubicBezTo>
                    <a:cubicBezTo>
                      <a:pt x="45" y="57"/>
                      <a:pt x="45" y="57"/>
                      <a:pt x="45" y="57"/>
                    </a:cubicBezTo>
                    <a:close/>
                    <a:moveTo>
                      <a:pt x="34" y="54"/>
                    </a:moveTo>
                    <a:cubicBezTo>
                      <a:pt x="35" y="54"/>
                      <a:pt x="35" y="55"/>
                      <a:pt x="35" y="55"/>
                    </a:cubicBezTo>
                    <a:cubicBezTo>
                      <a:pt x="35" y="55"/>
                      <a:pt x="35" y="55"/>
                      <a:pt x="35" y="55"/>
                    </a:cubicBezTo>
                    <a:cubicBezTo>
                      <a:pt x="35" y="55"/>
                      <a:pt x="35" y="54"/>
                      <a:pt x="35" y="54"/>
                    </a:cubicBezTo>
                    <a:cubicBezTo>
                      <a:pt x="35" y="54"/>
                      <a:pt x="36" y="54"/>
                      <a:pt x="36" y="54"/>
                    </a:cubicBezTo>
                    <a:cubicBezTo>
                      <a:pt x="36" y="54"/>
                      <a:pt x="36" y="53"/>
                      <a:pt x="36" y="53"/>
                    </a:cubicBezTo>
                    <a:cubicBezTo>
                      <a:pt x="36" y="53"/>
                      <a:pt x="36" y="53"/>
                      <a:pt x="36" y="53"/>
                    </a:cubicBezTo>
                    <a:cubicBezTo>
                      <a:pt x="36" y="53"/>
                      <a:pt x="36" y="53"/>
                      <a:pt x="35" y="53"/>
                    </a:cubicBezTo>
                    <a:cubicBezTo>
                      <a:pt x="35" y="53"/>
                      <a:pt x="35" y="53"/>
                      <a:pt x="35" y="53"/>
                    </a:cubicBezTo>
                    <a:cubicBezTo>
                      <a:pt x="35" y="52"/>
                      <a:pt x="35" y="52"/>
                      <a:pt x="35" y="52"/>
                    </a:cubicBezTo>
                    <a:cubicBezTo>
                      <a:pt x="34" y="52"/>
                      <a:pt x="34" y="52"/>
                      <a:pt x="34" y="52"/>
                    </a:cubicBezTo>
                    <a:cubicBezTo>
                      <a:pt x="34" y="52"/>
                      <a:pt x="34" y="52"/>
                      <a:pt x="34" y="53"/>
                    </a:cubicBezTo>
                    <a:cubicBezTo>
                      <a:pt x="34" y="53"/>
                      <a:pt x="34" y="53"/>
                      <a:pt x="33" y="53"/>
                    </a:cubicBezTo>
                    <a:cubicBezTo>
                      <a:pt x="33" y="53"/>
                      <a:pt x="34" y="53"/>
                      <a:pt x="33" y="53"/>
                    </a:cubicBezTo>
                    <a:cubicBezTo>
                      <a:pt x="34" y="54"/>
                      <a:pt x="34" y="54"/>
                      <a:pt x="34" y="54"/>
                    </a:cubicBezTo>
                    <a:close/>
                    <a:moveTo>
                      <a:pt x="52" y="98"/>
                    </a:moveTo>
                    <a:cubicBezTo>
                      <a:pt x="52" y="98"/>
                      <a:pt x="53" y="98"/>
                      <a:pt x="53" y="97"/>
                    </a:cubicBezTo>
                    <a:cubicBezTo>
                      <a:pt x="52" y="97"/>
                      <a:pt x="52" y="97"/>
                      <a:pt x="52" y="98"/>
                    </a:cubicBezTo>
                    <a:close/>
                    <a:moveTo>
                      <a:pt x="44" y="68"/>
                    </a:moveTo>
                    <a:cubicBezTo>
                      <a:pt x="44" y="68"/>
                      <a:pt x="44" y="69"/>
                      <a:pt x="44" y="69"/>
                    </a:cubicBezTo>
                    <a:cubicBezTo>
                      <a:pt x="44" y="69"/>
                      <a:pt x="44" y="69"/>
                      <a:pt x="44" y="69"/>
                    </a:cubicBezTo>
                    <a:cubicBezTo>
                      <a:pt x="44" y="69"/>
                      <a:pt x="44" y="69"/>
                      <a:pt x="44" y="69"/>
                    </a:cubicBezTo>
                    <a:cubicBezTo>
                      <a:pt x="44" y="69"/>
                      <a:pt x="44" y="68"/>
                      <a:pt x="44" y="68"/>
                    </a:cubicBezTo>
                    <a:close/>
                    <a:moveTo>
                      <a:pt x="44" y="67"/>
                    </a:moveTo>
                    <a:cubicBezTo>
                      <a:pt x="45" y="67"/>
                      <a:pt x="44" y="67"/>
                      <a:pt x="45" y="67"/>
                    </a:cubicBezTo>
                    <a:cubicBezTo>
                      <a:pt x="45" y="67"/>
                      <a:pt x="45" y="67"/>
                      <a:pt x="45" y="67"/>
                    </a:cubicBezTo>
                    <a:cubicBezTo>
                      <a:pt x="45" y="67"/>
                      <a:pt x="44" y="67"/>
                      <a:pt x="44" y="67"/>
                    </a:cubicBezTo>
                    <a:cubicBezTo>
                      <a:pt x="44" y="67"/>
                      <a:pt x="44" y="67"/>
                      <a:pt x="44" y="67"/>
                    </a:cubicBezTo>
                    <a:close/>
                    <a:moveTo>
                      <a:pt x="40" y="75"/>
                    </a:moveTo>
                    <a:cubicBezTo>
                      <a:pt x="40" y="76"/>
                      <a:pt x="40" y="76"/>
                      <a:pt x="40" y="75"/>
                    </a:cubicBezTo>
                    <a:cubicBezTo>
                      <a:pt x="40" y="75"/>
                      <a:pt x="40" y="75"/>
                      <a:pt x="41" y="75"/>
                    </a:cubicBezTo>
                    <a:cubicBezTo>
                      <a:pt x="41" y="75"/>
                      <a:pt x="41" y="75"/>
                      <a:pt x="41" y="75"/>
                    </a:cubicBezTo>
                    <a:cubicBezTo>
                      <a:pt x="41" y="75"/>
                      <a:pt x="41" y="74"/>
                      <a:pt x="41" y="74"/>
                    </a:cubicBezTo>
                    <a:cubicBezTo>
                      <a:pt x="41" y="74"/>
                      <a:pt x="41" y="74"/>
                      <a:pt x="41" y="74"/>
                    </a:cubicBezTo>
                    <a:cubicBezTo>
                      <a:pt x="41" y="74"/>
                      <a:pt x="42" y="73"/>
                      <a:pt x="41" y="73"/>
                    </a:cubicBezTo>
                    <a:cubicBezTo>
                      <a:pt x="41" y="73"/>
                      <a:pt x="41" y="73"/>
                      <a:pt x="41" y="73"/>
                    </a:cubicBezTo>
                    <a:cubicBezTo>
                      <a:pt x="41" y="73"/>
                      <a:pt x="41" y="73"/>
                      <a:pt x="41" y="73"/>
                    </a:cubicBezTo>
                    <a:cubicBezTo>
                      <a:pt x="41" y="73"/>
                      <a:pt x="41" y="73"/>
                      <a:pt x="40" y="73"/>
                    </a:cubicBezTo>
                    <a:cubicBezTo>
                      <a:pt x="41" y="73"/>
                      <a:pt x="41" y="73"/>
                      <a:pt x="41" y="73"/>
                    </a:cubicBezTo>
                    <a:cubicBezTo>
                      <a:pt x="41" y="74"/>
                      <a:pt x="40" y="74"/>
                      <a:pt x="40" y="74"/>
                    </a:cubicBezTo>
                    <a:cubicBezTo>
                      <a:pt x="40" y="74"/>
                      <a:pt x="40" y="74"/>
                      <a:pt x="40" y="74"/>
                    </a:cubicBezTo>
                    <a:cubicBezTo>
                      <a:pt x="40" y="74"/>
                      <a:pt x="40" y="74"/>
                      <a:pt x="40" y="75"/>
                    </a:cubicBezTo>
                    <a:cubicBezTo>
                      <a:pt x="40" y="75"/>
                      <a:pt x="40" y="75"/>
                      <a:pt x="40" y="75"/>
                    </a:cubicBezTo>
                    <a:cubicBezTo>
                      <a:pt x="40" y="75"/>
                      <a:pt x="40" y="75"/>
                      <a:pt x="40" y="75"/>
                    </a:cubicBezTo>
                    <a:cubicBezTo>
                      <a:pt x="40" y="75"/>
                      <a:pt x="40" y="75"/>
                      <a:pt x="40" y="75"/>
                    </a:cubicBezTo>
                    <a:cubicBezTo>
                      <a:pt x="40" y="75"/>
                      <a:pt x="40" y="75"/>
                      <a:pt x="40" y="75"/>
                    </a:cubicBezTo>
                    <a:close/>
                    <a:moveTo>
                      <a:pt x="64" y="70"/>
                    </a:moveTo>
                    <a:cubicBezTo>
                      <a:pt x="64" y="69"/>
                      <a:pt x="64" y="69"/>
                      <a:pt x="64" y="69"/>
                    </a:cubicBezTo>
                    <a:cubicBezTo>
                      <a:pt x="64" y="69"/>
                      <a:pt x="64" y="69"/>
                      <a:pt x="63" y="69"/>
                    </a:cubicBezTo>
                    <a:cubicBezTo>
                      <a:pt x="63" y="69"/>
                      <a:pt x="63" y="69"/>
                      <a:pt x="63" y="69"/>
                    </a:cubicBezTo>
                    <a:cubicBezTo>
                      <a:pt x="63" y="69"/>
                      <a:pt x="63" y="69"/>
                      <a:pt x="63" y="69"/>
                    </a:cubicBezTo>
                    <a:cubicBezTo>
                      <a:pt x="63" y="69"/>
                      <a:pt x="63" y="70"/>
                      <a:pt x="64" y="70"/>
                    </a:cubicBezTo>
                    <a:close/>
                    <a:moveTo>
                      <a:pt x="64" y="71"/>
                    </a:moveTo>
                    <a:cubicBezTo>
                      <a:pt x="64" y="71"/>
                      <a:pt x="63" y="71"/>
                      <a:pt x="63" y="71"/>
                    </a:cubicBezTo>
                    <a:cubicBezTo>
                      <a:pt x="63" y="71"/>
                      <a:pt x="63" y="71"/>
                      <a:pt x="63" y="71"/>
                    </a:cubicBezTo>
                    <a:cubicBezTo>
                      <a:pt x="63" y="71"/>
                      <a:pt x="63" y="71"/>
                      <a:pt x="63" y="71"/>
                    </a:cubicBezTo>
                    <a:cubicBezTo>
                      <a:pt x="63" y="71"/>
                      <a:pt x="63" y="71"/>
                      <a:pt x="63" y="71"/>
                    </a:cubicBezTo>
                    <a:cubicBezTo>
                      <a:pt x="63" y="71"/>
                      <a:pt x="63" y="71"/>
                      <a:pt x="63" y="71"/>
                    </a:cubicBezTo>
                    <a:cubicBezTo>
                      <a:pt x="63" y="72"/>
                      <a:pt x="63" y="72"/>
                      <a:pt x="64" y="72"/>
                    </a:cubicBezTo>
                    <a:cubicBezTo>
                      <a:pt x="64" y="72"/>
                      <a:pt x="64" y="72"/>
                      <a:pt x="64" y="72"/>
                    </a:cubicBezTo>
                    <a:cubicBezTo>
                      <a:pt x="64" y="72"/>
                      <a:pt x="64" y="71"/>
                      <a:pt x="64" y="71"/>
                    </a:cubicBezTo>
                    <a:close/>
                    <a:moveTo>
                      <a:pt x="62" y="78"/>
                    </a:moveTo>
                    <a:cubicBezTo>
                      <a:pt x="62" y="78"/>
                      <a:pt x="62" y="78"/>
                      <a:pt x="62" y="78"/>
                    </a:cubicBezTo>
                    <a:cubicBezTo>
                      <a:pt x="62" y="78"/>
                      <a:pt x="62" y="78"/>
                      <a:pt x="62" y="78"/>
                    </a:cubicBezTo>
                    <a:cubicBezTo>
                      <a:pt x="62" y="78"/>
                      <a:pt x="62" y="78"/>
                      <a:pt x="62" y="78"/>
                    </a:cubicBezTo>
                    <a:cubicBezTo>
                      <a:pt x="62" y="78"/>
                      <a:pt x="62" y="78"/>
                      <a:pt x="62" y="78"/>
                    </a:cubicBezTo>
                    <a:close/>
                    <a:moveTo>
                      <a:pt x="63" y="78"/>
                    </a:moveTo>
                    <a:cubicBezTo>
                      <a:pt x="64" y="78"/>
                      <a:pt x="63" y="78"/>
                      <a:pt x="63" y="78"/>
                    </a:cubicBezTo>
                    <a:cubicBezTo>
                      <a:pt x="63" y="77"/>
                      <a:pt x="63" y="77"/>
                      <a:pt x="63" y="77"/>
                    </a:cubicBezTo>
                    <a:cubicBezTo>
                      <a:pt x="63" y="77"/>
                      <a:pt x="63" y="76"/>
                      <a:pt x="63" y="76"/>
                    </a:cubicBezTo>
                    <a:cubicBezTo>
                      <a:pt x="63" y="76"/>
                      <a:pt x="63" y="75"/>
                      <a:pt x="63" y="74"/>
                    </a:cubicBezTo>
                    <a:cubicBezTo>
                      <a:pt x="63" y="74"/>
                      <a:pt x="63" y="74"/>
                      <a:pt x="63" y="74"/>
                    </a:cubicBezTo>
                    <a:cubicBezTo>
                      <a:pt x="63" y="74"/>
                      <a:pt x="63" y="74"/>
                      <a:pt x="63" y="74"/>
                    </a:cubicBezTo>
                    <a:cubicBezTo>
                      <a:pt x="63" y="74"/>
                      <a:pt x="63" y="74"/>
                      <a:pt x="63" y="74"/>
                    </a:cubicBezTo>
                    <a:cubicBezTo>
                      <a:pt x="62" y="74"/>
                      <a:pt x="63" y="74"/>
                      <a:pt x="62" y="74"/>
                    </a:cubicBezTo>
                    <a:cubicBezTo>
                      <a:pt x="62" y="74"/>
                      <a:pt x="62" y="74"/>
                      <a:pt x="62" y="74"/>
                    </a:cubicBezTo>
                    <a:cubicBezTo>
                      <a:pt x="62" y="74"/>
                      <a:pt x="62" y="74"/>
                      <a:pt x="62" y="74"/>
                    </a:cubicBezTo>
                    <a:cubicBezTo>
                      <a:pt x="62" y="74"/>
                      <a:pt x="62" y="74"/>
                      <a:pt x="62" y="74"/>
                    </a:cubicBezTo>
                    <a:cubicBezTo>
                      <a:pt x="62" y="74"/>
                      <a:pt x="62" y="75"/>
                      <a:pt x="62" y="75"/>
                    </a:cubicBezTo>
                    <a:cubicBezTo>
                      <a:pt x="62" y="75"/>
                      <a:pt x="62" y="75"/>
                      <a:pt x="62" y="75"/>
                    </a:cubicBezTo>
                    <a:cubicBezTo>
                      <a:pt x="62" y="75"/>
                      <a:pt x="62" y="75"/>
                      <a:pt x="62" y="75"/>
                    </a:cubicBezTo>
                    <a:cubicBezTo>
                      <a:pt x="62" y="76"/>
                      <a:pt x="62" y="76"/>
                      <a:pt x="62" y="76"/>
                    </a:cubicBezTo>
                    <a:cubicBezTo>
                      <a:pt x="62" y="76"/>
                      <a:pt x="62" y="77"/>
                      <a:pt x="62" y="76"/>
                    </a:cubicBezTo>
                    <a:cubicBezTo>
                      <a:pt x="62" y="77"/>
                      <a:pt x="62" y="77"/>
                      <a:pt x="63" y="77"/>
                    </a:cubicBezTo>
                    <a:cubicBezTo>
                      <a:pt x="63" y="77"/>
                      <a:pt x="63" y="77"/>
                      <a:pt x="63" y="77"/>
                    </a:cubicBezTo>
                    <a:cubicBezTo>
                      <a:pt x="63" y="78"/>
                      <a:pt x="63" y="78"/>
                      <a:pt x="63" y="78"/>
                    </a:cubicBezTo>
                    <a:cubicBezTo>
                      <a:pt x="63" y="78"/>
                      <a:pt x="63" y="78"/>
                      <a:pt x="63" y="78"/>
                    </a:cubicBezTo>
                    <a:cubicBezTo>
                      <a:pt x="63" y="78"/>
                      <a:pt x="63" y="78"/>
                      <a:pt x="63" y="78"/>
                    </a:cubicBezTo>
                    <a:close/>
                    <a:moveTo>
                      <a:pt x="71" y="97"/>
                    </a:moveTo>
                    <a:cubicBezTo>
                      <a:pt x="71" y="97"/>
                      <a:pt x="71" y="97"/>
                      <a:pt x="71" y="97"/>
                    </a:cubicBezTo>
                    <a:cubicBezTo>
                      <a:pt x="71" y="98"/>
                      <a:pt x="70" y="98"/>
                      <a:pt x="70" y="99"/>
                    </a:cubicBezTo>
                    <a:cubicBezTo>
                      <a:pt x="70" y="99"/>
                      <a:pt x="70" y="99"/>
                      <a:pt x="70" y="99"/>
                    </a:cubicBezTo>
                    <a:cubicBezTo>
                      <a:pt x="70" y="99"/>
                      <a:pt x="69" y="99"/>
                      <a:pt x="69" y="99"/>
                    </a:cubicBezTo>
                    <a:cubicBezTo>
                      <a:pt x="69" y="99"/>
                      <a:pt x="69" y="99"/>
                      <a:pt x="69" y="99"/>
                    </a:cubicBezTo>
                    <a:cubicBezTo>
                      <a:pt x="69" y="99"/>
                      <a:pt x="69" y="100"/>
                      <a:pt x="70" y="100"/>
                    </a:cubicBezTo>
                    <a:cubicBezTo>
                      <a:pt x="70" y="100"/>
                      <a:pt x="70" y="100"/>
                      <a:pt x="70" y="100"/>
                    </a:cubicBezTo>
                    <a:cubicBezTo>
                      <a:pt x="70" y="100"/>
                      <a:pt x="69" y="100"/>
                      <a:pt x="69" y="100"/>
                    </a:cubicBezTo>
                    <a:cubicBezTo>
                      <a:pt x="69" y="100"/>
                      <a:pt x="69" y="100"/>
                      <a:pt x="69" y="100"/>
                    </a:cubicBezTo>
                    <a:cubicBezTo>
                      <a:pt x="69" y="100"/>
                      <a:pt x="69" y="99"/>
                      <a:pt x="69" y="99"/>
                    </a:cubicBezTo>
                    <a:cubicBezTo>
                      <a:pt x="69" y="99"/>
                      <a:pt x="68" y="99"/>
                      <a:pt x="68" y="99"/>
                    </a:cubicBezTo>
                    <a:cubicBezTo>
                      <a:pt x="68" y="100"/>
                      <a:pt x="68" y="100"/>
                      <a:pt x="69" y="100"/>
                    </a:cubicBezTo>
                    <a:cubicBezTo>
                      <a:pt x="69" y="100"/>
                      <a:pt x="69" y="101"/>
                      <a:pt x="69" y="101"/>
                    </a:cubicBezTo>
                    <a:cubicBezTo>
                      <a:pt x="69" y="102"/>
                      <a:pt x="69" y="102"/>
                      <a:pt x="69" y="103"/>
                    </a:cubicBezTo>
                    <a:cubicBezTo>
                      <a:pt x="69" y="103"/>
                      <a:pt x="69" y="104"/>
                      <a:pt x="69" y="104"/>
                    </a:cubicBezTo>
                    <a:cubicBezTo>
                      <a:pt x="69" y="104"/>
                      <a:pt x="69" y="104"/>
                      <a:pt x="69" y="104"/>
                    </a:cubicBezTo>
                    <a:cubicBezTo>
                      <a:pt x="69" y="104"/>
                      <a:pt x="68" y="103"/>
                      <a:pt x="68" y="103"/>
                    </a:cubicBezTo>
                    <a:cubicBezTo>
                      <a:pt x="68" y="103"/>
                      <a:pt x="68" y="103"/>
                      <a:pt x="68" y="103"/>
                    </a:cubicBezTo>
                    <a:cubicBezTo>
                      <a:pt x="68" y="103"/>
                      <a:pt x="68" y="102"/>
                      <a:pt x="68" y="102"/>
                    </a:cubicBezTo>
                    <a:cubicBezTo>
                      <a:pt x="68" y="102"/>
                      <a:pt x="68" y="102"/>
                      <a:pt x="68" y="102"/>
                    </a:cubicBezTo>
                    <a:cubicBezTo>
                      <a:pt x="68" y="102"/>
                      <a:pt x="68" y="102"/>
                      <a:pt x="68" y="102"/>
                    </a:cubicBezTo>
                    <a:cubicBezTo>
                      <a:pt x="68" y="101"/>
                      <a:pt x="68" y="101"/>
                      <a:pt x="68" y="101"/>
                    </a:cubicBezTo>
                    <a:cubicBezTo>
                      <a:pt x="68" y="101"/>
                      <a:pt x="68" y="101"/>
                      <a:pt x="68" y="101"/>
                    </a:cubicBezTo>
                    <a:cubicBezTo>
                      <a:pt x="68" y="100"/>
                      <a:pt x="68" y="100"/>
                      <a:pt x="68" y="100"/>
                    </a:cubicBezTo>
                    <a:cubicBezTo>
                      <a:pt x="67" y="100"/>
                      <a:pt x="67" y="100"/>
                      <a:pt x="67" y="100"/>
                    </a:cubicBezTo>
                    <a:cubicBezTo>
                      <a:pt x="67" y="99"/>
                      <a:pt x="67" y="99"/>
                      <a:pt x="67" y="99"/>
                    </a:cubicBezTo>
                    <a:cubicBezTo>
                      <a:pt x="67" y="99"/>
                      <a:pt x="67" y="99"/>
                      <a:pt x="67" y="98"/>
                    </a:cubicBezTo>
                    <a:cubicBezTo>
                      <a:pt x="67" y="98"/>
                      <a:pt x="67" y="98"/>
                      <a:pt x="66" y="98"/>
                    </a:cubicBezTo>
                    <a:cubicBezTo>
                      <a:pt x="66" y="98"/>
                      <a:pt x="66" y="98"/>
                      <a:pt x="66" y="97"/>
                    </a:cubicBezTo>
                    <a:cubicBezTo>
                      <a:pt x="66" y="97"/>
                      <a:pt x="66" y="97"/>
                      <a:pt x="66" y="97"/>
                    </a:cubicBezTo>
                    <a:cubicBezTo>
                      <a:pt x="66" y="97"/>
                      <a:pt x="66" y="97"/>
                      <a:pt x="66" y="97"/>
                    </a:cubicBezTo>
                    <a:cubicBezTo>
                      <a:pt x="66" y="96"/>
                      <a:pt x="66" y="96"/>
                      <a:pt x="66" y="96"/>
                    </a:cubicBezTo>
                    <a:cubicBezTo>
                      <a:pt x="65" y="97"/>
                      <a:pt x="65" y="97"/>
                      <a:pt x="65" y="97"/>
                    </a:cubicBezTo>
                    <a:cubicBezTo>
                      <a:pt x="65" y="97"/>
                      <a:pt x="64" y="97"/>
                      <a:pt x="64" y="97"/>
                    </a:cubicBezTo>
                    <a:cubicBezTo>
                      <a:pt x="64" y="98"/>
                      <a:pt x="64" y="98"/>
                      <a:pt x="65" y="98"/>
                    </a:cubicBezTo>
                    <a:cubicBezTo>
                      <a:pt x="65" y="98"/>
                      <a:pt x="65" y="98"/>
                      <a:pt x="65" y="98"/>
                    </a:cubicBezTo>
                    <a:cubicBezTo>
                      <a:pt x="65" y="98"/>
                      <a:pt x="65" y="98"/>
                      <a:pt x="64" y="98"/>
                    </a:cubicBezTo>
                    <a:cubicBezTo>
                      <a:pt x="64" y="99"/>
                      <a:pt x="64" y="99"/>
                      <a:pt x="64" y="99"/>
                    </a:cubicBezTo>
                    <a:cubicBezTo>
                      <a:pt x="63" y="99"/>
                      <a:pt x="63" y="99"/>
                      <a:pt x="63" y="100"/>
                    </a:cubicBezTo>
                    <a:cubicBezTo>
                      <a:pt x="63" y="100"/>
                      <a:pt x="63" y="100"/>
                      <a:pt x="63" y="100"/>
                    </a:cubicBezTo>
                    <a:cubicBezTo>
                      <a:pt x="63" y="100"/>
                      <a:pt x="63" y="100"/>
                      <a:pt x="63" y="100"/>
                    </a:cubicBezTo>
                    <a:cubicBezTo>
                      <a:pt x="63" y="101"/>
                      <a:pt x="63" y="101"/>
                      <a:pt x="63" y="101"/>
                    </a:cubicBezTo>
                    <a:cubicBezTo>
                      <a:pt x="63" y="101"/>
                      <a:pt x="63" y="101"/>
                      <a:pt x="63" y="101"/>
                    </a:cubicBezTo>
                    <a:cubicBezTo>
                      <a:pt x="63" y="101"/>
                      <a:pt x="63" y="101"/>
                      <a:pt x="63" y="102"/>
                    </a:cubicBezTo>
                    <a:cubicBezTo>
                      <a:pt x="63" y="102"/>
                      <a:pt x="63" y="102"/>
                      <a:pt x="63" y="102"/>
                    </a:cubicBezTo>
                    <a:cubicBezTo>
                      <a:pt x="63" y="102"/>
                      <a:pt x="63" y="102"/>
                      <a:pt x="63" y="102"/>
                    </a:cubicBezTo>
                    <a:cubicBezTo>
                      <a:pt x="63" y="102"/>
                      <a:pt x="64" y="102"/>
                      <a:pt x="64" y="103"/>
                    </a:cubicBezTo>
                    <a:cubicBezTo>
                      <a:pt x="64" y="103"/>
                      <a:pt x="64" y="103"/>
                      <a:pt x="64" y="103"/>
                    </a:cubicBezTo>
                    <a:cubicBezTo>
                      <a:pt x="64" y="103"/>
                      <a:pt x="64" y="103"/>
                      <a:pt x="64" y="103"/>
                    </a:cubicBezTo>
                    <a:cubicBezTo>
                      <a:pt x="64" y="103"/>
                      <a:pt x="64" y="103"/>
                      <a:pt x="64" y="103"/>
                    </a:cubicBezTo>
                    <a:cubicBezTo>
                      <a:pt x="64" y="103"/>
                      <a:pt x="64" y="103"/>
                      <a:pt x="64" y="103"/>
                    </a:cubicBezTo>
                    <a:cubicBezTo>
                      <a:pt x="64" y="103"/>
                      <a:pt x="64" y="103"/>
                      <a:pt x="64" y="103"/>
                    </a:cubicBezTo>
                    <a:cubicBezTo>
                      <a:pt x="65" y="104"/>
                      <a:pt x="65" y="104"/>
                      <a:pt x="65" y="104"/>
                    </a:cubicBezTo>
                    <a:cubicBezTo>
                      <a:pt x="65" y="104"/>
                      <a:pt x="65" y="104"/>
                      <a:pt x="65" y="104"/>
                    </a:cubicBezTo>
                    <a:cubicBezTo>
                      <a:pt x="65" y="104"/>
                      <a:pt x="65" y="104"/>
                      <a:pt x="65" y="104"/>
                    </a:cubicBezTo>
                    <a:cubicBezTo>
                      <a:pt x="65" y="104"/>
                      <a:pt x="65" y="105"/>
                      <a:pt x="65" y="105"/>
                    </a:cubicBezTo>
                    <a:cubicBezTo>
                      <a:pt x="65" y="105"/>
                      <a:pt x="65" y="106"/>
                      <a:pt x="65" y="107"/>
                    </a:cubicBezTo>
                    <a:cubicBezTo>
                      <a:pt x="65" y="107"/>
                      <a:pt x="65" y="107"/>
                      <a:pt x="65" y="107"/>
                    </a:cubicBezTo>
                    <a:cubicBezTo>
                      <a:pt x="65" y="107"/>
                      <a:pt x="64" y="108"/>
                      <a:pt x="64" y="108"/>
                    </a:cubicBezTo>
                    <a:cubicBezTo>
                      <a:pt x="64" y="108"/>
                      <a:pt x="64" y="108"/>
                      <a:pt x="64" y="108"/>
                    </a:cubicBezTo>
                    <a:cubicBezTo>
                      <a:pt x="64" y="108"/>
                      <a:pt x="64" y="109"/>
                      <a:pt x="63" y="109"/>
                    </a:cubicBezTo>
                    <a:cubicBezTo>
                      <a:pt x="63" y="110"/>
                      <a:pt x="63" y="110"/>
                      <a:pt x="63" y="110"/>
                    </a:cubicBezTo>
                    <a:cubicBezTo>
                      <a:pt x="63" y="110"/>
                      <a:pt x="63" y="110"/>
                      <a:pt x="63" y="110"/>
                    </a:cubicBezTo>
                    <a:cubicBezTo>
                      <a:pt x="63" y="110"/>
                      <a:pt x="62" y="110"/>
                      <a:pt x="62" y="109"/>
                    </a:cubicBezTo>
                    <a:cubicBezTo>
                      <a:pt x="63" y="109"/>
                      <a:pt x="62" y="109"/>
                      <a:pt x="62" y="109"/>
                    </a:cubicBezTo>
                    <a:cubicBezTo>
                      <a:pt x="62" y="109"/>
                      <a:pt x="62" y="109"/>
                      <a:pt x="62" y="108"/>
                    </a:cubicBezTo>
                    <a:cubicBezTo>
                      <a:pt x="61" y="108"/>
                      <a:pt x="62" y="108"/>
                      <a:pt x="62" y="108"/>
                    </a:cubicBezTo>
                    <a:cubicBezTo>
                      <a:pt x="62" y="108"/>
                      <a:pt x="62" y="108"/>
                      <a:pt x="62" y="107"/>
                    </a:cubicBezTo>
                    <a:cubicBezTo>
                      <a:pt x="62" y="107"/>
                      <a:pt x="62" y="107"/>
                      <a:pt x="62" y="107"/>
                    </a:cubicBezTo>
                    <a:cubicBezTo>
                      <a:pt x="62" y="107"/>
                      <a:pt x="62" y="107"/>
                      <a:pt x="62" y="107"/>
                    </a:cubicBezTo>
                    <a:cubicBezTo>
                      <a:pt x="62" y="107"/>
                      <a:pt x="62" y="107"/>
                      <a:pt x="62" y="107"/>
                    </a:cubicBezTo>
                    <a:cubicBezTo>
                      <a:pt x="62" y="106"/>
                      <a:pt x="62" y="106"/>
                      <a:pt x="62" y="106"/>
                    </a:cubicBezTo>
                    <a:cubicBezTo>
                      <a:pt x="62" y="106"/>
                      <a:pt x="62" y="106"/>
                      <a:pt x="62" y="106"/>
                    </a:cubicBezTo>
                    <a:cubicBezTo>
                      <a:pt x="61" y="106"/>
                      <a:pt x="61" y="106"/>
                      <a:pt x="61" y="106"/>
                    </a:cubicBezTo>
                    <a:cubicBezTo>
                      <a:pt x="61" y="107"/>
                      <a:pt x="61" y="107"/>
                      <a:pt x="61" y="107"/>
                    </a:cubicBezTo>
                    <a:cubicBezTo>
                      <a:pt x="61" y="107"/>
                      <a:pt x="61" y="108"/>
                      <a:pt x="61" y="108"/>
                    </a:cubicBezTo>
                    <a:cubicBezTo>
                      <a:pt x="60" y="108"/>
                      <a:pt x="60" y="108"/>
                      <a:pt x="60" y="108"/>
                    </a:cubicBezTo>
                    <a:cubicBezTo>
                      <a:pt x="59" y="108"/>
                      <a:pt x="59" y="108"/>
                      <a:pt x="58" y="107"/>
                    </a:cubicBezTo>
                    <a:cubicBezTo>
                      <a:pt x="58" y="107"/>
                      <a:pt x="58" y="107"/>
                      <a:pt x="58" y="107"/>
                    </a:cubicBezTo>
                    <a:cubicBezTo>
                      <a:pt x="58" y="107"/>
                      <a:pt x="57" y="107"/>
                      <a:pt x="57" y="107"/>
                    </a:cubicBezTo>
                    <a:cubicBezTo>
                      <a:pt x="57" y="107"/>
                      <a:pt x="56" y="107"/>
                      <a:pt x="56" y="106"/>
                    </a:cubicBezTo>
                    <a:cubicBezTo>
                      <a:pt x="56" y="106"/>
                      <a:pt x="56" y="106"/>
                      <a:pt x="56" y="106"/>
                    </a:cubicBezTo>
                    <a:cubicBezTo>
                      <a:pt x="55" y="106"/>
                      <a:pt x="55" y="106"/>
                      <a:pt x="55" y="106"/>
                    </a:cubicBezTo>
                    <a:cubicBezTo>
                      <a:pt x="55" y="106"/>
                      <a:pt x="55" y="106"/>
                      <a:pt x="55" y="106"/>
                    </a:cubicBezTo>
                    <a:cubicBezTo>
                      <a:pt x="54" y="106"/>
                      <a:pt x="54" y="106"/>
                      <a:pt x="54" y="106"/>
                    </a:cubicBezTo>
                    <a:cubicBezTo>
                      <a:pt x="54" y="106"/>
                      <a:pt x="54" y="105"/>
                      <a:pt x="54" y="105"/>
                    </a:cubicBezTo>
                    <a:cubicBezTo>
                      <a:pt x="54" y="105"/>
                      <a:pt x="54" y="105"/>
                      <a:pt x="54" y="105"/>
                    </a:cubicBezTo>
                    <a:cubicBezTo>
                      <a:pt x="53" y="105"/>
                      <a:pt x="53" y="104"/>
                      <a:pt x="53" y="103"/>
                    </a:cubicBezTo>
                    <a:cubicBezTo>
                      <a:pt x="53" y="103"/>
                      <a:pt x="53" y="103"/>
                      <a:pt x="53" y="103"/>
                    </a:cubicBezTo>
                    <a:cubicBezTo>
                      <a:pt x="53" y="103"/>
                      <a:pt x="53" y="102"/>
                      <a:pt x="53" y="102"/>
                    </a:cubicBezTo>
                    <a:cubicBezTo>
                      <a:pt x="53" y="102"/>
                      <a:pt x="53" y="102"/>
                      <a:pt x="53" y="102"/>
                    </a:cubicBezTo>
                    <a:cubicBezTo>
                      <a:pt x="53" y="102"/>
                      <a:pt x="53" y="102"/>
                      <a:pt x="53" y="102"/>
                    </a:cubicBezTo>
                    <a:cubicBezTo>
                      <a:pt x="53" y="102"/>
                      <a:pt x="53" y="102"/>
                      <a:pt x="53" y="102"/>
                    </a:cubicBezTo>
                    <a:cubicBezTo>
                      <a:pt x="53" y="102"/>
                      <a:pt x="53" y="102"/>
                      <a:pt x="52" y="102"/>
                    </a:cubicBezTo>
                    <a:cubicBezTo>
                      <a:pt x="52" y="102"/>
                      <a:pt x="52" y="101"/>
                      <a:pt x="52" y="101"/>
                    </a:cubicBezTo>
                    <a:cubicBezTo>
                      <a:pt x="52" y="100"/>
                      <a:pt x="52" y="100"/>
                      <a:pt x="53" y="99"/>
                    </a:cubicBezTo>
                    <a:cubicBezTo>
                      <a:pt x="53" y="99"/>
                      <a:pt x="53" y="99"/>
                      <a:pt x="53" y="99"/>
                    </a:cubicBezTo>
                    <a:cubicBezTo>
                      <a:pt x="53" y="99"/>
                      <a:pt x="53" y="99"/>
                      <a:pt x="53" y="99"/>
                    </a:cubicBezTo>
                    <a:cubicBezTo>
                      <a:pt x="54" y="98"/>
                      <a:pt x="54" y="98"/>
                      <a:pt x="54" y="97"/>
                    </a:cubicBezTo>
                    <a:cubicBezTo>
                      <a:pt x="54" y="97"/>
                      <a:pt x="54" y="97"/>
                      <a:pt x="54" y="97"/>
                    </a:cubicBezTo>
                    <a:cubicBezTo>
                      <a:pt x="54" y="97"/>
                      <a:pt x="54" y="97"/>
                      <a:pt x="54" y="97"/>
                    </a:cubicBezTo>
                    <a:cubicBezTo>
                      <a:pt x="54" y="97"/>
                      <a:pt x="54" y="97"/>
                      <a:pt x="54" y="97"/>
                    </a:cubicBezTo>
                    <a:cubicBezTo>
                      <a:pt x="53" y="97"/>
                      <a:pt x="53" y="96"/>
                      <a:pt x="53" y="96"/>
                    </a:cubicBezTo>
                    <a:cubicBezTo>
                      <a:pt x="52" y="95"/>
                      <a:pt x="52" y="95"/>
                      <a:pt x="52" y="95"/>
                    </a:cubicBezTo>
                    <a:cubicBezTo>
                      <a:pt x="51" y="95"/>
                      <a:pt x="51" y="95"/>
                      <a:pt x="51" y="95"/>
                    </a:cubicBezTo>
                    <a:cubicBezTo>
                      <a:pt x="51" y="95"/>
                      <a:pt x="51" y="95"/>
                      <a:pt x="51" y="95"/>
                    </a:cubicBezTo>
                    <a:cubicBezTo>
                      <a:pt x="50" y="95"/>
                      <a:pt x="50" y="95"/>
                      <a:pt x="50" y="94"/>
                    </a:cubicBezTo>
                    <a:cubicBezTo>
                      <a:pt x="50" y="94"/>
                      <a:pt x="50" y="94"/>
                      <a:pt x="49" y="94"/>
                    </a:cubicBezTo>
                    <a:cubicBezTo>
                      <a:pt x="49" y="94"/>
                      <a:pt x="49" y="94"/>
                      <a:pt x="49" y="94"/>
                    </a:cubicBezTo>
                    <a:cubicBezTo>
                      <a:pt x="49" y="94"/>
                      <a:pt x="49" y="94"/>
                      <a:pt x="49" y="94"/>
                    </a:cubicBezTo>
                    <a:cubicBezTo>
                      <a:pt x="49" y="94"/>
                      <a:pt x="48" y="94"/>
                      <a:pt x="48" y="94"/>
                    </a:cubicBezTo>
                    <a:cubicBezTo>
                      <a:pt x="48" y="94"/>
                      <a:pt x="48" y="94"/>
                      <a:pt x="48" y="95"/>
                    </a:cubicBezTo>
                    <a:cubicBezTo>
                      <a:pt x="48" y="95"/>
                      <a:pt x="48" y="95"/>
                      <a:pt x="48" y="95"/>
                    </a:cubicBezTo>
                    <a:cubicBezTo>
                      <a:pt x="48" y="95"/>
                      <a:pt x="48" y="95"/>
                      <a:pt x="48" y="95"/>
                    </a:cubicBezTo>
                    <a:cubicBezTo>
                      <a:pt x="48" y="96"/>
                      <a:pt x="48" y="96"/>
                      <a:pt x="47" y="96"/>
                    </a:cubicBezTo>
                    <a:cubicBezTo>
                      <a:pt x="47" y="96"/>
                      <a:pt x="47" y="96"/>
                      <a:pt x="47" y="96"/>
                    </a:cubicBezTo>
                    <a:cubicBezTo>
                      <a:pt x="47" y="96"/>
                      <a:pt x="48" y="96"/>
                      <a:pt x="48" y="97"/>
                    </a:cubicBezTo>
                    <a:cubicBezTo>
                      <a:pt x="48" y="97"/>
                      <a:pt x="48" y="97"/>
                      <a:pt x="48" y="97"/>
                    </a:cubicBezTo>
                    <a:cubicBezTo>
                      <a:pt x="48" y="97"/>
                      <a:pt x="48" y="97"/>
                      <a:pt x="48" y="97"/>
                    </a:cubicBezTo>
                    <a:cubicBezTo>
                      <a:pt x="48" y="97"/>
                      <a:pt x="48" y="97"/>
                      <a:pt x="48" y="97"/>
                    </a:cubicBezTo>
                    <a:cubicBezTo>
                      <a:pt x="48" y="98"/>
                      <a:pt x="48" y="98"/>
                      <a:pt x="48" y="97"/>
                    </a:cubicBezTo>
                    <a:cubicBezTo>
                      <a:pt x="48" y="97"/>
                      <a:pt x="47" y="97"/>
                      <a:pt x="47" y="97"/>
                    </a:cubicBezTo>
                    <a:cubicBezTo>
                      <a:pt x="47" y="97"/>
                      <a:pt x="47" y="97"/>
                      <a:pt x="47" y="97"/>
                    </a:cubicBezTo>
                    <a:cubicBezTo>
                      <a:pt x="47" y="97"/>
                      <a:pt x="47" y="96"/>
                      <a:pt x="47" y="96"/>
                    </a:cubicBezTo>
                    <a:cubicBezTo>
                      <a:pt x="47" y="96"/>
                      <a:pt x="46" y="96"/>
                      <a:pt x="46" y="97"/>
                    </a:cubicBezTo>
                    <a:cubicBezTo>
                      <a:pt x="46" y="97"/>
                      <a:pt x="46" y="97"/>
                      <a:pt x="46" y="97"/>
                    </a:cubicBezTo>
                    <a:cubicBezTo>
                      <a:pt x="46" y="97"/>
                      <a:pt x="46" y="97"/>
                      <a:pt x="46" y="96"/>
                    </a:cubicBezTo>
                    <a:cubicBezTo>
                      <a:pt x="46" y="96"/>
                      <a:pt x="46" y="96"/>
                      <a:pt x="46" y="96"/>
                    </a:cubicBezTo>
                    <a:cubicBezTo>
                      <a:pt x="46" y="96"/>
                      <a:pt x="46" y="96"/>
                      <a:pt x="46" y="96"/>
                    </a:cubicBezTo>
                    <a:cubicBezTo>
                      <a:pt x="46" y="96"/>
                      <a:pt x="46" y="96"/>
                      <a:pt x="46" y="96"/>
                    </a:cubicBezTo>
                    <a:cubicBezTo>
                      <a:pt x="46" y="96"/>
                      <a:pt x="46" y="95"/>
                      <a:pt x="46" y="95"/>
                    </a:cubicBezTo>
                    <a:cubicBezTo>
                      <a:pt x="46" y="95"/>
                      <a:pt x="46" y="95"/>
                      <a:pt x="46" y="95"/>
                    </a:cubicBezTo>
                    <a:cubicBezTo>
                      <a:pt x="46" y="95"/>
                      <a:pt x="46" y="95"/>
                      <a:pt x="46" y="95"/>
                    </a:cubicBezTo>
                    <a:cubicBezTo>
                      <a:pt x="46" y="95"/>
                      <a:pt x="45" y="95"/>
                      <a:pt x="45" y="95"/>
                    </a:cubicBezTo>
                    <a:cubicBezTo>
                      <a:pt x="45" y="95"/>
                      <a:pt x="45" y="96"/>
                      <a:pt x="45" y="96"/>
                    </a:cubicBezTo>
                    <a:cubicBezTo>
                      <a:pt x="45" y="96"/>
                      <a:pt x="45" y="96"/>
                      <a:pt x="45" y="96"/>
                    </a:cubicBezTo>
                    <a:cubicBezTo>
                      <a:pt x="45" y="96"/>
                      <a:pt x="45" y="96"/>
                      <a:pt x="45" y="96"/>
                    </a:cubicBezTo>
                    <a:cubicBezTo>
                      <a:pt x="45" y="96"/>
                      <a:pt x="45" y="96"/>
                      <a:pt x="45" y="97"/>
                    </a:cubicBezTo>
                    <a:cubicBezTo>
                      <a:pt x="45" y="97"/>
                      <a:pt x="45" y="97"/>
                      <a:pt x="45" y="97"/>
                    </a:cubicBezTo>
                    <a:cubicBezTo>
                      <a:pt x="45" y="97"/>
                      <a:pt x="44" y="97"/>
                      <a:pt x="44" y="97"/>
                    </a:cubicBezTo>
                    <a:cubicBezTo>
                      <a:pt x="44" y="97"/>
                      <a:pt x="44" y="97"/>
                      <a:pt x="44" y="97"/>
                    </a:cubicBezTo>
                    <a:cubicBezTo>
                      <a:pt x="44" y="97"/>
                      <a:pt x="44" y="97"/>
                      <a:pt x="44" y="97"/>
                    </a:cubicBezTo>
                    <a:cubicBezTo>
                      <a:pt x="44" y="97"/>
                      <a:pt x="44" y="97"/>
                      <a:pt x="44" y="97"/>
                    </a:cubicBezTo>
                    <a:cubicBezTo>
                      <a:pt x="44" y="97"/>
                      <a:pt x="44" y="98"/>
                      <a:pt x="44" y="98"/>
                    </a:cubicBezTo>
                    <a:cubicBezTo>
                      <a:pt x="44" y="98"/>
                      <a:pt x="44" y="98"/>
                      <a:pt x="44" y="98"/>
                    </a:cubicBezTo>
                    <a:cubicBezTo>
                      <a:pt x="44" y="97"/>
                      <a:pt x="44" y="97"/>
                      <a:pt x="44" y="97"/>
                    </a:cubicBezTo>
                    <a:cubicBezTo>
                      <a:pt x="44" y="97"/>
                      <a:pt x="44" y="97"/>
                      <a:pt x="44" y="98"/>
                    </a:cubicBezTo>
                    <a:cubicBezTo>
                      <a:pt x="45" y="98"/>
                      <a:pt x="44" y="98"/>
                      <a:pt x="44" y="98"/>
                    </a:cubicBezTo>
                    <a:cubicBezTo>
                      <a:pt x="44" y="98"/>
                      <a:pt x="44" y="98"/>
                      <a:pt x="44" y="98"/>
                    </a:cubicBezTo>
                    <a:cubicBezTo>
                      <a:pt x="44" y="98"/>
                      <a:pt x="44" y="98"/>
                      <a:pt x="44" y="98"/>
                    </a:cubicBezTo>
                    <a:cubicBezTo>
                      <a:pt x="44" y="98"/>
                      <a:pt x="44" y="98"/>
                      <a:pt x="43" y="98"/>
                    </a:cubicBezTo>
                    <a:cubicBezTo>
                      <a:pt x="43" y="98"/>
                      <a:pt x="43" y="98"/>
                      <a:pt x="43" y="98"/>
                    </a:cubicBezTo>
                    <a:cubicBezTo>
                      <a:pt x="43" y="97"/>
                      <a:pt x="43" y="97"/>
                      <a:pt x="43" y="97"/>
                    </a:cubicBezTo>
                    <a:cubicBezTo>
                      <a:pt x="43" y="97"/>
                      <a:pt x="43" y="97"/>
                      <a:pt x="43" y="97"/>
                    </a:cubicBezTo>
                    <a:cubicBezTo>
                      <a:pt x="43" y="97"/>
                      <a:pt x="43" y="97"/>
                      <a:pt x="43" y="97"/>
                    </a:cubicBezTo>
                    <a:cubicBezTo>
                      <a:pt x="43" y="96"/>
                      <a:pt x="43" y="96"/>
                      <a:pt x="43" y="96"/>
                    </a:cubicBezTo>
                    <a:cubicBezTo>
                      <a:pt x="43" y="96"/>
                      <a:pt x="43" y="96"/>
                      <a:pt x="43" y="96"/>
                    </a:cubicBezTo>
                    <a:cubicBezTo>
                      <a:pt x="43" y="96"/>
                      <a:pt x="43" y="95"/>
                      <a:pt x="43" y="95"/>
                    </a:cubicBezTo>
                    <a:cubicBezTo>
                      <a:pt x="43" y="95"/>
                      <a:pt x="43" y="95"/>
                      <a:pt x="43" y="95"/>
                    </a:cubicBezTo>
                    <a:cubicBezTo>
                      <a:pt x="43" y="95"/>
                      <a:pt x="43" y="95"/>
                      <a:pt x="43" y="95"/>
                    </a:cubicBezTo>
                    <a:cubicBezTo>
                      <a:pt x="42" y="95"/>
                      <a:pt x="42" y="95"/>
                      <a:pt x="42" y="95"/>
                    </a:cubicBezTo>
                    <a:cubicBezTo>
                      <a:pt x="42" y="95"/>
                      <a:pt x="42" y="95"/>
                      <a:pt x="41" y="95"/>
                    </a:cubicBezTo>
                    <a:cubicBezTo>
                      <a:pt x="41" y="95"/>
                      <a:pt x="41" y="96"/>
                      <a:pt x="41" y="96"/>
                    </a:cubicBezTo>
                    <a:cubicBezTo>
                      <a:pt x="41" y="96"/>
                      <a:pt x="41" y="96"/>
                      <a:pt x="41" y="96"/>
                    </a:cubicBezTo>
                    <a:cubicBezTo>
                      <a:pt x="40" y="97"/>
                      <a:pt x="41" y="96"/>
                      <a:pt x="41" y="97"/>
                    </a:cubicBezTo>
                    <a:cubicBezTo>
                      <a:pt x="41" y="97"/>
                      <a:pt x="41" y="97"/>
                      <a:pt x="40" y="97"/>
                    </a:cubicBezTo>
                    <a:cubicBezTo>
                      <a:pt x="40" y="97"/>
                      <a:pt x="40" y="97"/>
                      <a:pt x="40" y="98"/>
                    </a:cubicBezTo>
                    <a:cubicBezTo>
                      <a:pt x="40" y="98"/>
                      <a:pt x="40" y="98"/>
                      <a:pt x="40" y="98"/>
                    </a:cubicBezTo>
                    <a:cubicBezTo>
                      <a:pt x="40" y="98"/>
                      <a:pt x="40" y="98"/>
                      <a:pt x="40" y="98"/>
                    </a:cubicBezTo>
                    <a:cubicBezTo>
                      <a:pt x="40" y="98"/>
                      <a:pt x="40" y="98"/>
                      <a:pt x="40" y="98"/>
                    </a:cubicBezTo>
                    <a:cubicBezTo>
                      <a:pt x="39" y="98"/>
                      <a:pt x="40" y="99"/>
                      <a:pt x="39" y="99"/>
                    </a:cubicBezTo>
                    <a:cubicBezTo>
                      <a:pt x="39" y="99"/>
                      <a:pt x="39" y="99"/>
                      <a:pt x="39" y="99"/>
                    </a:cubicBezTo>
                    <a:cubicBezTo>
                      <a:pt x="39" y="99"/>
                      <a:pt x="39" y="100"/>
                      <a:pt x="39" y="100"/>
                    </a:cubicBezTo>
                    <a:cubicBezTo>
                      <a:pt x="39" y="100"/>
                      <a:pt x="39" y="100"/>
                      <a:pt x="39" y="100"/>
                    </a:cubicBezTo>
                    <a:cubicBezTo>
                      <a:pt x="39" y="100"/>
                      <a:pt x="39" y="100"/>
                      <a:pt x="39" y="100"/>
                    </a:cubicBezTo>
                    <a:cubicBezTo>
                      <a:pt x="39" y="101"/>
                      <a:pt x="39" y="101"/>
                      <a:pt x="39" y="101"/>
                    </a:cubicBezTo>
                    <a:cubicBezTo>
                      <a:pt x="39" y="101"/>
                      <a:pt x="39" y="101"/>
                      <a:pt x="39" y="102"/>
                    </a:cubicBezTo>
                    <a:cubicBezTo>
                      <a:pt x="39" y="102"/>
                      <a:pt x="38" y="102"/>
                      <a:pt x="38" y="102"/>
                    </a:cubicBezTo>
                    <a:cubicBezTo>
                      <a:pt x="38" y="102"/>
                      <a:pt x="38" y="102"/>
                      <a:pt x="38" y="101"/>
                    </a:cubicBezTo>
                    <a:cubicBezTo>
                      <a:pt x="38" y="101"/>
                      <a:pt x="38" y="101"/>
                      <a:pt x="37" y="101"/>
                    </a:cubicBezTo>
                    <a:cubicBezTo>
                      <a:pt x="37" y="101"/>
                      <a:pt x="37" y="101"/>
                      <a:pt x="37" y="101"/>
                    </a:cubicBezTo>
                    <a:cubicBezTo>
                      <a:pt x="37" y="101"/>
                      <a:pt x="37" y="101"/>
                      <a:pt x="37" y="101"/>
                    </a:cubicBezTo>
                    <a:cubicBezTo>
                      <a:pt x="37" y="101"/>
                      <a:pt x="37" y="100"/>
                      <a:pt x="37" y="100"/>
                    </a:cubicBezTo>
                    <a:cubicBezTo>
                      <a:pt x="37" y="100"/>
                      <a:pt x="37" y="100"/>
                      <a:pt x="37" y="100"/>
                    </a:cubicBezTo>
                    <a:cubicBezTo>
                      <a:pt x="37" y="100"/>
                      <a:pt x="37" y="100"/>
                      <a:pt x="37" y="100"/>
                    </a:cubicBezTo>
                    <a:cubicBezTo>
                      <a:pt x="37" y="99"/>
                      <a:pt x="37" y="99"/>
                      <a:pt x="38" y="99"/>
                    </a:cubicBezTo>
                    <a:cubicBezTo>
                      <a:pt x="38" y="99"/>
                      <a:pt x="38" y="99"/>
                      <a:pt x="38" y="99"/>
                    </a:cubicBezTo>
                    <a:cubicBezTo>
                      <a:pt x="37" y="98"/>
                      <a:pt x="38" y="98"/>
                      <a:pt x="38" y="97"/>
                    </a:cubicBezTo>
                    <a:cubicBezTo>
                      <a:pt x="38" y="97"/>
                      <a:pt x="38" y="97"/>
                      <a:pt x="38" y="97"/>
                    </a:cubicBezTo>
                    <a:cubicBezTo>
                      <a:pt x="38" y="97"/>
                      <a:pt x="38" y="97"/>
                      <a:pt x="38" y="97"/>
                    </a:cubicBezTo>
                    <a:cubicBezTo>
                      <a:pt x="38" y="97"/>
                      <a:pt x="38" y="97"/>
                      <a:pt x="38" y="96"/>
                    </a:cubicBezTo>
                    <a:cubicBezTo>
                      <a:pt x="38" y="96"/>
                      <a:pt x="38" y="96"/>
                      <a:pt x="38" y="96"/>
                    </a:cubicBezTo>
                    <a:cubicBezTo>
                      <a:pt x="38" y="96"/>
                      <a:pt x="38" y="96"/>
                      <a:pt x="38" y="96"/>
                    </a:cubicBezTo>
                    <a:cubicBezTo>
                      <a:pt x="38" y="96"/>
                      <a:pt x="38" y="96"/>
                      <a:pt x="38" y="96"/>
                    </a:cubicBezTo>
                    <a:cubicBezTo>
                      <a:pt x="38" y="96"/>
                      <a:pt x="38" y="96"/>
                      <a:pt x="38" y="96"/>
                    </a:cubicBezTo>
                    <a:cubicBezTo>
                      <a:pt x="38" y="95"/>
                      <a:pt x="38" y="95"/>
                      <a:pt x="38" y="95"/>
                    </a:cubicBezTo>
                    <a:cubicBezTo>
                      <a:pt x="39" y="94"/>
                      <a:pt x="39" y="94"/>
                      <a:pt x="39" y="94"/>
                    </a:cubicBezTo>
                    <a:cubicBezTo>
                      <a:pt x="39" y="93"/>
                      <a:pt x="39" y="93"/>
                      <a:pt x="40" y="93"/>
                    </a:cubicBezTo>
                    <a:cubicBezTo>
                      <a:pt x="40" y="93"/>
                      <a:pt x="40" y="93"/>
                      <a:pt x="40" y="93"/>
                    </a:cubicBezTo>
                    <a:cubicBezTo>
                      <a:pt x="41" y="93"/>
                      <a:pt x="41" y="93"/>
                      <a:pt x="41" y="93"/>
                    </a:cubicBezTo>
                    <a:cubicBezTo>
                      <a:pt x="41" y="93"/>
                      <a:pt x="41" y="93"/>
                      <a:pt x="41" y="93"/>
                    </a:cubicBezTo>
                    <a:cubicBezTo>
                      <a:pt x="41" y="93"/>
                      <a:pt x="41" y="93"/>
                      <a:pt x="42" y="92"/>
                    </a:cubicBezTo>
                    <a:cubicBezTo>
                      <a:pt x="42" y="92"/>
                      <a:pt x="42" y="92"/>
                      <a:pt x="42" y="92"/>
                    </a:cubicBezTo>
                    <a:cubicBezTo>
                      <a:pt x="42" y="92"/>
                      <a:pt x="42" y="92"/>
                      <a:pt x="42" y="92"/>
                    </a:cubicBezTo>
                    <a:cubicBezTo>
                      <a:pt x="42" y="92"/>
                      <a:pt x="43" y="92"/>
                      <a:pt x="43" y="92"/>
                    </a:cubicBezTo>
                    <a:cubicBezTo>
                      <a:pt x="43" y="92"/>
                      <a:pt x="43" y="92"/>
                      <a:pt x="43" y="92"/>
                    </a:cubicBezTo>
                    <a:cubicBezTo>
                      <a:pt x="44" y="92"/>
                      <a:pt x="44" y="92"/>
                      <a:pt x="44" y="91"/>
                    </a:cubicBezTo>
                    <a:cubicBezTo>
                      <a:pt x="44" y="91"/>
                      <a:pt x="44" y="91"/>
                      <a:pt x="44" y="91"/>
                    </a:cubicBezTo>
                    <a:cubicBezTo>
                      <a:pt x="44" y="91"/>
                      <a:pt x="44" y="91"/>
                      <a:pt x="44" y="91"/>
                    </a:cubicBezTo>
                    <a:cubicBezTo>
                      <a:pt x="44" y="91"/>
                      <a:pt x="44" y="91"/>
                      <a:pt x="44" y="91"/>
                    </a:cubicBezTo>
                    <a:cubicBezTo>
                      <a:pt x="44" y="91"/>
                      <a:pt x="44" y="91"/>
                      <a:pt x="44" y="91"/>
                    </a:cubicBezTo>
                    <a:cubicBezTo>
                      <a:pt x="44" y="90"/>
                      <a:pt x="44" y="90"/>
                      <a:pt x="44" y="90"/>
                    </a:cubicBezTo>
                    <a:cubicBezTo>
                      <a:pt x="44" y="90"/>
                      <a:pt x="44" y="90"/>
                      <a:pt x="44" y="90"/>
                    </a:cubicBezTo>
                    <a:cubicBezTo>
                      <a:pt x="44" y="89"/>
                      <a:pt x="45" y="89"/>
                      <a:pt x="46" y="89"/>
                    </a:cubicBezTo>
                    <a:cubicBezTo>
                      <a:pt x="46" y="89"/>
                      <a:pt x="46" y="89"/>
                      <a:pt x="46" y="89"/>
                    </a:cubicBezTo>
                    <a:cubicBezTo>
                      <a:pt x="46" y="89"/>
                      <a:pt x="46" y="89"/>
                      <a:pt x="46" y="89"/>
                    </a:cubicBezTo>
                    <a:cubicBezTo>
                      <a:pt x="47" y="89"/>
                      <a:pt x="46" y="89"/>
                      <a:pt x="47" y="88"/>
                    </a:cubicBezTo>
                    <a:cubicBezTo>
                      <a:pt x="47" y="88"/>
                      <a:pt x="47" y="88"/>
                      <a:pt x="47" y="88"/>
                    </a:cubicBezTo>
                    <a:cubicBezTo>
                      <a:pt x="47" y="88"/>
                      <a:pt x="47" y="88"/>
                      <a:pt x="47" y="88"/>
                    </a:cubicBezTo>
                    <a:cubicBezTo>
                      <a:pt x="47" y="88"/>
                      <a:pt x="47" y="88"/>
                      <a:pt x="47" y="88"/>
                    </a:cubicBezTo>
                    <a:cubicBezTo>
                      <a:pt x="47" y="87"/>
                      <a:pt x="47" y="88"/>
                      <a:pt x="47" y="88"/>
                    </a:cubicBezTo>
                    <a:cubicBezTo>
                      <a:pt x="48" y="88"/>
                      <a:pt x="48" y="88"/>
                      <a:pt x="48" y="88"/>
                    </a:cubicBezTo>
                    <a:cubicBezTo>
                      <a:pt x="48" y="88"/>
                      <a:pt x="48" y="88"/>
                      <a:pt x="49" y="88"/>
                    </a:cubicBezTo>
                    <a:cubicBezTo>
                      <a:pt x="49" y="88"/>
                      <a:pt x="49" y="88"/>
                      <a:pt x="49" y="88"/>
                    </a:cubicBezTo>
                    <a:cubicBezTo>
                      <a:pt x="49" y="88"/>
                      <a:pt x="49" y="88"/>
                      <a:pt x="49" y="88"/>
                    </a:cubicBezTo>
                    <a:cubicBezTo>
                      <a:pt x="49" y="88"/>
                      <a:pt x="49" y="88"/>
                      <a:pt x="49" y="88"/>
                    </a:cubicBezTo>
                    <a:cubicBezTo>
                      <a:pt x="50" y="88"/>
                      <a:pt x="50" y="89"/>
                      <a:pt x="50" y="89"/>
                    </a:cubicBezTo>
                    <a:cubicBezTo>
                      <a:pt x="50" y="89"/>
                      <a:pt x="50" y="89"/>
                      <a:pt x="50" y="89"/>
                    </a:cubicBezTo>
                    <a:cubicBezTo>
                      <a:pt x="50" y="89"/>
                      <a:pt x="51" y="89"/>
                      <a:pt x="51" y="90"/>
                    </a:cubicBezTo>
                    <a:cubicBezTo>
                      <a:pt x="51" y="90"/>
                      <a:pt x="51" y="90"/>
                      <a:pt x="51" y="90"/>
                    </a:cubicBezTo>
                    <a:cubicBezTo>
                      <a:pt x="51" y="90"/>
                      <a:pt x="51" y="90"/>
                      <a:pt x="51" y="91"/>
                    </a:cubicBezTo>
                    <a:cubicBezTo>
                      <a:pt x="51" y="91"/>
                      <a:pt x="51" y="91"/>
                      <a:pt x="51" y="92"/>
                    </a:cubicBezTo>
                    <a:cubicBezTo>
                      <a:pt x="50" y="92"/>
                      <a:pt x="50" y="92"/>
                      <a:pt x="50" y="92"/>
                    </a:cubicBezTo>
                    <a:cubicBezTo>
                      <a:pt x="50" y="92"/>
                      <a:pt x="50" y="92"/>
                      <a:pt x="50" y="92"/>
                    </a:cubicBezTo>
                    <a:cubicBezTo>
                      <a:pt x="50" y="92"/>
                      <a:pt x="50" y="92"/>
                      <a:pt x="50" y="92"/>
                    </a:cubicBezTo>
                    <a:cubicBezTo>
                      <a:pt x="50" y="93"/>
                      <a:pt x="50" y="93"/>
                      <a:pt x="50" y="93"/>
                    </a:cubicBezTo>
                    <a:cubicBezTo>
                      <a:pt x="50" y="93"/>
                      <a:pt x="49" y="93"/>
                      <a:pt x="49" y="93"/>
                    </a:cubicBezTo>
                    <a:cubicBezTo>
                      <a:pt x="49" y="93"/>
                      <a:pt x="49" y="93"/>
                      <a:pt x="49" y="93"/>
                    </a:cubicBezTo>
                    <a:cubicBezTo>
                      <a:pt x="49" y="93"/>
                      <a:pt x="49" y="93"/>
                      <a:pt x="49" y="93"/>
                    </a:cubicBezTo>
                    <a:cubicBezTo>
                      <a:pt x="49" y="93"/>
                      <a:pt x="49" y="93"/>
                      <a:pt x="50" y="93"/>
                    </a:cubicBezTo>
                    <a:cubicBezTo>
                      <a:pt x="50" y="93"/>
                      <a:pt x="50" y="93"/>
                      <a:pt x="50" y="93"/>
                    </a:cubicBezTo>
                    <a:cubicBezTo>
                      <a:pt x="50" y="93"/>
                      <a:pt x="50" y="93"/>
                      <a:pt x="50" y="93"/>
                    </a:cubicBezTo>
                    <a:cubicBezTo>
                      <a:pt x="50" y="93"/>
                      <a:pt x="50" y="93"/>
                      <a:pt x="50" y="93"/>
                    </a:cubicBezTo>
                    <a:cubicBezTo>
                      <a:pt x="50" y="93"/>
                      <a:pt x="50" y="93"/>
                      <a:pt x="50" y="93"/>
                    </a:cubicBezTo>
                    <a:cubicBezTo>
                      <a:pt x="50" y="93"/>
                      <a:pt x="50" y="93"/>
                      <a:pt x="50" y="93"/>
                    </a:cubicBezTo>
                    <a:cubicBezTo>
                      <a:pt x="50" y="92"/>
                      <a:pt x="51" y="92"/>
                      <a:pt x="51" y="92"/>
                    </a:cubicBezTo>
                    <a:cubicBezTo>
                      <a:pt x="51" y="92"/>
                      <a:pt x="51" y="92"/>
                      <a:pt x="51" y="92"/>
                    </a:cubicBezTo>
                    <a:cubicBezTo>
                      <a:pt x="51" y="92"/>
                      <a:pt x="51" y="92"/>
                      <a:pt x="51" y="92"/>
                    </a:cubicBezTo>
                    <a:cubicBezTo>
                      <a:pt x="51" y="92"/>
                      <a:pt x="51" y="92"/>
                      <a:pt x="51" y="92"/>
                    </a:cubicBezTo>
                    <a:cubicBezTo>
                      <a:pt x="51" y="92"/>
                      <a:pt x="51" y="92"/>
                      <a:pt x="52" y="92"/>
                    </a:cubicBezTo>
                    <a:cubicBezTo>
                      <a:pt x="52" y="92"/>
                      <a:pt x="52" y="92"/>
                      <a:pt x="52" y="91"/>
                    </a:cubicBezTo>
                    <a:cubicBezTo>
                      <a:pt x="52" y="91"/>
                      <a:pt x="52" y="91"/>
                      <a:pt x="52" y="91"/>
                    </a:cubicBezTo>
                    <a:cubicBezTo>
                      <a:pt x="52" y="91"/>
                      <a:pt x="52" y="91"/>
                      <a:pt x="53" y="91"/>
                    </a:cubicBezTo>
                    <a:cubicBezTo>
                      <a:pt x="53" y="91"/>
                      <a:pt x="53" y="91"/>
                      <a:pt x="53" y="91"/>
                    </a:cubicBezTo>
                    <a:cubicBezTo>
                      <a:pt x="53" y="91"/>
                      <a:pt x="53" y="91"/>
                      <a:pt x="53" y="91"/>
                    </a:cubicBezTo>
                    <a:cubicBezTo>
                      <a:pt x="53" y="91"/>
                      <a:pt x="54" y="91"/>
                      <a:pt x="54" y="90"/>
                    </a:cubicBezTo>
                    <a:cubicBezTo>
                      <a:pt x="54" y="90"/>
                      <a:pt x="53" y="90"/>
                      <a:pt x="53" y="90"/>
                    </a:cubicBezTo>
                    <a:cubicBezTo>
                      <a:pt x="53" y="90"/>
                      <a:pt x="53" y="90"/>
                      <a:pt x="54" y="90"/>
                    </a:cubicBezTo>
                    <a:cubicBezTo>
                      <a:pt x="54" y="90"/>
                      <a:pt x="54" y="89"/>
                      <a:pt x="54" y="89"/>
                    </a:cubicBezTo>
                    <a:cubicBezTo>
                      <a:pt x="54" y="89"/>
                      <a:pt x="54" y="89"/>
                      <a:pt x="54" y="89"/>
                    </a:cubicBezTo>
                    <a:cubicBezTo>
                      <a:pt x="53" y="89"/>
                      <a:pt x="53" y="88"/>
                      <a:pt x="54" y="88"/>
                    </a:cubicBezTo>
                    <a:cubicBezTo>
                      <a:pt x="54" y="88"/>
                      <a:pt x="54" y="88"/>
                      <a:pt x="54" y="88"/>
                    </a:cubicBezTo>
                    <a:cubicBezTo>
                      <a:pt x="54" y="88"/>
                      <a:pt x="54" y="88"/>
                      <a:pt x="54" y="88"/>
                    </a:cubicBezTo>
                    <a:cubicBezTo>
                      <a:pt x="54" y="88"/>
                      <a:pt x="54" y="88"/>
                      <a:pt x="54" y="88"/>
                    </a:cubicBezTo>
                    <a:cubicBezTo>
                      <a:pt x="55" y="87"/>
                      <a:pt x="55" y="88"/>
                      <a:pt x="55" y="88"/>
                    </a:cubicBezTo>
                    <a:cubicBezTo>
                      <a:pt x="55" y="88"/>
                      <a:pt x="55" y="88"/>
                      <a:pt x="55" y="88"/>
                    </a:cubicBezTo>
                    <a:cubicBezTo>
                      <a:pt x="55" y="88"/>
                      <a:pt x="55" y="88"/>
                      <a:pt x="56" y="88"/>
                    </a:cubicBezTo>
                    <a:cubicBezTo>
                      <a:pt x="56" y="88"/>
                      <a:pt x="56" y="88"/>
                      <a:pt x="56" y="88"/>
                    </a:cubicBezTo>
                    <a:cubicBezTo>
                      <a:pt x="56" y="88"/>
                      <a:pt x="56" y="88"/>
                      <a:pt x="56" y="89"/>
                    </a:cubicBezTo>
                    <a:cubicBezTo>
                      <a:pt x="57" y="89"/>
                      <a:pt x="57" y="89"/>
                      <a:pt x="57" y="89"/>
                    </a:cubicBezTo>
                    <a:cubicBezTo>
                      <a:pt x="57" y="88"/>
                      <a:pt x="57" y="88"/>
                      <a:pt x="57" y="88"/>
                    </a:cubicBezTo>
                    <a:cubicBezTo>
                      <a:pt x="57" y="88"/>
                      <a:pt x="57" y="88"/>
                      <a:pt x="57" y="87"/>
                    </a:cubicBezTo>
                    <a:cubicBezTo>
                      <a:pt x="57" y="87"/>
                      <a:pt x="57" y="87"/>
                      <a:pt x="57" y="87"/>
                    </a:cubicBezTo>
                    <a:cubicBezTo>
                      <a:pt x="57" y="86"/>
                      <a:pt x="57" y="86"/>
                      <a:pt x="57" y="86"/>
                    </a:cubicBezTo>
                    <a:cubicBezTo>
                      <a:pt x="57" y="86"/>
                      <a:pt x="57" y="86"/>
                      <a:pt x="57" y="86"/>
                    </a:cubicBezTo>
                    <a:cubicBezTo>
                      <a:pt x="57" y="85"/>
                      <a:pt x="57" y="85"/>
                      <a:pt x="57" y="85"/>
                    </a:cubicBezTo>
                    <a:cubicBezTo>
                      <a:pt x="57" y="85"/>
                      <a:pt x="57" y="85"/>
                      <a:pt x="57" y="85"/>
                    </a:cubicBezTo>
                    <a:cubicBezTo>
                      <a:pt x="58" y="85"/>
                      <a:pt x="58" y="85"/>
                      <a:pt x="58" y="85"/>
                    </a:cubicBezTo>
                    <a:cubicBezTo>
                      <a:pt x="58" y="85"/>
                      <a:pt x="59" y="85"/>
                      <a:pt x="59" y="86"/>
                    </a:cubicBezTo>
                    <a:cubicBezTo>
                      <a:pt x="59" y="86"/>
                      <a:pt x="60" y="86"/>
                      <a:pt x="60" y="86"/>
                    </a:cubicBezTo>
                    <a:cubicBezTo>
                      <a:pt x="60" y="86"/>
                      <a:pt x="60" y="85"/>
                      <a:pt x="60" y="85"/>
                    </a:cubicBezTo>
                    <a:cubicBezTo>
                      <a:pt x="60" y="85"/>
                      <a:pt x="60" y="85"/>
                      <a:pt x="60" y="84"/>
                    </a:cubicBezTo>
                    <a:cubicBezTo>
                      <a:pt x="60" y="84"/>
                      <a:pt x="60" y="84"/>
                      <a:pt x="60" y="84"/>
                    </a:cubicBezTo>
                    <a:cubicBezTo>
                      <a:pt x="60" y="84"/>
                      <a:pt x="60" y="84"/>
                      <a:pt x="60" y="84"/>
                    </a:cubicBezTo>
                    <a:cubicBezTo>
                      <a:pt x="60" y="84"/>
                      <a:pt x="61" y="84"/>
                      <a:pt x="61" y="85"/>
                    </a:cubicBezTo>
                    <a:cubicBezTo>
                      <a:pt x="61" y="85"/>
                      <a:pt x="62" y="85"/>
                      <a:pt x="62" y="85"/>
                    </a:cubicBezTo>
                    <a:cubicBezTo>
                      <a:pt x="62" y="84"/>
                      <a:pt x="63" y="84"/>
                      <a:pt x="63" y="84"/>
                    </a:cubicBezTo>
                    <a:cubicBezTo>
                      <a:pt x="63" y="84"/>
                      <a:pt x="63" y="84"/>
                      <a:pt x="63" y="83"/>
                    </a:cubicBezTo>
                    <a:cubicBezTo>
                      <a:pt x="62" y="83"/>
                      <a:pt x="62" y="82"/>
                      <a:pt x="62" y="82"/>
                    </a:cubicBezTo>
                    <a:cubicBezTo>
                      <a:pt x="62" y="82"/>
                      <a:pt x="62" y="82"/>
                      <a:pt x="62" y="82"/>
                    </a:cubicBezTo>
                    <a:cubicBezTo>
                      <a:pt x="62" y="81"/>
                      <a:pt x="62" y="80"/>
                      <a:pt x="61" y="80"/>
                    </a:cubicBezTo>
                    <a:cubicBezTo>
                      <a:pt x="61" y="80"/>
                      <a:pt x="61" y="79"/>
                      <a:pt x="61" y="79"/>
                    </a:cubicBezTo>
                    <a:cubicBezTo>
                      <a:pt x="61" y="79"/>
                      <a:pt x="61" y="79"/>
                      <a:pt x="62" y="79"/>
                    </a:cubicBezTo>
                    <a:cubicBezTo>
                      <a:pt x="62" y="79"/>
                      <a:pt x="62" y="78"/>
                      <a:pt x="62" y="78"/>
                    </a:cubicBezTo>
                    <a:cubicBezTo>
                      <a:pt x="62" y="78"/>
                      <a:pt x="62" y="78"/>
                      <a:pt x="62" y="78"/>
                    </a:cubicBezTo>
                    <a:cubicBezTo>
                      <a:pt x="62" y="78"/>
                      <a:pt x="62" y="78"/>
                      <a:pt x="62" y="78"/>
                    </a:cubicBezTo>
                    <a:cubicBezTo>
                      <a:pt x="62" y="78"/>
                      <a:pt x="62" y="78"/>
                      <a:pt x="62" y="79"/>
                    </a:cubicBezTo>
                    <a:cubicBezTo>
                      <a:pt x="62" y="79"/>
                      <a:pt x="62" y="79"/>
                      <a:pt x="62" y="79"/>
                    </a:cubicBezTo>
                    <a:cubicBezTo>
                      <a:pt x="62" y="79"/>
                      <a:pt x="62" y="79"/>
                      <a:pt x="63" y="79"/>
                    </a:cubicBezTo>
                    <a:cubicBezTo>
                      <a:pt x="63" y="79"/>
                      <a:pt x="63" y="79"/>
                      <a:pt x="63" y="79"/>
                    </a:cubicBezTo>
                    <a:cubicBezTo>
                      <a:pt x="63" y="79"/>
                      <a:pt x="63" y="79"/>
                      <a:pt x="63" y="79"/>
                    </a:cubicBezTo>
                    <a:cubicBezTo>
                      <a:pt x="63" y="79"/>
                      <a:pt x="63" y="79"/>
                      <a:pt x="63" y="79"/>
                    </a:cubicBezTo>
                    <a:cubicBezTo>
                      <a:pt x="63" y="79"/>
                      <a:pt x="63" y="79"/>
                      <a:pt x="63" y="79"/>
                    </a:cubicBezTo>
                    <a:cubicBezTo>
                      <a:pt x="63" y="80"/>
                      <a:pt x="63" y="80"/>
                      <a:pt x="63" y="80"/>
                    </a:cubicBezTo>
                    <a:cubicBezTo>
                      <a:pt x="63" y="80"/>
                      <a:pt x="64" y="80"/>
                      <a:pt x="64" y="80"/>
                    </a:cubicBezTo>
                    <a:cubicBezTo>
                      <a:pt x="64" y="80"/>
                      <a:pt x="64" y="80"/>
                      <a:pt x="65" y="80"/>
                    </a:cubicBezTo>
                    <a:cubicBezTo>
                      <a:pt x="65" y="80"/>
                      <a:pt x="65" y="80"/>
                      <a:pt x="65" y="81"/>
                    </a:cubicBezTo>
                    <a:cubicBezTo>
                      <a:pt x="65" y="81"/>
                      <a:pt x="65" y="81"/>
                      <a:pt x="65" y="81"/>
                    </a:cubicBezTo>
                    <a:cubicBezTo>
                      <a:pt x="65" y="81"/>
                      <a:pt x="66" y="81"/>
                      <a:pt x="66" y="82"/>
                    </a:cubicBezTo>
                    <a:cubicBezTo>
                      <a:pt x="66" y="82"/>
                      <a:pt x="66" y="82"/>
                      <a:pt x="66" y="82"/>
                    </a:cubicBezTo>
                    <a:cubicBezTo>
                      <a:pt x="67" y="82"/>
                      <a:pt x="67" y="82"/>
                      <a:pt x="67" y="82"/>
                    </a:cubicBezTo>
                    <a:cubicBezTo>
                      <a:pt x="67" y="82"/>
                      <a:pt x="67" y="82"/>
                      <a:pt x="67" y="82"/>
                    </a:cubicBezTo>
                    <a:cubicBezTo>
                      <a:pt x="67" y="82"/>
                      <a:pt x="67" y="82"/>
                      <a:pt x="67" y="82"/>
                    </a:cubicBezTo>
                    <a:cubicBezTo>
                      <a:pt x="67" y="82"/>
                      <a:pt x="67" y="83"/>
                      <a:pt x="67" y="83"/>
                    </a:cubicBezTo>
                    <a:cubicBezTo>
                      <a:pt x="67" y="83"/>
                      <a:pt x="67" y="83"/>
                      <a:pt x="67" y="83"/>
                    </a:cubicBezTo>
                    <a:cubicBezTo>
                      <a:pt x="68" y="83"/>
                      <a:pt x="68" y="84"/>
                      <a:pt x="68" y="84"/>
                    </a:cubicBezTo>
                    <a:cubicBezTo>
                      <a:pt x="68" y="84"/>
                      <a:pt x="68" y="84"/>
                      <a:pt x="68" y="84"/>
                    </a:cubicBezTo>
                    <a:cubicBezTo>
                      <a:pt x="68" y="84"/>
                      <a:pt x="68" y="84"/>
                      <a:pt x="68" y="84"/>
                    </a:cubicBezTo>
                    <a:cubicBezTo>
                      <a:pt x="68" y="84"/>
                      <a:pt x="69" y="85"/>
                      <a:pt x="68" y="85"/>
                    </a:cubicBezTo>
                    <a:cubicBezTo>
                      <a:pt x="68" y="85"/>
                      <a:pt x="68" y="85"/>
                      <a:pt x="68" y="85"/>
                    </a:cubicBezTo>
                    <a:cubicBezTo>
                      <a:pt x="69" y="85"/>
                      <a:pt x="69" y="85"/>
                      <a:pt x="68" y="85"/>
                    </a:cubicBezTo>
                    <a:cubicBezTo>
                      <a:pt x="68" y="86"/>
                      <a:pt x="68" y="86"/>
                      <a:pt x="67" y="87"/>
                    </a:cubicBezTo>
                    <a:cubicBezTo>
                      <a:pt x="67" y="87"/>
                      <a:pt x="67" y="87"/>
                      <a:pt x="67" y="87"/>
                    </a:cubicBezTo>
                    <a:cubicBezTo>
                      <a:pt x="67" y="87"/>
                      <a:pt x="67" y="87"/>
                      <a:pt x="67" y="88"/>
                    </a:cubicBezTo>
                    <a:cubicBezTo>
                      <a:pt x="68" y="87"/>
                      <a:pt x="68" y="87"/>
                      <a:pt x="69" y="87"/>
                    </a:cubicBezTo>
                    <a:cubicBezTo>
                      <a:pt x="69" y="87"/>
                      <a:pt x="69" y="87"/>
                      <a:pt x="69" y="88"/>
                    </a:cubicBezTo>
                    <a:cubicBezTo>
                      <a:pt x="69" y="88"/>
                      <a:pt x="69" y="88"/>
                      <a:pt x="69" y="88"/>
                    </a:cubicBezTo>
                    <a:cubicBezTo>
                      <a:pt x="69" y="88"/>
                      <a:pt x="69" y="88"/>
                      <a:pt x="69" y="88"/>
                    </a:cubicBezTo>
                    <a:cubicBezTo>
                      <a:pt x="69" y="88"/>
                      <a:pt x="69" y="88"/>
                      <a:pt x="69" y="88"/>
                    </a:cubicBezTo>
                    <a:cubicBezTo>
                      <a:pt x="69" y="89"/>
                      <a:pt x="69" y="89"/>
                      <a:pt x="69" y="89"/>
                    </a:cubicBezTo>
                    <a:cubicBezTo>
                      <a:pt x="69" y="89"/>
                      <a:pt x="69" y="89"/>
                      <a:pt x="69" y="89"/>
                    </a:cubicBezTo>
                    <a:cubicBezTo>
                      <a:pt x="69" y="90"/>
                      <a:pt x="69" y="90"/>
                      <a:pt x="69" y="90"/>
                    </a:cubicBezTo>
                    <a:cubicBezTo>
                      <a:pt x="69" y="90"/>
                      <a:pt x="69" y="90"/>
                      <a:pt x="69" y="90"/>
                    </a:cubicBezTo>
                    <a:cubicBezTo>
                      <a:pt x="69" y="90"/>
                      <a:pt x="69" y="89"/>
                      <a:pt x="70" y="90"/>
                    </a:cubicBezTo>
                    <a:cubicBezTo>
                      <a:pt x="70" y="90"/>
                      <a:pt x="70" y="91"/>
                      <a:pt x="70" y="91"/>
                    </a:cubicBezTo>
                    <a:cubicBezTo>
                      <a:pt x="70" y="91"/>
                      <a:pt x="70" y="91"/>
                      <a:pt x="69" y="91"/>
                    </a:cubicBezTo>
                    <a:cubicBezTo>
                      <a:pt x="70" y="92"/>
                      <a:pt x="70" y="92"/>
                      <a:pt x="69" y="92"/>
                    </a:cubicBezTo>
                    <a:cubicBezTo>
                      <a:pt x="69" y="92"/>
                      <a:pt x="69" y="92"/>
                      <a:pt x="69" y="92"/>
                    </a:cubicBezTo>
                    <a:cubicBezTo>
                      <a:pt x="69" y="92"/>
                      <a:pt x="69" y="92"/>
                      <a:pt x="70" y="93"/>
                    </a:cubicBezTo>
                    <a:cubicBezTo>
                      <a:pt x="70" y="93"/>
                      <a:pt x="70" y="93"/>
                      <a:pt x="70" y="93"/>
                    </a:cubicBezTo>
                    <a:cubicBezTo>
                      <a:pt x="70" y="93"/>
                      <a:pt x="70" y="93"/>
                      <a:pt x="70" y="93"/>
                    </a:cubicBezTo>
                    <a:cubicBezTo>
                      <a:pt x="70" y="93"/>
                      <a:pt x="71" y="93"/>
                      <a:pt x="71" y="93"/>
                    </a:cubicBezTo>
                    <a:cubicBezTo>
                      <a:pt x="71" y="93"/>
                      <a:pt x="71" y="94"/>
                      <a:pt x="71" y="94"/>
                    </a:cubicBezTo>
                    <a:cubicBezTo>
                      <a:pt x="71" y="94"/>
                      <a:pt x="71" y="94"/>
                      <a:pt x="71" y="95"/>
                    </a:cubicBezTo>
                    <a:cubicBezTo>
                      <a:pt x="71" y="95"/>
                      <a:pt x="71" y="95"/>
                      <a:pt x="71" y="95"/>
                    </a:cubicBezTo>
                    <a:cubicBezTo>
                      <a:pt x="71" y="95"/>
                      <a:pt x="71" y="95"/>
                      <a:pt x="71" y="95"/>
                    </a:cubicBezTo>
                    <a:cubicBezTo>
                      <a:pt x="71" y="95"/>
                      <a:pt x="71" y="96"/>
                      <a:pt x="71" y="96"/>
                    </a:cubicBezTo>
                    <a:cubicBezTo>
                      <a:pt x="71" y="96"/>
                      <a:pt x="71" y="96"/>
                      <a:pt x="71" y="96"/>
                    </a:cubicBezTo>
                    <a:cubicBezTo>
                      <a:pt x="71" y="96"/>
                      <a:pt x="71" y="96"/>
                      <a:pt x="71" y="96"/>
                    </a:cubicBezTo>
                    <a:cubicBezTo>
                      <a:pt x="71" y="96"/>
                      <a:pt x="71" y="96"/>
                      <a:pt x="71" y="97"/>
                    </a:cubicBezTo>
                    <a:close/>
                    <a:moveTo>
                      <a:pt x="61" y="85"/>
                    </a:moveTo>
                    <a:cubicBezTo>
                      <a:pt x="61" y="85"/>
                      <a:pt x="61" y="85"/>
                      <a:pt x="60" y="85"/>
                    </a:cubicBezTo>
                    <a:cubicBezTo>
                      <a:pt x="61" y="85"/>
                      <a:pt x="61" y="85"/>
                      <a:pt x="61" y="85"/>
                    </a:cubicBezTo>
                    <a:close/>
                    <a:moveTo>
                      <a:pt x="65" y="98"/>
                    </a:moveTo>
                    <a:cubicBezTo>
                      <a:pt x="65" y="98"/>
                      <a:pt x="65" y="98"/>
                      <a:pt x="65" y="98"/>
                    </a:cubicBezTo>
                    <a:cubicBezTo>
                      <a:pt x="65" y="98"/>
                      <a:pt x="65" y="98"/>
                      <a:pt x="65" y="98"/>
                    </a:cubicBezTo>
                    <a:cubicBezTo>
                      <a:pt x="65" y="98"/>
                      <a:pt x="65" y="98"/>
                      <a:pt x="65" y="98"/>
                    </a:cubicBezTo>
                    <a:cubicBezTo>
                      <a:pt x="65" y="98"/>
                      <a:pt x="65" y="98"/>
                      <a:pt x="65" y="98"/>
                    </a:cubicBezTo>
                    <a:cubicBezTo>
                      <a:pt x="65" y="98"/>
                      <a:pt x="65" y="98"/>
                      <a:pt x="65" y="98"/>
                    </a:cubicBezTo>
                    <a:cubicBezTo>
                      <a:pt x="65" y="98"/>
                      <a:pt x="65" y="98"/>
                      <a:pt x="65" y="98"/>
                    </a:cubicBezTo>
                    <a:cubicBezTo>
                      <a:pt x="65" y="98"/>
                      <a:pt x="65" y="98"/>
                      <a:pt x="65" y="98"/>
                    </a:cubicBezTo>
                    <a:cubicBezTo>
                      <a:pt x="65" y="98"/>
                      <a:pt x="65" y="98"/>
                      <a:pt x="65" y="98"/>
                    </a:cubicBezTo>
                    <a:cubicBezTo>
                      <a:pt x="65" y="98"/>
                      <a:pt x="65" y="98"/>
                      <a:pt x="65" y="98"/>
                    </a:cubicBezTo>
                    <a:cubicBezTo>
                      <a:pt x="65" y="99"/>
                      <a:pt x="65" y="99"/>
                      <a:pt x="65" y="99"/>
                    </a:cubicBezTo>
                    <a:cubicBezTo>
                      <a:pt x="65" y="99"/>
                      <a:pt x="65" y="99"/>
                      <a:pt x="65" y="99"/>
                    </a:cubicBezTo>
                    <a:cubicBezTo>
                      <a:pt x="65" y="100"/>
                      <a:pt x="65" y="100"/>
                      <a:pt x="65" y="100"/>
                    </a:cubicBezTo>
                    <a:cubicBezTo>
                      <a:pt x="66" y="100"/>
                      <a:pt x="66" y="100"/>
                      <a:pt x="66" y="99"/>
                    </a:cubicBezTo>
                    <a:cubicBezTo>
                      <a:pt x="66" y="99"/>
                      <a:pt x="65" y="99"/>
                      <a:pt x="65" y="98"/>
                    </a:cubicBezTo>
                    <a:cubicBezTo>
                      <a:pt x="65" y="98"/>
                      <a:pt x="65" y="98"/>
                      <a:pt x="65" y="98"/>
                    </a:cubicBezTo>
                    <a:cubicBezTo>
                      <a:pt x="65" y="98"/>
                      <a:pt x="65" y="98"/>
                      <a:pt x="65" y="98"/>
                    </a:cubicBezTo>
                    <a:cubicBezTo>
                      <a:pt x="66" y="98"/>
                      <a:pt x="66" y="98"/>
                      <a:pt x="65" y="98"/>
                    </a:cubicBezTo>
                    <a:close/>
                    <a:moveTo>
                      <a:pt x="65" y="100"/>
                    </a:moveTo>
                    <a:cubicBezTo>
                      <a:pt x="65" y="100"/>
                      <a:pt x="65" y="100"/>
                      <a:pt x="65" y="100"/>
                    </a:cubicBezTo>
                    <a:cubicBezTo>
                      <a:pt x="65" y="100"/>
                      <a:pt x="65" y="100"/>
                      <a:pt x="65" y="100"/>
                    </a:cubicBezTo>
                    <a:cubicBezTo>
                      <a:pt x="65" y="99"/>
                      <a:pt x="65" y="99"/>
                      <a:pt x="65" y="100"/>
                    </a:cubicBezTo>
                    <a:close/>
                    <a:moveTo>
                      <a:pt x="46" y="82"/>
                    </a:moveTo>
                    <a:cubicBezTo>
                      <a:pt x="47" y="82"/>
                      <a:pt x="47" y="82"/>
                      <a:pt x="47" y="81"/>
                    </a:cubicBezTo>
                    <a:cubicBezTo>
                      <a:pt x="47" y="80"/>
                      <a:pt x="47" y="80"/>
                      <a:pt x="48" y="79"/>
                    </a:cubicBezTo>
                    <a:cubicBezTo>
                      <a:pt x="48" y="79"/>
                      <a:pt x="48" y="78"/>
                      <a:pt x="48" y="78"/>
                    </a:cubicBezTo>
                    <a:cubicBezTo>
                      <a:pt x="48" y="78"/>
                      <a:pt x="48" y="77"/>
                      <a:pt x="48" y="77"/>
                    </a:cubicBezTo>
                    <a:cubicBezTo>
                      <a:pt x="49" y="77"/>
                      <a:pt x="49" y="77"/>
                      <a:pt x="49" y="77"/>
                    </a:cubicBezTo>
                    <a:cubicBezTo>
                      <a:pt x="49" y="77"/>
                      <a:pt x="49" y="76"/>
                      <a:pt x="49" y="76"/>
                    </a:cubicBezTo>
                    <a:cubicBezTo>
                      <a:pt x="50" y="76"/>
                      <a:pt x="50" y="76"/>
                      <a:pt x="50" y="76"/>
                    </a:cubicBezTo>
                    <a:cubicBezTo>
                      <a:pt x="50" y="76"/>
                      <a:pt x="50" y="76"/>
                      <a:pt x="50" y="76"/>
                    </a:cubicBezTo>
                    <a:cubicBezTo>
                      <a:pt x="50" y="76"/>
                      <a:pt x="50" y="76"/>
                      <a:pt x="51" y="76"/>
                    </a:cubicBezTo>
                    <a:cubicBezTo>
                      <a:pt x="51" y="76"/>
                      <a:pt x="51" y="76"/>
                      <a:pt x="51" y="76"/>
                    </a:cubicBezTo>
                    <a:cubicBezTo>
                      <a:pt x="51" y="75"/>
                      <a:pt x="51" y="75"/>
                      <a:pt x="51" y="75"/>
                    </a:cubicBezTo>
                    <a:cubicBezTo>
                      <a:pt x="51" y="75"/>
                      <a:pt x="51" y="75"/>
                      <a:pt x="51" y="75"/>
                    </a:cubicBezTo>
                    <a:cubicBezTo>
                      <a:pt x="51" y="75"/>
                      <a:pt x="51" y="75"/>
                      <a:pt x="51" y="75"/>
                    </a:cubicBezTo>
                    <a:cubicBezTo>
                      <a:pt x="51" y="75"/>
                      <a:pt x="51" y="75"/>
                      <a:pt x="51" y="75"/>
                    </a:cubicBezTo>
                    <a:cubicBezTo>
                      <a:pt x="51" y="74"/>
                      <a:pt x="51" y="74"/>
                      <a:pt x="51" y="74"/>
                    </a:cubicBezTo>
                    <a:cubicBezTo>
                      <a:pt x="51" y="73"/>
                      <a:pt x="51" y="73"/>
                      <a:pt x="51" y="73"/>
                    </a:cubicBezTo>
                    <a:cubicBezTo>
                      <a:pt x="51" y="73"/>
                      <a:pt x="51" y="72"/>
                      <a:pt x="51" y="72"/>
                    </a:cubicBezTo>
                    <a:cubicBezTo>
                      <a:pt x="51" y="72"/>
                      <a:pt x="51" y="71"/>
                      <a:pt x="51" y="71"/>
                    </a:cubicBezTo>
                    <a:cubicBezTo>
                      <a:pt x="51" y="71"/>
                      <a:pt x="51" y="71"/>
                      <a:pt x="51" y="70"/>
                    </a:cubicBezTo>
                    <a:cubicBezTo>
                      <a:pt x="51" y="70"/>
                      <a:pt x="51" y="70"/>
                      <a:pt x="50" y="70"/>
                    </a:cubicBezTo>
                    <a:cubicBezTo>
                      <a:pt x="50" y="70"/>
                      <a:pt x="50" y="70"/>
                      <a:pt x="50" y="70"/>
                    </a:cubicBezTo>
                    <a:cubicBezTo>
                      <a:pt x="51" y="69"/>
                      <a:pt x="51" y="69"/>
                      <a:pt x="51" y="69"/>
                    </a:cubicBezTo>
                    <a:cubicBezTo>
                      <a:pt x="51" y="69"/>
                      <a:pt x="51" y="68"/>
                      <a:pt x="51" y="68"/>
                    </a:cubicBezTo>
                    <a:cubicBezTo>
                      <a:pt x="51" y="68"/>
                      <a:pt x="51" y="68"/>
                      <a:pt x="51" y="68"/>
                    </a:cubicBezTo>
                    <a:cubicBezTo>
                      <a:pt x="50" y="68"/>
                      <a:pt x="50" y="68"/>
                      <a:pt x="50" y="69"/>
                    </a:cubicBezTo>
                    <a:cubicBezTo>
                      <a:pt x="50" y="69"/>
                      <a:pt x="50" y="69"/>
                      <a:pt x="50" y="69"/>
                    </a:cubicBezTo>
                    <a:cubicBezTo>
                      <a:pt x="50" y="69"/>
                      <a:pt x="50" y="69"/>
                      <a:pt x="50" y="69"/>
                    </a:cubicBezTo>
                    <a:cubicBezTo>
                      <a:pt x="50" y="69"/>
                      <a:pt x="50" y="69"/>
                      <a:pt x="50" y="69"/>
                    </a:cubicBezTo>
                    <a:cubicBezTo>
                      <a:pt x="50" y="69"/>
                      <a:pt x="50" y="69"/>
                      <a:pt x="50" y="70"/>
                    </a:cubicBezTo>
                    <a:cubicBezTo>
                      <a:pt x="50" y="70"/>
                      <a:pt x="50" y="70"/>
                      <a:pt x="50" y="70"/>
                    </a:cubicBezTo>
                    <a:cubicBezTo>
                      <a:pt x="50" y="70"/>
                      <a:pt x="50" y="71"/>
                      <a:pt x="50" y="71"/>
                    </a:cubicBezTo>
                    <a:cubicBezTo>
                      <a:pt x="49" y="71"/>
                      <a:pt x="49" y="71"/>
                      <a:pt x="50" y="71"/>
                    </a:cubicBezTo>
                    <a:cubicBezTo>
                      <a:pt x="49" y="72"/>
                      <a:pt x="49" y="72"/>
                      <a:pt x="49" y="73"/>
                    </a:cubicBezTo>
                    <a:cubicBezTo>
                      <a:pt x="49" y="73"/>
                      <a:pt x="49" y="73"/>
                      <a:pt x="48" y="73"/>
                    </a:cubicBezTo>
                    <a:cubicBezTo>
                      <a:pt x="48" y="73"/>
                      <a:pt x="48" y="73"/>
                      <a:pt x="49" y="73"/>
                    </a:cubicBezTo>
                    <a:cubicBezTo>
                      <a:pt x="49" y="74"/>
                      <a:pt x="49" y="74"/>
                      <a:pt x="48" y="74"/>
                    </a:cubicBezTo>
                    <a:cubicBezTo>
                      <a:pt x="48" y="74"/>
                      <a:pt x="48" y="74"/>
                      <a:pt x="48" y="74"/>
                    </a:cubicBezTo>
                    <a:cubicBezTo>
                      <a:pt x="48" y="75"/>
                      <a:pt x="48" y="75"/>
                      <a:pt x="48" y="75"/>
                    </a:cubicBezTo>
                    <a:cubicBezTo>
                      <a:pt x="48" y="75"/>
                      <a:pt x="48" y="75"/>
                      <a:pt x="48" y="75"/>
                    </a:cubicBezTo>
                    <a:cubicBezTo>
                      <a:pt x="48" y="75"/>
                      <a:pt x="48" y="76"/>
                      <a:pt x="48" y="76"/>
                    </a:cubicBezTo>
                    <a:cubicBezTo>
                      <a:pt x="47" y="76"/>
                      <a:pt x="47" y="76"/>
                      <a:pt x="47" y="76"/>
                    </a:cubicBezTo>
                    <a:cubicBezTo>
                      <a:pt x="47" y="76"/>
                      <a:pt x="47" y="77"/>
                      <a:pt x="47" y="77"/>
                    </a:cubicBezTo>
                    <a:cubicBezTo>
                      <a:pt x="47" y="77"/>
                      <a:pt x="47" y="77"/>
                      <a:pt x="47" y="77"/>
                    </a:cubicBezTo>
                    <a:cubicBezTo>
                      <a:pt x="47" y="77"/>
                      <a:pt x="47" y="78"/>
                      <a:pt x="47" y="78"/>
                    </a:cubicBezTo>
                    <a:cubicBezTo>
                      <a:pt x="46" y="78"/>
                      <a:pt x="46" y="78"/>
                      <a:pt x="46" y="78"/>
                    </a:cubicBezTo>
                    <a:cubicBezTo>
                      <a:pt x="47" y="79"/>
                      <a:pt x="47" y="79"/>
                      <a:pt x="46" y="79"/>
                    </a:cubicBezTo>
                    <a:cubicBezTo>
                      <a:pt x="46" y="79"/>
                      <a:pt x="46" y="79"/>
                      <a:pt x="46" y="80"/>
                    </a:cubicBezTo>
                    <a:cubicBezTo>
                      <a:pt x="46" y="80"/>
                      <a:pt x="46" y="80"/>
                      <a:pt x="46" y="80"/>
                    </a:cubicBezTo>
                    <a:cubicBezTo>
                      <a:pt x="46" y="80"/>
                      <a:pt x="46" y="80"/>
                      <a:pt x="46" y="80"/>
                    </a:cubicBezTo>
                    <a:cubicBezTo>
                      <a:pt x="46" y="81"/>
                      <a:pt x="46" y="81"/>
                      <a:pt x="46" y="81"/>
                    </a:cubicBezTo>
                    <a:cubicBezTo>
                      <a:pt x="46" y="81"/>
                      <a:pt x="46" y="82"/>
                      <a:pt x="46" y="82"/>
                    </a:cubicBezTo>
                    <a:cubicBezTo>
                      <a:pt x="46" y="82"/>
                      <a:pt x="46" y="82"/>
                      <a:pt x="46" y="82"/>
                    </a:cubicBezTo>
                    <a:cubicBezTo>
                      <a:pt x="46" y="82"/>
                      <a:pt x="46" y="82"/>
                      <a:pt x="46" y="82"/>
                    </a:cubicBezTo>
                    <a:cubicBezTo>
                      <a:pt x="46" y="82"/>
                      <a:pt x="46" y="82"/>
                      <a:pt x="46" y="82"/>
                    </a:cubicBezTo>
                    <a:close/>
                    <a:moveTo>
                      <a:pt x="53" y="73"/>
                    </a:moveTo>
                    <a:cubicBezTo>
                      <a:pt x="53" y="73"/>
                      <a:pt x="53" y="73"/>
                      <a:pt x="53" y="73"/>
                    </a:cubicBezTo>
                    <a:cubicBezTo>
                      <a:pt x="53" y="73"/>
                      <a:pt x="53" y="73"/>
                      <a:pt x="53" y="73"/>
                    </a:cubicBezTo>
                    <a:cubicBezTo>
                      <a:pt x="53" y="73"/>
                      <a:pt x="54" y="73"/>
                      <a:pt x="54" y="73"/>
                    </a:cubicBezTo>
                    <a:cubicBezTo>
                      <a:pt x="54" y="73"/>
                      <a:pt x="54" y="73"/>
                      <a:pt x="54" y="73"/>
                    </a:cubicBezTo>
                    <a:cubicBezTo>
                      <a:pt x="54" y="72"/>
                      <a:pt x="54" y="72"/>
                      <a:pt x="54" y="72"/>
                    </a:cubicBezTo>
                    <a:cubicBezTo>
                      <a:pt x="54" y="72"/>
                      <a:pt x="54" y="72"/>
                      <a:pt x="54" y="72"/>
                    </a:cubicBezTo>
                    <a:cubicBezTo>
                      <a:pt x="54" y="73"/>
                      <a:pt x="54" y="73"/>
                      <a:pt x="53" y="72"/>
                    </a:cubicBezTo>
                    <a:cubicBezTo>
                      <a:pt x="53" y="72"/>
                      <a:pt x="53" y="72"/>
                      <a:pt x="53" y="72"/>
                    </a:cubicBezTo>
                    <a:cubicBezTo>
                      <a:pt x="53" y="72"/>
                      <a:pt x="53" y="73"/>
                      <a:pt x="53" y="73"/>
                    </a:cubicBezTo>
                    <a:cubicBezTo>
                      <a:pt x="53" y="73"/>
                      <a:pt x="53" y="73"/>
                      <a:pt x="53" y="73"/>
                    </a:cubicBezTo>
                    <a:close/>
                    <a:moveTo>
                      <a:pt x="51" y="76"/>
                    </a:moveTo>
                    <a:cubicBezTo>
                      <a:pt x="51" y="76"/>
                      <a:pt x="51" y="76"/>
                      <a:pt x="51" y="76"/>
                    </a:cubicBezTo>
                    <a:cubicBezTo>
                      <a:pt x="51" y="76"/>
                      <a:pt x="51" y="76"/>
                      <a:pt x="51" y="76"/>
                    </a:cubicBezTo>
                    <a:cubicBezTo>
                      <a:pt x="51" y="76"/>
                      <a:pt x="51" y="76"/>
                      <a:pt x="51" y="76"/>
                    </a:cubicBezTo>
                    <a:cubicBezTo>
                      <a:pt x="51" y="76"/>
                      <a:pt x="51" y="76"/>
                      <a:pt x="51" y="76"/>
                    </a:cubicBezTo>
                    <a:close/>
                    <a:moveTo>
                      <a:pt x="55" y="72"/>
                    </a:moveTo>
                    <a:cubicBezTo>
                      <a:pt x="54" y="72"/>
                      <a:pt x="54" y="72"/>
                      <a:pt x="54" y="72"/>
                    </a:cubicBezTo>
                    <a:cubicBezTo>
                      <a:pt x="54" y="72"/>
                      <a:pt x="54" y="72"/>
                      <a:pt x="54" y="72"/>
                    </a:cubicBezTo>
                    <a:cubicBezTo>
                      <a:pt x="55" y="72"/>
                      <a:pt x="55" y="72"/>
                      <a:pt x="55" y="72"/>
                    </a:cubicBezTo>
                    <a:cubicBezTo>
                      <a:pt x="55" y="72"/>
                      <a:pt x="55" y="71"/>
                      <a:pt x="55" y="72"/>
                    </a:cubicBezTo>
                    <a:close/>
                    <a:moveTo>
                      <a:pt x="48" y="68"/>
                    </a:moveTo>
                    <a:cubicBezTo>
                      <a:pt x="48" y="69"/>
                      <a:pt x="48" y="69"/>
                      <a:pt x="48" y="69"/>
                    </a:cubicBezTo>
                    <a:cubicBezTo>
                      <a:pt x="48" y="69"/>
                      <a:pt x="48" y="69"/>
                      <a:pt x="49" y="69"/>
                    </a:cubicBezTo>
                    <a:cubicBezTo>
                      <a:pt x="49" y="69"/>
                      <a:pt x="49" y="69"/>
                      <a:pt x="49" y="69"/>
                    </a:cubicBezTo>
                    <a:cubicBezTo>
                      <a:pt x="49" y="69"/>
                      <a:pt x="49" y="69"/>
                      <a:pt x="49" y="69"/>
                    </a:cubicBezTo>
                    <a:cubicBezTo>
                      <a:pt x="49" y="68"/>
                      <a:pt x="48" y="68"/>
                      <a:pt x="48" y="68"/>
                    </a:cubicBezTo>
                    <a:close/>
                    <a:moveTo>
                      <a:pt x="50" y="68"/>
                    </a:moveTo>
                    <a:cubicBezTo>
                      <a:pt x="50" y="68"/>
                      <a:pt x="50" y="68"/>
                      <a:pt x="50" y="68"/>
                    </a:cubicBezTo>
                    <a:cubicBezTo>
                      <a:pt x="50" y="68"/>
                      <a:pt x="50" y="68"/>
                      <a:pt x="50" y="68"/>
                    </a:cubicBezTo>
                    <a:cubicBezTo>
                      <a:pt x="50" y="68"/>
                      <a:pt x="50" y="68"/>
                      <a:pt x="50" y="68"/>
                    </a:cubicBezTo>
                    <a:cubicBezTo>
                      <a:pt x="50" y="68"/>
                      <a:pt x="50" y="68"/>
                      <a:pt x="50" y="68"/>
                    </a:cubicBezTo>
                    <a:close/>
                    <a:moveTo>
                      <a:pt x="51" y="48"/>
                    </a:moveTo>
                    <a:cubicBezTo>
                      <a:pt x="52" y="48"/>
                      <a:pt x="52" y="48"/>
                      <a:pt x="52" y="48"/>
                    </a:cubicBezTo>
                    <a:cubicBezTo>
                      <a:pt x="52" y="48"/>
                      <a:pt x="52" y="48"/>
                      <a:pt x="51" y="48"/>
                    </a:cubicBezTo>
                    <a:cubicBezTo>
                      <a:pt x="51" y="48"/>
                      <a:pt x="51" y="48"/>
                      <a:pt x="51" y="48"/>
                    </a:cubicBezTo>
                    <a:cubicBezTo>
                      <a:pt x="51" y="48"/>
                      <a:pt x="51" y="48"/>
                      <a:pt x="51" y="48"/>
                    </a:cubicBezTo>
                    <a:close/>
                    <a:moveTo>
                      <a:pt x="50" y="51"/>
                    </a:moveTo>
                    <a:cubicBezTo>
                      <a:pt x="50" y="51"/>
                      <a:pt x="50" y="51"/>
                      <a:pt x="51" y="51"/>
                    </a:cubicBezTo>
                    <a:cubicBezTo>
                      <a:pt x="51" y="51"/>
                      <a:pt x="51" y="51"/>
                      <a:pt x="51" y="51"/>
                    </a:cubicBezTo>
                    <a:cubicBezTo>
                      <a:pt x="51" y="51"/>
                      <a:pt x="51" y="51"/>
                      <a:pt x="51" y="51"/>
                    </a:cubicBezTo>
                    <a:cubicBezTo>
                      <a:pt x="51" y="51"/>
                      <a:pt x="51" y="51"/>
                      <a:pt x="51" y="51"/>
                    </a:cubicBezTo>
                    <a:cubicBezTo>
                      <a:pt x="52" y="51"/>
                      <a:pt x="52" y="51"/>
                      <a:pt x="52" y="51"/>
                    </a:cubicBezTo>
                    <a:cubicBezTo>
                      <a:pt x="52" y="51"/>
                      <a:pt x="52" y="51"/>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49"/>
                      <a:pt x="52" y="49"/>
                    </a:cubicBezTo>
                    <a:cubicBezTo>
                      <a:pt x="52" y="49"/>
                      <a:pt x="52" y="49"/>
                      <a:pt x="52" y="49"/>
                    </a:cubicBezTo>
                    <a:cubicBezTo>
                      <a:pt x="52" y="49"/>
                      <a:pt x="52" y="49"/>
                      <a:pt x="52" y="49"/>
                    </a:cubicBezTo>
                    <a:cubicBezTo>
                      <a:pt x="52" y="49"/>
                      <a:pt x="52" y="49"/>
                      <a:pt x="52" y="49"/>
                    </a:cubicBezTo>
                    <a:cubicBezTo>
                      <a:pt x="52" y="48"/>
                      <a:pt x="52" y="48"/>
                      <a:pt x="52" y="48"/>
                    </a:cubicBezTo>
                    <a:cubicBezTo>
                      <a:pt x="51" y="48"/>
                      <a:pt x="51" y="48"/>
                      <a:pt x="51" y="48"/>
                    </a:cubicBezTo>
                    <a:cubicBezTo>
                      <a:pt x="51" y="48"/>
                      <a:pt x="51" y="48"/>
                      <a:pt x="51" y="48"/>
                    </a:cubicBezTo>
                    <a:cubicBezTo>
                      <a:pt x="51" y="48"/>
                      <a:pt x="51" y="48"/>
                      <a:pt x="51" y="48"/>
                    </a:cubicBezTo>
                    <a:cubicBezTo>
                      <a:pt x="51" y="47"/>
                      <a:pt x="51" y="47"/>
                      <a:pt x="51" y="47"/>
                    </a:cubicBezTo>
                    <a:cubicBezTo>
                      <a:pt x="50" y="47"/>
                      <a:pt x="50" y="48"/>
                      <a:pt x="50" y="48"/>
                    </a:cubicBezTo>
                    <a:cubicBezTo>
                      <a:pt x="50" y="49"/>
                      <a:pt x="50" y="49"/>
                      <a:pt x="50" y="50"/>
                    </a:cubicBezTo>
                    <a:cubicBezTo>
                      <a:pt x="50" y="50"/>
                      <a:pt x="50" y="50"/>
                      <a:pt x="50" y="50"/>
                    </a:cubicBezTo>
                    <a:cubicBezTo>
                      <a:pt x="49" y="50"/>
                      <a:pt x="49" y="50"/>
                      <a:pt x="49" y="50"/>
                    </a:cubicBezTo>
                    <a:cubicBezTo>
                      <a:pt x="49" y="51"/>
                      <a:pt x="50" y="51"/>
                      <a:pt x="50" y="51"/>
                    </a:cubicBezTo>
                    <a:close/>
                    <a:moveTo>
                      <a:pt x="56" y="84"/>
                    </a:moveTo>
                    <a:cubicBezTo>
                      <a:pt x="56" y="84"/>
                      <a:pt x="57" y="84"/>
                      <a:pt x="57" y="84"/>
                    </a:cubicBezTo>
                    <a:cubicBezTo>
                      <a:pt x="57" y="84"/>
                      <a:pt x="57" y="84"/>
                      <a:pt x="57" y="84"/>
                    </a:cubicBezTo>
                    <a:cubicBezTo>
                      <a:pt x="57" y="84"/>
                      <a:pt x="57" y="83"/>
                      <a:pt x="57" y="83"/>
                    </a:cubicBezTo>
                    <a:cubicBezTo>
                      <a:pt x="57" y="83"/>
                      <a:pt x="56" y="83"/>
                      <a:pt x="56" y="83"/>
                    </a:cubicBezTo>
                    <a:cubicBezTo>
                      <a:pt x="56" y="83"/>
                      <a:pt x="56" y="83"/>
                      <a:pt x="56" y="83"/>
                    </a:cubicBezTo>
                    <a:cubicBezTo>
                      <a:pt x="56" y="84"/>
                      <a:pt x="56" y="84"/>
                      <a:pt x="56" y="84"/>
                    </a:cubicBezTo>
                    <a:close/>
                    <a:moveTo>
                      <a:pt x="48" y="49"/>
                    </a:moveTo>
                    <a:cubicBezTo>
                      <a:pt x="48" y="49"/>
                      <a:pt x="48" y="48"/>
                      <a:pt x="48" y="48"/>
                    </a:cubicBezTo>
                    <a:cubicBezTo>
                      <a:pt x="48" y="48"/>
                      <a:pt x="48" y="48"/>
                      <a:pt x="48" y="48"/>
                    </a:cubicBezTo>
                    <a:cubicBezTo>
                      <a:pt x="48" y="49"/>
                      <a:pt x="48" y="49"/>
                      <a:pt x="48" y="49"/>
                    </a:cubicBezTo>
                    <a:close/>
                    <a:moveTo>
                      <a:pt x="46" y="49"/>
                    </a:moveTo>
                    <a:cubicBezTo>
                      <a:pt x="47" y="49"/>
                      <a:pt x="47" y="49"/>
                      <a:pt x="47" y="48"/>
                    </a:cubicBezTo>
                    <a:cubicBezTo>
                      <a:pt x="47" y="48"/>
                      <a:pt x="46" y="48"/>
                      <a:pt x="46" y="49"/>
                    </a:cubicBezTo>
                    <a:cubicBezTo>
                      <a:pt x="46" y="49"/>
                      <a:pt x="46" y="49"/>
                      <a:pt x="46" y="49"/>
                    </a:cubicBezTo>
                    <a:close/>
                    <a:moveTo>
                      <a:pt x="41" y="45"/>
                    </a:moveTo>
                    <a:cubicBezTo>
                      <a:pt x="41" y="45"/>
                      <a:pt x="41" y="45"/>
                      <a:pt x="41" y="45"/>
                    </a:cubicBezTo>
                    <a:cubicBezTo>
                      <a:pt x="41" y="45"/>
                      <a:pt x="41" y="45"/>
                      <a:pt x="41" y="45"/>
                    </a:cubicBezTo>
                    <a:cubicBezTo>
                      <a:pt x="41" y="45"/>
                      <a:pt x="41" y="45"/>
                      <a:pt x="41" y="45"/>
                    </a:cubicBezTo>
                    <a:cubicBezTo>
                      <a:pt x="41" y="45"/>
                      <a:pt x="41" y="45"/>
                      <a:pt x="41" y="45"/>
                    </a:cubicBezTo>
                    <a:close/>
                    <a:moveTo>
                      <a:pt x="41" y="45"/>
                    </a:moveTo>
                    <a:cubicBezTo>
                      <a:pt x="41" y="45"/>
                      <a:pt x="41" y="45"/>
                      <a:pt x="41" y="45"/>
                    </a:cubicBezTo>
                    <a:cubicBezTo>
                      <a:pt x="41" y="45"/>
                      <a:pt x="41" y="45"/>
                      <a:pt x="41" y="45"/>
                    </a:cubicBezTo>
                    <a:cubicBezTo>
                      <a:pt x="41" y="45"/>
                      <a:pt x="41" y="45"/>
                      <a:pt x="41" y="45"/>
                    </a:cubicBezTo>
                    <a:cubicBezTo>
                      <a:pt x="41" y="45"/>
                      <a:pt x="41" y="45"/>
                      <a:pt x="41" y="45"/>
                    </a:cubicBezTo>
                    <a:close/>
                    <a:moveTo>
                      <a:pt x="28" y="13"/>
                    </a:moveTo>
                    <a:cubicBezTo>
                      <a:pt x="28" y="13"/>
                      <a:pt x="28" y="13"/>
                      <a:pt x="29" y="13"/>
                    </a:cubicBezTo>
                    <a:cubicBezTo>
                      <a:pt x="29" y="13"/>
                      <a:pt x="29" y="13"/>
                      <a:pt x="29" y="13"/>
                    </a:cubicBezTo>
                    <a:cubicBezTo>
                      <a:pt x="29" y="13"/>
                      <a:pt x="29" y="13"/>
                      <a:pt x="29" y="13"/>
                    </a:cubicBezTo>
                    <a:cubicBezTo>
                      <a:pt x="28" y="13"/>
                      <a:pt x="28" y="13"/>
                      <a:pt x="28" y="13"/>
                    </a:cubicBezTo>
                    <a:cubicBezTo>
                      <a:pt x="28" y="13"/>
                      <a:pt x="28" y="13"/>
                      <a:pt x="28" y="13"/>
                    </a:cubicBezTo>
                    <a:cubicBezTo>
                      <a:pt x="28" y="13"/>
                      <a:pt x="28" y="13"/>
                      <a:pt x="28" y="13"/>
                    </a:cubicBezTo>
                    <a:close/>
                    <a:moveTo>
                      <a:pt x="32" y="13"/>
                    </a:moveTo>
                    <a:cubicBezTo>
                      <a:pt x="32" y="13"/>
                      <a:pt x="32" y="13"/>
                      <a:pt x="32" y="13"/>
                    </a:cubicBezTo>
                    <a:cubicBezTo>
                      <a:pt x="32" y="13"/>
                      <a:pt x="32" y="13"/>
                      <a:pt x="32" y="13"/>
                    </a:cubicBezTo>
                    <a:cubicBezTo>
                      <a:pt x="32" y="12"/>
                      <a:pt x="33" y="12"/>
                      <a:pt x="32" y="12"/>
                    </a:cubicBezTo>
                    <a:cubicBezTo>
                      <a:pt x="32" y="12"/>
                      <a:pt x="32" y="12"/>
                      <a:pt x="32" y="12"/>
                    </a:cubicBezTo>
                    <a:cubicBezTo>
                      <a:pt x="32" y="12"/>
                      <a:pt x="31" y="13"/>
                      <a:pt x="32" y="13"/>
                    </a:cubicBezTo>
                    <a:cubicBezTo>
                      <a:pt x="32" y="13"/>
                      <a:pt x="32" y="13"/>
                      <a:pt x="32" y="13"/>
                    </a:cubicBezTo>
                    <a:cubicBezTo>
                      <a:pt x="31" y="13"/>
                      <a:pt x="31" y="13"/>
                      <a:pt x="31" y="13"/>
                    </a:cubicBezTo>
                    <a:cubicBezTo>
                      <a:pt x="31" y="13"/>
                      <a:pt x="31" y="13"/>
                      <a:pt x="32" y="13"/>
                    </a:cubicBezTo>
                    <a:close/>
                    <a:moveTo>
                      <a:pt x="28" y="10"/>
                    </a:moveTo>
                    <a:cubicBezTo>
                      <a:pt x="28" y="10"/>
                      <a:pt x="28" y="10"/>
                      <a:pt x="29" y="10"/>
                    </a:cubicBezTo>
                    <a:cubicBezTo>
                      <a:pt x="29" y="10"/>
                      <a:pt x="29" y="10"/>
                      <a:pt x="29" y="10"/>
                    </a:cubicBezTo>
                    <a:cubicBezTo>
                      <a:pt x="29" y="10"/>
                      <a:pt x="29" y="10"/>
                      <a:pt x="29" y="10"/>
                    </a:cubicBezTo>
                    <a:cubicBezTo>
                      <a:pt x="29" y="10"/>
                      <a:pt x="29" y="10"/>
                      <a:pt x="29" y="10"/>
                    </a:cubicBezTo>
                    <a:cubicBezTo>
                      <a:pt x="29" y="10"/>
                      <a:pt x="29" y="10"/>
                      <a:pt x="29" y="9"/>
                    </a:cubicBezTo>
                    <a:cubicBezTo>
                      <a:pt x="29" y="9"/>
                      <a:pt x="29" y="9"/>
                      <a:pt x="29" y="9"/>
                    </a:cubicBezTo>
                    <a:cubicBezTo>
                      <a:pt x="29" y="9"/>
                      <a:pt x="29" y="9"/>
                      <a:pt x="28" y="9"/>
                    </a:cubicBezTo>
                    <a:cubicBezTo>
                      <a:pt x="28" y="9"/>
                      <a:pt x="28" y="10"/>
                      <a:pt x="28" y="10"/>
                    </a:cubicBezTo>
                    <a:cubicBezTo>
                      <a:pt x="28" y="10"/>
                      <a:pt x="28" y="10"/>
                      <a:pt x="28" y="10"/>
                    </a:cubicBezTo>
                    <a:close/>
                    <a:moveTo>
                      <a:pt x="27" y="12"/>
                    </a:moveTo>
                    <a:cubicBezTo>
                      <a:pt x="27" y="12"/>
                      <a:pt x="27" y="12"/>
                      <a:pt x="27" y="11"/>
                    </a:cubicBezTo>
                    <a:cubicBezTo>
                      <a:pt x="27" y="11"/>
                      <a:pt x="27" y="11"/>
                      <a:pt x="27" y="11"/>
                    </a:cubicBezTo>
                    <a:cubicBezTo>
                      <a:pt x="27" y="12"/>
                      <a:pt x="27" y="12"/>
                      <a:pt x="27" y="12"/>
                    </a:cubicBezTo>
                    <a:close/>
                    <a:moveTo>
                      <a:pt x="50" y="80"/>
                    </a:moveTo>
                    <a:cubicBezTo>
                      <a:pt x="50" y="80"/>
                      <a:pt x="50" y="81"/>
                      <a:pt x="50" y="81"/>
                    </a:cubicBezTo>
                    <a:cubicBezTo>
                      <a:pt x="50" y="81"/>
                      <a:pt x="50" y="81"/>
                      <a:pt x="50" y="81"/>
                    </a:cubicBezTo>
                    <a:cubicBezTo>
                      <a:pt x="50" y="81"/>
                      <a:pt x="50" y="81"/>
                      <a:pt x="50" y="81"/>
                    </a:cubicBezTo>
                    <a:cubicBezTo>
                      <a:pt x="50" y="81"/>
                      <a:pt x="51" y="81"/>
                      <a:pt x="51" y="81"/>
                    </a:cubicBezTo>
                    <a:cubicBezTo>
                      <a:pt x="51" y="81"/>
                      <a:pt x="51" y="81"/>
                      <a:pt x="51" y="81"/>
                    </a:cubicBezTo>
                    <a:cubicBezTo>
                      <a:pt x="51" y="81"/>
                      <a:pt x="52" y="81"/>
                      <a:pt x="52" y="81"/>
                    </a:cubicBezTo>
                    <a:cubicBezTo>
                      <a:pt x="52" y="81"/>
                      <a:pt x="53" y="81"/>
                      <a:pt x="54" y="80"/>
                    </a:cubicBezTo>
                    <a:cubicBezTo>
                      <a:pt x="54" y="80"/>
                      <a:pt x="54" y="80"/>
                      <a:pt x="54" y="80"/>
                    </a:cubicBezTo>
                    <a:cubicBezTo>
                      <a:pt x="54" y="80"/>
                      <a:pt x="55" y="80"/>
                      <a:pt x="55" y="79"/>
                    </a:cubicBezTo>
                    <a:cubicBezTo>
                      <a:pt x="55" y="79"/>
                      <a:pt x="55" y="79"/>
                      <a:pt x="55" y="79"/>
                    </a:cubicBezTo>
                    <a:cubicBezTo>
                      <a:pt x="55" y="79"/>
                      <a:pt x="55" y="79"/>
                      <a:pt x="55" y="80"/>
                    </a:cubicBezTo>
                    <a:cubicBezTo>
                      <a:pt x="55" y="80"/>
                      <a:pt x="55" y="80"/>
                      <a:pt x="55" y="80"/>
                    </a:cubicBezTo>
                    <a:cubicBezTo>
                      <a:pt x="55" y="79"/>
                      <a:pt x="55" y="79"/>
                      <a:pt x="55" y="79"/>
                    </a:cubicBezTo>
                    <a:cubicBezTo>
                      <a:pt x="56" y="79"/>
                      <a:pt x="56" y="79"/>
                      <a:pt x="55" y="79"/>
                    </a:cubicBezTo>
                    <a:cubicBezTo>
                      <a:pt x="55" y="79"/>
                      <a:pt x="55" y="79"/>
                      <a:pt x="55" y="79"/>
                    </a:cubicBezTo>
                    <a:cubicBezTo>
                      <a:pt x="55" y="79"/>
                      <a:pt x="55" y="79"/>
                      <a:pt x="55" y="78"/>
                    </a:cubicBezTo>
                    <a:cubicBezTo>
                      <a:pt x="55" y="78"/>
                      <a:pt x="55" y="78"/>
                      <a:pt x="55" y="78"/>
                    </a:cubicBezTo>
                    <a:cubicBezTo>
                      <a:pt x="55" y="78"/>
                      <a:pt x="55" y="78"/>
                      <a:pt x="55" y="77"/>
                    </a:cubicBezTo>
                    <a:cubicBezTo>
                      <a:pt x="55" y="77"/>
                      <a:pt x="55" y="77"/>
                      <a:pt x="54" y="77"/>
                    </a:cubicBezTo>
                    <a:cubicBezTo>
                      <a:pt x="54" y="77"/>
                      <a:pt x="54" y="77"/>
                      <a:pt x="54" y="77"/>
                    </a:cubicBezTo>
                    <a:cubicBezTo>
                      <a:pt x="54" y="77"/>
                      <a:pt x="54" y="76"/>
                      <a:pt x="53" y="77"/>
                    </a:cubicBezTo>
                    <a:cubicBezTo>
                      <a:pt x="53" y="76"/>
                      <a:pt x="52" y="76"/>
                      <a:pt x="52" y="77"/>
                    </a:cubicBezTo>
                    <a:cubicBezTo>
                      <a:pt x="52" y="77"/>
                      <a:pt x="52" y="77"/>
                      <a:pt x="52" y="77"/>
                    </a:cubicBezTo>
                    <a:cubicBezTo>
                      <a:pt x="51" y="77"/>
                      <a:pt x="51" y="77"/>
                      <a:pt x="51" y="77"/>
                    </a:cubicBezTo>
                    <a:cubicBezTo>
                      <a:pt x="51" y="77"/>
                      <a:pt x="51" y="77"/>
                      <a:pt x="51" y="77"/>
                    </a:cubicBezTo>
                    <a:cubicBezTo>
                      <a:pt x="51" y="78"/>
                      <a:pt x="51" y="78"/>
                      <a:pt x="51" y="78"/>
                    </a:cubicBezTo>
                    <a:cubicBezTo>
                      <a:pt x="51" y="78"/>
                      <a:pt x="51" y="78"/>
                      <a:pt x="51" y="78"/>
                    </a:cubicBezTo>
                    <a:cubicBezTo>
                      <a:pt x="50" y="78"/>
                      <a:pt x="50" y="79"/>
                      <a:pt x="49" y="79"/>
                    </a:cubicBezTo>
                    <a:cubicBezTo>
                      <a:pt x="49" y="79"/>
                      <a:pt x="49" y="80"/>
                      <a:pt x="49" y="80"/>
                    </a:cubicBezTo>
                    <a:cubicBezTo>
                      <a:pt x="50" y="80"/>
                      <a:pt x="50" y="80"/>
                      <a:pt x="50" y="80"/>
                    </a:cubicBezTo>
                    <a:cubicBezTo>
                      <a:pt x="50" y="80"/>
                      <a:pt x="50" y="80"/>
                      <a:pt x="50" y="80"/>
                    </a:cubicBezTo>
                    <a:cubicBezTo>
                      <a:pt x="50" y="80"/>
                      <a:pt x="50" y="80"/>
                      <a:pt x="50" y="80"/>
                    </a:cubicBezTo>
                    <a:cubicBezTo>
                      <a:pt x="50" y="80"/>
                      <a:pt x="50" y="80"/>
                      <a:pt x="50" y="80"/>
                    </a:cubicBezTo>
                    <a:close/>
                    <a:moveTo>
                      <a:pt x="49" y="81"/>
                    </a:moveTo>
                    <a:cubicBezTo>
                      <a:pt x="50" y="81"/>
                      <a:pt x="50" y="81"/>
                      <a:pt x="50" y="81"/>
                    </a:cubicBezTo>
                    <a:cubicBezTo>
                      <a:pt x="50" y="81"/>
                      <a:pt x="50" y="81"/>
                      <a:pt x="50" y="81"/>
                    </a:cubicBezTo>
                    <a:cubicBezTo>
                      <a:pt x="50" y="81"/>
                      <a:pt x="50" y="81"/>
                      <a:pt x="50" y="80"/>
                    </a:cubicBezTo>
                    <a:cubicBezTo>
                      <a:pt x="50" y="81"/>
                      <a:pt x="49" y="81"/>
                      <a:pt x="49" y="81"/>
                    </a:cubicBezTo>
                    <a:cubicBezTo>
                      <a:pt x="49" y="81"/>
                      <a:pt x="49" y="81"/>
                      <a:pt x="49" y="81"/>
                    </a:cubicBezTo>
                    <a:cubicBezTo>
                      <a:pt x="49" y="81"/>
                      <a:pt x="49" y="81"/>
                      <a:pt x="49" y="81"/>
                    </a:cubicBezTo>
                    <a:close/>
                    <a:moveTo>
                      <a:pt x="55" y="77"/>
                    </a:moveTo>
                    <a:cubicBezTo>
                      <a:pt x="55" y="77"/>
                      <a:pt x="55" y="77"/>
                      <a:pt x="55" y="77"/>
                    </a:cubicBezTo>
                    <a:cubicBezTo>
                      <a:pt x="55" y="77"/>
                      <a:pt x="55" y="77"/>
                      <a:pt x="55" y="77"/>
                    </a:cubicBezTo>
                    <a:cubicBezTo>
                      <a:pt x="55" y="76"/>
                      <a:pt x="55" y="77"/>
                      <a:pt x="55" y="77"/>
                    </a:cubicBezTo>
                    <a:cubicBezTo>
                      <a:pt x="55" y="77"/>
                      <a:pt x="55" y="77"/>
                      <a:pt x="55" y="77"/>
                    </a:cubicBezTo>
                    <a:close/>
                    <a:moveTo>
                      <a:pt x="53" y="76"/>
                    </a:moveTo>
                    <a:cubicBezTo>
                      <a:pt x="53" y="76"/>
                      <a:pt x="53" y="76"/>
                      <a:pt x="53" y="76"/>
                    </a:cubicBezTo>
                    <a:cubicBezTo>
                      <a:pt x="53" y="76"/>
                      <a:pt x="53" y="76"/>
                      <a:pt x="53" y="76"/>
                    </a:cubicBezTo>
                    <a:cubicBezTo>
                      <a:pt x="53" y="76"/>
                      <a:pt x="53" y="76"/>
                      <a:pt x="52" y="76"/>
                    </a:cubicBezTo>
                    <a:cubicBezTo>
                      <a:pt x="52" y="76"/>
                      <a:pt x="52" y="76"/>
                      <a:pt x="52" y="76"/>
                    </a:cubicBezTo>
                    <a:cubicBezTo>
                      <a:pt x="52" y="76"/>
                      <a:pt x="52" y="76"/>
                      <a:pt x="53" y="76"/>
                    </a:cubicBezTo>
                    <a:close/>
                    <a:moveTo>
                      <a:pt x="53" y="65"/>
                    </a:moveTo>
                    <a:cubicBezTo>
                      <a:pt x="53" y="65"/>
                      <a:pt x="53" y="65"/>
                      <a:pt x="53" y="65"/>
                    </a:cubicBezTo>
                    <a:cubicBezTo>
                      <a:pt x="53" y="65"/>
                      <a:pt x="53" y="66"/>
                      <a:pt x="53" y="66"/>
                    </a:cubicBezTo>
                    <a:cubicBezTo>
                      <a:pt x="53" y="66"/>
                      <a:pt x="53" y="66"/>
                      <a:pt x="53" y="66"/>
                    </a:cubicBezTo>
                    <a:cubicBezTo>
                      <a:pt x="53" y="66"/>
                      <a:pt x="53" y="66"/>
                      <a:pt x="53" y="66"/>
                    </a:cubicBezTo>
                    <a:cubicBezTo>
                      <a:pt x="53" y="66"/>
                      <a:pt x="53" y="66"/>
                      <a:pt x="53" y="66"/>
                    </a:cubicBezTo>
                    <a:cubicBezTo>
                      <a:pt x="53" y="66"/>
                      <a:pt x="54" y="66"/>
                      <a:pt x="54" y="66"/>
                    </a:cubicBezTo>
                    <a:cubicBezTo>
                      <a:pt x="54" y="67"/>
                      <a:pt x="54" y="67"/>
                      <a:pt x="54" y="67"/>
                    </a:cubicBezTo>
                    <a:cubicBezTo>
                      <a:pt x="54" y="67"/>
                      <a:pt x="54" y="67"/>
                      <a:pt x="54" y="67"/>
                    </a:cubicBezTo>
                    <a:cubicBezTo>
                      <a:pt x="54" y="67"/>
                      <a:pt x="55" y="67"/>
                      <a:pt x="55" y="66"/>
                    </a:cubicBezTo>
                    <a:cubicBezTo>
                      <a:pt x="55" y="66"/>
                      <a:pt x="55" y="66"/>
                      <a:pt x="55" y="66"/>
                    </a:cubicBezTo>
                    <a:cubicBezTo>
                      <a:pt x="55" y="66"/>
                      <a:pt x="55" y="66"/>
                      <a:pt x="54" y="66"/>
                    </a:cubicBezTo>
                    <a:cubicBezTo>
                      <a:pt x="54" y="66"/>
                      <a:pt x="54" y="66"/>
                      <a:pt x="54" y="65"/>
                    </a:cubicBezTo>
                    <a:cubicBezTo>
                      <a:pt x="54" y="65"/>
                      <a:pt x="53" y="65"/>
                      <a:pt x="53" y="65"/>
                    </a:cubicBezTo>
                    <a:close/>
                    <a:moveTo>
                      <a:pt x="52" y="64"/>
                    </a:moveTo>
                    <a:cubicBezTo>
                      <a:pt x="52" y="64"/>
                      <a:pt x="52" y="64"/>
                      <a:pt x="52" y="64"/>
                    </a:cubicBezTo>
                    <a:cubicBezTo>
                      <a:pt x="52" y="64"/>
                      <a:pt x="52" y="64"/>
                      <a:pt x="52" y="64"/>
                    </a:cubicBezTo>
                    <a:cubicBezTo>
                      <a:pt x="53" y="64"/>
                      <a:pt x="53" y="64"/>
                      <a:pt x="53" y="64"/>
                    </a:cubicBezTo>
                    <a:cubicBezTo>
                      <a:pt x="53" y="64"/>
                      <a:pt x="53" y="64"/>
                      <a:pt x="52" y="64"/>
                    </a:cubicBezTo>
                    <a:close/>
                    <a:moveTo>
                      <a:pt x="28" y="53"/>
                    </a:moveTo>
                    <a:cubicBezTo>
                      <a:pt x="28" y="53"/>
                      <a:pt x="28" y="53"/>
                      <a:pt x="28" y="52"/>
                    </a:cubicBezTo>
                    <a:cubicBezTo>
                      <a:pt x="28" y="52"/>
                      <a:pt x="28" y="52"/>
                      <a:pt x="28" y="52"/>
                    </a:cubicBezTo>
                    <a:cubicBezTo>
                      <a:pt x="28" y="53"/>
                      <a:pt x="28" y="53"/>
                      <a:pt x="28" y="53"/>
                    </a:cubicBezTo>
                    <a:close/>
                    <a:moveTo>
                      <a:pt x="27" y="52"/>
                    </a:moveTo>
                    <a:cubicBezTo>
                      <a:pt x="27" y="52"/>
                      <a:pt x="27" y="52"/>
                      <a:pt x="27" y="52"/>
                    </a:cubicBezTo>
                    <a:cubicBezTo>
                      <a:pt x="27" y="52"/>
                      <a:pt x="27" y="52"/>
                      <a:pt x="27" y="52"/>
                    </a:cubicBezTo>
                    <a:cubicBezTo>
                      <a:pt x="27" y="52"/>
                      <a:pt x="26" y="52"/>
                      <a:pt x="26" y="52"/>
                    </a:cubicBezTo>
                    <a:cubicBezTo>
                      <a:pt x="26" y="52"/>
                      <a:pt x="26" y="52"/>
                      <a:pt x="26" y="52"/>
                    </a:cubicBezTo>
                    <a:cubicBezTo>
                      <a:pt x="27" y="52"/>
                      <a:pt x="27" y="52"/>
                      <a:pt x="27" y="52"/>
                    </a:cubicBezTo>
                    <a:close/>
                    <a:moveTo>
                      <a:pt x="32" y="1"/>
                    </a:move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2" y="0"/>
                      <a:pt x="32" y="0"/>
                    </a:cubicBezTo>
                    <a:cubicBezTo>
                      <a:pt x="32" y="0"/>
                      <a:pt x="32" y="0"/>
                      <a:pt x="32" y="0"/>
                    </a:cubicBezTo>
                    <a:cubicBezTo>
                      <a:pt x="32" y="0"/>
                      <a:pt x="32" y="0"/>
                      <a:pt x="32" y="0"/>
                    </a:cubicBezTo>
                    <a:cubicBezTo>
                      <a:pt x="32" y="0"/>
                      <a:pt x="32" y="0"/>
                      <a:pt x="32" y="0"/>
                    </a:cubicBezTo>
                    <a:cubicBezTo>
                      <a:pt x="32" y="0"/>
                      <a:pt x="32" y="0"/>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lose/>
                    <a:moveTo>
                      <a:pt x="33" y="6"/>
                    </a:moveTo>
                    <a:cubicBezTo>
                      <a:pt x="33" y="6"/>
                      <a:pt x="33" y="6"/>
                      <a:pt x="33" y="6"/>
                    </a:cubicBezTo>
                    <a:cubicBezTo>
                      <a:pt x="33" y="6"/>
                      <a:pt x="33" y="6"/>
                      <a:pt x="33" y="6"/>
                    </a:cubicBezTo>
                    <a:cubicBezTo>
                      <a:pt x="33" y="5"/>
                      <a:pt x="33" y="5"/>
                      <a:pt x="33" y="5"/>
                    </a:cubicBezTo>
                    <a:cubicBezTo>
                      <a:pt x="33" y="5"/>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7"/>
                    </a:cubicBezTo>
                    <a:cubicBezTo>
                      <a:pt x="33" y="7"/>
                      <a:pt x="33" y="7"/>
                      <a:pt x="33" y="7"/>
                    </a:cubicBezTo>
                    <a:cubicBezTo>
                      <a:pt x="33" y="7"/>
                      <a:pt x="33" y="7"/>
                      <a:pt x="33" y="7"/>
                    </a:cubicBezTo>
                    <a:cubicBezTo>
                      <a:pt x="33" y="7"/>
                      <a:pt x="33" y="7"/>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lose/>
                    <a:moveTo>
                      <a:pt x="34" y="5"/>
                    </a:move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5" y="4"/>
                      <a:pt x="34" y="4"/>
                    </a:cubicBezTo>
                    <a:cubicBezTo>
                      <a:pt x="34"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lose/>
                    <a:moveTo>
                      <a:pt x="33" y="6"/>
                    </a:move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2" y="6"/>
                      <a:pt x="33" y="6"/>
                      <a:pt x="32" y="6"/>
                    </a:cubicBezTo>
                    <a:cubicBezTo>
                      <a:pt x="32" y="6"/>
                      <a:pt x="32" y="6"/>
                      <a:pt x="32" y="6"/>
                    </a:cubicBezTo>
                    <a:cubicBezTo>
                      <a:pt x="32" y="6"/>
                      <a:pt x="32" y="6"/>
                      <a:pt x="33" y="6"/>
                    </a:cubicBezTo>
                    <a:close/>
                    <a:moveTo>
                      <a:pt x="34" y="1"/>
                    </a:moveTo>
                    <a:cubicBezTo>
                      <a:pt x="34" y="1"/>
                      <a:pt x="34" y="1"/>
                      <a:pt x="34" y="1"/>
                    </a:cubicBezTo>
                    <a:cubicBezTo>
                      <a:pt x="34" y="1"/>
                      <a:pt x="34" y="1"/>
                      <a:pt x="34" y="1"/>
                    </a:cubicBezTo>
                    <a:cubicBezTo>
                      <a:pt x="34" y="1"/>
                      <a:pt x="34" y="1"/>
                      <a:pt x="34" y="1"/>
                    </a:cubicBezTo>
                    <a:cubicBezTo>
                      <a:pt x="34" y="1"/>
                      <a:pt x="34" y="1"/>
                      <a:pt x="34" y="1"/>
                    </a:cubicBezTo>
                    <a:cubicBezTo>
                      <a:pt x="34" y="1"/>
                      <a:pt x="34" y="1"/>
                      <a:pt x="34" y="1"/>
                    </a:cubicBezTo>
                    <a:cubicBezTo>
                      <a:pt x="34" y="1"/>
                      <a:pt x="34" y="1"/>
                      <a:pt x="34" y="1"/>
                    </a:cubicBezTo>
                    <a:cubicBezTo>
                      <a:pt x="34" y="1"/>
                      <a:pt x="34" y="1"/>
                      <a:pt x="34" y="1"/>
                    </a:cubicBezTo>
                    <a:cubicBezTo>
                      <a:pt x="34" y="1"/>
                      <a:pt x="34" y="1"/>
                      <a:pt x="34" y="1"/>
                    </a:cubicBezTo>
                    <a:close/>
                    <a:moveTo>
                      <a:pt x="35" y="103"/>
                    </a:moveTo>
                    <a:cubicBezTo>
                      <a:pt x="35" y="103"/>
                      <a:pt x="35" y="104"/>
                      <a:pt x="35" y="104"/>
                    </a:cubicBezTo>
                    <a:cubicBezTo>
                      <a:pt x="35" y="104"/>
                      <a:pt x="35" y="104"/>
                      <a:pt x="35" y="104"/>
                    </a:cubicBezTo>
                    <a:cubicBezTo>
                      <a:pt x="35" y="104"/>
                      <a:pt x="35" y="104"/>
                      <a:pt x="35" y="104"/>
                    </a:cubicBezTo>
                    <a:cubicBezTo>
                      <a:pt x="35" y="104"/>
                      <a:pt x="35" y="104"/>
                      <a:pt x="35" y="103"/>
                    </a:cubicBezTo>
                    <a:close/>
                    <a:moveTo>
                      <a:pt x="40" y="103"/>
                    </a:moveTo>
                    <a:cubicBezTo>
                      <a:pt x="40" y="103"/>
                      <a:pt x="39" y="103"/>
                      <a:pt x="39" y="103"/>
                    </a:cubicBezTo>
                    <a:cubicBezTo>
                      <a:pt x="39" y="103"/>
                      <a:pt x="39" y="103"/>
                      <a:pt x="39" y="103"/>
                    </a:cubicBezTo>
                    <a:cubicBezTo>
                      <a:pt x="38" y="103"/>
                      <a:pt x="38" y="103"/>
                      <a:pt x="38" y="103"/>
                    </a:cubicBezTo>
                    <a:cubicBezTo>
                      <a:pt x="37" y="103"/>
                      <a:pt x="37" y="103"/>
                      <a:pt x="37" y="103"/>
                    </a:cubicBezTo>
                    <a:cubicBezTo>
                      <a:pt x="37" y="103"/>
                      <a:pt x="37" y="103"/>
                      <a:pt x="37" y="103"/>
                    </a:cubicBezTo>
                    <a:cubicBezTo>
                      <a:pt x="36" y="103"/>
                      <a:pt x="36" y="104"/>
                      <a:pt x="36" y="104"/>
                    </a:cubicBezTo>
                    <a:cubicBezTo>
                      <a:pt x="36" y="104"/>
                      <a:pt x="36" y="104"/>
                      <a:pt x="36" y="104"/>
                    </a:cubicBezTo>
                    <a:cubicBezTo>
                      <a:pt x="37" y="104"/>
                      <a:pt x="37" y="104"/>
                      <a:pt x="37" y="104"/>
                    </a:cubicBezTo>
                    <a:cubicBezTo>
                      <a:pt x="37" y="105"/>
                      <a:pt x="37" y="105"/>
                      <a:pt x="38" y="105"/>
                    </a:cubicBezTo>
                    <a:cubicBezTo>
                      <a:pt x="38" y="105"/>
                      <a:pt x="39" y="105"/>
                      <a:pt x="39" y="105"/>
                    </a:cubicBezTo>
                    <a:cubicBezTo>
                      <a:pt x="39" y="105"/>
                      <a:pt x="39" y="105"/>
                      <a:pt x="39" y="104"/>
                    </a:cubicBezTo>
                    <a:cubicBezTo>
                      <a:pt x="39" y="104"/>
                      <a:pt x="39" y="104"/>
                      <a:pt x="40" y="104"/>
                    </a:cubicBezTo>
                    <a:cubicBezTo>
                      <a:pt x="40" y="104"/>
                      <a:pt x="40" y="104"/>
                      <a:pt x="40" y="104"/>
                    </a:cubicBezTo>
                    <a:cubicBezTo>
                      <a:pt x="40" y="103"/>
                      <a:pt x="40" y="103"/>
                      <a:pt x="40" y="103"/>
                    </a:cubicBezTo>
                    <a:close/>
                    <a:moveTo>
                      <a:pt x="31" y="65"/>
                    </a:moveTo>
                    <a:cubicBezTo>
                      <a:pt x="31" y="65"/>
                      <a:pt x="32" y="65"/>
                      <a:pt x="32" y="65"/>
                    </a:cubicBezTo>
                    <a:cubicBezTo>
                      <a:pt x="32" y="65"/>
                      <a:pt x="32" y="65"/>
                      <a:pt x="32" y="65"/>
                    </a:cubicBezTo>
                    <a:cubicBezTo>
                      <a:pt x="32" y="65"/>
                      <a:pt x="32" y="65"/>
                      <a:pt x="31" y="65"/>
                    </a:cubicBezTo>
                    <a:close/>
                    <a:moveTo>
                      <a:pt x="36" y="75"/>
                    </a:moveTo>
                    <a:cubicBezTo>
                      <a:pt x="36" y="74"/>
                      <a:pt x="36" y="74"/>
                      <a:pt x="36" y="74"/>
                    </a:cubicBezTo>
                    <a:cubicBezTo>
                      <a:pt x="36" y="74"/>
                      <a:pt x="36" y="74"/>
                      <a:pt x="36" y="73"/>
                    </a:cubicBezTo>
                    <a:cubicBezTo>
                      <a:pt x="36" y="73"/>
                      <a:pt x="35" y="73"/>
                      <a:pt x="35" y="73"/>
                    </a:cubicBezTo>
                    <a:cubicBezTo>
                      <a:pt x="35" y="73"/>
                      <a:pt x="36" y="73"/>
                      <a:pt x="36" y="73"/>
                    </a:cubicBezTo>
                    <a:cubicBezTo>
                      <a:pt x="35" y="72"/>
                      <a:pt x="36" y="72"/>
                      <a:pt x="36" y="72"/>
                    </a:cubicBezTo>
                    <a:cubicBezTo>
                      <a:pt x="36" y="72"/>
                      <a:pt x="36" y="72"/>
                      <a:pt x="36" y="71"/>
                    </a:cubicBezTo>
                    <a:cubicBezTo>
                      <a:pt x="36" y="71"/>
                      <a:pt x="36" y="71"/>
                      <a:pt x="36" y="71"/>
                    </a:cubicBezTo>
                    <a:cubicBezTo>
                      <a:pt x="36" y="71"/>
                      <a:pt x="36" y="71"/>
                      <a:pt x="36" y="71"/>
                    </a:cubicBezTo>
                    <a:cubicBezTo>
                      <a:pt x="36" y="71"/>
                      <a:pt x="36" y="71"/>
                      <a:pt x="36" y="70"/>
                    </a:cubicBezTo>
                    <a:cubicBezTo>
                      <a:pt x="36" y="70"/>
                      <a:pt x="36" y="70"/>
                      <a:pt x="36" y="70"/>
                    </a:cubicBezTo>
                    <a:cubicBezTo>
                      <a:pt x="36" y="69"/>
                      <a:pt x="36" y="69"/>
                      <a:pt x="36" y="69"/>
                    </a:cubicBezTo>
                    <a:cubicBezTo>
                      <a:pt x="36" y="69"/>
                      <a:pt x="36" y="69"/>
                      <a:pt x="36" y="69"/>
                    </a:cubicBezTo>
                    <a:cubicBezTo>
                      <a:pt x="36" y="69"/>
                      <a:pt x="36" y="69"/>
                      <a:pt x="36" y="68"/>
                    </a:cubicBezTo>
                    <a:cubicBezTo>
                      <a:pt x="36" y="68"/>
                      <a:pt x="36" y="68"/>
                      <a:pt x="36" y="68"/>
                    </a:cubicBezTo>
                    <a:cubicBezTo>
                      <a:pt x="36" y="68"/>
                      <a:pt x="36" y="68"/>
                      <a:pt x="36" y="68"/>
                    </a:cubicBezTo>
                    <a:cubicBezTo>
                      <a:pt x="36" y="67"/>
                      <a:pt x="36" y="67"/>
                      <a:pt x="36" y="67"/>
                    </a:cubicBezTo>
                    <a:cubicBezTo>
                      <a:pt x="36" y="67"/>
                      <a:pt x="36" y="66"/>
                      <a:pt x="36" y="66"/>
                    </a:cubicBezTo>
                    <a:cubicBezTo>
                      <a:pt x="36" y="66"/>
                      <a:pt x="36" y="66"/>
                      <a:pt x="36" y="66"/>
                    </a:cubicBezTo>
                    <a:cubicBezTo>
                      <a:pt x="36" y="66"/>
                      <a:pt x="36" y="66"/>
                      <a:pt x="36" y="66"/>
                    </a:cubicBezTo>
                    <a:cubicBezTo>
                      <a:pt x="35" y="66"/>
                      <a:pt x="35" y="65"/>
                      <a:pt x="35" y="66"/>
                    </a:cubicBezTo>
                    <a:cubicBezTo>
                      <a:pt x="35" y="66"/>
                      <a:pt x="35" y="66"/>
                      <a:pt x="35" y="66"/>
                    </a:cubicBezTo>
                    <a:cubicBezTo>
                      <a:pt x="35" y="66"/>
                      <a:pt x="34" y="66"/>
                      <a:pt x="35" y="65"/>
                    </a:cubicBezTo>
                    <a:cubicBezTo>
                      <a:pt x="34" y="65"/>
                      <a:pt x="35" y="65"/>
                      <a:pt x="35" y="65"/>
                    </a:cubicBezTo>
                    <a:cubicBezTo>
                      <a:pt x="34" y="65"/>
                      <a:pt x="34" y="64"/>
                      <a:pt x="34" y="64"/>
                    </a:cubicBezTo>
                    <a:cubicBezTo>
                      <a:pt x="34" y="64"/>
                      <a:pt x="35" y="64"/>
                      <a:pt x="35" y="64"/>
                    </a:cubicBezTo>
                    <a:cubicBezTo>
                      <a:pt x="35" y="64"/>
                      <a:pt x="35" y="64"/>
                      <a:pt x="35" y="64"/>
                    </a:cubicBezTo>
                    <a:cubicBezTo>
                      <a:pt x="35" y="64"/>
                      <a:pt x="35" y="64"/>
                      <a:pt x="35" y="64"/>
                    </a:cubicBezTo>
                    <a:cubicBezTo>
                      <a:pt x="35" y="64"/>
                      <a:pt x="35" y="64"/>
                      <a:pt x="35" y="64"/>
                    </a:cubicBezTo>
                    <a:cubicBezTo>
                      <a:pt x="35" y="64"/>
                      <a:pt x="35" y="64"/>
                      <a:pt x="36" y="64"/>
                    </a:cubicBezTo>
                    <a:cubicBezTo>
                      <a:pt x="36" y="64"/>
                      <a:pt x="36" y="64"/>
                      <a:pt x="36" y="64"/>
                    </a:cubicBezTo>
                    <a:cubicBezTo>
                      <a:pt x="36" y="64"/>
                      <a:pt x="36" y="65"/>
                      <a:pt x="36" y="65"/>
                    </a:cubicBezTo>
                    <a:cubicBezTo>
                      <a:pt x="36" y="65"/>
                      <a:pt x="36" y="65"/>
                      <a:pt x="36" y="65"/>
                    </a:cubicBezTo>
                    <a:cubicBezTo>
                      <a:pt x="36" y="65"/>
                      <a:pt x="37" y="65"/>
                      <a:pt x="37" y="65"/>
                    </a:cubicBezTo>
                    <a:cubicBezTo>
                      <a:pt x="37" y="65"/>
                      <a:pt x="37" y="65"/>
                      <a:pt x="37" y="65"/>
                    </a:cubicBezTo>
                    <a:cubicBezTo>
                      <a:pt x="37" y="65"/>
                      <a:pt x="37" y="65"/>
                      <a:pt x="38" y="65"/>
                    </a:cubicBezTo>
                    <a:cubicBezTo>
                      <a:pt x="38" y="65"/>
                      <a:pt x="38" y="65"/>
                      <a:pt x="38" y="65"/>
                    </a:cubicBezTo>
                    <a:cubicBezTo>
                      <a:pt x="38" y="65"/>
                      <a:pt x="38" y="66"/>
                      <a:pt x="38" y="66"/>
                    </a:cubicBezTo>
                    <a:cubicBezTo>
                      <a:pt x="38" y="66"/>
                      <a:pt x="38" y="66"/>
                      <a:pt x="38" y="66"/>
                    </a:cubicBezTo>
                    <a:cubicBezTo>
                      <a:pt x="39" y="66"/>
                      <a:pt x="39" y="66"/>
                      <a:pt x="39" y="66"/>
                    </a:cubicBezTo>
                    <a:cubicBezTo>
                      <a:pt x="39" y="66"/>
                      <a:pt x="39" y="67"/>
                      <a:pt x="39" y="67"/>
                    </a:cubicBezTo>
                    <a:cubicBezTo>
                      <a:pt x="39" y="67"/>
                      <a:pt x="39" y="67"/>
                      <a:pt x="39" y="67"/>
                    </a:cubicBezTo>
                    <a:cubicBezTo>
                      <a:pt x="39" y="67"/>
                      <a:pt x="40" y="67"/>
                      <a:pt x="40" y="67"/>
                    </a:cubicBezTo>
                    <a:cubicBezTo>
                      <a:pt x="40" y="67"/>
                      <a:pt x="40" y="67"/>
                      <a:pt x="40" y="67"/>
                    </a:cubicBezTo>
                    <a:cubicBezTo>
                      <a:pt x="40" y="67"/>
                      <a:pt x="40" y="67"/>
                      <a:pt x="40" y="67"/>
                    </a:cubicBezTo>
                    <a:cubicBezTo>
                      <a:pt x="40" y="67"/>
                      <a:pt x="41" y="67"/>
                      <a:pt x="41" y="67"/>
                    </a:cubicBezTo>
                    <a:cubicBezTo>
                      <a:pt x="41" y="67"/>
                      <a:pt x="41" y="66"/>
                      <a:pt x="41" y="66"/>
                    </a:cubicBezTo>
                    <a:cubicBezTo>
                      <a:pt x="41" y="66"/>
                      <a:pt x="41" y="66"/>
                      <a:pt x="41" y="66"/>
                    </a:cubicBezTo>
                    <a:cubicBezTo>
                      <a:pt x="41" y="66"/>
                      <a:pt x="42" y="66"/>
                      <a:pt x="42" y="66"/>
                    </a:cubicBezTo>
                    <a:cubicBezTo>
                      <a:pt x="42" y="67"/>
                      <a:pt x="42" y="67"/>
                      <a:pt x="42" y="67"/>
                    </a:cubicBezTo>
                    <a:cubicBezTo>
                      <a:pt x="42" y="67"/>
                      <a:pt x="42" y="67"/>
                      <a:pt x="42" y="67"/>
                    </a:cubicBezTo>
                    <a:cubicBezTo>
                      <a:pt x="42" y="67"/>
                      <a:pt x="42" y="67"/>
                      <a:pt x="42" y="67"/>
                    </a:cubicBezTo>
                    <a:cubicBezTo>
                      <a:pt x="43" y="67"/>
                      <a:pt x="43" y="67"/>
                      <a:pt x="44" y="67"/>
                    </a:cubicBezTo>
                    <a:cubicBezTo>
                      <a:pt x="44" y="67"/>
                      <a:pt x="44" y="67"/>
                      <a:pt x="44" y="67"/>
                    </a:cubicBezTo>
                    <a:cubicBezTo>
                      <a:pt x="44" y="66"/>
                      <a:pt x="44" y="66"/>
                      <a:pt x="44" y="66"/>
                    </a:cubicBezTo>
                    <a:cubicBezTo>
                      <a:pt x="44" y="67"/>
                      <a:pt x="44" y="67"/>
                      <a:pt x="44" y="68"/>
                    </a:cubicBezTo>
                    <a:cubicBezTo>
                      <a:pt x="44" y="68"/>
                      <a:pt x="44" y="68"/>
                      <a:pt x="44" y="69"/>
                    </a:cubicBezTo>
                    <a:cubicBezTo>
                      <a:pt x="44" y="69"/>
                      <a:pt x="44" y="69"/>
                      <a:pt x="44" y="69"/>
                    </a:cubicBezTo>
                    <a:cubicBezTo>
                      <a:pt x="44" y="69"/>
                      <a:pt x="44" y="69"/>
                      <a:pt x="44" y="69"/>
                    </a:cubicBezTo>
                    <a:cubicBezTo>
                      <a:pt x="44" y="70"/>
                      <a:pt x="44" y="69"/>
                      <a:pt x="44" y="70"/>
                    </a:cubicBezTo>
                    <a:cubicBezTo>
                      <a:pt x="44" y="70"/>
                      <a:pt x="43" y="70"/>
                      <a:pt x="43" y="70"/>
                    </a:cubicBezTo>
                    <a:cubicBezTo>
                      <a:pt x="43" y="70"/>
                      <a:pt x="43" y="70"/>
                      <a:pt x="43" y="70"/>
                    </a:cubicBezTo>
                    <a:cubicBezTo>
                      <a:pt x="43" y="70"/>
                      <a:pt x="44" y="70"/>
                      <a:pt x="43" y="71"/>
                    </a:cubicBezTo>
                    <a:cubicBezTo>
                      <a:pt x="43" y="71"/>
                      <a:pt x="43" y="71"/>
                      <a:pt x="43" y="70"/>
                    </a:cubicBezTo>
                    <a:cubicBezTo>
                      <a:pt x="43" y="70"/>
                      <a:pt x="43" y="70"/>
                      <a:pt x="43" y="70"/>
                    </a:cubicBezTo>
                    <a:cubicBezTo>
                      <a:pt x="43" y="70"/>
                      <a:pt x="43" y="70"/>
                      <a:pt x="43" y="70"/>
                    </a:cubicBezTo>
                    <a:cubicBezTo>
                      <a:pt x="43" y="71"/>
                      <a:pt x="42" y="71"/>
                      <a:pt x="42" y="71"/>
                    </a:cubicBezTo>
                    <a:cubicBezTo>
                      <a:pt x="42" y="71"/>
                      <a:pt x="42" y="71"/>
                      <a:pt x="42" y="71"/>
                    </a:cubicBezTo>
                    <a:cubicBezTo>
                      <a:pt x="42" y="71"/>
                      <a:pt x="42" y="71"/>
                      <a:pt x="42" y="71"/>
                    </a:cubicBezTo>
                    <a:cubicBezTo>
                      <a:pt x="42" y="71"/>
                      <a:pt x="42" y="71"/>
                      <a:pt x="42" y="71"/>
                    </a:cubicBezTo>
                    <a:cubicBezTo>
                      <a:pt x="42" y="71"/>
                      <a:pt x="42" y="71"/>
                      <a:pt x="42" y="71"/>
                    </a:cubicBezTo>
                    <a:cubicBezTo>
                      <a:pt x="42" y="71"/>
                      <a:pt x="42" y="72"/>
                      <a:pt x="42" y="72"/>
                    </a:cubicBezTo>
                    <a:cubicBezTo>
                      <a:pt x="42" y="73"/>
                      <a:pt x="41" y="73"/>
                      <a:pt x="40" y="73"/>
                    </a:cubicBezTo>
                    <a:cubicBezTo>
                      <a:pt x="40" y="73"/>
                      <a:pt x="40" y="73"/>
                      <a:pt x="40" y="73"/>
                    </a:cubicBezTo>
                    <a:cubicBezTo>
                      <a:pt x="40" y="73"/>
                      <a:pt x="40" y="73"/>
                      <a:pt x="40" y="73"/>
                    </a:cubicBezTo>
                    <a:cubicBezTo>
                      <a:pt x="40" y="73"/>
                      <a:pt x="40" y="73"/>
                      <a:pt x="40" y="73"/>
                    </a:cubicBezTo>
                    <a:cubicBezTo>
                      <a:pt x="40" y="73"/>
                      <a:pt x="40" y="73"/>
                      <a:pt x="40" y="73"/>
                    </a:cubicBezTo>
                    <a:cubicBezTo>
                      <a:pt x="40" y="73"/>
                      <a:pt x="40" y="73"/>
                      <a:pt x="40" y="73"/>
                    </a:cubicBezTo>
                    <a:cubicBezTo>
                      <a:pt x="40" y="73"/>
                      <a:pt x="40" y="73"/>
                      <a:pt x="39" y="73"/>
                    </a:cubicBezTo>
                    <a:cubicBezTo>
                      <a:pt x="39" y="73"/>
                      <a:pt x="39" y="74"/>
                      <a:pt x="38" y="74"/>
                    </a:cubicBezTo>
                    <a:cubicBezTo>
                      <a:pt x="38" y="74"/>
                      <a:pt x="38" y="74"/>
                      <a:pt x="38" y="74"/>
                    </a:cubicBezTo>
                    <a:cubicBezTo>
                      <a:pt x="37" y="74"/>
                      <a:pt x="37" y="74"/>
                      <a:pt x="37" y="74"/>
                    </a:cubicBezTo>
                    <a:cubicBezTo>
                      <a:pt x="37" y="75"/>
                      <a:pt x="37" y="75"/>
                      <a:pt x="36" y="75"/>
                    </a:cubicBezTo>
                    <a:cubicBezTo>
                      <a:pt x="36" y="75"/>
                      <a:pt x="36" y="75"/>
                      <a:pt x="36" y="75"/>
                    </a:cubicBezTo>
                    <a:cubicBezTo>
                      <a:pt x="36" y="76"/>
                      <a:pt x="36" y="76"/>
                      <a:pt x="35" y="75"/>
                    </a:cubicBezTo>
                    <a:cubicBezTo>
                      <a:pt x="35" y="75"/>
                      <a:pt x="35" y="75"/>
                      <a:pt x="35" y="75"/>
                    </a:cubicBezTo>
                    <a:cubicBezTo>
                      <a:pt x="35" y="75"/>
                      <a:pt x="35" y="75"/>
                      <a:pt x="36" y="75"/>
                    </a:cubicBezTo>
                    <a:close/>
                    <a:moveTo>
                      <a:pt x="32" y="65"/>
                    </a:moveTo>
                    <a:cubicBezTo>
                      <a:pt x="32" y="64"/>
                      <a:pt x="32" y="64"/>
                      <a:pt x="32" y="64"/>
                    </a:cubicBezTo>
                    <a:cubicBezTo>
                      <a:pt x="32" y="64"/>
                      <a:pt x="32" y="65"/>
                      <a:pt x="32" y="65"/>
                    </a:cubicBezTo>
                    <a:cubicBezTo>
                      <a:pt x="32" y="65"/>
                      <a:pt x="32" y="65"/>
                      <a:pt x="32" y="65"/>
                    </a:cubicBezTo>
                    <a:close/>
                    <a:moveTo>
                      <a:pt x="31" y="63"/>
                    </a:moveTo>
                    <a:cubicBezTo>
                      <a:pt x="31" y="63"/>
                      <a:pt x="31" y="63"/>
                      <a:pt x="31" y="63"/>
                    </a:cubicBezTo>
                    <a:cubicBezTo>
                      <a:pt x="31" y="63"/>
                      <a:pt x="31" y="63"/>
                      <a:pt x="31" y="63"/>
                    </a:cubicBezTo>
                    <a:cubicBezTo>
                      <a:pt x="31" y="64"/>
                      <a:pt x="31" y="64"/>
                      <a:pt x="31" y="64"/>
                    </a:cubicBezTo>
                    <a:cubicBezTo>
                      <a:pt x="31" y="64"/>
                      <a:pt x="31" y="64"/>
                      <a:pt x="31" y="64"/>
                    </a:cubicBezTo>
                    <a:cubicBezTo>
                      <a:pt x="31" y="64"/>
                      <a:pt x="31" y="64"/>
                      <a:pt x="31" y="64"/>
                    </a:cubicBezTo>
                    <a:cubicBezTo>
                      <a:pt x="31" y="64"/>
                      <a:pt x="31" y="63"/>
                      <a:pt x="31" y="63"/>
                    </a:cubicBezTo>
                    <a:close/>
                    <a:moveTo>
                      <a:pt x="30" y="65"/>
                    </a:moveTo>
                    <a:cubicBezTo>
                      <a:pt x="30" y="65"/>
                      <a:pt x="30" y="65"/>
                      <a:pt x="31" y="65"/>
                    </a:cubicBezTo>
                    <a:cubicBezTo>
                      <a:pt x="31" y="65"/>
                      <a:pt x="31" y="65"/>
                      <a:pt x="30" y="65"/>
                    </a:cubicBezTo>
                    <a:close/>
                    <a:moveTo>
                      <a:pt x="51" y="54"/>
                    </a:moveTo>
                    <a:cubicBezTo>
                      <a:pt x="51" y="54"/>
                      <a:pt x="51" y="54"/>
                      <a:pt x="51" y="54"/>
                    </a:cubicBezTo>
                    <a:cubicBezTo>
                      <a:pt x="51" y="54"/>
                      <a:pt x="50" y="54"/>
                      <a:pt x="50" y="54"/>
                    </a:cubicBezTo>
                    <a:cubicBezTo>
                      <a:pt x="50" y="54"/>
                      <a:pt x="51" y="54"/>
                      <a:pt x="51" y="54"/>
                    </a:cubicBezTo>
                    <a:cubicBezTo>
                      <a:pt x="51" y="54"/>
                      <a:pt x="51" y="54"/>
                      <a:pt x="51" y="54"/>
                    </a:cubicBezTo>
                    <a:close/>
                    <a:moveTo>
                      <a:pt x="49" y="53"/>
                    </a:moveTo>
                    <a:cubicBezTo>
                      <a:pt x="49" y="53"/>
                      <a:pt x="49" y="53"/>
                      <a:pt x="49" y="54"/>
                    </a:cubicBezTo>
                    <a:cubicBezTo>
                      <a:pt x="49" y="54"/>
                      <a:pt x="50" y="54"/>
                      <a:pt x="50" y="53"/>
                    </a:cubicBezTo>
                    <a:cubicBezTo>
                      <a:pt x="50" y="53"/>
                      <a:pt x="49" y="53"/>
                      <a:pt x="49" y="53"/>
                    </a:cubicBezTo>
                    <a:cubicBezTo>
                      <a:pt x="49" y="53"/>
                      <a:pt x="49" y="53"/>
                      <a:pt x="49" y="5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45" name="Freeform 842">
                <a:extLst>
                  <a:ext uri="{FF2B5EF4-FFF2-40B4-BE49-F238E27FC236}">
                    <a16:creationId xmlns:a16="http://schemas.microsoft.com/office/drawing/2014/main" id="{1AC0BC17-B56B-72E8-22C9-A2E204D7D375}"/>
                  </a:ext>
                </a:extLst>
              </p:cNvPr>
              <p:cNvSpPr>
                <a:spLocks/>
              </p:cNvSpPr>
              <p:nvPr/>
            </p:nvSpPr>
            <p:spPr bwMode="auto">
              <a:xfrm>
                <a:off x="7094538" y="3767138"/>
                <a:ext cx="407987" cy="428625"/>
              </a:xfrm>
              <a:custGeom>
                <a:avLst/>
                <a:gdLst>
                  <a:gd name="T0" fmla="*/ 95 w 98"/>
                  <a:gd name="T1" fmla="*/ 40 h 103"/>
                  <a:gd name="T2" fmla="*/ 92 w 98"/>
                  <a:gd name="T3" fmla="*/ 43 h 103"/>
                  <a:gd name="T4" fmla="*/ 93 w 98"/>
                  <a:gd name="T5" fmla="*/ 46 h 103"/>
                  <a:gd name="T6" fmla="*/ 93 w 98"/>
                  <a:gd name="T7" fmla="*/ 48 h 103"/>
                  <a:gd name="T8" fmla="*/ 85 w 98"/>
                  <a:gd name="T9" fmla="*/ 56 h 103"/>
                  <a:gd name="T10" fmla="*/ 77 w 98"/>
                  <a:gd name="T11" fmla="*/ 66 h 103"/>
                  <a:gd name="T12" fmla="*/ 70 w 98"/>
                  <a:gd name="T13" fmla="*/ 73 h 103"/>
                  <a:gd name="T14" fmla="*/ 66 w 98"/>
                  <a:gd name="T15" fmla="*/ 71 h 103"/>
                  <a:gd name="T16" fmla="*/ 58 w 98"/>
                  <a:gd name="T17" fmla="*/ 79 h 103"/>
                  <a:gd name="T18" fmla="*/ 63 w 98"/>
                  <a:gd name="T19" fmla="*/ 83 h 103"/>
                  <a:gd name="T20" fmla="*/ 63 w 98"/>
                  <a:gd name="T21" fmla="*/ 86 h 103"/>
                  <a:gd name="T22" fmla="*/ 63 w 98"/>
                  <a:gd name="T23" fmla="*/ 89 h 103"/>
                  <a:gd name="T24" fmla="*/ 66 w 98"/>
                  <a:gd name="T25" fmla="*/ 92 h 103"/>
                  <a:gd name="T26" fmla="*/ 69 w 98"/>
                  <a:gd name="T27" fmla="*/ 99 h 103"/>
                  <a:gd name="T28" fmla="*/ 66 w 98"/>
                  <a:gd name="T29" fmla="*/ 100 h 103"/>
                  <a:gd name="T30" fmla="*/ 62 w 98"/>
                  <a:gd name="T31" fmla="*/ 100 h 103"/>
                  <a:gd name="T32" fmla="*/ 60 w 98"/>
                  <a:gd name="T33" fmla="*/ 100 h 103"/>
                  <a:gd name="T34" fmla="*/ 53 w 98"/>
                  <a:gd name="T35" fmla="*/ 102 h 103"/>
                  <a:gd name="T36" fmla="*/ 50 w 98"/>
                  <a:gd name="T37" fmla="*/ 102 h 103"/>
                  <a:gd name="T38" fmla="*/ 46 w 98"/>
                  <a:gd name="T39" fmla="*/ 102 h 103"/>
                  <a:gd name="T40" fmla="*/ 41 w 98"/>
                  <a:gd name="T41" fmla="*/ 95 h 103"/>
                  <a:gd name="T42" fmla="*/ 35 w 98"/>
                  <a:gd name="T43" fmla="*/ 90 h 103"/>
                  <a:gd name="T44" fmla="*/ 26 w 98"/>
                  <a:gd name="T45" fmla="*/ 92 h 103"/>
                  <a:gd name="T46" fmla="*/ 17 w 98"/>
                  <a:gd name="T47" fmla="*/ 92 h 103"/>
                  <a:gd name="T48" fmla="*/ 5 w 98"/>
                  <a:gd name="T49" fmla="*/ 92 h 103"/>
                  <a:gd name="T50" fmla="*/ 7 w 98"/>
                  <a:gd name="T51" fmla="*/ 88 h 103"/>
                  <a:gd name="T52" fmla="*/ 9 w 98"/>
                  <a:gd name="T53" fmla="*/ 83 h 103"/>
                  <a:gd name="T54" fmla="*/ 16 w 98"/>
                  <a:gd name="T55" fmla="*/ 80 h 103"/>
                  <a:gd name="T56" fmla="*/ 13 w 98"/>
                  <a:gd name="T57" fmla="*/ 77 h 103"/>
                  <a:gd name="T58" fmla="*/ 9 w 98"/>
                  <a:gd name="T59" fmla="*/ 68 h 103"/>
                  <a:gd name="T60" fmla="*/ 4 w 98"/>
                  <a:gd name="T61" fmla="*/ 62 h 103"/>
                  <a:gd name="T62" fmla="*/ 14 w 98"/>
                  <a:gd name="T63" fmla="*/ 60 h 103"/>
                  <a:gd name="T64" fmla="*/ 28 w 98"/>
                  <a:gd name="T65" fmla="*/ 60 h 103"/>
                  <a:gd name="T66" fmla="*/ 36 w 98"/>
                  <a:gd name="T67" fmla="*/ 56 h 103"/>
                  <a:gd name="T68" fmla="*/ 37 w 98"/>
                  <a:gd name="T69" fmla="*/ 49 h 103"/>
                  <a:gd name="T70" fmla="*/ 46 w 98"/>
                  <a:gd name="T71" fmla="*/ 46 h 103"/>
                  <a:gd name="T72" fmla="*/ 47 w 98"/>
                  <a:gd name="T73" fmla="*/ 44 h 103"/>
                  <a:gd name="T74" fmla="*/ 51 w 98"/>
                  <a:gd name="T75" fmla="*/ 43 h 103"/>
                  <a:gd name="T76" fmla="*/ 57 w 98"/>
                  <a:gd name="T77" fmla="*/ 41 h 103"/>
                  <a:gd name="T78" fmla="*/ 57 w 98"/>
                  <a:gd name="T79" fmla="*/ 36 h 103"/>
                  <a:gd name="T80" fmla="*/ 62 w 98"/>
                  <a:gd name="T81" fmla="*/ 31 h 103"/>
                  <a:gd name="T82" fmla="*/ 63 w 98"/>
                  <a:gd name="T83" fmla="*/ 27 h 103"/>
                  <a:gd name="T84" fmla="*/ 64 w 98"/>
                  <a:gd name="T85" fmla="*/ 24 h 103"/>
                  <a:gd name="T86" fmla="*/ 67 w 98"/>
                  <a:gd name="T87" fmla="*/ 24 h 103"/>
                  <a:gd name="T88" fmla="*/ 68 w 98"/>
                  <a:gd name="T89" fmla="*/ 21 h 103"/>
                  <a:gd name="T90" fmla="*/ 72 w 98"/>
                  <a:gd name="T91" fmla="*/ 15 h 103"/>
                  <a:gd name="T92" fmla="*/ 72 w 98"/>
                  <a:gd name="T93" fmla="*/ 11 h 103"/>
                  <a:gd name="T94" fmla="*/ 72 w 98"/>
                  <a:gd name="T95" fmla="*/ 4 h 103"/>
                  <a:gd name="T96" fmla="*/ 78 w 98"/>
                  <a:gd name="T97" fmla="*/ 1 h 103"/>
                  <a:gd name="T98" fmla="*/ 87 w 98"/>
                  <a:gd name="T99" fmla="*/ 0 h 103"/>
                  <a:gd name="T100" fmla="*/ 83 w 98"/>
                  <a:gd name="T101" fmla="*/ 2 h 103"/>
                  <a:gd name="T102" fmla="*/ 79 w 98"/>
                  <a:gd name="T103" fmla="*/ 5 h 103"/>
                  <a:gd name="T104" fmla="*/ 83 w 98"/>
                  <a:gd name="T105" fmla="*/ 9 h 103"/>
                  <a:gd name="T106" fmla="*/ 85 w 98"/>
                  <a:gd name="T107" fmla="*/ 11 h 103"/>
                  <a:gd name="T108" fmla="*/ 88 w 98"/>
                  <a:gd name="T109" fmla="*/ 14 h 103"/>
                  <a:gd name="T110" fmla="*/ 87 w 98"/>
                  <a:gd name="T111" fmla="*/ 18 h 103"/>
                  <a:gd name="T112" fmla="*/ 85 w 98"/>
                  <a:gd name="T113" fmla="*/ 22 h 103"/>
                  <a:gd name="T114" fmla="*/ 86 w 98"/>
                  <a:gd name="T115" fmla="*/ 28 h 103"/>
                  <a:gd name="T116" fmla="*/ 89 w 98"/>
                  <a:gd name="T117" fmla="*/ 33 h 103"/>
                  <a:gd name="T118" fmla="*/ 94 w 98"/>
                  <a:gd name="T119" fmla="*/ 34 h 103"/>
                  <a:gd name="T120" fmla="*/ 97 w 98"/>
                  <a:gd name="T121" fmla="*/ 3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103">
                    <a:moveTo>
                      <a:pt x="98" y="38"/>
                    </a:moveTo>
                    <a:cubicBezTo>
                      <a:pt x="97" y="40"/>
                      <a:pt x="97" y="40"/>
                      <a:pt x="97" y="40"/>
                    </a:cubicBezTo>
                    <a:cubicBezTo>
                      <a:pt x="95" y="40"/>
                      <a:pt x="95" y="40"/>
                      <a:pt x="95" y="40"/>
                    </a:cubicBezTo>
                    <a:cubicBezTo>
                      <a:pt x="95" y="40"/>
                      <a:pt x="92" y="42"/>
                      <a:pt x="92" y="42"/>
                    </a:cubicBezTo>
                    <a:cubicBezTo>
                      <a:pt x="92" y="43"/>
                      <a:pt x="92" y="43"/>
                      <a:pt x="92" y="43"/>
                    </a:cubicBezTo>
                    <a:cubicBezTo>
                      <a:pt x="92" y="43"/>
                      <a:pt x="92" y="43"/>
                      <a:pt x="92" y="43"/>
                    </a:cubicBezTo>
                    <a:cubicBezTo>
                      <a:pt x="92" y="43"/>
                      <a:pt x="92" y="43"/>
                      <a:pt x="92" y="43"/>
                    </a:cubicBezTo>
                    <a:cubicBezTo>
                      <a:pt x="93" y="44"/>
                      <a:pt x="93" y="44"/>
                      <a:pt x="93" y="44"/>
                    </a:cubicBezTo>
                    <a:cubicBezTo>
                      <a:pt x="93" y="44"/>
                      <a:pt x="93" y="46"/>
                      <a:pt x="93" y="46"/>
                    </a:cubicBezTo>
                    <a:cubicBezTo>
                      <a:pt x="93" y="46"/>
                      <a:pt x="93" y="46"/>
                      <a:pt x="93" y="46"/>
                    </a:cubicBezTo>
                    <a:cubicBezTo>
                      <a:pt x="92" y="47"/>
                      <a:pt x="92" y="47"/>
                      <a:pt x="92" y="47"/>
                    </a:cubicBezTo>
                    <a:cubicBezTo>
                      <a:pt x="93" y="48"/>
                      <a:pt x="93" y="48"/>
                      <a:pt x="93" y="48"/>
                    </a:cubicBezTo>
                    <a:cubicBezTo>
                      <a:pt x="88" y="52"/>
                      <a:pt x="88" y="52"/>
                      <a:pt x="88" y="52"/>
                    </a:cubicBezTo>
                    <a:cubicBezTo>
                      <a:pt x="88" y="55"/>
                      <a:pt x="88" y="55"/>
                      <a:pt x="88" y="55"/>
                    </a:cubicBezTo>
                    <a:cubicBezTo>
                      <a:pt x="85" y="56"/>
                      <a:pt x="85" y="56"/>
                      <a:pt x="85" y="56"/>
                    </a:cubicBezTo>
                    <a:cubicBezTo>
                      <a:pt x="85" y="56"/>
                      <a:pt x="84" y="58"/>
                      <a:pt x="84" y="59"/>
                    </a:cubicBezTo>
                    <a:cubicBezTo>
                      <a:pt x="83" y="59"/>
                      <a:pt x="82" y="64"/>
                      <a:pt x="82" y="64"/>
                    </a:cubicBezTo>
                    <a:cubicBezTo>
                      <a:pt x="82" y="64"/>
                      <a:pt x="78" y="66"/>
                      <a:pt x="77" y="66"/>
                    </a:cubicBezTo>
                    <a:cubicBezTo>
                      <a:pt x="77" y="67"/>
                      <a:pt x="76" y="68"/>
                      <a:pt x="76" y="68"/>
                    </a:cubicBezTo>
                    <a:cubicBezTo>
                      <a:pt x="76" y="69"/>
                      <a:pt x="75" y="72"/>
                      <a:pt x="75" y="72"/>
                    </a:cubicBezTo>
                    <a:cubicBezTo>
                      <a:pt x="75" y="72"/>
                      <a:pt x="71" y="73"/>
                      <a:pt x="70" y="73"/>
                    </a:cubicBezTo>
                    <a:cubicBezTo>
                      <a:pt x="70" y="73"/>
                      <a:pt x="69" y="73"/>
                      <a:pt x="69" y="73"/>
                    </a:cubicBezTo>
                    <a:cubicBezTo>
                      <a:pt x="67" y="74"/>
                      <a:pt x="67" y="74"/>
                      <a:pt x="67" y="74"/>
                    </a:cubicBezTo>
                    <a:cubicBezTo>
                      <a:pt x="66" y="71"/>
                      <a:pt x="66" y="71"/>
                      <a:pt x="66" y="71"/>
                    </a:cubicBezTo>
                    <a:cubicBezTo>
                      <a:pt x="64" y="71"/>
                      <a:pt x="64" y="71"/>
                      <a:pt x="64" y="71"/>
                    </a:cubicBezTo>
                    <a:cubicBezTo>
                      <a:pt x="64" y="71"/>
                      <a:pt x="61" y="75"/>
                      <a:pt x="61" y="75"/>
                    </a:cubicBezTo>
                    <a:cubicBezTo>
                      <a:pt x="61" y="75"/>
                      <a:pt x="58" y="79"/>
                      <a:pt x="58" y="79"/>
                    </a:cubicBezTo>
                    <a:cubicBezTo>
                      <a:pt x="58" y="81"/>
                      <a:pt x="58" y="81"/>
                      <a:pt x="58" y="81"/>
                    </a:cubicBezTo>
                    <a:cubicBezTo>
                      <a:pt x="58" y="81"/>
                      <a:pt x="60" y="82"/>
                      <a:pt x="60" y="82"/>
                    </a:cubicBezTo>
                    <a:cubicBezTo>
                      <a:pt x="60" y="82"/>
                      <a:pt x="63" y="83"/>
                      <a:pt x="63" y="83"/>
                    </a:cubicBezTo>
                    <a:cubicBezTo>
                      <a:pt x="63" y="83"/>
                      <a:pt x="63" y="84"/>
                      <a:pt x="63" y="85"/>
                    </a:cubicBezTo>
                    <a:cubicBezTo>
                      <a:pt x="63" y="86"/>
                      <a:pt x="63" y="86"/>
                      <a:pt x="63" y="86"/>
                    </a:cubicBezTo>
                    <a:cubicBezTo>
                      <a:pt x="63" y="86"/>
                      <a:pt x="63" y="86"/>
                      <a:pt x="63" y="86"/>
                    </a:cubicBezTo>
                    <a:cubicBezTo>
                      <a:pt x="63" y="87"/>
                      <a:pt x="62" y="87"/>
                      <a:pt x="62" y="88"/>
                    </a:cubicBezTo>
                    <a:cubicBezTo>
                      <a:pt x="62" y="88"/>
                      <a:pt x="62" y="88"/>
                      <a:pt x="62" y="88"/>
                    </a:cubicBezTo>
                    <a:cubicBezTo>
                      <a:pt x="62" y="88"/>
                      <a:pt x="63" y="89"/>
                      <a:pt x="63" y="89"/>
                    </a:cubicBezTo>
                    <a:cubicBezTo>
                      <a:pt x="63" y="89"/>
                      <a:pt x="64" y="89"/>
                      <a:pt x="64" y="89"/>
                    </a:cubicBezTo>
                    <a:cubicBezTo>
                      <a:pt x="66" y="89"/>
                      <a:pt x="66" y="89"/>
                      <a:pt x="66" y="89"/>
                    </a:cubicBezTo>
                    <a:cubicBezTo>
                      <a:pt x="66" y="92"/>
                      <a:pt x="66" y="92"/>
                      <a:pt x="66" y="92"/>
                    </a:cubicBezTo>
                    <a:cubicBezTo>
                      <a:pt x="69" y="97"/>
                      <a:pt x="69" y="97"/>
                      <a:pt x="69" y="97"/>
                    </a:cubicBezTo>
                    <a:cubicBezTo>
                      <a:pt x="69" y="97"/>
                      <a:pt x="69" y="98"/>
                      <a:pt x="69" y="98"/>
                    </a:cubicBezTo>
                    <a:cubicBezTo>
                      <a:pt x="68" y="98"/>
                      <a:pt x="69" y="99"/>
                      <a:pt x="69" y="99"/>
                    </a:cubicBezTo>
                    <a:cubicBezTo>
                      <a:pt x="69" y="99"/>
                      <a:pt x="69" y="99"/>
                      <a:pt x="69" y="99"/>
                    </a:cubicBezTo>
                    <a:cubicBezTo>
                      <a:pt x="69" y="99"/>
                      <a:pt x="67" y="100"/>
                      <a:pt x="67" y="100"/>
                    </a:cubicBezTo>
                    <a:cubicBezTo>
                      <a:pt x="67" y="100"/>
                      <a:pt x="66" y="100"/>
                      <a:pt x="66" y="100"/>
                    </a:cubicBezTo>
                    <a:cubicBezTo>
                      <a:pt x="65" y="99"/>
                      <a:pt x="65" y="99"/>
                      <a:pt x="65" y="99"/>
                    </a:cubicBezTo>
                    <a:cubicBezTo>
                      <a:pt x="65" y="99"/>
                      <a:pt x="64" y="99"/>
                      <a:pt x="64" y="99"/>
                    </a:cubicBezTo>
                    <a:cubicBezTo>
                      <a:pt x="64" y="99"/>
                      <a:pt x="63" y="100"/>
                      <a:pt x="62" y="100"/>
                    </a:cubicBezTo>
                    <a:cubicBezTo>
                      <a:pt x="62" y="100"/>
                      <a:pt x="62" y="100"/>
                      <a:pt x="62" y="100"/>
                    </a:cubicBezTo>
                    <a:cubicBezTo>
                      <a:pt x="60" y="100"/>
                      <a:pt x="60" y="100"/>
                      <a:pt x="60" y="100"/>
                    </a:cubicBezTo>
                    <a:cubicBezTo>
                      <a:pt x="60" y="100"/>
                      <a:pt x="60" y="100"/>
                      <a:pt x="60" y="100"/>
                    </a:cubicBezTo>
                    <a:cubicBezTo>
                      <a:pt x="54" y="100"/>
                      <a:pt x="54" y="100"/>
                      <a:pt x="54" y="100"/>
                    </a:cubicBezTo>
                    <a:cubicBezTo>
                      <a:pt x="54" y="100"/>
                      <a:pt x="53" y="100"/>
                      <a:pt x="53" y="100"/>
                    </a:cubicBezTo>
                    <a:cubicBezTo>
                      <a:pt x="53" y="100"/>
                      <a:pt x="53" y="102"/>
                      <a:pt x="53" y="102"/>
                    </a:cubicBezTo>
                    <a:cubicBezTo>
                      <a:pt x="51" y="102"/>
                      <a:pt x="51" y="102"/>
                      <a:pt x="51" y="102"/>
                    </a:cubicBezTo>
                    <a:cubicBezTo>
                      <a:pt x="51" y="102"/>
                      <a:pt x="51" y="102"/>
                      <a:pt x="51" y="102"/>
                    </a:cubicBezTo>
                    <a:cubicBezTo>
                      <a:pt x="51" y="102"/>
                      <a:pt x="50" y="102"/>
                      <a:pt x="50" y="102"/>
                    </a:cubicBezTo>
                    <a:cubicBezTo>
                      <a:pt x="50" y="102"/>
                      <a:pt x="50" y="103"/>
                      <a:pt x="49" y="103"/>
                    </a:cubicBezTo>
                    <a:cubicBezTo>
                      <a:pt x="49" y="103"/>
                      <a:pt x="49" y="103"/>
                      <a:pt x="49" y="102"/>
                    </a:cubicBezTo>
                    <a:cubicBezTo>
                      <a:pt x="48" y="102"/>
                      <a:pt x="47" y="102"/>
                      <a:pt x="46" y="102"/>
                    </a:cubicBezTo>
                    <a:cubicBezTo>
                      <a:pt x="45" y="102"/>
                      <a:pt x="45" y="101"/>
                      <a:pt x="44" y="100"/>
                    </a:cubicBezTo>
                    <a:cubicBezTo>
                      <a:pt x="44" y="99"/>
                      <a:pt x="44" y="99"/>
                      <a:pt x="44" y="98"/>
                    </a:cubicBezTo>
                    <a:cubicBezTo>
                      <a:pt x="44" y="96"/>
                      <a:pt x="43" y="95"/>
                      <a:pt x="41" y="95"/>
                    </a:cubicBezTo>
                    <a:cubicBezTo>
                      <a:pt x="40" y="95"/>
                      <a:pt x="39" y="95"/>
                      <a:pt x="40" y="93"/>
                    </a:cubicBezTo>
                    <a:cubicBezTo>
                      <a:pt x="40" y="91"/>
                      <a:pt x="39" y="90"/>
                      <a:pt x="37" y="90"/>
                    </a:cubicBezTo>
                    <a:cubicBezTo>
                      <a:pt x="37" y="90"/>
                      <a:pt x="36" y="90"/>
                      <a:pt x="35" y="90"/>
                    </a:cubicBezTo>
                    <a:cubicBezTo>
                      <a:pt x="34" y="91"/>
                      <a:pt x="32" y="91"/>
                      <a:pt x="31" y="91"/>
                    </a:cubicBezTo>
                    <a:cubicBezTo>
                      <a:pt x="30" y="91"/>
                      <a:pt x="29" y="92"/>
                      <a:pt x="28" y="91"/>
                    </a:cubicBezTo>
                    <a:cubicBezTo>
                      <a:pt x="27" y="92"/>
                      <a:pt x="27" y="91"/>
                      <a:pt x="26" y="92"/>
                    </a:cubicBezTo>
                    <a:cubicBezTo>
                      <a:pt x="24" y="93"/>
                      <a:pt x="23" y="91"/>
                      <a:pt x="22" y="90"/>
                    </a:cubicBezTo>
                    <a:cubicBezTo>
                      <a:pt x="21" y="91"/>
                      <a:pt x="19" y="91"/>
                      <a:pt x="18" y="91"/>
                    </a:cubicBezTo>
                    <a:cubicBezTo>
                      <a:pt x="18" y="91"/>
                      <a:pt x="18" y="92"/>
                      <a:pt x="17" y="92"/>
                    </a:cubicBezTo>
                    <a:cubicBezTo>
                      <a:pt x="16" y="92"/>
                      <a:pt x="15" y="92"/>
                      <a:pt x="14" y="92"/>
                    </a:cubicBezTo>
                    <a:cubicBezTo>
                      <a:pt x="12" y="91"/>
                      <a:pt x="10" y="92"/>
                      <a:pt x="8" y="93"/>
                    </a:cubicBezTo>
                    <a:cubicBezTo>
                      <a:pt x="7" y="93"/>
                      <a:pt x="6" y="92"/>
                      <a:pt x="5" y="92"/>
                    </a:cubicBezTo>
                    <a:cubicBezTo>
                      <a:pt x="5" y="92"/>
                      <a:pt x="5" y="92"/>
                      <a:pt x="5" y="92"/>
                    </a:cubicBezTo>
                    <a:cubicBezTo>
                      <a:pt x="5" y="90"/>
                      <a:pt x="5" y="90"/>
                      <a:pt x="5" y="90"/>
                    </a:cubicBezTo>
                    <a:cubicBezTo>
                      <a:pt x="7" y="88"/>
                      <a:pt x="7" y="88"/>
                      <a:pt x="7" y="88"/>
                    </a:cubicBezTo>
                    <a:cubicBezTo>
                      <a:pt x="7" y="85"/>
                      <a:pt x="7" y="85"/>
                      <a:pt x="7" y="85"/>
                    </a:cubicBezTo>
                    <a:cubicBezTo>
                      <a:pt x="9" y="85"/>
                      <a:pt x="9" y="85"/>
                      <a:pt x="9" y="85"/>
                    </a:cubicBezTo>
                    <a:cubicBezTo>
                      <a:pt x="9" y="83"/>
                      <a:pt x="9" y="83"/>
                      <a:pt x="9" y="83"/>
                    </a:cubicBezTo>
                    <a:cubicBezTo>
                      <a:pt x="13" y="83"/>
                      <a:pt x="13" y="83"/>
                      <a:pt x="13" y="83"/>
                    </a:cubicBezTo>
                    <a:cubicBezTo>
                      <a:pt x="15" y="82"/>
                      <a:pt x="15" y="82"/>
                      <a:pt x="15" y="82"/>
                    </a:cubicBezTo>
                    <a:cubicBezTo>
                      <a:pt x="16" y="80"/>
                      <a:pt x="16" y="80"/>
                      <a:pt x="16" y="80"/>
                    </a:cubicBezTo>
                    <a:cubicBezTo>
                      <a:pt x="16" y="79"/>
                      <a:pt x="16" y="79"/>
                      <a:pt x="16" y="79"/>
                    </a:cubicBezTo>
                    <a:cubicBezTo>
                      <a:pt x="15" y="77"/>
                      <a:pt x="15" y="77"/>
                      <a:pt x="15" y="77"/>
                    </a:cubicBezTo>
                    <a:cubicBezTo>
                      <a:pt x="13" y="77"/>
                      <a:pt x="13" y="77"/>
                      <a:pt x="13" y="77"/>
                    </a:cubicBezTo>
                    <a:cubicBezTo>
                      <a:pt x="13" y="70"/>
                      <a:pt x="13" y="70"/>
                      <a:pt x="13" y="70"/>
                    </a:cubicBezTo>
                    <a:cubicBezTo>
                      <a:pt x="11" y="70"/>
                      <a:pt x="11" y="70"/>
                      <a:pt x="11" y="70"/>
                    </a:cubicBezTo>
                    <a:cubicBezTo>
                      <a:pt x="9" y="68"/>
                      <a:pt x="9" y="68"/>
                      <a:pt x="9" y="68"/>
                    </a:cubicBezTo>
                    <a:cubicBezTo>
                      <a:pt x="7" y="67"/>
                      <a:pt x="7" y="67"/>
                      <a:pt x="7" y="67"/>
                    </a:cubicBezTo>
                    <a:cubicBezTo>
                      <a:pt x="4" y="64"/>
                      <a:pt x="4" y="64"/>
                      <a:pt x="4" y="64"/>
                    </a:cubicBezTo>
                    <a:cubicBezTo>
                      <a:pt x="4" y="62"/>
                      <a:pt x="4" y="62"/>
                      <a:pt x="4" y="62"/>
                    </a:cubicBezTo>
                    <a:cubicBezTo>
                      <a:pt x="0" y="57"/>
                      <a:pt x="0" y="57"/>
                      <a:pt x="0" y="57"/>
                    </a:cubicBezTo>
                    <a:cubicBezTo>
                      <a:pt x="11" y="61"/>
                      <a:pt x="11" y="61"/>
                      <a:pt x="11" y="61"/>
                    </a:cubicBezTo>
                    <a:cubicBezTo>
                      <a:pt x="14" y="60"/>
                      <a:pt x="14" y="60"/>
                      <a:pt x="14" y="60"/>
                    </a:cubicBezTo>
                    <a:cubicBezTo>
                      <a:pt x="21" y="61"/>
                      <a:pt x="21" y="61"/>
                      <a:pt x="21" y="61"/>
                    </a:cubicBezTo>
                    <a:cubicBezTo>
                      <a:pt x="24" y="59"/>
                      <a:pt x="24" y="59"/>
                      <a:pt x="24" y="59"/>
                    </a:cubicBezTo>
                    <a:cubicBezTo>
                      <a:pt x="24" y="59"/>
                      <a:pt x="28" y="60"/>
                      <a:pt x="28" y="60"/>
                    </a:cubicBezTo>
                    <a:cubicBezTo>
                      <a:pt x="28" y="60"/>
                      <a:pt x="30" y="59"/>
                      <a:pt x="31" y="59"/>
                    </a:cubicBezTo>
                    <a:cubicBezTo>
                      <a:pt x="31" y="59"/>
                      <a:pt x="37" y="57"/>
                      <a:pt x="37" y="57"/>
                    </a:cubicBezTo>
                    <a:cubicBezTo>
                      <a:pt x="37" y="57"/>
                      <a:pt x="37" y="56"/>
                      <a:pt x="36" y="56"/>
                    </a:cubicBezTo>
                    <a:cubicBezTo>
                      <a:pt x="36" y="55"/>
                      <a:pt x="36" y="53"/>
                      <a:pt x="36" y="53"/>
                    </a:cubicBezTo>
                    <a:cubicBezTo>
                      <a:pt x="36" y="53"/>
                      <a:pt x="37" y="50"/>
                      <a:pt x="37" y="50"/>
                    </a:cubicBezTo>
                    <a:cubicBezTo>
                      <a:pt x="37" y="50"/>
                      <a:pt x="37" y="49"/>
                      <a:pt x="37" y="49"/>
                    </a:cubicBezTo>
                    <a:cubicBezTo>
                      <a:pt x="41" y="46"/>
                      <a:pt x="41" y="46"/>
                      <a:pt x="41" y="46"/>
                    </a:cubicBezTo>
                    <a:cubicBezTo>
                      <a:pt x="41" y="46"/>
                      <a:pt x="42" y="47"/>
                      <a:pt x="43" y="47"/>
                    </a:cubicBezTo>
                    <a:cubicBezTo>
                      <a:pt x="43" y="47"/>
                      <a:pt x="46" y="46"/>
                      <a:pt x="46" y="46"/>
                    </a:cubicBezTo>
                    <a:cubicBezTo>
                      <a:pt x="47" y="46"/>
                      <a:pt x="47" y="46"/>
                      <a:pt x="47" y="46"/>
                    </a:cubicBezTo>
                    <a:cubicBezTo>
                      <a:pt x="45" y="44"/>
                      <a:pt x="45" y="44"/>
                      <a:pt x="45" y="44"/>
                    </a:cubicBezTo>
                    <a:cubicBezTo>
                      <a:pt x="47" y="44"/>
                      <a:pt x="47" y="44"/>
                      <a:pt x="47" y="44"/>
                    </a:cubicBezTo>
                    <a:cubicBezTo>
                      <a:pt x="49" y="42"/>
                      <a:pt x="49" y="42"/>
                      <a:pt x="49" y="42"/>
                    </a:cubicBezTo>
                    <a:cubicBezTo>
                      <a:pt x="49" y="42"/>
                      <a:pt x="50" y="42"/>
                      <a:pt x="51" y="42"/>
                    </a:cubicBezTo>
                    <a:cubicBezTo>
                      <a:pt x="51" y="42"/>
                      <a:pt x="51" y="43"/>
                      <a:pt x="51" y="43"/>
                    </a:cubicBezTo>
                    <a:cubicBezTo>
                      <a:pt x="53" y="42"/>
                      <a:pt x="53" y="42"/>
                      <a:pt x="53" y="42"/>
                    </a:cubicBezTo>
                    <a:cubicBezTo>
                      <a:pt x="55" y="44"/>
                      <a:pt x="55" y="44"/>
                      <a:pt x="55" y="44"/>
                    </a:cubicBezTo>
                    <a:cubicBezTo>
                      <a:pt x="57" y="41"/>
                      <a:pt x="57" y="41"/>
                      <a:pt x="57" y="41"/>
                    </a:cubicBezTo>
                    <a:cubicBezTo>
                      <a:pt x="57" y="39"/>
                      <a:pt x="57" y="39"/>
                      <a:pt x="57" y="39"/>
                    </a:cubicBezTo>
                    <a:cubicBezTo>
                      <a:pt x="57" y="39"/>
                      <a:pt x="57" y="38"/>
                      <a:pt x="57" y="38"/>
                    </a:cubicBezTo>
                    <a:cubicBezTo>
                      <a:pt x="57" y="38"/>
                      <a:pt x="57" y="36"/>
                      <a:pt x="57" y="36"/>
                    </a:cubicBezTo>
                    <a:cubicBezTo>
                      <a:pt x="58" y="35"/>
                      <a:pt x="58" y="35"/>
                      <a:pt x="58" y="35"/>
                    </a:cubicBezTo>
                    <a:cubicBezTo>
                      <a:pt x="58" y="32"/>
                      <a:pt x="58" y="32"/>
                      <a:pt x="58" y="32"/>
                    </a:cubicBezTo>
                    <a:cubicBezTo>
                      <a:pt x="62" y="31"/>
                      <a:pt x="62" y="31"/>
                      <a:pt x="62" y="31"/>
                    </a:cubicBezTo>
                    <a:cubicBezTo>
                      <a:pt x="64" y="30"/>
                      <a:pt x="64" y="30"/>
                      <a:pt x="64" y="30"/>
                    </a:cubicBezTo>
                    <a:cubicBezTo>
                      <a:pt x="64" y="30"/>
                      <a:pt x="64" y="29"/>
                      <a:pt x="64" y="28"/>
                    </a:cubicBezTo>
                    <a:cubicBezTo>
                      <a:pt x="64" y="28"/>
                      <a:pt x="63" y="27"/>
                      <a:pt x="63" y="27"/>
                    </a:cubicBezTo>
                    <a:cubicBezTo>
                      <a:pt x="61" y="25"/>
                      <a:pt x="61" y="25"/>
                      <a:pt x="61" y="25"/>
                    </a:cubicBezTo>
                    <a:cubicBezTo>
                      <a:pt x="61" y="24"/>
                      <a:pt x="61" y="24"/>
                      <a:pt x="61" y="24"/>
                    </a:cubicBezTo>
                    <a:cubicBezTo>
                      <a:pt x="64" y="24"/>
                      <a:pt x="64" y="24"/>
                      <a:pt x="64" y="24"/>
                    </a:cubicBezTo>
                    <a:cubicBezTo>
                      <a:pt x="64" y="25"/>
                      <a:pt x="64" y="25"/>
                      <a:pt x="64" y="25"/>
                    </a:cubicBezTo>
                    <a:cubicBezTo>
                      <a:pt x="66" y="25"/>
                      <a:pt x="66" y="25"/>
                      <a:pt x="66" y="25"/>
                    </a:cubicBezTo>
                    <a:cubicBezTo>
                      <a:pt x="67" y="24"/>
                      <a:pt x="67" y="24"/>
                      <a:pt x="67" y="24"/>
                    </a:cubicBezTo>
                    <a:cubicBezTo>
                      <a:pt x="69" y="24"/>
                      <a:pt x="69" y="24"/>
                      <a:pt x="69" y="24"/>
                    </a:cubicBezTo>
                    <a:cubicBezTo>
                      <a:pt x="70" y="22"/>
                      <a:pt x="70" y="22"/>
                      <a:pt x="70" y="22"/>
                    </a:cubicBezTo>
                    <a:cubicBezTo>
                      <a:pt x="68" y="21"/>
                      <a:pt x="68" y="21"/>
                      <a:pt x="68" y="21"/>
                    </a:cubicBezTo>
                    <a:cubicBezTo>
                      <a:pt x="68" y="20"/>
                      <a:pt x="68" y="20"/>
                      <a:pt x="68" y="20"/>
                    </a:cubicBezTo>
                    <a:cubicBezTo>
                      <a:pt x="68" y="20"/>
                      <a:pt x="71" y="17"/>
                      <a:pt x="71" y="17"/>
                    </a:cubicBezTo>
                    <a:cubicBezTo>
                      <a:pt x="71" y="17"/>
                      <a:pt x="72" y="16"/>
                      <a:pt x="72" y="15"/>
                    </a:cubicBezTo>
                    <a:cubicBezTo>
                      <a:pt x="72" y="15"/>
                      <a:pt x="72" y="14"/>
                      <a:pt x="72" y="13"/>
                    </a:cubicBezTo>
                    <a:cubicBezTo>
                      <a:pt x="72" y="13"/>
                      <a:pt x="72" y="12"/>
                      <a:pt x="72" y="12"/>
                    </a:cubicBezTo>
                    <a:cubicBezTo>
                      <a:pt x="72" y="12"/>
                      <a:pt x="72" y="11"/>
                      <a:pt x="72" y="11"/>
                    </a:cubicBezTo>
                    <a:cubicBezTo>
                      <a:pt x="71" y="8"/>
                      <a:pt x="71" y="8"/>
                      <a:pt x="71" y="8"/>
                    </a:cubicBezTo>
                    <a:cubicBezTo>
                      <a:pt x="70" y="7"/>
                      <a:pt x="70" y="7"/>
                      <a:pt x="70" y="7"/>
                    </a:cubicBezTo>
                    <a:cubicBezTo>
                      <a:pt x="72" y="4"/>
                      <a:pt x="72" y="4"/>
                      <a:pt x="72" y="4"/>
                    </a:cubicBezTo>
                    <a:cubicBezTo>
                      <a:pt x="74" y="4"/>
                      <a:pt x="74" y="4"/>
                      <a:pt x="74" y="4"/>
                    </a:cubicBezTo>
                    <a:cubicBezTo>
                      <a:pt x="74" y="4"/>
                      <a:pt x="74" y="3"/>
                      <a:pt x="74" y="3"/>
                    </a:cubicBezTo>
                    <a:cubicBezTo>
                      <a:pt x="74" y="3"/>
                      <a:pt x="78" y="1"/>
                      <a:pt x="78" y="1"/>
                    </a:cubicBezTo>
                    <a:cubicBezTo>
                      <a:pt x="79" y="0"/>
                      <a:pt x="79" y="0"/>
                      <a:pt x="79" y="0"/>
                    </a:cubicBezTo>
                    <a:cubicBezTo>
                      <a:pt x="85" y="0"/>
                      <a:pt x="85" y="0"/>
                      <a:pt x="85" y="0"/>
                    </a:cubicBezTo>
                    <a:cubicBezTo>
                      <a:pt x="87" y="0"/>
                      <a:pt x="87" y="0"/>
                      <a:pt x="87" y="0"/>
                    </a:cubicBezTo>
                    <a:cubicBezTo>
                      <a:pt x="88" y="0"/>
                      <a:pt x="88" y="0"/>
                      <a:pt x="88" y="0"/>
                    </a:cubicBezTo>
                    <a:cubicBezTo>
                      <a:pt x="87" y="1"/>
                      <a:pt x="87" y="1"/>
                      <a:pt x="87" y="1"/>
                    </a:cubicBezTo>
                    <a:cubicBezTo>
                      <a:pt x="83" y="2"/>
                      <a:pt x="83" y="2"/>
                      <a:pt x="83" y="2"/>
                    </a:cubicBezTo>
                    <a:cubicBezTo>
                      <a:pt x="83" y="2"/>
                      <a:pt x="82" y="3"/>
                      <a:pt x="82" y="4"/>
                    </a:cubicBezTo>
                    <a:cubicBezTo>
                      <a:pt x="82" y="4"/>
                      <a:pt x="81" y="5"/>
                      <a:pt x="80" y="5"/>
                    </a:cubicBezTo>
                    <a:cubicBezTo>
                      <a:pt x="80" y="5"/>
                      <a:pt x="79" y="5"/>
                      <a:pt x="79" y="5"/>
                    </a:cubicBezTo>
                    <a:cubicBezTo>
                      <a:pt x="79" y="7"/>
                      <a:pt x="79" y="7"/>
                      <a:pt x="79" y="7"/>
                    </a:cubicBezTo>
                    <a:cubicBezTo>
                      <a:pt x="80" y="8"/>
                      <a:pt x="80" y="8"/>
                      <a:pt x="80" y="8"/>
                    </a:cubicBezTo>
                    <a:cubicBezTo>
                      <a:pt x="80" y="8"/>
                      <a:pt x="83" y="9"/>
                      <a:pt x="83" y="9"/>
                    </a:cubicBezTo>
                    <a:cubicBezTo>
                      <a:pt x="83" y="9"/>
                      <a:pt x="84" y="10"/>
                      <a:pt x="84" y="11"/>
                    </a:cubicBezTo>
                    <a:cubicBezTo>
                      <a:pt x="84" y="11"/>
                      <a:pt x="84" y="11"/>
                      <a:pt x="84" y="11"/>
                    </a:cubicBezTo>
                    <a:cubicBezTo>
                      <a:pt x="85" y="11"/>
                      <a:pt x="85" y="11"/>
                      <a:pt x="85" y="11"/>
                    </a:cubicBezTo>
                    <a:cubicBezTo>
                      <a:pt x="85" y="11"/>
                      <a:pt x="87" y="12"/>
                      <a:pt x="87" y="12"/>
                    </a:cubicBezTo>
                    <a:cubicBezTo>
                      <a:pt x="87" y="12"/>
                      <a:pt x="88" y="14"/>
                      <a:pt x="88" y="14"/>
                    </a:cubicBezTo>
                    <a:cubicBezTo>
                      <a:pt x="88" y="14"/>
                      <a:pt x="88" y="14"/>
                      <a:pt x="88" y="14"/>
                    </a:cubicBezTo>
                    <a:cubicBezTo>
                      <a:pt x="88" y="14"/>
                      <a:pt x="90" y="16"/>
                      <a:pt x="90" y="16"/>
                    </a:cubicBezTo>
                    <a:cubicBezTo>
                      <a:pt x="92" y="18"/>
                      <a:pt x="92" y="18"/>
                      <a:pt x="92" y="18"/>
                    </a:cubicBezTo>
                    <a:cubicBezTo>
                      <a:pt x="87" y="18"/>
                      <a:pt x="87" y="18"/>
                      <a:pt x="87" y="18"/>
                    </a:cubicBezTo>
                    <a:cubicBezTo>
                      <a:pt x="87" y="18"/>
                      <a:pt x="86" y="19"/>
                      <a:pt x="86" y="19"/>
                    </a:cubicBezTo>
                    <a:cubicBezTo>
                      <a:pt x="86" y="20"/>
                      <a:pt x="85" y="22"/>
                      <a:pt x="85" y="22"/>
                    </a:cubicBezTo>
                    <a:cubicBezTo>
                      <a:pt x="85" y="22"/>
                      <a:pt x="85" y="22"/>
                      <a:pt x="85" y="22"/>
                    </a:cubicBezTo>
                    <a:cubicBezTo>
                      <a:pt x="85" y="22"/>
                      <a:pt x="85" y="24"/>
                      <a:pt x="85" y="24"/>
                    </a:cubicBezTo>
                    <a:cubicBezTo>
                      <a:pt x="86" y="25"/>
                      <a:pt x="86" y="26"/>
                      <a:pt x="86" y="26"/>
                    </a:cubicBezTo>
                    <a:cubicBezTo>
                      <a:pt x="86" y="26"/>
                      <a:pt x="86" y="28"/>
                      <a:pt x="86" y="28"/>
                    </a:cubicBezTo>
                    <a:cubicBezTo>
                      <a:pt x="86" y="29"/>
                      <a:pt x="86" y="30"/>
                      <a:pt x="86" y="30"/>
                    </a:cubicBezTo>
                    <a:cubicBezTo>
                      <a:pt x="86" y="31"/>
                      <a:pt x="87" y="32"/>
                      <a:pt x="87" y="32"/>
                    </a:cubicBezTo>
                    <a:cubicBezTo>
                      <a:pt x="87" y="32"/>
                      <a:pt x="88" y="33"/>
                      <a:pt x="89" y="33"/>
                    </a:cubicBezTo>
                    <a:cubicBezTo>
                      <a:pt x="89" y="33"/>
                      <a:pt x="91" y="34"/>
                      <a:pt x="91" y="34"/>
                    </a:cubicBezTo>
                    <a:cubicBezTo>
                      <a:pt x="91" y="34"/>
                      <a:pt x="92" y="34"/>
                      <a:pt x="92" y="34"/>
                    </a:cubicBezTo>
                    <a:cubicBezTo>
                      <a:pt x="93" y="34"/>
                      <a:pt x="94" y="34"/>
                      <a:pt x="94" y="34"/>
                    </a:cubicBezTo>
                    <a:cubicBezTo>
                      <a:pt x="94" y="37"/>
                      <a:pt x="94" y="37"/>
                      <a:pt x="94" y="37"/>
                    </a:cubicBezTo>
                    <a:cubicBezTo>
                      <a:pt x="95" y="37"/>
                      <a:pt x="95" y="37"/>
                      <a:pt x="95" y="37"/>
                    </a:cubicBezTo>
                    <a:cubicBezTo>
                      <a:pt x="97" y="37"/>
                      <a:pt x="97" y="37"/>
                      <a:pt x="97" y="37"/>
                    </a:cubicBezTo>
                    <a:lnTo>
                      <a:pt x="98" y="38"/>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46" name="Freeform 844">
                <a:extLst>
                  <a:ext uri="{FF2B5EF4-FFF2-40B4-BE49-F238E27FC236}">
                    <a16:creationId xmlns:a16="http://schemas.microsoft.com/office/drawing/2014/main" id="{D08827D9-753A-4CF3-C806-B95E5150742E}"/>
                  </a:ext>
                </a:extLst>
              </p:cNvPr>
              <p:cNvSpPr>
                <a:spLocks/>
              </p:cNvSpPr>
              <p:nvPr/>
            </p:nvSpPr>
            <p:spPr bwMode="auto">
              <a:xfrm>
                <a:off x="8885238" y="3541713"/>
                <a:ext cx="177800" cy="196850"/>
              </a:xfrm>
              <a:custGeom>
                <a:avLst/>
                <a:gdLst>
                  <a:gd name="T0" fmla="*/ 39 w 43"/>
                  <a:gd name="T1" fmla="*/ 1 h 47"/>
                  <a:gd name="T2" fmla="*/ 38 w 43"/>
                  <a:gd name="T3" fmla="*/ 0 h 47"/>
                  <a:gd name="T4" fmla="*/ 37 w 43"/>
                  <a:gd name="T5" fmla="*/ 2 h 47"/>
                  <a:gd name="T6" fmla="*/ 35 w 43"/>
                  <a:gd name="T7" fmla="*/ 6 h 47"/>
                  <a:gd name="T8" fmla="*/ 34 w 43"/>
                  <a:gd name="T9" fmla="*/ 5 h 47"/>
                  <a:gd name="T10" fmla="*/ 32 w 43"/>
                  <a:gd name="T11" fmla="*/ 8 h 47"/>
                  <a:gd name="T12" fmla="*/ 25 w 43"/>
                  <a:gd name="T13" fmla="*/ 9 h 47"/>
                  <a:gd name="T14" fmla="*/ 27 w 43"/>
                  <a:gd name="T15" fmla="*/ 12 h 47"/>
                  <a:gd name="T16" fmla="*/ 26 w 43"/>
                  <a:gd name="T17" fmla="*/ 14 h 47"/>
                  <a:gd name="T18" fmla="*/ 24 w 43"/>
                  <a:gd name="T19" fmla="*/ 14 h 47"/>
                  <a:gd name="T20" fmla="*/ 17 w 43"/>
                  <a:gd name="T21" fmla="*/ 11 h 47"/>
                  <a:gd name="T22" fmla="*/ 15 w 43"/>
                  <a:gd name="T23" fmla="*/ 13 h 47"/>
                  <a:gd name="T24" fmla="*/ 13 w 43"/>
                  <a:gd name="T25" fmla="*/ 16 h 47"/>
                  <a:gd name="T26" fmla="*/ 10 w 43"/>
                  <a:gd name="T27" fmla="*/ 19 h 47"/>
                  <a:gd name="T28" fmla="*/ 6 w 43"/>
                  <a:gd name="T29" fmla="*/ 22 h 47"/>
                  <a:gd name="T30" fmla="*/ 1 w 43"/>
                  <a:gd name="T31" fmla="*/ 26 h 47"/>
                  <a:gd name="T32" fmla="*/ 1 w 43"/>
                  <a:gd name="T33" fmla="*/ 29 h 47"/>
                  <a:gd name="T34" fmla="*/ 6 w 43"/>
                  <a:gd name="T35" fmla="*/ 31 h 47"/>
                  <a:gd name="T36" fmla="*/ 7 w 43"/>
                  <a:gd name="T37" fmla="*/ 33 h 47"/>
                  <a:gd name="T38" fmla="*/ 6 w 43"/>
                  <a:gd name="T39" fmla="*/ 35 h 47"/>
                  <a:gd name="T40" fmla="*/ 4 w 43"/>
                  <a:gd name="T41" fmla="*/ 41 h 47"/>
                  <a:gd name="T42" fmla="*/ 3 w 43"/>
                  <a:gd name="T43" fmla="*/ 42 h 47"/>
                  <a:gd name="T44" fmla="*/ 3 w 43"/>
                  <a:gd name="T45" fmla="*/ 43 h 47"/>
                  <a:gd name="T46" fmla="*/ 4 w 43"/>
                  <a:gd name="T47" fmla="*/ 44 h 47"/>
                  <a:gd name="T48" fmla="*/ 5 w 43"/>
                  <a:gd name="T49" fmla="*/ 45 h 47"/>
                  <a:gd name="T50" fmla="*/ 8 w 43"/>
                  <a:gd name="T51" fmla="*/ 46 h 47"/>
                  <a:gd name="T52" fmla="*/ 13 w 43"/>
                  <a:gd name="T53" fmla="*/ 46 h 47"/>
                  <a:gd name="T54" fmla="*/ 13 w 43"/>
                  <a:gd name="T55" fmla="*/ 47 h 47"/>
                  <a:gd name="T56" fmla="*/ 15 w 43"/>
                  <a:gd name="T57" fmla="*/ 46 h 47"/>
                  <a:gd name="T58" fmla="*/ 19 w 43"/>
                  <a:gd name="T59" fmla="*/ 42 h 47"/>
                  <a:gd name="T60" fmla="*/ 25 w 43"/>
                  <a:gd name="T61" fmla="*/ 42 h 47"/>
                  <a:gd name="T62" fmla="*/ 26 w 43"/>
                  <a:gd name="T63" fmla="*/ 41 h 47"/>
                  <a:gd name="T64" fmla="*/ 26 w 43"/>
                  <a:gd name="T65" fmla="*/ 38 h 47"/>
                  <a:gd name="T66" fmla="*/ 21 w 43"/>
                  <a:gd name="T67" fmla="*/ 34 h 47"/>
                  <a:gd name="T68" fmla="*/ 21 w 43"/>
                  <a:gd name="T69" fmla="*/ 30 h 47"/>
                  <a:gd name="T70" fmla="*/ 27 w 43"/>
                  <a:gd name="T71" fmla="*/ 26 h 47"/>
                  <a:gd name="T72" fmla="*/ 29 w 43"/>
                  <a:gd name="T73" fmla="*/ 24 h 47"/>
                  <a:gd name="T74" fmla="*/ 35 w 43"/>
                  <a:gd name="T75" fmla="*/ 19 h 47"/>
                  <a:gd name="T76" fmla="*/ 36 w 43"/>
                  <a:gd name="T77" fmla="*/ 15 h 47"/>
                  <a:gd name="T78" fmla="*/ 36 w 43"/>
                  <a:gd name="T79" fmla="*/ 13 h 47"/>
                  <a:gd name="T80" fmla="*/ 41 w 43"/>
                  <a:gd name="T81" fmla="*/ 5 h 47"/>
                  <a:gd name="T82" fmla="*/ 42 w 43"/>
                  <a:gd name="T83" fmla="*/ 6 h 47"/>
                  <a:gd name="T84" fmla="*/ 42 w 43"/>
                  <a:gd name="T85" fmla="*/ 5 h 47"/>
                  <a:gd name="T86" fmla="*/ 42 w 43"/>
                  <a:gd name="T87"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 h="47">
                    <a:moveTo>
                      <a:pt x="41" y="3"/>
                    </a:moveTo>
                    <a:cubicBezTo>
                      <a:pt x="39" y="1"/>
                      <a:pt x="39" y="1"/>
                      <a:pt x="39" y="1"/>
                    </a:cubicBezTo>
                    <a:cubicBezTo>
                      <a:pt x="39" y="0"/>
                      <a:pt x="39" y="0"/>
                      <a:pt x="39" y="0"/>
                    </a:cubicBezTo>
                    <a:cubicBezTo>
                      <a:pt x="38" y="0"/>
                      <a:pt x="38" y="0"/>
                      <a:pt x="38" y="0"/>
                    </a:cubicBezTo>
                    <a:cubicBezTo>
                      <a:pt x="38" y="0"/>
                      <a:pt x="38" y="1"/>
                      <a:pt x="38" y="1"/>
                    </a:cubicBezTo>
                    <a:cubicBezTo>
                      <a:pt x="38" y="1"/>
                      <a:pt x="37" y="2"/>
                      <a:pt x="37" y="2"/>
                    </a:cubicBezTo>
                    <a:cubicBezTo>
                      <a:pt x="37" y="2"/>
                      <a:pt x="36" y="5"/>
                      <a:pt x="36" y="5"/>
                    </a:cubicBezTo>
                    <a:cubicBezTo>
                      <a:pt x="35" y="6"/>
                      <a:pt x="35" y="6"/>
                      <a:pt x="35" y="6"/>
                    </a:cubicBezTo>
                    <a:cubicBezTo>
                      <a:pt x="35" y="6"/>
                      <a:pt x="35" y="5"/>
                      <a:pt x="35" y="5"/>
                    </a:cubicBezTo>
                    <a:cubicBezTo>
                      <a:pt x="35" y="5"/>
                      <a:pt x="34" y="5"/>
                      <a:pt x="34" y="5"/>
                    </a:cubicBezTo>
                    <a:cubicBezTo>
                      <a:pt x="34" y="5"/>
                      <a:pt x="33" y="8"/>
                      <a:pt x="32" y="8"/>
                    </a:cubicBezTo>
                    <a:cubicBezTo>
                      <a:pt x="32" y="8"/>
                      <a:pt x="32" y="8"/>
                      <a:pt x="32" y="8"/>
                    </a:cubicBezTo>
                    <a:cubicBezTo>
                      <a:pt x="31" y="8"/>
                      <a:pt x="30" y="9"/>
                      <a:pt x="30" y="9"/>
                    </a:cubicBezTo>
                    <a:cubicBezTo>
                      <a:pt x="25" y="9"/>
                      <a:pt x="25" y="9"/>
                      <a:pt x="25" y="9"/>
                    </a:cubicBezTo>
                    <a:cubicBezTo>
                      <a:pt x="25" y="9"/>
                      <a:pt x="25" y="11"/>
                      <a:pt x="25" y="11"/>
                    </a:cubicBezTo>
                    <a:cubicBezTo>
                      <a:pt x="25" y="11"/>
                      <a:pt x="26" y="12"/>
                      <a:pt x="27" y="12"/>
                    </a:cubicBezTo>
                    <a:cubicBezTo>
                      <a:pt x="27" y="12"/>
                      <a:pt x="27" y="13"/>
                      <a:pt x="27" y="13"/>
                    </a:cubicBezTo>
                    <a:cubicBezTo>
                      <a:pt x="27" y="13"/>
                      <a:pt x="26" y="14"/>
                      <a:pt x="26" y="14"/>
                    </a:cubicBezTo>
                    <a:cubicBezTo>
                      <a:pt x="25" y="15"/>
                      <a:pt x="25" y="15"/>
                      <a:pt x="25" y="15"/>
                    </a:cubicBezTo>
                    <a:cubicBezTo>
                      <a:pt x="24" y="14"/>
                      <a:pt x="24" y="14"/>
                      <a:pt x="24" y="14"/>
                    </a:cubicBezTo>
                    <a:cubicBezTo>
                      <a:pt x="20" y="14"/>
                      <a:pt x="20" y="14"/>
                      <a:pt x="20" y="14"/>
                    </a:cubicBezTo>
                    <a:cubicBezTo>
                      <a:pt x="17" y="11"/>
                      <a:pt x="17" y="11"/>
                      <a:pt x="17" y="11"/>
                    </a:cubicBezTo>
                    <a:cubicBezTo>
                      <a:pt x="17" y="11"/>
                      <a:pt x="17" y="12"/>
                      <a:pt x="17" y="12"/>
                    </a:cubicBezTo>
                    <a:cubicBezTo>
                      <a:pt x="17" y="12"/>
                      <a:pt x="15" y="13"/>
                      <a:pt x="15" y="13"/>
                    </a:cubicBezTo>
                    <a:cubicBezTo>
                      <a:pt x="15" y="13"/>
                      <a:pt x="15" y="15"/>
                      <a:pt x="15" y="15"/>
                    </a:cubicBezTo>
                    <a:cubicBezTo>
                      <a:pt x="15" y="15"/>
                      <a:pt x="13" y="15"/>
                      <a:pt x="13" y="16"/>
                    </a:cubicBezTo>
                    <a:cubicBezTo>
                      <a:pt x="13" y="16"/>
                      <a:pt x="11" y="19"/>
                      <a:pt x="11" y="19"/>
                    </a:cubicBezTo>
                    <a:cubicBezTo>
                      <a:pt x="10" y="19"/>
                      <a:pt x="10" y="19"/>
                      <a:pt x="10" y="19"/>
                    </a:cubicBezTo>
                    <a:cubicBezTo>
                      <a:pt x="8" y="21"/>
                      <a:pt x="8" y="21"/>
                      <a:pt x="8" y="21"/>
                    </a:cubicBezTo>
                    <a:cubicBezTo>
                      <a:pt x="8" y="21"/>
                      <a:pt x="6" y="22"/>
                      <a:pt x="6" y="22"/>
                    </a:cubicBezTo>
                    <a:cubicBezTo>
                      <a:pt x="6" y="22"/>
                      <a:pt x="3" y="24"/>
                      <a:pt x="3" y="25"/>
                    </a:cubicBezTo>
                    <a:cubicBezTo>
                      <a:pt x="2" y="25"/>
                      <a:pt x="1" y="26"/>
                      <a:pt x="1" y="26"/>
                    </a:cubicBezTo>
                    <a:cubicBezTo>
                      <a:pt x="0" y="28"/>
                      <a:pt x="0" y="28"/>
                      <a:pt x="0" y="28"/>
                    </a:cubicBezTo>
                    <a:cubicBezTo>
                      <a:pt x="0" y="28"/>
                      <a:pt x="1" y="28"/>
                      <a:pt x="1" y="29"/>
                    </a:cubicBezTo>
                    <a:cubicBezTo>
                      <a:pt x="2" y="29"/>
                      <a:pt x="2" y="30"/>
                      <a:pt x="3" y="30"/>
                    </a:cubicBezTo>
                    <a:cubicBezTo>
                      <a:pt x="4" y="30"/>
                      <a:pt x="5" y="30"/>
                      <a:pt x="6" y="31"/>
                    </a:cubicBezTo>
                    <a:cubicBezTo>
                      <a:pt x="6" y="31"/>
                      <a:pt x="7" y="32"/>
                      <a:pt x="7" y="32"/>
                    </a:cubicBezTo>
                    <a:cubicBezTo>
                      <a:pt x="7" y="32"/>
                      <a:pt x="7" y="32"/>
                      <a:pt x="7" y="33"/>
                    </a:cubicBezTo>
                    <a:cubicBezTo>
                      <a:pt x="7" y="33"/>
                      <a:pt x="7" y="33"/>
                      <a:pt x="7" y="33"/>
                    </a:cubicBezTo>
                    <a:cubicBezTo>
                      <a:pt x="6" y="34"/>
                      <a:pt x="6" y="34"/>
                      <a:pt x="6" y="35"/>
                    </a:cubicBezTo>
                    <a:cubicBezTo>
                      <a:pt x="5" y="36"/>
                      <a:pt x="5" y="37"/>
                      <a:pt x="6" y="38"/>
                    </a:cubicBezTo>
                    <a:cubicBezTo>
                      <a:pt x="5" y="39"/>
                      <a:pt x="4" y="40"/>
                      <a:pt x="4" y="41"/>
                    </a:cubicBezTo>
                    <a:cubicBezTo>
                      <a:pt x="3" y="41"/>
                      <a:pt x="3" y="42"/>
                      <a:pt x="3" y="42"/>
                    </a:cubicBezTo>
                    <a:cubicBezTo>
                      <a:pt x="3" y="42"/>
                      <a:pt x="3" y="42"/>
                      <a:pt x="3" y="42"/>
                    </a:cubicBezTo>
                    <a:cubicBezTo>
                      <a:pt x="3" y="42"/>
                      <a:pt x="3" y="43"/>
                      <a:pt x="3" y="43"/>
                    </a:cubicBezTo>
                    <a:cubicBezTo>
                      <a:pt x="3" y="43"/>
                      <a:pt x="3" y="43"/>
                      <a:pt x="3" y="43"/>
                    </a:cubicBezTo>
                    <a:cubicBezTo>
                      <a:pt x="3" y="43"/>
                      <a:pt x="3" y="43"/>
                      <a:pt x="3" y="43"/>
                    </a:cubicBezTo>
                    <a:cubicBezTo>
                      <a:pt x="4" y="43"/>
                      <a:pt x="5" y="43"/>
                      <a:pt x="4" y="44"/>
                    </a:cubicBezTo>
                    <a:cubicBezTo>
                      <a:pt x="4" y="44"/>
                      <a:pt x="4" y="44"/>
                      <a:pt x="4" y="44"/>
                    </a:cubicBezTo>
                    <a:cubicBezTo>
                      <a:pt x="4" y="45"/>
                      <a:pt x="5" y="45"/>
                      <a:pt x="5" y="45"/>
                    </a:cubicBezTo>
                    <a:cubicBezTo>
                      <a:pt x="6" y="45"/>
                      <a:pt x="6" y="46"/>
                      <a:pt x="7" y="46"/>
                    </a:cubicBezTo>
                    <a:cubicBezTo>
                      <a:pt x="8" y="46"/>
                      <a:pt x="8" y="46"/>
                      <a:pt x="8" y="46"/>
                    </a:cubicBezTo>
                    <a:cubicBezTo>
                      <a:pt x="9" y="47"/>
                      <a:pt x="11" y="47"/>
                      <a:pt x="12" y="46"/>
                    </a:cubicBezTo>
                    <a:cubicBezTo>
                      <a:pt x="12" y="46"/>
                      <a:pt x="13" y="46"/>
                      <a:pt x="13" y="46"/>
                    </a:cubicBezTo>
                    <a:cubicBezTo>
                      <a:pt x="13" y="46"/>
                      <a:pt x="13" y="46"/>
                      <a:pt x="13" y="46"/>
                    </a:cubicBezTo>
                    <a:cubicBezTo>
                      <a:pt x="13" y="46"/>
                      <a:pt x="13" y="47"/>
                      <a:pt x="13" y="47"/>
                    </a:cubicBezTo>
                    <a:cubicBezTo>
                      <a:pt x="14" y="47"/>
                      <a:pt x="14" y="47"/>
                      <a:pt x="14" y="47"/>
                    </a:cubicBezTo>
                    <a:cubicBezTo>
                      <a:pt x="15" y="47"/>
                      <a:pt x="15" y="46"/>
                      <a:pt x="15" y="46"/>
                    </a:cubicBezTo>
                    <a:cubicBezTo>
                      <a:pt x="16" y="45"/>
                      <a:pt x="17" y="44"/>
                      <a:pt x="18" y="43"/>
                    </a:cubicBezTo>
                    <a:cubicBezTo>
                      <a:pt x="18" y="43"/>
                      <a:pt x="18" y="42"/>
                      <a:pt x="19" y="42"/>
                    </a:cubicBezTo>
                    <a:cubicBezTo>
                      <a:pt x="19" y="42"/>
                      <a:pt x="20" y="42"/>
                      <a:pt x="20" y="42"/>
                    </a:cubicBezTo>
                    <a:cubicBezTo>
                      <a:pt x="22" y="42"/>
                      <a:pt x="23" y="42"/>
                      <a:pt x="25" y="42"/>
                    </a:cubicBezTo>
                    <a:cubicBezTo>
                      <a:pt x="25" y="42"/>
                      <a:pt x="25" y="42"/>
                      <a:pt x="26" y="42"/>
                    </a:cubicBezTo>
                    <a:cubicBezTo>
                      <a:pt x="26" y="42"/>
                      <a:pt x="26" y="41"/>
                      <a:pt x="26" y="41"/>
                    </a:cubicBezTo>
                    <a:cubicBezTo>
                      <a:pt x="27" y="41"/>
                      <a:pt x="27" y="40"/>
                      <a:pt x="27" y="40"/>
                    </a:cubicBezTo>
                    <a:cubicBezTo>
                      <a:pt x="27" y="39"/>
                      <a:pt x="26" y="38"/>
                      <a:pt x="26" y="38"/>
                    </a:cubicBezTo>
                    <a:cubicBezTo>
                      <a:pt x="25" y="37"/>
                      <a:pt x="25" y="37"/>
                      <a:pt x="24" y="37"/>
                    </a:cubicBezTo>
                    <a:cubicBezTo>
                      <a:pt x="23" y="36"/>
                      <a:pt x="22" y="35"/>
                      <a:pt x="21" y="34"/>
                    </a:cubicBezTo>
                    <a:cubicBezTo>
                      <a:pt x="21" y="34"/>
                      <a:pt x="21" y="33"/>
                      <a:pt x="20" y="33"/>
                    </a:cubicBezTo>
                    <a:cubicBezTo>
                      <a:pt x="21" y="32"/>
                      <a:pt x="21" y="31"/>
                      <a:pt x="21" y="30"/>
                    </a:cubicBezTo>
                    <a:cubicBezTo>
                      <a:pt x="21" y="29"/>
                      <a:pt x="21" y="28"/>
                      <a:pt x="22" y="28"/>
                    </a:cubicBezTo>
                    <a:cubicBezTo>
                      <a:pt x="24" y="28"/>
                      <a:pt x="25" y="26"/>
                      <a:pt x="27" y="26"/>
                    </a:cubicBezTo>
                    <a:cubicBezTo>
                      <a:pt x="27" y="26"/>
                      <a:pt x="28" y="26"/>
                      <a:pt x="28" y="25"/>
                    </a:cubicBezTo>
                    <a:cubicBezTo>
                      <a:pt x="28" y="25"/>
                      <a:pt x="28" y="25"/>
                      <a:pt x="29" y="24"/>
                    </a:cubicBezTo>
                    <a:cubicBezTo>
                      <a:pt x="30" y="23"/>
                      <a:pt x="32" y="22"/>
                      <a:pt x="33" y="20"/>
                    </a:cubicBezTo>
                    <a:cubicBezTo>
                      <a:pt x="34" y="20"/>
                      <a:pt x="34" y="20"/>
                      <a:pt x="35" y="19"/>
                    </a:cubicBezTo>
                    <a:cubicBezTo>
                      <a:pt x="36" y="19"/>
                      <a:pt x="36" y="19"/>
                      <a:pt x="36" y="18"/>
                    </a:cubicBezTo>
                    <a:cubicBezTo>
                      <a:pt x="36" y="17"/>
                      <a:pt x="36" y="16"/>
                      <a:pt x="36" y="15"/>
                    </a:cubicBezTo>
                    <a:cubicBezTo>
                      <a:pt x="36" y="15"/>
                      <a:pt x="36" y="15"/>
                      <a:pt x="36" y="14"/>
                    </a:cubicBezTo>
                    <a:cubicBezTo>
                      <a:pt x="36" y="14"/>
                      <a:pt x="36" y="14"/>
                      <a:pt x="36" y="13"/>
                    </a:cubicBezTo>
                    <a:cubicBezTo>
                      <a:pt x="36" y="12"/>
                      <a:pt x="36" y="11"/>
                      <a:pt x="37" y="11"/>
                    </a:cubicBezTo>
                    <a:cubicBezTo>
                      <a:pt x="38" y="9"/>
                      <a:pt x="40" y="7"/>
                      <a:pt x="41" y="5"/>
                    </a:cubicBezTo>
                    <a:cubicBezTo>
                      <a:pt x="42" y="5"/>
                      <a:pt x="42" y="5"/>
                      <a:pt x="42" y="6"/>
                    </a:cubicBezTo>
                    <a:cubicBezTo>
                      <a:pt x="42" y="6"/>
                      <a:pt x="42" y="6"/>
                      <a:pt x="42" y="6"/>
                    </a:cubicBezTo>
                    <a:cubicBezTo>
                      <a:pt x="42" y="6"/>
                      <a:pt x="43" y="6"/>
                      <a:pt x="43" y="6"/>
                    </a:cubicBezTo>
                    <a:cubicBezTo>
                      <a:pt x="43" y="6"/>
                      <a:pt x="42" y="5"/>
                      <a:pt x="42" y="5"/>
                    </a:cubicBezTo>
                    <a:cubicBezTo>
                      <a:pt x="43" y="5"/>
                      <a:pt x="43" y="5"/>
                      <a:pt x="43" y="5"/>
                    </a:cubicBezTo>
                    <a:cubicBezTo>
                      <a:pt x="42" y="4"/>
                      <a:pt x="42" y="4"/>
                      <a:pt x="42" y="4"/>
                    </a:cubicBezTo>
                    <a:lnTo>
                      <a:pt x="41" y="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47" name="Freeform 845">
                <a:extLst>
                  <a:ext uri="{FF2B5EF4-FFF2-40B4-BE49-F238E27FC236}">
                    <a16:creationId xmlns:a16="http://schemas.microsoft.com/office/drawing/2014/main" id="{D1866AF6-2930-0CFB-1251-67FF6E646DE1}"/>
                  </a:ext>
                </a:extLst>
              </p:cNvPr>
              <p:cNvSpPr>
                <a:spLocks/>
              </p:cNvSpPr>
              <p:nvPr/>
            </p:nvSpPr>
            <p:spPr bwMode="auto">
              <a:xfrm>
                <a:off x="7635875" y="3987800"/>
                <a:ext cx="228600" cy="130175"/>
              </a:xfrm>
              <a:custGeom>
                <a:avLst/>
                <a:gdLst>
                  <a:gd name="T0" fmla="*/ 2 w 55"/>
                  <a:gd name="T1" fmla="*/ 9 h 31"/>
                  <a:gd name="T2" fmla="*/ 0 w 55"/>
                  <a:gd name="T3" fmla="*/ 12 h 31"/>
                  <a:gd name="T4" fmla="*/ 10 w 55"/>
                  <a:gd name="T5" fmla="*/ 18 h 31"/>
                  <a:gd name="T6" fmla="*/ 13 w 55"/>
                  <a:gd name="T7" fmla="*/ 19 h 31"/>
                  <a:gd name="T8" fmla="*/ 16 w 55"/>
                  <a:gd name="T9" fmla="*/ 21 h 31"/>
                  <a:gd name="T10" fmla="*/ 18 w 55"/>
                  <a:gd name="T11" fmla="*/ 22 h 31"/>
                  <a:gd name="T12" fmla="*/ 22 w 55"/>
                  <a:gd name="T13" fmla="*/ 24 h 31"/>
                  <a:gd name="T14" fmla="*/ 25 w 55"/>
                  <a:gd name="T15" fmla="*/ 24 h 31"/>
                  <a:gd name="T16" fmla="*/ 27 w 55"/>
                  <a:gd name="T17" fmla="*/ 22 h 31"/>
                  <a:gd name="T18" fmla="*/ 31 w 55"/>
                  <a:gd name="T19" fmla="*/ 24 h 31"/>
                  <a:gd name="T20" fmla="*/ 34 w 55"/>
                  <a:gd name="T21" fmla="*/ 28 h 31"/>
                  <a:gd name="T22" fmla="*/ 37 w 55"/>
                  <a:gd name="T23" fmla="*/ 27 h 31"/>
                  <a:gd name="T24" fmla="*/ 39 w 55"/>
                  <a:gd name="T25" fmla="*/ 29 h 31"/>
                  <a:gd name="T26" fmla="*/ 43 w 55"/>
                  <a:gd name="T27" fmla="*/ 29 h 31"/>
                  <a:gd name="T28" fmla="*/ 46 w 55"/>
                  <a:gd name="T29" fmla="*/ 31 h 31"/>
                  <a:gd name="T30" fmla="*/ 48 w 55"/>
                  <a:gd name="T31" fmla="*/ 31 h 31"/>
                  <a:gd name="T32" fmla="*/ 50 w 55"/>
                  <a:gd name="T33" fmla="*/ 31 h 31"/>
                  <a:gd name="T34" fmla="*/ 52 w 55"/>
                  <a:gd name="T35" fmla="*/ 31 h 31"/>
                  <a:gd name="T36" fmla="*/ 54 w 55"/>
                  <a:gd name="T37" fmla="*/ 31 h 31"/>
                  <a:gd name="T38" fmla="*/ 54 w 55"/>
                  <a:gd name="T39" fmla="*/ 26 h 31"/>
                  <a:gd name="T40" fmla="*/ 55 w 55"/>
                  <a:gd name="T41" fmla="*/ 21 h 31"/>
                  <a:gd name="T42" fmla="*/ 53 w 55"/>
                  <a:gd name="T43" fmla="*/ 19 h 31"/>
                  <a:gd name="T44" fmla="*/ 48 w 55"/>
                  <a:gd name="T45" fmla="*/ 20 h 31"/>
                  <a:gd name="T46" fmla="*/ 43 w 55"/>
                  <a:gd name="T47" fmla="*/ 18 h 31"/>
                  <a:gd name="T48" fmla="*/ 41 w 55"/>
                  <a:gd name="T49" fmla="*/ 18 h 31"/>
                  <a:gd name="T50" fmla="*/ 39 w 55"/>
                  <a:gd name="T51" fmla="*/ 17 h 31"/>
                  <a:gd name="T52" fmla="*/ 34 w 55"/>
                  <a:gd name="T53" fmla="*/ 16 h 31"/>
                  <a:gd name="T54" fmla="*/ 33 w 55"/>
                  <a:gd name="T55" fmla="*/ 14 h 31"/>
                  <a:gd name="T56" fmla="*/ 28 w 55"/>
                  <a:gd name="T57" fmla="*/ 12 h 31"/>
                  <a:gd name="T58" fmla="*/ 28 w 55"/>
                  <a:gd name="T59" fmla="*/ 9 h 31"/>
                  <a:gd name="T60" fmla="*/ 26 w 55"/>
                  <a:gd name="T61" fmla="*/ 9 h 31"/>
                  <a:gd name="T62" fmla="*/ 23 w 55"/>
                  <a:gd name="T63" fmla="*/ 9 h 31"/>
                  <a:gd name="T64" fmla="*/ 21 w 55"/>
                  <a:gd name="T65" fmla="*/ 6 h 31"/>
                  <a:gd name="T66" fmla="*/ 18 w 55"/>
                  <a:gd name="T67" fmla="*/ 5 h 31"/>
                  <a:gd name="T68" fmla="*/ 15 w 55"/>
                  <a:gd name="T69" fmla="*/ 3 h 31"/>
                  <a:gd name="T70" fmla="*/ 14 w 55"/>
                  <a:gd name="T71" fmla="*/ 1 h 31"/>
                  <a:gd name="T72" fmla="*/ 12 w 55"/>
                  <a:gd name="T73" fmla="*/ 0 h 31"/>
                  <a:gd name="T74" fmla="*/ 9 w 55"/>
                  <a:gd name="T75" fmla="*/ 2 h 31"/>
                  <a:gd name="T76" fmla="*/ 7 w 55"/>
                  <a:gd name="T77" fmla="*/ 3 h 31"/>
                  <a:gd name="T78" fmla="*/ 3 w 55"/>
                  <a:gd name="T7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31">
                    <a:moveTo>
                      <a:pt x="2" y="5"/>
                    </a:moveTo>
                    <a:cubicBezTo>
                      <a:pt x="2" y="9"/>
                      <a:pt x="2" y="9"/>
                      <a:pt x="2" y="9"/>
                    </a:cubicBezTo>
                    <a:cubicBezTo>
                      <a:pt x="0" y="10"/>
                      <a:pt x="0" y="10"/>
                      <a:pt x="0" y="10"/>
                    </a:cubicBezTo>
                    <a:cubicBezTo>
                      <a:pt x="0" y="12"/>
                      <a:pt x="0" y="12"/>
                      <a:pt x="0" y="12"/>
                    </a:cubicBezTo>
                    <a:cubicBezTo>
                      <a:pt x="2" y="14"/>
                      <a:pt x="2" y="14"/>
                      <a:pt x="2" y="14"/>
                    </a:cubicBezTo>
                    <a:cubicBezTo>
                      <a:pt x="10" y="18"/>
                      <a:pt x="10" y="18"/>
                      <a:pt x="10" y="18"/>
                    </a:cubicBezTo>
                    <a:cubicBezTo>
                      <a:pt x="12" y="19"/>
                      <a:pt x="12" y="19"/>
                      <a:pt x="12" y="19"/>
                    </a:cubicBezTo>
                    <a:cubicBezTo>
                      <a:pt x="13" y="19"/>
                      <a:pt x="13" y="19"/>
                      <a:pt x="13" y="19"/>
                    </a:cubicBezTo>
                    <a:cubicBezTo>
                      <a:pt x="16" y="21"/>
                      <a:pt x="16" y="21"/>
                      <a:pt x="16" y="21"/>
                    </a:cubicBezTo>
                    <a:cubicBezTo>
                      <a:pt x="16" y="21"/>
                      <a:pt x="16" y="21"/>
                      <a:pt x="16" y="21"/>
                    </a:cubicBezTo>
                    <a:cubicBezTo>
                      <a:pt x="18" y="21"/>
                      <a:pt x="18" y="21"/>
                      <a:pt x="18" y="21"/>
                    </a:cubicBezTo>
                    <a:cubicBezTo>
                      <a:pt x="18" y="22"/>
                      <a:pt x="18" y="22"/>
                      <a:pt x="18" y="22"/>
                    </a:cubicBezTo>
                    <a:cubicBezTo>
                      <a:pt x="21" y="23"/>
                      <a:pt x="21" y="23"/>
                      <a:pt x="21" y="23"/>
                    </a:cubicBezTo>
                    <a:cubicBezTo>
                      <a:pt x="22" y="24"/>
                      <a:pt x="22" y="24"/>
                      <a:pt x="22" y="24"/>
                    </a:cubicBezTo>
                    <a:cubicBezTo>
                      <a:pt x="23" y="23"/>
                      <a:pt x="23" y="23"/>
                      <a:pt x="23" y="23"/>
                    </a:cubicBezTo>
                    <a:cubicBezTo>
                      <a:pt x="23" y="23"/>
                      <a:pt x="25" y="24"/>
                      <a:pt x="25" y="24"/>
                    </a:cubicBezTo>
                    <a:cubicBezTo>
                      <a:pt x="25" y="24"/>
                      <a:pt x="26" y="23"/>
                      <a:pt x="26" y="23"/>
                    </a:cubicBezTo>
                    <a:cubicBezTo>
                      <a:pt x="27" y="22"/>
                      <a:pt x="27" y="22"/>
                      <a:pt x="27" y="22"/>
                    </a:cubicBezTo>
                    <a:cubicBezTo>
                      <a:pt x="27" y="22"/>
                      <a:pt x="29" y="23"/>
                      <a:pt x="29" y="23"/>
                    </a:cubicBezTo>
                    <a:cubicBezTo>
                      <a:pt x="29" y="23"/>
                      <a:pt x="31" y="24"/>
                      <a:pt x="31" y="24"/>
                    </a:cubicBezTo>
                    <a:cubicBezTo>
                      <a:pt x="31" y="26"/>
                      <a:pt x="31" y="26"/>
                      <a:pt x="31" y="26"/>
                    </a:cubicBezTo>
                    <a:cubicBezTo>
                      <a:pt x="34" y="28"/>
                      <a:pt x="34" y="28"/>
                      <a:pt x="34" y="28"/>
                    </a:cubicBezTo>
                    <a:cubicBezTo>
                      <a:pt x="36" y="28"/>
                      <a:pt x="36" y="28"/>
                      <a:pt x="36" y="28"/>
                    </a:cubicBezTo>
                    <a:cubicBezTo>
                      <a:pt x="37" y="27"/>
                      <a:pt x="37" y="27"/>
                      <a:pt x="37" y="27"/>
                    </a:cubicBezTo>
                    <a:cubicBezTo>
                      <a:pt x="37" y="27"/>
                      <a:pt x="38" y="28"/>
                      <a:pt x="38" y="28"/>
                    </a:cubicBezTo>
                    <a:cubicBezTo>
                      <a:pt x="38" y="28"/>
                      <a:pt x="39" y="29"/>
                      <a:pt x="39" y="29"/>
                    </a:cubicBezTo>
                    <a:cubicBezTo>
                      <a:pt x="40" y="29"/>
                      <a:pt x="40" y="29"/>
                      <a:pt x="40" y="29"/>
                    </a:cubicBezTo>
                    <a:cubicBezTo>
                      <a:pt x="43" y="29"/>
                      <a:pt x="43" y="29"/>
                      <a:pt x="43" y="29"/>
                    </a:cubicBezTo>
                    <a:cubicBezTo>
                      <a:pt x="44" y="30"/>
                      <a:pt x="44" y="30"/>
                      <a:pt x="44" y="30"/>
                    </a:cubicBezTo>
                    <a:cubicBezTo>
                      <a:pt x="46" y="31"/>
                      <a:pt x="46" y="31"/>
                      <a:pt x="46" y="31"/>
                    </a:cubicBezTo>
                    <a:cubicBezTo>
                      <a:pt x="47" y="30"/>
                      <a:pt x="47" y="30"/>
                      <a:pt x="47" y="30"/>
                    </a:cubicBezTo>
                    <a:cubicBezTo>
                      <a:pt x="47" y="30"/>
                      <a:pt x="48" y="31"/>
                      <a:pt x="48" y="31"/>
                    </a:cubicBezTo>
                    <a:cubicBezTo>
                      <a:pt x="48" y="31"/>
                      <a:pt x="49" y="31"/>
                      <a:pt x="49" y="31"/>
                    </a:cubicBezTo>
                    <a:cubicBezTo>
                      <a:pt x="50" y="31"/>
                      <a:pt x="50" y="31"/>
                      <a:pt x="50" y="31"/>
                    </a:cubicBezTo>
                    <a:cubicBezTo>
                      <a:pt x="50" y="31"/>
                      <a:pt x="51" y="30"/>
                      <a:pt x="51" y="31"/>
                    </a:cubicBezTo>
                    <a:cubicBezTo>
                      <a:pt x="52" y="31"/>
                      <a:pt x="52" y="31"/>
                      <a:pt x="52" y="31"/>
                    </a:cubicBezTo>
                    <a:cubicBezTo>
                      <a:pt x="52" y="31"/>
                      <a:pt x="52" y="30"/>
                      <a:pt x="53" y="30"/>
                    </a:cubicBezTo>
                    <a:cubicBezTo>
                      <a:pt x="53" y="30"/>
                      <a:pt x="54" y="31"/>
                      <a:pt x="54" y="31"/>
                    </a:cubicBezTo>
                    <a:cubicBezTo>
                      <a:pt x="55" y="29"/>
                      <a:pt x="55" y="29"/>
                      <a:pt x="55" y="29"/>
                    </a:cubicBezTo>
                    <a:cubicBezTo>
                      <a:pt x="55" y="29"/>
                      <a:pt x="54" y="26"/>
                      <a:pt x="54" y="26"/>
                    </a:cubicBezTo>
                    <a:cubicBezTo>
                      <a:pt x="54" y="25"/>
                      <a:pt x="54" y="22"/>
                      <a:pt x="54" y="22"/>
                    </a:cubicBezTo>
                    <a:cubicBezTo>
                      <a:pt x="54" y="22"/>
                      <a:pt x="55" y="21"/>
                      <a:pt x="55" y="21"/>
                    </a:cubicBezTo>
                    <a:cubicBezTo>
                      <a:pt x="55" y="21"/>
                      <a:pt x="55" y="19"/>
                      <a:pt x="55" y="19"/>
                    </a:cubicBezTo>
                    <a:cubicBezTo>
                      <a:pt x="53" y="19"/>
                      <a:pt x="53" y="19"/>
                      <a:pt x="53" y="19"/>
                    </a:cubicBezTo>
                    <a:cubicBezTo>
                      <a:pt x="53" y="19"/>
                      <a:pt x="52" y="20"/>
                      <a:pt x="51" y="20"/>
                    </a:cubicBezTo>
                    <a:cubicBezTo>
                      <a:pt x="50" y="20"/>
                      <a:pt x="48" y="20"/>
                      <a:pt x="48" y="20"/>
                    </a:cubicBezTo>
                    <a:cubicBezTo>
                      <a:pt x="48" y="20"/>
                      <a:pt x="45" y="18"/>
                      <a:pt x="45" y="18"/>
                    </a:cubicBezTo>
                    <a:cubicBezTo>
                      <a:pt x="45" y="18"/>
                      <a:pt x="43" y="18"/>
                      <a:pt x="43" y="18"/>
                    </a:cubicBezTo>
                    <a:cubicBezTo>
                      <a:pt x="43" y="18"/>
                      <a:pt x="43" y="19"/>
                      <a:pt x="42" y="19"/>
                    </a:cubicBezTo>
                    <a:cubicBezTo>
                      <a:pt x="41" y="19"/>
                      <a:pt x="41" y="18"/>
                      <a:pt x="41" y="18"/>
                    </a:cubicBezTo>
                    <a:cubicBezTo>
                      <a:pt x="40" y="18"/>
                      <a:pt x="40" y="18"/>
                      <a:pt x="40" y="18"/>
                    </a:cubicBezTo>
                    <a:cubicBezTo>
                      <a:pt x="40" y="18"/>
                      <a:pt x="39" y="17"/>
                      <a:pt x="39" y="17"/>
                    </a:cubicBezTo>
                    <a:cubicBezTo>
                      <a:pt x="38" y="16"/>
                      <a:pt x="38" y="16"/>
                      <a:pt x="37" y="16"/>
                    </a:cubicBezTo>
                    <a:cubicBezTo>
                      <a:pt x="37" y="16"/>
                      <a:pt x="35" y="16"/>
                      <a:pt x="34" y="16"/>
                    </a:cubicBezTo>
                    <a:cubicBezTo>
                      <a:pt x="34" y="16"/>
                      <a:pt x="33" y="16"/>
                      <a:pt x="33" y="15"/>
                    </a:cubicBezTo>
                    <a:cubicBezTo>
                      <a:pt x="33" y="15"/>
                      <a:pt x="34" y="14"/>
                      <a:pt x="33" y="14"/>
                    </a:cubicBezTo>
                    <a:cubicBezTo>
                      <a:pt x="33" y="14"/>
                      <a:pt x="32" y="14"/>
                      <a:pt x="31" y="14"/>
                    </a:cubicBezTo>
                    <a:cubicBezTo>
                      <a:pt x="30" y="14"/>
                      <a:pt x="28" y="12"/>
                      <a:pt x="28" y="12"/>
                    </a:cubicBezTo>
                    <a:cubicBezTo>
                      <a:pt x="28" y="11"/>
                      <a:pt x="28" y="11"/>
                      <a:pt x="28" y="11"/>
                    </a:cubicBezTo>
                    <a:cubicBezTo>
                      <a:pt x="28" y="9"/>
                      <a:pt x="28" y="9"/>
                      <a:pt x="28" y="9"/>
                    </a:cubicBezTo>
                    <a:cubicBezTo>
                      <a:pt x="26" y="9"/>
                      <a:pt x="26" y="9"/>
                      <a:pt x="26" y="9"/>
                    </a:cubicBezTo>
                    <a:cubicBezTo>
                      <a:pt x="26" y="9"/>
                      <a:pt x="26" y="9"/>
                      <a:pt x="26" y="9"/>
                    </a:cubicBezTo>
                    <a:cubicBezTo>
                      <a:pt x="24" y="9"/>
                      <a:pt x="24" y="9"/>
                      <a:pt x="24" y="9"/>
                    </a:cubicBezTo>
                    <a:cubicBezTo>
                      <a:pt x="24" y="9"/>
                      <a:pt x="23" y="9"/>
                      <a:pt x="23" y="9"/>
                    </a:cubicBezTo>
                    <a:cubicBezTo>
                      <a:pt x="23" y="8"/>
                      <a:pt x="22" y="7"/>
                      <a:pt x="22" y="7"/>
                    </a:cubicBezTo>
                    <a:cubicBezTo>
                      <a:pt x="22" y="7"/>
                      <a:pt x="22" y="6"/>
                      <a:pt x="21" y="6"/>
                    </a:cubicBezTo>
                    <a:cubicBezTo>
                      <a:pt x="21" y="6"/>
                      <a:pt x="19" y="6"/>
                      <a:pt x="19" y="6"/>
                    </a:cubicBezTo>
                    <a:cubicBezTo>
                      <a:pt x="19" y="6"/>
                      <a:pt x="18" y="6"/>
                      <a:pt x="18" y="5"/>
                    </a:cubicBezTo>
                    <a:cubicBezTo>
                      <a:pt x="18" y="5"/>
                      <a:pt x="17" y="4"/>
                      <a:pt x="17" y="4"/>
                    </a:cubicBezTo>
                    <a:cubicBezTo>
                      <a:pt x="17" y="4"/>
                      <a:pt x="15" y="3"/>
                      <a:pt x="15" y="3"/>
                    </a:cubicBezTo>
                    <a:cubicBezTo>
                      <a:pt x="14" y="3"/>
                      <a:pt x="14" y="3"/>
                      <a:pt x="14" y="3"/>
                    </a:cubicBezTo>
                    <a:cubicBezTo>
                      <a:pt x="14" y="1"/>
                      <a:pt x="14" y="1"/>
                      <a:pt x="14" y="1"/>
                    </a:cubicBezTo>
                    <a:cubicBezTo>
                      <a:pt x="14" y="1"/>
                      <a:pt x="13" y="1"/>
                      <a:pt x="13" y="0"/>
                    </a:cubicBezTo>
                    <a:cubicBezTo>
                      <a:pt x="13" y="0"/>
                      <a:pt x="12" y="0"/>
                      <a:pt x="12" y="0"/>
                    </a:cubicBezTo>
                    <a:cubicBezTo>
                      <a:pt x="9" y="0"/>
                      <a:pt x="9" y="0"/>
                      <a:pt x="9" y="0"/>
                    </a:cubicBezTo>
                    <a:cubicBezTo>
                      <a:pt x="9" y="2"/>
                      <a:pt x="9" y="2"/>
                      <a:pt x="9" y="2"/>
                    </a:cubicBezTo>
                    <a:cubicBezTo>
                      <a:pt x="8" y="2"/>
                      <a:pt x="8" y="2"/>
                      <a:pt x="8" y="2"/>
                    </a:cubicBezTo>
                    <a:cubicBezTo>
                      <a:pt x="7" y="3"/>
                      <a:pt x="7" y="3"/>
                      <a:pt x="7" y="3"/>
                    </a:cubicBezTo>
                    <a:cubicBezTo>
                      <a:pt x="6" y="1"/>
                      <a:pt x="6" y="1"/>
                      <a:pt x="6" y="1"/>
                    </a:cubicBezTo>
                    <a:cubicBezTo>
                      <a:pt x="3" y="4"/>
                      <a:pt x="3" y="4"/>
                      <a:pt x="3" y="4"/>
                    </a:cubicBezTo>
                    <a:lnTo>
                      <a:pt x="2" y="5"/>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48" name="Freeform 846">
                <a:extLst>
                  <a:ext uri="{FF2B5EF4-FFF2-40B4-BE49-F238E27FC236}">
                    <a16:creationId xmlns:a16="http://schemas.microsoft.com/office/drawing/2014/main" id="{2A88DC95-8BCB-1430-87DE-07D1CB190457}"/>
                  </a:ext>
                </a:extLst>
              </p:cNvPr>
              <p:cNvSpPr>
                <a:spLocks noEditPoints="1"/>
              </p:cNvSpPr>
              <p:nvPr/>
            </p:nvSpPr>
            <p:spPr bwMode="auto">
              <a:xfrm>
                <a:off x="7972425" y="4054475"/>
                <a:ext cx="250825" cy="550863"/>
              </a:xfrm>
              <a:custGeom>
                <a:avLst/>
                <a:gdLst>
                  <a:gd name="T0" fmla="*/ 57 w 60"/>
                  <a:gd name="T1" fmla="*/ 54 h 132"/>
                  <a:gd name="T2" fmla="*/ 54 w 60"/>
                  <a:gd name="T3" fmla="*/ 59 h 132"/>
                  <a:gd name="T4" fmla="*/ 49 w 60"/>
                  <a:gd name="T5" fmla="*/ 62 h 132"/>
                  <a:gd name="T6" fmla="*/ 42 w 60"/>
                  <a:gd name="T7" fmla="*/ 66 h 132"/>
                  <a:gd name="T8" fmla="*/ 40 w 60"/>
                  <a:gd name="T9" fmla="*/ 73 h 132"/>
                  <a:gd name="T10" fmla="*/ 42 w 60"/>
                  <a:gd name="T11" fmla="*/ 81 h 132"/>
                  <a:gd name="T12" fmla="*/ 48 w 60"/>
                  <a:gd name="T13" fmla="*/ 89 h 132"/>
                  <a:gd name="T14" fmla="*/ 46 w 60"/>
                  <a:gd name="T15" fmla="*/ 96 h 132"/>
                  <a:gd name="T16" fmla="*/ 52 w 60"/>
                  <a:gd name="T17" fmla="*/ 109 h 132"/>
                  <a:gd name="T18" fmla="*/ 54 w 60"/>
                  <a:gd name="T19" fmla="*/ 120 h 132"/>
                  <a:gd name="T20" fmla="*/ 50 w 60"/>
                  <a:gd name="T21" fmla="*/ 129 h 132"/>
                  <a:gd name="T22" fmla="*/ 48 w 60"/>
                  <a:gd name="T23" fmla="*/ 129 h 132"/>
                  <a:gd name="T24" fmla="*/ 49 w 60"/>
                  <a:gd name="T25" fmla="*/ 124 h 132"/>
                  <a:gd name="T26" fmla="*/ 49 w 60"/>
                  <a:gd name="T27" fmla="*/ 119 h 132"/>
                  <a:gd name="T28" fmla="*/ 48 w 60"/>
                  <a:gd name="T29" fmla="*/ 114 h 132"/>
                  <a:gd name="T30" fmla="*/ 46 w 60"/>
                  <a:gd name="T31" fmla="*/ 108 h 132"/>
                  <a:gd name="T32" fmla="*/ 44 w 60"/>
                  <a:gd name="T33" fmla="*/ 106 h 132"/>
                  <a:gd name="T34" fmla="*/ 42 w 60"/>
                  <a:gd name="T35" fmla="*/ 100 h 132"/>
                  <a:gd name="T36" fmla="*/ 41 w 60"/>
                  <a:gd name="T37" fmla="*/ 92 h 132"/>
                  <a:gd name="T38" fmla="*/ 40 w 60"/>
                  <a:gd name="T39" fmla="*/ 89 h 132"/>
                  <a:gd name="T40" fmla="*/ 37 w 60"/>
                  <a:gd name="T41" fmla="*/ 88 h 132"/>
                  <a:gd name="T42" fmla="*/ 33 w 60"/>
                  <a:gd name="T43" fmla="*/ 81 h 132"/>
                  <a:gd name="T44" fmla="*/ 33 w 60"/>
                  <a:gd name="T45" fmla="*/ 87 h 132"/>
                  <a:gd name="T46" fmla="*/ 30 w 60"/>
                  <a:gd name="T47" fmla="*/ 86 h 132"/>
                  <a:gd name="T48" fmla="*/ 28 w 60"/>
                  <a:gd name="T49" fmla="*/ 89 h 132"/>
                  <a:gd name="T50" fmla="*/ 23 w 60"/>
                  <a:gd name="T51" fmla="*/ 92 h 132"/>
                  <a:gd name="T52" fmla="*/ 20 w 60"/>
                  <a:gd name="T53" fmla="*/ 92 h 132"/>
                  <a:gd name="T54" fmla="*/ 18 w 60"/>
                  <a:gd name="T55" fmla="*/ 92 h 132"/>
                  <a:gd name="T56" fmla="*/ 19 w 60"/>
                  <a:gd name="T57" fmla="*/ 88 h 132"/>
                  <a:gd name="T58" fmla="*/ 17 w 60"/>
                  <a:gd name="T59" fmla="*/ 92 h 132"/>
                  <a:gd name="T60" fmla="*/ 17 w 60"/>
                  <a:gd name="T61" fmla="*/ 88 h 132"/>
                  <a:gd name="T62" fmla="*/ 18 w 60"/>
                  <a:gd name="T63" fmla="*/ 82 h 132"/>
                  <a:gd name="T64" fmla="*/ 17 w 60"/>
                  <a:gd name="T65" fmla="*/ 77 h 132"/>
                  <a:gd name="T66" fmla="*/ 15 w 60"/>
                  <a:gd name="T67" fmla="*/ 73 h 132"/>
                  <a:gd name="T68" fmla="*/ 12 w 60"/>
                  <a:gd name="T69" fmla="*/ 70 h 132"/>
                  <a:gd name="T70" fmla="*/ 9 w 60"/>
                  <a:gd name="T71" fmla="*/ 70 h 132"/>
                  <a:gd name="T72" fmla="*/ 9 w 60"/>
                  <a:gd name="T73" fmla="*/ 69 h 132"/>
                  <a:gd name="T74" fmla="*/ 11 w 60"/>
                  <a:gd name="T75" fmla="*/ 67 h 132"/>
                  <a:gd name="T76" fmla="*/ 9 w 60"/>
                  <a:gd name="T77" fmla="*/ 64 h 132"/>
                  <a:gd name="T78" fmla="*/ 6 w 60"/>
                  <a:gd name="T79" fmla="*/ 62 h 132"/>
                  <a:gd name="T80" fmla="*/ 5 w 60"/>
                  <a:gd name="T81" fmla="*/ 61 h 132"/>
                  <a:gd name="T82" fmla="*/ 1 w 60"/>
                  <a:gd name="T83" fmla="*/ 60 h 132"/>
                  <a:gd name="T84" fmla="*/ 0 w 60"/>
                  <a:gd name="T85" fmla="*/ 55 h 132"/>
                  <a:gd name="T86" fmla="*/ 4 w 60"/>
                  <a:gd name="T87" fmla="*/ 49 h 132"/>
                  <a:gd name="T88" fmla="*/ 18 w 60"/>
                  <a:gd name="T89" fmla="*/ 30 h 132"/>
                  <a:gd name="T90" fmla="*/ 19 w 60"/>
                  <a:gd name="T91" fmla="*/ 21 h 132"/>
                  <a:gd name="T92" fmla="*/ 22 w 60"/>
                  <a:gd name="T93" fmla="*/ 11 h 132"/>
                  <a:gd name="T94" fmla="*/ 27 w 60"/>
                  <a:gd name="T95" fmla="*/ 6 h 132"/>
                  <a:gd name="T96" fmla="*/ 34 w 60"/>
                  <a:gd name="T97" fmla="*/ 5 h 132"/>
                  <a:gd name="T98" fmla="*/ 34 w 60"/>
                  <a:gd name="T99" fmla="*/ 0 h 132"/>
                  <a:gd name="T100" fmla="*/ 40 w 60"/>
                  <a:gd name="T101" fmla="*/ 1 h 132"/>
                  <a:gd name="T102" fmla="*/ 45 w 60"/>
                  <a:gd name="T103" fmla="*/ 11 h 132"/>
                  <a:gd name="T104" fmla="*/ 39 w 60"/>
                  <a:gd name="T105" fmla="*/ 25 h 132"/>
                  <a:gd name="T106" fmla="*/ 39 w 60"/>
                  <a:gd name="T107" fmla="*/ 31 h 132"/>
                  <a:gd name="T108" fmla="*/ 45 w 60"/>
                  <a:gd name="T109" fmla="*/ 35 h 132"/>
                  <a:gd name="T110" fmla="*/ 50 w 60"/>
                  <a:gd name="T111" fmla="*/ 40 h 132"/>
                  <a:gd name="T112" fmla="*/ 50 w 60"/>
                  <a:gd name="T113" fmla="*/ 46 h 132"/>
                  <a:gd name="T114" fmla="*/ 52 w 60"/>
                  <a:gd name="T115" fmla="*/ 51 h 132"/>
                  <a:gd name="T116" fmla="*/ 60 w 60"/>
                  <a:gd name="T117" fmla="*/ 52 h 132"/>
                  <a:gd name="T118" fmla="*/ 10 w 60"/>
                  <a:gd name="T119" fmla="*/ 7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 h="132">
                    <a:moveTo>
                      <a:pt x="60" y="52"/>
                    </a:moveTo>
                    <a:cubicBezTo>
                      <a:pt x="60" y="52"/>
                      <a:pt x="59" y="53"/>
                      <a:pt x="59" y="53"/>
                    </a:cubicBezTo>
                    <a:cubicBezTo>
                      <a:pt x="59" y="53"/>
                      <a:pt x="58" y="54"/>
                      <a:pt x="57" y="54"/>
                    </a:cubicBezTo>
                    <a:cubicBezTo>
                      <a:pt x="57" y="54"/>
                      <a:pt x="57" y="54"/>
                      <a:pt x="57" y="54"/>
                    </a:cubicBezTo>
                    <a:cubicBezTo>
                      <a:pt x="56" y="54"/>
                      <a:pt x="56" y="55"/>
                      <a:pt x="56" y="55"/>
                    </a:cubicBezTo>
                    <a:cubicBezTo>
                      <a:pt x="55" y="56"/>
                      <a:pt x="56" y="56"/>
                      <a:pt x="56" y="57"/>
                    </a:cubicBezTo>
                    <a:cubicBezTo>
                      <a:pt x="56" y="58"/>
                      <a:pt x="56" y="57"/>
                      <a:pt x="55" y="57"/>
                    </a:cubicBezTo>
                    <a:cubicBezTo>
                      <a:pt x="54" y="58"/>
                      <a:pt x="54" y="58"/>
                      <a:pt x="54" y="59"/>
                    </a:cubicBezTo>
                    <a:cubicBezTo>
                      <a:pt x="54" y="59"/>
                      <a:pt x="53" y="59"/>
                      <a:pt x="52" y="59"/>
                    </a:cubicBezTo>
                    <a:cubicBezTo>
                      <a:pt x="51" y="59"/>
                      <a:pt x="50" y="60"/>
                      <a:pt x="50" y="60"/>
                    </a:cubicBezTo>
                    <a:cubicBezTo>
                      <a:pt x="50" y="61"/>
                      <a:pt x="50" y="61"/>
                      <a:pt x="50" y="62"/>
                    </a:cubicBezTo>
                    <a:cubicBezTo>
                      <a:pt x="50" y="62"/>
                      <a:pt x="49" y="62"/>
                      <a:pt x="49" y="62"/>
                    </a:cubicBezTo>
                    <a:cubicBezTo>
                      <a:pt x="48" y="62"/>
                      <a:pt x="48" y="62"/>
                      <a:pt x="47" y="63"/>
                    </a:cubicBezTo>
                    <a:cubicBezTo>
                      <a:pt x="47" y="63"/>
                      <a:pt x="47" y="65"/>
                      <a:pt x="46" y="65"/>
                    </a:cubicBezTo>
                    <a:cubicBezTo>
                      <a:pt x="46" y="65"/>
                      <a:pt x="45" y="66"/>
                      <a:pt x="44" y="66"/>
                    </a:cubicBezTo>
                    <a:cubicBezTo>
                      <a:pt x="44" y="66"/>
                      <a:pt x="43" y="66"/>
                      <a:pt x="42" y="66"/>
                    </a:cubicBezTo>
                    <a:cubicBezTo>
                      <a:pt x="42" y="66"/>
                      <a:pt x="41" y="66"/>
                      <a:pt x="40" y="67"/>
                    </a:cubicBezTo>
                    <a:cubicBezTo>
                      <a:pt x="40" y="67"/>
                      <a:pt x="40" y="69"/>
                      <a:pt x="40" y="70"/>
                    </a:cubicBezTo>
                    <a:cubicBezTo>
                      <a:pt x="40" y="70"/>
                      <a:pt x="39" y="71"/>
                      <a:pt x="39" y="71"/>
                    </a:cubicBezTo>
                    <a:cubicBezTo>
                      <a:pt x="39" y="72"/>
                      <a:pt x="40" y="73"/>
                      <a:pt x="40" y="73"/>
                    </a:cubicBezTo>
                    <a:cubicBezTo>
                      <a:pt x="39" y="74"/>
                      <a:pt x="38" y="74"/>
                      <a:pt x="37" y="75"/>
                    </a:cubicBezTo>
                    <a:cubicBezTo>
                      <a:pt x="36" y="76"/>
                      <a:pt x="37" y="76"/>
                      <a:pt x="38" y="76"/>
                    </a:cubicBezTo>
                    <a:cubicBezTo>
                      <a:pt x="38" y="76"/>
                      <a:pt x="39" y="76"/>
                      <a:pt x="40" y="78"/>
                    </a:cubicBezTo>
                    <a:cubicBezTo>
                      <a:pt x="41" y="81"/>
                      <a:pt x="42" y="80"/>
                      <a:pt x="42" y="81"/>
                    </a:cubicBezTo>
                    <a:cubicBezTo>
                      <a:pt x="42" y="81"/>
                      <a:pt x="43" y="83"/>
                      <a:pt x="44" y="84"/>
                    </a:cubicBezTo>
                    <a:cubicBezTo>
                      <a:pt x="44" y="85"/>
                      <a:pt x="46" y="86"/>
                      <a:pt x="46" y="86"/>
                    </a:cubicBezTo>
                    <a:cubicBezTo>
                      <a:pt x="46" y="86"/>
                      <a:pt x="46" y="87"/>
                      <a:pt x="46" y="88"/>
                    </a:cubicBezTo>
                    <a:cubicBezTo>
                      <a:pt x="47" y="88"/>
                      <a:pt x="48" y="89"/>
                      <a:pt x="48" y="89"/>
                    </a:cubicBezTo>
                    <a:cubicBezTo>
                      <a:pt x="48" y="90"/>
                      <a:pt x="47" y="90"/>
                      <a:pt x="46" y="91"/>
                    </a:cubicBezTo>
                    <a:cubicBezTo>
                      <a:pt x="46" y="91"/>
                      <a:pt x="46" y="92"/>
                      <a:pt x="46" y="92"/>
                    </a:cubicBezTo>
                    <a:cubicBezTo>
                      <a:pt x="46" y="93"/>
                      <a:pt x="46" y="93"/>
                      <a:pt x="46" y="94"/>
                    </a:cubicBezTo>
                    <a:cubicBezTo>
                      <a:pt x="46" y="95"/>
                      <a:pt x="46" y="95"/>
                      <a:pt x="46" y="96"/>
                    </a:cubicBezTo>
                    <a:cubicBezTo>
                      <a:pt x="45" y="96"/>
                      <a:pt x="45" y="97"/>
                      <a:pt x="45" y="98"/>
                    </a:cubicBezTo>
                    <a:cubicBezTo>
                      <a:pt x="45" y="98"/>
                      <a:pt x="46" y="100"/>
                      <a:pt x="47" y="101"/>
                    </a:cubicBezTo>
                    <a:cubicBezTo>
                      <a:pt x="48" y="102"/>
                      <a:pt x="50" y="103"/>
                      <a:pt x="51" y="105"/>
                    </a:cubicBezTo>
                    <a:cubicBezTo>
                      <a:pt x="52" y="106"/>
                      <a:pt x="52" y="107"/>
                      <a:pt x="52" y="109"/>
                    </a:cubicBezTo>
                    <a:cubicBezTo>
                      <a:pt x="52" y="111"/>
                      <a:pt x="52" y="111"/>
                      <a:pt x="52" y="111"/>
                    </a:cubicBezTo>
                    <a:cubicBezTo>
                      <a:pt x="53" y="112"/>
                      <a:pt x="53" y="113"/>
                      <a:pt x="54" y="115"/>
                    </a:cubicBezTo>
                    <a:cubicBezTo>
                      <a:pt x="54" y="116"/>
                      <a:pt x="54" y="117"/>
                      <a:pt x="54" y="118"/>
                    </a:cubicBezTo>
                    <a:cubicBezTo>
                      <a:pt x="54" y="119"/>
                      <a:pt x="54" y="120"/>
                      <a:pt x="54" y="120"/>
                    </a:cubicBezTo>
                    <a:cubicBezTo>
                      <a:pt x="54" y="121"/>
                      <a:pt x="54" y="121"/>
                      <a:pt x="54" y="122"/>
                    </a:cubicBezTo>
                    <a:cubicBezTo>
                      <a:pt x="53" y="122"/>
                      <a:pt x="53" y="124"/>
                      <a:pt x="53" y="125"/>
                    </a:cubicBezTo>
                    <a:cubicBezTo>
                      <a:pt x="52" y="125"/>
                      <a:pt x="51" y="126"/>
                      <a:pt x="51" y="127"/>
                    </a:cubicBezTo>
                    <a:cubicBezTo>
                      <a:pt x="51" y="127"/>
                      <a:pt x="50" y="128"/>
                      <a:pt x="50" y="129"/>
                    </a:cubicBezTo>
                    <a:cubicBezTo>
                      <a:pt x="50" y="130"/>
                      <a:pt x="49" y="132"/>
                      <a:pt x="49" y="132"/>
                    </a:cubicBezTo>
                    <a:cubicBezTo>
                      <a:pt x="49" y="132"/>
                      <a:pt x="48" y="132"/>
                      <a:pt x="48" y="132"/>
                    </a:cubicBezTo>
                    <a:cubicBezTo>
                      <a:pt x="48" y="132"/>
                      <a:pt x="48" y="132"/>
                      <a:pt x="48" y="131"/>
                    </a:cubicBezTo>
                    <a:cubicBezTo>
                      <a:pt x="48" y="130"/>
                      <a:pt x="48" y="130"/>
                      <a:pt x="48" y="129"/>
                    </a:cubicBezTo>
                    <a:cubicBezTo>
                      <a:pt x="47" y="129"/>
                      <a:pt x="47" y="128"/>
                      <a:pt x="47" y="128"/>
                    </a:cubicBezTo>
                    <a:cubicBezTo>
                      <a:pt x="48" y="128"/>
                      <a:pt x="48" y="127"/>
                      <a:pt x="49" y="127"/>
                    </a:cubicBezTo>
                    <a:cubicBezTo>
                      <a:pt x="49" y="126"/>
                      <a:pt x="50" y="126"/>
                      <a:pt x="49" y="125"/>
                    </a:cubicBezTo>
                    <a:cubicBezTo>
                      <a:pt x="49" y="125"/>
                      <a:pt x="48" y="125"/>
                      <a:pt x="49" y="124"/>
                    </a:cubicBezTo>
                    <a:cubicBezTo>
                      <a:pt x="49" y="124"/>
                      <a:pt x="50" y="123"/>
                      <a:pt x="50" y="123"/>
                    </a:cubicBezTo>
                    <a:cubicBezTo>
                      <a:pt x="50" y="123"/>
                      <a:pt x="49" y="121"/>
                      <a:pt x="49" y="121"/>
                    </a:cubicBezTo>
                    <a:cubicBezTo>
                      <a:pt x="49" y="121"/>
                      <a:pt x="49" y="121"/>
                      <a:pt x="50" y="120"/>
                    </a:cubicBezTo>
                    <a:cubicBezTo>
                      <a:pt x="50" y="120"/>
                      <a:pt x="50" y="119"/>
                      <a:pt x="49" y="119"/>
                    </a:cubicBezTo>
                    <a:cubicBezTo>
                      <a:pt x="49" y="118"/>
                      <a:pt x="49" y="118"/>
                      <a:pt x="48" y="118"/>
                    </a:cubicBezTo>
                    <a:cubicBezTo>
                      <a:pt x="48" y="117"/>
                      <a:pt x="48" y="117"/>
                      <a:pt x="49" y="117"/>
                    </a:cubicBezTo>
                    <a:cubicBezTo>
                      <a:pt x="49" y="116"/>
                      <a:pt x="49" y="116"/>
                      <a:pt x="49" y="115"/>
                    </a:cubicBezTo>
                    <a:cubicBezTo>
                      <a:pt x="49" y="115"/>
                      <a:pt x="49" y="115"/>
                      <a:pt x="48" y="114"/>
                    </a:cubicBezTo>
                    <a:cubicBezTo>
                      <a:pt x="48" y="114"/>
                      <a:pt x="47" y="114"/>
                      <a:pt x="47" y="113"/>
                    </a:cubicBezTo>
                    <a:cubicBezTo>
                      <a:pt x="47" y="112"/>
                      <a:pt x="47" y="110"/>
                      <a:pt x="47" y="110"/>
                    </a:cubicBezTo>
                    <a:cubicBezTo>
                      <a:pt x="47" y="110"/>
                      <a:pt x="46" y="110"/>
                      <a:pt x="46" y="109"/>
                    </a:cubicBezTo>
                    <a:cubicBezTo>
                      <a:pt x="46" y="108"/>
                      <a:pt x="46" y="108"/>
                      <a:pt x="46" y="108"/>
                    </a:cubicBezTo>
                    <a:cubicBezTo>
                      <a:pt x="46" y="108"/>
                      <a:pt x="46" y="107"/>
                      <a:pt x="45" y="108"/>
                    </a:cubicBezTo>
                    <a:cubicBezTo>
                      <a:pt x="45" y="108"/>
                      <a:pt x="45" y="109"/>
                      <a:pt x="45" y="108"/>
                    </a:cubicBezTo>
                    <a:cubicBezTo>
                      <a:pt x="45" y="108"/>
                      <a:pt x="44" y="108"/>
                      <a:pt x="44" y="108"/>
                    </a:cubicBezTo>
                    <a:cubicBezTo>
                      <a:pt x="44" y="107"/>
                      <a:pt x="44" y="107"/>
                      <a:pt x="44" y="106"/>
                    </a:cubicBezTo>
                    <a:cubicBezTo>
                      <a:pt x="44" y="105"/>
                      <a:pt x="44" y="104"/>
                      <a:pt x="44" y="104"/>
                    </a:cubicBezTo>
                    <a:cubicBezTo>
                      <a:pt x="44" y="104"/>
                      <a:pt x="44" y="103"/>
                      <a:pt x="43" y="102"/>
                    </a:cubicBezTo>
                    <a:cubicBezTo>
                      <a:pt x="43" y="102"/>
                      <a:pt x="43" y="101"/>
                      <a:pt x="43" y="101"/>
                    </a:cubicBezTo>
                    <a:cubicBezTo>
                      <a:pt x="43" y="101"/>
                      <a:pt x="43" y="100"/>
                      <a:pt x="42" y="100"/>
                    </a:cubicBezTo>
                    <a:cubicBezTo>
                      <a:pt x="42" y="100"/>
                      <a:pt x="42" y="99"/>
                      <a:pt x="42" y="99"/>
                    </a:cubicBezTo>
                    <a:cubicBezTo>
                      <a:pt x="42" y="98"/>
                      <a:pt x="42" y="98"/>
                      <a:pt x="41" y="97"/>
                    </a:cubicBezTo>
                    <a:cubicBezTo>
                      <a:pt x="41" y="97"/>
                      <a:pt x="41" y="96"/>
                      <a:pt x="41" y="96"/>
                    </a:cubicBezTo>
                    <a:cubicBezTo>
                      <a:pt x="41" y="92"/>
                      <a:pt x="41" y="92"/>
                      <a:pt x="41" y="92"/>
                    </a:cubicBezTo>
                    <a:cubicBezTo>
                      <a:pt x="41" y="92"/>
                      <a:pt x="40" y="92"/>
                      <a:pt x="40" y="92"/>
                    </a:cubicBezTo>
                    <a:cubicBezTo>
                      <a:pt x="40" y="91"/>
                      <a:pt x="40" y="91"/>
                      <a:pt x="40" y="91"/>
                    </a:cubicBezTo>
                    <a:cubicBezTo>
                      <a:pt x="40" y="91"/>
                      <a:pt x="40" y="91"/>
                      <a:pt x="40" y="90"/>
                    </a:cubicBezTo>
                    <a:cubicBezTo>
                      <a:pt x="40" y="90"/>
                      <a:pt x="40" y="89"/>
                      <a:pt x="40" y="89"/>
                    </a:cubicBezTo>
                    <a:cubicBezTo>
                      <a:pt x="40" y="89"/>
                      <a:pt x="40" y="89"/>
                      <a:pt x="40" y="88"/>
                    </a:cubicBezTo>
                    <a:cubicBezTo>
                      <a:pt x="40" y="88"/>
                      <a:pt x="40" y="87"/>
                      <a:pt x="39" y="87"/>
                    </a:cubicBezTo>
                    <a:cubicBezTo>
                      <a:pt x="39" y="87"/>
                      <a:pt x="39" y="88"/>
                      <a:pt x="38" y="88"/>
                    </a:cubicBezTo>
                    <a:cubicBezTo>
                      <a:pt x="38" y="88"/>
                      <a:pt x="38" y="88"/>
                      <a:pt x="37" y="88"/>
                    </a:cubicBezTo>
                    <a:cubicBezTo>
                      <a:pt x="37" y="87"/>
                      <a:pt x="37" y="87"/>
                      <a:pt x="37" y="87"/>
                    </a:cubicBezTo>
                    <a:cubicBezTo>
                      <a:pt x="37" y="86"/>
                      <a:pt x="36" y="84"/>
                      <a:pt x="35" y="84"/>
                    </a:cubicBezTo>
                    <a:cubicBezTo>
                      <a:pt x="35" y="83"/>
                      <a:pt x="35" y="82"/>
                      <a:pt x="34" y="82"/>
                    </a:cubicBezTo>
                    <a:cubicBezTo>
                      <a:pt x="34" y="82"/>
                      <a:pt x="33" y="81"/>
                      <a:pt x="33" y="81"/>
                    </a:cubicBezTo>
                    <a:cubicBezTo>
                      <a:pt x="33" y="81"/>
                      <a:pt x="33" y="82"/>
                      <a:pt x="33" y="83"/>
                    </a:cubicBezTo>
                    <a:cubicBezTo>
                      <a:pt x="33" y="83"/>
                      <a:pt x="34" y="84"/>
                      <a:pt x="34" y="84"/>
                    </a:cubicBezTo>
                    <a:cubicBezTo>
                      <a:pt x="34" y="84"/>
                      <a:pt x="34" y="85"/>
                      <a:pt x="34" y="85"/>
                    </a:cubicBezTo>
                    <a:cubicBezTo>
                      <a:pt x="33" y="86"/>
                      <a:pt x="34" y="87"/>
                      <a:pt x="33" y="87"/>
                    </a:cubicBezTo>
                    <a:cubicBezTo>
                      <a:pt x="33" y="87"/>
                      <a:pt x="33" y="87"/>
                      <a:pt x="33" y="87"/>
                    </a:cubicBezTo>
                    <a:cubicBezTo>
                      <a:pt x="32" y="87"/>
                      <a:pt x="32" y="88"/>
                      <a:pt x="32" y="88"/>
                    </a:cubicBezTo>
                    <a:cubicBezTo>
                      <a:pt x="32" y="88"/>
                      <a:pt x="31" y="87"/>
                      <a:pt x="30" y="87"/>
                    </a:cubicBezTo>
                    <a:cubicBezTo>
                      <a:pt x="30" y="87"/>
                      <a:pt x="30" y="86"/>
                      <a:pt x="30" y="86"/>
                    </a:cubicBezTo>
                    <a:cubicBezTo>
                      <a:pt x="30" y="87"/>
                      <a:pt x="30" y="87"/>
                      <a:pt x="30" y="88"/>
                    </a:cubicBezTo>
                    <a:cubicBezTo>
                      <a:pt x="30" y="88"/>
                      <a:pt x="31" y="88"/>
                      <a:pt x="31" y="89"/>
                    </a:cubicBezTo>
                    <a:cubicBezTo>
                      <a:pt x="31" y="89"/>
                      <a:pt x="31" y="89"/>
                      <a:pt x="30" y="89"/>
                    </a:cubicBezTo>
                    <a:cubicBezTo>
                      <a:pt x="29" y="89"/>
                      <a:pt x="28" y="89"/>
                      <a:pt x="28" y="89"/>
                    </a:cubicBezTo>
                    <a:cubicBezTo>
                      <a:pt x="28" y="89"/>
                      <a:pt x="28" y="89"/>
                      <a:pt x="27" y="90"/>
                    </a:cubicBezTo>
                    <a:cubicBezTo>
                      <a:pt x="27" y="90"/>
                      <a:pt x="26" y="91"/>
                      <a:pt x="26" y="91"/>
                    </a:cubicBezTo>
                    <a:cubicBezTo>
                      <a:pt x="26" y="91"/>
                      <a:pt x="26" y="91"/>
                      <a:pt x="25" y="92"/>
                    </a:cubicBezTo>
                    <a:cubicBezTo>
                      <a:pt x="25" y="92"/>
                      <a:pt x="24" y="92"/>
                      <a:pt x="23" y="92"/>
                    </a:cubicBezTo>
                    <a:cubicBezTo>
                      <a:pt x="23" y="92"/>
                      <a:pt x="22" y="92"/>
                      <a:pt x="22" y="92"/>
                    </a:cubicBezTo>
                    <a:cubicBezTo>
                      <a:pt x="22" y="92"/>
                      <a:pt x="22" y="92"/>
                      <a:pt x="21" y="92"/>
                    </a:cubicBezTo>
                    <a:cubicBezTo>
                      <a:pt x="21" y="92"/>
                      <a:pt x="20" y="91"/>
                      <a:pt x="20" y="91"/>
                    </a:cubicBezTo>
                    <a:cubicBezTo>
                      <a:pt x="20" y="91"/>
                      <a:pt x="20" y="92"/>
                      <a:pt x="20" y="92"/>
                    </a:cubicBezTo>
                    <a:cubicBezTo>
                      <a:pt x="20" y="92"/>
                      <a:pt x="19" y="92"/>
                      <a:pt x="19" y="92"/>
                    </a:cubicBezTo>
                    <a:cubicBezTo>
                      <a:pt x="19" y="92"/>
                      <a:pt x="19" y="94"/>
                      <a:pt x="19" y="93"/>
                    </a:cubicBezTo>
                    <a:cubicBezTo>
                      <a:pt x="18" y="93"/>
                      <a:pt x="18" y="94"/>
                      <a:pt x="18" y="93"/>
                    </a:cubicBezTo>
                    <a:cubicBezTo>
                      <a:pt x="18" y="93"/>
                      <a:pt x="18" y="92"/>
                      <a:pt x="18" y="92"/>
                    </a:cubicBezTo>
                    <a:cubicBezTo>
                      <a:pt x="18" y="91"/>
                      <a:pt x="18" y="91"/>
                      <a:pt x="19" y="91"/>
                    </a:cubicBezTo>
                    <a:cubicBezTo>
                      <a:pt x="19" y="90"/>
                      <a:pt x="19" y="90"/>
                      <a:pt x="20" y="90"/>
                    </a:cubicBezTo>
                    <a:cubicBezTo>
                      <a:pt x="20" y="89"/>
                      <a:pt x="20" y="88"/>
                      <a:pt x="20" y="88"/>
                    </a:cubicBezTo>
                    <a:cubicBezTo>
                      <a:pt x="20" y="88"/>
                      <a:pt x="19" y="87"/>
                      <a:pt x="19" y="88"/>
                    </a:cubicBezTo>
                    <a:cubicBezTo>
                      <a:pt x="19" y="88"/>
                      <a:pt x="19" y="89"/>
                      <a:pt x="19" y="90"/>
                    </a:cubicBezTo>
                    <a:cubicBezTo>
                      <a:pt x="19" y="90"/>
                      <a:pt x="18" y="90"/>
                      <a:pt x="18" y="90"/>
                    </a:cubicBezTo>
                    <a:cubicBezTo>
                      <a:pt x="18" y="91"/>
                      <a:pt x="17" y="91"/>
                      <a:pt x="17" y="91"/>
                    </a:cubicBezTo>
                    <a:cubicBezTo>
                      <a:pt x="17" y="92"/>
                      <a:pt x="17" y="92"/>
                      <a:pt x="17" y="92"/>
                    </a:cubicBezTo>
                    <a:cubicBezTo>
                      <a:pt x="16" y="92"/>
                      <a:pt x="16" y="92"/>
                      <a:pt x="16" y="92"/>
                    </a:cubicBezTo>
                    <a:cubicBezTo>
                      <a:pt x="16" y="91"/>
                      <a:pt x="17" y="91"/>
                      <a:pt x="16" y="91"/>
                    </a:cubicBezTo>
                    <a:cubicBezTo>
                      <a:pt x="16" y="90"/>
                      <a:pt x="16" y="90"/>
                      <a:pt x="16" y="89"/>
                    </a:cubicBezTo>
                    <a:cubicBezTo>
                      <a:pt x="16" y="89"/>
                      <a:pt x="16" y="88"/>
                      <a:pt x="17" y="88"/>
                    </a:cubicBezTo>
                    <a:cubicBezTo>
                      <a:pt x="17" y="87"/>
                      <a:pt x="17" y="86"/>
                      <a:pt x="17" y="85"/>
                    </a:cubicBezTo>
                    <a:cubicBezTo>
                      <a:pt x="17" y="85"/>
                      <a:pt x="17" y="85"/>
                      <a:pt x="17" y="84"/>
                    </a:cubicBezTo>
                    <a:cubicBezTo>
                      <a:pt x="17" y="84"/>
                      <a:pt x="18" y="83"/>
                      <a:pt x="18" y="83"/>
                    </a:cubicBezTo>
                    <a:cubicBezTo>
                      <a:pt x="18" y="83"/>
                      <a:pt x="18" y="83"/>
                      <a:pt x="18" y="82"/>
                    </a:cubicBezTo>
                    <a:cubicBezTo>
                      <a:pt x="18" y="82"/>
                      <a:pt x="18" y="81"/>
                      <a:pt x="18" y="81"/>
                    </a:cubicBezTo>
                    <a:cubicBezTo>
                      <a:pt x="18" y="80"/>
                      <a:pt x="17" y="80"/>
                      <a:pt x="17" y="79"/>
                    </a:cubicBezTo>
                    <a:cubicBezTo>
                      <a:pt x="17" y="79"/>
                      <a:pt x="17" y="78"/>
                      <a:pt x="17" y="78"/>
                    </a:cubicBezTo>
                    <a:cubicBezTo>
                      <a:pt x="17" y="77"/>
                      <a:pt x="17" y="77"/>
                      <a:pt x="17" y="77"/>
                    </a:cubicBezTo>
                    <a:cubicBezTo>
                      <a:pt x="17" y="77"/>
                      <a:pt x="16" y="76"/>
                      <a:pt x="16" y="76"/>
                    </a:cubicBezTo>
                    <a:cubicBezTo>
                      <a:pt x="16" y="76"/>
                      <a:pt x="15" y="75"/>
                      <a:pt x="15" y="75"/>
                    </a:cubicBezTo>
                    <a:cubicBezTo>
                      <a:pt x="15" y="75"/>
                      <a:pt x="15" y="75"/>
                      <a:pt x="15" y="74"/>
                    </a:cubicBezTo>
                    <a:cubicBezTo>
                      <a:pt x="15" y="74"/>
                      <a:pt x="15" y="73"/>
                      <a:pt x="15" y="73"/>
                    </a:cubicBezTo>
                    <a:cubicBezTo>
                      <a:pt x="14" y="73"/>
                      <a:pt x="14" y="72"/>
                      <a:pt x="13" y="71"/>
                    </a:cubicBezTo>
                    <a:cubicBezTo>
                      <a:pt x="13" y="71"/>
                      <a:pt x="13" y="71"/>
                      <a:pt x="13" y="70"/>
                    </a:cubicBezTo>
                    <a:cubicBezTo>
                      <a:pt x="13" y="69"/>
                      <a:pt x="13" y="69"/>
                      <a:pt x="12" y="69"/>
                    </a:cubicBezTo>
                    <a:cubicBezTo>
                      <a:pt x="12" y="69"/>
                      <a:pt x="12" y="69"/>
                      <a:pt x="12" y="70"/>
                    </a:cubicBezTo>
                    <a:cubicBezTo>
                      <a:pt x="12" y="71"/>
                      <a:pt x="13" y="71"/>
                      <a:pt x="12" y="72"/>
                    </a:cubicBezTo>
                    <a:cubicBezTo>
                      <a:pt x="12" y="72"/>
                      <a:pt x="12" y="72"/>
                      <a:pt x="11" y="72"/>
                    </a:cubicBezTo>
                    <a:cubicBezTo>
                      <a:pt x="11" y="72"/>
                      <a:pt x="11" y="71"/>
                      <a:pt x="10" y="71"/>
                    </a:cubicBezTo>
                    <a:cubicBezTo>
                      <a:pt x="10" y="71"/>
                      <a:pt x="9" y="71"/>
                      <a:pt x="9" y="70"/>
                    </a:cubicBezTo>
                    <a:cubicBezTo>
                      <a:pt x="9" y="70"/>
                      <a:pt x="9" y="69"/>
                      <a:pt x="8" y="69"/>
                    </a:cubicBezTo>
                    <a:cubicBezTo>
                      <a:pt x="8" y="69"/>
                      <a:pt x="7" y="68"/>
                      <a:pt x="7" y="68"/>
                    </a:cubicBezTo>
                    <a:cubicBezTo>
                      <a:pt x="7" y="68"/>
                      <a:pt x="8" y="67"/>
                      <a:pt x="8" y="67"/>
                    </a:cubicBezTo>
                    <a:cubicBezTo>
                      <a:pt x="8" y="67"/>
                      <a:pt x="9" y="68"/>
                      <a:pt x="9" y="69"/>
                    </a:cubicBezTo>
                    <a:cubicBezTo>
                      <a:pt x="10" y="69"/>
                      <a:pt x="11" y="69"/>
                      <a:pt x="10" y="69"/>
                    </a:cubicBezTo>
                    <a:cubicBezTo>
                      <a:pt x="10" y="68"/>
                      <a:pt x="10" y="68"/>
                      <a:pt x="10" y="68"/>
                    </a:cubicBezTo>
                    <a:cubicBezTo>
                      <a:pt x="10" y="67"/>
                      <a:pt x="10" y="67"/>
                      <a:pt x="10" y="67"/>
                    </a:cubicBezTo>
                    <a:cubicBezTo>
                      <a:pt x="10" y="67"/>
                      <a:pt x="10" y="67"/>
                      <a:pt x="11" y="67"/>
                    </a:cubicBezTo>
                    <a:cubicBezTo>
                      <a:pt x="11" y="67"/>
                      <a:pt x="11" y="68"/>
                      <a:pt x="11" y="67"/>
                    </a:cubicBezTo>
                    <a:cubicBezTo>
                      <a:pt x="11" y="67"/>
                      <a:pt x="12" y="67"/>
                      <a:pt x="11" y="66"/>
                    </a:cubicBezTo>
                    <a:cubicBezTo>
                      <a:pt x="11" y="66"/>
                      <a:pt x="11" y="65"/>
                      <a:pt x="10" y="65"/>
                    </a:cubicBezTo>
                    <a:cubicBezTo>
                      <a:pt x="10" y="64"/>
                      <a:pt x="10" y="64"/>
                      <a:pt x="9" y="64"/>
                    </a:cubicBezTo>
                    <a:cubicBezTo>
                      <a:pt x="8" y="64"/>
                      <a:pt x="8" y="64"/>
                      <a:pt x="8" y="64"/>
                    </a:cubicBezTo>
                    <a:cubicBezTo>
                      <a:pt x="8" y="64"/>
                      <a:pt x="8" y="63"/>
                      <a:pt x="7" y="63"/>
                    </a:cubicBezTo>
                    <a:cubicBezTo>
                      <a:pt x="7" y="63"/>
                      <a:pt x="7" y="63"/>
                      <a:pt x="7" y="63"/>
                    </a:cubicBezTo>
                    <a:cubicBezTo>
                      <a:pt x="7" y="63"/>
                      <a:pt x="6" y="62"/>
                      <a:pt x="6" y="62"/>
                    </a:cubicBezTo>
                    <a:cubicBezTo>
                      <a:pt x="6" y="63"/>
                      <a:pt x="7" y="63"/>
                      <a:pt x="6" y="63"/>
                    </a:cubicBezTo>
                    <a:cubicBezTo>
                      <a:pt x="5" y="63"/>
                      <a:pt x="4" y="63"/>
                      <a:pt x="4" y="63"/>
                    </a:cubicBezTo>
                    <a:cubicBezTo>
                      <a:pt x="4" y="63"/>
                      <a:pt x="5" y="62"/>
                      <a:pt x="5" y="62"/>
                    </a:cubicBezTo>
                    <a:cubicBezTo>
                      <a:pt x="5" y="62"/>
                      <a:pt x="6" y="61"/>
                      <a:pt x="5" y="61"/>
                    </a:cubicBezTo>
                    <a:cubicBezTo>
                      <a:pt x="5" y="61"/>
                      <a:pt x="4" y="61"/>
                      <a:pt x="4" y="61"/>
                    </a:cubicBezTo>
                    <a:cubicBezTo>
                      <a:pt x="4" y="61"/>
                      <a:pt x="4" y="61"/>
                      <a:pt x="4" y="61"/>
                    </a:cubicBezTo>
                    <a:cubicBezTo>
                      <a:pt x="3" y="61"/>
                      <a:pt x="4" y="62"/>
                      <a:pt x="3" y="62"/>
                    </a:cubicBezTo>
                    <a:cubicBezTo>
                      <a:pt x="3" y="62"/>
                      <a:pt x="2" y="61"/>
                      <a:pt x="1" y="60"/>
                    </a:cubicBezTo>
                    <a:cubicBezTo>
                      <a:pt x="1" y="60"/>
                      <a:pt x="1" y="60"/>
                      <a:pt x="1" y="59"/>
                    </a:cubicBezTo>
                    <a:cubicBezTo>
                      <a:pt x="0" y="59"/>
                      <a:pt x="0" y="58"/>
                      <a:pt x="0" y="58"/>
                    </a:cubicBezTo>
                    <a:cubicBezTo>
                      <a:pt x="0" y="58"/>
                      <a:pt x="0" y="57"/>
                      <a:pt x="0" y="57"/>
                    </a:cubicBezTo>
                    <a:cubicBezTo>
                      <a:pt x="0" y="57"/>
                      <a:pt x="0" y="56"/>
                      <a:pt x="0" y="55"/>
                    </a:cubicBezTo>
                    <a:cubicBezTo>
                      <a:pt x="0" y="55"/>
                      <a:pt x="0" y="54"/>
                      <a:pt x="1" y="54"/>
                    </a:cubicBezTo>
                    <a:cubicBezTo>
                      <a:pt x="2" y="54"/>
                      <a:pt x="3" y="53"/>
                      <a:pt x="3" y="52"/>
                    </a:cubicBezTo>
                    <a:cubicBezTo>
                      <a:pt x="3" y="51"/>
                      <a:pt x="3" y="51"/>
                      <a:pt x="3" y="50"/>
                    </a:cubicBezTo>
                    <a:cubicBezTo>
                      <a:pt x="3" y="50"/>
                      <a:pt x="3" y="50"/>
                      <a:pt x="4" y="49"/>
                    </a:cubicBezTo>
                    <a:cubicBezTo>
                      <a:pt x="5" y="48"/>
                      <a:pt x="7" y="41"/>
                      <a:pt x="7" y="41"/>
                    </a:cubicBezTo>
                    <a:cubicBezTo>
                      <a:pt x="7" y="40"/>
                      <a:pt x="8" y="33"/>
                      <a:pt x="8" y="33"/>
                    </a:cubicBezTo>
                    <a:cubicBezTo>
                      <a:pt x="8" y="33"/>
                      <a:pt x="14" y="32"/>
                      <a:pt x="14" y="32"/>
                    </a:cubicBezTo>
                    <a:cubicBezTo>
                      <a:pt x="15" y="32"/>
                      <a:pt x="17" y="31"/>
                      <a:pt x="18" y="30"/>
                    </a:cubicBezTo>
                    <a:cubicBezTo>
                      <a:pt x="18" y="29"/>
                      <a:pt x="19" y="28"/>
                      <a:pt x="19" y="27"/>
                    </a:cubicBezTo>
                    <a:cubicBezTo>
                      <a:pt x="19" y="26"/>
                      <a:pt x="20" y="24"/>
                      <a:pt x="20" y="24"/>
                    </a:cubicBezTo>
                    <a:cubicBezTo>
                      <a:pt x="20" y="23"/>
                      <a:pt x="19" y="23"/>
                      <a:pt x="19" y="22"/>
                    </a:cubicBezTo>
                    <a:cubicBezTo>
                      <a:pt x="19" y="22"/>
                      <a:pt x="18" y="22"/>
                      <a:pt x="19" y="21"/>
                    </a:cubicBezTo>
                    <a:cubicBezTo>
                      <a:pt x="19" y="20"/>
                      <a:pt x="20" y="19"/>
                      <a:pt x="20" y="19"/>
                    </a:cubicBezTo>
                    <a:cubicBezTo>
                      <a:pt x="21" y="18"/>
                      <a:pt x="21" y="16"/>
                      <a:pt x="21" y="15"/>
                    </a:cubicBezTo>
                    <a:cubicBezTo>
                      <a:pt x="21" y="15"/>
                      <a:pt x="20" y="15"/>
                      <a:pt x="21" y="14"/>
                    </a:cubicBezTo>
                    <a:cubicBezTo>
                      <a:pt x="21" y="13"/>
                      <a:pt x="22" y="12"/>
                      <a:pt x="22" y="11"/>
                    </a:cubicBezTo>
                    <a:cubicBezTo>
                      <a:pt x="23" y="11"/>
                      <a:pt x="23" y="10"/>
                      <a:pt x="23" y="10"/>
                    </a:cubicBezTo>
                    <a:cubicBezTo>
                      <a:pt x="24" y="10"/>
                      <a:pt x="24" y="10"/>
                      <a:pt x="25" y="9"/>
                    </a:cubicBezTo>
                    <a:cubicBezTo>
                      <a:pt x="25" y="9"/>
                      <a:pt x="26" y="9"/>
                      <a:pt x="26" y="8"/>
                    </a:cubicBezTo>
                    <a:cubicBezTo>
                      <a:pt x="26" y="7"/>
                      <a:pt x="27" y="7"/>
                      <a:pt x="27" y="6"/>
                    </a:cubicBezTo>
                    <a:cubicBezTo>
                      <a:pt x="28" y="6"/>
                      <a:pt x="29" y="6"/>
                      <a:pt x="29" y="6"/>
                    </a:cubicBezTo>
                    <a:cubicBezTo>
                      <a:pt x="30" y="5"/>
                      <a:pt x="31" y="4"/>
                      <a:pt x="31" y="4"/>
                    </a:cubicBezTo>
                    <a:cubicBezTo>
                      <a:pt x="31" y="4"/>
                      <a:pt x="31" y="5"/>
                      <a:pt x="32" y="5"/>
                    </a:cubicBezTo>
                    <a:cubicBezTo>
                      <a:pt x="33" y="5"/>
                      <a:pt x="34" y="5"/>
                      <a:pt x="34" y="5"/>
                    </a:cubicBezTo>
                    <a:cubicBezTo>
                      <a:pt x="33" y="5"/>
                      <a:pt x="33" y="4"/>
                      <a:pt x="33" y="3"/>
                    </a:cubicBezTo>
                    <a:cubicBezTo>
                      <a:pt x="33" y="3"/>
                      <a:pt x="33" y="3"/>
                      <a:pt x="34" y="2"/>
                    </a:cubicBezTo>
                    <a:cubicBezTo>
                      <a:pt x="34" y="2"/>
                      <a:pt x="35" y="2"/>
                      <a:pt x="35" y="2"/>
                    </a:cubicBezTo>
                    <a:cubicBezTo>
                      <a:pt x="34" y="1"/>
                      <a:pt x="34" y="1"/>
                      <a:pt x="34" y="0"/>
                    </a:cubicBezTo>
                    <a:cubicBezTo>
                      <a:pt x="35" y="0"/>
                      <a:pt x="35" y="0"/>
                      <a:pt x="35" y="0"/>
                    </a:cubicBezTo>
                    <a:cubicBezTo>
                      <a:pt x="35" y="0"/>
                      <a:pt x="36" y="0"/>
                      <a:pt x="37" y="0"/>
                    </a:cubicBezTo>
                    <a:cubicBezTo>
                      <a:pt x="37" y="0"/>
                      <a:pt x="38" y="0"/>
                      <a:pt x="38" y="0"/>
                    </a:cubicBezTo>
                    <a:cubicBezTo>
                      <a:pt x="38" y="0"/>
                      <a:pt x="40" y="1"/>
                      <a:pt x="40" y="1"/>
                    </a:cubicBezTo>
                    <a:cubicBezTo>
                      <a:pt x="40" y="2"/>
                      <a:pt x="42" y="3"/>
                      <a:pt x="42" y="3"/>
                    </a:cubicBezTo>
                    <a:cubicBezTo>
                      <a:pt x="42" y="4"/>
                      <a:pt x="42" y="4"/>
                      <a:pt x="44" y="5"/>
                    </a:cubicBezTo>
                    <a:cubicBezTo>
                      <a:pt x="45" y="6"/>
                      <a:pt x="44" y="7"/>
                      <a:pt x="45" y="8"/>
                    </a:cubicBezTo>
                    <a:cubicBezTo>
                      <a:pt x="45" y="9"/>
                      <a:pt x="45" y="10"/>
                      <a:pt x="45" y="11"/>
                    </a:cubicBezTo>
                    <a:cubicBezTo>
                      <a:pt x="46" y="12"/>
                      <a:pt x="46" y="13"/>
                      <a:pt x="46" y="14"/>
                    </a:cubicBezTo>
                    <a:cubicBezTo>
                      <a:pt x="46" y="15"/>
                      <a:pt x="44" y="17"/>
                      <a:pt x="44" y="17"/>
                    </a:cubicBezTo>
                    <a:cubicBezTo>
                      <a:pt x="44" y="18"/>
                      <a:pt x="40" y="22"/>
                      <a:pt x="40" y="22"/>
                    </a:cubicBezTo>
                    <a:cubicBezTo>
                      <a:pt x="39" y="23"/>
                      <a:pt x="40" y="24"/>
                      <a:pt x="39" y="25"/>
                    </a:cubicBezTo>
                    <a:cubicBezTo>
                      <a:pt x="39" y="25"/>
                      <a:pt x="38" y="25"/>
                      <a:pt x="38" y="25"/>
                    </a:cubicBezTo>
                    <a:cubicBezTo>
                      <a:pt x="38" y="25"/>
                      <a:pt x="37" y="26"/>
                      <a:pt x="37" y="27"/>
                    </a:cubicBezTo>
                    <a:cubicBezTo>
                      <a:pt x="37" y="28"/>
                      <a:pt x="37" y="29"/>
                      <a:pt x="37" y="29"/>
                    </a:cubicBezTo>
                    <a:cubicBezTo>
                      <a:pt x="37" y="30"/>
                      <a:pt x="38" y="31"/>
                      <a:pt x="39" y="31"/>
                    </a:cubicBezTo>
                    <a:cubicBezTo>
                      <a:pt x="40" y="32"/>
                      <a:pt x="39" y="33"/>
                      <a:pt x="39" y="34"/>
                    </a:cubicBezTo>
                    <a:cubicBezTo>
                      <a:pt x="39" y="35"/>
                      <a:pt x="41" y="34"/>
                      <a:pt x="42" y="34"/>
                    </a:cubicBezTo>
                    <a:cubicBezTo>
                      <a:pt x="42" y="33"/>
                      <a:pt x="44" y="33"/>
                      <a:pt x="44" y="33"/>
                    </a:cubicBezTo>
                    <a:cubicBezTo>
                      <a:pt x="44" y="33"/>
                      <a:pt x="45" y="35"/>
                      <a:pt x="45" y="35"/>
                    </a:cubicBezTo>
                    <a:cubicBezTo>
                      <a:pt x="45" y="35"/>
                      <a:pt x="47" y="35"/>
                      <a:pt x="47" y="36"/>
                    </a:cubicBezTo>
                    <a:cubicBezTo>
                      <a:pt x="48" y="36"/>
                      <a:pt x="47" y="37"/>
                      <a:pt x="47" y="38"/>
                    </a:cubicBezTo>
                    <a:cubicBezTo>
                      <a:pt x="47" y="39"/>
                      <a:pt x="49" y="39"/>
                      <a:pt x="49" y="39"/>
                    </a:cubicBezTo>
                    <a:cubicBezTo>
                      <a:pt x="49" y="39"/>
                      <a:pt x="49" y="40"/>
                      <a:pt x="50" y="40"/>
                    </a:cubicBezTo>
                    <a:cubicBezTo>
                      <a:pt x="51" y="39"/>
                      <a:pt x="51" y="39"/>
                      <a:pt x="52" y="40"/>
                    </a:cubicBezTo>
                    <a:cubicBezTo>
                      <a:pt x="52" y="40"/>
                      <a:pt x="53" y="40"/>
                      <a:pt x="53" y="41"/>
                    </a:cubicBezTo>
                    <a:cubicBezTo>
                      <a:pt x="53" y="42"/>
                      <a:pt x="52" y="43"/>
                      <a:pt x="52" y="44"/>
                    </a:cubicBezTo>
                    <a:cubicBezTo>
                      <a:pt x="51" y="45"/>
                      <a:pt x="50" y="46"/>
                      <a:pt x="50" y="46"/>
                    </a:cubicBezTo>
                    <a:cubicBezTo>
                      <a:pt x="49" y="47"/>
                      <a:pt x="53" y="44"/>
                      <a:pt x="54" y="44"/>
                    </a:cubicBezTo>
                    <a:cubicBezTo>
                      <a:pt x="54" y="44"/>
                      <a:pt x="54" y="46"/>
                      <a:pt x="55" y="46"/>
                    </a:cubicBezTo>
                    <a:cubicBezTo>
                      <a:pt x="56" y="46"/>
                      <a:pt x="51" y="48"/>
                      <a:pt x="52" y="49"/>
                    </a:cubicBezTo>
                    <a:cubicBezTo>
                      <a:pt x="52" y="49"/>
                      <a:pt x="52" y="50"/>
                      <a:pt x="52" y="51"/>
                    </a:cubicBezTo>
                    <a:cubicBezTo>
                      <a:pt x="53" y="52"/>
                      <a:pt x="53" y="52"/>
                      <a:pt x="54" y="51"/>
                    </a:cubicBezTo>
                    <a:cubicBezTo>
                      <a:pt x="56" y="51"/>
                      <a:pt x="57" y="51"/>
                      <a:pt x="58" y="50"/>
                    </a:cubicBezTo>
                    <a:cubicBezTo>
                      <a:pt x="58" y="50"/>
                      <a:pt x="60" y="50"/>
                      <a:pt x="60" y="51"/>
                    </a:cubicBezTo>
                    <a:cubicBezTo>
                      <a:pt x="60" y="51"/>
                      <a:pt x="60" y="52"/>
                      <a:pt x="60" y="52"/>
                    </a:cubicBezTo>
                    <a:close/>
                    <a:moveTo>
                      <a:pt x="9" y="73"/>
                    </a:moveTo>
                    <a:cubicBezTo>
                      <a:pt x="9" y="73"/>
                      <a:pt x="9" y="74"/>
                      <a:pt x="9" y="74"/>
                    </a:cubicBezTo>
                    <a:cubicBezTo>
                      <a:pt x="10" y="74"/>
                      <a:pt x="11" y="74"/>
                      <a:pt x="11" y="74"/>
                    </a:cubicBezTo>
                    <a:cubicBezTo>
                      <a:pt x="11" y="73"/>
                      <a:pt x="10" y="72"/>
                      <a:pt x="10" y="72"/>
                    </a:cubicBezTo>
                    <a:cubicBezTo>
                      <a:pt x="9" y="72"/>
                      <a:pt x="8" y="72"/>
                      <a:pt x="9" y="7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49" name="Freeform 847">
                <a:extLst>
                  <a:ext uri="{FF2B5EF4-FFF2-40B4-BE49-F238E27FC236}">
                    <a16:creationId xmlns:a16="http://schemas.microsoft.com/office/drawing/2014/main" id="{AF8DFCAE-285D-ADCA-9065-C11866C6A44F}"/>
                  </a:ext>
                </a:extLst>
              </p:cNvPr>
              <p:cNvSpPr>
                <a:spLocks/>
              </p:cNvSpPr>
              <p:nvPr/>
            </p:nvSpPr>
            <p:spPr bwMode="auto">
              <a:xfrm>
                <a:off x="7851775" y="3154363"/>
                <a:ext cx="908050" cy="442913"/>
              </a:xfrm>
              <a:custGeom>
                <a:avLst/>
                <a:gdLst>
                  <a:gd name="T0" fmla="*/ 4 w 218"/>
                  <a:gd name="T1" fmla="*/ 40 h 106"/>
                  <a:gd name="T2" fmla="*/ 10 w 218"/>
                  <a:gd name="T3" fmla="*/ 45 h 106"/>
                  <a:gd name="T4" fmla="*/ 16 w 218"/>
                  <a:gd name="T5" fmla="*/ 46 h 106"/>
                  <a:gd name="T6" fmla="*/ 22 w 218"/>
                  <a:gd name="T7" fmla="*/ 57 h 106"/>
                  <a:gd name="T8" fmla="*/ 22 w 218"/>
                  <a:gd name="T9" fmla="*/ 62 h 106"/>
                  <a:gd name="T10" fmla="*/ 20 w 218"/>
                  <a:gd name="T11" fmla="*/ 70 h 106"/>
                  <a:gd name="T12" fmla="*/ 29 w 218"/>
                  <a:gd name="T13" fmla="*/ 74 h 106"/>
                  <a:gd name="T14" fmla="*/ 52 w 218"/>
                  <a:gd name="T15" fmla="*/ 81 h 106"/>
                  <a:gd name="T16" fmla="*/ 58 w 218"/>
                  <a:gd name="T17" fmla="*/ 94 h 106"/>
                  <a:gd name="T18" fmla="*/ 81 w 218"/>
                  <a:gd name="T19" fmla="*/ 97 h 106"/>
                  <a:gd name="T20" fmla="*/ 95 w 218"/>
                  <a:gd name="T21" fmla="*/ 98 h 106"/>
                  <a:gd name="T22" fmla="*/ 113 w 218"/>
                  <a:gd name="T23" fmla="*/ 104 h 106"/>
                  <a:gd name="T24" fmla="*/ 117 w 218"/>
                  <a:gd name="T25" fmla="*/ 106 h 106"/>
                  <a:gd name="T26" fmla="*/ 153 w 218"/>
                  <a:gd name="T27" fmla="*/ 96 h 106"/>
                  <a:gd name="T28" fmla="*/ 164 w 218"/>
                  <a:gd name="T29" fmla="*/ 84 h 106"/>
                  <a:gd name="T30" fmla="*/ 164 w 218"/>
                  <a:gd name="T31" fmla="*/ 74 h 106"/>
                  <a:gd name="T32" fmla="*/ 177 w 218"/>
                  <a:gd name="T33" fmla="*/ 76 h 106"/>
                  <a:gd name="T34" fmla="*/ 193 w 218"/>
                  <a:gd name="T35" fmla="*/ 67 h 106"/>
                  <a:gd name="T36" fmla="*/ 201 w 218"/>
                  <a:gd name="T37" fmla="*/ 59 h 106"/>
                  <a:gd name="T38" fmla="*/ 211 w 218"/>
                  <a:gd name="T39" fmla="*/ 57 h 106"/>
                  <a:gd name="T40" fmla="*/ 218 w 218"/>
                  <a:gd name="T41" fmla="*/ 55 h 106"/>
                  <a:gd name="T42" fmla="*/ 200 w 218"/>
                  <a:gd name="T43" fmla="*/ 47 h 106"/>
                  <a:gd name="T44" fmla="*/ 188 w 218"/>
                  <a:gd name="T45" fmla="*/ 45 h 106"/>
                  <a:gd name="T46" fmla="*/ 196 w 218"/>
                  <a:gd name="T47" fmla="*/ 26 h 106"/>
                  <a:gd name="T48" fmla="*/ 186 w 218"/>
                  <a:gd name="T49" fmla="*/ 24 h 106"/>
                  <a:gd name="T50" fmla="*/ 174 w 218"/>
                  <a:gd name="T51" fmla="*/ 24 h 106"/>
                  <a:gd name="T52" fmla="*/ 155 w 218"/>
                  <a:gd name="T53" fmla="*/ 32 h 106"/>
                  <a:gd name="T54" fmla="*/ 145 w 218"/>
                  <a:gd name="T55" fmla="*/ 31 h 106"/>
                  <a:gd name="T56" fmla="*/ 137 w 218"/>
                  <a:gd name="T57" fmla="*/ 28 h 106"/>
                  <a:gd name="T58" fmla="*/ 131 w 218"/>
                  <a:gd name="T59" fmla="*/ 22 h 106"/>
                  <a:gd name="T60" fmla="*/ 126 w 218"/>
                  <a:gd name="T61" fmla="*/ 21 h 106"/>
                  <a:gd name="T62" fmla="*/ 116 w 218"/>
                  <a:gd name="T63" fmla="*/ 20 h 106"/>
                  <a:gd name="T64" fmla="*/ 110 w 218"/>
                  <a:gd name="T65" fmla="*/ 22 h 106"/>
                  <a:gd name="T66" fmla="*/ 102 w 218"/>
                  <a:gd name="T67" fmla="*/ 20 h 106"/>
                  <a:gd name="T68" fmla="*/ 98 w 218"/>
                  <a:gd name="T69" fmla="*/ 12 h 106"/>
                  <a:gd name="T70" fmla="*/ 93 w 218"/>
                  <a:gd name="T71" fmla="*/ 8 h 106"/>
                  <a:gd name="T72" fmla="*/ 82 w 218"/>
                  <a:gd name="T73" fmla="*/ 3 h 106"/>
                  <a:gd name="T74" fmla="*/ 75 w 218"/>
                  <a:gd name="T75" fmla="*/ 3 h 106"/>
                  <a:gd name="T76" fmla="*/ 71 w 218"/>
                  <a:gd name="T77" fmla="*/ 8 h 106"/>
                  <a:gd name="T78" fmla="*/ 68 w 218"/>
                  <a:gd name="T79" fmla="*/ 12 h 106"/>
                  <a:gd name="T80" fmla="*/ 70 w 218"/>
                  <a:gd name="T81" fmla="*/ 17 h 106"/>
                  <a:gd name="T82" fmla="*/ 69 w 218"/>
                  <a:gd name="T83" fmla="*/ 25 h 106"/>
                  <a:gd name="T84" fmla="*/ 64 w 218"/>
                  <a:gd name="T85" fmla="*/ 26 h 106"/>
                  <a:gd name="T86" fmla="*/ 52 w 218"/>
                  <a:gd name="T87" fmla="*/ 25 h 106"/>
                  <a:gd name="T88" fmla="*/ 45 w 218"/>
                  <a:gd name="T89" fmla="*/ 22 h 106"/>
                  <a:gd name="T90" fmla="*/ 36 w 218"/>
                  <a:gd name="T91" fmla="*/ 16 h 106"/>
                  <a:gd name="T92" fmla="*/ 31 w 218"/>
                  <a:gd name="T93" fmla="*/ 15 h 106"/>
                  <a:gd name="T94" fmla="*/ 22 w 218"/>
                  <a:gd name="T95" fmla="*/ 19 h 106"/>
                  <a:gd name="T96" fmla="*/ 17 w 218"/>
                  <a:gd name="T97" fmla="*/ 23 h 106"/>
                  <a:gd name="T98" fmla="*/ 13 w 218"/>
                  <a:gd name="T99" fmla="*/ 26 h 106"/>
                  <a:gd name="T100" fmla="*/ 10 w 218"/>
                  <a:gd name="T101" fmla="*/ 28 h 106"/>
                  <a:gd name="T102" fmla="*/ 7 w 218"/>
                  <a:gd name="T103" fmla="*/ 30 h 106"/>
                  <a:gd name="T104" fmla="*/ 1 w 218"/>
                  <a:gd name="T105" fmla="*/ 3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8" h="106">
                    <a:moveTo>
                      <a:pt x="0" y="36"/>
                    </a:moveTo>
                    <a:cubicBezTo>
                      <a:pt x="2" y="37"/>
                      <a:pt x="2" y="37"/>
                      <a:pt x="2" y="37"/>
                    </a:cubicBezTo>
                    <a:cubicBezTo>
                      <a:pt x="2" y="39"/>
                      <a:pt x="2" y="39"/>
                      <a:pt x="2" y="39"/>
                    </a:cubicBezTo>
                    <a:cubicBezTo>
                      <a:pt x="2" y="39"/>
                      <a:pt x="4" y="40"/>
                      <a:pt x="4" y="40"/>
                    </a:cubicBezTo>
                    <a:cubicBezTo>
                      <a:pt x="4" y="40"/>
                      <a:pt x="5" y="41"/>
                      <a:pt x="5" y="41"/>
                    </a:cubicBezTo>
                    <a:cubicBezTo>
                      <a:pt x="6" y="42"/>
                      <a:pt x="6" y="42"/>
                      <a:pt x="6" y="42"/>
                    </a:cubicBezTo>
                    <a:cubicBezTo>
                      <a:pt x="8" y="45"/>
                      <a:pt x="8" y="45"/>
                      <a:pt x="8" y="45"/>
                    </a:cubicBezTo>
                    <a:cubicBezTo>
                      <a:pt x="8" y="45"/>
                      <a:pt x="10" y="45"/>
                      <a:pt x="10" y="45"/>
                    </a:cubicBezTo>
                    <a:cubicBezTo>
                      <a:pt x="10" y="45"/>
                      <a:pt x="11" y="44"/>
                      <a:pt x="11" y="44"/>
                    </a:cubicBezTo>
                    <a:cubicBezTo>
                      <a:pt x="12" y="44"/>
                      <a:pt x="12" y="45"/>
                      <a:pt x="13" y="45"/>
                    </a:cubicBezTo>
                    <a:cubicBezTo>
                      <a:pt x="13" y="45"/>
                      <a:pt x="14" y="46"/>
                      <a:pt x="14" y="46"/>
                    </a:cubicBezTo>
                    <a:cubicBezTo>
                      <a:pt x="16" y="46"/>
                      <a:pt x="16" y="46"/>
                      <a:pt x="16" y="46"/>
                    </a:cubicBezTo>
                    <a:cubicBezTo>
                      <a:pt x="17" y="47"/>
                      <a:pt x="17" y="47"/>
                      <a:pt x="17" y="47"/>
                    </a:cubicBezTo>
                    <a:cubicBezTo>
                      <a:pt x="17" y="47"/>
                      <a:pt x="18" y="48"/>
                      <a:pt x="18" y="48"/>
                    </a:cubicBezTo>
                    <a:cubicBezTo>
                      <a:pt x="18" y="48"/>
                      <a:pt x="19" y="53"/>
                      <a:pt x="19" y="53"/>
                    </a:cubicBezTo>
                    <a:cubicBezTo>
                      <a:pt x="22" y="57"/>
                      <a:pt x="22" y="57"/>
                      <a:pt x="22" y="57"/>
                    </a:cubicBezTo>
                    <a:cubicBezTo>
                      <a:pt x="22" y="57"/>
                      <a:pt x="22" y="58"/>
                      <a:pt x="22" y="59"/>
                    </a:cubicBezTo>
                    <a:cubicBezTo>
                      <a:pt x="22" y="59"/>
                      <a:pt x="22" y="60"/>
                      <a:pt x="22" y="60"/>
                    </a:cubicBezTo>
                    <a:cubicBezTo>
                      <a:pt x="22" y="60"/>
                      <a:pt x="21" y="61"/>
                      <a:pt x="21" y="61"/>
                    </a:cubicBezTo>
                    <a:cubicBezTo>
                      <a:pt x="21" y="61"/>
                      <a:pt x="22" y="62"/>
                      <a:pt x="22" y="62"/>
                    </a:cubicBezTo>
                    <a:cubicBezTo>
                      <a:pt x="22" y="63"/>
                      <a:pt x="22" y="65"/>
                      <a:pt x="22" y="65"/>
                    </a:cubicBezTo>
                    <a:cubicBezTo>
                      <a:pt x="22" y="65"/>
                      <a:pt x="21" y="66"/>
                      <a:pt x="21" y="66"/>
                    </a:cubicBezTo>
                    <a:cubicBezTo>
                      <a:pt x="21" y="67"/>
                      <a:pt x="20" y="68"/>
                      <a:pt x="20" y="68"/>
                    </a:cubicBezTo>
                    <a:cubicBezTo>
                      <a:pt x="20" y="68"/>
                      <a:pt x="20" y="70"/>
                      <a:pt x="20" y="70"/>
                    </a:cubicBezTo>
                    <a:cubicBezTo>
                      <a:pt x="20" y="70"/>
                      <a:pt x="20" y="71"/>
                      <a:pt x="21" y="71"/>
                    </a:cubicBezTo>
                    <a:cubicBezTo>
                      <a:pt x="21" y="72"/>
                      <a:pt x="22" y="72"/>
                      <a:pt x="22" y="72"/>
                    </a:cubicBezTo>
                    <a:cubicBezTo>
                      <a:pt x="23" y="72"/>
                      <a:pt x="25" y="73"/>
                      <a:pt x="25" y="73"/>
                    </a:cubicBezTo>
                    <a:cubicBezTo>
                      <a:pt x="25" y="73"/>
                      <a:pt x="29" y="74"/>
                      <a:pt x="29" y="74"/>
                    </a:cubicBezTo>
                    <a:cubicBezTo>
                      <a:pt x="38" y="74"/>
                      <a:pt x="38" y="74"/>
                      <a:pt x="38" y="74"/>
                    </a:cubicBezTo>
                    <a:cubicBezTo>
                      <a:pt x="41" y="75"/>
                      <a:pt x="41" y="75"/>
                      <a:pt x="41" y="75"/>
                    </a:cubicBezTo>
                    <a:cubicBezTo>
                      <a:pt x="49" y="81"/>
                      <a:pt x="49" y="81"/>
                      <a:pt x="49" y="81"/>
                    </a:cubicBezTo>
                    <a:cubicBezTo>
                      <a:pt x="52" y="81"/>
                      <a:pt x="52" y="81"/>
                      <a:pt x="52" y="81"/>
                    </a:cubicBezTo>
                    <a:cubicBezTo>
                      <a:pt x="52" y="83"/>
                      <a:pt x="52" y="83"/>
                      <a:pt x="52" y="83"/>
                    </a:cubicBezTo>
                    <a:cubicBezTo>
                      <a:pt x="53" y="84"/>
                      <a:pt x="53" y="84"/>
                      <a:pt x="53" y="84"/>
                    </a:cubicBezTo>
                    <a:cubicBezTo>
                      <a:pt x="55" y="90"/>
                      <a:pt x="55" y="90"/>
                      <a:pt x="55" y="90"/>
                    </a:cubicBezTo>
                    <a:cubicBezTo>
                      <a:pt x="58" y="94"/>
                      <a:pt x="58" y="94"/>
                      <a:pt x="58" y="94"/>
                    </a:cubicBezTo>
                    <a:cubicBezTo>
                      <a:pt x="59" y="95"/>
                      <a:pt x="59" y="95"/>
                      <a:pt x="59" y="95"/>
                    </a:cubicBezTo>
                    <a:cubicBezTo>
                      <a:pt x="62" y="95"/>
                      <a:pt x="62" y="95"/>
                      <a:pt x="62" y="95"/>
                    </a:cubicBezTo>
                    <a:cubicBezTo>
                      <a:pt x="64" y="95"/>
                      <a:pt x="64" y="95"/>
                      <a:pt x="64" y="95"/>
                    </a:cubicBezTo>
                    <a:cubicBezTo>
                      <a:pt x="81" y="97"/>
                      <a:pt x="81" y="97"/>
                      <a:pt x="81" y="97"/>
                    </a:cubicBezTo>
                    <a:cubicBezTo>
                      <a:pt x="86" y="97"/>
                      <a:pt x="86" y="97"/>
                      <a:pt x="86" y="97"/>
                    </a:cubicBezTo>
                    <a:cubicBezTo>
                      <a:pt x="89" y="96"/>
                      <a:pt x="89" y="96"/>
                      <a:pt x="89" y="96"/>
                    </a:cubicBezTo>
                    <a:cubicBezTo>
                      <a:pt x="89" y="96"/>
                      <a:pt x="92" y="97"/>
                      <a:pt x="92" y="97"/>
                    </a:cubicBezTo>
                    <a:cubicBezTo>
                      <a:pt x="92" y="97"/>
                      <a:pt x="95" y="98"/>
                      <a:pt x="95" y="98"/>
                    </a:cubicBezTo>
                    <a:cubicBezTo>
                      <a:pt x="95" y="98"/>
                      <a:pt x="97" y="100"/>
                      <a:pt x="97" y="100"/>
                    </a:cubicBezTo>
                    <a:cubicBezTo>
                      <a:pt x="101" y="101"/>
                      <a:pt x="101" y="101"/>
                      <a:pt x="101" y="101"/>
                    </a:cubicBezTo>
                    <a:cubicBezTo>
                      <a:pt x="107" y="104"/>
                      <a:pt x="107" y="104"/>
                      <a:pt x="107" y="104"/>
                    </a:cubicBezTo>
                    <a:cubicBezTo>
                      <a:pt x="113" y="104"/>
                      <a:pt x="113" y="104"/>
                      <a:pt x="113" y="104"/>
                    </a:cubicBezTo>
                    <a:cubicBezTo>
                      <a:pt x="114" y="105"/>
                      <a:pt x="114" y="105"/>
                      <a:pt x="114" y="105"/>
                    </a:cubicBezTo>
                    <a:cubicBezTo>
                      <a:pt x="116" y="106"/>
                      <a:pt x="116" y="106"/>
                      <a:pt x="116" y="106"/>
                    </a:cubicBezTo>
                    <a:cubicBezTo>
                      <a:pt x="117" y="106"/>
                      <a:pt x="117" y="106"/>
                      <a:pt x="117" y="106"/>
                    </a:cubicBezTo>
                    <a:cubicBezTo>
                      <a:pt x="117" y="106"/>
                      <a:pt x="117" y="106"/>
                      <a:pt x="117" y="106"/>
                    </a:cubicBezTo>
                    <a:cubicBezTo>
                      <a:pt x="122" y="103"/>
                      <a:pt x="122" y="103"/>
                      <a:pt x="122" y="103"/>
                    </a:cubicBezTo>
                    <a:cubicBezTo>
                      <a:pt x="133" y="98"/>
                      <a:pt x="133" y="98"/>
                      <a:pt x="133" y="98"/>
                    </a:cubicBezTo>
                    <a:cubicBezTo>
                      <a:pt x="148" y="98"/>
                      <a:pt x="148" y="98"/>
                      <a:pt x="148" y="98"/>
                    </a:cubicBezTo>
                    <a:cubicBezTo>
                      <a:pt x="153" y="96"/>
                      <a:pt x="153" y="96"/>
                      <a:pt x="153" y="96"/>
                    </a:cubicBezTo>
                    <a:cubicBezTo>
                      <a:pt x="154" y="95"/>
                      <a:pt x="154" y="95"/>
                      <a:pt x="154" y="95"/>
                    </a:cubicBezTo>
                    <a:cubicBezTo>
                      <a:pt x="158" y="90"/>
                      <a:pt x="158" y="90"/>
                      <a:pt x="158" y="90"/>
                    </a:cubicBezTo>
                    <a:cubicBezTo>
                      <a:pt x="164" y="87"/>
                      <a:pt x="164" y="87"/>
                      <a:pt x="164" y="87"/>
                    </a:cubicBezTo>
                    <a:cubicBezTo>
                      <a:pt x="164" y="84"/>
                      <a:pt x="164" y="84"/>
                      <a:pt x="164" y="84"/>
                    </a:cubicBezTo>
                    <a:cubicBezTo>
                      <a:pt x="164" y="84"/>
                      <a:pt x="161" y="82"/>
                      <a:pt x="161" y="82"/>
                    </a:cubicBezTo>
                    <a:cubicBezTo>
                      <a:pt x="161" y="81"/>
                      <a:pt x="161" y="79"/>
                      <a:pt x="161" y="79"/>
                    </a:cubicBezTo>
                    <a:cubicBezTo>
                      <a:pt x="161" y="79"/>
                      <a:pt x="161" y="78"/>
                      <a:pt x="162" y="77"/>
                    </a:cubicBezTo>
                    <a:cubicBezTo>
                      <a:pt x="162" y="77"/>
                      <a:pt x="164" y="74"/>
                      <a:pt x="164" y="74"/>
                    </a:cubicBezTo>
                    <a:cubicBezTo>
                      <a:pt x="166" y="74"/>
                      <a:pt x="166" y="74"/>
                      <a:pt x="166" y="74"/>
                    </a:cubicBezTo>
                    <a:cubicBezTo>
                      <a:pt x="170" y="76"/>
                      <a:pt x="170" y="76"/>
                      <a:pt x="170" y="76"/>
                    </a:cubicBezTo>
                    <a:cubicBezTo>
                      <a:pt x="173" y="76"/>
                      <a:pt x="173" y="76"/>
                      <a:pt x="173" y="76"/>
                    </a:cubicBezTo>
                    <a:cubicBezTo>
                      <a:pt x="177" y="76"/>
                      <a:pt x="177" y="76"/>
                      <a:pt x="177" y="76"/>
                    </a:cubicBezTo>
                    <a:cubicBezTo>
                      <a:pt x="180" y="73"/>
                      <a:pt x="180" y="73"/>
                      <a:pt x="180" y="73"/>
                    </a:cubicBezTo>
                    <a:cubicBezTo>
                      <a:pt x="182" y="70"/>
                      <a:pt x="182" y="70"/>
                      <a:pt x="182" y="70"/>
                    </a:cubicBezTo>
                    <a:cubicBezTo>
                      <a:pt x="190" y="70"/>
                      <a:pt x="190" y="70"/>
                      <a:pt x="190" y="70"/>
                    </a:cubicBezTo>
                    <a:cubicBezTo>
                      <a:pt x="193" y="67"/>
                      <a:pt x="193" y="67"/>
                      <a:pt x="193" y="67"/>
                    </a:cubicBezTo>
                    <a:cubicBezTo>
                      <a:pt x="193" y="65"/>
                      <a:pt x="193" y="65"/>
                      <a:pt x="193" y="65"/>
                    </a:cubicBezTo>
                    <a:cubicBezTo>
                      <a:pt x="196" y="61"/>
                      <a:pt x="196" y="61"/>
                      <a:pt x="196" y="61"/>
                    </a:cubicBezTo>
                    <a:cubicBezTo>
                      <a:pt x="201" y="61"/>
                      <a:pt x="201" y="61"/>
                      <a:pt x="201" y="61"/>
                    </a:cubicBezTo>
                    <a:cubicBezTo>
                      <a:pt x="201" y="59"/>
                      <a:pt x="201" y="59"/>
                      <a:pt x="201" y="59"/>
                    </a:cubicBezTo>
                    <a:cubicBezTo>
                      <a:pt x="204" y="59"/>
                      <a:pt x="204" y="59"/>
                      <a:pt x="204" y="59"/>
                    </a:cubicBezTo>
                    <a:cubicBezTo>
                      <a:pt x="206" y="58"/>
                      <a:pt x="206" y="58"/>
                      <a:pt x="206" y="58"/>
                    </a:cubicBezTo>
                    <a:cubicBezTo>
                      <a:pt x="207" y="57"/>
                      <a:pt x="207" y="57"/>
                      <a:pt x="207" y="57"/>
                    </a:cubicBezTo>
                    <a:cubicBezTo>
                      <a:pt x="211" y="57"/>
                      <a:pt x="211" y="57"/>
                      <a:pt x="211" y="57"/>
                    </a:cubicBezTo>
                    <a:cubicBezTo>
                      <a:pt x="214" y="58"/>
                      <a:pt x="214" y="58"/>
                      <a:pt x="214" y="58"/>
                    </a:cubicBezTo>
                    <a:cubicBezTo>
                      <a:pt x="216" y="58"/>
                      <a:pt x="216" y="58"/>
                      <a:pt x="216" y="58"/>
                    </a:cubicBezTo>
                    <a:cubicBezTo>
                      <a:pt x="218" y="58"/>
                      <a:pt x="218" y="58"/>
                      <a:pt x="218" y="58"/>
                    </a:cubicBezTo>
                    <a:cubicBezTo>
                      <a:pt x="218" y="55"/>
                      <a:pt x="218" y="55"/>
                      <a:pt x="218" y="55"/>
                    </a:cubicBezTo>
                    <a:cubicBezTo>
                      <a:pt x="209" y="45"/>
                      <a:pt x="209" y="45"/>
                      <a:pt x="209" y="45"/>
                    </a:cubicBezTo>
                    <a:cubicBezTo>
                      <a:pt x="204" y="45"/>
                      <a:pt x="204" y="45"/>
                      <a:pt x="204" y="45"/>
                    </a:cubicBezTo>
                    <a:cubicBezTo>
                      <a:pt x="201" y="48"/>
                      <a:pt x="201" y="48"/>
                      <a:pt x="201" y="48"/>
                    </a:cubicBezTo>
                    <a:cubicBezTo>
                      <a:pt x="200" y="47"/>
                      <a:pt x="200" y="47"/>
                      <a:pt x="200" y="47"/>
                    </a:cubicBezTo>
                    <a:cubicBezTo>
                      <a:pt x="197" y="45"/>
                      <a:pt x="197" y="45"/>
                      <a:pt x="197" y="45"/>
                    </a:cubicBezTo>
                    <a:cubicBezTo>
                      <a:pt x="193" y="45"/>
                      <a:pt x="193" y="45"/>
                      <a:pt x="193" y="45"/>
                    </a:cubicBezTo>
                    <a:cubicBezTo>
                      <a:pt x="191" y="48"/>
                      <a:pt x="191" y="48"/>
                      <a:pt x="191" y="48"/>
                    </a:cubicBezTo>
                    <a:cubicBezTo>
                      <a:pt x="188" y="45"/>
                      <a:pt x="188" y="45"/>
                      <a:pt x="188" y="45"/>
                    </a:cubicBezTo>
                    <a:cubicBezTo>
                      <a:pt x="188" y="43"/>
                      <a:pt x="188" y="43"/>
                      <a:pt x="188" y="43"/>
                    </a:cubicBezTo>
                    <a:cubicBezTo>
                      <a:pt x="190" y="42"/>
                      <a:pt x="190" y="42"/>
                      <a:pt x="190" y="42"/>
                    </a:cubicBezTo>
                    <a:cubicBezTo>
                      <a:pt x="190" y="39"/>
                      <a:pt x="190" y="39"/>
                      <a:pt x="190" y="39"/>
                    </a:cubicBezTo>
                    <a:cubicBezTo>
                      <a:pt x="196" y="26"/>
                      <a:pt x="196" y="26"/>
                      <a:pt x="196" y="26"/>
                    </a:cubicBezTo>
                    <a:cubicBezTo>
                      <a:pt x="193" y="23"/>
                      <a:pt x="193" y="23"/>
                      <a:pt x="193" y="23"/>
                    </a:cubicBezTo>
                    <a:cubicBezTo>
                      <a:pt x="190" y="25"/>
                      <a:pt x="190" y="25"/>
                      <a:pt x="190" y="25"/>
                    </a:cubicBezTo>
                    <a:cubicBezTo>
                      <a:pt x="188" y="25"/>
                      <a:pt x="188" y="25"/>
                      <a:pt x="188" y="25"/>
                    </a:cubicBezTo>
                    <a:cubicBezTo>
                      <a:pt x="186" y="24"/>
                      <a:pt x="186" y="24"/>
                      <a:pt x="186" y="24"/>
                    </a:cubicBezTo>
                    <a:cubicBezTo>
                      <a:pt x="183" y="22"/>
                      <a:pt x="183" y="22"/>
                      <a:pt x="183" y="22"/>
                    </a:cubicBezTo>
                    <a:cubicBezTo>
                      <a:pt x="183" y="22"/>
                      <a:pt x="180" y="21"/>
                      <a:pt x="180" y="21"/>
                    </a:cubicBezTo>
                    <a:cubicBezTo>
                      <a:pt x="180" y="21"/>
                      <a:pt x="179" y="21"/>
                      <a:pt x="179" y="21"/>
                    </a:cubicBezTo>
                    <a:cubicBezTo>
                      <a:pt x="174" y="24"/>
                      <a:pt x="174" y="24"/>
                      <a:pt x="174" y="24"/>
                    </a:cubicBezTo>
                    <a:cubicBezTo>
                      <a:pt x="171" y="28"/>
                      <a:pt x="171" y="28"/>
                      <a:pt x="171" y="28"/>
                    </a:cubicBezTo>
                    <a:cubicBezTo>
                      <a:pt x="165" y="30"/>
                      <a:pt x="165" y="30"/>
                      <a:pt x="165" y="30"/>
                    </a:cubicBezTo>
                    <a:cubicBezTo>
                      <a:pt x="157" y="33"/>
                      <a:pt x="157" y="33"/>
                      <a:pt x="157" y="33"/>
                    </a:cubicBezTo>
                    <a:cubicBezTo>
                      <a:pt x="155" y="32"/>
                      <a:pt x="155" y="32"/>
                      <a:pt x="155" y="32"/>
                    </a:cubicBezTo>
                    <a:cubicBezTo>
                      <a:pt x="154" y="32"/>
                      <a:pt x="154" y="32"/>
                      <a:pt x="154" y="32"/>
                    </a:cubicBezTo>
                    <a:cubicBezTo>
                      <a:pt x="152" y="33"/>
                      <a:pt x="152" y="33"/>
                      <a:pt x="152" y="33"/>
                    </a:cubicBezTo>
                    <a:cubicBezTo>
                      <a:pt x="151" y="33"/>
                      <a:pt x="151" y="33"/>
                      <a:pt x="151" y="33"/>
                    </a:cubicBezTo>
                    <a:cubicBezTo>
                      <a:pt x="151" y="33"/>
                      <a:pt x="146" y="31"/>
                      <a:pt x="145" y="31"/>
                    </a:cubicBezTo>
                    <a:cubicBezTo>
                      <a:pt x="145" y="31"/>
                      <a:pt x="140" y="31"/>
                      <a:pt x="140" y="31"/>
                    </a:cubicBezTo>
                    <a:cubicBezTo>
                      <a:pt x="140" y="30"/>
                      <a:pt x="140" y="30"/>
                      <a:pt x="140" y="30"/>
                    </a:cubicBezTo>
                    <a:cubicBezTo>
                      <a:pt x="138" y="28"/>
                      <a:pt x="138" y="28"/>
                      <a:pt x="138" y="28"/>
                    </a:cubicBezTo>
                    <a:cubicBezTo>
                      <a:pt x="137" y="28"/>
                      <a:pt x="137" y="28"/>
                      <a:pt x="137" y="28"/>
                    </a:cubicBezTo>
                    <a:cubicBezTo>
                      <a:pt x="137" y="25"/>
                      <a:pt x="137" y="25"/>
                      <a:pt x="137" y="25"/>
                    </a:cubicBezTo>
                    <a:cubicBezTo>
                      <a:pt x="134" y="24"/>
                      <a:pt x="134" y="24"/>
                      <a:pt x="134" y="24"/>
                    </a:cubicBezTo>
                    <a:cubicBezTo>
                      <a:pt x="132" y="24"/>
                      <a:pt x="132" y="24"/>
                      <a:pt x="132" y="24"/>
                    </a:cubicBezTo>
                    <a:cubicBezTo>
                      <a:pt x="132" y="24"/>
                      <a:pt x="131" y="23"/>
                      <a:pt x="131" y="22"/>
                    </a:cubicBezTo>
                    <a:cubicBezTo>
                      <a:pt x="131" y="22"/>
                      <a:pt x="130" y="21"/>
                      <a:pt x="130" y="21"/>
                    </a:cubicBezTo>
                    <a:cubicBezTo>
                      <a:pt x="129" y="21"/>
                      <a:pt x="128" y="20"/>
                      <a:pt x="128" y="20"/>
                    </a:cubicBezTo>
                    <a:cubicBezTo>
                      <a:pt x="126" y="20"/>
                      <a:pt x="126" y="20"/>
                      <a:pt x="126" y="20"/>
                    </a:cubicBezTo>
                    <a:cubicBezTo>
                      <a:pt x="126" y="21"/>
                      <a:pt x="126" y="21"/>
                      <a:pt x="126" y="21"/>
                    </a:cubicBezTo>
                    <a:cubicBezTo>
                      <a:pt x="125" y="21"/>
                      <a:pt x="125" y="21"/>
                      <a:pt x="125" y="21"/>
                    </a:cubicBezTo>
                    <a:cubicBezTo>
                      <a:pt x="123" y="19"/>
                      <a:pt x="123" y="19"/>
                      <a:pt x="123" y="19"/>
                    </a:cubicBezTo>
                    <a:cubicBezTo>
                      <a:pt x="117" y="19"/>
                      <a:pt x="117" y="19"/>
                      <a:pt x="117" y="19"/>
                    </a:cubicBezTo>
                    <a:cubicBezTo>
                      <a:pt x="116" y="20"/>
                      <a:pt x="116" y="20"/>
                      <a:pt x="116" y="20"/>
                    </a:cubicBezTo>
                    <a:cubicBezTo>
                      <a:pt x="114" y="20"/>
                      <a:pt x="114" y="20"/>
                      <a:pt x="114" y="20"/>
                    </a:cubicBezTo>
                    <a:cubicBezTo>
                      <a:pt x="113" y="20"/>
                      <a:pt x="113" y="20"/>
                      <a:pt x="113" y="20"/>
                    </a:cubicBezTo>
                    <a:cubicBezTo>
                      <a:pt x="111" y="23"/>
                      <a:pt x="111" y="23"/>
                      <a:pt x="111" y="23"/>
                    </a:cubicBezTo>
                    <a:cubicBezTo>
                      <a:pt x="111" y="23"/>
                      <a:pt x="110" y="22"/>
                      <a:pt x="110" y="22"/>
                    </a:cubicBezTo>
                    <a:cubicBezTo>
                      <a:pt x="110" y="22"/>
                      <a:pt x="105" y="22"/>
                      <a:pt x="105" y="22"/>
                    </a:cubicBezTo>
                    <a:cubicBezTo>
                      <a:pt x="104" y="21"/>
                      <a:pt x="104" y="21"/>
                      <a:pt x="104" y="21"/>
                    </a:cubicBezTo>
                    <a:cubicBezTo>
                      <a:pt x="103" y="21"/>
                      <a:pt x="103" y="21"/>
                      <a:pt x="103" y="21"/>
                    </a:cubicBezTo>
                    <a:cubicBezTo>
                      <a:pt x="102" y="20"/>
                      <a:pt x="102" y="20"/>
                      <a:pt x="102" y="20"/>
                    </a:cubicBezTo>
                    <a:cubicBezTo>
                      <a:pt x="102" y="20"/>
                      <a:pt x="100" y="19"/>
                      <a:pt x="100" y="18"/>
                    </a:cubicBezTo>
                    <a:cubicBezTo>
                      <a:pt x="100" y="18"/>
                      <a:pt x="99" y="17"/>
                      <a:pt x="99" y="17"/>
                    </a:cubicBezTo>
                    <a:cubicBezTo>
                      <a:pt x="98" y="16"/>
                      <a:pt x="98" y="16"/>
                      <a:pt x="98" y="16"/>
                    </a:cubicBezTo>
                    <a:cubicBezTo>
                      <a:pt x="98" y="16"/>
                      <a:pt x="98" y="12"/>
                      <a:pt x="98" y="12"/>
                    </a:cubicBezTo>
                    <a:cubicBezTo>
                      <a:pt x="98" y="12"/>
                      <a:pt x="98" y="11"/>
                      <a:pt x="98" y="10"/>
                    </a:cubicBezTo>
                    <a:cubicBezTo>
                      <a:pt x="97" y="10"/>
                      <a:pt x="97" y="9"/>
                      <a:pt x="96" y="9"/>
                    </a:cubicBezTo>
                    <a:cubicBezTo>
                      <a:pt x="96" y="9"/>
                      <a:pt x="94" y="8"/>
                      <a:pt x="94" y="8"/>
                    </a:cubicBezTo>
                    <a:cubicBezTo>
                      <a:pt x="94" y="8"/>
                      <a:pt x="93" y="8"/>
                      <a:pt x="93" y="8"/>
                    </a:cubicBezTo>
                    <a:cubicBezTo>
                      <a:pt x="92" y="8"/>
                      <a:pt x="90" y="8"/>
                      <a:pt x="90" y="8"/>
                    </a:cubicBezTo>
                    <a:cubicBezTo>
                      <a:pt x="87" y="5"/>
                      <a:pt x="87" y="5"/>
                      <a:pt x="87" y="5"/>
                    </a:cubicBezTo>
                    <a:cubicBezTo>
                      <a:pt x="82" y="5"/>
                      <a:pt x="82" y="5"/>
                      <a:pt x="82" y="5"/>
                    </a:cubicBezTo>
                    <a:cubicBezTo>
                      <a:pt x="82" y="3"/>
                      <a:pt x="82" y="3"/>
                      <a:pt x="82" y="3"/>
                    </a:cubicBezTo>
                    <a:cubicBezTo>
                      <a:pt x="79" y="3"/>
                      <a:pt x="79" y="3"/>
                      <a:pt x="79" y="3"/>
                    </a:cubicBezTo>
                    <a:cubicBezTo>
                      <a:pt x="75" y="0"/>
                      <a:pt x="75" y="0"/>
                      <a:pt x="75" y="0"/>
                    </a:cubicBezTo>
                    <a:cubicBezTo>
                      <a:pt x="75" y="0"/>
                      <a:pt x="75" y="1"/>
                      <a:pt x="75" y="1"/>
                    </a:cubicBezTo>
                    <a:cubicBezTo>
                      <a:pt x="75" y="2"/>
                      <a:pt x="75" y="3"/>
                      <a:pt x="75" y="3"/>
                    </a:cubicBezTo>
                    <a:cubicBezTo>
                      <a:pt x="75" y="3"/>
                      <a:pt x="74" y="4"/>
                      <a:pt x="74" y="4"/>
                    </a:cubicBezTo>
                    <a:cubicBezTo>
                      <a:pt x="72" y="5"/>
                      <a:pt x="72" y="5"/>
                      <a:pt x="72" y="5"/>
                    </a:cubicBezTo>
                    <a:cubicBezTo>
                      <a:pt x="72" y="5"/>
                      <a:pt x="72" y="5"/>
                      <a:pt x="72" y="5"/>
                    </a:cubicBezTo>
                    <a:cubicBezTo>
                      <a:pt x="72" y="6"/>
                      <a:pt x="71" y="7"/>
                      <a:pt x="71" y="8"/>
                    </a:cubicBezTo>
                    <a:cubicBezTo>
                      <a:pt x="71" y="8"/>
                      <a:pt x="70" y="9"/>
                      <a:pt x="70" y="9"/>
                    </a:cubicBezTo>
                    <a:cubicBezTo>
                      <a:pt x="70" y="9"/>
                      <a:pt x="69" y="9"/>
                      <a:pt x="69" y="9"/>
                    </a:cubicBezTo>
                    <a:cubicBezTo>
                      <a:pt x="69" y="10"/>
                      <a:pt x="70" y="10"/>
                      <a:pt x="69" y="10"/>
                    </a:cubicBezTo>
                    <a:cubicBezTo>
                      <a:pt x="69" y="11"/>
                      <a:pt x="69" y="11"/>
                      <a:pt x="68" y="12"/>
                    </a:cubicBezTo>
                    <a:cubicBezTo>
                      <a:pt x="68" y="12"/>
                      <a:pt x="68" y="12"/>
                      <a:pt x="68" y="13"/>
                    </a:cubicBezTo>
                    <a:cubicBezTo>
                      <a:pt x="68" y="14"/>
                      <a:pt x="69" y="15"/>
                      <a:pt x="69" y="15"/>
                    </a:cubicBezTo>
                    <a:cubicBezTo>
                      <a:pt x="70" y="15"/>
                      <a:pt x="70" y="15"/>
                      <a:pt x="70" y="15"/>
                    </a:cubicBezTo>
                    <a:cubicBezTo>
                      <a:pt x="70" y="17"/>
                      <a:pt x="70" y="17"/>
                      <a:pt x="70" y="17"/>
                    </a:cubicBezTo>
                    <a:cubicBezTo>
                      <a:pt x="71" y="19"/>
                      <a:pt x="71" y="19"/>
                      <a:pt x="71" y="19"/>
                    </a:cubicBezTo>
                    <a:cubicBezTo>
                      <a:pt x="71" y="21"/>
                      <a:pt x="71" y="21"/>
                      <a:pt x="71" y="21"/>
                    </a:cubicBezTo>
                    <a:cubicBezTo>
                      <a:pt x="70" y="23"/>
                      <a:pt x="70" y="23"/>
                      <a:pt x="70" y="23"/>
                    </a:cubicBezTo>
                    <a:cubicBezTo>
                      <a:pt x="69" y="25"/>
                      <a:pt x="69" y="25"/>
                      <a:pt x="69" y="25"/>
                    </a:cubicBezTo>
                    <a:cubicBezTo>
                      <a:pt x="68" y="25"/>
                      <a:pt x="68" y="25"/>
                      <a:pt x="68" y="25"/>
                    </a:cubicBezTo>
                    <a:cubicBezTo>
                      <a:pt x="68" y="24"/>
                      <a:pt x="68" y="24"/>
                      <a:pt x="68" y="24"/>
                    </a:cubicBezTo>
                    <a:cubicBezTo>
                      <a:pt x="66" y="26"/>
                      <a:pt x="66" y="26"/>
                      <a:pt x="66" y="26"/>
                    </a:cubicBezTo>
                    <a:cubicBezTo>
                      <a:pt x="64" y="26"/>
                      <a:pt x="64" y="26"/>
                      <a:pt x="64" y="26"/>
                    </a:cubicBezTo>
                    <a:cubicBezTo>
                      <a:pt x="63" y="25"/>
                      <a:pt x="63" y="25"/>
                      <a:pt x="63" y="25"/>
                    </a:cubicBezTo>
                    <a:cubicBezTo>
                      <a:pt x="58" y="25"/>
                      <a:pt x="58" y="25"/>
                      <a:pt x="58" y="25"/>
                    </a:cubicBezTo>
                    <a:cubicBezTo>
                      <a:pt x="55" y="23"/>
                      <a:pt x="55" y="23"/>
                      <a:pt x="55" y="23"/>
                    </a:cubicBezTo>
                    <a:cubicBezTo>
                      <a:pt x="52" y="25"/>
                      <a:pt x="52" y="25"/>
                      <a:pt x="52" y="25"/>
                    </a:cubicBezTo>
                    <a:cubicBezTo>
                      <a:pt x="52" y="25"/>
                      <a:pt x="50" y="25"/>
                      <a:pt x="50" y="24"/>
                    </a:cubicBezTo>
                    <a:cubicBezTo>
                      <a:pt x="50" y="24"/>
                      <a:pt x="49" y="24"/>
                      <a:pt x="49" y="24"/>
                    </a:cubicBezTo>
                    <a:cubicBezTo>
                      <a:pt x="48" y="23"/>
                      <a:pt x="46" y="23"/>
                      <a:pt x="46" y="23"/>
                    </a:cubicBezTo>
                    <a:cubicBezTo>
                      <a:pt x="46" y="23"/>
                      <a:pt x="45" y="22"/>
                      <a:pt x="45" y="22"/>
                    </a:cubicBezTo>
                    <a:cubicBezTo>
                      <a:pt x="45" y="22"/>
                      <a:pt x="44" y="20"/>
                      <a:pt x="44" y="20"/>
                    </a:cubicBezTo>
                    <a:cubicBezTo>
                      <a:pt x="44" y="20"/>
                      <a:pt x="44" y="18"/>
                      <a:pt x="44" y="18"/>
                    </a:cubicBezTo>
                    <a:cubicBezTo>
                      <a:pt x="36" y="18"/>
                      <a:pt x="36" y="18"/>
                      <a:pt x="36" y="18"/>
                    </a:cubicBezTo>
                    <a:cubicBezTo>
                      <a:pt x="36" y="16"/>
                      <a:pt x="36" y="16"/>
                      <a:pt x="36" y="16"/>
                    </a:cubicBezTo>
                    <a:cubicBezTo>
                      <a:pt x="34" y="15"/>
                      <a:pt x="34" y="15"/>
                      <a:pt x="34" y="15"/>
                    </a:cubicBezTo>
                    <a:cubicBezTo>
                      <a:pt x="33" y="16"/>
                      <a:pt x="33" y="16"/>
                      <a:pt x="33" y="16"/>
                    </a:cubicBezTo>
                    <a:cubicBezTo>
                      <a:pt x="32" y="16"/>
                      <a:pt x="32" y="16"/>
                      <a:pt x="32" y="16"/>
                    </a:cubicBezTo>
                    <a:cubicBezTo>
                      <a:pt x="31" y="15"/>
                      <a:pt x="31" y="15"/>
                      <a:pt x="31" y="15"/>
                    </a:cubicBezTo>
                    <a:cubicBezTo>
                      <a:pt x="30" y="16"/>
                      <a:pt x="30" y="16"/>
                      <a:pt x="30" y="16"/>
                    </a:cubicBezTo>
                    <a:cubicBezTo>
                      <a:pt x="27" y="16"/>
                      <a:pt x="27" y="16"/>
                      <a:pt x="27" y="16"/>
                    </a:cubicBezTo>
                    <a:cubicBezTo>
                      <a:pt x="25" y="19"/>
                      <a:pt x="25" y="19"/>
                      <a:pt x="25" y="19"/>
                    </a:cubicBezTo>
                    <a:cubicBezTo>
                      <a:pt x="22" y="19"/>
                      <a:pt x="22" y="19"/>
                      <a:pt x="22" y="19"/>
                    </a:cubicBezTo>
                    <a:cubicBezTo>
                      <a:pt x="20" y="21"/>
                      <a:pt x="20" y="21"/>
                      <a:pt x="20" y="21"/>
                    </a:cubicBezTo>
                    <a:cubicBezTo>
                      <a:pt x="20" y="21"/>
                      <a:pt x="20" y="21"/>
                      <a:pt x="20" y="21"/>
                    </a:cubicBezTo>
                    <a:cubicBezTo>
                      <a:pt x="18" y="22"/>
                      <a:pt x="18" y="22"/>
                      <a:pt x="18" y="22"/>
                    </a:cubicBezTo>
                    <a:cubicBezTo>
                      <a:pt x="18" y="22"/>
                      <a:pt x="17" y="22"/>
                      <a:pt x="17" y="23"/>
                    </a:cubicBezTo>
                    <a:cubicBezTo>
                      <a:pt x="17" y="23"/>
                      <a:pt x="15" y="24"/>
                      <a:pt x="15" y="24"/>
                    </a:cubicBezTo>
                    <a:cubicBezTo>
                      <a:pt x="15" y="24"/>
                      <a:pt x="13" y="25"/>
                      <a:pt x="13" y="25"/>
                    </a:cubicBezTo>
                    <a:cubicBezTo>
                      <a:pt x="13" y="25"/>
                      <a:pt x="13" y="25"/>
                      <a:pt x="13" y="25"/>
                    </a:cubicBezTo>
                    <a:cubicBezTo>
                      <a:pt x="13" y="25"/>
                      <a:pt x="12" y="26"/>
                      <a:pt x="13" y="26"/>
                    </a:cubicBezTo>
                    <a:cubicBezTo>
                      <a:pt x="13" y="26"/>
                      <a:pt x="13" y="27"/>
                      <a:pt x="13" y="27"/>
                    </a:cubicBezTo>
                    <a:cubicBezTo>
                      <a:pt x="13" y="27"/>
                      <a:pt x="13" y="28"/>
                      <a:pt x="13" y="28"/>
                    </a:cubicBezTo>
                    <a:cubicBezTo>
                      <a:pt x="12" y="28"/>
                      <a:pt x="12" y="28"/>
                      <a:pt x="11" y="28"/>
                    </a:cubicBezTo>
                    <a:cubicBezTo>
                      <a:pt x="11" y="28"/>
                      <a:pt x="10" y="28"/>
                      <a:pt x="10" y="28"/>
                    </a:cubicBezTo>
                    <a:cubicBezTo>
                      <a:pt x="10" y="28"/>
                      <a:pt x="9" y="29"/>
                      <a:pt x="9" y="29"/>
                    </a:cubicBezTo>
                    <a:cubicBezTo>
                      <a:pt x="9" y="29"/>
                      <a:pt x="9" y="29"/>
                      <a:pt x="8" y="29"/>
                    </a:cubicBezTo>
                    <a:cubicBezTo>
                      <a:pt x="8" y="29"/>
                      <a:pt x="8" y="29"/>
                      <a:pt x="8" y="29"/>
                    </a:cubicBezTo>
                    <a:cubicBezTo>
                      <a:pt x="8" y="29"/>
                      <a:pt x="8" y="29"/>
                      <a:pt x="7" y="30"/>
                    </a:cubicBezTo>
                    <a:cubicBezTo>
                      <a:pt x="7" y="30"/>
                      <a:pt x="5" y="30"/>
                      <a:pt x="5" y="30"/>
                    </a:cubicBezTo>
                    <a:cubicBezTo>
                      <a:pt x="5" y="30"/>
                      <a:pt x="3" y="30"/>
                      <a:pt x="3" y="30"/>
                    </a:cubicBezTo>
                    <a:cubicBezTo>
                      <a:pt x="2" y="32"/>
                      <a:pt x="2" y="32"/>
                      <a:pt x="2" y="32"/>
                    </a:cubicBezTo>
                    <a:cubicBezTo>
                      <a:pt x="1" y="32"/>
                      <a:pt x="1" y="32"/>
                      <a:pt x="1" y="32"/>
                    </a:cubicBezTo>
                    <a:cubicBezTo>
                      <a:pt x="0" y="33"/>
                      <a:pt x="0" y="33"/>
                      <a:pt x="0" y="33"/>
                    </a:cubicBezTo>
                    <a:cubicBezTo>
                      <a:pt x="1" y="34"/>
                      <a:pt x="1" y="34"/>
                      <a:pt x="1" y="34"/>
                    </a:cubicBezTo>
                    <a:lnTo>
                      <a:pt x="0" y="3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50" name="Freeform 848">
                <a:extLst>
                  <a:ext uri="{FF2B5EF4-FFF2-40B4-BE49-F238E27FC236}">
                    <a16:creationId xmlns:a16="http://schemas.microsoft.com/office/drawing/2014/main" id="{01488EA9-907C-2548-92A0-C0445853475D}"/>
                  </a:ext>
                </a:extLst>
              </p:cNvPr>
              <p:cNvSpPr>
                <a:spLocks noEditPoints="1"/>
              </p:cNvSpPr>
              <p:nvPr/>
            </p:nvSpPr>
            <p:spPr bwMode="auto">
              <a:xfrm>
                <a:off x="8205788" y="4683125"/>
                <a:ext cx="536575" cy="192088"/>
              </a:xfrm>
              <a:custGeom>
                <a:avLst/>
                <a:gdLst>
                  <a:gd name="T0" fmla="*/ 77 w 129"/>
                  <a:gd name="T1" fmla="*/ 36 h 46"/>
                  <a:gd name="T2" fmla="*/ 114 w 129"/>
                  <a:gd name="T3" fmla="*/ 2 h 46"/>
                  <a:gd name="T4" fmla="*/ 115 w 129"/>
                  <a:gd name="T5" fmla="*/ 3 h 46"/>
                  <a:gd name="T6" fmla="*/ 115 w 129"/>
                  <a:gd name="T7" fmla="*/ 2 h 46"/>
                  <a:gd name="T8" fmla="*/ 124 w 129"/>
                  <a:gd name="T9" fmla="*/ 19 h 46"/>
                  <a:gd name="T10" fmla="*/ 125 w 129"/>
                  <a:gd name="T11" fmla="*/ 20 h 46"/>
                  <a:gd name="T12" fmla="*/ 127 w 129"/>
                  <a:gd name="T13" fmla="*/ 14 h 46"/>
                  <a:gd name="T14" fmla="*/ 125 w 129"/>
                  <a:gd name="T15" fmla="*/ 14 h 46"/>
                  <a:gd name="T16" fmla="*/ 123 w 129"/>
                  <a:gd name="T17" fmla="*/ 12 h 46"/>
                  <a:gd name="T18" fmla="*/ 122 w 129"/>
                  <a:gd name="T19" fmla="*/ 12 h 46"/>
                  <a:gd name="T20" fmla="*/ 120 w 129"/>
                  <a:gd name="T21" fmla="*/ 13 h 46"/>
                  <a:gd name="T22" fmla="*/ 121 w 129"/>
                  <a:gd name="T23" fmla="*/ 12 h 46"/>
                  <a:gd name="T24" fmla="*/ 121 w 129"/>
                  <a:gd name="T25" fmla="*/ 11 h 46"/>
                  <a:gd name="T26" fmla="*/ 120 w 129"/>
                  <a:gd name="T27" fmla="*/ 11 h 46"/>
                  <a:gd name="T28" fmla="*/ 118 w 129"/>
                  <a:gd name="T29" fmla="*/ 11 h 46"/>
                  <a:gd name="T30" fmla="*/ 118 w 129"/>
                  <a:gd name="T31" fmla="*/ 10 h 46"/>
                  <a:gd name="T32" fmla="*/ 119 w 129"/>
                  <a:gd name="T33" fmla="*/ 9 h 46"/>
                  <a:gd name="T34" fmla="*/ 117 w 129"/>
                  <a:gd name="T35" fmla="*/ 7 h 46"/>
                  <a:gd name="T36" fmla="*/ 116 w 129"/>
                  <a:gd name="T37" fmla="*/ 5 h 46"/>
                  <a:gd name="T38" fmla="*/ 114 w 129"/>
                  <a:gd name="T39" fmla="*/ 5 h 46"/>
                  <a:gd name="T40" fmla="*/ 113 w 129"/>
                  <a:gd name="T41" fmla="*/ 7 h 46"/>
                  <a:gd name="T42" fmla="*/ 113 w 129"/>
                  <a:gd name="T43" fmla="*/ 5 h 46"/>
                  <a:gd name="T44" fmla="*/ 112 w 129"/>
                  <a:gd name="T45" fmla="*/ 5 h 46"/>
                  <a:gd name="T46" fmla="*/ 110 w 129"/>
                  <a:gd name="T47" fmla="*/ 9 h 46"/>
                  <a:gd name="T48" fmla="*/ 108 w 129"/>
                  <a:gd name="T49" fmla="*/ 11 h 46"/>
                  <a:gd name="T50" fmla="*/ 105 w 129"/>
                  <a:gd name="T51" fmla="*/ 14 h 46"/>
                  <a:gd name="T52" fmla="*/ 105 w 129"/>
                  <a:gd name="T53" fmla="*/ 17 h 46"/>
                  <a:gd name="T54" fmla="*/ 103 w 129"/>
                  <a:gd name="T55" fmla="*/ 21 h 46"/>
                  <a:gd name="T56" fmla="*/ 101 w 129"/>
                  <a:gd name="T57" fmla="*/ 19 h 46"/>
                  <a:gd name="T58" fmla="*/ 99 w 129"/>
                  <a:gd name="T59" fmla="*/ 25 h 46"/>
                  <a:gd name="T60" fmla="*/ 94 w 129"/>
                  <a:gd name="T61" fmla="*/ 22 h 46"/>
                  <a:gd name="T62" fmla="*/ 91 w 129"/>
                  <a:gd name="T63" fmla="*/ 27 h 46"/>
                  <a:gd name="T64" fmla="*/ 89 w 129"/>
                  <a:gd name="T65" fmla="*/ 30 h 46"/>
                  <a:gd name="T66" fmla="*/ 80 w 129"/>
                  <a:gd name="T67" fmla="*/ 33 h 46"/>
                  <a:gd name="T68" fmla="*/ 78 w 129"/>
                  <a:gd name="T69" fmla="*/ 35 h 46"/>
                  <a:gd name="T70" fmla="*/ 78 w 129"/>
                  <a:gd name="T71" fmla="*/ 37 h 46"/>
                  <a:gd name="T72" fmla="*/ 77 w 129"/>
                  <a:gd name="T73" fmla="*/ 37 h 46"/>
                  <a:gd name="T74" fmla="*/ 77 w 129"/>
                  <a:gd name="T75" fmla="*/ 38 h 46"/>
                  <a:gd name="T76" fmla="*/ 76 w 129"/>
                  <a:gd name="T77" fmla="*/ 40 h 46"/>
                  <a:gd name="T78" fmla="*/ 76 w 129"/>
                  <a:gd name="T79" fmla="*/ 41 h 46"/>
                  <a:gd name="T80" fmla="*/ 77 w 129"/>
                  <a:gd name="T81" fmla="*/ 43 h 46"/>
                  <a:gd name="T82" fmla="*/ 76 w 129"/>
                  <a:gd name="T83" fmla="*/ 43 h 46"/>
                  <a:gd name="T84" fmla="*/ 72 w 129"/>
                  <a:gd name="T85" fmla="*/ 42 h 46"/>
                  <a:gd name="T86" fmla="*/ 72 w 129"/>
                  <a:gd name="T87" fmla="*/ 41 h 46"/>
                  <a:gd name="T88" fmla="*/ 71 w 129"/>
                  <a:gd name="T89" fmla="*/ 41 h 46"/>
                  <a:gd name="T90" fmla="*/ 74 w 129"/>
                  <a:gd name="T91" fmla="*/ 46 h 46"/>
                  <a:gd name="T92" fmla="*/ 103 w 129"/>
                  <a:gd name="T93" fmla="*/ 35 h 46"/>
                  <a:gd name="T94" fmla="*/ 120 w 129"/>
                  <a:gd name="T95" fmla="*/ 22 h 46"/>
                  <a:gd name="T96" fmla="*/ 123 w 129"/>
                  <a:gd name="T97" fmla="*/ 22 h 46"/>
                  <a:gd name="T98" fmla="*/ 125 w 129"/>
                  <a:gd name="T99" fmla="*/ 21 h 46"/>
                  <a:gd name="T100" fmla="*/ 125 w 129"/>
                  <a:gd name="T101" fmla="*/ 21 h 46"/>
                  <a:gd name="T102" fmla="*/ 122 w 129"/>
                  <a:gd name="T103" fmla="*/ 18 h 46"/>
                  <a:gd name="T104" fmla="*/ 123 w 129"/>
                  <a:gd name="T105" fmla="*/ 17 h 46"/>
                  <a:gd name="T106" fmla="*/ 127 w 129"/>
                  <a:gd name="T107" fmla="*/ 17 h 46"/>
                  <a:gd name="T108" fmla="*/ 7 w 129"/>
                  <a:gd name="T109" fmla="*/ 7 h 46"/>
                  <a:gd name="T110" fmla="*/ 2 w 129"/>
                  <a:gd name="T111" fmla="*/ 8 h 46"/>
                  <a:gd name="T112" fmla="*/ 9 w 129"/>
                  <a:gd name="T113" fmla="*/ 26 h 46"/>
                  <a:gd name="T114" fmla="*/ 23 w 129"/>
                  <a:gd name="T115" fmla="*/ 36 h 46"/>
                  <a:gd name="T116" fmla="*/ 28 w 129"/>
                  <a:gd name="T117" fmla="*/ 33 h 46"/>
                  <a:gd name="T118" fmla="*/ 23 w 129"/>
                  <a:gd name="T119" fmla="*/ 14 h 46"/>
                  <a:gd name="T120" fmla="*/ 12 w 129"/>
                  <a:gd name="T121"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 h="46">
                    <a:moveTo>
                      <a:pt x="77" y="35"/>
                    </a:moveTo>
                    <a:cubicBezTo>
                      <a:pt x="77" y="35"/>
                      <a:pt x="77" y="34"/>
                      <a:pt x="77" y="34"/>
                    </a:cubicBezTo>
                    <a:cubicBezTo>
                      <a:pt x="77" y="34"/>
                      <a:pt x="77" y="34"/>
                      <a:pt x="77" y="34"/>
                    </a:cubicBezTo>
                    <a:cubicBezTo>
                      <a:pt x="78" y="34"/>
                      <a:pt x="78" y="34"/>
                      <a:pt x="78" y="34"/>
                    </a:cubicBezTo>
                    <a:cubicBezTo>
                      <a:pt x="78" y="35"/>
                      <a:pt x="78" y="35"/>
                      <a:pt x="78" y="35"/>
                    </a:cubicBezTo>
                    <a:cubicBezTo>
                      <a:pt x="78" y="35"/>
                      <a:pt x="78" y="36"/>
                      <a:pt x="78" y="36"/>
                    </a:cubicBezTo>
                    <a:cubicBezTo>
                      <a:pt x="78" y="36"/>
                      <a:pt x="78" y="36"/>
                      <a:pt x="78" y="36"/>
                    </a:cubicBezTo>
                    <a:cubicBezTo>
                      <a:pt x="78" y="36"/>
                      <a:pt x="78" y="36"/>
                      <a:pt x="78" y="36"/>
                    </a:cubicBezTo>
                    <a:cubicBezTo>
                      <a:pt x="78" y="36"/>
                      <a:pt x="77" y="36"/>
                      <a:pt x="77" y="36"/>
                    </a:cubicBezTo>
                    <a:cubicBezTo>
                      <a:pt x="77" y="36"/>
                      <a:pt x="77" y="36"/>
                      <a:pt x="77" y="36"/>
                    </a:cubicBezTo>
                    <a:cubicBezTo>
                      <a:pt x="77" y="36"/>
                      <a:pt x="77" y="36"/>
                      <a:pt x="77" y="35"/>
                    </a:cubicBezTo>
                    <a:cubicBezTo>
                      <a:pt x="77" y="35"/>
                      <a:pt x="77" y="35"/>
                      <a:pt x="77" y="35"/>
                    </a:cubicBezTo>
                    <a:close/>
                    <a:moveTo>
                      <a:pt x="113" y="3"/>
                    </a:moveTo>
                    <a:cubicBezTo>
                      <a:pt x="113" y="3"/>
                      <a:pt x="113" y="3"/>
                      <a:pt x="114" y="3"/>
                    </a:cubicBezTo>
                    <a:cubicBezTo>
                      <a:pt x="114" y="3"/>
                      <a:pt x="114" y="3"/>
                      <a:pt x="114" y="2"/>
                    </a:cubicBezTo>
                    <a:cubicBezTo>
                      <a:pt x="114" y="2"/>
                      <a:pt x="114" y="2"/>
                      <a:pt x="114" y="2"/>
                    </a:cubicBezTo>
                    <a:cubicBezTo>
                      <a:pt x="114" y="2"/>
                      <a:pt x="114" y="2"/>
                      <a:pt x="114" y="2"/>
                    </a:cubicBezTo>
                    <a:cubicBezTo>
                      <a:pt x="114" y="2"/>
                      <a:pt x="114" y="2"/>
                      <a:pt x="114" y="2"/>
                    </a:cubicBezTo>
                    <a:cubicBezTo>
                      <a:pt x="114" y="2"/>
                      <a:pt x="114" y="2"/>
                      <a:pt x="114" y="2"/>
                    </a:cubicBezTo>
                    <a:cubicBezTo>
                      <a:pt x="114" y="2"/>
                      <a:pt x="114" y="2"/>
                      <a:pt x="114" y="2"/>
                    </a:cubicBezTo>
                    <a:cubicBezTo>
                      <a:pt x="113" y="2"/>
                      <a:pt x="113" y="2"/>
                      <a:pt x="113" y="2"/>
                    </a:cubicBezTo>
                    <a:cubicBezTo>
                      <a:pt x="113" y="2"/>
                      <a:pt x="113" y="2"/>
                      <a:pt x="113" y="3"/>
                    </a:cubicBezTo>
                    <a:cubicBezTo>
                      <a:pt x="113" y="3"/>
                      <a:pt x="113" y="3"/>
                      <a:pt x="113" y="3"/>
                    </a:cubicBezTo>
                    <a:cubicBezTo>
                      <a:pt x="113" y="3"/>
                      <a:pt x="113" y="3"/>
                      <a:pt x="113" y="3"/>
                    </a:cubicBezTo>
                    <a:close/>
                    <a:moveTo>
                      <a:pt x="114" y="3"/>
                    </a:moveTo>
                    <a:cubicBezTo>
                      <a:pt x="114" y="3"/>
                      <a:pt x="114" y="3"/>
                      <a:pt x="114" y="4"/>
                    </a:cubicBezTo>
                    <a:cubicBezTo>
                      <a:pt x="114" y="3"/>
                      <a:pt x="115" y="3"/>
                      <a:pt x="115" y="3"/>
                    </a:cubicBezTo>
                    <a:cubicBezTo>
                      <a:pt x="115" y="3"/>
                      <a:pt x="115" y="3"/>
                      <a:pt x="115" y="3"/>
                    </a:cubicBezTo>
                    <a:cubicBezTo>
                      <a:pt x="115" y="3"/>
                      <a:pt x="115" y="3"/>
                      <a:pt x="115" y="3"/>
                    </a:cubicBezTo>
                    <a:cubicBezTo>
                      <a:pt x="115" y="3"/>
                      <a:pt x="116" y="3"/>
                      <a:pt x="116" y="3"/>
                    </a:cubicBezTo>
                    <a:cubicBezTo>
                      <a:pt x="116" y="3"/>
                      <a:pt x="116" y="3"/>
                      <a:pt x="116" y="3"/>
                    </a:cubicBezTo>
                    <a:cubicBezTo>
                      <a:pt x="116" y="2"/>
                      <a:pt x="116" y="2"/>
                      <a:pt x="116" y="2"/>
                    </a:cubicBezTo>
                    <a:cubicBezTo>
                      <a:pt x="116" y="2"/>
                      <a:pt x="116" y="2"/>
                      <a:pt x="116" y="2"/>
                    </a:cubicBezTo>
                    <a:cubicBezTo>
                      <a:pt x="116" y="2"/>
                      <a:pt x="115" y="2"/>
                      <a:pt x="115" y="2"/>
                    </a:cubicBezTo>
                    <a:cubicBezTo>
                      <a:pt x="115" y="2"/>
                      <a:pt x="115" y="2"/>
                      <a:pt x="115" y="2"/>
                    </a:cubicBezTo>
                    <a:cubicBezTo>
                      <a:pt x="115" y="2"/>
                      <a:pt x="115" y="2"/>
                      <a:pt x="115" y="2"/>
                    </a:cubicBezTo>
                    <a:cubicBezTo>
                      <a:pt x="115" y="2"/>
                      <a:pt x="115" y="2"/>
                      <a:pt x="115" y="2"/>
                    </a:cubicBezTo>
                    <a:cubicBezTo>
                      <a:pt x="114" y="2"/>
                      <a:pt x="114" y="2"/>
                      <a:pt x="114" y="2"/>
                    </a:cubicBezTo>
                    <a:cubicBezTo>
                      <a:pt x="114" y="2"/>
                      <a:pt x="114" y="3"/>
                      <a:pt x="114" y="3"/>
                    </a:cubicBezTo>
                    <a:cubicBezTo>
                      <a:pt x="114" y="3"/>
                      <a:pt x="114" y="3"/>
                      <a:pt x="114" y="3"/>
                    </a:cubicBezTo>
                    <a:cubicBezTo>
                      <a:pt x="114" y="3"/>
                      <a:pt x="114" y="3"/>
                      <a:pt x="114" y="3"/>
                    </a:cubicBezTo>
                    <a:close/>
                    <a:moveTo>
                      <a:pt x="125" y="20"/>
                    </a:moveTo>
                    <a:cubicBezTo>
                      <a:pt x="125" y="20"/>
                      <a:pt x="125" y="20"/>
                      <a:pt x="125" y="20"/>
                    </a:cubicBezTo>
                    <a:cubicBezTo>
                      <a:pt x="125" y="20"/>
                      <a:pt x="125" y="20"/>
                      <a:pt x="125" y="20"/>
                    </a:cubicBezTo>
                    <a:cubicBezTo>
                      <a:pt x="124" y="20"/>
                      <a:pt x="124" y="19"/>
                      <a:pt x="124" y="19"/>
                    </a:cubicBezTo>
                    <a:cubicBezTo>
                      <a:pt x="124" y="19"/>
                      <a:pt x="124" y="19"/>
                      <a:pt x="124" y="19"/>
                    </a:cubicBezTo>
                    <a:cubicBezTo>
                      <a:pt x="124" y="19"/>
                      <a:pt x="124" y="19"/>
                      <a:pt x="124" y="19"/>
                    </a:cubicBezTo>
                    <a:cubicBezTo>
                      <a:pt x="124" y="19"/>
                      <a:pt x="124" y="19"/>
                      <a:pt x="123" y="20"/>
                    </a:cubicBezTo>
                    <a:cubicBezTo>
                      <a:pt x="123" y="20"/>
                      <a:pt x="124" y="20"/>
                      <a:pt x="124" y="20"/>
                    </a:cubicBezTo>
                    <a:cubicBezTo>
                      <a:pt x="124" y="20"/>
                      <a:pt x="124" y="20"/>
                      <a:pt x="124" y="20"/>
                    </a:cubicBezTo>
                    <a:cubicBezTo>
                      <a:pt x="124" y="20"/>
                      <a:pt x="124" y="20"/>
                      <a:pt x="124" y="20"/>
                    </a:cubicBezTo>
                    <a:cubicBezTo>
                      <a:pt x="124" y="20"/>
                      <a:pt x="124" y="20"/>
                      <a:pt x="124" y="20"/>
                    </a:cubicBezTo>
                    <a:cubicBezTo>
                      <a:pt x="124" y="20"/>
                      <a:pt x="124" y="20"/>
                      <a:pt x="125" y="20"/>
                    </a:cubicBezTo>
                    <a:cubicBezTo>
                      <a:pt x="125" y="20"/>
                      <a:pt x="125" y="20"/>
                      <a:pt x="125" y="20"/>
                    </a:cubicBezTo>
                    <a:cubicBezTo>
                      <a:pt x="125" y="20"/>
                      <a:pt x="125" y="20"/>
                      <a:pt x="125" y="20"/>
                    </a:cubicBezTo>
                    <a:cubicBezTo>
                      <a:pt x="125" y="20"/>
                      <a:pt x="125" y="20"/>
                      <a:pt x="125" y="20"/>
                    </a:cubicBezTo>
                    <a:cubicBezTo>
                      <a:pt x="125" y="20"/>
                      <a:pt x="125" y="20"/>
                      <a:pt x="125" y="20"/>
                    </a:cubicBezTo>
                    <a:close/>
                    <a:moveTo>
                      <a:pt x="129" y="15"/>
                    </a:moveTo>
                    <a:cubicBezTo>
                      <a:pt x="129" y="15"/>
                      <a:pt x="129" y="15"/>
                      <a:pt x="129" y="14"/>
                    </a:cubicBezTo>
                    <a:cubicBezTo>
                      <a:pt x="129" y="14"/>
                      <a:pt x="128" y="14"/>
                      <a:pt x="128" y="14"/>
                    </a:cubicBezTo>
                    <a:cubicBezTo>
                      <a:pt x="128" y="14"/>
                      <a:pt x="128" y="14"/>
                      <a:pt x="128" y="14"/>
                    </a:cubicBezTo>
                    <a:cubicBezTo>
                      <a:pt x="128" y="14"/>
                      <a:pt x="128" y="14"/>
                      <a:pt x="128" y="14"/>
                    </a:cubicBezTo>
                    <a:cubicBezTo>
                      <a:pt x="128" y="14"/>
                      <a:pt x="127" y="14"/>
                      <a:pt x="127" y="14"/>
                    </a:cubicBezTo>
                    <a:cubicBezTo>
                      <a:pt x="127" y="14"/>
                      <a:pt x="127" y="14"/>
                      <a:pt x="127" y="15"/>
                    </a:cubicBezTo>
                    <a:cubicBezTo>
                      <a:pt x="127" y="15"/>
                      <a:pt x="127" y="15"/>
                      <a:pt x="127" y="15"/>
                    </a:cubicBezTo>
                    <a:cubicBezTo>
                      <a:pt x="127" y="14"/>
                      <a:pt x="127" y="14"/>
                      <a:pt x="127" y="14"/>
                    </a:cubicBezTo>
                    <a:cubicBezTo>
                      <a:pt x="127" y="14"/>
                      <a:pt x="127" y="14"/>
                      <a:pt x="127" y="14"/>
                    </a:cubicBezTo>
                    <a:cubicBezTo>
                      <a:pt x="127" y="14"/>
                      <a:pt x="126" y="14"/>
                      <a:pt x="126" y="14"/>
                    </a:cubicBezTo>
                    <a:cubicBezTo>
                      <a:pt x="126" y="14"/>
                      <a:pt x="126" y="13"/>
                      <a:pt x="125" y="13"/>
                    </a:cubicBezTo>
                    <a:cubicBezTo>
                      <a:pt x="125" y="13"/>
                      <a:pt x="125" y="13"/>
                      <a:pt x="125" y="13"/>
                    </a:cubicBezTo>
                    <a:cubicBezTo>
                      <a:pt x="125" y="13"/>
                      <a:pt x="125" y="13"/>
                      <a:pt x="125" y="13"/>
                    </a:cubicBezTo>
                    <a:cubicBezTo>
                      <a:pt x="125" y="13"/>
                      <a:pt x="125" y="14"/>
                      <a:pt x="125" y="14"/>
                    </a:cubicBezTo>
                    <a:cubicBezTo>
                      <a:pt x="125" y="13"/>
                      <a:pt x="125" y="13"/>
                      <a:pt x="125" y="13"/>
                    </a:cubicBezTo>
                    <a:cubicBezTo>
                      <a:pt x="125" y="13"/>
                      <a:pt x="125" y="13"/>
                      <a:pt x="125" y="13"/>
                    </a:cubicBezTo>
                    <a:cubicBezTo>
                      <a:pt x="125" y="13"/>
                      <a:pt x="125" y="13"/>
                      <a:pt x="125" y="13"/>
                    </a:cubicBezTo>
                    <a:cubicBezTo>
                      <a:pt x="125" y="13"/>
                      <a:pt x="125" y="13"/>
                      <a:pt x="125" y="13"/>
                    </a:cubicBezTo>
                    <a:cubicBezTo>
                      <a:pt x="124" y="12"/>
                      <a:pt x="124" y="12"/>
                      <a:pt x="124" y="12"/>
                    </a:cubicBezTo>
                    <a:cubicBezTo>
                      <a:pt x="124" y="12"/>
                      <a:pt x="124" y="12"/>
                      <a:pt x="124" y="12"/>
                    </a:cubicBezTo>
                    <a:cubicBezTo>
                      <a:pt x="124" y="12"/>
                      <a:pt x="124" y="12"/>
                      <a:pt x="124" y="12"/>
                    </a:cubicBezTo>
                    <a:cubicBezTo>
                      <a:pt x="124" y="12"/>
                      <a:pt x="123" y="12"/>
                      <a:pt x="123" y="12"/>
                    </a:cubicBezTo>
                    <a:cubicBezTo>
                      <a:pt x="123" y="12"/>
                      <a:pt x="123" y="12"/>
                      <a:pt x="123" y="12"/>
                    </a:cubicBezTo>
                    <a:cubicBezTo>
                      <a:pt x="123" y="12"/>
                      <a:pt x="123" y="12"/>
                      <a:pt x="123" y="12"/>
                    </a:cubicBezTo>
                    <a:cubicBezTo>
                      <a:pt x="123" y="12"/>
                      <a:pt x="123" y="12"/>
                      <a:pt x="123" y="12"/>
                    </a:cubicBezTo>
                    <a:cubicBezTo>
                      <a:pt x="123" y="12"/>
                      <a:pt x="123" y="12"/>
                      <a:pt x="123" y="12"/>
                    </a:cubicBezTo>
                    <a:cubicBezTo>
                      <a:pt x="123" y="12"/>
                      <a:pt x="123" y="12"/>
                      <a:pt x="123" y="12"/>
                    </a:cubicBezTo>
                    <a:cubicBezTo>
                      <a:pt x="123" y="12"/>
                      <a:pt x="123" y="12"/>
                      <a:pt x="122" y="12"/>
                    </a:cubicBezTo>
                    <a:cubicBezTo>
                      <a:pt x="122" y="12"/>
                      <a:pt x="122" y="12"/>
                      <a:pt x="122" y="12"/>
                    </a:cubicBezTo>
                    <a:cubicBezTo>
                      <a:pt x="122" y="12"/>
                      <a:pt x="122" y="12"/>
                      <a:pt x="122" y="12"/>
                    </a:cubicBezTo>
                    <a:cubicBezTo>
                      <a:pt x="122" y="12"/>
                      <a:pt x="122" y="12"/>
                      <a:pt x="122" y="12"/>
                    </a:cubicBezTo>
                    <a:cubicBezTo>
                      <a:pt x="122" y="12"/>
                      <a:pt x="122" y="12"/>
                      <a:pt x="122" y="12"/>
                    </a:cubicBezTo>
                    <a:cubicBezTo>
                      <a:pt x="122" y="12"/>
                      <a:pt x="122" y="12"/>
                      <a:pt x="122" y="12"/>
                    </a:cubicBezTo>
                    <a:cubicBezTo>
                      <a:pt x="122" y="12"/>
                      <a:pt x="122" y="12"/>
                      <a:pt x="122" y="13"/>
                    </a:cubicBezTo>
                    <a:cubicBezTo>
                      <a:pt x="122" y="13"/>
                      <a:pt x="122" y="13"/>
                      <a:pt x="122" y="13"/>
                    </a:cubicBezTo>
                    <a:cubicBezTo>
                      <a:pt x="122" y="13"/>
                      <a:pt x="122" y="13"/>
                      <a:pt x="122" y="13"/>
                    </a:cubicBezTo>
                    <a:cubicBezTo>
                      <a:pt x="121" y="13"/>
                      <a:pt x="121" y="13"/>
                      <a:pt x="121" y="13"/>
                    </a:cubicBezTo>
                    <a:cubicBezTo>
                      <a:pt x="121" y="13"/>
                      <a:pt x="121" y="13"/>
                      <a:pt x="121" y="13"/>
                    </a:cubicBezTo>
                    <a:cubicBezTo>
                      <a:pt x="121" y="13"/>
                      <a:pt x="121" y="13"/>
                      <a:pt x="121" y="13"/>
                    </a:cubicBezTo>
                    <a:cubicBezTo>
                      <a:pt x="121" y="13"/>
                      <a:pt x="121" y="13"/>
                      <a:pt x="121" y="13"/>
                    </a:cubicBezTo>
                    <a:cubicBezTo>
                      <a:pt x="121" y="13"/>
                      <a:pt x="120" y="13"/>
                      <a:pt x="120" y="13"/>
                    </a:cubicBezTo>
                    <a:cubicBezTo>
                      <a:pt x="120" y="13"/>
                      <a:pt x="121" y="13"/>
                      <a:pt x="120" y="12"/>
                    </a:cubicBezTo>
                    <a:cubicBezTo>
                      <a:pt x="120" y="12"/>
                      <a:pt x="120" y="12"/>
                      <a:pt x="120" y="12"/>
                    </a:cubicBezTo>
                    <a:cubicBezTo>
                      <a:pt x="120" y="12"/>
                      <a:pt x="120" y="12"/>
                      <a:pt x="120" y="12"/>
                    </a:cubicBezTo>
                    <a:cubicBezTo>
                      <a:pt x="120" y="12"/>
                      <a:pt x="120" y="12"/>
                      <a:pt x="120" y="12"/>
                    </a:cubicBezTo>
                    <a:cubicBezTo>
                      <a:pt x="120" y="12"/>
                      <a:pt x="120" y="12"/>
                      <a:pt x="120" y="12"/>
                    </a:cubicBezTo>
                    <a:cubicBezTo>
                      <a:pt x="120" y="12"/>
                      <a:pt x="121" y="12"/>
                      <a:pt x="121" y="12"/>
                    </a:cubicBezTo>
                    <a:cubicBezTo>
                      <a:pt x="121" y="12"/>
                      <a:pt x="121" y="12"/>
                      <a:pt x="121" y="12"/>
                    </a:cubicBezTo>
                    <a:cubicBezTo>
                      <a:pt x="121" y="12"/>
                      <a:pt x="121" y="12"/>
                      <a:pt x="121" y="12"/>
                    </a:cubicBezTo>
                    <a:cubicBezTo>
                      <a:pt x="121" y="12"/>
                      <a:pt x="121" y="12"/>
                      <a:pt x="121" y="12"/>
                    </a:cubicBezTo>
                    <a:cubicBezTo>
                      <a:pt x="121" y="12"/>
                      <a:pt x="121" y="12"/>
                      <a:pt x="121" y="12"/>
                    </a:cubicBezTo>
                    <a:cubicBezTo>
                      <a:pt x="121" y="12"/>
                      <a:pt x="121" y="12"/>
                      <a:pt x="121" y="12"/>
                    </a:cubicBezTo>
                    <a:cubicBezTo>
                      <a:pt x="121" y="12"/>
                      <a:pt x="121" y="12"/>
                      <a:pt x="121" y="12"/>
                    </a:cubicBezTo>
                    <a:cubicBezTo>
                      <a:pt x="121" y="12"/>
                      <a:pt x="122" y="12"/>
                      <a:pt x="122" y="12"/>
                    </a:cubicBezTo>
                    <a:cubicBezTo>
                      <a:pt x="122" y="12"/>
                      <a:pt x="122" y="12"/>
                      <a:pt x="121" y="12"/>
                    </a:cubicBezTo>
                    <a:cubicBezTo>
                      <a:pt x="121" y="11"/>
                      <a:pt x="121" y="11"/>
                      <a:pt x="121" y="11"/>
                    </a:cubicBezTo>
                    <a:cubicBezTo>
                      <a:pt x="121" y="11"/>
                      <a:pt x="121" y="11"/>
                      <a:pt x="121" y="11"/>
                    </a:cubicBezTo>
                    <a:cubicBezTo>
                      <a:pt x="121" y="11"/>
                      <a:pt x="121" y="11"/>
                      <a:pt x="121" y="11"/>
                    </a:cubicBezTo>
                    <a:cubicBezTo>
                      <a:pt x="121" y="11"/>
                      <a:pt x="121" y="11"/>
                      <a:pt x="121" y="11"/>
                    </a:cubicBezTo>
                    <a:cubicBezTo>
                      <a:pt x="121" y="11"/>
                      <a:pt x="121" y="11"/>
                      <a:pt x="121" y="11"/>
                    </a:cubicBezTo>
                    <a:cubicBezTo>
                      <a:pt x="121" y="11"/>
                      <a:pt x="121" y="11"/>
                      <a:pt x="121" y="11"/>
                    </a:cubicBezTo>
                    <a:cubicBezTo>
                      <a:pt x="121" y="10"/>
                      <a:pt x="121" y="10"/>
                      <a:pt x="121" y="10"/>
                    </a:cubicBezTo>
                    <a:cubicBezTo>
                      <a:pt x="121" y="10"/>
                      <a:pt x="121" y="10"/>
                      <a:pt x="121" y="10"/>
                    </a:cubicBezTo>
                    <a:cubicBezTo>
                      <a:pt x="121" y="10"/>
                      <a:pt x="121" y="11"/>
                      <a:pt x="120" y="11"/>
                    </a:cubicBezTo>
                    <a:cubicBezTo>
                      <a:pt x="120" y="11"/>
                      <a:pt x="120" y="11"/>
                      <a:pt x="120" y="11"/>
                    </a:cubicBezTo>
                    <a:cubicBezTo>
                      <a:pt x="120" y="11"/>
                      <a:pt x="120" y="11"/>
                      <a:pt x="120" y="11"/>
                    </a:cubicBezTo>
                    <a:cubicBezTo>
                      <a:pt x="120" y="11"/>
                      <a:pt x="120" y="11"/>
                      <a:pt x="120" y="11"/>
                    </a:cubicBezTo>
                    <a:cubicBezTo>
                      <a:pt x="120" y="11"/>
                      <a:pt x="120" y="11"/>
                      <a:pt x="120" y="11"/>
                    </a:cubicBezTo>
                    <a:cubicBezTo>
                      <a:pt x="120" y="11"/>
                      <a:pt x="119" y="11"/>
                      <a:pt x="119" y="11"/>
                    </a:cubicBezTo>
                    <a:cubicBezTo>
                      <a:pt x="119" y="11"/>
                      <a:pt x="119" y="11"/>
                      <a:pt x="119" y="11"/>
                    </a:cubicBezTo>
                    <a:cubicBezTo>
                      <a:pt x="119" y="11"/>
                      <a:pt x="119" y="11"/>
                      <a:pt x="119" y="11"/>
                    </a:cubicBezTo>
                    <a:cubicBezTo>
                      <a:pt x="119" y="11"/>
                      <a:pt x="119" y="11"/>
                      <a:pt x="118" y="11"/>
                    </a:cubicBezTo>
                    <a:cubicBezTo>
                      <a:pt x="118" y="11"/>
                      <a:pt x="118" y="11"/>
                      <a:pt x="118" y="11"/>
                    </a:cubicBezTo>
                    <a:cubicBezTo>
                      <a:pt x="118" y="11"/>
                      <a:pt x="118" y="11"/>
                      <a:pt x="118" y="11"/>
                    </a:cubicBezTo>
                    <a:cubicBezTo>
                      <a:pt x="118" y="12"/>
                      <a:pt x="118" y="12"/>
                      <a:pt x="117" y="12"/>
                    </a:cubicBezTo>
                    <a:cubicBezTo>
                      <a:pt x="117" y="12"/>
                      <a:pt x="118" y="11"/>
                      <a:pt x="118" y="11"/>
                    </a:cubicBezTo>
                    <a:cubicBezTo>
                      <a:pt x="118" y="11"/>
                      <a:pt x="118" y="11"/>
                      <a:pt x="118" y="11"/>
                    </a:cubicBezTo>
                    <a:cubicBezTo>
                      <a:pt x="118" y="11"/>
                      <a:pt x="118" y="11"/>
                      <a:pt x="119" y="11"/>
                    </a:cubicBezTo>
                    <a:cubicBezTo>
                      <a:pt x="119" y="11"/>
                      <a:pt x="119" y="11"/>
                      <a:pt x="119" y="11"/>
                    </a:cubicBezTo>
                    <a:cubicBezTo>
                      <a:pt x="119" y="11"/>
                      <a:pt x="119" y="11"/>
                      <a:pt x="119" y="11"/>
                    </a:cubicBezTo>
                    <a:cubicBezTo>
                      <a:pt x="119" y="11"/>
                      <a:pt x="119" y="11"/>
                      <a:pt x="119" y="11"/>
                    </a:cubicBezTo>
                    <a:cubicBezTo>
                      <a:pt x="119" y="11"/>
                      <a:pt x="119" y="11"/>
                      <a:pt x="119" y="11"/>
                    </a:cubicBezTo>
                    <a:cubicBezTo>
                      <a:pt x="118" y="11"/>
                      <a:pt x="118" y="11"/>
                      <a:pt x="118" y="11"/>
                    </a:cubicBezTo>
                    <a:cubicBezTo>
                      <a:pt x="118" y="11"/>
                      <a:pt x="118" y="11"/>
                      <a:pt x="118" y="11"/>
                    </a:cubicBezTo>
                    <a:cubicBezTo>
                      <a:pt x="118" y="11"/>
                      <a:pt x="118" y="10"/>
                      <a:pt x="118" y="10"/>
                    </a:cubicBezTo>
                    <a:cubicBezTo>
                      <a:pt x="118" y="10"/>
                      <a:pt x="118" y="10"/>
                      <a:pt x="118" y="10"/>
                    </a:cubicBezTo>
                    <a:cubicBezTo>
                      <a:pt x="118" y="10"/>
                      <a:pt x="118" y="10"/>
                      <a:pt x="118" y="10"/>
                    </a:cubicBezTo>
                    <a:cubicBezTo>
                      <a:pt x="118" y="10"/>
                      <a:pt x="118" y="10"/>
                      <a:pt x="118" y="10"/>
                    </a:cubicBezTo>
                    <a:cubicBezTo>
                      <a:pt x="118" y="10"/>
                      <a:pt x="118" y="10"/>
                      <a:pt x="118" y="10"/>
                    </a:cubicBezTo>
                    <a:cubicBezTo>
                      <a:pt x="118" y="10"/>
                      <a:pt x="118" y="10"/>
                      <a:pt x="118" y="10"/>
                    </a:cubicBezTo>
                    <a:cubicBezTo>
                      <a:pt x="118" y="10"/>
                      <a:pt x="118" y="9"/>
                      <a:pt x="118" y="9"/>
                    </a:cubicBezTo>
                    <a:cubicBezTo>
                      <a:pt x="118" y="9"/>
                      <a:pt x="118" y="9"/>
                      <a:pt x="118" y="9"/>
                    </a:cubicBezTo>
                    <a:cubicBezTo>
                      <a:pt x="119" y="9"/>
                      <a:pt x="119" y="9"/>
                      <a:pt x="119" y="9"/>
                    </a:cubicBezTo>
                    <a:cubicBezTo>
                      <a:pt x="119" y="9"/>
                      <a:pt x="119" y="9"/>
                      <a:pt x="119" y="9"/>
                    </a:cubicBezTo>
                    <a:cubicBezTo>
                      <a:pt x="119" y="9"/>
                      <a:pt x="119" y="9"/>
                      <a:pt x="119" y="9"/>
                    </a:cubicBezTo>
                    <a:cubicBezTo>
                      <a:pt x="119" y="8"/>
                      <a:pt x="119" y="8"/>
                      <a:pt x="119" y="8"/>
                    </a:cubicBezTo>
                    <a:cubicBezTo>
                      <a:pt x="119" y="8"/>
                      <a:pt x="119" y="8"/>
                      <a:pt x="119" y="8"/>
                    </a:cubicBezTo>
                    <a:cubicBezTo>
                      <a:pt x="119" y="8"/>
                      <a:pt x="119" y="8"/>
                      <a:pt x="118" y="8"/>
                    </a:cubicBezTo>
                    <a:cubicBezTo>
                      <a:pt x="118" y="7"/>
                      <a:pt x="118" y="7"/>
                      <a:pt x="118" y="7"/>
                    </a:cubicBezTo>
                    <a:cubicBezTo>
                      <a:pt x="118" y="7"/>
                      <a:pt x="118" y="7"/>
                      <a:pt x="118" y="7"/>
                    </a:cubicBezTo>
                    <a:cubicBezTo>
                      <a:pt x="118" y="7"/>
                      <a:pt x="117" y="7"/>
                      <a:pt x="117" y="7"/>
                    </a:cubicBezTo>
                    <a:cubicBezTo>
                      <a:pt x="117" y="7"/>
                      <a:pt x="118" y="7"/>
                      <a:pt x="117" y="7"/>
                    </a:cubicBezTo>
                    <a:cubicBezTo>
                      <a:pt x="117" y="7"/>
                      <a:pt x="117" y="7"/>
                      <a:pt x="117" y="7"/>
                    </a:cubicBezTo>
                    <a:cubicBezTo>
                      <a:pt x="117" y="7"/>
                      <a:pt x="117" y="7"/>
                      <a:pt x="117" y="7"/>
                    </a:cubicBezTo>
                    <a:cubicBezTo>
                      <a:pt x="117" y="7"/>
                      <a:pt x="117" y="7"/>
                      <a:pt x="117" y="7"/>
                    </a:cubicBezTo>
                    <a:cubicBezTo>
                      <a:pt x="117" y="7"/>
                      <a:pt x="117" y="7"/>
                      <a:pt x="117" y="7"/>
                    </a:cubicBezTo>
                    <a:cubicBezTo>
                      <a:pt x="117" y="7"/>
                      <a:pt x="117" y="7"/>
                      <a:pt x="117" y="7"/>
                    </a:cubicBezTo>
                    <a:cubicBezTo>
                      <a:pt x="116" y="7"/>
                      <a:pt x="116" y="7"/>
                      <a:pt x="116" y="7"/>
                    </a:cubicBezTo>
                    <a:cubicBezTo>
                      <a:pt x="116" y="7"/>
                      <a:pt x="116" y="7"/>
                      <a:pt x="116" y="6"/>
                    </a:cubicBezTo>
                    <a:cubicBezTo>
                      <a:pt x="116" y="6"/>
                      <a:pt x="116" y="6"/>
                      <a:pt x="116" y="6"/>
                    </a:cubicBezTo>
                    <a:cubicBezTo>
                      <a:pt x="116" y="6"/>
                      <a:pt x="116" y="6"/>
                      <a:pt x="115" y="6"/>
                    </a:cubicBezTo>
                    <a:cubicBezTo>
                      <a:pt x="115" y="5"/>
                      <a:pt x="115" y="5"/>
                      <a:pt x="116" y="5"/>
                    </a:cubicBezTo>
                    <a:cubicBezTo>
                      <a:pt x="115" y="5"/>
                      <a:pt x="116" y="5"/>
                      <a:pt x="116" y="5"/>
                    </a:cubicBezTo>
                    <a:cubicBezTo>
                      <a:pt x="116" y="5"/>
                      <a:pt x="115" y="5"/>
                      <a:pt x="115" y="4"/>
                    </a:cubicBezTo>
                    <a:cubicBezTo>
                      <a:pt x="115" y="4"/>
                      <a:pt x="115" y="4"/>
                      <a:pt x="115" y="4"/>
                    </a:cubicBezTo>
                    <a:cubicBezTo>
                      <a:pt x="115" y="4"/>
                      <a:pt x="115" y="4"/>
                      <a:pt x="115" y="4"/>
                    </a:cubicBezTo>
                    <a:cubicBezTo>
                      <a:pt x="115" y="4"/>
                      <a:pt x="114" y="4"/>
                      <a:pt x="114" y="4"/>
                    </a:cubicBezTo>
                    <a:cubicBezTo>
                      <a:pt x="114" y="4"/>
                      <a:pt x="114" y="5"/>
                      <a:pt x="114" y="5"/>
                    </a:cubicBezTo>
                    <a:cubicBezTo>
                      <a:pt x="114" y="5"/>
                      <a:pt x="114" y="5"/>
                      <a:pt x="114" y="5"/>
                    </a:cubicBezTo>
                    <a:cubicBezTo>
                      <a:pt x="114" y="5"/>
                      <a:pt x="114" y="5"/>
                      <a:pt x="114" y="5"/>
                    </a:cubicBezTo>
                    <a:cubicBezTo>
                      <a:pt x="114" y="5"/>
                      <a:pt x="114" y="5"/>
                      <a:pt x="114" y="5"/>
                    </a:cubicBezTo>
                    <a:cubicBezTo>
                      <a:pt x="114" y="5"/>
                      <a:pt x="115" y="5"/>
                      <a:pt x="114" y="5"/>
                    </a:cubicBezTo>
                    <a:cubicBezTo>
                      <a:pt x="114" y="5"/>
                      <a:pt x="114" y="5"/>
                      <a:pt x="114" y="5"/>
                    </a:cubicBezTo>
                    <a:cubicBezTo>
                      <a:pt x="114" y="5"/>
                      <a:pt x="114" y="5"/>
                      <a:pt x="114" y="6"/>
                    </a:cubicBezTo>
                    <a:cubicBezTo>
                      <a:pt x="114" y="6"/>
                      <a:pt x="114" y="6"/>
                      <a:pt x="114" y="6"/>
                    </a:cubicBezTo>
                    <a:cubicBezTo>
                      <a:pt x="114" y="6"/>
                      <a:pt x="114" y="6"/>
                      <a:pt x="114" y="6"/>
                    </a:cubicBezTo>
                    <a:cubicBezTo>
                      <a:pt x="114" y="6"/>
                      <a:pt x="114" y="6"/>
                      <a:pt x="114" y="6"/>
                    </a:cubicBezTo>
                    <a:cubicBezTo>
                      <a:pt x="114" y="7"/>
                      <a:pt x="113" y="7"/>
                      <a:pt x="113" y="7"/>
                    </a:cubicBezTo>
                    <a:cubicBezTo>
                      <a:pt x="113" y="7"/>
                      <a:pt x="113" y="7"/>
                      <a:pt x="113" y="7"/>
                    </a:cubicBezTo>
                    <a:cubicBezTo>
                      <a:pt x="113" y="7"/>
                      <a:pt x="113" y="7"/>
                      <a:pt x="113" y="7"/>
                    </a:cubicBezTo>
                    <a:cubicBezTo>
                      <a:pt x="113" y="7"/>
                      <a:pt x="113" y="7"/>
                      <a:pt x="113" y="7"/>
                    </a:cubicBezTo>
                    <a:cubicBezTo>
                      <a:pt x="113" y="7"/>
                      <a:pt x="113" y="7"/>
                      <a:pt x="113" y="7"/>
                    </a:cubicBezTo>
                    <a:cubicBezTo>
                      <a:pt x="113" y="7"/>
                      <a:pt x="113" y="7"/>
                      <a:pt x="113" y="7"/>
                    </a:cubicBezTo>
                    <a:cubicBezTo>
                      <a:pt x="112" y="7"/>
                      <a:pt x="112" y="7"/>
                      <a:pt x="112" y="7"/>
                    </a:cubicBezTo>
                    <a:cubicBezTo>
                      <a:pt x="112" y="7"/>
                      <a:pt x="112" y="7"/>
                      <a:pt x="112" y="7"/>
                    </a:cubicBezTo>
                    <a:cubicBezTo>
                      <a:pt x="113" y="7"/>
                      <a:pt x="113" y="6"/>
                      <a:pt x="113" y="6"/>
                    </a:cubicBezTo>
                    <a:cubicBezTo>
                      <a:pt x="113" y="6"/>
                      <a:pt x="113" y="6"/>
                      <a:pt x="113" y="6"/>
                    </a:cubicBezTo>
                    <a:cubicBezTo>
                      <a:pt x="113" y="6"/>
                      <a:pt x="113" y="6"/>
                      <a:pt x="113" y="6"/>
                    </a:cubicBezTo>
                    <a:cubicBezTo>
                      <a:pt x="113" y="5"/>
                      <a:pt x="113" y="5"/>
                      <a:pt x="113" y="5"/>
                    </a:cubicBezTo>
                    <a:cubicBezTo>
                      <a:pt x="113" y="5"/>
                      <a:pt x="112" y="5"/>
                      <a:pt x="113" y="5"/>
                    </a:cubicBezTo>
                    <a:cubicBezTo>
                      <a:pt x="113" y="5"/>
                      <a:pt x="113" y="5"/>
                      <a:pt x="113" y="5"/>
                    </a:cubicBezTo>
                    <a:cubicBezTo>
                      <a:pt x="113" y="5"/>
                      <a:pt x="113" y="5"/>
                      <a:pt x="113" y="5"/>
                    </a:cubicBezTo>
                    <a:cubicBezTo>
                      <a:pt x="113" y="5"/>
                      <a:pt x="113" y="5"/>
                      <a:pt x="113" y="5"/>
                    </a:cubicBezTo>
                    <a:cubicBezTo>
                      <a:pt x="113" y="5"/>
                      <a:pt x="113" y="5"/>
                      <a:pt x="113" y="5"/>
                    </a:cubicBezTo>
                    <a:cubicBezTo>
                      <a:pt x="113" y="4"/>
                      <a:pt x="112" y="4"/>
                      <a:pt x="112" y="4"/>
                    </a:cubicBezTo>
                    <a:cubicBezTo>
                      <a:pt x="112" y="4"/>
                      <a:pt x="112" y="4"/>
                      <a:pt x="112" y="4"/>
                    </a:cubicBezTo>
                    <a:cubicBezTo>
                      <a:pt x="112" y="4"/>
                      <a:pt x="112" y="4"/>
                      <a:pt x="112" y="4"/>
                    </a:cubicBezTo>
                    <a:cubicBezTo>
                      <a:pt x="112" y="5"/>
                      <a:pt x="112" y="5"/>
                      <a:pt x="112" y="5"/>
                    </a:cubicBezTo>
                    <a:cubicBezTo>
                      <a:pt x="112" y="5"/>
                      <a:pt x="112" y="5"/>
                      <a:pt x="112" y="5"/>
                    </a:cubicBezTo>
                    <a:cubicBezTo>
                      <a:pt x="111" y="5"/>
                      <a:pt x="112" y="5"/>
                      <a:pt x="112" y="6"/>
                    </a:cubicBezTo>
                    <a:cubicBezTo>
                      <a:pt x="112" y="6"/>
                      <a:pt x="111" y="6"/>
                      <a:pt x="111" y="6"/>
                    </a:cubicBezTo>
                    <a:cubicBezTo>
                      <a:pt x="111" y="6"/>
                      <a:pt x="112" y="6"/>
                      <a:pt x="112" y="6"/>
                    </a:cubicBezTo>
                    <a:cubicBezTo>
                      <a:pt x="112" y="6"/>
                      <a:pt x="111" y="7"/>
                      <a:pt x="111" y="7"/>
                    </a:cubicBezTo>
                    <a:cubicBezTo>
                      <a:pt x="111" y="7"/>
                      <a:pt x="111" y="7"/>
                      <a:pt x="111" y="7"/>
                    </a:cubicBezTo>
                    <a:cubicBezTo>
                      <a:pt x="111" y="7"/>
                      <a:pt x="111" y="7"/>
                      <a:pt x="111" y="8"/>
                    </a:cubicBezTo>
                    <a:cubicBezTo>
                      <a:pt x="111" y="8"/>
                      <a:pt x="110" y="8"/>
                      <a:pt x="110" y="8"/>
                    </a:cubicBezTo>
                    <a:cubicBezTo>
                      <a:pt x="110" y="8"/>
                      <a:pt x="110" y="8"/>
                      <a:pt x="110" y="9"/>
                    </a:cubicBezTo>
                    <a:cubicBezTo>
                      <a:pt x="110" y="9"/>
                      <a:pt x="110" y="9"/>
                      <a:pt x="110" y="9"/>
                    </a:cubicBezTo>
                    <a:cubicBezTo>
                      <a:pt x="109" y="9"/>
                      <a:pt x="109" y="9"/>
                      <a:pt x="109" y="9"/>
                    </a:cubicBezTo>
                    <a:cubicBezTo>
                      <a:pt x="109" y="9"/>
                      <a:pt x="109" y="9"/>
                      <a:pt x="109" y="9"/>
                    </a:cubicBezTo>
                    <a:cubicBezTo>
                      <a:pt x="109" y="9"/>
                      <a:pt x="109" y="9"/>
                      <a:pt x="109" y="9"/>
                    </a:cubicBezTo>
                    <a:cubicBezTo>
                      <a:pt x="109" y="10"/>
                      <a:pt x="109" y="10"/>
                      <a:pt x="109" y="10"/>
                    </a:cubicBezTo>
                    <a:cubicBezTo>
                      <a:pt x="109" y="10"/>
                      <a:pt x="109" y="10"/>
                      <a:pt x="108" y="10"/>
                    </a:cubicBezTo>
                    <a:cubicBezTo>
                      <a:pt x="108" y="10"/>
                      <a:pt x="108" y="10"/>
                      <a:pt x="108" y="10"/>
                    </a:cubicBezTo>
                    <a:cubicBezTo>
                      <a:pt x="108" y="10"/>
                      <a:pt x="108" y="10"/>
                      <a:pt x="108" y="10"/>
                    </a:cubicBezTo>
                    <a:cubicBezTo>
                      <a:pt x="108" y="11"/>
                      <a:pt x="108" y="11"/>
                      <a:pt x="108" y="11"/>
                    </a:cubicBezTo>
                    <a:cubicBezTo>
                      <a:pt x="108" y="11"/>
                      <a:pt x="108" y="11"/>
                      <a:pt x="108" y="11"/>
                    </a:cubicBezTo>
                    <a:cubicBezTo>
                      <a:pt x="108" y="11"/>
                      <a:pt x="108" y="11"/>
                      <a:pt x="108" y="12"/>
                    </a:cubicBezTo>
                    <a:cubicBezTo>
                      <a:pt x="108" y="12"/>
                      <a:pt x="108" y="12"/>
                      <a:pt x="108" y="12"/>
                    </a:cubicBezTo>
                    <a:cubicBezTo>
                      <a:pt x="108" y="12"/>
                      <a:pt x="108" y="13"/>
                      <a:pt x="108" y="13"/>
                    </a:cubicBezTo>
                    <a:cubicBezTo>
                      <a:pt x="107" y="13"/>
                      <a:pt x="107" y="13"/>
                      <a:pt x="107" y="13"/>
                    </a:cubicBezTo>
                    <a:cubicBezTo>
                      <a:pt x="107" y="13"/>
                      <a:pt x="107" y="14"/>
                      <a:pt x="107" y="14"/>
                    </a:cubicBezTo>
                    <a:cubicBezTo>
                      <a:pt x="107" y="14"/>
                      <a:pt x="107" y="14"/>
                      <a:pt x="107" y="14"/>
                    </a:cubicBezTo>
                    <a:cubicBezTo>
                      <a:pt x="106" y="14"/>
                      <a:pt x="106" y="14"/>
                      <a:pt x="106" y="14"/>
                    </a:cubicBezTo>
                    <a:cubicBezTo>
                      <a:pt x="105" y="14"/>
                      <a:pt x="105" y="14"/>
                      <a:pt x="105" y="14"/>
                    </a:cubicBezTo>
                    <a:cubicBezTo>
                      <a:pt x="105" y="14"/>
                      <a:pt x="105" y="14"/>
                      <a:pt x="105" y="14"/>
                    </a:cubicBezTo>
                    <a:cubicBezTo>
                      <a:pt x="105" y="14"/>
                      <a:pt x="105" y="14"/>
                      <a:pt x="104" y="15"/>
                    </a:cubicBezTo>
                    <a:cubicBezTo>
                      <a:pt x="104" y="15"/>
                      <a:pt x="104" y="15"/>
                      <a:pt x="104" y="15"/>
                    </a:cubicBezTo>
                    <a:cubicBezTo>
                      <a:pt x="104" y="15"/>
                      <a:pt x="103" y="16"/>
                      <a:pt x="103" y="16"/>
                    </a:cubicBezTo>
                    <a:cubicBezTo>
                      <a:pt x="103" y="16"/>
                      <a:pt x="103" y="16"/>
                      <a:pt x="104" y="16"/>
                    </a:cubicBezTo>
                    <a:cubicBezTo>
                      <a:pt x="104" y="16"/>
                      <a:pt x="104" y="16"/>
                      <a:pt x="104" y="16"/>
                    </a:cubicBezTo>
                    <a:cubicBezTo>
                      <a:pt x="104" y="16"/>
                      <a:pt x="104" y="16"/>
                      <a:pt x="104" y="16"/>
                    </a:cubicBezTo>
                    <a:cubicBezTo>
                      <a:pt x="104" y="16"/>
                      <a:pt x="104" y="17"/>
                      <a:pt x="104" y="17"/>
                    </a:cubicBezTo>
                    <a:cubicBezTo>
                      <a:pt x="105" y="17"/>
                      <a:pt x="105" y="17"/>
                      <a:pt x="105" y="17"/>
                    </a:cubicBezTo>
                    <a:cubicBezTo>
                      <a:pt x="105" y="17"/>
                      <a:pt x="105" y="17"/>
                      <a:pt x="105" y="17"/>
                    </a:cubicBezTo>
                    <a:cubicBezTo>
                      <a:pt x="105" y="17"/>
                      <a:pt x="105" y="17"/>
                      <a:pt x="105" y="17"/>
                    </a:cubicBezTo>
                    <a:cubicBezTo>
                      <a:pt x="105" y="17"/>
                      <a:pt x="105" y="17"/>
                      <a:pt x="105" y="18"/>
                    </a:cubicBezTo>
                    <a:cubicBezTo>
                      <a:pt x="105" y="18"/>
                      <a:pt x="104" y="18"/>
                      <a:pt x="104" y="18"/>
                    </a:cubicBezTo>
                    <a:cubicBezTo>
                      <a:pt x="104" y="18"/>
                      <a:pt x="104" y="18"/>
                      <a:pt x="104" y="18"/>
                    </a:cubicBezTo>
                    <a:cubicBezTo>
                      <a:pt x="104" y="18"/>
                      <a:pt x="104" y="18"/>
                      <a:pt x="104" y="18"/>
                    </a:cubicBezTo>
                    <a:cubicBezTo>
                      <a:pt x="104" y="18"/>
                      <a:pt x="104" y="18"/>
                      <a:pt x="104" y="18"/>
                    </a:cubicBezTo>
                    <a:cubicBezTo>
                      <a:pt x="104" y="18"/>
                      <a:pt x="104" y="19"/>
                      <a:pt x="104" y="19"/>
                    </a:cubicBezTo>
                    <a:cubicBezTo>
                      <a:pt x="104" y="19"/>
                      <a:pt x="104" y="20"/>
                      <a:pt x="104" y="21"/>
                    </a:cubicBezTo>
                    <a:cubicBezTo>
                      <a:pt x="104" y="21"/>
                      <a:pt x="103" y="22"/>
                      <a:pt x="103" y="21"/>
                    </a:cubicBezTo>
                    <a:cubicBezTo>
                      <a:pt x="103" y="21"/>
                      <a:pt x="103" y="20"/>
                      <a:pt x="103" y="20"/>
                    </a:cubicBezTo>
                    <a:cubicBezTo>
                      <a:pt x="103" y="20"/>
                      <a:pt x="103" y="19"/>
                      <a:pt x="103" y="18"/>
                    </a:cubicBezTo>
                    <a:cubicBezTo>
                      <a:pt x="102" y="18"/>
                      <a:pt x="102" y="18"/>
                      <a:pt x="102" y="18"/>
                    </a:cubicBezTo>
                    <a:cubicBezTo>
                      <a:pt x="102" y="18"/>
                      <a:pt x="102" y="19"/>
                      <a:pt x="102" y="19"/>
                    </a:cubicBezTo>
                    <a:cubicBezTo>
                      <a:pt x="102" y="19"/>
                      <a:pt x="102" y="19"/>
                      <a:pt x="102" y="19"/>
                    </a:cubicBezTo>
                    <a:cubicBezTo>
                      <a:pt x="102" y="19"/>
                      <a:pt x="102" y="19"/>
                      <a:pt x="102" y="19"/>
                    </a:cubicBezTo>
                    <a:cubicBezTo>
                      <a:pt x="102" y="19"/>
                      <a:pt x="102" y="19"/>
                      <a:pt x="102" y="19"/>
                    </a:cubicBezTo>
                    <a:cubicBezTo>
                      <a:pt x="102" y="19"/>
                      <a:pt x="101" y="19"/>
                      <a:pt x="101" y="19"/>
                    </a:cubicBezTo>
                    <a:cubicBezTo>
                      <a:pt x="101" y="19"/>
                      <a:pt x="101" y="19"/>
                      <a:pt x="101" y="19"/>
                    </a:cubicBezTo>
                    <a:cubicBezTo>
                      <a:pt x="101" y="19"/>
                      <a:pt x="101" y="19"/>
                      <a:pt x="101" y="19"/>
                    </a:cubicBezTo>
                    <a:cubicBezTo>
                      <a:pt x="101" y="19"/>
                      <a:pt x="101" y="19"/>
                      <a:pt x="101" y="19"/>
                    </a:cubicBezTo>
                    <a:cubicBezTo>
                      <a:pt x="101" y="19"/>
                      <a:pt x="101" y="19"/>
                      <a:pt x="101" y="18"/>
                    </a:cubicBezTo>
                    <a:cubicBezTo>
                      <a:pt x="101" y="18"/>
                      <a:pt x="101" y="18"/>
                      <a:pt x="101" y="18"/>
                    </a:cubicBezTo>
                    <a:cubicBezTo>
                      <a:pt x="102" y="18"/>
                      <a:pt x="101" y="18"/>
                      <a:pt x="101" y="18"/>
                    </a:cubicBezTo>
                    <a:cubicBezTo>
                      <a:pt x="101" y="18"/>
                      <a:pt x="101" y="18"/>
                      <a:pt x="101" y="18"/>
                    </a:cubicBezTo>
                    <a:cubicBezTo>
                      <a:pt x="101" y="19"/>
                      <a:pt x="101" y="21"/>
                      <a:pt x="101" y="21"/>
                    </a:cubicBezTo>
                    <a:cubicBezTo>
                      <a:pt x="101" y="21"/>
                      <a:pt x="101" y="22"/>
                      <a:pt x="101" y="23"/>
                    </a:cubicBezTo>
                    <a:cubicBezTo>
                      <a:pt x="101" y="23"/>
                      <a:pt x="100" y="24"/>
                      <a:pt x="99" y="25"/>
                    </a:cubicBezTo>
                    <a:cubicBezTo>
                      <a:pt x="99" y="25"/>
                      <a:pt x="99" y="24"/>
                      <a:pt x="99" y="23"/>
                    </a:cubicBezTo>
                    <a:cubicBezTo>
                      <a:pt x="99" y="23"/>
                      <a:pt x="98" y="22"/>
                      <a:pt x="98" y="21"/>
                    </a:cubicBezTo>
                    <a:cubicBezTo>
                      <a:pt x="98" y="21"/>
                      <a:pt x="98" y="21"/>
                      <a:pt x="98" y="20"/>
                    </a:cubicBezTo>
                    <a:cubicBezTo>
                      <a:pt x="97" y="20"/>
                      <a:pt x="97" y="20"/>
                      <a:pt x="97" y="20"/>
                    </a:cubicBezTo>
                    <a:cubicBezTo>
                      <a:pt x="97" y="21"/>
                      <a:pt x="97" y="21"/>
                      <a:pt x="96" y="21"/>
                    </a:cubicBezTo>
                    <a:cubicBezTo>
                      <a:pt x="96" y="21"/>
                      <a:pt x="96" y="21"/>
                      <a:pt x="95" y="21"/>
                    </a:cubicBezTo>
                    <a:cubicBezTo>
                      <a:pt x="95" y="21"/>
                      <a:pt x="95" y="21"/>
                      <a:pt x="95" y="21"/>
                    </a:cubicBezTo>
                    <a:cubicBezTo>
                      <a:pt x="95" y="21"/>
                      <a:pt x="95" y="21"/>
                      <a:pt x="94" y="21"/>
                    </a:cubicBezTo>
                    <a:cubicBezTo>
                      <a:pt x="94" y="21"/>
                      <a:pt x="94" y="22"/>
                      <a:pt x="94" y="22"/>
                    </a:cubicBezTo>
                    <a:cubicBezTo>
                      <a:pt x="94" y="22"/>
                      <a:pt x="94" y="23"/>
                      <a:pt x="94" y="23"/>
                    </a:cubicBezTo>
                    <a:cubicBezTo>
                      <a:pt x="94" y="23"/>
                      <a:pt x="94" y="23"/>
                      <a:pt x="94" y="24"/>
                    </a:cubicBezTo>
                    <a:cubicBezTo>
                      <a:pt x="93" y="24"/>
                      <a:pt x="93" y="24"/>
                      <a:pt x="93" y="25"/>
                    </a:cubicBezTo>
                    <a:cubicBezTo>
                      <a:pt x="93" y="25"/>
                      <a:pt x="93" y="25"/>
                      <a:pt x="92" y="25"/>
                    </a:cubicBezTo>
                    <a:cubicBezTo>
                      <a:pt x="92" y="26"/>
                      <a:pt x="92" y="26"/>
                      <a:pt x="92" y="26"/>
                    </a:cubicBezTo>
                    <a:cubicBezTo>
                      <a:pt x="92" y="26"/>
                      <a:pt x="91" y="26"/>
                      <a:pt x="91" y="26"/>
                    </a:cubicBezTo>
                    <a:cubicBezTo>
                      <a:pt x="91" y="26"/>
                      <a:pt x="91" y="27"/>
                      <a:pt x="91" y="27"/>
                    </a:cubicBezTo>
                    <a:cubicBezTo>
                      <a:pt x="91" y="27"/>
                      <a:pt x="91" y="27"/>
                      <a:pt x="91" y="27"/>
                    </a:cubicBezTo>
                    <a:cubicBezTo>
                      <a:pt x="91" y="27"/>
                      <a:pt x="91" y="27"/>
                      <a:pt x="91" y="27"/>
                    </a:cubicBezTo>
                    <a:cubicBezTo>
                      <a:pt x="91" y="28"/>
                      <a:pt x="90" y="28"/>
                      <a:pt x="90" y="28"/>
                    </a:cubicBezTo>
                    <a:cubicBezTo>
                      <a:pt x="90" y="28"/>
                      <a:pt x="90" y="28"/>
                      <a:pt x="90" y="28"/>
                    </a:cubicBezTo>
                    <a:cubicBezTo>
                      <a:pt x="90" y="28"/>
                      <a:pt x="90" y="28"/>
                      <a:pt x="90" y="28"/>
                    </a:cubicBezTo>
                    <a:cubicBezTo>
                      <a:pt x="90" y="29"/>
                      <a:pt x="90" y="29"/>
                      <a:pt x="90" y="29"/>
                    </a:cubicBezTo>
                    <a:cubicBezTo>
                      <a:pt x="89" y="29"/>
                      <a:pt x="89" y="29"/>
                      <a:pt x="89" y="29"/>
                    </a:cubicBezTo>
                    <a:cubicBezTo>
                      <a:pt x="89" y="29"/>
                      <a:pt x="89" y="29"/>
                      <a:pt x="89" y="29"/>
                    </a:cubicBezTo>
                    <a:cubicBezTo>
                      <a:pt x="89" y="30"/>
                      <a:pt x="89" y="30"/>
                      <a:pt x="89" y="30"/>
                    </a:cubicBezTo>
                    <a:cubicBezTo>
                      <a:pt x="89" y="30"/>
                      <a:pt x="89" y="30"/>
                      <a:pt x="89" y="30"/>
                    </a:cubicBezTo>
                    <a:cubicBezTo>
                      <a:pt x="89" y="30"/>
                      <a:pt x="89" y="30"/>
                      <a:pt x="89" y="30"/>
                    </a:cubicBezTo>
                    <a:cubicBezTo>
                      <a:pt x="88" y="31"/>
                      <a:pt x="88" y="31"/>
                      <a:pt x="88" y="31"/>
                    </a:cubicBezTo>
                    <a:cubicBezTo>
                      <a:pt x="88" y="31"/>
                      <a:pt x="87" y="31"/>
                      <a:pt x="87" y="31"/>
                    </a:cubicBezTo>
                    <a:cubicBezTo>
                      <a:pt x="86" y="31"/>
                      <a:pt x="86" y="32"/>
                      <a:pt x="86" y="32"/>
                    </a:cubicBezTo>
                    <a:cubicBezTo>
                      <a:pt x="86" y="32"/>
                      <a:pt x="85" y="32"/>
                      <a:pt x="85" y="32"/>
                    </a:cubicBezTo>
                    <a:cubicBezTo>
                      <a:pt x="85" y="32"/>
                      <a:pt x="85" y="32"/>
                      <a:pt x="84" y="32"/>
                    </a:cubicBezTo>
                    <a:cubicBezTo>
                      <a:pt x="84" y="32"/>
                      <a:pt x="84" y="32"/>
                      <a:pt x="84" y="32"/>
                    </a:cubicBezTo>
                    <a:cubicBezTo>
                      <a:pt x="83" y="32"/>
                      <a:pt x="83" y="32"/>
                      <a:pt x="83" y="32"/>
                    </a:cubicBezTo>
                    <a:cubicBezTo>
                      <a:pt x="83" y="33"/>
                      <a:pt x="82" y="33"/>
                      <a:pt x="82" y="33"/>
                    </a:cubicBezTo>
                    <a:cubicBezTo>
                      <a:pt x="81" y="33"/>
                      <a:pt x="81" y="33"/>
                      <a:pt x="80" y="33"/>
                    </a:cubicBezTo>
                    <a:cubicBezTo>
                      <a:pt x="80" y="33"/>
                      <a:pt x="80" y="33"/>
                      <a:pt x="80" y="33"/>
                    </a:cubicBezTo>
                    <a:cubicBezTo>
                      <a:pt x="80" y="33"/>
                      <a:pt x="80" y="33"/>
                      <a:pt x="80" y="33"/>
                    </a:cubicBezTo>
                    <a:cubicBezTo>
                      <a:pt x="80" y="33"/>
                      <a:pt x="80" y="33"/>
                      <a:pt x="80" y="33"/>
                    </a:cubicBezTo>
                    <a:cubicBezTo>
                      <a:pt x="80" y="34"/>
                      <a:pt x="79" y="33"/>
                      <a:pt x="79" y="33"/>
                    </a:cubicBezTo>
                    <a:cubicBezTo>
                      <a:pt x="79" y="33"/>
                      <a:pt x="79" y="34"/>
                      <a:pt x="79" y="34"/>
                    </a:cubicBezTo>
                    <a:cubicBezTo>
                      <a:pt x="79" y="34"/>
                      <a:pt x="79" y="34"/>
                      <a:pt x="78" y="34"/>
                    </a:cubicBezTo>
                    <a:cubicBezTo>
                      <a:pt x="78" y="34"/>
                      <a:pt x="78" y="34"/>
                      <a:pt x="78" y="34"/>
                    </a:cubicBezTo>
                    <a:cubicBezTo>
                      <a:pt x="78" y="34"/>
                      <a:pt x="78" y="35"/>
                      <a:pt x="78" y="35"/>
                    </a:cubicBezTo>
                    <a:cubicBezTo>
                      <a:pt x="78" y="35"/>
                      <a:pt x="78" y="35"/>
                      <a:pt x="78" y="35"/>
                    </a:cubicBezTo>
                    <a:cubicBezTo>
                      <a:pt x="78" y="36"/>
                      <a:pt x="78" y="36"/>
                      <a:pt x="78" y="36"/>
                    </a:cubicBezTo>
                    <a:cubicBezTo>
                      <a:pt x="78" y="36"/>
                      <a:pt x="78" y="36"/>
                      <a:pt x="78" y="36"/>
                    </a:cubicBezTo>
                    <a:cubicBezTo>
                      <a:pt x="79" y="36"/>
                      <a:pt x="79" y="36"/>
                      <a:pt x="79" y="36"/>
                    </a:cubicBezTo>
                    <a:cubicBezTo>
                      <a:pt x="79" y="36"/>
                      <a:pt x="79" y="36"/>
                      <a:pt x="79" y="36"/>
                    </a:cubicBezTo>
                    <a:cubicBezTo>
                      <a:pt x="79" y="36"/>
                      <a:pt x="79" y="36"/>
                      <a:pt x="79" y="36"/>
                    </a:cubicBezTo>
                    <a:cubicBezTo>
                      <a:pt x="79" y="36"/>
                      <a:pt x="78" y="36"/>
                      <a:pt x="78" y="36"/>
                    </a:cubicBezTo>
                    <a:cubicBezTo>
                      <a:pt x="78" y="36"/>
                      <a:pt x="78" y="36"/>
                      <a:pt x="78" y="36"/>
                    </a:cubicBezTo>
                    <a:cubicBezTo>
                      <a:pt x="78" y="36"/>
                      <a:pt x="78" y="36"/>
                      <a:pt x="78" y="36"/>
                    </a:cubicBezTo>
                    <a:cubicBezTo>
                      <a:pt x="78" y="36"/>
                      <a:pt x="78" y="36"/>
                      <a:pt x="78" y="37"/>
                    </a:cubicBezTo>
                    <a:cubicBezTo>
                      <a:pt x="78" y="37"/>
                      <a:pt x="78" y="37"/>
                      <a:pt x="78" y="37"/>
                    </a:cubicBezTo>
                    <a:cubicBezTo>
                      <a:pt x="78" y="36"/>
                      <a:pt x="78" y="36"/>
                      <a:pt x="78" y="37"/>
                    </a:cubicBezTo>
                    <a:cubicBezTo>
                      <a:pt x="78" y="37"/>
                      <a:pt x="77" y="37"/>
                      <a:pt x="77" y="37"/>
                    </a:cubicBezTo>
                    <a:cubicBezTo>
                      <a:pt x="77" y="37"/>
                      <a:pt x="77" y="37"/>
                      <a:pt x="77" y="37"/>
                    </a:cubicBezTo>
                    <a:cubicBezTo>
                      <a:pt x="77" y="36"/>
                      <a:pt x="77" y="36"/>
                      <a:pt x="77" y="36"/>
                    </a:cubicBezTo>
                    <a:cubicBezTo>
                      <a:pt x="77" y="36"/>
                      <a:pt x="77" y="36"/>
                      <a:pt x="77" y="36"/>
                    </a:cubicBezTo>
                    <a:cubicBezTo>
                      <a:pt x="76" y="36"/>
                      <a:pt x="77" y="37"/>
                      <a:pt x="77" y="37"/>
                    </a:cubicBezTo>
                    <a:cubicBezTo>
                      <a:pt x="77" y="37"/>
                      <a:pt x="76" y="37"/>
                      <a:pt x="77" y="37"/>
                    </a:cubicBezTo>
                    <a:cubicBezTo>
                      <a:pt x="77" y="37"/>
                      <a:pt x="77" y="37"/>
                      <a:pt x="77" y="37"/>
                    </a:cubicBezTo>
                    <a:cubicBezTo>
                      <a:pt x="77" y="38"/>
                      <a:pt x="77" y="38"/>
                      <a:pt x="77" y="38"/>
                    </a:cubicBezTo>
                    <a:cubicBezTo>
                      <a:pt x="77" y="38"/>
                      <a:pt x="77" y="38"/>
                      <a:pt x="77" y="38"/>
                    </a:cubicBezTo>
                    <a:cubicBezTo>
                      <a:pt x="76" y="38"/>
                      <a:pt x="76" y="38"/>
                      <a:pt x="76" y="38"/>
                    </a:cubicBezTo>
                    <a:cubicBezTo>
                      <a:pt x="76" y="38"/>
                      <a:pt x="77" y="38"/>
                      <a:pt x="77" y="38"/>
                    </a:cubicBezTo>
                    <a:cubicBezTo>
                      <a:pt x="77" y="38"/>
                      <a:pt x="77" y="38"/>
                      <a:pt x="77" y="38"/>
                    </a:cubicBezTo>
                    <a:cubicBezTo>
                      <a:pt x="77" y="38"/>
                      <a:pt x="77" y="38"/>
                      <a:pt x="77" y="38"/>
                    </a:cubicBezTo>
                    <a:cubicBezTo>
                      <a:pt x="78" y="38"/>
                      <a:pt x="78" y="38"/>
                      <a:pt x="78" y="38"/>
                    </a:cubicBezTo>
                    <a:cubicBezTo>
                      <a:pt x="78" y="38"/>
                      <a:pt x="77" y="38"/>
                      <a:pt x="77" y="38"/>
                    </a:cubicBezTo>
                    <a:cubicBezTo>
                      <a:pt x="77" y="38"/>
                      <a:pt x="77" y="38"/>
                      <a:pt x="77" y="38"/>
                    </a:cubicBezTo>
                    <a:cubicBezTo>
                      <a:pt x="77" y="38"/>
                      <a:pt x="77" y="38"/>
                      <a:pt x="77" y="38"/>
                    </a:cubicBezTo>
                    <a:cubicBezTo>
                      <a:pt x="77" y="38"/>
                      <a:pt x="77" y="38"/>
                      <a:pt x="77" y="38"/>
                    </a:cubicBezTo>
                    <a:cubicBezTo>
                      <a:pt x="76" y="39"/>
                      <a:pt x="77" y="39"/>
                      <a:pt x="77" y="39"/>
                    </a:cubicBezTo>
                    <a:cubicBezTo>
                      <a:pt x="76" y="39"/>
                      <a:pt x="76" y="39"/>
                      <a:pt x="76" y="39"/>
                    </a:cubicBezTo>
                    <a:cubicBezTo>
                      <a:pt x="76" y="39"/>
                      <a:pt x="76" y="39"/>
                      <a:pt x="76" y="39"/>
                    </a:cubicBezTo>
                    <a:cubicBezTo>
                      <a:pt x="76" y="39"/>
                      <a:pt x="76" y="40"/>
                      <a:pt x="76" y="40"/>
                    </a:cubicBezTo>
                    <a:cubicBezTo>
                      <a:pt x="76" y="40"/>
                      <a:pt x="76" y="40"/>
                      <a:pt x="76" y="40"/>
                    </a:cubicBezTo>
                    <a:cubicBezTo>
                      <a:pt x="76" y="40"/>
                      <a:pt x="76" y="40"/>
                      <a:pt x="76" y="40"/>
                    </a:cubicBezTo>
                    <a:cubicBezTo>
                      <a:pt x="76" y="40"/>
                      <a:pt x="76" y="40"/>
                      <a:pt x="76" y="40"/>
                    </a:cubicBezTo>
                    <a:cubicBezTo>
                      <a:pt x="76" y="41"/>
                      <a:pt x="76" y="41"/>
                      <a:pt x="76" y="41"/>
                    </a:cubicBezTo>
                    <a:cubicBezTo>
                      <a:pt x="76" y="41"/>
                      <a:pt x="76" y="41"/>
                      <a:pt x="76" y="41"/>
                    </a:cubicBezTo>
                    <a:cubicBezTo>
                      <a:pt x="76" y="41"/>
                      <a:pt x="76" y="41"/>
                      <a:pt x="77" y="41"/>
                    </a:cubicBezTo>
                    <a:cubicBezTo>
                      <a:pt x="77" y="41"/>
                      <a:pt x="77" y="41"/>
                      <a:pt x="77" y="41"/>
                    </a:cubicBezTo>
                    <a:cubicBezTo>
                      <a:pt x="77" y="42"/>
                      <a:pt x="77" y="42"/>
                      <a:pt x="77" y="42"/>
                    </a:cubicBezTo>
                    <a:cubicBezTo>
                      <a:pt x="77" y="42"/>
                      <a:pt x="77" y="42"/>
                      <a:pt x="77" y="42"/>
                    </a:cubicBezTo>
                    <a:cubicBezTo>
                      <a:pt x="77" y="42"/>
                      <a:pt x="77" y="42"/>
                      <a:pt x="77" y="42"/>
                    </a:cubicBezTo>
                    <a:cubicBezTo>
                      <a:pt x="77" y="42"/>
                      <a:pt x="77" y="42"/>
                      <a:pt x="77" y="41"/>
                    </a:cubicBezTo>
                    <a:cubicBezTo>
                      <a:pt x="77" y="41"/>
                      <a:pt x="77" y="41"/>
                      <a:pt x="76" y="41"/>
                    </a:cubicBezTo>
                    <a:cubicBezTo>
                      <a:pt x="76" y="41"/>
                      <a:pt x="76" y="41"/>
                      <a:pt x="76" y="41"/>
                    </a:cubicBezTo>
                    <a:cubicBezTo>
                      <a:pt x="76" y="41"/>
                      <a:pt x="76" y="41"/>
                      <a:pt x="76" y="41"/>
                    </a:cubicBezTo>
                    <a:cubicBezTo>
                      <a:pt x="75" y="41"/>
                      <a:pt x="75" y="42"/>
                      <a:pt x="75" y="42"/>
                    </a:cubicBezTo>
                    <a:cubicBezTo>
                      <a:pt x="75" y="42"/>
                      <a:pt x="75" y="42"/>
                      <a:pt x="75" y="42"/>
                    </a:cubicBezTo>
                    <a:cubicBezTo>
                      <a:pt x="75" y="42"/>
                      <a:pt x="76" y="42"/>
                      <a:pt x="76" y="42"/>
                    </a:cubicBezTo>
                    <a:cubicBezTo>
                      <a:pt x="76" y="42"/>
                      <a:pt x="76" y="43"/>
                      <a:pt x="76" y="43"/>
                    </a:cubicBezTo>
                    <a:cubicBezTo>
                      <a:pt x="76" y="43"/>
                      <a:pt x="76" y="43"/>
                      <a:pt x="76" y="43"/>
                    </a:cubicBezTo>
                    <a:cubicBezTo>
                      <a:pt x="76" y="43"/>
                      <a:pt x="77" y="43"/>
                      <a:pt x="77" y="43"/>
                    </a:cubicBezTo>
                    <a:cubicBezTo>
                      <a:pt x="77" y="43"/>
                      <a:pt x="77" y="43"/>
                      <a:pt x="77" y="43"/>
                    </a:cubicBezTo>
                    <a:cubicBezTo>
                      <a:pt x="77" y="43"/>
                      <a:pt x="77" y="43"/>
                      <a:pt x="77" y="43"/>
                    </a:cubicBezTo>
                    <a:cubicBezTo>
                      <a:pt x="77" y="43"/>
                      <a:pt x="77" y="43"/>
                      <a:pt x="78" y="43"/>
                    </a:cubicBezTo>
                    <a:cubicBezTo>
                      <a:pt x="78" y="43"/>
                      <a:pt x="78" y="43"/>
                      <a:pt x="78" y="43"/>
                    </a:cubicBezTo>
                    <a:cubicBezTo>
                      <a:pt x="78" y="43"/>
                      <a:pt x="78" y="43"/>
                      <a:pt x="77" y="43"/>
                    </a:cubicBezTo>
                    <a:cubicBezTo>
                      <a:pt x="77" y="43"/>
                      <a:pt x="77" y="43"/>
                      <a:pt x="77" y="43"/>
                    </a:cubicBezTo>
                    <a:cubicBezTo>
                      <a:pt x="77" y="43"/>
                      <a:pt x="77" y="43"/>
                      <a:pt x="77" y="43"/>
                    </a:cubicBezTo>
                    <a:cubicBezTo>
                      <a:pt x="77" y="43"/>
                      <a:pt x="77" y="43"/>
                      <a:pt x="77" y="43"/>
                    </a:cubicBezTo>
                    <a:cubicBezTo>
                      <a:pt x="76" y="43"/>
                      <a:pt x="76" y="43"/>
                      <a:pt x="76" y="43"/>
                    </a:cubicBezTo>
                    <a:cubicBezTo>
                      <a:pt x="76" y="43"/>
                      <a:pt x="76" y="43"/>
                      <a:pt x="76" y="43"/>
                    </a:cubicBezTo>
                    <a:cubicBezTo>
                      <a:pt x="76" y="43"/>
                      <a:pt x="76" y="43"/>
                      <a:pt x="76" y="43"/>
                    </a:cubicBezTo>
                    <a:cubicBezTo>
                      <a:pt x="75" y="42"/>
                      <a:pt x="75" y="42"/>
                      <a:pt x="75" y="42"/>
                    </a:cubicBezTo>
                    <a:cubicBezTo>
                      <a:pt x="75" y="42"/>
                      <a:pt x="74" y="42"/>
                      <a:pt x="74" y="42"/>
                    </a:cubicBezTo>
                    <a:cubicBezTo>
                      <a:pt x="74" y="42"/>
                      <a:pt x="74" y="42"/>
                      <a:pt x="74" y="42"/>
                    </a:cubicBezTo>
                    <a:cubicBezTo>
                      <a:pt x="74" y="42"/>
                      <a:pt x="73" y="43"/>
                      <a:pt x="73" y="43"/>
                    </a:cubicBezTo>
                    <a:cubicBezTo>
                      <a:pt x="73" y="43"/>
                      <a:pt x="73" y="43"/>
                      <a:pt x="74" y="43"/>
                    </a:cubicBezTo>
                    <a:cubicBezTo>
                      <a:pt x="74" y="42"/>
                      <a:pt x="74" y="42"/>
                      <a:pt x="74" y="42"/>
                    </a:cubicBezTo>
                    <a:cubicBezTo>
                      <a:pt x="74" y="42"/>
                      <a:pt x="73" y="42"/>
                      <a:pt x="73" y="42"/>
                    </a:cubicBezTo>
                    <a:cubicBezTo>
                      <a:pt x="73" y="42"/>
                      <a:pt x="72" y="42"/>
                      <a:pt x="72" y="42"/>
                    </a:cubicBezTo>
                    <a:cubicBezTo>
                      <a:pt x="72" y="42"/>
                      <a:pt x="72" y="42"/>
                      <a:pt x="72" y="42"/>
                    </a:cubicBezTo>
                    <a:cubicBezTo>
                      <a:pt x="72" y="42"/>
                      <a:pt x="72" y="42"/>
                      <a:pt x="72" y="42"/>
                    </a:cubicBezTo>
                    <a:cubicBezTo>
                      <a:pt x="72" y="42"/>
                      <a:pt x="72" y="42"/>
                      <a:pt x="72" y="42"/>
                    </a:cubicBezTo>
                    <a:cubicBezTo>
                      <a:pt x="72" y="42"/>
                      <a:pt x="72" y="42"/>
                      <a:pt x="72" y="42"/>
                    </a:cubicBezTo>
                    <a:cubicBezTo>
                      <a:pt x="72" y="42"/>
                      <a:pt x="72" y="42"/>
                      <a:pt x="72" y="42"/>
                    </a:cubicBezTo>
                    <a:cubicBezTo>
                      <a:pt x="72" y="42"/>
                      <a:pt x="72" y="42"/>
                      <a:pt x="72" y="42"/>
                    </a:cubicBezTo>
                    <a:cubicBezTo>
                      <a:pt x="72" y="42"/>
                      <a:pt x="72" y="42"/>
                      <a:pt x="72" y="41"/>
                    </a:cubicBezTo>
                    <a:cubicBezTo>
                      <a:pt x="72" y="41"/>
                      <a:pt x="72" y="41"/>
                      <a:pt x="72" y="41"/>
                    </a:cubicBezTo>
                    <a:cubicBezTo>
                      <a:pt x="72" y="41"/>
                      <a:pt x="72" y="41"/>
                      <a:pt x="72" y="41"/>
                    </a:cubicBezTo>
                    <a:cubicBezTo>
                      <a:pt x="72" y="41"/>
                      <a:pt x="72" y="41"/>
                      <a:pt x="72" y="41"/>
                    </a:cubicBezTo>
                    <a:cubicBezTo>
                      <a:pt x="72" y="41"/>
                      <a:pt x="72" y="41"/>
                      <a:pt x="72" y="41"/>
                    </a:cubicBezTo>
                    <a:cubicBezTo>
                      <a:pt x="72" y="41"/>
                      <a:pt x="72" y="41"/>
                      <a:pt x="72" y="41"/>
                    </a:cubicBezTo>
                    <a:cubicBezTo>
                      <a:pt x="72" y="41"/>
                      <a:pt x="72" y="41"/>
                      <a:pt x="71" y="41"/>
                    </a:cubicBezTo>
                    <a:cubicBezTo>
                      <a:pt x="71" y="41"/>
                      <a:pt x="71" y="41"/>
                      <a:pt x="71" y="41"/>
                    </a:cubicBezTo>
                    <a:cubicBezTo>
                      <a:pt x="71" y="41"/>
                      <a:pt x="71" y="41"/>
                      <a:pt x="71" y="41"/>
                    </a:cubicBezTo>
                    <a:cubicBezTo>
                      <a:pt x="71" y="41"/>
                      <a:pt x="71" y="41"/>
                      <a:pt x="71" y="41"/>
                    </a:cubicBezTo>
                    <a:cubicBezTo>
                      <a:pt x="71" y="41"/>
                      <a:pt x="71" y="41"/>
                      <a:pt x="71" y="41"/>
                    </a:cubicBezTo>
                    <a:cubicBezTo>
                      <a:pt x="71" y="41"/>
                      <a:pt x="71" y="41"/>
                      <a:pt x="71" y="41"/>
                    </a:cubicBezTo>
                    <a:cubicBezTo>
                      <a:pt x="71" y="41"/>
                      <a:pt x="70" y="41"/>
                      <a:pt x="70" y="41"/>
                    </a:cubicBezTo>
                    <a:cubicBezTo>
                      <a:pt x="70" y="41"/>
                      <a:pt x="70" y="41"/>
                      <a:pt x="70" y="41"/>
                    </a:cubicBezTo>
                    <a:cubicBezTo>
                      <a:pt x="70" y="41"/>
                      <a:pt x="70" y="41"/>
                      <a:pt x="70" y="41"/>
                    </a:cubicBezTo>
                    <a:cubicBezTo>
                      <a:pt x="70" y="41"/>
                      <a:pt x="70" y="41"/>
                      <a:pt x="70" y="41"/>
                    </a:cubicBezTo>
                    <a:cubicBezTo>
                      <a:pt x="69" y="41"/>
                      <a:pt x="69" y="41"/>
                      <a:pt x="69" y="41"/>
                    </a:cubicBezTo>
                    <a:cubicBezTo>
                      <a:pt x="69" y="41"/>
                      <a:pt x="69" y="41"/>
                      <a:pt x="69" y="41"/>
                    </a:cubicBezTo>
                    <a:cubicBezTo>
                      <a:pt x="70" y="42"/>
                      <a:pt x="70" y="43"/>
                      <a:pt x="70" y="43"/>
                    </a:cubicBezTo>
                    <a:cubicBezTo>
                      <a:pt x="70" y="43"/>
                      <a:pt x="72" y="45"/>
                      <a:pt x="72" y="45"/>
                    </a:cubicBezTo>
                    <a:cubicBezTo>
                      <a:pt x="72" y="46"/>
                      <a:pt x="73" y="46"/>
                      <a:pt x="74" y="46"/>
                    </a:cubicBezTo>
                    <a:cubicBezTo>
                      <a:pt x="74" y="46"/>
                      <a:pt x="76" y="45"/>
                      <a:pt x="77" y="45"/>
                    </a:cubicBezTo>
                    <a:cubicBezTo>
                      <a:pt x="78" y="45"/>
                      <a:pt x="81" y="46"/>
                      <a:pt x="82" y="45"/>
                    </a:cubicBezTo>
                    <a:cubicBezTo>
                      <a:pt x="83" y="45"/>
                      <a:pt x="85" y="43"/>
                      <a:pt x="86" y="43"/>
                    </a:cubicBezTo>
                    <a:cubicBezTo>
                      <a:pt x="87" y="42"/>
                      <a:pt x="88" y="41"/>
                      <a:pt x="90" y="42"/>
                    </a:cubicBezTo>
                    <a:cubicBezTo>
                      <a:pt x="91" y="42"/>
                      <a:pt x="92" y="44"/>
                      <a:pt x="94" y="43"/>
                    </a:cubicBezTo>
                    <a:cubicBezTo>
                      <a:pt x="95" y="43"/>
                      <a:pt x="96" y="42"/>
                      <a:pt x="97" y="42"/>
                    </a:cubicBezTo>
                    <a:cubicBezTo>
                      <a:pt x="98" y="42"/>
                      <a:pt x="100" y="42"/>
                      <a:pt x="101" y="42"/>
                    </a:cubicBezTo>
                    <a:cubicBezTo>
                      <a:pt x="101" y="41"/>
                      <a:pt x="100" y="40"/>
                      <a:pt x="100" y="39"/>
                    </a:cubicBezTo>
                    <a:cubicBezTo>
                      <a:pt x="101" y="38"/>
                      <a:pt x="102" y="36"/>
                      <a:pt x="103" y="35"/>
                    </a:cubicBezTo>
                    <a:cubicBezTo>
                      <a:pt x="103" y="34"/>
                      <a:pt x="102" y="34"/>
                      <a:pt x="104" y="33"/>
                    </a:cubicBezTo>
                    <a:cubicBezTo>
                      <a:pt x="105" y="31"/>
                      <a:pt x="106" y="30"/>
                      <a:pt x="106" y="29"/>
                    </a:cubicBezTo>
                    <a:cubicBezTo>
                      <a:pt x="106" y="27"/>
                      <a:pt x="107" y="22"/>
                      <a:pt x="108" y="22"/>
                    </a:cubicBezTo>
                    <a:cubicBezTo>
                      <a:pt x="108" y="21"/>
                      <a:pt x="108" y="21"/>
                      <a:pt x="109" y="20"/>
                    </a:cubicBezTo>
                    <a:cubicBezTo>
                      <a:pt x="109" y="20"/>
                      <a:pt x="112" y="21"/>
                      <a:pt x="113" y="21"/>
                    </a:cubicBezTo>
                    <a:cubicBezTo>
                      <a:pt x="114" y="21"/>
                      <a:pt x="117" y="20"/>
                      <a:pt x="117" y="20"/>
                    </a:cubicBezTo>
                    <a:cubicBezTo>
                      <a:pt x="117" y="20"/>
                      <a:pt x="119" y="21"/>
                      <a:pt x="119" y="21"/>
                    </a:cubicBezTo>
                    <a:cubicBezTo>
                      <a:pt x="119" y="21"/>
                      <a:pt x="119" y="22"/>
                      <a:pt x="119" y="22"/>
                    </a:cubicBezTo>
                    <a:cubicBezTo>
                      <a:pt x="119" y="22"/>
                      <a:pt x="120" y="22"/>
                      <a:pt x="120" y="22"/>
                    </a:cubicBezTo>
                    <a:cubicBezTo>
                      <a:pt x="120" y="22"/>
                      <a:pt x="120" y="22"/>
                      <a:pt x="120" y="22"/>
                    </a:cubicBezTo>
                    <a:cubicBezTo>
                      <a:pt x="120" y="22"/>
                      <a:pt x="120" y="22"/>
                      <a:pt x="120" y="22"/>
                    </a:cubicBezTo>
                    <a:cubicBezTo>
                      <a:pt x="120" y="22"/>
                      <a:pt x="120" y="22"/>
                      <a:pt x="120" y="22"/>
                    </a:cubicBezTo>
                    <a:cubicBezTo>
                      <a:pt x="120" y="23"/>
                      <a:pt x="121" y="22"/>
                      <a:pt x="121" y="22"/>
                    </a:cubicBezTo>
                    <a:cubicBezTo>
                      <a:pt x="121" y="22"/>
                      <a:pt x="121" y="23"/>
                      <a:pt x="121" y="23"/>
                    </a:cubicBezTo>
                    <a:cubicBezTo>
                      <a:pt x="121" y="23"/>
                      <a:pt x="122" y="22"/>
                      <a:pt x="122" y="22"/>
                    </a:cubicBezTo>
                    <a:cubicBezTo>
                      <a:pt x="122" y="22"/>
                      <a:pt x="122" y="22"/>
                      <a:pt x="122" y="22"/>
                    </a:cubicBezTo>
                    <a:cubicBezTo>
                      <a:pt x="122" y="22"/>
                      <a:pt x="123" y="22"/>
                      <a:pt x="123" y="22"/>
                    </a:cubicBezTo>
                    <a:cubicBezTo>
                      <a:pt x="123" y="22"/>
                      <a:pt x="123" y="22"/>
                      <a:pt x="123" y="22"/>
                    </a:cubicBezTo>
                    <a:cubicBezTo>
                      <a:pt x="123" y="22"/>
                      <a:pt x="123" y="22"/>
                      <a:pt x="124" y="22"/>
                    </a:cubicBezTo>
                    <a:cubicBezTo>
                      <a:pt x="124" y="22"/>
                      <a:pt x="123" y="22"/>
                      <a:pt x="123" y="22"/>
                    </a:cubicBezTo>
                    <a:cubicBezTo>
                      <a:pt x="124" y="22"/>
                      <a:pt x="124" y="22"/>
                      <a:pt x="124" y="22"/>
                    </a:cubicBezTo>
                    <a:cubicBezTo>
                      <a:pt x="124" y="22"/>
                      <a:pt x="124" y="22"/>
                      <a:pt x="124" y="22"/>
                    </a:cubicBezTo>
                    <a:cubicBezTo>
                      <a:pt x="124" y="22"/>
                      <a:pt x="124" y="22"/>
                      <a:pt x="124" y="22"/>
                    </a:cubicBezTo>
                    <a:cubicBezTo>
                      <a:pt x="124" y="22"/>
                      <a:pt x="124" y="22"/>
                      <a:pt x="125" y="22"/>
                    </a:cubicBezTo>
                    <a:cubicBezTo>
                      <a:pt x="125" y="22"/>
                      <a:pt x="125" y="22"/>
                      <a:pt x="125" y="21"/>
                    </a:cubicBezTo>
                    <a:cubicBezTo>
                      <a:pt x="125" y="21"/>
                      <a:pt x="125" y="21"/>
                      <a:pt x="125" y="21"/>
                    </a:cubicBezTo>
                    <a:cubicBezTo>
                      <a:pt x="125" y="21"/>
                      <a:pt x="125" y="21"/>
                      <a:pt x="125" y="21"/>
                    </a:cubicBezTo>
                    <a:cubicBezTo>
                      <a:pt x="125" y="21"/>
                      <a:pt x="125" y="21"/>
                      <a:pt x="125" y="21"/>
                    </a:cubicBezTo>
                    <a:cubicBezTo>
                      <a:pt x="125" y="21"/>
                      <a:pt x="125" y="21"/>
                      <a:pt x="125" y="21"/>
                    </a:cubicBezTo>
                    <a:cubicBezTo>
                      <a:pt x="125" y="21"/>
                      <a:pt x="125" y="21"/>
                      <a:pt x="125" y="21"/>
                    </a:cubicBezTo>
                    <a:cubicBezTo>
                      <a:pt x="125" y="21"/>
                      <a:pt x="125" y="21"/>
                      <a:pt x="125" y="21"/>
                    </a:cubicBezTo>
                    <a:cubicBezTo>
                      <a:pt x="125" y="21"/>
                      <a:pt x="125" y="21"/>
                      <a:pt x="125" y="21"/>
                    </a:cubicBezTo>
                    <a:cubicBezTo>
                      <a:pt x="125" y="21"/>
                      <a:pt x="125" y="21"/>
                      <a:pt x="125" y="21"/>
                    </a:cubicBezTo>
                    <a:cubicBezTo>
                      <a:pt x="125" y="21"/>
                      <a:pt x="125" y="21"/>
                      <a:pt x="125" y="20"/>
                    </a:cubicBezTo>
                    <a:cubicBezTo>
                      <a:pt x="125" y="20"/>
                      <a:pt x="125" y="20"/>
                      <a:pt x="125" y="20"/>
                    </a:cubicBezTo>
                    <a:cubicBezTo>
                      <a:pt x="125" y="21"/>
                      <a:pt x="125" y="21"/>
                      <a:pt x="125" y="21"/>
                    </a:cubicBezTo>
                    <a:cubicBezTo>
                      <a:pt x="125" y="21"/>
                      <a:pt x="124" y="21"/>
                      <a:pt x="124" y="21"/>
                    </a:cubicBezTo>
                    <a:cubicBezTo>
                      <a:pt x="124" y="20"/>
                      <a:pt x="124" y="20"/>
                      <a:pt x="124" y="20"/>
                    </a:cubicBezTo>
                    <a:cubicBezTo>
                      <a:pt x="124" y="20"/>
                      <a:pt x="124" y="20"/>
                      <a:pt x="124" y="20"/>
                    </a:cubicBezTo>
                    <a:cubicBezTo>
                      <a:pt x="124" y="20"/>
                      <a:pt x="124" y="20"/>
                      <a:pt x="123" y="20"/>
                    </a:cubicBezTo>
                    <a:cubicBezTo>
                      <a:pt x="123" y="20"/>
                      <a:pt x="123" y="20"/>
                      <a:pt x="123" y="20"/>
                    </a:cubicBezTo>
                    <a:cubicBezTo>
                      <a:pt x="123" y="20"/>
                      <a:pt x="123" y="20"/>
                      <a:pt x="123" y="19"/>
                    </a:cubicBezTo>
                    <a:cubicBezTo>
                      <a:pt x="123" y="19"/>
                      <a:pt x="123" y="19"/>
                      <a:pt x="122" y="19"/>
                    </a:cubicBezTo>
                    <a:cubicBezTo>
                      <a:pt x="122" y="19"/>
                      <a:pt x="122" y="19"/>
                      <a:pt x="122" y="19"/>
                    </a:cubicBezTo>
                    <a:cubicBezTo>
                      <a:pt x="122" y="19"/>
                      <a:pt x="122" y="19"/>
                      <a:pt x="122" y="18"/>
                    </a:cubicBezTo>
                    <a:cubicBezTo>
                      <a:pt x="122" y="18"/>
                      <a:pt x="122" y="18"/>
                      <a:pt x="122" y="18"/>
                    </a:cubicBezTo>
                    <a:cubicBezTo>
                      <a:pt x="122" y="18"/>
                      <a:pt x="122" y="18"/>
                      <a:pt x="122" y="18"/>
                    </a:cubicBezTo>
                    <a:cubicBezTo>
                      <a:pt x="122" y="18"/>
                      <a:pt x="122" y="18"/>
                      <a:pt x="122" y="18"/>
                    </a:cubicBezTo>
                    <a:cubicBezTo>
                      <a:pt x="122" y="18"/>
                      <a:pt x="122" y="18"/>
                      <a:pt x="122" y="18"/>
                    </a:cubicBezTo>
                    <a:cubicBezTo>
                      <a:pt x="123" y="17"/>
                      <a:pt x="123" y="18"/>
                      <a:pt x="123" y="18"/>
                    </a:cubicBezTo>
                    <a:cubicBezTo>
                      <a:pt x="123" y="18"/>
                      <a:pt x="124" y="18"/>
                      <a:pt x="124" y="17"/>
                    </a:cubicBezTo>
                    <a:cubicBezTo>
                      <a:pt x="124" y="17"/>
                      <a:pt x="123" y="17"/>
                      <a:pt x="123" y="17"/>
                    </a:cubicBezTo>
                    <a:cubicBezTo>
                      <a:pt x="123" y="17"/>
                      <a:pt x="123" y="17"/>
                      <a:pt x="123" y="18"/>
                    </a:cubicBezTo>
                    <a:cubicBezTo>
                      <a:pt x="123" y="18"/>
                      <a:pt x="123" y="17"/>
                      <a:pt x="123" y="17"/>
                    </a:cubicBezTo>
                    <a:cubicBezTo>
                      <a:pt x="123" y="17"/>
                      <a:pt x="123" y="17"/>
                      <a:pt x="123" y="17"/>
                    </a:cubicBezTo>
                    <a:cubicBezTo>
                      <a:pt x="124" y="17"/>
                      <a:pt x="124" y="17"/>
                      <a:pt x="124" y="17"/>
                    </a:cubicBezTo>
                    <a:cubicBezTo>
                      <a:pt x="124" y="17"/>
                      <a:pt x="124" y="18"/>
                      <a:pt x="124" y="18"/>
                    </a:cubicBezTo>
                    <a:cubicBezTo>
                      <a:pt x="124" y="18"/>
                      <a:pt x="125" y="18"/>
                      <a:pt x="125" y="18"/>
                    </a:cubicBezTo>
                    <a:cubicBezTo>
                      <a:pt x="125" y="18"/>
                      <a:pt x="125" y="18"/>
                      <a:pt x="125" y="18"/>
                    </a:cubicBezTo>
                    <a:cubicBezTo>
                      <a:pt x="126" y="18"/>
                      <a:pt x="126" y="18"/>
                      <a:pt x="126" y="18"/>
                    </a:cubicBezTo>
                    <a:cubicBezTo>
                      <a:pt x="126" y="18"/>
                      <a:pt x="126" y="17"/>
                      <a:pt x="126" y="17"/>
                    </a:cubicBezTo>
                    <a:cubicBezTo>
                      <a:pt x="126" y="17"/>
                      <a:pt x="127" y="17"/>
                      <a:pt x="127" y="17"/>
                    </a:cubicBezTo>
                    <a:cubicBezTo>
                      <a:pt x="127" y="17"/>
                      <a:pt x="127" y="17"/>
                      <a:pt x="127" y="17"/>
                    </a:cubicBezTo>
                    <a:cubicBezTo>
                      <a:pt x="127" y="17"/>
                      <a:pt x="128" y="17"/>
                      <a:pt x="128" y="17"/>
                    </a:cubicBezTo>
                    <a:cubicBezTo>
                      <a:pt x="128" y="17"/>
                      <a:pt x="128" y="17"/>
                      <a:pt x="128" y="16"/>
                    </a:cubicBezTo>
                    <a:cubicBezTo>
                      <a:pt x="129" y="16"/>
                      <a:pt x="129" y="16"/>
                      <a:pt x="129" y="16"/>
                    </a:cubicBezTo>
                    <a:cubicBezTo>
                      <a:pt x="129" y="16"/>
                      <a:pt x="129" y="16"/>
                      <a:pt x="129" y="16"/>
                    </a:cubicBezTo>
                    <a:cubicBezTo>
                      <a:pt x="129" y="16"/>
                      <a:pt x="129" y="16"/>
                      <a:pt x="129" y="15"/>
                    </a:cubicBezTo>
                    <a:close/>
                    <a:moveTo>
                      <a:pt x="12" y="7"/>
                    </a:moveTo>
                    <a:cubicBezTo>
                      <a:pt x="12" y="7"/>
                      <a:pt x="11" y="6"/>
                      <a:pt x="10" y="6"/>
                    </a:cubicBezTo>
                    <a:cubicBezTo>
                      <a:pt x="10" y="6"/>
                      <a:pt x="9" y="7"/>
                      <a:pt x="8" y="8"/>
                    </a:cubicBezTo>
                    <a:cubicBezTo>
                      <a:pt x="7" y="8"/>
                      <a:pt x="7" y="7"/>
                      <a:pt x="7" y="7"/>
                    </a:cubicBezTo>
                    <a:cubicBezTo>
                      <a:pt x="6" y="6"/>
                      <a:pt x="7" y="6"/>
                      <a:pt x="7" y="5"/>
                    </a:cubicBezTo>
                    <a:cubicBezTo>
                      <a:pt x="7" y="5"/>
                      <a:pt x="8" y="4"/>
                      <a:pt x="8" y="3"/>
                    </a:cubicBezTo>
                    <a:cubicBezTo>
                      <a:pt x="7" y="3"/>
                      <a:pt x="6" y="3"/>
                      <a:pt x="6" y="2"/>
                    </a:cubicBezTo>
                    <a:cubicBezTo>
                      <a:pt x="5" y="2"/>
                      <a:pt x="5" y="2"/>
                      <a:pt x="4" y="2"/>
                    </a:cubicBezTo>
                    <a:cubicBezTo>
                      <a:pt x="4" y="2"/>
                      <a:pt x="3" y="1"/>
                      <a:pt x="2" y="1"/>
                    </a:cubicBezTo>
                    <a:cubicBezTo>
                      <a:pt x="2" y="0"/>
                      <a:pt x="1" y="1"/>
                      <a:pt x="1" y="2"/>
                    </a:cubicBezTo>
                    <a:cubicBezTo>
                      <a:pt x="1" y="2"/>
                      <a:pt x="1" y="2"/>
                      <a:pt x="0" y="3"/>
                    </a:cubicBezTo>
                    <a:cubicBezTo>
                      <a:pt x="1" y="4"/>
                      <a:pt x="1" y="4"/>
                      <a:pt x="1" y="5"/>
                    </a:cubicBezTo>
                    <a:cubicBezTo>
                      <a:pt x="2" y="6"/>
                      <a:pt x="2" y="7"/>
                      <a:pt x="2" y="8"/>
                    </a:cubicBezTo>
                    <a:cubicBezTo>
                      <a:pt x="2" y="9"/>
                      <a:pt x="3" y="10"/>
                      <a:pt x="3" y="11"/>
                    </a:cubicBezTo>
                    <a:cubicBezTo>
                      <a:pt x="3" y="11"/>
                      <a:pt x="4" y="13"/>
                      <a:pt x="4" y="13"/>
                    </a:cubicBezTo>
                    <a:cubicBezTo>
                      <a:pt x="4" y="14"/>
                      <a:pt x="4" y="15"/>
                      <a:pt x="4" y="15"/>
                    </a:cubicBezTo>
                    <a:cubicBezTo>
                      <a:pt x="4" y="16"/>
                      <a:pt x="3" y="16"/>
                      <a:pt x="4" y="17"/>
                    </a:cubicBezTo>
                    <a:cubicBezTo>
                      <a:pt x="4" y="18"/>
                      <a:pt x="4" y="19"/>
                      <a:pt x="4" y="19"/>
                    </a:cubicBezTo>
                    <a:cubicBezTo>
                      <a:pt x="5" y="20"/>
                      <a:pt x="5" y="21"/>
                      <a:pt x="6" y="21"/>
                    </a:cubicBezTo>
                    <a:cubicBezTo>
                      <a:pt x="7" y="22"/>
                      <a:pt x="7" y="22"/>
                      <a:pt x="9" y="23"/>
                    </a:cubicBezTo>
                    <a:cubicBezTo>
                      <a:pt x="10" y="24"/>
                      <a:pt x="10" y="25"/>
                      <a:pt x="10" y="26"/>
                    </a:cubicBezTo>
                    <a:cubicBezTo>
                      <a:pt x="10" y="26"/>
                      <a:pt x="9" y="26"/>
                      <a:pt x="9" y="26"/>
                    </a:cubicBezTo>
                    <a:cubicBezTo>
                      <a:pt x="9" y="27"/>
                      <a:pt x="9" y="27"/>
                      <a:pt x="9" y="28"/>
                    </a:cubicBezTo>
                    <a:cubicBezTo>
                      <a:pt x="10" y="28"/>
                      <a:pt x="10" y="28"/>
                      <a:pt x="11" y="28"/>
                    </a:cubicBezTo>
                    <a:cubicBezTo>
                      <a:pt x="13" y="29"/>
                      <a:pt x="13" y="29"/>
                      <a:pt x="14" y="30"/>
                    </a:cubicBezTo>
                    <a:cubicBezTo>
                      <a:pt x="15" y="30"/>
                      <a:pt x="14" y="30"/>
                      <a:pt x="15" y="31"/>
                    </a:cubicBezTo>
                    <a:cubicBezTo>
                      <a:pt x="15" y="33"/>
                      <a:pt x="15" y="32"/>
                      <a:pt x="16" y="33"/>
                    </a:cubicBezTo>
                    <a:cubicBezTo>
                      <a:pt x="17" y="33"/>
                      <a:pt x="17" y="33"/>
                      <a:pt x="18" y="33"/>
                    </a:cubicBezTo>
                    <a:cubicBezTo>
                      <a:pt x="19" y="33"/>
                      <a:pt x="18" y="33"/>
                      <a:pt x="19" y="34"/>
                    </a:cubicBezTo>
                    <a:cubicBezTo>
                      <a:pt x="19" y="34"/>
                      <a:pt x="20" y="35"/>
                      <a:pt x="20" y="35"/>
                    </a:cubicBezTo>
                    <a:cubicBezTo>
                      <a:pt x="21" y="36"/>
                      <a:pt x="22" y="36"/>
                      <a:pt x="23" y="36"/>
                    </a:cubicBezTo>
                    <a:cubicBezTo>
                      <a:pt x="24" y="36"/>
                      <a:pt x="24" y="36"/>
                      <a:pt x="24" y="36"/>
                    </a:cubicBezTo>
                    <a:cubicBezTo>
                      <a:pt x="25" y="37"/>
                      <a:pt x="25" y="37"/>
                      <a:pt x="26" y="37"/>
                    </a:cubicBezTo>
                    <a:cubicBezTo>
                      <a:pt x="26" y="38"/>
                      <a:pt x="27" y="38"/>
                      <a:pt x="28" y="37"/>
                    </a:cubicBezTo>
                    <a:cubicBezTo>
                      <a:pt x="28" y="37"/>
                      <a:pt x="28" y="37"/>
                      <a:pt x="28" y="36"/>
                    </a:cubicBezTo>
                    <a:cubicBezTo>
                      <a:pt x="28" y="36"/>
                      <a:pt x="28" y="36"/>
                      <a:pt x="29" y="36"/>
                    </a:cubicBezTo>
                    <a:cubicBezTo>
                      <a:pt x="29" y="36"/>
                      <a:pt x="29" y="37"/>
                      <a:pt x="29" y="37"/>
                    </a:cubicBezTo>
                    <a:cubicBezTo>
                      <a:pt x="29" y="38"/>
                      <a:pt x="30" y="37"/>
                      <a:pt x="30" y="36"/>
                    </a:cubicBezTo>
                    <a:cubicBezTo>
                      <a:pt x="30" y="36"/>
                      <a:pt x="30" y="35"/>
                      <a:pt x="30" y="35"/>
                    </a:cubicBezTo>
                    <a:cubicBezTo>
                      <a:pt x="29" y="34"/>
                      <a:pt x="29" y="34"/>
                      <a:pt x="28" y="33"/>
                    </a:cubicBezTo>
                    <a:cubicBezTo>
                      <a:pt x="28" y="33"/>
                      <a:pt x="28" y="32"/>
                      <a:pt x="27" y="31"/>
                    </a:cubicBezTo>
                    <a:cubicBezTo>
                      <a:pt x="27" y="31"/>
                      <a:pt x="27" y="30"/>
                      <a:pt x="27" y="29"/>
                    </a:cubicBezTo>
                    <a:cubicBezTo>
                      <a:pt x="27" y="29"/>
                      <a:pt x="27" y="29"/>
                      <a:pt x="26" y="28"/>
                    </a:cubicBezTo>
                    <a:cubicBezTo>
                      <a:pt x="26" y="28"/>
                      <a:pt x="25" y="28"/>
                      <a:pt x="24" y="27"/>
                    </a:cubicBezTo>
                    <a:cubicBezTo>
                      <a:pt x="24" y="26"/>
                      <a:pt x="24" y="26"/>
                      <a:pt x="24" y="25"/>
                    </a:cubicBezTo>
                    <a:cubicBezTo>
                      <a:pt x="24" y="25"/>
                      <a:pt x="24" y="22"/>
                      <a:pt x="23" y="22"/>
                    </a:cubicBezTo>
                    <a:cubicBezTo>
                      <a:pt x="23" y="22"/>
                      <a:pt x="23" y="21"/>
                      <a:pt x="23" y="20"/>
                    </a:cubicBezTo>
                    <a:cubicBezTo>
                      <a:pt x="23" y="20"/>
                      <a:pt x="23" y="17"/>
                      <a:pt x="23" y="16"/>
                    </a:cubicBezTo>
                    <a:cubicBezTo>
                      <a:pt x="24" y="15"/>
                      <a:pt x="23" y="14"/>
                      <a:pt x="23" y="14"/>
                    </a:cubicBezTo>
                    <a:cubicBezTo>
                      <a:pt x="23" y="13"/>
                      <a:pt x="23" y="12"/>
                      <a:pt x="22" y="12"/>
                    </a:cubicBezTo>
                    <a:cubicBezTo>
                      <a:pt x="22" y="11"/>
                      <a:pt x="21" y="10"/>
                      <a:pt x="20" y="10"/>
                    </a:cubicBezTo>
                    <a:cubicBezTo>
                      <a:pt x="20" y="9"/>
                      <a:pt x="18" y="8"/>
                      <a:pt x="18" y="7"/>
                    </a:cubicBezTo>
                    <a:cubicBezTo>
                      <a:pt x="18" y="7"/>
                      <a:pt x="16" y="6"/>
                      <a:pt x="16" y="5"/>
                    </a:cubicBezTo>
                    <a:cubicBezTo>
                      <a:pt x="16" y="5"/>
                      <a:pt x="16" y="4"/>
                      <a:pt x="16" y="4"/>
                    </a:cubicBezTo>
                    <a:cubicBezTo>
                      <a:pt x="15" y="4"/>
                      <a:pt x="15" y="4"/>
                      <a:pt x="15" y="5"/>
                    </a:cubicBezTo>
                    <a:cubicBezTo>
                      <a:pt x="14" y="5"/>
                      <a:pt x="14" y="5"/>
                      <a:pt x="13" y="5"/>
                    </a:cubicBezTo>
                    <a:cubicBezTo>
                      <a:pt x="13" y="6"/>
                      <a:pt x="13" y="6"/>
                      <a:pt x="13" y="6"/>
                    </a:cubicBezTo>
                    <a:cubicBezTo>
                      <a:pt x="13" y="7"/>
                      <a:pt x="12" y="7"/>
                      <a:pt x="12" y="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51" name="Freeform 850">
                <a:extLst>
                  <a:ext uri="{FF2B5EF4-FFF2-40B4-BE49-F238E27FC236}">
                    <a16:creationId xmlns:a16="http://schemas.microsoft.com/office/drawing/2014/main" id="{61F16732-6FA1-6B40-F551-F9D870D502CA}"/>
                  </a:ext>
                </a:extLst>
              </p:cNvPr>
              <p:cNvSpPr>
                <a:spLocks/>
              </p:cNvSpPr>
              <p:nvPr/>
            </p:nvSpPr>
            <p:spPr bwMode="auto">
              <a:xfrm>
                <a:off x="8193088" y="4241800"/>
                <a:ext cx="233362" cy="254000"/>
              </a:xfrm>
              <a:custGeom>
                <a:avLst/>
                <a:gdLst>
                  <a:gd name="T0" fmla="*/ 54 w 56"/>
                  <a:gd name="T1" fmla="*/ 47 h 61"/>
                  <a:gd name="T2" fmla="*/ 54 w 56"/>
                  <a:gd name="T3" fmla="*/ 45 h 61"/>
                  <a:gd name="T4" fmla="*/ 50 w 56"/>
                  <a:gd name="T5" fmla="*/ 42 h 61"/>
                  <a:gd name="T6" fmla="*/ 47 w 56"/>
                  <a:gd name="T7" fmla="*/ 39 h 61"/>
                  <a:gd name="T8" fmla="*/ 44 w 56"/>
                  <a:gd name="T9" fmla="*/ 36 h 61"/>
                  <a:gd name="T10" fmla="*/ 40 w 56"/>
                  <a:gd name="T11" fmla="*/ 31 h 61"/>
                  <a:gd name="T12" fmla="*/ 36 w 56"/>
                  <a:gd name="T13" fmla="*/ 28 h 61"/>
                  <a:gd name="T14" fmla="*/ 32 w 56"/>
                  <a:gd name="T15" fmla="*/ 27 h 61"/>
                  <a:gd name="T16" fmla="*/ 29 w 56"/>
                  <a:gd name="T17" fmla="*/ 24 h 61"/>
                  <a:gd name="T18" fmla="*/ 29 w 56"/>
                  <a:gd name="T19" fmla="*/ 21 h 61"/>
                  <a:gd name="T20" fmla="*/ 33 w 56"/>
                  <a:gd name="T21" fmla="*/ 19 h 61"/>
                  <a:gd name="T22" fmla="*/ 35 w 56"/>
                  <a:gd name="T23" fmla="*/ 16 h 61"/>
                  <a:gd name="T24" fmla="*/ 33 w 56"/>
                  <a:gd name="T25" fmla="*/ 13 h 61"/>
                  <a:gd name="T26" fmla="*/ 27 w 56"/>
                  <a:gd name="T27" fmla="*/ 11 h 61"/>
                  <a:gd name="T28" fmla="*/ 22 w 56"/>
                  <a:gd name="T29" fmla="*/ 11 h 61"/>
                  <a:gd name="T30" fmla="*/ 18 w 56"/>
                  <a:gd name="T31" fmla="*/ 7 h 61"/>
                  <a:gd name="T32" fmla="*/ 17 w 56"/>
                  <a:gd name="T33" fmla="*/ 3 h 61"/>
                  <a:gd name="T34" fmla="*/ 14 w 56"/>
                  <a:gd name="T35" fmla="*/ 0 h 61"/>
                  <a:gd name="T36" fmla="*/ 10 w 56"/>
                  <a:gd name="T37" fmla="*/ 3 h 61"/>
                  <a:gd name="T38" fmla="*/ 8 w 56"/>
                  <a:gd name="T39" fmla="*/ 8 h 61"/>
                  <a:gd name="T40" fmla="*/ 4 w 56"/>
                  <a:gd name="T41" fmla="*/ 9 h 61"/>
                  <a:gd name="T42" fmla="*/ 3 w 56"/>
                  <a:gd name="T43" fmla="*/ 12 h 61"/>
                  <a:gd name="T44" fmla="*/ 0 w 56"/>
                  <a:gd name="T45" fmla="*/ 14 h 61"/>
                  <a:gd name="T46" fmla="*/ 4 w 56"/>
                  <a:gd name="T47" fmla="*/ 16 h 61"/>
                  <a:gd name="T48" fmla="*/ 4 w 56"/>
                  <a:gd name="T49" fmla="*/ 22 h 61"/>
                  <a:gd name="T50" fmla="*/ 9 w 56"/>
                  <a:gd name="T51" fmla="*/ 23 h 61"/>
                  <a:gd name="T52" fmla="*/ 9 w 56"/>
                  <a:gd name="T53" fmla="*/ 27 h 61"/>
                  <a:gd name="T54" fmla="*/ 9 w 56"/>
                  <a:gd name="T55" fmla="*/ 34 h 61"/>
                  <a:gd name="T56" fmla="*/ 13 w 56"/>
                  <a:gd name="T57" fmla="*/ 32 h 61"/>
                  <a:gd name="T58" fmla="*/ 16 w 56"/>
                  <a:gd name="T59" fmla="*/ 32 h 61"/>
                  <a:gd name="T60" fmla="*/ 22 w 56"/>
                  <a:gd name="T61" fmla="*/ 33 h 61"/>
                  <a:gd name="T62" fmla="*/ 25 w 56"/>
                  <a:gd name="T63" fmla="*/ 30 h 61"/>
                  <a:gd name="T64" fmla="*/ 29 w 56"/>
                  <a:gd name="T65" fmla="*/ 31 h 61"/>
                  <a:gd name="T66" fmla="*/ 35 w 56"/>
                  <a:gd name="T67" fmla="*/ 38 h 61"/>
                  <a:gd name="T68" fmla="*/ 35 w 56"/>
                  <a:gd name="T69" fmla="*/ 43 h 61"/>
                  <a:gd name="T70" fmla="*/ 40 w 56"/>
                  <a:gd name="T71" fmla="*/ 45 h 61"/>
                  <a:gd name="T72" fmla="*/ 42 w 56"/>
                  <a:gd name="T73" fmla="*/ 49 h 61"/>
                  <a:gd name="T74" fmla="*/ 42 w 56"/>
                  <a:gd name="T75" fmla="*/ 53 h 61"/>
                  <a:gd name="T76" fmla="*/ 40 w 56"/>
                  <a:gd name="T77" fmla="*/ 57 h 61"/>
                  <a:gd name="T78" fmla="*/ 44 w 56"/>
                  <a:gd name="T79" fmla="*/ 60 h 61"/>
                  <a:gd name="T80" fmla="*/ 47 w 56"/>
                  <a:gd name="T81" fmla="*/ 58 h 61"/>
                  <a:gd name="T82" fmla="*/ 50 w 56"/>
                  <a:gd name="T83" fmla="*/ 56 h 61"/>
                  <a:gd name="T84" fmla="*/ 54 w 56"/>
                  <a:gd name="T85" fmla="*/ 57 h 61"/>
                  <a:gd name="T86" fmla="*/ 54 w 56"/>
                  <a:gd name="T87" fmla="*/ 53 h 61"/>
                  <a:gd name="T88" fmla="*/ 56 w 56"/>
                  <a:gd name="T89"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6" h="61">
                    <a:moveTo>
                      <a:pt x="56" y="49"/>
                    </a:moveTo>
                    <a:cubicBezTo>
                      <a:pt x="55" y="49"/>
                      <a:pt x="54" y="49"/>
                      <a:pt x="54" y="48"/>
                    </a:cubicBezTo>
                    <a:cubicBezTo>
                      <a:pt x="54" y="48"/>
                      <a:pt x="54" y="47"/>
                      <a:pt x="54" y="47"/>
                    </a:cubicBezTo>
                    <a:cubicBezTo>
                      <a:pt x="55" y="46"/>
                      <a:pt x="55" y="46"/>
                      <a:pt x="55" y="46"/>
                    </a:cubicBezTo>
                    <a:cubicBezTo>
                      <a:pt x="55" y="45"/>
                      <a:pt x="55" y="45"/>
                      <a:pt x="55" y="45"/>
                    </a:cubicBezTo>
                    <a:cubicBezTo>
                      <a:pt x="55" y="45"/>
                      <a:pt x="54" y="45"/>
                      <a:pt x="54" y="45"/>
                    </a:cubicBezTo>
                    <a:cubicBezTo>
                      <a:pt x="53" y="45"/>
                      <a:pt x="53" y="44"/>
                      <a:pt x="52" y="44"/>
                    </a:cubicBezTo>
                    <a:cubicBezTo>
                      <a:pt x="52" y="43"/>
                      <a:pt x="51" y="44"/>
                      <a:pt x="51" y="43"/>
                    </a:cubicBezTo>
                    <a:cubicBezTo>
                      <a:pt x="50" y="43"/>
                      <a:pt x="50" y="43"/>
                      <a:pt x="50" y="42"/>
                    </a:cubicBezTo>
                    <a:cubicBezTo>
                      <a:pt x="50" y="42"/>
                      <a:pt x="50" y="42"/>
                      <a:pt x="49" y="42"/>
                    </a:cubicBezTo>
                    <a:cubicBezTo>
                      <a:pt x="49" y="41"/>
                      <a:pt x="48" y="41"/>
                      <a:pt x="48" y="41"/>
                    </a:cubicBezTo>
                    <a:cubicBezTo>
                      <a:pt x="48" y="40"/>
                      <a:pt x="47" y="39"/>
                      <a:pt x="47" y="39"/>
                    </a:cubicBezTo>
                    <a:cubicBezTo>
                      <a:pt x="47" y="39"/>
                      <a:pt x="46" y="39"/>
                      <a:pt x="46" y="38"/>
                    </a:cubicBezTo>
                    <a:cubicBezTo>
                      <a:pt x="45" y="38"/>
                      <a:pt x="44" y="38"/>
                      <a:pt x="44" y="38"/>
                    </a:cubicBezTo>
                    <a:cubicBezTo>
                      <a:pt x="44" y="37"/>
                      <a:pt x="44" y="37"/>
                      <a:pt x="44" y="36"/>
                    </a:cubicBezTo>
                    <a:cubicBezTo>
                      <a:pt x="43" y="36"/>
                      <a:pt x="42" y="35"/>
                      <a:pt x="42" y="35"/>
                    </a:cubicBezTo>
                    <a:cubicBezTo>
                      <a:pt x="42" y="34"/>
                      <a:pt x="42" y="33"/>
                      <a:pt x="41" y="33"/>
                    </a:cubicBezTo>
                    <a:cubicBezTo>
                      <a:pt x="41" y="33"/>
                      <a:pt x="40" y="32"/>
                      <a:pt x="40" y="31"/>
                    </a:cubicBezTo>
                    <a:cubicBezTo>
                      <a:pt x="40" y="31"/>
                      <a:pt x="39" y="31"/>
                      <a:pt x="39" y="31"/>
                    </a:cubicBezTo>
                    <a:cubicBezTo>
                      <a:pt x="38" y="30"/>
                      <a:pt x="37" y="29"/>
                      <a:pt x="37" y="29"/>
                    </a:cubicBezTo>
                    <a:cubicBezTo>
                      <a:pt x="37" y="29"/>
                      <a:pt x="37" y="28"/>
                      <a:pt x="36" y="28"/>
                    </a:cubicBezTo>
                    <a:cubicBezTo>
                      <a:pt x="36" y="28"/>
                      <a:pt x="35" y="28"/>
                      <a:pt x="35" y="28"/>
                    </a:cubicBezTo>
                    <a:cubicBezTo>
                      <a:pt x="34" y="28"/>
                      <a:pt x="34" y="27"/>
                      <a:pt x="34" y="27"/>
                    </a:cubicBezTo>
                    <a:cubicBezTo>
                      <a:pt x="33" y="27"/>
                      <a:pt x="32" y="27"/>
                      <a:pt x="32" y="27"/>
                    </a:cubicBezTo>
                    <a:cubicBezTo>
                      <a:pt x="31" y="27"/>
                      <a:pt x="31" y="26"/>
                      <a:pt x="31" y="26"/>
                    </a:cubicBezTo>
                    <a:cubicBezTo>
                      <a:pt x="30" y="26"/>
                      <a:pt x="29" y="25"/>
                      <a:pt x="29" y="25"/>
                    </a:cubicBezTo>
                    <a:cubicBezTo>
                      <a:pt x="29" y="25"/>
                      <a:pt x="29" y="24"/>
                      <a:pt x="29" y="24"/>
                    </a:cubicBezTo>
                    <a:cubicBezTo>
                      <a:pt x="30" y="24"/>
                      <a:pt x="30" y="23"/>
                      <a:pt x="29" y="23"/>
                    </a:cubicBezTo>
                    <a:cubicBezTo>
                      <a:pt x="29" y="23"/>
                      <a:pt x="28" y="22"/>
                      <a:pt x="28" y="22"/>
                    </a:cubicBezTo>
                    <a:cubicBezTo>
                      <a:pt x="28" y="22"/>
                      <a:pt x="29" y="21"/>
                      <a:pt x="29" y="21"/>
                    </a:cubicBezTo>
                    <a:cubicBezTo>
                      <a:pt x="29" y="21"/>
                      <a:pt x="30" y="21"/>
                      <a:pt x="31" y="21"/>
                    </a:cubicBezTo>
                    <a:cubicBezTo>
                      <a:pt x="31" y="20"/>
                      <a:pt x="32" y="20"/>
                      <a:pt x="32" y="20"/>
                    </a:cubicBezTo>
                    <a:cubicBezTo>
                      <a:pt x="33" y="20"/>
                      <a:pt x="33" y="20"/>
                      <a:pt x="33" y="19"/>
                    </a:cubicBezTo>
                    <a:cubicBezTo>
                      <a:pt x="33" y="19"/>
                      <a:pt x="33" y="18"/>
                      <a:pt x="34" y="18"/>
                    </a:cubicBezTo>
                    <a:cubicBezTo>
                      <a:pt x="34" y="17"/>
                      <a:pt x="34" y="17"/>
                      <a:pt x="34" y="17"/>
                    </a:cubicBezTo>
                    <a:cubicBezTo>
                      <a:pt x="34" y="17"/>
                      <a:pt x="35" y="17"/>
                      <a:pt x="35" y="16"/>
                    </a:cubicBezTo>
                    <a:cubicBezTo>
                      <a:pt x="35" y="16"/>
                      <a:pt x="35" y="16"/>
                      <a:pt x="34" y="15"/>
                    </a:cubicBezTo>
                    <a:cubicBezTo>
                      <a:pt x="33" y="15"/>
                      <a:pt x="33" y="15"/>
                      <a:pt x="33" y="14"/>
                    </a:cubicBezTo>
                    <a:cubicBezTo>
                      <a:pt x="33" y="14"/>
                      <a:pt x="33" y="13"/>
                      <a:pt x="33" y="13"/>
                    </a:cubicBezTo>
                    <a:cubicBezTo>
                      <a:pt x="32" y="13"/>
                      <a:pt x="31" y="12"/>
                      <a:pt x="31" y="12"/>
                    </a:cubicBezTo>
                    <a:cubicBezTo>
                      <a:pt x="30" y="12"/>
                      <a:pt x="30" y="11"/>
                      <a:pt x="30" y="11"/>
                    </a:cubicBezTo>
                    <a:cubicBezTo>
                      <a:pt x="29" y="11"/>
                      <a:pt x="28" y="11"/>
                      <a:pt x="27" y="11"/>
                    </a:cubicBezTo>
                    <a:cubicBezTo>
                      <a:pt x="27" y="12"/>
                      <a:pt x="27" y="12"/>
                      <a:pt x="26" y="12"/>
                    </a:cubicBezTo>
                    <a:cubicBezTo>
                      <a:pt x="26" y="12"/>
                      <a:pt x="25" y="11"/>
                      <a:pt x="25" y="11"/>
                    </a:cubicBezTo>
                    <a:cubicBezTo>
                      <a:pt x="24" y="11"/>
                      <a:pt x="22" y="11"/>
                      <a:pt x="22" y="11"/>
                    </a:cubicBezTo>
                    <a:cubicBezTo>
                      <a:pt x="22" y="11"/>
                      <a:pt x="21" y="10"/>
                      <a:pt x="20" y="9"/>
                    </a:cubicBezTo>
                    <a:cubicBezTo>
                      <a:pt x="20" y="9"/>
                      <a:pt x="19" y="8"/>
                      <a:pt x="19" y="8"/>
                    </a:cubicBezTo>
                    <a:cubicBezTo>
                      <a:pt x="19" y="7"/>
                      <a:pt x="18" y="7"/>
                      <a:pt x="18" y="7"/>
                    </a:cubicBezTo>
                    <a:cubicBezTo>
                      <a:pt x="19" y="6"/>
                      <a:pt x="19" y="6"/>
                      <a:pt x="19" y="5"/>
                    </a:cubicBezTo>
                    <a:cubicBezTo>
                      <a:pt x="18" y="5"/>
                      <a:pt x="18" y="5"/>
                      <a:pt x="18" y="4"/>
                    </a:cubicBezTo>
                    <a:cubicBezTo>
                      <a:pt x="17" y="4"/>
                      <a:pt x="17" y="3"/>
                      <a:pt x="17" y="3"/>
                    </a:cubicBezTo>
                    <a:cubicBezTo>
                      <a:pt x="16" y="2"/>
                      <a:pt x="16" y="2"/>
                      <a:pt x="15" y="1"/>
                    </a:cubicBezTo>
                    <a:cubicBezTo>
                      <a:pt x="14" y="1"/>
                      <a:pt x="14" y="1"/>
                      <a:pt x="14" y="1"/>
                    </a:cubicBezTo>
                    <a:cubicBezTo>
                      <a:pt x="14" y="0"/>
                      <a:pt x="14" y="0"/>
                      <a:pt x="14" y="0"/>
                    </a:cubicBezTo>
                    <a:cubicBezTo>
                      <a:pt x="14" y="0"/>
                      <a:pt x="11" y="0"/>
                      <a:pt x="11" y="0"/>
                    </a:cubicBezTo>
                    <a:cubicBezTo>
                      <a:pt x="11" y="0"/>
                      <a:pt x="10" y="1"/>
                      <a:pt x="10" y="1"/>
                    </a:cubicBezTo>
                    <a:cubicBezTo>
                      <a:pt x="10" y="2"/>
                      <a:pt x="10" y="3"/>
                      <a:pt x="10" y="3"/>
                    </a:cubicBezTo>
                    <a:cubicBezTo>
                      <a:pt x="10" y="3"/>
                      <a:pt x="10" y="5"/>
                      <a:pt x="11" y="6"/>
                    </a:cubicBezTo>
                    <a:cubicBezTo>
                      <a:pt x="11" y="6"/>
                      <a:pt x="11" y="8"/>
                      <a:pt x="11" y="8"/>
                    </a:cubicBezTo>
                    <a:cubicBezTo>
                      <a:pt x="10" y="8"/>
                      <a:pt x="9" y="8"/>
                      <a:pt x="8" y="8"/>
                    </a:cubicBezTo>
                    <a:cubicBezTo>
                      <a:pt x="8" y="8"/>
                      <a:pt x="7" y="7"/>
                      <a:pt x="7" y="7"/>
                    </a:cubicBezTo>
                    <a:cubicBezTo>
                      <a:pt x="7" y="7"/>
                      <a:pt x="6" y="8"/>
                      <a:pt x="6" y="8"/>
                    </a:cubicBezTo>
                    <a:cubicBezTo>
                      <a:pt x="6" y="8"/>
                      <a:pt x="5" y="9"/>
                      <a:pt x="4" y="9"/>
                    </a:cubicBezTo>
                    <a:cubicBezTo>
                      <a:pt x="4" y="9"/>
                      <a:pt x="4" y="9"/>
                      <a:pt x="4" y="9"/>
                    </a:cubicBezTo>
                    <a:cubicBezTo>
                      <a:pt x="3" y="9"/>
                      <a:pt x="3" y="10"/>
                      <a:pt x="3" y="10"/>
                    </a:cubicBezTo>
                    <a:cubicBezTo>
                      <a:pt x="2" y="11"/>
                      <a:pt x="3" y="11"/>
                      <a:pt x="3" y="12"/>
                    </a:cubicBezTo>
                    <a:cubicBezTo>
                      <a:pt x="3" y="13"/>
                      <a:pt x="3" y="12"/>
                      <a:pt x="2" y="12"/>
                    </a:cubicBezTo>
                    <a:cubicBezTo>
                      <a:pt x="1" y="13"/>
                      <a:pt x="1" y="13"/>
                      <a:pt x="1" y="14"/>
                    </a:cubicBezTo>
                    <a:cubicBezTo>
                      <a:pt x="1" y="14"/>
                      <a:pt x="0" y="14"/>
                      <a:pt x="0" y="14"/>
                    </a:cubicBezTo>
                    <a:cubicBezTo>
                      <a:pt x="0" y="15"/>
                      <a:pt x="0" y="15"/>
                      <a:pt x="0" y="16"/>
                    </a:cubicBezTo>
                    <a:cubicBezTo>
                      <a:pt x="1" y="16"/>
                      <a:pt x="2" y="15"/>
                      <a:pt x="2" y="15"/>
                    </a:cubicBezTo>
                    <a:cubicBezTo>
                      <a:pt x="2" y="15"/>
                      <a:pt x="4" y="16"/>
                      <a:pt x="4" y="16"/>
                    </a:cubicBezTo>
                    <a:cubicBezTo>
                      <a:pt x="4" y="17"/>
                      <a:pt x="4" y="18"/>
                      <a:pt x="4" y="19"/>
                    </a:cubicBezTo>
                    <a:cubicBezTo>
                      <a:pt x="4" y="19"/>
                      <a:pt x="4" y="20"/>
                      <a:pt x="4" y="20"/>
                    </a:cubicBezTo>
                    <a:cubicBezTo>
                      <a:pt x="4" y="20"/>
                      <a:pt x="4" y="21"/>
                      <a:pt x="4" y="22"/>
                    </a:cubicBezTo>
                    <a:cubicBezTo>
                      <a:pt x="4" y="22"/>
                      <a:pt x="5" y="22"/>
                      <a:pt x="6" y="21"/>
                    </a:cubicBezTo>
                    <a:cubicBezTo>
                      <a:pt x="7" y="21"/>
                      <a:pt x="8" y="21"/>
                      <a:pt x="9" y="21"/>
                    </a:cubicBezTo>
                    <a:cubicBezTo>
                      <a:pt x="10" y="21"/>
                      <a:pt x="9" y="22"/>
                      <a:pt x="9" y="23"/>
                    </a:cubicBezTo>
                    <a:cubicBezTo>
                      <a:pt x="9" y="23"/>
                      <a:pt x="9" y="23"/>
                      <a:pt x="8" y="24"/>
                    </a:cubicBezTo>
                    <a:cubicBezTo>
                      <a:pt x="8" y="24"/>
                      <a:pt x="9" y="25"/>
                      <a:pt x="9" y="26"/>
                    </a:cubicBezTo>
                    <a:cubicBezTo>
                      <a:pt x="9" y="27"/>
                      <a:pt x="9" y="27"/>
                      <a:pt x="9" y="27"/>
                    </a:cubicBezTo>
                    <a:cubicBezTo>
                      <a:pt x="8" y="28"/>
                      <a:pt x="9" y="29"/>
                      <a:pt x="9" y="29"/>
                    </a:cubicBezTo>
                    <a:cubicBezTo>
                      <a:pt x="9" y="30"/>
                      <a:pt x="9" y="31"/>
                      <a:pt x="9" y="31"/>
                    </a:cubicBezTo>
                    <a:cubicBezTo>
                      <a:pt x="9" y="32"/>
                      <a:pt x="9" y="34"/>
                      <a:pt x="9" y="34"/>
                    </a:cubicBezTo>
                    <a:cubicBezTo>
                      <a:pt x="10" y="35"/>
                      <a:pt x="10" y="34"/>
                      <a:pt x="10" y="33"/>
                    </a:cubicBezTo>
                    <a:cubicBezTo>
                      <a:pt x="11" y="33"/>
                      <a:pt x="11" y="33"/>
                      <a:pt x="12" y="33"/>
                    </a:cubicBezTo>
                    <a:cubicBezTo>
                      <a:pt x="13" y="33"/>
                      <a:pt x="13" y="32"/>
                      <a:pt x="13" y="32"/>
                    </a:cubicBezTo>
                    <a:cubicBezTo>
                      <a:pt x="13" y="31"/>
                      <a:pt x="13" y="31"/>
                      <a:pt x="14" y="31"/>
                    </a:cubicBezTo>
                    <a:cubicBezTo>
                      <a:pt x="14" y="31"/>
                      <a:pt x="14" y="31"/>
                      <a:pt x="15" y="31"/>
                    </a:cubicBezTo>
                    <a:cubicBezTo>
                      <a:pt x="15" y="31"/>
                      <a:pt x="16" y="31"/>
                      <a:pt x="16" y="32"/>
                    </a:cubicBezTo>
                    <a:cubicBezTo>
                      <a:pt x="17" y="32"/>
                      <a:pt x="18" y="32"/>
                      <a:pt x="19" y="32"/>
                    </a:cubicBezTo>
                    <a:cubicBezTo>
                      <a:pt x="19" y="32"/>
                      <a:pt x="19" y="33"/>
                      <a:pt x="20" y="33"/>
                    </a:cubicBezTo>
                    <a:cubicBezTo>
                      <a:pt x="20" y="33"/>
                      <a:pt x="22" y="33"/>
                      <a:pt x="22" y="33"/>
                    </a:cubicBezTo>
                    <a:cubicBezTo>
                      <a:pt x="23" y="33"/>
                      <a:pt x="23" y="32"/>
                      <a:pt x="23" y="32"/>
                    </a:cubicBezTo>
                    <a:cubicBezTo>
                      <a:pt x="23" y="31"/>
                      <a:pt x="23" y="31"/>
                      <a:pt x="24" y="31"/>
                    </a:cubicBezTo>
                    <a:cubicBezTo>
                      <a:pt x="24" y="30"/>
                      <a:pt x="24" y="30"/>
                      <a:pt x="25" y="30"/>
                    </a:cubicBezTo>
                    <a:cubicBezTo>
                      <a:pt x="25" y="30"/>
                      <a:pt x="25" y="30"/>
                      <a:pt x="26" y="29"/>
                    </a:cubicBezTo>
                    <a:cubicBezTo>
                      <a:pt x="26" y="29"/>
                      <a:pt x="27" y="29"/>
                      <a:pt x="27" y="30"/>
                    </a:cubicBezTo>
                    <a:cubicBezTo>
                      <a:pt x="28" y="30"/>
                      <a:pt x="29" y="30"/>
                      <a:pt x="29" y="31"/>
                    </a:cubicBezTo>
                    <a:cubicBezTo>
                      <a:pt x="30" y="31"/>
                      <a:pt x="30" y="31"/>
                      <a:pt x="31" y="32"/>
                    </a:cubicBezTo>
                    <a:cubicBezTo>
                      <a:pt x="32" y="33"/>
                      <a:pt x="33" y="34"/>
                      <a:pt x="34" y="34"/>
                    </a:cubicBezTo>
                    <a:cubicBezTo>
                      <a:pt x="35" y="35"/>
                      <a:pt x="35" y="37"/>
                      <a:pt x="35" y="38"/>
                    </a:cubicBezTo>
                    <a:cubicBezTo>
                      <a:pt x="35" y="39"/>
                      <a:pt x="35" y="39"/>
                      <a:pt x="35" y="39"/>
                    </a:cubicBezTo>
                    <a:cubicBezTo>
                      <a:pt x="35" y="39"/>
                      <a:pt x="36" y="40"/>
                      <a:pt x="36" y="41"/>
                    </a:cubicBezTo>
                    <a:cubicBezTo>
                      <a:pt x="35" y="42"/>
                      <a:pt x="35" y="42"/>
                      <a:pt x="35" y="43"/>
                    </a:cubicBezTo>
                    <a:cubicBezTo>
                      <a:pt x="35" y="43"/>
                      <a:pt x="36" y="44"/>
                      <a:pt x="36" y="44"/>
                    </a:cubicBezTo>
                    <a:cubicBezTo>
                      <a:pt x="37" y="44"/>
                      <a:pt x="37" y="45"/>
                      <a:pt x="38" y="45"/>
                    </a:cubicBezTo>
                    <a:cubicBezTo>
                      <a:pt x="38" y="45"/>
                      <a:pt x="39" y="45"/>
                      <a:pt x="40" y="45"/>
                    </a:cubicBezTo>
                    <a:cubicBezTo>
                      <a:pt x="40" y="46"/>
                      <a:pt x="40" y="46"/>
                      <a:pt x="40" y="47"/>
                    </a:cubicBezTo>
                    <a:cubicBezTo>
                      <a:pt x="40" y="47"/>
                      <a:pt x="41" y="47"/>
                      <a:pt x="41" y="48"/>
                    </a:cubicBezTo>
                    <a:cubicBezTo>
                      <a:pt x="42" y="48"/>
                      <a:pt x="42" y="49"/>
                      <a:pt x="42" y="49"/>
                    </a:cubicBezTo>
                    <a:cubicBezTo>
                      <a:pt x="42" y="49"/>
                      <a:pt x="42" y="50"/>
                      <a:pt x="42" y="50"/>
                    </a:cubicBezTo>
                    <a:cubicBezTo>
                      <a:pt x="42" y="50"/>
                      <a:pt x="42" y="51"/>
                      <a:pt x="41" y="51"/>
                    </a:cubicBezTo>
                    <a:cubicBezTo>
                      <a:pt x="41" y="52"/>
                      <a:pt x="41" y="53"/>
                      <a:pt x="42" y="53"/>
                    </a:cubicBezTo>
                    <a:cubicBezTo>
                      <a:pt x="42" y="53"/>
                      <a:pt x="42" y="55"/>
                      <a:pt x="42" y="55"/>
                    </a:cubicBezTo>
                    <a:cubicBezTo>
                      <a:pt x="42" y="56"/>
                      <a:pt x="41" y="56"/>
                      <a:pt x="41" y="56"/>
                    </a:cubicBezTo>
                    <a:cubicBezTo>
                      <a:pt x="40" y="57"/>
                      <a:pt x="40" y="57"/>
                      <a:pt x="40" y="57"/>
                    </a:cubicBezTo>
                    <a:cubicBezTo>
                      <a:pt x="40" y="57"/>
                      <a:pt x="40" y="57"/>
                      <a:pt x="40" y="57"/>
                    </a:cubicBezTo>
                    <a:cubicBezTo>
                      <a:pt x="41" y="58"/>
                      <a:pt x="41" y="59"/>
                      <a:pt x="42" y="59"/>
                    </a:cubicBezTo>
                    <a:cubicBezTo>
                      <a:pt x="43" y="59"/>
                      <a:pt x="44" y="59"/>
                      <a:pt x="44" y="60"/>
                    </a:cubicBezTo>
                    <a:cubicBezTo>
                      <a:pt x="45" y="60"/>
                      <a:pt x="46" y="61"/>
                      <a:pt x="46" y="61"/>
                    </a:cubicBezTo>
                    <a:cubicBezTo>
                      <a:pt x="47" y="61"/>
                      <a:pt x="47" y="61"/>
                      <a:pt x="47" y="60"/>
                    </a:cubicBezTo>
                    <a:cubicBezTo>
                      <a:pt x="47" y="59"/>
                      <a:pt x="48" y="59"/>
                      <a:pt x="47" y="58"/>
                    </a:cubicBezTo>
                    <a:cubicBezTo>
                      <a:pt x="46" y="57"/>
                      <a:pt x="46" y="57"/>
                      <a:pt x="46" y="56"/>
                    </a:cubicBezTo>
                    <a:cubicBezTo>
                      <a:pt x="47" y="56"/>
                      <a:pt x="47" y="56"/>
                      <a:pt x="48" y="56"/>
                    </a:cubicBezTo>
                    <a:cubicBezTo>
                      <a:pt x="49" y="56"/>
                      <a:pt x="49" y="56"/>
                      <a:pt x="50" y="56"/>
                    </a:cubicBezTo>
                    <a:cubicBezTo>
                      <a:pt x="51" y="57"/>
                      <a:pt x="51" y="57"/>
                      <a:pt x="52" y="57"/>
                    </a:cubicBezTo>
                    <a:cubicBezTo>
                      <a:pt x="52" y="57"/>
                      <a:pt x="53" y="58"/>
                      <a:pt x="54" y="58"/>
                    </a:cubicBezTo>
                    <a:cubicBezTo>
                      <a:pt x="54" y="58"/>
                      <a:pt x="54" y="57"/>
                      <a:pt x="54" y="57"/>
                    </a:cubicBezTo>
                    <a:cubicBezTo>
                      <a:pt x="54" y="57"/>
                      <a:pt x="55" y="56"/>
                      <a:pt x="55" y="56"/>
                    </a:cubicBezTo>
                    <a:cubicBezTo>
                      <a:pt x="55" y="55"/>
                      <a:pt x="55" y="55"/>
                      <a:pt x="54" y="54"/>
                    </a:cubicBezTo>
                    <a:cubicBezTo>
                      <a:pt x="54" y="53"/>
                      <a:pt x="54" y="53"/>
                      <a:pt x="54" y="53"/>
                    </a:cubicBezTo>
                    <a:cubicBezTo>
                      <a:pt x="54" y="52"/>
                      <a:pt x="54" y="52"/>
                      <a:pt x="54" y="52"/>
                    </a:cubicBezTo>
                    <a:cubicBezTo>
                      <a:pt x="55" y="51"/>
                      <a:pt x="56" y="51"/>
                      <a:pt x="56" y="50"/>
                    </a:cubicBezTo>
                    <a:cubicBezTo>
                      <a:pt x="56" y="50"/>
                      <a:pt x="56" y="49"/>
                      <a:pt x="56" y="4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52" name="Freeform 851">
                <a:extLst>
                  <a:ext uri="{FF2B5EF4-FFF2-40B4-BE49-F238E27FC236}">
                    <a16:creationId xmlns:a16="http://schemas.microsoft.com/office/drawing/2014/main" id="{C363BB77-83B1-6D96-1232-DD5233FE8AB1}"/>
                  </a:ext>
                </a:extLst>
              </p:cNvPr>
              <p:cNvSpPr>
                <a:spLocks/>
              </p:cNvSpPr>
              <p:nvPr/>
            </p:nvSpPr>
            <p:spPr bwMode="auto">
              <a:xfrm>
                <a:off x="7332663" y="3533775"/>
                <a:ext cx="307975" cy="150813"/>
              </a:xfrm>
              <a:custGeom>
                <a:avLst/>
                <a:gdLst>
                  <a:gd name="T0" fmla="*/ 7 w 74"/>
                  <a:gd name="T1" fmla="*/ 29 h 36"/>
                  <a:gd name="T2" fmla="*/ 4 w 74"/>
                  <a:gd name="T3" fmla="*/ 28 h 36"/>
                  <a:gd name="T4" fmla="*/ 1 w 74"/>
                  <a:gd name="T5" fmla="*/ 29 h 36"/>
                  <a:gd name="T6" fmla="*/ 0 w 74"/>
                  <a:gd name="T7" fmla="*/ 30 h 36"/>
                  <a:gd name="T8" fmla="*/ 1 w 74"/>
                  <a:gd name="T9" fmla="*/ 33 h 36"/>
                  <a:gd name="T10" fmla="*/ 9 w 74"/>
                  <a:gd name="T11" fmla="*/ 33 h 36"/>
                  <a:gd name="T12" fmla="*/ 12 w 74"/>
                  <a:gd name="T13" fmla="*/ 34 h 36"/>
                  <a:gd name="T14" fmla="*/ 15 w 74"/>
                  <a:gd name="T15" fmla="*/ 33 h 36"/>
                  <a:gd name="T16" fmla="*/ 17 w 74"/>
                  <a:gd name="T17" fmla="*/ 34 h 36"/>
                  <a:gd name="T18" fmla="*/ 19 w 74"/>
                  <a:gd name="T19" fmla="*/ 35 h 36"/>
                  <a:gd name="T20" fmla="*/ 22 w 74"/>
                  <a:gd name="T21" fmla="*/ 35 h 36"/>
                  <a:gd name="T22" fmla="*/ 25 w 74"/>
                  <a:gd name="T23" fmla="*/ 35 h 36"/>
                  <a:gd name="T24" fmla="*/ 30 w 74"/>
                  <a:gd name="T25" fmla="*/ 34 h 36"/>
                  <a:gd name="T26" fmla="*/ 32 w 74"/>
                  <a:gd name="T27" fmla="*/ 32 h 36"/>
                  <a:gd name="T28" fmla="*/ 31 w 74"/>
                  <a:gd name="T29" fmla="*/ 30 h 36"/>
                  <a:gd name="T30" fmla="*/ 34 w 74"/>
                  <a:gd name="T31" fmla="*/ 28 h 36"/>
                  <a:gd name="T32" fmla="*/ 37 w 74"/>
                  <a:gd name="T33" fmla="*/ 26 h 36"/>
                  <a:gd name="T34" fmla="*/ 38 w 74"/>
                  <a:gd name="T35" fmla="*/ 25 h 36"/>
                  <a:gd name="T36" fmla="*/ 42 w 74"/>
                  <a:gd name="T37" fmla="*/ 24 h 36"/>
                  <a:gd name="T38" fmla="*/ 45 w 74"/>
                  <a:gd name="T39" fmla="*/ 26 h 36"/>
                  <a:gd name="T40" fmla="*/ 48 w 74"/>
                  <a:gd name="T41" fmla="*/ 26 h 36"/>
                  <a:gd name="T42" fmla="*/ 50 w 74"/>
                  <a:gd name="T43" fmla="*/ 23 h 36"/>
                  <a:gd name="T44" fmla="*/ 52 w 74"/>
                  <a:gd name="T45" fmla="*/ 20 h 36"/>
                  <a:gd name="T46" fmla="*/ 58 w 74"/>
                  <a:gd name="T47" fmla="*/ 19 h 36"/>
                  <a:gd name="T48" fmla="*/ 60 w 74"/>
                  <a:gd name="T49" fmla="*/ 16 h 36"/>
                  <a:gd name="T50" fmla="*/ 70 w 74"/>
                  <a:gd name="T51" fmla="*/ 13 h 36"/>
                  <a:gd name="T52" fmla="*/ 73 w 74"/>
                  <a:gd name="T53" fmla="*/ 11 h 36"/>
                  <a:gd name="T54" fmla="*/ 72 w 74"/>
                  <a:gd name="T55" fmla="*/ 7 h 36"/>
                  <a:gd name="T56" fmla="*/ 67 w 74"/>
                  <a:gd name="T57" fmla="*/ 5 h 36"/>
                  <a:gd name="T58" fmla="*/ 61 w 74"/>
                  <a:gd name="T59" fmla="*/ 3 h 36"/>
                  <a:gd name="T60" fmla="*/ 54 w 74"/>
                  <a:gd name="T61" fmla="*/ 2 h 36"/>
                  <a:gd name="T62" fmla="*/ 49 w 74"/>
                  <a:gd name="T63" fmla="*/ 3 h 36"/>
                  <a:gd name="T64" fmla="*/ 45 w 74"/>
                  <a:gd name="T65" fmla="*/ 3 h 36"/>
                  <a:gd name="T66" fmla="*/ 42 w 74"/>
                  <a:gd name="T67" fmla="*/ 3 h 36"/>
                  <a:gd name="T68" fmla="*/ 37 w 74"/>
                  <a:gd name="T69" fmla="*/ 2 h 36"/>
                  <a:gd name="T70" fmla="*/ 31 w 74"/>
                  <a:gd name="T71" fmla="*/ 1 h 36"/>
                  <a:gd name="T72" fmla="*/ 28 w 74"/>
                  <a:gd name="T73" fmla="*/ 4 h 36"/>
                  <a:gd name="T74" fmla="*/ 19 w 74"/>
                  <a:gd name="T75" fmla="*/ 4 h 36"/>
                  <a:gd name="T76" fmla="*/ 13 w 74"/>
                  <a:gd name="T77" fmla="*/ 4 h 36"/>
                  <a:gd name="T78" fmla="*/ 12 w 74"/>
                  <a:gd name="T79" fmla="*/ 6 h 36"/>
                  <a:gd name="T80" fmla="*/ 11 w 74"/>
                  <a:gd name="T81" fmla="*/ 8 h 36"/>
                  <a:gd name="T82" fmla="*/ 12 w 74"/>
                  <a:gd name="T83" fmla="*/ 10 h 36"/>
                  <a:gd name="T84" fmla="*/ 10 w 74"/>
                  <a:gd name="T85" fmla="*/ 12 h 36"/>
                  <a:gd name="T86" fmla="*/ 6 w 74"/>
                  <a:gd name="T87" fmla="*/ 16 h 36"/>
                  <a:gd name="T88" fmla="*/ 10 w 74"/>
                  <a:gd name="T89" fmla="*/ 17 h 36"/>
                  <a:gd name="T90" fmla="*/ 12 w 74"/>
                  <a:gd name="T91" fmla="*/ 19 h 36"/>
                  <a:gd name="T92" fmla="*/ 14 w 74"/>
                  <a:gd name="T93" fmla="*/ 18 h 36"/>
                  <a:gd name="T94" fmla="*/ 15 w 74"/>
                  <a:gd name="T95" fmla="*/ 16 h 36"/>
                  <a:gd name="T96" fmla="*/ 17 w 74"/>
                  <a:gd name="T97" fmla="*/ 18 h 36"/>
                  <a:gd name="T98" fmla="*/ 19 w 74"/>
                  <a:gd name="T99" fmla="*/ 20 h 36"/>
                  <a:gd name="T100" fmla="*/ 23 w 74"/>
                  <a:gd name="T101" fmla="*/ 22 h 36"/>
                  <a:gd name="T102" fmla="*/ 26 w 74"/>
                  <a:gd name="T103" fmla="*/ 23 h 36"/>
                  <a:gd name="T104" fmla="*/ 23 w 74"/>
                  <a:gd name="T105" fmla="*/ 25 h 36"/>
                  <a:gd name="T106" fmla="*/ 21 w 74"/>
                  <a:gd name="T107" fmla="*/ 24 h 36"/>
                  <a:gd name="T108" fmla="*/ 19 w 74"/>
                  <a:gd name="T109" fmla="*/ 25 h 36"/>
                  <a:gd name="T110" fmla="*/ 16 w 74"/>
                  <a:gd name="T111" fmla="*/ 28 h 36"/>
                  <a:gd name="T112" fmla="*/ 14 w 74"/>
                  <a:gd name="T113" fmla="*/ 26 h 36"/>
                  <a:gd name="T114" fmla="*/ 12 w 74"/>
                  <a:gd name="T115" fmla="*/ 27 h 36"/>
                  <a:gd name="T116" fmla="*/ 12 w 74"/>
                  <a:gd name="T117" fmla="*/ 30 h 36"/>
                  <a:gd name="T118" fmla="*/ 11 w 74"/>
                  <a:gd name="T119" fmla="*/ 28 h 36"/>
                  <a:gd name="T120" fmla="*/ 10 w 74"/>
                  <a:gd name="T121" fmla="*/ 28 h 36"/>
                  <a:gd name="T122" fmla="*/ 9 w 74"/>
                  <a:gd name="T123"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 h="36">
                    <a:moveTo>
                      <a:pt x="9" y="30"/>
                    </a:moveTo>
                    <a:cubicBezTo>
                      <a:pt x="7" y="29"/>
                      <a:pt x="7" y="29"/>
                      <a:pt x="7" y="29"/>
                    </a:cubicBezTo>
                    <a:cubicBezTo>
                      <a:pt x="6" y="28"/>
                      <a:pt x="6" y="28"/>
                      <a:pt x="6" y="28"/>
                    </a:cubicBezTo>
                    <a:cubicBezTo>
                      <a:pt x="4" y="28"/>
                      <a:pt x="4" y="28"/>
                      <a:pt x="4" y="28"/>
                    </a:cubicBezTo>
                    <a:cubicBezTo>
                      <a:pt x="2" y="28"/>
                      <a:pt x="2" y="28"/>
                      <a:pt x="2" y="28"/>
                    </a:cubicBezTo>
                    <a:cubicBezTo>
                      <a:pt x="1" y="29"/>
                      <a:pt x="1" y="29"/>
                      <a:pt x="1" y="29"/>
                    </a:cubicBezTo>
                    <a:cubicBezTo>
                      <a:pt x="0" y="29"/>
                      <a:pt x="0" y="29"/>
                      <a:pt x="0" y="29"/>
                    </a:cubicBezTo>
                    <a:cubicBezTo>
                      <a:pt x="0" y="29"/>
                      <a:pt x="0" y="30"/>
                      <a:pt x="0" y="30"/>
                    </a:cubicBezTo>
                    <a:cubicBezTo>
                      <a:pt x="0" y="31"/>
                      <a:pt x="0" y="32"/>
                      <a:pt x="0" y="32"/>
                    </a:cubicBezTo>
                    <a:cubicBezTo>
                      <a:pt x="1" y="33"/>
                      <a:pt x="1" y="33"/>
                      <a:pt x="1" y="33"/>
                    </a:cubicBezTo>
                    <a:cubicBezTo>
                      <a:pt x="3" y="33"/>
                      <a:pt x="3" y="33"/>
                      <a:pt x="3" y="33"/>
                    </a:cubicBezTo>
                    <a:cubicBezTo>
                      <a:pt x="9" y="33"/>
                      <a:pt x="9" y="33"/>
                      <a:pt x="9" y="33"/>
                    </a:cubicBezTo>
                    <a:cubicBezTo>
                      <a:pt x="10" y="34"/>
                      <a:pt x="10" y="34"/>
                      <a:pt x="10" y="34"/>
                    </a:cubicBezTo>
                    <a:cubicBezTo>
                      <a:pt x="12" y="34"/>
                      <a:pt x="12" y="34"/>
                      <a:pt x="12" y="34"/>
                    </a:cubicBezTo>
                    <a:cubicBezTo>
                      <a:pt x="12" y="34"/>
                      <a:pt x="14" y="33"/>
                      <a:pt x="14" y="33"/>
                    </a:cubicBezTo>
                    <a:cubicBezTo>
                      <a:pt x="14" y="33"/>
                      <a:pt x="15" y="33"/>
                      <a:pt x="15" y="33"/>
                    </a:cubicBezTo>
                    <a:cubicBezTo>
                      <a:pt x="16" y="34"/>
                      <a:pt x="16" y="34"/>
                      <a:pt x="16" y="34"/>
                    </a:cubicBezTo>
                    <a:cubicBezTo>
                      <a:pt x="16" y="34"/>
                      <a:pt x="17" y="34"/>
                      <a:pt x="17" y="34"/>
                    </a:cubicBezTo>
                    <a:cubicBezTo>
                      <a:pt x="17" y="34"/>
                      <a:pt x="17" y="35"/>
                      <a:pt x="17" y="35"/>
                    </a:cubicBezTo>
                    <a:cubicBezTo>
                      <a:pt x="17" y="35"/>
                      <a:pt x="19" y="35"/>
                      <a:pt x="19" y="35"/>
                    </a:cubicBezTo>
                    <a:cubicBezTo>
                      <a:pt x="20" y="36"/>
                      <a:pt x="20" y="36"/>
                      <a:pt x="20" y="36"/>
                    </a:cubicBezTo>
                    <a:cubicBezTo>
                      <a:pt x="20" y="36"/>
                      <a:pt x="21" y="35"/>
                      <a:pt x="22" y="35"/>
                    </a:cubicBezTo>
                    <a:cubicBezTo>
                      <a:pt x="22" y="35"/>
                      <a:pt x="23" y="34"/>
                      <a:pt x="23" y="34"/>
                    </a:cubicBezTo>
                    <a:cubicBezTo>
                      <a:pt x="24" y="34"/>
                      <a:pt x="25" y="34"/>
                      <a:pt x="25" y="35"/>
                    </a:cubicBezTo>
                    <a:cubicBezTo>
                      <a:pt x="25" y="35"/>
                      <a:pt x="28" y="34"/>
                      <a:pt x="28" y="34"/>
                    </a:cubicBezTo>
                    <a:cubicBezTo>
                      <a:pt x="28" y="34"/>
                      <a:pt x="30" y="34"/>
                      <a:pt x="30" y="34"/>
                    </a:cubicBezTo>
                    <a:cubicBezTo>
                      <a:pt x="30" y="34"/>
                      <a:pt x="31" y="34"/>
                      <a:pt x="31" y="34"/>
                    </a:cubicBezTo>
                    <a:cubicBezTo>
                      <a:pt x="31" y="34"/>
                      <a:pt x="32" y="33"/>
                      <a:pt x="32" y="32"/>
                    </a:cubicBezTo>
                    <a:cubicBezTo>
                      <a:pt x="31" y="32"/>
                      <a:pt x="31" y="32"/>
                      <a:pt x="31" y="31"/>
                    </a:cubicBezTo>
                    <a:cubicBezTo>
                      <a:pt x="31" y="31"/>
                      <a:pt x="31" y="30"/>
                      <a:pt x="31" y="30"/>
                    </a:cubicBezTo>
                    <a:cubicBezTo>
                      <a:pt x="32" y="29"/>
                      <a:pt x="33" y="29"/>
                      <a:pt x="33" y="29"/>
                    </a:cubicBezTo>
                    <a:cubicBezTo>
                      <a:pt x="33" y="29"/>
                      <a:pt x="34" y="29"/>
                      <a:pt x="34" y="28"/>
                    </a:cubicBezTo>
                    <a:cubicBezTo>
                      <a:pt x="34" y="28"/>
                      <a:pt x="36" y="27"/>
                      <a:pt x="36" y="27"/>
                    </a:cubicBezTo>
                    <a:cubicBezTo>
                      <a:pt x="36" y="27"/>
                      <a:pt x="37" y="26"/>
                      <a:pt x="37" y="26"/>
                    </a:cubicBezTo>
                    <a:cubicBezTo>
                      <a:pt x="38" y="26"/>
                      <a:pt x="38" y="26"/>
                      <a:pt x="38" y="26"/>
                    </a:cubicBezTo>
                    <a:cubicBezTo>
                      <a:pt x="38" y="26"/>
                      <a:pt x="38" y="25"/>
                      <a:pt x="38" y="25"/>
                    </a:cubicBezTo>
                    <a:cubicBezTo>
                      <a:pt x="39" y="25"/>
                      <a:pt x="40" y="25"/>
                      <a:pt x="40" y="25"/>
                    </a:cubicBezTo>
                    <a:cubicBezTo>
                      <a:pt x="42" y="24"/>
                      <a:pt x="42" y="24"/>
                      <a:pt x="42" y="24"/>
                    </a:cubicBezTo>
                    <a:cubicBezTo>
                      <a:pt x="43" y="26"/>
                      <a:pt x="43" y="26"/>
                      <a:pt x="43" y="26"/>
                    </a:cubicBezTo>
                    <a:cubicBezTo>
                      <a:pt x="45" y="26"/>
                      <a:pt x="45" y="26"/>
                      <a:pt x="45" y="26"/>
                    </a:cubicBezTo>
                    <a:cubicBezTo>
                      <a:pt x="47" y="25"/>
                      <a:pt x="47" y="25"/>
                      <a:pt x="47" y="25"/>
                    </a:cubicBezTo>
                    <a:cubicBezTo>
                      <a:pt x="48" y="26"/>
                      <a:pt x="48" y="26"/>
                      <a:pt x="48" y="26"/>
                    </a:cubicBezTo>
                    <a:cubicBezTo>
                      <a:pt x="49" y="25"/>
                      <a:pt x="49" y="25"/>
                      <a:pt x="49" y="25"/>
                    </a:cubicBezTo>
                    <a:cubicBezTo>
                      <a:pt x="49" y="25"/>
                      <a:pt x="50" y="23"/>
                      <a:pt x="50" y="23"/>
                    </a:cubicBezTo>
                    <a:cubicBezTo>
                      <a:pt x="50" y="23"/>
                      <a:pt x="50" y="22"/>
                      <a:pt x="50" y="21"/>
                    </a:cubicBezTo>
                    <a:cubicBezTo>
                      <a:pt x="50" y="21"/>
                      <a:pt x="52" y="20"/>
                      <a:pt x="52" y="20"/>
                    </a:cubicBezTo>
                    <a:cubicBezTo>
                      <a:pt x="57" y="20"/>
                      <a:pt x="57" y="20"/>
                      <a:pt x="57" y="20"/>
                    </a:cubicBezTo>
                    <a:cubicBezTo>
                      <a:pt x="58" y="19"/>
                      <a:pt x="58" y="19"/>
                      <a:pt x="58" y="19"/>
                    </a:cubicBezTo>
                    <a:cubicBezTo>
                      <a:pt x="60" y="18"/>
                      <a:pt x="60" y="18"/>
                      <a:pt x="60" y="18"/>
                    </a:cubicBezTo>
                    <a:cubicBezTo>
                      <a:pt x="60" y="16"/>
                      <a:pt x="60" y="16"/>
                      <a:pt x="60" y="16"/>
                    </a:cubicBezTo>
                    <a:cubicBezTo>
                      <a:pt x="65" y="15"/>
                      <a:pt x="65" y="15"/>
                      <a:pt x="65" y="15"/>
                    </a:cubicBezTo>
                    <a:cubicBezTo>
                      <a:pt x="70" y="13"/>
                      <a:pt x="70" y="13"/>
                      <a:pt x="70" y="13"/>
                    </a:cubicBezTo>
                    <a:cubicBezTo>
                      <a:pt x="70" y="13"/>
                      <a:pt x="72" y="11"/>
                      <a:pt x="72" y="11"/>
                    </a:cubicBezTo>
                    <a:cubicBezTo>
                      <a:pt x="72" y="11"/>
                      <a:pt x="73" y="11"/>
                      <a:pt x="73" y="11"/>
                    </a:cubicBezTo>
                    <a:cubicBezTo>
                      <a:pt x="74" y="9"/>
                      <a:pt x="74" y="9"/>
                      <a:pt x="74" y="9"/>
                    </a:cubicBezTo>
                    <a:cubicBezTo>
                      <a:pt x="72" y="7"/>
                      <a:pt x="72" y="7"/>
                      <a:pt x="72" y="7"/>
                    </a:cubicBezTo>
                    <a:cubicBezTo>
                      <a:pt x="69" y="7"/>
                      <a:pt x="69" y="7"/>
                      <a:pt x="69" y="7"/>
                    </a:cubicBezTo>
                    <a:cubicBezTo>
                      <a:pt x="67" y="5"/>
                      <a:pt x="67" y="5"/>
                      <a:pt x="67" y="5"/>
                    </a:cubicBezTo>
                    <a:cubicBezTo>
                      <a:pt x="67" y="4"/>
                      <a:pt x="67" y="4"/>
                      <a:pt x="67" y="4"/>
                    </a:cubicBezTo>
                    <a:cubicBezTo>
                      <a:pt x="61" y="3"/>
                      <a:pt x="61" y="3"/>
                      <a:pt x="61" y="3"/>
                    </a:cubicBezTo>
                    <a:cubicBezTo>
                      <a:pt x="55" y="3"/>
                      <a:pt x="55" y="3"/>
                      <a:pt x="55" y="3"/>
                    </a:cubicBezTo>
                    <a:cubicBezTo>
                      <a:pt x="54" y="2"/>
                      <a:pt x="54" y="2"/>
                      <a:pt x="54" y="2"/>
                    </a:cubicBezTo>
                    <a:cubicBezTo>
                      <a:pt x="51" y="2"/>
                      <a:pt x="51" y="2"/>
                      <a:pt x="51" y="2"/>
                    </a:cubicBezTo>
                    <a:cubicBezTo>
                      <a:pt x="49" y="3"/>
                      <a:pt x="49" y="3"/>
                      <a:pt x="49" y="3"/>
                    </a:cubicBezTo>
                    <a:cubicBezTo>
                      <a:pt x="47" y="3"/>
                      <a:pt x="47" y="3"/>
                      <a:pt x="47" y="3"/>
                    </a:cubicBezTo>
                    <a:cubicBezTo>
                      <a:pt x="45" y="3"/>
                      <a:pt x="45" y="3"/>
                      <a:pt x="45" y="3"/>
                    </a:cubicBezTo>
                    <a:cubicBezTo>
                      <a:pt x="45" y="3"/>
                      <a:pt x="43" y="4"/>
                      <a:pt x="43" y="4"/>
                    </a:cubicBezTo>
                    <a:cubicBezTo>
                      <a:pt x="42" y="4"/>
                      <a:pt x="42" y="4"/>
                      <a:pt x="42" y="3"/>
                    </a:cubicBezTo>
                    <a:cubicBezTo>
                      <a:pt x="41" y="3"/>
                      <a:pt x="39" y="3"/>
                      <a:pt x="39" y="3"/>
                    </a:cubicBezTo>
                    <a:cubicBezTo>
                      <a:pt x="39" y="3"/>
                      <a:pt x="37" y="2"/>
                      <a:pt x="37" y="2"/>
                    </a:cubicBezTo>
                    <a:cubicBezTo>
                      <a:pt x="33" y="0"/>
                      <a:pt x="33" y="0"/>
                      <a:pt x="33" y="0"/>
                    </a:cubicBezTo>
                    <a:cubicBezTo>
                      <a:pt x="33" y="0"/>
                      <a:pt x="31" y="1"/>
                      <a:pt x="31" y="1"/>
                    </a:cubicBezTo>
                    <a:cubicBezTo>
                      <a:pt x="31" y="1"/>
                      <a:pt x="29" y="2"/>
                      <a:pt x="29" y="2"/>
                    </a:cubicBezTo>
                    <a:cubicBezTo>
                      <a:pt x="28" y="4"/>
                      <a:pt x="28" y="4"/>
                      <a:pt x="28" y="4"/>
                    </a:cubicBezTo>
                    <a:cubicBezTo>
                      <a:pt x="28" y="8"/>
                      <a:pt x="28" y="8"/>
                      <a:pt x="28" y="8"/>
                    </a:cubicBezTo>
                    <a:cubicBezTo>
                      <a:pt x="19" y="4"/>
                      <a:pt x="19" y="4"/>
                      <a:pt x="19" y="4"/>
                    </a:cubicBezTo>
                    <a:cubicBezTo>
                      <a:pt x="17" y="3"/>
                      <a:pt x="17" y="3"/>
                      <a:pt x="17" y="3"/>
                    </a:cubicBezTo>
                    <a:cubicBezTo>
                      <a:pt x="17" y="3"/>
                      <a:pt x="13" y="4"/>
                      <a:pt x="13" y="4"/>
                    </a:cubicBezTo>
                    <a:cubicBezTo>
                      <a:pt x="13" y="4"/>
                      <a:pt x="13" y="5"/>
                      <a:pt x="13" y="5"/>
                    </a:cubicBezTo>
                    <a:cubicBezTo>
                      <a:pt x="12" y="6"/>
                      <a:pt x="12" y="6"/>
                      <a:pt x="12" y="6"/>
                    </a:cubicBezTo>
                    <a:cubicBezTo>
                      <a:pt x="12" y="7"/>
                      <a:pt x="12" y="7"/>
                      <a:pt x="12" y="7"/>
                    </a:cubicBezTo>
                    <a:cubicBezTo>
                      <a:pt x="11" y="8"/>
                      <a:pt x="11" y="8"/>
                      <a:pt x="11" y="8"/>
                    </a:cubicBezTo>
                    <a:cubicBezTo>
                      <a:pt x="11" y="9"/>
                      <a:pt x="11" y="9"/>
                      <a:pt x="11" y="9"/>
                    </a:cubicBezTo>
                    <a:cubicBezTo>
                      <a:pt x="12" y="10"/>
                      <a:pt x="12" y="10"/>
                      <a:pt x="12" y="10"/>
                    </a:cubicBezTo>
                    <a:cubicBezTo>
                      <a:pt x="11" y="10"/>
                      <a:pt x="11" y="10"/>
                      <a:pt x="11" y="10"/>
                    </a:cubicBezTo>
                    <a:cubicBezTo>
                      <a:pt x="10" y="12"/>
                      <a:pt x="10" y="12"/>
                      <a:pt x="10" y="12"/>
                    </a:cubicBezTo>
                    <a:cubicBezTo>
                      <a:pt x="7" y="15"/>
                      <a:pt x="7" y="15"/>
                      <a:pt x="7" y="15"/>
                    </a:cubicBezTo>
                    <a:cubicBezTo>
                      <a:pt x="6" y="16"/>
                      <a:pt x="6" y="16"/>
                      <a:pt x="6" y="16"/>
                    </a:cubicBezTo>
                    <a:cubicBezTo>
                      <a:pt x="6" y="16"/>
                      <a:pt x="8" y="16"/>
                      <a:pt x="8" y="16"/>
                    </a:cubicBezTo>
                    <a:cubicBezTo>
                      <a:pt x="8" y="16"/>
                      <a:pt x="10" y="17"/>
                      <a:pt x="10" y="17"/>
                    </a:cubicBezTo>
                    <a:cubicBezTo>
                      <a:pt x="10" y="17"/>
                      <a:pt x="10" y="19"/>
                      <a:pt x="10" y="19"/>
                    </a:cubicBezTo>
                    <a:cubicBezTo>
                      <a:pt x="11" y="19"/>
                      <a:pt x="12" y="19"/>
                      <a:pt x="12" y="19"/>
                    </a:cubicBezTo>
                    <a:cubicBezTo>
                      <a:pt x="13" y="19"/>
                      <a:pt x="14" y="19"/>
                      <a:pt x="14" y="19"/>
                    </a:cubicBezTo>
                    <a:cubicBezTo>
                      <a:pt x="14" y="18"/>
                      <a:pt x="14" y="18"/>
                      <a:pt x="14" y="18"/>
                    </a:cubicBezTo>
                    <a:cubicBezTo>
                      <a:pt x="15" y="18"/>
                      <a:pt x="15" y="18"/>
                      <a:pt x="15" y="18"/>
                    </a:cubicBezTo>
                    <a:cubicBezTo>
                      <a:pt x="15" y="18"/>
                      <a:pt x="15" y="16"/>
                      <a:pt x="15" y="16"/>
                    </a:cubicBezTo>
                    <a:cubicBezTo>
                      <a:pt x="15" y="16"/>
                      <a:pt x="16" y="16"/>
                      <a:pt x="17" y="16"/>
                    </a:cubicBezTo>
                    <a:cubicBezTo>
                      <a:pt x="17" y="17"/>
                      <a:pt x="17" y="18"/>
                      <a:pt x="17" y="18"/>
                    </a:cubicBezTo>
                    <a:cubicBezTo>
                      <a:pt x="17" y="19"/>
                      <a:pt x="18" y="18"/>
                      <a:pt x="19" y="19"/>
                    </a:cubicBezTo>
                    <a:cubicBezTo>
                      <a:pt x="20" y="19"/>
                      <a:pt x="19" y="20"/>
                      <a:pt x="19" y="20"/>
                    </a:cubicBezTo>
                    <a:cubicBezTo>
                      <a:pt x="19" y="20"/>
                      <a:pt x="21" y="20"/>
                      <a:pt x="21" y="20"/>
                    </a:cubicBezTo>
                    <a:cubicBezTo>
                      <a:pt x="21" y="21"/>
                      <a:pt x="22" y="22"/>
                      <a:pt x="23" y="22"/>
                    </a:cubicBezTo>
                    <a:cubicBezTo>
                      <a:pt x="23" y="22"/>
                      <a:pt x="25" y="22"/>
                      <a:pt x="25" y="22"/>
                    </a:cubicBezTo>
                    <a:cubicBezTo>
                      <a:pt x="26" y="23"/>
                      <a:pt x="26" y="23"/>
                      <a:pt x="26" y="23"/>
                    </a:cubicBezTo>
                    <a:cubicBezTo>
                      <a:pt x="26" y="23"/>
                      <a:pt x="24" y="23"/>
                      <a:pt x="24" y="23"/>
                    </a:cubicBezTo>
                    <a:cubicBezTo>
                      <a:pt x="24" y="23"/>
                      <a:pt x="23" y="24"/>
                      <a:pt x="23" y="25"/>
                    </a:cubicBezTo>
                    <a:cubicBezTo>
                      <a:pt x="23" y="25"/>
                      <a:pt x="23" y="24"/>
                      <a:pt x="22" y="24"/>
                    </a:cubicBezTo>
                    <a:cubicBezTo>
                      <a:pt x="22" y="24"/>
                      <a:pt x="21" y="24"/>
                      <a:pt x="21" y="24"/>
                    </a:cubicBezTo>
                    <a:cubicBezTo>
                      <a:pt x="21" y="25"/>
                      <a:pt x="21" y="25"/>
                      <a:pt x="21" y="25"/>
                    </a:cubicBezTo>
                    <a:cubicBezTo>
                      <a:pt x="21" y="25"/>
                      <a:pt x="19" y="25"/>
                      <a:pt x="19" y="25"/>
                    </a:cubicBezTo>
                    <a:cubicBezTo>
                      <a:pt x="19" y="26"/>
                      <a:pt x="18" y="26"/>
                      <a:pt x="18" y="27"/>
                    </a:cubicBezTo>
                    <a:cubicBezTo>
                      <a:pt x="18" y="27"/>
                      <a:pt x="17" y="27"/>
                      <a:pt x="16" y="28"/>
                    </a:cubicBezTo>
                    <a:cubicBezTo>
                      <a:pt x="16" y="28"/>
                      <a:pt x="15" y="27"/>
                      <a:pt x="15" y="27"/>
                    </a:cubicBezTo>
                    <a:cubicBezTo>
                      <a:pt x="15" y="27"/>
                      <a:pt x="14" y="26"/>
                      <a:pt x="14" y="26"/>
                    </a:cubicBezTo>
                    <a:cubicBezTo>
                      <a:pt x="14" y="26"/>
                      <a:pt x="13" y="26"/>
                      <a:pt x="12" y="26"/>
                    </a:cubicBezTo>
                    <a:cubicBezTo>
                      <a:pt x="12" y="26"/>
                      <a:pt x="12" y="27"/>
                      <a:pt x="12" y="27"/>
                    </a:cubicBezTo>
                    <a:cubicBezTo>
                      <a:pt x="12" y="27"/>
                      <a:pt x="13" y="28"/>
                      <a:pt x="12" y="29"/>
                    </a:cubicBezTo>
                    <a:cubicBezTo>
                      <a:pt x="12" y="29"/>
                      <a:pt x="12" y="30"/>
                      <a:pt x="12" y="30"/>
                    </a:cubicBezTo>
                    <a:cubicBezTo>
                      <a:pt x="12" y="30"/>
                      <a:pt x="12" y="29"/>
                      <a:pt x="12" y="29"/>
                    </a:cubicBezTo>
                    <a:cubicBezTo>
                      <a:pt x="12" y="29"/>
                      <a:pt x="12" y="28"/>
                      <a:pt x="11" y="28"/>
                    </a:cubicBezTo>
                    <a:cubicBezTo>
                      <a:pt x="11" y="28"/>
                      <a:pt x="11" y="28"/>
                      <a:pt x="11" y="28"/>
                    </a:cubicBezTo>
                    <a:cubicBezTo>
                      <a:pt x="10" y="28"/>
                      <a:pt x="10" y="28"/>
                      <a:pt x="10" y="28"/>
                    </a:cubicBezTo>
                    <a:cubicBezTo>
                      <a:pt x="9" y="29"/>
                      <a:pt x="9" y="29"/>
                      <a:pt x="9" y="29"/>
                    </a:cubicBezTo>
                    <a:lnTo>
                      <a:pt x="9" y="3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53" name="Freeform 853">
                <a:extLst>
                  <a:ext uri="{FF2B5EF4-FFF2-40B4-BE49-F238E27FC236}">
                    <a16:creationId xmlns:a16="http://schemas.microsoft.com/office/drawing/2014/main" id="{747243DB-155A-F040-8921-99B3CE4DC161}"/>
                  </a:ext>
                </a:extLst>
              </p:cNvPr>
              <p:cNvSpPr>
                <a:spLocks/>
              </p:cNvSpPr>
              <p:nvPr/>
            </p:nvSpPr>
            <p:spPr bwMode="auto">
              <a:xfrm>
                <a:off x="6686550" y="3005138"/>
                <a:ext cx="1144587" cy="628650"/>
              </a:xfrm>
              <a:custGeom>
                <a:avLst/>
                <a:gdLst>
                  <a:gd name="T0" fmla="*/ 82 w 275"/>
                  <a:gd name="T1" fmla="*/ 105 h 151"/>
                  <a:gd name="T2" fmla="*/ 126 w 275"/>
                  <a:gd name="T3" fmla="*/ 123 h 151"/>
                  <a:gd name="T4" fmla="*/ 136 w 275"/>
                  <a:gd name="T5" fmla="*/ 139 h 151"/>
                  <a:gd name="T6" fmla="*/ 149 w 275"/>
                  <a:gd name="T7" fmla="*/ 148 h 151"/>
                  <a:gd name="T8" fmla="*/ 164 w 275"/>
                  <a:gd name="T9" fmla="*/ 138 h 151"/>
                  <a:gd name="T10" fmla="*/ 174 w 275"/>
                  <a:gd name="T11" fmla="*/ 131 h 151"/>
                  <a:gd name="T12" fmla="*/ 197 w 275"/>
                  <a:gd name="T13" fmla="*/ 130 h 151"/>
                  <a:gd name="T14" fmla="*/ 216 w 275"/>
                  <a:gd name="T15" fmla="*/ 130 h 151"/>
                  <a:gd name="T16" fmla="*/ 229 w 275"/>
                  <a:gd name="T17" fmla="*/ 133 h 151"/>
                  <a:gd name="T18" fmla="*/ 233 w 275"/>
                  <a:gd name="T19" fmla="*/ 127 h 151"/>
                  <a:gd name="T20" fmla="*/ 228 w 275"/>
                  <a:gd name="T21" fmla="*/ 112 h 151"/>
                  <a:gd name="T22" fmla="*/ 241 w 275"/>
                  <a:gd name="T23" fmla="*/ 108 h 151"/>
                  <a:gd name="T24" fmla="*/ 259 w 275"/>
                  <a:gd name="T25" fmla="*/ 91 h 151"/>
                  <a:gd name="T26" fmla="*/ 265 w 275"/>
                  <a:gd name="T27" fmla="*/ 83 h 151"/>
                  <a:gd name="T28" fmla="*/ 273 w 275"/>
                  <a:gd name="T29" fmla="*/ 70 h 151"/>
                  <a:gd name="T30" fmla="*/ 270 w 275"/>
                  <a:gd name="T31" fmla="*/ 65 h 151"/>
                  <a:gd name="T32" fmla="*/ 260 w 275"/>
                  <a:gd name="T33" fmla="*/ 58 h 151"/>
                  <a:gd name="T34" fmla="*/ 250 w 275"/>
                  <a:gd name="T35" fmla="*/ 49 h 151"/>
                  <a:gd name="T36" fmla="*/ 241 w 275"/>
                  <a:gd name="T37" fmla="*/ 51 h 151"/>
                  <a:gd name="T38" fmla="*/ 233 w 275"/>
                  <a:gd name="T39" fmla="*/ 46 h 151"/>
                  <a:gd name="T40" fmla="*/ 203 w 275"/>
                  <a:gd name="T41" fmla="*/ 15 h 151"/>
                  <a:gd name="T42" fmla="*/ 202 w 275"/>
                  <a:gd name="T43" fmla="*/ 12 h 151"/>
                  <a:gd name="T44" fmla="*/ 193 w 275"/>
                  <a:gd name="T45" fmla="*/ 18 h 151"/>
                  <a:gd name="T46" fmla="*/ 184 w 275"/>
                  <a:gd name="T47" fmla="*/ 21 h 151"/>
                  <a:gd name="T48" fmla="*/ 182 w 275"/>
                  <a:gd name="T49" fmla="*/ 16 h 151"/>
                  <a:gd name="T50" fmla="*/ 173 w 275"/>
                  <a:gd name="T51" fmla="*/ 12 h 151"/>
                  <a:gd name="T52" fmla="*/ 168 w 275"/>
                  <a:gd name="T53" fmla="*/ 8 h 151"/>
                  <a:gd name="T54" fmla="*/ 160 w 275"/>
                  <a:gd name="T55" fmla="*/ 2 h 151"/>
                  <a:gd name="T56" fmla="*/ 148 w 275"/>
                  <a:gd name="T57" fmla="*/ 3 h 151"/>
                  <a:gd name="T58" fmla="*/ 127 w 275"/>
                  <a:gd name="T59" fmla="*/ 10 h 151"/>
                  <a:gd name="T60" fmla="*/ 114 w 275"/>
                  <a:gd name="T61" fmla="*/ 13 h 151"/>
                  <a:gd name="T62" fmla="*/ 102 w 275"/>
                  <a:gd name="T63" fmla="*/ 16 h 151"/>
                  <a:gd name="T64" fmla="*/ 99 w 275"/>
                  <a:gd name="T65" fmla="*/ 19 h 151"/>
                  <a:gd name="T66" fmla="*/ 100 w 275"/>
                  <a:gd name="T67" fmla="*/ 23 h 151"/>
                  <a:gd name="T68" fmla="*/ 103 w 275"/>
                  <a:gd name="T69" fmla="*/ 28 h 151"/>
                  <a:gd name="T70" fmla="*/ 95 w 275"/>
                  <a:gd name="T71" fmla="*/ 40 h 151"/>
                  <a:gd name="T72" fmla="*/ 102 w 275"/>
                  <a:gd name="T73" fmla="*/ 47 h 151"/>
                  <a:gd name="T74" fmla="*/ 90 w 275"/>
                  <a:gd name="T75" fmla="*/ 55 h 151"/>
                  <a:gd name="T76" fmla="*/ 79 w 275"/>
                  <a:gd name="T77" fmla="*/ 48 h 151"/>
                  <a:gd name="T78" fmla="*/ 69 w 275"/>
                  <a:gd name="T79" fmla="*/ 49 h 151"/>
                  <a:gd name="T80" fmla="*/ 58 w 275"/>
                  <a:gd name="T81" fmla="*/ 51 h 151"/>
                  <a:gd name="T82" fmla="*/ 54 w 275"/>
                  <a:gd name="T83" fmla="*/ 52 h 151"/>
                  <a:gd name="T84" fmla="*/ 40 w 275"/>
                  <a:gd name="T85" fmla="*/ 41 h 151"/>
                  <a:gd name="T86" fmla="*/ 30 w 275"/>
                  <a:gd name="T87" fmla="*/ 41 h 151"/>
                  <a:gd name="T88" fmla="*/ 17 w 275"/>
                  <a:gd name="T89" fmla="*/ 53 h 151"/>
                  <a:gd name="T90" fmla="*/ 11 w 275"/>
                  <a:gd name="T91" fmla="*/ 60 h 151"/>
                  <a:gd name="T92" fmla="*/ 2 w 275"/>
                  <a:gd name="T93" fmla="*/ 66 h 151"/>
                  <a:gd name="T94" fmla="*/ 3 w 275"/>
                  <a:gd name="T95" fmla="*/ 77 h 151"/>
                  <a:gd name="T96" fmla="*/ 12 w 275"/>
                  <a:gd name="T97" fmla="*/ 84 h 151"/>
                  <a:gd name="T98" fmla="*/ 21 w 275"/>
                  <a:gd name="T99" fmla="*/ 99 h 151"/>
                  <a:gd name="T100" fmla="*/ 38 w 275"/>
                  <a:gd name="T101" fmla="*/ 93 h 151"/>
                  <a:gd name="T102" fmla="*/ 47 w 275"/>
                  <a:gd name="T103" fmla="*/ 97 h 151"/>
                  <a:gd name="T104" fmla="*/ 53 w 275"/>
                  <a:gd name="T105" fmla="*/ 103 h 151"/>
                  <a:gd name="T106" fmla="*/ 49 w 275"/>
                  <a:gd name="T107" fmla="*/ 111 h 151"/>
                  <a:gd name="T108" fmla="*/ 46 w 275"/>
                  <a:gd name="T109" fmla="*/ 114 h 151"/>
                  <a:gd name="T110" fmla="*/ 37 w 275"/>
                  <a:gd name="T111" fmla="*/ 106 h 151"/>
                  <a:gd name="T112" fmla="*/ 33 w 275"/>
                  <a:gd name="T113" fmla="*/ 115 h 151"/>
                  <a:gd name="T114" fmla="*/ 30 w 275"/>
                  <a:gd name="T115" fmla="*/ 120 h 151"/>
                  <a:gd name="T116" fmla="*/ 43 w 275"/>
                  <a:gd name="T117" fmla="*/ 13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5" h="151">
                    <a:moveTo>
                      <a:pt x="48" y="136"/>
                    </a:moveTo>
                    <a:cubicBezTo>
                      <a:pt x="48" y="136"/>
                      <a:pt x="51" y="135"/>
                      <a:pt x="51" y="135"/>
                    </a:cubicBezTo>
                    <a:cubicBezTo>
                      <a:pt x="51" y="135"/>
                      <a:pt x="54" y="135"/>
                      <a:pt x="55" y="136"/>
                    </a:cubicBezTo>
                    <a:cubicBezTo>
                      <a:pt x="56" y="137"/>
                      <a:pt x="59" y="141"/>
                      <a:pt x="59" y="141"/>
                    </a:cubicBezTo>
                    <a:cubicBezTo>
                      <a:pt x="61" y="145"/>
                      <a:pt x="61" y="145"/>
                      <a:pt x="61" y="145"/>
                    </a:cubicBezTo>
                    <a:cubicBezTo>
                      <a:pt x="65" y="145"/>
                      <a:pt x="65" y="145"/>
                      <a:pt x="65" y="145"/>
                    </a:cubicBezTo>
                    <a:cubicBezTo>
                      <a:pt x="65" y="110"/>
                      <a:pt x="65" y="110"/>
                      <a:pt x="65" y="110"/>
                    </a:cubicBezTo>
                    <a:cubicBezTo>
                      <a:pt x="82" y="105"/>
                      <a:pt x="82" y="105"/>
                      <a:pt x="82" y="105"/>
                    </a:cubicBezTo>
                    <a:cubicBezTo>
                      <a:pt x="92" y="110"/>
                      <a:pt x="92" y="110"/>
                      <a:pt x="92" y="110"/>
                    </a:cubicBezTo>
                    <a:cubicBezTo>
                      <a:pt x="99" y="116"/>
                      <a:pt x="99" y="116"/>
                      <a:pt x="99" y="116"/>
                    </a:cubicBezTo>
                    <a:cubicBezTo>
                      <a:pt x="100" y="118"/>
                      <a:pt x="100" y="118"/>
                      <a:pt x="100" y="118"/>
                    </a:cubicBezTo>
                    <a:cubicBezTo>
                      <a:pt x="105" y="124"/>
                      <a:pt x="105" y="124"/>
                      <a:pt x="105" y="124"/>
                    </a:cubicBezTo>
                    <a:cubicBezTo>
                      <a:pt x="111" y="123"/>
                      <a:pt x="111" y="123"/>
                      <a:pt x="111" y="123"/>
                    </a:cubicBezTo>
                    <a:cubicBezTo>
                      <a:pt x="119" y="123"/>
                      <a:pt x="119" y="123"/>
                      <a:pt x="119" y="123"/>
                    </a:cubicBezTo>
                    <a:cubicBezTo>
                      <a:pt x="123" y="124"/>
                      <a:pt x="123" y="124"/>
                      <a:pt x="123" y="124"/>
                    </a:cubicBezTo>
                    <a:cubicBezTo>
                      <a:pt x="126" y="123"/>
                      <a:pt x="126" y="123"/>
                      <a:pt x="126" y="123"/>
                    </a:cubicBezTo>
                    <a:cubicBezTo>
                      <a:pt x="129" y="126"/>
                      <a:pt x="129" y="126"/>
                      <a:pt x="129" y="126"/>
                    </a:cubicBezTo>
                    <a:cubicBezTo>
                      <a:pt x="131" y="130"/>
                      <a:pt x="131" y="130"/>
                      <a:pt x="131" y="130"/>
                    </a:cubicBezTo>
                    <a:cubicBezTo>
                      <a:pt x="132" y="130"/>
                      <a:pt x="132" y="130"/>
                      <a:pt x="132" y="130"/>
                    </a:cubicBezTo>
                    <a:cubicBezTo>
                      <a:pt x="133" y="129"/>
                      <a:pt x="133" y="129"/>
                      <a:pt x="133" y="129"/>
                    </a:cubicBezTo>
                    <a:cubicBezTo>
                      <a:pt x="133" y="129"/>
                      <a:pt x="133" y="129"/>
                      <a:pt x="133" y="129"/>
                    </a:cubicBezTo>
                    <a:cubicBezTo>
                      <a:pt x="133" y="129"/>
                      <a:pt x="133" y="134"/>
                      <a:pt x="133" y="134"/>
                    </a:cubicBezTo>
                    <a:cubicBezTo>
                      <a:pt x="133" y="134"/>
                      <a:pt x="133" y="139"/>
                      <a:pt x="133" y="139"/>
                    </a:cubicBezTo>
                    <a:cubicBezTo>
                      <a:pt x="136" y="139"/>
                      <a:pt x="136" y="139"/>
                      <a:pt x="136" y="139"/>
                    </a:cubicBezTo>
                    <a:cubicBezTo>
                      <a:pt x="137" y="146"/>
                      <a:pt x="137" y="146"/>
                      <a:pt x="137" y="146"/>
                    </a:cubicBezTo>
                    <a:cubicBezTo>
                      <a:pt x="146" y="146"/>
                      <a:pt x="146" y="146"/>
                      <a:pt x="146" y="146"/>
                    </a:cubicBezTo>
                    <a:cubicBezTo>
                      <a:pt x="147" y="147"/>
                      <a:pt x="147" y="147"/>
                      <a:pt x="147" y="147"/>
                    </a:cubicBezTo>
                    <a:cubicBezTo>
                      <a:pt x="146" y="149"/>
                      <a:pt x="146" y="149"/>
                      <a:pt x="146" y="149"/>
                    </a:cubicBezTo>
                    <a:cubicBezTo>
                      <a:pt x="150" y="151"/>
                      <a:pt x="150" y="151"/>
                      <a:pt x="150" y="151"/>
                    </a:cubicBezTo>
                    <a:cubicBezTo>
                      <a:pt x="151" y="151"/>
                      <a:pt x="151" y="151"/>
                      <a:pt x="151" y="151"/>
                    </a:cubicBezTo>
                    <a:cubicBezTo>
                      <a:pt x="151" y="151"/>
                      <a:pt x="151" y="150"/>
                      <a:pt x="150" y="150"/>
                    </a:cubicBezTo>
                    <a:cubicBezTo>
                      <a:pt x="150" y="149"/>
                      <a:pt x="149" y="148"/>
                      <a:pt x="149" y="148"/>
                    </a:cubicBezTo>
                    <a:cubicBezTo>
                      <a:pt x="151" y="147"/>
                      <a:pt x="151" y="147"/>
                      <a:pt x="151" y="147"/>
                    </a:cubicBezTo>
                    <a:cubicBezTo>
                      <a:pt x="153" y="146"/>
                      <a:pt x="153" y="146"/>
                      <a:pt x="153" y="146"/>
                    </a:cubicBezTo>
                    <a:cubicBezTo>
                      <a:pt x="153" y="144"/>
                      <a:pt x="153" y="144"/>
                      <a:pt x="153" y="144"/>
                    </a:cubicBezTo>
                    <a:cubicBezTo>
                      <a:pt x="155" y="143"/>
                      <a:pt x="155" y="143"/>
                      <a:pt x="155" y="143"/>
                    </a:cubicBezTo>
                    <a:cubicBezTo>
                      <a:pt x="156" y="142"/>
                      <a:pt x="156" y="142"/>
                      <a:pt x="156" y="142"/>
                    </a:cubicBezTo>
                    <a:cubicBezTo>
                      <a:pt x="159" y="141"/>
                      <a:pt x="159" y="141"/>
                      <a:pt x="159" y="141"/>
                    </a:cubicBezTo>
                    <a:cubicBezTo>
                      <a:pt x="159" y="141"/>
                      <a:pt x="162" y="138"/>
                      <a:pt x="162" y="138"/>
                    </a:cubicBezTo>
                    <a:cubicBezTo>
                      <a:pt x="163" y="138"/>
                      <a:pt x="164" y="138"/>
                      <a:pt x="164" y="138"/>
                    </a:cubicBezTo>
                    <a:cubicBezTo>
                      <a:pt x="166" y="136"/>
                      <a:pt x="166" y="136"/>
                      <a:pt x="166" y="136"/>
                    </a:cubicBezTo>
                    <a:cubicBezTo>
                      <a:pt x="166" y="135"/>
                      <a:pt x="166" y="135"/>
                      <a:pt x="166" y="135"/>
                    </a:cubicBezTo>
                    <a:cubicBezTo>
                      <a:pt x="167" y="134"/>
                      <a:pt x="167" y="134"/>
                      <a:pt x="167" y="134"/>
                    </a:cubicBezTo>
                    <a:cubicBezTo>
                      <a:pt x="167" y="133"/>
                      <a:pt x="167" y="133"/>
                      <a:pt x="167" y="133"/>
                    </a:cubicBezTo>
                    <a:cubicBezTo>
                      <a:pt x="168" y="132"/>
                      <a:pt x="168" y="132"/>
                      <a:pt x="168" y="132"/>
                    </a:cubicBezTo>
                    <a:cubicBezTo>
                      <a:pt x="168" y="132"/>
                      <a:pt x="168" y="131"/>
                      <a:pt x="168" y="131"/>
                    </a:cubicBezTo>
                    <a:cubicBezTo>
                      <a:pt x="168" y="131"/>
                      <a:pt x="172" y="130"/>
                      <a:pt x="172" y="130"/>
                    </a:cubicBezTo>
                    <a:cubicBezTo>
                      <a:pt x="174" y="131"/>
                      <a:pt x="174" y="131"/>
                      <a:pt x="174" y="131"/>
                    </a:cubicBezTo>
                    <a:cubicBezTo>
                      <a:pt x="183" y="135"/>
                      <a:pt x="183" y="135"/>
                      <a:pt x="183" y="135"/>
                    </a:cubicBezTo>
                    <a:cubicBezTo>
                      <a:pt x="183" y="131"/>
                      <a:pt x="183" y="131"/>
                      <a:pt x="183" y="131"/>
                    </a:cubicBezTo>
                    <a:cubicBezTo>
                      <a:pt x="184" y="129"/>
                      <a:pt x="184" y="129"/>
                      <a:pt x="184" y="129"/>
                    </a:cubicBezTo>
                    <a:cubicBezTo>
                      <a:pt x="184" y="129"/>
                      <a:pt x="186" y="128"/>
                      <a:pt x="186" y="128"/>
                    </a:cubicBezTo>
                    <a:cubicBezTo>
                      <a:pt x="186" y="128"/>
                      <a:pt x="188" y="127"/>
                      <a:pt x="188" y="127"/>
                    </a:cubicBezTo>
                    <a:cubicBezTo>
                      <a:pt x="192" y="129"/>
                      <a:pt x="192" y="129"/>
                      <a:pt x="192" y="129"/>
                    </a:cubicBezTo>
                    <a:cubicBezTo>
                      <a:pt x="192" y="129"/>
                      <a:pt x="194" y="130"/>
                      <a:pt x="194" y="130"/>
                    </a:cubicBezTo>
                    <a:cubicBezTo>
                      <a:pt x="194" y="130"/>
                      <a:pt x="196" y="130"/>
                      <a:pt x="197" y="130"/>
                    </a:cubicBezTo>
                    <a:cubicBezTo>
                      <a:pt x="197" y="131"/>
                      <a:pt x="197" y="131"/>
                      <a:pt x="198" y="131"/>
                    </a:cubicBezTo>
                    <a:cubicBezTo>
                      <a:pt x="198" y="131"/>
                      <a:pt x="200" y="130"/>
                      <a:pt x="200" y="130"/>
                    </a:cubicBezTo>
                    <a:cubicBezTo>
                      <a:pt x="202" y="130"/>
                      <a:pt x="202" y="130"/>
                      <a:pt x="202" y="130"/>
                    </a:cubicBezTo>
                    <a:cubicBezTo>
                      <a:pt x="204" y="130"/>
                      <a:pt x="204" y="130"/>
                      <a:pt x="204" y="130"/>
                    </a:cubicBezTo>
                    <a:cubicBezTo>
                      <a:pt x="206" y="129"/>
                      <a:pt x="206" y="129"/>
                      <a:pt x="206" y="129"/>
                    </a:cubicBezTo>
                    <a:cubicBezTo>
                      <a:pt x="209" y="129"/>
                      <a:pt x="209" y="129"/>
                      <a:pt x="209" y="129"/>
                    </a:cubicBezTo>
                    <a:cubicBezTo>
                      <a:pt x="210" y="130"/>
                      <a:pt x="210" y="130"/>
                      <a:pt x="210" y="130"/>
                    </a:cubicBezTo>
                    <a:cubicBezTo>
                      <a:pt x="216" y="130"/>
                      <a:pt x="216" y="130"/>
                      <a:pt x="216" y="130"/>
                    </a:cubicBezTo>
                    <a:cubicBezTo>
                      <a:pt x="222" y="131"/>
                      <a:pt x="222" y="131"/>
                      <a:pt x="222" y="131"/>
                    </a:cubicBezTo>
                    <a:cubicBezTo>
                      <a:pt x="222" y="132"/>
                      <a:pt x="222" y="132"/>
                      <a:pt x="222" y="132"/>
                    </a:cubicBezTo>
                    <a:cubicBezTo>
                      <a:pt x="224" y="134"/>
                      <a:pt x="224" y="134"/>
                      <a:pt x="224" y="134"/>
                    </a:cubicBezTo>
                    <a:cubicBezTo>
                      <a:pt x="227" y="134"/>
                      <a:pt x="227" y="134"/>
                      <a:pt x="227" y="134"/>
                    </a:cubicBezTo>
                    <a:cubicBezTo>
                      <a:pt x="229" y="136"/>
                      <a:pt x="229" y="136"/>
                      <a:pt x="229" y="136"/>
                    </a:cubicBezTo>
                    <a:cubicBezTo>
                      <a:pt x="229" y="136"/>
                      <a:pt x="229" y="136"/>
                      <a:pt x="229" y="136"/>
                    </a:cubicBezTo>
                    <a:cubicBezTo>
                      <a:pt x="229" y="136"/>
                      <a:pt x="229" y="134"/>
                      <a:pt x="229" y="134"/>
                    </a:cubicBezTo>
                    <a:cubicBezTo>
                      <a:pt x="229" y="134"/>
                      <a:pt x="229" y="133"/>
                      <a:pt x="229" y="133"/>
                    </a:cubicBezTo>
                    <a:cubicBezTo>
                      <a:pt x="228" y="133"/>
                      <a:pt x="228" y="132"/>
                      <a:pt x="228" y="132"/>
                    </a:cubicBezTo>
                    <a:cubicBezTo>
                      <a:pt x="230" y="130"/>
                      <a:pt x="230" y="130"/>
                      <a:pt x="230" y="130"/>
                    </a:cubicBezTo>
                    <a:cubicBezTo>
                      <a:pt x="231" y="130"/>
                      <a:pt x="231" y="130"/>
                      <a:pt x="231" y="130"/>
                    </a:cubicBezTo>
                    <a:cubicBezTo>
                      <a:pt x="231" y="130"/>
                      <a:pt x="232" y="130"/>
                      <a:pt x="231" y="130"/>
                    </a:cubicBezTo>
                    <a:cubicBezTo>
                      <a:pt x="231" y="130"/>
                      <a:pt x="230" y="129"/>
                      <a:pt x="230" y="129"/>
                    </a:cubicBezTo>
                    <a:cubicBezTo>
                      <a:pt x="230" y="129"/>
                      <a:pt x="230" y="129"/>
                      <a:pt x="230" y="129"/>
                    </a:cubicBezTo>
                    <a:cubicBezTo>
                      <a:pt x="231" y="128"/>
                      <a:pt x="231" y="128"/>
                      <a:pt x="231" y="128"/>
                    </a:cubicBezTo>
                    <a:cubicBezTo>
                      <a:pt x="233" y="127"/>
                      <a:pt x="233" y="127"/>
                      <a:pt x="233" y="127"/>
                    </a:cubicBezTo>
                    <a:cubicBezTo>
                      <a:pt x="233" y="126"/>
                      <a:pt x="233" y="126"/>
                      <a:pt x="233" y="126"/>
                    </a:cubicBezTo>
                    <a:cubicBezTo>
                      <a:pt x="233" y="126"/>
                      <a:pt x="232" y="125"/>
                      <a:pt x="232" y="125"/>
                    </a:cubicBezTo>
                    <a:cubicBezTo>
                      <a:pt x="232" y="125"/>
                      <a:pt x="232" y="123"/>
                      <a:pt x="232" y="123"/>
                    </a:cubicBezTo>
                    <a:cubicBezTo>
                      <a:pt x="231" y="121"/>
                      <a:pt x="231" y="121"/>
                      <a:pt x="231" y="121"/>
                    </a:cubicBezTo>
                    <a:cubicBezTo>
                      <a:pt x="230" y="119"/>
                      <a:pt x="230" y="119"/>
                      <a:pt x="230" y="119"/>
                    </a:cubicBezTo>
                    <a:cubicBezTo>
                      <a:pt x="230" y="114"/>
                      <a:pt x="230" y="114"/>
                      <a:pt x="230" y="114"/>
                    </a:cubicBezTo>
                    <a:cubicBezTo>
                      <a:pt x="229" y="113"/>
                      <a:pt x="229" y="113"/>
                      <a:pt x="229" y="113"/>
                    </a:cubicBezTo>
                    <a:cubicBezTo>
                      <a:pt x="228" y="112"/>
                      <a:pt x="228" y="112"/>
                      <a:pt x="228" y="112"/>
                    </a:cubicBezTo>
                    <a:cubicBezTo>
                      <a:pt x="228" y="112"/>
                      <a:pt x="227" y="112"/>
                      <a:pt x="227" y="112"/>
                    </a:cubicBezTo>
                    <a:cubicBezTo>
                      <a:pt x="227" y="112"/>
                      <a:pt x="227" y="111"/>
                      <a:pt x="227" y="111"/>
                    </a:cubicBezTo>
                    <a:cubicBezTo>
                      <a:pt x="229" y="110"/>
                      <a:pt x="229" y="110"/>
                      <a:pt x="229" y="110"/>
                    </a:cubicBezTo>
                    <a:cubicBezTo>
                      <a:pt x="232" y="109"/>
                      <a:pt x="232" y="109"/>
                      <a:pt x="232" y="109"/>
                    </a:cubicBezTo>
                    <a:cubicBezTo>
                      <a:pt x="232" y="109"/>
                      <a:pt x="234" y="109"/>
                      <a:pt x="234" y="109"/>
                    </a:cubicBezTo>
                    <a:cubicBezTo>
                      <a:pt x="235" y="109"/>
                      <a:pt x="236" y="108"/>
                      <a:pt x="236" y="108"/>
                    </a:cubicBezTo>
                    <a:cubicBezTo>
                      <a:pt x="236" y="108"/>
                      <a:pt x="239" y="106"/>
                      <a:pt x="239" y="106"/>
                    </a:cubicBezTo>
                    <a:cubicBezTo>
                      <a:pt x="241" y="108"/>
                      <a:pt x="241" y="108"/>
                      <a:pt x="241" y="108"/>
                    </a:cubicBezTo>
                    <a:cubicBezTo>
                      <a:pt x="245" y="108"/>
                      <a:pt x="245" y="108"/>
                      <a:pt x="245" y="108"/>
                    </a:cubicBezTo>
                    <a:cubicBezTo>
                      <a:pt x="245" y="106"/>
                      <a:pt x="245" y="106"/>
                      <a:pt x="245" y="106"/>
                    </a:cubicBezTo>
                    <a:cubicBezTo>
                      <a:pt x="245" y="106"/>
                      <a:pt x="243" y="106"/>
                      <a:pt x="243" y="106"/>
                    </a:cubicBezTo>
                    <a:cubicBezTo>
                      <a:pt x="243" y="106"/>
                      <a:pt x="242" y="105"/>
                      <a:pt x="242" y="105"/>
                    </a:cubicBezTo>
                    <a:cubicBezTo>
                      <a:pt x="245" y="98"/>
                      <a:pt x="245" y="98"/>
                      <a:pt x="245" y="98"/>
                    </a:cubicBezTo>
                    <a:cubicBezTo>
                      <a:pt x="248" y="88"/>
                      <a:pt x="248" y="88"/>
                      <a:pt x="248" y="88"/>
                    </a:cubicBezTo>
                    <a:cubicBezTo>
                      <a:pt x="253" y="91"/>
                      <a:pt x="253" y="91"/>
                      <a:pt x="253" y="91"/>
                    </a:cubicBezTo>
                    <a:cubicBezTo>
                      <a:pt x="259" y="91"/>
                      <a:pt x="259" y="91"/>
                      <a:pt x="259" y="91"/>
                    </a:cubicBezTo>
                    <a:cubicBezTo>
                      <a:pt x="261" y="92"/>
                      <a:pt x="261" y="92"/>
                      <a:pt x="261" y="92"/>
                    </a:cubicBezTo>
                    <a:cubicBezTo>
                      <a:pt x="263" y="91"/>
                      <a:pt x="263" y="91"/>
                      <a:pt x="263" y="91"/>
                    </a:cubicBezTo>
                    <a:cubicBezTo>
                      <a:pt x="264" y="90"/>
                      <a:pt x="264" y="90"/>
                      <a:pt x="264" y="90"/>
                    </a:cubicBezTo>
                    <a:cubicBezTo>
                      <a:pt x="265" y="90"/>
                      <a:pt x="265" y="90"/>
                      <a:pt x="265" y="90"/>
                    </a:cubicBezTo>
                    <a:cubicBezTo>
                      <a:pt x="266" y="89"/>
                      <a:pt x="266" y="89"/>
                      <a:pt x="266" y="89"/>
                    </a:cubicBezTo>
                    <a:cubicBezTo>
                      <a:pt x="266" y="87"/>
                      <a:pt x="266" y="87"/>
                      <a:pt x="266" y="87"/>
                    </a:cubicBezTo>
                    <a:cubicBezTo>
                      <a:pt x="265" y="87"/>
                      <a:pt x="265" y="87"/>
                      <a:pt x="265" y="87"/>
                    </a:cubicBezTo>
                    <a:cubicBezTo>
                      <a:pt x="265" y="83"/>
                      <a:pt x="265" y="83"/>
                      <a:pt x="265" y="83"/>
                    </a:cubicBezTo>
                    <a:cubicBezTo>
                      <a:pt x="265" y="83"/>
                      <a:pt x="265" y="82"/>
                      <a:pt x="265" y="82"/>
                    </a:cubicBezTo>
                    <a:cubicBezTo>
                      <a:pt x="265" y="82"/>
                      <a:pt x="265" y="80"/>
                      <a:pt x="265" y="80"/>
                    </a:cubicBezTo>
                    <a:cubicBezTo>
                      <a:pt x="265" y="80"/>
                      <a:pt x="265" y="79"/>
                      <a:pt x="265" y="79"/>
                    </a:cubicBezTo>
                    <a:cubicBezTo>
                      <a:pt x="265" y="79"/>
                      <a:pt x="266" y="77"/>
                      <a:pt x="266" y="77"/>
                    </a:cubicBezTo>
                    <a:cubicBezTo>
                      <a:pt x="266" y="77"/>
                      <a:pt x="268" y="76"/>
                      <a:pt x="269" y="76"/>
                    </a:cubicBezTo>
                    <a:cubicBezTo>
                      <a:pt x="269" y="76"/>
                      <a:pt x="271" y="75"/>
                      <a:pt x="272" y="75"/>
                    </a:cubicBezTo>
                    <a:cubicBezTo>
                      <a:pt x="272" y="75"/>
                      <a:pt x="273" y="74"/>
                      <a:pt x="273" y="74"/>
                    </a:cubicBezTo>
                    <a:cubicBezTo>
                      <a:pt x="273" y="70"/>
                      <a:pt x="273" y="70"/>
                      <a:pt x="273" y="70"/>
                    </a:cubicBezTo>
                    <a:cubicBezTo>
                      <a:pt x="275" y="67"/>
                      <a:pt x="275" y="67"/>
                      <a:pt x="275" y="67"/>
                    </a:cubicBezTo>
                    <a:cubicBezTo>
                      <a:pt x="275" y="67"/>
                      <a:pt x="274" y="66"/>
                      <a:pt x="274" y="66"/>
                    </a:cubicBezTo>
                    <a:cubicBezTo>
                      <a:pt x="274" y="66"/>
                      <a:pt x="273" y="65"/>
                      <a:pt x="273" y="65"/>
                    </a:cubicBezTo>
                    <a:cubicBezTo>
                      <a:pt x="273" y="64"/>
                      <a:pt x="272" y="64"/>
                      <a:pt x="272" y="64"/>
                    </a:cubicBezTo>
                    <a:cubicBezTo>
                      <a:pt x="272" y="63"/>
                      <a:pt x="273" y="62"/>
                      <a:pt x="273" y="62"/>
                    </a:cubicBezTo>
                    <a:cubicBezTo>
                      <a:pt x="273" y="62"/>
                      <a:pt x="272" y="62"/>
                      <a:pt x="272" y="62"/>
                    </a:cubicBezTo>
                    <a:cubicBezTo>
                      <a:pt x="272" y="62"/>
                      <a:pt x="271" y="63"/>
                      <a:pt x="270" y="64"/>
                    </a:cubicBezTo>
                    <a:cubicBezTo>
                      <a:pt x="270" y="64"/>
                      <a:pt x="270" y="65"/>
                      <a:pt x="270" y="65"/>
                    </a:cubicBezTo>
                    <a:cubicBezTo>
                      <a:pt x="269" y="65"/>
                      <a:pt x="269" y="65"/>
                      <a:pt x="268" y="65"/>
                    </a:cubicBezTo>
                    <a:cubicBezTo>
                      <a:pt x="267" y="65"/>
                      <a:pt x="267" y="65"/>
                      <a:pt x="266" y="64"/>
                    </a:cubicBezTo>
                    <a:cubicBezTo>
                      <a:pt x="265" y="64"/>
                      <a:pt x="264" y="64"/>
                      <a:pt x="264" y="64"/>
                    </a:cubicBezTo>
                    <a:cubicBezTo>
                      <a:pt x="264" y="64"/>
                      <a:pt x="263" y="64"/>
                      <a:pt x="263" y="63"/>
                    </a:cubicBezTo>
                    <a:cubicBezTo>
                      <a:pt x="262" y="63"/>
                      <a:pt x="262" y="62"/>
                      <a:pt x="262" y="62"/>
                    </a:cubicBezTo>
                    <a:cubicBezTo>
                      <a:pt x="262" y="62"/>
                      <a:pt x="262" y="61"/>
                      <a:pt x="262" y="61"/>
                    </a:cubicBezTo>
                    <a:cubicBezTo>
                      <a:pt x="262" y="60"/>
                      <a:pt x="262" y="59"/>
                      <a:pt x="262" y="59"/>
                    </a:cubicBezTo>
                    <a:cubicBezTo>
                      <a:pt x="262" y="59"/>
                      <a:pt x="260" y="58"/>
                      <a:pt x="260" y="58"/>
                    </a:cubicBezTo>
                    <a:cubicBezTo>
                      <a:pt x="260" y="58"/>
                      <a:pt x="259" y="57"/>
                      <a:pt x="259" y="57"/>
                    </a:cubicBezTo>
                    <a:cubicBezTo>
                      <a:pt x="258" y="57"/>
                      <a:pt x="256" y="58"/>
                      <a:pt x="256" y="58"/>
                    </a:cubicBezTo>
                    <a:cubicBezTo>
                      <a:pt x="256" y="58"/>
                      <a:pt x="256" y="56"/>
                      <a:pt x="256" y="56"/>
                    </a:cubicBezTo>
                    <a:cubicBezTo>
                      <a:pt x="256" y="56"/>
                      <a:pt x="255" y="54"/>
                      <a:pt x="255" y="54"/>
                    </a:cubicBezTo>
                    <a:cubicBezTo>
                      <a:pt x="255" y="54"/>
                      <a:pt x="254" y="53"/>
                      <a:pt x="254" y="52"/>
                    </a:cubicBezTo>
                    <a:cubicBezTo>
                      <a:pt x="254" y="52"/>
                      <a:pt x="253" y="51"/>
                      <a:pt x="253" y="51"/>
                    </a:cubicBezTo>
                    <a:cubicBezTo>
                      <a:pt x="253" y="50"/>
                      <a:pt x="251" y="50"/>
                      <a:pt x="251" y="50"/>
                    </a:cubicBezTo>
                    <a:cubicBezTo>
                      <a:pt x="250" y="49"/>
                      <a:pt x="250" y="49"/>
                      <a:pt x="250" y="49"/>
                    </a:cubicBezTo>
                    <a:cubicBezTo>
                      <a:pt x="248" y="49"/>
                      <a:pt x="248" y="49"/>
                      <a:pt x="248" y="49"/>
                    </a:cubicBezTo>
                    <a:cubicBezTo>
                      <a:pt x="248" y="49"/>
                      <a:pt x="248" y="50"/>
                      <a:pt x="248" y="50"/>
                    </a:cubicBezTo>
                    <a:cubicBezTo>
                      <a:pt x="248" y="51"/>
                      <a:pt x="246" y="51"/>
                      <a:pt x="246" y="51"/>
                    </a:cubicBezTo>
                    <a:cubicBezTo>
                      <a:pt x="246" y="51"/>
                      <a:pt x="246" y="50"/>
                      <a:pt x="246" y="50"/>
                    </a:cubicBezTo>
                    <a:cubicBezTo>
                      <a:pt x="246" y="50"/>
                      <a:pt x="245" y="51"/>
                      <a:pt x="245" y="51"/>
                    </a:cubicBezTo>
                    <a:cubicBezTo>
                      <a:pt x="245" y="52"/>
                      <a:pt x="244" y="52"/>
                      <a:pt x="244" y="52"/>
                    </a:cubicBezTo>
                    <a:cubicBezTo>
                      <a:pt x="244" y="52"/>
                      <a:pt x="243" y="52"/>
                      <a:pt x="243" y="52"/>
                    </a:cubicBezTo>
                    <a:cubicBezTo>
                      <a:pt x="242" y="52"/>
                      <a:pt x="241" y="52"/>
                      <a:pt x="241" y="51"/>
                    </a:cubicBezTo>
                    <a:cubicBezTo>
                      <a:pt x="240" y="51"/>
                      <a:pt x="239" y="51"/>
                      <a:pt x="239" y="51"/>
                    </a:cubicBezTo>
                    <a:cubicBezTo>
                      <a:pt x="239" y="51"/>
                      <a:pt x="238" y="52"/>
                      <a:pt x="238" y="52"/>
                    </a:cubicBezTo>
                    <a:cubicBezTo>
                      <a:pt x="237" y="51"/>
                      <a:pt x="237" y="51"/>
                      <a:pt x="237" y="51"/>
                    </a:cubicBezTo>
                    <a:cubicBezTo>
                      <a:pt x="237" y="50"/>
                      <a:pt x="237" y="50"/>
                      <a:pt x="237" y="50"/>
                    </a:cubicBezTo>
                    <a:cubicBezTo>
                      <a:pt x="237" y="50"/>
                      <a:pt x="235" y="50"/>
                      <a:pt x="235" y="49"/>
                    </a:cubicBezTo>
                    <a:cubicBezTo>
                      <a:pt x="235" y="49"/>
                      <a:pt x="235" y="49"/>
                      <a:pt x="235" y="49"/>
                    </a:cubicBezTo>
                    <a:cubicBezTo>
                      <a:pt x="235" y="48"/>
                      <a:pt x="235" y="47"/>
                      <a:pt x="235" y="47"/>
                    </a:cubicBezTo>
                    <a:cubicBezTo>
                      <a:pt x="235" y="47"/>
                      <a:pt x="234" y="47"/>
                      <a:pt x="233" y="46"/>
                    </a:cubicBezTo>
                    <a:cubicBezTo>
                      <a:pt x="233" y="46"/>
                      <a:pt x="231" y="47"/>
                      <a:pt x="231" y="47"/>
                    </a:cubicBezTo>
                    <a:cubicBezTo>
                      <a:pt x="231" y="47"/>
                      <a:pt x="230" y="47"/>
                      <a:pt x="230" y="48"/>
                    </a:cubicBezTo>
                    <a:cubicBezTo>
                      <a:pt x="231" y="48"/>
                      <a:pt x="231" y="48"/>
                      <a:pt x="231" y="49"/>
                    </a:cubicBezTo>
                    <a:cubicBezTo>
                      <a:pt x="231" y="49"/>
                      <a:pt x="230" y="50"/>
                      <a:pt x="230" y="50"/>
                    </a:cubicBezTo>
                    <a:cubicBezTo>
                      <a:pt x="228" y="50"/>
                      <a:pt x="228" y="50"/>
                      <a:pt x="228" y="50"/>
                    </a:cubicBezTo>
                    <a:cubicBezTo>
                      <a:pt x="228" y="52"/>
                      <a:pt x="228" y="52"/>
                      <a:pt x="228" y="52"/>
                    </a:cubicBezTo>
                    <a:cubicBezTo>
                      <a:pt x="213" y="24"/>
                      <a:pt x="213" y="24"/>
                      <a:pt x="213" y="24"/>
                    </a:cubicBezTo>
                    <a:cubicBezTo>
                      <a:pt x="203" y="15"/>
                      <a:pt x="203" y="15"/>
                      <a:pt x="203" y="15"/>
                    </a:cubicBezTo>
                    <a:cubicBezTo>
                      <a:pt x="203" y="14"/>
                      <a:pt x="203" y="14"/>
                      <a:pt x="203" y="14"/>
                    </a:cubicBezTo>
                    <a:cubicBezTo>
                      <a:pt x="205" y="14"/>
                      <a:pt x="205" y="14"/>
                      <a:pt x="205" y="14"/>
                    </a:cubicBezTo>
                    <a:cubicBezTo>
                      <a:pt x="205" y="14"/>
                      <a:pt x="206" y="13"/>
                      <a:pt x="206" y="13"/>
                    </a:cubicBezTo>
                    <a:cubicBezTo>
                      <a:pt x="206" y="13"/>
                      <a:pt x="206" y="12"/>
                      <a:pt x="206" y="12"/>
                    </a:cubicBezTo>
                    <a:cubicBezTo>
                      <a:pt x="206" y="12"/>
                      <a:pt x="206" y="11"/>
                      <a:pt x="206" y="11"/>
                    </a:cubicBezTo>
                    <a:cubicBezTo>
                      <a:pt x="206" y="11"/>
                      <a:pt x="205" y="11"/>
                      <a:pt x="205" y="11"/>
                    </a:cubicBezTo>
                    <a:cubicBezTo>
                      <a:pt x="205" y="11"/>
                      <a:pt x="205" y="12"/>
                      <a:pt x="205" y="12"/>
                    </a:cubicBezTo>
                    <a:cubicBezTo>
                      <a:pt x="204" y="12"/>
                      <a:pt x="203" y="12"/>
                      <a:pt x="202" y="12"/>
                    </a:cubicBezTo>
                    <a:cubicBezTo>
                      <a:pt x="202" y="12"/>
                      <a:pt x="202" y="13"/>
                      <a:pt x="202" y="13"/>
                    </a:cubicBezTo>
                    <a:cubicBezTo>
                      <a:pt x="202" y="13"/>
                      <a:pt x="200" y="14"/>
                      <a:pt x="200" y="14"/>
                    </a:cubicBezTo>
                    <a:cubicBezTo>
                      <a:pt x="199" y="14"/>
                      <a:pt x="199" y="14"/>
                      <a:pt x="198" y="14"/>
                    </a:cubicBezTo>
                    <a:cubicBezTo>
                      <a:pt x="197" y="14"/>
                      <a:pt x="197" y="14"/>
                      <a:pt x="197" y="14"/>
                    </a:cubicBezTo>
                    <a:cubicBezTo>
                      <a:pt x="196" y="16"/>
                      <a:pt x="196" y="16"/>
                      <a:pt x="196" y="16"/>
                    </a:cubicBezTo>
                    <a:cubicBezTo>
                      <a:pt x="196" y="16"/>
                      <a:pt x="196" y="17"/>
                      <a:pt x="196" y="17"/>
                    </a:cubicBezTo>
                    <a:cubicBezTo>
                      <a:pt x="196" y="18"/>
                      <a:pt x="194" y="18"/>
                      <a:pt x="194" y="18"/>
                    </a:cubicBezTo>
                    <a:cubicBezTo>
                      <a:pt x="194" y="18"/>
                      <a:pt x="194" y="19"/>
                      <a:pt x="193" y="18"/>
                    </a:cubicBezTo>
                    <a:cubicBezTo>
                      <a:pt x="192" y="18"/>
                      <a:pt x="192" y="18"/>
                      <a:pt x="192" y="18"/>
                    </a:cubicBezTo>
                    <a:cubicBezTo>
                      <a:pt x="192" y="18"/>
                      <a:pt x="192" y="19"/>
                      <a:pt x="192" y="19"/>
                    </a:cubicBezTo>
                    <a:cubicBezTo>
                      <a:pt x="191" y="20"/>
                      <a:pt x="191" y="19"/>
                      <a:pt x="190" y="20"/>
                    </a:cubicBezTo>
                    <a:cubicBezTo>
                      <a:pt x="190" y="20"/>
                      <a:pt x="190" y="20"/>
                      <a:pt x="190" y="20"/>
                    </a:cubicBezTo>
                    <a:cubicBezTo>
                      <a:pt x="190" y="21"/>
                      <a:pt x="190" y="22"/>
                      <a:pt x="189" y="22"/>
                    </a:cubicBezTo>
                    <a:cubicBezTo>
                      <a:pt x="189" y="22"/>
                      <a:pt x="188" y="21"/>
                      <a:pt x="187" y="20"/>
                    </a:cubicBezTo>
                    <a:cubicBezTo>
                      <a:pt x="187" y="20"/>
                      <a:pt x="185" y="19"/>
                      <a:pt x="185" y="20"/>
                    </a:cubicBezTo>
                    <a:cubicBezTo>
                      <a:pt x="185" y="20"/>
                      <a:pt x="184" y="21"/>
                      <a:pt x="184" y="21"/>
                    </a:cubicBezTo>
                    <a:cubicBezTo>
                      <a:pt x="184" y="22"/>
                      <a:pt x="184" y="22"/>
                      <a:pt x="184" y="22"/>
                    </a:cubicBezTo>
                    <a:cubicBezTo>
                      <a:pt x="184" y="22"/>
                      <a:pt x="182" y="21"/>
                      <a:pt x="182" y="21"/>
                    </a:cubicBezTo>
                    <a:cubicBezTo>
                      <a:pt x="182" y="20"/>
                      <a:pt x="182" y="19"/>
                      <a:pt x="182" y="19"/>
                    </a:cubicBezTo>
                    <a:cubicBezTo>
                      <a:pt x="182" y="18"/>
                      <a:pt x="183" y="18"/>
                      <a:pt x="183" y="18"/>
                    </a:cubicBezTo>
                    <a:cubicBezTo>
                      <a:pt x="184" y="18"/>
                      <a:pt x="183" y="18"/>
                      <a:pt x="184" y="17"/>
                    </a:cubicBezTo>
                    <a:cubicBezTo>
                      <a:pt x="185" y="17"/>
                      <a:pt x="185" y="16"/>
                      <a:pt x="185" y="16"/>
                    </a:cubicBezTo>
                    <a:cubicBezTo>
                      <a:pt x="185" y="16"/>
                      <a:pt x="185" y="14"/>
                      <a:pt x="184" y="15"/>
                    </a:cubicBezTo>
                    <a:cubicBezTo>
                      <a:pt x="183" y="16"/>
                      <a:pt x="182" y="16"/>
                      <a:pt x="182" y="16"/>
                    </a:cubicBezTo>
                    <a:cubicBezTo>
                      <a:pt x="180" y="15"/>
                      <a:pt x="180" y="15"/>
                      <a:pt x="180" y="15"/>
                    </a:cubicBezTo>
                    <a:cubicBezTo>
                      <a:pt x="179" y="15"/>
                      <a:pt x="179" y="15"/>
                      <a:pt x="179" y="15"/>
                    </a:cubicBezTo>
                    <a:cubicBezTo>
                      <a:pt x="179" y="15"/>
                      <a:pt x="178" y="14"/>
                      <a:pt x="178" y="15"/>
                    </a:cubicBezTo>
                    <a:cubicBezTo>
                      <a:pt x="177" y="15"/>
                      <a:pt x="177" y="15"/>
                      <a:pt x="177" y="15"/>
                    </a:cubicBezTo>
                    <a:cubicBezTo>
                      <a:pt x="177" y="16"/>
                      <a:pt x="176" y="16"/>
                      <a:pt x="176" y="16"/>
                    </a:cubicBezTo>
                    <a:cubicBezTo>
                      <a:pt x="175" y="16"/>
                      <a:pt x="175" y="15"/>
                      <a:pt x="175" y="14"/>
                    </a:cubicBezTo>
                    <a:cubicBezTo>
                      <a:pt x="175" y="14"/>
                      <a:pt x="176" y="13"/>
                      <a:pt x="175" y="12"/>
                    </a:cubicBezTo>
                    <a:cubicBezTo>
                      <a:pt x="174" y="12"/>
                      <a:pt x="174" y="11"/>
                      <a:pt x="173" y="12"/>
                    </a:cubicBezTo>
                    <a:cubicBezTo>
                      <a:pt x="173" y="12"/>
                      <a:pt x="174" y="13"/>
                      <a:pt x="173" y="14"/>
                    </a:cubicBezTo>
                    <a:cubicBezTo>
                      <a:pt x="173" y="14"/>
                      <a:pt x="172" y="14"/>
                      <a:pt x="172" y="14"/>
                    </a:cubicBezTo>
                    <a:cubicBezTo>
                      <a:pt x="171" y="14"/>
                      <a:pt x="170" y="15"/>
                      <a:pt x="170" y="14"/>
                    </a:cubicBezTo>
                    <a:cubicBezTo>
                      <a:pt x="170" y="14"/>
                      <a:pt x="168" y="14"/>
                      <a:pt x="168" y="14"/>
                    </a:cubicBezTo>
                    <a:cubicBezTo>
                      <a:pt x="168" y="14"/>
                      <a:pt x="168" y="14"/>
                      <a:pt x="167" y="14"/>
                    </a:cubicBezTo>
                    <a:cubicBezTo>
                      <a:pt x="166" y="13"/>
                      <a:pt x="166" y="12"/>
                      <a:pt x="166" y="12"/>
                    </a:cubicBezTo>
                    <a:cubicBezTo>
                      <a:pt x="166" y="12"/>
                      <a:pt x="168" y="10"/>
                      <a:pt x="168" y="10"/>
                    </a:cubicBezTo>
                    <a:cubicBezTo>
                      <a:pt x="168" y="10"/>
                      <a:pt x="169" y="9"/>
                      <a:pt x="168" y="8"/>
                    </a:cubicBezTo>
                    <a:cubicBezTo>
                      <a:pt x="167" y="8"/>
                      <a:pt x="166" y="7"/>
                      <a:pt x="166" y="7"/>
                    </a:cubicBezTo>
                    <a:cubicBezTo>
                      <a:pt x="166" y="7"/>
                      <a:pt x="166" y="6"/>
                      <a:pt x="166" y="5"/>
                    </a:cubicBezTo>
                    <a:cubicBezTo>
                      <a:pt x="166" y="5"/>
                      <a:pt x="166" y="4"/>
                      <a:pt x="166" y="4"/>
                    </a:cubicBezTo>
                    <a:cubicBezTo>
                      <a:pt x="166" y="4"/>
                      <a:pt x="166" y="3"/>
                      <a:pt x="166" y="2"/>
                    </a:cubicBezTo>
                    <a:cubicBezTo>
                      <a:pt x="166" y="2"/>
                      <a:pt x="165" y="1"/>
                      <a:pt x="164" y="1"/>
                    </a:cubicBezTo>
                    <a:cubicBezTo>
                      <a:pt x="163" y="1"/>
                      <a:pt x="162" y="1"/>
                      <a:pt x="162" y="1"/>
                    </a:cubicBezTo>
                    <a:cubicBezTo>
                      <a:pt x="162" y="1"/>
                      <a:pt x="161" y="2"/>
                      <a:pt x="161" y="2"/>
                    </a:cubicBezTo>
                    <a:cubicBezTo>
                      <a:pt x="161" y="2"/>
                      <a:pt x="160" y="2"/>
                      <a:pt x="160" y="2"/>
                    </a:cubicBezTo>
                    <a:cubicBezTo>
                      <a:pt x="159" y="2"/>
                      <a:pt x="157" y="0"/>
                      <a:pt x="157" y="0"/>
                    </a:cubicBezTo>
                    <a:cubicBezTo>
                      <a:pt x="154" y="0"/>
                      <a:pt x="154" y="0"/>
                      <a:pt x="154" y="0"/>
                    </a:cubicBezTo>
                    <a:cubicBezTo>
                      <a:pt x="154" y="0"/>
                      <a:pt x="153" y="0"/>
                      <a:pt x="153" y="0"/>
                    </a:cubicBezTo>
                    <a:cubicBezTo>
                      <a:pt x="153" y="0"/>
                      <a:pt x="151" y="0"/>
                      <a:pt x="151" y="0"/>
                    </a:cubicBezTo>
                    <a:cubicBezTo>
                      <a:pt x="151" y="0"/>
                      <a:pt x="151" y="1"/>
                      <a:pt x="150" y="1"/>
                    </a:cubicBezTo>
                    <a:cubicBezTo>
                      <a:pt x="150" y="1"/>
                      <a:pt x="148" y="2"/>
                      <a:pt x="148" y="2"/>
                    </a:cubicBezTo>
                    <a:cubicBezTo>
                      <a:pt x="148" y="2"/>
                      <a:pt x="147" y="2"/>
                      <a:pt x="148" y="2"/>
                    </a:cubicBezTo>
                    <a:cubicBezTo>
                      <a:pt x="148" y="3"/>
                      <a:pt x="148" y="3"/>
                      <a:pt x="148" y="3"/>
                    </a:cubicBezTo>
                    <a:cubicBezTo>
                      <a:pt x="148" y="4"/>
                      <a:pt x="148" y="4"/>
                      <a:pt x="148" y="4"/>
                    </a:cubicBezTo>
                    <a:cubicBezTo>
                      <a:pt x="147" y="4"/>
                      <a:pt x="144" y="5"/>
                      <a:pt x="144" y="6"/>
                    </a:cubicBezTo>
                    <a:cubicBezTo>
                      <a:pt x="144" y="6"/>
                      <a:pt x="134" y="8"/>
                      <a:pt x="134" y="8"/>
                    </a:cubicBezTo>
                    <a:cubicBezTo>
                      <a:pt x="134" y="8"/>
                      <a:pt x="132" y="8"/>
                      <a:pt x="132" y="8"/>
                    </a:cubicBezTo>
                    <a:cubicBezTo>
                      <a:pt x="132" y="8"/>
                      <a:pt x="131" y="9"/>
                      <a:pt x="131" y="9"/>
                    </a:cubicBezTo>
                    <a:cubicBezTo>
                      <a:pt x="131" y="9"/>
                      <a:pt x="130" y="8"/>
                      <a:pt x="130" y="9"/>
                    </a:cubicBezTo>
                    <a:cubicBezTo>
                      <a:pt x="129" y="9"/>
                      <a:pt x="127" y="9"/>
                      <a:pt x="127" y="9"/>
                    </a:cubicBezTo>
                    <a:cubicBezTo>
                      <a:pt x="127" y="9"/>
                      <a:pt x="127" y="10"/>
                      <a:pt x="127" y="10"/>
                    </a:cubicBezTo>
                    <a:cubicBezTo>
                      <a:pt x="127" y="11"/>
                      <a:pt x="127" y="12"/>
                      <a:pt x="127" y="12"/>
                    </a:cubicBezTo>
                    <a:cubicBezTo>
                      <a:pt x="123" y="11"/>
                      <a:pt x="123" y="11"/>
                      <a:pt x="123" y="11"/>
                    </a:cubicBezTo>
                    <a:cubicBezTo>
                      <a:pt x="123" y="11"/>
                      <a:pt x="122" y="12"/>
                      <a:pt x="121" y="12"/>
                    </a:cubicBezTo>
                    <a:cubicBezTo>
                      <a:pt x="121" y="12"/>
                      <a:pt x="119" y="12"/>
                      <a:pt x="119" y="13"/>
                    </a:cubicBezTo>
                    <a:cubicBezTo>
                      <a:pt x="119" y="13"/>
                      <a:pt x="118" y="13"/>
                      <a:pt x="118" y="13"/>
                    </a:cubicBezTo>
                    <a:cubicBezTo>
                      <a:pt x="118" y="13"/>
                      <a:pt x="117" y="13"/>
                      <a:pt x="117" y="13"/>
                    </a:cubicBezTo>
                    <a:cubicBezTo>
                      <a:pt x="116" y="13"/>
                      <a:pt x="115" y="13"/>
                      <a:pt x="115" y="13"/>
                    </a:cubicBezTo>
                    <a:cubicBezTo>
                      <a:pt x="114" y="13"/>
                      <a:pt x="114" y="13"/>
                      <a:pt x="114" y="13"/>
                    </a:cubicBezTo>
                    <a:cubicBezTo>
                      <a:pt x="113" y="14"/>
                      <a:pt x="113" y="14"/>
                      <a:pt x="113" y="14"/>
                    </a:cubicBezTo>
                    <a:cubicBezTo>
                      <a:pt x="112" y="15"/>
                      <a:pt x="110" y="15"/>
                      <a:pt x="110" y="15"/>
                    </a:cubicBezTo>
                    <a:cubicBezTo>
                      <a:pt x="110" y="15"/>
                      <a:pt x="109" y="16"/>
                      <a:pt x="109" y="16"/>
                    </a:cubicBezTo>
                    <a:cubicBezTo>
                      <a:pt x="107" y="15"/>
                      <a:pt x="107" y="15"/>
                      <a:pt x="107" y="15"/>
                    </a:cubicBezTo>
                    <a:cubicBezTo>
                      <a:pt x="107" y="15"/>
                      <a:pt x="106" y="15"/>
                      <a:pt x="106" y="16"/>
                    </a:cubicBezTo>
                    <a:cubicBezTo>
                      <a:pt x="105" y="16"/>
                      <a:pt x="106" y="16"/>
                      <a:pt x="105" y="16"/>
                    </a:cubicBezTo>
                    <a:cubicBezTo>
                      <a:pt x="104" y="16"/>
                      <a:pt x="103" y="15"/>
                      <a:pt x="103" y="15"/>
                    </a:cubicBezTo>
                    <a:cubicBezTo>
                      <a:pt x="103" y="16"/>
                      <a:pt x="102" y="16"/>
                      <a:pt x="102" y="16"/>
                    </a:cubicBezTo>
                    <a:cubicBezTo>
                      <a:pt x="101" y="16"/>
                      <a:pt x="100" y="16"/>
                      <a:pt x="100" y="16"/>
                    </a:cubicBezTo>
                    <a:cubicBezTo>
                      <a:pt x="100" y="16"/>
                      <a:pt x="100" y="16"/>
                      <a:pt x="100" y="16"/>
                    </a:cubicBezTo>
                    <a:cubicBezTo>
                      <a:pt x="100" y="17"/>
                      <a:pt x="100" y="17"/>
                      <a:pt x="99" y="17"/>
                    </a:cubicBezTo>
                    <a:cubicBezTo>
                      <a:pt x="99" y="17"/>
                      <a:pt x="98" y="17"/>
                      <a:pt x="98" y="17"/>
                    </a:cubicBezTo>
                    <a:cubicBezTo>
                      <a:pt x="98" y="17"/>
                      <a:pt x="98" y="17"/>
                      <a:pt x="98" y="17"/>
                    </a:cubicBezTo>
                    <a:cubicBezTo>
                      <a:pt x="98" y="17"/>
                      <a:pt x="98" y="17"/>
                      <a:pt x="98" y="17"/>
                    </a:cubicBezTo>
                    <a:cubicBezTo>
                      <a:pt x="98" y="17"/>
                      <a:pt x="99" y="18"/>
                      <a:pt x="99" y="18"/>
                    </a:cubicBezTo>
                    <a:cubicBezTo>
                      <a:pt x="99" y="18"/>
                      <a:pt x="100" y="18"/>
                      <a:pt x="99" y="19"/>
                    </a:cubicBezTo>
                    <a:cubicBezTo>
                      <a:pt x="99" y="19"/>
                      <a:pt x="99" y="19"/>
                      <a:pt x="98" y="20"/>
                    </a:cubicBezTo>
                    <a:cubicBezTo>
                      <a:pt x="98" y="20"/>
                      <a:pt x="98" y="20"/>
                      <a:pt x="98" y="20"/>
                    </a:cubicBezTo>
                    <a:cubicBezTo>
                      <a:pt x="98" y="20"/>
                      <a:pt x="98" y="20"/>
                      <a:pt x="99" y="20"/>
                    </a:cubicBezTo>
                    <a:cubicBezTo>
                      <a:pt x="100" y="20"/>
                      <a:pt x="101" y="21"/>
                      <a:pt x="102" y="21"/>
                    </a:cubicBezTo>
                    <a:cubicBezTo>
                      <a:pt x="102" y="21"/>
                      <a:pt x="102" y="21"/>
                      <a:pt x="102" y="21"/>
                    </a:cubicBezTo>
                    <a:cubicBezTo>
                      <a:pt x="102" y="21"/>
                      <a:pt x="103" y="22"/>
                      <a:pt x="103" y="22"/>
                    </a:cubicBezTo>
                    <a:cubicBezTo>
                      <a:pt x="102" y="22"/>
                      <a:pt x="101" y="22"/>
                      <a:pt x="100" y="23"/>
                    </a:cubicBezTo>
                    <a:cubicBezTo>
                      <a:pt x="100" y="23"/>
                      <a:pt x="100" y="23"/>
                      <a:pt x="100" y="23"/>
                    </a:cubicBezTo>
                    <a:cubicBezTo>
                      <a:pt x="100" y="23"/>
                      <a:pt x="100" y="24"/>
                      <a:pt x="101" y="24"/>
                    </a:cubicBezTo>
                    <a:cubicBezTo>
                      <a:pt x="102" y="24"/>
                      <a:pt x="103" y="25"/>
                      <a:pt x="104" y="25"/>
                    </a:cubicBezTo>
                    <a:cubicBezTo>
                      <a:pt x="104" y="26"/>
                      <a:pt x="104" y="26"/>
                      <a:pt x="104" y="26"/>
                    </a:cubicBezTo>
                    <a:cubicBezTo>
                      <a:pt x="105" y="26"/>
                      <a:pt x="105" y="26"/>
                      <a:pt x="105" y="26"/>
                    </a:cubicBezTo>
                    <a:cubicBezTo>
                      <a:pt x="105" y="26"/>
                      <a:pt x="106" y="26"/>
                      <a:pt x="106" y="27"/>
                    </a:cubicBezTo>
                    <a:cubicBezTo>
                      <a:pt x="106" y="27"/>
                      <a:pt x="106" y="27"/>
                      <a:pt x="106" y="28"/>
                    </a:cubicBezTo>
                    <a:cubicBezTo>
                      <a:pt x="106" y="28"/>
                      <a:pt x="105" y="28"/>
                      <a:pt x="105" y="28"/>
                    </a:cubicBezTo>
                    <a:cubicBezTo>
                      <a:pt x="104" y="28"/>
                      <a:pt x="103" y="28"/>
                      <a:pt x="103" y="28"/>
                    </a:cubicBezTo>
                    <a:cubicBezTo>
                      <a:pt x="102" y="28"/>
                      <a:pt x="102" y="28"/>
                      <a:pt x="102" y="28"/>
                    </a:cubicBezTo>
                    <a:cubicBezTo>
                      <a:pt x="101" y="27"/>
                      <a:pt x="99" y="28"/>
                      <a:pt x="99" y="28"/>
                    </a:cubicBezTo>
                    <a:cubicBezTo>
                      <a:pt x="97" y="30"/>
                      <a:pt x="97" y="30"/>
                      <a:pt x="97" y="30"/>
                    </a:cubicBezTo>
                    <a:cubicBezTo>
                      <a:pt x="97" y="32"/>
                      <a:pt x="97" y="32"/>
                      <a:pt x="97" y="32"/>
                    </a:cubicBezTo>
                    <a:cubicBezTo>
                      <a:pt x="99" y="34"/>
                      <a:pt x="99" y="34"/>
                      <a:pt x="99" y="34"/>
                    </a:cubicBezTo>
                    <a:cubicBezTo>
                      <a:pt x="97" y="36"/>
                      <a:pt x="97" y="36"/>
                      <a:pt x="97" y="36"/>
                    </a:cubicBezTo>
                    <a:cubicBezTo>
                      <a:pt x="92" y="39"/>
                      <a:pt x="92" y="39"/>
                      <a:pt x="92" y="39"/>
                    </a:cubicBezTo>
                    <a:cubicBezTo>
                      <a:pt x="95" y="40"/>
                      <a:pt x="95" y="40"/>
                      <a:pt x="95" y="40"/>
                    </a:cubicBezTo>
                    <a:cubicBezTo>
                      <a:pt x="95" y="43"/>
                      <a:pt x="95" y="43"/>
                      <a:pt x="95" y="43"/>
                    </a:cubicBezTo>
                    <a:cubicBezTo>
                      <a:pt x="98" y="43"/>
                      <a:pt x="98" y="43"/>
                      <a:pt x="98" y="43"/>
                    </a:cubicBezTo>
                    <a:cubicBezTo>
                      <a:pt x="98" y="43"/>
                      <a:pt x="98" y="44"/>
                      <a:pt x="98" y="44"/>
                    </a:cubicBezTo>
                    <a:cubicBezTo>
                      <a:pt x="98" y="44"/>
                      <a:pt x="99" y="44"/>
                      <a:pt x="99" y="44"/>
                    </a:cubicBezTo>
                    <a:cubicBezTo>
                      <a:pt x="101" y="44"/>
                      <a:pt x="101" y="44"/>
                      <a:pt x="101" y="44"/>
                    </a:cubicBezTo>
                    <a:cubicBezTo>
                      <a:pt x="102" y="45"/>
                      <a:pt x="102" y="45"/>
                      <a:pt x="102" y="45"/>
                    </a:cubicBezTo>
                    <a:cubicBezTo>
                      <a:pt x="103" y="46"/>
                      <a:pt x="103" y="46"/>
                      <a:pt x="103" y="46"/>
                    </a:cubicBezTo>
                    <a:cubicBezTo>
                      <a:pt x="102" y="47"/>
                      <a:pt x="102" y="47"/>
                      <a:pt x="102" y="47"/>
                    </a:cubicBezTo>
                    <a:cubicBezTo>
                      <a:pt x="102" y="50"/>
                      <a:pt x="102" y="50"/>
                      <a:pt x="102" y="50"/>
                    </a:cubicBezTo>
                    <a:cubicBezTo>
                      <a:pt x="102" y="50"/>
                      <a:pt x="102" y="51"/>
                      <a:pt x="101" y="51"/>
                    </a:cubicBezTo>
                    <a:cubicBezTo>
                      <a:pt x="101" y="51"/>
                      <a:pt x="100" y="52"/>
                      <a:pt x="100" y="52"/>
                    </a:cubicBezTo>
                    <a:cubicBezTo>
                      <a:pt x="99" y="52"/>
                      <a:pt x="98" y="53"/>
                      <a:pt x="98" y="53"/>
                    </a:cubicBezTo>
                    <a:cubicBezTo>
                      <a:pt x="94" y="53"/>
                      <a:pt x="94" y="53"/>
                      <a:pt x="94" y="53"/>
                    </a:cubicBezTo>
                    <a:cubicBezTo>
                      <a:pt x="94" y="53"/>
                      <a:pt x="92" y="51"/>
                      <a:pt x="92" y="51"/>
                    </a:cubicBezTo>
                    <a:cubicBezTo>
                      <a:pt x="92" y="51"/>
                      <a:pt x="92" y="52"/>
                      <a:pt x="92" y="52"/>
                    </a:cubicBezTo>
                    <a:cubicBezTo>
                      <a:pt x="92" y="52"/>
                      <a:pt x="90" y="55"/>
                      <a:pt x="90" y="55"/>
                    </a:cubicBezTo>
                    <a:cubicBezTo>
                      <a:pt x="89" y="55"/>
                      <a:pt x="89" y="55"/>
                      <a:pt x="89" y="55"/>
                    </a:cubicBezTo>
                    <a:cubicBezTo>
                      <a:pt x="89" y="53"/>
                      <a:pt x="89" y="53"/>
                      <a:pt x="89" y="53"/>
                    </a:cubicBezTo>
                    <a:cubicBezTo>
                      <a:pt x="84" y="53"/>
                      <a:pt x="84" y="53"/>
                      <a:pt x="84" y="53"/>
                    </a:cubicBezTo>
                    <a:cubicBezTo>
                      <a:pt x="84" y="53"/>
                      <a:pt x="82" y="51"/>
                      <a:pt x="82" y="51"/>
                    </a:cubicBezTo>
                    <a:cubicBezTo>
                      <a:pt x="82" y="51"/>
                      <a:pt x="82" y="49"/>
                      <a:pt x="82" y="49"/>
                    </a:cubicBezTo>
                    <a:cubicBezTo>
                      <a:pt x="81" y="49"/>
                      <a:pt x="81" y="49"/>
                      <a:pt x="81" y="49"/>
                    </a:cubicBezTo>
                    <a:cubicBezTo>
                      <a:pt x="81" y="48"/>
                      <a:pt x="81" y="48"/>
                      <a:pt x="81" y="48"/>
                    </a:cubicBezTo>
                    <a:cubicBezTo>
                      <a:pt x="81" y="48"/>
                      <a:pt x="79" y="48"/>
                      <a:pt x="79" y="48"/>
                    </a:cubicBezTo>
                    <a:cubicBezTo>
                      <a:pt x="79" y="49"/>
                      <a:pt x="78" y="48"/>
                      <a:pt x="78" y="48"/>
                    </a:cubicBezTo>
                    <a:cubicBezTo>
                      <a:pt x="78" y="48"/>
                      <a:pt x="77" y="48"/>
                      <a:pt x="77" y="48"/>
                    </a:cubicBezTo>
                    <a:cubicBezTo>
                      <a:pt x="77" y="49"/>
                      <a:pt x="77" y="49"/>
                      <a:pt x="77" y="50"/>
                    </a:cubicBezTo>
                    <a:cubicBezTo>
                      <a:pt x="76" y="50"/>
                      <a:pt x="76" y="50"/>
                      <a:pt x="76" y="50"/>
                    </a:cubicBezTo>
                    <a:cubicBezTo>
                      <a:pt x="75" y="50"/>
                      <a:pt x="74" y="50"/>
                      <a:pt x="74" y="50"/>
                    </a:cubicBezTo>
                    <a:cubicBezTo>
                      <a:pt x="74" y="50"/>
                      <a:pt x="73" y="48"/>
                      <a:pt x="72" y="48"/>
                    </a:cubicBezTo>
                    <a:cubicBezTo>
                      <a:pt x="72" y="48"/>
                      <a:pt x="70" y="48"/>
                      <a:pt x="70" y="48"/>
                    </a:cubicBezTo>
                    <a:cubicBezTo>
                      <a:pt x="69" y="49"/>
                      <a:pt x="69" y="49"/>
                      <a:pt x="69" y="49"/>
                    </a:cubicBezTo>
                    <a:cubicBezTo>
                      <a:pt x="69" y="49"/>
                      <a:pt x="68" y="49"/>
                      <a:pt x="68" y="49"/>
                    </a:cubicBezTo>
                    <a:cubicBezTo>
                      <a:pt x="68" y="49"/>
                      <a:pt x="67" y="49"/>
                      <a:pt x="67" y="50"/>
                    </a:cubicBezTo>
                    <a:cubicBezTo>
                      <a:pt x="67" y="50"/>
                      <a:pt x="67" y="51"/>
                      <a:pt x="67" y="51"/>
                    </a:cubicBezTo>
                    <a:cubicBezTo>
                      <a:pt x="67" y="51"/>
                      <a:pt x="66" y="50"/>
                      <a:pt x="66" y="50"/>
                    </a:cubicBezTo>
                    <a:cubicBezTo>
                      <a:pt x="66" y="51"/>
                      <a:pt x="65" y="52"/>
                      <a:pt x="65" y="52"/>
                    </a:cubicBezTo>
                    <a:cubicBezTo>
                      <a:pt x="65" y="52"/>
                      <a:pt x="63" y="54"/>
                      <a:pt x="63" y="54"/>
                    </a:cubicBezTo>
                    <a:cubicBezTo>
                      <a:pt x="62" y="54"/>
                      <a:pt x="62" y="54"/>
                      <a:pt x="62" y="54"/>
                    </a:cubicBezTo>
                    <a:cubicBezTo>
                      <a:pt x="62" y="54"/>
                      <a:pt x="58" y="51"/>
                      <a:pt x="58" y="51"/>
                    </a:cubicBezTo>
                    <a:cubicBezTo>
                      <a:pt x="58" y="51"/>
                      <a:pt x="59" y="50"/>
                      <a:pt x="58" y="50"/>
                    </a:cubicBezTo>
                    <a:cubicBezTo>
                      <a:pt x="58" y="50"/>
                      <a:pt x="57" y="49"/>
                      <a:pt x="56" y="49"/>
                    </a:cubicBezTo>
                    <a:cubicBezTo>
                      <a:pt x="56" y="49"/>
                      <a:pt x="55" y="48"/>
                      <a:pt x="55" y="49"/>
                    </a:cubicBezTo>
                    <a:cubicBezTo>
                      <a:pt x="55" y="50"/>
                      <a:pt x="55" y="50"/>
                      <a:pt x="55" y="50"/>
                    </a:cubicBezTo>
                    <a:cubicBezTo>
                      <a:pt x="55" y="50"/>
                      <a:pt x="56" y="52"/>
                      <a:pt x="56" y="53"/>
                    </a:cubicBezTo>
                    <a:cubicBezTo>
                      <a:pt x="56" y="53"/>
                      <a:pt x="56" y="54"/>
                      <a:pt x="56" y="54"/>
                    </a:cubicBezTo>
                    <a:cubicBezTo>
                      <a:pt x="56" y="54"/>
                      <a:pt x="55" y="55"/>
                      <a:pt x="54" y="54"/>
                    </a:cubicBezTo>
                    <a:cubicBezTo>
                      <a:pt x="54" y="54"/>
                      <a:pt x="53" y="53"/>
                      <a:pt x="54" y="52"/>
                    </a:cubicBezTo>
                    <a:cubicBezTo>
                      <a:pt x="54" y="52"/>
                      <a:pt x="54" y="51"/>
                      <a:pt x="54" y="51"/>
                    </a:cubicBezTo>
                    <a:cubicBezTo>
                      <a:pt x="54" y="50"/>
                      <a:pt x="52" y="49"/>
                      <a:pt x="52" y="49"/>
                    </a:cubicBezTo>
                    <a:cubicBezTo>
                      <a:pt x="52" y="49"/>
                      <a:pt x="51" y="47"/>
                      <a:pt x="51" y="47"/>
                    </a:cubicBezTo>
                    <a:cubicBezTo>
                      <a:pt x="50" y="47"/>
                      <a:pt x="49" y="46"/>
                      <a:pt x="48" y="46"/>
                    </a:cubicBezTo>
                    <a:cubicBezTo>
                      <a:pt x="48" y="46"/>
                      <a:pt x="46" y="43"/>
                      <a:pt x="46" y="43"/>
                    </a:cubicBezTo>
                    <a:cubicBezTo>
                      <a:pt x="43" y="44"/>
                      <a:pt x="43" y="44"/>
                      <a:pt x="43" y="44"/>
                    </a:cubicBezTo>
                    <a:cubicBezTo>
                      <a:pt x="43" y="44"/>
                      <a:pt x="42" y="45"/>
                      <a:pt x="41" y="44"/>
                    </a:cubicBezTo>
                    <a:cubicBezTo>
                      <a:pt x="41" y="44"/>
                      <a:pt x="40" y="41"/>
                      <a:pt x="40" y="41"/>
                    </a:cubicBezTo>
                    <a:cubicBezTo>
                      <a:pt x="40" y="41"/>
                      <a:pt x="39" y="42"/>
                      <a:pt x="39" y="42"/>
                    </a:cubicBezTo>
                    <a:cubicBezTo>
                      <a:pt x="38" y="42"/>
                      <a:pt x="37" y="42"/>
                      <a:pt x="37" y="42"/>
                    </a:cubicBezTo>
                    <a:cubicBezTo>
                      <a:pt x="37" y="42"/>
                      <a:pt x="36" y="43"/>
                      <a:pt x="36" y="43"/>
                    </a:cubicBezTo>
                    <a:cubicBezTo>
                      <a:pt x="36" y="44"/>
                      <a:pt x="34" y="43"/>
                      <a:pt x="34" y="43"/>
                    </a:cubicBezTo>
                    <a:cubicBezTo>
                      <a:pt x="34" y="43"/>
                      <a:pt x="34" y="44"/>
                      <a:pt x="34" y="44"/>
                    </a:cubicBezTo>
                    <a:cubicBezTo>
                      <a:pt x="33" y="44"/>
                      <a:pt x="33" y="43"/>
                      <a:pt x="33" y="43"/>
                    </a:cubicBezTo>
                    <a:cubicBezTo>
                      <a:pt x="33" y="43"/>
                      <a:pt x="32" y="42"/>
                      <a:pt x="32" y="42"/>
                    </a:cubicBezTo>
                    <a:cubicBezTo>
                      <a:pt x="32" y="42"/>
                      <a:pt x="30" y="41"/>
                      <a:pt x="30" y="41"/>
                    </a:cubicBezTo>
                    <a:cubicBezTo>
                      <a:pt x="29" y="42"/>
                      <a:pt x="29" y="42"/>
                      <a:pt x="29" y="42"/>
                    </a:cubicBezTo>
                    <a:cubicBezTo>
                      <a:pt x="28" y="43"/>
                      <a:pt x="28" y="43"/>
                      <a:pt x="28" y="43"/>
                    </a:cubicBezTo>
                    <a:cubicBezTo>
                      <a:pt x="27" y="44"/>
                      <a:pt x="27" y="44"/>
                      <a:pt x="27" y="44"/>
                    </a:cubicBezTo>
                    <a:cubicBezTo>
                      <a:pt x="26" y="45"/>
                      <a:pt x="26" y="45"/>
                      <a:pt x="26" y="45"/>
                    </a:cubicBezTo>
                    <a:cubicBezTo>
                      <a:pt x="23" y="48"/>
                      <a:pt x="23" y="48"/>
                      <a:pt x="23" y="48"/>
                    </a:cubicBezTo>
                    <a:cubicBezTo>
                      <a:pt x="20" y="48"/>
                      <a:pt x="20" y="48"/>
                      <a:pt x="20" y="48"/>
                    </a:cubicBezTo>
                    <a:cubicBezTo>
                      <a:pt x="20" y="51"/>
                      <a:pt x="20" y="51"/>
                      <a:pt x="20" y="51"/>
                    </a:cubicBezTo>
                    <a:cubicBezTo>
                      <a:pt x="17" y="53"/>
                      <a:pt x="17" y="53"/>
                      <a:pt x="17" y="53"/>
                    </a:cubicBezTo>
                    <a:cubicBezTo>
                      <a:pt x="15" y="53"/>
                      <a:pt x="15" y="53"/>
                      <a:pt x="15" y="53"/>
                    </a:cubicBezTo>
                    <a:cubicBezTo>
                      <a:pt x="15" y="54"/>
                      <a:pt x="15" y="54"/>
                      <a:pt x="15" y="54"/>
                    </a:cubicBezTo>
                    <a:cubicBezTo>
                      <a:pt x="15" y="54"/>
                      <a:pt x="15" y="55"/>
                      <a:pt x="15" y="55"/>
                    </a:cubicBezTo>
                    <a:cubicBezTo>
                      <a:pt x="15" y="56"/>
                      <a:pt x="15" y="58"/>
                      <a:pt x="15" y="58"/>
                    </a:cubicBezTo>
                    <a:cubicBezTo>
                      <a:pt x="17" y="60"/>
                      <a:pt x="17" y="60"/>
                      <a:pt x="17" y="60"/>
                    </a:cubicBezTo>
                    <a:cubicBezTo>
                      <a:pt x="14" y="62"/>
                      <a:pt x="14" y="62"/>
                      <a:pt x="14" y="62"/>
                    </a:cubicBezTo>
                    <a:cubicBezTo>
                      <a:pt x="14" y="62"/>
                      <a:pt x="12" y="62"/>
                      <a:pt x="12" y="61"/>
                    </a:cubicBezTo>
                    <a:cubicBezTo>
                      <a:pt x="12" y="61"/>
                      <a:pt x="11" y="60"/>
                      <a:pt x="11" y="60"/>
                    </a:cubicBezTo>
                    <a:cubicBezTo>
                      <a:pt x="11" y="60"/>
                      <a:pt x="11" y="59"/>
                      <a:pt x="11" y="58"/>
                    </a:cubicBezTo>
                    <a:cubicBezTo>
                      <a:pt x="10" y="58"/>
                      <a:pt x="8" y="55"/>
                      <a:pt x="8" y="55"/>
                    </a:cubicBezTo>
                    <a:cubicBezTo>
                      <a:pt x="6" y="56"/>
                      <a:pt x="6" y="56"/>
                      <a:pt x="6" y="56"/>
                    </a:cubicBezTo>
                    <a:cubicBezTo>
                      <a:pt x="6" y="56"/>
                      <a:pt x="6" y="58"/>
                      <a:pt x="6" y="58"/>
                    </a:cubicBezTo>
                    <a:cubicBezTo>
                      <a:pt x="6" y="58"/>
                      <a:pt x="6" y="59"/>
                      <a:pt x="6" y="59"/>
                    </a:cubicBezTo>
                    <a:cubicBezTo>
                      <a:pt x="6" y="59"/>
                      <a:pt x="5" y="61"/>
                      <a:pt x="5" y="61"/>
                    </a:cubicBezTo>
                    <a:cubicBezTo>
                      <a:pt x="3" y="61"/>
                      <a:pt x="3" y="61"/>
                      <a:pt x="3" y="61"/>
                    </a:cubicBezTo>
                    <a:cubicBezTo>
                      <a:pt x="3" y="61"/>
                      <a:pt x="2" y="65"/>
                      <a:pt x="2" y="66"/>
                    </a:cubicBezTo>
                    <a:cubicBezTo>
                      <a:pt x="2" y="66"/>
                      <a:pt x="2" y="66"/>
                      <a:pt x="2" y="66"/>
                    </a:cubicBezTo>
                    <a:cubicBezTo>
                      <a:pt x="3" y="68"/>
                      <a:pt x="3" y="68"/>
                      <a:pt x="3" y="68"/>
                    </a:cubicBezTo>
                    <a:cubicBezTo>
                      <a:pt x="4" y="69"/>
                      <a:pt x="4" y="69"/>
                      <a:pt x="4" y="69"/>
                    </a:cubicBezTo>
                    <a:cubicBezTo>
                      <a:pt x="4" y="69"/>
                      <a:pt x="3" y="70"/>
                      <a:pt x="3" y="70"/>
                    </a:cubicBezTo>
                    <a:cubicBezTo>
                      <a:pt x="3" y="71"/>
                      <a:pt x="2" y="72"/>
                      <a:pt x="2" y="72"/>
                    </a:cubicBezTo>
                    <a:cubicBezTo>
                      <a:pt x="1" y="73"/>
                      <a:pt x="1" y="73"/>
                      <a:pt x="1" y="74"/>
                    </a:cubicBezTo>
                    <a:cubicBezTo>
                      <a:pt x="1" y="74"/>
                      <a:pt x="0" y="76"/>
                      <a:pt x="0" y="76"/>
                    </a:cubicBezTo>
                    <a:cubicBezTo>
                      <a:pt x="0" y="76"/>
                      <a:pt x="3" y="77"/>
                      <a:pt x="3" y="77"/>
                    </a:cubicBezTo>
                    <a:cubicBezTo>
                      <a:pt x="3" y="77"/>
                      <a:pt x="5" y="77"/>
                      <a:pt x="5" y="78"/>
                    </a:cubicBezTo>
                    <a:cubicBezTo>
                      <a:pt x="5" y="78"/>
                      <a:pt x="5" y="80"/>
                      <a:pt x="5" y="80"/>
                    </a:cubicBezTo>
                    <a:cubicBezTo>
                      <a:pt x="5" y="80"/>
                      <a:pt x="4" y="82"/>
                      <a:pt x="4" y="82"/>
                    </a:cubicBezTo>
                    <a:cubicBezTo>
                      <a:pt x="4" y="82"/>
                      <a:pt x="5" y="83"/>
                      <a:pt x="5" y="83"/>
                    </a:cubicBezTo>
                    <a:cubicBezTo>
                      <a:pt x="5" y="83"/>
                      <a:pt x="6" y="84"/>
                      <a:pt x="6" y="84"/>
                    </a:cubicBezTo>
                    <a:cubicBezTo>
                      <a:pt x="6" y="84"/>
                      <a:pt x="7" y="83"/>
                      <a:pt x="7" y="83"/>
                    </a:cubicBezTo>
                    <a:cubicBezTo>
                      <a:pt x="7" y="83"/>
                      <a:pt x="9" y="83"/>
                      <a:pt x="10" y="83"/>
                    </a:cubicBezTo>
                    <a:cubicBezTo>
                      <a:pt x="10" y="83"/>
                      <a:pt x="12" y="84"/>
                      <a:pt x="12" y="84"/>
                    </a:cubicBezTo>
                    <a:cubicBezTo>
                      <a:pt x="17" y="93"/>
                      <a:pt x="17" y="93"/>
                      <a:pt x="17" y="93"/>
                    </a:cubicBezTo>
                    <a:cubicBezTo>
                      <a:pt x="16" y="94"/>
                      <a:pt x="16" y="94"/>
                      <a:pt x="16" y="94"/>
                    </a:cubicBezTo>
                    <a:cubicBezTo>
                      <a:pt x="15" y="93"/>
                      <a:pt x="15" y="93"/>
                      <a:pt x="15" y="93"/>
                    </a:cubicBezTo>
                    <a:cubicBezTo>
                      <a:pt x="14" y="94"/>
                      <a:pt x="14" y="94"/>
                      <a:pt x="14" y="94"/>
                    </a:cubicBezTo>
                    <a:cubicBezTo>
                      <a:pt x="14" y="95"/>
                      <a:pt x="14" y="95"/>
                      <a:pt x="14" y="95"/>
                    </a:cubicBezTo>
                    <a:cubicBezTo>
                      <a:pt x="16" y="95"/>
                      <a:pt x="16" y="95"/>
                      <a:pt x="16" y="95"/>
                    </a:cubicBezTo>
                    <a:cubicBezTo>
                      <a:pt x="19" y="98"/>
                      <a:pt x="19" y="98"/>
                      <a:pt x="19" y="98"/>
                    </a:cubicBezTo>
                    <a:cubicBezTo>
                      <a:pt x="20" y="98"/>
                      <a:pt x="20" y="99"/>
                      <a:pt x="21" y="99"/>
                    </a:cubicBezTo>
                    <a:cubicBezTo>
                      <a:pt x="22" y="99"/>
                      <a:pt x="23" y="99"/>
                      <a:pt x="23" y="98"/>
                    </a:cubicBezTo>
                    <a:cubicBezTo>
                      <a:pt x="23" y="98"/>
                      <a:pt x="23" y="97"/>
                      <a:pt x="23" y="97"/>
                    </a:cubicBezTo>
                    <a:cubicBezTo>
                      <a:pt x="24" y="95"/>
                      <a:pt x="26" y="93"/>
                      <a:pt x="28" y="92"/>
                    </a:cubicBezTo>
                    <a:cubicBezTo>
                      <a:pt x="29" y="92"/>
                      <a:pt x="29" y="92"/>
                      <a:pt x="30" y="91"/>
                    </a:cubicBezTo>
                    <a:cubicBezTo>
                      <a:pt x="31" y="91"/>
                      <a:pt x="32" y="90"/>
                      <a:pt x="33" y="90"/>
                    </a:cubicBezTo>
                    <a:cubicBezTo>
                      <a:pt x="34" y="90"/>
                      <a:pt x="34" y="91"/>
                      <a:pt x="35" y="92"/>
                    </a:cubicBezTo>
                    <a:cubicBezTo>
                      <a:pt x="36" y="92"/>
                      <a:pt x="36" y="93"/>
                      <a:pt x="37" y="93"/>
                    </a:cubicBezTo>
                    <a:cubicBezTo>
                      <a:pt x="38" y="93"/>
                      <a:pt x="38" y="92"/>
                      <a:pt x="38" y="93"/>
                    </a:cubicBezTo>
                    <a:cubicBezTo>
                      <a:pt x="39" y="93"/>
                      <a:pt x="39" y="93"/>
                      <a:pt x="39" y="93"/>
                    </a:cubicBezTo>
                    <a:cubicBezTo>
                      <a:pt x="40" y="94"/>
                      <a:pt x="40" y="93"/>
                      <a:pt x="40" y="93"/>
                    </a:cubicBezTo>
                    <a:cubicBezTo>
                      <a:pt x="41" y="92"/>
                      <a:pt x="40" y="92"/>
                      <a:pt x="41" y="92"/>
                    </a:cubicBezTo>
                    <a:cubicBezTo>
                      <a:pt x="41" y="91"/>
                      <a:pt x="41" y="91"/>
                      <a:pt x="41" y="91"/>
                    </a:cubicBezTo>
                    <a:cubicBezTo>
                      <a:pt x="42" y="91"/>
                      <a:pt x="42" y="92"/>
                      <a:pt x="43" y="92"/>
                    </a:cubicBezTo>
                    <a:cubicBezTo>
                      <a:pt x="44" y="92"/>
                      <a:pt x="45" y="92"/>
                      <a:pt x="45" y="92"/>
                    </a:cubicBezTo>
                    <a:cubicBezTo>
                      <a:pt x="45" y="92"/>
                      <a:pt x="45" y="93"/>
                      <a:pt x="45" y="93"/>
                    </a:cubicBezTo>
                    <a:cubicBezTo>
                      <a:pt x="46" y="94"/>
                      <a:pt x="47" y="96"/>
                      <a:pt x="47" y="97"/>
                    </a:cubicBezTo>
                    <a:cubicBezTo>
                      <a:pt x="47" y="98"/>
                      <a:pt x="47" y="98"/>
                      <a:pt x="47" y="98"/>
                    </a:cubicBezTo>
                    <a:cubicBezTo>
                      <a:pt x="47" y="99"/>
                      <a:pt x="47" y="99"/>
                      <a:pt x="47" y="99"/>
                    </a:cubicBezTo>
                    <a:cubicBezTo>
                      <a:pt x="46" y="100"/>
                      <a:pt x="47" y="101"/>
                      <a:pt x="46" y="101"/>
                    </a:cubicBezTo>
                    <a:cubicBezTo>
                      <a:pt x="46" y="102"/>
                      <a:pt x="45" y="102"/>
                      <a:pt x="45" y="103"/>
                    </a:cubicBezTo>
                    <a:cubicBezTo>
                      <a:pt x="45" y="103"/>
                      <a:pt x="46" y="103"/>
                      <a:pt x="46" y="104"/>
                    </a:cubicBezTo>
                    <a:cubicBezTo>
                      <a:pt x="47" y="104"/>
                      <a:pt x="48" y="105"/>
                      <a:pt x="49" y="106"/>
                    </a:cubicBezTo>
                    <a:cubicBezTo>
                      <a:pt x="49" y="105"/>
                      <a:pt x="49" y="104"/>
                      <a:pt x="50" y="104"/>
                    </a:cubicBezTo>
                    <a:cubicBezTo>
                      <a:pt x="51" y="103"/>
                      <a:pt x="52" y="103"/>
                      <a:pt x="53" y="103"/>
                    </a:cubicBezTo>
                    <a:cubicBezTo>
                      <a:pt x="54" y="104"/>
                      <a:pt x="54" y="105"/>
                      <a:pt x="55" y="106"/>
                    </a:cubicBezTo>
                    <a:cubicBezTo>
                      <a:pt x="56" y="107"/>
                      <a:pt x="57" y="107"/>
                      <a:pt x="57" y="108"/>
                    </a:cubicBezTo>
                    <a:cubicBezTo>
                      <a:pt x="57" y="109"/>
                      <a:pt x="56" y="110"/>
                      <a:pt x="56" y="110"/>
                    </a:cubicBezTo>
                    <a:cubicBezTo>
                      <a:pt x="55" y="110"/>
                      <a:pt x="54" y="111"/>
                      <a:pt x="54" y="111"/>
                    </a:cubicBezTo>
                    <a:cubicBezTo>
                      <a:pt x="53" y="111"/>
                      <a:pt x="53" y="111"/>
                      <a:pt x="53" y="110"/>
                    </a:cubicBezTo>
                    <a:cubicBezTo>
                      <a:pt x="52" y="110"/>
                      <a:pt x="52" y="111"/>
                      <a:pt x="52" y="111"/>
                    </a:cubicBezTo>
                    <a:cubicBezTo>
                      <a:pt x="51" y="111"/>
                      <a:pt x="51" y="111"/>
                      <a:pt x="50" y="111"/>
                    </a:cubicBezTo>
                    <a:cubicBezTo>
                      <a:pt x="50" y="111"/>
                      <a:pt x="50" y="111"/>
                      <a:pt x="49" y="111"/>
                    </a:cubicBezTo>
                    <a:cubicBezTo>
                      <a:pt x="49" y="112"/>
                      <a:pt x="49" y="112"/>
                      <a:pt x="49" y="112"/>
                    </a:cubicBezTo>
                    <a:cubicBezTo>
                      <a:pt x="48" y="114"/>
                      <a:pt x="47" y="115"/>
                      <a:pt x="46" y="117"/>
                    </a:cubicBezTo>
                    <a:cubicBezTo>
                      <a:pt x="46" y="117"/>
                      <a:pt x="46" y="117"/>
                      <a:pt x="45" y="118"/>
                    </a:cubicBezTo>
                    <a:cubicBezTo>
                      <a:pt x="45" y="118"/>
                      <a:pt x="44" y="118"/>
                      <a:pt x="44" y="117"/>
                    </a:cubicBezTo>
                    <a:cubicBezTo>
                      <a:pt x="43" y="117"/>
                      <a:pt x="43" y="117"/>
                      <a:pt x="43" y="117"/>
                    </a:cubicBezTo>
                    <a:cubicBezTo>
                      <a:pt x="43" y="117"/>
                      <a:pt x="44" y="116"/>
                      <a:pt x="44" y="116"/>
                    </a:cubicBezTo>
                    <a:cubicBezTo>
                      <a:pt x="44" y="116"/>
                      <a:pt x="45" y="116"/>
                      <a:pt x="45" y="116"/>
                    </a:cubicBezTo>
                    <a:cubicBezTo>
                      <a:pt x="46" y="116"/>
                      <a:pt x="46" y="115"/>
                      <a:pt x="46" y="114"/>
                    </a:cubicBezTo>
                    <a:cubicBezTo>
                      <a:pt x="47" y="113"/>
                      <a:pt x="47" y="112"/>
                      <a:pt x="48" y="112"/>
                    </a:cubicBezTo>
                    <a:cubicBezTo>
                      <a:pt x="48" y="111"/>
                      <a:pt x="49" y="111"/>
                      <a:pt x="49" y="110"/>
                    </a:cubicBezTo>
                    <a:cubicBezTo>
                      <a:pt x="50" y="110"/>
                      <a:pt x="49" y="109"/>
                      <a:pt x="49" y="108"/>
                    </a:cubicBezTo>
                    <a:cubicBezTo>
                      <a:pt x="48" y="108"/>
                      <a:pt x="48" y="109"/>
                      <a:pt x="47" y="109"/>
                    </a:cubicBezTo>
                    <a:cubicBezTo>
                      <a:pt x="46" y="109"/>
                      <a:pt x="45" y="109"/>
                      <a:pt x="44" y="108"/>
                    </a:cubicBezTo>
                    <a:cubicBezTo>
                      <a:pt x="43" y="108"/>
                      <a:pt x="43" y="108"/>
                      <a:pt x="43" y="108"/>
                    </a:cubicBezTo>
                    <a:cubicBezTo>
                      <a:pt x="41" y="107"/>
                      <a:pt x="40" y="108"/>
                      <a:pt x="39" y="107"/>
                    </a:cubicBezTo>
                    <a:cubicBezTo>
                      <a:pt x="38" y="107"/>
                      <a:pt x="38" y="106"/>
                      <a:pt x="37" y="106"/>
                    </a:cubicBezTo>
                    <a:cubicBezTo>
                      <a:pt x="37" y="106"/>
                      <a:pt x="37" y="107"/>
                      <a:pt x="36" y="107"/>
                    </a:cubicBezTo>
                    <a:cubicBezTo>
                      <a:pt x="35" y="107"/>
                      <a:pt x="34" y="107"/>
                      <a:pt x="33" y="108"/>
                    </a:cubicBezTo>
                    <a:cubicBezTo>
                      <a:pt x="33" y="109"/>
                      <a:pt x="33" y="109"/>
                      <a:pt x="33" y="110"/>
                    </a:cubicBezTo>
                    <a:cubicBezTo>
                      <a:pt x="33" y="110"/>
                      <a:pt x="32" y="110"/>
                      <a:pt x="32" y="111"/>
                    </a:cubicBezTo>
                    <a:cubicBezTo>
                      <a:pt x="31" y="112"/>
                      <a:pt x="32" y="113"/>
                      <a:pt x="33" y="114"/>
                    </a:cubicBezTo>
                    <a:cubicBezTo>
                      <a:pt x="34" y="114"/>
                      <a:pt x="34" y="114"/>
                      <a:pt x="35" y="114"/>
                    </a:cubicBezTo>
                    <a:cubicBezTo>
                      <a:pt x="35" y="114"/>
                      <a:pt x="35" y="115"/>
                      <a:pt x="35" y="115"/>
                    </a:cubicBezTo>
                    <a:cubicBezTo>
                      <a:pt x="34" y="116"/>
                      <a:pt x="34" y="116"/>
                      <a:pt x="33" y="115"/>
                    </a:cubicBezTo>
                    <a:cubicBezTo>
                      <a:pt x="33" y="115"/>
                      <a:pt x="33" y="115"/>
                      <a:pt x="33" y="115"/>
                    </a:cubicBezTo>
                    <a:cubicBezTo>
                      <a:pt x="33" y="115"/>
                      <a:pt x="32" y="115"/>
                      <a:pt x="32" y="115"/>
                    </a:cubicBezTo>
                    <a:cubicBezTo>
                      <a:pt x="31" y="115"/>
                      <a:pt x="31" y="115"/>
                      <a:pt x="31" y="115"/>
                    </a:cubicBezTo>
                    <a:cubicBezTo>
                      <a:pt x="30" y="114"/>
                      <a:pt x="29" y="114"/>
                      <a:pt x="28" y="114"/>
                    </a:cubicBezTo>
                    <a:cubicBezTo>
                      <a:pt x="27" y="114"/>
                      <a:pt x="27" y="114"/>
                      <a:pt x="26" y="114"/>
                    </a:cubicBezTo>
                    <a:cubicBezTo>
                      <a:pt x="25" y="115"/>
                      <a:pt x="25" y="116"/>
                      <a:pt x="25" y="116"/>
                    </a:cubicBezTo>
                    <a:cubicBezTo>
                      <a:pt x="26" y="117"/>
                      <a:pt x="27" y="117"/>
                      <a:pt x="28" y="117"/>
                    </a:cubicBezTo>
                    <a:cubicBezTo>
                      <a:pt x="29" y="118"/>
                      <a:pt x="30" y="119"/>
                      <a:pt x="30" y="120"/>
                    </a:cubicBezTo>
                    <a:cubicBezTo>
                      <a:pt x="30" y="121"/>
                      <a:pt x="31" y="123"/>
                      <a:pt x="32" y="123"/>
                    </a:cubicBezTo>
                    <a:cubicBezTo>
                      <a:pt x="32" y="124"/>
                      <a:pt x="33" y="124"/>
                      <a:pt x="33" y="124"/>
                    </a:cubicBezTo>
                    <a:cubicBezTo>
                      <a:pt x="33" y="125"/>
                      <a:pt x="33" y="125"/>
                      <a:pt x="33" y="126"/>
                    </a:cubicBezTo>
                    <a:cubicBezTo>
                      <a:pt x="33" y="126"/>
                      <a:pt x="33" y="127"/>
                      <a:pt x="33" y="128"/>
                    </a:cubicBezTo>
                    <a:cubicBezTo>
                      <a:pt x="34" y="128"/>
                      <a:pt x="35" y="128"/>
                      <a:pt x="36" y="129"/>
                    </a:cubicBezTo>
                    <a:cubicBezTo>
                      <a:pt x="36" y="129"/>
                      <a:pt x="36" y="130"/>
                      <a:pt x="37" y="130"/>
                    </a:cubicBezTo>
                    <a:cubicBezTo>
                      <a:pt x="37" y="131"/>
                      <a:pt x="39" y="131"/>
                      <a:pt x="40" y="131"/>
                    </a:cubicBezTo>
                    <a:cubicBezTo>
                      <a:pt x="41" y="131"/>
                      <a:pt x="42" y="131"/>
                      <a:pt x="43" y="132"/>
                    </a:cubicBezTo>
                    <a:cubicBezTo>
                      <a:pt x="43" y="132"/>
                      <a:pt x="43" y="132"/>
                      <a:pt x="43" y="132"/>
                    </a:cubicBezTo>
                    <a:cubicBezTo>
                      <a:pt x="43" y="133"/>
                      <a:pt x="43" y="133"/>
                      <a:pt x="43" y="133"/>
                    </a:cubicBezTo>
                    <a:cubicBezTo>
                      <a:pt x="42" y="134"/>
                      <a:pt x="42" y="136"/>
                      <a:pt x="41" y="137"/>
                    </a:cubicBezTo>
                    <a:cubicBezTo>
                      <a:pt x="40" y="138"/>
                      <a:pt x="41" y="139"/>
                      <a:pt x="41" y="139"/>
                    </a:cubicBezTo>
                    <a:cubicBezTo>
                      <a:pt x="41" y="140"/>
                      <a:pt x="41" y="140"/>
                      <a:pt x="41" y="140"/>
                    </a:cubicBezTo>
                    <a:cubicBezTo>
                      <a:pt x="42" y="139"/>
                      <a:pt x="44" y="138"/>
                      <a:pt x="44" y="138"/>
                    </a:cubicBezTo>
                    <a:cubicBezTo>
                      <a:pt x="44" y="137"/>
                      <a:pt x="48" y="136"/>
                      <a:pt x="48" y="13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54" name="Freeform 855">
                <a:extLst>
                  <a:ext uri="{FF2B5EF4-FFF2-40B4-BE49-F238E27FC236}">
                    <a16:creationId xmlns:a16="http://schemas.microsoft.com/office/drawing/2014/main" id="{21E22587-DEBC-6406-FF62-A4A1D58CC880}"/>
                  </a:ext>
                </a:extLst>
              </p:cNvPr>
              <p:cNvSpPr>
                <a:spLocks/>
              </p:cNvSpPr>
              <p:nvPr/>
            </p:nvSpPr>
            <p:spPr bwMode="auto">
              <a:xfrm>
                <a:off x="9026525" y="3841750"/>
                <a:ext cx="3175" cy="4763"/>
              </a:xfrm>
              <a:custGeom>
                <a:avLst/>
                <a:gdLst>
                  <a:gd name="T0" fmla="*/ 0 w 1"/>
                  <a:gd name="T1" fmla="*/ 1 h 1"/>
                  <a:gd name="T2" fmla="*/ 0 w 1"/>
                  <a:gd name="T3" fmla="*/ 1 h 1"/>
                  <a:gd name="T4" fmla="*/ 0 w 1"/>
                  <a:gd name="T5" fmla="*/ 1 h 1"/>
                  <a:gd name="T6" fmla="*/ 1 w 1"/>
                  <a:gd name="T7" fmla="*/ 0 h 1"/>
                  <a:gd name="T8" fmla="*/ 0 w 1"/>
                  <a:gd name="T9" fmla="*/ 0 h 1"/>
                  <a:gd name="T10" fmla="*/ 0 w 1"/>
                  <a:gd name="T11" fmla="*/ 1 h 1"/>
                  <a:gd name="T12" fmla="*/ 0 w 1"/>
                  <a:gd name="T13" fmla="*/ 1 h 1"/>
                  <a:gd name="T14" fmla="*/ 0 w 1"/>
                  <a:gd name="T15" fmla="*/ 1 h 1"/>
                  <a:gd name="T16" fmla="*/ 0 w 1"/>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1"/>
                    </a:moveTo>
                    <a:cubicBezTo>
                      <a:pt x="0" y="1"/>
                      <a:pt x="0" y="1"/>
                      <a:pt x="0" y="1"/>
                    </a:cubicBezTo>
                    <a:cubicBezTo>
                      <a:pt x="0" y="1"/>
                      <a:pt x="0" y="1"/>
                      <a:pt x="0" y="1"/>
                    </a:cubicBezTo>
                    <a:cubicBezTo>
                      <a:pt x="0" y="1"/>
                      <a:pt x="1" y="1"/>
                      <a:pt x="1" y="0"/>
                    </a:cubicBezTo>
                    <a:cubicBezTo>
                      <a:pt x="1" y="0"/>
                      <a:pt x="1" y="0"/>
                      <a:pt x="0" y="0"/>
                    </a:cubicBezTo>
                    <a:cubicBezTo>
                      <a:pt x="0" y="0"/>
                      <a:pt x="0" y="0"/>
                      <a:pt x="0" y="1"/>
                    </a:cubicBezTo>
                    <a:cubicBezTo>
                      <a:pt x="0" y="1"/>
                      <a:pt x="0" y="1"/>
                      <a:pt x="0" y="1"/>
                    </a:cubicBezTo>
                    <a:cubicBezTo>
                      <a:pt x="0" y="1"/>
                      <a:pt x="0" y="1"/>
                      <a:pt x="0" y="1"/>
                    </a:cubicBezTo>
                    <a:cubicBezTo>
                      <a:pt x="0" y="1"/>
                      <a:pt x="0" y="1"/>
                      <a:pt x="0"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55" name="Freeform 856">
                <a:extLst>
                  <a:ext uri="{FF2B5EF4-FFF2-40B4-BE49-F238E27FC236}">
                    <a16:creationId xmlns:a16="http://schemas.microsoft.com/office/drawing/2014/main" id="{CF143861-1C66-B590-7483-5E1B85D1A3B8}"/>
                  </a:ext>
                </a:extLst>
              </p:cNvPr>
              <p:cNvSpPr>
                <a:spLocks/>
              </p:cNvSpPr>
              <p:nvPr/>
            </p:nvSpPr>
            <p:spPr bwMode="auto">
              <a:xfrm>
                <a:off x="9021763" y="3859213"/>
                <a:ext cx="0" cy="3175"/>
              </a:xfrm>
              <a:custGeom>
                <a:avLst/>
                <a:gdLst>
                  <a:gd name="T0" fmla="*/ 0 h 1"/>
                  <a:gd name="T1" fmla="*/ 0 h 1"/>
                  <a:gd name="T2" fmla="*/ 0 h 1"/>
                  <a:gd name="T3" fmla="*/ 0 h 1"/>
                  <a:gd name="T4" fmla="*/ 0 h 1"/>
                  <a:gd name="T5" fmla="*/ 0 h 1"/>
                  <a:gd name="T6" fmla="*/ 0 h 1"/>
                  <a:gd name="T7" fmla="*/ 0 h 1"/>
                  <a:gd name="T8" fmla="*/ 0 h 1"/>
                  <a:gd name="T9" fmla="*/ 0 h 1"/>
                  <a:gd name="T10"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0"/>
                    </a:cubicBezTo>
                    <a:cubicBezTo>
                      <a:pt x="0" y="0"/>
                      <a:pt x="0" y="0"/>
                      <a:pt x="0"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56" name="Freeform 857">
                <a:extLst>
                  <a:ext uri="{FF2B5EF4-FFF2-40B4-BE49-F238E27FC236}">
                    <a16:creationId xmlns:a16="http://schemas.microsoft.com/office/drawing/2014/main" id="{20E3057A-CB2A-F966-02D1-8C977E8BC38B}"/>
                  </a:ext>
                </a:extLst>
              </p:cNvPr>
              <p:cNvSpPr>
                <a:spLocks/>
              </p:cNvSpPr>
              <p:nvPr/>
            </p:nvSpPr>
            <p:spPr bwMode="auto">
              <a:xfrm>
                <a:off x="8867775" y="4179888"/>
                <a:ext cx="4762" cy="0"/>
              </a:xfrm>
              <a:custGeom>
                <a:avLst/>
                <a:gdLst>
                  <a:gd name="T0" fmla="*/ 0 w 1"/>
                  <a:gd name="T1" fmla="*/ 0 w 1"/>
                  <a:gd name="T2" fmla="*/ 1 w 1"/>
                  <a:gd name="T3" fmla="*/ 0 w 1"/>
                  <a:gd name="T4" fmla="*/ 0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57" name="Freeform 858">
                <a:extLst>
                  <a:ext uri="{FF2B5EF4-FFF2-40B4-BE49-F238E27FC236}">
                    <a16:creationId xmlns:a16="http://schemas.microsoft.com/office/drawing/2014/main" id="{5549FD76-9828-9EC6-6302-F57B8FD7D3D8}"/>
                  </a:ext>
                </a:extLst>
              </p:cNvPr>
              <p:cNvSpPr>
                <a:spLocks noEditPoints="1"/>
              </p:cNvSpPr>
              <p:nvPr/>
            </p:nvSpPr>
            <p:spPr bwMode="auto">
              <a:xfrm>
                <a:off x="8972550" y="3441700"/>
                <a:ext cx="515937" cy="646113"/>
              </a:xfrm>
              <a:custGeom>
                <a:avLst/>
                <a:gdLst>
                  <a:gd name="T0" fmla="*/ 1 w 124"/>
                  <a:gd name="T1" fmla="*/ 153 h 155"/>
                  <a:gd name="T2" fmla="*/ 1 w 124"/>
                  <a:gd name="T3" fmla="*/ 154 h 155"/>
                  <a:gd name="T4" fmla="*/ 0 w 124"/>
                  <a:gd name="T5" fmla="*/ 154 h 155"/>
                  <a:gd name="T6" fmla="*/ 2 w 124"/>
                  <a:gd name="T7" fmla="*/ 152 h 155"/>
                  <a:gd name="T8" fmla="*/ 3 w 124"/>
                  <a:gd name="T9" fmla="*/ 151 h 155"/>
                  <a:gd name="T10" fmla="*/ 4 w 124"/>
                  <a:gd name="T11" fmla="*/ 151 h 155"/>
                  <a:gd name="T12" fmla="*/ 8 w 124"/>
                  <a:gd name="T13" fmla="*/ 146 h 155"/>
                  <a:gd name="T14" fmla="*/ 12 w 124"/>
                  <a:gd name="T15" fmla="*/ 141 h 155"/>
                  <a:gd name="T16" fmla="*/ 12 w 124"/>
                  <a:gd name="T17" fmla="*/ 142 h 155"/>
                  <a:gd name="T18" fmla="*/ 13 w 124"/>
                  <a:gd name="T19" fmla="*/ 140 h 155"/>
                  <a:gd name="T20" fmla="*/ 12 w 124"/>
                  <a:gd name="T21" fmla="*/ 141 h 155"/>
                  <a:gd name="T22" fmla="*/ 12 w 124"/>
                  <a:gd name="T23" fmla="*/ 140 h 155"/>
                  <a:gd name="T24" fmla="*/ 15 w 124"/>
                  <a:gd name="T25" fmla="*/ 140 h 155"/>
                  <a:gd name="T26" fmla="*/ 2 w 124"/>
                  <a:gd name="T27" fmla="*/ 153 h 155"/>
                  <a:gd name="T28" fmla="*/ 2 w 124"/>
                  <a:gd name="T29" fmla="*/ 153 h 155"/>
                  <a:gd name="T30" fmla="*/ 31 w 124"/>
                  <a:gd name="T31" fmla="*/ 104 h 155"/>
                  <a:gd name="T32" fmla="*/ 49 w 124"/>
                  <a:gd name="T33" fmla="*/ 100 h 155"/>
                  <a:gd name="T34" fmla="*/ 40 w 124"/>
                  <a:gd name="T35" fmla="*/ 102 h 155"/>
                  <a:gd name="T36" fmla="*/ 35 w 124"/>
                  <a:gd name="T37" fmla="*/ 108 h 155"/>
                  <a:gd name="T38" fmla="*/ 38 w 124"/>
                  <a:gd name="T39" fmla="*/ 111 h 155"/>
                  <a:gd name="T40" fmla="*/ 49 w 124"/>
                  <a:gd name="T41" fmla="*/ 103 h 155"/>
                  <a:gd name="T42" fmla="*/ 29 w 124"/>
                  <a:gd name="T43" fmla="*/ 108 h 155"/>
                  <a:gd name="T44" fmla="*/ 21 w 124"/>
                  <a:gd name="T45" fmla="*/ 103 h 155"/>
                  <a:gd name="T46" fmla="*/ 15 w 124"/>
                  <a:gd name="T47" fmla="*/ 109 h 155"/>
                  <a:gd name="T48" fmla="*/ 16 w 124"/>
                  <a:gd name="T49" fmla="*/ 112 h 155"/>
                  <a:gd name="T50" fmla="*/ 20 w 124"/>
                  <a:gd name="T51" fmla="*/ 110 h 155"/>
                  <a:gd name="T52" fmla="*/ 19 w 124"/>
                  <a:gd name="T53" fmla="*/ 120 h 155"/>
                  <a:gd name="T54" fmla="*/ 23 w 124"/>
                  <a:gd name="T55" fmla="*/ 124 h 155"/>
                  <a:gd name="T56" fmla="*/ 30 w 124"/>
                  <a:gd name="T57" fmla="*/ 112 h 155"/>
                  <a:gd name="T58" fmla="*/ 12 w 124"/>
                  <a:gd name="T59" fmla="*/ 110 h 155"/>
                  <a:gd name="T60" fmla="*/ 9 w 124"/>
                  <a:gd name="T61" fmla="*/ 113 h 155"/>
                  <a:gd name="T62" fmla="*/ 11 w 124"/>
                  <a:gd name="T63" fmla="*/ 108 h 155"/>
                  <a:gd name="T64" fmla="*/ 19 w 124"/>
                  <a:gd name="T65" fmla="*/ 116 h 155"/>
                  <a:gd name="T66" fmla="*/ 24 w 124"/>
                  <a:gd name="T67" fmla="*/ 130 h 155"/>
                  <a:gd name="T68" fmla="*/ 47 w 124"/>
                  <a:gd name="T69" fmla="*/ 98 h 155"/>
                  <a:gd name="T70" fmla="*/ 98 w 124"/>
                  <a:gd name="T71" fmla="*/ 49 h 155"/>
                  <a:gd name="T72" fmla="*/ 91 w 124"/>
                  <a:gd name="T73" fmla="*/ 43 h 155"/>
                  <a:gd name="T74" fmla="*/ 86 w 124"/>
                  <a:gd name="T75" fmla="*/ 54 h 155"/>
                  <a:gd name="T76" fmla="*/ 76 w 124"/>
                  <a:gd name="T77" fmla="*/ 74 h 155"/>
                  <a:gd name="T78" fmla="*/ 67 w 124"/>
                  <a:gd name="T79" fmla="*/ 73 h 155"/>
                  <a:gd name="T80" fmla="*/ 56 w 124"/>
                  <a:gd name="T81" fmla="*/ 89 h 155"/>
                  <a:gd name="T82" fmla="*/ 49 w 124"/>
                  <a:gd name="T83" fmla="*/ 88 h 155"/>
                  <a:gd name="T84" fmla="*/ 32 w 124"/>
                  <a:gd name="T85" fmla="*/ 94 h 155"/>
                  <a:gd name="T86" fmla="*/ 25 w 124"/>
                  <a:gd name="T87" fmla="*/ 102 h 155"/>
                  <a:gd name="T88" fmla="*/ 34 w 124"/>
                  <a:gd name="T89" fmla="*/ 100 h 155"/>
                  <a:gd name="T90" fmla="*/ 40 w 124"/>
                  <a:gd name="T91" fmla="*/ 99 h 155"/>
                  <a:gd name="T92" fmla="*/ 46 w 124"/>
                  <a:gd name="T93" fmla="*/ 96 h 155"/>
                  <a:gd name="T94" fmla="*/ 53 w 124"/>
                  <a:gd name="T95" fmla="*/ 99 h 155"/>
                  <a:gd name="T96" fmla="*/ 58 w 124"/>
                  <a:gd name="T97" fmla="*/ 104 h 155"/>
                  <a:gd name="T98" fmla="*/ 63 w 124"/>
                  <a:gd name="T99" fmla="*/ 94 h 155"/>
                  <a:gd name="T100" fmla="*/ 68 w 124"/>
                  <a:gd name="T101" fmla="*/ 97 h 155"/>
                  <a:gd name="T102" fmla="*/ 79 w 124"/>
                  <a:gd name="T103" fmla="*/ 94 h 155"/>
                  <a:gd name="T104" fmla="*/ 84 w 124"/>
                  <a:gd name="T105" fmla="*/ 93 h 155"/>
                  <a:gd name="T106" fmla="*/ 90 w 124"/>
                  <a:gd name="T107" fmla="*/ 79 h 155"/>
                  <a:gd name="T108" fmla="*/ 96 w 124"/>
                  <a:gd name="T109" fmla="*/ 64 h 155"/>
                  <a:gd name="T110" fmla="*/ 98 w 124"/>
                  <a:gd name="T111" fmla="*/ 58 h 155"/>
                  <a:gd name="T112" fmla="*/ 52 w 124"/>
                  <a:gd name="T113" fmla="*/ 97 h 155"/>
                  <a:gd name="T114" fmla="*/ 122 w 124"/>
                  <a:gd name="T115" fmla="*/ 22 h 155"/>
                  <a:gd name="T116" fmla="*/ 105 w 124"/>
                  <a:gd name="T117" fmla="*/ 9 h 155"/>
                  <a:gd name="T118" fmla="*/ 88 w 124"/>
                  <a:gd name="T119" fmla="*/ 21 h 155"/>
                  <a:gd name="T120" fmla="*/ 90 w 124"/>
                  <a:gd name="T121" fmla="*/ 35 h 155"/>
                  <a:gd name="T122" fmla="*/ 100 w 124"/>
                  <a:gd name="T123" fmla="*/ 30 h 155"/>
                  <a:gd name="T124" fmla="*/ 120 w 124"/>
                  <a:gd name="T125" fmla="*/ 2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4" h="155">
                    <a:moveTo>
                      <a:pt x="10" y="144"/>
                    </a:moveTo>
                    <a:cubicBezTo>
                      <a:pt x="10" y="144"/>
                      <a:pt x="10" y="144"/>
                      <a:pt x="10" y="144"/>
                    </a:cubicBezTo>
                    <a:cubicBezTo>
                      <a:pt x="10" y="144"/>
                      <a:pt x="10" y="144"/>
                      <a:pt x="10" y="144"/>
                    </a:cubicBezTo>
                    <a:cubicBezTo>
                      <a:pt x="10" y="144"/>
                      <a:pt x="10" y="144"/>
                      <a:pt x="10" y="144"/>
                    </a:cubicBezTo>
                    <a:cubicBezTo>
                      <a:pt x="10" y="144"/>
                      <a:pt x="10" y="144"/>
                      <a:pt x="10" y="145"/>
                    </a:cubicBezTo>
                    <a:cubicBezTo>
                      <a:pt x="10" y="145"/>
                      <a:pt x="10" y="145"/>
                      <a:pt x="10" y="145"/>
                    </a:cubicBezTo>
                    <a:cubicBezTo>
                      <a:pt x="10" y="145"/>
                      <a:pt x="10" y="145"/>
                      <a:pt x="10" y="145"/>
                    </a:cubicBezTo>
                    <a:cubicBezTo>
                      <a:pt x="9" y="145"/>
                      <a:pt x="9" y="145"/>
                      <a:pt x="9" y="144"/>
                    </a:cubicBezTo>
                    <a:cubicBezTo>
                      <a:pt x="9" y="144"/>
                      <a:pt x="9" y="144"/>
                      <a:pt x="9" y="144"/>
                    </a:cubicBezTo>
                    <a:cubicBezTo>
                      <a:pt x="9" y="144"/>
                      <a:pt x="9" y="144"/>
                      <a:pt x="9" y="144"/>
                    </a:cubicBezTo>
                    <a:cubicBezTo>
                      <a:pt x="9" y="144"/>
                      <a:pt x="9" y="144"/>
                      <a:pt x="9" y="144"/>
                    </a:cubicBezTo>
                    <a:cubicBezTo>
                      <a:pt x="9" y="144"/>
                      <a:pt x="9" y="144"/>
                      <a:pt x="9" y="144"/>
                    </a:cubicBezTo>
                    <a:cubicBezTo>
                      <a:pt x="9" y="144"/>
                      <a:pt x="9" y="144"/>
                      <a:pt x="9" y="144"/>
                    </a:cubicBezTo>
                    <a:cubicBezTo>
                      <a:pt x="9" y="144"/>
                      <a:pt x="9" y="144"/>
                      <a:pt x="9" y="143"/>
                    </a:cubicBezTo>
                    <a:cubicBezTo>
                      <a:pt x="9" y="143"/>
                      <a:pt x="9" y="143"/>
                      <a:pt x="9" y="143"/>
                    </a:cubicBezTo>
                    <a:cubicBezTo>
                      <a:pt x="9" y="143"/>
                      <a:pt x="9" y="143"/>
                      <a:pt x="9" y="143"/>
                    </a:cubicBezTo>
                    <a:cubicBezTo>
                      <a:pt x="9" y="143"/>
                      <a:pt x="9" y="143"/>
                      <a:pt x="9" y="143"/>
                    </a:cubicBezTo>
                    <a:cubicBezTo>
                      <a:pt x="9" y="143"/>
                      <a:pt x="9" y="143"/>
                      <a:pt x="9" y="143"/>
                    </a:cubicBezTo>
                    <a:cubicBezTo>
                      <a:pt x="9" y="143"/>
                      <a:pt x="9" y="143"/>
                      <a:pt x="9" y="143"/>
                    </a:cubicBezTo>
                    <a:cubicBezTo>
                      <a:pt x="9" y="143"/>
                      <a:pt x="9" y="143"/>
                      <a:pt x="10" y="143"/>
                    </a:cubicBezTo>
                    <a:cubicBezTo>
                      <a:pt x="10" y="143"/>
                      <a:pt x="10" y="143"/>
                      <a:pt x="10" y="143"/>
                    </a:cubicBezTo>
                    <a:cubicBezTo>
                      <a:pt x="10" y="143"/>
                      <a:pt x="10" y="143"/>
                      <a:pt x="10" y="143"/>
                    </a:cubicBezTo>
                    <a:cubicBezTo>
                      <a:pt x="10" y="143"/>
                      <a:pt x="10" y="143"/>
                      <a:pt x="10" y="143"/>
                    </a:cubicBezTo>
                    <a:cubicBezTo>
                      <a:pt x="10" y="143"/>
                      <a:pt x="10" y="143"/>
                      <a:pt x="10" y="143"/>
                    </a:cubicBezTo>
                    <a:cubicBezTo>
                      <a:pt x="10" y="143"/>
                      <a:pt x="10" y="143"/>
                      <a:pt x="10" y="143"/>
                    </a:cubicBezTo>
                    <a:cubicBezTo>
                      <a:pt x="10" y="143"/>
                      <a:pt x="10" y="143"/>
                      <a:pt x="10" y="143"/>
                    </a:cubicBezTo>
                    <a:cubicBezTo>
                      <a:pt x="10" y="143"/>
                      <a:pt x="10" y="143"/>
                      <a:pt x="10" y="143"/>
                    </a:cubicBezTo>
                    <a:cubicBezTo>
                      <a:pt x="10" y="143"/>
                      <a:pt x="10" y="144"/>
                      <a:pt x="10" y="144"/>
                    </a:cubicBezTo>
                    <a:cubicBezTo>
                      <a:pt x="10" y="144"/>
                      <a:pt x="10" y="144"/>
                      <a:pt x="10" y="144"/>
                    </a:cubicBezTo>
                    <a:cubicBezTo>
                      <a:pt x="10" y="144"/>
                      <a:pt x="10" y="144"/>
                      <a:pt x="10" y="144"/>
                    </a:cubicBezTo>
                    <a:cubicBezTo>
                      <a:pt x="10" y="144"/>
                      <a:pt x="10" y="144"/>
                      <a:pt x="10" y="144"/>
                    </a:cubicBezTo>
                    <a:close/>
                    <a:moveTo>
                      <a:pt x="2" y="152"/>
                    </a:moveTo>
                    <a:cubicBezTo>
                      <a:pt x="1" y="152"/>
                      <a:pt x="1" y="152"/>
                      <a:pt x="1" y="152"/>
                    </a:cubicBezTo>
                    <a:cubicBezTo>
                      <a:pt x="1" y="152"/>
                      <a:pt x="1" y="152"/>
                      <a:pt x="1" y="152"/>
                    </a:cubicBezTo>
                    <a:cubicBezTo>
                      <a:pt x="1" y="152"/>
                      <a:pt x="1" y="152"/>
                      <a:pt x="1" y="152"/>
                    </a:cubicBezTo>
                    <a:cubicBezTo>
                      <a:pt x="1" y="152"/>
                      <a:pt x="1" y="153"/>
                      <a:pt x="1" y="153"/>
                    </a:cubicBezTo>
                    <a:cubicBezTo>
                      <a:pt x="1" y="153"/>
                      <a:pt x="1" y="153"/>
                      <a:pt x="2" y="153"/>
                    </a:cubicBezTo>
                    <a:cubicBezTo>
                      <a:pt x="2" y="153"/>
                      <a:pt x="2" y="153"/>
                      <a:pt x="2" y="153"/>
                    </a:cubicBezTo>
                    <a:cubicBezTo>
                      <a:pt x="1" y="153"/>
                      <a:pt x="1"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0"/>
                    </a:cubicBezTo>
                    <a:cubicBezTo>
                      <a:pt x="2" y="150"/>
                      <a:pt x="2" y="150"/>
                      <a:pt x="2" y="150"/>
                    </a:cubicBezTo>
                    <a:cubicBezTo>
                      <a:pt x="2" y="150"/>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0"/>
                      <a:pt x="2" y="151"/>
                      <a:pt x="2" y="151"/>
                    </a:cubicBezTo>
                    <a:cubicBezTo>
                      <a:pt x="2" y="151"/>
                      <a:pt x="2" y="151"/>
                      <a:pt x="2" y="151"/>
                    </a:cubicBezTo>
                    <a:cubicBezTo>
                      <a:pt x="2" y="151"/>
                      <a:pt x="2" y="151"/>
                      <a:pt x="2" y="151"/>
                    </a:cubicBezTo>
                    <a:cubicBezTo>
                      <a:pt x="2" y="151"/>
                      <a:pt x="2" y="151"/>
                      <a:pt x="2" y="151"/>
                    </a:cubicBezTo>
                    <a:cubicBezTo>
                      <a:pt x="2"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4" y="151"/>
                    </a:cubicBezTo>
                    <a:cubicBezTo>
                      <a:pt x="4" y="151"/>
                      <a:pt x="4" y="151"/>
                      <a:pt x="4" y="151"/>
                    </a:cubicBezTo>
                    <a:cubicBezTo>
                      <a:pt x="4" y="151"/>
                      <a:pt x="4" y="151"/>
                      <a:pt x="4" y="151"/>
                    </a:cubicBezTo>
                    <a:cubicBezTo>
                      <a:pt x="4" y="151"/>
                      <a:pt x="4" y="151"/>
                      <a:pt x="4" y="151"/>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1"/>
                      <a:pt x="5" y="151"/>
                    </a:cubicBezTo>
                    <a:cubicBezTo>
                      <a:pt x="5" y="151"/>
                      <a:pt x="5" y="151"/>
                      <a:pt x="5" y="151"/>
                    </a:cubicBezTo>
                    <a:cubicBezTo>
                      <a:pt x="5" y="151"/>
                      <a:pt x="5"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3" y="151"/>
                      <a:pt x="3" y="151"/>
                    </a:cubicBezTo>
                    <a:cubicBezTo>
                      <a:pt x="4" y="151"/>
                      <a:pt x="3" y="151"/>
                      <a:pt x="3" y="151"/>
                    </a:cubicBezTo>
                    <a:cubicBezTo>
                      <a:pt x="3" y="151"/>
                      <a:pt x="3" y="151"/>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moveTo>
                      <a:pt x="8" y="146"/>
                    </a:moveTo>
                    <a:cubicBezTo>
                      <a:pt x="8" y="146"/>
                      <a:pt x="8" y="146"/>
                      <a:pt x="8" y="146"/>
                    </a:cubicBezTo>
                    <a:cubicBezTo>
                      <a:pt x="8" y="146"/>
                      <a:pt x="8" y="146"/>
                      <a:pt x="8" y="146"/>
                    </a:cubicBezTo>
                    <a:cubicBezTo>
                      <a:pt x="7" y="146"/>
                      <a:pt x="7" y="146"/>
                      <a:pt x="7" y="146"/>
                    </a:cubicBezTo>
                    <a:cubicBezTo>
                      <a:pt x="7" y="146"/>
                      <a:pt x="7" y="146"/>
                      <a:pt x="7" y="146"/>
                    </a:cubicBezTo>
                    <a:cubicBezTo>
                      <a:pt x="7" y="146"/>
                      <a:pt x="7" y="146"/>
                      <a:pt x="7" y="146"/>
                    </a:cubicBezTo>
                    <a:cubicBezTo>
                      <a:pt x="7" y="146"/>
                      <a:pt x="7" y="146"/>
                      <a:pt x="7" y="146"/>
                    </a:cubicBezTo>
                    <a:cubicBezTo>
                      <a:pt x="7" y="146"/>
                      <a:pt x="7" y="146"/>
                      <a:pt x="7" y="146"/>
                    </a:cubicBezTo>
                    <a:cubicBezTo>
                      <a:pt x="7" y="146"/>
                      <a:pt x="7" y="146"/>
                      <a:pt x="7" y="146"/>
                    </a:cubicBezTo>
                    <a:cubicBezTo>
                      <a:pt x="7" y="146"/>
                      <a:pt x="7" y="146"/>
                      <a:pt x="7" y="146"/>
                    </a:cubicBezTo>
                    <a:cubicBezTo>
                      <a:pt x="7" y="146"/>
                      <a:pt x="7" y="146"/>
                      <a:pt x="7" y="146"/>
                    </a:cubicBezTo>
                    <a:cubicBezTo>
                      <a:pt x="7" y="146"/>
                      <a:pt x="7" y="147"/>
                      <a:pt x="7" y="147"/>
                    </a:cubicBezTo>
                    <a:cubicBezTo>
                      <a:pt x="7" y="147"/>
                      <a:pt x="7" y="147"/>
                      <a:pt x="7" y="147"/>
                    </a:cubicBezTo>
                    <a:cubicBezTo>
                      <a:pt x="7" y="147"/>
                      <a:pt x="7" y="146"/>
                      <a:pt x="7" y="146"/>
                    </a:cubicBezTo>
                    <a:cubicBezTo>
                      <a:pt x="7" y="146"/>
                      <a:pt x="8" y="146"/>
                      <a:pt x="8" y="146"/>
                    </a:cubicBezTo>
                    <a:cubicBezTo>
                      <a:pt x="8" y="146"/>
                      <a:pt x="8" y="146"/>
                      <a:pt x="8" y="146"/>
                    </a:cubicBezTo>
                    <a:cubicBezTo>
                      <a:pt x="8" y="146"/>
                      <a:pt x="8" y="146"/>
                      <a:pt x="8" y="146"/>
                    </a:cubicBezTo>
                    <a:close/>
                    <a:moveTo>
                      <a:pt x="12" y="142"/>
                    </a:move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1"/>
                    </a:cubicBezTo>
                    <a:cubicBezTo>
                      <a:pt x="12" y="141"/>
                      <a:pt x="12" y="141"/>
                      <a:pt x="12" y="141"/>
                    </a:cubicBezTo>
                    <a:cubicBezTo>
                      <a:pt x="12" y="141"/>
                      <a:pt x="12" y="141"/>
                      <a:pt x="12" y="141"/>
                    </a:cubicBezTo>
                    <a:cubicBezTo>
                      <a:pt x="12" y="141"/>
                      <a:pt x="12" y="141"/>
                      <a:pt x="12" y="141"/>
                    </a:cubicBezTo>
                    <a:cubicBezTo>
                      <a:pt x="12" y="141"/>
                      <a:pt x="12" y="142"/>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3" y="142"/>
                    </a:cubicBezTo>
                    <a:cubicBezTo>
                      <a:pt x="13" y="142"/>
                      <a:pt x="12" y="142"/>
                      <a:pt x="12" y="142"/>
                    </a:cubicBezTo>
                    <a:close/>
                    <a:moveTo>
                      <a:pt x="17" y="140"/>
                    </a:moveTo>
                    <a:cubicBezTo>
                      <a:pt x="17" y="140"/>
                      <a:pt x="17" y="140"/>
                      <a:pt x="17" y="140"/>
                    </a:cubicBezTo>
                    <a:cubicBezTo>
                      <a:pt x="17" y="140"/>
                      <a:pt x="17" y="140"/>
                      <a:pt x="17" y="140"/>
                    </a:cubicBezTo>
                    <a:cubicBezTo>
                      <a:pt x="17" y="141"/>
                      <a:pt x="17" y="141"/>
                      <a:pt x="16" y="141"/>
                    </a:cubicBezTo>
                    <a:cubicBezTo>
                      <a:pt x="16" y="141"/>
                      <a:pt x="16" y="141"/>
                      <a:pt x="16" y="141"/>
                    </a:cubicBezTo>
                    <a:cubicBezTo>
                      <a:pt x="16" y="141"/>
                      <a:pt x="16" y="141"/>
                      <a:pt x="16" y="141"/>
                    </a:cubicBezTo>
                    <a:cubicBezTo>
                      <a:pt x="16" y="141"/>
                      <a:pt x="16" y="141"/>
                      <a:pt x="16" y="141"/>
                    </a:cubicBezTo>
                    <a:cubicBezTo>
                      <a:pt x="16" y="141"/>
                      <a:pt x="16" y="141"/>
                      <a:pt x="16" y="141"/>
                    </a:cubicBezTo>
                    <a:cubicBezTo>
                      <a:pt x="16" y="141"/>
                      <a:pt x="16" y="141"/>
                      <a:pt x="17" y="141"/>
                    </a:cubicBezTo>
                    <a:cubicBezTo>
                      <a:pt x="17" y="141"/>
                      <a:pt x="17" y="141"/>
                      <a:pt x="17" y="141"/>
                    </a:cubicBezTo>
                    <a:cubicBezTo>
                      <a:pt x="17" y="141"/>
                      <a:pt x="17" y="141"/>
                      <a:pt x="17" y="141"/>
                    </a:cubicBezTo>
                    <a:cubicBezTo>
                      <a:pt x="17" y="141"/>
                      <a:pt x="17" y="141"/>
                      <a:pt x="17" y="141"/>
                    </a:cubicBezTo>
                    <a:cubicBezTo>
                      <a:pt x="17" y="141"/>
                      <a:pt x="17" y="140"/>
                      <a:pt x="17" y="140"/>
                    </a:cubicBezTo>
                    <a:close/>
                    <a:moveTo>
                      <a:pt x="15" y="140"/>
                    </a:moveTo>
                    <a:cubicBezTo>
                      <a:pt x="15" y="140"/>
                      <a:pt x="15" y="140"/>
                      <a:pt x="15" y="140"/>
                    </a:cubicBezTo>
                    <a:cubicBezTo>
                      <a:pt x="15" y="140"/>
                      <a:pt x="15" y="140"/>
                      <a:pt x="15" y="140"/>
                    </a:cubicBezTo>
                    <a:cubicBezTo>
                      <a:pt x="15" y="140"/>
                      <a:pt x="15" y="140"/>
                      <a:pt x="15" y="140"/>
                    </a:cubicBezTo>
                    <a:cubicBezTo>
                      <a:pt x="15" y="140"/>
                      <a:pt x="15" y="140"/>
                      <a:pt x="15" y="140"/>
                    </a:cubicBezTo>
                    <a:cubicBezTo>
                      <a:pt x="15" y="140"/>
                      <a:pt x="15" y="140"/>
                      <a:pt x="15" y="140"/>
                    </a:cubicBezTo>
                    <a:cubicBezTo>
                      <a:pt x="15" y="140"/>
                      <a:pt x="15" y="140"/>
                      <a:pt x="15" y="140"/>
                    </a:cubicBezTo>
                    <a:cubicBezTo>
                      <a:pt x="15" y="140"/>
                      <a:pt x="15" y="140"/>
                      <a:pt x="15" y="140"/>
                    </a:cubicBezTo>
                    <a:cubicBezTo>
                      <a:pt x="15" y="140"/>
                      <a:pt x="15"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1"/>
                    </a:cubicBezTo>
                    <a:cubicBezTo>
                      <a:pt x="14" y="141"/>
                      <a:pt x="14" y="141"/>
                      <a:pt x="13" y="141"/>
                    </a:cubicBezTo>
                    <a:cubicBezTo>
                      <a:pt x="13" y="141"/>
                      <a:pt x="13" y="141"/>
                      <a:pt x="13" y="141"/>
                    </a:cubicBezTo>
                    <a:cubicBezTo>
                      <a:pt x="13" y="140"/>
                      <a:pt x="13" y="141"/>
                      <a:pt x="13" y="140"/>
                    </a:cubicBezTo>
                    <a:cubicBezTo>
                      <a:pt x="13" y="140"/>
                      <a:pt x="13" y="140"/>
                      <a:pt x="13" y="140"/>
                    </a:cubicBezTo>
                    <a:cubicBezTo>
                      <a:pt x="13" y="140"/>
                      <a:pt x="13" y="140"/>
                      <a:pt x="13" y="140"/>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2" y="141"/>
                    </a:cubicBezTo>
                    <a:cubicBezTo>
                      <a:pt x="12" y="141"/>
                      <a:pt x="12" y="141"/>
                      <a:pt x="12" y="141"/>
                    </a:cubicBezTo>
                    <a:cubicBezTo>
                      <a:pt x="13" y="141"/>
                      <a:pt x="13" y="141"/>
                      <a:pt x="13" y="142"/>
                    </a:cubicBezTo>
                    <a:cubicBezTo>
                      <a:pt x="13" y="142"/>
                      <a:pt x="13" y="142"/>
                      <a:pt x="13" y="142"/>
                    </a:cubicBezTo>
                    <a:cubicBezTo>
                      <a:pt x="13" y="142"/>
                      <a:pt x="13" y="142"/>
                      <a:pt x="13" y="142"/>
                    </a:cubicBezTo>
                    <a:cubicBezTo>
                      <a:pt x="13" y="142"/>
                      <a:pt x="13" y="142"/>
                      <a:pt x="13" y="142"/>
                    </a:cubicBezTo>
                    <a:cubicBezTo>
                      <a:pt x="13" y="142"/>
                      <a:pt x="13" y="142"/>
                      <a:pt x="12" y="142"/>
                    </a:cubicBezTo>
                    <a:cubicBezTo>
                      <a:pt x="12" y="142"/>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1" y="141"/>
                      <a:pt x="11" y="141"/>
                    </a:cubicBezTo>
                    <a:cubicBezTo>
                      <a:pt x="11" y="141"/>
                      <a:pt x="11" y="141"/>
                      <a:pt x="11" y="141"/>
                    </a:cubicBezTo>
                    <a:cubicBezTo>
                      <a:pt x="11" y="141"/>
                      <a:pt x="11" y="141"/>
                      <a:pt x="11" y="140"/>
                    </a:cubicBezTo>
                    <a:cubicBezTo>
                      <a:pt x="11" y="140"/>
                      <a:pt x="11" y="140"/>
                      <a:pt x="11" y="140"/>
                    </a:cubicBezTo>
                    <a:cubicBezTo>
                      <a:pt x="11" y="140"/>
                      <a:pt x="11" y="141"/>
                      <a:pt x="12" y="140"/>
                    </a:cubicBezTo>
                    <a:cubicBezTo>
                      <a:pt x="12" y="140"/>
                      <a:pt x="12" y="140"/>
                      <a:pt x="12" y="141"/>
                    </a:cubicBezTo>
                    <a:cubicBezTo>
                      <a:pt x="12" y="141"/>
                      <a:pt x="12" y="141"/>
                      <a:pt x="12" y="141"/>
                    </a:cubicBezTo>
                    <a:cubicBezTo>
                      <a:pt x="12" y="141"/>
                      <a:pt x="12" y="141"/>
                      <a:pt x="12" y="141"/>
                    </a:cubicBezTo>
                    <a:cubicBezTo>
                      <a:pt x="12" y="140"/>
                      <a:pt x="12" y="140"/>
                      <a:pt x="12" y="140"/>
                    </a:cubicBezTo>
                    <a:cubicBezTo>
                      <a:pt x="12" y="140"/>
                      <a:pt x="12" y="140"/>
                      <a:pt x="12" y="141"/>
                    </a:cubicBezTo>
                    <a:cubicBezTo>
                      <a:pt x="12" y="141"/>
                      <a:pt x="12" y="141"/>
                      <a:pt x="12" y="141"/>
                    </a:cubicBezTo>
                    <a:cubicBezTo>
                      <a:pt x="12" y="141"/>
                      <a:pt x="12" y="140"/>
                      <a:pt x="12" y="141"/>
                    </a:cubicBezTo>
                    <a:cubicBezTo>
                      <a:pt x="12" y="141"/>
                      <a:pt x="12" y="141"/>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3" y="140"/>
                      <a:pt x="13" y="140"/>
                    </a:cubicBezTo>
                    <a:cubicBezTo>
                      <a:pt x="13" y="140"/>
                      <a:pt x="13" y="140"/>
                      <a:pt x="13" y="140"/>
                    </a:cubicBezTo>
                    <a:cubicBezTo>
                      <a:pt x="13" y="140"/>
                      <a:pt x="13" y="140"/>
                      <a:pt x="13" y="140"/>
                    </a:cubicBezTo>
                    <a:cubicBezTo>
                      <a:pt x="13" y="140"/>
                      <a:pt x="13" y="140"/>
                      <a:pt x="13" y="140"/>
                    </a:cubicBezTo>
                    <a:cubicBezTo>
                      <a:pt x="13" y="140"/>
                      <a:pt x="13" y="140"/>
                      <a:pt x="13" y="140"/>
                    </a:cubicBezTo>
                    <a:cubicBezTo>
                      <a:pt x="13" y="140"/>
                      <a:pt x="13" y="140"/>
                      <a:pt x="13" y="140"/>
                    </a:cubicBezTo>
                    <a:cubicBezTo>
                      <a:pt x="13" y="140"/>
                      <a:pt x="13" y="140"/>
                      <a:pt x="13" y="140"/>
                    </a:cubicBezTo>
                    <a:cubicBezTo>
                      <a:pt x="13" y="140"/>
                      <a:pt x="13" y="140"/>
                      <a:pt x="13" y="140"/>
                    </a:cubicBezTo>
                    <a:cubicBezTo>
                      <a:pt x="13" y="140"/>
                      <a:pt x="13" y="140"/>
                      <a:pt x="13"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39"/>
                      <a:pt x="14" y="139"/>
                    </a:cubicBezTo>
                    <a:cubicBezTo>
                      <a:pt x="14" y="139"/>
                      <a:pt x="14" y="139"/>
                      <a:pt x="14" y="139"/>
                    </a:cubicBezTo>
                    <a:cubicBezTo>
                      <a:pt x="14" y="139"/>
                      <a:pt x="14" y="139"/>
                      <a:pt x="14" y="139"/>
                    </a:cubicBezTo>
                    <a:cubicBezTo>
                      <a:pt x="14" y="139"/>
                      <a:pt x="14" y="139"/>
                      <a:pt x="15" y="139"/>
                    </a:cubicBezTo>
                    <a:cubicBezTo>
                      <a:pt x="15" y="139"/>
                      <a:pt x="15" y="139"/>
                      <a:pt x="15" y="139"/>
                    </a:cubicBezTo>
                    <a:cubicBezTo>
                      <a:pt x="15" y="139"/>
                      <a:pt x="15" y="139"/>
                      <a:pt x="14" y="139"/>
                    </a:cubicBezTo>
                    <a:cubicBezTo>
                      <a:pt x="14" y="139"/>
                      <a:pt x="14" y="140"/>
                      <a:pt x="14" y="140"/>
                    </a:cubicBezTo>
                    <a:cubicBezTo>
                      <a:pt x="14" y="140"/>
                      <a:pt x="14" y="140"/>
                      <a:pt x="14" y="140"/>
                    </a:cubicBezTo>
                    <a:cubicBezTo>
                      <a:pt x="14" y="140"/>
                      <a:pt x="15" y="140"/>
                      <a:pt x="15" y="140"/>
                    </a:cubicBezTo>
                    <a:cubicBezTo>
                      <a:pt x="15" y="140"/>
                      <a:pt x="15" y="139"/>
                      <a:pt x="15" y="139"/>
                    </a:cubicBezTo>
                    <a:cubicBezTo>
                      <a:pt x="15" y="140"/>
                      <a:pt x="15" y="140"/>
                      <a:pt x="15" y="140"/>
                    </a:cubicBezTo>
                    <a:cubicBezTo>
                      <a:pt x="15" y="140"/>
                      <a:pt x="15" y="140"/>
                      <a:pt x="15" y="140"/>
                    </a:cubicBezTo>
                    <a:cubicBezTo>
                      <a:pt x="14" y="140"/>
                      <a:pt x="15" y="140"/>
                      <a:pt x="15" y="140"/>
                    </a:cubicBezTo>
                    <a:cubicBezTo>
                      <a:pt x="15" y="140"/>
                      <a:pt x="15" y="140"/>
                      <a:pt x="15" y="140"/>
                    </a:cubicBezTo>
                    <a:cubicBezTo>
                      <a:pt x="15" y="140"/>
                      <a:pt x="15" y="140"/>
                      <a:pt x="15" y="140"/>
                    </a:cubicBezTo>
                    <a:cubicBezTo>
                      <a:pt x="15" y="140"/>
                      <a:pt x="15" y="140"/>
                      <a:pt x="15" y="140"/>
                    </a:cubicBezTo>
                    <a:cubicBezTo>
                      <a:pt x="15" y="140"/>
                      <a:pt x="15" y="139"/>
                      <a:pt x="15" y="139"/>
                    </a:cubicBezTo>
                    <a:cubicBezTo>
                      <a:pt x="15" y="139"/>
                      <a:pt x="15" y="140"/>
                      <a:pt x="15" y="140"/>
                    </a:cubicBezTo>
                    <a:cubicBezTo>
                      <a:pt x="15" y="140"/>
                      <a:pt x="15" y="140"/>
                      <a:pt x="15" y="140"/>
                    </a:cubicBezTo>
                    <a:cubicBezTo>
                      <a:pt x="15" y="140"/>
                      <a:pt x="15" y="140"/>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40"/>
                      <a:pt x="15" y="140"/>
                    </a:cubicBezTo>
                    <a:close/>
                    <a:moveTo>
                      <a:pt x="12" y="142"/>
                    </a:move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lose/>
                    <a:moveTo>
                      <a:pt x="2" y="153"/>
                    </a:move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lose/>
                    <a:moveTo>
                      <a:pt x="2" y="153"/>
                    </a:move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lose/>
                    <a:moveTo>
                      <a:pt x="11" y="142"/>
                    </a:moveTo>
                    <a:cubicBezTo>
                      <a:pt x="11" y="142"/>
                      <a:pt x="11" y="142"/>
                      <a:pt x="11" y="142"/>
                    </a:cubicBezTo>
                    <a:cubicBezTo>
                      <a:pt x="11" y="142"/>
                      <a:pt x="11" y="142"/>
                      <a:pt x="11" y="142"/>
                    </a:cubicBezTo>
                    <a:cubicBezTo>
                      <a:pt x="11" y="142"/>
                      <a:pt x="11" y="142"/>
                      <a:pt x="11" y="142"/>
                    </a:cubicBezTo>
                    <a:cubicBezTo>
                      <a:pt x="11" y="142"/>
                      <a:pt x="11" y="142"/>
                      <a:pt x="11" y="142"/>
                    </a:cubicBezTo>
                    <a:cubicBezTo>
                      <a:pt x="11" y="142"/>
                      <a:pt x="11" y="142"/>
                      <a:pt x="11" y="142"/>
                    </a:cubicBezTo>
                    <a:cubicBezTo>
                      <a:pt x="11" y="142"/>
                      <a:pt x="11" y="142"/>
                      <a:pt x="11" y="142"/>
                    </a:cubicBezTo>
                    <a:close/>
                    <a:moveTo>
                      <a:pt x="3" y="151"/>
                    </a:move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lose/>
                    <a:moveTo>
                      <a:pt x="12" y="140"/>
                    </a:move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lose/>
                    <a:moveTo>
                      <a:pt x="3" y="151"/>
                    </a:moveTo>
                    <a:cubicBezTo>
                      <a:pt x="3" y="151"/>
                      <a:pt x="3" y="151"/>
                      <a:pt x="3" y="151"/>
                    </a:cubicBezTo>
                    <a:cubicBezTo>
                      <a:pt x="3" y="151"/>
                      <a:pt x="3" y="151"/>
                      <a:pt x="3" y="151"/>
                    </a:cubicBezTo>
                    <a:cubicBezTo>
                      <a:pt x="3" y="151"/>
                      <a:pt x="3" y="151"/>
                      <a:pt x="3" y="151"/>
                    </a:cubicBezTo>
                    <a:cubicBezTo>
                      <a:pt x="3" y="151"/>
                      <a:pt x="3" y="151"/>
                      <a:pt x="3" y="151"/>
                    </a:cubicBezTo>
                    <a:close/>
                    <a:moveTo>
                      <a:pt x="2" y="153"/>
                    </a:moveTo>
                    <a:cubicBezTo>
                      <a:pt x="2" y="153"/>
                      <a:pt x="2" y="153"/>
                      <a:pt x="2" y="153"/>
                    </a:cubicBezTo>
                    <a:cubicBezTo>
                      <a:pt x="2" y="153"/>
                      <a:pt x="2" y="153"/>
                      <a:pt x="2" y="153"/>
                    </a:cubicBezTo>
                    <a:cubicBezTo>
                      <a:pt x="2" y="153"/>
                      <a:pt x="2" y="153"/>
                      <a:pt x="2" y="153"/>
                    </a:cubicBezTo>
                    <a:cubicBezTo>
                      <a:pt x="2" y="153"/>
                      <a:pt x="2" y="153"/>
                      <a:pt x="2" y="153"/>
                    </a:cubicBezTo>
                    <a:close/>
                    <a:moveTo>
                      <a:pt x="2" y="153"/>
                    </a:moveTo>
                    <a:cubicBezTo>
                      <a:pt x="2" y="153"/>
                      <a:pt x="2" y="153"/>
                      <a:pt x="2" y="153"/>
                    </a:cubicBezTo>
                    <a:cubicBezTo>
                      <a:pt x="2" y="153"/>
                      <a:pt x="2" y="153"/>
                      <a:pt x="2" y="153"/>
                    </a:cubicBezTo>
                    <a:close/>
                    <a:moveTo>
                      <a:pt x="2" y="154"/>
                    </a:moveTo>
                    <a:cubicBezTo>
                      <a:pt x="2" y="154"/>
                      <a:pt x="2" y="154"/>
                      <a:pt x="2" y="154"/>
                    </a:cubicBezTo>
                    <a:cubicBezTo>
                      <a:pt x="2" y="154"/>
                      <a:pt x="2" y="154"/>
                      <a:pt x="2" y="154"/>
                    </a:cubicBezTo>
                    <a:cubicBezTo>
                      <a:pt x="2" y="154"/>
                      <a:pt x="2" y="154"/>
                      <a:pt x="2" y="154"/>
                    </a:cubicBezTo>
                    <a:cubicBezTo>
                      <a:pt x="2" y="154"/>
                      <a:pt x="2" y="154"/>
                      <a:pt x="2" y="154"/>
                    </a:cubicBezTo>
                    <a:close/>
                    <a:moveTo>
                      <a:pt x="1" y="154"/>
                    </a:moveTo>
                    <a:cubicBezTo>
                      <a:pt x="1" y="154"/>
                      <a:pt x="1" y="154"/>
                      <a:pt x="1" y="154"/>
                    </a:cubicBezTo>
                    <a:cubicBezTo>
                      <a:pt x="1" y="154"/>
                      <a:pt x="1" y="154"/>
                      <a:pt x="1" y="154"/>
                    </a:cubicBezTo>
                    <a:cubicBezTo>
                      <a:pt x="1" y="154"/>
                      <a:pt x="1" y="154"/>
                      <a:pt x="2" y="154"/>
                    </a:cubicBezTo>
                    <a:cubicBezTo>
                      <a:pt x="2" y="154"/>
                      <a:pt x="2" y="154"/>
                      <a:pt x="2" y="154"/>
                    </a:cubicBezTo>
                    <a:cubicBezTo>
                      <a:pt x="1" y="154"/>
                      <a:pt x="1" y="154"/>
                      <a:pt x="1" y="154"/>
                    </a:cubicBezTo>
                    <a:close/>
                    <a:moveTo>
                      <a:pt x="32" y="103"/>
                    </a:moveTo>
                    <a:cubicBezTo>
                      <a:pt x="32" y="103"/>
                      <a:pt x="31" y="103"/>
                      <a:pt x="31" y="104"/>
                    </a:cubicBezTo>
                    <a:cubicBezTo>
                      <a:pt x="32" y="104"/>
                      <a:pt x="32" y="104"/>
                      <a:pt x="32" y="103"/>
                    </a:cubicBezTo>
                    <a:close/>
                    <a:moveTo>
                      <a:pt x="33" y="103"/>
                    </a:moveTo>
                    <a:cubicBezTo>
                      <a:pt x="33" y="103"/>
                      <a:pt x="33" y="103"/>
                      <a:pt x="33" y="102"/>
                    </a:cubicBezTo>
                    <a:cubicBezTo>
                      <a:pt x="33" y="102"/>
                      <a:pt x="32" y="102"/>
                      <a:pt x="32" y="103"/>
                    </a:cubicBezTo>
                    <a:cubicBezTo>
                      <a:pt x="32" y="103"/>
                      <a:pt x="32" y="103"/>
                      <a:pt x="32" y="103"/>
                    </a:cubicBezTo>
                    <a:cubicBezTo>
                      <a:pt x="32" y="103"/>
                      <a:pt x="33" y="103"/>
                      <a:pt x="33" y="103"/>
                    </a:cubicBezTo>
                    <a:cubicBezTo>
                      <a:pt x="33" y="103"/>
                      <a:pt x="33" y="103"/>
                      <a:pt x="33" y="103"/>
                    </a:cubicBezTo>
                    <a:cubicBezTo>
                      <a:pt x="33" y="103"/>
                      <a:pt x="34" y="103"/>
                      <a:pt x="34" y="103"/>
                    </a:cubicBezTo>
                    <a:cubicBezTo>
                      <a:pt x="34" y="103"/>
                      <a:pt x="34" y="103"/>
                      <a:pt x="34" y="103"/>
                    </a:cubicBezTo>
                    <a:cubicBezTo>
                      <a:pt x="34" y="103"/>
                      <a:pt x="34" y="103"/>
                      <a:pt x="34" y="103"/>
                    </a:cubicBezTo>
                    <a:cubicBezTo>
                      <a:pt x="34" y="102"/>
                      <a:pt x="34" y="103"/>
                      <a:pt x="34" y="103"/>
                    </a:cubicBezTo>
                    <a:cubicBezTo>
                      <a:pt x="33" y="103"/>
                      <a:pt x="33" y="103"/>
                      <a:pt x="33" y="103"/>
                    </a:cubicBezTo>
                    <a:close/>
                    <a:moveTo>
                      <a:pt x="30" y="103"/>
                    </a:moveTo>
                    <a:cubicBezTo>
                      <a:pt x="30" y="103"/>
                      <a:pt x="30" y="102"/>
                      <a:pt x="30" y="102"/>
                    </a:cubicBezTo>
                    <a:cubicBezTo>
                      <a:pt x="30" y="102"/>
                      <a:pt x="30" y="102"/>
                      <a:pt x="30" y="103"/>
                    </a:cubicBezTo>
                    <a:close/>
                    <a:moveTo>
                      <a:pt x="31" y="104"/>
                    </a:moveTo>
                    <a:cubicBezTo>
                      <a:pt x="31" y="104"/>
                      <a:pt x="31" y="104"/>
                      <a:pt x="31" y="104"/>
                    </a:cubicBezTo>
                    <a:cubicBezTo>
                      <a:pt x="31" y="104"/>
                      <a:pt x="31" y="104"/>
                      <a:pt x="31" y="104"/>
                    </a:cubicBezTo>
                    <a:cubicBezTo>
                      <a:pt x="31" y="104"/>
                      <a:pt x="31" y="104"/>
                      <a:pt x="31" y="104"/>
                    </a:cubicBezTo>
                    <a:cubicBezTo>
                      <a:pt x="31" y="104"/>
                      <a:pt x="31" y="104"/>
                      <a:pt x="31" y="104"/>
                    </a:cubicBezTo>
                    <a:close/>
                    <a:moveTo>
                      <a:pt x="32" y="104"/>
                    </a:moveTo>
                    <a:cubicBezTo>
                      <a:pt x="32" y="104"/>
                      <a:pt x="33" y="104"/>
                      <a:pt x="33" y="104"/>
                    </a:cubicBezTo>
                    <a:cubicBezTo>
                      <a:pt x="33" y="104"/>
                      <a:pt x="33" y="104"/>
                      <a:pt x="32" y="104"/>
                    </a:cubicBezTo>
                    <a:close/>
                    <a:moveTo>
                      <a:pt x="83" y="103"/>
                    </a:moveTo>
                    <a:cubicBezTo>
                      <a:pt x="83" y="103"/>
                      <a:pt x="82" y="103"/>
                      <a:pt x="82" y="103"/>
                    </a:cubicBezTo>
                    <a:cubicBezTo>
                      <a:pt x="82" y="103"/>
                      <a:pt x="83" y="103"/>
                      <a:pt x="83" y="103"/>
                    </a:cubicBezTo>
                    <a:cubicBezTo>
                      <a:pt x="83" y="103"/>
                      <a:pt x="83" y="103"/>
                      <a:pt x="83" y="103"/>
                    </a:cubicBezTo>
                    <a:cubicBezTo>
                      <a:pt x="83" y="103"/>
                      <a:pt x="83" y="103"/>
                      <a:pt x="83" y="103"/>
                    </a:cubicBezTo>
                    <a:close/>
                    <a:moveTo>
                      <a:pt x="81" y="96"/>
                    </a:moveTo>
                    <a:cubicBezTo>
                      <a:pt x="81" y="96"/>
                      <a:pt x="81" y="96"/>
                      <a:pt x="81" y="96"/>
                    </a:cubicBezTo>
                    <a:cubicBezTo>
                      <a:pt x="81" y="96"/>
                      <a:pt x="81" y="97"/>
                      <a:pt x="81" y="97"/>
                    </a:cubicBezTo>
                    <a:cubicBezTo>
                      <a:pt x="82" y="97"/>
                      <a:pt x="81" y="96"/>
                      <a:pt x="82" y="96"/>
                    </a:cubicBezTo>
                    <a:cubicBezTo>
                      <a:pt x="82" y="96"/>
                      <a:pt x="81" y="96"/>
                      <a:pt x="81" y="96"/>
                    </a:cubicBezTo>
                    <a:close/>
                    <a:moveTo>
                      <a:pt x="80" y="99"/>
                    </a:moveTo>
                    <a:cubicBezTo>
                      <a:pt x="80" y="99"/>
                      <a:pt x="81" y="99"/>
                      <a:pt x="80" y="99"/>
                    </a:cubicBezTo>
                    <a:cubicBezTo>
                      <a:pt x="80" y="99"/>
                      <a:pt x="80" y="99"/>
                      <a:pt x="80" y="99"/>
                    </a:cubicBezTo>
                    <a:close/>
                    <a:moveTo>
                      <a:pt x="84" y="109"/>
                    </a:moveTo>
                    <a:cubicBezTo>
                      <a:pt x="84" y="109"/>
                      <a:pt x="84" y="109"/>
                      <a:pt x="84" y="109"/>
                    </a:cubicBezTo>
                    <a:cubicBezTo>
                      <a:pt x="84" y="109"/>
                      <a:pt x="84" y="109"/>
                      <a:pt x="84" y="110"/>
                    </a:cubicBezTo>
                    <a:cubicBezTo>
                      <a:pt x="84" y="110"/>
                      <a:pt x="84" y="110"/>
                      <a:pt x="84" y="110"/>
                    </a:cubicBezTo>
                    <a:cubicBezTo>
                      <a:pt x="84" y="110"/>
                      <a:pt x="84" y="110"/>
                      <a:pt x="84" y="109"/>
                    </a:cubicBezTo>
                    <a:cubicBezTo>
                      <a:pt x="84" y="109"/>
                      <a:pt x="84" y="109"/>
                      <a:pt x="84" y="109"/>
                    </a:cubicBezTo>
                    <a:close/>
                    <a:moveTo>
                      <a:pt x="82" y="101"/>
                    </a:moveTo>
                    <a:cubicBezTo>
                      <a:pt x="82" y="101"/>
                      <a:pt x="82" y="101"/>
                      <a:pt x="82" y="101"/>
                    </a:cubicBezTo>
                    <a:cubicBezTo>
                      <a:pt x="82" y="102"/>
                      <a:pt x="82" y="102"/>
                      <a:pt x="82" y="102"/>
                    </a:cubicBezTo>
                    <a:cubicBezTo>
                      <a:pt x="82" y="102"/>
                      <a:pt x="82" y="102"/>
                      <a:pt x="82" y="101"/>
                    </a:cubicBezTo>
                    <a:cubicBezTo>
                      <a:pt x="82" y="101"/>
                      <a:pt x="82" y="101"/>
                      <a:pt x="82" y="101"/>
                    </a:cubicBezTo>
                    <a:close/>
                    <a:moveTo>
                      <a:pt x="49" y="103"/>
                    </a:moveTo>
                    <a:cubicBezTo>
                      <a:pt x="49" y="103"/>
                      <a:pt x="49" y="103"/>
                      <a:pt x="49" y="103"/>
                    </a:cubicBezTo>
                    <a:cubicBezTo>
                      <a:pt x="49" y="103"/>
                      <a:pt x="49" y="102"/>
                      <a:pt x="49" y="102"/>
                    </a:cubicBezTo>
                    <a:cubicBezTo>
                      <a:pt x="49" y="102"/>
                      <a:pt x="49" y="102"/>
                      <a:pt x="48" y="102"/>
                    </a:cubicBezTo>
                    <a:cubicBezTo>
                      <a:pt x="48" y="102"/>
                      <a:pt x="48" y="101"/>
                      <a:pt x="49" y="101"/>
                    </a:cubicBezTo>
                    <a:cubicBezTo>
                      <a:pt x="49" y="101"/>
                      <a:pt x="49" y="101"/>
                      <a:pt x="49" y="101"/>
                    </a:cubicBezTo>
                    <a:cubicBezTo>
                      <a:pt x="49" y="101"/>
                      <a:pt x="49" y="101"/>
                      <a:pt x="49" y="100"/>
                    </a:cubicBezTo>
                    <a:cubicBezTo>
                      <a:pt x="49" y="100"/>
                      <a:pt x="49" y="100"/>
                      <a:pt x="49" y="100"/>
                    </a:cubicBezTo>
                    <a:cubicBezTo>
                      <a:pt x="49" y="100"/>
                      <a:pt x="49" y="100"/>
                      <a:pt x="49" y="100"/>
                    </a:cubicBezTo>
                    <a:cubicBezTo>
                      <a:pt x="49" y="100"/>
                      <a:pt x="48" y="100"/>
                      <a:pt x="48" y="100"/>
                    </a:cubicBezTo>
                    <a:cubicBezTo>
                      <a:pt x="48" y="100"/>
                      <a:pt x="48" y="100"/>
                      <a:pt x="48" y="100"/>
                    </a:cubicBezTo>
                    <a:cubicBezTo>
                      <a:pt x="48" y="100"/>
                      <a:pt x="48" y="100"/>
                      <a:pt x="48" y="100"/>
                    </a:cubicBezTo>
                    <a:cubicBezTo>
                      <a:pt x="48" y="100"/>
                      <a:pt x="48" y="100"/>
                      <a:pt x="47" y="100"/>
                    </a:cubicBezTo>
                    <a:cubicBezTo>
                      <a:pt x="47" y="100"/>
                      <a:pt x="47" y="100"/>
                      <a:pt x="47" y="100"/>
                    </a:cubicBezTo>
                    <a:cubicBezTo>
                      <a:pt x="47" y="100"/>
                      <a:pt x="46" y="100"/>
                      <a:pt x="46" y="100"/>
                    </a:cubicBezTo>
                    <a:cubicBezTo>
                      <a:pt x="46" y="100"/>
                      <a:pt x="46" y="99"/>
                      <a:pt x="46" y="99"/>
                    </a:cubicBezTo>
                    <a:cubicBezTo>
                      <a:pt x="46" y="99"/>
                      <a:pt x="46" y="99"/>
                      <a:pt x="46" y="99"/>
                    </a:cubicBezTo>
                    <a:cubicBezTo>
                      <a:pt x="46" y="99"/>
                      <a:pt x="46" y="99"/>
                      <a:pt x="46" y="99"/>
                    </a:cubicBezTo>
                    <a:cubicBezTo>
                      <a:pt x="46" y="99"/>
                      <a:pt x="46" y="99"/>
                      <a:pt x="46" y="99"/>
                    </a:cubicBezTo>
                    <a:cubicBezTo>
                      <a:pt x="46" y="99"/>
                      <a:pt x="45" y="99"/>
                      <a:pt x="45" y="99"/>
                    </a:cubicBezTo>
                    <a:cubicBezTo>
                      <a:pt x="45" y="99"/>
                      <a:pt x="45" y="99"/>
                      <a:pt x="45" y="99"/>
                    </a:cubicBezTo>
                    <a:cubicBezTo>
                      <a:pt x="45" y="99"/>
                      <a:pt x="45" y="99"/>
                      <a:pt x="45" y="99"/>
                    </a:cubicBezTo>
                    <a:cubicBezTo>
                      <a:pt x="45" y="99"/>
                      <a:pt x="44" y="99"/>
                      <a:pt x="44" y="99"/>
                    </a:cubicBezTo>
                    <a:cubicBezTo>
                      <a:pt x="44" y="99"/>
                      <a:pt x="44" y="99"/>
                      <a:pt x="44" y="99"/>
                    </a:cubicBezTo>
                    <a:cubicBezTo>
                      <a:pt x="44" y="99"/>
                      <a:pt x="44" y="99"/>
                      <a:pt x="44" y="99"/>
                    </a:cubicBezTo>
                    <a:cubicBezTo>
                      <a:pt x="44" y="99"/>
                      <a:pt x="44" y="99"/>
                      <a:pt x="44" y="99"/>
                    </a:cubicBezTo>
                    <a:cubicBezTo>
                      <a:pt x="44" y="99"/>
                      <a:pt x="44" y="99"/>
                      <a:pt x="44" y="99"/>
                    </a:cubicBezTo>
                    <a:cubicBezTo>
                      <a:pt x="43" y="100"/>
                      <a:pt x="43" y="100"/>
                      <a:pt x="43" y="100"/>
                    </a:cubicBezTo>
                    <a:cubicBezTo>
                      <a:pt x="43" y="100"/>
                      <a:pt x="43" y="100"/>
                      <a:pt x="43" y="100"/>
                    </a:cubicBezTo>
                    <a:cubicBezTo>
                      <a:pt x="43" y="100"/>
                      <a:pt x="43" y="100"/>
                      <a:pt x="43" y="100"/>
                    </a:cubicBezTo>
                    <a:cubicBezTo>
                      <a:pt x="42" y="100"/>
                      <a:pt x="42" y="100"/>
                      <a:pt x="42" y="100"/>
                    </a:cubicBezTo>
                    <a:cubicBezTo>
                      <a:pt x="42" y="100"/>
                      <a:pt x="42" y="100"/>
                      <a:pt x="42" y="100"/>
                    </a:cubicBezTo>
                    <a:cubicBezTo>
                      <a:pt x="42" y="100"/>
                      <a:pt x="42" y="100"/>
                      <a:pt x="42" y="100"/>
                    </a:cubicBezTo>
                    <a:cubicBezTo>
                      <a:pt x="42" y="100"/>
                      <a:pt x="42" y="100"/>
                      <a:pt x="42" y="100"/>
                    </a:cubicBezTo>
                    <a:cubicBezTo>
                      <a:pt x="42" y="100"/>
                      <a:pt x="42" y="100"/>
                      <a:pt x="42" y="101"/>
                    </a:cubicBezTo>
                    <a:cubicBezTo>
                      <a:pt x="42" y="101"/>
                      <a:pt x="42" y="101"/>
                      <a:pt x="42" y="101"/>
                    </a:cubicBezTo>
                    <a:cubicBezTo>
                      <a:pt x="42" y="101"/>
                      <a:pt x="42" y="101"/>
                      <a:pt x="42" y="101"/>
                    </a:cubicBezTo>
                    <a:cubicBezTo>
                      <a:pt x="42" y="102"/>
                      <a:pt x="42" y="102"/>
                      <a:pt x="42" y="102"/>
                    </a:cubicBezTo>
                    <a:cubicBezTo>
                      <a:pt x="42" y="102"/>
                      <a:pt x="42" y="102"/>
                      <a:pt x="42" y="102"/>
                    </a:cubicBezTo>
                    <a:cubicBezTo>
                      <a:pt x="42" y="102"/>
                      <a:pt x="41" y="102"/>
                      <a:pt x="41" y="102"/>
                    </a:cubicBezTo>
                    <a:cubicBezTo>
                      <a:pt x="41" y="102"/>
                      <a:pt x="41" y="102"/>
                      <a:pt x="41" y="102"/>
                    </a:cubicBezTo>
                    <a:cubicBezTo>
                      <a:pt x="41" y="102"/>
                      <a:pt x="40" y="102"/>
                      <a:pt x="40" y="102"/>
                    </a:cubicBezTo>
                    <a:cubicBezTo>
                      <a:pt x="40" y="102"/>
                      <a:pt x="40" y="102"/>
                      <a:pt x="40" y="102"/>
                    </a:cubicBezTo>
                    <a:cubicBezTo>
                      <a:pt x="39" y="102"/>
                      <a:pt x="39" y="102"/>
                      <a:pt x="39" y="102"/>
                    </a:cubicBezTo>
                    <a:cubicBezTo>
                      <a:pt x="39" y="102"/>
                      <a:pt x="39" y="103"/>
                      <a:pt x="39" y="103"/>
                    </a:cubicBezTo>
                    <a:cubicBezTo>
                      <a:pt x="39" y="103"/>
                      <a:pt x="38" y="103"/>
                      <a:pt x="38" y="103"/>
                    </a:cubicBezTo>
                    <a:cubicBezTo>
                      <a:pt x="38" y="102"/>
                      <a:pt x="38" y="102"/>
                      <a:pt x="38" y="102"/>
                    </a:cubicBezTo>
                    <a:cubicBezTo>
                      <a:pt x="38" y="102"/>
                      <a:pt x="38" y="102"/>
                      <a:pt x="38" y="102"/>
                    </a:cubicBezTo>
                    <a:cubicBezTo>
                      <a:pt x="38" y="102"/>
                      <a:pt x="38" y="102"/>
                      <a:pt x="38" y="102"/>
                    </a:cubicBezTo>
                    <a:cubicBezTo>
                      <a:pt x="38" y="102"/>
                      <a:pt x="38" y="101"/>
                      <a:pt x="38" y="101"/>
                    </a:cubicBezTo>
                    <a:cubicBezTo>
                      <a:pt x="38" y="101"/>
                      <a:pt x="38" y="101"/>
                      <a:pt x="38" y="101"/>
                    </a:cubicBezTo>
                    <a:cubicBezTo>
                      <a:pt x="38" y="101"/>
                      <a:pt x="38" y="101"/>
                      <a:pt x="38" y="101"/>
                    </a:cubicBezTo>
                    <a:cubicBezTo>
                      <a:pt x="37" y="101"/>
                      <a:pt x="37" y="101"/>
                      <a:pt x="37" y="101"/>
                    </a:cubicBezTo>
                    <a:cubicBezTo>
                      <a:pt x="37" y="101"/>
                      <a:pt x="37" y="101"/>
                      <a:pt x="37" y="101"/>
                    </a:cubicBezTo>
                    <a:cubicBezTo>
                      <a:pt x="37" y="101"/>
                      <a:pt x="37" y="102"/>
                      <a:pt x="37" y="102"/>
                    </a:cubicBezTo>
                    <a:cubicBezTo>
                      <a:pt x="36" y="102"/>
                      <a:pt x="36" y="102"/>
                      <a:pt x="36" y="103"/>
                    </a:cubicBezTo>
                    <a:cubicBezTo>
                      <a:pt x="36" y="103"/>
                      <a:pt x="36" y="103"/>
                      <a:pt x="36" y="103"/>
                    </a:cubicBezTo>
                    <a:cubicBezTo>
                      <a:pt x="36" y="103"/>
                      <a:pt x="36" y="104"/>
                      <a:pt x="36" y="104"/>
                    </a:cubicBezTo>
                    <a:cubicBezTo>
                      <a:pt x="36" y="104"/>
                      <a:pt x="36" y="104"/>
                      <a:pt x="36" y="104"/>
                    </a:cubicBezTo>
                    <a:cubicBezTo>
                      <a:pt x="36" y="104"/>
                      <a:pt x="36" y="104"/>
                      <a:pt x="36" y="104"/>
                    </a:cubicBezTo>
                    <a:cubicBezTo>
                      <a:pt x="35" y="105"/>
                      <a:pt x="35" y="105"/>
                      <a:pt x="35" y="105"/>
                    </a:cubicBezTo>
                    <a:cubicBezTo>
                      <a:pt x="34" y="105"/>
                      <a:pt x="34" y="105"/>
                      <a:pt x="34" y="106"/>
                    </a:cubicBezTo>
                    <a:cubicBezTo>
                      <a:pt x="34" y="106"/>
                      <a:pt x="34" y="106"/>
                      <a:pt x="34" y="106"/>
                    </a:cubicBezTo>
                    <a:cubicBezTo>
                      <a:pt x="33" y="106"/>
                      <a:pt x="32" y="107"/>
                      <a:pt x="32" y="107"/>
                    </a:cubicBezTo>
                    <a:cubicBezTo>
                      <a:pt x="32" y="107"/>
                      <a:pt x="32" y="107"/>
                      <a:pt x="32" y="107"/>
                    </a:cubicBezTo>
                    <a:cubicBezTo>
                      <a:pt x="32" y="107"/>
                      <a:pt x="32" y="107"/>
                      <a:pt x="32" y="107"/>
                    </a:cubicBezTo>
                    <a:cubicBezTo>
                      <a:pt x="32" y="107"/>
                      <a:pt x="32" y="107"/>
                      <a:pt x="32" y="107"/>
                    </a:cubicBezTo>
                    <a:cubicBezTo>
                      <a:pt x="32" y="107"/>
                      <a:pt x="33" y="107"/>
                      <a:pt x="33" y="106"/>
                    </a:cubicBezTo>
                    <a:cubicBezTo>
                      <a:pt x="33" y="106"/>
                      <a:pt x="33" y="106"/>
                      <a:pt x="34" y="106"/>
                    </a:cubicBezTo>
                    <a:cubicBezTo>
                      <a:pt x="34" y="107"/>
                      <a:pt x="34" y="107"/>
                      <a:pt x="34" y="107"/>
                    </a:cubicBezTo>
                    <a:cubicBezTo>
                      <a:pt x="34" y="107"/>
                      <a:pt x="34" y="107"/>
                      <a:pt x="34" y="107"/>
                    </a:cubicBezTo>
                    <a:cubicBezTo>
                      <a:pt x="34" y="107"/>
                      <a:pt x="34" y="107"/>
                      <a:pt x="34" y="107"/>
                    </a:cubicBezTo>
                    <a:cubicBezTo>
                      <a:pt x="34" y="107"/>
                      <a:pt x="34" y="108"/>
                      <a:pt x="34" y="108"/>
                    </a:cubicBezTo>
                    <a:cubicBezTo>
                      <a:pt x="34" y="108"/>
                      <a:pt x="34" y="108"/>
                      <a:pt x="34" y="108"/>
                    </a:cubicBezTo>
                    <a:cubicBezTo>
                      <a:pt x="34" y="108"/>
                      <a:pt x="34" y="108"/>
                      <a:pt x="35" y="108"/>
                    </a:cubicBezTo>
                    <a:cubicBezTo>
                      <a:pt x="35" y="108"/>
                      <a:pt x="35" y="108"/>
                      <a:pt x="35" y="108"/>
                    </a:cubicBezTo>
                    <a:cubicBezTo>
                      <a:pt x="35" y="108"/>
                      <a:pt x="35" y="108"/>
                      <a:pt x="35" y="108"/>
                    </a:cubicBezTo>
                    <a:cubicBezTo>
                      <a:pt x="35" y="108"/>
                      <a:pt x="35" y="108"/>
                      <a:pt x="35" y="108"/>
                    </a:cubicBezTo>
                    <a:cubicBezTo>
                      <a:pt x="35" y="108"/>
                      <a:pt x="35" y="108"/>
                      <a:pt x="35" y="108"/>
                    </a:cubicBezTo>
                    <a:cubicBezTo>
                      <a:pt x="34" y="108"/>
                      <a:pt x="34" y="108"/>
                      <a:pt x="35" y="108"/>
                    </a:cubicBezTo>
                    <a:cubicBezTo>
                      <a:pt x="35" y="108"/>
                      <a:pt x="35" y="108"/>
                      <a:pt x="35" y="108"/>
                    </a:cubicBezTo>
                    <a:cubicBezTo>
                      <a:pt x="35" y="108"/>
                      <a:pt x="34" y="109"/>
                      <a:pt x="34" y="109"/>
                    </a:cubicBezTo>
                    <a:cubicBezTo>
                      <a:pt x="34" y="109"/>
                      <a:pt x="34" y="109"/>
                      <a:pt x="34" y="109"/>
                    </a:cubicBezTo>
                    <a:cubicBezTo>
                      <a:pt x="34" y="109"/>
                      <a:pt x="34" y="109"/>
                      <a:pt x="34" y="109"/>
                    </a:cubicBezTo>
                    <a:cubicBezTo>
                      <a:pt x="34" y="109"/>
                      <a:pt x="34" y="109"/>
                      <a:pt x="34" y="109"/>
                    </a:cubicBezTo>
                    <a:cubicBezTo>
                      <a:pt x="34" y="109"/>
                      <a:pt x="34" y="109"/>
                      <a:pt x="34" y="109"/>
                    </a:cubicBezTo>
                    <a:cubicBezTo>
                      <a:pt x="34" y="109"/>
                      <a:pt x="34" y="109"/>
                      <a:pt x="34" y="109"/>
                    </a:cubicBezTo>
                    <a:cubicBezTo>
                      <a:pt x="34" y="109"/>
                      <a:pt x="34" y="109"/>
                      <a:pt x="34" y="110"/>
                    </a:cubicBezTo>
                    <a:cubicBezTo>
                      <a:pt x="34" y="110"/>
                      <a:pt x="34" y="110"/>
                      <a:pt x="34" y="110"/>
                    </a:cubicBezTo>
                    <a:cubicBezTo>
                      <a:pt x="34" y="110"/>
                      <a:pt x="34" y="110"/>
                      <a:pt x="34" y="110"/>
                    </a:cubicBezTo>
                    <a:cubicBezTo>
                      <a:pt x="34" y="110"/>
                      <a:pt x="34" y="110"/>
                      <a:pt x="34" y="110"/>
                    </a:cubicBezTo>
                    <a:cubicBezTo>
                      <a:pt x="34" y="110"/>
                      <a:pt x="34" y="110"/>
                      <a:pt x="34" y="110"/>
                    </a:cubicBezTo>
                    <a:cubicBezTo>
                      <a:pt x="34" y="110"/>
                      <a:pt x="34" y="110"/>
                      <a:pt x="34" y="110"/>
                    </a:cubicBezTo>
                    <a:cubicBezTo>
                      <a:pt x="34" y="110"/>
                      <a:pt x="34" y="110"/>
                      <a:pt x="34" y="110"/>
                    </a:cubicBezTo>
                    <a:cubicBezTo>
                      <a:pt x="34" y="110"/>
                      <a:pt x="34" y="111"/>
                      <a:pt x="34" y="111"/>
                    </a:cubicBezTo>
                    <a:cubicBezTo>
                      <a:pt x="34" y="111"/>
                      <a:pt x="34" y="111"/>
                      <a:pt x="34" y="111"/>
                    </a:cubicBezTo>
                    <a:cubicBezTo>
                      <a:pt x="34" y="111"/>
                      <a:pt x="34" y="111"/>
                      <a:pt x="34" y="111"/>
                    </a:cubicBezTo>
                    <a:cubicBezTo>
                      <a:pt x="34" y="111"/>
                      <a:pt x="34" y="111"/>
                      <a:pt x="35" y="111"/>
                    </a:cubicBezTo>
                    <a:cubicBezTo>
                      <a:pt x="35" y="111"/>
                      <a:pt x="35" y="111"/>
                      <a:pt x="35" y="111"/>
                    </a:cubicBezTo>
                    <a:cubicBezTo>
                      <a:pt x="35" y="111"/>
                      <a:pt x="35" y="111"/>
                      <a:pt x="35" y="111"/>
                    </a:cubicBezTo>
                    <a:cubicBezTo>
                      <a:pt x="35" y="111"/>
                      <a:pt x="35" y="111"/>
                      <a:pt x="35" y="111"/>
                    </a:cubicBezTo>
                    <a:cubicBezTo>
                      <a:pt x="35" y="111"/>
                      <a:pt x="35" y="111"/>
                      <a:pt x="35" y="111"/>
                    </a:cubicBezTo>
                    <a:cubicBezTo>
                      <a:pt x="35" y="111"/>
                      <a:pt x="35" y="111"/>
                      <a:pt x="35" y="111"/>
                    </a:cubicBezTo>
                    <a:cubicBezTo>
                      <a:pt x="35" y="111"/>
                      <a:pt x="36" y="111"/>
                      <a:pt x="36" y="111"/>
                    </a:cubicBezTo>
                    <a:cubicBezTo>
                      <a:pt x="36" y="111"/>
                      <a:pt x="36" y="111"/>
                      <a:pt x="36" y="111"/>
                    </a:cubicBezTo>
                    <a:cubicBezTo>
                      <a:pt x="36" y="111"/>
                      <a:pt x="36" y="111"/>
                      <a:pt x="36" y="111"/>
                    </a:cubicBezTo>
                    <a:cubicBezTo>
                      <a:pt x="35" y="112"/>
                      <a:pt x="35" y="112"/>
                      <a:pt x="35" y="112"/>
                    </a:cubicBezTo>
                    <a:cubicBezTo>
                      <a:pt x="35" y="112"/>
                      <a:pt x="36" y="112"/>
                      <a:pt x="36" y="112"/>
                    </a:cubicBezTo>
                    <a:cubicBezTo>
                      <a:pt x="36" y="112"/>
                      <a:pt x="36" y="112"/>
                      <a:pt x="36" y="112"/>
                    </a:cubicBezTo>
                    <a:cubicBezTo>
                      <a:pt x="36" y="112"/>
                      <a:pt x="36" y="112"/>
                      <a:pt x="37" y="112"/>
                    </a:cubicBezTo>
                    <a:cubicBezTo>
                      <a:pt x="37" y="112"/>
                      <a:pt x="37" y="112"/>
                      <a:pt x="37" y="112"/>
                    </a:cubicBezTo>
                    <a:cubicBezTo>
                      <a:pt x="38" y="112"/>
                      <a:pt x="38" y="112"/>
                      <a:pt x="38" y="112"/>
                    </a:cubicBezTo>
                    <a:cubicBezTo>
                      <a:pt x="38" y="112"/>
                      <a:pt x="38" y="112"/>
                      <a:pt x="38" y="112"/>
                    </a:cubicBezTo>
                    <a:cubicBezTo>
                      <a:pt x="37" y="112"/>
                      <a:pt x="37" y="111"/>
                      <a:pt x="38" y="111"/>
                    </a:cubicBezTo>
                    <a:cubicBezTo>
                      <a:pt x="38" y="111"/>
                      <a:pt x="38" y="111"/>
                      <a:pt x="38" y="111"/>
                    </a:cubicBezTo>
                    <a:cubicBezTo>
                      <a:pt x="38" y="111"/>
                      <a:pt x="38" y="110"/>
                      <a:pt x="38" y="110"/>
                    </a:cubicBezTo>
                    <a:cubicBezTo>
                      <a:pt x="38" y="110"/>
                      <a:pt x="38" y="110"/>
                      <a:pt x="38" y="110"/>
                    </a:cubicBezTo>
                    <a:cubicBezTo>
                      <a:pt x="38" y="110"/>
                      <a:pt x="38" y="110"/>
                      <a:pt x="38" y="110"/>
                    </a:cubicBezTo>
                    <a:cubicBezTo>
                      <a:pt x="38" y="110"/>
                      <a:pt x="38" y="110"/>
                      <a:pt x="38" y="110"/>
                    </a:cubicBezTo>
                    <a:cubicBezTo>
                      <a:pt x="38" y="110"/>
                      <a:pt x="38" y="110"/>
                      <a:pt x="38" y="110"/>
                    </a:cubicBezTo>
                    <a:cubicBezTo>
                      <a:pt x="39" y="110"/>
                      <a:pt x="39" y="109"/>
                      <a:pt x="39" y="109"/>
                    </a:cubicBezTo>
                    <a:cubicBezTo>
                      <a:pt x="39" y="109"/>
                      <a:pt x="39" y="109"/>
                      <a:pt x="39" y="109"/>
                    </a:cubicBezTo>
                    <a:cubicBezTo>
                      <a:pt x="40" y="109"/>
                      <a:pt x="39" y="108"/>
                      <a:pt x="39" y="108"/>
                    </a:cubicBezTo>
                    <a:cubicBezTo>
                      <a:pt x="39" y="107"/>
                      <a:pt x="40" y="107"/>
                      <a:pt x="40" y="107"/>
                    </a:cubicBezTo>
                    <a:cubicBezTo>
                      <a:pt x="40" y="107"/>
                      <a:pt x="40" y="107"/>
                      <a:pt x="40" y="107"/>
                    </a:cubicBezTo>
                    <a:cubicBezTo>
                      <a:pt x="40" y="107"/>
                      <a:pt x="40" y="107"/>
                      <a:pt x="41" y="107"/>
                    </a:cubicBezTo>
                    <a:cubicBezTo>
                      <a:pt x="41" y="107"/>
                      <a:pt x="41" y="107"/>
                      <a:pt x="41" y="107"/>
                    </a:cubicBezTo>
                    <a:cubicBezTo>
                      <a:pt x="41" y="107"/>
                      <a:pt x="41" y="107"/>
                      <a:pt x="41" y="106"/>
                    </a:cubicBezTo>
                    <a:cubicBezTo>
                      <a:pt x="41" y="106"/>
                      <a:pt x="41" y="106"/>
                      <a:pt x="42" y="106"/>
                    </a:cubicBezTo>
                    <a:cubicBezTo>
                      <a:pt x="42" y="106"/>
                      <a:pt x="42" y="106"/>
                      <a:pt x="42" y="106"/>
                    </a:cubicBezTo>
                    <a:cubicBezTo>
                      <a:pt x="42" y="106"/>
                      <a:pt x="42" y="106"/>
                      <a:pt x="42" y="106"/>
                    </a:cubicBezTo>
                    <a:cubicBezTo>
                      <a:pt x="42" y="106"/>
                      <a:pt x="42" y="106"/>
                      <a:pt x="43" y="106"/>
                    </a:cubicBezTo>
                    <a:cubicBezTo>
                      <a:pt x="43" y="106"/>
                      <a:pt x="43" y="106"/>
                      <a:pt x="44" y="106"/>
                    </a:cubicBezTo>
                    <a:cubicBezTo>
                      <a:pt x="44" y="106"/>
                      <a:pt x="44" y="106"/>
                      <a:pt x="44" y="106"/>
                    </a:cubicBezTo>
                    <a:cubicBezTo>
                      <a:pt x="44" y="106"/>
                      <a:pt x="44" y="106"/>
                      <a:pt x="44" y="106"/>
                    </a:cubicBezTo>
                    <a:cubicBezTo>
                      <a:pt x="44" y="107"/>
                      <a:pt x="45" y="107"/>
                      <a:pt x="45" y="108"/>
                    </a:cubicBezTo>
                    <a:cubicBezTo>
                      <a:pt x="45" y="108"/>
                      <a:pt x="46" y="108"/>
                      <a:pt x="46" y="108"/>
                    </a:cubicBezTo>
                    <a:cubicBezTo>
                      <a:pt x="46" y="108"/>
                      <a:pt x="46" y="108"/>
                      <a:pt x="46" y="108"/>
                    </a:cubicBezTo>
                    <a:cubicBezTo>
                      <a:pt x="46" y="108"/>
                      <a:pt x="46" y="108"/>
                      <a:pt x="46" y="108"/>
                    </a:cubicBezTo>
                    <a:cubicBezTo>
                      <a:pt x="46" y="107"/>
                      <a:pt x="46" y="107"/>
                      <a:pt x="46" y="107"/>
                    </a:cubicBezTo>
                    <a:cubicBezTo>
                      <a:pt x="46" y="106"/>
                      <a:pt x="47" y="106"/>
                      <a:pt x="47" y="106"/>
                    </a:cubicBezTo>
                    <a:cubicBezTo>
                      <a:pt x="47" y="106"/>
                      <a:pt x="47" y="106"/>
                      <a:pt x="47" y="106"/>
                    </a:cubicBezTo>
                    <a:cubicBezTo>
                      <a:pt x="47" y="106"/>
                      <a:pt x="47" y="106"/>
                      <a:pt x="47" y="106"/>
                    </a:cubicBezTo>
                    <a:cubicBezTo>
                      <a:pt x="47" y="105"/>
                      <a:pt x="47" y="105"/>
                      <a:pt x="47" y="105"/>
                    </a:cubicBezTo>
                    <a:cubicBezTo>
                      <a:pt x="47" y="105"/>
                      <a:pt x="47" y="105"/>
                      <a:pt x="48" y="105"/>
                    </a:cubicBezTo>
                    <a:cubicBezTo>
                      <a:pt x="48" y="105"/>
                      <a:pt x="48" y="104"/>
                      <a:pt x="48" y="104"/>
                    </a:cubicBezTo>
                    <a:cubicBezTo>
                      <a:pt x="48" y="104"/>
                      <a:pt x="48" y="104"/>
                      <a:pt x="48" y="104"/>
                    </a:cubicBezTo>
                    <a:cubicBezTo>
                      <a:pt x="48" y="104"/>
                      <a:pt x="48" y="104"/>
                      <a:pt x="49" y="104"/>
                    </a:cubicBezTo>
                    <a:cubicBezTo>
                      <a:pt x="49" y="104"/>
                      <a:pt x="49" y="104"/>
                      <a:pt x="49" y="104"/>
                    </a:cubicBezTo>
                    <a:cubicBezTo>
                      <a:pt x="49" y="104"/>
                      <a:pt x="49" y="104"/>
                      <a:pt x="49" y="104"/>
                    </a:cubicBezTo>
                    <a:cubicBezTo>
                      <a:pt x="49" y="103"/>
                      <a:pt x="49" y="103"/>
                      <a:pt x="49" y="103"/>
                    </a:cubicBezTo>
                    <a:close/>
                    <a:moveTo>
                      <a:pt x="34" y="109"/>
                    </a:moveTo>
                    <a:cubicBezTo>
                      <a:pt x="34" y="109"/>
                      <a:pt x="34" y="109"/>
                      <a:pt x="34" y="109"/>
                    </a:cubicBezTo>
                    <a:cubicBezTo>
                      <a:pt x="34" y="109"/>
                      <a:pt x="34" y="109"/>
                      <a:pt x="34" y="109"/>
                    </a:cubicBezTo>
                    <a:cubicBezTo>
                      <a:pt x="34" y="109"/>
                      <a:pt x="34" y="109"/>
                      <a:pt x="34" y="109"/>
                    </a:cubicBezTo>
                    <a:close/>
                    <a:moveTo>
                      <a:pt x="38" y="85"/>
                    </a:moveTo>
                    <a:cubicBezTo>
                      <a:pt x="38" y="85"/>
                      <a:pt x="38" y="85"/>
                      <a:pt x="38" y="85"/>
                    </a:cubicBezTo>
                    <a:cubicBezTo>
                      <a:pt x="38" y="85"/>
                      <a:pt x="38" y="85"/>
                      <a:pt x="38" y="84"/>
                    </a:cubicBezTo>
                    <a:cubicBezTo>
                      <a:pt x="38" y="84"/>
                      <a:pt x="38" y="84"/>
                      <a:pt x="38" y="85"/>
                    </a:cubicBezTo>
                    <a:cubicBezTo>
                      <a:pt x="37" y="85"/>
                      <a:pt x="37" y="85"/>
                      <a:pt x="38" y="85"/>
                    </a:cubicBezTo>
                    <a:cubicBezTo>
                      <a:pt x="38" y="85"/>
                      <a:pt x="38" y="85"/>
                      <a:pt x="38" y="85"/>
                    </a:cubicBezTo>
                    <a:close/>
                    <a:moveTo>
                      <a:pt x="38" y="85"/>
                    </a:moveTo>
                    <a:cubicBezTo>
                      <a:pt x="38" y="85"/>
                      <a:pt x="38" y="85"/>
                      <a:pt x="38" y="85"/>
                    </a:cubicBezTo>
                    <a:cubicBezTo>
                      <a:pt x="39" y="85"/>
                      <a:pt x="39" y="85"/>
                      <a:pt x="39" y="85"/>
                    </a:cubicBezTo>
                    <a:cubicBezTo>
                      <a:pt x="39" y="85"/>
                      <a:pt x="39" y="85"/>
                      <a:pt x="38" y="85"/>
                    </a:cubicBezTo>
                    <a:cubicBezTo>
                      <a:pt x="38" y="85"/>
                      <a:pt x="38" y="85"/>
                      <a:pt x="38" y="85"/>
                    </a:cubicBezTo>
                    <a:close/>
                    <a:moveTo>
                      <a:pt x="40" y="84"/>
                    </a:moveTo>
                    <a:cubicBezTo>
                      <a:pt x="40" y="84"/>
                      <a:pt x="40" y="84"/>
                      <a:pt x="40" y="83"/>
                    </a:cubicBezTo>
                    <a:cubicBezTo>
                      <a:pt x="40" y="83"/>
                      <a:pt x="40" y="83"/>
                      <a:pt x="40" y="83"/>
                    </a:cubicBezTo>
                    <a:cubicBezTo>
                      <a:pt x="39" y="83"/>
                      <a:pt x="39" y="83"/>
                      <a:pt x="39" y="83"/>
                    </a:cubicBezTo>
                    <a:cubicBezTo>
                      <a:pt x="39" y="84"/>
                      <a:pt x="39" y="84"/>
                      <a:pt x="40" y="84"/>
                    </a:cubicBezTo>
                    <a:close/>
                    <a:moveTo>
                      <a:pt x="38" y="85"/>
                    </a:moveTo>
                    <a:cubicBezTo>
                      <a:pt x="38" y="85"/>
                      <a:pt x="38" y="85"/>
                      <a:pt x="38" y="85"/>
                    </a:cubicBezTo>
                    <a:cubicBezTo>
                      <a:pt x="38" y="85"/>
                      <a:pt x="38" y="85"/>
                      <a:pt x="38" y="85"/>
                    </a:cubicBezTo>
                    <a:close/>
                    <a:moveTo>
                      <a:pt x="31" y="111"/>
                    </a:moveTo>
                    <a:cubicBezTo>
                      <a:pt x="31" y="111"/>
                      <a:pt x="31" y="111"/>
                      <a:pt x="31" y="111"/>
                    </a:cubicBezTo>
                    <a:cubicBezTo>
                      <a:pt x="31" y="111"/>
                      <a:pt x="30" y="110"/>
                      <a:pt x="30" y="110"/>
                    </a:cubicBezTo>
                    <a:cubicBezTo>
                      <a:pt x="30" y="110"/>
                      <a:pt x="31" y="110"/>
                      <a:pt x="31" y="110"/>
                    </a:cubicBezTo>
                    <a:cubicBezTo>
                      <a:pt x="31" y="110"/>
                      <a:pt x="31" y="110"/>
                      <a:pt x="31" y="110"/>
                    </a:cubicBezTo>
                    <a:cubicBezTo>
                      <a:pt x="31" y="110"/>
                      <a:pt x="31" y="110"/>
                      <a:pt x="31" y="110"/>
                    </a:cubicBezTo>
                    <a:cubicBezTo>
                      <a:pt x="31" y="110"/>
                      <a:pt x="30" y="110"/>
                      <a:pt x="30" y="110"/>
                    </a:cubicBezTo>
                    <a:cubicBezTo>
                      <a:pt x="30" y="110"/>
                      <a:pt x="30" y="110"/>
                      <a:pt x="30" y="109"/>
                    </a:cubicBezTo>
                    <a:cubicBezTo>
                      <a:pt x="30" y="109"/>
                      <a:pt x="30" y="109"/>
                      <a:pt x="30" y="109"/>
                    </a:cubicBezTo>
                    <a:cubicBezTo>
                      <a:pt x="30" y="109"/>
                      <a:pt x="30" y="109"/>
                      <a:pt x="30" y="109"/>
                    </a:cubicBezTo>
                    <a:cubicBezTo>
                      <a:pt x="30" y="109"/>
                      <a:pt x="30" y="109"/>
                      <a:pt x="30" y="109"/>
                    </a:cubicBezTo>
                    <a:cubicBezTo>
                      <a:pt x="30" y="109"/>
                      <a:pt x="30" y="109"/>
                      <a:pt x="30" y="108"/>
                    </a:cubicBezTo>
                    <a:cubicBezTo>
                      <a:pt x="30" y="108"/>
                      <a:pt x="29" y="108"/>
                      <a:pt x="29" y="108"/>
                    </a:cubicBezTo>
                    <a:cubicBezTo>
                      <a:pt x="29" y="108"/>
                      <a:pt x="29" y="108"/>
                      <a:pt x="28" y="108"/>
                    </a:cubicBezTo>
                    <a:cubicBezTo>
                      <a:pt x="28" y="108"/>
                      <a:pt x="28" y="108"/>
                      <a:pt x="28" y="108"/>
                    </a:cubicBezTo>
                    <a:cubicBezTo>
                      <a:pt x="28" y="108"/>
                      <a:pt x="28" y="108"/>
                      <a:pt x="28" y="108"/>
                    </a:cubicBezTo>
                    <a:cubicBezTo>
                      <a:pt x="28" y="108"/>
                      <a:pt x="28" y="107"/>
                      <a:pt x="28" y="107"/>
                    </a:cubicBezTo>
                    <a:cubicBezTo>
                      <a:pt x="28" y="107"/>
                      <a:pt x="28" y="107"/>
                      <a:pt x="28" y="107"/>
                    </a:cubicBezTo>
                    <a:cubicBezTo>
                      <a:pt x="28" y="107"/>
                      <a:pt x="28" y="107"/>
                      <a:pt x="28" y="107"/>
                    </a:cubicBezTo>
                    <a:cubicBezTo>
                      <a:pt x="28" y="107"/>
                      <a:pt x="28" y="107"/>
                      <a:pt x="28" y="107"/>
                    </a:cubicBezTo>
                    <a:cubicBezTo>
                      <a:pt x="29" y="107"/>
                      <a:pt x="29" y="107"/>
                      <a:pt x="29" y="107"/>
                    </a:cubicBezTo>
                    <a:cubicBezTo>
                      <a:pt x="29" y="107"/>
                      <a:pt x="29" y="107"/>
                      <a:pt x="29" y="106"/>
                    </a:cubicBezTo>
                    <a:cubicBezTo>
                      <a:pt x="29" y="106"/>
                      <a:pt x="29" y="105"/>
                      <a:pt x="29" y="105"/>
                    </a:cubicBezTo>
                    <a:cubicBezTo>
                      <a:pt x="28" y="105"/>
                      <a:pt x="28" y="105"/>
                      <a:pt x="27" y="105"/>
                    </a:cubicBezTo>
                    <a:cubicBezTo>
                      <a:pt x="27" y="105"/>
                      <a:pt x="27" y="106"/>
                      <a:pt x="27" y="106"/>
                    </a:cubicBezTo>
                    <a:cubicBezTo>
                      <a:pt x="26" y="106"/>
                      <a:pt x="26" y="106"/>
                      <a:pt x="26" y="105"/>
                    </a:cubicBezTo>
                    <a:cubicBezTo>
                      <a:pt x="26" y="105"/>
                      <a:pt x="26" y="105"/>
                      <a:pt x="25" y="105"/>
                    </a:cubicBezTo>
                    <a:cubicBezTo>
                      <a:pt x="25" y="105"/>
                      <a:pt x="25" y="105"/>
                      <a:pt x="25" y="105"/>
                    </a:cubicBezTo>
                    <a:cubicBezTo>
                      <a:pt x="25" y="105"/>
                      <a:pt x="25" y="105"/>
                      <a:pt x="25" y="105"/>
                    </a:cubicBezTo>
                    <a:cubicBezTo>
                      <a:pt x="25" y="105"/>
                      <a:pt x="25" y="105"/>
                      <a:pt x="25" y="105"/>
                    </a:cubicBezTo>
                    <a:cubicBezTo>
                      <a:pt x="25" y="105"/>
                      <a:pt x="25" y="105"/>
                      <a:pt x="25" y="105"/>
                    </a:cubicBezTo>
                    <a:cubicBezTo>
                      <a:pt x="25" y="105"/>
                      <a:pt x="25" y="105"/>
                      <a:pt x="25" y="105"/>
                    </a:cubicBezTo>
                    <a:cubicBezTo>
                      <a:pt x="24" y="105"/>
                      <a:pt x="24" y="105"/>
                      <a:pt x="24" y="104"/>
                    </a:cubicBezTo>
                    <a:cubicBezTo>
                      <a:pt x="24" y="104"/>
                      <a:pt x="24" y="104"/>
                      <a:pt x="24" y="104"/>
                    </a:cubicBezTo>
                    <a:cubicBezTo>
                      <a:pt x="24" y="104"/>
                      <a:pt x="24" y="104"/>
                      <a:pt x="24" y="104"/>
                    </a:cubicBezTo>
                    <a:cubicBezTo>
                      <a:pt x="24" y="104"/>
                      <a:pt x="24" y="104"/>
                      <a:pt x="24" y="104"/>
                    </a:cubicBezTo>
                    <a:cubicBezTo>
                      <a:pt x="24" y="103"/>
                      <a:pt x="24" y="103"/>
                      <a:pt x="24" y="103"/>
                    </a:cubicBezTo>
                    <a:cubicBezTo>
                      <a:pt x="24" y="103"/>
                      <a:pt x="24" y="103"/>
                      <a:pt x="24" y="103"/>
                    </a:cubicBezTo>
                    <a:cubicBezTo>
                      <a:pt x="24" y="103"/>
                      <a:pt x="24" y="103"/>
                      <a:pt x="24" y="103"/>
                    </a:cubicBezTo>
                    <a:cubicBezTo>
                      <a:pt x="24" y="103"/>
                      <a:pt x="24" y="103"/>
                      <a:pt x="24" y="103"/>
                    </a:cubicBezTo>
                    <a:cubicBezTo>
                      <a:pt x="24" y="103"/>
                      <a:pt x="24" y="103"/>
                      <a:pt x="24" y="103"/>
                    </a:cubicBezTo>
                    <a:cubicBezTo>
                      <a:pt x="24" y="103"/>
                      <a:pt x="24" y="103"/>
                      <a:pt x="24" y="103"/>
                    </a:cubicBezTo>
                    <a:cubicBezTo>
                      <a:pt x="24" y="103"/>
                      <a:pt x="24" y="103"/>
                      <a:pt x="23" y="103"/>
                    </a:cubicBezTo>
                    <a:cubicBezTo>
                      <a:pt x="23" y="103"/>
                      <a:pt x="23" y="103"/>
                      <a:pt x="23" y="103"/>
                    </a:cubicBezTo>
                    <a:cubicBezTo>
                      <a:pt x="23" y="103"/>
                      <a:pt x="23" y="103"/>
                      <a:pt x="23" y="103"/>
                    </a:cubicBezTo>
                    <a:cubicBezTo>
                      <a:pt x="23" y="102"/>
                      <a:pt x="23" y="102"/>
                      <a:pt x="23" y="103"/>
                    </a:cubicBezTo>
                    <a:cubicBezTo>
                      <a:pt x="23" y="103"/>
                      <a:pt x="22" y="103"/>
                      <a:pt x="22" y="103"/>
                    </a:cubicBezTo>
                    <a:cubicBezTo>
                      <a:pt x="22" y="103"/>
                      <a:pt x="22" y="103"/>
                      <a:pt x="22" y="103"/>
                    </a:cubicBezTo>
                    <a:cubicBezTo>
                      <a:pt x="22" y="103"/>
                      <a:pt x="21" y="103"/>
                      <a:pt x="21" y="103"/>
                    </a:cubicBezTo>
                    <a:cubicBezTo>
                      <a:pt x="21" y="103"/>
                      <a:pt x="21" y="103"/>
                      <a:pt x="21" y="103"/>
                    </a:cubicBezTo>
                    <a:cubicBezTo>
                      <a:pt x="20" y="103"/>
                      <a:pt x="20" y="104"/>
                      <a:pt x="21" y="104"/>
                    </a:cubicBezTo>
                    <a:cubicBezTo>
                      <a:pt x="20" y="104"/>
                      <a:pt x="20" y="104"/>
                      <a:pt x="20" y="104"/>
                    </a:cubicBezTo>
                    <a:cubicBezTo>
                      <a:pt x="20" y="104"/>
                      <a:pt x="20" y="104"/>
                      <a:pt x="20" y="105"/>
                    </a:cubicBezTo>
                    <a:cubicBezTo>
                      <a:pt x="20" y="105"/>
                      <a:pt x="20" y="105"/>
                      <a:pt x="19" y="105"/>
                    </a:cubicBezTo>
                    <a:cubicBezTo>
                      <a:pt x="19" y="105"/>
                      <a:pt x="19" y="105"/>
                      <a:pt x="19" y="105"/>
                    </a:cubicBezTo>
                    <a:cubicBezTo>
                      <a:pt x="19" y="105"/>
                      <a:pt x="19" y="105"/>
                      <a:pt x="19" y="105"/>
                    </a:cubicBezTo>
                    <a:cubicBezTo>
                      <a:pt x="18" y="105"/>
                      <a:pt x="18" y="105"/>
                      <a:pt x="18" y="105"/>
                    </a:cubicBezTo>
                    <a:cubicBezTo>
                      <a:pt x="18" y="105"/>
                      <a:pt x="18" y="105"/>
                      <a:pt x="18" y="106"/>
                    </a:cubicBezTo>
                    <a:cubicBezTo>
                      <a:pt x="18" y="106"/>
                      <a:pt x="18" y="106"/>
                      <a:pt x="18" y="106"/>
                    </a:cubicBezTo>
                    <a:cubicBezTo>
                      <a:pt x="18" y="106"/>
                      <a:pt x="18" y="106"/>
                      <a:pt x="18" y="106"/>
                    </a:cubicBezTo>
                    <a:cubicBezTo>
                      <a:pt x="18" y="106"/>
                      <a:pt x="18" y="106"/>
                      <a:pt x="18" y="106"/>
                    </a:cubicBezTo>
                    <a:cubicBezTo>
                      <a:pt x="18" y="106"/>
                      <a:pt x="18" y="106"/>
                      <a:pt x="18" y="106"/>
                    </a:cubicBezTo>
                    <a:cubicBezTo>
                      <a:pt x="18" y="106"/>
                      <a:pt x="18" y="106"/>
                      <a:pt x="18" y="107"/>
                    </a:cubicBezTo>
                    <a:cubicBezTo>
                      <a:pt x="18" y="107"/>
                      <a:pt x="17" y="107"/>
                      <a:pt x="17" y="107"/>
                    </a:cubicBezTo>
                    <a:cubicBezTo>
                      <a:pt x="17" y="106"/>
                      <a:pt x="17" y="106"/>
                      <a:pt x="17" y="106"/>
                    </a:cubicBezTo>
                    <a:cubicBezTo>
                      <a:pt x="17" y="106"/>
                      <a:pt x="17" y="106"/>
                      <a:pt x="17" y="106"/>
                    </a:cubicBezTo>
                    <a:cubicBezTo>
                      <a:pt x="17" y="106"/>
                      <a:pt x="16" y="106"/>
                      <a:pt x="16" y="106"/>
                    </a:cubicBezTo>
                    <a:cubicBezTo>
                      <a:pt x="16" y="106"/>
                      <a:pt x="16" y="106"/>
                      <a:pt x="16" y="106"/>
                    </a:cubicBezTo>
                    <a:cubicBezTo>
                      <a:pt x="16" y="106"/>
                      <a:pt x="16" y="106"/>
                      <a:pt x="16" y="107"/>
                    </a:cubicBezTo>
                    <a:cubicBezTo>
                      <a:pt x="16" y="107"/>
                      <a:pt x="16" y="107"/>
                      <a:pt x="16" y="107"/>
                    </a:cubicBezTo>
                    <a:cubicBezTo>
                      <a:pt x="16" y="107"/>
                      <a:pt x="16" y="107"/>
                      <a:pt x="16" y="107"/>
                    </a:cubicBezTo>
                    <a:cubicBezTo>
                      <a:pt x="16" y="107"/>
                      <a:pt x="16" y="107"/>
                      <a:pt x="16" y="107"/>
                    </a:cubicBezTo>
                    <a:cubicBezTo>
                      <a:pt x="16" y="107"/>
                      <a:pt x="16" y="107"/>
                      <a:pt x="16" y="107"/>
                    </a:cubicBezTo>
                    <a:cubicBezTo>
                      <a:pt x="16" y="107"/>
                      <a:pt x="16" y="107"/>
                      <a:pt x="16" y="107"/>
                    </a:cubicBezTo>
                    <a:cubicBezTo>
                      <a:pt x="16" y="107"/>
                      <a:pt x="16" y="107"/>
                      <a:pt x="16" y="107"/>
                    </a:cubicBezTo>
                    <a:cubicBezTo>
                      <a:pt x="16" y="107"/>
                      <a:pt x="16" y="108"/>
                      <a:pt x="16" y="108"/>
                    </a:cubicBezTo>
                    <a:cubicBezTo>
                      <a:pt x="16" y="108"/>
                      <a:pt x="16" y="108"/>
                      <a:pt x="16" y="108"/>
                    </a:cubicBezTo>
                    <a:cubicBezTo>
                      <a:pt x="16" y="107"/>
                      <a:pt x="16" y="107"/>
                      <a:pt x="16" y="107"/>
                    </a:cubicBezTo>
                    <a:cubicBezTo>
                      <a:pt x="16" y="107"/>
                      <a:pt x="16" y="107"/>
                      <a:pt x="16" y="107"/>
                    </a:cubicBezTo>
                    <a:cubicBezTo>
                      <a:pt x="16" y="107"/>
                      <a:pt x="16" y="107"/>
                      <a:pt x="16" y="107"/>
                    </a:cubicBezTo>
                    <a:cubicBezTo>
                      <a:pt x="15" y="107"/>
                      <a:pt x="15" y="107"/>
                      <a:pt x="15" y="107"/>
                    </a:cubicBezTo>
                    <a:cubicBezTo>
                      <a:pt x="15" y="107"/>
                      <a:pt x="15" y="107"/>
                      <a:pt x="14" y="107"/>
                    </a:cubicBezTo>
                    <a:cubicBezTo>
                      <a:pt x="14" y="108"/>
                      <a:pt x="15" y="108"/>
                      <a:pt x="14" y="108"/>
                    </a:cubicBezTo>
                    <a:cubicBezTo>
                      <a:pt x="14" y="108"/>
                      <a:pt x="14" y="109"/>
                      <a:pt x="15" y="109"/>
                    </a:cubicBezTo>
                    <a:cubicBezTo>
                      <a:pt x="15" y="109"/>
                      <a:pt x="15" y="109"/>
                      <a:pt x="15" y="109"/>
                    </a:cubicBezTo>
                    <a:cubicBezTo>
                      <a:pt x="15" y="109"/>
                      <a:pt x="15" y="109"/>
                      <a:pt x="15" y="110"/>
                    </a:cubicBezTo>
                    <a:cubicBezTo>
                      <a:pt x="15" y="109"/>
                      <a:pt x="15" y="109"/>
                      <a:pt x="15" y="109"/>
                    </a:cubicBezTo>
                    <a:cubicBezTo>
                      <a:pt x="16" y="110"/>
                      <a:pt x="16" y="110"/>
                      <a:pt x="16" y="110"/>
                    </a:cubicBezTo>
                    <a:cubicBezTo>
                      <a:pt x="16" y="110"/>
                      <a:pt x="16" y="110"/>
                      <a:pt x="16" y="110"/>
                    </a:cubicBezTo>
                    <a:cubicBezTo>
                      <a:pt x="16" y="110"/>
                      <a:pt x="16" y="110"/>
                      <a:pt x="16" y="110"/>
                    </a:cubicBezTo>
                    <a:cubicBezTo>
                      <a:pt x="16" y="110"/>
                      <a:pt x="16" y="110"/>
                      <a:pt x="16" y="110"/>
                    </a:cubicBezTo>
                    <a:cubicBezTo>
                      <a:pt x="16" y="110"/>
                      <a:pt x="16" y="110"/>
                      <a:pt x="16" y="110"/>
                    </a:cubicBezTo>
                    <a:cubicBezTo>
                      <a:pt x="16" y="110"/>
                      <a:pt x="17" y="110"/>
                      <a:pt x="17" y="110"/>
                    </a:cubicBezTo>
                    <a:cubicBezTo>
                      <a:pt x="17" y="110"/>
                      <a:pt x="17" y="110"/>
                      <a:pt x="17" y="110"/>
                    </a:cubicBezTo>
                    <a:cubicBezTo>
                      <a:pt x="17" y="110"/>
                      <a:pt x="17" y="110"/>
                      <a:pt x="17" y="111"/>
                    </a:cubicBezTo>
                    <a:cubicBezTo>
                      <a:pt x="17" y="111"/>
                      <a:pt x="17" y="111"/>
                      <a:pt x="17" y="111"/>
                    </a:cubicBezTo>
                    <a:cubicBezTo>
                      <a:pt x="17" y="111"/>
                      <a:pt x="17" y="111"/>
                      <a:pt x="17" y="111"/>
                    </a:cubicBezTo>
                    <a:cubicBezTo>
                      <a:pt x="17" y="111"/>
                      <a:pt x="17" y="111"/>
                      <a:pt x="17" y="111"/>
                    </a:cubicBezTo>
                    <a:cubicBezTo>
                      <a:pt x="17" y="111"/>
                      <a:pt x="17" y="111"/>
                      <a:pt x="17" y="111"/>
                    </a:cubicBezTo>
                    <a:cubicBezTo>
                      <a:pt x="17" y="111"/>
                      <a:pt x="17" y="111"/>
                      <a:pt x="17" y="112"/>
                    </a:cubicBezTo>
                    <a:cubicBezTo>
                      <a:pt x="17" y="112"/>
                      <a:pt x="17" y="111"/>
                      <a:pt x="17" y="111"/>
                    </a:cubicBezTo>
                    <a:cubicBezTo>
                      <a:pt x="17" y="111"/>
                      <a:pt x="16" y="111"/>
                      <a:pt x="16" y="111"/>
                    </a:cubicBezTo>
                    <a:cubicBezTo>
                      <a:pt x="16" y="111"/>
                      <a:pt x="16" y="111"/>
                      <a:pt x="16" y="111"/>
                    </a:cubicBezTo>
                    <a:cubicBezTo>
                      <a:pt x="16" y="112"/>
                      <a:pt x="16" y="111"/>
                      <a:pt x="16" y="111"/>
                    </a:cubicBezTo>
                    <a:cubicBezTo>
                      <a:pt x="16" y="111"/>
                      <a:pt x="16" y="111"/>
                      <a:pt x="16" y="111"/>
                    </a:cubicBezTo>
                    <a:cubicBezTo>
                      <a:pt x="16" y="111"/>
                      <a:pt x="16" y="111"/>
                      <a:pt x="16" y="111"/>
                    </a:cubicBezTo>
                    <a:cubicBezTo>
                      <a:pt x="16" y="111"/>
                      <a:pt x="16" y="111"/>
                      <a:pt x="16" y="111"/>
                    </a:cubicBezTo>
                    <a:cubicBezTo>
                      <a:pt x="16" y="111"/>
                      <a:pt x="16" y="111"/>
                      <a:pt x="16" y="111"/>
                    </a:cubicBezTo>
                    <a:cubicBezTo>
                      <a:pt x="16" y="111"/>
                      <a:pt x="16" y="111"/>
                      <a:pt x="16" y="111"/>
                    </a:cubicBezTo>
                    <a:cubicBezTo>
                      <a:pt x="16" y="111"/>
                      <a:pt x="16" y="111"/>
                      <a:pt x="16" y="111"/>
                    </a:cubicBezTo>
                    <a:cubicBezTo>
                      <a:pt x="16" y="111"/>
                      <a:pt x="16" y="111"/>
                      <a:pt x="16" y="111"/>
                    </a:cubicBezTo>
                    <a:cubicBezTo>
                      <a:pt x="16" y="111"/>
                      <a:pt x="16" y="111"/>
                      <a:pt x="16" y="110"/>
                    </a:cubicBezTo>
                    <a:cubicBezTo>
                      <a:pt x="16" y="110"/>
                      <a:pt x="16" y="110"/>
                      <a:pt x="16" y="110"/>
                    </a:cubicBezTo>
                    <a:cubicBezTo>
                      <a:pt x="16" y="110"/>
                      <a:pt x="16" y="110"/>
                      <a:pt x="16" y="110"/>
                    </a:cubicBezTo>
                    <a:cubicBezTo>
                      <a:pt x="16" y="110"/>
                      <a:pt x="16" y="110"/>
                      <a:pt x="16" y="110"/>
                    </a:cubicBezTo>
                    <a:cubicBezTo>
                      <a:pt x="16" y="110"/>
                      <a:pt x="16" y="110"/>
                      <a:pt x="16" y="110"/>
                    </a:cubicBezTo>
                    <a:cubicBezTo>
                      <a:pt x="15" y="110"/>
                      <a:pt x="15" y="110"/>
                      <a:pt x="15" y="110"/>
                    </a:cubicBezTo>
                    <a:cubicBezTo>
                      <a:pt x="15" y="110"/>
                      <a:pt x="15" y="110"/>
                      <a:pt x="15" y="110"/>
                    </a:cubicBezTo>
                    <a:cubicBezTo>
                      <a:pt x="15" y="110"/>
                      <a:pt x="15" y="110"/>
                      <a:pt x="15" y="110"/>
                    </a:cubicBezTo>
                    <a:cubicBezTo>
                      <a:pt x="15" y="110"/>
                      <a:pt x="15" y="111"/>
                      <a:pt x="15" y="112"/>
                    </a:cubicBezTo>
                    <a:cubicBezTo>
                      <a:pt x="16" y="112"/>
                      <a:pt x="16" y="112"/>
                      <a:pt x="16" y="112"/>
                    </a:cubicBezTo>
                    <a:cubicBezTo>
                      <a:pt x="16" y="112"/>
                      <a:pt x="16" y="112"/>
                      <a:pt x="16" y="112"/>
                    </a:cubicBezTo>
                    <a:cubicBezTo>
                      <a:pt x="16" y="112"/>
                      <a:pt x="16" y="113"/>
                      <a:pt x="16" y="113"/>
                    </a:cubicBezTo>
                    <a:cubicBezTo>
                      <a:pt x="16" y="113"/>
                      <a:pt x="16" y="113"/>
                      <a:pt x="16" y="113"/>
                    </a:cubicBezTo>
                    <a:cubicBezTo>
                      <a:pt x="16" y="113"/>
                      <a:pt x="16" y="113"/>
                      <a:pt x="16" y="114"/>
                    </a:cubicBezTo>
                    <a:cubicBezTo>
                      <a:pt x="16" y="113"/>
                      <a:pt x="17" y="113"/>
                      <a:pt x="17" y="113"/>
                    </a:cubicBezTo>
                    <a:cubicBezTo>
                      <a:pt x="17" y="112"/>
                      <a:pt x="17" y="112"/>
                      <a:pt x="17" y="112"/>
                    </a:cubicBezTo>
                    <a:cubicBezTo>
                      <a:pt x="17" y="112"/>
                      <a:pt x="17" y="112"/>
                      <a:pt x="17" y="112"/>
                    </a:cubicBezTo>
                    <a:cubicBezTo>
                      <a:pt x="17" y="112"/>
                      <a:pt x="17" y="112"/>
                      <a:pt x="18" y="112"/>
                    </a:cubicBezTo>
                    <a:cubicBezTo>
                      <a:pt x="18" y="112"/>
                      <a:pt x="18" y="112"/>
                      <a:pt x="18" y="112"/>
                    </a:cubicBezTo>
                    <a:cubicBezTo>
                      <a:pt x="19" y="112"/>
                      <a:pt x="19" y="112"/>
                      <a:pt x="19" y="112"/>
                    </a:cubicBezTo>
                    <a:cubicBezTo>
                      <a:pt x="19" y="113"/>
                      <a:pt x="19" y="113"/>
                      <a:pt x="19" y="113"/>
                    </a:cubicBezTo>
                    <a:cubicBezTo>
                      <a:pt x="18" y="113"/>
                      <a:pt x="18" y="113"/>
                      <a:pt x="18" y="113"/>
                    </a:cubicBezTo>
                    <a:cubicBezTo>
                      <a:pt x="18" y="113"/>
                      <a:pt x="18" y="113"/>
                      <a:pt x="19" y="113"/>
                    </a:cubicBezTo>
                    <a:cubicBezTo>
                      <a:pt x="19" y="113"/>
                      <a:pt x="19" y="113"/>
                      <a:pt x="19" y="113"/>
                    </a:cubicBezTo>
                    <a:cubicBezTo>
                      <a:pt x="19" y="113"/>
                      <a:pt x="19" y="113"/>
                      <a:pt x="19" y="113"/>
                    </a:cubicBezTo>
                    <a:cubicBezTo>
                      <a:pt x="20" y="113"/>
                      <a:pt x="20" y="113"/>
                      <a:pt x="20" y="112"/>
                    </a:cubicBezTo>
                    <a:cubicBezTo>
                      <a:pt x="20" y="112"/>
                      <a:pt x="20" y="112"/>
                      <a:pt x="20" y="112"/>
                    </a:cubicBezTo>
                    <a:cubicBezTo>
                      <a:pt x="20" y="111"/>
                      <a:pt x="20" y="111"/>
                      <a:pt x="19" y="111"/>
                    </a:cubicBezTo>
                    <a:cubicBezTo>
                      <a:pt x="19" y="111"/>
                      <a:pt x="19" y="111"/>
                      <a:pt x="19" y="111"/>
                    </a:cubicBezTo>
                    <a:cubicBezTo>
                      <a:pt x="19" y="111"/>
                      <a:pt x="19" y="111"/>
                      <a:pt x="19" y="111"/>
                    </a:cubicBezTo>
                    <a:cubicBezTo>
                      <a:pt x="19" y="112"/>
                      <a:pt x="18" y="111"/>
                      <a:pt x="18" y="111"/>
                    </a:cubicBezTo>
                    <a:cubicBezTo>
                      <a:pt x="18" y="111"/>
                      <a:pt x="18" y="111"/>
                      <a:pt x="18" y="111"/>
                    </a:cubicBezTo>
                    <a:cubicBezTo>
                      <a:pt x="19" y="111"/>
                      <a:pt x="19" y="111"/>
                      <a:pt x="19" y="111"/>
                    </a:cubicBezTo>
                    <a:cubicBezTo>
                      <a:pt x="19" y="111"/>
                      <a:pt x="19" y="111"/>
                      <a:pt x="19" y="111"/>
                    </a:cubicBezTo>
                    <a:cubicBezTo>
                      <a:pt x="19" y="111"/>
                      <a:pt x="19" y="110"/>
                      <a:pt x="19" y="110"/>
                    </a:cubicBezTo>
                    <a:cubicBezTo>
                      <a:pt x="19" y="110"/>
                      <a:pt x="19" y="110"/>
                      <a:pt x="18" y="110"/>
                    </a:cubicBezTo>
                    <a:cubicBezTo>
                      <a:pt x="18" y="109"/>
                      <a:pt x="18" y="109"/>
                      <a:pt x="19" y="109"/>
                    </a:cubicBezTo>
                    <a:cubicBezTo>
                      <a:pt x="19" y="109"/>
                      <a:pt x="19" y="109"/>
                      <a:pt x="19" y="108"/>
                    </a:cubicBezTo>
                    <a:cubicBezTo>
                      <a:pt x="19" y="109"/>
                      <a:pt x="19" y="109"/>
                      <a:pt x="19" y="109"/>
                    </a:cubicBezTo>
                    <a:cubicBezTo>
                      <a:pt x="19" y="109"/>
                      <a:pt x="20" y="109"/>
                      <a:pt x="20" y="109"/>
                    </a:cubicBezTo>
                    <a:cubicBezTo>
                      <a:pt x="20" y="109"/>
                      <a:pt x="20" y="109"/>
                      <a:pt x="20" y="109"/>
                    </a:cubicBezTo>
                    <a:cubicBezTo>
                      <a:pt x="20" y="109"/>
                      <a:pt x="20" y="109"/>
                      <a:pt x="20" y="109"/>
                    </a:cubicBezTo>
                    <a:cubicBezTo>
                      <a:pt x="20" y="109"/>
                      <a:pt x="20" y="109"/>
                      <a:pt x="20" y="109"/>
                    </a:cubicBezTo>
                    <a:cubicBezTo>
                      <a:pt x="20" y="109"/>
                      <a:pt x="20" y="109"/>
                      <a:pt x="20" y="109"/>
                    </a:cubicBezTo>
                    <a:cubicBezTo>
                      <a:pt x="20" y="109"/>
                      <a:pt x="20" y="110"/>
                      <a:pt x="20" y="110"/>
                    </a:cubicBezTo>
                    <a:cubicBezTo>
                      <a:pt x="20" y="110"/>
                      <a:pt x="20" y="110"/>
                      <a:pt x="20" y="110"/>
                    </a:cubicBezTo>
                    <a:cubicBezTo>
                      <a:pt x="20" y="110"/>
                      <a:pt x="20" y="110"/>
                      <a:pt x="20" y="110"/>
                    </a:cubicBezTo>
                    <a:cubicBezTo>
                      <a:pt x="20" y="110"/>
                      <a:pt x="20" y="110"/>
                      <a:pt x="20" y="110"/>
                    </a:cubicBezTo>
                    <a:cubicBezTo>
                      <a:pt x="20" y="110"/>
                      <a:pt x="20" y="110"/>
                      <a:pt x="20" y="111"/>
                    </a:cubicBezTo>
                    <a:cubicBezTo>
                      <a:pt x="20" y="111"/>
                      <a:pt x="21" y="111"/>
                      <a:pt x="21" y="111"/>
                    </a:cubicBezTo>
                    <a:cubicBezTo>
                      <a:pt x="21" y="111"/>
                      <a:pt x="21" y="111"/>
                      <a:pt x="21" y="111"/>
                    </a:cubicBezTo>
                    <a:cubicBezTo>
                      <a:pt x="22" y="112"/>
                      <a:pt x="22" y="112"/>
                      <a:pt x="21" y="113"/>
                    </a:cubicBezTo>
                    <a:cubicBezTo>
                      <a:pt x="21" y="113"/>
                      <a:pt x="21" y="113"/>
                      <a:pt x="20" y="113"/>
                    </a:cubicBezTo>
                    <a:cubicBezTo>
                      <a:pt x="20" y="113"/>
                      <a:pt x="20" y="113"/>
                      <a:pt x="20" y="113"/>
                    </a:cubicBezTo>
                    <a:cubicBezTo>
                      <a:pt x="20" y="114"/>
                      <a:pt x="20" y="114"/>
                      <a:pt x="20" y="114"/>
                    </a:cubicBezTo>
                    <a:cubicBezTo>
                      <a:pt x="20" y="114"/>
                      <a:pt x="20" y="114"/>
                      <a:pt x="20" y="114"/>
                    </a:cubicBezTo>
                    <a:cubicBezTo>
                      <a:pt x="21" y="114"/>
                      <a:pt x="20" y="114"/>
                      <a:pt x="20" y="114"/>
                    </a:cubicBezTo>
                    <a:cubicBezTo>
                      <a:pt x="20" y="113"/>
                      <a:pt x="20" y="113"/>
                      <a:pt x="20" y="113"/>
                    </a:cubicBezTo>
                    <a:cubicBezTo>
                      <a:pt x="20" y="113"/>
                      <a:pt x="21" y="113"/>
                      <a:pt x="21" y="113"/>
                    </a:cubicBezTo>
                    <a:cubicBezTo>
                      <a:pt x="21" y="113"/>
                      <a:pt x="21" y="114"/>
                      <a:pt x="21" y="114"/>
                    </a:cubicBezTo>
                    <a:cubicBezTo>
                      <a:pt x="21" y="114"/>
                      <a:pt x="21" y="114"/>
                      <a:pt x="21" y="114"/>
                    </a:cubicBezTo>
                    <a:cubicBezTo>
                      <a:pt x="21" y="113"/>
                      <a:pt x="21" y="113"/>
                      <a:pt x="22" y="113"/>
                    </a:cubicBezTo>
                    <a:cubicBezTo>
                      <a:pt x="22" y="113"/>
                      <a:pt x="22" y="113"/>
                      <a:pt x="22" y="113"/>
                    </a:cubicBezTo>
                    <a:cubicBezTo>
                      <a:pt x="21" y="114"/>
                      <a:pt x="21" y="114"/>
                      <a:pt x="21" y="114"/>
                    </a:cubicBezTo>
                    <a:cubicBezTo>
                      <a:pt x="21" y="114"/>
                      <a:pt x="21" y="114"/>
                      <a:pt x="21" y="115"/>
                    </a:cubicBezTo>
                    <a:cubicBezTo>
                      <a:pt x="21" y="115"/>
                      <a:pt x="21" y="115"/>
                      <a:pt x="21" y="115"/>
                    </a:cubicBezTo>
                    <a:cubicBezTo>
                      <a:pt x="21" y="115"/>
                      <a:pt x="21" y="115"/>
                      <a:pt x="21" y="115"/>
                    </a:cubicBezTo>
                    <a:cubicBezTo>
                      <a:pt x="21" y="115"/>
                      <a:pt x="21" y="115"/>
                      <a:pt x="21" y="116"/>
                    </a:cubicBezTo>
                    <a:cubicBezTo>
                      <a:pt x="21" y="116"/>
                      <a:pt x="21" y="116"/>
                      <a:pt x="20" y="116"/>
                    </a:cubicBezTo>
                    <a:cubicBezTo>
                      <a:pt x="20" y="116"/>
                      <a:pt x="20" y="116"/>
                      <a:pt x="20" y="116"/>
                    </a:cubicBezTo>
                    <a:cubicBezTo>
                      <a:pt x="20" y="117"/>
                      <a:pt x="20" y="117"/>
                      <a:pt x="20" y="117"/>
                    </a:cubicBezTo>
                    <a:cubicBezTo>
                      <a:pt x="20" y="117"/>
                      <a:pt x="20" y="117"/>
                      <a:pt x="20" y="117"/>
                    </a:cubicBezTo>
                    <a:cubicBezTo>
                      <a:pt x="20" y="117"/>
                      <a:pt x="20" y="117"/>
                      <a:pt x="19" y="117"/>
                    </a:cubicBezTo>
                    <a:cubicBezTo>
                      <a:pt x="19" y="117"/>
                      <a:pt x="19" y="117"/>
                      <a:pt x="19" y="117"/>
                    </a:cubicBezTo>
                    <a:cubicBezTo>
                      <a:pt x="19" y="117"/>
                      <a:pt x="19" y="117"/>
                      <a:pt x="19" y="117"/>
                    </a:cubicBezTo>
                    <a:cubicBezTo>
                      <a:pt x="19" y="117"/>
                      <a:pt x="19" y="117"/>
                      <a:pt x="19" y="117"/>
                    </a:cubicBezTo>
                    <a:cubicBezTo>
                      <a:pt x="19" y="116"/>
                      <a:pt x="18" y="116"/>
                      <a:pt x="18" y="117"/>
                    </a:cubicBezTo>
                    <a:cubicBezTo>
                      <a:pt x="18" y="117"/>
                      <a:pt x="18" y="117"/>
                      <a:pt x="18" y="117"/>
                    </a:cubicBezTo>
                    <a:cubicBezTo>
                      <a:pt x="19" y="117"/>
                      <a:pt x="19" y="118"/>
                      <a:pt x="19" y="118"/>
                    </a:cubicBezTo>
                    <a:cubicBezTo>
                      <a:pt x="19" y="118"/>
                      <a:pt x="19" y="118"/>
                      <a:pt x="19" y="118"/>
                    </a:cubicBezTo>
                    <a:cubicBezTo>
                      <a:pt x="19" y="119"/>
                      <a:pt x="19" y="119"/>
                      <a:pt x="19" y="119"/>
                    </a:cubicBezTo>
                    <a:cubicBezTo>
                      <a:pt x="19" y="119"/>
                      <a:pt x="19" y="120"/>
                      <a:pt x="19" y="120"/>
                    </a:cubicBezTo>
                    <a:cubicBezTo>
                      <a:pt x="18" y="120"/>
                      <a:pt x="19" y="120"/>
                      <a:pt x="19" y="120"/>
                    </a:cubicBezTo>
                    <a:cubicBezTo>
                      <a:pt x="19" y="120"/>
                      <a:pt x="19" y="120"/>
                      <a:pt x="19" y="121"/>
                    </a:cubicBezTo>
                    <a:cubicBezTo>
                      <a:pt x="19" y="121"/>
                      <a:pt x="19" y="121"/>
                      <a:pt x="19" y="121"/>
                    </a:cubicBezTo>
                    <a:cubicBezTo>
                      <a:pt x="19" y="121"/>
                      <a:pt x="20" y="121"/>
                      <a:pt x="20" y="121"/>
                    </a:cubicBezTo>
                    <a:cubicBezTo>
                      <a:pt x="20" y="122"/>
                      <a:pt x="20" y="122"/>
                      <a:pt x="19" y="122"/>
                    </a:cubicBezTo>
                    <a:cubicBezTo>
                      <a:pt x="19" y="123"/>
                      <a:pt x="19" y="123"/>
                      <a:pt x="19" y="123"/>
                    </a:cubicBezTo>
                    <a:cubicBezTo>
                      <a:pt x="18" y="123"/>
                      <a:pt x="18" y="123"/>
                      <a:pt x="18" y="123"/>
                    </a:cubicBezTo>
                    <a:cubicBezTo>
                      <a:pt x="18" y="123"/>
                      <a:pt x="18" y="123"/>
                      <a:pt x="18" y="123"/>
                    </a:cubicBezTo>
                    <a:cubicBezTo>
                      <a:pt x="19" y="123"/>
                      <a:pt x="19" y="124"/>
                      <a:pt x="19" y="124"/>
                    </a:cubicBezTo>
                    <a:cubicBezTo>
                      <a:pt x="19" y="124"/>
                      <a:pt x="19" y="124"/>
                      <a:pt x="19" y="124"/>
                    </a:cubicBezTo>
                    <a:cubicBezTo>
                      <a:pt x="19" y="124"/>
                      <a:pt x="20" y="124"/>
                      <a:pt x="20" y="124"/>
                    </a:cubicBezTo>
                    <a:cubicBezTo>
                      <a:pt x="21" y="124"/>
                      <a:pt x="21" y="124"/>
                      <a:pt x="21" y="125"/>
                    </a:cubicBezTo>
                    <a:cubicBezTo>
                      <a:pt x="21" y="125"/>
                      <a:pt x="21" y="125"/>
                      <a:pt x="21" y="125"/>
                    </a:cubicBezTo>
                    <a:cubicBezTo>
                      <a:pt x="21" y="125"/>
                      <a:pt x="22" y="125"/>
                      <a:pt x="22" y="124"/>
                    </a:cubicBezTo>
                    <a:cubicBezTo>
                      <a:pt x="22" y="124"/>
                      <a:pt x="22" y="124"/>
                      <a:pt x="22" y="124"/>
                    </a:cubicBezTo>
                    <a:cubicBezTo>
                      <a:pt x="21" y="124"/>
                      <a:pt x="21" y="124"/>
                      <a:pt x="21" y="123"/>
                    </a:cubicBezTo>
                    <a:cubicBezTo>
                      <a:pt x="21" y="123"/>
                      <a:pt x="21" y="123"/>
                      <a:pt x="21" y="123"/>
                    </a:cubicBezTo>
                    <a:cubicBezTo>
                      <a:pt x="21" y="123"/>
                      <a:pt x="21" y="123"/>
                      <a:pt x="21" y="123"/>
                    </a:cubicBezTo>
                    <a:cubicBezTo>
                      <a:pt x="21" y="122"/>
                      <a:pt x="21" y="122"/>
                      <a:pt x="21" y="122"/>
                    </a:cubicBezTo>
                    <a:cubicBezTo>
                      <a:pt x="21" y="122"/>
                      <a:pt x="21" y="122"/>
                      <a:pt x="21" y="122"/>
                    </a:cubicBezTo>
                    <a:cubicBezTo>
                      <a:pt x="21" y="122"/>
                      <a:pt x="21" y="122"/>
                      <a:pt x="21" y="122"/>
                    </a:cubicBezTo>
                    <a:cubicBezTo>
                      <a:pt x="21" y="122"/>
                      <a:pt x="21" y="122"/>
                      <a:pt x="21" y="122"/>
                    </a:cubicBezTo>
                    <a:cubicBezTo>
                      <a:pt x="21" y="121"/>
                      <a:pt x="22" y="121"/>
                      <a:pt x="22" y="121"/>
                    </a:cubicBezTo>
                    <a:cubicBezTo>
                      <a:pt x="22" y="121"/>
                      <a:pt x="22" y="120"/>
                      <a:pt x="22" y="120"/>
                    </a:cubicBezTo>
                    <a:cubicBezTo>
                      <a:pt x="22" y="121"/>
                      <a:pt x="22" y="121"/>
                      <a:pt x="22" y="121"/>
                    </a:cubicBezTo>
                    <a:cubicBezTo>
                      <a:pt x="22" y="121"/>
                      <a:pt x="23" y="121"/>
                      <a:pt x="23" y="121"/>
                    </a:cubicBezTo>
                    <a:cubicBezTo>
                      <a:pt x="23" y="121"/>
                      <a:pt x="23" y="121"/>
                      <a:pt x="23" y="121"/>
                    </a:cubicBezTo>
                    <a:cubicBezTo>
                      <a:pt x="23" y="121"/>
                      <a:pt x="23" y="121"/>
                      <a:pt x="23" y="122"/>
                    </a:cubicBezTo>
                    <a:cubicBezTo>
                      <a:pt x="23" y="122"/>
                      <a:pt x="23" y="122"/>
                      <a:pt x="22" y="122"/>
                    </a:cubicBezTo>
                    <a:cubicBezTo>
                      <a:pt x="22" y="122"/>
                      <a:pt x="22" y="122"/>
                      <a:pt x="22" y="122"/>
                    </a:cubicBezTo>
                    <a:cubicBezTo>
                      <a:pt x="22" y="121"/>
                      <a:pt x="22" y="121"/>
                      <a:pt x="22" y="121"/>
                    </a:cubicBezTo>
                    <a:cubicBezTo>
                      <a:pt x="22" y="121"/>
                      <a:pt x="21" y="121"/>
                      <a:pt x="21" y="122"/>
                    </a:cubicBezTo>
                    <a:cubicBezTo>
                      <a:pt x="21" y="122"/>
                      <a:pt x="22" y="122"/>
                      <a:pt x="22" y="122"/>
                    </a:cubicBezTo>
                    <a:cubicBezTo>
                      <a:pt x="22" y="122"/>
                      <a:pt x="22" y="122"/>
                      <a:pt x="22" y="122"/>
                    </a:cubicBezTo>
                    <a:cubicBezTo>
                      <a:pt x="22" y="122"/>
                      <a:pt x="22" y="123"/>
                      <a:pt x="22" y="123"/>
                    </a:cubicBezTo>
                    <a:cubicBezTo>
                      <a:pt x="23" y="123"/>
                      <a:pt x="23" y="123"/>
                      <a:pt x="23" y="124"/>
                    </a:cubicBezTo>
                    <a:cubicBezTo>
                      <a:pt x="23" y="124"/>
                      <a:pt x="23" y="125"/>
                      <a:pt x="22" y="126"/>
                    </a:cubicBezTo>
                    <a:cubicBezTo>
                      <a:pt x="22" y="126"/>
                      <a:pt x="22" y="126"/>
                      <a:pt x="22" y="126"/>
                    </a:cubicBezTo>
                    <a:cubicBezTo>
                      <a:pt x="22" y="126"/>
                      <a:pt x="22" y="126"/>
                      <a:pt x="22" y="126"/>
                    </a:cubicBezTo>
                    <a:cubicBezTo>
                      <a:pt x="22" y="126"/>
                      <a:pt x="23" y="126"/>
                      <a:pt x="23" y="126"/>
                    </a:cubicBezTo>
                    <a:cubicBezTo>
                      <a:pt x="23" y="126"/>
                      <a:pt x="23" y="126"/>
                      <a:pt x="23" y="126"/>
                    </a:cubicBezTo>
                    <a:cubicBezTo>
                      <a:pt x="24" y="125"/>
                      <a:pt x="24" y="125"/>
                      <a:pt x="24" y="125"/>
                    </a:cubicBezTo>
                    <a:cubicBezTo>
                      <a:pt x="24" y="125"/>
                      <a:pt x="24" y="124"/>
                      <a:pt x="25" y="124"/>
                    </a:cubicBezTo>
                    <a:cubicBezTo>
                      <a:pt x="25" y="124"/>
                      <a:pt x="25" y="124"/>
                      <a:pt x="25" y="124"/>
                    </a:cubicBezTo>
                    <a:cubicBezTo>
                      <a:pt x="25" y="124"/>
                      <a:pt x="25" y="124"/>
                      <a:pt x="25" y="124"/>
                    </a:cubicBezTo>
                    <a:cubicBezTo>
                      <a:pt x="25" y="124"/>
                      <a:pt x="25" y="124"/>
                      <a:pt x="25" y="124"/>
                    </a:cubicBezTo>
                    <a:cubicBezTo>
                      <a:pt x="24" y="123"/>
                      <a:pt x="24" y="124"/>
                      <a:pt x="24" y="123"/>
                    </a:cubicBezTo>
                    <a:cubicBezTo>
                      <a:pt x="24" y="123"/>
                      <a:pt x="25" y="123"/>
                      <a:pt x="25" y="123"/>
                    </a:cubicBezTo>
                    <a:cubicBezTo>
                      <a:pt x="25" y="123"/>
                      <a:pt x="25" y="123"/>
                      <a:pt x="25" y="123"/>
                    </a:cubicBezTo>
                    <a:cubicBezTo>
                      <a:pt x="25" y="123"/>
                      <a:pt x="26" y="123"/>
                      <a:pt x="26" y="123"/>
                    </a:cubicBezTo>
                    <a:cubicBezTo>
                      <a:pt x="26" y="123"/>
                      <a:pt x="26" y="123"/>
                      <a:pt x="26" y="123"/>
                    </a:cubicBezTo>
                    <a:cubicBezTo>
                      <a:pt x="26" y="123"/>
                      <a:pt x="26" y="123"/>
                      <a:pt x="26" y="123"/>
                    </a:cubicBezTo>
                    <a:cubicBezTo>
                      <a:pt x="27" y="123"/>
                      <a:pt x="27" y="123"/>
                      <a:pt x="27" y="123"/>
                    </a:cubicBezTo>
                    <a:cubicBezTo>
                      <a:pt x="27" y="122"/>
                      <a:pt x="27" y="122"/>
                      <a:pt x="27" y="122"/>
                    </a:cubicBezTo>
                    <a:cubicBezTo>
                      <a:pt x="27" y="121"/>
                      <a:pt x="27" y="121"/>
                      <a:pt x="27" y="121"/>
                    </a:cubicBezTo>
                    <a:cubicBezTo>
                      <a:pt x="27" y="120"/>
                      <a:pt x="28" y="120"/>
                      <a:pt x="27" y="120"/>
                    </a:cubicBezTo>
                    <a:cubicBezTo>
                      <a:pt x="27" y="120"/>
                      <a:pt x="27" y="119"/>
                      <a:pt x="27" y="119"/>
                    </a:cubicBezTo>
                    <a:cubicBezTo>
                      <a:pt x="27" y="119"/>
                      <a:pt x="28" y="119"/>
                      <a:pt x="28" y="118"/>
                    </a:cubicBezTo>
                    <a:cubicBezTo>
                      <a:pt x="28" y="118"/>
                      <a:pt x="27" y="118"/>
                      <a:pt x="27" y="118"/>
                    </a:cubicBezTo>
                    <a:cubicBezTo>
                      <a:pt x="28" y="118"/>
                      <a:pt x="28" y="118"/>
                      <a:pt x="28" y="117"/>
                    </a:cubicBezTo>
                    <a:cubicBezTo>
                      <a:pt x="28" y="117"/>
                      <a:pt x="28" y="116"/>
                      <a:pt x="28" y="116"/>
                    </a:cubicBezTo>
                    <a:cubicBezTo>
                      <a:pt x="28" y="116"/>
                      <a:pt x="28" y="116"/>
                      <a:pt x="28" y="115"/>
                    </a:cubicBezTo>
                    <a:cubicBezTo>
                      <a:pt x="28" y="115"/>
                      <a:pt x="28" y="115"/>
                      <a:pt x="28" y="115"/>
                    </a:cubicBezTo>
                    <a:cubicBezTo>
                      <a:pt x="28" y="115"/>
                      <a:pt x="29" y="115"/>
                      <a:pt x="29" y="115"/>
                    </a:cubicBezTo>
                    <a:cubicBezTo>
                      <a:pt x="29" y="115"/>
                      <a:pt x="29" y="115"/>
                      <a:pt x="29" y="114"/>
                    </a:cubicBezTo>
                    <a:cubicBezTo>
                      <a:pt x="29" y="114"/>
                      <a:pt x="29" y="114"/>
                      <a:pt x="29" y="114"/>
                    </a:cubicBezTo>
                    <a:cubicBezTo>
                      <a:pt x="29" y="114"/>
                      <a:pt x="29" y="114"/>
                      <a:pt x="29" y="114"/>
                    </a:cubicBezTo>
                    <a:cubicBezTo>
                      <a:pt x="29" y="114"/>
                      <a:pt x="29" y="114"/>
                      <a:pt x="29" y="114"/>
                    </a:cubicBezTo>
                    <a:cubicBezTo>
                      <a:pt x="29" y="114"/>
                      <a:pt x="29" y="113"/>
                      <a:pt x="29" y="113"/>
                    </a:cubicBezTo>
                    <a:cubicBezTo>
                      <a:pt x="30" y="113"/>
                      <a:pt x="30" y="113"/>
                      <a:pt x="30" y="112"/>
                    </a:cubicBezTo>
                    <a:cubicBezTo>
                      <a:pt x="30" y="112"/>
                      <a:pt x="30" y="112"/>
                      <a:pt x="30" y="112"/>
                    </a:cubicBezTo>
                    <a:cubicBezTo>
                      <a:pt x="30" y="112"/>
                      <a:pt x="30" y="112"/>
                      <a:pt x="30" y="112"/>
                    </a:cubicBezTo>
                    <a:cubicBezTo>
                      <a:pt x="31" y="112"/>
                      <a:pt x="31" y="112"/>
                      <a:pt x="31" y="112"/>
                    </a:cubicBezTo>
                    <a:cubicBezTo>
                      <a:pt x="31" y="112"/>
                      <a:pt x="31" y="112"/>
                      <a:pt x="31" y="112"/>
                    </a:cubicBezTo>
                    <a:cubicBezTo>
                      <a:pt x="31" y="111"/>
                      <a:pt x="31" y="111"/>
                      <a:pt x="31" y="111"/>
                    </a:cubicBezTo>
                    <a:close/>
                    <a:moveTo>
                      <a:pt x="73" y="70"/>
                    </a:moveTo>
                    <a:cubicBezTo>
                      <a:pt x="73" y="70"/>
                      <a:pt x="74" y="70"/>
                      <a:pt x="74" y="70"/>
                    </a:cubicBezTo>
                    <a:cubicBezTo>
                      <a:pt x="74" y="70"/>
                      <a:pt x="74" y="70"/>
                      <a:pt x="74" y="70"/>
                    </a:cubicBezTo>
                    <a:cubicBezTo>
                      <a:pt x="74" y="70"/>
                      <a:pt x="75" y="70"/>
                      <a:pt x="75" y="69"/>
                    </a:cubicBezTo>
                    <a:cubicBezTo>
                      <a:pt x="75" y="69"/>
                      <a:pt x="75" y="69"/>
                      <a:pt x="76" y="68"/>
                    </a:cubicBezTo>
                    <a:cubicBezTo>
                      <a:pt x="76" y="68"/>
                      <a:pt x="76" y="68"/>
                      <a:pt x="76" y="68"/>
                    </a:cubicBezTo>
                    <a:cubicBezTo>
                      <a:pt x="75" y="68"/>
                      <a:pt x="75" y="68"/>
                      <a:pt x="75" y="68"/>
                    </a:cubicBezTo>
                    <a:cubicBezTo>
                      <a:pt x="75" y="68"/>
                      <a:pt x="75" y="68"/>
                      <a:pt x="75" y="68"/>
                    </a:cubicBezTo>
                    <a:cubicBezTo>
                      <a:pt x="75" y="68"/>
                      <a:pt x="75" y="68"/>
                      <a:pt x="75" y="67"/>
                    </a:cubicBezTo>
                    <a:cubicBezTo>
                      <a:pt x="75" y="67"/>
                      <a:pt x="75" y="67"/>
                      <a:pt x="75" y="67"/>
                    </a:cubicBezTo>
                    <a:cubicBezTo>
                      <a:pt x="75" y="67"/>
                      <a:pt x="75" y="66"/>
                      <a:pt x="75" y="66"/>
                    </a:cubicBezTo>
                    <a:cubicBezTo>
                      <a:pt x="75" y="66"/>
                      <a:pt x="75" y="66"/>
                      <a:pt x="75" y="66"/>
                    </a:cubicBezTo>
                    <a:cubicBezTo>
                      <a:pt x="75" y="66"/>
                      <a:pt x="75" y="66"/>
                      <a:pt x="75" y="66"/>
                    </a:cubicBezTo>
                    <a:cubicBezTo>
                      <a:pt x="75" y="66"/>
                      <a:pt x="75" y="66"/>
                      <a:pt x="75" y="66"/>
                    </a:cubicBezTo>
                    <a:cubicBezTo>
                      <a:pt x="74" y="67"/>
                      <a:pt x="74" y="67"/>
                      <a:pt x="74" y="68"/>
                    </a:cubicBezTo>
                    <a:cubicBezTo>
                      <a:pt x="73" y="68"/>
                      <a:pt x="73" y="68"/>
                      <a:pt x="73" y="68"/>
                    </a:cubicBezTo>
                    <a:cubicBezTo>
                      <a:pt x="73" y="69"/>
                      <a:pt x="73" y="69"/>
                      <a:pt x="73" y="69"/>
                    </a:cubicBezTo>
                    <a:cubicBezTo>
                      <a:pt x="74" y="69"/>
                      <a:pt x="74" y="69"/>
                      <a:pt x="74" y="69"/>
                    </a:cubicBezTo>
                    <a:cubicBezTo>
                      <a:pt x="74" y="68"/>
                      <a:pt x="74" y="69"/>
                      <a:pt x="74" y="69"/>
                    </a:cubicBezTo>
                    <a:cubicBezTo>
                      <a:pt x="74" y="69"/>
                      <a:pt x="74" y="69"/>
                      <a:pt x="74" y="69"/>
                    </a:cubicBezTo>
                    <a:cubicBezTo>
                      <a:pt x="74" y="69"/>
                      <a:pt x="74" y="70"/>
                      <a:pt x="73" y="70"/>
                    </a:cubicBezTo>
                    <a:close/>
                    <a:moveTo>
                      <a:pt x="12" y="110"/>
                    </a:moveTo>
                    <a:cubicBezTo>
                      <a:pt x="11" y="110"/>
                      <a:pt x="11" y="110"/>
                      <a:pt x="11" y="110"/>
                    </a:cubicBezTo>
                    <a:cubicBezTo>
                      <a:pt x="11" y="110"/>
                      <a:pt x="11" y="110"/>
                      <a:pt x="11" y="109"/>
                    </a:cubicBezTo>
                    <a:cubicBezTo>
                      <a:pt x="11" y="109"/>
                      <a:pt x="11" y="110"/>
                      <a:pt x="11" y="110"/>
                    </a:cubicBezTo>
                    <a:cubicBezTo>
                      <a:pt x="11" y="110"/>
                      <a:pt x="11" y="110"/>
                      <a:pt x="11" y="110"/>
                    </a:cubicBezTo>
                    <a:cubicBezTo>
                      <a:pt x="11" y="110"/>
                      <a:pt x="11" y="110"/>
                      <a:pt x="11" y="110"/>
                    </a:cubicBezTo>
                    <a:cubicBezTo>
                      <a:pt x="11" y="110"/>
                      <a:pt x="11" y="111"/>
                      <a:pt x="11" y="111"/>
                    </a:cubicBezTo>
                    <a:cubicBezTo>
                      <a:pt x="11" y="111"/>
                      <a:pt x="11" y="111"/>
                      <a:pt x="11" y="112"/>
                    </a:cubicBezTo>
                    <a:cubicBezTo>
                      <a:pt x="11" y="111"/>
                      <a:pt x="11" y="111"/>
                      <a:pt x="11" y="111"/>
                    </a:cubicBezTo>
                    <a:cubicBezTo>
                      <a:pt x="11" y="111"/>
                      <a:pt x="11" y="111"/>
                      <a:pt x="11" y="111"/>
                    </a:cubicBezTo>
                    <a:cubicBezTo>
                      <a:pt x="12" y="111"/>
                      <a:pt x="12" y="111"/>
                      <a:pt x="12" y="110"/>
                    </a:cubicBezTo>
                    <a:cubicBezTo>
                      <a:pt x="12" y="110"/>
                      <a:pt x="12" y="110"/>
                      <a:pt x="12" y="110"/>
                    </a:cubicBezTo>
                    <a:close/>
                    <a:moveTo>
                      <a:pt x="14" y="107"/>
                    </a:moveTo>
                    <a:cubicBezTo>
                      <a:pt x="14" y="107"/>
                      <a:pt x="14" y="107"/>
                      <a:pt x="14" y="107"/>
                    </a:cubicBezTo>
                    <a:cubicBezTo>
                      <a:pt x="14" y="107"/>
                      <a:pt x="14" y="107"/>
                      <a:pt x="14" y="107"/>
                    </a:cubicBezTo>
                    <a:cubicBezTo>
                      <a:pt x="14" y="107"/>
                      <a:pt x="14" y="107"/>
                      <a:pt x="14" y="107"/>
                    </a:cubicBezTo>
                    <a:cubicBezTo>
                      <a:pt x="14" y="107"/>
                      <a:pt x="14" y="107"/>
                      <a:pt x="14" y="108"/>
                    </a:cubicBezTo>
                    <a:cubicBezTo>
                      <a:pt x="14" y="108"/>
                      <a:pt x="13" y="108"/>
                      <a:pt x="13" y="108"/>
                    </a:cubicBezTo>
                    <a:cubicBezTo>
                      <a:pt x="13" y="109"/>
                      <a:pt x="13" y="109"/>
                      <a:pt x="13" y="109"/>
                    </a:cubicBezTo>
                    <a:cubicBezTo>
                      <a:pt x="13" y="109"/>
                      <a:pt x="13" y="109"/>
                      <a:pt x="14" y="109"/>
                    </a:cubicBezTo>
                    <a:cubicBezTo>
                      <a:pt x="14" y="109"/>
                      <a:pt x="14" y="108"/>
                      <a:pt x="14" y="108"/>
                    </a:cubicBezTo>
                    <a:cubicBezTo>
                      <a:pt x="14" y="108"/>
                      <a:pt x="14" y="108"/>
                      <a:pt x="14" y="108"/>
                    </a:cubicBezTo>
                    <a:cubicBezTo>
                      <a:pt x="14" y="108"/>
                      <a:pt x="14" y="107"/>
                      <a:pt x="14" y="107"/>
                    </a:cubicBezTo>
                    <a:cubicBezTo>
                      <a:pt x="14" y="107"/>
                      <a:pt x="14" y="107"/>
                      <a:pt x="14" y="107"/>
                    </a:cubicBezTo>
                    <a:close/>
                    <a:moveTo>
                      <a:pt x="15" y="110"/>
                    </a:moveTo>
                    <a:cubicBezTo>
                      <a:pt x="15" y="110"/>
                      <a:pt x="15" y="110"/>
                      <a:pt x="15" y="110"/>
                    </a:cubicBezTo>
                    <a:cubicBezTo>
                      <a:pt x="15" y="110"/>
                      <a:pt x="15" y="110"/>
                      <a:pt x="15" y="110"/>
                    </a:cubicBezTo>
                    <a:cubicBezTo>
                      <a:pt x="15" y="110"/>
                      <a:pt x="15" y="110"/>
                      <a:pt x="15" y="110"/>
                    </a:cubicBezTo>
                    <a:close/>
                    <a:moveTo>
                      <a:pt x="14" y="109"/>
                    </a:moveTo>
                    <a:cubicBezTo>
                      <a:pt x="14" y="109"/>
                      <a:pt x="14" y="109"/>
                      <a:pt x="14" y="109"/>
                    </a:cubicBezTo>
                    <a:cubicBezTo>
                      <a:pt x="14" y="109"/>
                      <a:pt x="14" y="109"/>
                      <a:pt x="14" y="109"/>
                    </a:cubicBezTo>
                    <a:cubicBezTo>
                      <a:pt x="14" y="109"/>
                      <a:pt x="14" y="109"/>
                      <a:pt x="14" y="109"/>
                    </a:cubicBezTo>
                    <a:cubicBezTo>
                      <a:pt x="14" y="109"/>
                      <a:pt x="14" y="109"/>
                      <a:pt x="14" y="109"/>
                    </a:cubicBezTo>
                    <a:close/>
                    <a:moveTo>
                      <a:pt x="10" y="111"/>
                    </a:moveTo>
                    <a:cubicBezTo>
                      <a:pt x="10" y="111"/>
                      <a:pt x="10" y="112"/>
                      <a:pt x="10" y="112"/>
                    </a:cubicBezTo>
                    <a:cubicBezTo>
                      <a:pt x="10" y="112"/>
                      <a:pt x="10" y="111"/>
                      <a:pt x="10" y="111"/>
                    </a:cubicBezTo>
                    <a:cubicBezTo>
                      <a:pt x="10" y="111"/>
                      <a:pt x="10" y="111"/>
                      <a:pt x="10" y="111"/>
                    </a:cubicBezTo>
                    <a:close/>
                    <a:moveTo>
                      <a:pt x="10" y="112"/>
                    </a:moveTo>
                    <a:cubicBezTo>
                      <a:pt x="10" y="112"/>
                      <a:pt x="9" y="112"/>
                      <a:pt x="9" y="112"/>
                    </a:cubicBezTo>
                    <a:cubicBezTo>
                      <a:pt x="9" y="112"/>
                      <a:pt x="9" y="112"/>
                      <a:pt x="9" y="112"/>
                    </a:cubicBezTo>
                    <a:cubicBezTo>
                      <a:pt x="9" y="112"/>
                      <a:pt x="9" y="112"/>
                      <a:pt x="8" y="112"/>
                    </a:cubicBezTo>
                    <a:cubicBezTo>
                      <a:pt x="8" y="112"/>
                      <a:pt x="8" y="112"/>
                      <a:pt x="8" y="112"/>
                    </a:cubicBezTo>
                    <a:cubicBezTo>
                      <a:pt x="8" y="112"/>
                      <a:pt x="8" y="113"/>
                      <a:pt x="8" y="113"/>
                    </a:cubicBezTo>
                    <a:cubicBezTo>
                      <a:pt x="8" y="113"/>
                      <a:pt x="8" y="113"/>
                      <a:pt x="8" y="113"/>
                    </a:cubicBezTo>
                    <a:cubicBezTo>
                      <a:pt x="8" y="113"/>
                      <a:pt x="8" y="113"/>
                      <a:pt x="8" y="113"/>
                    </a:cubicBezTo>
                    <a:cubicBezTo>
                      <a:pt x="8" y="113"/>
                      <a:pt x="8" y="114"/>
                      <a:pt x="8" y="113"/>
                    </a:cubicBezTo>
                    <a:cubicBezTo>
                      <a:pt x="9" y="113"/>
                      <a:pt x="9" y="113"/>
                      <a:pt x="9" y="114"/>
                    </a:cubicBezTo>
                    <a:cubicBezTo>
                      <a:pt x="9" y="113"/>
                      <a:pt x="9" y="113"/>
                      <a:pt x="9" y="113"/>
                    </a:cubicBezTo>
                    <a:cubicBezTo>
                      <a:pt x="10" y="113"/>
                      <a:pt x="10" y="113"/>
                      <a:pt x="10" y="113"/>
                    </a:cubicBezTo>
                    <a:cubicBezTo>
                      <a:pt x="10" y="113"/>
                      <a:pt x="10" y="113"/>
                      <a:pt x="10" y="113"/>
                    </a:cubicBezTo>
                    <a:cubicBezTo>
                      <a:pt x="10" y="113"/>
                      <a:pt x="10" y="113"/>
                      <a:pt x="10" y="112"/>
                    </a:cubicBezTo>
                    <a:close/>
                    <a:moveTo>
                      <a:pt x="10" y="112"/>
                    </a:moveTo>
                    <a:cubicBezTo>
                      <a:pt x="10" y="112"/>
                      <a:pt x="9" y="112"/>
                      <a:pt x="9" y="112"/>
                    </a:cubicBezTo>
                    <a:cubicBezTo>
                      <a:pt x="9" y="112"/>
                      <a:pt x="10" y="112"/>
                      <a:pt x="10" y="112"/>
                    </a:cubicBezTo>
                    <a:cubicBezTo>
                      <a:pt x="10" y="112"/>
                      <a:pt x="10" y="112"/>
                      <a:pt x="10" y="112"/>
                    </a:cubicBezTo>
                    <a:cubicBezTo>
                      <a:pt x="10" y="112"/>
                      <a:pt x="10" y="112"/>
                      <a:pt x="10" y="112"/>
                    </a:cubicBezTo>
                    <a:close/>
                    <a:moveTo>
                      <a:pt x="10" y="112"/>
                    </a:moveTo>
                    <a:cubicBezTo>
                      <a:pt x="10" y="112"/>
                      <a:pt x="11" y="112"/>
                      <a:pt x="11" y="112"/>
                    </a:cubicBezTo>
                    <a:cubicBezTo>
                      <a:pt x="11" y="112"/>
                      <a:pt x="11" y="112"/>
                      <a:pt x="11" y="112"/>
                    </a:cubicBezTo>
                    <a:cubicBezTo>
                      <a:pt x="10" y="112"/>
                      <a:pt x="10" y="112"/>
                      <a:pt x="10" y="112"/>
                    </a:cubicBezTo>
                    <a:close/>
                    <a:moveTo>
                      <a:pt x="11" y="109"/>
                    </a:moveTo>
                    <a:cubicBezTo>
                      <a:pt x="11" y="108"/>
                      <a:pt x="11" y="108"/>
                      <a:pt x="11" y="109"/>
                    </a:cubicBezTo>
                    <a:cubicBezTo>
                      <a:pt x="11" y="109"/>
                      <a:pt x="11" y="109"/>
                      <a:pt x="11" y="109"/>
                    </a:cubicBezTo>
                    <a:cubicBezTo>
                      <a:pt x="11" y="109"/>
                      <a:pt x="11" y="109"/>
                      <a:pt x="11" y="109"/>
                    </a:cubicBezTo>
                    <a:close/>
                    <a:moveTo>
                      <a:pt x="11" y="111"/>
                    </a:moveTo>
                    <a:cubicBezTo>
                      <a:pt x="11" y="111"/>
                      <a:pt x="11" y="111"/>
                      <a:pt x="11" y="111"/>
                    </a:cubicBezTo>
                    <a:cubicBezTo>
                      <a:pt x="10" y="111"/>
                      <a:pt x="10" y="111"/>
                      <a:pt x="10" y="111"/>
                    </a:cubicBezTo>
                    <a:cubicBezTo>
                      <a:pt x="10" y="111"/>
                      <a:pt x="11" y="111"/>
                      <a:pt x="11" y="111"/>
                    </a:cubicBezTo>
                    <a:cubicBezTo>
                      <a:pt x="11" y="111"/>
                      <a:pt x="11" y="111"/>
                      <a:pt x="11" y="111"/>
                    </a:cubicBezTo>
                    <a:cubicBezTo>
                      <a:pt x="11" y="111"/>
                      <a:pt x="11" y="111"/>
                      <a:pt x="11" y="111"/>
                    </a:cubicBezTo>
                    <a:close/>
                    <a:moveTo>
                      <a:pt x="11" y="109"/>
                    </a:moveTo>
                    <a:cubicBezTo>
                      <a:pt x="11" y="109"/>
                      <a:pt x="11" y="109"/>
                      <a:pt x="11" y="109"/>
                    </a:cubicBezTo>
                    <a:cubicBezTo>
                      <a:pt x="12" y="109"/>
                      <a:pt x="12" y="109"/>
                      <a:pt x="12" y="109"/>
                    </a:cubicBezTo>
                    <a:cubicBezTo>
                      <a:pt x="12" y="109"/>
                      <a:pt x="11" y="109"/>
                      <a:pt x="11" y="109"/>
                    </a:cubicBezTo>
                    <a:cubicBezTo>
                      <a:pt x="11" y="109"/>
                      <a:pt x="11" y="109"/>
                      <a:pt x="11" y="109"/>
                    </a:cubicBezTo>
                    <a:close/>
                    <a:moveTo>
                      <a:pt x="13" y="107"/>
                    </a:moveTo>
                    <a:cubicBezTo>
                      <a:pt x="14" y="107"/>
                      <a:pt x="14" y="107"/>
                      <a:pt x="14" y="107"/>
                    </a:cubicBezTo>
                    <a:cubicBezTo>
                      <a:pt x="14" y="107"/>
                      <a:pt x="14" y="107"/>
                      <a:pt x="13" y="107"/>
                    </a:cubicBezTo>
                    <a:cubicBezTo>
                      <a:pt x="13" y="107"/>
                      <a:pt x="13" y="107"/>
                      <a:pt x="13" y="107"/>
                    </a:cubicBezTo>
                    <a:cubicBezTo>
                      <a:pt x="13" y="107"/>
                      <a:pt x="13" y="107"/>
                      <a:pt x="13" y="107"/>
                    </a:cubicBezTo>
                    <a:close/>
                    <a:moveTo>
                      <a:pt x="11" y="108"/>
                    </a:moveTo>
                    <a:cubicBezTo>
                      <a:pt x="12" y="108"/>
                      <a:pt x="12" y="108"/>
                      <a:pt x="12" y="108"/>
                    </a:cubicBezTo>
                    <a:cubicBezTo>
                      <a:pt x="12" y="108"/>
                      <a:pt x="11" y="108"/>
                      <a:pt x="11" y="108"/>
                    </a:cubicBezTo>
                    <a:cubicBezTo>
                      <a:pt x="11" y="108"/>
                      <a:pt x="11" y="108"/>
                      <a:pt x="11" y="108"/>
                    </a:cubicBezTo>
                    <a:cubicBezTo>
                      <a:pt x="11" y="108"/>
                      <a:pt x="11" y="108"/>
                      <a:pt x="11" y="108"/>
                    </a:cubicBezTo>
                    <a:close/>
                    <a:moveTo>
                      <a:pt x="14" y="106"/>
                    </a:moveTo>
                    <a:cubicBezTo>
                      <a:pt x="14" y="106"/>
                      <a:pt x="14" y="106"/>
                      <a:pt x="14" y="106"/>
                    </a:cubicBezTo>
                    <a:cubicBezTo>
                      <a:pt x="14" y="106"/>
                      <a:pt x="14" y="106"/>
                      <a:pt x="14" y="106"/>
                    </a:cubicBezTo>
                    <a:cubicBezTo>
                      <a:pt x="14" y="106"/>
                      <a:pt x="14" y="106"/>
                      <a:pt x="14" y="106"/>
                    </a:cubicBezTo>
                    <a:close/>
                    <a:moveTo>
                      <a:pt x="16" y="107"/>
                    </a:moveTo>
                    <a:cubicBezTo>
                      <a:pt x="16" y="107"/>
                      <a:pt x="16" y="107"/>
                      <a:pt x="16" y="107"/>
                    </a:cubicBezTo>
                    <a:cubicBezTo>
                      <a:pt x="16" y="107"/>
                      <a:pt x="16" y="107"/>
                      <a:pt x="16" y="107"/>
                    </a:cubicBezTo>
                    <a:cubicBezTo>
                      <a:pt x="16" y="107"/>
                      <a:pt x="16" y="107"/>
                      <a:pt x="16" y="107"/>
                    </a:cubicBezTo>
                    <a:cubicBezTo>
                      <a:pt x="16" y="107"/>
                      <a:pt x="16" y="107"/>
                      <a:pt x="16" y="107"/>
                    </a:cubicBezTo>
                    <a:close/>
                    <a:moveTo>
                      <a:pt x="15" y="104"/>
                    </a:moveTo>
                    <a:cubicBezTo>
                      <a:pt x="16" y="104"/>
                      <a:pt x="16" y="104"/>
                      <a:pt x="16" y="104"/>
                    </a:cubicBezTo>
                    <a:cubicBezTo>
                      <a:pt x="16" y="104"/>
                      <a:pt x="16" y="103"/>
                      <a:pt x="16" y="103"/>
                    </a:cubicBezTo>
                    <a:cubicBezTo>
                      <a:pt x="16" y="103"/>
                      <a:pt x="15" y="103"/>
                      <a:pt x="15" y="103"/>
                    </a:cubicBezTo>
                    <a:cubicBezTo>
                      <a:pt x="15" y="104"/>
                      <a:pt x="15" y="104"/>
                      <a:pt x="15" y="104"/>
                    </a:cubicBezTo>
                    <a:cubicBezTo>
                      <a:pt x="15" y="104"/>
                      <a:pt x="15" y="105"/>
                      <a:pt x="15" y="104"/>
                    </a:cubicBezTo>
                    <a:close/>
                    <a:moveTo>
                      <a:pt x="19" y="116"/>
                    </a:moveTo>
                    <a:cubicBezTo>
                      <a:pt x="19" y="116"/>
                      <a:pt x="19" y="115"/>
                      <a:pt x="19" y="115"/>
                    </a:cubicBezTo>
                    <a:cubicBezTo>
                      <a:pt x="19" y="115"/>
                      <a:pt x="19" y="115"/>
                      <a:pt x="19" y="115"/>
                    </a:cubicBezTo>
                    <a:cubicBezTo>
                      <a:pt x="19" y="115"/>
                      <a:pt x="20" y="115"/>
                      <a:pt x="20" y="115"/>
                    </a:cubicBezTo>
                    <a:cubicBezTo>
                      <a:pt x="20" y="115"/>
                      <a:pt x="20" y="115"/>
                      <a:pt x="20" y="115"/>
                    </a:cubicBezTo>
                    <a:cubicBezTo>
                      <a:pt x="20" y="115"/>
                      <a:pt x="20" y="115"/>
                      <a:pt x="20" y="114"/>
                    </a:cubicBezTo>
                    <a:cubicBezTo>
                      <a:pt x="20" y="114"/>
                      <a:pt x="20" y="114"/>
                      <a:pt x="20" y="114"/>
                    </a:cubicBezTo>
                    <a:cubicBezTo>
                      <a:pt x="20" y="114"/>
                      <a:pt x="20" y="114"/>
                      <a:pt x="20" y="114"/>
                    </a:cubicBezTo>
                    <a:cubicBezTo>
                      <a:pt x="20" y="114"/>
                      <a:pt x="20" y="114"/>
                      <a:pt x="20" y="114"/>
                    </a:cubicBezTo>
                    <a:cubicBezTo>
                      <a:pt x="19" y="114"/>
                      <a:pt x="19" y="115"/>
                      <a:pt x="19" y="115"/>
                    </a:cubicBezTo>
                    <a:cubicBezTo>
                      <a:pt x="19" y="115"/>
                      <a:pt x="19" y="114"/>
                      <a:pt x="19" y="114"/>
                    </a:cubicBezTo>
                    <a:cubicBezTo>
                      <a:pt x="19" y="114"/>
                      <a:pt x="18" y="114"/>
                      <a:pt x="18" y="114"/>
                    </a:cubicBezTo>
                    <a:cubicBezTo>
                      <a:pt x="18" y="114"/>
                      <a:pt x="17" y="115"/>
                      <a:pt x="17" y="115"/>
                    </a:cubicBezTo>
                    <a:cubicBezTo>
                      <a:pt x="17" y="115"/>
                      <a:pt x="17" y="116"/>
                      <a:pt x="17" y="116"/>
                    </a:cubicBezTo>
                    <a:cubicBezTo>
                      <a:pt x="17" y="116"/>
                      <a:pt x="17" y="116"/>
                      <a:pt x="17" y="116"/>
                    </a:cubicBezTo>
                    <a:cubicBezTo>
                      <a:pt x="17" y="116"/>
                      <a:pt x="18" y="116"/>
                      <a:pt x="17" y="117"/>
                    </a:cubicBezTo>
                    <a:cubicBezTo>
                      <a:pt x="18" y="117"/>
                      <a:pt x="18" y="117"/>
                      <a:pt x="18" y="116"/>
                    </a:cubicBezTo>
                    <a:cubicBezTo>
                      <a:pt x="18" y="116"/>
                      <a:pt x="18" y="116"/>
                      <a:pt x="18" y="116"/>
                    </a:cubicBezTo>
                    <a:cubicBezTo>
                      <a:pt x="18" y="116"/>
                      <a:pt x="18" y="116"/>
                      <a:pt x="19" y="116"/>
                    </a:cubicBezTo>
                    <a:close/>
                    <a:moveTo>
                      <a:pt x="19" y="116"/>
                    </a:moveTo>
                    <a:cubicBezTo>
                      <a:pt x="19" y="116"/>
                      <a:pt x="19" y="116"/>
                      <a:pt x="19" y="116"/>
                    </a:cubicBezTo>
                    <a:cubicBezTo>
                      <a:pt x="19" y="116"/>
                      <a:pt x="19" y="116"/>
                      <a:pt x="19" y="116"/>
                    </a:cubicBezTo>
                    <a:cubicBezTo>
                      <a:pt x="19" y="116"/>
                      <a:pt x="19" y="116"/>
                      <a:pt x="19" y="116"/>
                    </a:cubicBezTo>
                    <a:cubicBezTo>
                      <a:pt x="19" y="116"/>
                      <a:pt x="19" y="116"/>
                      <a:pt x="19" y="116"/>
                    </a:cubicBezTo>
                    <a:close/>
                    <a:moveTo>
                      <a:pt x="20" y="115"/>
                    </a:moveTo>
                    <a:cubicBezTo>
                      <a:pt x="20" y="116"/>
                      <a:pt x="20" y="116"/>
                      <a:pt x="20" y="116"/>
                    </a:cubicBezTo>
                    <a:cubicBezTo>
                      <a:pt x="20" y="116"/>
                      <a:pt x="20" y="116"/>
                      <a:pt x="20" y="115"/>
                    </a:cubicBezTo>
                    <a:close/>
                    <a:moveTo>
                      <a:pt x="35" y="112"/>
                    </a:moveTo>
                    <a:cubicBezTo>
                      <a:pt x="35" y="112"/>
                      <a:pt x="35" y="112"/>
                      <a:pt x="35" y="112"/>
                    </a:cubicBezTo>
                    <a:cubicBezTo>
                      <a:pt x="35" y="112"/>
                      <a:pt x="35" y="113"/>
                      <a:pt x="35" y="113"/>
                    </a:cubicBezTo>
                    <a:cubicBezTo>
                      <a:pt x="35" y="113"/>
                      <a:pt x="35" y="113"/>
                      <a:pt x="35" y="112"/>
                    </a:cubicBezTo>
                    <a:cubicBezTo>
                      <a:pt x="35" y="112"/>
                      <a:pt x="35" y="112"/>
                      <a:pt x="35" y="112"/>
                    </a:cubicBezTo>
                    <a:close/>
                    <a:moveTo>
                      <a:pt x="16" y="119"/>
                    </a:moveTo>
                    <a:cubicBezTo>
                      <a:pt x="16" y="119"/>
                      <a:pt x="16" y="119"/>
                      <a:pt x="16" y="119"/>
                    </a:cubicBezTo>
                    <a:cubicBezTo>
                      <a:pt x="16" y="120"/>
                      <a:pt x="16" y="120"/>
                      <a:pt x="17" y="120"/>
                    </a:cubicBezTo>
                    <a:cubicBezTo>
                      <a:pt x="17" y="120"/>
                      <a:pt x="17" y="120"/>
                      <a:pt x="17" y="120"/>
                    </a:cubicBezTo>
                    <a:cubicBezTo>
                      <a:pt x="17" y="120"/>
                      <a:pt x="17" y="120"/>
                      <a:pt x="17" y="120"/>
                    </a:cubicBezTo>
                    <a:cubicBezTo>
                      <a:pt x="17" y="120"/>
                      <a:pt x="16" y="119"/>
                      <a:pt x="16" y="119"/>
                    </a:cubicBezTo>
                    <a:close/>
                    <a:moveTo>
                      <a:pt x="24" y="128"/>
                    </a:moveTo>
                    <a:cubicBezTo>
                      <a:pt x="24" y="128"/>
                      <a:pt x="24" y="128"/>
                      <a:pt x="24" y="128"/>
                    </a:cubicBezTo>
                    <a:cubicBezTo>
                      <a:pt x="24" y="128"/>
                      <a:pt x="24" y="128"/>
                      <a:pt x="24" y="128"/>
                    </a:cubicBezTo>
                    <a:cubicBezTo>
                      <a:pt x="24" y="128"/>
                      <a:pt x="24" y="129"/>
                      <a:pt x="24" y="129"/>
                    </a:cubicBezTo>
                    <a:cubicBezTo>
                      <a:pt x="24" y="129"/>
                      <a:pt x="24" y="129"/>
                      <a:pt x="24" y="129"/>
                    </a:cubicBezTo>
                    <a:cubicBezTo>
                      <a:pt x="24" y="129"/>
                      <a:pt x="24" y="129"/>
                      <a:pt x="24" y="129"/>
                    </a:cubicBezTo>
                    <a:cubicBezTo>
                      <a:pt x="24" y="130"/>
                      <a:pt x="24" y="130"/>
                      <a:pt x="23" y="130"/>
                    </a:cubicBezTo>
                    <a:cubicBezTo>
                      <a:pt x="23" y="130"/>
                      <a:pt x="23" y="130"/>
                      <a:pt x="23" y="130"/>
                    </a:cubicBezTo>
                    <a:cubicBezTo>
                      <a:pt x="23" y="130"/>
                      <a:pt x="23" y="130"/>
                      <a:pt x="23" y="131"/>
                    </a:cubicBezTo>
                    <a:cubicBezTo>
                      <a:pt x="23" y="131"/>
                      <a:pt x="23" y="131"/>
                      <a:pt x="23" y="131"/>
                    </a:cubicBezTo>
                    <a:cubicBezTo>
                      <a:pt x="23" y="131"/>
                      <a:pt x="23" y="131"/>
                      <a:pt x="23" y="131"/>
                    </a:cubicBezTo>
                    <a:cubicBezTo>
                      <a:pt x="23" y="131"/>
                      <a:pt x="23" y="131"/>
                      <a:pt x="24" y="131"/>
                    </a:cubicBezTo>
                    <a:cubicBezTo>
                      <a:pt x="24" y="131"/>
                      <a:pt x="24" y="131"/>
                      <a:pt x="24" y="131"/>
                    </a:cubicBezTo>
                    <a:cubicBezTo>
                      <a:pt x="24" y="131"/>
                      <a:pt x="24" y="131"/>
                      <a:pt x="24" y="131"/>
                    </a:cubicBezTo>
                    <a:cubicBezTo>
                      <a:pt x="24" y="131"/>
                      <a:pt x="24" y="131"/>
                      <a:pt x="24" y="130"/>
                    </a:cubicBezTo>
                    <a:cubicBezTo>
                      <a:pt x="24" y="130"/>
                      <a:pt x="24" y="130"/>
                      <a:pt x="24" y="130"/>
                    </a:cubicBezTo>
                    <a:cubicBezTo>
                      <a:pt x="24" y="130"/>
                      <a:pt x="24" y="130"/>
                      <a:pt x="24" y="130"/>
                    </a:cubicBezTo>
                    <a:cubicBezTo>
                      <a:pt x="24" y="130"/>
                      <a:pt x="24" y="130"/>
                      <a:pt x="24" y="130"/>
                    </a:cubicBezTo>
                    <a:cubicBezTo>
                      <a:pt x="24" y="129"/>
                      <a:pt x="24" y="129"/>
                      <a:pt x="24" y="129"/>
                    </a:cubicBezTo>
                    <a:cubicBezTo>
                      <a:pt x="24" y="129"/>
                      <a:pt x="25" y="129"/>
                      <a:pt x="25" y="129"/>
                    </a:cubicBezTo>
                    <a:cubicBezTo>
                      <a:pt x="25" y="128"/>
                      <a:pt x="25" y="128"/>
                      <a:pt x="25" y="128"/>
                    </a:cubicBezTo>
                    <a:cubicBezTo>
                      <a:pt x="25" y="128"/>
                      <a:pt x="25" y="128"/>
                      <a:pt x="25" y="128"/>
                    </a:cubicBezTo>
                    <a:cubicBezTo>
                      <a:pt x="24" y="128"/>
                      <a:pt x="24" y="128"/>
                      <a:pt x="24" y="128"/>
                    </a:cubicBezTo>
                    <a:close/>
                    <a:moveTo>
                      <a:pt x="15" y="121"/>
                    </a:moveTo>
                    <a:cubicBezTo>
                      <a:pt x="15" y="121"/>
                      <a:pt x="15" y="121"/>
                      <a:pt x="15" y="121"/>
                    </a:cubicBezTo>
                    <a:cubicBezTo>
                      <a:pt x="15" y="121"/>
                      <a:pt x="15" y="121"/>
                      <a:pt x="15" y="121"/>
                    </a:cubicBezTo>
                    <a:cubicBezTo>
                      <a:pt x="16" y="121"/>
                      <a:pt x="16" y="121"/>
                      <a:pt x="16" y="120"/>
                    </a:cubicBezTo>
                    <a:cubicBezTo>
                      <a:pt x="15" y="120"/>
                      <a:pt x="15" y="121"/>
                      <a:pt x="15" y="121"/>
                    </a:cubicBezTo>
                    <a:close/>
                    <a:moveTo>
                      <a:pt x="22" y="131"/>
                    </a:moveTo>
                    <a:cubicBezTo>
                      <a:pt x="21" y="131"/>
                      <a:pt x="21" y="131"/>
                      <a:pt x="21" y="131"/>
                    </a:cubicBezTo>
                    <a:cubicBezTo>
                      <a:pt x="21" y="131"/>
                      <a:pt x="21" y="131"/>
                      <a:pt x="21" y="131"/>
                    </a:cubicBezTo>
                    <a:cubicBezTo>
                      <a:pt x="21" y="131"/>
                      <a:pt x="21" y="131"/>
                      <a:pt x="21" y="131"/>
                    </a:cubicBezTo>
                    <a:cubicBezTo>
                      <a:pt x="21" y="131"/>
                      <a:pt x="21" y="131"/>
                      <a:pt x="21" y="131"/>
                    </a:cubicBezTo>
                    <a:cubicBezTo>
                      <a:pt x="21" y="130"/>
                      <a:pt x="20" y="131"/>
                      <a:pt x="20" y="131"/>
                    </a:cubicBezTo>
                    <a:cubicBezTo>
                      <a:pt x="20" y="131"/>
                      <a:pt x="20" y="131"/>
                      <a:pt x="20" y="131"/>
                    </a:cubicBezTo>
                    <a:cubicBezTo>
                      <a:pt x="20" y="131"/>
                      <a:pt x="20" y="131"/>
                      <a:pt x="20" y="131"/>
                    </a:cubicBezTo>
                    <a:cubicBezTo>
                      <a:pt x="20" y="131"/>
                      <a:pt x="20" y="131"/>
                      <a:pt x="20" y="131"/>
                    </a:cubicBezTo>
                    <a:cubicBezTo>
                      <a:pt x="20" y="132"/>
                      <a:pt x="20" y="132"/>
                      <a:pt x="20" y="132"/>
                    </a:cubicBezTo>
                    <a:cubicBezTo>
                      <a:pt x="20" y="132"/>
                      <a:pt x="20" y="132"/>
                      <a:pt x="20" y="132"/>
                    </a:cubicBezTo>
                    <a:cubicBezTo>
                      <a:pt x="20" y="132"/>
                      <a:pt x="21" y="132"/>
                      <a:pt x="21" y="132"/>
                    </a:cubicBezTo>
                    <a:cubicBezTo>
                      <a:pt x="21" y="132"/>
                      <a:pt x="21" y="132"/>
                      <a:pt x="21" y="132"/>
                    </a:cubicBezTo>
                    <a:cubicBezTo>
                      <a:pt x="22" y="132"/>
                      <a:pt x="22" y="132"/>
                      <a:pt x="22" y="132"/>
                    </a:cubicBezTo>
                    <a:cubicBezTo>
                      <a:pt x="22" y="131"/>
                      <a:pt x="22" y="131"/>
                      <a:pt x="22" y="131"/>
                    </a:cubicBezTo>
                    <a:cubicBezTo>
                      <a:pt x="22" y="131"/>
                      <a:pt x="22" y="131"/>
                      <a:pt x="22" y="131"/>
                    </a:cubicBezTo>
                    <a:close/>
                    <a:moveTo>
                      <a:pt x="46" y="98"/>
                    </a:moveTo>
                    <a:cubicBezTo>
                      <a:pt x="46" y="98"/>
                      <a:pt x="46" y="98"/>
                      <a:pt x="46" y="98"/>
                    </a:cubicBezTo>
                    <a:cubicBezTo>
                      <a:pt x="46" y="98"/>
                      <a:pt x="46" y="98"/>
                      <a:pt x="46" y="98"/>
                    </a:cubicBezTo>
                    <a:cubicBezTo>
                      <a:pt x="46" y="98"/>
                      <a:pt x="46" y="98"/>
                      <a:pt x="46" y="98"/>
                    </a:cubicBezTo>
                    <a:cubicBezTo>
                      <a:pt x="46" y="98"/>
                      <a:pt x="46" y="98"/>
                      <a:pt x="46" y="99"/>
                    </a:cubicBezTo>
                    <a:cubicBezTo>
                      <a:pt x="46" y="99"/>
                      <a:pt x="46" y="99"/>
                      <a:pt x="46" y="99"/>
                    </a:cubicBezTo>
                    <a:cubicBezTo>
                      <a:pt x="46" y="99"/>
                      <a:pt x="46" y="99"/>
                      <a:pt x="46" y="99"/>
                    </a:cubicBezTo>
                    <a:cubicBezTo>
                      <a:pt x="46" y="98"/>
                      <a:pt x="46" y="98"/>
                      <a:pt x="46" y="98"/>
                    </a:cubicBezTo>
                    <a:cubicBezTo>
                      <a:pt x="46" y="98"/>
                      <a:pt x="46" y="98"/>
                      <a:pt x="46" y="98"/>
                    </a:cubicBezTo>
                    <a:cubicBezTo>
                      <a:pt x="46" y="98"/>
                      <a:pt x="47" y="98"/>
                      <a:pt x="47" y="98"/>
                    </a:cubicBezTo>
                    <a:cubicBezTo>
                      <a:pt x="47" y="98"/>
                      <a:pt x="47" y="98"/>
                      <a:pt x="47" y="98"/>
                    </a:cubicBezTo>
                    <a:cubicBezTo>
                      <a:pt x="47" y="98"/>
                      <a:pt x="47" y="98"/>
                      <a:pt x="47" y="98"/>
                    </a:cubicBezTo>
                    <a:cubicBezTo>
                      <a:pt x="47" y="98"/>
                      <a:pt x="47" y="98"/>
                      <a:pt x="47" y="98"/>
                    </a:cubicBezTo>
                    <a:cubicBezTo>
                      <a:pt x="47" y="98"/>
                      <a:pt x="47" y="98"/>
                      <a:pt x="47" y="98"/>
                    </a:cubicBezTo>
                    <a:cubicBezTo>
                      <a:pt x="47" y="98"/>
                      <a:pt x="47" y="98"/>
                      <a:pt x="47" y="98"/>
                    </a:cubicBezTo>
                    <a:cubicBezTo>
                      <a:pt x="47" y="98"/>
                      <a:pt x="47" y="98"/>
                      <a:pt x="47" y="98"/>
                    </a:cubicBezTo>
                    <a:cubicBezTo>
                      <a:pt x="47" y="98"/>
                      <a:pt x="47" y="97"/>
                      <a:pt x="47" y="98"/>
                    </a:cubicBezTo>
                    <a:cubicBezTo>
                      <a:pt x="47" y="98"/>
                      <a:pt x="47" y="98"/>
                      <a:pt x="47" y="98"/>
                    </a:cubicBezTo>
                    <a:cubicBezTo>
                      <a:pt x="47" y="98"/>
                      <a:pt x="46" y="98"/>
                      <a:pt x="46" y="98"/>
                    </a:cubicBezTo>
                    <a:cubicBezTo>
                      <a:pt x="46" y="98"/>
                      <a:pt x="46" y="98"/>
                      <a:pt x="46" y="98"/>
                    </a:cubicBezTo>
                    <a:cubicBezTo>
                      <a:pt x="46" y="98"/>
                      <a:pt x="46" y="98"/>
                      <a:pt x="46" y="98"/>
                    </a:cubicBezTo>
                    <a:cubicBezTo>
                      <a:pt x="46" y="98"/>
                      <a:pt x="46" y="98"/>
                      <a:pt x="46" y="98"/>
                    </a:cubicBezTo>
                    <a:cubicBezTo>
                      <a:pt x="46" y="98"/>
                      <a:pt x="46" y="98"/>
                      <a:pt x="46" y="98"/>
                    </a:cubicBezTo>
                    <a:cubicBezTo>
                      <a:pt x="46" y="98"/>
                      <a:pt x="46" y="98"/>
                      <a:pt x="46" y="98"/>
                    </a:cubicBezTo>
                    <a:cubicBezTo>
                      <a:pt x="46" y="98"/>
                      <a:pt x="46" y="98"/>
                      <a:pt x="46" y="98"/>
                    </a:cubicBezTo>
                    <a:cubicBezTo>
                      <a:pt x="46" y="98"/>
                      <a:pt x="46" y="98"/>
                      <a:pt x="46" y="98"/>
                    </a:cubicBezTo>
                    <a:close/>
                    <a:moveTo>
                      <a:pt x="99" y="55"/>
                    </a:moveTo>
                    <a:cubicBezTo>
                      <a:pt x="99" y="55"/>
                      <a:pt x="99" y="55"/>
                      <a:pt x="99" y="55"/>
                    </a:cubicBezTo>
                    <a:cubicBezTo>
                      <a:pt x="99" y="55"/>
                      <a:pt x="99" y="55"/>
                      <a:pt x="99" y="54"/>
                    </a:cubicBezTo>
                    <a:cubicBezTo>
                      <a:pt x="99" y="54"/>
                      <a:pt x="99" y="54"/>
                      <a:pt x="99" y="54"/>
                    </a:cubicBezTo>
                    <a:cubicBezTo>
                      <a:pt x="99" y="54"/>
                      <a:pt x="99" y="54"/>
                      <a:pt x="99" y="54"/>
                    </a:cubicBezTo>
                    <a:cubicBezTo>
                      <a:pt x="99" y="54"/>
                      <a:pt x="99" y="54"/>
                      <a:pt x="99" y="54"/>
                    </a:cubicBezTo>
                    <a:cubicBezTo>
                      <a:pt x="99" y="54"/>
                      <a:pt x="99" y="54"/>
                      <a:pt x="99" y="54"/>
                    </a:cubicBezTo>
                    <a:cubicBezTo>
                      <a:pt x="99" y="54"/>
                      <a:pt x="99" y="54"/>
                      <a:pt x="99" y="54"/>
                    </a:cubicBezTo>
                    <a:cubicBezTo>
                      <a:pt x="99" y="54"/>
                      <a:pt x="99" y="54"/>
                      <a:pt x="99" y="53"/>
                    </a:cubicBezTo>
                    <a:cubicBezTo>
                      <a:pt x="99" y="53"/>
                      <a:pt x="99" y="53"/>
                      <a:pt x="99" y="53"/>
                    </a:cubicBezTo>
                    <a:cubicBezTo>
                      <a:pt x="99" y="53"/>
                      <a:pt x="99" y="53"/>
                      <a:pt x="99" y="53"/>
                    </a:cubicBezTo>
                    <a:cubicBezTo>
                      <a:pt x="99" y="53"/>
                      <a:pt x="99" y="53"/>
                      <a:pt x="99" y="52"/>
                    </a:cubicBezTo>
                    <a:cubicBezTo>
                      <a:pt x="99" y="52"/>
                      <a:pt x="99" y="52"/>
                      <a:pt x="99" y="52"/>
                    </a:cubicBezTo>
                    <a:cubicBezTo>
                      <a:pt x="99" y="51"/>
                      <a:pt x="99" y="51"/>
                      <a:pt x="99" y="51"/>
                    </a:cubicBezTo>
                    <a:cubicBezTo>
                      <a:pt x="99" y="51"/>
                      <a:pt x="98" y="51"/>
                      <a:pt x="98" y="51"/>
                    </a:cubicBezTo>
                    <a:cubicBezTo>
                      <a:pt x="98" y="51"/>
                      <a:pt x="98" y="51"/>
                      <a:pt x="98" y="51"/>
                    </a:cubicBezTo>
                    <a:cubicBezTo>
                      <a:pt x="98" y="51"/>
                      <a:pt x="98" y="50"/>
                      <a:pt x="98" y="50"/>
                    </a:cubicBezTo>
                    <a:cubicBezTo>
                      <a:pt x="98" y="50"/>
                      <a:pt x="98" y="50"/>
                      <a:pt x="98" y="49"/>
                    </a:cubicBezTo>
                    <a:cubicBezTo>
                      <a:pt x="98" y="49"/>
                      <a:pt x="98" y="49"/>
                      <a:pt x="98" y="49"/>
                    </a:cubicBezTo>
                    <a:cubicBezTo>
                      <a:pt x="98" y="49"/>
                      <a:pt x="98" y="49"/>
                      <a:pt x="98" y="49"/>
                    </a:cubicBezTo>
                    <a:cubicBezTo>
                      <a:pt x="98" y="48"/>
                      <a:pt x="97" y="48"/>
                      <a:pt x="97" y="48"/>
                    </a:cubicBezTo>
                    <a:cubicBezTo>
                      <a:pt x="97" y="48"/>
                      <a:pt x="97" y="47"/>
                      <a:pt x="97" y="47"/>
                    </a:cubicBezTo>
                    <a:cubicBezTo>
                      <a:pt x="97" y="47"/>
                      <a:pt x="97" y="47"/>
                      <a:pt x="97" y="47"/>
                    </a:cubicBezTo>
                    <a:cubicBezTo>
                      <a:pt x="97" y="47"/>
                      <a:pt x="97" y="47"/>
                      <a:pt x="97" y="47"/>
                    </a:cubicBezTo>
                    <a:cubicBezTo>
                      <a:pt x="97" y="47"/>
                      <a:pt x="96" y="46"/>
                      <a:pt x="96" y="46"/>
                    </a:cubicBezTo>
                    <a:cubicBezTo>
                      <a:pt x="96" y="46"/>
                      <a:pt x="96" y="46"/>
                      <a:pt x="96" y="46"/>
                    </a:cubicBezTo>
                    <a:cubicBezTo>
                      <a:pt x="96" y="46"/>
                      <a:pt x="96" y="46"/>
                      <a:pt x="96" y="46"/>
                    </a:cubicBezTo>
                    <a:cubicBezTo>
                      <a:pt x="95" y="46"/>
                      <a:pt x="95" y="45"/>
                      <a:pt x="95" y="45"/>
                    </a:cubicBezTo>
                    <a:cubicBezTo>
                      <a:pt x="95" y="44"/>
                      <a:pt x="95" y="43"/>
                      <a:pt x="95" y="42"/>
                    </a:cubicBezTo>
                    <a:cubicBezTo>
                      <a:pt x="95" y="42"/>
                      <a:pt x="95" y="42"/>
                      <a:pt x="95" y="41"/>
                    </a:cubicBezTo>
                    <a:cubicBezTo>
                      <a:pt x="95" y="41"/>
                      <a:pt x="95" y="40"/>
                      <a:pt x="95" y="39"/>
                    </a:cubicBezTo>
                    <a:cubicBezTo>
                      <a:pt x="95" y="39"/>
                      <a:pt x="95" y="39"/>
                      <a:pt x="95" y="38"/>
                    </a:cubicBezTo>
                    <a:cubicBezTo>
                      <a:pt x="95" y="38"/>
                      <a:pt x="95" y="39"/>
                      <a:pt x="95" y="39"/>
                    </a:cubicBezTo>
                    <a:cubicBezTo>
                      <a:pt x="94" y="39"/>
                      <a:pt x="94" y="39"/>
                      <a:pt x="94" y="39"/>
                    </a:cubicBezTo>
                    <a:cubicBezTo>
                      <a:pt x="93" y="38"/>
                      <a:pt x="93" y="38"/>
                      <a:pt x="92" y="38"/>
                    </a:cubicBezTo>
                    <a:cubicBezTo>
                      <a:pt x="92" y="38"/>
                      <a:pt x="92" y="37"/>
                      <a:pt x="92" y="37"/>
                    </a:cubicBezTo>
                    <a:cubicBezTo>
                      <a:pt x="92" y="37"/>
                      <a:pt x="92" y="37"/>
                      <a:pt x="92" y="37"/>
                    </a:cubicBezTo>
                    <a:cubicBezTo>
                      <a:pt x="92" y="37"/>
                      <a:pt x="92" y="37"/>
                      <a:pt x="92" y="37"/>
                    </a:cubicBezTo>
                    <a:cubicBezTo>
                      <a:pt x="92" y="38"/>
                      <a:pt x="91" y="38"/>
                      <a:pt x="91" y="38"/>
                    </a:cubicBezTo>
                    <a:cubicBezTo>
                      <a:pt x="91" y="38"/>
                      <a:pt x="91" y="38"/>
                      <a:pt x="91" y="39"/>
                    </a:cubicBezTo>
                    <a:cubicBezTo>
                      <a:pt x="91" y="39"/>
                      <a:pt x="91" y="40"/>
                      <a:pt x="91" y="40"/>
                    </a:cubicBezTo>
                    <a:cubicBezTo>
                      <a:pt x="91" y="41"/>
                      <a:pt x="91" y="41"/>
                      <a:pt x="91" y="41"/>
                    </a:cubicBezTo>
                    <a:cubicBezTo>
                      <a:pt x="91" y="41"/>
                      <a:pt x="91" y="41"/>
                      <a:pt x="91" y="41"/>
                    </a:cubicBezTo>
                    <a:cubicBezTo>
                      <a:pt x="92" y="41"/>
                      <a:pt x="92" y="40"/>
                      <a:pt x="92" y="40"/>
                    </a:cubicBezTo>
                    <a:cubicBezTo>
                      <a:pt x="93" y="40"/>
                      <a:pt x="93" y="40"/>
                      <a:pt x="93" y="40"/>
                    </a:cubicBezTo>
                    <a:cubicBezTo>
                      <a:pt x="93" y="40"/>
                      <a:pt x="93" y="40"/>
                      <a:pt x="93" y="40"/>
                    </a:cubicBezTo>
                    <a:cubicBezTo>
                      <a:pt x="94" y="40"/>
                      <a:pt x="94" y="40"/>
                      <a:pt x="94" y="41"/>
                    </a:cubicBezTo>
                    <a:cubicBezTo>
                      <a:pt x="94" y="41"/>
                      <a:pt x="94" y="42"/>
                      <a:pt x="94" y="42"/>
                    </a:cubicBezTo>
                    <a:cubicBezTo>
                      <a:pt x="94" y="42"/>
                      <a:pt x="94" y="43"/>
                      <a:pt x="93" y="43"/>
                    </a:cubicBezTo>
                    <a:cubicBezTo>
                      <a:pt x="93" y="43"/>
                      <a:pt x="93" y="43"/>
                      <a:pt x="93" y="43"/>
                    </a:cubicBezTo>
                    <a:cubicBezTo>
                      <a:pt x="93" y="43"/>
                      <a:pt x="92" y="43"/>
                      <a:pt x="92" y="43"/>
                    </a:cubicBezTo>
                    <a:cubicBezTo>
                      <a:pt x="92" y="43"/>
                      <a:pt x="92" y="43"/>
                      <a:pt x="92" y="43"/>
                    </a:cubicBezTo>
                    <a:cubicBezTo>
                      <a:pt x="92" y="43"/>
                      <a:pt x="92" y="43"/>
                      <a:pt x="92" y="43"/>
                    </a:cubicBezTo>
                    <a:cubicBezTo>
                      <a:pt x="92" y="42"/>
                      <a:pt x="92" y="42"/>
                      <a:pt x="91" y="42"/>
                    </a:cubicBezTo>
                    <a:cubicBezTo>
                      <a:pt x="91" y="42"/>
                      <a:pt x="91" y="42"/>
                      <a:pt x="91" y="43"/>
                    </a:cubicBezTo>
                    <a:cubicBezTo>
                      <a:pt x="91" y="43"/>
                      <a:pt x="91" y="43"/>
                      <a:pt x="91" y="43"/>
                    </a:cubicBezTo>
                    <a:cubicBezTo>
                      <a:pt x="91" y="43"/>
                      <a:pt x="91" y="43"/>
                      <a:pt x="91" y="43"/>
                    </a:cubicBezTo>
                    <a:cubicBezTo>
                      <a:pt x="91" y="44"/>
                      <a:pt x="91" y="44"/>
                      <a:pt x="90" y="44"/>
                    </a:cubicBezTo>
                    <a:cubicBezTo>
                      <a:pt x="90" y="44"/>
                      <a:pt x="90" y="44"/>
                      <a:pt x="90" y="43"/>
                    </a:cubicBezTo>
                    <a:cubicBezTo>
                      <a:pt x="90" y="43"/>
                      <a:pt x="90" y="43"/>
                      <a:pt x="90" y="43"/>
                    </a:cubicBezTo>
                    <a:cubicBezTo>
                      <a:pt x="90" y="42"/>
                      <a:pt x="90" y="42"/>
                      <a:pt x="90" y="41"/>
                    </a:cubicBezTo>
                    <a:cubicBezTo>
                      <a:pt x="90" y="40"/>
                      <a:pt x="90" y="40"/>
                      <a:pt x="90" y="40"/>
                    </a:cubicBezTo>
                    <a:cubicBezTo>
                      <a:pt x="89" y="40"/>
                      <a:pt x="89" y="40"/>
                      <a:pt x="89" y="40"/>
                    </a:cubicBezTo>
                    <a:cubicBezTo>
                      <a:pt x="89" y="41"/>
                      <a:pt x="88" y="40"/>
                      <a:pt x="88" y="40"/>
                    </a:cubicBezTo>
                    <a:cubicBezTo>
                      <a:pt x="88" y="40"/>
                      <a:pt x="88" y="40"/>
                      <a:pt x="88" y="40"/>
                    </a:cubicBezTo>
                    <a:cubicBezTo>
                      <a:pt x="88" y="40"/>
                      <a:pt x="88" y="40"/>
                      <a:pt x="88" y="40"/>
                    </a:cubicBezTo>
                    <a:cubicBezTo>
                      <a:pt x="88" y="40"/>
                      <a:pt x="88" y="40"/>
                      <a:pt x="88" y="40"/>
                    </a:cubicBezTo>
                    <a:cubicBezTo>
                      <a:pt x="88" y="40"/>
                      <a:pt x="88" y="41"/>
                      <a:pt x="87" y="41"/>
                    </a:cubicBezTo>
                    <a:cubicBezTo>
                      <a:pt x="87" y="41"/>
                      <a:pt x="88" y="41"/>
                      <a:pt x="88" y="41"/>
                    </a:cubicBezTo>
                    <a:cubicBezTo>
                      <a:pt x="88" y="42"/>
                      <a:pt x="88" y="42"/>
                      <a:pt x="88" y="42"/>
                    </a:cubicBezTo>
                    <a:cubicBezTo>
                      <a:pt x="88" y="42"/>
                      <a:pt x="88" y="42"/>
                      <a:pt x="88" y="42"/>
                    </a:cubicBezTo>
                    <a:cubicBezTo>
                      <a:pt x="88" y="42"/>
                      <a:pt x="87" y="43"/>
                      <a:pt x="87" y="43"/>
                    </a:cubicBezTo>
                    <a:cubicBezTo>
                      <a:pt x="87" y="44"/>
                      <a:pt x="87" y="44"/>
                      <a:pt x="86" y="44"/>
                    </a:cubicBezTo>
                    <a:cubicBezTo>
                      <a:pt x="86" y="44"/>
                      <a:pt x="86" y="44"/>
                      <a:pt x="86" y="44"/>
                    </a:cubicBezTo>
                    <a:cubicBezTo>
                      <a:pt x="86" y="44"/>
                      <a:pt x="85" y="44"/>
                      <a:pt x="85" y="45"/>
                    </a:cubicBezTo>
                    <a:cubicBezTo>
                      <a:pt x="85" y="45"/>
                      <a:pt x="85" y="45"/>
                      <a:pt x="85" y="45"/>
                    </a:cubicBezTo>
                    <a:cubicBezTo>
                      <a:pt x="84" y="46"/>
                      <a:pt x="84" y="46"/>
                      <a:pt x="85" y="46"/>
                    </a:cubicBezTo>
                    <a:cubicBezTo>
                      <a:pt x="85" y="46"/>
                      <a:pt x="85" y="46"/>
                      <a:pt x="85" y="46"/>
                    </a:cubicBezTo>
                    <a:cubicBezTo>
                      <a:pt x="85" y="47"/>
                      <a:pt x="85" y="47"/>
                      <a:pt x="85" y="47"/>
                    </a:cubicBezTo>
                    <a:cubicBezTo>
                      <a:pt x="85" y="47"/>
                      <a:pt x="85" y="47"/>
                      <a:pt x="85" y="47"/>
                    </a:cubicBezTo>
                    <a:cubicBezTo>
                      <a:pt x="85" y="47"/>
                      <a:pt x="85" y="47"/>
                      <a:pt x="85" y="48"/>
                    </a:cubicBezTo>
                    <a:cubicBezTo>
                      <a:pt x="86" y="48"/>
                      <a:pt x="86" y="48"/>
                      <a:pt x="86" y="48"/>
                    </a:cubicBezTo>
                    <a:cubicBezTo>
                      <a:pt x="85" y="49"/>
                      <a:pt x="85" y="49"/>
                      <a:pt x="85" y="50"/>
                    </a:cubicBezTo>
                    <a:cubicBezTo>
                      <a:pt x="85" y="50"/>
                      <a:pt x="85" y="50"/>
                      <a:pt x="85" y="51"/>
                    </a:cubicBezTo>
                    <a:cubicBezTo>
                      <a:pt x="84" y="51"/>
                      <a:pt x="84" y="51"/>
                      <a:pt x="84" y="51"/>
                    </a:cubicBezTo>
                    <a:cubicBezTo>
                      <a:pt x="83" y="51"/>
                      <a:pt x="83" y="51"/>
                      <a:pt x="83" y="51"/>
                    </a:cubicBezTo>
                    <a:cubicBezTo>
                      <a:pt x="83" y="51"/>
                      <a:pt x="83" y="51"/>
                      <a:pt x="83" y="51"/>
                    </a:cubicBezTo>
                    <a:cubicBezTo>
                      <a:pt x="83" y="51"/>
                      <a:pt x="83" y="52"/>
                      <a:pt x="84" y="52"/>
                    </a:cubicBezTo>
                    <a:cubicBezTo>
                      <a:pt x="84" y="52"/>
                      <a:pt x="84" y="52"/>
                      <a:pt x="84" y="52"/>
                    </a:cubicBezTo>
                    <a:cubicBezTo>
                      <a:pt x="85" y="52"/>
                      <a:pt x="85" y="52"/>
                      <a:pt x="85" y="52"/>
                    </a:cubicBezTo>
                    <a:cubicBezTo>
                      <a:pt x="86" y="53"/>
                      <a:pt x="86" y="53"/>
                      <a:pt x="86" y="53"/>
                    </a:cubicBezTo>
                    <a:cubicBezTo>
                      <a:pt x="86" y="53"/>
                      <a:pt x="86" y="53"/>
                      <a:pt x="86" y="54"/>
                    </a:cubicBezTo>
                    <a:cubicBezTo>
                      <a:pt x="86" y="54"/>
                      <a:pt x="86" y="54"/>
                      <a:pt x="86" y="54"/>
                    </a:cubicBezTo>
                    <a:cubicBezTo>
                      <a:pt x="86" y="54"/>
                      <a:pt x="86" y="54"/>
                      <a:pt x="86" y="54"/>
                    </a:cubicBezTo>
                    <a:cubicBezTo>
                      <a:pt x="86" y="54"/>
                      <a:pt x="86" y="54"/>
                      <a:pt x="86" y="54"/>
                    </a:cubicBezTo>
                    <a:cubicBezTo>
                      <a:pt x="86" y="55"/>
                      <a:pt x="86" y="55"/>
                      <a:pt x="86" y="55"/>
                    </a:cubicBezTo>
                    <a:cubicBezTo>
                      <a:pt x="86" y="56"/>
                      <a:pt x="86" y="56"/>
                      <a:pt x="86" y="56"/>
                    </a:cubicBezTo>
                    <a:cubicBezTo>
                      <a:pt x="86" y="56"/>
                      <a:pt x="86" y="56"/>
                      <a:pt x="86" y="56"/>
                    </a:cubicBezTo>
                    <a:cubicBezTo>
                      <a:pt x="86" y="56"/>
                      <a:pt x="85" y="57"/>
                      <a:pt x="85" y="57"/>
                    </a:cubicBezTo>
                    <a:cubicBezTo>
                      <a:pt x="85" y="57"/>
                      <a:pt x="85" y="57"/>
                      <a:pt x="85" y="57"/>
                    </a:cubicBezTo>
                    <a:cubicBezTo>
                      <a:pt x="85" y="58"/>
                      <a:pt x="85" y="58"/>
                      <a:pt x="85" y="58"/>
                    </a:cubicBezTo>
                    <a:cubicBezTo>
                      <a:pt x="85" y="58"/>
                      <a:pt x="85" y="58"/>
                      <a:pt x="85" y="59"/>
                    </a:cubicBezTo>
                    <a:cubicBezTo>
                      <a:pt x="85" y="59"/>
                      <a:pt x="85" y="59"/>
                      <a:pt x="85" y="59"/>
                    </a:cubicBezTo>
                    <a:cubicBezTo>
                      <a:pt x="85" y="59"/>
                      <a:pt x="84" y="60"/>
                      <a:pt x="84" y="60"/>
                    </a:cubicBezTo>
                    <a:cubicBezTo>
                      <a:pt x="84" y="60"/>
                      <a:pt x="84" y="60"/>
                      <a:pt x="84" y="60"/>
                    </a:cubicBezTo>
                    <a:cubicBezTo>
                      <a:pt x="84" y="60"/>
                      <a:pt x="84" y="60"/>
                      <a:pt x="84" y="61"/>
                    </a:cubicBezTo>
                    <a:cubicBezTo>
                      <a:pt x="84" y="61"/>
                      <a:pt x="84" y="61"/>
                      <a:pt x="84" y="61"/>
                    </a:cubicBezTo>
                    <a:cubicBezTo>
                      <a:pt x="84" y="61"/>
                      <a:pt x="84" y="61"/>
                      <a:pt x="84" y="61"/>
                    </a:cubicBezTo>
                    <a:cubicBezTo>
                      <a:pt x="84" y="61"/>
                      <a:pt x="84" y="62"/>
                      <a:pt x="84" y="62"/>
                    </a:cubicBezTo>
                    <a:cubicBezTo>
                      <a:pt x="84" y="62"/>
                      <a:pt x="83" y="62"/>
                      <a:pt x="83" y="62"/>
                    </a:cubicBezTo>
                    <a:cubicBezTo>
                      <a:pt x="83" y="62"/>
                      <a:pt x="83" y="62"/>
                      <a:pt x="83" y="62"/>
                    </a:cubicBezTo>
                    <a:cubicBezTo>
                      <a:pt x="83" y="62"/>
                      <a:pt x="83" y="62"/>
                      <a:pt x="83" y="63"/>
                    </a:cubicBezTo>
                    <a:cubicBezTo>
                      <a:pt x="83" y="63"/>
                      <a:pt x="83" y="63"/>
                      <a:pt x="83" y="63"/>
                    </a:cubicBezTo>
                    <a:cubicBezTo>
                      <a:pt x="82" y="63"/>
                      <a:pt x="82" y="64"/>
                      <a:pt x="82" y="64"/>
                    </a:cubicBezTo>
                    <a:cubicBezTo>
                      <a:pt x="82" y="64"/>
                      <a:pt x="82" y="64"/>
                      <a:pt x="82" y="64"/>
                    </a:cubicBezTo>
                    <a:cubicBezTo>
                      <a:pt x="82" y="64"/>
                      <a:pt x="82" y="64"/>
                      <a:pt x="82" y="64"/>
                    </a:cubicBezTo>
                    <a:cubicBezTo>
                      <a:pt x="82" y="64"/>
                      <a:pt x="82" y="64"/>
                      <a:pt x="82" y="64"/>
                    </a:cubicBezTo>
                    <a:cubicBezTo>
                      <a:pt x="81" y="65"/>
                      <a:pt x="82" y="66"/>
                      <a:pt x="81" y="67"/>
                    </a:cubicBezTo>
                    <a:cubicBezTo>
                      <a:pt x="81" y="67"/>
                      <a:pt x="81" y="67"/>
                      <a:pt x="81" y="67"/>
                    </a:cubicBezTo>
                    <a:cubicBezTo>
                      <a:pt x="81" y="68"/>
                      <a:pt x="81" y="68"/>
                      <a:pt x="80" y="68"/>
                    </a:cubicBezTo>
                    <a:cubicBezTo>
                      <a:pt x="80" y="69"/>
                      <a:pt x="80" y="69"/>
                      <a:pt x="80" y="69"/>
                    </a:cubicBezTo>
                    <a:cubicBezTo>
                      <a:pt x="80" y="69"/>
                      <a:pt x="80" y="69"/>
                      <a:pt x="79" y="69"/>
                    </a:cubicBezTo>
                    <a:cubicBezTo>
                      <a:pt x="79" y="69"/>
                      <a:pt x="79" y="69"/>
                      <a:pt x="79" y="69"/>
                    </a:cubicBezTo>
                    <a:cubicBezTo>
                      <a:pt x="79" y="69"/>
                      <a:pt x="79" y="69"/>
                      <a:pt x="79" y="69"/>
                    </a:cubicBezTo>
                    <a:cubicBezTo>
                      <a:pt x="78" y="69"/>
                      <a:pt x="78" y="70"/>
                      <a:pt x="78" y="70"/>
                    </a:cubicBezTo>
                    <a:cubicBezTo>
                      <a:pt x="77" y="70"/>
                      <a:pt x="77" y="70"/>
                      <a:pt x="77" y="70"/>
                    </a:cubicBezTo>
                    <a:cubicBezTo>
                      <a:pt x="77" y="71"/>
                      <a:pt x="77" y="72"/>
                      <a:pt x="76" y="73"/>
                    </a:cubicBezTo>
                    <a:cubicBezTo>
                      <a:pt x="76" y="73"/>
                      <a:pt x="76" y="74"/>
                      <a:pt x="76" y="74"/>
                    </a:cubicBezTo>
                    <a:cubicBezTo>
                      <a:pt x="75" y="74"/>
                      <a:pt x="75" y="74"/>
                      <a:pt x="75" y="74"/>
                    </a:cubicBezTo>
                    <a:cubicBezTo>
                      <a:pt x="75" y="74"/>
                      <a:pt x="75" y="74"/>
                      <a:pt x="75" y="74"/>
                    </a:cubicBezTo>
                    <a:cubicBezTo>
                      <a:pt x="75" y="74"/>
                      <a:pt x="75" y="74"/>
                      <a:pt x="75" y="74"/>
                    </a:cubicBezTo>
                    <a:cubicBezTo>
                      <a:pt x="74" y="74"/>
                      <a:pt x="74" y="75"/>
                      <a:pt x="74" y="75"/>
                    </a:cubicBezTo>
                    <a:cubicBezTo>
                      <a:pt x="74" y="76"/>
                      <a:pt x="73" y="76"/>
                      <a:pt x="73" y="76"/>
                    </a:cubicBezTo>
                    <a:cubicBezTo>
                      <a:pt x="73" y="76"/>
                      <a:pt x="73" y="76"/>
                      <a:pt x="73" y="76"/>
                    </a:cubicBezTo>
                    <a:cubicBezTo>
                      <a:pt x="72" y="76"/>
                      <a:pt x="72" y="76"/>
                      <a:pt x="72" y="76"/>
                    </a:cubicBezTo>
                    <a:cubicBezTo>
                      <a:pt x="72" y="76"/>
                      <a:pt x="72" y="76"/>
                      <a:pt x="72" y="76"/>
                    </a:cubicBezTo>
                    <a:cubicBezTo>
                      <a:pt x="72" y="76"/>
                      <a:pt x="72" y="76"/>
                      <a:pt x="72" y="76"/>
                    </a:cubicBezTo>
                    <a:cubicBezTo>
                      <a:pt x="71" y="76"/>
                      <a:pt x="71" y="76"/>
                      <a:pt x="71" y="76"/>
                    </a:cubicBezTo>
                    <a:cubicBezTo>
                      <a:pt x="71" y="77"/>
                      <a:pt x="71" y="77"/>
                      <a:pt x="70" y="77"/>
                    </a:cubicBezTo>
                    <a:cubicBezTo>
                      <a:pt x="70" y="77"/>
                      <a:pt x="70" y="77"/>
                      <a:pt x="69" y="77"/>
                    </a:cubicBezTo>
                    <a:cubicBezTo>
                      <a:pt x="69" y="77"/>
                      <a:pt x="69" y="77"/>
                      <a:pt x="69" y="77"/>
                    </a:cubicBezTo>
                    <a:cubicBezTo>
                      <a:pt x="69" y="77"/>
                      <a:pt x="69" y="77"/>
                      <a:pt x="69" y="77"/>
                    </a:cubicBezTo>
                    <a:cubicBezTo>
                      <a:pt x="68" y="78"/>
                      <a:pt x="68" y="78"/>
                      <a:pt x="68" y="78"/>
                    </a:cubicBezTo>
                    <a:cubicBezTo>
                      <a:pt x="68" y="78"/>
                      <a:pt x="68" y="78"/>
                      <a:pt x="68" y="78"/>
                    </a:cubicBezTo>
                    <a:cubicBezTo>
                      <a:pt x="68" y="78"/>
                      <a:pt x="68" y="79"/>
                      <a:pt x="67" y="79"/>
                    </a:cubicBezTo>
                    <a:cubicBezTo>
                      <a:pt x="66" y="79"/>
                      <a:pt x="65" y="79"/>
                      <a:pt x="65" y="78"/>
                    </a:cubicBezTo>
                    <a:cubicBezTo>
                      <a:pt x="65" y="78"/>
                      <a:pt x="65" y="78"/>
                      <a:pt x="65" y="77"/>
                    </a:cubicBezTo>
                    <a:cubicBezTo>
                      <a:pt x="65" y="77"/>
                      <a:pt x="65" y="77"/>
                      <a:pt x="65" y="77"/>
                    </a:cubicBezTo>
                    <a:cubicBezTo>
                      <a:pt x="65" y="77"/>
                      <a:pt x="65" y="77"/>
                      <a:pt x="65" y="77"/>
                    </a:cubicBezTo>
                    <a:cubicBezTo>
                      <a:pt x="65" y="77"/>
                      <a:pt x="65" y="77"/>
                      <a:pt x="65" y="76"/>
                    </a:cubicBezTo>
                    <a:cubicBezTo>
                      <a:pt x="65" y="76"/>
                      <a:pt x="65" y="76"/>
                      <a:pt x="65" y="76"/>
                    </a:cubicBezTo>
                    <a:cubicBezTo>
                      <a:pt x="65" y="77"/>
                      <a:pt x="65" y="77"/>
                      <a:pt x="65" y="76"/>
                    </a:cubicBezTo>
                    <a:cubicBezTo>
                      <a:pt x="64" y="76"/>
                      <a:pt x="64" y="76"/>
                      <a:pt x="64" y="76"/>
                    </a:cubicBezTo>
                    <a:cubicBezTo>
                      <a:pt x="64" y="76"/>
                      <a:pt x="64" y="77"/>
                      <a:pt x="64" y="76"/>
                    </a:cubicBezTo>
                    <a:cubicBezTo>
                      <a:pt x="64" y="76"/>
                      <a:pt x="64" y="76"/>
                      <a:pt x="64" y="76"/>
                    </a:cubicBezTo>
                    <a:cubicBezTo>
                      <a:pt x="64" y="76"/>
                      <a:pt x="64" y="76"/>
                      <a:pt x="64" y="76"/>
                    </a:cubicBezTo>
                    <a:cubicBezTo>
                      <a:pt x="64" y="76"/>
                      <a:pt x="64" y="76"/>
                      <a:pt x="64" y="75"/>
                    </a:cubicBezTo>
                    <a:cubicBezTo>
                      <a:pt x="64" y="75"/>
                      <a:pt x="65" y="75"/>
                      <a:pt x="65" y="75"/>
                    </a:cubicBezTo>
                    <a:cubicBezTo>
                      <a:pt x="65" y="76"/>
                      <a:pt x="65" y="76"/>
                      <a:pt x="65" y="75"/>
                    </a:cubicBezTo>
                    <a:cubicBezTo>
                      <a:pt x="65" y="75"/>
                      <a:pt x="66" y="75"/>
                      <a:pt x="66" y="75"/>
                    </a:cubicBezTo>
                    <a:cubicBezTo>
                      <a:pt x="66" y="75"/>
                      <a:pt x="66" y="74"/>
                      <a:pt x="66" y="75"/>
                    </a:cubicBezTo>
                    <a:cubicBezTo>
                      <a:pt x="67" y="75"/>
                      <a:pt x="67" y="74"/>
                      <a:pt x="67" y="74"/>
                    </a:cubicBezTo>
                    <a:cubicBezTo>
                      <a:pt x="67" y="74"/>
                      <a:pt x="67" y="73"/>
                      <a:pt x="67" y="73"/>
                    </a:cubicBezTo>
                    <a:cubicBezTo>
                      <a:pt x="67" y="73"/>
                      <a:pt x="67" y="73"/>
                      <a:pt x="67" y="73"/>
                    </a:cubicBezTo>
                    <a:cubicBezTo>
                      <a:pt x="67" y="73"/>
                      <a:pt x="67" y="73"/>
                      <a:pt x="67" y="73"/>
                    </a:cubicBezTo>
                    <a:cubicBezTo>
                      <a:pt x="66" y="73"/>
                      <a:pt x="66" y="73"/>
                      <a:pt x="66" y="73"/>
                    </a:cubicBezTo>
                    <a:cubicBezTo>
                      <a:pt x="65" y="73"/>
                      <a:pt x="65" y="74"/>
                      <a:pt x="64" y="74"/>
                    </a:cubicBezTo>
                    <a:cubicBezTo>
                      <a:pt x="64" y="74"/>
                      <a:pt x="63" y="74"/>
                      <a:pt x="63" y="74"/>
                    </a:cubicBezTo>
                    <a:cubicBezTo>
                      <a:pt x="63" y="75"/>
                      <a:pt x="63" y="75"/>
                      <a:pt x="63" y="75"/>
                    </a:cubicBezTo>
                    <a:cubicBezTo>
                      <a:pt x="63" y="75"/>
                      <a:pt x="63" y="76"/>
                      <a:pt x="63" y="76"/>
                    </a:cubicBezTo>
                    <a:cubicBezTo>
                      <a:pt x="63" y="76"/>
                      <a:pt x="63" y="76"/>
                      <a:pt x="63" y="76"/>
                    </a:cubicBezTo>
                    <a:cubicBezTo>
                      <a:pt x="63" y="76"/>
                      <a:pt x="63" y="77"/>
                      <a:pt x="63" y="77"/>
                    </a:cubicBezTo>
                    <a:cubicBezTo>
                      <a:pt x="64" y="77"/>
                      <a:pt x="63" y="78"/>
                      <a:pt x="63" y="78"/>
                    </a:cubicBezTo>
                    <a:cubicBezTo>
                      <a:pt x="63" y="79"/>
                      <a:pt x="63" y="80"/>
                      <a:pt x="62" y="81"/>
                    </a:cubicBezTo>
                    <a:cubicBezTo>
                      <a:pt x="62" y="81"/>
                      <a:pt x="62" y="81"/>
                      <a:pt x="62" y="81"/>
                    </a:cubicBezTo>
                    <a:cubicBezTo>
                      <a:pt x="62" y="81"/>
                      <a:pt x="62" y="81"/>
                      <a:pt x="62" y="81"/>
                    </a:cubicBezTo>
                    <a:cubicBezTo>
                      <a:pt x="61" y="81"/>
                      <a:pt x="61" y="82"/>
                      <a:pt x="61" y="82"/>
                    </a:cubicBezTo>
                    <a:cubicBezTo>
                      <a:pt x="60" y="82"/>
                      <a:pt x="60" y="83"/>
                      <a:pt x="60" y="83"/>
                    </a:cubicBezTo>
                    <a:cubicBezTo>
                      <a:pt x="60" y="83"/>
                      <a:pt x="60" y="83"/>
                      <a:pt x="60" y="83"/>
                    </a:cubicBezTo>
                    <a:cubicBezTo>
                      <a:pt x="60" y="83"/>
                      <a:pt x="60" y="83"/>
                      <a:pt x="59" y="83"/>
                    </a:cubicBezTo>
                    <a:cubicBezTo>
                      <a:pt x="59" y="83"/>
                      <a:pt x="59" y="84"/>
                      <a:pt x="59" y="84"/>
                    </a:cubicBezTo>
                    <a:cubicBezTo>
                      <a:pt x="59" y="84"/>
                      <a:pt x="59" y="84"/>
                      <a:pt x="59" y="84"/>
                    </a:cubicBezTo>
                    <a:cubicBezTo>
                      <a:pt x="59" y="84"/>
                      <a:pt x="58" y="85"/>
                      <a:pt x="58" y="85"/>
                    </a:cubicBezTo>
                    <a:cubicBezTo>
                      <a:pt x="58" y="85"/>
                      <a:pt x="58" y="86"/>
                      <a:pt x="58" y="86"/>
                    </a:cubicBezTo>
                    <a:cubicBezTo>
                      <a:pt x="58" y="86"/>
                      <a:pt x="58" y="87"/>
                      <a:pt x="58" y="87"/>
                    </a:cubicBezTo>
                    <a:cubicBezTo>
                      <a:pt x="59" y="87"/>
                      <a:pt x="59" y="87"/>
                      <a:pt x="59" y="87"/>
                    </a:cubicBezTo>
                    <a:cubicBezTo>
                      <a:pt x="59" y="87"/>
                      <a:pt x="59" y="87"/>
                      <a:pt x="59" y="87"/>
                    </a:cubicBezTo>
                    <a:cubicBezTo>
                      <a:pt x="59" y="88"/>
                      <a:pt x="59" y="88"/>
                      <a:pt x="59" y="88"/>
                    </a:cubicBezTo>
                    <a:cubicBezTo>
                      <a:pt x="58" y="88"/>
                      <a:pt x="58" y="88"/>
                      <a:pt x="58" y="88"/>
                    </a:cubicBezTo>
                    <a:cubicBezTo>
                      <a:pt x="58" y="88"/>
                      <a:pt x="58" y="88"/>
                      <a:pt x="58" y="88"/>
                    </a:cubicBezTo>
                    <a:cubicBezTo>
                      <a:pt x="58" y="88"/>
                      <a:pt x="58" y="88"/>
                      <a:pt x="58" y="88"/>
                    </a:cubicBezTo>
                    <a:cubicBezTo>
                      <a:pt x="58" y="88"/>
                      <a:pt x="58" y="88"/>
                      <a:pt x="58" y="88"/>
                    </a:cubicBezTo>
                    <a:cubicBezTo>
                      <a:pt x="58" y="88"/>
                      <a:pt x="58" y="88"/>
                      <a:pt x="58" y="89"/>
                    </a:cubicBezTo>
                    <a:cubicBezTo>
                      <a:pt x="58" y="89"/>
                      <a:pt x="58" y="89"/>
                      <a:pt x="57" y="89"/>
                    </a:cubicBezTo>
                    <a:cubicBezTo>
                      <a:pt x="57" y="89"/>
                      <a:pt x="57" y="89"/>
                      <a:pt x="57" y="89"/>
                    </a:cubicBezTo>
                    <a:cubicBezTo>
                      <a:pt x="57" y="89"/>
                      <a:pt x="57" y="89"/>
                      <a:pt x="57" y="89"/>
                    </a:cubicBezTo>
                    <a:cubicBezTo>
                      <a:pt x="57" y="89"/>
                      <a:pt x="57" y="89"/>
                      <a:pt x="57" y="89"/>
                    </a:cubicBezTo>
                    <a:cubicBezTo>
                      <a:pt x="57" y="90"/>
                      <a:pt x="57" y="89"/>
                      <a:pt x="57" y="89"/>
                    </a:cubicBezTo>
                    <a:cubicBezTo>
                      <a:pt x="57" y="89"/>
                      <a:pt x="57" y="89"/>
                      <a:pt x="56" y="89"/>
                    </a:cubicBezTo>
                    <a:cubicBezTo>
                      <a:pt x="56" y="89"/>
                      <a:pt x="56" y="89"/>
                      <a:pt x="56" y="89"/>
                    </a:cubicBezTo>
                    <a:cubicBezTo>
                      <a:pt x="56" y="89"/>
                      <a:pt x="56" y="90"/>
                      <a:pt x="56" y="89"/>
                    </a:cubicBezTo>
                    <a:cubicBezTo>
                      <a:pt x="57" y="89"/>
                      <a:pt x="56" y="90"/>
                      <a:pt x="56" y="90"/>
                    </a:cubicBezTo>
                    <a:cubicBezTo>
                      <a:pt x="56" y="90"/>
                      <a:pt x="56" y="90"/>
                      <a:pt x="56" y="90"/>
                    </a:cubicBezTo>
                    <a:cubicBezTo>
                      <a:pt x="56" y="90"/>
                      <a:pt x="56" y="90"/>
                      <a:pt x="56" y="90"/>
                    </a:cubicBezTo>
                    <a:cubicBezTo>
                      <a:pt x="56" y="90"/>
                      <a:pt x="56" y="90"/>
                      <a:pt x="56" y="90"/>
                    </a:cubicBezTo>
                    <a:cubicBezTo>
                      <a:pt x="56" y="90"/>
                      <a:pt x="56" y="90"/>
                      <a:pt x="56" y="90"/>
                    </a:cubicBezTo>
                    <a:cubicBezTo>
                      <a:pt x="56" y="90"/>
                      <a:pt x="56" y="90"/>
                      <a:pt x="56" y="89"/>
                    </a:cubicBezTo>
                    <a:cubicBezTo>
                      <a:pt x="56" y="89"/>
                      <a:pt x="55" y="90"/>
                      <a:pt x="55" y="90"/>
                    </a:cubicBezTo>
                    <a:cubicBezTo>
                      <a:pt x="55" y="90"/>
                      <a:pt x="55" y="90"/>
                      <a:pt x="55" y="90"/>
                    </a:cubicBezTo>
                    <a:cubicBezTo>
                      <a:pt x="55" y="90"/>
                      <a:pt x="55" y="89"/>
                      <a:pt x="55" y="89"/>
                    </a:cubicBezTo>
                    <a:cubicBezTo>
                      <a:pt x="55" y="89"/>
                      <a:pt x="55" y="89"/>
                      <a:pt x="55" y="89"/>
                    </a:cubicBezTo>
                    <a:cubicBezTo>
                      <a:pt x="55" y="89"/>
                      <a:pt x="54" y="89"/>
                      <a:pt x="54" y="89"/>
                    </a:cubicBezTo>
                    <a:cubicBezTo>
                      <a:pt x="54" y="89"/>
                      <a:pt x="54" y="89"/>
                      <a:pt x="54" y="89"/>
                    </a:cubicBezTo>
                    <a:cubicBezTo>
                      <a:pt x="54" y="89"/>
                      <a:pt x="54" y="89"/>
                      <a:pt x="54" y="89"/>
                    </a:cubicBezTo>
                    <a:cubicBezTo>
                      <a:pt x="54" y="90"/>
                      <a:pt x="54" y="90"/>
                      <a:pt x="54" y="90"/>
                    </a:cubicBezTo>
                    <a:cubicBezTo>
                      <a:pt x="54" y="90"/>
                      <a:pt x="54" y="90"/>
                      <a:pt x="54" y="90"/>
                    </a:cubicBezTo>
                    <a:cubicBezTo>
                      <a:pt x="54" y="90"/>
                      <a:pt x="54" y="90"/>
                      <a:pt x="54" y="90"/>
                    </a:cubicBezTo>
                    <a:cubicBezTo>
                      <a:pt x="54" y="90"/>
                      <a:pt x="54" y="90"/>
                      <a:pt x="54" y="90"/>
                    </a:cubicBezTo>
                    <a:cubicBezTo>
                      <a:pt x="54" y="90"/>
                      <a:pt x="54" y="90"/>
                      <a:pt x="54" y="90"/>
                    </a:cubicBezTo>
                    <a:cubicBezTo>
                      <a:pt x="54" y="90"/>
                      <a:pt x="54" y="90"/>
                      <a:pt x="54" y="90"/>
                    </a:cubicBezTo>
                    <a:cubicBezTo>
                      <a:pt x="54" y="90"/>
                      <a:pt x="54" y="90"/>
                      <a:pt x="54" y="90"/>
                    </a:cubicBezTo>
                    <a:cubicBezTo>
                      <a:pt x="54" y="90"/>
                      <a:pt x="54" y="90"/>
                      <a:pt x="53" y="90"/>
                    </a:cubicBezTo>
                    <a:cubicBezTo>
                      <a:pt x="53" y="90"/>
                      <a:pt x="53" y="89"/>
                      <a:pt x="53" y="89"/>
                    </a:cubicBezTo>
                    <a:cubicBezTo>
                      <a:pt x="53" y="89"/>
                      <a:pt x="53" y="89"/>
                      <a:pt x="53" y="89"/>
                    </a:cubicBezTo>
                    <a:cubicBezTo>
                      <a:pt x="53" y="89"/>
                      <a:pt x="53" y="89"/>
                      <a:pt x="53" y="89"/>
                    </a:cubicBezTo>
                    <a:cubicBezTo>
                      <a:pt x="53" y="89"/>
                      <a:pt x="53" y="89"/>
                      <a:pt x="53" y="89"/>
                    </a:cubicBezTo>
                    <a:cubicBezTo>
                      <a:pt x="53" y="89"/>
                      <a:pt x="53" y="89"/>
                      <a:pt x="53" y="89"/>
                    </a:cubicBezTo>
                    <a:cubicBezTo>
                      <a:pt x="53" y="89"/>
                      <a:pt x="53" y="89"/>
                      <a:pt x="53" y="88"/>
                    </a:cubicBezTo>
                    <a:cubicBezTo>
                      <a:pt x="53" y="88"/>
                      <a:pt x="54" y="88"/>
                      <a:pt x="53" y="88"/>
                    </a:cubicBezTo>
                    <a:cubicBezTo>
                      <a:pt x="53" y="88"/>
                      <a:pt x="53" y="87"/>
                      <a:pt x="53" y="88"/>
                    </a:cubicBezTo>
                    <a:cubicBezTo>
                      <a:pt x="52" y="88"/>
                      <a:pt x="52" y="88"/>
                      <a:pt x="52" y="88"/>
                    </a:cubicBezTo>
                    <a:cubicBezTo>
                      <a:pt x="51" y="88"/>
                      <a:pt x="51" y="89"/>
                      <a:pt x="51" y="88"/>
                    </a:cubicBezTo>
                    <a:cubicBezTo>
                      <a:pt x="51" y="88"/>
                      <a:pt x="51" y="88"/>
                      <a:pt x="50" y="88"/>
                    </a:cubicBezTo>
                    <a:cubicBezTo>
                      <a:pt x="50" y="88"/>
                      <a:pt x="50" y="88"/>
                      <a:pt x="50" y="88"/>
                    </a:cubicBezTo>
                    <a:cubicBezTo>
                      <a:pt x="50" y="88"/>
                      <a:pt x="50" y="88"/>
                      <a:pt x="50" y="88"/>
                    </a:cubicBezTo>
                    <a:cubicBezTo>
                      <a:pt x="50" y="88"/>
                      <a:pt x="49" y="88"/>
                      <a:pt x="49" y="88"/>
                    </a:cubicBezTo>
                    <a:cubicBezTo>
                      <a:pt x="49" y="88"/>
                      <a:pt x="49" y="88"/>
                      <a:pt x="49" y="88"/>
                    </a:cubicBezTo>
                    <a:cubicBezTo>
                      <a:pt x="48" y="88"/>
                      <a:pt x="48" y="88"/>
                      <a:pt x="48" y="89"/>
                    </a:cubicBezTo>
                    <a:cubicBezTo>
                      <a:pt x="48" y="89"/>
                      <a:pt x="47" y="89"/>
                      <a:pt x="47" y="89"/>
                    </a:cubicBezTo>
                    <a:cubicBezTo>
                      <a:pt x="47" y="89"/>
                      <a:pt x="47" y="89"/>
                      <a:pt x="47" y="89"/>
                    </a:cubicBezTo>
                    <a:cubicBezTo>
                      <a:pt x="47" y="89"/>
                      <a:pt x="47" y="89"/>
                      <a:pt x="47" y="89"/>
                    </a:cubicBezTo>
                    <a:cubicBezTo>
                      <a:pt x="47" y="89"/>
                      <a:pt x="46" y="89"/>
                      <a:pt x="46" y="89"/>
                    </a:cubicBezTo>
                    <a:cubicBezTo>
                      <a:pt x="46" y="89"/>
                      <a:pt x="46" y="89"/>
                      <a:pt x="46" y="89"/>
                    </a:cubicBezTo>
                    <a:cubicBezTo>
                      <a:pt x="46" y="89"/>
                      <a:pt x="46" y="89"/>
                      <a:pt x="45" y="90"/>
                    </a:cubicBezTo>
                    <a:cubicBezTo>
                      <a:pt x="45" y="90"/>
                      <a:pt x="45" y="89"/>
                      <a:pt x="44" y="89"/>
                    </a:cubicBezTo>
                    <a:cubicBezTo>
                      <a:pt x="44" y="90"/>
                      <a:pt x="44" y="90"/>
                      <a:pt x="43" y="90"/>
                    </a:cubicBezTo>
                    <a:cubicBezTo>
                      <a:pt x="43" y="90"/>
                      <a:pt x="42" y="90"/>
                      <a:pt x="42" y="90"/>
                    </a:cubicBezTo>
                    <a:cubicBezTo>
                      <a:pt x="42" y="89"/>
                      <a:pt x="41" y="90"/>
                      <a:pt x="41" y="90"/>
                    </a:cubicBezTo>
                    <a:cubicBezTo>
                      <a:pt x="40" y="90"/>
                      <a:pt x="40" y="90"/>
                      <a:pt x="40" y="90"/>
                    </a:cubicBezTo>
                    <a:cubicBezTo>
                      <a:pt x="40" y="90"/>
                      <a:pt x="40" y="90"/>
                      <a:pt x="40" y="89"/>
                    </a:cubicBezTo>
                    <a:cubicBezTo>
                      <a:pt x="39" y="89"/>
                      <a:pt x="40" y="89"/>
                      <a:pt x="40" y="89"/>
                    </a:cubicBezTo>
                    <a:cubicBezTo>
                      <a:pt x="40" y="89"/>
                      <a:pt x="40" y="89"/>
                      <a:pt x="40" y="89"/>
                    </a:cubicBezTo>
                    <a:cubicBezTo>
                      <a:pt x="40" y="89"/>
                      <a:pt x="40" y="89"/>
                      <a:pt x="40" y="89"/>
                    </a:cubicBezTo>
                    <a:cubicBezTo>
                      <a:pt x="39" y="89"/>
                      <a:pt x="39" y="89"/>
                      <a:pt x="38" y="89"/>
                    </a:cubicBezTo>
                    <a:cubicBezTo>
                      <a:pt x="38" y="89"/>
                      <a:pt x="38" y="89"/>
                      <a:pt x="38" y="89"/>
                    </a:cubicBezTo>
                    <a:cubicBezTo>
                      <a:pt x="38" y="89"/>
                      <a:pt x="38" y="89"/>
                      <a:pt x="38" y="89"/>
                    </a:cubicBezTo>
                    <a:cubicBezTo>
                      <a:pt x="37" y="90"/>
                      <a:pt x="37" y="90"/>
                      <a:pt x="37" y="90"/>
                    </a:cubicBezTo>
                    <a:cubicBezTo>
                      <a:pt x="37" y="90"/>
                      <a:pt x="36" y="90"/>
                      <a:pt x="36" y="90"/>
                    </a:cubicBezTo>
                    <a:cubicBezTo>
                      <a:pt x="36" y="90"/>
                      <a:pt x="36" y="90"/>
                      <a:pt x="36" y="90"/>
                    </a:cubicBezTo>
                    <a:cubicBezTo>
                      <a:pt x="36" y="90"/>
                      <a:pt x="35" y="90"/>
                      <a:pt x="35" y="90"/>
                    </a:cubicBezTo>
                    <a:cubicBezTo>
                      <a:pt x="35" y="90"/>
                      <a:pt x="35" y="90"/>
                      <a:pt x="35" y="90"/>
                    </a:cubicBezTo>
                    <a:cubicBezTo>
                      <a:pt x="36" y="91"/>
                      <a:pt x="36" y="91"/>
                      <a:pt x="36" y="91"/>
                    </a:cubicBezTo>
                    <a:cubicBezTo>
                      <a:pt x="35" y="91"/>
                      <a:pt x="35" y="92"/>
                      <a:pt x="34" y="92"/>
                    </a:cubicBezTo>
                    <a:cubicBezTo>
                      <a:pt x="34" y="92"/>
                      <a:pt x="34" y="92"/>
                      <a:pt x="34" y="92"/>
                    </a:cubicBezTo>
                    <a:cubicBezTo>
                      <a:pt x="34" y="92"/>
                      <a:pt x="34" y="92"/>
                      <a:pt x="34" y="93"/>
                    </a:cubicBezTo>
                    <a:cubicBezTo>
                      <a:pt x="34" y="93"/>
                      <a:pt x="33" y="93"/>
                      <a:pt x="33" y="93"/>
                    </a:cubicBezTo>
                    <a:cubicBezTo>
                      <a:pt x="33" y="93"/>
                      <a:pt x="33" y="94"/>
                      <a:pt x="32" y="94"/>
                    </a:cubicBezTo>
                    <a:cubicBezTo>
                      <a:pt x="32" y="94"/>
                      <a:pt x="32" y="94"/>
                      <a:pt x="32" y="94"/>
                    </a:cubicBezTo>
                    <a:cubicBezTo>
                      <a:pt x="32" y="94"/>
                      <a:pt x="32" y="94"/>
                      <a:pt x="32" y="94"/>
                    </a:cubicBezTo>
                    <a:cubicBezTo>
                      <a:pt x="32" y="94"/>
                      <a:pt x="32" y="94"/>
                      <a:pt x="32" y="94"/>
                    </a:cubicBezTo>
                    <a:cubicBezTo>
                      <a:pt x="32" y="94"/>
                      <a:pt x="32" y="94"/>
                      <a:pt x="32" y="94"/>
                    </a:cubicBezTo>
                    <a:cubicBezTo>
                      <a:pt x="32" y="94"/>
                      <a:pt x="32" y="94"/>
                      <a:pt x="32" y="94"/>
                    </a:cubicBezTo>
                    <a:cubicBezTo>
                      <a:pt x="32" y="94"/>
                      <a:pt x="32" y="94"/>
                      <a:pt x="31" y="95"/>
                    </a:cubicBezTo>
                    <a:cubicBezTo>
                      <a:pt x="31" y="95"/>
                      <a:pt x="31" y="95"/>
                      <a:pt x="31" y="95"/>
                    </a:cubicBezTo>
                    <a:cubicBezTo>
                      <a:pt x="31" y="95"/>
                      <a:pt x="31" y="95"/>
                      <a:pt x="31" y="95"/>
                    </a:cubicBezTo>
                    <a:cubicBezTo>
                      <a:pt x="30" y="96"/>
                      <a:pt x="30" y="96"/>
                      <a:pt x="30" y="96"/>
                    </a:cubicBezTo>
                    <a:cubicBezTo>
                      <a:pt x="30" y="96"/>
                      <a:pt x="29" y="96"/>
                      <a:pt x="29" y="97"/>
                    </a:cubicBezTo>
                    <a:cubicBezTo>
                      <a:pt x="29" y="97"/>
                      <a:pt x="29" y="97"/>
                      <a:pt x="29" y="97"/>
                    </a:cubicBezTo>
                    <a:cubicBezTo>
                      <a:pt x="29" y="97"/>
                      <a:pt x="29" y="97"/>
                      <a:pt x="28" y="97"/>
                    </a:cubicBezTo>
                    <a:cubicBezTo>
                      <a:pt x="28" y="97"/>
                      <a:pt x="28" y="97"/>
                      <a:pt x="28" y="97"/>
                    </a:cubicBezTo>
                    <a:cubicBezTo>
                      <a:pt x="28" y="97"/>
                      <a:pt x="28" y="98"/>
                      <a:pt x="27" y="98"/>
                    </a:cubicBezTo>
                    <a:cubicBezTo>
                      <a:pt x="27" y="98"/>
                      <a:pt x="27" y="98"/>
                      <a:pt x="27" y="98"/>
                    </a:cubicBezTo>
                    <a:cubicBezTo>
                      <a:pt x="27" y="98"/>
                      <a:pt x="27" y="99"/>
                      <a:pt x="27" y="99"/>
                    </a:cubicBezTo>
                    <a:cubicBezTo>
                      <a:pt x="26" y="99"/>
                      <a:pt x="26" y="99"/>
                      <a:pt x="26" y="99"/>
                    </a:cubicBezTo>
                    <a:cubicBezTo>
                      <a:pt x="26" y="99"/>
                      <a:pt x="26" y="99"/>
                      <a:pt x="26" y="99"/>
                    </a:cubicBezTo>
                    <a:cubicBezTo>
                      <a:pt x="26" y="99"/>
                      <a:pt x="26" y="99"/>
                      <a:pt x="26" y="99"/>
                    </a:cubicBezTo>
                    <a:cubicBezTo>
                      <a:pt x="26" y="99"/>
                      <a:pt x="25" y="98"/>
                      <a:pt x="25" y="99"/>
                    </a:cubicBezTo>
                    <a:cubicBezTo>
                      <a:pt x="25" y="99"/>
                      <a:pt x="25" y="99"/>
                      <a:pt x="25" y="99"/>
                    </a:cubicBezTo>
                    <a:cubicBezTo>
                      <a:pt x="25" y="98"/>
                      <a:pt x="25" y="99"/>
                      <a:pt x="24" y="99"/>
                    </a:cubicBezTo>
                    <a:cubicBezTo>
                      <a:pt x="24" y="99"/>
                      <a:pt x="24" y="98"/>
                      <a:pt x="24" y="99"/>
                    </a:cubicBezTo>
                    <a:cubicBezTo>
                      <a:pt x="24" y="99"/>
                      <a:pt x="24" y="99"/>
                      <a:pt x="24" y="99"/>
                    </a:cubicBezTo>
                    <a:cubicBezTo>
                      <a:pt x="25" y="99"/>
                      <a:pt x="24" y="99"/>
                      <a:pt x="24" y="99"/>
                    </a:cubicBezTo>
                    <a:cubicBezTo>
                      <a:pt x="24" y="99"/>
                      <a:pt x="24" y="99"/>
                      <a:pt x="24" y="99"/>
                    </a:cubicBezTo>
                    <a:cubicBezTo>
                      <a:pt x="23" y="99"/>
                      <a:pt x="24" y="99"/>
                      <a:pt x="24" y="100"/>
                    </a:cubicBezTo>
                    <a:cubicBezTo>
                      <a:pt x="23" y="100"/>
                      <a:pt x="23" y="100"/>
                      <a:pt x="23" y="100"/>
                    </a:cubicBezTo>
                    <a:cubicBezTo>
                      <a:pt x="23" y="100"/>
                      <a:pt x="23" y="100"/>
                      <a:pt x="23" y="100"/>
                    </a:cubicBezTo>
                    <a:cubicBezTo>
                      <a:pt x="24" y="100"/>
                      <a:pt x="24" y="101"/>
                      <a:pt x="23" y="101"/>
                    </a:cubicBezTo>
                    <a:cubicBezTo>
                      <a:pt x="23" y="101"/>
                      <a:pt x="23" y="101"/>
                      <a:pt x="23" y="101"/>
                    </a:cubicBezTo>
                    <a:cubicBezTo>
                      <a:pt x="24" y="102"/>
                      <a:pt x="24" y="102"/>
                      <a:pt x="24" y="102"/>
                    </a:cubicBezTo>
                    <a:cubicBezTo>
                      <a:pt x="24" y="102"/>
                      <a:pt x="24" y="102"/>
                      <a:pt x="23" y="103"/>
                    </a:cubicBezTo>
                    <a:cubicBezTo>
                      <a:pt x="23" y="103"/>
                      <a:pt x="23" y="103"/>
                      <a:pt x="24" y="103"/>
                    </a:cubicBezTo>
                    <a:cubicBezTo>
                      <a:pt x="24" y="103"/>
                      <a:pt x="24" y="103"/>
                      <a:pt x="24" y="103"/>
                    </a:cubicBezTo>
                    <a:cubicBezTo>
                      <a:pt x="24" y="103"/>
                      <a:pt x="24" y="103"/>
                      <a:pt x="24" y="103"/>
                    </a:cubicBezTo>
                    <a:cubicBezTo>
                      <a:pt x="24" y="103"/>
                      <a:pt x="24" y="103"/>
                      <a:pt x="24" y="103"/>
                    </a:cubicBezTo>
                    <a:cubicBezTo>
                      <a:pt x="24" y="102"/>
                      <a:pt x="24" y="102"/>
                      <a:pt x="24" y="102"/>
                    </a:cubicBezTo>
                    <a:cubicBezTo>
                      <a:pt x="24" y="102"/>
                      <a:pt x="24" y="102"/>
                      <a:pt x="24" y="102"/>
                    </a:cubicBezTo>
                    <a:cubicBezTo>
                      <a:pt x="24" y="102"/>
                      <a:pt x="24" y="102"/>
                      <a:pt x="24" y="102"/>
                    </a:cubicBezTo>
                    <a:cubicBezTo>
                      <a:pt x="24" y="102"/>
                      <a:pt x="25" y="102"/>
                      <a:pt x="25" y="102"/>
                    </a:cubicBezTo>
                    <a:cubicBezTo>
                      <a:pt x="25" y="102"/>
                      <a:pt x="25" y="102"/>
                      <a:pt x="25" y="102"/>
                    </a:cubicBezTo>
                    <a:cubicBezTo>
                      <a:pt x="25" y="102"/>
                      <a:pt x="25" y="102"/>
                      <a:pt x="25" y="102"/>
                    </a:cubicBezTo>
                    <a:cubicBezTo>
                      <a:pt x="25" y="102"/>
                      <a:pt x="25" y="102"/>
                      <a:pt x="25" y="102"/>
                    </a:cubicBezTo>
                    <a:cubicBezTo>
                      <a:pt x="25" y="102"/>
                      <a:pt x="25" y="103"/>
                      <a:pt x="26" y="102"/>
                    </a:cubicBezTo>
                    <a:cubicBezTo>
                      <a:pt x="26" y="103"/>
                      <a:pt x="26" y="103"/>
                      <a:pt x="26" y="102"/>
                    </a:cubicBezTo>
                    <a:cubicBezTo>
                      <a:pt x="27" y="102"/>
                      <a:pt x="27" y="102"/>
                      <a:pt x="27" y="102"/>
                    </a:cubicBezTo>
                    <a:cubicBezTo>
                      <a:pt x="27" y="102"/>
                      <a:pt x="27" y="102"/>
                      <a:pt x="27" y="102"/>
                    </a:cubicBezTo>
                    <a:cubicBezTo>
                      <a:pt x="27" y="102"/>
                      <a:pt x="27" y="102"/>
                      <a:pt x="27" y="102"/>
                    </a:cubicBezTo>
                    <a:cubicBezTo>
                      <a:pt x="27" y="102"/>
                      <a:pt x="28" y="102"/>
                      <a:pt x="28" y="102"/>
                    </a:cubicBezTo>
                    <a:cubicBezTo>
                      <a:pt x="28" y="102"/>
                      <a:pt x="28" y="102"/>
                      <a:pt x="28" y="102"/>
                    </a:cubicBezTo>
                    <a:cubicBezTo>
                      <a:pt x="28" y="102"/>
                      <a:pt x="28" y="102"/>
                      <a:pt x="28" y="102"/>
                    </a:cubicBezTo>
                    <a:cubicBezTo>
                      <a:pt x="29" y="102"/>
                      <a:pt x="29" y="102"/>
                      <a:pt x="29" y="102"/>
                    </a:cubicBezTo>
                    <a:cubicBezTo>
                      <a:pt x="29" y="102"/>
                      <a:pt x="29" y="101"/>
                      <a:pt x="30" y="102"/>
                    </a:cubicBezTo>
                    <a:cubicBezTo>
                      <a:pt x="30" y="102"/>
                      <a:pt x="30" y="102"/>
                      <a:pt x="30" y="102"/>
                    </a:cubicBezTo>
                    <a:cubicBezTo>
                      <a:pt x="29" y="102"/>
                      <a:pt x="29" y="102"/>
                      <a:pt x="30" y="102"/>
                    </a:cubicBezTo>
                    <a:cubicBezTo>
                      <a:pt x="30" y="102"/>
                      <a:pt x="30" y="102"/>
                      <a:pt x="30" y="102"/>
                    </a:cubicBezTo>
                    <a:cubicBezTo>
                      <a:pt x="30" y="102"/>
                      <a:pt x="30" y="102"/>
                      <a:pt x="30" y="102"/>
                    </a:cubicBezTo>
                    <a:cubicBezTo>
                      <a:pt x="31" y="102"/>
                      <a:pt x="31" y="103"/>
                      <a:pt x="31" y="103"/>
                    </a:cubicBezTo>
                    <a:cubicBezTo>
                      <a:pt x="32" y="103"/>
                      <a:pt x="32" y="103"/>
                      <a:pt x="32" y="103"/>
                    </a:cubicBezTo>
                    <a:cubicBezTo>
                      <a:pt x="32" y="103"/>
                      <a:pt x="32" y="103"/>
                      <a:pt x="32" y="103"/>
                    </a:cubicBezTo>
                    <a:cubicBezTo>
                      <a:pt x="32" y="103"/>
                      <a:pt x="32" y="103"/>
                      <a:pt x="32" y="102"/>
                    </a:cubicBezTo>
                    <a:cubicBezTo>
                      <a:pt x="32" y="102"/>
                      <a:pt x="32" y="102"/>
                      <a:pt x="32" y="102"/>
                    </a:cubicBezTo>
                    <a:cubicBezTo>
                      <a:pt x="32" y="101"/>
                      <a:pt x="32" y="101"/>
                      <a:pt x="33" y="101"/>
                    </a:cubicBezTo>
                    <a:cubicBezTo>
                      <a:pt x="33" y="101"/>
                      <a:pt x="33" y="101"/>
                      <a:pt x="33" y="101"/>
                    </a:cubicBezTo>
                    <a:cubicBezTo>
                      <a:pt x="33" y="101"/>
                      <a:pt x="33" y="101"/>
                      <a:pt x="33" y="100"/>
                    </a:cubicBezTo>
                    <a:cubicBezTo>
                      <a:pt x="33" y="100"/>
                      <a:pt x="33" y="100"/>
                      <a:pt x="33" y="100"/>
                    </a:cubicBezTo>
                    <a:cubicBezTo>
                      <a:pt x="33" y="100"/>
                      <a:pt x="33" y="100"/>
                      <a:pt x="33" y="100"/>
                    </a:cubicBezTo>
                    <a:cubicBezTo>
                      <a:pt x="33" y="100"/>
                      <a:pt x="33" y="100"/>
                      <a:pt x="33" y="100"/>
                    </a:cubicBezTo>
                    <a:cubicBezTo>
                      <a:pt x="33" y="100"/>
                      <a:pt x="33" y="100"/>
                      <a:pt x="33" y="100"/>
                    </a:cubicBezTo>
                    <a:cubicBezTo>
                      <a:pt x="33" y="100"/>
                      <a:pt x="33" y="100"/>
                      <a:pt x="33" y="100"/>
                    </a:cubicBezTo>
                    <a:cubicBezTo>
                      <a:pt x="33" y="100"/>
                      <a:pt x="33" y="100"/>
                      <a:pt x="33" y="99"/>
                    </a:cubicBezTo>
                    <a:cubicBezTo>
                      <a:pt x="33" y="99"/>
                      <a:pt x="33" y="99"/>
                      <a:pt x="34" y="99"/>
                    </a:cubicBezTo>
                    <a:cubicBezTo>
                      <a:pt x="34" y="99"/>
                      <a:pt x="34" y="99"/>
                      <a:pt x="34" y="99"/>
                    </a:cubicBezTo>
                    <a:cubicBezTo>
                      <a:pt x="34" y="99"/>
                      <a:pt x="34" y="99"/>
                      <a:pt x="34" y="100"/>
                    </a:cubicBezTo>
                    <a:cubicBezTo>
                      <a:pt x="34" y="100"/>
                      <a:pt x="34" y="100"/>
                      <a:pt x="34" y="100"/>
                    </a:cubicBezTo>
                    <a:cubicBezTo>
                      <a:pt x="34" y="100"/>
                      <a:pt x="34" y="100"/>
                      <a:pt x="34" y="100"/>
                    </a:cubicBezTo>
                    <a:cubicBezTo>
                      <a:pt x="34" y="100"/>
                      <a:pt x="34" y="100"/>
                      <a:pt x="34" y="100"/>
                    </a:cubicBezTo>
                    <a:cubicBezTo>
                      <a:pt x="34" y="100"/>
                      <a:pt x="34" y="100"/>
                      <a:pt x="34" y="100"/>
                    </a:cubicBezTo>
                    <a:cubicBezTo>
                      <a:pt x="34" y="100"/>
                      <a:pt x="34" y="100"/>
                      <a:pt x="35" y="100"/>
                    </a:cubicBezTo>
                    <a:cubicBezTo>
                      <a:pt x="35" y="100"/>
                      <a:pt x="35" y="100"/>
                      <a:pt x="35" y="100"/>
                    </a:cubicBezTo>
                    <a:cubicBezTo>
                      <a:pt x="35" y="101"/>
                      <a:pt x="34" y="101"/>
                      <a:pt x="34" y="101"/>
                    </a:cubicBezTo>
                    <a:cubicBezTo>
                      <a:pt x="34" y="101"/>
                      <a:pt x="34" y="101"/>
                      <a:pt x="34" y="101"/>
                    </a:cubicBezTo>
                    <a:cubicBezTo>
                      <a:pt x="34" y="101"/>
                      <a:pt x="34" y="101"/>
                      <a:pt x="34" y="101"/>
                    </a:cubicBezTo>
                    <a:cubicBezTo>
                      <a:pt x="34" y="101"/>
                      <a:pt x="35" y="101"/>
                      <a:pt x="35" y="101"/>
                    </a:cubicBezTo>
                    <a:cubicBezTo>
                      <a:pt x="35" y="101"/>
                      <a:pt x="35" y="101"/>
                      <a:pt x="35" y="101"/>
                    </a:cubicBezTo>
                    <a:cubicBezTo>
                      <a:pt x="35" y="101"/>
                      <a:pt x="35" y="100"/>
                      <a:pt x="35" y="100"/>
                    </a:cubicBezTo>
                    <a:cubicBezTo>
                      <a:pt x="35" y="100"/>
                      <a:pt x="35" y="100"/>
                      <a:pt x="35" y="100"/>
                    </a:cubicBezTo>
                    <a:cubicBezTo>
                      <a:pt x="35" y="100"/>
                      <a:pt x="35" y="100"/>
                      <a:pt x="35" y="100"/>
                    </a:cubicBezTo>
                    <a:cubicBezTo>
                      <a:pt x="35" y="101"/>
                      <a:pt x="36" y="101"/>
                      <a:pt x="36" y="101"/>
                    </a:cubicBezTo>
                    <a:cubicBezTo>
                      <a:pt x="36" y="101"/>
                      <a:pt x="36" y="101"/>
                      <a:pt x="36" y="101"/>
                    </a:cubicBezTo>
                    <a:cubicBezTo>
                      <a:pt x="36" y="101"/>
                      <a:pt x="36" y="101"/>
                      <a:pt x="36" y="101"/>
                    </a:cubicBezTo>
                    <a:cubicBezTo>
                      <a:pt x="36" y="101"/>
                      <a:pt x="36" y="101"/>
                      <a:pt x="36" y="101"/>
                    </a:cubicBezTo>
                    <a:cubicBezTo>
                      <a:pt x="36" y="100"/>
                      <a:pt x="36" y="101"/>
                      <a:pt x="36" y="100"/>
                    </a:cubicBezTo>
                    <a:cubicBezTo>
                      <a:pt x="36" y="100"/>
                      <a:pt x="36" y="100"/>
                      <a:pt x="36" y="100"/>
                    </a:cubicBezTo>
                    <a:cubicBezTo>
                      <a:pt x="36" y="100"/>
                      <a:pt x="36" y="100"/>
                      <a:pt x="36" y="100"/>
                    </a:cubicBezTo>
                    <a:cubicBezTo>
                      <a:pt x="36" y="100"/>
                      <a:pt x="36" y="100"/>
                      <a:pt x="36" y="100"/>
                    </a:cubicBezTo>
                    <a:cubicBezTo>
                      <a:pt x="36" y="100"/>
                      <a:pt x="36" y="100"/>
                      <a:pt x="36" y="100"/>
                    </a:cubicBezTo>
                    <a:cubicBezTo>
                      <a:pt x="36" y="100"/>
                      <a:pt x="37" y="99"/>
                      <a:pt x="37" y="100"/>
                    </a:cubicBezTo>
                    <a:cubicBezTo>
                      <a:pt x="37" y="100"/>
                      <a:pt x="37" y="100"/>
                      <a:pt x="37" y="99"/>
                    </a:cubicBezTo>
                    <a:cubicBezTo>
                      <a:pt x="37" y="99"/>
                      <a:pt x="37" y="99"/>
                      <a:pt x="38" y="99"/>
                    </a:cubicBezTo>
                    <a:cubicBezTo>
                      <a:pt x="38" y="99"/>
                      <a:pt x="38" y="99"/>
                      <a:pt x="38" y="99"/>
                    </a:cubicBezTo>
                    <a:cubicBezTo>
                      <a:pt x="38" y="99"/>
                      <a:pt x="38" y="99"/>
                      <a:pt x="38" y="99"/>
                    </a:cubicBezTo>
                    <a:cubicBezTo>
                      <a:pt x="38" y="99"/>
                      <a:pt x="38" y="99"/>
                      <a:pt x="38" y="99"/>
                    </a:cubicBezTo>
                    <a:cubicBezTo>
                      <a:pt x="39" y="99"/>
                      <a:pt x="39" y="99"/>
                      <a:pt x="39" y="99"/>
                    </a:cubicBezTo>
                    <a:cubicBezTo>
                      <a:pt x="39" y="99"/>
                      <a:pt x="39" y="99"/>
                      <a:pt x="39" y="99"/>
                    </a:cubicBezTo>
                    <a:cubicBezTo>
                      <a:pt x="39" y="99"/>
                      <a:pt x="39" y="99"/>
                      <a:pt x="39" y="99"/>
                    </a:cubicBezTo>
                    <a:cubicBezTo>
                      <a:pt x="39" y="99"/>
                      <a:pt x="39" y="99"/>
                      <a:pt x="39" y="99"/>
                    </a:cubicBezTo>
                    <a:cubicBezTo>
                      <a:pt x="39" y="99"/>
                      <a:pt x="39" y="99"/>
                      <a:pt x="39" y="99"/>
                    </a:cubicBezTo>
                    <a:cubicBezTo>
                      <a:pt x="40" y="99"/>
                      <a:pt x="40" y="99"/>
                      <a:pt x="40" y="99"/>
                    </a:cubicBezTo>
                    <a:cubicBezTo>
                      <a:pt x="40" y="99"/>
                      <a:pt x="40" y="99"/>
                      <a:pt x="40" y="99"/>
                    </a:cubicBezTo>
                    <a:cubicBezTo>
                      <a:pt x="40" y="99"/>
                      <a:pt x="40" y="99"/>
                      <a:pt x="40" y="99"/>
                    </a:cubicBezTo>
                    <a:cubicBezTo>
                      <a:pt x="40" y="99"/>
                      <a:pt x="40" y="99"/>
                      <a:pt x="40" y="99"/>
                    </a:cubicBezTo>
                    <a:cubicBezTo>
                      <a:pt x="40" y="99"/>
                      <a:pt x="40" y="99"/>
                      <a:pt x="40" y="99"/>
                    </a:cubicBezTo>
                    <a:cubicBezTo>
                      <a:pt x="40" y="99"/>
                      <a:pt x="40" y="99"/>
                      <a:pt x="40" y="99"/>
                    </a:cubicBezTo>
                    <a:cubicBezTo>
                      <a:pt x="40" y="99"/>
                      <a:pt x="40" y="99"/>
                      <a:pt x="40" y="99"/>
                    </a:cubicBezTo>
                    <a:cubicBezTo>
                      <a:pt x="40" y="99"/>
                      <a:pt x="40" y="99"/>
                      <a:pt x="40" y="99"/>
                    </a:cubicBezTo>
                    <a:cubicBezTo>
                      <a:pt x="40" y="98"/>
                      <a:pt x="40" y="98"/>
                      <a:pt x="40" y="98"/>
                    </a:cubicBezTo>
                    <a:cubicBezTo>
                      <a:pt x="40" y="98"/>
                      <a:pt x="41" y="98"/>
                      <a:pt x="41" y="98"/>
                    </a:cubicBezTo>
                    <a:cubicBezTo>
                      <a:pt x="41" y="98"/>
                      <a:pt x="41" y="98"/>
                      <a:pt x="41" y="98"/>
                    </a:cubicBezTo>
                    <a:cubicBezTo>
                      <a:pt x="41" y="98"/>
                      <a:pt x="41" y="98"/>
                      <a:pt x="41" y="98"/>
                    </a:cubicBezTo>
                    <a:cubicBezTo>
                      <a:pt x="41" y="98"/>
                      <a:pt x="41" y="98"/>
                      <a:pt x="41" y="98"/>
                    </a:cubicBezTo>
                    <a:cubicBezTo>
                      <a:pt x="41" y="98"/>
                      <a:pt x="41" y="98"/>
                      <a:pt x="41" y="98"/>
                    </a:cubicBezTo>
                    <a:cubicBezTo>
                      <a:pt x="41" y="98"/>
                      <a:pt x="41" y="98"/>
                      <a:pt x="42" y="98"/>
                    </a:cubicBezTo>
                    <a:cubicBezTo>
                      <a:pt x="42" y="98"/>
                      <a:pt x="42" y="98"/>
                      <a:pt x="42" y="98"/>
                    </a:cubicBezTo>
                    <a:cubicBezTo>
                      <a:pt x="42" y="98"/>
                      <a:pt x="42" y="98"/>
                      <a:pt x="42" y="98"/>
                    </a:cubicBezTo>
                    <a:cubicBezTo>
                      <a:pt x="42" y="98"/>
                      <a:pt x="42" y="98"/>
                      <a:pt x="42" y="98"/>
                    </a:cubicBezTo>
                    <a:cubicBezTo>
                      <a:pt x="42" y="98"/>
                      <a:pt x="42" y="98"/>
                      <a:pt x="43" y="98"/>
                    </a:cubicBezTo>
                    <a:cubicBezTo>
                      <a:pt x="43" y="98"/>
                      <a:pt x="43" y="98"/>
                      <a:pt x="43" y="98"/>
                    </a:cubicBezTo>
                    <a:cubicBezTo>
                      <a:pt x="43" y="98"/>
                      <a:pt x="43" y="98"/>
                      <a:pt x="43" y="98"/>
                    </a:cubicBezTo>
                    <a:cubicBezTo>
                      <a:pt x="43" y="98"/>
                      <a:pt x="43" y="98"/>
                      <a:pt x="43" y="98"/>
                    </a:cubicBezTo>
                    <a:cubicBezTo>
                      <a:pt x="43" y="98"/>
                      <a:pt x="44" y="98"/>
                      <a:pt x="44" y="98"/>
                    </a:cubicBezTo>
                    <a:cubicBezTo>
                      <a:pt x="44" y="98"/>
                      <a:pt x="44" y="98"/>
                      <a:pt x="44" y="98"/>
                    </a:cubicBezTo>
                    <a:cubicBezTo>
                      <a:pt x="44" y="98"/>
                      <a:pt x="44" y="98"/>
                      <a:pt x="44" y="98"/>
                    </a:cubicBezTo>
                    <a:cubicBezTo>
                      <a:pt x="44" y="98"/>
                      <a:pt x="44" y="98"/>
                      <a:pt x="44" y="98"/>
                    </a:cubicBezTo>
                    <a:cubicBezTo>
                      <a:pt x="44" y="98"/>
                      <a:pt x="44" y="98"/>
                      <a:pt x="45" y="98"/>
                    </a:cubicBezTo>
                    <a:cubicBezTo>
                      <a:pt x="45" y="98"/>
                      <a:pt x="45" y="97"/>
                      <a:pt x="45" y="97"/>
                    </a:cubicBezTo>
                    <a:cubicBezTo>
                      <a:pt x="45" y="97"/>
                      <a:pt x="44" y="97"/>
                      <a:pt x="44" y="97"/>
                    </a:cubicBezTo>
                    <a:cubicBezTo>
                      <a:pt x="44" y="97"/>
                      <a:pt x="44" y="97"/>
                      <a:pt x="44" y="97"/>
                    </a:cubicBezTo>
                    <a:cubicBezTo>
                      <a:pt x="44" y="97"/>
                      <a:pt x="44" y="97"/>
                      <a:pt x="44" y="97"/>
                    </a:cubicBezTo>
                    <a:cubicBezTo>
                      <a:pt x="44" y="97"/>
                      <a:pt x="44" y="97"/>
                      <a:pt x="44" y="97"/>
                    </a:cubicBezTo>
                    <a:cubicBezTo>
                      <a:pt x="44" y="97"/>
                      <a:pt x="44" y="97"/>
                      <a:pt x="45" y="97"/>
                    </a:cubicBezTo>
                    <a:cubicBezTo>
                      <a:pt x="45" y="97"/>
                      <a:pt x="45" y="97"/>
                      <a:pt x="45" y="97"/>
                    </a:cubicBezTo>
                    <a:cubicBezTo>
                      <a:pt x="45" y="97"/>
                      <a:pt x="45" y="97"/>
                      <a:pt x="45" y="97"/>
                    </a:cubicBezTo>
                    <a:cubicBezTo>
                      <a:pt x="45" y="97"/>
                      <a:pt x="45" y="97"/>
                      <a:pt x="46" y="97"/>
                    </a:cubicBezTo>
                    <a:cubicBezTo>
                      <a:pt x="46" y="97"/>
                      <a:pt x="46" y="97"/>
                      <a:pt x="46" y="97"/>
                    </a:cubicBezTo>
                    <a:cubicBezTo>
                      <a:pt x="46" y="97"/>
                      <a:pt x="46" y="97"/>
                      <a:pt x="46" y="96"/>
                    </a:cubicBezTo>
                    <a:cubicBezTo>
                      <a:pt x="46" y="96"/>
                      <a:pt x="46" y="96"/>
                      <a:pt x="46" y="96"/>
                    </a:cubicBezTo>
                    <a:cubicBezTo>
                      <a:pt x="46" y="96"/>
                      <a:pt x="46" y="96"/>
                      <a:pt x="46" y="96"/>
                    </a:cubicBezTo>
                    <a:cubicBezTo>
                      <a:pt x="46" y="96"/>
                      <a:pt x="46" y="96"/>
                      <a:pt x="46" y="96"/>
                    </a:cubicBezTo>
                    <a:cubicBezTo>
                      <a:pt x="46" y="96"/>
                      <a:pt x="46" y="96"/>
                      <a:pt x="47" y="96"/>
                    </a:cubicBezTo>
                    <a:cubicBezTo>
                      <a:pt x="47" y="96"/>
                      <a:pt x="47" y="96"/>
                      <a:pt x="47" y="96"/>
                    </a:cubicBezTo>
                    <a:cubicBezTo>
                      <a:pt x="47" y="96"/>
                      <a:pt x="47" y="96"/>
                      <a:pt x="47" y="96"/>
                    </a:cubicBezTo>
                    <a:cubicBezTo>
                      <a:pt x="47" y="96"/>
                      <a:pt x="47" y="96"/>
                      <a:pt x="47" y="96"/>
                    </a:cubicBezTo>
                    <a:cubicBezTo>
                      <a:pt x="47" y="96"/>
                      <a:pt x="47" y="96"/>
                      <a:pt x="47" y="96"/>
                    </a:cubicBezTo>
                    <a:cubicBezTo>
                      <a:pt x="47" y="96"/>
                      <a:pt x="47" y="96"/>
                      <a:pt x="47" y="96"/>
                    </a:cubicBezTo>
                    <a:cubicBezTo>
                      <a:pt x="48" y="96"/>
                      <a:pt x="48" y="96"/>
                      <a:pt x="48" y="96"/>
                    </a:cubicBezTo>
                    <a:cubicBezTo>
                      <a:pt x="48" y="96"/>
                      <a:pt x="48" y="96"/>
                      <a:pt x="48" y="96"/>
                    </a:cubicBezTo>
                    <a:cubicBezTo>
                      <a:pt x="48" y="96"/>
                      <a:pt x="48" y="96"/>
                      <a:pt x="48" y="96"/>
                    </a:cubicBezTo>
                    <a:cubicBezTo>
                      <a:pt x="48" y="96"/>
                      <a:pt x="49" y="96"/>
                      <a:pt x="49" y="96"/>
                    </a:cubicBezTo>
                    <a:cubicBezTo>
                      <a:pt x="49" y="96"/>
                      <a:pt x="49" y="96"/>
                      <a:pt x="49" y="96"/>
                    </a:cubicBezTo>
                    <a:cubicBezTo>
                      <a:pt x="49" y="96"/>
                      <a:pt x="49" y="96"/>
                      <a:pt x="49" y="96"/>
                    </a:cubicBezTo>
                    <a:cubicBezTo>
                      <a:pt x="49" y="96"/>
                      <a:pt x="49" y="96"/>
                      <a:pt x="49" y="96"/>
                    </a:cubicBezTo>
                    <a:cubicBezTo>
                      <a:pt x="49" y="96"/>
                      <a:pt x="50" y="96"/>
                      <a:pt x="50" y="96"/>
                    </a:cubicBezTo>
                    <a:cubicBezTo>
                      <a:pt x="50" y="96"/>
                      <a:pt x="50" y="96"/>
                      <a:pt x="50" y="96"/>
                    </a:cubicBezTo>
                    <a:cubicBezTo>
                      <a:pt x="50" y="96"/>
                      <a:pt x="50" y="96"/>
                      <a:pt x="50" y="96"/>
                    </a:cubicBezTo>
                    <a:cubicBezTo>
                      <a:pt x="51" y="96"/>
                      <a:pt x="51" y="96"/>
                      <a:pt x="51" y="97"/>
                    </a:cubicBezTo>
                    <a:cubicBezTo>
                      <a:pt x="51" y="97"/>
                      <a:pt x="51" y="97"/>
                      <a:pt x="51" y="97"/>
                    </a:cubicBezTo>
                    <a:cubicBezTo>
                      <a:pt x="51" y="97"/>
                      <a:pt x="52" y="97"/>
                      <a:pt x="52" y="97"/>
                    </a:cubicBezTo>
                    <a:cubicBezTo>
                      <a:pt x="52" y="97"/>
                      <a:pt x="52" y="97"/>
                      <a:pt x="52" y="97"/>
                    </a:cubicBezTo>
                    <a:cubicBezTo>
                      <a:pt x="52" y="97"/>
                      <a:pt x="52" y="97"/>
                      <a:pt x="52" y="97"/>
                    </a:cubicBezTo>
                    <a:cubicBezTo>
                      <a:pt x="52" y="97"/>
                      <a:pt x="53" y="97"/>
                      <a:pt x="53" y="96"/>
                    </a:cubicBezTo>
                    <a:cubicBezTo>
                      <a:pt x="54" y="96"/>
                      <a:pt x="54" y="96"/>
                      <a:pt x="54" y="97"/>
                    </a:cubicBezTo>
                    <a:cubicBezTo>
                      <a:pt x="54" y="97"/>
                      <a:pt x="54" y="97"/>
                      <a:pt x="54" y="97"/>
                    </a:cubicBezTo>
                    <a:cubicBezTo>
                      <a:pt x="54" y="97"/>
                      <a:pt x="54" y="97"/>
                      <a:pt x="54" y="97"/>
                    </a:cubicBezTo>
                    <a:cubicBezTo>
                      <a:pt x="54" y="98"/>
                      <a:pt x="54" y="98"/>
                      <a:pt x="54" y="98"/>
                    </a:cubicBezTo>
                    <a:cubicBezTo>
                      <a:pt x="53" y="98"/>
                      <a:pt x="53" y="99"/>
                      <a:pt x="53" y="98"/>
                    </a:cubicBezTo>
                    <a:cubicBezTo>
                      <a:pt x="53" y="98"/>
                      <a:pt x="53" y="98"/>
                      <a:pt x="53" y="98"/>
                    </a:cubicBezTo>
                    <a:cubicBezTo>
                      <a:pt x="53" y="98"/>
                      <a:pt x="53" y="98"/>
                      <a:pt x="53" y="99"/>
                    </a:cubicBezTo>
                    <a:cubicBezTo>
                      <a:pt x="53" y="99"/>
                      <a:pt x="53" y="99"/>
                      <a:pt x="53" y="99"/>
                    </a:cubicBezTo>
                    <a:cubicBezTo>
                      <a:pt x="53" y="99"/>
                      <a:pt x="53" y="99"/>
                      <a:pt x="53" y="99"/>
                    </a:cubicBezTo>
                    <a:cubicBezTo>
                      <a:pt x="53" y="99"/>
                      <a:pt x="53" y="99"/>
                      <a:pt x="53" y="99"/>
                    </a:cubicBezTo>
                    <a:cubicBezTo>
                      <a:pt x="53" y="99"/>
                      <a:pt x="53" y="99"/>
                      <a:pt x="53" y="99"/>
                    </a:cubicBezTo>
                    <a:cubicBezTo>
                      <a:pt x="53" y="99"/>
                      <a:pt x="53" y="99"/>
                      <a:pt x="53" y="99"/>
                    </a:cubicBezTo>
                    <a:cubicBezTo>
                      <a:pt x="53" y="99"/>
                      <a:pt x="53" y="99"/>
                      <a:pt x="53" y="99"/>
                    </a:cubicBezTo>
                    <a:cubicBezTo>
                      <a:pt x="53" y="99"/>
                      <a:pt x="53" y="99"/>
                      <a:pt x="53" y="99"/>
                    </a:cubicBezTo>
                    <a:cubicBezTo>
                      <a:pt x="52" y="99"/>
                      <a:pt x="52" y="99"/>
                      <a:pt x="52" y="99"/>
                    </a:cubicBezTo>
                    <a:cubicBezTo>
                      <a:pt x="52" y="99"/>
                      <a:pt x="52" y="99"/>
                      <a:pt x="52" y="100"/>
                    </a:cubicBezTo>
                    <a:cubicBezTo>
                      <a:pt x="52" y="100"/>
                      <a:pt x="52" y="100"/>
                      <a:pt x="52" y="100"/>
                    </a:cubicBezTo>
                    <a:cubicBezTo>
                      <a:pt x="52" y="100"/>
                      <a:pt x="52" y="100"/>
                      <a:pt x="52" y="100"/>
                    </a:cubicBezTo>
                    <a:cubicBezTo>
                      <a:pt x="52" y="100"/>
                      <a:pt x="52" y="100"/>
                      <a:pt x="52" y="100"/>
                    </a:cubicBezTo>
                    <a:cubicBezTo>
                      <a:pt x="52" y="100"/>
                      <a:pt x="52" y="100"/>
                      <a:pt x="52" y="100"/>
                    </a:cubicBezTo>
                    <a:cubicBezTo>
                      <a:pt x="52" y="100"/>
                      <a:pt x="52" y="100"/>
                      <a:pt x="52" y="101"/>
                    </a:cubicBezTo>
                    <a:cubicBezTo>
                      <a:pt x="53" y="101"/>
                      <a:pt x="53" y="101"/>
                      <a:pt x="52" y="101"/>
                    </a:cubicBezTo>
                    <a:cubicBezTo>
                      <a:pt x="52" y="101"/>
                      <a:pt x="52" y="101"/>
                      <a:pt x="52" y="102"/>
                    </a:cubicBezTo>
                    <a:cubicBezTo>
                      <a:pt x="52" y="102"/>
                      <a:pt x="53" y="102"/>
                      <a:pt x="52" y="102"/>
                    </a:cubicBezTo>
                    <a:cubicBezTo>
                      <a:pt x="52" y="102"/>
                      <a:pt x="52" y="102"/>
                      <a:pt x="52" y="102"/>
                    </a:cubicBezTo>
                    <a:cubicBezTo>
                      <a:pt x="52" y="103"/>
                      <a:pt x="52" y="103"/>
                      <a:pt x="52" y="103"/>
                    </a:cubicBezTo>
                    <a:cubicBezTo>
                      <a:pt x="52" y="103"/>
                      <a:pt x="52" y="103"/>
                      <a:pt x="52" y="103"/>
                    </a:cubicBezTo>
                    <a:cubicBezTo>
                      <a:pt x="52" y="103"/>
                      <a:pt x="53" y="104"/>
                      <a:pt x="53" y="104"/>
                    </a:cubicBezTo>
                    <a:cubicBezTo>
                      <a:pt x="53" y="104"/>
                      <a:pt x="53" y="104"/>
                      <a:pt x="53" y="104"/>
                    </a:cubicBezTo>
                    <a:cubicBezTo>
                      <a:pt x="53" y="104"/>
                      <a:pt x="53" y="104"/>
                      <a:pt x="53" y="104"/>
                    </a:cubicBezTo>
                    <a:cubicBezTo>
                      <a:pt x="53" y="104"/>
                      <a:pt x="53" y="104"/>
                      <a:pt x="53" y="104"/>
                    </a:cubicBezTo>
                    <a:cubicBezTo>
                      <a:pt x="53" y="104"/>
                      <a:pt x="53" y="104"/>
                      <a:pt x="54" y="104"/>
                    </a:cubicBezTo>
                    <a:cubicBezTo>
                      <a:pt x="54" y="104"/>
                      <a:pt x="54" y="104"/>
                      <a:pt x="54" y="104"/>
                    </a:cubicBezTo>
                    <a:cubicBezTo>
                      <a:pt x="54" y="104"/>
                      <a:pt x="54" y="104"/>
                      <a:pt x="54" y="105"/>
                    </a:cubicBezTo>
                    <a:cubicBezTo>
                      <a:pt x="54" y="105"/>
                      <a:pt x="54" y="105"/>
                      <a:pt x="54" y="105"/>
                    </a:cubicBezTo>
                    <a:cubicBezTo>
                      <a:pt x="54" y="105"/>
                      <a:pt x="54" y="105"/>
                      <a:pt x="54" y="105"/>
                    </a:cubicBezTo>
                    <a:cubicBezTo>
                      <a:pt x="54" y="105"/>
                      <a:pt x="54" y="105"/>
                      <a:pt x="54" y="105"/>
                    </a:cubicBezTo>
                    <a:cubicBezTo>
                      <a:pt x="54" y="105"/>
                      <a:pt x="54" y="105"/>
                      <a:pt x="54" y="105"/>
                    </a:cubicBezTo>
                    <a:cubicBezTo>
                      <a:pt x="54" y="105"/>
                      <a:pt x="54" y="106"/>
                      <a:pt x="55" y="106"/>
                    </a:cubicBezTo>
                    <a:cubicBezTo>
                      <a:pt x="55" y="106"/>
                      <a:pt x="55" y="106"/>
                      <a:pt x="55" y="106"/>
                    </a:cubicBezTo>
                    <a:cubicBezTo>
                      <a:pt x="55" y="106"/>
                      <a:pt x="55" y="106"/>
                      <a:pt x="55" y="106"/>
                    </a:cubicBezTo>
                    <a:cubicBezTo>
                      <a:pt x="56" y="106"/>
                      <a:pt x="56" y="106"/>
                      <a:pt x="57" y="107"/>
                    </a:cubicBezTo>
                    <a:cubicBezTo>
                      <a:pt x="57" y="107"/>
                      <a:pt x="57" y="107"/>
                      <a:pt x="57" y="107"/>
                    </a:cubicBezTo>
                    <a:cubicBezTo>
                      <a:pt x="57" y="107"/>
                      <a:pt x="57" y="107"/>
                      <a:pt x="57" y="106"/>
                    </a:cubicBezTo>
                    <a:cubicBezTo>
                      <a:pt x="57" y="106"/>
                      <a:pt x="57" y="106"/>
                      <a:pt x="57" y="106"/>
                    </a:cubicBezTo>
                    <a:cubicBezTo>
                      <a:pt x="57" y="106"/>
                      <a:pt x="57" y="106"/>
                      <a:pt x="57" y="106"/>
                    </a:cubicBezTo>
                    <a:cubicBezTo>
                      <a:pt x="57" y="106"/>
                      <a:pt x="58" y="106"/>
                      <a:pt x="58" y="105"/>
                    </a:cubicBezTo>
                    <a:cubicBezTo>
                      <a:pt x="58" y="105"/>
                      <a:pt x="58" y="105"/>
                      <a:pt x="58" y="104"/>
                    </a:cubicBezTo>
                    <a:cubicBezTo>
                      <a:pt x="58" y="104"/>
                      <a:pt x="58" y="104"/>
                      <a:pt x="58" y="104"/>
                    </a:cubicBezTo>
                    <a:cubicBezTo>
                      <a:pt x="58" y="104"/>
                      <a:pt x="58" y="104"/>
                      <a:pt x="58" y="104"/>
                    </a:cubicBezTo>
                    <a:cubicBezTo>
                      <a:pt x="58" y="104"/>
                      <a:pt x="58" y="104"/>
                      <a:pt x="58" y="104"/>
                    </a:cubicBezTo>
                    <a:cubicBezTo>
                      <a:pt x="59" y="104"/>
                      <a:pt x="59" y="103"/>
                      <a:pt x="59" y="103"/>
                    </a:cubicBezTo>
                    <a:cubicBezTo>
                      <a:pt x="59" y="103"/>
                      <a:pt x="59" y="103"/>
                      <a:pt x="60" y="103"/>
                    </a:cubicBezTo>
                    <a:cubicBezTo>
                      <a:pt x="60" y="103"/>
                      <a:pt x="60" y="103"/>
                      <a:pt x="60" y="102"/>
                    </a:cubicBezTo>
                    <a:cubicBezTo>
                      <a:pt x="60" y="102"/>
                      <a:pt x="60" y="102"/>
                      <a:pt x="60" y="102"/>
                    </a:cubicBezTo>
                    <a:cubicBezTo>
                      <a:pt x="60" y="102"/>
                      <a:pt x="60" y="102"/>
                      <a:pt x="60" y="102"/>
                    </a:cubicBezTo>
                    <a:cubicBezTo>
                      <a:pt x="60" y="102"/>
                      <a:pt x="60" y="102"/>
                      <a:pt x="60" y="102"/>
                    </a:cubicBezTo>
                    <a:cubicBezTo>
                      <a:pt x="60" y="102"/>
                      <a:pt x="60" y="102"/>
                      <a:pt x="60" y="101"/>
                    </a:cubicBezTo>
                    <a:cubicBezTo>
                      <a:pt x="60" y="101"/>
                      <a:pt x="60" y="101"/>
                      <a:pt x="60" y="101"/>
                    </a:cubicBezTo>
                    <a:cubicBezTo>
                      <a:pt x="60" y="101"/>
                      <a:pt x="60" y="101"/>
                      <a:pt x="60" y="101"/>
                    </a:cubicBezTo>
                    <a:cubicBezTo>
                      <a:pt x="60" y="101"/>
                      <a:pt x="60" y="101"/>
                      <a:pt x="60" y="101"/>
                    </a:cubicBezTo>
                    <a:cubicBezTo>
                      <a:pt x="60" y="101"/>
                      <a:pt x="60" y="101"/>
                      <a:pt x="60" y="100"/>
                    </a:cubicBezTo>
                    <a:cubicBezTo>
                      <a:pt x="61" y="101"/>
                      <a:pt x="61" y="101"/>
                      <a:pt x="61" y="101"/>
                    </a:cubicBezTo>
                    <a:cubicBezTo>
                      <a:pt x="61" y="101"/>
                      <a:pt x="61" y="101"/>
                      <a:pt x="61" y="100"/>
                    </a:cubicBezTo>
                    <a:cubicBezTo>
                      <a:pt x="61" y="100"/>
                      <a:pt x="62" y="100"/>
                      <a:pt x="62" y="100"/>
                    </a:cubicBezTo>
                    <a:cubicBezTo>
                      <a:pt x="62" y="100"/>
                      <a:pt x="62" y="100"/>
                      <a:pt x="62" y="100"/>
                    </a:cubicBezTo>
                    <a:cubicBezTo>
                      <a:pt x="63" y="100"/>
                      <a:pt x="63" y="100"/>
                      <a:pt x="63" y="99"/>
                    </a:cubicBezTo>
                    <a:cubicBezTo>
                      <a:pt x="63" y="99"/>
                      <a:pt x="63" y="99"/>
                      <a:pt x="63" y="100"/>
                    </a:cubicBezTo>
                    <a:cubicBezTo>
                      <a:pt x="63" y="100"/>
                      <a:pt x="63" y="100"/>
                      <a:pt x="63" y="100"/>
                    </a:cubicBezTo>
                    <a:cubicBezTo>
                      <a:pt x="63" y="100"/>
                      <a:pt x="63" y="100"/>
                      <a:pt x="64" y="100"/>
                    </a:cubicBezTo>
                    <a:cubicBezTo>
                      <a:pt x="64" y="100"/>
                      <a:pt x="64" y="100"/>
                      <a:pt x="64" y="100"/>
                    </a:cubicBezTo>
                    <a:cubicBezTo>
                      <a:pt x="64" y="100"/>
                      <a:pt x="64" y="100"/>
                      <a:pt x="64" y="100"/>
                    </a:cubicBezTo>
                    <a:cubicBezTo>
                      <a:pt x="64" y="100"/>
                      <a:pt x="64" y="100"/>
                      <a:pt x="63" y="100"/>
                    </a:cubicBezTo>
                    <a:cubicBezTo>
                      <a:pt x="64" y="100"/>
                      <a:pt x="64" y="100"/>
                      <a:pt x="64" y="100"/>
                    </a:cubicBezTo>
                    <a:cubicBezTo>
                      <a:pt x="64" y="100"/>
                      <a:pt x="64" y="100"/>
                      <a:pt x="64" y="99"/>
                    </a:cubicBezTo>
                    <a:cubicBezTo>
                      <a:pt x="64" y="99"/>
                      <a:pt x="64" y="99"/>
                      <a:pt x="64" y="99"/>
                    </a:cubicBezTo>
                    <a:cubicBezTo>
                      <a:pt x="64" y="99"/>
                      <a:pt x="65" y="99"/>
                      <a:pt x="64" y="98"/>
                    </a:cubicBezTo>
                    <a:cubicBezTo>
                      <a:pt x="64" y="98"/>
                      <a:pt x="64" y="98"/>
                      <a:pt x="64" y="98"/>
                    </a:cubicBezTo>
                    <a:cubicBezTo>
                      <a:pt x="64" y="98"/>
                      <a:pt x="64" y="98"/>
                      <a:pt x="64" y="98"/>
                    </a:cubicBezTo>
                    <a:cubicBezTo>
                      <a:pt x="64" y="98"/>
                      <a:pt x="64" y="98"/>
                      <a:pt x="64" y="98"/>
                    </a:cubicBezTo>
                    <a:cubicBezTo>
                      <a:pt x="64" y="98"/>
                      <a:pt x="64" y="98"/>
                      <a:pt x="64" y="98"/>
                    </a:cubicBezTo>
                    <a:cubicBezTo>
                      <a:pt x="64" y="98"/>
                      <a:pt x="63" y="98"/>
                      <a:pt x="63" y="98"/>
                    </a:cubicBezTo>
                    <a:cubicBezTo>
                      <a:pt x="63" y="98"/>
                      <a:pt x="62" y="97"/>
                      <a:pt x="62" y="97"/>
                    </a:cubicBezTo>
                    <a:cubicBezTo>
                      <a:pt x="62" y="97"/>
                      <a:pt x="62" y="97"/>
                      <a:pt x="62" y="96"/>
                    </a:cubicBezTo>
                    <a:cubicBezTo>
                      <a:pt x="62" y="96"/>
                      <a:pt x="62" y="95"/>
                      <a:pt x="63" y="94"/>
                    </a:cubicBezTo>
                    <a:cubicBezTo>
                      <a:pt x="63" y="94"/>
                      <a:pt x="63" y="94"/>
                      <a:pt x="63" y="94"/>
                    </a:cubicBezTo>
                    <a:cubicBezTo>
                      <a:pt x="63" y="94"/>
                      <a:pt x="63" y="94"/>
                      <a:pt x="63" y="94"/>
                    </a:cubicBezTo>
                    <a:cubicBezTo>
                      <a:pt x="63" y="94"/>
                      <a:pt x="63" y="94"/>
                      <a:pt x="63" y="94"/>
                    </a:cubicBezTo>
                    <a:cubicBezTo>
                      <a:pt x="63" y="94"/>
                      <a:pt x="63" y="94"/>
                      <a:pt x="63" y="94"/>
                    </a:cubicBezTo>
                    <a:cubicBezTo>
                      <a:pt x="64" y="94"/>
                      <a:pt x="64" y="94"/>
                      <a:pt x="64" y="94"/>
                    </a:cubicBezTo>
                    <a:cubicBezTo>
                      <a:pt x="64" y="94"/>
                      <a:pt x="64" y="94"/>
                      <a:pt x="64" y="95"/>
                    </a:cubicBezTo>
                    <a:cubicBezTo>
                      <a:pt x="64" y="95"/>
                      <a:pt x="64" y="95"/>
                      <a:pt x="64" y="95"/>
                    </a:cubicBezTo>
                    <a:cubicBezTo>
                      <a:pt x="64" y="95"/>
                      <a:pt x="64" y="95"/>
                      <a:pt x="64" y="95"/>
                    </a:cubicBezTo>
                    <a:cubicBezTo>
                      <a:pt x="64" y="95"/>
                      <a:pt x="64" y="95"/>
                      <a:pt x="64" y="95"/>
                    </a:cubicBezTo>
                    <a:cubicBezTo>
                      <a:pt x="64" y="96"/>
                      <a:pt x="64" y="96"/>
                      <a:pt x="64" y="96"/>
                    </a:cubicBezTo>
                    <a:cubicBezTo>
                      <a:pt x="65" y="96"/>
                      <a:pt x="65" y="96"/>
                      <a:pt x="65" y="96"/>
                    </a:cubicBezTo>
                    <a:cubicBezTo>
                      <a:pt x="65" y="96"/>
                      <a:pt x="65" y="96"/>
                      <a:pt x="65" y="96"/>
                    </a:cubicBezTo>
                    <a:cubicBezTo>
                      <a:pt x="64" y="96"/>
                      <a:pt x="64" y="95"/>
                      <a:pt x="64" y="95"/>
                    </a:cubicBezTo>
                    <a:cubicBezTo>
                      <a:pt x="64" y="95"/>
                      <a:pt x="65" y="95"/>
                      <a:pt x="65" y="95"/>
                    </a:cubicBezTo>
                    <a:cubicBezTo>
                      <a:pt x="65" y="95"/>
                      <a:pt x="65" y="95"/>
                      <a:pt x="65" y="95"/>
                    </a:cubicBezTo>
                    <a:cubicBezTo>
                      <a:pt x="65" y="95"/>
                      <a:pt x="65" y="96"/>
                      <a:pt x="65" y="96"/>
                    </a:cubicBezTo>
                    <a:cubicBezTo>
                      <a:pt x="65" y="96"/>
                      <a:pt x="65" y="96"/>
                      <a:pt x="65" y="96"/>
                    </a:cubicBezTo>
                    <a:cubicBezTo>
                      <a:pt x="66" y="96"/>
                      <a:pt x="66" y="96"/>
                      <a:pt x="66" y="96"/>
                    </a:cubicBezTo>
                    <a:cubicBezTo>
                      <a:pt x="66" y="96"/>
                      <a:pt x="66" y="96"/>
                      <a:pt x="66" y="96"/>
                    </a:cubicBezTo>
                    <a:cubicBezTo>
                      <a:pt x="66" y="96"/>
                      <a:pt x="66" y="95"/>
                      <a:pt x="66" y="95"/>
                    </a:cubicBezTo>
                    <a:cubicBezTo>
                      <a:pt x="66" y="95"/>
                      <a:pt x="67" y="96"/>
                      <a:pt x="67" y="96"/>
                    </a:cubicBezTo>
                    <a:cubicBezTo>
                      <a:pt x="67" y="95"/>
                      <a:pt x="67" y="96"/>
                      <a:pt x="67" y="96"/>
                    </a:cubicBezTo>
                    <a:cubicBezTo>
                      <a:pt x="67" y="96"/>
                      <a:pt x="67" y="96"/>
                      <a:pt x="67" y="96"/>
                    </a:cubicBezTo>
                    <a:cubicBezTo>
                      <a:pt x="67" y="96"/>
                      <a:pt x="67" y="96"/>
                      <a:pt x="67" y="96"/>
                    </a:cubicBezTo>
                    <a:cubicBezTo>
                      <a:pt x="67" y="96"/>
                      <a:pt x="67" y="96"/>
                      <a:pt x="67" y="96"/>
                    </a:cubicBezTo>
                    <a:cubicBezTo>
                      <a:pt x="67" y="96"/>
                      <a:pt x="67" y="97"/>
                      <a:pt x="67" y="96"/>
                    </a:cubicBezTo>
                    <a:cubicBezTo>
                      <a:pt x="67" y="96"/>
                      <a:pt x="67" y="96"/>
                      <a:pt x="67" y="96"/>
                    </a:cubicBezTo>
                    <a:cubicBezTo>
                      <a:pt x="67" y="97"/>
                      <a:pt x="66" y="97"/>
                      <a:pt x="66" y="97"/>
                    </a:cubicBezTo>
                    <a:cubicBezTo>
                      <a:pt x="66" y="97"/>
                      <a:pt x="66" y="97"/>
                      <a:pt x="66" y="97"/>
                    </a:cubicBezTo>
                    <a:cubicBezTo>
                      <a:pt x="65" y="97"/>
                      <a:pt x="65" y="97"/>
                      <a:pt x="65" y="97"/>
                    </a:cubicBezTo>
                    <a:cubicBezTo>
                      <a:pt x="65" y="97"/>
                      <a:pt x="65" y="97"/>
                      <a:pt x="65" y="97"/>
                    </a:cubicBezTo>
                    <a:cubicBezTo>
                      <a:pt x="65" y="97"/>
                      <a:pt x="65" y="97"/>
                      <a:pt x="65" y="97"/>
                    </a:cubicBezTo>
                    <a:cubicBezTo>
                      <a:pt x="65" y="97"/>
                      <a:pt x="65" y="97"/>
                      <a:pt x="65" y="97"/>
                    </a:cubicBezTo>
                    <a:cubicBezTo>
                      <a:pt x="65" y="97"/>
                      <a:pt x="66" y="97"/>
                      <a:pt x="66" y="97"/>
                    </a:cubicBezTo>
                    <a:cubicBezTo>
                      <a:pt x="67" y="97"/>
                      <a:pt x="67" y="97"/>
                      <a:pt x="68" y="97"/>
                    </a:cubicBezTo>
                    <a:cubicBezTo>
                      <a:pt x="68" y="97"/>
                      <a:pt x="68" y="97"/>
                      <a:pt x="68" y="97"/>
                    </a:cubicBezTo>
                    <a:cubicBezTo>
                      <a:pt x="68" y="97"/>
                      <a:pt x="68" y="97"/>
                      <a:pt x="68" y="97"/>
                    </a:cubicBezTo>
                    <a:cubicBezTo>
                      <a:pt x="68" y="97"/>
                      <a:pt x="68" y="97"/>
                      <a:pt x="68" y="97"/>
                    </a:cubicBezTo>
                    <a:cubicBezTo>
                      <a:pt x="69" y="97"/>
                      <a:pt x="69" y="97"/>
                      <a:pt x="70" y="97"/>
                    </a:cubicBezTo>
                    <a:cubicBezTo>
                      <a:pt x="70" y="97"/>
                      <a:pt x="70" y="97"/>
                      <a:pt x="70" y="97"/>
                    </a:cubicBezTo>
                    <a:cubicBezTo>
                      <a:pt x="70" y="97"/>
                      <a:pt x="70" y="97"/>
                      <a:pt x="70" y="97"/>
                    </a:cubicBezTo>
                    <a:cubicBezTo>
                      <a:pt x="71" y="97"/>
                      <a:pt x="71" y="97"/>
                      <a:pt x="71" y="97"/>
                    </a:cubicBezTo>
                    <a:cubicBezTo>
                      <a:pt x="72" y="97"/>
                      <a:pt x="73" y="97"/>
                      <a:pt x="73" y="97"/>
                    </a:cubicBezTo>
                    <a:cubicBezTo>
                      <a:pt x="73" y="97"/>
                      <a:pt x="73" y="96"/>
                      <a:pt x="73" y="96"/>
                    </a:cubicBezTo>
                    <a:cubicBezTo>
                      <a:pt x="74" y="96"/>
                      <a:pt x="74" y="95"/>
                      <a:pt x="74" y="95"/>
                    </a:cubicBezTo>
                    <a:cubicBezTo>
                      <a:pt x="74" y="95"/>
                      <a:pt x="74" y="95"/>
                      <a:pt x="74" y="95"/>
                    </a:cubicBezTo>
                    <a:cubicBezTo>
                      <a:pt x="74" y="94"/>
                      <a:pt x="75" y="94"/>
                      <a:pt x="75" y="94"/>
                    </a:cubicBezTo>
                    <a:cubicBezTo>
                      <a:pt x="75" y="94"/>
                      <a:pt x="75" y="94"/>
                      <a:pt x="75" y="94"/>
                    </a:cubicBezTo>
                    <a:cubicBezTo>
                      <a:pt x="75" y="94"/>
                      <a:pt x="75" y="94"/>
                      <a:pt x="75" y="94"/>
                    </a:cubicBezTo>
                    <a:cubicBezTo>
                      <a:pt x="75" y="94"/>
                      <a:pt x="75" y="94"/>
                      <a:pt x="75" y="94"/>
                    </a:cubicBezTo>
                    <a:cubicBezTo>
                      <a:pt x="75" y="94"/>
                      <a:pt x="75" y="94"/>
                      <a:pt x="75" y="94"/>
                    </a:cubicBezTo>
                    <a:cubicBezTo>
                      <a:pt x="75" y="94"/>
                      <a:pt x="75" y="94"/>
                      <a:pt x="75" y="94"/>
                    </a:cubicBezTo>
                    <a:cubicBezTo>
                      <a:pt x="75" y="94"/>
                      <a:pt x="75" y="93"/>
                      <a:pt x="76" y="93"/>
                    </a:cubicBezTo>
                    <a:cubicBezTo>
                      <a:pt x="76" y="93"/>
                      <a:pt x="76" y="93"/>
                      <a:pt x="76" y="93"/>
                    </a:cubicBezTo>
                    <a:cubicBezTo>
                      <a:pt x="76" y="93"/>
                      <a:pt x="76" y="93"/>
                      <a:pt x="77" y="93"/>
                    </a:cubicBezTo>
                    <a:cubicBezTo>
                      <a:pt x="77" y="93"/>
                      <a:pt x="77" y="93"/>
                      <a:pt x="77" y="93"/>
                    </a:cubicBezTo>
                    <a:cubicBezTo>
                      <a:pt x="77" y="93"/>
                      <a:pt x="77" y="93"/>
                      <a:pt x="77" y="93"/>
                    </a:cubicBezTo>
                    <a:cubicBezTo>
                      <a:pt x="77" y="93"/>
                      <a:pt x="78" y="93"/>
                      <a:pt x="78" y="93"/>
                    </a:cubicBezTo>
                    <a:cubicBezTo>
                      <a:pt x="78" y="93"/>
                      <a:pt x="78" y="93"/>
                      <a:pt x="78" y="94"/>
                    </a:cubicBezTo>
                    <a:cubicBezTo>
                      <a:pt x="78" y="94"/>
                      <a:pt x="78" y="94"/>
                      <a:pt x="77" y="94"/>
                    </a:cubicBezTo>
                    <a:cubicBezTo>
                      <a:pt x="77" y="94"/>
                      <a:pt x="77" y="94"/>
                      <a:pt x="77" y="94"/>
                    </a:cubicBezTo>
                    <a:cubicBezTo>
                      <a:pt x="77" y="94"/>
                      <a:pt x="77" y="94"/>
                      <a:pt x="77" y="95"/>
                    </a:cubicBezTo>
                    <a:cubicBezTo>
                      <a:pt x="77" y="95"/>
                      <a:pt x="77" y="95"/>
                      <a:pt x="77" y="95"/>
                    </a:cubicBezTo>
                    <a:cubicBezTo>
                      <a:pt x="77" y="96"/>
                      <a:pt x="77" y="96"/>
                      <a:pt x="77" y="96"/>
                    </a:cubicBezTo>
                    <a:cubicBezTo>
                      <a:pt x="77" y="96"/>
                      <a:pt x="77" y="96"/>
                      <a:pt x="77" y="96"/>
                    </a:cubicBezTo>
                    <a:cubicBezTo>
                      <a:pt x="77" y="96"/>
                      <a:pt x="77" y="97"/>
                      <a:pt x="77" y="97"/>
                    </a:cubicBezTo>
                    <a:cubicBezTo>
                      <a:pt x="77" y="97"/>
                      <a:pt x="77" y="97"/>
                      <a:pt x="78" y="97"/>
                    </a:cubicBezTo>
                    <a:cubicBezTo>
                      <a:pt x="78" y="97"/>
                      <a:pt x="78" y="97"/>
                      <a:pt x="79" y="96"/>
                    </a:cubicBezTo>
                    <a:cubicBezTo>
                      <a:pt x="79" y="96"/>
                      <a:pt x="79" y="96"/>
                      <a:pt x="79" y="96"/>
                    </a:cubicBezTo>
                    <a:cubicBezTo>
                      <a:pt x="79" y="96"/>
                      <a:pt x="79" y="96"/>
                      <a:pt x="79" y="95"/>
                    </a:cubicBezTo>
                    <a:cubicBezTo>
                      <a:pt x="79" y="95"/>
                      <a:pt x="79" y="95"/>
                      <a:pt x="79" y="95"/>
                    </a:cubicBezTo>
                    <a:cubicBezTo>
                      <a:pt x="79" y="95"/>
                      <a:pt x="80" y="94"/>
                      <a:pt x="79" y="94"/>
                    </a:cubicBezTo>
                    <a:cubicBezTo>
                      <a:pt x="79" y="94"/>
                      <a:pt x="79" y="94"/>
                      <a:pt x="79" y="93"/>
                    </a:cubicBezTo>
                    <a:cubicBezTo>
                      <a:pt x="79" y="93"/>
                      <a:pt x="79" y="93"/>
                      <a:pt x="80" y="93"/>
                    </a:cubicBezTo>
                    <a:cubicBezTo>
                      <a:pt x="80" y="93"/>
                      <a:pt x="80" y="93"/>
                      <a:pt x="80" y="93"/>
                    </a:cubicBezTo>
                    <a:cubicBezTo>
                      <a:pt x="80" y="93"/>
                      <a:pt x="80" y="92"/>
                      <a:pt x="80" y="92"/>
                    </a:cubicBezTo>
                    <a:cubicBezTo>
                      <a:pt x="80" y="92"/>
                      <a:pt x="80" y="92"/>
                      <a:pt x="80" y="92"/>
                    </a:cubicBezTo>
                    <a:cubicBezTo>
                      <a:pt x="80" y="92"/>
                      <a:pt x="80" y="92"/>
                      <a:pt x="80" y="91"/>
                    </a:cubicBezTo>
                    <a:cubicBezTo>
                      <a:pt x="81" y="91"/>
                      <a:pt x="81" y="91"/>
                      <a:pt x="81" y="91"/>
                    </a:cubicBezTo>
                    <a:cubicBezTo>
                      <a:pt x="81" y="91"/>
                      <a:pt x="81" y="91"/>
                      <a:pt x="81" y="91"/>
                    </a:cubicBezTo>
                    <a:cubicBezTo>
                      <a:pt x="81" y="91"/>
                      <a:pt x="81" y="91"/>
                      <a:pt x="81" y="91"/>
                    </a:cubicBezTo>
                    <a:cubicBezTo>
                      <a:pt x="81" y="91"/>
                      <a:pt x="81" y="91"/>
                      <a:pt x="82" y="91"/>
                    </a:cubicBezTo>
                    <a:cubicBezTo>
                      <a:pt x="82" y="91"/>
                      <a:pt x="82" y="91"/>
                      <a:pt x="82" y="91"/>
                    </a:cubicBezTo>
                    <a:cubicBezTo>
                      <a:pt x="83" y="92"/>
                      <a:pt x="83" y="92"/>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2"/>
                      <a:pt x="83" y="92"/>
                      <a:pt x="83" y="92"/>
                    </a:cubicBezTo>
                    <a:cubicBezTo>
                      <a:pt x="83" y="92"/>
                      <a:pt x="83" y="92"/>
                      <a:pt x="83" y="92"/>
                    </a:cubicBezTo>
                    <a:cubicBezTo>
                      <a:pt x="84" y="92"/>
                      <a:pt x="84" y="92"/>
                      <a:pt x="84" y="92"/>
                    </a:cubicBezTo>
                    <a:cubicBezTo>
                      <a:pt x="84" y="92"/>
                      <a:pt x="83" y="92"/>
                      <a:pt x="83" y="92"/>
                    </a:cubicBezTo>
                    <a:cubicBezTo>
                      <a:pt x="83" y="92"/>
                      <a:pt x="83" y="92"/>
                      <a:pt x="83" y="91"/>
                    </a:cubicBezTo>
                    <a:cubicBezTo>
                      <a:pt x="83" y="91"/>
                      <a:pt x="83" y="91"/>
                      <a:pt x="83" y="91"/>
                    </a:cubicBezTo>
                    <a:cubicBezTo>
                      <a:pt x="83" y="91"/>
                      <a:pt x="83" y="91"/>
                      <a:pt x="83" y="91"/>
                    </a:cubicBezTo>
                    <a:cubicBezTo>
                      <a:pt x="83" y="91"/>
                      <a:pt x="83" y="91"/>
                      <a:pt x="83" y="90"/>
                    </a:cubicBezTo>
                    <a:cubicBezTo>
                      <a:pt x="83" y="90"/>
                      <a:pt x="84" y="90"/>
                      <a:pt x="84" y="90"/>
                    </a:cubicBezTo>
                    <a:cubicBezTo>
                      <a:pt x="84" y="90"/>
                      <a:pt x="84" y="90"/>
                      <a:pt x="84" y="90"/>
                    </a:cubicBezTo>
                    <a:cubicBezTo>
                      <a:pt x="84" y="90"/>
                      <a:pt x="84" y="90"/>
                      <a:pt x="84" y="90"/>
                    </a:cubicBezTo>
                    <a:cubicBezTo>
                      <a:pt x="84" y="90"/>
                      <a:pt x="85" y="90"/>
                      <a:pt x="85" y="90"/>
                    </a:cubicBezTo>
                    <a:cubicBezTo>
                      <a:pt x="85" y="90"/>
                      <a:pt x="85" y="91"/>
                      <a:pt x="85" y="91"/>
                    </a:cubicBezTo>
                    <a:cubicBezTo>
                      <a:pt x="85" y="91"/>
                      <a:pt x="84" y="91"/>
                      <a:pt x="84" y="91"/>
                    </a:cubicBezTo>
                    <a:cubicBezTo>
                      <a:pt x="84" y="91"/>
                      <a:pt x="84" y="91"/>
                      <a:pt x="84" y="91"/>
                    </a:cubicBezTo>
                    <a:cubicBezTo>
                      <a:pt x="84" y="91"/>
                      <a:pt x="84" y="91"/>
                      <a:pt x="84" y="92"/>
                    </a:cubicBezTo>
                    <a:cubicBezTo>
                      <a:pt x="84" y="92"/>
                      <a:pt x="84" y="92"/>
                      <a:pt x="84" y="92"/>
                    </a:cubicBezTo>
                    <a:cubicBezTo>
                      <a:pt x="84" y="92"/>
                      <a:pt x="84" y="92"/>
                      <a:pt x="84" y="92"/>
                    </a:cubicBezTo>
                    <a:cubicBezTo>
                      <a:pt x="84" y="92"/>
                      <a:pt x="84" y="92"/>
                      <a:pt x="84" y="92"/>
                    </a:cubicBezTo>
                    <a:cubicBezTo>
                      <a:pt x="84" y="92"/>
                      <a:pt x="84" y="93"/>
                      <a:pt x="84" y="93"/>
                    </a:cubicBezTo>
                    <a:cubicBezTo>
                      <a:pt x="84" y="93"/>
                      <a:pt x="84" y="93"/>
                      <a:pt x="84" y="93"/>
                    </a:cubicBezTo>
                    <a:cubicBezTo>
                      <a:pt x="84" y="94"/>
                      <a:pt x="84" y="94"/>
                      <a:pt x="84" y="94"/>
                    </a:cubicBezTo>
                    <a:cubicBezTo>
                      <a:pt x="84" y="94"/>
                      <a:pt x="84" y="94"/>
                      <a:pt x="84" y="94"/>
                    </a:cubicBezTo>
                    <a:cubicBezTo>
                      <a:pt x="84" y="94"/>
                      <a:pt x="84" y="94"/>
                      <a:pt x="84" y="94"/>
                    </a:cubicBezTo>
                    <a:cubicBezTo>
                      <a:pt x="84" y="94"/>
                      <a:pt x="84" y="94"/>
                      <a:pt x="84" y="95"/>
                    </a:cubicBezTo>
                    <a:cubicBezTo>
                      <a:pt x="84" y="95"/>
                      <a:pt x="85" y="95"/>
                      <a:pt x="85" y="94"/>
                    </a:cubicBezTo>
                    <a:cubicBezTo>
                      <a:pt x="85" y="94"/>
                      <a:pt x="85" y="94"/>
                      <a:pt x="86" y="94"/>
                    </a:cubicBezTo>
                    <a:cubicBezTo>
                      <a:pt x="86" y="93"/>
                      <a:pt x="86" y="93"/>
                      <a:pt x="86" y="93"/>
                    </a:cubicBezTo>
                    <a:cubicBezTo>
                      <a:pt x="86" y="93"/>
                      <a:pt x="86" y="93"/>
                      <a:pt x="86" y="93"/>
                    </a:cubicBezTo>
                    <a:cubicBezTo>
                      <a:pt x="87" y="93"/>
                      <a:pt x="87" y="93"/>
                      <a:pt x="87" y="93"/>
                    </a:cubicBezTo>
                    <a:cubicBezTo>
                      <a:pt x="88" y="92"/>
                      <a:pt x="88" y="92"/>
                      <a:pt x="88" y="92"/>
                    </a:cubicBezTo>
                    <a:cubicBezTo>
                      <a:pt x="88" y="91"/>
                      <a:pt x="88" y="91"/>
                      <a:pt x="88" y="91"/>
                    </a:cubicBezTo>
                    <a:cubicBezTo>
                      <a:pt x="88" y="90"/>
                      <a:pt x="88" y="90"/>
                      <a:pt x="88" y="89"/>
                    </a:cubicBezTo>
                    <a:cubicBezTo>
                      <a:pt x="89" y="89"/>
                      <a:pt x="89" y="89"/>
                      <a:pt x="89" y="89"/>
                    </a:cubicBezTo>
                    <a:cubicBezTo>
                      <a:pt x="89" y="89"/>
                      <a:pt x="89" y="89"/>
                      <a:pt x="90" y="88"/>
                    </a:cubicBezTo>
                    <a:cubicBezTo>
                      <a:pt x="90" y="88"/>
                      <a:pt x="90" y="88"/>
                      <a:pt x="91" y="88"/>
                    </a:cubicBezTo>
                    <a:cubicBezTo>
                      <a:pt x="91" y="88"/>
                      <a:pt x="91" y="88"/>
                      <a:pt x="91" y="88"/>
                    </a:cubicBezTo>
                    <a:cubicBezTo>
                      <a:pt x="91" y="88"/>
                      <a:pt x="91" y="88"/>
                      <a:pt x="91" y="88"/>
                    </a:cubicBezTo>
                    <a:cubicBezTo>
                      <a:pt x="91" y="87"/>
                      <a:pt x="90" y="87"/>
                      <a:pt x="90" y="86"/>
                    </a:cubicBezTo>
                    <a:cubicBezTo>
                      <a:pt x="90" y="86"/>
                      <a:pt x="90" y="86"/>
                      <a:pt x="90" y="86"/>
                    </a:cubicBezTo>
                    <a:cubicBezTo>
                      <a:pt x="90" y="86"/>
                      <a:pt x="90" y="87"/>
                      <a:pt x="90" y="86"/>
                    </a:cubicBezTo>
                    <a:cubicBezTo>
                      <a:pt x="90" y="86"/>
                      <a:pt x="90" y="86"/>
                      <a:pt x="90" y="86"/>
                    </a:cubicBezTo>
                    <a:cubicBezTo>
                      <a:pt x="90" y="86"/>
                      <a:pt x="90" y="86"/>
                      <a:pt x="90" y="86"/>
                    </a:cubicBezTo>
                    <a:cubicBezTo>
                      <a:pt x="90" y="86"/>
                      <a:pt x="90" y="86"/>
                      <a:pt x="90" y="86"/>
                    </a:cubicBezTo>
                    <a:cubicBezTo>
                      <a:pt x="90" y="85"/>
                      <a:pt x="89" y="84"/>
                      <a:pt x="89" y="84"/>
                    </a:cubicBezTo>
                    <a:cubicBezTo>
                      <a:pt x="89" y="84"/>
                      <a:pt x="89" y="84"/>
                      <a:pt x="89" y="84"/>
                    </a:cubicBezTo>
                    <a:cubicBezTo>
                      <a:pt x="89" y="84"/>
                      <a:pt x="89" y="83"/>
                      <a:pt x="89" y="83"/>
                    </a:cubicBezTo>
                    <a:cubicBezTo>
                      <a:pt x="89" y="83"/>
                      <a:pt x="89" y="83"/>
                      <a:pt x="89" y="83"/>
                    </a:cubicBezTo>
                    <a:cubicBezTo>
                      <a:pt x="89" y="83"/>
                      <a:pt x="89" y="83"/>
                      <a:pt x="89" y="83"/>
                    </a:cubicBezTo>
                    <a:cubicBezTo>
                      <a:pt x="89" y="83"/>
                      <a:pt x="90" y="83"/>
                      <a:pt x="90" y="82"/>
                    </a:cubicBezTo>
                    <a:cubicBezTo>
                      <a:pt x="90" y="82"/>
                      <a:pt x="90" y="82"/>
                      <a:pt x="90" y="82"/>
                    </a:cubicBezTo>
                    <a:cubicBezTo>
                      <a:pt x="89" y="82"/>
                      <a:pt x="90" y="81"/>
                      <a:pt x="90" y="81"/>
                    </a:cubicBezTo>
                    <a:cubicBezTo>
                      <a:pt x="90" y="81"/>
                      <a:pt x="90" y="81"/>
                      <a:pt x="90" y="81"/>
                    </a:cubicBezTo>
                    <a:cubicBezTo>
                      <a:pt x="90" y="81"/>
                      <a:pt x="90" y="80"/>
                      <a:pt x="90" y="80"/>
                    </a:cubicBezTo>
                    <a:cubicBezTo>
                      <a:pt x="90" y="80"/>
                      <a:pt x="90" y="80"/>
                      <a:pt x="90" y="79"/>
                    </a:cubicBezTo>
                    <a:cubicBezTo>
                      <a:pt x="90" y="79"/>
                      <a:pt x="90" y="79"/>
                      <a:pt x="90" y="79"/>
                    </a:cubicBezTo>
                    <a:cubicBezTo>
                      <a:pt x="91" y="79"/>
                      <a:pt x="91" y="79"/>
                      <a:pt x="91" y="79"/>
                    </a:cubicBezTo>
                    <a:cubicBezTo>
                      <a:pt x="91" y="79"/>
                      <a:pt x="91" y="78"/>
                      <a:pt x="91" y="78"/>
                    </a:cubicBezTo>
                    <a:cubicBezTo>
                      <a:pt x="91" y="78"/>
                      <a:pt x="91" y="78"/>
                      <a:pt x="91" y="78"/>
                    </a:cubicBezTo>
                    <a:cubicBezTo>
                      <a:pt x="91" y="78"/>
                      <a:pt x="91" y="78"/>
                      <a:pt x="91" y="78"/>
                    </a:cubicBezTo>
                    <a:cubicBezTo>
                      <a:pt x="91" y="78"/>
                      <a:pt x="91" y="78"/>
                      <a:pt x="91" y="78"/>
                    </a:cubicBezTo>
                    <a:cubicBezTo>
                      <a:pt x="91" y="78"/>
                      <a:pt x="91" y="78"/>
                      <a:pt x="91" y="78"/>
                    </a:cubicBezTo>
                    <a:cubicBezTo>
                      <a:pt x="92" y="78"/>
                      <a:pt x="92" y="77"/>
                      <a:pt x="92" y="77"/>
                    </a:cubicBezTo>
                    <a:cubicBezTo>
                      <a:pt x="92" y="77"/>
                      <a:pt x="92" y="77"/>
                      <a:pt x="92" y="76"/>
                    </a:cubicBezTo>
                    <a:cubicBezTo>
                      <a:pt x="92" y="76"/>
                      <a:pt x="92" y="76"/>
                      <a:pt x="92" y="76"/>
                    </a:cubicBezTo>
                    <a:cubicBezTo>
                      <a:pt x="92" y="76"/>
                      <a:pt x="92" y="76"/>
                      <a:pt x="92" y="76"/>
                    </a:cubicBezTo>
                    <a:cubicBezTo>
                      <a:pt x="92" y="76"/>
                      <a:pt x="92" y="75"/>
                      <a:pt x="92" y="75"/>
                    </a:cubicBezTo>
                    <a:cubicBezTo>
                      <a:pt x="92" y="75"/>
                      <a:pt x="92" y="74"/>
                      <a:pt x="92" y="73"/>
                    </a:cubicBezTo>
                    <a:cubicBezTo>
                      <a:pt x="92" y="73"/>
                      <a:pt x="92" y="73"/>
                      <a:pt x="92" y="73"/>
                    </a:cubicBezTo>
                    <a:cubicBezTo>
                      <a:pt x="92" y="72"/>
                      <a:pt x="92" y="71"/>
                      <a:pt x="92" y="70"/>
                    </a:cubicBezTo>
                    <a:cubicBezTo>
                      <a:pt x="92" y="70"/>
                      <a:pt x="92" y="70"/>
                      <a:pt x="92" y="69"/>
                    </a:cubicBezTo>
                    <a:cubicBezTo>
                      <a:pt x="92" y="69"/>
                      <a:pt x="92" y="69"/>
                      <a:pt x="92" y="69"/>
                    </a:cubicBezTo>
                    <a:cubicBezTo>
                      <a:pt x="92" y="69"/>
                      <a:pt x="92" y="69"/>
                      <a:pt x="92" y="69"/>
                    </a:cubicBezTo>
                    <a:cubicBezTo>
                      <a:pt x="92" y="69"/>
                      <a:pt x="92" y="69"/>
                      <a:pt x="92" y="69"/>
                    </a:cubicBezTo>
                    <a:cubicBezTo>
                      <a:pt x="92" y="69"/>
                      <a:pt x="92" y="68"/>
                      <a:pt x="92" y="68"/>
                    </a:cubicBezTo>
                    <a:cubicBezTo>
                      <a:pt x="91" y="67"/>
                      <a:pt x="92" y="67"/>
                      <a:pt x="92" y="66"/>
                    </a:cubicBezTo>
                    <a:cubicBezTo>
                      <a:pt x="92" y="66"/>
                      <a:pt x="92" y="66"/>
                      <a:pt x="92" y="65"/>
                    </a:cubicBezTo>
                    <a:cubicBezTo>
                      <a:pt x="93" y="65"/>
                      <a:pt x="93" y="65"/>
                      <a:pt x="93" y="65"/>
                    </a:cubicBezTo>
                    <a:cubicBezTo>
                      <a:pt x="93" y="65"/>
                      <a:pt x="93" y="65"/>
                      <a:pt x="93" y="65"/>
                    </a:cubicBezTo>
                    <a:cubicBezTo>
                      <a:pt x="93" y="65"/>
                      <a:pt x="93" y="65"/>
                      <a:pt x="93" y="66"/>
                    </a:cubicBezTo>
                    <a:cubicBezTo>
                      <a:pt x="93" y="66"/>
                      <a:pt x="93" y="66"/>
                      <a:pt x="93" y="66"/>
                    </a:cubicBezTo>
                    <a:cubicBezTo>
                      <a:pt x="93" y="66"/>
                      <a:pt x="93" y="66"/>
                      <a:pt x="93" y="66"/>
                    </a:cubicBezTo>
                    <a:cubicBezTo>
                      <a:pt x="93" y="65"/>
                      <a:pt x="93" y="65"/>
                      <a:pt x="94" y="65"/>
                    </a:cubicBezTo>
                    <a:cubicBezTo>
                      <a:pt x="94" y="65"/>
                      <a:pt x="95" y="65"/>
                      <a:pt x="95" y="65"/>
                    </a:cubicBezTo>
                    <a:cubicBezTo>
                      <a:pt x="95" y="65"/>
                      <a:pt x="95" y="65"/>
                      <a:pt x="95" y="65"/>
                    </a:cubicBezTo>
                    <a:cubicBezTo>
                      <a:pt x="95" y="66"/>
                      <a:pt x="95" y="66"/>
                      <a:pt x="96" y="66"/>
                    </a:cubicBezTo>
                    <a:cubicBezTo>
                      <a:pt x="96" y="66"/>
                      <a:pt x="96" y="66"/>
                      <a:pt x="96" y="66"/>
                    </a:cubicBezTo>
                    <a:cubicBezTo>
                      <a:pt x="96" y="66"/>
                      <a:pt x="96" y="66"/>
                      <a:pt x="96" y="66"/>
                    </a:cubicBezTo>
                    <a:cubicBezTo>
                      <a:pt x="96" y="66"/>
                      <a:pt x="96" y="66"/>
                      <a:pt x="96" y="66"/>
                    </a:cubicBezTo>
                    <a:cubicBezTo>
                      <a:pt x="96" y="65"/>
                      <a:pt x="95" y="65"/>
                      <a:pt x="96" y="65"/>
                    </a:cubicBezTo>
                    <a:cubicBezTo>
                      <a:pt x="96" y="65"/>
                      <a:pt x="96" y="65"/>
                      <a:pt x="96" y="65"/>
                    </a:cubicBezTo>
                    <a:cubicBezTo>
                      <a:pt x="96" y="64"/>
                      <a:pt x="96" y="64"/>
                      <a:pt x="96" y="64"/>
                    </a:cubicBezTo>
                    <a:cubicBezTo>
                      <a:pt x="96" y="64"/>
                      <a:pt x="95" y="64"/>
                      <a:pt x="96" y="64"/>
                    </a:cubicBezTo>
                    <a:cubicBezTo>
                      <a:pt x="96" y="64"/>
                      <a:pt x="96" y="64"/>
                      <a:pt x="96" y="64"/>
                    </a:cubicBezTo>
                    <a:cubicBezTo>
                      <a:pt x="96" y="64"/>
                      <a:pt x="96" y="64"/>
                      <a:pt x="96" y="64"/>
                    </a:cubicBezTo>
                    <a:cubicBezTo>
                      <a:pt x="96" y="64"/>
                      <a:pt x="96" y="64"/>
                      <a:pt x="96" y="64"/>
                    </a:cubicBezTo>
                    <a:cubicBezTo>
                      <a:pt x="96" y="64"/>
                      <a:pt x="95" y="64"/>
                      <a:pt x="95" y="64"/>
                    </a:cubicBezTo>
                    <a:cubicBezTo>
                      <a:pt x="95" y="64"/>
                      <a:pt x="95" y="63"/>
                      <a:pt x="96" y="63"/>
                    </a:cubicBezTo>
                    <a:cubicBezTo>
                      <a:pt x="96" y="63"/>
                      <a:pt x="96" y="63"/>
                      <a:pt x="96" y="63"/>
                    </a:cubicBezTo>
                    <a:cubicBezTo>
                      <a:pt x="96" y="63"/>
                      <a:pt x="96" y="63"/>
                      <a:pt x="96" y="63"/>
                    </a:cubicBezTo>
                    <a:cubicBezTo>
                      <a:pt x="95" y="63"/>
                      <a:pt x="95" y="63"/>
                      <a:pt x="95" y="63"/>
                    </a:cubicBezTo>
                    <a:cubicBezTo>
                      <a:pt x="95" y="63"/>
                      <a:pt x="95" y="63"/>
                      <a:pt x="96" y="63"/>
                    </a:cubicBezTo>
                    <a:cubicBezTo>
                      <a:pt x="96" y="62"/>
                      <a:pt x="96" y="62"/>
                      <a:pt x="96" y="62"/>
                    </a:cubicBezTo>
                    <a:cubicBezTo>
                      <a:pt x="96" y="62"/>
                      <a:pt x="96" y="62"/>
                      <a:pt x="96" y="62"/>
                    </a:cubicBezTo>
                    <a:cubicBezTo>
                      <a:pt x="96" y="62"/>
                      <a:pt x="96" y="61"/>
                      <a:pt x="96" y="61"/>
                    </a:cubicBezTo>
                    <a:cubicBezTo>
                      <a:pt x="96" y="61"/>
                      <a:pt x="96" y="61"/>
                      <a:pt x="96" y="61"/>
                    </a:cubicBezTo>
                    <a:cubicBezTo>
                      <a:pt x="96" y="61"/>
                      <a:pt x="97" y="61"/>
                      <a:pt x="97" y="61"/>
                    </a:cubicBezTo>
                    <a:cubicBezTo>
                      <a:pt x="97" y="61"/>
                      <a:pt x="97" y="61"/>
                      <a:pt x="97" y="61"/>
                    </a:cubicBezTo>
                    <a:cubicBezTo>
                      <a:pt x="97" y="60"/>
                      <a:pt x="97" y="60"/>
                      <a:pt x="97" y="60"/>
                    </a:cubicBezTo>
                    <a:cubicBezTo>
                      <a:pt x="97" y="60"/>
                      <a:pt x="97" y="60"/>
                      <a:pt x="96" y="60"/>
                    </a:cubicBezTo>
                    <a:cubicBezTo>
                      <a:pt x="97" y="60"/>
                      <a:pt x="97" y="60"/>
                      <a:pt x="97" y="60"/>
                    </a:cubicBezTo>
                    <a:cubicBezTo>
                      <a:pt x="97" y="60"/>
                      <a:pt x="97" y="60"/>
                      <a:pt x="97" y="60"/>
                    </a:cubicBezTo>
                    <a:cubicBezTo>
                      <a:pt x="96" y="60"/>
                      <a:pt x="96" y="60"/>
                      <a:pt x="97" y="60"/>
                    </a:cubicBezTo>
                    <a:cubicBezTo>
                      <a:pt x="97" y="60"/>
                      <a:pt x="97" y="60"/>
                      <a:pt x="97" y="60"/>
                    </a:cubicBezTo>
                    <a:cubicBezTo>
                      <a:pt x="97" y="60"/>
                      <a:pt x="97" y="60"/>
                      <a:pt x="97" y="60"/>
                    </a:cubicBezTo>
                    <a:cubicBezTo>
                      <a:pt x="97" y="60"/>
                      <a:pt x="97" y="60"/>
                      <a:pt x="97" y="60"/>
                    </a:cubicBezTo>
                    <a:cubicBezTo>
                      <a:pt x="97" y="60"/>
                      <a:pt x="97" y="60"/>
                      <a:pt x="97" y="60"/>
                    </a:cubicBezTo>
                    <a:cubicBezTo>
                      <a:pt x="97" y="60"/>
                      <a:pt x="97" y="60"/>
                      <a:pt x="97" y="60"/>
                    </a:cubicBezTo>
                    <a:cubicBezTo>
                      <a:pt x="97" y="60"/>
                      <a:pt x="97" y="60"/>
                      <a:pt x="97" y="60"/>
                    </a:cubicBezTo>
                    <a:cubicBezTo>
                      <a:pt x="97" y="60"/>
                      <a:pt x="98" y="59"/>
                      <a:pt x="98" y="60"/>
                    </a:cubicBezTo>
                    <a:cubicBezTo>
                      <a:pt x="98" y="60"/>
                      <a:pt x="98" y="59"/>
                      <a:pt x="98" y="59"/>
                    </a:cubicBezTo>
                    <a:cubicBezTo>
                      <a:pt x="98" y="59"/>
                      <a:pt x="98" y="59"/>
                      <a:pt x="98" y="59"/>
                    </a:cubicBezTo>
                    <a:cubicBezTo>
                      <a:pt x="98" y="59"/>
                      <a:pt x="98" y="59"/>
                      <a:pt x="98" y="59"/>
                    </a:cubicBezTo>
                    <a:cubicBezTo>
                      <a:pt x="98" y="59"/>
                      <a:pt x="98" y="59"/>
                      <a:pt x="98" y="59"/>
                    </a:cubicBezTo>
                    <a:cubicBezTo>
                      <a:pt x="98" y="59"/>
                      <a:pt x="98" y="59"/>
                      <a:pt x="98" y="59"/>
                    </a:cubicBezTo>
                    <a:cubicBezTo>
                      <a:pt x="98" y="59"/>
                      <a:pt x="98" y="59"/>
                      <a:pt x="98" y="59"/>
                    </a:cubicBezTo>
                    <a:cubicBezTo>
                      <a:pt x="98" y="59"/>
                      <a:pt x="98" y="58"/>
                      <a:pt x="98" y="58"/>
                    </a:cubicBezTo>
                    <a:cubicBezTo>
                      <a:pt x="98" y="58"/>
                      <a:pt x="98" y="58"/>
                      <a:pt x="98" y="58"/>
                    </a:cubicBezTo>
                    <a:cubicBezTo>
                      <a:pt x="98" y="58"/>
                      <a:pt x="99" y="58"/>
                      <a:pt x="99" y="58"/>
                    </a:cubicBezTo>
                    <a:cubicBezTo>
                      <a:pt x="98" y="58"/>
                      <a:pt x="99" y="57"/>
                      <a:pt x="98" y="57"/>
                    </a:cubicBezTo>
                    <a:cubicBezTo>
                      <a:pt x="98" y="57"/>
                      <a:pt x="98" y="57"/>
                      <a:pt x="98" y="57"/>
                    </a:cubicBezTo>
                    <a:cubicBezTo>
                      <a:pt x="98" y="57"/>
                      <a:pt x="99" y="57"/>
                      <a:pt x="99" y="56"/>
                    </a:cubicBezTo>
                    <a:cubicBezTo>
                      <a:pt x="99" y="56"/>
                      <a:pt x="99" y="56"/>
                      <a:pt x="99" y="56"/>
                    </a:cubicBezTo>
                    <a:cubicBezTo>
                      <a:pt x="99" y="56"/>
                      <a:pt x="99" y="56"/>
                      <a:pt x="99" y="56"/>
                    </a:cubicBezTo>
                    <a:cubicBezTo>
                      <a:pt x="99" y="56"/>
                      <a:pt x="99" y="56"/>
                      <a:pt x="99" y="56"/>
                    </a:cubicBezTo>
                    <a:cubicBezTo>
                      <a:pt x="99" y="56"/>
                      <a:pt x="99" y="56"/>
                      <a:pt x="99" y="56"/>
                    </a:cubicBezTo>
                    <a:cubicBezTo>
                      <a:pt x="99" y="55"/>
                      <a:pt x="99" y="55"/>
                      <a:pt x="99" y="55"/>
                    </a:cubicBezTo>
                    <a:close/>
                    <a:moveTo>
                      <a:pt x="86" y="57"/>
                    </a:moveTo>
                    <a:cubicBezTo>
                      <a:pt x="86" y="57"/>
                      <a:pt x="86" y="57"/>
                      <a:pt x="86" y="57"/>
                    </a:cubicBezTo>
                    <a:cubicBezTo>
                      <a:pt x="86" y="57"/>
                      <a:pt x="86" y="57"/>
                      <a:pt x="86" y="57"/>
                    </a:cubicBezTo>
                    <a:close/>
                    <a:moveTo>
                      <a:pt x="65" y="76"/>
                    </a:moveTo>
                    <a:cubicBezTo>
                      <a:pt x="65" y="76"/>
                      <a:pt x="65" y="76"/>
                      <a:pt x="65" y="76"/>
                    </a:cubicBezTo>
                    <a:cubicBezTo>
                      <a:pt x="65" y="76"/>
                      <a:pt x="65" y="76"/>
                      <a:pt x="65" y="76"/>
                    </a:cubicBezTo>
                    <a:cubicBezTo>
                      <a:pt x="65" y="76"/>
                      <a:pt x="65" y="76"/>
                      <a:pt x="65" y="76"/>
                    </a:cubicBezTo>
                    <a:cubicBezTo>
                      <a:pt x="65" y="76"/>
                      <a:pt x="65" y="76"/>
                      <a:pt x="65" y="76"/>
                    </a:cubicBezTo>
                    <a:cubicBezTo>
                      <a:pt x="65" y="76"/>
                      <a:pt x="65" y="76"/>
                      <a:pt x="65" y="76"/>
                    </a:cubicBezTo>
                    <a:close/>
                    <a:moveTo>
                      <a:pt x="51" y="98"/>
                    </a:moveTo>
                    <a:cubicBezTo>
                      <a:pt x="51" y="98"/>
                      <a:pt x="50" y="98"/>
                      <a:pt x="50" y="98"/>
                    </a:cubicBezTo>
                    <a:cubicBezTo>
                      <a:pt x="50" y="98"/>
                      <a:pt x="50" y="98"/>
                      <a:pt x="50" y="98"/>
                    </a:cubicBezTo>
                    <a:cubicBezTo>
                      <a:pt x="50" y="98"/>
                      <a:pt x="50" y="99"/>
                      <a:pt x="50" y="99"/>
                    </a:cubicBezTo>
                    <a:cubicBezTo>
                      <a:pt x="50" y="99"/>
                      <a:pt x="50" y="99"/>
                      <a:pt x="50" y="99"/>
                    </a:cubicBezTo>
                    <a:cubicBezTo>
                      <a:pt x="50" y="99"/>
                      <a:pt x="49" y="99"/>
                      <a:pt x="49" y="99"/>
                    </a:cubicBezTo>
                    <a:cubicBezTo>
                      <a:pt x="49" y="99"/>
                      <a:pt x="49" y="99"/>
                      <a:pt x="49" y="99"/>
                    </a:cubicBezTo>
                    <a:cubicBezTo>
                      <a:pt x="49" y="100"/>
                      <a:pt x="49" y="100"/>
                      <a:pt x="49" y="100"/>
                    </a:cubicBezTo>
                    <a:cubicBezTo>
                      <a:pt x="49" y="100"/>
                      <a:pt x="49" y="100"/>
                      <a:pt x="49" y="100"/>
                    </a:cubicBezTo>
                    <a:cubicBezTo>
                      <a:pt x="50" y="101"/>
                      <a:pt x="50" y="101"/>
                      <a:pt x="50" y="100"/>
                    </a:cubicBezTo>
                    <a:cubicBezTo>
                      <a:pt x="50" y="100"/>
                      <a:pt x="51" y="100"/>
                      <a:pt x="51" y="100"/>
                    </a:cubicBezTo>
                    <a:cubicBezTo>
                      <a:pt x="51" y="100"/>
                      <a:pt x="51" y="100"/>
                      <a:pt x="51" y="99"/>
                    </a:cubicBezTo>
                    <a:cubicBezTo>
                      <a:pt x="51" y="99"/>
                      <a:pt x="51" y="99"/>
                      <a:pt x="51" y="99"/>
                    </a:cubicBezTo>
                    <a:cubicBezTo>
                      <a:pt x="51" y="99"/>
                      <a:pt x="51" y="99"/>
                      <a:pt x="51" y="99"/>
                    </a:cubicBezTo>
                    <a:cubicBezTo>
                      <a:pt x="51" y="99"/>
                      <a:pt x="51" y="99"/>
                      <a:pt x="51" y="99"/>
                    </a:cubicBezTo>
                    <a:cubicBezTo>
                      <a:pt x="51" y="98"/>
                      <a:pt x="51" y="98"/>
                      <a:pt x="51" y="98"/>
                    </a:cubicBezTo>
                    <a:cubicBezTo>
                      <a:pt x="51" y="98"/>
                      <a:pt x="51" y="98"/>
                      <a:pt x="51" y="98"/>
                    </a:cubicBezTo>
                    <a:cubicBezTo>
                      <a:pt x="51" y="98"/>
                      <a:pt x="51" y="98"/>
                      <a:pt x="52" y="97"/>
                    </a:cubicBezTo>
                    <a:cubicBezTo>
                      <a:pt x="52" y="97"/>
                      <a:pt x="52" y="97"/>
                      <a:pt x="52" y="97"/>
                    </a:cubicBezTo>
                    <a:cubicBezTo>
                      <a:pt x="52" y="97"/>
                      <a:pt x="52" y="97"/>
                      <a:pt x="52" y="97"/>
                    </a:cubicBezTo>
                    <a:cubicBezTo>
                      <a:pt x="51" y="97"/>
                      <a:pt x="51" y="97"/>
                      <a:pt x="51" y="97"/>
                    </a:cubicBezTo>
                    <a:cubicBezTo>
                      <a:pt x="51" y="97"/>
                      <a:pt x="51" y="98"/>
                      <a:pt x="51" y="98"/>
                    </a:cubicBezTo>
                    <a:close/>
                    <a:moveTo>
                      <a:pt x="93" y="4"/>
                    </a:moveTo>
                    <a:cubicBezTo>
                      <a:pt x="94" y="4"/>
                      <a:pt x="94" y="4"/>
                      <a:pt x="94" y="4"/>
                    </a:cubicBezTo>
                    <a:cubicBezTo>
                      <a:pt x="94" y="3"/>
                      <a:pt x="94" y="3"/>
                      <a:pt x="93" y="3"/>
                    </a:cubicBezTo>
                    <a:cubicBezTo>
                      <a:pt x="93" y="3"/>
                      <a:pt x="93" y="3"/>
                      <a:pt x="93" y="3"/>
                    </a:cubicBezTo>
                    <a:cubicBezTo>
                      <a:pt x="92" y="4"/>
                      <a:pt x="93" y="4"/>
                      <a:pt x="93" y="4"/>
                    </a:cubicBezTo>
                    <a:cubicBezTo>
                      <a:pt x="93" y="4"/>
                      <a:pt x="93" y="4"/>
                      <a:pt x="93" y="4"/>
                    </a:cubicBezTo>
                    <a:close/>
                    <a:moveTo>
                      <a:pt x="80" y="38"/>
                    </a:moveTo>
                    <a:cubicBezTo>
                      <a:pt x="81" y="38"/>
                      <a:pt x="81" y="38"/>
                      <a:pt x="81" y="38"/>
                    </a:cubicBezTo>
                    <a:cubicBezTo>
                      <a:pt x="81" y="38"/>
                      <a:pt x="81" y="38"/>
                      <a:pt x="81" y="38"/>
                    </a:cubicBezTo>
                    <a:cubicBezTo>
                      <a:pt x="80" y="38"/>
                      <a:pt x="80" y="38"/>
                      <a:pt x="80" y="38"/>
                    </a:cubicBezTo>
                    <a:cubicBezTo>
                      <a:pt x="80" y="38"/>
                      <a:pt x="80" y="38"/>
                      <a:pt x="80" y="38"/>
                    </a:cubicBezTo>
                    <a:close/>
                    <a:moveTo>
                      <a:pt x="81" y="32"/>
                    </a:moveTo>
                    <a:cubicBezTo>
                      <a:pt x="81" y="33"/>
                      <a:pt x="81" y="33"/>
                      <a:pt x="81" y="33"/>
                    </a:cubicBezTo>
                    <a:cubicBezTo>
                      <a:pt x="81" y="33"/>
                      <a:pt x="81" y="33"/>
                      <a:pt x="81" y="33"/>
                    </a:cubicBezTo>
                    <a:cubicBezTo>
                      <a:pt x="81" y="33"/>
                      <a:pt x="82" y="32"/>
                      <a:pt x="82" y="32"/>
                    </a:cubicBezTo>
                    <a:cubicBezTo>
                      <a:pt x="82" y="32"/>
                      <a:pt x="82" y="32"/>
                      <a:pt x="82" y="31"/>
                    </a:cubicBezTo>
                    <a:cubicBezTo>
                      <a:pt x="82" y="31"/>
                      <a:pt x="82" y="31"/>
                      <a:pt x="82" y="31"/>
                    </a:cubicBezTo>
                    <a:cubicBezTo>
                      <a:pt x="81" y="31"/>
                      <a:pt x="81" y="32"/>
                      <a:pt x="81" y="32"/>
                    </a:cubicBezTo>
                    <a:cubicBezTo>
                      <a:pt x="81" y="32"/>
                      <a:pt x="81" y="32"/>
                      <a:pt x="81" y="32"/>
                    </a:cubicBezTo>
                    <a:close/>
                    <a:moveTo>
                      <a:pt x="92" y="3"/>
                    </a:moveTo>
                    <a:cubicBezTo>
                      <a:pt x="92" y="3"/>
                      <a:pt x="92" y="2"/>
                      <a:pt x="92" y="2"/>
                    </a:cubicBezTo>
                    <a:cubicBezTo>
                      <a:pt x="92" y="2"/>
                      <a:pt x="92" y="2"/>
                      <a:pt x="92" y="1"/>
                    </a:cubicBezTo>
                    <a:cubicBezTo>
                      <a:pt x="92" y="1"/>
                      <a:pt x="92" y="1"/>
                      <a:pt x="92" y="1"/>
                    </a:cubicBezTo>
                    <a:cubicBezTo>
                      <a:pt x="92" y="1"/>
                      <a:pt x="92" y="1"/>
                      <a:pt x="91" y="1"/>
                    </a:cubicBezTo>
                    <a:cubicBezTo>
                      <a:pt x="92" y="1"/>
                      <a:pt x="92" y="2"/>
                      <a:pt x="92" y="2"/>
                    </a:cubicBezTo>
                    <a:cubicBezTo>
                      <a:pt x="92" y="2"/>
                      <a:pt x="92" y="3"/>
                      <a:pt x="92" y="3"/>
                    </a:cubicBezTo>
                    <a:close/>
                    <a:moveTo>
                      <a:pt x="124" y="21"/>
                    </a:moveTo>
                    <a:cubicBezTo>
                      <a:pt x="124" y="21"/>
                      <a:pt x="124" y="21"/>
                      <a:pt x="124" y="21"/>
                    </a:cubicBezTo>
                    <a:cubicBezTo>
                      <a:pt x="124" y="21"/>
                      <a:pt x="123" y="21"/>
                      <a:pt x="123" y="21"/>
                    </a:cubicBezTo>
                    <a:cubicBezTo>
                      <a:pt x="122" y="21"/>
                      <a:pt x="122" y="21"/>
                      <a:pt x="122" y="22"/>
                    </a:cubicBezTo>
                    <a:cubicBezTo>
                      <a:pt x="122" y="22"/>
                      <a:pt x="122" y="22"/>
                      <a:pt x="122" y="22"/>
                    </a:cubicBezTo>
                    <a:cubicBezTo>
                      <a:pt x="122" y="22"/>
                      <a:pt x="122" y="22"/>
                      <a:pt x="122" y="22"/>
                    </a:cubicBezTo>
                    <a:cubicBezTo>
                      <a:pt x="121" y="22"/>
                      <a:pt x="121" y="22"/>
                      <a:pt x="121" y="22"/>
                    </a:cubicBezTo>
                    <a:cubicBezTo>
                      <a:pt x="121" y="21"/>
                      <a:pt x="121" y="21"/>
                      <a:pt x="121" y="21"/>
                    </a:cubicBezTo>
                    <a:cubicBezTo>
                      <a:pt x="121" y="21"/>
                      <a:pt x="121" y="21"/>
                      <a:pt x="121" y="21"/>
                    </a:cubicBezTo>
                    <a:cubicBezTo>
                      <a:pt x="121" y="21"/>
                      <a:pt x="121" y="21"/>
                      <a:pt x="121" y="21"/>
                    </a:cubicBezTo>
                    <a:cubicBezTo>
                      <a:pt x="121" y="21"/>
                      <a:pt x="121" y="20"/>
                      <a:pt x="121" y="19"/>
                    </a:cubicBezTo>
                    <a:cubicBezTo>
                      <a:pt x="121" y="19"/>
                      <a:pt x="120" y="19"/>
                      <a:pt x="120" y="18"/>
                    </a:cubicBezTo>
                    <a:cubicBezTo>
                      <a:pt x="120" y="18"/>
                      <a:pt x="120" y="18"/>
                      <a:pt x="120" y="18"/>
                    </a:cubicBezTo>
                    <a:cubicBezTo>
                      <a:pt x="120" y="17"/>
                      <a:pt x="119" y="17"/>
                      <a:pt x="119" y="17"/>
                    </a:cubicBezTo>
                    <a:cubicBezTo>
                      <a:pt x="119" y="17"/>
                      <a:pt x="120" y="16"/>
                      <a:pt x="120" y="16"/>
                    </a:cubicBezTo>
                    <a:cubicBezTo>
                      <a:pt x="120" y="16"/>
                      <a:pt x="120" y="15"/>
                      <a:pt x="120" y="15"/>
                    </a:cubicBezTo>
                    <a:cubicBezTo>
                      <a:pt x="120" y="15"/>
                      <a:pt x="120" y="14"/>
                      <a:pt x="121" y="14"/>
                    </a:cubicBezTo>
                    <a:cubicBezTo>
                      <a:pt x="121" y="14"/>
                      <a:pt x="121" y="14"/>
                      <a:pt x="121" y="14"/>
                    </a:cubicBezTo>
                    <a:cubicBezTo>
                      <a:pt x="121" y="14"/>
                      <a:pt x="121" y="14"/>
                      <a:pt x="121" y="13"/>
                    </a:cubicBezTo>
                    <a:cubicBezTo>
                      <a:pt x="121" y="13"/>
                      <a:pt x="121" y="13"/>
                      <a:pt x="121" y="13"/>
                    </a:cubicBezTo>
                    <a:cubicBezTo>
                      <a:pt x="121" y="13"/>
                      <a:pt x="121" y="12"/>
                      <a:pt x="121" y="12"/>
                    </a:cubicBezTo>
                    <a:cubicBezTo>
                      <a:pt x="121" y="12"/>
                      <a:pt x="121" y="12"/>
                      <a:pt x="121" y="12"/>
                    </a:cubicBezTo>
                    <a:cubicBezTo>
                      <a:pt x="120" y="12"/>
                      <a:pt x="120" y="13"/>
                      <a:pt x="119" y="14"/>
                    </a:cubicBezTo>
                    <a:cubicBezTo>
                      <a:pt x="119" y="14"/>
                      <a:pt x="118" y="14"/>
                      <a:pt x="118" y="15"/>
                    </a:cubicBezTo>
                    <a:cubicBezTo>
                      <a:pt x="118" y="15"/>
                      <a:pt x="117" y="16"/>
                      <a:pt x="117" y="16"/>
                    </a:cubicBezTo>
                    <a:cubicBezTo>
                      <a:pt x="116" y="16"/>
                      <a:pt x="116" y="16"/>
                      <a:pt x="115" y="15"/>
                    </a:cubicBezTo>
                    <a:cubicBezTo>
                      <a:pt x="115" y="15"/>
                      <a:pt x="115" y="15"/>
                      <a:pt x="114" y="15"/>
                    </a:cubicBezTo>
                    <a:cubicBezTo>
                      <a:pt x="114" y="15"/>
                      <a:pt x="114" y="15"/>
                      <a:pt x="114" y="15"/>
                    </a:cubicBezTo>
                    <a:cubicBezTo>
                      <a:pt x="114" y="15"/>
                      <a:pt x="114" y="15"/>
                      <a:pt x="114" y="15"/>
                    </a:cubicBezTo>
                    <a:cubicBezTo>
                      <a:pt x="114" y="14"/>
                      <a:pt x="114" y="14"/>
                      <a:pt x="114" y="14"/>
                    </a:cubicBezTo>
                    <a:cubicBezTo>
                      <a:pt x="114" y="14"/>
                      <a:pt x="114" y="14"/>
                      <a:pt x="113" y="14"/>
                    </a:cubicBezTo>
                    <a:cubicBezTo>
                      <a:pt x="113" y="14"/>
                      <a:pt x="113" y="14"/>
                      <a:pt x="113" y="14"/>
                    </a:cubicBezTo>
                    <a:cubicBezTo>
                      <a:pt x="113" y="14"/>
                      <a:pt x="113" y="14"/>
                      <a:pt x="112" y="14"/>
                    </a:cubicBezTo>
                    <a:cubicBezTo>
                      <a:pt x="112" y="14"/>
                      <a:pt x="112" y="14"/>
                      <a:pt x="112" y="14"/>
                    </a:cubicBezTo>
                    <a:cubicBezTo>
                      <a:pt x="112" y="14"/>
                      <a:pt x="112" y="14"/>
                      <a:pt x="112" y="14"/>
                    </a:cubicBezTo>
                    <a:cubicBezTo>
                      <a:pt x="111" y="14"/>
                      <a:pt x="111" y="14"/>
                      <a:pt x="111" y="14"/>
                    </a:cubicBezTo>
                    <a:cubicBezTo>
                      <a:pt x="111" y="14"/>
                      <a:pt x="110" y="14"/>
                      <a:pt x="110" y="14"/>
                    </a:cubicBezTo>
                    <a:cubicBezTo>
                      <a:pt x="110" y="14"/>
                      <a:pt x="110" y="13"/>
                      <a:pt x="110" y="13"/>
                    </a:cubicBezTo>
                    <a:cubicBezTo>
                      <a:pt x="110" y="13"/>
                      <a:pt x="110" y="13"/>
                      <a:pt x="110" y="13"/>
                    </a:cubicBezTo>
                    <a:cubicBezTo>
                      <a:pt x="109" y="12"/>
                      <a:pt x="108" y="12"/>
                      <a:pt x="107" y="11"/>
                    </a:cubicBezTo>
                    <a:cubicBezTo>
                      <a:pt x="107" y="11"/>
                      <a:pt x="106" y="10"/>
                      <a:pt x="106" y="10"/>
                    </a:cubicBezTo>
                    <a:cubicBezTo>
                      <a:pt x="105" y="10"/>
                      <a:pt x="105" y="10"/>
                      <a:pt x="105" y="9"/>
                    </a:cubicBezTo>
                    <a:cubicBezTo>
                      <a:pt x="105" y="9"/>
                      <a:pt x="105" y="9"/>
                      <a:pt x="104" y="8"/>
                    </a:cubicBezTo>
                    <a:cubicBezTo>
                      <a:pt x="104" y="8"/>
                      <a:pt x="103" y="7"/>
                      <a:pt x="103" y="7"/>
                    </a:cubicBezTo>
                    <a:cubicBezTo>
                      <a:pt x="103" y="6"/>
                      <a:pt x="103" y="6"/>
                      <a:pt x="103" y="6"/>
                    </a:cubicBezTo>
                    <a:cubicBezTo>
                      <a:pt x="102" y="6"/>
                      <a:pt x="102" y="5"/>
                      <a:pt x="102" y="5"/>
                    </a:cubicBezTo>
                    <a:cubicBezTo>
                      <a:pt x="101" y="4"/>
                      <a:pt x="101" y="3"/>
                      <a:pt x="100" y="3"/>
                    </a:cubicBezTo>
                    <a:cubicBezTo>
                      <a:pt x="100" y="2"/>
                      <a:pt x="100" y="2"/>
                      <a:pt x="100" y="2"/>
                    </a:cubicBezTo>
                    <a:cubicBezTo>
                      <a:pt x="99" y="2"/>
                      <a:pt x="99" y="1"/>
                      <a:pt x="98" y="0"/>
                    </a:cubicBezTo>
                    <a:cubicBezTo>
                      <a:pt x="98" y="0"/>
                      <a:pt x="98" y="0"/>
                      <a:pt x="98" y="0"/>
                    </a:cubicBezTo>
                    <a:cubicBezTo>
                      <a:pt x="98" y="1"/>
                      <a:pt x="98" y="1"/>
                      <a:pt x="98" y="1"/>
                    </a:cubicBezTo>
                    <a:cubicBezTo>
                      <a:pt x="98" y="1"/>
                      <a:pt x="97" y="1"/>
                      <a:pt x="97" y="1"/>
                    </a:cubicBezTo>
                    <a:cubicBezTo>
                      <a:pt x="97" y="1"/>
                      <a:pt x="97" y="1"/>
                      <a:pt x="97" y="1"/>
                    </a:cubicBezTo>
                    <a:cubicBezTo>
                      <a:pt x="96" y="1"/>
                      <a:pt x="96" y="1"/>
                      <a:pt x="96" y="1"/>
                    </a:cubicBezTo>
                    <a:cubicBezTo>
                      <a:pt x="96" y="1"/>
                      <a:pt x="96" y="1"/>
                      <a:pt x="96" y="1"/>
                    </a:cubicBezTo>
                    <a:cubicBezTo>
                      <a:pt x="96" y="1"/>
                      <a:pt x="96" y="1"/>
                      <a:pt x="96" y="2"/>
                    </a:cubicBezTo>
                    <a:cubicBezTo>
                      <a:pt x="96" y="2"/>
                      <a:pt x="96" y="2"/>
                      <a:pt x="96" y="2"/>
                    </a:cubicBezTo>
                    <a:cubicBezTo>
                      <a:pt x="96" y="3"/>
                      <a:pt x="95" y="3"/>
                      <a:pt x="96" y="4"/>
                    </a:cubicBezTo>
                    <a:cubicBezTo>
                      <a:pt x="96" y="4"/>
                      <a:pt x="96" y="4"/>
                      <a:pt x="96" y="5"/>
                    </a:cubicBezTo>
                    <a:cubicBezTo>
                      <a:pt x="97" y="6"/>
                      <a:pt x="97" y="7"/>
                      <a:pt x="97" y="9"/>
                    </a:cubicBezTo>
                    <a:cubicBezTo>
                      <a:pt x="97" y="9"/>
                      <a:pt x="97" y="9"/>
                      <a:pt x="97" y="10"/>
                    </a:cubicBezTo>
                    <a:cubicBezTo>
                      <a:pt x="97" y="10"/>
                      <a:pt x="97" y="11"/>
                      <a:pt x="96" y="11"/>
                    </a:cubicBezTo>
                    <a:cubicBezTo>
                      <a:pt x="96" y="12"/>
                      <a:pt x="96" y="12"/>
                      <a:pt x="96" y="12"/>
                    </a:cubicBezTo>
                    <a:cubicBezTo>
                      <a:pt x="96" y="13"/>
                      <a:pt x="96" y="14"/>
                      <a:pt x="96" y="14"/>
                    </a:cubicBezTo>
                    <a:cubicBezTo>
                      <a:pt x="96" y="16"/>
                      <a:pt x="96" y="16"/>
                      <a:pt x="95" y="16"/>
                    </a:cubicBezTo>
                    <a:cubicBezTo>
                      <a:pt x="94" y="17"/>
                      <a:pt x="94" y="17"/>
                      <a:pt x="94" y="18"/>
                    </a:cubicBezTo>
                    <a:cubicBezTo>
                      <a:pt x="94" y="18"/>
                      <a:pt x="94" y="18"/>
                      <a:pt x="94" y="19"/>
                    </a:cubicBezTo>
                    <a:cubicBezTo>
                      <a:pt x="94" y="19"/>
                      <a:pt x="94" y="19"/>
                      <a:pt x="94" y="19"/>
                    </a:cubicBezTo>
                    <a:cubicBezTo>
                      <a:pt x="94" y="19"/>
                      <a:pt x="94" y="19"/>
                      <a:pt x="94" y="20"/>
                    </a:cubicBezTo>
                    <a:cubicBezTo>
                      <a:pt x="95" y="20"/>
                      <a:pt x="95" y="21"/>
                      <a:pt x="94" y="22"/>
                    </a:cubicBezTo>
                    <a:cubicBezTo>
                      <a:pt x="94" y="22"/>
                      <a:pt x="93" y="23"/>
                      <a:pt x="93" y="23"/>
                    </a:cubicBezTo>
                    <a:cubicBezTo>
                      <a:pt x="93" y="23"/>
                      <a:pt x="92" y="23"/>
                      <a:pt x="92" y="22"/>
                    </a:cubicBezTo>
                    <a:cubicBezTo>
                      <a:pt x="92" y="22"/>
                      <a:pt x="92" y="22"/>
                      <a:pt x="92" y="22"/>
                    </a:cubicBezTo>
                    <a:cubicBezTo>
                      <a:pt x="92" y="22"/>
                      <a:pt x="91" y="22"/>
                      <a:pt x="91" y="22"/>
                    </a:cubicBezTo>
                    <a:cubicBezTo>
                      <a:pt x="91" y="22"/>
                      <a:pt x="91" y="22"/>
                      <a:pt x="90" y="22"/>
                    </a:cubicBezTo>
                    <a:cubicBezTo>
                      <a:pt x="90" y="22"/>
                      <a:pt x="90" y="22"/>
                      <a:pt x="90" y="22"/>
                    </a:cubicBezTo>
                    <a:cubicBezTo>
                      <a:pt x="90" y="22"/>
                      <a:pt x="89" y="22"/>
                      <a:pt x="89" y="21"/>
                    </a:cubicBezTo>
                    <a:cubicBezTo>
                      <a:pt x="89" y="21"/>
                      <a:pt x="89" y="21"/>
                      <a:pt x="88" y="21"/>
                    </a:cubicBezTo>
                    <a:cubicBezTo>
                      <a:pt x="88" y="21"/>
                      <a:pt x="88" y="21"/>
                      <a:pt x="88" y="21"/>
                    </a:cubicBezTo>
                    <a:cubicBezTo>
                      <a:pt x="88" y="21"/>
                      <a:pt x="88" y="21"/>
                      <a:pt x="88" y="21"/>
                    </a:cubicBezTo>
                    <a:cubicBezTo>
                      <a:pt x="87" y="21"/>
                      <a:pt x="87" y="21"/>
                      <a:pt x="87" y="21"/>
                    </a:cubicBezTo>
                    <a:cubicBezTo>
                      <a:pt x="87" y="21"/>
                      <a:pt x="87" y="22"/>
                      <a:pt x="87" y="22"/>
                    </a:cubicBezTo>
                    <a:cubicBezTo>
                      <a:pt x="87" y="22"/>
                      <a:pt x="87" y="22"/>
                      <a:pt x="87" y="22"/>
                    </a:cubicBezTo>
                    <a:cubicBezTo>
                      <a:pt x="88" y="23"/>
                      <a:pt x="88" y="23"/>
                      <a:pt x="88" y="23"/>
                    </a:cubicBezTo>
                    <a:cubicBezTo>
                      <a:pt x="89" y="24"/>
                      <a:pt x="89" y="24"/>
                      <a:pt x="88" y="25"/>
                    </a:cubicBezTo>
                    <a:cubicBezTo>
                      <a:pt x="87" y="25"/>
                      <a:pt x="87" y="25"/>
                      <a:pt x="87" y="26"/>
                    </a:cubicBezTo>
                    <a:cubicBezTo>
                      <a:pt x="87" y="26"/>
                      <a:pt x="87" y="26"/>
                      <a:pt x="87" y="26"/>
                    </a:cubicBezTo>
                    <a:cubicBezTo>
                      <a:pt x="87" y="26"/>
                      <a:pt x="87" y="26"/>
                      <a:pt x="87" y="26"/>
                    </a:cubicBezTo>
                    <a:cubicBezTo>
                      <a:pt x="86" y="26"/>
                      <a:pt x="86" y="26"/>
                      <a:pt x="86" y="26"/>
                    </a:cubicBezTo>
                    <a:cubicBezTo>
                      <a:pt x="86" y="26"/>
                      <a:pt x="86" y="26"/>
                      <a:pt x="86" y="26"/>
                    </a:cubicBezTo>
                    <a:cubicBezTo>
                      <a:pt x="86" y="26"/>
                      <a:pt x="86" y="27"/>
                      <a:pt x="85" y="27"/>
                    </a:cubicBezTo>
                    <a:cubicBezTo>
                      <a:pt x="85" y="27"/>
                      <a:pt x="85" y="27"/>
                      <a:pt x="85" y="27"/>
                    </a:cubicBezTo>
                    <a:cubicBezTo>
                      <a:pt x="84" y="27"/>
                      <a:pt x="84" y="28"/>
                      <a:pt x="84" y="28"/>
                    </a:cubicBezTo>
                    <a:cubicBezTo>
                      <a:pt x="84" y="29"/>
                      <a:pt x="84" y="30"/>
                      <a:pt x="83" y="30"/>
                    </a:cubicBezTo>
                    <a:cubicBezTo>
                      <a:pt x="83" y="30"/>
                      <a:pt x="83" y="31"/>
                      <a:pt x="84" y="31"/>
                    </a:cubicBezTo>
                    <a:cubicBezTo>
                      <a:pt x="84" y="31"/>
                      <a:pt x="84" y="32"/>
                      <a:pt x="84" y="32"/>
                    </a:cubicBezTo>
                    <a:cubicBezTo>
                      <a:pt x="84" y="32"/>
                      <a:pt x="84" y="32"/>
                      <a:pt x="85" y="32"/>
                    </a:cubicBezTo>
                    <a:cubicBezTo>
                      <a:pt x="85" y="32"/>
                      <a:pt x="85" y="32"/>
                      <a:pt x="85" y="32"/>
                    </a:cubicBezTo>
                    <a:cubicBezTo>
                      <a:pt x="86" y="33"/>
                      <a:pt x="86" y="34"/>
                      <a:pt x="86" y="34"/>
                    </a:cubicBezTo>
                    <a:cubicBezTo>
                      <a:pt x="86" y="35"/>
                      <a:pt x="86" y="35"/>
                      <a:pt x="85" y="35"/>
                    </a:cubicBezTo>
                    <a:cubicBezTo>
                      <a:pt x="85" y="35"/>
                      <a:pt x="85" y="35"/>
                      <a:pt x="85" y="35"/>
                    </a:cubicBezTo>
                    <a:cubicBezTo>
                      <a:pt x="85" y="36"/>
                      <a:pt x="85" y="36"/>
                      <a:pt x="85" y="36"/>
                    </a:cubicBezTo>
                    <a:cubicBezTo>
                      <a:pt x="85" y="37"/>
                      <a:pt x="85" y="37"/>
                      <a:pt x="85" y="38"/>
                    </a:cubicBezTo>
                    <a:cubicBezTo>
                      <a:pt x="85" y="38"/>
                      <a:pt x="85" y="39"/>
                      <a:pt x="86" y="39"/>
                    </a:cubicBezTo>
                    <a:cubicBezTo>
                      <a:pt x="86" y="39"/>
                      <a:pt x="86" y="39"/>
                      <a:pt x="86" y="39"/>
                    </a:cubicBezTo>
                    <a:cubicBezTo>
                      <a:pt x="86" y="39"/>
                      <a:pt x="86" y="39"/>
                      <a:pt x="86" y="38"/>
                    </a:cubicBezTo>
                    <a:cubicBezTo>
                      <a:pt x="87" y="38"/>
                      <a:pt x="87" y="38"/>
                      <a:pt x="87" y="38"/>
                    </a:cubicBezTo>
                    <a:cubicBezTo>
                      <a:pt x="88" y="38"/>
                      <a:pt x="88" y="38"/>
                      <a:pt x="88" y="37"/>
                    </a:cubicBezTo>
                    <a:cubicBezTo>
                      <a:pt x="88" y="37"/>
                      <a:pt x="88" y="37"/>
                      <a:pt x="88" y="36"/>
                    </a:cubicBezTo>
                    <a:cubicBezTo>
                      <a:pt x="88" y="36"/>
                      <a:pt x="88" y="36"/>
                      <a:pt x="88" y="36"/>
                    </a:cubicBezTo>
                    <a:cubicBezTo>
                      <a:pt x="89" y="36"/>
                      <a:pt x="89" y="36"/>
                      <a:pt x="89" y="36"/>
                    </a:cubicBezTo>
                    <a:cubicBezTo>
                      <a:pt x="89" y="35"/>
                      <a:pt x="89" y="35"/>
                      <a:pt x="89" y="35"/>
                    </a:cubicBezTo>
                    <a:cubicBezTo>
                      <a:pt x="89" y="35"/>
                      <a:pt x="89" y="35"/>
                      <a:pt x="90" y="35"/>
                    </a:cubicBezTo>
                    <a:cubicBezTo>
                      <a:pt x="90" y="35"/>
                      <a:pt x="90" y="35"/>
                      <a:pt x="90" y="35"/>
                    </a:cubicBezTo>
                    <a:cubicBezTo>
                      <a:pt x="90" y="35"/>
                      <a:pt x="90" y="36"/>
                      <a:pt x="90" y="36"/>
                    </a:cubicBezTo>
                    <a:cubicBezTo>
                      <a:pt x="90" y="36"/>
                      <a:pt x="90" y="36"/>
                      <a:pt x="90" y="36"/>
                    </a:cubicBezTo>
                    <a:cubicBezTo>
                      <a:pt x="90" y="36"/>
                      <a:pt x="90" y="35"/>
                      <a:pt x="90" y="35"/>
                    </a:cubicBezTo>
                    <a:cubicBezTo>
                      <a:pt x="91" y="36"/>
                      <a:pt x="91" y="36"/>
                      <a:pt x="91" y="36"/>
                    </a:cubicBezTo>
                    <a:cubicBezTo>
                      <a:pt x="92" y="36"/>
                      <a:pt x="92" y="36"/>
                      <a:pt x="92" y="36"/>
                    </a:cubicBezTo>
                    <a:cubicBezTo>
                      <a:pt x="92" y="36"/>
                      <a:pt x="92" y="35"/>
                      <a:pt x="93" y="35"/>
                    </a:cubicBezTo>
                    <a:cubicBezTo>
                      <a:pt x="93" y="35"/>
                      <a:pt x="93" y="35"/>
                      <a:pt x="93" y="35"/>
                    </a:cubicBezTo>
                    <a:cubicBezTo>
                      <a:pt x="93" y="35"/>
                      <a:pt x="92" y="34"/>
                      <a:pt x="92" y="34"/>
                    </a:cubicBezTo>
                    <a:cubicBezTo>
                      <a:pt x="92" y="34"/>
                      <a:pt x="91" y="34"/>
                      <a:pt x="91" y="34"/>
                    </a:cubicBezTo>
                    <a:cubicBezTo>
                      <a:pt x="91" y="33"/>
                      <a:pt x="91" y="33"/>
                      <a:pt x="90" y="33"/>
                    </a:cubicBezTo>
                    <a:cubicBezTo>
                      <a:pt x="90" y="32"/>
                      <a:pt x="90" y="32"/>
                      <a:pt x="89" y="32"/>
                    </a:cubicBezTo>
                    <a:cubicBezTo>
                      <a:pt x="89" y="32"/>
                      <a:pt x="89" y="32"/>
                      <a:pt x="89" y="32"/>
                    </a:cubicBezTo>
                    <a:cubicBezTo>
                      <a:pt x="89" y="32"/>
                      <a:pt x="88" y="32"/>
                      <a:pt x="88" y="32"/>
                    </a:cubicBezTo>
                    <a:cubicBezTo>
                      <a:pt x="88" y="32"/>
                      <a:pt x="88" y="31"/>
                      <a:pt x="87" y="31"/>
                    </a:cubicBezTo>
                    <a:cubicBezTo>
                      <a:pt x="87" y="31"/>
                      <a:pt x="87" y="31"/>
                      <a:pt x="87" y="30"/>
                    </a:cubicBezTo>
                    <a:cubicBezTo>
                      <a:pt x="87" y="30"/>
                      <a:pt x="87" y="30"/>
                      <a:pt x="87" y="29"/>
                    </a:cubicBezTo>
                    <a:cubicBezTo>
                      <a:pt x="87" y="29"/>
                      <a:pt x="88" y="28"/>
                      <a:pt x="88" y="28"/>
                    </a:cubicBezTo>
                    <a:cubicBezTo>
                      <a:pt x="88" y="28"/>
                      <a:pt x="88" y="28"/>
                      <a:pt x="89" y="28"/>
                    </a:cubicBezTo>
                    <a:cubicBezTo>
                      <a:pt x="89" y="28"/>
                      <a:pt x="90" y="28"/>
                      <a:pt x="90" y="28"/>
                    </a:cubicBezTo>
                    <a:cubicBezTo>
                      <a:pt x="90" y="29"/>
                      <a:pt x="90" y="29"/>
                      <a:pt x="91" y="29"/>
                    </a:cubicBezTo>
                    <a:cubicBezTo>
                      <a:pt x="91" y="29"/>
                      <a:pt x="91" y="29"/>
                      <a:pt x="91" y="30"/>
                    </a:cubicBezTo>
                    <a:cubicBezTo>
                      <a:pt x="91" y="30"/>
                      <a:pt x="91" y="30"/>
                      <a:pt x="92" y="30"/>
                    </a:cubicBezTo>
                    <a:cubicBezTo>
                      <a:pt x="92" y="30"/>
                      <a:pt x="92" y="30"/>
                      <a:pt x="92" y="30"/>
                    </a:cubicBezTo>
                    <a:cubicBezTo>
                      <a:pt x="92" y="30"/>
                      <a:pt x="91" y="30"/>
                      <a:pt x="91" y="30"/>
                    </a:cubicBezTo>
                    <a:cubicBezTo>
                      <a:pt x="92" y="31"/>
                      <a:pt x="92" y="30"/>
                      <a:pt x="92" y="30"/>
                    </a:cubicBezTo>
                    <a:cubicBezTo>
                      <a:pt x="92" y="30"/>
                      <a:pt x="92" y="30"/>
                      <a:pt x="92" y="30"/>
                    </a:cubicBezTo>
                    <a:cubicBezTo>
                      <a:pt x="92" y="30"/>
                      <a:pt x="93" y="29"/>
                      <a:pt x="93" y="29"/>
                    </a:cubicBezTo>
                    <a:cubicBezTo>
                      <a:pt x="93" y="29"/>
                      <a:pt x="94" y="29"/>
                      <a:pt x="94" y="29"/>
                    </a:cubicBezTo>
                    <a:cubicBezTo>
                      <a:pt x="94" y="29"/>
                      <a:pt x="94" y="28"/>
                      <a:pt x="94" y="28"/>
                    </a:cubicBezTo>
                    <a:cubicBezTo>
                      <a:pt x="94" y="28"/>
                      <a:pt x="95" y="28"/>
                      <a:pt x="95" y="28"/>
                    </a:cubicBezTo>
                    <a:cubicBezTo>
                      <a:pt x="95" y="28"/>
                      <a:pt x="95" y="28"/>
                      <a:pt x="95" y="28"/>
                    </a:cubicBezTo>
                    <a:cubicBezTo>
                      <a:pt x="95" y="28"/>
                      <a:pt x="96" y="28"/>
                      <a:pt x="96" y="28"/>
                    </a:cubicBezTo>
                    <a:cubicBezTo>
                      <a:pt x="96" y="28"/>
                      <a:pt x="96" y="28"/>
                      <a:pt x="96" y="28"/>
                    </a:cubicBezTo>
                    <a:cubicBezTo>
                      <a:pt x="97" y="28"/>
                      <a:pt x="98" y="28"/>
                      <a:pt x="98" y="29"/>
                    </a:cubicBezTo>
                    <a:cubicBezTo>
                      <a:pt x="98" y="29"/>
                      <a:pt x="99" y="29"/>
                      <a:pt x="99" y="29"/>
                    </a:cubicBezTo>
                    <a:cubicBezTo>
                      <a:pt x="100" y="29"/>
                      <a:pt x="100" y="30"/>
                      <a:pt x="100" y="30"/>
                    </a:cubicBezTo>
                    <a:cubicBezTo>
                      <a:pt x="101" y="30"/>
                      <a:pt x="101" y="30"/>
                      <a:pt x="101" y="31"/>
                    </a:cubicBezTo>
                    <a:cubicBezTo>
                      <a:pt x="102" y="31"/>
                      <a:pt x="102" y="31"/>
                      <a:pt x="103" y="31"/>
                    </a:cubicBezTo>
                    <a:cubicBezTo>
                      <a:pt x="103" y="32"/>
                      <a:pt x="104" y="32"/>
                      <a:pt x="105" y="32"/>
                    </a:cubicBezTo>
                    <a:cubicBezTo>
                      <a:pt x="105" y="32"/>
                      <a:pt x="105" y="32"/>
                      <a:pt x="105" y="32"/>
                    </a:cubicBezTo>
                    <a:cubicBezTo>
                      <a:pt x="105" y="33"/>
                      <a:pt x="105" y="33"/>
                      <a:pt x="106" y="33"/>
                    </a:cubicBezTo>
                    <a:cubicBezTo>
                      <a:pt x="106" y="33"/>
                      <a:pt x="106" y="33"/>
                      <a:pt x="106" y="33"/>
                    </a:cubicBezTo>
                    <a:cubicBezTo>
                      <a:pt x="106" y="34"/>
                      <a:pt x="107" y="34"/>
                      <a:pt x="107" y="34"/>
                    </a:cubicBezTo>
                    <a:cubicBezTo>
                      <a:pt x="107" y="34"/>
                      <a:pt x="107" y="33"/>
                      <a:pt x="107" y="33"/>
                    </a:cubicBezTo>
                    <a:cubicBezTo>
                      <a:pt x="107" y="33"/>
                      <a:pt x="107" y="33"/>
                      <a:pt x="107" y="33"/>
                    </a:cubicBezTo>
                    <a:cubicBezTo>
                      <a:pt x="107" y="32"/>
                      <a:pt x="107" y="32"/>
                      <a:pt x="108" y="32"/>
                    </a:cubicBezTo>
                    <a:cubicBezTo>
                      <a:pt x="108" y="32"/>
                      <a:pt x="108" y="31"/>
                      <a:pt x="107" y="31"/>
                    </a:cubicBezTo>
                    <a:cubicBezTo>
                      <a:pt x="107" y="31"/>
                      <a:pt x="107" y="31"/>
                      <a:pt x="107" y="31"/>
                    </a:cubicBezTo>
                    <a:cubicBezTo>
                      <a:pt x="108" y="30"/>
                      <a:pt x="108" y="29"/>
                      <a:pt x="109" y="28"/>
                    </a:cubicBezTo>
                    <a:cubicBezTo>
                      <a:pt x="109" y="28"/>
                      <a:pt x="109" y="28"/>
                      <a:pt x="110" y="27"/>
                    </a:cubicBezTo>
                    <a:cubicBezTo>
                      <a:pt x="110" y="27"/>
                      <a:pt x="111" y="26"/>
                      <a:pt x="111" y="26"/>
                    </a:cubicBezTo>
                    <a:cubicBezTo>
                      <a:pt x="111" y="26"/>
                      <a:pt x="111" y="26"/>
                      <a:pt x="111" y="26"/>
                    </a:cubicBezTo>
                    <a:cubicBezTo>
                      <a:pt x="112" y="25"/>
                      <a:pt x="112" y="25"/>
                      <a:pt x="113" y="25"/>
                    </a:cubicBezTo>
                    <a:cubicBezTo>
                      <a:pt x="113" y="24"/>
                      <a:pt x="114" y="24"/>
                      <a:pt x="114" y="24"/>
                    </a:cubicBezTo>
                    <a:cubicBezTo>
                      <a:pt x="114" y="24"/>
                      <a:pt x="115" y="24"/>
                      <a:pt x="115" y="24"/>
                    </a:cubicBezTo>
                    <a:cubicBezTo>
                      <a:pt x="115" y="25"/>
                      <a:pt x="115" y="25"/>
                      <a:pt x="115" y="25"/>
                    </a:cubicBezTo>
                    <a:cubicBezTo>
                      <a:pt x="115" y="25"/>
                      <a:pt x="115" y="25"/>
                      <a:pt x="116" y="25"/>
                    </a:cubicBezTo>
                    <a:cubicBezTo>
                      <a:pt x="116" y="25"/>
                      <a:pt x="117" y="25"/>
                      <a:pt x="117" y="25"/>
                    </a:cubicBezTo>
                    <a:cubicBezTo>
                      <a:pt x="117" y="25"/>
                      <a:pt x="117" y="25"/>
                      <a:pt x="117" y="25"/>
                    </a:cubicBezTo>
                    <a:cubicBezTo>
                      <a:pt x="117" y="25"/>
                      <a:pt x="117" y="25"/>
                      <a:pt x="117" y="25"/>
                    </a:cubicBezTo>
                    <a:cubicBezTo>
                      <a:pt x="117" y="24"/>
                      <a:pt x="117" y="24"/>
                      <a:pt x="117" y="24"/>
                    </a:cubicBezTo>
                    <a:cubicBezTo>
                      <a:pt x="117" y="24"/>
                      <a:pt x="117" y="24"/>
                      <a:pt x="118" y="24"/>
                    </a:cubicBezTo>
                    <a:cubicBezTo>
                      <a:pt x="118" y="24"/>
                      <a:pt x="118" y="24"/>
                      <a:pt x="118" y="24"/>
                    </a:cubicBezTo>
                    <a:cubicBezTo>
                      <a:pt x="118" y="24"/>
                      <a:pt x="118" y="24"/>
                      <a:pt x="118" y="24"/>
                    </a:cubicBezTo>
                    <a:cubicBezTo>
                      <a:pt x="118" y="24"/>
                      <a:pt x="118" y="24"/>
                      <a:pt x="118" y="24"/>
                    </a:cubicBezTo>
                    <a:cubicBezTo>
                      <a:pt x="118" y="24"/>
                      <a:pt x="118" y="24"/>
                      <a:pt x="118" y="24"/>
                    </a:cubicBezTo>
                    <a:cubicBezTo>
                      <a:pt x="118" y="24"/>
                      <a:pt x="118" y="24"/>
                      <a:pt x="118" y="24"/>
                    </a:cubicBezTo>
                    <a:cubicBezTo>
                      <a:pt x="118" y="24"/>
                      <a:pt x="118" y="24"/>
                      <a:pt x="118" y="24"/>
                    </a:cubicBezTo>
                    <a:cubicBezTo>
                      <a:pt x="118" y="24"/>
                      <a:pt x="118" y="24"/>
                      <a:pt x="118" y="24"/>
                    </a:cubicBezTo>
                    <a:cubicBezTo>
                      <a:pt x="118" y="24"/>
                      <a:pt x="118" y="24"/>
                      <a:pt x="118" y="24"/>
                    </a:cubicBezTo>
                    <a:cubicBezTo>
                      <a:pt x="119" y="24"/>
                      <a:pt x="119" y="24"/>
                      <a:pt x="119" y="24"/>
                    </a:cubicBezTo>
                    <a:cubicBezTo>
                      <a:pt x="119" y="24"/>
                      <a:pt x="119" y="24"/>
                      <a:pt x="120" y="24"/>
                    </a:cubicBezTo>
                    <a:cubicBezTo>
                      <a:pt x="120" y="24"/>
                      <a:pt x="120" y="24"/>
                      <a:pt x="120" y="23"/>
                    </a:cubicBezTo>
                    <a:cubicBezTo>
                      <a:pt x="120" y="23"/>
                      <a:pt x="120" y="23"/>
                      <a:pt x="120" y="23"/>
                    </a:cubicBezTo>
                    <a:cubicBezTo>
                      <a:pt x="120" y="23"/>
                      <a:pt x="120" y="23"/>
                      <a:pt x="120" y="23"/>
                    </a:cubicBezTo>
                    <a:cubicBezTo>
                      <a:pt x="120" y="23"/>
                      <a:pt x="120" y="23"/>
                      <a:pt x="120" y="23"/>
                    </a:cubicBezTo>
                    <a:cubicBezTo>
                      <a:pt x="120" y="23"/>
                      <a:pt x="120" y="23"/>
                      <a:pt x="121" y="23"/>
                    </a:cubicBezTo>
                    <a:cubicBezTo>
                      <a:pt x="121" y="22"/>
                      <a:pt x="122" y="23"/>
                      <a:pt x="122" y="22"/>
                    </a:cubicBezTo>
                    <a:cubicBezTo>
                      <a:pt x="122" y="22"/>
                      <a:pt x="122" y="22"/>
                      <a:pt x="122" y="22"/>
                    </a:cubicBezTo>
                    <a:cubicBezTo>
                      <a:pt x="123" y="22"/>
                      <a:pt x="123" y="22"/>
                      <a:pt x="123" y="22"/>
                    </a:cubicBezTo>
                    <a:cubicBezTo>
                      <a:pt x="123" y="22"/>
                      <a:pt x="123" y="21"/>
                      <a:pt x="123" y="21"/>
                    </a:cubicBezTo>
                    <a:cubicBezTo>
                      <a:pt x="124" y="21"/>
                      <a:pt x="124" y="21"/>
                      <a:pt x="124" y="21"/>
                    </a:cubicBezTo>
                    <a:cubicBezTo>
                      <a:pt x="124" y="21"/>
                      <a:pt x="124" y="21"/>
                      <a:pt x="124" y="21"/>
                    </a:cubicBezTo>
                    <a:close/>
                    <a:moveTo>
                      <a:pt x="111" y="13"/>
                    </a:moveTo>
                    <a:cubicBezTo>
                      <a:pt x="111" y="13"/>
                      <a:pt x="112" y="13"/>
                      <a:pt x="112" y="14"/>
                    </a:cubicBezTo>
                    <a:cubicBezTo>
                      <a:pt x="112" y="13"/>
                      <a:pt x="111" y="13"/>
                      <a:pt x="111" y="13"/>
                    </a:cubicBezTo>
                    <a:close/>
                    <a:moveTo>
                      <a:pt x="36" y="101"/>
                    </a:moveTo>
                    <a:cubicBezTo>
                      <a:pt x="37" y="101"/>
                      <a:pt x="37" y="101"/>
                      <a:pt x="37" y="101"/>
                    </a:cubicBezTo>
                    <a:cubicBezTo>
                      <a:pt x="37" y="101"/>
                      <a:pt x="37" y="101"/>
                      <a:pt x="37" y="101"/>
                    </a:cubicBezTo>
                    <a:cubicBezTo>
                      <a:pt x="37" y="101"/>
                      <a:pt x="37" y="101"/>
                      <a:pt x="37" y="101"/>
                    </a:cubicBezTo>
                    <a:cubicBezTo>
                      <a:pt x="37" y="101"/>
                      <a:pt x="36" y="101"/>
                      <a:pt x="36" y="101"/>
                    </a:cubicBezTo>
                    <a:close/>
                    <a:moveTo>
                      <a:pt x="37" y="100"/>
                    </a:moveTo>
                    <a:cubicBezTo>
                      <a:pt x="37" y="100"/>
                      <a:pt x="37" y="100"/>
                      <a:pt x="37" y="100"/>
                    </a:cubicBezTo>
                    <a:cubicBezTo>
                      <a:pt x="37" y="100"/>
                      <a:pt x="37" y="100"/>
                      <a:pt x="37" y="100"/>
                    </a:cubicBezTo>
                    <a:cubicBezTo>
                      <a:pt x="37" y="100"/>
                      <a:pt x="37" y="100"/>
                      <a:pt x="37" y="100"/>
                    </a:cubicBezTo>
                    <a:cubicBezTo>
                      <a:pt x="37" y="100"/>
                      <a:pt x="37" y="100"/>
                      <a:pt x="37" y="100"/>
                    </a:cubicBezTo>
                    <a:close/>
                    <a:moveTo>
                      <a:pt x="34" y="100"/>
                    </a:moveTo>
                    <a:cubicBezTo>
                      <a:pt x="34" y="100"/>
                      <a:pt x="34" y="100"/>
                      <a:pt x="34" y="100"/>
                    </a:cubicBezTo>
                    <a:cubicBezTo>
                      <a:pt x="33" y="100"/>
                      <a:pt x="34" y="100"/>
                      <a:pt x="34" y="100"/>
                    </a:cubicBezTo>
                    <a:cubicBezTo>
                      <a:pt x="34" y="100"/>
                      <a:pt x="34" y="100"/>
                      <a:pt x="34" y="100"/>
                    </a:cubicBezTo>
                    <a:cubicBezTo>
                      <a:pt x="34" y="100"/>
                      <a:pt x="34" y="101"/>
                      <a:pt x="34" y="101"/>
                    </a:cubicBezTo>
                    <a:cubicBezTo>
                      <a:pt x="34" y="101"/>
                      <a:pt x="34" y="101"/>
                      <a:pt x="34" y="101"/>
                    </a:cubicBezTo>
                    <a:cubicBezTo>
                      <a:pt x="34" y="100"/>
                      <a:pt x="34" y="100"/>
                      <a:pt x="34" y="100"/>
                    </a:cubicBezTo>
                    <a:cubicBezTo>
                      <a:pt x="34" y="100"/>
                      <a:pt x="34" y="100"/>
                      <a:pt x="34" y="100"/>
                    </a:cubicBezTo>
                    <a:cubicBezTo>
                      <a:pt x="34" y="100"/>
                      <a:pt x="34" y="100"/>
                      <a:pt x="34" y="100"/>
                    </a:cubicBezTo>
                    <a:cubicBezTo>
                      <a:pt x="34" y="100"/>
                      <a:pt x="34" y="100"/>
                      <a:pt x="34" y="10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58" name="Freeform 861">
                <a:extLst>
                  <a:ext uri="{FF2B5EF4-FFF2-40B4-BE49-F238E27FC236}">
                    <a16:creationId xmlns:a16="http://schemas.microsoft.com/office/drawing/2014/main" id="{38A47169-6C3E-6550-F1FA-BA68498298C3}"/>
                  </a:ext>
                </a:extLst>
              </p:cNvPr>
              <p:cNvSpPr>
                <a:spLocks noEditPoints="1"/>
              </p:cNvSpPr>
              <p:nvPr/>
            </p:nvSpPr>
            <p:spPr bwMode="auto">
              <a:xfrm>
                <a:off x="6611938" y="3662363"/>
                <a:ext cx="549275" cy="492125"/>
              </a:xfrm>
              <a:custGeom>
                <a:avLst/>
                <a:gdLst>
                  <a:gd name="T0" fmla="*/ 81 w 132"/>
                  <a:gd name="T1" fmla="*/ 105 h 118"/>
                  <a:gd name="T2" fmla="*/ 123 w 132"/>
                  <a:gd name="T3" fmla="*/ 113 h 118"/>
                  <a:gd name="T4" fmla="*/ 129 w 132"/>
                  <a:gd name="T5" fmla="*/ 108 h 118"/>
                  <a:gd name="T6" fmla="*/ 131 w 132"/>
                  <a:gd name="T7" fmla="*/ 102 h 118"/>
                  <a:gd name="T8" fmla="*/ 125 w 132"/>
                  <a:gd name="T9" fmla="*/ 93 h 118"/>
                  <a:gd name="T10" fmla="*/ 116 w 132"/>
                  <a:gd name="T11" fmla="*/ 82 h 118"/>
                  <a:gd name="T12" fmla="*/ 118 w 132"/>
                  <a:gd name="T13" fmla="*/ 70 h 118"/>
                  <a:gd name="T14" fmla="*/ 114 w 132"/>
                  <a:gd name="T15" fmla="*/ 56 h 118"/>
                  <a:gd name="T16" fmla="*/ 116 w 132"/>
                  <a:gd name="T17" fmla="*/ 47 h 118"/>
                  <a:gd name="T18" fmla="*/ 118 w 132"/>
                  <a:gd name="T19" fmla="*/ 40 h 118"/>
                  <a:gd name="T20" fmla="*/ 118 w 132"/>
                  <a:gd name="T21" fmla="*/ 36 h 118"/>
                  <a:gd name="T22" fmla="*/ 117 w 132"/>
                  <a:gd name="T23" fmla="*/ 35 h 118"/>
                  <a:gd name="T24" fmla="*/ 118 w 132"/>
                  <a:gd name="T25" fmla="*/ 30 h 118"/>
                  <a:gd name="T26" fmla="*/ 108 w 132"/>
                  <a:gd name="T27" fmla="*/ 23 h 118"/>
                  <a:gd name="T28" fmla="*/ 103 w 132"/>
                  <a:gd name="T29" fmla="*/ 19 h 118"/>
                  <a:gd name="T30" fmla="*/ 95 w 132"/>
                  <a:gd name="T31" fmla="*/ 17 h 118"/>
                  <a:gd name="T32" fmla="*/ 88 w 132"/>
                  <a:gd name="T33" fmla="*/ 13 h 118"/>
                  <a:gd name="T34" fmla="*/ 77 w 132"/>
                  <a:gd name="T35" fmla="*/ 16 h 118"/>
                  <a:gd name="T36" fmla="*/ 69 w 132"/>
                  <a:gd name="T37" fmla="*/ 21 h 118"/>
                  <a:gd name="T38" fmla="*/ 67 w 132"/>
                  <a:gd name="T39" fmla="*/ 25 h 118"/>
                  <a:gd name="T40" fmla="*/ 59 w 132"/>
                  <a:gd name="T41" fmla="*/ 28 h 118"/>
                  <a:gd name="T42" fmla="*/ 43 w 132"/>
                  <a:gd name="T43" fmla="*/ 21 h 118"/>
                  <a:gd name="T44" fmla="*/ 35 w 132"/>
                  <a:gd name="T45" fmla="*/ 17 h 118"/>
                  <a:gd name="T46" fmla="*/ 35 w 132"/>
                  <a:gd name="T47" fmla="*/ 6 h 118"/>
                  <a:gd name="T48" fmla="*/ 33 w 132"/>
                  <a:gd name="T49" fmla="*/ 10 h 118"/>
                  <a:gd name="T50" fmla="*/ 29 w 132"/>
                  <a:gd name="T51" fmla="*/ 9 h 118"/>
                  <a:gd name="T52" fmla="*/ 30 w 132"/>
                  <a:gd name="T53" fmla="*/ 4 h 118"/>
                  <a:gd name="T54" fmla="*/ 26 w 132"/>
                  <a:gd name="T55" fmla="*/ 0 h 118"/>
                  <a:gd name="T56" fmla="*/ 21 w 132"/>
                  <a:gd name="T57" fmla="*/ 5 h 118"/>
                  <a:gd name="T58" fmla="*/ 9 w 132"/>
                  <a:gd name="T59" fmla="*/ 5 h 118"/>
                  <a:gd name="T60" fmla="*/ 3 w 132"/>
                  <a:gd name="T61" fmla="*/ 3 h 118"/>
                  <a:gd name="T62" fmla="*/ 2 w 132"/>
                  <a:gd name="T63" fmla="*/ 10 h 118"/>
                  <a:gd name="T64" fmla="*/ 2 w 132"/>
                  <a:gd name="T65" fmla="*/ 16 h 118"/>
                  <a:gd name="T66" fmla="*/ 5 w 132"/>
                  <a:gd name="T67" fmla="*/ 19 h 118"/>
                  <a:gd name="T68" fmla="*/ 7 w 132"/>
                  <a:gd name="T69" fmla="*/ 23 h 118"/>
                  <a:gd name="T70" fmla="*/ 9 w 132"/>
                  <a:gd name="T71" fmla="*/ 29 h 118"/>
                  <a:gd name="T72" fmla="*/ 14 w 132"/>
                  <a:gd name="T73" fmla="*/ 34 h 118"/>
                  <a:gd name="T74" fmla="*/ 16 w 132"/>
                  <a:gd name="T75" fmla="*/ 38 h 118"/>
                  <a:gd name="T76" fmla="*/ 13 w 132"/>
                  <a:gd name="T77" fmla="*/ 42 h 118"/>
                  <a:gd name="T78" fmla="*/ 12 w 132"/>
                  <a:gd name="T79" fmla="*/ 47 h 118"/>
                  <a:gd name="T80" fmla="*/ 14 w 132"/>
                  <a:gd name="T81" fmla="*/ 52 h 118"/>
                  <a:gd name="T82" fmla="*/ 15 w 132"/>
                  <a:gd name="T83" fmla="*/ 57 h 118"/>
                  <a:gd name="T84" fmla="*/ 26 w 132"/>
                  <a:gd name="T85" fmla="*/ 64 h 118"/>
                  <a:gd name="T86" fmla="*/ 29 w 132"/>
                  <a:gd name="T87" fmla="*/ 74 h 118"/>
                  <a:gd name="T88" fmla="*/ 36 w 132"/>
                  <a:gd name="T89" fmla="*/ 78 h 118"/>
                  <a:gd name="T90" fmla="*/ 44 w 132"/>
                  <a:gd name="T91" fmla="*/ 80 h 118"/>
                  <a:gd name="T92" fmla="*/ 49 w 132"/>
                  <a:gd name="T93" fmla="*/ 90 h 118"/>
                  <a:gd name="T94" fmla="*/ 60 w 132"/>
                  <a:gd name="T95" fmla="*/ 100 h 118"/>
                  <a:gd name="T96" fmla="*/ 73 w 132"/>
                  <a:gd name="T97" fmla="*/ 107 h 118"/>
                  <a:gd name="T98" fmla="*/ 84 w 132"/>
                  <a:gd name="T99" fmla="*/ 103 h 118"/>
                  <a:gd name="T100" fmla="*/ 92 w 132"/>
                  <a:gd name="T101" fmla="*/ 112 h 118"/>
                  <a:gd name="T102" fmla="*/ 107 w 132"/>
                  <a:gd name="T103" fmla="*/ 115 h 118"/>
                  <a:gd name="T104" fmla="*/ 121 w 132"/>
                  <a:gd name="T105" fmla="*/ 1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18">
                    <a:moveTo>
                      <a:pt x="84" y="104"/>
                    </a:moveTo>
                    <a:cubicBezTo>
                      <a:pt x="84" y="105"/>
                      <a:pt x="84" y="105"/>
                      <a:pt x="84" y="105"/>
                    </a:cubicBezTo>
                    <a:cubicBezTo>
                      <a:pt x="82" y="106"/>
                      <a:pt x="81" y="106"/>
                      <a:pt x="79" y="107"/>
                    </a:cubicBezTo>
                    <a:cubicBezTo>
                      <a:pt x="79" y="105"/>
                      <a:pt x="81" y="106"/>
                      <a:pt x="81" y="105"/>
                    </a:cubicBezTo>
                    <a:cubicBezTo>
                      <a:pt x="81" y="105"/>
                      <a:pt x="82" y="105"/>
                      <a:pt x="82" y="105"/>
                    </a:cubicBezTo>
                    <a:cubicBezTo>
                      <a:pt x="82" y="104"/>
                      <a:pt x="83" y="104"/>
                      <a:pt x="84" y="104"/>
                    </a:cubicBezTo>
                    <a:cubicBezTo>
                      <a:pt x="84" y="104"/>
                      <a:pt x="85" y="104"/>
                      <a:pt x="84" y="104"/>
                    </a:cubicBezTo>
                    <a:close/>
                    <a:moveTo>
                      <a:pt x="123" y="113"/>
                    </a:moveTo>
                    <a:cubicBezTo>
                      <a:pt x="123" y="110"/>
                      <a:pt x="123" y="110"/>
                      <a:pt x="123" y="110"/>
                    </a:cubicBezTo>
                    <a:cubicBezTo>
                      <a:pt x="125" y="110"/>
                      <a:pt x="125" y="110"/>
                      <a:pt x="125" y="110"/>
                    </a:cubicBezTo>
                    <a:cubicBezTo>
                      <a:pt x="125" y="108"/>
                      <a:pt x="125" y="108"/>
                      <a:pt x="125" y="108"/>
                    </a:cubicBezTo>
                    <a:cubicBezTo>
                      <a:pt x="129" y="108"/>
                      <a:pt x="129" y="108"/>
                      <a:pt x="129" y="108"/>
                    </a:cubicBezTo>
                    <a:cubicBezTo>
                      <a:pt x="131" y="107"/>
                      <a:pt x="131" y="107"/>
                      <a:pt x="131" y="107"/>
                    </a:cubicBezTo>
                    <a:cubicBezTo>
                      <a:pt x="132" y="105"/>
                      <a:pt x="132" y="105"/>
                      <a:pt x="132" y="105"/>
                    </a:cubicBezTo>
                    <a:cubicBezTo>
                      <a:pt x="132" y="104"/>
                      <a:pt x="132" y="104"/>
                      <a:pt x="132" y="104"/>
                    </a:cubicBezTo>
                    <a:cubicBezTo>
                      <a:pt x="131" y="102"/>
                      <a:pt x="131" y="102"/>
                      <a:pt x="131" y="102"/>
                    </a:cubicBezTo>
                    <a:cubicBezTo>
                      <a:pt x="129" y="102"/>
                      <a:pt x="129" y="102"/>
                      <a:pt x="129" y="102"/>
                    </a:cubicBezTo>
                    <a:cubicBezTo>
                      <a:pt x="129" y="95"/>
                      <a:pt x="129" y="95"/>
                      <a:pt x="129" y="95"/>
                    </a:cubicBezTo>
                    <a:cubicBezTo>
                      <a:pt x="127" y="95"/>
                      <a:pt x="127" y="95"/>
                      <a:pt x="127" y="95"/>
                    </a:cubicBezTo>
                    <a:cubicBezTo>
                      <a:pt x="125" y="93"/>
                      <a:pt x="125" y="93"/>
                      <a:pt x="125" y="93"/>
                    </a:cubicBezTo>
                    <a:cubicBezTo>
                      <a:pt x="123" y="92"/>
                      <a:pt x="123" y="92"/>
                      <a:pt x="123" y="92"/>
                    </a:cubicBezTo>
                    <a:cubicBezTo>
                      <a:pt x="120" y="89"/>
                      <a:pt x="120" y="89"/>
                      <a:pt x="120" y="89"/>
                    </a:cubicBezTo>
                    <a:cubicBezTo>
                      <a:pt x="120" y="87"/>
                      <a:pt x="120" y="87"/>
                      <a:pt x="120" y="87"/>
                    </a:cubicBezTo>
                    <a:cubicBezTo>
                      <a:pt x="116" y="82"/>
                      <a:pt x="116" y="82"/>
                      <a:pt x="116" y="82"/>
                    </a:cubicBezTo>
                    <a:cubicBezTo>
                      <a:pt x="122" y="74"/>
                      <a:pt x="122" y="74"/>
                      <a:pt x="122" y="74"/>
                    </a:cubicBezTo>
                    <a:cubicBezTo>
                      <a:pt x="122" y="71"/>
                      <a:pt x="122" y="71"/>
                      <a:pt x="122" y="71"/>
                    </a:cubicBezTo>
                    <a:cubicBezTo>
                      <a:pt x="121" y="70"/>
                      <a:pt x="121" y="70"/>
                      <a:pt x="121" y="70"/>
                    </a:cubicBezTo>
                    <a:cubicBezTo>
                      <a:pt x="118" y="70"/>
                      <a:pt x="118" y="70"/>
                      <a:pt x="118" y="70"/>
                    </a:cubicBezTo>
                    <a:cubicBezTo>
                      <a:pt x="116" y="69"/>
                      <a:pt x="116" y="69"/>
                      <a:pt x="116" y="69"/>
                    </a:cubicBezTo>
                    <a:cubicBezTo>
                      <a:pt x="116" y="63"/>
                      <a:pt x="116" y="63"/>
                      <a:pt x="116" y="63"/>
                    </a:cubicBezTo>
                    <a:cubicBezTo>
                      <a:pt x="114" y="58"/>
                      <a:pt x="114" y="58"/>
                      <a:pt x="114" y="58"/>
                    </a:cubicBezTo>
                    <a:cubicBezTo>
                      <a:pt x="114" y="56"/>
                      <a:pt x="114" y="56"/>
                      <a:pt x="114" y="56"/>
                    </a:cubicBezTo>
                    <a:cubicBezTo>
                      <a:pt x="116" y="53"/>
                      <a:pt x="116" y="53"/>
                      <a:pt x="116" y="53"/>
                    </a:cubicBezTo>
                    <a:cubicBezTo>
                      <a:pt x="114" y="52"/>
                      <a:pt x="114" y="52"/>
                      <a:pt x="114" y="52"/>
                    </a:cubicBezTo>
                    <a:cubicBezTo>
                      <a:pt x="114" y="47"/>
                      <a:pt x="114" y="47"/>
                      <a:pt x="114" y="47"/>
                    </a:cubicBezTo>
                    <a:cubicBezTo>
                      <a:pt x="116" y="47"/>
                      <a:pt x="116" y="47"/>
                      <a:pt x="116" y="47"/>
                    </a:cubicBezTo>
                    <a:cubicBezTo>
                      <a:pt x="115" y="45"/>
                      <a:pt x="115" y="45"/>
                      <a:pt x="115" y="45"/>
                    </a:cubicBezTo>
                    <a:cubicBezTo>
                      <a:pt x="117" y="43"/>
                      <a:pt x="117" y="43"/>
                      <a:pt x="117" y="43"/>
                    </a:cubicBezTo>
                    <a:cubicBezTo>
                      <a:pt x="117" y="43"/>
                      <a:pt x="117" y="41"/>
                      <a:pt x="117" y="41"/>
                    </a:cubicBezTo>
                    <a:cubicBezTo>
                      <a:pt x="117" y="41"/>
                      <a:pt x="118" y="40"/>
                      <a:pt x="118" y="40"/>
                    </a:cubicBezTo>
                    <a:cubicBezTo>
                      <a:pt x="118" y="40"/>
                      <a:pt x="118" y="39"/>
                      <a:pt x="118" y="39"/>
                    </a:cubicBezTo>
                    <a:cubicBezTo>
                      <a:pt x="118" y="38"/>
                      <a:pt x="118" y="38"/>
                      <a:pt x="118" y="38"/>
                    </a:cubicBezTo>
                    <a:cubicBezTo>
                      <a:pt x="118" y="36"/>
                      <a:pt x="118" y="36"/>
                      <a:pt x="118" y="36"/>
                    </a:cubicBezTo>
                    <a:cubicBezTo>
                      <a:pt x="118" y="36"/>
                      <a:pt x="118" y="36"/>
                      <a:pt x="118" y="36"/>
                    </a:cubicBezTo>
                    <a:cubicBezTo>
                      <a:pt x="118" y="36"/>
                      <a:pt x="118" y="36"/>
                      <a:pt x="118" y="36"/>
                    </a:cubicBezTo>
                    <a:cubicBezTo>
                      <a:pt x="118" y="36"/>
                      <a:pt x="118" y="36"/>
                      <a:pt x="118" y="36"/>
                    </a:cubicBezTo>
                    <a:cubicBezTo>
                      <a:pt x="118" y="35"/>
                      <a:pt x="118" y="35"/>
                      <a:pt x="118" y="35"/>
                    </a:cubicBezTo>
                    <a:cubicBezTo>
                      <a:pt x="117" y="35"/>
                      <a:pt x="117" y="35"/>
                      <a:pt x="117" y="35"/>
                    </a:cubicBezTo>
                    <a:cubicBezTo>
                      <a:pt x="117" y="33"/>
                      <a:pt x="117" y="33"/>
                      <a:pt x="117" y="33"/>
                    </a:cubicBezTo>
                    <a:cubicBezTo>
                      <a:pt x="117" y="33"/>
                      <a:pt x="118" y="32"/>
                      <a:pt x="118" y="32"/>
                    </a:cubicBezTo>
                    <a:cubicBezTo>
                      <a:pt x="118" y="32"/>
                      <a:pt x="118" y="31"/>
                      <a:pt x="118" y="31"/>
                    </a:cubicBezTo>
                    <a:cubicBezTo>
                      <a:pt x="118" y="30"/>
                      <a:pt x="118" y="30"/>
                      <a:pt x="118" y="30"/>
                    </a:cubicBezTo>
                    <a:cubicBezTo>
                      <a:pt x="118" y="27"/>
                      <a:pt x="118" y="27"/>
                      <a:pt x="118" y="27"/>
                    </a:cubicBezTo>
                    <a:cubicBezTo>
                      <a:pt x="112" y="27"/>
                      <a:pt x="112" y="27"/>
                      <a:pt x="112" y="27"/>
                    </a:cubicBezTo>
                    <a:cubicBezTo>
                      <a:pt x="112" y="27"/>
                      <a:pt x="110" y="24"/>
                      <a:pt x="110" y="23"/>
                    </a:cubicBezTo>
                    <a:cubicBezTo>
                      <a:pt x="109" y="23"/>
                      <a:pt x="108" y="23"/>
                      <a:pt x="108" y="23"/>
                    </a:cubicBezTo>
                    <a:cubicBezTo>
                      <a:pt x="106" y="23"/>
                      <a:pt x="106" y="23"/>
                      <a:pt x="106" y="23"/>
                    </a:cubicBezTo>
                    <a:cubicBezTo>
                      <a:pt x="106" y="23"/>
                      <a:pt x="106" y="21"/>
                      <a:pt x="106" y="20"/>
                    </a:cubicBezTo>
                    <a:cubicBezTo>
                      <a:pt x="106" y="20"/>
                      <a:pt x="105" y="19"/>
                      <a:pt x="105" y="19"/>
                    </a:cubicBezTo>
                    <a:cubicBezTo>
                      <a:pt x="104" y="19"/>
                      <a:pt x="103" y="19"/>
                      <a:pt x="103" y="19"/>
                    </a:cubicBezTo>
                    <a:cubicBezTo>
                      <a:pt x="103" y="19"/>
                      <a:pt x="101" y="18"/>
                      <a:pt x="101" y="18"/>
                    </a:cubicBezTo>
                    <a:cubicBezTo>
                      <a:pt x="101" y="18"/>
                      <a:pt x="99" y="19"/>
                      <a:pt x="99" y="19"/>
                    </a:cubicBezTo>
                    <a:cubicBezTo>
                      <a:pt x="99" y="19"/>
                      <a:pt x="98" y="18"/>
                      <a:pt x="98" y="18"/>
                    </a:cubicBezTo>
                    <a:cubicBezTo>
                      <a:pt x="98" y="18"/>
                      <a:pt x="96" y="17"/>
                      <a:pt x="95" y="17"/>
                    </a:cubicBezTo>
                    <a:cubicBezTo>
                      <a:pt x="95" y="17"/>
                      <a:pt x="92" y="16"/>
                      <a:pt x="92" y="16"/>
                    </a:cubicBezTo>
                    <a:cubicBezTo>
                      <a:pt x="91" y="13"/>
                      <a:pt x="91" y="13"/>
                      <a:pt x="91" y="13"/>
                    </a:cubicBezTo>
                    <a:cubicBezTo>
                      <a:pt x="90" y="14"/>
                      <a:pt x="90" y="14"/>
                      <a:pt x="90" y="14"/>
                    </a:cubicBezTo>
                    <a:cubicBezTo>
                      <a:pt x="88" y="13"/>
                      <a:pt x="88" y="13"/>
                      <a:pt x="88" y="13"/>
                    </a:cubicBezTo>
                    <a:cubicBezTo>
                      <a:pt x="86" y="14"/>
                      <a:pt x="86" y="14"/>
                      <a:pt x="86" y="14"/>
                    </a:cubicBezTo>
                    <a:cubicBezTo>
                      <a:pt x="86" y="14"/>
                      <a:pt x="84" y="15"/>
                      <a:pt x="84" y="15"/>
                    </a:cubicBezTo>
                    <a:cubicBezTo>
                      <a:pt x="84" y="15"/>
                      <a:pt x="79" y="15"/>
                      <a:pt x="79" y="15"/>
                    </a:cubicBezTo>
                    <a:cubicBezTo>
                      <a:pt x="78" y="15"/>
                      <a:pt x="77" y="16"/>
                      <a:pt x="77" y="16"/>
                    </a:cubicBezTo>
                    <a:cubicBezTo>
                      <a:pt x="76" y="17"/>
                      <a:pt x="75" y="18"/>
                      <a:pt x="74" y="18"/>
                    </a:cubicBezTo>
                    <a:cubicBezTo>
                      <a:pt x="74" y="19"/>
                      <a:pt x="74" y="20"/>
                      <a:pt x="74" y="20"/>
                    </a:cubicBezTo>
                    <a:cubicBezTo>
                      <a:pt x="74" y="21"/>
                      <a:pt x="72" y="21"/>
                      <a:pt x="72" y="21"/>
                    </a:cubicBezTo>
                    <a:cubicBezTo>
                      <a:pt x="69" y="21"/>
                      <a:pt x="69" y="21"/>
                      <a:pt x="69" y="21"/>
                    </a:cubicBezTo>
                    <a:cubicBezTo>
                      <a:pt x="69" y="22"/>
                      <a:pt x="69" y="24"/>
                      <a:pt x="69" y="24"/>
                    </a:cubicBezTo>
                    <a:cubicBezTo>
                      <a:pt x="70" y="25"/>
                      <a:pt x="70" y="25"/>
                      <a:pt x="70" y="26"/>
                    </a:cubicBezTo>
                    <a:cubicBezTo>
                      <a:pt x="70" y="26"/>
                      <a:pt x="69" y="27"/>
                      <a:pt x="68" y="26"/>
                    </a:cubicBezTo>
                    <a:cubicBezTo>
                      <a:pt x="68" y="26"/>
                      <a:pt x="68" y="25"/>
                      <a:pt x="67" y="25"/>
                    </a:cubicBezTo>
                    <a:cubicBezTo>
                      <a:pt x="67" y="26"/>
                      <a:pt x="66" y="26"/>
                      <a:pt x="66" y="26"/>
                    </a:cubicBezTo>
                    <a:cubicBezTo>
                      <a:pt x="66" y="26"/>
                      <a:pt x="65" y="26"/>
                      <a:pt x="65" y="26"/>
                    </a:cubicBezTo>
                    <a:cubicBezTo>
                      <a:pt x="64" y="26"/>
                      <a:pt x="63" y="26"/>
                      <a:pt x="62" y="27"/>
                    </a:cubicBezTo>
                    <a:cubicBezTo>
                      <a:pt x="61" y="27"/>
                      <a:pt x="60" y="28"/>
                      <a:pt x="59" y="28"/>
                    </a:cubicBezTo>
                    <a:cubicBezTo>
                      <a:pt x="58" y="28"/>
                      <a:pt x="57" y="28"/>
                      <a:pt x="56" y="28"/>
                    </a:cubicBezTo>
                    <a:cubicBezTo>
                      <a:pt x="53" y="28"/>
                      <a:pt x="51" y="27"/>
                      <a:pt x="48" y="26"/>
                    </a:cubicBezTo>
                    <a:cubicBezTo>
                      <a:pt x="46" y="25"/>
                      <a:pt x="44" y="23"/>
                      <a:pt x="43" y="21"/>
                    </a:cubicBezTo>
                    <a:cubicBezTo>
                      <a:pt x="43" y="21"/>
                      <a:pt x="43" y="21"/>
                      <a:pt x="43" y="21"/>
                    </a:cubicBezTo>
                    <a:cubicBezTo>
                      <a:pt x="42" y="21"/>
                      <a:pt x="42" y="21"/>
                      <a:pt x="42" y="21"/>
                    </a:cubicBezTo>
                    <a:cubicBezTo>
                      <a:pt x="41" y="20"/>
                      <a:pt x="40" y="20"/>
                      <a:pt x="39" y="20"/>
                    </a:cubicBezTo>
                    <a:cubicBezTo>
                      <a:pt x="39" y="20"/>
                      <a:pt x="38" y="20"/>
                      <a:pt x="37" y="20"/>
                    </a:cubicBezTo>
                    <a:cubicBezTo>
                      <a:pt x="36" y="20"/>
                      <a:pt x="35" y="18"/>
                      <a:pt x="35" y="17"/>
                    </a:cubicBezTo>
                    <a:cubicBezTo>
                      <a:pt x="35" y="16"/>
                      <a:pt x="35" y="15"/>
                      <a:pt x="34" y="13"/>
                    </a:cubicBezTo>
                    <a:cubicBezTo>
                      <a:pt x="34" y="13"/>
                      <a:pt x="34" y="11"/>
                      <a:pt x="34" y="10"/>
                    </a:cubicBezTo>
                    <a:cubicBezTo>
                      <a:pt x="35" y="10"/>
                      <a:pt x="35" y="7"/>
                      <a:pt x="35" y="7"/>
                    </a:cubicBezTo>
                    <a:cubicBezTo>
                      <a:pt x="35" y="7"/>
                      <a:pt x="35" y="6"/>
                      <a:pt x="35" y="6"/>
                    </a:cubicBezTo>
                    <a:cubicBezTo>
                      <a:pt x="35" y="6"/>
                      <a:pt x="35" y="5"/>
                      <a:pt x="34" y="5"/>
                    </a:cubicBezTo>
                    <a:cubicBezTo>
                      <a:pt x="34" y="6"/>
                      <a:pt x="34" y="7"/>
                      <a:pt x="34" y="7"/>
                    </a:cubicBezTo>
                    <a:cubicBezTo>
                      <a:pt x="33" y="8"/>
                      <a:pt x="33" y="8"/>
                      <a:pt x="33" y="8"/>
                    </a:cubicBezTo>
                    <a:cubicBezTo>
                      <a:pt x="33" y="9"/>
                      <a:pt x="33" y="9"/>
                      <a:pt x="33" y="10"/>
                    </a:cubicBezTo>
                    <a:cubicBezTo>
                      <a:pt x="33" y="11"/>
                      <a:pt x="33" y="11"/>
                      <a:pt x="33" y="12"/>
                    </a:cubicBezTo>
                    <a:cubicBezTo>
                      <a:pt x="32" y="12"/>
                      <a:pt x="31" y="11"/>
                      <a:pt x="31" y="11"/>
                    </a:cubicBezTo>
                    <a:cubicBezTo>
                      <a:pt x="30" y="10"/>
                      <a:pt x="30" y="10"/>
                      <a:pt x="30" y="10"/>
                    </a:cubicBezTo>
                    <a:cubicBezTo>
                      <a:pt x="29" y="10"/>
                      <a:pt x="29" y="10"/>
                      <a:pt x="29" y="9"/>
                    </a:cubicBezTo>
                    <a:cubicBezTo>
                      <a:pt x="29" y="9"/>
                      <a:pt x="27" y="9"/>
                      <a:pt x="28" y="8"/>
                    </a:cubicBezTo>
                    <a:cubicBezTo>
                      <a:pt x="28" y="7"/>
                      <a:pt x="29" y="7"/>
                      <a:pt x="29" y="7"/>
                    </a:cubicBezTo>
                    <a:cubicBezTo>
                      <a:pt x="30" y="6"/>
                      <a:pt x="29" y="5"/>
                      <a:pt x="28" y="5"/>
                    </a:cubicBezTo>
                    <a:cubicBezTo>
                      <a:pt x="28" y="4"/>
                      <a:pt x="29" y="4"/>
                      <a:pt x="30" y="4"/>
                    </a:cubicBezTo>
                    <a:cubicBezTo>
                      <a:pt x="30" y="3"/>
                      <a:pt x="29" y="2"/>
                      <a:pt x="28" y="1"/>
                    </a:cubicBezTo>
                    <a:cubicBezTo>
                      <a:pt x="28" y="1"/>
                      <a:pt x="28" y="1"/>
                      <a:pt x="27" y="1"/>
                    </a:cubicBezTo>
                    <a:cubicBezTo>
                      <a:pt x="27" y="1"/>
                      <a:pt x="27" y="1"/>
                      <a:pt x="27" y="1"/>
                    </a:cubicBezTo>
                    <a:cubicBezTo>
                      <a:pt x="27" y="1"/>
                      <a:pt x="26" y="0"/>
                      <a:pt x="26" y="0"/>
                    </a:cubicBezTo>
                    <a:cubicBezTo>
                      <a:pt x="26" y="1"/>
                      <a:pt x="25" y="2"/>
                      <a:pt x="24" y="2"/>
                    </a:cubicBezTo>
                    <a:cubicBezTo>
                      <a:pt x="24" y="2"/>
                      <a:pt x="24" y="2"/>
                      <a:pt x="23" y="3"/>
                    </a:cubicBezTo>
                    <a:cubicBezTo>
                      <a:pt x="23" y="3"/>
                      <a:pt x="22" y="3"/>
                      <a:pt x="22" y="3"/>
                    </a:cubicBezTo>
                    <a:cubicBezTo>
                      <a:pt x="22" y="4"/>
                      <a:pt x="21" y="4"/>
                      <a:pt x="21" y="5"/>
                    </a:cubicBezTo>
                    <a:cubicBezTo>
                      <a:pt x="21" y="5"/>
                      <a:pt x="20" y="5"/>
                      <a:pt x="20" y="5"/>
                    </a:cubicBezTo>
                    <a:cubicBezTo>
                      <a:pt x="19" y="6"/>
                      <a:pt x="19" y="7"/>
                      <a:pt x="17" y="7"/>
                    </a:cubicBezTo>
                    <a:cubicBezTo>
                      <a:pt x="16" y="7"/>
                      <a:pt x="16" y="8"/>
                      <a:pt x="15" y="8"/>
                    </a:cubicBezTo>
                    <a:cubicBezTo>
                      <a:pt x="13" y="8"/>
                      <a:pt x="11" y="7"/>
                      <a:pt x="9" y="5"/>
                    </a:cubicBezTo>
                    <a:cubicBezTo>
                      <a:pt x="9" y="5"/>
                      <a:pt x="8" y="4"/>
                      <a:pt x="7" y="3"/>
                    </a:cubicBezTo>
                    <a:cubicBezTo>
                      <a:pt x="7" y="2"/>
                      <a:pt x="6" y="1"/>
                      <a:pt x="6" y="1"/>
                    </a:cubicBezTo>
                    <a:cubicBezTo>
                      <a:pt x="5" y="0"/>
                      <a:pt x="4" y="0"/>
                      <a:pt x="4" y="1"/>
                    </a:cubicBezTo>
                    <a:cubicBezTo>
                      <a:pt x="3" y="2"/>
                      <a:pt x="4" y="3"/>
                      <a:pt x="3" y="3"/>
                    </a:cubicBezTo>
                    <a:cubicBezTo>
                      <a:pt x="2" y="3"/>
                      <a:pt x="1" y="3"/>
                      <a:pt x="1" y="3"/>
                    </a:cubicBezTo>
                    <a:cubicBezTo>
                      <a:pt x="0" y="4"/>
                      <a:pt x="1" y="5"/>
                      <a:pt x="1" y="5"/>
                    </a:cubicBezTo>
                    <a:cubicBezTo>
                      <a:pt x="2" y="6"/>
                      <a:pt x="2" y="7"/>
                      <a:pt x="2" y="8"/>
                    </a:cubicBezTo>
                    <a:cubicBezTo>
                      <a:pt x="2" y="8"/>
                      <a:pt x="2" y="9"/>
                      <a:pt x="2" y="10"/>
                    </a:cubicBezTo>
                    <a:cubicBezTo>
                      <a:pt x="3" y="10"/>
                      <a:pt x="2" y="11"/>
                      <a:pt x="3" y="11"/>
                    </a:cubicBezTo>
                    <a:cubicBezTo>
                      <a:pt x="3" y="12"/>
                      <a:pt x="4" y="12"/>
                      <a:pt x="3" y="13"/>
                    </a:cubicBezTo>
                    <a:cubicBezTo>
                      <a:pt x="3" y="14"/>
                      <a:pt x="3" y="14"/>
                      <a:pt x="3" y="15"/>
                    </a:cubicBezTo>
                    <a:cubicBezTo>
                      <a:pt x="2" y="15"/>
                      <a:pt x="2" y="15"/>
                      <a:pt x="2" y="16"/>
                    </a:cubicBezTo>
                    <a:cubicBezTo>
                      <a:pt x="3" y="16"/>
                      <a:pt x="3" y="16"/>
                      <a:pt x="4" y="17"/>
                    </a:cubicBezTo>
                    <a:cubicBezTo>
                      <a:pt x="4" y="17"/>
                      <a:pt x="4" y="17"/>
                      <a:pt x="4" y="18"/>
                    </a:cubicBezTo>
                    <a:cubicBezTo>
                      <a:pt x="4" y="18"/>
                      <a:pt x="4" y="18"/>
                      <a:pt x="4" y="19"/>
                    </a:cubicBezTo>
                    <a:cubicBezTo>
                      <a:pt x="4" y="19"/>
                      <a:pt x="5" y="19"/>
                      <a:pt x="5" y="19"/>
                    </a:cubicBezTo>
                    <a:cubicBezTo>
                      <a:pt x="5" y="19"/>
                      <a:pt x="4" y="20"/>
                      <a:pt x="4" y="20"/>
                    </a:cubicBezTo>
                    <a:cubicBezTo>
                      <a:pt x="5" y="20"/>
                      <a:pt x="6" y="20"/>
                      <a:pt x="6" y="21"/>
                    </a:cubicBezTo>
                    <a:cubicBezTo>
                      <a:pt x="6" y="22"/>
                      <a:pt x="5" y="22"/>
                      <a:pt x="5" y="22"/>
                    </a:cubicBezTo>
                    <a:cubicBezTo>
                      <a:pt x="7" y="23"/>
                      <a:pt x="7" y="23"/>
                      <a:pt x="7" y="23"/>
                    </a:cubicBezTo>
                    <a:cubicBezTo>
                      <a:pt x="8" y="25"/>
                      <a:pt x="8" y="25"/>
                      <a:pt x="8" y="25"/>
                    </a:cubicBezTo>
                    <a:cubicBezTo>
                      <a:pt x="7" y="26"/>
                      <a:pt x="7" y="26"/>
                      <a:pt x="7" y="26"/>
                    </a:cubicBezTo>
                    <a:cubicBezTo>
                      <a:pt x="7" y="26"/>
                      <a:pt x="8" y="27"/>
                      <a:pt x="8" y="27"/>
                    </a:cubicBezTo>
                    <a:cubicBezTo>
                      <a:pt x="8" y="28"/>
                      <a:pt x="9" y="29"/>
                      <a:pt x="9" y="29"/>
                    </a:cubicBezTo>
                    <a:cubicBezTo>
                      <a:pt x="9" y="29"/>
                      <a:pt x="10" y="29"/>
                      <a:pt x="10" y="29"/>
                    </a:cubicBezTo>
                    <a:cubicBezTo>
                      <a:pt x="10" y="30"/>
                      <a:pt x="11" y="32"/>
                      <a:pt x="11" y="33"/>
                    </a:cubicBezTo>
                    <a:cubicBezTo>
                      <a:pt x="11" y="33"/>
                      <a:pt x="12" y="33"/>
                      <a:pt x="12" y="33"/>
                    </a:cubicBezTo>
                    <a:cubicBezTo>
                      <a:pt x="14" y="34"/>
                      <a:pt x="14" y="34"/>
                      <a:pt x="14" y="34"/>
                    </a:cubicBezTo>
                    <a:cubicBezTo>
                      <a:pt x="17" y="34"/>
                      <a:pt x="17" y="34"/>
                      <a:pt x="17" y="34"/>
                    </a:cubicBezTo>
                    <a:cubicBezTo>
                      <a:pt x="15" y="36"/>
                      <a:pt x="15" y="36"/>
                      <a:pt x="15" y="36"/>
                    </a:cubicBezTo>
                    <a:cubicBezTo>
                      <a:pt x="15" y="37"/>
                      <a:pt x="15" y="37"/>
                      <a:pt x="15" y="37"/>
                    </a:cubicBezTo>
                    <a:cubicBezTo>
                      <a:pt x="16" y="38"/>
                      <a:pt x="16" y="38"/>
                      <a:pt x="16" y="38"/>
                    </a:cubicBezTo>
                    <a:cubicBezTo>
                      <a:pt x="16" y="40"/>
                      <a:pt x="16" y="40"/>
                      <a:pt x="16" y="40"/>
                    </a:cubicBezTo>
                    <a:cubicBezTo>
                      <a:pt x="14" y="40"/>
                      <a:pt x="14" y="40"/>
                      <a:pt x="14" y="40"/>
                    </a:cubicBezTo>
                    <a:cubicBezTo>
                      <a:pt x="14" y="40"/>
                      <a:pt x="14" y="42"/>
                      <a:pt x="14" y="42"/>
                    </a:cubicBezTo>
                    <a:cubicBezTo>
                      <a:pt x="14" y="42"/>
                      <a:pt x="13" y="42"/>
                      <a:pt x="13" y="42"/>
                    </a:cubicBezTo>
                    <a:cubicBezTo>
                      <a:pt x="13" y="44"/>
                      <a:pt x="13" y="44"/>
                      <a:pt x="13" y="44"/>
                    </a:cubicBezTo>
                    <a:cubicBezTo>
                      <a:pt x="11" y="45"/>
                      <a:pt x="11" y="45"/>
                      <a:pt x="11" y="45"/>
                    </a:cubicBezTo>
                    <a:cubicBezTo>
                      <a:pt x="11" y="45"/>
                      <a:pt x="11" y="45"/>
                      <a:pt x="11" y="45"/>
                    </a:cubicBezTo>
                    <a:cubicBezTo>
                      <a:pt x="11" y="45"/>
                      <a:pt x="12" y="47"/>
                      <a:pt x="12" y="47"/>
                    </a:cubicBezTo>
                    <a:cubicBezTo>
                      <a:pt x="12" y="47"/>
                      <a:pt x="11" y="48"/>
                      <a:pt x="11" y="49"/>
                    </a:cubicBezTo>
                    <a:cubicBezTo>
                      <a:pt x="11" y="49"/>
                      <a:pt x="11" y="50"/>
                      <a:pt x="11" y="50"/>
                    </a:cubicBezTo>
                    <a:cubicBezTo>
                      <a:pt x="11" y="50"/>
                      <a:pt x="12" y="51"/>
                      <a:pt x="12" y="51"/>
                    </a:cubicBezTo>
                    <a:cubicBezTo>
                      <a:pt x="12" y="52"/>
                      <a:pt x="14" y="52"/>
                      <a:pt x="14" y="52"/>
                    </a:cubicBezTo>
                    <a:cubicBezTo>
                      <a:pt x="14" y="52"/>
                      <a:pt x="14" y="53"/>
                      <a:pt x="14" y="53"/>
                    </a:cubicBezTo>
                    <a:cubicBezTo>
                      <a:pt x="15" y="53"/>
                      <a:pt x="15" y="53"/>
                      <a:pt x="15" y="53"/>
                    </a:cubicBezTo>
                    <a:cubicBezTo>
                      <a:pt x="16" y="55"/>
                      <a:pt x="16" y="55"/>
                      <a:pt x="16" y="55"/>
                    </a:cubicBezTo>
                    <a:cubicBezTo>
                      <a:pt x="16" y="55"/>
                      <a:pt x="15" y="57"/>
                      <a:pt x="15" y="57"/>
                    </a:cubicBezTo>
                    <a:cubicBezTo>
                      <a:pt x="15" y="57"/>
                      <a:pt x="19" y="58"/>
                      <a:pt x="19" y="58"/>
                    </a:cubicBezTo>
                    <a:cubicBezTo>
                      <a:pt x="22" y="61"/>
                      <a:pt x="22" y="61"/>
                      <a:pt x="22" y="61"/>
                    </a:cubicBezTo>
                    <a:cubicBezTo>
                      <a:pt x="25" y="62"/>
                      <a:pt x="25" y="62"/>
                      <a:pt x="25" y="62"/>
                    </a:cubicBezTo>
                    <a:cubicBezTo>
                      <a:pt x="25" y="62"/>
                      <a:pt x="25" y="64"/>
                      <a:pt x="26" y="64"/>
                    </a:cubicBezTo>
                    <a:cubicBezTo>
                      <a:pt x="26" y="64"/>
                      <a:pt x="27" y="67"/>
                      <a:pt x="27" y="67"/>
                    </a:cubicBezTo>
                    <a:cubicBezTo>
                      <a:pt x="27" y="67"/>
                      <a:pt x="27" y="71"/>
                      <a:pt x="27" y="71"/>
                    </a:cubicBezTo>
                    <a:cubicBezTo>
                      <a:pt x="27" y="71"/>
                      <a:pt x="27" y="73"/>
                      <a:pt x="27" y="73"/>
                    </a:cubicBezTo>
                    <a:cubicBezTo>
                      <a:pt x="27" y="73"/>
                      <a:pt x="28" y="74"/>
                      <a:pt x="29" y="74"/>
                    </a:cubicBezTo>
                    <a:cubicBezTo>
                      <a:pt x="29" y="74"/>
                      <a:pt x="29" y="77"/>
                      <a:pt x="29" y="77"/>
                    </a:cubicBezTo>
                    <a:cubicBezTo>
                      <a:pt x="29" y="78"/>
                      <a:pt x="32" y="81"/>
                      <a:pt x="32" y="81"/>
                    </a:cubicBezTo>
                    <a:cubicBezTo>
                      <a:pt x="32" y="81"/>
                      <a:pt x="33" y="81"/>
                      <a:pt x="33" y="81"/>
                    </a:cubicBezTo>
                    <a:cubicBezTo>
                      <a:pt x="34" y="80"/>
                      <a:pt x="36" y="80"/>
                      <a:pt x="36" y="78"/>
                    </a:cubicBezTo>
                    <a:cubicBezTo>
                      <a:pt x="35" y="77"/>
                      <a:pt x="36" y="77"/>
                      <a:pt x="36" y="78"/>
                    </a:cubicBezTo>
                    <a:cubicBezTo>
                      <a:pt x="37" y="79"/>
                      <a:pt x="38" y="79"/>
                      <a:pt x="39" y="79"/>
                    </a:cubicBezTo>
                    <a:cubicBezTo>
                      <a:pt x="40" y="80"/>
                      <a:pt x="40" y="81"/>
                      <a:pt x="41" y="80"/>
                    </a:cubicBezTo>
                    <a:cubicBezTo>
                      <a:pt x="42" y="79"/>
                      <a:pt x="44" y="79"/>
                      <a:pt x="44" y="80"/>
                    </a:cubicBezTo>
                    <a:cubicBezTo>
                      <a:pt x="44" y="82"/>
                      <a:pt x="45" y="83"/>
                      <a:pt x="47" y="84"/>
                    </a:cubicBezTo>
                    <a:cubicBezTo>
                      <a:pt x="48" y="85"/>
                      <a:pt x="47" y="87"/>
                      <a:pt x="49" y="88"/>
                    </a:cubicBezTo>
                    <a:cubicBezTo>
                      <a:pt x="49" y="88"/>
                      <a:pt x="49" y="88"/>
                      <a:pt x="49" y="89"/>
                    </a:cubicBezTo>
                    <a:cubicBezTo>
                      <a:pt x="49" y="89"/>
                      <a:pt x="49" y="89"/>
                      <a:pt x="49" y="90"/>
                    </a:cubicBezTo>
                    <a:cubicBezTo>
                      <a:pt x="50" y="90"/>
                      <a:pt x="50" y="91"/>
                      <a:pt x="50" y="92"/>
                    </a:cubicBezTo>
                    <a:cubicBezTo>
                      <a:pt x="52" y="96"/>
                      <a:pt x="52" y="97"/>
                      <a:pt x="57" y="97"/>
                    </a:cubicBezTo>
                    <a:cubicBezTo>
                      <a:pt x="57" y="97"/>
                      <a:pt x="57" y="97"/>
                      <a:pt x="57" y="98"/>
                    </a:cubicBezTo>
                    <a:cubicBezTo>
                      <a:pt x="58" y="99"/>
                      <a:pt x="60" y="99"/>
                      <a:pt x="60" y="100"/>
                    </a:cubicBezTo>
                    <a:cubicBezTo>
                      <a:pt x="61" y="102"/>
                      <a:pt x="63" y="103"/>
                      <a:pt x="64" y="103"/>
                    </a:cubicBezTo>
                    <a:cubicBezTo>
                      <a:pt x="65" y="103"/>
                      <a:pt x="66" y="103"/>
                      <a:pt x="67" y="105"/>
                    </a:cubicBezTo>
                    <a:cubicBezTo>
                      <a:pt x="67" y="105"/>
                      <a:pt x="68" y="106"/>
                      <a:pt x="69" y="106"/>
                    </a:cubicBezTo>
                    <a:cubicBezTo>
                      <a:pt x="71" y="105"/>
                      <a:pt x="72" y="106"/>
                      <a:pt x="73" y="107"/>
                    </a:cubicBezTo>
                    <a:cubicBezTo>
                      <a:pt x="74" y="107"/>
                      <a:pt x="76" y="107"/>
                      <a:pt x="77" y="106"/>
                    </a:cubicBezTo>
                    <a:cubicBezTo>
                      <a:pt x="78" y="105"/>
                      <a:pt x="79" y="105"/>
                      <a:pt x="81" y="105"/>
                    </a:cubicBezTo>
                    <a:cubicBezTo>
                      <a:pt x="81" y="104"/>
                      <a:pt x="81" y="103"/>
                      <a:pt x="82" y="103"/>
                    </a:cubicBezTo>
                    <a:cubicBezTo>
                      <a:pt x="83" y="103"/>
                      <a:pt x="84" y="103"/>
                      <a:pt x="84" y="103"/>
                    </a:cubicBezTo>
                    <a:cubicBezTo>
                      <a:pt x="85" y="102"/>
                      <a:pt x="85" y="102"/>
                      <a:pt x="86" y="102"/>
                    </a:cubicBezTo>
                    <a:cubicBezTo>
                      <a:pt x="88" y="102"/>
                      <a:pt x="89" y="102"/>
                      <a:pt x="90" y="103"/>
                    </a:cubicBezTo>
                    <a:cubicBezTo>
                      <a:pt x="90" y="105"/>
                      <a:pt x="91" y="106"/>
                      <a:pt x="91" y="107"/>
                    </a:cubicBezTo>
                    <a:cubicBezTo>
                      <a:pt x="91" y="109"/>
                      <a:pt x="91" y="111"/>
                      <a:pt x="92" y="112"/>
                    </a:cubicBezTo>
                    <a:cubicBezTo>
                      <a:pt x="92" y="113"/>
                      <a:pt x="93" y="113"/>
                      <a:pt x="93" y="113"/>
                    </a:cubicBezTo>
                    <a:cubicBezTo>
                      <a:pt x="95" y="113"/>
                      <a:pt x="96" y="114"/>
                      <a:pt x="97" y="114"/>
                    </a:cubicBezTo>
                    <a:cubicBezTo>
                      <a:pt x="100" y="114"/>
                      <a:pt x="103" y="115"/>
                      <a:pt x="105" y="115"/>
                    </a:cubicBezTo>
                    <a:cubicBezTo>
                      <a:pt x="106" y="115"/>
                      <a:pt x="106" y="115"/>
                      <a:pt x="107" y="115"/>
                    </a:cubicBezTo>
                    <a:cubicBezTo>
                      <a:pt x="109" y="116"/>
                      <a:pt x="111" y="116"/>
                      <a:pt x="114" y="115"/>
                    </a:cubicBezTo>
                    <a:cubicBezTo>
                      <a:pt x="114" y="115"/>
                      <a:pt x="114" y="115"/>
                      <a:pt x="114" y="115"/>
                    </a:cubicBezTo>
                    <a:cubicBezTo>
                      <a:pt x="115" y="117"/>
                      <a:pt x="117" y="116"/>
                      <a:pt x="119" y="117"/>
                    </a:cubicBezTo>
                    <a:cubicBezTo>
                      <a:pt x="120" y="118"/>
                      <a:pt x="120" y="118"/>
                      <a:pt x="121" y="117"/>
                    </a:cubicBezTo>
                    <a:cubicBezTo>
                      <a:pt x="121" y="117"/>
                      <a:pt x="121" y="117"/>
                      <a:pt x="121" y="117"/>
                    </a:cubicBezTo>
                    <a:cubicBezTo>
                      <a:pt x="121" y="115"/>
                      <a:pt x="121" y="115"/>
                      <a:pt x="121" y="115"/>
                    </a:cubicBezTo>
                    <a:lnTo>
                      <a:pt x="123" y="11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59" name="Freeform 863">
                <a:extLst>
                  <a:ext uri="{FF2B5EF4-FFF2-40B4-BE49-F238E27FC236}">
                    <a16:creationId xmlns:a16="http://schemas.microsoft.com/office/drawing/2014/main" id="{27C0C5DD-7662-38BE-D4B8-F236492B8C8B}"/>
                  </a:ext>
                </a:extLst>
              </p:cNvPr>
              <p:cNvSpPr>
                <a:spLocks/>
              </p:cNvSpPr>
              <p:nvPr/>
            </p:nvSpPr>
            <p:spPr bwMode="auto">
              <a:xfrm>
                <a:off x="7302500" y="3762375"/>
                <a:ext cx="812800" cy="896938"/>
              </a:xfrm>
              <a:custGeom>
                <a:avLst/>
                <a:gdLst>
                  <a:gd name="T0" fmla="*/ 186 w 195"/>
                  <a:gd name="T1" fmla="*/ 79 h 215"/>
                  <a:gd name="T2" fmla="*/ 180 w 195"/>
                  <a:gd name="T3" fmla="*/ 92 h 215"/>
                  <a:gd name="T4" fmla="*/ 165 w 195"/>
                  <a:gd name="T5" fmla="*/ 118 h 215"/>
                  <a:gd name="T6" fmla="*/ 160 w 195"/>
                  <a:gd name="T7" fmla="*/ 107 h 215"/>
                  <a:gd name="T8" fmla="*/ 155 w 195"/>
                  <a:gd name="T9" fmla="*/ 106 h 215"/>
                  <a:gd name="T10" fmla="*/ 162 w 195"/>
                  <a:gd name="T11" fmla="*/ 97 h 215"/>
                  <a:gd name="T12" fmla="*/ 150 w 195"/>
                  <a:gd name="T13" fmla="*/ 94 h 215"/>
                  <a:gd name="T14" fmla="*/ 146 w 195"/>
                  <a:gd name="T15" fmla="*/ 86 h 215"/>
                  <a:gd name="T16" fmla="*/ 140 w 195"/>
                  <a:gd name="T17" fmla="*/ 86 h 215"/>
                  <a:gd name="T18" fmla="*/ 134 w 195"/>
                  <a:gd name="T19" fmla="*/ 88 h 215"/>
                  <a:gd name="T20" fmla="*/ 140 w 195"/>
                  <a:gd name="T21" fmla="*/ 94 h 215"/>
                  <a:gd name="T22" fmla="*/ 134 w 195"/>
                  <a:gd name="T23" fmla="*/ 99 h 215"/>
                  <a:gd name="T24" fmla="*/ 138 w 195"/>
                  <a:gd name="T25" fmla="*/ 104 h 215"/>
                  <a:gd name="T26" fmla="*/ 140 w 195"/>
                  <a:gd name="T27" fmla="*/ 111 h 215"/>
                  <a:gd name="T28" fmla="*/ 135 w 195"/>
                  <a:gd name="T29" fmla="*/ 119 h 215"/>
                  <a:gd name="T30" fmla="*/ 119 w 195"/>
                  <a:gd name="T31" fmla="*/ 133 h 215"/>
                  <a:gd name="T32" fmla="*/ 97 w 195"/>
                  <a:gd name="T33" fmla="*/ 151 h 215"/>
                  <a:gd name="T34" fmla="*/ 89 w 195"/>
                  <a:gd name="T35" fmla="*/ 158 h 215"/>
                  <a:gd name="T36" fmla="*/ 80 w 195"/>
                  <a:gd name="T37" fmla="*/ 176 h 215"/>
                  <a:gd name="T38" fmla="*/ 79 w 195"/>
                  <a:gd name="T39" fmla="*/ 199 h 215"/>
                  <a:gd name="T40" fmla="*/ 67 w 195"/>
                  <a:gd name="T41" fmla="*/ 210 h 215"/>
                  <a:gd name="T42" fmla="*/ 52 w 195"/>
                  <a:gd name="T43" fmla="*/ 195 h 215"/>
                  <a:gd name="T44" fmla="*/ 40 w 195"/>
                  <a:gd name="T45" fmla="*/ 167 h 215"/>
                  <a:gd name="T46" fmla="*/ 31 w 195"/>
                  <a:gd name="T47" fmla="*/ 129 h 215"/>
                  <a:gd name="T48" fmla="*/ 28 w 195"/>
                  <a:gd name="T49" fmla="*/ 115 h 215"/>
                  <a:gd name="T50" fmla="*/ 14 w 195"/>
                  <a:gd name="T51" fmla="*/ 124 h 215"/>
                  <a:gd name="T52" fmla="*/ 13 w 195"/>
                  <a:gd name="T53" fmla="*/ 110 h 215"/>
                  <a:gd name="T54" fmla="*/ 3 w 195"/>
                  <a:gd name="T55" fmla="*/ 101 h 215"/>
                  <a:gd name="T56" fmla="*/ 15 w 195"/>
                  <a:gd name="T57" fmla="*/ 100 h 215"/>
                  <a:gd name="T58" fmla="*/ 16 w 195"/>
                  <a:gd name="T59" fmla="*/ 93 h 215"/>
                  <a:gd name="T60" fmla="*/ 13 w 195"/>
                  <a:gd name="T61" fmla="*/ 87 h 215"/>
                  <a:gd name="T62" fmla="*/ 14 w 195"/>
                  <a:gd name="T63" fmla="*/ 72 h 215"/>
                  <a:gd name="T64" fmla="*/ 27 w 195"/>
                  <a:gd name="T65" fmla="*/ 67 h 215"/>
                  <a:gd name="T66" fmla="*/ 42 w 195"/>
                  <a:gd name="T67" fmla="*/ 48 h 215"/>
                  <a:gd name="T68" fmla="*/ 42 w 195"/>
                  <a:gd name="T69" fmla="*/ 43 h 215"/>
                  <a:gd name="T70" fmla="*/ 44 w 195"/>
                  <a:gd name="T71" fmla="*/ 35 h 215"/>
                  <a:gd name="T72" fmla="*/ 36 w 195"/>
                  <a:gd name="T73" fmla="*/ 27 h 215"/>
                  <a:gd name="T74" fmla="*/ 40 w 195"/>
                  <a:gd name="T75" fmla="*/ 17 h 215"/>
                  <a:gd name="T76" fmla="*/ 33 w 195"/>
                  <a:gd name="T77" fmla="*/ 10 h 215"/>
                  <a:gd name="T78" fmla="*/ 37 w 195"/>
                  <a:gd name="T79" fmla="*/ 2 h 215"/>
                  <a:gd name="T80" fmla="*/ 50 w 195"/>
                  <a:gd name="T81" fmla="*/ 3 h 215"/>
                  <a:gd name="T82" fmla="*/ 62 w 195"/>
                  <a:gd name="T83" fmla="*/ 12 h 215"/>
                  <a:gd name="T84" fmla="*/ 77 w 195"/>
                  <a:gd name="T85" fmla="*/ 10 h 215"/>
                  <a:gd name="T86" fmla="*/ 80 w 195"/>
                  <a:gd name="T87" fmla="*/ 18 h 215"/>
                  <a:gd name="T88" fmla="*/ 71 w 195"/>
                  <a:gd name="T89" fmla="*/ 27 h 215"/>
                  <a:gd name="T90" fmla="*/ 76 w 195"/>
                  <a:gd name="T91" fmla="*/ 37 h 215"/>
                  <a:gd name="T92" fmla="*/ 69 w 195"/>
                  <a:gd name="T93" fmla="*/ 40 h 215"/>
                  <a:gd name="T94" fmla="*/ 75 w 195"/>
                  <a:gd name="T95" fmla="*/ 49 h 215"/>
                  <a:gd name="T96" fmla="*/ 82 w 195"/>
                  <a:gd name="T97" fmla="*/ 60 h 215"/>
                  <a:gd name="T98" fmla="*/ 93 w 195"/>
                  <a:gd name="T99" fmla="*/ 73 h 215"/>
                  <a:gd name="T100" fmla="*/ 103 w 195"/>
                  <a:gd name="T101" fmla="*/ 77 h 215"/>
                  <a:gd name="T102" fmla="*/ 114 w 195"/>
                  <a:gd name="T103" fmla="*/ 82 h 215"/>
                  <a:gd name="T104" fmla="*/ 124 w 195"/>
                  <a:gd name="T105" fmla="*/ 84 h 215"/>
                  <a:gd name="T106" fmla="*/ 132 w 195"/>
                  <a:gd name="T107" fmla="*/ 85 h 215"/>
                  <a:gd name="T108" fmla="*/ 135 w 195"/>
                  <a:gd name="T109" fmla="*/ 73 h 215"/>
                  <a:gd name="T110" fmla="*/ 140 w 195"/>
                  <a:gd name="T111" fmla="*/ 77 h 215"/>
                  <a:gd name="T112" fmla="*/ 151 w 195"/>
                  <a:gd name="T113" fmla="*/ 81 h 215"/>
                  <a:gd name="T114" fmla="*/ 158 w 195"/>
                  <a:gd name="T115" fmla="*/ 76 h 215"/>
                  <a:gd name="T116" fmla="*/ 168 w 195"/>
                  <a:gd name="T117" fmla="*/ 70 h 215"/>
                  <a:gd name="T118" fmla="*/ 183 w 195"/>
                  <a:gd name="T119" fmla="*/ 64 h 215"/>
                  <a:gd name="T120" fmla="*/ 194 w 195"/>
                  <a:gd name="T121" fmla="*/ 7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 h="215">
                    <a:moveTo>
                      <a:pt x="194" y="75"/>
                    </a:moveTo>
                    <a:cubicBezTo>
                      <a:pt x="195" y="75"/>
                      <a:pt x="194" y="75"/>
                      <a:pt x="193" y="75"/>
                    </a:cubicBezTo>
                    <a:cubicBezTo>
                      <a:pt x="192" y="75"/>
                      <a:pt x="192" y="74"/>
                      <a:pt x="192" y="74"/>
                    </a:cubicBezTo>
                    <a:cubicBezTo>
                      <a:pt x="192" y="74"/>
                      <a:pt x="191" y="75"/>
                      <a:pt x="190" y="76"/>
                    </a:cubicBezTo>
                    <a:cubicBezTo>
                      <a:pt x="190" y="76"/>
                      <a:pt x="189" y="76"/>
                      <a:pt x="188" y="76"/>
                    </a:cubicBezTo>
                    <a:cubicBezTo>
                      <a:pt x="188" y="77"/>
                      <a:pt x="187" y="77"/>
                      <a:pt x="187" y="78"/>
                    </a:cubicBezTo>
                    <a:cubicBezTo>
                      <a:pt x="187" y="79"/>
                      <a:pt x="186" y="79"/>
                      <a:pt x="186" y="79"/>
                    </a:cubicBezTo>
                    <a:cubicBezTo>
                      <a:pt x="185" y="80"/>
                      <a:pt x="185" y="80"/>
                      <a:pt x="184" y="80"/>
                    </a:cubicBezTo>
                    <a:cubicBezTo>
                      <a:pt x="184" y="80"/>
                      <a:pt x="184" y="81"/>
                      <a:pt x="183" y="81"/>
                    </a:cubicBezTo>
                    <a:cubicBezTo>
                      <a:pt x="183" y="82"/>
                      <a:pt x="182" y="83"/>
                      <a:pt x="182" y="84"/>
                    </a:cubicBezTo>
                    <a:cubicBezTo>
                      <a:pt x="181" y="85"/>
                      <a:pt x="182" y="85"/>
                      <a:pt x="182" y="85"/>
                    </a:cubicBezTo>
                    <a:cubicBezTo>
                      <a:pt x="182" y="86"/>
                      <a:pt x="182" y="88"/>
                      <a:pt x="181" y="89"/>
                    </a:cubicBezTo>
                    <a:cubicBezTo>
                      <a:pt x="181" y="89"/>
                      <a:pt x="180" y="90"/>
                      <a:pt x="180" y="91"/>
                    </a:cubicBezTo>
                    <a:cubicBezTo>
                      <a:pt x="179" y="92"/>
                      <a:pt x="180" y="92"/>
                      <a:pt x="180" y="92"/>
                    </a:cubicBezTo>
                    <a:cubicBezTo>
                      <a:pt x="180" y="93"/>
                      <a:pt x="181" y="93"/>
                      <a:pt x="181" y="94"/>
                    </a:cubicBezTo>
                    <a:cubicBezTo>
                      <a:pt x="181" y="94"/>
                      <a:pt x="180" y="96"/>
                      <a:pt x="180" y="97"/>
                    </a:cubicBezTo>
                    <a:cubicBezTo>
                      <a:pt x="180" y="98"/>
                      <a:pt x="179" y="99"/>
                      <a:pt x="179" y="100"/>
                    </a:cubicBezTo>
                    <a:cubicBezTo>
                      <a:pt x="178" y="101"/>
                      <a:pt x="176" y="102"/>
                      <a:pt x="175" y="102"/>
                    </a:cubicBezTo>
                    <a:cubicBezTo>
                      <a:pt x="175" y="102"/>
                      <a:pt x="169" y="103"/>
                      <a:pt x="169" y="103"/>
                    </a:cubicBezTo>
                    <a:cubicBezTo>
                      <a:pt x="169" y="103"/>
                      <a:pt x="168" y="110"/>
                      <a:pt x="168" y="111"/>
                    </a:cubicBezTo>
                    <a:cubicBezTo>
                      <a:pt x="168" y="111"/>
                      <a:pt x="167" y="116"/>
                      <a:pt x="165" y="118"/>
                    </a:cubicBezTo>
                    <a:cubicBezTo>
                      <a:pt x="164" y="115"/>
                      <a:pt x="164" y="115"/>
                      <a:pt x="164" y="115"/>
                    </a:cubicBezTo>
                    <a:cubicBezTo>
                      <a:pt x="164" y="112"/>
                      <a:pt x="164" y="112"/>
                      <a:pt x="164" y="112"/>
                    </a:cubicBezTo>
                    <a:cubicBezTo>
                      <a:pt x="163" y="109"/>
                      <a:pt x="163" y="109"/>
                      <a:pt x="163" y="109"/>
                    </a:cubicBezTo>
                    <a:cubicBezTo>
                      <a:pt x="163" y="105"/>
                      <a:pt x="163" y="105"/>
                      <a:pt x="163" y="105"/>
                    </a:cubicBezTo>
                    <a:cubicBezTo>
                      <a:pt x="162" y="105"/>
                      <a:pt x="162" y="105"/>
                      <a:pt x="162" y="105"/>
                    </a:cubicBezTo>
                    <a:cubicBezTo>
                      <a:pt x="161" y="105"/>
                      <a:pt x="161" y="105"/>
                      <a:pt x="161" y="105"/>
                    </a:cubicBezTo>
                    <a:cubicBezTo>
                      <a:pt x="160" y="107"/>
                      <a:pt x="160" y="107"/>
                      <a:pt x="160" y="107"/>
                    </a:cubicBezTo>
                    <a:cubicBezTo>
                      <a:pt x="160" y="108"/>
                      <a:pt x="160" y="108"/>
                      <a:pt x="160" y="108"/>
                    </a:cubicBezTo>
                    <a:cubicBezTo>
                      <a:pt x="160" y="109"/>
                      <a:pt x="160" y="109"/>
                      <a:pt x="160" y="109"/>
                    </a:cubicBezTo>
                    <a:cubicBezTo>
                      <a:pt x="160" y="109"/>
                      <a:pt x="159" y="110"/>
                      <a:pt x="159" y="110"/>
                    </a:cubicBezTo>
                    <a:cubicBezTo>
                      <a:pt x="159" y="110"/>
                      <a:pt x="158" y="110"/>
                      <a:pt x="158" y="109"/>
                    </a:cubicBezTo>
                    <a:cubicBezTo>
                      <a:pt x="157" y="109"/>
                      <a:pt x="156" y="109"/>
                      <a:pt x="156" y="109"/>
                    </a:cubicBezTo>
                    <a:cubicBezTo>
                      <a:pt x="156" y="108"/>
                      <a:pt x="156" y="108"/>
                      <a:pt x="156" y="108"/>
                    </a:cubicBezTo>
                    <a:cubicBezTo>
                      <a:pt x="156" y="108"/>
                      <a:pt x="155" y="107"/>
                      <a:pt x="155" y="106"/>
                    </a:cubicBezTo>
                    <a:cubicBezTo>
                      <a:pt x="155" y="106"/>
                      <a:pt x="156" y="105"/>
                      <a:pt x="155" y="105"/>
                    </a:cubicBezTo>
                    <a:cubicBezTo>
                      <a:pt x="155" y="104"/>
                      <a:pt x="157" y="102"/>
                      <a:pt x="157" y="102"/>
                    </a:cubicBezTo>
                    <a:cubicBezTo>
                      <a:pt x="157" y="102"/>
                      <a:pt x="158" y="103"/>
                      <a:pt x="158" y="102"/>
                    </a:cubicBezTo>
                    <a:cubicBezTo>
                      <a:pt x="159" y="102"/>
                      <a:pt x="159" y="102"/>
                      <a:pt x="160" y="102"/>
                    </a:cubicBezTo>
                    <a:cubicBezTo>
                      <a:pt x="160" y="101"/>
                      <a:pt x="161" y="100"/>
                      <a:pt x="161" y="100"/>
                    </a:cubicBezTo>
                    <a:cubicBezTo>
                      <a:pt x="162" y="100"/>
                      <a:pt x="162" y="100"/>
                      <a:pt x="162" y="100"/>
                    </a:cubicBezTo>
                    <a:cubicBezTo>
                      <a:pt x="162" y="100"/>
                      <a:pt x="162" y="98"/>
                      <a:pt x="162" y="97"/>
                    </a:cubicBezTo>
                    <a:cubicBezTo>
                      <a:pt x="162" y="97"/>
                      <a:pt x="162" y="96"/>
                      <a:pt x="162" y="96"/>
                    </a:cubicBezTo>
                    <a:cubicBezTo>
                      <a:pt x="162" y="96"/>
                      <a:pt x="163" y="96"/>
                      <a:pt x="163" y="96"/>
                    </a:cubicBezTo>
                    <a:cubicBezTo>
                      <a:pt x="163" y="96"/>
                      <a:pt x="163" y="96"/>
                      <a:pt x="163" y="95"/>
                    </a:cubicBezTo>
                    <a:cubicBezTo>
                      <a:pt x="163" y="95"/>
                      <a:pt x="163" y="95"/>
                      <a:pt x="163" y="95"/>
                    </a:cubicBezTo>
                    <a:cubicBezTo>
                      <a:pt x="163" y="95"/>
                      <a:pt x="162" y="95"/>
                      <a:pt x="161" y="95"/>
                    </a:cubicBezTo>
                    <a:cubicBezTo>
                      <a:pt x="161" y="94"/>
                      <a:pt x="153" y="94"/>
                      <a:pt x="152" y="94"/>
                    </a:cubicBezTo>
                    <a:cubicBezTo>
                      <a:pt x="150" y="94"/>
                      <a:pt x="150" y="94"/>
                      <a:pt x="150" y="94"/>
                    </a:cubicBezTo>
                    <a:cubicBezTo>
                      <a:pt x="150" y="94"/>
                      <a:pt x="149" y="94"/>
                      <a:pt x="148" y="94"/>
                    </a:cubicBezTo>
                    <a:cubicBezTo>
                      <a:pt x="147" y="94"/>
                      <a:pt x="146" y="93"/>
                      <a:pt x="146" y="93"/>
                    </a:cubicBezTo>
                    <a:cubicBezTo>
                      <a:pt x="146" y="93"/>
                      <a:pt x="146" y="92"/>
                      <a:pt x="146" y="92"/>
                    </a:cubicBezTo>
                    <a:cubicBezTo>
                      <a:pt x="146" y="92"/>
                      <a:pt x="147" y="91"/>
                      <a:pt x="147" y="91"/>
                    </a:cubicBezTo>
                    <a:cubicBezTo>
                      <a:pt x="147" y="90"/>
                      <a:pt x="147" y="90"/>
                      <a:pt x="147" y="89"/>
                    </a:cubicBezTo>
                    <a:cubicBezTo>
                      <a:pt x="147" y="89"/>
                      <a:pt x="146" y="88"/>
                      <a:pt x="146" y="88"/>
                    </a:cubicBezTo>
                    <a:cubicBezTo>
                      <a:pt x="146" y="88"/>
                      <a:pt x="146" y="87"/>
                      <a:pt x="146" y="86"/>
                    </a:cubicBezTo>
                    <a:cubicBezTo>
                      <a:pt x="145" y="86"/>
                      <a:pt x="145" y="87"/>
                      <a:pt x="145" y="87"/>
                    </a:cubicBezTo>
                    <a:cubicBezTo>
                      <a:pt x="145" y="87"/>
                      <a:pt x="145" y="88"/>
                      <a:pt x="145" y="88"/>
                    </a:cubicBezTo>
                    <a:cubicBezTo>
                      <a:pt x="144" y="88"/>
                      <a:pt x="144" y="88"/>
                      <a:pt x="144" y="88"/>
                    </a:cubicBezTo>
                    <a:cubicBezTo>
                      <a:pt x="144" y="88"/>
                      <a:pt x="142" y="87"/>
                      <a:pt x="142" y="87"/>
                    </a:cubicBezTo>
                    <a:cubicBezTo>
                      <a:pt x="141" y="85"/>
                      <a:pt x="141" y="85"/>
                      <a:pt x="141" y="85"/>
                    </a:cubicBezTo>
                    <a:cubicBezTo>
                      <a:pt x="140" y="85"/>
                      <a:pt x="140" y="85"/>
                      <a:pt x="140" y="85"/>
                    </a:cubicBezTo>
                    <a:cubicBezTo>
                      <a:pt x="140" y="86"/>
                      <a:pt x="140" y="86"/>
                      <a:pt x="140" y="86"/>
                    </a:cubicBezTo>
                    <a:cubicBezTo>
                      <a:pt x="138" y="86"/>
                      <a:pt x="138" y="86"/>
                      <a:pt x="138" y="86"/>
                    </a:cubicBezTo>
                    <a:cubicBezTo>
                      <a:pt x="137" y="84"/>
                      <a:pt x="137" y="84"/>
                      <a:pt x="137" y="84"/>
                    </a:cubicBezTo>
                    <a:cubicBezTo>
                      <a:pt x="136" y="84"/>
                      <a:pt x="136" y="84"/>
                      <a:pt x="136" y="84"/>
                    </a:cubicBezTo>
                    <a:cubicBezTo>
                      <a:pt x="136" y="84"/>
                      <a:pt x="136" y="85"/>
                      <a:pt x="136" y="85"/>
                    </a:cubicBezTo>
                    <a:cubicBezTo>
                      <a:pt x="136" y="85"/>
                      <a:pt x="136" y="86"/>
                      <a:pt x="136" y="86"/>
                    </a:cubicBezTo>
                    <a:cubicBezTo>
                      <a:pt x="135" y="86"/>
                      <a:pt x="135" y="86"/>
                      <a:pt x="135" y="86"/>
                    </a:cubicBezTo>
                    <a:cubicBezTo>
                      <a:pt x="135" y="86"/>
                      <a:pt x="134" y="88"/>
                      <a:pt x="134" y="88"/>
                    </a:cubicBezTo>
                    <a:cubicBezTo>
                      <a:pt x="134" y="88"/>
                      <a:pt x="134" y="89"/>
                      <a:pt x="134" y="89"/>
                    </a:cubicBezTo>
                    <a:cubicBezTo>
                      <a:pt x="136" y="91"/>
                      <a:pt x="136" y="91"/>
                      <a:pt x="136" y="91"/>
                    </a:cubicBezTo>
                    <a:cubicBezTo>
                      <a:pt x="136" y="91"/>
                      <a:pt x="137" y="91"/>
                      <a:pt x="138" y="91"/>
                    </a:cubicBezTo>
                    <a:cubicBezTo>
                      <a:pt x="138" y="91"/>
                      <a:pt x="139" y="91"/>
                      <a:pt x="139" y="91"/>
                    </a:cubicBezTo>
                    <a:cubicBezTo>
                      <a:pt x="139" y="91"/>
                      <a:pt x="140" y="92"/>
                      <a:pt x="140" y="92"/>
                    </a:cubicBezTo>
                    <a:cubicBezTo>
                      <a:pt x="140" y="93"/>
                      <a:pt x="140" y="94"/>
                      <a:pt x="140" y="94"/>
                    </a:cubicBezTo>
                    <a:cubicBezTo>
                      <a:pt x="140" y="94"/>
                      <a:pt x="140" y="94"/>
                      <a:pt x="140" y="94"/>
                    </a:cubicBezTo>
                    <a:cubicBezTo>
                      <a:pt x="139" y="94"/>
                      <a:pt x="138" y="94"/>
                      <a:pt x="138" y="94"/>
                    </a:cubicBezTo>
                    <a:cubicBezTo>
                      <a:pt x="138" y="94"/>
                      <a:pt x="136" y="94"/>
                      <a:pt x="136" y="94"/>
                    </a:cubicBezTo>
                    <a:cubicBezTo>
                      <a:pt x="136" y="94"/>
                      <a:pt x="137" y="95"/>
                      <a:pt x="137" y="95"/>
                    </a:cubicBezTo>
                    <a:cubicBezTo>
                      <a:pt x="137" y="95"/>
                      <a:pt x="137" y="96"/>
                      <a:pt x="136" y="96"/>
                    </a:cubicBezTo>
                    <a:cubicBezTo>
                      <a:pt x="136" y="96"/>
                      <a:pt x="135" y="96"/>
                      <a:pt x="135" y="96"/>
                    </a:cubicBezTo>
                    <a:cubicBezTo>
                      <a:pt x="134" y="96"/>
                      <a:pt x="134" y="96"/>
                      <a:pt x="134" y="97"/>
                    </a:cubicBezTo>
                    <a:cubicBezTo>
                      <a:pt x="134" y="97"/>
                      <a:pt x="134" y="99"/>
                      <a:pt x="134" y="99"/>
                    </a:cubicBezTo>
                    <a:cubicBezTo>
                      <a:pt x="134" y="99"/>
                      <a:pt x="135" y="99"/>
                      <a:pt x="135" y="99"/>
                    </a:cubicBezTo>
                    <a:cubicBezTo>
                      <a:pt x="135" y="100"/>
                      <a:pt x="136" y="100"/>
                      <a:pt x="137" y="100"/>
                    </a:cubicBezTo>
                    <a:cubicBezTo>
                      <a:pt x="137" y="100"/>
                      <a:pt x="138" y="100"/>
                      <a:pt x="138" y="100"/>
                    </a:cubicBezTo>
                    <a:cubicBezTo>
                      <a:pt x="139" y="101"/>
                      <a:pt x="139" y="101"/>
                      <a:pt x="139" y="101"/>
                    </a:cubicBezTo>
                    <a:cubicBezTo>
                      <a:pt x="139" y="102"/>
                      <a:pt x="139" y="102"/>
                      <a:pt x="139" y="103"/>
                    </a:cubicBezTo>
                    <a:cubicBezTo>
                      <a:pt x="139" y="103"/>
                      <a:pt x="139" y="104"/>
                      <a:pt x="139" y="104"/>
                    </a:cubicBezTo>
                    <a:cubicBezTo>
                      <a:pt x="139" y="104"/>
                      <a:pt x="138" y="104"/>
                      <a:pt x="138" y="104"/>
                    </a:cubicBezTo>
                    <a:cubicBezTo>
                      <a:pt x="138" y="105"/>
                      <a:pt x="137" y="105"/>
                      <a:pt x="137" y="105"/>
                    </a:cubicBezTo>
                    <a:cubicBezTo>
                      <a:pt x="138" y="106"/>
                      <a:pt x="138" y="106"/>
                      <a:pt x="138" y="107"/>
                    </a:cubicBezTo>
                    <a:cubicBezTo>
                      <a:pt x="139" y="107"/>
                      <a:pt x="139" y="107"/>
                      <a:pt x="139" y="107"/>
                    </a:cubicBezTo>
                    <a:cubicBezTo>
                      <a:pt x="139" y="108"/>
                      <a:pt x="138" y="108"/>
                      <a:pt x="139" y="108"/>
                    </a:cubicBezTo>
                    <a:cubicBezTo>
                      <a:pt x="139" y="108"/>
                      <a:pt x="139" y="108"/>
                      <a:pt x="140" y="109"/>
                    </a:cubicBezTo>
                    <a:cubicBezTo>
                      <a:pt x="140" y="109"/>
                      <a:pt x="140" y="110"/>
                      <a:pt x="140" y="110"/>
                    </a:cubicBezTo>
                    <a:cubicBezTo>
                      <a:pt x="140" y="110"/>
                      <a:pt x="140" y="111"/>
                      <a:pt x="140" y="111"/>
                    </a:cubicBezTo>
                    <a:cubicBezTo>
                      <a:pt x="140" y="111"/>
                      <a:pt x="141" y="114"/>
                      <a:pt x="141" y="114"/>
                    </a:cubicBezTo>
                    <a:cubicBezTo>
                      <a:pt x="141" y="118"/>
                      <a:pt x="141" y="118"/>
                      <a:pt x="141" y="118"/>
                    </a:cubicBezTo>
                    <a:cubicBezTo>
                      <a:pt x="141" y="119"/>
                      <a:pt x="139" y="120"/>
                      <a:pt x="138" y="120"/>
                    </a:cubicBezTo>
                    <a:cubicBezTo>
                      <a:pt x="138" y="120"/>
                      <a:pt x="138" y="120"/>
                      <a:pt x="138" y="120"/>
                    </a:cubicBezTo>
                    <a:cubicBezTo>
                      <a:pt x="137" y="120"/>
                      <a:pt x="137" y="120"/>
                      <a:pt x="136" y="120"/>
                    </a:cubicBezTo>
                    <a:cubicBezTo>
                      <a:pt x="136" y="119"/>
                      <a:pt x="136" y="119"/>
                      <a:pt x="135" y="119"/>
                    </a:cubicBezTo>
                    <a:cubicBezTo>
                      <a:pt x="135" y="119"/>
                      <a:pt x="135" y="119"/>
                      <a:pt x="135" y="119"/>
                    </a:cubicBezTo>
                    <a:cubicBezTo>
                      <a:pt x="135" y="119"/>
                      <a:pt x="135" y="118"/>
                      <a:pt x="135" y="117"/>
                    </a:cubicBezTo>
                    <a:cubicBezTo>
                      <a:pt x="135" y="117"/>
                      <a:pt x="135" y="117"/>
                      <a:pt x="135" y="116"/>
                    </a:cubicBezTo>
                    <a:cubicBezTo>
                      <a:pt x="133" y="118"/>
                      <a:pt x="131" y="120"/>
                      <a:pt x="129" y="120"/>
                    </a:cubicBezTo>
                    <a:cubicBezTo>
                      <a:pt x="127" y="120"/>
                      <a:pt x="126" y="123"/>
                      <a:pt x="127" y="124"/>
                    </a:cubicBezTo>
                    <a:cubicBezTo>
                      <a:pt x="127" y="126"/>
                      <a:pt x="127" y="128"/>
                      <a:pt x="125" y="129"/>
                    </a:cubicBezTo>
                    <a:cubicBezTo>
                      <a:pt x="125" y="129"/>
                      <a:pt x="124" y="130"/>
                      <a:pt x="124" y="130"/>
                    </a:cubicBezTo>
                    <a:cubicBezTo>
                      <a:pt x="123" y="132"/>
                      <a:pt x="121" y="132"/>
                      <a:pt x="119" y="133"/>
                    </a:cubicBezTo>
                    <a:cubicBezTo>
                      <a:pt x="119" y="133"/>
                      <a:pt x="117" y="134"/>
                      <a:pt x="116" y="132"/>
                    </a:cubicBezTo>
                    <a:cubicBezTo>
                      <a:pt x="116" y="132"/>
                      <a:pt x="115" y="133"/>
                      <a:pt x="115" y="134"/>
                    </a:cubicBezTo>
                    <a:cubicBezTo>
                      <a:pt x="115" y="135"/>
                      <a:pt x="115" y="135"/>
                      <a:pt x="114" y="136"/>
                    </a:cubicBezTo>
                    <a:cubicBezTo>
                      <a:pt x="112" y="136"/>
                      <a:pt x="112" y="138"/>
                      <a:pt x="111" y="139"/>
                    </a:cubicBezTo>
                    <a:cubicBezTo>
                      <a:pt x="110" y="141"/>
                      <a:pt x="109" y="142"/>
                      <a:pt x="107" y="143"/>
                    </a:cubicBezTo>
                    <a:cubicBezTo>
                      <a:pt x="105" y="144"/>
                      <a:pt x="103" y="146"/>
                      <a:pt x="102" y="148"/>
                    </a:cubicBezTo>
                    <a:cubicBezTo>
                      <a:pt x="101" y="150"/>
                      <a:pt x="99" y="150"/>
                      <a:pt x="97" y="151"/>
                    </a:cubicBezTo>
                    <a:cubicBezTo>
                      <a:pt x="97" y="151"/>
                      <a:pt x="96" y="151"/>
                      <a:pt x="96" y="151"/>
                    </a:cubicBezTo>
                    <a:cubicBezTo>
                      <a:pt x="96" y="152"/>
                      <a:pt x="95" y="152"/>
                      <a:pt x="95" y="153"/>
                    </a:cubicBezTo>
                    <a:cubicBezTo>
                      <a:pt x="96" y="154"/>
                      <a:pt x="95" y="155"/>
                      <a:pt x="93" y="154"/>
                    </a:cubicBezTo>
                    <a:cubicBezTo>
                      <a:pt x="93" y="155"/>
                      <a:pt x="93" y="155"/>
                      <a:pt x="93" y="155"/>
                    </a:cubicBezTo>
                    <a:cubicBezTo>
                      <a:pt x="94" y="155"/>
                      <a:pt x="95" y="154"/>
                      <a:pt x="95" y="155"/>
                    </a:cubicBezTo>
                    <a:cubicBezTo>
                      <a:pt x="95" y="156"/>
                      <a:pt x="94" y="156"/>
                      <a:pt x="94" y="157"/>
                    </a:cubicBezTo>
                    <a:cubicBezTo>
                      <a:pt x="92" y="157"/>
                      <a:pt x="90" y="157"/>
                      <a:pt x="89" y="158"/>
                    </a:cubicBezTo>
                    <a:cubicBezTo>
                      <a:pt x="88" y="158"/>
                      <a:pt x="88" y="158"/>
                      <a:pt x="88" y="159"/>
                    </a:cubicBezTo>
                    <a:cubicBezTo>
                      <a:pt x="87" y="162"/>
                      <a:pt x="86" y="162"/>
                      <a:pt x="84" y="160"/>
                    </a:cubicBezTo>
                    <a:cubicBezTo>
                      <a:pt x="81" y="161"/>
                      <a:pt x="80" y="165"/>
                      <a:pt x="80" y="167"/>
                    </a:cubicBezTo>
                    <a:cubicBezTo>
                      <a:pt x="81" y="169"/>
                      <a:pt x="82" y="170"/>
                      <a:pt x="81" y="172"/>
                    </a:cubicBezTo>
                    <a:cubicBezTo>
                      <a:pt x="80" y="172"/>
                      <a:pt x="81" y="172"/>
                      <a:pt x="81" y="173"/>
                    </a:cubicBezTo>
                    <a:cubicBezTo>
                      <a:pt x="82" y="173"/>
                      <a:pt x="81" y="174"/>
                      <a:pt x="80" y="175"/>
                    </a:cubicBezTo>
                    <a:cubicBezTo>
                      <a:pt x="80" y="175"/>
                      <a:pt x="80" y="176"/>
                      <a:pt x="80" y="176"/>
                    </a:cubicBezTo>
                    <a:cubicBezTo>
                      <a:pt x="82" y="177"/>
                      <a:pt x="81" y="179"/>
                      <a:pt x="81" y="181"/>
                    </a:cubicBezTo>
                    <a:cubicBezTo>
                      <a:pt x="82" y="184"/>
                      <a:pt x="80" y="186"/>
                      <a:pt x="78" y="188"/>
                    </a:cubicBezTo>
                    <a:cubicBezTo>
                      <a:pt x="78" y="188"/>
                      <a:pt x="78" y="189"/>
                      <a:pt x="78" y="189"/>
                    </a:cubicBezTo>
                    <a:cubicBezTo>
                      <a:pt x="78" y="190"/>
                      <a:pt x="79" y="192"/>
                      <a:pt x="79" y="193"/>
                    </a:cubicBezTo>
                    <a:cubicBezTo>
                      <a:pt x="79" y="194"/>
                      <a:pt x="79" y="194"/>
                      <a:pt x="78" y="195"/>
                    </a:cubicBezTo>
                    <a:cubicBezTo>
                      <a:pt x="78" y="195"/>
                      <a:pt x="78" y="195"/>
                      <a:pt x="78" y="195"/>
                    </a:cubicBezTo>
                    <a:cubicBezTo>
                      <a:pt x="79" y="196"/>
                      <a:pt x="79" y="198"/>
                      <a:pt x="79" y="199"/>
                    </a:cubicBezTo>
                    <a:cubicBezTo>
                      <a:pt x="79" y="200"/>
                      <a:pt x="77" y="200"/>
                      <a:pt x="76" y="199"/>
                    </a:cubicBezTo>
                    <a:cubicBezTo>
                      <a:pt x="75" y="199"/>
                      <a:pt x="75" y="199"/>
                      <a:pt x="75" y="199"/>
                    </a:cubicBezTo>
                    <a:cubicBezTo>
                      <a:pt x="75" y="201"/>
                      <a:pt x="74" y="202"/>
                      <a:pt x="73" y="203"/>
                    </a:cubicBezTo>
                    <a:cubicBezTo>
                      <a:pt x="73" y="204"/>
                      <a:pt x="72" y="205"/>
                      <a:pt x="73" y="206"/>
                    </a:cubicBezTo>
                    <a:cubicBezTo>
                      <a:pt x="73" y="206"/>
                      <a:pt x="73" y="207"/>
                      <a:pt x="72" y="207"/>
                    </a:cubicBezTo>
                    <a:cubicBezTo>
                      <a:pt x="71" y="207"/>
                      <a:pt x="70" y="207"/>
                      <a:pt x="68" y="208"/>
                    </a:cubicBezTo>
                    <a:cubicBezTo>
                      <a:pt x="68" y="209"/>
                      <a:pt x="67" y="209"/>
                      <a:pt x="67" y="210"/>
                    </a:cubicBezTo>
                    <a:cubicBezTo>
                      <a:pt x="67" y="213"/>
                      <a:pt x="64" y="215"/>
                      <a:pt x="62" y="214"/>
                    </a:cubicBezTo>
                    <a:cubicBezTo>
                      <a:pt x="62" y="214"/>
                      <a:pt x="62" y="214"/>
                      <a:pt x="62" y="213"/>
                    </a:cubicBezTo>
                    <a:cubicBezTo>
                      <a:pt x="62" y="214"/>
                      <a:pt x="62" y="214"/>
                      <a:pt x="62" y="214"/>
                    </a:cubicBezTo>
                    <a:cubicBezTo>
                      <a:pt x="59" y="213"/>
                      <a:pt x="58" y="211"/>
                      <a:pt x="57" y="209"/>
                    </a:cubicBezTo>
                    <a:cubicBezTo>
                      <a:pt x="56" y="207"/>
                      <a:pt x="55" y="205"/>
                      <a:pt x="55" y="203"/>
                    </a:cubicBezTo>
                    <a:cubicBezTo>
                      <a:pt x="55" y="201"/>
                      <a:pt x="54" y="199"/>
                      <a:pt x="53" y="197"/>
                    </a:cubicBezTo>
                    <a:cubicBezTo>
                      <a:pt x="52" y="196"/>
                      <a:pt x="52" y="196"/>
                      <a:pt x="52" y="195"/>
                    </a:cubicBezTo>
                    <a:cubicBezTo>
                      <a:pt x="51" y="192"/>
                      <a:pt x="50" y="190"/>
                      <a:pt x="48" y="188"/>
                    </a:cubicBezTo>
                    <a:cubicBezTo>
                      <a:pt x="47" y="186"/>
                      <a:pt x="45" y="184"/>
                      <a:pt x="45" y="181"/>
                    </a:cubicBezTo>
                    <a:cubicBezTo>
                      <a:pt x="44" y="179"/>
                      <a:pt x="44" y="177"/>
                      <a:pt x="44" y="175"/>
                    </a:cubicBezTo>
                    <a:cubicBezTo>
                      <a:pt x="42" y="174"/>
                      <a:pt x="42" y="173"/>
                      <a:pt x="42" y="171"/>
                    </a:cubicBezTo>
                    <a:cubicBezTo>
                      <a:pt x="42" y="171"/>
                      <a:pt x="42" y="171"/>
                      <a:pt x="42" y="171"/>
                    </a:cubicBezTo>
                    <a:cubicBezTo>
                      <a:pt x="41" y="170"/>
                      <a:pt x="41" y="170"/>
                      <a:pt x="41" y="169"/>
                    </a:cubicBezTo>
                    <a:cubicBezTo>
                      <a:pt x="41" y="169"/>
                      <a:pt x="40" y="168"/>
                      <a:pt x="40" y="167"/>
                    </a:cubicBezTo>
                    <a:cubicBezTo>
                      <a:pt x="39" y="167"/>
                      <a:pt x="39" y="165"/>
                      <a:pt x="39" y="165"/>
                    </a:cubicBezTo>
                    <a:cubicBezTo>
                      <a:pt x="38" y="163"/>
                      <a:pt x="37" y="161"/>
                      <a:pt x="36" y="160"/>
                    </a:cubicBezTo>
                    <a:cubicBezTo>
                      <a:pt x="36" y="159"/>
                      <a:pt x="35" y="159"/>
                      <a:pt x="35" y="158"/>
                    </a:cubicBezTo>
                    <a:cubicBezTo>
                      <a:pt x="35" y="156"/>
                      <a:pt x="34" y="153"/>
                      <a:pt x="34" y="151"/>
                    </a:cubicBezTo>
                    <a:cubicBezTo>
                      <a:pt x="34" y="149"/>
                      <a:pt x="33" y="147"/>
                      <a:pt x="32" y="145"/>
                    </a:cubicBezTo>
                    <a:cubicBezTo>
                      <a:pt x="32" y="144"/>
                      <a:pt x="32" y="143"/>
                      <a:pt x="32" y="142"/>
                    </a:cubicBezTo>
                    <a:cubicBezTo>
                      <a:pt x="31" y="138"/>
                      <a:pt x="30" y="133"/>
                      <a:pt x="31" y="129"/>
                    </a:cubicBezTo>
                    <a:cubicBezTo>
                      <a:pt x="31" y="128"/>
                      <a:pt x="31" y="128"/>
                      <a:pt x="31" y="127"/>
                    </a:cubicBezTo>
                    <a:cubicBezTo>
                      <a:pt x="32" y="126"/>
                      <a:pt x="31" y="125"/>
                      <a:pt x="31" y="124"/>
                    </a:cubicBezTo>
                    <a:cubicBezTo>
                      <a:pt x="30" y="123"/>
                      <a:pt x="30" y="121"/>
                      <a:pt x="30" y="120"/>
                    </a:cubicBezTo>
                    <a:cubicBezTo>
                      <a:pt x="30" y="120"/>
                      <a:pt x="30" y="120"/>
                      <a:pt x="30" y="120"/>
                    </a:cubicBezTo>
                    <a:cubicBezTo>
                      <a:pt x="29" y="118"/>
                      <a:pt x="30" y="116"/>
                      <a:pt x="29" y="114"/>
                    </a:cubicBezTo>
                    <a:cubicBezTo>
                      <a:pt x="29" y="113"/>
                      <a:pt x="28" y="113"/>
                      <a:pt x="28" y="113"/>
                    </a:cubicBezTo>
                    <a:cubicBezTo>
                      <a:pt x="28" y="114"/>
                      <a:pt x="28" y="115"/>
                      <a:pt x="28" y="115"/>
                    </a:cubicBezTo>
                    <a:cubicBezTo>
                      <a:pt x="27" y="116"/>
                      <a:pt x="27" y="116"/>
                      <a:pt x="27" y="117"/>
                    </a:cubicBezTo>
                    <a:cubicBezTo>
                      <a:pt x="28" y="119"/>
                      <a:pt x="27" y="121"/>
                      <a:pt x="26" y="122"/>
                    </a:cubicBezTo>
                    <a:cubicBezTo>
                      <a:pt x="26" y="123"/>
                      <a:pt x="26" y="123"/>
                      <a:pt x="26" y="123"/>
                    </a:cubicBezTo>
                    <a:cubicBezTo>
                      <a:pt x="24" y="124"/>
                      <a:pt x="22" y="126"/>
                      <a:pt x="19" y="126"/>
                    </a:cubicBezTo>
                    <a:cubicBezTo>
                      <a:pt x="19" y="125"/>
                      <a:pt x="18" y="127"/>
                      <a:pt x="18" y="126"/>
                    </a:cubicBezTo>
                    <a:cubicBezTo>
                      <a:pt x="17" y="126"/>
                      <a:pt x="16" y="126"/>
                      <a:pt x="16" y="125"/>
                    </a:cubicBezTo>
                    <a:cubicBezTo>
                      <a:pt x="15" y="125"/>
                      <a:pt x="15" y="125"/>
                      <a:pt x="14" y="124"/>
                    </a:cubicBezTo>
                    <a:cubicBezTo>
                      <a:pt x="13" y="123"/>
                      <a:pt x="11" y="122"/>
                      <a:pt x="11" y="120"/>
                    </a:cubicBezTo>
                    <a:cubicBezTo>
                      <a:pt x="10" y="120"/>
                      <a:pt x="10" y="119"/>
                      <a:pt x="9" y="119"/>
                    </a:cubicBezTo>
                    <a:cubicBezTo>
                      <a:pt x="7" y="118"/>
                      <a:pt x="7" y="116"/>
                      <a:pt x="5" y="115"/>
                    </a:cubicBezTo>
                    <a:cubicBezTo>
                      <a:pt x="5" y="114"/>
                      <a:pt x="6" y="114"/>
                      <a:pt x="6" y="114"/>
                    </a:cubicBezTo>
                    <a:cubicBezTo>
                      <a:pt x="8" y="115"/>
                      <a:pt x="10" y="114"/>
                      <a:pt x="12" y="113"/>
                    </a:cubicBezTo>
                    <a:cubicBezTo>
                      <a:pt x="12" y="112"/>
                      <a:pt x="14" y="113"/>
                      <a:pt x="14" y="111"/>
                    </a:cubicBezTo>
                    <a:cubicBezTo>
                      <a:pt x="15" y="110"/>
                      <a:pt x="14" y="110"/>
                      <a:pt x="13" y="110"/>
                    </a:cubicBezTo>
                    <a:cubicBezTo>
                      <a:pt x="13" y="110"/>
                      <a:pt x="12" y="110"/>
                      <a:pt x="12" y="110"/>
                    </a:cubicBezTo>
                    <a:cubicBezTo>
                      <a:pt x="9" y="112"/>
                      <a:pt x="4" y="110"/>
                      <a:pt x="2" y="107"/>
                    </a:cubicBezTo>
                    <a:cubicBezTo>
                      <a:pt x="2" y="107"/>
                      <a:pt x="3" y="106"/>
                      <a:pt x="2" y="105"/>
                    </a:cubicBezTo>
                    <a:cubicBezTo>
                      <a:pt x="1" y="105"/>
                      <a:pt x="1" y="105"/>
                      <a:pt x="0" y="104"/>
                    </a:cubicBezTo>
                    <a:cubicBezTo>
                      <a:pt x="0" y="104"/>
                      <a:pt x="1" y="104"/>
                      <a:pt x="1" y="103"/>
                    </a:cubicBezTo>
                    <a:cubicBezTo>
                      <a:pt x="3" y="103"/>
                      <a:pt x="3" y="103"/>
                      <a:pt x="3" y="103"/>
                    </a:cubicBezTo>
                    <a:cubicBezTo>
                      <a:pt x="3" y="103"/>
                      <a:pt x="3" y="101"/>
                      <a:pt x="3" y="101"/>
                    </a:cubicBezTo>
                    <a:cubicBezTo>
                      <a:pt x="3" y="101"/>
                      <a:pt x="4" y="101"/>
                      <a:pt x="4" y="101"/>
                    </a:cubicBezTo>
                    <a:cubicBezTo>
                      <a:pt x="10" y="101"/>
                      <a:pt x="10" y="101"/>
                      <a:pt x="10" y="101"/>
                    </a:cubicBezTo>
                    <a:cubicBezTo>
                      <a:pt x="10" y="101"/>
                      <a:pt x="10" y="101"/>
                      <a:pt x="10" y="101"/>
                    </a:cubicBezTo>
                    <a:cubicBezTo>
                      <a:pt x="12" y="101"/>
                      <a:pt x="12" y="101"/>
                      <a:pt x="12" y="101"/>
                    </a:cubicBezTo>
                    <a:cubicBezTo>
                      <a:pt x="12" y="101"/>
                      <a:pt x="12" y="101"/>
                      <a:pt x="12" y="101"/>
                    </a:cubicBezTo>
                    <a:cubicBezTo>
                      <a:pt x="13" y="101"/>
                      <a:pt x="14" y="100"/>
                      <a:pt x="14" y="100"/>
                    </a:cubicBezTo>
                    <a:cubicBezTo>
                      <a:pt x="14" y="100"/>
                      <a:pt x="15" y="100"/>
                      <a:pt x="15" y="100"/>
                    </a:cubicBezTo>
                    <a:cubicBezTo>
                      <a:pt x="16" y="101"/>
                      <a:pt x="16" y="101"/>
                      <a:pt x="16" y="101"/>
                    </a:cubicBezTo>
                    <a:cubicBezTo>
                      <a:pt x="16" y="101"/>
                      <a:pt x="17" y="101"/>
                      <a:pt x="17" y="101"/>
                    </a:cubicBezTo>
                    <a:cubicBezTo>
                      <a:pt x="17" y="101"/>
                      <a:pt x="19" y="100"/>
                      <a:pt x="19" y="100"/>
                    </a:cubicBezTo>
                    <a:cubicBezTo>
                      <a:pt x="19" y="100"/>
                      <a:pt x="19" y="100"/>
                      <a:pt x="19" y="100"/>
                    </a:cubicBezTo>
                    <a:cubicBezTo>
                      <a:pt x="19" y="100"/>
                      <a:pt x="18" y="99"/>
                      <a:pt x="19" y="99"/>
                    </a:cubicBezTo>
                    <a:cubicBezTo>
                      <a:pt x="19" y="99"/>
                      <a:pt x="19" y="98"/>
                      <a:pt x="19" y="98"/>
                    </a:cubicBezTo>
                    <a:cubicBezTo>
                      <a:pt x="16" y="93"/>
                      <a:pt x="16" y="93"/>
                      <a:pt x="16" y="93"/>
                    </a:cubicBezTo>
                    <a:cubicBezTo>
                      <a:pt x="16" y="90"/>
                      <a:pt x="16" y="90"/>
                      <a:pt x="16" y="90"/>
                    </a:cubicBezTo>
                    <a:cubicBezTo>
                      <a:pt x="14" y="90"/>
                      <a:pt x="14" y="90"/>
                      <a:pt x="14" y="90"/>
                    </a:cubicBezTo>
                    <a:cubicBezTo>
                      <a:pt x="14" y="90"/>
                      <a:pt x="13" y="90"/>
                      <a:pt x="13" y="90"/>
                    </a:cubicBezTo>
                    <a:cubicBezTo>
                      <a:pt x="13" y="90"/>
                      <a:pt x="12" y="89"/>
                      <a:pt x="12" y="89"/>
                    </a:cubicBezTo>
                    <a:cubicBezTo>
                      <a:pt x="12" y="89"/>
                      <a:pt x="12" y="89"/>
                      <a:pt x="12" y="89"/>
                    </a:cubicBezTo>
                    <a:cubicBezTo>
                      <a:pt x="12" y="88"/>
                      <a:pt x="13" y="88"/>
                      <a:pt x="13" y="87"/>
                    </a:cubicBezTo>
                    <a:cubicBezTo>
                      <a:pt x="13" y="87"/>
                      <a:pt x="13" y="87"/>
                      <a:pt x="13" y="87"/>
                    </a:cubicBezTo>
                    <a:cubicBezTo>
                      <a:pt x="13" y="87"/>
                      <a:pt x="13" y="87"/>
                      <a:pt x="13" y="86"/>
                    </a:cubicBezTo>
                    <a:cubicBezTo>
                      <a:pt x="13" y="85"/>
                      <a:pt x="13" y="84"/>
                      <a:pt x="13" y="84"/>
                    </a:cubicBezTo>
                    <a:cubicBezTo>
                      <a:pt x="13" y="84"/>
                      <a:pt x="10" y="83"/>
                      <a:pt x="10" y="83"/>
                    </a:cubicBezTo>
                    <a:cubicBezTo>
                      <a:pt x="10" y="83"/>
                      <a:pt x="8" y="82"/>
                      <a:pt x="8" y="82"/>
                    </a:cubicBezTo>
                    <a:cubicBezTo>
                      <a:pt x="8" y="80"/>
                      <a:pt x="8" y="80"/>
                      <a:pt x="8" y="80"/>
                    </a:cubicBezTo>
                    <a:cubicBezTo>
                      <a:pt x="8" y="80"/>
                      <a:pt x="11" y="76"/>
                      <a:pt x="11" y="76"/>
                    </a:cubicBezTo>
                    <a:cubicBezTo>
                      <a:pt x="11" y="76"/>
                      <a:pt x="14" y="72"/>
                      <a:pt x="14" y="72"/>
                    </a:cubicBezTo>
                    <a:cubicBezTo>
                      <a:pt x="16" y="72"/>
                      <a:pt x="16" y="72"/>
                      <a:pt x="16" y="72"/>
                    </a:cubicBezTo>
                    <a:cubicBezTo>
                      <a:pt x="17" y="75"/>
                      <a:pt x="17" y="75"/>
                      <a:pt x="17" y="75"/>
                    </a:cubicBezTo>
                    <a:cubicBezTo>
                      <a:pt x="19" y="74"/>
                      <a:pt x="19" y="74"/>
                      <a:pt x="19" y="74"/>
                    </a:cubicBezTo>
                    <a:cubicBezTo>
                      <a:pt x="19" y="74"/>
                      <a:pt x="20" y="74"/>
                      <a:pt x="20" y="74"/>
                    </a:cubicBezTo>
                    <a:cubicBezTo>
                      <a:pt x="21" y="74"/>
                      <a:pt x="25" y="73"/>
                      <a:pt x="25" y="73"/>
                    </a:cubicBezTo>
                    <a:cubicBezTo>
                      <a:pt x="25" y="73"/>
                      <a:pt x="26" y="70"/>
                      <a:pt x="26" y="69"/>
                    </a:cubicBezTo>
                    <a:cubicBezTo>
                      <a:pt x="26" y="69"/>
                      <a:pt x="27" y="68"/>
                      <a:pt x="27" y="67"/>
                    </a:cubicBezTo>
                    <a:cubicBezTo>
                      <a:pt x="28" y="67"/>
                      <a:pt x="32" y="65"/>
                      <a:pt x="32" y="65"/>
                    </a:cubicBezTo>
                    <a:cubicBezTo>
                      <a:pt x="32" y="65"/>
                      <a:pt x="33" y="60"/>
                      <a:pt x="34" y="60"/>
                    </a:cubicBezTo>
                    <a:cubicBezTo>
                      <a:pt x="34" y="59"/>
                      <a:pt x="35" y="57"/>
                      <a:pt x="35" y="57"/>
                    </a:cubicBezTo>
                    <a:cubicBezTo>
                      <a:pt x="38" y="56"/>
                      <a:pt x="38" y="56"/>
                      <a:pt x="38" y="56"/>
                    </a:cubicBezTo>
                    <a:cubicBezTo>
                      <a:pt x="38" y="53"/>
                      <a:pt x="38" y="53"/>
                      <a:pt x="38" y="53"/>
                    </a:cubicBezTo>
                    <a:cubicBezTo>
                      <a:pt x="43" y="49"/>
                      <a:pt x="43" y="49"/>
                      <a:pt x="43" y="49"/>
                    </a:cubicBezTo>
                    <a:cubicBezTo>
                      <a:pt x="42" y="48"/>
                      <a:pt x="42" y="48"/>
                      <a:pt x="42" y="48"/>
                    </a:cubicBezTo>
                    <a:cubicBezTo>
                      <a:pt x="43" y="47"/>
                      <a:pt x="43" y="47"/>
                      <a:pt x="43" y="47"/>
                    </a:cubicBezTo>
                    <a:cubicBezTo>
                      <a:pt x="43" y="47"/>
                      <a:pt x="43" y="47"/>
                      <a:pt x="43" y="47"/>
                    </a:cubicBezTo>
                    <a:cubicBezTo>
                      <a:pt x="43" y="47"/>
                      <a:pt x="43" y="45"/>
                      <a:pt x="43" y="45"/>
                    </a:cubicBezTo>
                    <a:cubicBezTo>
                      <a:pt x="43" y="45"/>
                      <a:pt x="43" y="45"/>
                      <a:pt x="42" y="44"/>
                    </a:cubicBezTo>
                    <a:cubicBezTo>
                      <a:pt x="42" y="44"/>
                      <a:pt x="42" y="44"/>
                      <a:pt x="42" y="44"/>
                    </a:cubicBezTo>
                    <a:cubicBezTo>
                      <a:pt x="42" y="44"/>
                      <a:pt x="42" y="44"/>
                      <a:pt x="42" y="44"/>
                    </a:cubicBezTo>
                    <a:cubicBezTo>
                      <a:pt x="42" y="44"/>
                      <a:pt x="42" y="44"/>
                      <a:pt x="42" y="43"/>
                    </a:cubicBezTo>
                    <a:cubicBezTo>
                      <a:pt x="42" y="43"/>
                      <a:pt x="45" y="41"/>
                      <a:pt x="45" y="41"/>
                    </a:cubicBezTo>
                    <a:cubicBezTo>
                      <a:pt x="47" y="41"/>
                      <a:pt x="47" y="41"/>
                      <a:pt x="47" y="41"/>
                    </a:cubicBezTo>
                    <a:cubicBezTo>
                      <a:pt x="48" y="39"/>
                      <a:pt x="48" y="39"/>
                      <a:pt x="48" y="39"/>
                    </a:cubicBezTo>
                    <a:cubicBezTo>
                      <a:pt x="47" y="38"/>
                      <a:pt x="47" y="38"/>
                      <a:pt x="47" y="38"/>
                    </a:cubicBezTo>
                    <a:cubicBezTo>
                      <a:pt x="45" y="38"/>
                      <a:pt x="45" y="38"/>
                      <a:pt x="45" y="38"/>
                    </a:cubicBezTo>
                    <a:cubicBezTo>
                      <a:pt x="44" y="38"/>
                      <a:pt x="44" y="38"/>
                      <a:pt x="44" y="38"/>
                    </a:cubicBezTo>
                    <a:cubicBezTo>
                      <a:pt x="44" y="35"/>
                      <a:pt x="44" y="35"/>
                      <a:pt x="44" y="35"/>
                    </a:cubicBezTo>
                    <a:cubicBezTo>
                      <a:pt x="44" y="35"/>
                      <a:pt x="43" y="35"/>
                      <a:pt x="42" y="35"/>
                    </a:cubicBezTo>
                    <a:cubicBezTo>
                      <a:pt x="42" y="35"/>
                      <a:pt x="41" y="35"/>
                      <a:pt x="41" y="35"/>
                    </a:cubicBezTo>
                    <a:cubicBezTo>
                      <a:pt x="41" y="35"/>
                      <a:pt x="39" y="34"/>
                      <a:pt x="39" y="34"/>
                    </a:cubicBezTo>
                    <a:cubicBezTo>
                      <a:pt x="38" y="34"/>
                      <a:pt x="37" y="33"/>
                      <a:pt x="37" y="33"/>
                    </a:cubicBezTo>
                    <a:cubicBezTo>
                      <a:pt x="37" y="33"/>
                      <a:pt x="36" y="32"/>
                      <a:pt x="36" y="31"/>
                    </a:cubicBezTo>
                    <a:cubicBezTo>
                      <a:pt x="36" y="31"/>
                      <a:pt x="36" y="30"/>
                      <a:pt x="36" y="29"/>
                    </a:cubicBezTo>
                    <a:cubicBezTo>
                      <a:pt x="36" y="29"/>
                      <a:pt x="36" y="27"/>
                      <a:pt x="36" y="27"/>
                    </a:cubicBezTo>
                    <a:cubicBezTo>
                      <a:pt x="36" y="27"/>
                      <a:pt x="36" y="26"/>
                      <a:pt x="35" y="25"/>
                    </a:cubicBezTo>
                    <a:cubicBezTo>
                      <a:pt x="35" y="25"/>
                      <a:pt x="35" y="23"/>
                      <a:pt x="35" y="23"/>
                    </a:cubicBezTo>
                    <a:cubicBezTo>
                      <a:pt x="35" y="23"/>
                      <a:pt x="35" y="23"/>
                      <a:pt x="35" y="23"/>
                    </a:cubicBezTo>
                    <a:cubicBezTo>
                      <a:pt x="35" y="23"/>
                      <a:pt x="36" y="21"/>
                      <a:pt x="36" y="20"/>
                    </a:cubicBezTo>
                    <a:cubicBezTo>
                      <a:pt x="36" y="20"/>
                      <a:pt x="37" y="19"/>
                      <a:pt x="37" y="19"/>
                    </a:cubicBezTo>
                    <a:cubicBezTo>
                      <a:pt x="42" y="19"/>
                      <a:pt x="42" y="19"/>
                      <a:pt x="42" y="19"/>
                    </a:cubicBezTo>
                    <a:cubicBezTo>
                      <a:pt x="40" y="17"/>
                      <a:pt x="40" y="17"/>
                      <a:pt x="40" y="17"/>
                    </a:cubicBezTo>
                    <a:cubicBezTo>
                      <a:pt x="40" y="17"/>
                      <a:pt x="38" y="15"/>
                      <a:pt x="38" y="15"/>
                    </a:cubicBezTo>
                    <a:cubicBezTo>
                      <a:pt x="38" y="15"/>
                      <a:pt x="38" y="15"/>
                      <a:pt x="38" y="15"/>
                    </a:cubicBezTo>
                    <a:cubicBezTo>
                      <a:pt x="38" y="15"/>
                      <a:pt x="37" y="13"/>
                      <a:pt x="37" y="13"/>
                    </a:cubicBezTo>
                    <a:cubicBezTo>
                      <a:pt x="37" y="13"/>
                      <a:pt x="35" y="12"/>
                      <a:pt x="35" y="12"/>
                    </a:cubicBezTo>
                    <a:cubicBezTo>
                      <a:pt x="34" y="12"/>
                      <a:pt x="34" y="12"/>
                      <a:pt x="34" y="12"/>
                    </a:cubicBezTo>
                    <a:cubicBezTo>
                      <a:pt x="34" y="12"/>
                      <a:pt x="34" y="12"/>
                      <a:pt x="34" y="12"/>
                    </a:cubicBezTo>
                    <a:cubicBezTo>
                      <a:pt x="34" y="11"/>
                      <a:pt x="33" y="10"/>
                      <a:pt x="33" y="10"/>
                    </a:cubicBezTo>
                    <a:cubicBezTo>
                      <a:pt x="33" y="10"/>
                      <a:pt x="30" y="9"/>
                      <a:pt x="30" y="9"/>
                    </a:cubicBezTo>
                    <a:cubicBezTo>
                      <a:pt x="29" y="8"/>
                      <a:pt x="29" y="8"/>
                      <a:pt x="29" y="8"/>
                    </a:cubicBezTo>
                    <a:cubicBezTo>
                      <a:pt x="29" y="6"/>
                      <a:pt x="29" y="6"/>
                      <a:pt x="29" y="6"/>
                    </a:cubicBezTo>
                    <a:cubicBezTo>
                      <a:pt x="29" y="6"/>
                      <a:pt x="30" y="6"/>
                      <a:pt x="30" y="6"/>
                    </a:cubicBezTo>
                    <a:cubicBezTo>
                      <a:pt x="31" y="6"/>
                      <a:pt x="32" y="5"/>
                      <a:pt x="32" y="5"/>
                    </a:cubicBezTo>
                    <a:cubicBezTo>
                      <a:pt x="32" y="4"/>
                      <a:pt x="33" y="3"/>
                      <a:pt x="33" y="3"/>
                    </a:cubicBezTo>
                    <a:cubicBezTo>
                      <a:pt x="37" y="2"/>
                      <a:pt x="37" y="2"/>
                      <a:pt x="37" y="2"/>
                    </a:cubicBezTo>
                    <a:cubicBezTo>
                      <a:pt x="38" y="1"/>
                      <a:pt x="38" y="1"/>
                      <a:pt x="38" y="1"/>
                    </a:cubicBezTo>
                    <a:cubicBezTo>
                      <a:pt x="38" y="1"/>
                      <a:pt x="39" y="1"/>
                      <a:pt x="40" y="1"/>
                    </a:cubicBezTo>
                    <a:cubicBezTo>
                      <a:pt x="41" y="1"/>
                      <a:pt x="42" y="1"/>
                      <a:pt x="42" y="0"/>
                    </a:cubicBezTo>
                    <a:cubicBezTo>
                      <a:pt x="42" y="0"/>
                      <a:pt x="43" y="0"/>
                      <a:pt x="43" y="0"/>
                    </a:cubicBezTo>
                    <a:cubicBezTo>
                      <a:pt x="47" y="0"/>
                      <a:pt x="47" y="0"/>
                      <a:pt x="47" y="0"/>
                    </a:cubicBezTo>
                    <a:cubicBezTo>
                      <a:pt x="48" y="2"/>
                      <a:pt x="48" y="2"/>
                      <a:pt x="48" y="2"/>
                    </a:cubicBezTo>
                    <a:cubicBezTo>
                      <a:pt x="48" y="2"/>
                      <a:pt x="49" y="2"/>
                      <a:pt x="50" y="3"/>
                    </a:cubicBezTo>
                    <a:cubicBezTo>
                      <a:pt x="50" y="3"/>
                      <a:pt x="52" y="3"/>
                      <a:pt x="52" y="3"/>
                    </a:cubicBezTo>
                    <a:cubicBezTo>
                      <a:pt x="53" y="4"/>
                      <a:pt x="55" y="5"/>
                      <a:pt x="55" y="5"/>
                    </a:cubicBezTo>
                    <a:cubicBezTo>
                      <a:pt x="57" y="7"/>
                      <a:pt x="57" y="7"/>
                      <a:pt x="57" y="7"/>
                    </a:cubicBezTo>
                    <a:cubicBezTo>
                      <a:pt x="57" y="9"/>
                      <a:pt x="57" y="9"/>
                      <a:pt x="57" y="9"/>
                    </a:cubicBezTo>
                    <a:cubicBezTo>
                      <a:pt x="59" y="11"/>
                      <a:pt x="59" y="11"/>
                      <a:pt x="59" y="11"/>
                    </a:cubicBezTo>
                    <a:cubicBezTo>
                      <a:pt x="59" y="11"/>
                      <a:pt x="62" y="11"/>
                      <a:pt x="62" y="11"/>
                    </a:cubicBezTo>
                    <a:cubicBezTo>
                      <a:pt x="63" y="11"/>
                      <a:pt x="62" y="12"/>
                      <a:pt x="62" y="12"/>
                    </a:cubicBezTo>
                    <a:cubicBezTo>
                      <a:pt x="63" y="13"/>
                      <a:pt x="63" y="13"/>
                      <a:pt x="63" y="13"/>
                    </a:cubicBezTo>
                    <a:cubicBezTo>
                      <a:pt x="66" y="12"/>
                      <a:pt x="66" y="12"/>
                      <a:pt x="66" y="12"/>
                    </a:cubicBezTo>
                    <a:cubicBezTo>
                      <a:pt x="68" y="11"/>
                      <a:pt x="68" y="11"/>
                      <a:pt x="68" y="11"/>
                    </a:cubicBezTo>
                    <a:cubicBezTo>
                      <a:pt x="69" y="10"/>
                      <a:pt x="69" y="10"/>
                      <a:pt x="69" y="10"/>
                    </a:cubicBezTo>
                    <a:cubicBezTo>
                      <a:pt x="69" y="10"/>
                      <a:pt x="70" y="9"/>
                      <a:pt x="72" y="9"/>
                    </a:cubicBezTo>
                    <a:cubicBezTo>
                      <a:pt x="73" y="9"/>
                      <a:pt x="76" y="9"/>
                      <a:pt x="76" y="9"/>
                    </a:cubicBezTo>
                    <a:cubicBezTo>
                      <a:pt x="77" y="10"/>
                      <a:pt x="77" y="10"/>
                      <a:pt x="77" y="10"/>
                    </a:cubicBezTo>
                    <a:cubicBezTo>
                      <a:pt x="77" y="10"/>
                      <a:pt x="77" y="11"/>
                      <a:pt x="78" y="12"/>
                    </a:cubicBezTo>
                    <a:cubicBezTo>
                      <a:pt x="78" y="12"/>
                      <a:pt x="79" y="13"/>
                      <a:pt x="79" y="13"/>
                    </a:cubicBezTo>
                    <a:cubicBezTo>
                      <a:pt x="82" y="12"/>
                      <a:pt x="82" y="12"/>
                      <a:pt x="82" y="12"/>
                    </a:cubicBezTo>
                    <a:cubicBezTo>
                      <a:pt x="82" y="12"/>
                      <a:pt x="82" y="14"/>
                      <a:pt x="82" y="15"/>
                    </a:cubicBezTo>
                    <a:cubicBezTo>
                      <a:pt x="82" y="15"/>
                      <a:pt x="82" y="15"/>
                      <a:pt x="82" y="16"/>
                    </a:cubicBezTo>
                    <a:cubicBezTo>
                      <a:pt x="82" y="16"/>
                      <a:pt x="81" y="17"/>
                      <a:pt x="81" y="17"/>
                    </a:cubicBezTo>
                    <a:cubicBezTo>
                      <a:pt x="81" y="17"/>
                      <a:pt x="80" y="18"/>
                      <a:pt x="80" y="18"/>
                    </a:cubicBezTo>
                    <a:cubicBezTo>
                      <a:pt x="79" y="18"/>
                      <a:pt x="79" y="19"/>
                      <a:pt x="78" y="19"/>
                    </a:cubicBezTo>
                    <a:cubicBezTo>
                      <a:pt x="78" y="20"/>
                      <a:pt x="78" y="21"/>
                      <a:pt x="78" y="21"/>
                    </a:cubicBezTo>
                    <a:cubicBezTo>
                      <a:pt x="78" y="23"/>
                      <a:pt x="78" y="23"/>
                      <a:pt x="78" y="23"/>
                    </a:cubicBezTo>
                    <a:cubicBezTo>
                      <a:pt x="78" y="23"/>
                      <a:pt x="77" y="25"/>
                      <a:pt x="76" y="25"/>
                    </a:cubicBezTo>
                    <a:cubicBezTo>
                      <a:pt x="76" y="25"/>
                      <a:pt x="75" y="26"/>
                      <a:pt x="75" y="26"/>
                    </a:cubicBezTo>
                    <a:cubicBezTo>
                      <a:pt x="74" y="26"/>
                      <a:pt x="73" y="27"/>
                      <a:pt x="73" y="27"/>
                    </a:cubicBezTo>
                    <a:cubicBezTo>
                      <a:pt x="73" y="27"/>
                      <a:pt x="72" y="27"/>
                      <a:pt x="71" y="27"/>
                    </a:cubicBezTo>
                    <a:cubicBezTo>
                      <a:pt x="71" y="28"/>
                      <a:pt x="71" y="28"/>
                      <a:pt x="71" y="28"/>
                    </a:cubicBezTo>
                    <a:cubicBezTo>
                      <a:pt x="72" y="30"/>
                      <a:pt x="72" y="30"/>
                      <a:pt x="72" y="30"/>
                    </a:cubicBezTo>
                    <a:cubicBezTo>
                      <a:pt x="74" y="32"/>
                      <a:pt x="74" y="32"/>
                      <a:pt x="74" y="32"/>
                    </a:cubicBezTo>
                    <a:cubicBezTo>
                      <a:pt x="75" y="33"/>
                      <a:pt x="75" y="33"/>
                      <a:pt x="75" y="33"/>
                    </a:cubicBezTo>
                    <a:cubicBezTo>
                      <a:pt x="75" y="33"/>
                      <a:pt x="76" y="34"/>
                      <a:pt x="76" y="34"/>
                    </a:cubicBezTo>
                    <a:cubicBezTo>
                      <a:pt x="77" y="35"/>
                      <a:pt x="76" y="36"/>
                      <a:pt x="76" y="36"/>
                    </a:cubicBezTo>
                    <a:cubicBezTo>
                      <a:pt x="76" y="37"/>
                      <a:pt x="76" y="37"/>
                      <a:pt x="76" y="37"/>
                    </a:cubicBezTo>
                    <a:cubicBezTo>
                      <a:pt x="74" y="37"/>
                      <a:pt x="74" y="37"/>
                      <a:pt x="74" y="37"/>
                    </a:cubicBezTo>
                    <a:cubicBezTo>
                      <a:pt x="74" y="37"/>
                      <a:pt x="73" y="38"/>
                      <a:pt x="72" y="38"/>
                    </a:cubicBezTo>
                    <a:cubicBezTo>
                      <a:pt x="72" y="38"/>
                      <a:pt x="72" y="36"/>
                      <a:pt x="72" y="36"/>
                    </a:cubicBezTo>
                    <a:cubicBezTo>
                      <a:pt x="70" y="36"/>
                      <a:pt x="70" y="36"/>
                      <a:pt x="70" y="36"/>
                    </a:cubicBezTo>
                    <a:cubicBezTo>
                      <a:pt x="69" y="37"/>
                      <a:pt x="69" y="37"/>
                      <a:pt x="69" y="37"/>
                    </a:cubicBezTo>
                    <a:cubicBezTo>
                      <a:pt x="69" y="37"/>
                      <a:pt x="69" y="38"/>
                      <a:pt x="69" y="39"/>
                    </a:cubicBezTo>
                    <a:cubicBezTo>
                      <a:pt x="69" y="39"/>
                      <a:pt x="69" y="40"/>
                      <a:pt x="69" y="40"/>
                    </a:cubicBezTo>
                    <a:cubicBezTo>
                      <a:pt x="69" y="40"/>
                      <a:pt x="70" y="40"/>
                      <a:pt x="71" y="41"/>
                    </a:cubicBezTo>
                    <a:cubicBezTo>
                      <a:pt x="72" y="41"/>
                      <a:pt x="71" y="42"/>
                      <a:pt x="71" y="42"/>
                    </a:cubicBezTo>
                    <a:cubicBezTo>
                      <a:pt x="71" y="42"/>
                      <a:pt x="71" y="44"/>
                      <a:pt x="72" y="44"/>
                    </a:cubicBezTo>
                    <a:cubicBezTo>
                      <a:pt x="73" y="45"/>
                      <a:pt x="71" y="46"/>
                      <a:pt x="71" y="46"/>
                    </a:cubicBezTo>
                    <a:cubicBezTo>
                      <a:pt x="71" y="46"/>
                      <a:pt x="71" y="47"/>
                      <a:pt x="72" y="47"/>
                    </a:cubicBezTo>
                    <a:cubicBezTo>
                      <a:pt x="72" y="47"/>
                      <a:pt x="73" y="48"/>
                      <a:pt x="73" y="48"/>
                    </a:cubicBezTo>
                    <a:cubicBezTo>
                      <a:pt x="75" y="49"/>
                      <a:pt x="75" y="49"/>
                      <a:pt x="75" y="49"/>
                    </a:cubicBezTo>
                    <a:cubicBezTo>
                      <a:pt x="75" y="49"/>
                      <a:pt x="76" y="49"/>
                      <a:pt x="77" y="49"/>
                    </a:cubicBezTo>
                    <a:cubicBezTo>
                      <a:pt x="77" y="49"/>
                      <a:pt x="80" y="51"/>
                      <a:pt x="80" y="51"/>
                    </a:cubicBezTo>
                    <a:cubicBezTo>
                      <a:pt x="80" y="51"/>
                      <a:pt x="81" y="52"/>
                      <a:pt x="81" y="52"/>
                    </a:cubicBezTo>
                    <a:cubicBezTo>
                      <a:pt x="84" y="54"/>
                      <a:pt x="84" y="54"/>
                      <a:pt x="84" y="54"/>
                    </a:cubicBezTo>
                    <a:cubicBezTo>
                      <a:pt x="86" y="55"/>
                      <a:pt x="86" y="55"/>
                      <a:pt x="86" y="55"/>
                    </a:cubicBezTo>
                    <a:cubicBezTo>
                      <a:pt x="83" y="58"/>
                      <a:pt x="83" y="58"/>
                      <a:pt x="83" y="58"/>
                    </a:cubicBezTo>
                    <a:cubicBezTo>
                      <a:pt x="82" y="60"/>
                      <a:pt x="82" y="60"/>
                      <a:pt x="82" y="60"/>
                    </a:cubicBezTo>
                    <a:cubicBezTo>
                      <a:pt x="82" y="63"/>
                      <a:pt x="82" y="63"/>
                      <a:pt x="82" y="63"/>
                    </a:cubicBezTo>
                    <a:cubicBezTo>
                      <a:pt x="80" y="64"/>
                      <a:pt x="80" y="64"/>
                      <a:pt x="80" y="64"/>
                    </a:cubicBezTo>
                    <a:cubicBezTo>
                      <a:pt x="80" y="66"/>
                      <a:pt x="80" y="66"/>
                      <a:pt x="80" y="66"/>
                    </a:cubicBezTo>
                    <a:cubicBezTo>
                      <a:pt x="82" y="68"/>
                      <a:pt x="82" y="68"/>
                      <a:pt x="82" y="68"/>
                    </a:cubicBezTo>
                    <a:cubicBezTo>
                      <a:pt x="90" y="72"/>
                      <a:pt x="90" y="72"/>
                      <a:pt x="90" y="72"/>
                    </a:cubicBezTo>
                    <a:cubicBezTo>
                      <a:pt x="92" y="73"/>
                      <a:pt x="92" y="73"/>
                      <a:pt x="92" y="73"/>
                    </a:cubicBezTo>
                    <a:cubicBezTo>
                      <a:pt x="93" y="73"/>
                      <a:pt x="93" y="73"/>
                      <a:pt x="93" y="73"/>
                    </a:cubicBezTo>
                    <a:cubicBezTo>
                      <a:pt x="96" y="75"/>
                      <a:pt x="96" y="75"/>
                      <a:pt x="96" y="75"/>
                    </a:cubicBezTo>
                    <a:cubicBezTo>
                      <a:pt x="96" y="75"/>
                      <a:pt x="96" y="75"/>
                      <a:pt x="96" y="75"/>
                    </a:cubicBezTo>
                    <a:cubicBezTo>
                      <a:pt x="98" y="75"/>
                      <a:pt x="98" y="75"/>
                      <a:pt x="98" y="75"/>
                    </a:cubicBezTo>
                    <a:cubicBezTo>
                      <a:pt x="98" y="76"/>
                      <a:pt x="98" y="76"/>
                      <a:pt x="98" y="76"/>
                    </a:cubicBezTo>
                    <a:cubicBezTo>
                      <a:pt x="101" y="77"/>
                      <a:pt x="101" y="77"/>
                      <a:pt x="101" y="77"/>
                    </a:cubicBezTo>
                    <a:cubicBezTo>
                      <a:pt x="102" y="78"/>
                      <a:pt x="102" y="78"/>
                      <a:pt x="102" y="78"/>
                    </a:cubicBezTo>
                    <a:cubicBezTo>
                      <a:pt x="103" y="77"/>
                      <a:pt x="103" y="77"/>
                      <a:pt x="103" y="77"/>
                    </a:cubicBezTo>
                    <a:cubicBezTo>
                      <a:pt x="103" y="77"/>
                      <a:pt x="105" y="78"/>
                      <a:pt x="105" y="78"/>
                    </a:cubicBezTo>
                    <a:cubicBezTo>
                      <a:pt x="105" y="78"/>
                      <a:pt x="106" y="77"/>
                      <a:pt x="106" y="77"/>
                    </a:cubicBezTo>
                    <a:cubicBezTo>
                      <a:pt x="107" y="76"/>
                      <a:pt x="107" y="76"/>
                      <a:pt x="107" y="76"/>
                    </a:cubicBezTo>
                    <a:cubicBezTo>
                      <a:pt x="107" y="76"/>
                      <a:pt x="109" y="77"/>
                      <a:pt x="109" y="77"/>
                    </a:cubicBezTo>
                    <a:cubicBezTo>
                      <a:pt x="109" y="77"/>
                      <a:pt x="111" y="78"/>
                      <a:pt x="111" y="78"/>
                    </a:cubicBezTo>
                    <a:cubicBezTo>
                      <a:pt x="111" y="80"/>
                      <a:pt x="111" y="80"/>
                      <a:pt x="111" y="80"/>
                    </a:cubicBezTo>
                    <a:cubicBezTo>
                      <a:pt x="114" y="82"/>
                      <a:pt x="114" y="82"/>
                      <a:pt x="114" y="82"/>
                    </a:cubicBezTo>
                    <a:cubicBezTo>
                      <a:pt x="116" y="82"/>
                      <a:pt x="116" y="82"/>
                      <a:pt x="116" y="82"/>
                    </a:cubicBezTo>
                    <a:cubicBezTo>
                      <a:pt x="117" y="81"/>
                      <a:pt x="117" y="81"/>
                      <a:pt x="117" y="81"/>
                    </a:cubicBezTo>
                    <a:cubicBezTo>
                      <a:pt x="117" y="81"/>
                      <a:pt x="118" y="82"/>
                      <a:pt x="118" y="82"/>
                    </a:cubicBezTo>
                    <a:cubicBezTo>
                      <a:pt x="118" y="82"/>
                      <a:pt x="119" y="83"/>
                      <a:pt x="119" y="83"/>
                    </a:cubicBezTo>
                    <a:cubicBezTo>
                      <a:pt x="120" y="83"/>
                      <a:pt x="120" y="83"/>
                      <a:pt x="120" y="83"/>
                    </a:cubicBezTo>
                    <a:cubicBezTo>
                      <a:pt x="123" y="83"/>
                      <a:pt x="123" y="83"/>
                      <a:pt x="123" y="83"/>
                    </a:cubicBezTo>
                    <a:cubicBezTo>
                      <a:pt x="124" y="84"/>
                      <a:pt x="124" y="84"/>
                      <a:pt x="124" y="84"/>
                    </a:cubicBezTo>
                    <a:cubicBezTo>
                      <a:pt x="126" y="85"/>
                      <a:pt x="126" y="85"/>
                      <a:pt x="126" y="85"/>
                    </a:cubicBezTo>
                    <a:cubicBezTo>
                      <a:pt x="127" y="84"/>
                      <a:pt x="127" y="84"/>
                      <a:pt x="127" y="84"/>
                    </a:cubicBezTo>
                    <a:cubicBezTo>
                      <a:pt x="127" y="84"/>
                      <a:pt x="128" y="85"/>
                      <a:pt x="128" y="85"/>
                    </a:cubicBezTo>
                    <a:cubicBezTo>
                      <a:pt x="128" y="85"/>
                      <a:pt x="129" y="85"/>
                      <a:pt x="129" y="85"/>
                    </a:cubicBezTo>
                    <a:cubicBezTo>
                      <a:pt x="130" y="85"/>
                      <a:pt x="130" y="85"/>
                      <a:pt x="130" y="85"/>
                    </a:cubicBezTo>
                    <a:cubicBezTo>
                      <a:pt x="130" y="85"/>
                      <a:pt x="131" y="84"/>
                      <a:pt x="131" y="85"/>
                    </a:cubicBezTo>
                    <a:cubicBezTo>
                      <a:pt x="132" y="85"/>
                      <a:pt x="132" y="85"/>
                      <a:pt x="132" y="85"/>
                    </a:cubicBezTo>
                    <a:cubicBezTo>
                      <a:pt x="132" y="85"/>
                      <a:pt x="132" y="84"/>
                      <a:pt x="133" y="84"/>
                    </a:cubicBezTo>
                    <a:cubicBezTo>
                      <a:pt x="133" y="84"/>
                      <a:pt x="134" y="85"/>
                      <a:pt x="134" y="85"/>
                    </a:cubicBezTo>
                    <a:cubicBezTo>
                      <a:pt x="135" y="83"/>
                      <a:pt x="135" y="83"/>
                      <a:pt x="135" y="83"/>
                    </a:cubicBezTo>
                    <a:cubicBezTo>
                      <a:pt x="135" y="83"/>
                      <a:pt x="134" y="80"/>
                      <a:pt x="134" y="80"/>
                    </a:cubicBezTo>
                    <a:cubicBezTo>
                      <a:pt x="134" y="79"/>
                      <a:pt x="134" y="76"/>
                      <a:pt x="134" y="76"/>
                    </a:cubicBezTo>
                    <a:cubicBezTo>
                      <a:pt x="134" y="76"/>
                      <a:pt x="135" y="75"/>
                      <a:pt x="135" y="75"/>
                    </a:cubicBezTo>
                    <a:cubicBezTo>
                      <a:pt x="135" y="75"/>
                      <a:pt x="135" y="73"/>
                      <a:pt x="135" y="73"/>
                    </a:cubicBezTo>
                    <a:cubicBezTo>
                      <a:pt x="135" y="73"/>
                      <a:pt x="135" y="73"/>
                      <a:pt x="135" y="73"/>
                    </a:cubicBezTo>
                    <a:cubicBezTo>
                      <a:pt x="137" y="72"/>
                      <a:pt x="137" y="72"/>
                      <a:pt x="137" y="72"/>
                    </a:cubicBezTo>
                    <a:cubicBezTo>
                      <a:pt x="138" y="72"/>
                      <a:pt x="138" y="72"/>
                      <a:pt x="138" y="72"/>
                    </a:cubicBezTo>
                    <a:cubicBezTo>
                      <a:pt x="140" y="73"/>
                      <a:pt x="140" y="73"/>
                      <a:pt x="140" y="73"/>
                    </a:cubicBezTo>
                    <a:cubicBezTo>
                      <a:pt x="139" y="74"/>
                      <a:pt x="139" y="74"/>
                      <a:pt x="139" y="74"/>
                    </a:cubicBezTo>
                    <a:cubicBezTo>
                      <a:pt x="139" y="77"/>
                      <a:pt x="139" y="77"/>
                      <a:pt x="139" y="77"/>
                    </a:cubicBezTo>
                    <a:cubicBezTo>
                      <a:pt x="140" y="77"/>
                      <a:pt x="140" y="77"/>
                      <a:pt x="140" y="77"/>
                    </a:cubicBezTo>
                    <a:cubicBezTo>
                      <a:pt x="139" y="80"/>
                      <a:pt x="139" y="80"/>
                      <a:pt x="139" y="80"/>
                    </a:cubicBezTo>
                    <a:cubicBezTo>
                      <a:pt x="141" y="82"/>
                      <a:pt x="141" y="82"/>
                      <a:pt x="141" y="82"/>
                    </a:cubicBezTo>
                    <a:cubicBezTo>
                      <a:pt x="141" y="82"/>
                      <a:pt x="143" y="82"/>
                      <a:pt x="143" y="82"/>
                    </a:cubicBezTo>
                    <a:cubicBezTo>
                      <a:pt x="144" y="82"/>
                      <a:pt x="146" y="82"/>
                      <a:pt x="146" y="82"/>
                    </a:cubicBezTo>
                    <a:cubicBezTo>
                      <a:pt x="146" y="82"/>
                      <a:pt x="148" y="82"/>
                      <a:pt x="148" y="82"/>
                    </a:cubicBezTo>
                    <a:cubicBezTo>
                      <a:pt x="148" y="82"/>
                      <a:pt x="149" y="81"/>
                      <a:pt x="149" y="81"/>
                    </a:cubicBezTo>
                    <a:cubicBezTo>
                      <a:pt x="151" y="81"/>
                      <a:pt x="151" y="81"/>
                      <a:pt x="151" y="81"/>
                    </a:cubicBezTo>
                    <a:cubicBezTo>
                      <a:pt x="152" y="82"/>
                      <a:pt x="152" y="82"/>
                      <a:pt x="152" y="82"/>
                    </a:cubicBezTo>
                    <a:cubicBezTo>
                      <a:pt x="154" y="82"/>
                      <a:pt x="154" y="82"/>
                      <a:pt x="154" y="82"/>
                    </a:cubicBezTo>
                    <a:cubicBezTo>
                      <a:pt x="154" y="82"/>
                      <a:pt x="158" y="82"/>
                      <a:pt x="159" y="81"/>
                    </a:cubicBezTo>
                    <a:cubicBezTo>
                      <a:pt x="160" y="81"/>
                      <a:pt x="161" y="81"/>
                      <a:pt x="161" y="81"/>
                    </a:cubicBezTo>
                    <a:cubicBezTo>
                      <a:pt x="162" y="77"/>
                      <a:pt x="162" y="77"/>
                      <a:pt x="162" y="77"/>
                    </a:cubicBezTo>
                    <a:cubicBezTo>
                      <a:pt x="162" y="77"/>
                      <a:pt x="161" y="77"/>
                      <a:pt x="160" y="76"/>
                    </a:cubicBezTo>
                    <a:cubicBezTo>
                      <a:pt x="160" y="76"/>
                      <a:pt x="158" y="76"/>
                      <a:pt x="158" y="76"/>
                    </a:cubicBezTo>
                    <a:cubicBezTo>
                      <a:pt x="158" y="75"/>
                      <a:pt x="158" y="75"/>
                      <a:pt x="158" y="75"/>
                    </a:cubicBezTo>
                    <a:cubicBezTo>
                      <a:pt x="160" y="75"/>
                      <a:pt x="160" y="75"/>
                      <a:pt x="160" y="75"/>
                    </a:cubicBezTo>
                    <a:cubicBezTo>
                      <a:pt x="160" y="75"/>
                      <a:pt x="162" y="74"/>
                      <a:pt x="162" y="74"/>
                    </a:cubicBezTo>
                    <a:cubicBezTo>
                      <a:pt x="163" y="74"/>
                      <a:pt x="164" y="74"/>
                      <a:pt x="165" y="73"/>
                    </a:cubicBezTo>
                    <a:cubicBezTo>
                      <a:pt x="165" y="73"/>
                      <a:pt x="166" y="73"/>
                      <a:pt x="166" y="72"/>
                    </a:cubicBezTo>
                    <a:cubicBezTo>
                      <a:pt x="166" y="72"/>
                      <a:pt x="166" y="71"/>
                      <a:pt x="166" y="71"/>
                    </a:cubicBezTo>
                    <a:cubicBezTo>
                      <a:pt x="166" y="71"/>
                      <a:pt x="168" y="71"/>
                      <a:pt x="168" y="70"/>
                    </a:cubicBezTo>
                    <a:cubicBezTo>
                      <a:pt x="168" y="69"/>
                      <a:pt x="169" y="69"/>
                      <a:pt x="169" y="68"/>
                    </a:cubicBezTo>
                    <a:cubicBezTo>
                      <a:pt x="170" y="68"/>
                      <a:pt x="171" y="68"/>
                      <a:pt x="172" y="67"/>
                    </a:cubicBezTo>
                    <a:cubicBezTo>
                      <a:pt x="173" y="67"/>
                      <a:pt x="174" y="67"/>
                      <a:pt x="174" y="67"/>
                    </a:cubicBezTo>
                    <a:cubicBezTo>
                      <a:pt x="175" y="66"/>
                      <a:pt x="176" y="65"/>
                      <a:pt x="176" y="65"/>
                    </a:cubicBezTo>
                    <a:cubicBezTo>
                      <a:pt x="176" y="64"/>
                      <a:pt x="176" y="64"/>
                      <a:pt x="177" y="64"/>
                    </a:cubicBezTo>
                    <a:cubicBezTo>
                      <a:pt x="177" y="63"/>
                      <a:pt x="179" y="63"/>
                      <a:pt x="179" y="63"/>
                    </a:cubicBezTo>
                    <a:cubicBezTo>
                      <a:pt x="180" y="63"/>
                      <a:pt x="181" y="64"/>
                      <a:pt x="183" y="64"/>
                    </a:cubicBezTo>
                    <a:cubicBezTo>
                      <a:pt x="184" y="65"/>
                      <a:pt x="185" y="64"/>
                      <a:pt x="185" y="63"/>
                    </a:cubicBezTo>
                    <a:cubicBezTo>
                      <a:pt x="185" y="63"/>
                      <a:pt x="188" y="62"/>
                      <a:pt x="188" y="62"/>
                    </a:cubicBezTo>
                    <a:cubicBezTo>
                      <a:pt x="189" y="62"/>
                      <a:pt x="190" y="63"/>
                      <a:pt x="190" y="63"/>
                    </a:cubicBezTo>
                    <a:cubicBezTo>
                      <a:pt x="190" y="64"/>
                      <a:pt x="192" y="66"/>
                      <a:pt x="192" y="67"/>
                    </a:cubicBezTo>
                    <a:cubicBezTo>
                      <a:pt x="192" y="67"/>
                      <a:pt x="191" y="69"/>
                      <a:pt x="191" y="69"/>
                    </a:cubicBezTo>
                    <a:cubicBezTo>
                      <a:pt x="191" y="70"/>
                      <a:pt x="189" y="71"/>
                      <a:pt x="189" y="71"/>
                    </a:cubicBezTo>
                    <a:cubicBezTo>
                      <a:pt x="194" y="73"/>
                      <a:pt x="194" y="73"/>
                      <a:pt x="194" y="73"/>
                    </a:cubicBezTo>
                    <a:cubicBezTo>
                      <a:pt x="194" y="74"/>
                      <a:pt x="194" y="75"/>
                      <a:pt x="194" y="7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60" name="Freeform 864">
                <a:extLst>
                  <a:ext uri="{FF2B5EF4-FFF2-40B4-BE49-F238E27FC236}">
                    <a16:creationId xmlns:a16="http://schemas.microsoft.com/office/drawing/2014/main" id="{2C8EE9CD-E08A-101B-D32B-5158F1358247}"/>
                  </a:ext>
                </a:extLst>
              </p:cNvPr>
              <p:cNvSpPr>
                <a:spLocks/>
              </p:cNvSpPr>
              <p:nvPr/>
            </p:nvSpPr>
            <p:spPr bwMode="auto">
              <a:xfrm>
                <a:off x="6499225" y="3517900"/>
                <a:ext cx="192087" cy="100013"/>
              </a:xfrm>
              <a:custGeom>
                <a:avLst/>
                <a:gdLst>
                  <a:gd name="T0" fmla="*/ 42 w 46"/>
                  <a:gd name="T1" fmla="*/ 15 h 24"/>
                  <a:gd name="T2" fmla="*/ 40 w 46"/>
                  <a:gd name="T3" fmla="*/ 14 h 24"/>
                  <a:gd name="T4" fmla="*/ 39 w 46"/>
                  <a:gd name="T5" fmla="*/ 11 h 24"/>
                  <a:gd name="T6" fmla="*/ 36 w 46"/>
                  <a:gd name="T7" fmla="*/ 10 h 24"/>
                  <a:gd name="T8" fmla="*/ 34 w 46"/>
                  <a:gd name="T9" fmla="*/ 8 h 24"/>
                  <a:gd name="T10" fmla="*/ 30 w 46"/>
                  <a:gd name="T11" fmla="*/ 9 h 24"/>
                  <a:gd name="T12" fmla="*/ 28 w 46"/>
                  <a:gd name="T13" fmla="*/ 9 h 24"/>
                  <a:gd name="T14" fmla="*/ 26 w 46"/>
                  <a:gd name="T15" fmla="*/ 9 h 24"/>
                  <a:gd name="T16" fmla="*/ 26 w 46"/>
                  <a:gd name="T17" fmla="*/ 8 h 24"/>
                  <a:gd name="T18" fmla="*/ 23 w 46"/>
                  <a:gd name="T19" fmla="*/ 7 h 24"/>
                  <a:gd name="T20" fmla="*/ 21 w 46"/>
                  <a:gd name="T21" fmla="*/ 5 h 24"/>
                  <a:gd name="T22" fmla="*/ 19 w 46"/>
                  <a:gd name="T23" fmla="*/ 4 h 24"/>
                  <a:gd name="T24" fmla="*/ 14 w 46"/>
                  <a:gd name="T25" fmla="*/ 4 h 24"/>
                  <a:gd name="T26" fmla="*/ 10 w 46"/>
                  <a:gd name="T27" fmla="*/ 3 h 24"/>
                  <a:gd name="T28" fmla="*/ 8 w 46"/>
                  <a:gd name="T29" fmla="*/ 2 h 24"/>
                  <a:gd name="T30" fmla="*/ 5 w 46"/>
                  <a:gd name="T31" fmla="*/ 1 h 24"/>
                  <a:gd name="T32" fmla="*/ 3 w 46"/>
                  <a:gd name="T33" fmla="*/ 1 h 24"/>
                  <a:gd name="T34" fmla="*/ 2 w 46"/>
                  <a:gd name="T35" fmla="*/ 3 h 24"/>
                  <a:gd name="T36" fmla="*/ 5 w 46"/>
                  <a:gd name="T37" fmla="*/ 5 h 24"/>
                  <a:gd name="T38" fmla="*/ 8 w 46"/>
                  <a:gd name="T39" fmla="*/ 7 h 24"/>
                  <a:gd name="T40" fmla="*/ 11 w 46"/>
                  <a:gd name="T41" fmla="*/ 10 h 24"/>
                  <a:gd name="T42" fmla="*/ 13 w 46"/>
                  <a:gd name="T43" fmla="*/ 17 h 24"/>
                  <a:gd name="T44" fmla="*/ 13 w 46"/>
                  <a:gd name="T45" fmla="*/ 20 h 24"/>
                  <a:gd name="T46" fmla="*/ 18 w 46"/>
                  <a:gd name="T47" fmla="*/ 20 h 24"/>
                  <a:gd name="T48" fmla="*/ 20 w 46"/>
                  <a:gd name="T49" fmla="*/ 20 h 24"/>
                  <a:gd name="T50" fmla="*/ 22 w 46"/>
                  <a:gd name="T51" fmla="*/ 21 h 24"/>
                  <a:gd name="T52" fmla="*/ 24 w 46"/>
                  <a:gd name="T53" fmla="*/ 23 h 24"/>
                  <a:gd name="T54" fmla="*/ 27 w 46"/>
                  <a:gd name="T55" fmla="*/ 23 h 24"/>
                  <a:gd name="T56" fmla="*/ 29 w 46"/>
                  <a:gd name="T57" fmla="*/ 22 h 24"/>
                  <a:gd name="T58" fmla="*/ 31 w 46"/>
                  <a:gd name="T59" fmla="*/ 22 h 24"/>
                  <a:gd name="T60" fmla="*/ 33 w 46"/>
                  <a:gd name="T61" fmla="*/ 22 h 24"/>
                  <a:gd name="T62" fmla="*/ 37 w 46"/>
                  <a:gd name="T63" fmla="*/ 20 h 24"/>
                  <a:gd name="T64" fmla="*/ 41 w 46"/>
                  <a:gd name="T65" fmla="*/ 22 h 24"/>
                  <a:gd name="T66" fmla="*/ 44 w 46"/>
                  <a:gd name="T67" fmla="*/ 23 h 24"/>
                  <a:gd name="T68" fmla="*/ 44 w 46"/>
                  <a:gd name="T69" fmla="*/ 20 h 24"/>
                  <a:gd name="T70" fmla="*/ 43 w 46"/>
                  <a:gd name="T71" fmla="*/ 19 h 24"/>
                  <a:gd name="T72" fmla="*/ 43 w 46"/>
                  <a:gd name="T73" fmla="*/ 17 h 24"/>
                  <a:gd name="T74" fmla="*/ 44 w 46"/>
                  <a:gd name="T75" fmla="*/ 16 h 24"/>
                  <a:gd name="T76" fmla="*/ 43 w 46"/>
                  <a:gd name="T7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 h="24">
                    <a:moveTo>
                      <a:pt x="43" y="15"/>
                    </a:moveTo>
                    <a:cubicBezTo>
                      <a:pt x="42" y="15"/>
                      <a:pt x="42" y="15"/>
                      <a:pt x="42" y="15"/>
                    </a:cubicBezTo>
                    <a:cubicBezTo>
                      <a:pt x="42" y="15"/>
                      <a:pt x="41" y="15"/>
                      <a:pt x="41" y="15"/>
                    </a:cubicBezTo>
                    <a:cubicBezTo>
                      <a:pt x="41" y="14"/>
                      <a:pt x="40" y="14"/>
                      <a:pt x="40" y="14"/>
                    </a:cubicBezTo>
                    <a:cubicBezTo>
                      <a:pt x="39" y="14"/>
                      <a:pt x="38" y="13"/>
                      <a:pt x="39" y="12"/>
                    </a:cubicBezTo>
                    <a:cubicBezTo>
                      <a:pt x="39" y="12"/>
                      <a:pt x="39" y="11"/>
                      <a:pt x="39" y="11"/>
                    </a:cubicBezTo>
                    <a:cubicBezTo>
                      <a:pt x="39" y="10"/>
                      <a:pt x="38" y="10"/>
                      <a:pt x="38" y="10"/>
                    </a:cubicBezTo>
                    <a:cubicBezTo>
                      <a:pt x="37" y="10"/>
                      <a:pt x="37" y="10"/>
                      <a:pt x="36" y="10"/>
                    </a:cubicBezTo>
                    <a:cubicBezTo>
                      <a:pt x="36" y="9"/>
                      <a:pt x="36" y="9"/>
                      <a:pt x="35" y="9"/>
                    </a:cubicBezTo>
                    <a:cubicBezTo>
                      <a:pt x="35" y="9"/>
                      <a:pt x="34" y="8"/>
                      <a:pt x="34" y="8"/>
                    </a:cubicBezTo>
                    <a:cubicBezTo>
                      <a:pt x="33" y="8"/>
                      <a:pt x="33" y="9"/>
                      <a:pt x="33" y="9"/>
                    </a:cubicBezTo>
                    <a:cubicBezTo>
                      <a:pt x="32" y="8"/>
                      <a:pt x="31" y="8"/>
                      <a:pt x="30" y="9"/>
                    </a:cubicBezTo>
                    <a:cubicBezTo>
                      <a:pt x="30" y="9"/>
                      <a:pt x="29" y="9"/>
                      <a:pt x="28" y="9"/>
                    </a:cubicBezTo>
                    <a:cubicBezTo>
                      <a:pt x="28" y="9"/>
                      <a:pt x="28" y="9"/>
                      <a:pt x="28" y="9"/>
                    </a:cubicBezTo>
                    <a:cubicBezTo>
                      <a:pt x="28" y="9"/>
                      <a:pt x="27" y="10"/>
                      <a:pt x="27" y="10"/>
                    </a:cubicBezTo>
                    <a:cubicBezTo>
                      <a:pt x="27" y="9"/>
                      <a:pt x="26" y="10"/>
                      <a:pt x="26" y="9"/>
                    </a:cubicBezTo>
                    <a:cubicBezTo>
                      <a:pt x="26" y="9"/>
                      <a:pt x="26" y="9"/>
                      <a:pt x="26" y="9"/>
                    </a:cubicBezTo>
                    <a:cubicBezTo>
                      <a:pt x="26" y="8"/>
                      <a:pt x="26" y="8"/>
                      <a:pt x="26" y="8"/>
                    </a:cubicBezTo>
                    <a:cubicBezTo>
                      <a:pt x="25" y="8"/>
                      <a:pt x="25" y="8"/>
                      <a:pt x="25" y="7"/>
                    </a:cubicBezTo>
                    <a:cubicBezTo>
                      <a:pt x="24" y="7"/>
                      <a:pt x="24" y="7"/>
                      <a:pt x="23" y="7"/>
                    </a:cubicBezTo>
                    <a:cubicBezTo>
                      <a:pt x="23" y="7"/>
                      <a:pt x="22" y="6"/>
                      <a:pt x="22" y="6"/>
                    </a:cubicBezTo>
                    <a:cubicBezTo>
                      <a:pt x="21" y="6"/>
                      <a:pt x="21" y="5"/>
                      <a:pt x="21" y="5"/>
                    </a:cubicBezTo>
                    <a:cubicBezTo>
                      <a:pt x="21" y="5"/>
                      <a:pt x="20" y="4"/>
                      <a:pt x="20" y="4"/>
                    </a:cubicBezTo>
                    <a:cubicBezTo>
                      <a:pt x="19" y="4"/>
                      <a:pt x="19" y="4"/>
                      <a:pt x="19" y="4"/>
                    </a:cubicBezTo>
                    <a:cubicBezTo>
                      <a:pt x="18" y="5"/>
                      <a:pt x="17" y="4"/>
                      <a:pt x="16" y="4"/>
                    </a:cubicBezTo>
                    <a:cubicBezTo>
                      <a:pt x="15" y="4"/>
                      <a:pt x="15" y="4"/>
                      <a:pt x="14" y="4"/>
                    </a:cubicBezTo>
                    <a:cubicBezTo>
                      <a:pt x="14" y="4"/>
                      <a:pt x="13" y="4"/>
                      <a:pt x="13" y="4"/>
                    </a:cubicBezTo>
                    <a:cubicBezTo>
                      <a:pt x="12" y="4"/>
                      <a:pt x="11" y="4"/>
                      <a:pt x="10" y="3"/>
                    </a:cubicBezTo>
                    <a:cubicBezTo>
                      <a:pt x="10" y="3"/>
                      <a:pt x="10" y="3"/>
                      <a:pt x="9" y="2"/>
                    </a:cubicBezTo>
                    <a:cubicBezTo>
                      <a:pt x="9" y="2"/>
                      <a:pt x="8" y="2"/>
                      <a:pt x="8" y="2"/>
                    </a:cubicBezTo>
                    <a:cubicBezTo>
                      <a:pt x="7" y="2"/>
                      <a:pt x="7" y="2"/>
                      <a:pt x="7" y="2"/>
                    </a:cubicBezTo>
                    <a:cubicBezTo>
                      <a:pt x="6" y="1"/>
                      <a:pt x="6" y="1"/>
                      <a:pt x="5" y="1"/>
                    </a:cubicBezTo>
                    <a:cubicBezTo>
                      <a:pt x="5" y="1"/>
                      <a:pt x="4" y="1"/>
                      <a:pt x="4" y="1"/>
                    </a:cubicBezTo>
                    <a:cubicBezTo>
                      <a:pt x="4" y="1"/>
                      <a:pt x="3" y="1"/>
                      <a:pt x="3" y="1"/>
                    </a:cubicBezTo>
                    <a:cubicBezTo>
                      <a:pt x="2" y="0"/>
                      <a:pt x="1" y="1"/>
                      <a:pt x="0" y="2"/>
                    </a:cubicBezTo>
                    <a:cubicBezTo>
                      <a:pt x="1" y="2"/>
                      <a:pt x="1" y="2"/>
                      <a:pt x="2" y="3"/>
                    </a:cubicBezTo>
                    <a:cubicBezTo>
                      <a:pt x="2" y="3"/>
                      <a:pt x="2" y="4"/>
                      <a:pt x="2" y="4"/>
                    </a:cubicBezTo>
                    <a:cubicBezTo>
                      <a:pt x="3" y="5"/>
                      <a:pt x="4" y="5"/>
                      <a:pt x="5" y="5"/>
                    </a:cubicBezTo>
                    <a:cubicBezTo>
                      <a:pt x="6" y="5"/>
                      <a:pt x="7" y="5"/>
                      <a:pt x="7" y="6"/>
                    </a:cubicBezTo>
                    <a:cubicBezTo>
                      <a:pt x="8" y="6"/>
                      <a:pt x="8" y="7"/>
                      <a:pt x="8" y="7"/>
                    </a:cubicBezTo>
                    <a:cubicBezTo>
                      <a:pt x="8" y="8"/>
                      <a:pt x="9" y="8"/>
                      <a:pt x="9" y="8"/>
                    </a:cubicBezTo>
                    <a:cubicBezTo>
                      <a:pt x="10" y="9"/>
                      <a:pt x="11" y="9"/>
                      <a:pt x="11" y="10"/>
                    </a:cubicBezTo>
                    <a:cubicBezTo>
                      <a:pt x="11" y="11"/>
                      <a:pt x="11" y="12"/>
                      <a:pt x="12" y="13"/>
                    </a:cubicBezTo>
                    <a:cubicBezTo>
                      <a:pt x="12" y="15"/>
                      <a:pt x="13" y="16"/>
                      <a:pt x="13" y="17"/>
                    </a:cubicBezTo>
                    <a:cubicBezTo>
                      <a:pt x="12" y="18"/>
                      <a:pt x="11" y="18"/>
                      <a:pt x="11" y="19"/>
                    </a:cubicBezTo>
                    <a:cubicBezTo>
                      <a:pt x="12" y="20"/>
                      <a:pt x="12" y="20"/>
                      <a:pt x="13" y="20"/>
                    </a:cubicBezTo>
                    <a:cubicBezTo>
                      <a:pt x="14" y="19"/>
                      <a:pt x="15" y="19"/>
                      <a:pt x="16" y="20"/>
                    </a:cubicBezTo>
                    <a:cubicBezTo>
                      <a:pt x="17" y="20"/>
                      <a:pt x="17" y="20"/>
                      <a:pt x="18" y="20"/>
                    </a:cubicBezTo>
                    <a:cubicBezTo>
                      <a:pt x="18" y="19"/>
                      <a:pt x="18" y="19"/>
                      <a:pt x="19" y="19"/>
                    </a:cubicBezTo>
                    <a:cubicBezTo>
                      <a:pt x="20" y="19"/>
                      <a:pt x="19" y="19"/>
                      <a:pt x="20" y="20"/>
                    </a:cubicBezTo>
                    <a:cubicBezTo>
                      <a:pt x="20" y="20"/>
                      <a:pt x="21" y="20"/>
                      <a:pt x="21" y="21"/>
                    </a:cubicBezTo>
                    <a:cubicBezTo>
                      <a:pt x="22" y="21"/>
                      <a:pt x="22" y="21"/>
                      <a:pt x="22" y="21"/>
                    </a:cubicBezTo>
                    <a:cubicBezTo>
                      <a:pt x="22" y="22"/>
                      <a:pt x="22" y="22"/>
                      <a:pt x="22" y="22"/>
                    </a:cubicBezTo>
                    <a:cubicBezTo>
                      <a:pt x="23" y="23"/>
                      <a:pt x="24" y="22"/>
                      <a:pt x="24" y="23"/>
                    </a:cubicBezTo>
                    <a:cubicBezTo>
                      <a:pt x="25" y="23"/>
                      <a:pt x="25" y="23"/>
                      <a:pt x="26" y="23"/>
                    </a:cubicBezTo>
                    <a:cubicBezTo>
                      <a:pt x="26" y="23"/>
                      <a:pt x="27" y="23"/>
                      <a:pt x="27" y="23"/>
                    </a:cubicBezTo>
                    <a:cubicBezTo>
                      <a:pt x="27" y="23"/>
                      <a:pt x="28" y="23"/>
                      <a:pt x="28" y="22"/>
                    </a:cubicBezTo>
                    <a:cubicBezTo>
                      <a:pt x="29" y="22"/>
                      <a:pt x="29" y="22"/>
                      <a:pt x="29" y="22"/>
                    </a:cubicBezTo>
                    <a:cubicBezTo>
                      <a:pt x="29" y="22"/>
                      <a:pt x="30" y="22"/>
                      <a:pt x="30" y="22"/>
                    </a:cubicBezTo>
                    <a:cubicBezTo>
                      <a:pt x="30" y="22"/>
                      <a:pt x="31" y="22"/>
                      <a:pt x="31" y="22"/>
                    </a:cubicBezTo>
                    <a:cubicBezTo>
                      <a:pt x="31" y="22"/>
                      <a:pt x="31" y="22"/>
                      <a:pt x="31" y="22"/>
                    </a:cubicBezTo>
                    <a:cubicBezTo>
                      <a:pt x="32" y="22"/>
                      <a:pt x="32" y="22"/>
                      <a:pt x="33" y="22"/>
                    </a:cubicBezTo>
                    <a:cubicBezTo>
                      <a:pt x="33" y="22"/>
                      <a:pt x="34" y="21"/>
                      <a:pt x="34" y="22"/>
                    </a:cubicBezTo>
                    <a:cubicBezTo>
                      <a:pt x="35" y="21"/>
                      <a:pt x="36" y="20"/>
                      <a:pt x="37" y="20"/>
                    </a:cubicBezTo>
                    <a:cubicBezTo>
                      <a:pt x="37" y="20"/>
                      <a:pt x="38" y="20"/>
                      <a:pt x="39" y="21"/>
                    </a:cubicBezTo>
                    <a:cubicBezTo>
                      <a:pt x="40" y="22"/>
                      <a:pt x="40" y="23"/>
                      <a:pt x="41" y="22"/>
                    </a:cubicBezTo>
                    <a:cubicBezTo>
                      <a:pt x="42" y="22"/>
                      <a:pt x="42" y="22"/>
                      <a:pt x="43" y="22"/>
                    </a:cubicBezTo>
                    <a:cubicBezTo>
                      <a:pt x="43" y="23"/>
                      <a:pt x="43" y="23"/>
                      <a:pt x="44" y="23"/>
                    </a:cubicBezTo>
                    <a:cubicBezTo>
                      <a:pt x="45" y="24"/>
                      <a:pt x="45" y="23"/>
                      <a:pt x="46" y="22"/>
                    </a:cubicBezTo>
                    <a:cubicBezTo>
                      <a:pt x="46" y="21"/>
                      <a:pt x="45" y="20"/>
                      <a:pt x="44" y="20"/>
                    </a:cubicBezTo>
                    <a:cubicBezTo>
                      <a:pt x="43" y="20"/>
                      <a:pt x="43" y="20"/>
                      <a:pt x="43" y="19"/>
                    </a:cubicBezTo>
                    <a:cubicBezTo>
                      <a:pt x="43" y="19"/>
                      <a:pt x="43" y="19"/>
                      <a:pt x="43" y="19"/>
                    </a:cubicBezTo>
                    <a:cubicBezTo>
                      <a:pt x="43" y="19"/>
                      <a:pt x="43" y="18"/>
                      <a:pt x="43" y="18"/>
                    </a:cubicBezTo>
                    <a:cubicBezTo>
                      <a:pt x="42" y="18"/>
                      <a:pt x="42" y="18"/>
                      <a:pt x="43" y="17"/>
                    </a:cubicBezTo>
                    <a:cubicBezTo>
                      <a:pt x="43" y="17"/>
                      <a:pt x="43" y="17"/>
                      <a:pt x="44" y="17"/>
                    </a:cubicBezTo>
                    <a:cubicBezTo>
                      <a:pt x="44" y="17"/>
                      <a:pt x="44" y="16"/>
                      <a:pt x="44" y="16"/>
                    </a:cubicBezTo>
                    <a:cubicBezTo>
                      <a:pt x="44" y="15"/>
                      <a:pt x="43" y="16"/>
                      <a:pt x="43" y="15"/>
                    </a:cubicBezTo>
                    <a:cubicBezTo>
                      <a:pt x="42" y="15"/>
                      <a:pt x="43" y="16"/>
                      <a:pt x="43" y="1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61" name="Freeform 838">
                <a:extLst>
                  <a:ext uri="{FF2B5EF4-FFF2-40B4-BE49-F238E27FC236}">
                    <a16:creationId xmlns:a16="http://schemas.microsoft.com/office/drawing/2014/main" id="{4394A0E9-6840-9245-5342-1BF7373F35D3}"/>
                  </a:ext>
                </a:extLst>
              </p:cNvPr>
              <p:cNvSpPr>
                <a:spLocks/>
              </p:cNvSpPr>
              <p:nvPr/>
            </p:nvSpPr>
            <p:spPr bwMode="auto">
              <a:xfrm>
                <a:off x="5934075" y="3000375"/>
                <a:ext cx="90487" cy="58738"/>
              </a:xfrm>
              <a:custGeom>
                <a:avLst/>
                <a:gdLst>
                  <a:gd name="T0" fmla="*/ 0 w 22"/>
                  <a:gd name="T1" fmla="*/ 12 h 14"/>
                  <a:gd name="T2" fmla="*/ 2 w 22"/>
                  <a:gd name="T3" fmla="*/ 8 h 14"/>
                  <a:gd name="T4" fmla="*/ 2 w 22"/>
                  <a:gd name="T5" fmla="*/ 6 h 14"/>
                  <a:gd name="T6" fmla="*/ 3 w 22"/>
                  <a:gd name="T7" fmla="*/ 6 h 14"/>
                  <a:gd name="T8" fmla="*/ 7 w 22"/>
                  <a:gd name="T9" fmla="*/ 4 h 14"/>
                  <a:gd name="T10" fmla="*/ 8 w 22"/>
                  <a:gd name="T11" fmla="*/ 2 h 14"/>
                  <a:gd name="T12" fmla="*/ 9 w 22"/>
                  <a:gd name="T13" fmla="*/ 0 h 14"/>
                  <a:gd name="T14" fmla="*/ 8 w 22"/>
                  <a:gd name="T15" fmla="*/ 3 h 14"/>
                  <a:gd name="T16" fmla="*/ 6 w 22"/>
                  <a:gd name="T17" fmla="*/ 6 h 14"/>
                  <a:gd name="T18" fmla="*/ 7 w 22"/>
                  <a:gd name="T19" fmla="*/ 6 h 14"/>
                  <a:gd name="T20" fmla="*/ 8 w 22"/>
                  <a:gd name="T21" fmla="*/ 7 h 14"/>
                  <a:gd name="T22" fmla="*/ 10 w 22"/>
                  <a:gd name="T23" fmla="*/ 7 h 14"/>
                  <a:gd name="T24" fmla="*/ 10 w 22"/>
                  <a:gd name="T25" fmla="*/ 5 h 14"/>
                  <a:gd name="T26" fmla="*/ 11 w 22"/>
                  <a:gd name="T27" fmla="*/ 3 h 14"/>
                  <a:gd name="T28" fmla="*/ 12 w 22"/>
                  <a:gd name="T29" fmla="*/ 3 h 14"/>
                  <a:gd name="T30" fmla="*/ 12 w 22"/>
                  <a:gd name="T31" fmla="*/ 4 h 14"/>
                  <a:gd name="T32" fmla="*/ 13 w 22"/>
                  <a:gd name="T33" fmla="*/ 3 h 14"/>
                  <a:gd name="T34" fmla="*/ 13 w 22"/>
                  <a:gd name="T35" fmla="*/ 4 h 14"/>
                  <a:gd name="T36" fmla="*/ 14 w 22"/>
                  <a:gd name="T37" fmla="*/ 4 h 14"/>
                  <a:gd name="T38" fmla="*/ 16 w 22"/>
                  <a:gd name="T39" fmla="*/ 5 h 14"/>
                  <a:gd name="T40" fmla="*/ 17 w 22"/>
                  <a:gd name="T41" fmla="*/ 6 h 14"/>
                  <a:gd name="T42" fmla="*/ 17 w 22"/>
                  <a:gd name="T43" fmla="*/ 5 h 14"/>
                  <a:gd name="T44" fmla="*/ 19 w 22"/>
                  <a:gd name="T45" fmla="*/ 5 h 14"/>
                  <a:gd name="T46" fmla="*/ 20 w 22"/>
                  <a:gd name="T47" fmla="*/ 6 h 14"/>
                  <a:gd name="T48" fmla="*/ 21 w 22"/>
                  <a:gd name="T49" fmla="*/ 7 h 14"/>
                  <a:gd name="T50" fmla="*/ 20 w 22"/>
                  <a:gd name="T51" fmla="*/ 10 h 14"/>
                  <a:gd name="T52" fmla="*/ 20 w 22"/>
                  <a:gd name="T53" fmla="*/ 12 h 14"/>
                  <a:gd name="T54" fmla="*/ 21 w 22"/>
                  <a:gd name="T55" fmla="*/ 13 h 14"/>
                  <a:gd name="T56" fmla="*/ 17 w 22"/>
                  <a:gd name="T57" fmla="*/ 13 h 14"/>
                  <a:gd name="T58" fmla="*/ 14 w 22"/>
                  <a:gd name="T59" fmla="*/ 13 h 14"/>
                  <a:gd name="T60" fmla="*/ 10 w 22"/>
                  <a:gd name="T61" fmla="*/ 13 h 14"/>
                  <a:gd name="T62" fmla="*/ 7 w 22"/>
                  <a:gd name="T63" fmla="*/ 13 h 14"/>
                  <a:gd name="T64" fmla="*/ 0 w 22"/>
                  <a:gd name="T65"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14">
                    <a:moveTo>
                      <a:pt x="0" y="12"/>
                    </a:moveTo>
                    <a:cubicBezTo>
                      <a:pt x="1" y="11"/>
                      <a:pt x="2" y="10"/>
                      <a:pt x="2" y="8"/>
                    </a:cubicBezTo>
                    <a:cubicBezTo>
                      <a:pt x="2" y="8"/>
                      <a:pt x="1" y="7"/>
                      <a:pt x="2" y="6"/>
                    </a:cubicBezTo>
                    <a:cubicBezTo>
                      <a:pt x="2" y="6"/>
                      <a:pt x="3" y="6"/>
                      <a:pt x="3" y="6"/>
                    </a:cubicBezTo>
                    <a:cubicBezTo>
                      <a:pt x="5" y="6"/>
                      <a:pt x="6" y="6"/>
                      <a:pt x="7" y="4"/>
                    </a:cubicBezTo>
                    <a:cubicBezTo>
                      <a:pt x="7" y="4"/>
                      <a:pt x="8" y="3"/>
                      <a:pt x="8" y="2"/>
                    </a:cubicBezTo>
                    <a:cubicBezTo>
                      <a:pt x="9" y="2"/>
                      <a:pt x="9" y="1"/>
                      <a:pt x="9" y="0"/>
                    </a:cubicBezTo>
                    <a:cubicBezTo>
                      <a:pt x="10" y="1"/>
                      <a:pt x="9" y="2"/>
                      <a:pt x="8" y="3"/>
                    </a:cubicBezTo>
                    <a:cubicBezTo>
                      <a:pt x="8" y="4"/>
                      <a:pt x="7" y="5"/>
                      <a:pt x="6" y="6"/>
                    </a:cubicBezTo>
                    <a:cubicBezTo>
                      <a:pt x="6" y="6"/>
                      <a:pt x="6" y="6"/>
                      <a:pt x="7" y="6"/>
                    </a:cubicBezTo>
                    <a:cubicBezTo>
                      <a:pt x="7" y="6"/>
                      <a:pt x="7" y="6"/>
                      <a:pt x="8" y="7"/>
                    </a:cubicBezTo>
                    <a:cubicBezTo>
                      <a:pt x="8" y="7"/>
                      <a:pt x="9" y="7"/>
                      <a:pt x="10" y="7"/>
                    </a:cubicBezTo>
                    <a:cubicBezTo>
                      <a:pt x="11" y="6"/>
                      <a:pt x="10" y="5"/>
                      <a:pt x="10" y="5"/>
                    </a:cubicBezTo>
                    <a:cubicBezTo>
                      <a:pt x="10" y="4"/>
                      <a:pt x="11" y="3"/>
                      <a:pt x="11" y="3"/>
                    </a:cubicBezTo>
                    <a:cubicBezTo>
                      <a:pt x="11" y="2"/>
                      <a:pt x="11" y="3"/>
                      <a:pt x="12" y="3"/>
                    </a:cubicBezTo>
                    <a:cubicBezTo>
                      <a:pt x="12" y="3"/>
                      <a:pt x="12" y="3"/>
                      <a:pt x="12" y="4"/>
                    </a:cubicBezTo>
                    <a:cubicBezTo>
                      <a:pt x="13" y="4"/>
                      <a:pt x="13" y="4"/>
                      <a:pt x="13" y="3"/>
                    </a:cubicBezTo>
                    <a:cubicBezTo>
                      <a:pt x="13" y="4"/>
                      <a:pt x="13" y="4"/>
                      <a:pt x="13" y="4"/>
                    </a:cubicBezTo>
                    <a:cubicBezTo>
                      <a:pt x="13" y="4"/>
                      <a:pt x="14" y="4"/>
                      <a:pt x="14" y="4"/>
                    </a:cubicBezTo>
                    <a:cubicBezTo>
                      <a:pt x="14" y="5"/>
                      <a:pt x="15" y="5"/>
                      <a:pt x="16" y="5"/>
                    </a:cubicBezTo>
                    <a:cubicBezTo>
                      <a:pt x="16" y="5"/>
                      <a:pt x="16" y="6"/>
                      <a:pt x="17" y="6"/>
                    </a:cubicBezTo>
                    <a:cubicBezTo>
                      <a:pt x="17" y="5"/>
                      <a:pt x="17" y="5"/>
                      <a:pt x="17" y="5"/>
                    </a:cubicBezTo>
                    <a:cubicBezTo>
                      <a:pt x="17" y="5"/>
                      <a:pt x="19" y="5"/>
                      <a:pt x="19" y="5"/>
                    </a:cubicBezTo>
                    <a:cubicBezTo>
                      <a:pt x="19" y="5"/>
                      <a:pt x="20" y="6"/>
                      <a:pt x="20" y="6"/>
                    </a:cubicBezTo>
                    <a:cubicBezTo>
                      <a:pt x="20" y="7"/>
                      <a:pt x="21" y="7"/>
                      <a:pt x="21" y="7"/>
                    </a:cubicBezTo>
                    <a:cubicBezTo>
                      <a:pt x="22" y="8"/>
                      <a:pt x="20" y="9"/>
                      <a:pt x="20" y="10"/>
                    </a:cubicBezTo>
                    <a:cubicBezTo>
                      <a:pt x="20" y="11"/>
                      <a:pt x="20" y="11"/>
                      <a:pt x="20" y="12"/>
                    </a:cubicBezTo>
                    <a:cubicBezTo>
                      <a:pt x="20" y="12"/>
                      <a:pt x="20" y="13"/>
                      <a:pt x="21" y="13"/>
                    </a:cubicBezTo>
                    <a:cubicBezTo>
                      <a:pt x="19" y="14"/>
                      <a:pt x="18" y="13"/>
                      <a:pt x="17" y="13"/>
                    </a:cubicBezTo>
                    <a:cubicBezTo>
                      <a:pt x="16" y="13"/>
                      <a:pt x="15" y="13"/>
                      <a:pt x="14" y="13"/>
                    </a:cubicBezTo>
                    <a:cubicBezTo>
                      <a:pt x="13" y="13"/>
                      <a:pt x="11" y="13"/>
                      <a:pt x="10" y="13"/>
                    </a:cubicBezTo>
                    <a:cubicBezTo>
                      <a:pt x="9" y="13"/>
                      <a:pt x="8" y="13"/>
                      <a:pt x="7" y="13"/>
                    </a:cubicBezTo>
                    <a:cubicBezTo>
                      <a:pt x="4" y="12"/>
                      <a:pt x="2" y="12"/>
                      <a:pt x="0" y="1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62" name="Freeform 866">
                <a:extLst>
                  <a:ext uri="{FF2B5EF4-FFF2-40B4-BE49-F238E27FC236}">
                    <a16:creationId xmlns:a16="http://schemas.microsoft.com/office/drawing/2014/main" id="{0FB5D130-8AFB-BC04-2AD9-FB0BAEB5BCC8}"/>
                  </a:ext>
                </a:extLst>
              </p:cNvPr>
              <p:cNvSpPr>
                <a:spLocks noEditPoints="1"/>
              </p:cNvSpPr>
              <p:nvPr/>
            </p:nvSpPr>
            <p:spPr bwMode="auto">
              <a:xfrm>
                <a:off x="7453313" y="3092450"/>
                <a:ext cx="1727200" cy="1279525"/>
              </a:xfrm>
              <a:custGeom>
                <a:avLst/>
                <a:gdLst>
                  <a:gd name="T0" fmla="*/ 239 w 415"/>
                  <a:gd name="T1" fmla="*/ 296 h 307"/>
                  <a:gd name="T2" fmla="*/ 266 w 415"/>
                  <a:gd name="T3" fmla="*/ 280 h 307"/>
                  <a:gd name="T4" fmla="*/ 313 w 415"/>
                  <a:gd name="T5" fmla="*/ 251 h 307"/>
                  <a:gd name="T6" fmla="*/ 400 w 415"/>
                  <a:gd name="T7" fmla="*/ 61 h 307"/>
                  <a:gd name="T8" fmla="*/ 374 w 415"/>
                  <a:gd name="T9" fmla="*/ 43 h 307"/>
                  <a:gd name="T10" fmla="*/ 360 w 415"/>
                  <a:gd name="T11" fmla="*/ 22 h 307"/>
                  <a:gd name="T12" fmla="*/ 347 w 415"/>
                  <a:gd name="T13" fmla="*/ 5 h 307"/>
                  <a:gd name="T14" fmla="*/ 321 w 415"/>
                  <a:gd name="T15" fmla="*/ 3 h 307"/>
                  <a:gd name="T16" fmla="*/ 315 w 415"/>
                  <a:gd name="T17" fmla="*/ 22 h 307"/>
                  <a:gd name="T18" fmla="*/ 293 w 415"/>
                  <a:gd name="T19" fmla="*/ 41 h 307"/>
                  <a:gd name="T20" fmla="*/ 312 w 415"/>
                  <a:gd name="T21" fmla="*/ 73 h 307"/>
                  <a:gd name="T22" fmla="*/ 269 w 415"/>
                  <a:gd name="T23" fmla="*/ 91 h 307"/>
                  <a:gd name="T24" fmla="*/ 213 w 415"/>
                  <a:gd name="T25" fmla="*/ 121 h 307"/>
                  <a:gd name="T26" fmla="*/ 155 w 415"/>
                  <a:gd name="T27" fmla="*/ 110 h 307"/>
                  <a:gd name="T28" fmla="*/ 117 w 415"/>
                  <a:gd name="T29" fmla="*/ 81 h 307"/>
                  <a:gd name="T30" fmla="*/ 104 w 415"/>
                  <a:gd name="T31" fmla="*/ 60 h 307"/>
                  <a:gd name="T32" fmla="*/ 88 w 415"/>
                  <a:gd name="T33" fmla="*/ 54 h 307"/>
                  <a:gd name="T34" fmla="*/ 69 w 415"/>
                  <a:gd name="T35" fmla="*/ 70 h 307"/>
                  <a:gd name="T36" fmla="*/ 44 w 415"/>
                  <a:gd name="T37" fmla="*/ 91 h 307"/>
                  <a:gd name="T38" fmla="*/ 44 w 415"/>
                  <a:gd name="T39" fmla="*/ 111 h 307"/>
                  <a:gd name="T40" fmla="*/ 21 w 415"/>
                  <a:gd name="T41" fmla="*/ 129 h 307"/>
                  <a:gd name="T42" fmla="*/ 2 w 415"/>
                  <a:gd name="T43" fmla="*/ 137 h 307"/>
                  <a:gd name="T44" fmla="*/ 10 w 415"/>
                  <a:gd name="T45" fmla="*/ 158 h 307"/>
                  <a:gd name="T46" fmla="*/ 27 w 415"/>
                  <a:gd name="T47" fmla="*/ 174 h 307"/>
                  <a:gd name="T48" fmla="*/ 42 w 415"/>
                  <a:gd name="T49" fmla="*/ 182 h 307"/>
                  <a:gd name="T50" fmla="*/ 36 w 415"/>
                  <a:gd name="T51" fmla="*/ 197 h 307"/>
                  <a:gd name="T52" fmla="*/ 48 w 415"/>
                  <a:gd name="T53" fmla="*/ 215 h 307"/>
                  <a:gd name="T54" fmla="*/ 66 w 415"/>
                  <a:gd name="T55" fmla="*/ 222 h 307"/>
                  <a:gd name="T56" fmla="*/ 85 w 415"/>
                  <a:gd name="T57" fmla="*/ 233 h 307"/>
                  <a:gd name="T58" fmla="*/ 106 w 415"/>
                  <a:gd name="T59" fmla="*/ 235 h 307"/>
                  <a:gd name="T60" fmla="*/ 140 w 415"/>
                  <a:gd name="T61" fmla="*/ 226 h 307"/>
                  <a:gd name="T62" fmla="*/ 162 w 415"/>
                  <a:gd name="T63" fmla="*/ 231 h 307"/>
                  <a:gd name="T64" fmla="*/ 164 w 415"/>
                  <a:gd name="T65" fmla="*/ 265 h 307"/>
                  <a:gd name="T66" fmla="*/ 177 w 415"/>
                  <a:gd name="T67" fmla="*/ 282 h 307"/>
                  <a:gd name="T68" fmla="*/ 198 w 415"/>
                  <a:gd name="T69" fmla="*/ 274 h 307"/>
                  <a:gd name="T70" fmla="*/ 222 w 415"/>
                  <a:gd name="T71" fmla="*/ 278 h 307"/>
                  <a:gd name="T72" fmla="*/ 245 w 415"/>
                  <a:gd name="T73" fmla="*/ 285 h 307"/>
                  <a:gd name="T74" fmla="*/ 273 w 415"/>
                  <a:gd name="T75" fmla="*/ 274 h 307"/>
                  <a:gd name="T76" fmla="*/ 295 w 415"/>
                  <a:gd name="T77" fmla="*/ 266 h 307"/>
                  <a:gd name="T78" fmla="*/ 309 w 415"/>
                  <a:gd name="T79" fmla="*/ 253 h 307"/>
                  <a:gd name="T80" fmla="*/ 313 w 415"/>
                  <a:gd name="T81" fmla="*/ 243 h 307"/>
                  <a:gd name="T82" fmla="*/ 328 w 415"/>
                  <a:gd name="T83" fmla="*/ 223 h 307"/>
                  <a:gd name="T84" fmla="*/ 320 w 415"/>
                  <a:gd name="T85" fmla="*/ 214 h 307"/>
                  <a:gd name="T86" fmla="*/ 328 w 415"/>
                  <a:gd name="T87" fmla="*/ 205 h 307"/>
                  <a:gd name="T88" fmla="*/ 320 w 415"/>
                  <a:gd name="T89" fmla="*/ 192 h 307"/>
                  <a:gd name="T90" fmla="*/ 310 w 415"/>
                  <a:gd name="T91" fmla="*/ 179 h 307"/>
                  <a:gd name="T92" fmla="*/ 316 w 415"/>
                  <a:gd name="T93" fmla="*/ 167 h 307"/>
                  <a:gd name="T94" fmla="*/ 324 w 415"/>
                  <a:gd name="T95" fmla="*/ 163 h 307"/>
                  <a:gd name="T96" fmla="*/ 328 w 415"/>
                  <a:gd name="T97" fmla="*/ 156 h 307"/>
                  <a:gd name="T98" fmla="*/ 305 w 415"/>
                  <a:gd name="T99" fmla="*/ 152 h 307"/>
                  <a:gd name="T100" fmla="*/ 303 w 415"/>
                  <a:gd name="T101" fmla="*/ 142 h 307"/>
                  <a:gd name="T102" fmla="*/ 310 w 415"/>
                  <a:gd name="T103" fmla="*/ 137 h 307"/>
                  <a:gd name="T104" fmla="*/ 325 w 415"/>
                  <a:gd name="T105" fmla="*/ 127 h 307"/>
                  <a:gd name="T106" fmla="*/ 322 w 415"/>
                  <a:gd name="T107" fmla="*/ 145 h 307"/>
                  <a:gd name="T108" fmla="*/ 344 w 415"/>
                  <a:gd name="T109" fmla="*/ 135 h 307"/>
                  <a:gd name="T110" fmla="*/ 369 w 415"/>
                  <a:gd name="T111" fmla="*/ 123 h 307"/>
                  <a:gd name="T112" fmla="*/ 382 w 415"/>
                  <a:gd name="T113" fmla="*/ 108 h 307"/>
                  <a:gd name="T114" fmla="*/ 391 w 415"/>
                  <a:gd name="T115" fmla="*/ 100 h 307"/>
                  <a:gd name="T116" fmla="*/ 406 w 415"/>
                  <a:gd name="T117" fmla="*/ 82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5" h="307">
                    <a:moveTo>
                      <a:pt x="253" y="292"/>
                    </a:moveTo>
                    <a:cubicBezTo>
                      <a:pt x="253" y="293"/>
                      <a:pt x="253" y="293"/>
                      <a:pt x="253" y="294"/>
                    </a:cubicBezTo>
                    <a:cubicBezTo>
                      <a:pt x="253" y="294"/>
                      <a:pt x="253" y="295"/>
                      <a:pt x="253" y="295"/>
                    </a:cubicBezTo>
                    <a:cubicBezTo>
                      <a:pt x="251" y="297"/>
                      <a:pt x="251" y="298"/>
                      <a:pt x="250" y="301"/>
                    </a:cubicBezTo>
                    <a:cubicBezTo>
                      <a:pt x="250" y="301"/>
                      <a:pt x="250" y="301"/>
                      <a:pt x="250" y="301"/>
                    </a:cubicBezTo>
                    <a:cubicBezTo>
                      <a:pt x="248" y="302"/>
                      <a:pt x="247" y="304"/>
                      <a:pt x="245" y="304"/>
                    </a:cubicBezTo>
                    <a:cubicBezTo>
                      <a:pt x="245" y="303"/>
                      <a:pt x="245" y="304"/>
                      <a:pt x="245" y="304"/>
                    </a:cubicBezTo>
                    <a:cubicBezTo>
                      <a:pt x="244" y="307"/>
                      <a:pt x="243" y="304"/>
                      <a:pt x="242" y="304"/>
                    </a:cubicBezTo>
                    <a:cubicBezTo>
                      <a:pt x="241" y="304"/>
                      <a:pt x="240" y="304"/>
                      <a:pt x="240" y="304"/>
                    </a:cubicBezTo>
                    <a:cubicBezTo>
                      <a:pt x="238" y="303"/>
                      <a:pt x="238" y="303"/>
                      <a:pt x="238" y="302"/>
                    </a:cubicBezTo>
                    <a:cubicBezTo>
                      <a:pt x="238" y="301"/>
                      <a:pt x="238" y="301"/>
                      <a:pt x="238" y="301"/>
                    </a:cubicBezTo>
                    <a:cubicBezTo>
                      <a:pt x="238" y="301"/>
                      <a:pt x="238" y="300"/>
                      <a:pt x="238" y="300"/>
                    </a:cubicBezTo>
                    <a:cubicBezTo>
                      <a:pt x="238" y="300"/>
                      <a:pt x="238" y="299"/>
                      <a:pt x="238" y="299"/>
                    </a:cubicBezTo>
                    <a:cubicBezTo>
                      <a:pt x="238" y="299"/>
                      <a:pt x="238" y="299"/>
                      <a:pt x="238" y="299"/>
                    </a:cubicBezTo>
                    <a:cubicBezTo>
                      <a:pt x="238" y="297"/>
                      <a:pt x="238" y="296"/>
                      <a:pt x="239" y="296"/>
                    </a:cubicBezTo>
                    <a:cubicBezTo>
                      <a:pt x="240" y="296"/>
                      <a:pt x="241" y="295"/>
                      <a:pt x="241" y="295"/>
                    </a:cubicBezTo>
                    <a:cubicBezTo>
                      <a:pt x="241" y="293"/>
                      <a:pt x="243" y="293"/>
                      <a:pt x="244" y="292"/>
                    </a:cubicBezTo>
                    <a:cubicBezTo>
                      <a:pt x="244" y="292"/>
                      <a:pt x="245" y="292"/>
                      <a:pt x="245" y="292"/>
                    </a:cubicBezTo>
                    <a:cubicBezTo>
                      <a:pt x="247" y="293"/>
                      <a:pt x="249" y="292"/>
                      <a:pt x="251" y="292"/>
                    </a:cubicBezTo>
                    <a:cubicBezTo>
                      <a:pt x="252" y="291"/>
                      <a:pt x="253" y="292"/>
                      <a:pt x="253" y="292"/>
                    </a:cubicBezTo>
                    <a:close/>
                    <a:moveTo>
                      <a:pt x="327" y="217"/>
                    </a:moveTo>
                    <a:cubicBezTo>
                      <a:pt x="327" y="218"/>
                      <a:pt x="329" y="217"/>
                      <a:pt x="329" y="218"/>
                    </a:cubicBezTo>
                    <a:cubicBezTo>
                      <a:pt x="329" y="218"/>
                      <a:pt x="329" y="218"/>
                      <a:pt x="329" y="218"/>
                    </a:cubicBezTo>
                    <a:cubicBezTo>
                      <a:pt x="329" y="218"/>
                      <a:pt x="330" y="218"/>
                      <a:pt x="330" y="218"/>
                    </a:cubicBezTo>
                    <a:cubicBezTo>
                      <a:pt x="330" y="218"/>
                      <a:pt x="330" y="218"/>
                      <a:pt x="330" y="217"/>
                    </a:cubicBezTo>
                    <a:cubicBezTo>
                      <a:pt x="330" y="217"/>
                      <a:pt x="330" y="217"/>
                      <a:pt x="330" y="217"/>
                    </a:cubicBezTo>
                    <a:cubicBezTo>
                      <a:pt x="330" y="217"/>
                      <a:pt x="330" y="217"/>
                      <a:pt x="329" y="217"/>
                    </a:cubicBezTo>
                    <a:cubicBezTo>
                      <a:pt x="329" y="216"/>
                      <a:pt x="329" y="216"/>
                      <a:pt x="328" y="216"/>
                    </a:cubicBezTo>
                    <a:cubicBezTo>
                      <a:pt x="328" y="216"/>
                      <a:pt x="327" y="216"/>
                      <a:pt x="327" y="217"/>
                    </a:cubicBezTo>
                    <a:close/>
                    <a:moveTo>
                      <a:pt x="266" y="280"/>
                    </a:moveTo>
                    <a:cubicBezTo>
                      <a:pt x="265" y="280"/>
                      <a:pt x="265" y="280"/>
                      <a:pt x="265" y="280"/>
                    </a:cubicBezTo>
                    <a:cubicBezTo>
                      <a:pt x="265" y="280"/>
                      <a:pt x="265" y="281"/>
                      <a:pt x="265" y="281"/>
                    </a:cubicBezTo>
                    <a:cubicBezTo>
                      <a:pt x="265" y="281"/>
                      <a:pt x="265" y="281"/>
                      <a:pt x="265" y="281"/>
                    </a:cubicBezTo>
                    <a:cubicBezTo>
                      <a:pt x="266" y="281"/>
                      <a:pt x="266" y="281"/>
                      <a:pt x="266" y="281"/>
                    </a:cubicBezTo>
                    <a:cubicBezTo>
                      <a:pt x="266" y="281"/>
                      <a:pt x="266" y="281"/>
                      <a:pt x="266" y="281"/>
                    </a:cubicBezTo>
                    <a:cubicBezTo>
                      <a:pt x="266" y="281"/>
                      <a:pt x="266" y="280"/>
                      <a:pt x="266" y="280"/>
                    </a:cubicBezTo>
                    <a:cubicBezTo>
                      <a:pt x="266" y="280"/>
                      <a:pt x="266" y="280"/>
                      <a:pt x="266" y="280"/>
                    </a:cubicBezTo>
                    <a:cubicBezTo>
                      <a:pt x="266" y="280"/>
                      <a:pt x="266" y="280"/>
                      <a:pt x="266" y="280"/>
                    </a:cubicBezTo>
                    <a:close/>
                    <a:moveTo>
                      <a:pt x="329" y="215"/>
                    </a:moveTo>
                    <a:cubicBezTo>
                      <a:pt x="329" y="215"/>
                      <a:pt x="329" y="215"/>
                      <a:pt x="329" y="215"/>
                    </a:cubicBezTo>
                    <a:cubicBezTo>
                      <a:pt x="329" y="215"/>
                      <a:pt x="329" y="215"/>
                      <a:pt x="329" y="215"/>
                    </a:cubicBezTo>
                    <a:cubicBezTo>
                      <a:pt x="329" y="215"/>
                      <a:pt x="329" y="215"/>
                      <a:pt x="329" y="215"/>
                    </a:cubicBezTo>
                    <a:cubicBezTo>
                      <a:pt x="329" y="215"/>
                      <a:pt x="329" y="216"/>
                      <a:pt x="329" y="215"/>
                    </a:cubicBezTo>
                    <a:close/>
                    <a:moveTo>
                      <a:pt x="313" y="251"/>
                    </a:moveTo>
                    <a:cubicBezTo>
                      <a:pt x="313" y="251"/>
                      <a:pt x="313" y="251"/>
                      <a:pt x="313" y="251"/>
                    </a:cubicBezTo>
                    <a:cubicBezTo>
                      <a:pt x="312" y="251"/>
                      <a:pt x="312" y="251"/>
                      <a:pt x="312" y="251"/>
                    </a:cubicBezTo>
                    <a:cubicBezTo>
                      <a:pt x="312" y="252"/>
                      <a:pt x="312" y="252"/>
                      <a:pt x="312" y="252"/>
                    </a:cubicBezTo>
                    <a:cubicBezTo>
                      <a:pt x="312" y="252"/>
                      <a:pt x="312" y="252"/>
                      <a:pt x="313" y="252"/>
                    </a:cubicBezTo>
                    <a:cubicBezTo>
                      <a:pt x="313" y="252"/>
                      <a:pt x="313" y="252"/>
                      <a:pt x="313" y="252"/>
                    </a:cubicBezTo>
                    <a:cubicBezTo>
                      <a:pt x="313" y="252"/>
                      <a:pt x="313" y="252"/>
                      <a:pt x="313" y="251"/>
                    </a:cubicBezTo>
                    <a:close/>
                    <a:moveTo>
                      <a:pt x="415" y="63"/>
                    </a:moveTo>
                    <a:cubicBezTo>
                      <a:pt x="415" y="62"/>
                      <a:pt x="414" y="61"/>
                      <a:pt x="414" y="60"/>
                    </a:cubicBezTo>
                    <a:cubicBezTo>
                      <a:pt x="414" y="59"/>
                      <a:pt x="414" y="58"/>
                      <a:pt x="415" y="57"/>
                    </a:cubicBezTo>
                    <a:cubicBezTo>
                      <a:pt x="413" y="56"/>
                      <a:pt x="412" y="56"/>
                      <a:pt x="410" y="56"/>
                    </a:cubicBezTo>
                    <a:cubicBezTo>
                      <a:pt x="410" y="56"/>
                      <a:pt x="410" y="56"/>
                      <a:pt x="409" y="56"/>
                    </a:cubicBezTo>
                    <a:cubicBezTo>
                      <a:pt x="409" y="56"/>
                      <a:pt x="409" y="57"/>
                      <a:pt x="409" y="57"/>
                    </a:cubicBezTo>
                    <a:cubicBezTo>
                      <a:pt x="408" y="57"/>
                      <a:pt x="408" y="58"/>
                      <a:pt x="407" y="58"/>
                    </a:cubicBezTo>
                    <a:cubicBezTo>
                      <a:pt x="403" y="59"/>
                      <a:pt x="403" y="59"/>
                      <a:pt x="403" y="59"/>
                    </a:cubicBezTo>
                    <a:cubicBezTo>
                      <a:pt x="401" y="60"/>
                      <a:pt x="401" y="60"/>
                      <a:pt x="401" y="60"/>
                    </a:cubicBezTo>
                    <a:cubicBezTo>
                      <a:pt x="400" y="61"/>
                      <a:pt x="400" y="61"/>
                      <a:pt x="400" y="61"/>
                    </a:cubicBezTo>
                    <a:cubicBezTo>
                      <a:pt x="400" y="63"/>
                      <a:pt x="400" y="63"/>
                      <a:pt x="400" y="63"/>
                    </a:cubicBezTo>
                    <a:cubicBezTo>
                      <a:pt x="389" y="63"/>
                      <a:pt x="389" y="63"/>
                      <a:pt x="389" y="63"/>
                    </a:cubicBezTo>
                    <a:cubicBezTo>
                      <a:pt x="387" y="59"/>
                      <a:pt x="387" y="59"/>
                      <a:pt x="387" y="59"/>
                    </a:cubicBezTo>
                    <a:cubicBezTo>
                      <a:pt x="388" y="57"/>
                      <a:pt x="388" y="57"/>
                      <a:pt x="388" y="57"/>
                    </a:cubicBezTo>
                    <a:cubicBezTo>
                      <a:pt x="388" y="55"/>
                      <a:pt x="388" y="55"/>
                      <a:pt x="388" y="55"/>
                    </a:cubicBezTo>
                    <a:cubicBezTo>
                      <a:pt x="386" y="54"/>
                      <a:pt x="386" y="54"/>
                      <a:pt x="386" y="54"/>
                    </a:cubicBezTo>
                    <a:cubicBezTo>
                      <a:pt x="386" y="54"/>
                      <a:pt x="386" y="54"/>
                      <a:pt x="386" y="53"/>
                    </a:cubicBezTo>
                    <a:cubicBezTo>
                      <a:pt x="386" y="53"/>
                      <a:pt x="387" y="51"/>
                      <a:pt x="387" y="51"/>
                    </a:cubicBezTo>
                    <a:cubicBezTo>
                      <a:pt x="387" y="51"/>
                      <a:pt x="384" y="51"/>
                      <a:pt x="384" y="51"/>
                    </a:cubicBezTo>
                    <a:cubicBezTo>
                      <a:pt x="384" y="51"/>
                      <a:pt x="380" y="47"/>
                      <a:pt x="380" y="46"/>
                    </a:cubicBezTo>
                    <a:cubicBezTo>
                      <a:pt x="380" y="46"/>
                      <a:pt x="379" y="45"/>
                      <a:pt x="379" y="45"/>
                    </a:cubicBezTo>
                    <a:cubicBezTo>
                      <a:pt x="378" y="46"/>
                      <a:pt x="378" y="46"/>
                      <a:pt x="378" y="46"/>
                    </a:cubicBezTo>
                    <a:cubicBezTo>
                      <a:pt x="378" y="46"/>
                      <a:pt x="376" y="46"/>
                      <a:pt x="376" y="45"/>
                    </a:cubicBezTo>
                    <a:cubicBezTo>
                      <a:pt x="375" y="45"/>
                      <a:pt x="374" y="44"/>
                      <a:pt x="374" y="44"/>
                    </a:cubicBezTo>
                    <a:cubicBezTo>
                      <a:pt x="374" y="43"/>
                      <a:pt x="374" y="43"/>
                      <a:pt x="374" y="43"/>
                    </a:cubicBezTo>
                    <a:cubicBezTo>
                      <a:pt x="368" y="43"/>
                      <a:pt x="368" y="43"/>
                      <a:pt x="368" y="43"/>
                    </a:cubicBezTo>
                    <a:cubicBezTo>
                      <a:pt x="368" y="43"/>
                      <a:pt x="367" y="42"/>
                      <a:pt x="366" y="42"/>
                    </a:cubicBezTo>
                    <a:cubicBezTo>
                      <a:pt x="366" y="42"/>
                      <a:pt x="366" y="41"/>
                      <a:pt x="366" y="41"/>
                    </a:cubicBezTo>
                    <a:cubicBezTo>
                      <a:pt x="366" y="41"/>
                      <a:pt x="366" y="40"/>
                      <a:pt x="366" y="39"/>
                    </a:cubicBezTo>
                    <a:cubicBezTo>
                      <a:pt x="366" y="39"/>
                      <a:pt x="366" y="39"/>
                      <a:pt x="366" y="38"/>
                    </a:cubicBezTo>
                    <a:cubicBezTo>
                      <a:pt x="366" y="38"/>
                      <a:pt x="366" y="37"/>
                      <a:pt x="366" y="37"/>
                    </a:cubicBezTo>
                    <a:cubicBezTo>
                      <a:pt x="366" y="37"/>
                      <a:pt x="365" y="36"/>
                      <a:pt x="365" y="36"/>
                    </a:cubicBezTo>
                    <a:cubicBezTo>
                      <a:pt x="365" y="36"/>
                      <a:pt x="364" y="34"/>
                      <a:pt x="364" y="33"/>
                    </a:cubicBezTo>
                    <a:cubicBezTo>
                      <a:pt x="364" y="33"/>
                      <a:pt x="364" y="32"/>
                      <a:pt x="364" y="31"/>
                    </a:cubicBezTo>
                    <a:cubicBezTo>
                      <a:pt x="364" y="31"/>
                      <a:pt x="364" y="30"/>
                      <a:pt x="363" y="29"/>
                    </a:cubicBezTo>
                    <a:cubicBezTo>
                      <a:pt x="362" y="28"/>
                      <a:pt x="362" y="28"/>
                      <a:pt x="362" y="27"/>
                    </a:cubicBezTo>
                    <a:cubicBezTo>
                      <a:pt x="361" y="27"/>
                      <a:pt x="361" y="27"/>
                      <a:pt x="361" y="26"/>
                    </a:cubicBezTo>
                    <a:cubicBezTo>
                      <a:pt x="361" y="26"/>
                      <a:pt x="361" y="25"/>
                      <a:pt x="361" y="25"/>
                    </a:cubicBezTo>
                    <a:cubicBezTo>
                      <a:pt x="361" y="24"/>
                      <a:pt x="361" y="24"/>
                      <a:pt x="361" y="23"/>
                    </a:cubicBezTo>
                    <a:cubicBezTo>
                      <a:pt x="360" y="23"/>
                      <a:pt x="360" y="22"/>
                      <a:pt x="360" y="22"/>
                    </a:cubicBezTo>
                    <a:cubicBezTo>
                      <a:pt x="360" y="22"/>
                      <a:pt x="360" y="22"/>
                      <a:pt x="360" y="21"/>
                    </a:cubicBezTo>
                    <a:cubicBezTo>
                      <a:pt x="360" y="20"/>
                      <a:pt x="359" y="20"/>
                      <a:pt x="359" y="19"/>
                    </a:cubicBezTo>
                    <a:cubicBezTo>
                      <a:pt x="359" y="19"/>
                      <a:pt x="358" y="19"/>
                      <a:pt x="358" y="18"/>
                    </a:cubicBezTo>
                    <a:cubicBezTo>
                      <a:pt x="359" y="18"/>
                      <a:pt x="359" y="17"/>
                      <a:pt x="359" y="17"/>
                    </a:cubicBezTo>
                    <a:cubicBezTo>
                      <a:pt x="359" y="17"/>
                      <a:pt x="359" y="16"/>
                      <a:pt x="358" y="15"/>
                    </a:cubicBezTo>
                    <a:cubicBezTo>
                      <a:pt x="358" y="15"/>
                      <a:pt x="357" y="15"/>
                      <a:pt x="357" y="15"/>
                    </a:cubicBezTo>
                    <a:cubicBezTo>
                      <a:pt x="357" y="14"/>
                      <a:pt x="358" y="14"/>
                      <a:pt x="357" y="13"/>
                    </a:cubicBezTo>
                    <a:cubicBezTo>
                      <a:pt x="357" y="13"/>
                      <a:pt x="356" y="12"/>
                      <a:pt x="355" y="11"/>
                    </a:cubicBezTo>
                    <a:cubicBezTo>
                      <a:pt x="355" y="11"/>
                      <a:pt x="355" y="11"/>
                      <a:pt x="355" y="10"/>
                    </a:cubicBezTo>
                    <a:cubicBezTo>
                      <a:pt x="355" y="10"/>
                      <a:pt x="356" y="9"/>
                      <a:pt x="355" y="9"/>
                    </a:cubicBezTo>
                    <a:cubicBezTo>
                      <a:pt x="354" y="8"/>
                      <a:pt x="354" y="8"/>
                      <a:pt x="353" y="7"/>
                    </a:cubicBezTo>
                    <a:cubicBezTo>
                      <a:pt x="353" y="6"/>
                      <a:pt x="354" y="6"/>
                      <a:pt x="352" y="5"/>
                    </a:cubicBezTo>
                    <a:cubicBezTo>
                      <a:pt x="351" y="4"/>
                      <a:pt x="351" y="4"/>
                      <a:pt x="350" y="4"/>
                    </a:cubicBezTo>
                    <a:cubicBezTo>
                      <a:pt x="349" y="4"/>
                      <a:pt x="349" y="4"/>
                      <a:pt x="349" y="4"/>
                    </a:cubicBezTo>
                    <a:cubicBezTo>
                      <a:pt x="348" y="5"/>
                      <a:pt x="348" y="5"/>
                      <a:pt x="347" y="5"/>
                    </a:cubicBezTo>
                    <a:cubicBezTo>
                      <a:pt x="347" y="5"/>
                      <a:pt x="347" y="5"/>
                      <a:pt x="347" y="5"/>
                    </a:cubicBezTo>
                    <a:cubicBezTo>
                      <a:pt x="347" y="5"/>
                      <a:pt x="347" y="5"/>
                      <a:pt x="347" y="5"/>
                    </a:cubicBezTo>
                    <a:cubicBezTo>
                      <a:pt x="347" y="5"/>
                      <a:pt x="347" y="5"/>
                      <a:pt x="346" y="4"/>
                    </a:cubicBezTo>
                    <a:cubicBezTo>
                      <a:pt x="343" y="3"/>
                      <a:pt x="341" y="1"/>
                      <a:pt x="341" y="1"/>
                    </a:cubicBezTo>
                    <a:cubicBezTo>
                      <a:pt x="340" y="1"/>
                      <a:pt x="339" y="0"/>
                      <a:pt x="338" y="0"/>
                    </a:cubicBezTo>
                    <a:cubicBezTo>
                      <a:pt x="338" y="0"/>
                      <a:pt x="336" y="0"/>
                      <a:pt x="336" y="0"/>
                    </a:cubicBezTo>
                    <a:cubicBezTo>
                      <a:pt x="336" y="0"/>
                      <a:pt x="333" y="1"/>
                      <a:pt x="333" y="1"/>
                    </a:cubicBezTo>
                    <a:cubicBezTo>
                      <a:pt x="333" y="1"/>
                      <a:pt x="333" y="1"/>
                      <a:pt x="332" y="1"/>
                    </a:cubicBezTo>
                    <a:cubicBezTo>
                      <a:pt x="332" y="2"/>
                      <a:pt x="332" y="2"/>
                      <a:pt x="331" y="2"/>
                    </a:cubicBezTo>
                    <a:cubicBezTo>
                      <a:pt x="330" y="1"/>
                      <a:pt x="330" y="1"/>
                      <a:pt x="330" y="1"/>
                    </a:cubicBezTo>
                    <a:cubicBezTo>
                      <a:pt x="329" y="1"/>
                      <a:pt x="329" y="1"/>
                      <a:pt x="328" y="1"/>
                    </a:cubicBezTo>
                    <a:cubicBezTo>
                      <a:pt x="328" y="1"/>
                      <a:pt x="328" y="1"/>
                      <a:pt x="327" y="2"/>
                    </a:cubicBezTo>
                    <a:cubicBezTo>
                      <a:pt x="326" y="2"/>
                      <a:pt x="325" y="2"/>
                      <a:pt x="325" y="2"/>
                    </a:cubicBezTo>
                    <a:cubicBezTo>
                      <a:pt x="325" y="2"/>
                      <a:pt x="325" y="3"/>
                      <a:pt x="324" y="3"/>
                    </a:cubicBezTo>
                    <a:cubicBezTo>
                      <a:pt x="323" y="3"/>
                      <a:pt x="321" y="3"/>
                      <a:pt x="321" y="3"/>
                    </a:cubicBezTo>
                    <a:cubicBezTo>
                      <a:pt x="321" y="3"/>
                      <a:pt x="320" y="3"/>
                      <a:pt x="320" y="3"/>
                    </a:cubicBezTo>
                    <a:cubicBezTo>
                      <a:pt x="320" y="3"/>
                      <a:pt x="318" y="6"/>
                      <a:pt x="317" y="7"/>
                    </a:cubicBezTo>
                    <a:cubicBezTo>
                      <a:pt x="317" y="7"/>
                      <a:pt x="315" y="8"/>
                      <a:pt x="315" y="8"/>
                    </a:cubicBezTo>
                    <a:cubicBezTo>
                      <a:pt x="315" y="9"/>
                      <a:pt x="315" y="10"/>
                      <a:pt x="315" y="10"/>
                    </a:cubicBezTo>
                    <a:cubicBezTo>
                      <a:pt x="315" y="11"/>
                      <a:pt x="315" y="11"/>
                      <a:pt x="315" y="11"/>
                    </a:cubicBezTo>
                    <a:cubicBezTo>
                      <a:pt x="315" y="11"/>
                      <a:pt x="316" y="10"/>
                      <a:pt x="316" y="10"/>
                    </a:cubicBezTo>
                    <a:cubicBezTo>
                      <a:pt x="316" y="10"/>
                      <a:pt x="317" y="10"/>
                      <a:pt x="318" y="11"/>
                    </a:cubicBezTo>
                    <a:cubicBezTo>
                      <a:pt x="318" y="11"/>
                      <a:pt x="320" y="11"/>
                      <a:pt x="320" y="11"/>
                    </a:cubicBezTo>
                    <a:cubicBezTo>
                      <a:pt x="320" y="12"/>
                      <a:pt x="319" y="12"/>
                      <a:pt x="319" y="12"/>
                    </a:cubicBezTo>
                    <a:cubicBezTo>
                      <a:pt x="319" y="12"/>
                      <a:pt x="319" y="13"/>
                      <a:pt x="319" y="14"/>
                    </a:cubicBezTo>
                    <a:cubicBezTo>
                      <a:pt x="319" y="14"/>
                      <a:pt x="319" y="14"/>
                      <a:pt x="319" y="15"/>
                    </a:cubicBezTo>
                    <a:cubicBezTo>
                      <a:pt x="320" y="15"/>
                      <a:pt x="320" y="16"/>
                      <a:pt x="320" y="17"/>
                    </a:cubicBezTo>
                    <a:cubicBezTo>
                      <a:pt x="320" y="17"/>
                      <a:pt x="320" y="17"/>
                      <a:pt x="320" y="17"/>
                    </a:cubicBezTo>
                    <a:cubicBezTo>
                      <a:pt x="316" y="20"/>
                      <a:pt x="316" y="20"/>
                      <a:pt x="316" y="20"/>
                    </a:cubicBezTo>
                    <a:cubicBezTo>
                      <a:pt x="316" y="20"/>
                      <a:pt x="315" y="22"/>
                      <a:pt x="315" y="22"/>
                    </a:cubicBezTo>
                    <a:cubicBezTo>
                      <a:pt x="315" y="22"/>
                      <a:pt x="313" y="27"/>
                      <a:pt x="313" y="27"/>
                    </a:cubicBezTo>
                    <a:cubicBezTo>
                      <a:pt x="313" y="27"/>
                      <a:pt x="311" y="31"/>
                      <a:pt x="311" y="31"/>
                    </a:cubicBezTo>
                    <a:cubicBezTo>
                      <a:pt x="310" y="32"/>
                      <a:pt x="310" y="32"/>
                      <a:pt x="310" y="32"/>
                    </a:cubicBezTo>
                    <a:cubicBezTo>
                      <a:pt x="310" y="34"/>
                      <a:pt x="310" y="34"/>
                      <a:pt x="310" y="34"/>
                    </a:cubicBezTo>
                    <a:cubicBezTo>
                      <a:pt x="309" y="35"/>
                      <a:pt x="309" y="35"/>
                      <a:pt x="309" y="35"/>
                    </a:cubicBezTo>
                    <a:cubicBezTo>
                      <a:pt x="309" y="35"/>
                      <a:pt x="309" y="35"/>
                      <a:pt x="309" y="35"/>
                    </a:cubicBezTo>
                    <a:cubicBezTo>
                      <a:pt x="309" y="36"/>
                      <a:pt x="310" y="36"/>
                      <a:pt x="310" y="36"/>
                    </a:cubicBezTo>
                    <a:cubicBezTo>
                      <a:pt x="310" y="36"/>
                      <a:pt x="310" y="37"/>
                      <a:pt x="310" y="38"/>
                    </a:cubicBezTo>
                    <a:cubicBezTo>
                      <a:pt x="310" y="38"/>
                      <a:pt x="308" y="39"/>
                      <a:pt x="308" y="39"/>
                    </a:cubicBezTo>
                    <a:cubicBezTo>
                      <a:pt x="305" y="40"/>
                      <a:pt x="305" y="40"/>
                      <a:pt x="305" y="40"/>
                    </a:cubicBezTo>
                    <a:cubicBezTo>
                      <a:pt x="300" y="44"/>
                      <a:pt x="300" y="44"/>
                      <a:pt x="300" y="44"/>
                    </a:cubicBezTo>
                    <a:cubicBezTo>
                      <a:pt x="298" y="44"/>
                      <a:pt x="298" y="44"/>
                      <a:pt x="298" y="44"/>
                    </a:cubicBezTo>
                    <a:cubicBezTo>
                      <a:pt x="296" y="43"/>
                      <a:pt x="296" y="43"/>
                      <a:pt x="296" y="43"/>
                    </a:cubicBezTo>
                    <a:cubicBezTo>
                      <a:pt x="294" y="42"/>
                      <a:pt x="294" y="42"/>
                      <a:pt x="294" y="42"/>
                    </a:cubicBezTo>
                    <a:cubicBezTo>
                      <a:pt x="293" y="41"/>
                      <a:pt x="293" y="41"/>
                      <a:pt x="293" y="41"/>
                    </a:cubicBezTo>
                    <a:cubicBezTo>
                      <a:pt x="292" y="41"/>
                      <a:pt x="292" y="41"/>
                      <a:pt x="292" y="41"/>
                    </a:cubicBezTo>
                    <a:cubicBezTo>
                      <a:pt x="286" y="54"/>
                      <a:pt x="286" y="54"/>
                      <a:pt x="286" y="54"/>
                    </a:cubicBezTo>
                    <a:cubicBezTo>
                      <a:pt x="286" y="57"/>
                      <a:pt x="286" y="57"/>
                      <a:pt x="286" y="57"/>
                    </a:cubicBezTo>
                    <a:cubicBezTo>
                      <a:pt x="284" y="58"/>
                      <a:pt x="284" y="58"/>
                      <a:pt x="284" y="58"/>
                    </a:cubicBezTo>
                    <a:cubicBezTo>
                      <a:pt x="284" y="60"/>
                      <a:pt x="284" y="60"/>
                      <a:pt x="284" y="60"/>
                    </a:cubicBezTo>
                    <a:cubicBezTo>
                      <a:pt x="287" y="63"/>
                      <a:pt x="287" y="63"/>
                      <a:pt x="287" y="63"/>
                    </a:cubicBezTo>
                    <a:cubicBezTo>
                      <a:pt x="289" y="60"/>
                      <a:pt x="289" y="60"/>
                      <a:pt x="289" y="60"/>
                    </a:cubicBezTo>
                    <a:cubicBezTo>
                      <a:pt x="293" y="60"/>
                      <a:pt x="293" y="60"/>
                      <a:pt x="293" y="60"/>
                    </a:cubicBezTo>
                    <a:cubicBezTo>
                      <a:pt x="296" y="62"/>
                      <a:pt x="296" y="62"/>
                      <a:pt x="296" y="62"/>
                    </a:cubicBezTo>
                    <a:cubicBezTo>
                      <a:pt x="297" y="63"/>
                      <a:pt x="297" y="63"/>
                      <a:pt x="297" y="63"/>
                    </a:cubicBezTo>
                    <a:cubicBezTo>
                      <a:pt x="300" y="60"/>
                      <a:pt x="300" y="60"/>
                      <a:pt x="300" y="60"/>
                    </a:cubicBezTo>
                    <a:cubicBezTo>
                      <a:pt x="305" y="60"/>
                      <a:pt x="305" y="60"/>
                      <a:pt x="305" y="60"/>
                    </a:cubicBezTo>
                    <a:cubicBezTo>
                      <a:pt x="314" y="70"/>
                      <a:pt x="314" y="70"/>
                      <a:pt x="314" y="70"/>
                    </a:cubicBezTo>
                    <a:cubicBezTo>
                      <a:pt x="314" y="73"/>
                      <a:pt x="314" y="73"/>
                      <a:pt x="314" y="73"/>
                    </a:cubicBezTo>
                    <a:cubicBezTo>
                      <a:pt x="312" y="73"/>
                      <a:pt x="312" y="73"/>
                      <a:pt x="312" y="73"/>
                    </a:cubicBezTo>
                    <a:cubicBezTo>
                      <a:pt x="310" y="73"/>
                      <a:pt x="310" y="73"/>
                      <a:pt x="310" y="73"/>
                    </a:cubicBezTo>
                    <a:cubicBezTo>
                      <a:pt x="307" y="72"/>
                      <a:pt x="307" y="72"/>
                      <a:pt x="307" y="72"/>
                    </a:cubicBezTo>
                    <a:cubicBezTo>
                      <a:pt x="303" y="72"/>
                      <a:pt x="303" y="72"/>
                      <a:pt x="303" y="72"/>
                    </a:cubicBezTo>
                    <a:cubicBezTo>
                      <a:pt x="302" y="73"/>
                      <a:pt x="302" y="73"/>
                      <a:pt x="302" y="73"/>
                    </a:cubicBezTo>
                    <a:cubicBezTo>
                      <a:pt x="300" y="74"/>
                      <a:pt x="300" y="74"/>
                      <a:pt x="300" y="74"/>
                    </a:cubicBezTo>
                    <a:cubicBezTo>
                      <a:pt x="297" y="74"/>
                      <a:pt x="297" y="74"/>
                      <a:pt x="297" y="74"/>
                    </a:cubicBezTo>
                    <a:cubicBezTo>
                      <a:pt x="297" y="76"/>
                      <a:pt x="297" y="76"/>
                      <a:pt x="297" y="76"/>
                    </a:cubicBezTo>
                    <a:cubicBezTo>
                      <a:pt x="292" y="76"/>
                      <a:pt x="292" y="76"/>
                      <a:pt x="292" y="76"/>
                    </a:cubicBezTo>
                    <a:cubicBezTo>
                      <a:pt x="289" y="80"/>
                      <a:pt x="289" y="80"/>
                      <a:pt x="289" y="80"/>
                    </a:cubicBezTo>
                    <a:cubicBezTo>
                      <a:pt x="289" y="82"/>
                      <a:pt x="289" y="82"/>
                      <a:pt x="289" y="82"/>
                    </a:cubicBezTo>
                    <a:cubicBezTo>
                      <a:pt x="286" y="85"/>
                      <a:pt x="286" y="85"/>
                      <a:pt x="286" y="85"/>
                    </a:cubicBezTo>
                    <a:cubicBezTo>
                      <a:pt x="278" y="85"/>
                      <a:pt x="278" y="85"/>
                      <a:pt x="278" y="85"/>
                    </a:cubicBezTo>
                    <a:cubicBezTo>
                      <a:pt x="276" y="88"/>
                      <a:pt x="276" y="88"/>
                      <a:pt x="276" y="88"/>
                    </a:cubicBezTo>
                    <a:cubicBezTo>
                      <a:pt x="273" y="91"/>
                      <a:pt x="273" y="91"/>
                      <a:pt x="273" y="91"/>
                    </a:cubicBezTo>
                    <a:cubicBezTo>
                      <a:pt x="269" y="91"/>
                      <a:pt x="269" y="91"/>
                      <a:pt x="269" y="91"/>
                    </a:cubicBezTo>
                    <a:cubicBezTo>
                      <a:pt x="266" y="91"/>
                      <a:pt x="266" y="91"/>
                      <a:pt x="266" y="91"/>
                    </a:cubicBezTo>
                    <a:cubicBezTo>
                      <a:pt x="262" y="89"/>
                      <a:pt x="262" y="89"/>
                      <a:pt x="262" y="89"/>
                    </a:cubicBezTo>
                    <a:cubicBezTo>
                      <a:pt x="260" y="89"/>
                      <a:pt x="260" y="89"/>
                      <a:pt x="260" y="89"/>
                    </a:cubicBezTo>
                    <a:cubicBezTo>
                      <a:pt x="260" y="89"/>
                      <a:pt x="258" y="92"/>
                      <a:pt x="258" y="92"/>
                    </a:cubicBezTo>
                    <a:cubicBezTo>
                      <a:pt x="257" y="93"/>
                      <a:pt x="257" y="94"/>
                      <a:pt x="257" y="94"/>
                    </a:cubicBezTo>
                    <a:cubicBezTo>
                      <a:pt x="257" y="94"/>
                      <a:pt x="257" y="96"/>
                      <a:pt x="257" y="97"/>
                    </a:cubicBezTo>
                    <a:cubicBezTo>
                      <a:pt x="257" y="97"/>
                      <a:pt x="260" y="99"/>
                      <a:pt x="260" y="99"/>
                    </a:cubicBezTo>
                    <a:cubicBezTo>
                      <a:pt x="260" y="102"/>
                      <a:pt x="260" y="102"/>
                      <a:pt x="260" y="102"/>
                    </a:cubicBezTo>
                    <a:cubicBezTo>
                      <a:pt x="254" y="105"/>
                      <a:pt x="254" y="105"/>
                      <a:pt x="254" y="105"/>
                    </a:cubicBezTo>
                    <a:cubicBezTo>
                      <a:pt x="250" y="110"/>
                      <a:pt x="250" y="110"/>
                      <a:pt x="250" y="110"/>
                    </a:cubicBezTo>
                    <a:cubicBezTo>
                      <a:pt x="249" y="111"/>
                      <a:pt x="249" y="111"/>
                      <a:pt x="249" y="111"/>
                    </a:cubicBezTo>
                    <a:cubicBezTo>
                      <a:pt x="244" y="113"/>
                      <a:pt x="244" y="113"/>
                      <a:pt x="244" y="113"/>
                    </a:cubicBezTo>
                    <a:cubicBezTo>
                      <a:pt x="229" y="113"/>
                      <a:pt x="229" y="113"/>
                      <a:pt x="229" y="113"/>
                    </a:cubicBezTo>
                    <a:cubicBezTo>
                      <a:pt x="218" y="118"/>
                      <a:pt x="218" y="118"/>
                      <a:pt x="218" y="118"/>
                    </a:cubicBezTo>
                    <a:cubicBezTo>
                      <a:pt x="213" y="121"/>
                      <a:pt x="213" y="121"/>
                      <a:pt x="213" y="121"/>
                    </a:cubicBezTo>
                    <a:cubicBezTo>
                      <a:pt x="213" y="121"/>
                      <a:pt x="213" y="121"/>
                      <a:pt x="213" y="121"/>
                    </a:cubicBezTo>
                    <a:cubicBezTo>
                      <a:pt x="212" y="121"/>
                      <a:pt x="212" y="121"/>
                      <a:pt x="212" y="121"/>
                    </a:cubicBezTo>
                    <a:cubicBezTo>
                      <a:pt x="210" y="120"/>
                      <a:pt x="210" y="120"/>
                      <a:pt x="210" y="120"/>
                    </a:cubicBezTo>
                    <a:cubicBezTo>
                      <a:pt x="209" y="119"/>
                      <a:pt x="209" y="119"/>
                      <a:pt x="209" y="119"/>
                    </a:cubicBezTo>
                    <a:cubicBezTo>
                      <a:pt x="203" y="119"/>
                      <a:pt x="203" y="119"/>
                      <a:pt x="203" y="119"/>
                    </a:cubicBezTo>
                    <a:cubicBezTo>
                      <a:pt x="197" y="116"/>
                      <a:pt x="197" y="116"/>
                      <a:pt x="197" y="116"/>
                    </a:cubicBezTo>
                    <a:cubicBezTo>
                      <a:pt x="193" y="115"/>
                      <a:pt x="193" y="115"/>
                      <a:pt x="193" y="115"/>
                    </a:cubicBezTo>
                    <a:cubicBezTo>
                      <a:pt x="193" y="115"/>
                      <a:pt x="191" y="113"/>
                      <a:pt x="191" y="113"/>
                    </a:cubicBezTo>
                    <a:cubicBezTo>
                      <a:pt x="191" y="113"/>
                      <a:pt x="188" y="112"/>
                      <a:pt x="188" y="112"/>
                    </a:cubicBezTo>
                    <a:cubicBezTo>
                      <a:pt x="188" y="112"/>
                      <a:pt x="185" y="111"/>
                      <a:pt x="185" y="111"/>
                    </a:cubicBezTo>
                    <a:cubicBezTo>
                      <a:pt x="182" y="112"/>
                      <a:pt x="182" y="112"/>
                      <a:pt x="182" y="112"/>
                    </a:cubicBezTo>
                    <a:cubicBezTo>
                      <a:pt x="177" y="112"/>
                      <a:pt x="177" y="112"/>
                      <a:pt x="177" y="112"/>
                    </a:cubicBezTo>
                    <a:cubicBezTo>
                      <a:pt x="160" y="110"/>
                      <a:pt x="160" y="110"/>
                      <a:pt x="160" y="110"/>
                    </a:cubicBezTo>
                    <a:cubicBezTo>
                      <a:pt x="158" y="110"/>
                      <a:pt x="158" y="110"/>
                      <a:pt x="158" y="110"/>
                    </a:cubicBezTo>
                    <a:cubicBezTo>
                      <a:pt x="155" y="110"/>
                      <a:pt x="155" y="110"/>
                      <a:pt x="155" y="110"/>
                    </a:cubicBezTo>
                    <a:cubicBezTo>
                      <a:pt x="154" y="109"/>
                      <a:pt x="154" y="109"/>
                      <a:pt x="154" y="109"/>
                    </a:cubicBezTo>
                    <a:cubicBezTo>
                      <a:pt x="151" y="105"/>
                      <a:pt x="151" y="105"/>
                      <a:pt x="151" y="105"/>
                    </a:cubicBezTo>
                    <a:cubicBezTo>
                      <a:pt x="149" y="99"/>
                      <a:pt x="149" y="99"/>
                      <a:pt x="149" y="99"/>
                    </a:cubicBezTo>
                    <a:cubicBezTo>
                      <a:pt x="148" y="98"/>
                      <a:pt x="148" y="98"/>
                      <a:pt x="148" y="98"/>
                    </a:cubicBezTo>
                    <a:cubicBezTo>
                      <a:pt x="148" y="96"/>
                      <a:pt x="148" y="96"/>
                      <a:pt x="148" y="96"/>
                    </a:cubicBezTo>
                    <a:cubicBezTo>
                      <a:pt x="145" y="96"/>
                      <a:pt x="145" y="96"/>
                      <a:pt x="145" y="96"/>
                    </a:cubicBezTo>
                    <a:cubicBezTo>
                      <a:pt x="137" y="90"/>
                      <a:pt x="137" y="90"/>
                      <a:pt x="137" y="90"/>
                    </a:cubicBezTo>
                    <a:cubicBezTo>
                      <a:pt x="134" y="89"/>
                      <a:pt x="134" y="89"/>
                      <a:pt x="134" y="89"/>
                    </a:cubicBezTo>
                    <a:cubicBezTo>
                      <a:pt x="125" y="89"/>
                      <a:pt x="125" y="89"/>
                      <a:pt x="125" y="89"/>
                    </a:cubicBezTo>
                    <a:cubicBezTo>
                      <a:pt x="125" y="89"/>
                      <a:pt x="121" y="88"/>
                      <a:pt x="121" y="88"/>
                    </a:cubicBezTo>
                    <a:cubicBezTo>
                      <a:pt x="121" y="88"/>
                      <a:pt x="119" y="87"/>
                      <a:pt x="118" y="87"/>
                    </a:cubicBezTo>
                    <a:cubicBezTo>
                      <a:pt x="118" y="87"/>
                      <a:pt x="117" y="87"/>
                      <a:pt x="117" y="86"/>
                    </a:cubicBezTo>
                    <a:cubicBezTo>
                      <a:pt x="116" y="86"/>
                      <a:pt x="116" y="85"/>
                      <a:pt x="116" y="85"/>
                    </a:cubicBezTo>
                    <a:cubicBezTo>
                      <a:pt x="116" y="85"/>
                      <a:pt x="116" y="83"/>
                      <a:pt x="116" y="83"/>
                    </a:cubicBezTo>
                    <a:cubicBezTo>
                      <a:pt x="116" y="83"/>
                      <a:pt x="117" y="82"/>
                      <a:pt x="117" y="81"/>
                    </a:cubicBezTo>
                    <a:cubicBezTo>
                      <a:pt x="117" y="81"/>
                      <a:pt x="118" y="80"/>
                      <a:pt x="118" y="80"/>
                    </a:cubicBezTo>
                    <a:cubicBezTo>
                      <a:pt x="118" y="80"/>
                      <a:pt x="118" y="78"/>
                      <a:pt x="118" y="77"/>
                    </a:cubicBezTo>
                    <a:cubicBezTo>
                      <a:pt x="118" y="77"/>
                      <a:pt x="117" y="76"/>
                      <a:pt x="117" y="76"/>
                    </a:cubicBezTo>
                    <a:cubicBezTo>
                      <a:pt x="117" y="76"/>
                      <a:pt x="118" y="75"/>
                      <a:pt x="118" y="75"/>
                    </a:cubicBezTo>
                    <a:cubicBezTo>
                      <a:pt x="118" y="75"/>
                      <a:pt x="118" y="74"/>
                      <a:pt x="118" y="74"/>
                    </a:cubicBezTo>
                    <a:cubicBezTo>
                      <a:pt x="118" y="73"/>
                      <a:pt x="118" y="72"/>
                      <a:pt x="118" y="72"/>
                    </a:cubicBezTo>
                    <a:cubicBezTo>
                      <a:pt x="115" y="68"/>
                      <a:pt x="115" y="68"/>
                      <a:pt x="115" y="68"/>
                    </a:cubicBezTo>
                    <a:cubicBezTo>
                      <a:pt x="115" y="68"/>
                      <a:pt x="114" y="63"/>
                      <a:pt x="114" y="63"/>
                    </a:cubicBezTo>
                    <a:cubicBezTo>
                      <a:pt x="114" y="63"/>
                      <a:pt x="113" y="62"/>
                      <a:pt x="113" y="62"/>
                    </a:cubicBezTo>
                    <a:cubicBezTo>
                      <a:pt x="112" y="61"/>
                      <a:pt x="112" y="61"/>
                      <a:pt x="112" y="61"/>
                    </a:cubicBezTo>
                    <a:cubicBezTo>
                      <a:pt x="110" y="61"/>
                      <a:pt x="110" y="61"/>
                      <a:pt x="110" y="61"/>
                    </a:cubicBezTo>
                    <a:cubicBezTo>
                      <a:pt x="110" y="61"/>
                      <a:pt x="109" y="60"/>
                      <a:pt x="109" y="60"/>
                    </a:cubicBezTo>
                    <a:cubicBezTo>
                      <a:pt x="108" y="60"/>
                      <a:pt x="108" y="59"/>
                      <a:pt x="107" y="59"/>
                    </a:cubicBezTo>
                    <a:cubicBezTo>
                      <a:pt x="107" y="59"/>
                      <a:pt x="106" y="60"/>
                      <a:pt x="106" y="60"/>
                    </a:cubicBezTo>
                    <a:cubicBezTo>
                      <a:pt x="106" y="60"/>
                      <a:pt x="104" y="60"/>
                      <a:pt x="104" y="60"/>
                    </a:cubicBezTo>
                    <a:cubicBezTo>
                      <a:pt x="102" y="57"/>
                      <a:pt x="102" y="57"/>
                      <a:pt x="102" y="57"/>
                    </a:cubicBezTo>
                    <a:cubicBezTo>
                      <a:pt x="101" y="56"/>
                      <a:pt x="101" y="56"/>
                      <a:pt x="101" y="56"/>
                    </a:cubicBezTo>
                    <a:cubicBezTo>
                      <a:pt x="101" y="56"/>
                      <a:pt x="100" y="55"/>
                      <a:pt x="100" y="55"/>
                    </a:cubicBezTo>
                    <a:cubicBezTo>
                      <a:pt x="100" y="55"/>
                      <a:pt x="98" y="54"/>
                      <a:pt x="98" y="54"/>
                    </a:cubicBezTo>
                    <a:cubicBezTo>
                      <a:pt x="98" y="52"/>
                      <a:pt x="98" y="52"/>
                      <a:pt x="98" y="52"/>
                    </a:cubicBezTo>
                    <a:cubicBezTo>
                      <a:pt x="96" y="51"/>
                      <a:pt x="96" y="51"/>
                      <a:pt x="96" y="51"/>
                    </a:cubicBezTo>
                    <a:cubicBezTo>
                      <a:pt x="97" y="49"/>
                      <a:pt x="97" y="49"/>
                      <a:pt x="97" y="49"/>
                    </a:cubicBezTo>
                    <a:cubicBezTo>
                      <a:pt x="96" y="48"/>
                      <a:pt x="96" y="48"/>
                      <a:pt x="96" y="48"/>
                    </a:cubicBezTo>
                    <a:cubicBezTo>
                      <a:pt x="96" y="48"/>
                      <a:pt x="96" y="48"/>
                      <a:pt x="96" y="48"/>
                    </a:cubicBezTo>
                    <a:cubicBezTo>
                      <a:pt x="93" y="48"/>
                      <a:pt x="93" y="48"/>
                      <a:pt x="93" y="48"/>
                    </a:cubicBezTo>
                    <a:cubicBezTo>
                      <a:pt x="92" y="47"/>
                      <a:pt x="92" y="47"/>
                      <a:pt x="92" y="47"/>
                    </a:cubicBezTo>
                    <a:cubicBezTo>
                      <a:pt x="92" y="47"/>
                      <a:pt x="91" y="46"/>
                      <a:pt x="91" y="46"/>
                    </a:cubicBezTo>
                    <a:cubicBezTo>
                      <a:pt x="89" y="49"/>
                      <a:pt x="89" y="49"/>
                      <a:pt x="89" y="49"/>
                    </a:cubicBezTo>
                    <a:cubicBezTo>
                      <a:pt x="89" y="53"/>
                      <a:pt x="89" y="53"/>
                      <a:pt x="89" y="53"/>
                    </a:cubicBezTo>
                    <a:cubicBezTo>
                      <a:pt x="89" y="53"/>
                      <a:pt x="88" y="54"/>
                      <a:pt x="88" y="54"/>
                    </a:cubicBezTo>
                    <a:cubicBezTo>
                      <a:pt x="87" y="54"/>
                      <a:pt x="85" y="55"/>
                      <a:pt x="85" y="55"/>
                    </a:cubicBezTo>
                    <a:cubicBezTo>
                      <a:pt x="84" y="55"/>
                      <a:pt x="82" y="56"/>
                      <a:pt x="82" y="56"/>
                    </a:cubicBezTo>
                    <a:cubicBezTo>
                      <a:pt x="82" y="56"/>
                      <a:pt x="81" y="58"/>
                      <a:pt x="81" y="58"/>
                    </a:cubicBezTo>
                    <a:cubicBezTo>
                      <a:pt x="81" y="58"/>
                      <a:pt x="81" y="59"/>
                      <a:pt x="81" y="59"/>
                    </a:cubicBezTo>
                    <a:cubicBezTo>
                      <a:pt x="81" y="59"/>
                      <a:pt x="81" y="61"/>
                      <a:pt x="81" y="61"/>
                    </a:cubicBezTo>
                    <a:cubicBezTo>
                      <a:pt x="81" y="61"/>
                      <a:pt x="81" y="62"/>
                      <a:pt x="81" y="62"/>
                    </a:cubicBezTo>
                    <a:cubicBezTo>
                      <a:pt x="81" y="66"/>
                      <a:pt x="81" y="66"/>
                      <a:pt x="81" y="66"/>
                    </a:cubicBezTo>
                    <a:cubicBezTo>
                      <a:pt x="82" y="66"/>
                      <a:pt x="82" y="66"/>
                      <a:pt x="82" y="66"/>
                    </a:cubicBezTo>
                    <a:cubicBezTo>
                      <a:pt x="82" y="68"/>
                      <a:pt x="82" y="68"/>
                      <a:pt x="82" y="68"/>
                    </a:cubicBezTo>
                    <a:cubicBezTo>
                      <a:pt x="81" y="69"/>
                      <a:pt x="81" y="69"/>
                      <a:pt x="81" y="69"/>
                    </a:cubicBezTo>
                    <a:cubicBezTo>
                      <a:pt x="80" y="69"/>
                      <a:pt x="80" y="69"/>
                      <a:pt x="80" y="69"/>
                    </a:cubicBezTo>
                    <a:cubicBezTo>
                      <a:pt x="79" y="70"/>
                      <a:pt x="79" y="70"/>
                      <a:pt x="79" y="70"/>
                    </a:cubicBezTo>
                    <a:cubicBezTo>
                      <a:pt x="77" y="71"/>
                      <a:pt x="77" y="71"/>
                      <a:pt x="77" y="71"/>
                    </a:cubicBezTo>
                    <a:cubicBezTo>
                      <a:pt x="75" y="70"/>
                      <a:pt x="75" y="70"/>
                      <a:pt x="75" y="70"/>
                    </a:cubicBezTo>
                    <a:cubicBezTo>
                      <a:pt x="69" y="70"/>
                      <a:pt x="69" y="70"/>
                      <a:pt x="69" y="70"/>
                    </a:cubicBezTo>
                    <a:cubicBezTo>
                      <a:pt x="64" y="67"/>
                      <a:pt x="64" y="67"/>
                      <a:pt x="64" y="67"/>
                    </a:cubicBezTo>
                    <a:cubicBezTo>
                      <a:pt x="61" y="77"/>
                      <a:pt x="61" y="77"/>
                      <a:pt x="61" y="77"/>
                    </a:cubicBezTo>
                    <a:cubicBezTo>
                      <a:pt x="58" y="84"/>
                      <a:pt x="58" y="84"/>
                      <a:pt x="58" y="84"/>
                    </a:cubicBezTo>
                    <a:cubicBezTo>
                      <a:pt x="58" y="84"/>
                      <a:pt x="59" y="85"/>
                      <a:pt x="59" y="85"/>
                    </a:cubicBezTo>
                    <a:cubicBezTo>
                      <a:pt x="59" y="85"/>
                      <a:pt x="61" y="85"/>
                      <a:pt x="61" y="85"/>
                    </a:cubicBezTo>
                    <a:cubicBezTo>
                      <a:pt x="61" y="87"/>
                      <a:pt x="61" y="87"/>
                      <a:pt x="61" y="87"/>
                    </a:cubicBezTo>
                    <a:cubicBezTo>
                      <a:pt x="57" y="87"/>
                      <a:pt x="57" y="87"/>
                      <a:pt x="57" y="87"/>
                    </a:cubicBezTo>
                    <a:cubicBezTo>
                      <a:pt x="55" y="85"/>
                      <a:pt x="55" y="85"/>
                      <a:pt x="55" y="85"/>
                    </a:cubicBezTo>
                    <a:cubicBezTo>
                      <a:pt x="55" y="85"/>
                      <a:pt x="52" y="87"/>
                      <a:pt x="52" y="87"/>
                    </a:cubicBezTo>
                    <a:cubicBezTo>
                      <a:pt x="52" y="87"/>
                      <a:pt x="51" y="88"/>
                      <a:pt x="50" y="88"/>
                    </a:cubicBezTo>
                    <a:cubicBezTo>
                      <a:pt x="50" y="88"/>
                      <a:pt x="48" y="88"/>
                      <a:pt x="48" y="88"/>
                    </a:cubicBezTo>
                    <a:cubicBezTo>
                      <a:pt x="45" y="89"/>
                      <a:pt x="45" y="89"/>
                      <a:pt x="45" y="89"/>
                    </a:cubicBezTo>
                    <a:cubicBezTo>
                      <a:pt x="43" y="90"/>
                      <a:pt x="43" y="90"/>
                      <a:pt x="43" y="90"/>
                    </a:cubicBezTo>
                    <a:cubicBezTo>
                      <a:pt x="43" y="90"/>
                      <a:pt x="43" y="91"/>
                      <a:pt x="43" y="91"/>
                    </a:cubicBezTo>
                    <a:cubicBezTo>
                      <a:pt x="43" y="91"/>
                      <a:pt x="44" y="91"/>
                      <a:pt x="44" y="91"/>
                    </a:cubicBezTo>
                    <a:cubicBezTo>
                      <a:pt x="45" y="92"/>
                      <a:pt x="45" y="92"/>
                      <a:pt x="45" y="92"/>
                    </a:cubicBezTo>
                    <a:cubicBezTo>
                      <a:pt x="46" y="93"/>
                      <a:pt x="46" y="93"/>
                      <a:pt x="46" y="93"/>
                    </a:cubicBezTo>
                    <a:cubicBezTo>
                      <a:pt x="46" y="98"/>
                      <a:pt x="46" y="98"/>
                      <a:pt x="46" y="98"/>
                    </a:cubicBezTo>
                    <a:cubicBezTo>
                      <a:pt x="47" y="100"/>
                      <a:pt x="47" y="100"/>
                      <a:pt x="47" y="100"/>
                    </a:cubicBezTo>
                    <a:cubicBezTo>
                      <a:pt x="48" y="102"/>
                      <a:pt x="48" y="102"/>
                      <a:pt x="48" y="102"/>
                    </a:cubicBezTo>
                    <a:cubicBezTo>
                      <a:pt x="48" y="102"/>
                      <a:pt x="48" y="104"/>
                      <a:pt x="48" y="104"/>
                    </a:cubicBezTo>
                    <a:cubicBezTo>
                      <a:pt x="48" y="104"/>
                      <a:pt x="49" y="105"/>
                      <a:pt x="49" y="105"/>
                    </a:cubicBezTo>
                    <a:cubicBezTo>
                      <a:pt x="49" y="106"/>
                      <a:pt x="49" y="106"/>
                      <a:pt x="49" y="106"/>
                    </a:cubicBezTo>
                    <a:cubicBezTo>
                      <a:pt x="47" y="107"/>
                      <a:pt x="47" y="107"/>
                      <a:pt x="47" y="107"/>
                    </a:cubicBezTo>
                    <a:cubicBezTo>
                      <a:pt x="46" y="108"/>
                      <a:pt x="46" y="108"/>
                      <a:pt x="46" y="108"/>
                    </a:cubicBezTo>
                    <a:cubicBezTo>
                      <a:pt x="46" y="108"/>
                      <a:pt x="46" y="108"/>
                      <a:pt x="46" y="108"/>
                    </a:cubicBezTo>
                    <a:cubicBezTo>
                      <a:pt x="46" y="108"/>
                      <a:pt x="47" y="109"/>
                      <a:pt x="47" y="109"/>
                    </a:cubicBezTo>
                    <a:cubicBezTo>
                      <a:pt x="48" y="109"/>
                      <a:pt x="47" y="109"/>
                      <a:pt x="47" y="109"/>
                    </a:cubicBezTo>
                    <a:cubicBezTo>
                      <a:pt x="46" y="109"/>
                      <a:pt x="46" y="109"/>
                      <a:pt x="46" y="109"/>
                    </a:cubicBezTo>
                    <a:cubicBezTo>
                      <a:pt x="44" y="111"/>
                      <a:pt x="44" y="111"/>
                      <a:pt x="44" y="111"/>
                    </a:cubicBezTo>
                    <a:cubicBezTo>
                      <a:pt x="44" y="111"/>
                      <a:pt x="44" y="112"/>
                      <a:pt x="45" y="112"/>
                    </a:cubicBezTo>
                    <a:cubicBezTo>
                      <a:pt x="45" y="112"/>
                      <a:pt x="45" y="113"/>
                      <a:pt x="45" y="113"/>
                    </a:cubicBezTo>
                    <a:cubicBezTo>
                      <a:pt x="45" y="113"/>
                      <a:pt x="45" y="115"/>
                      <a:pt x="45" y="115"/>
                    </a:cubicBezTo>
                    <a:cubicBezTo>
                      <a:pt x="45" y="115"/>
                      <a:pt x="45" y="115"/>
                      <a:pt x="45" y="115"/>
                    </a:cubicBezTo>
                    <a:cubicBezTo>
                      <a:pt x="44" y="117"/>
                      <a:pt x="44" y="117"/>
                      <a:pt x="44" y="117"/>
                    </a:cubicBezTo>
                    <a:cubicBezTo>
                      <a:pt x="44" y="117"/>
                      <a:pt x="43" y="117"/>
                      <a:pt x="43" y="117"/>
                    </a:cubicBezTo>
                    <a:cubicBezTo>
                      <a:pt x="43" y="117"/>
                      <a:pt x="41" y="119"/>
                      <a:pt x="41" y="119"/>
                    </a:cubicBezTo>
                    <a:cubicBezTo>
                      <a:pt x="36" y="121"/>
                      <a:pt x="36" y="121"/>
                      <a:pt x="36" y="121"/>
                    </a:cubicBezTo>
                    <a:cubicBezTo>
                      <a:pt x="31" y="122"/>
                      <a:pt x="31" y="122"/>
                      <a:pt x="31" y="122"/>
                    </a:cubicBezTo>
                    <a:cubicBezTo>
                      <a:pt x="31" y="124"/>
                      <a:pt x="31" y="124"/>
                      <a:pt x="31" y="124"/>
                    </a:cubicBezTo>
                    <a:cubicBezTo>
                      <a:pt x="29" y="125"/>
                      <a:pt x="29" y="125"/>
                      <a:pt x="29" y="125"/>
                    </a:cubicBezTo>
                    <a:cubicBezTo>
                      <a:pt x="28" y="126"/>
                      <a:pt x="28" y="126"/>
                      <a:pt x="28" y="126"/>
                    </a:cubicBezTo>
                    <a:cubicBezTo>
                      <a:pt x="23" y="126"/>
                      <a:pt x="23" y="126"/>
                      <a:pt x="23" y="126"/>
                    </a:cubicBezTo>
                    <a:cubicBezTo>
                      <a:pt x="23" y="126"/>
                      <a:pt x="21" y="127"/>
                      <a:pt x="21" y="127"/>
                    </a:cubicBezTo>
                    <a:cubicBezTo>
                      <a:pt x="21" y="128"/>
                      <a:pt x="21" y="129"/>
                      <a:pt x="21" y="129"/>
                    </a:cubicBezTo>
                    <a:cubicBezTo>
                      <a:pt x="21" y="129"/>
                      <a:pt x="20" y="131"/>
                      <a:pt x="20" y="131"/>
                    </a:cubicBezTo>
                    <a:cubicBezTo>
                      <a:pt x="19" y="132"/>
                      <a:pt x="19" y="132"/>
                      <a:pt x="19" y="132"/>
                    </a:cubicBezTo>
                    <a:cubicBezTo>
                      <a:pt x="18" y="131"/>
                      <a:pt x="18" y="131"/>
                      <a:pt x="18" y="131"/>
                    </a:cubicBezTo>
                    <a:cubicBezTo>
                      <a:pt x="16" y="132"/>
                      <a:pt x="16" y="132"/>
                      <a:pt x="16" y="132"/>
                    </a:cubicBezTo>
                    <a:cubicBezTo>
                      <a:pt x="14" y="132"/>
                      <a:pt x="14" y="132"/>
                      <a:pt x="14" y="132"/>
                    </a:cubicBezTo>
                    <a:cubicBezTo>
                      <a:pt x="13" y="130"/>
                      <a:pt x="13" y="130"/>
                      <a:pt x="13" y="130"/>
                    </a:cubicBezTo>
                    <a:cubicBezTo>
                      <a:pt x="11" y="131"/>
                      <a:pt x="11" y="131"/>
                      <a:pt x="11" y="131"/>
                    </a:cubicBezTo>
                    <a:cubicBezTo>
                      <a:pt x="11" y="131"/>
                      <a:pt x="10" y="131"/>
                      <a:pt x="9" y="131"/>
                    </a:cubicBezTo>
                    <a:cubicBezTo>
                      <a:pt x="9" y="131"/>
                      <a:pt x="9" y="132"/>
                      <a:pt x="9" y="132"/>
                    </a:cubicBezTo>
                    <a:cubicBezTo>
                      <a:pt x="8" y="132"/>
                      <a:pt x="8" y="132"/>
                      <a:pt x="8" y="132"/>
                    </a:cubicBezTo>
                    <a:cubicBezTo>
                      <a:pt x="8" y="132"/>
                      <a:pt x="7" y="133"/>
                      <a:pt x="7" y="133"/>
                    </a:cubicBezTo>
                    <a:cubicBezTo>
                      <a:pt x="7" y="133"/>
                      <a:pt x="5" y="134"/>
                      <a:pt x="5" y="134"/>
                    </a:cubicBezTo>
                    <a:cubicBezTo>
                      <a:pt x="5" y="135"/>
                      <a:pt x="4" y="135"/>
                      <a:pt x="4" y="135"/>
                    </a:cubicBezTo>
                    <a:cubicBezTo>
                      <a:pt x="4" y="135"/>
                      <a:pt x="3" y="135"/>
                      <a:pt x="2" y="136"/>
                    </a:cubicBezTo>
                    <a:cubicBezTo>
                      <a:pt x="2" y="136"/>
                      <a:pt x="2" y="137"/>
                      <a:pt x="2" y="137"/>
                    </a:cubicBezTo>
                    <a:cubicBezTo>
                      <a:pt x="2" y="138"/>
                      <a:pt x="2" y="138"/>
                      <a:pt x="3" y="138"/>
                    </a:cubicBezTo>
                    <a:cubicBezTo>
                      <a:pt x="3" y="139"/>
                      <a:pt x="2" y="140"/>
                      <a:pt x="2" y="140"/>
                    </a:cubicBezTo>
                    <a:cubicBezTo>
                      <a:pt x="2" y="140"/>
                      <a:pt x="1" y="140"/>
                      <a:pt x="1" y="140"/>
                    </a:cubicBezTo>
                    <a:cubicBezTo>
                      <a:pt x="1" y="140"/>
                      <a:pt x="0" y="140"/>
                      <a:pt x="0" y="140"/>
                    </a:cubicBezTo>
                    <a:cubicBezTo>
                      <a:pt x="0" y="141"/>
                      <a:pt x="0" y="141"/>
                      <a:pt x="0" y="141"/>
                    </a:cubicBezTo>
                    <a:cubicBezTo>
                      <a:pt x="2" y="144"/>
                      <a:pt x="2" y="144"/>
                      <a:pt x="2" y="144"/>
                    </a:cubicBezTo>
                    <a:cubicBezTo>
                      <a:pt x="1" y="145"/>
                      <a:pt x="1" y="145"/>
                      <a:pt x="1" y="145"/>
                    </a:cubicBezTo>
                    <a:cubicBezTo>
                      <a:pt x="1" y="145"/>
                      <a:pt x="2" y="148"/>
                      <a:pt x="2" y="148"/>
                    </a:cubicBezTo>
                    <a:cubicBezTo>
                      <a:pt x="3" y="148"/>
                      <a:pt x="4" y="148"/>
                      <a:pt x="4" y="148"/>
                    </a:cubicBezTo>
                    <a:cubicBezTo>
                      <a:pt x="5" y="148"/>
                      <a:pt x="6" y="148"/>
                      <a:pt x="6" y="148"/>
                    </a:cubicBezTo>
                    <a:cubicBezTo>
                      <a:pt x="6" y="148"/>
                      <a:pt x="8" y="149"/>
                      <a:pt x="8" y="150"/>
                    </a:cubicBezTo>
                    <a:cubicBezTo>
                      <a:pt x="8" y="150"/>
                      <a:pt x="8" y="151"/>
                      <a:pt x="9" y="152"/>
                    </a:cubicBezTo>
                    <a:cubicBezTo>
                      <a:pt x="9" y="152"/>
                      <a:pt x="10" y="154"/>
                      <a:pt x="10" y="154"/>
                    </a:cubicBezTo>
                    <a:cubicBezTo>
                      <a:pt x="10" y="155"/>
                      <a:pt x="11" y="157"/>
                      <a:pt x="11" y="157"/>
                    </a:cubicBezTo>
                    <a:cubicBezTo>
                      <a:pt x="11" y="157"/>
                      <a:pt x="10" y="158"/>
                      <a:pt x="10" y="158"/>
                    </a:cubicBezTo>
                    <a:cubicBezTo>
                      <a:pt x="9" y="159"/>
                      <a:pt x="9" y="159"/>
                      <a:pt x="9" y="159"/>
                    </a:cubicBezTo>
                    <a:cubicBezTo>
                      <a:pt x="7" y="159"/>
                      <a:pt x="7" y="159"/>
                      <a:pt x="7" y="159"/>
                    </a:cubicBezTo>
                    <a:cubicBezTo>
                      <a:pt x="7" y="159"/>
                      <a:pt x="6" y="160"/>
                      <a:pt x="6" y="160"/>
                    </a:cubicBezTo>
                    <a:cubicBezTo>
                      <a:pt x="6" y="160"/>
                      <a:pt x="6" y="160"/>
                      <a:pt x="7" y="161"/>
                    </a:cubicBezTo>
                    <a:cubicBezTo>
                      <a:pt x="11" y="161"/>
                      <a:pt x="11" y="161"/>
                      <a:pt x="11" y="161"/>
                    </a:cubicBezTo>
                    <a:cubicBezTo>
                      <a:pt x="12" y="163"/>
                      <a:pt x="12" y="163"/>
                      <a:pt x="12" y="163"/>
                    </a:cubicBezTo>
                    <a:cubicBezTo>
                      <a:pt x="12" y="163"/>
                      <a:pt x="13" y="163"/>
                      <a:pt x="14" y="164"/>
                    </a:cubicBezTo>
                    <a:cubicBezTo>
                      <a:pt x="14" y="164"/>
                      <a:pt x="16" y="164"/>
                      <a:pt x="16" y="164"/>
                    </a:cubicBezTo>
                    <a:cubicBezTo>
                      <a:pt x="17" y="165"/>
                      <a:pt x="19" y="166"/>
                      <a:pt x="19" y="166"/>
                    </a:cubicBezTo>
                    <a:cubicBezTo>
                      <a:pt x="21" y="168"/>
                      <a:pt x="21" y="168"/>
                      <a:pt x="21" y="168"/>
                    </a:cubicBezTo>
                    <a:cubicBezTo>
                      <a:pt x="21" y="170"/>
                      <a:pt x="21" y="170"/>
                      <a:pt x="21" y="170"/>
                    </a:cubicBezTo>
                    <a:cubicBezTo>
                      <a:pt x="23" y="172"/>
                      <a:pt x="23" y="172"/>
                      <a:pt x="23" y="172"/>
                    </a:cubicBezTo>
                    <a:cubicBezTo>
                      <a:pt x="23" y="172"/>
                      <a:pt x="26" y="172"/>
                      <a:pt x="26" y="172"/>
                    </a:cubicBezTo>
                    <a:cubicBezTo>
                      <a:pt x="27" y="172"/>
                      <a:pt x="26" y="173"/>
                      <a:pt x="26" y="173"/>
                    </a:cubicBezTo>
                    <a:cubicBezTo>
                      <a:pt x="27" y="174"/>
                      <a:pt x="27" y="174"/>
                      <a:pt x="27" y="174"/>
                    </a:cubicBezTo>
                    <a:cubicBezTo>
                      <a:pt x="30" y="173"/>
                      <a:pt x="30" y="173"/>
                      <a:pt x="30" y="173"/>
                    </a:cubicBezTo>
                    <a:cubicBezTo>
                      <a:pt x="32" y="172"/>
                      <a:pt x="32" y="172"/>
                      <a:pt x="32" y="172"/>
                    </a:cubicBezTo>
                    <a:cubicBezTo>
                      <a:pt x="33" y="171"/>
                      <a:pt x="33" y="171"/>
                      <a:pt x="33" y="171"/>
                    </a:cubicBezTo>
                    <a:cubicBezTo>
                      <a:pt x="33" y="171"/>
                      <a:pt x="34" y="170"/>
                      <a:pt x="36" y="170"/>
                    </a:cubicBezTo>
                    <a:cubicBezTo>
                      <a:pt x="37" y="170"/>
                      <a:pt x="40" y="170"/>
                      <a:pt x="40" y="170"/>
                    </a:cubicBezTo>
                    <a:cubicBezTo>
                      <a:pt x="41" y="171"/>
                      <a:pt x="41" y="171"/>
                      <a:pt x="41" y="171"/>
                    </a:cubicBezTo>
                    <a:cubicBezTo>
                      <a:pt x="41" y="171"/>
                      <a:pt x="41" y="172"/>
                      <a:pt x="42" y="173"/>
                    </a:cubicBezTo>
                    <a:cubicBezTo>
                      <a:pt x="42" y="173"/>
                      <a:pt x="43" y="174"/>
                      <a:pt x="43" y="174"/>
                    </a:cubicBezTo>
                    <a:cubicBezTo>
                      <a:pt x="46" y="173"/>
                      <a:pt x="46" y="173"/>
                      <a:pt x="46" y="173"/>
                    </a:cubicBezTo>
                    <a:cubicBezTo>
                      <a:pt x="46" y="173"/>
                      <a:pt x="46" y="175"/>
                      <a:pt x="46" y="176"/>
                    </a:cubicBezTo>
                    <a:cubicBezTo>
                      <a:pt x="46" y="176"/>
                      <a:pt x="46" y="176"/>
                      <a:pt x="46" y="177"/>
                    </a:cubicBezTo>
                    <a:cubicBezTo>
                      <a:pt x="46" y="177"/>
                      <a:pt x="45" y="178"/>
                      <a:pt x="45" y="178"/>
                    </a:cubicBezTo>
                    <a:cubicBezTo>
                      <a:pt x="45" y="178"/>
                      <a:pt x="44" y="179"/>
                      <a:pt x="44" y="179"/>
                    </a:cubicBezTo>
                    <a:cubicBezTo>
                      <a:pt x="43" y="179"/>
                      <a:pt x="43" y="180"/>
                      <a:pt x="42" y="180"/>
                    </a:cubicBezTo>
                    <a:cubicBezTo>
                      <a:pt x="42" y="181"/>
                      <a:pt x="42" y="182"/>
                      <a:pt x="42" y="182"/>
                    </a:cubicBezTo>
                    <a:cubicBezTo>
                      <a:pt x="42" y="184"/>
                      <a:pt x="42" y="184"/>
                      <a:pt x="42" y="184"/>
                    </a:cubicBezTo>
                    <a:cubicBezTo>
                      <a:pt x="42" y="184"/>
                      <a:pt x="41" y="186"/>
                      <a:pt x="40" y="186"/>
                    </a:cubicBezTo>
                    <a:cubicBezTo>
                      <a:pt x="40" y="186"/>
                      <a:pt x="39" y="187"/>
                      <a:pt x="39" y="187"/>
                    </a:cubicBezTo>
                    <a:cubicBezTo>
                      <a:pt x="38" y="187"/>
                      <a:pt x="37" y="188"/>
                      <a:pt x="37" y="188"/>
                    </a:cubicBezTo>
                    <a:cubicBezTo>
                      <a:pt x="37" y="188"/>
                      <a:pt x="36" y="188"/>
                      <a:pt x="35" y="188"/>
                    </a:cubicBezTo>
                    <a:cubicBezTo>
                      <a:pt x="35" y="189"/>
                      <a:pt x="35" y="189"/>
                      <a:pt x="35" y="189"/>
                    </a:cubicBezTo>
                    <a:cubicBezTo>
                      <a:pt x="36" y="191"/>
                      <a:pt x="36" y="191"/>
                      <a:pt x="36" y="191"/>
                    </a:cubicBezTo>
                    <a:cubicBezTo>
                      <a:pt x="38" y="193"/>
                      <a:pt x="38" y="193"/>
                      <a:pt x="38" y="193"/>
                    </a:cubicBezTo>
                    <a:cubicBezTo>
                      <a:pt x="39" y="194"/>
                      <a:pt x="39" y="194"/>
                      <a:pt x="39" y="194"/>
                    </a:cubicBezTo>
                    <a:cubicBezTo>
                      <a:pt x="39" y="194"/>
                      <a:pt x="40" y="195"/>
                      <a:pt x="40" y="195"/>
                    </a:cubicBezTo>
                    <a:cubicBezTo>
                      <a:pt x="41" y="196"/>
                      <a:pt x="40" y="197"/>
                      <a:pt x="40" y="197"/>
                    </a:cubicBezTo>
                    <a:cubicBezTo>
                      <a:pt x="40" y="198"/>
                      <a:pt x="40" y="198"/>
                      <a:pt x="40" y="198"/>
                    </a:cubicBezTo>
                    <a:cubicBezTo>
                      <a:pt x="38" y="198"/>
                      <a:pt x="38" y="198"/>
                      <a:pt x="38" y="198"/>
                    </a:cubicBezTo>
                    <a:cubicBezTo>
                      <a:pt x="38" y="198"/>
                      <a:pt x="37" y="199"/>
                      <a:pt x="37" y="199"/>
                    </a:cubicBezTo>
                    <a:cubicBezTo>
                      <a:pt x="36" y="199"/>
                      <a:pt x="36" y="197"/>
                      <a:pt x="36" y="197"/>
                    </a:cubicBezTo>
                    <a:cubicBezTo>
                      <a:pt x="34" y="197"/>
                      <a:pt x="34" y="197"/>
                      <a:pt x="34" y="197"/>
                    </a:cubicBezTo>
                    <a:cubicBezTo>
                      <a:pt x="33" y="198"/>
                      <a:pt x="33" y="198"/>
                      <a:pt x="33" y="198"/>
                    </a:cubicBezTo>
                    <a:cubicBezTo>
                      <a:pt x="33" y="198"/>
                      <a:pt x="33" y="199"/>
                      <a:pt x="33" y="200"/>
                    </a:cubicBezTo>
                    <a:cubicBezTo>
                      <a:pt x="33" y="200"/>
                      <a:pt x="33" y="201"/>
                      <a:pt x="33" y="201"/>
                    </a:cubicBezTo>
                    <a:cubicBezTo>
                      <a:pt x="33" y="201"/>
                      <a:pt x="34" y="201"/>
                      <a:pt x="35" y="202"/>
                    </a:cubicBezTo>
                    <a:cubicBezTo>
                      <a:pt x="36" y="202"/>
                      <a:pt x="35" y="203"/>
                      <a:pt x="35" y="203"/>
                    </a:cubicBezTo>
                    <a:cubicBezTo>
                      <a:pt x="35" y="203"/>
                      <a:pt x="35" y="205"/>
                      <a:pt x="36" y="205"/>
                    </a:cubicBezTo>
                    <a:cubicBezTo>
                      <a:pt x="37" y="206"/>
                      <a:pt x="35" y="207"/>
                      <a:pt x="35" y="207"/>
                    </a:cubicBezTo>
                    <a:cubicBezTo>
                      <a:pt x="35" y="207"/>
                      <a:pt x="35" y="208"/>
                      <a:pt x="36" y="208"/>
                    </a:cubicBezTo>
                    <a:cubicBezTo>
                      <a:pt x="36" y="208"/>
                      <a:pt x="37" y="209"/>
                      <a:pt x="37" y="209"/>
                    </a:cubicBezTo>
                    <a:cubicBezTo>
                      <a:pt x="39" y="210"/>
                      <a:pt x="39" y="210"/>
                      <a:pt x="39" y="210"/>
                    </a:cubicBezTo>
                    <a:cubicBezTo>
                      <a:pt x="39" y="210"/>
                      <a:pt x="40" y="210"/>
                      <a:pt x="41" y="210"/>
                    </a:cubicBezTo>
                    <a:cubicBezTo>
                      <a:pt x="41" y="210"/>
                      <a:pt x="44" y="212"/>
                      <a:pt x="44" y="212"/>
                    </a:cubicBezTo>
                    <a:cubicBezTo>
                      <a:pt x="44" y="212"/>
                      <a:pt x="45" y="213"/>
                      <a:pt x="45" y="213"/>
                    </a:cubicBezTo>
                    <a:cubicBezTo>
                      <a:pt x="48" y="215"/>
                      <a:pt x="48" y="215"/>
                      <a:pt x="48" y="215"/>
                    </a:cubicBezTo>
                    <a:cubicBezTo>
                      <a:pt x="50" y="216"/>
                      <a:pt x="50" y="216"/>
                      <a:pt x="50" y="216"/>
                    </a:cubicBezTo>
                    <a:cubicBezTo>
                      <a:pt x="51" y="218"/>
                      <a:pt x="51" y="218"/>
                      <a:pt x="51" y="218"/>
                    </a:cubicBezTo>
                    <a:cubicBezTo>
                      <a:pt x="52" y="217"/>
                      <a:pt x="52" y="217"/>
                      <a:pt x="52" y="217"/>
                    </a:cubicBezTo>
                    <a:cubicBezTo>
                      <a:pt x="53" y="217"/>
                      <a:pt x="53" y="217"/>
                      <a:pt x="53" y="217"/>
                    </a:cubicBezTo>
                    <a:cubicBezTo>
                      <a:pt x="53" y="215"/>
                      <a:pt x="53" y="215"/>
                      <a:pt x="53" y="215"/>
                    </a:cubicBezTo>
                    <a:cubicBezTo>
                      <a:pt x="56" y="215"/>
                      <a:pt x="56" y="215"/>
                      <a:pt x="56" y="215"/>
                    </a:cubicBezTo>
                    <a:cubicBezTo>
                      <a:pt x="56" y="215"/>
                      <a:pt x="57" y="215"/>
                      <a:pt x="57" y="215"/>
                    </a:cubicBezTo>
                    <a:cubicBezTo>
                      <a:pt x="57" y="216"/>
                      <a:pt x="58" y="216"/>
                      <a:pt x="58" y="216"/>
                    </a:cubicBezTo>
                    <a:cubicBezTo>
                      <a:pt x="58" y="218"/>
                      <a:pt x="58" y="218"/>
                      <a:pt x="58" y="218"/>
                    </a:cubicBezTo>
                    <a:cubicBezTo>
                      <a:pt x="59" y="218"/>
                      <a:pt x="59" y="218"/>
                      <a:pt x="59" y="218"/>
                    </a:cubicBezTo>
                    <a:cubicBezTo>
                      <a:pt x="59" y="218"/>
                      <a:pt x="61" y="219"/>
                      <a:pt x="61" y="219"/>
                    </a:cubicBezTo>
                    <a:cubicBezTo>
                      <a:pt x="61" y="219"/>
                      <a:pt x="62" y="220"/>
                      <a:pt x="62" y="220"/>
                    </a:cubicBezTo>
                    <a:cubicBezTo>
                      <a:pt x="62" y="221"/>
                      <a:pt x="63" y="221"/>
                      <a:pt x="63" y="221"/>
                    </a:cubicBezTo>
                    <a:cubicBezTo>
                      <a:pt x="63" y="221"/>
                      <a:pt x="65" y="221"/>
                      <a:pt x="65" y="221"/>
                    </a:cubicBezTo>
                    <a:cubicBezTo>
                      <a:pt x="66" y="221"/>
                      <a:pt x="66" y="222"/>
                      <a:pt x="66" y="222"/>
                    </a:cubicBezTo>
                    <a:cubicBezTo>
                      <a:pt x="66" y="222"/>
                      <a:pt x="67" y="223"/>
                      <a:pt x="67" y="224"/>
                    </a:cubicBezTo>
                    <a:cubicBezTo>
                      <a:pt x="67" y="224"/>
                      <a:pt x="68" y="224"/>
                      <a:pt x="68" y="224"/>
                    </a:cubicBezTo>
                    <a:cubicBezTo>
                      <a:pt x="70" y="224"/>
                      <a:pt x="70" y="224"/>
                      <a:pt x="70" y="224"/>
                    </a:cubicBezTo>
                    <a:cubicBezTo>
                      <a:pt x="70" y="224"/>
                      <a:pt x="70" y="224"/>
                      <a:pt x="70" y="224"/>
                    </a:cubicBezTo>
                    <a:cubicBezTo>
                      <a:pt x="72" y="224"/>
                      <a:pt x="72" y="224"/>
                      <a:pt x="72" y="224"/>
                    </a:cubicBezTo>
                    <a:cubicBezTo>
                      <a:pt x="72" y="226"/>
                      <a:pt x="72" y="226"/>
                      <a:pt x="72" y="226"/>
                    </a:cubicBezTo>
                    <a:cubicBezTo>
                      <a:pt x="72" y="227"/>
                      <a:pt x="72" y="227"/>
                      <a:pt x="72" y="227"/>
                    </a:cubicBezTo>
                    <a:cubicBezTo>
                      <a:pt x="72" y="227"/>
                      <a:pt x="74" y="229"/>
                      <a:pt x="75" y="229"/>
                    </a:cubicBezTo>
                    <a:cubicBezTo>
                      <a:pt x="76" y="229"/>
                      <a:pt x="77" y="229"/>
                      <a:pt x="77" y="229"/>
                    </a:cubicBezTo>
                    <a:cubicBezTo>
                      <a:pt x="78" y="229"/>
                      <a:pt x="77" y="230"/>
                      <a:pt x="77" y="230"/>
                    </a:cubicBezTo>
                    <a:cubicBezTo>
                      <a:pt x="77" y="231"/>
                      <a:pt x="78" y="231"/>
                      <a:pt x="78" y="231"/>
                    </a:cubicBezTo>
                    <a:cubicBezTo>
                      <a:pt x="79" y="231"/>
                      <a:pt x="81" y="231"/>
                      <a:pt x="81" y="231"/>
                    </a:cubicBezTo>
                    <a:cubicBezTo>
                      <a:pt x="82" y="231"/>
                      <a:pt x="82" y="231"/>
                      <a:pt x="83" y="232"/>
                    </a:cubicBezTo>
                    <a:cubicBezTo>
                      <a:pt x="83" y="232"/>
                      <a:pt x="84" y="233"/>
                      <a:pt x="84" y="233"/>
                    </a:cubicBezTo>
                    <a:cubicBezTo>
                      <a:pt x="84" y="233"/>
                      <a:pt x="84" y="233"/>
                      <a:pt x="85" y="233"/>
                    </a:cubicBezTo>
                    <a:cubicBezTo>
                      <a:pt x="85" y="233"/>
                      <a:pt x="85" y="234"/>
                      <a:pt x="86" y="234"/>
                    </a:cubicBezTo>
                    <a:cubicBezTo>
                      <a:pt x="87" y="234"/>
                      <a:pt x="87" y="233"/>
                      <a:pt x="87" y="233"/>
                    </a:cubicBezTo>
                    <a:cubicBezTo>
                      <a:pt x="87" y="233"/>
                      <a:pt x="89" y="233"/>
                      <a:pt x="89" y="233"/>
                    </a:cubicBezTo>
                    <a:cubicBezTo>
                      <a:pt x="89" y="233"/>
                      <a:pt x="92" y="235"/>
                      <a:pt x="92" y="235"/>
                    </a:cubicBezTo>
                    <a:cubicBezTo>
                      <a:pt x="92" y="235"/>
                      <a:pt x="94" y="235"/>
                      <a:pt x="95" y="235"/>
                    </a:cubicBezTo>
                    <a:cubicBezTo>
                      <a:pt x="96" y="235"/>
                      <a:pt x="97" y="234"/>
                      <a:pt x="97" y="234"/>
                    </a:cubicBezTo>
                    <a:cubicBezTo>
                      <a:pt x="99" y="234"/>
                      <a:pt x="99" y="234"/>
                      <a:pt x="99" y="234"/>
                    </a:cubicBezTo>
                    <a:cubicBezTo>
                      <a:pt x="99" y="234"/>
                      <a:pt x="99" y="234"/>
                      <a:pt x="99" y="234"/>
                    </a:cubicBezTo>
                    <a:cubicBezTo>
                      <a:pt x="101" y="233"/>
                      <a:pt x="101" y="233"/>
                      <a:pt x="101" y="233"/>
                    </a:cubicBezTo>
                    <a:cubicBezTo>
                      <a:pt x="102" y="233"/>
                      <a:pt x="102" y="233"/>
                      <a:pt x="102" y="233"/>
                    </a:cubicBezTo>
                    <a:cubicBezTo>
                      <a:pt x="104" y="234"/>
                      <a:pt x="104" y="234"/>
                      <a:pt x="104" y="234"/>
                    </a:cubicBezTo>
                    <a:cubicBezTo>
                      <a:pt x="103" y="235"/>
                      <a:pt x="103" y="235"/>
                      <a:pt x="103" y="235"/>
                    </a:cubicBezTo>
                    <a:cubicBezTo>
                      <a:pt x="103" y="238"/>
                      <a:pt x="103" y="238"/>
                      <a:pt x="103" y="238"/>
                    </a:cubicBezTo>
                    <a:cubicBezTo>
                      <a:pt x="104" y="238"/>
                      <a:pt x="104" y="238"/>
                      <a:pt x="104" y="238"/>
                    </a:cubicBezTo>
                    <a:cubicBezTo>
                      <a:pt x="106" y="235"/>
                      <a:pt x="106" y="235"/>
                      <a:pt x="106" y="235"/>
                    </a:cubicBezTo>
                    <a:cubicBezTo>
                      <a:pt x="109" y="233"/>
                      <a:pt x="109" y="233"/>
                      <a:pt x="109" y="233"/>
                    </a:cubicBezTo>
                    <a:cubicBezTo>
                      <a:pt x="113" y="233"/>
                      <a:pt x="113" y="233"/>
                      <a:pt x="113" y="233"/>
                    </a:cubicBezTo>
                    <a:cubicBezTo>
                      <a:pt x="116" y="233"/>
                      <a:pt x="116" y="233"/>
                      <a:pt x="116" y="233"/>
                    </a:cubicBezTo>
                    <a:cubicBezTo>
                      <a:pt x="121" y="234"/>
                      <a:pt x="121" y="234"/>
                      <a:pt x="121" y="234"/>
                    </a:cubicBezTo>
                    <a:cubicBezTo>
                      <a:pt x="122" y="236"/>
                      <a:pt x="122" y="236"/>
                      <a:pt x="122" y="236"/>
                    </a:cubicBezTo>
                    <a:cubicBezTo>
                      <a:pt x="124" y="236"/>
                      <a:pt x="124" y="236"/>
                      <a:pt x="124" y="236"/>
                    </a:cubicBezTo>
                    <a:cubicBezTo>
                      <a:pt x="124" y="236"/>
                      <a:pt x="126" y="235"/>
                      <a:pt x="126" y="235"/>
                    </a:cubicBezTo>
                    <a:cubicBezTo>
                      <a:pt x="127" y="235"/>
                      <a:pt x="128" y="235"/>
                      <a:pt x="129" y="234"/>
                    </a:cubicBezTo>
                    <a:cubicBezTo>
                      <a:pt x="129" y="234"/>
                      <a:pt x="130" y="234"/>
                      <a:pt x="130" y="233"/>
                    </a:cubicBezTo>
                    <a:cubicBezTo>
                      <a:pt x="130" y="233"/>
                      <a:pt x="130" y="232"/>
                      <a:pt x="130" y="232"/>
                    </a:cubicBezTo>
                    <a:cubicBezTo>
                      <a:pt x="130" y="232"/>
                      <a:pt x="132" y="232"/>
                      <a:pt x="132" y="231"/>
                    </a:cubicBezTo>
                    <a:cubicBezTo>
                      <a:pt x="132" y="230"/>
                      <a:pt x="133" y="230"/>
                      <a:pt x="133" y="229"/>
                    </a:cubicBezTo>
                    <a:cubicBezTo>
                      <a:pt x="134" y="229"/>
                      <a:pt x="135" y="229"/>
                      <a:pt x="136" y="228"/>
                    </a:cubicBezTo>
                    <a:cubicBezTo>
                      <a:pt x="137" y="228"/>
                      <a:pt x="138" y="228"/>
                      <a:pt x="138" y="228"/>
                    </a:cubicBezTo>
                    <a:cubicBezTo>
                      <a:pt x="139" y="227"/>
                      <a:pt x="140" y="226"/>
                      <a:pt x="140" y="226"/>
                    </a:cubicBezTo>
                    <a:cubicBezTo>
                      <a:pt x="140" y="225"/>
                      <a:pt x="140" y="225"/>
                      <a:pt x="141" y="225"/>
                    </a:cubicBezTo>
                    <a:cubicBezTo>
                      <a:pt x="141" y="224"/>
                      <a:pt x="143" y="224"/>
                      <a:pt x="143" y="224"/>
                    </a:cubicBezTo>
                    <a:cubicBezTo>
                      <a:pt x="144" y="224"/>
                      <a:pt x="145" y="225"/>
                      <a:pt x="147" y="225"/>
                    </a:cubicBezTo>
                    <a:cubicBezTo>
                      <a:pt x="148" y="226"/>
                      <a:pt x="149" y="225"/>
                      <a:pt x="149" y="224"/>
                    </a:cubicBezTo>
                    <a:cubicBezTo>
                      <a:pt x="149" y="224"/>
                      <a:pt x="152" y="223"/>
                      <a:pt x="152" y="223"/>
                    </a:cubicBezTo>
                    <a:cubicBezTo>
                      <a:pt x="153" y="223"/>
                      <a:pt x="154" y="224"/>
                      <a:pt x="154" y="224"/>
                    </a:cubicBezTo>
                    <a:cubicBezTo>
                      <a:pt x="154" y="225"/>
                      <a:pt x="156" y="227"/>
                      <a:pt x="156" y="228"/>
                    </a:cubicBezTo>
                    <a:cubicBezTo>
                      <a:pt x="156" y="228"/>
                      <a:pt x="155" y="230"/>
                      <a:pt x="155" y="230"/>
                    </a:cubicBezTo>
                    <a:cubicBezTo>
                      <a:pt x="155" y="231"/>
                      <a:pt x="153" y="232"/>
                      <a:pt x="153" y="232"/>
                    </a:cubicBezTo>
                    <a:cubicBezTo>
                      <a:pt x="158" y="234"/>
                      <a:pt x="158" y="234"/>
                      <a:pt x="158" y="234"/>
                    </a:cubicBezTo>
                    <a:cubicBezTo>
                      <a:pt x="158" y="234"/>
                      <a:pt x="158" y="234"/>
                      <a:pt x="159" y="233"/>
                    </a:cubicBezTo>
                    <a:cubicBezTo>
                      <a:pt x="159" y="233"/>
                      <a:pt x="160" y="233"/>
                      <a:pt x="160" y="233"/>
                    </a:cubicBezTo>
                    <a:cubicBezTo>
                      <a:pt x="159" y="232"/>
                      <a:pt x="159" y="232"/>
                      <a:pt x="159" y="231"/>
                    </a:cubicBezTo>
                    <a:cubicBezTo>
                      <a:pt x="160" y="231"/>
                      <a:pt x="160" y="231"/>
                      <a:pt x="160" y="231"/>
                    </a:cubicBezTo>
                    <a:cubicBezTo>
                      <a:pt x="160" y="231"/>
                      <a:pt x="161" y="231"/>
                      <a:pt x="162" y="231"/>
                    </a:cubicBezTo>
                    <a:cubicBezTo>
                      <a:pt x="162" y="231"/>
                      <a:pt x="163" y="231"/>
                      <a:pt x="163" y="231"/>
                    </a:cubicBezTo>
                    <a:cubicBezTo>
                      <a:pt x="163" y="231"/>
                      <a:pt x="165" y="232"/>
                      <a:pt x="165" y="232"/>
                    </a:cubicBezTo>
                    <a:cubicBezTo>
                      <a:pt x="165" y="233"/>
                      <a:pt x="167" y="234"/>
                      <a:pt x="167" y="234"/>
                    </a:cubicBezTo>
                    <a:cubicBezTo>
                      <a:pt x="167" y="235"/>
                      <a:pt x="167" y="235"/>
                      <a:pt x="169" y="236"/>
                    </a:cubicBezTo>
                    <a:cubicBezTo>
                      <a:pt x="170" y="237"/>
                      <a:pt x="169" y="238"/>
                      <a:pt x="170" y="239"/>
                    </a:cubicBezTo>
                    <a:cubicBezTo>
                      <a:pt x="170" y="240"/>
                      <a:pt x="170" y="241"/>
                      <a:pt x="170" y="242"/>
                    </a:cubicBezTo>
                    <a:cubicBezTo>
                      <a:pt x="171" y="243"/>
                      <a:pt x="171" y="244"/>
                      <a:pt x="171" y="245"/>
                    </a:cubicBezTo>
                    <a:cubicBezTo>
                      <a:pt x="171" y="246"/>
                      <a:pt x="169" y="248"/>
                      <a:pt x="169" y="248"/>
                    </a:cubicBezTo>
                    <a:cubicBezTo>
                      <a:pt x="169" y="249"/>
                      <a:pt x="165" y="253"/>
                      <a:pt x="165" y="253"/>
                    </a:cubicBezTo>
                    <a:cubicBezTo>
                      <a:pt x="164" y="254"/>
                      <a:pt x="165" y="255"/>
                      <a:pt x="164" y="256"/>
                    </a:cubicBezTo>
                    <a:cubicBezTo>
                      <a:pt x="164" y="256"/>
                      <a:pt x="163" y="256"/>
                      <a:pt x="163" y="256"/>
                    </a:cubicBezTo>
                    <a:cubicBezTo>
                      <a:pt x="163" y="256"/>
                      <a:pt x="162" y="257"/>
                      <a:pt x="162" y="258"/>
                    </a:cubicBezTo>
                    <a:cubicBezTo>
                      <a:pt x="162" y="259"/>
                      <a:pt x="162" y="260"/>
                      <a:pt x="162" y="260"/>
                    </a:cubicBezTo>
                    <a:cubicBezTo>
                      <a:pt x="162" y="261"/>
                      <a:pt x="163" y="262"/>
                      <a:pt x="164" y="262"/>
                    </a:cubicBezTo>
                    <a:cubicBezTo>
                      <a:pt x="165" y="263"/>
                      <a:pt x="164" y="264"/>
                      <a:pt x="164" y="265"/>
                    </a:cubicBezTo>
                    <a:cubicBezTo>
                      <a:pt x="164" y="266"/>
                      <a:pt x="166" y="265"/>
                      <a:pt x="167" y="265"/>
                    </a:cubicBezTo>
                    <a:cubicBezTo>
                      <a:pt x="167" y="264"/>
                      <a:pt x="169" y="264"/>
                      <a:pt x="169" y="264"/>
                    </a:cubicBezTo>
                    <a:cubicBezTo>
                      <a:pt x="169" y="264"/>
                      <a:pt x="170" y="266"/>
                      <a:pt x="170" y="266"/>
                    </a:cubicBezTo>
                    <a:cubicBezTo>
                      <a:pt x="170" y="266"/>
                      <a:pt x="172" y="266"/>
                      <a:pt x="172" y="267"/>
                    </a:cubicBezTo>
                    <a:cubicBezTo>
                      <a:pt x="173" y="267"/>
                      <a:pt x="172" y="268"/>
                      <a:pt x="172" y="269"/>
                    </a:cubicBezTo>
                    <a:cubicBezTo>
                      <a:pt x="172" y="270"/>
                      <a:pt x="174" y="270"/>
                      <a:pt x="174" y="270"/>
                    </a:cubicBezTo>
                    <a:cubicBezTo>
                      <a:pt x="174" y="270"/>
                      <a:pt x="174" y="271"/>
                      <a:pt x="175" y="271"/>
                    </a:cubicBezTo>
                    <a:cubicBezTo>
                      <a:pt x="176" y="270"/>
                      <a:pt x="176" y="270"/>
                      <a:pt x="177" y="271"/>
                    </a:cubicBezTo>
                    <a:cubicBezTo>
                      <a:pt x="177" y="271"/>
                      <a:pt x="178" y="271"/>
                      <a:pt x="178" y="272"/>
                    </a:cubicBezTo>
                    <a:cubicBezTo>
                      <a:pt x="178" y="273"/>
                      <a:pt x="177" y="274"/>
                      <a:pt x="177" y="275"/>
                    </a:cubicBezTo>
                    <a:cubicBezTo>
                      <a:pt x="176" y="276"/>
                      <a:pt x="175" y="277"/>
                      <a:pt x="175" y="277"/>
                    </a:cubicBezTo>
                    <a:cubicBezTo>
                      <a:pt x="174" y="278"/>
                      <a:pt x="178" y="275"/>
                      <a:pt x="179" y="275"/>
                    </a:cubicBezTo>
                    <a:cubicBezTo>
                      <a:pt x="179" y="275"/>
                      <a:pt x="179" y="277"/>
                      <a:pt x="180" y="277"/>
                    </a:cubicBezTo>
                    <a:cubicBezTo>
                      <a:pt x="181" y="277"/>
                      <a:pt x="176" y="279"/>
                      <a:pt x="177" y="280"/>
                    </a:cubicBezTo>
                    <a:cubicBezTo>
                      <a:pt x="177" y="280"/>
                      <a:pt x="177" y="281"/>
                      <a:pt x="177" y="282"/>
                    </a:cubicBezTo>
                    <a:cubicBezTo>
                      <a:pt x="178" y="283"/>
                      <a:pt x="178" y="283"/>
                      <a:pt x="179" y="282"/>
                    </a:cubicBezTo>
                    <a:cubicBezTo>
                      <a:pt x="181" y="282"/>
                      <a:pt x="182" y="282"/>
                      <a:pt x="183" y="281"/>
                    </a:cubicBezTo>
                    <a:cubicBezTo>
                      <a:pt x="183" y="281"/>
                      <a:pt x="185" y="281"/>
                      <a:pt x="185" y="282"/>
                    </a:cubicBezTo>
                    <a:cubicBezTo>
                      <a:pt x="185" y="282"/>
                      <a:pt x="185" y="283"/>
                      <a:pt x="185" y="283"/>
                    </a:cubicBezTo>
                    <a:cubicBezTo>
                      <a:pt x="185" y="283"/>
                      <a:pt x="186" y="284"/>
                      <a:pt x="186" y="284"/>
                    </a:cubicBezTo>
                    <a:cubicBezTo>
                      <a:pt x="187" y="284"/>
                      <a:pt x="188" y="284"/>
                      <a:pt x="189" y="284"/>
                    </a:cubicBezTo>
                    <a:cubicBezTo>
                      <a:pt x="189" y="284"/>
                      <a:pt x="189" y="282"/>
                      <a:pt x="189" y="282"/>
                    </a:cubicBezTo>
                    <a:cubicBezTo>
                      <a:pt x="188" y="281"/>
                      <a:pt x="188" y="279"/>
                      <a:pt x="188" y="279"/>
                    </a:cubicBezTo>
                    <a:cubicBezTo>
                      <a:pt x="188" y="279"/>
                      <a:pt x="188" y="278"/>
                      <a:pt x="188" y="277"/>
                    </a:cubicBezTo>
                    <a:cubicBezTo>
                      <a:pt x="188" y="277"/>
                      <a:pt x="189" y="276"/>
                      <a:pt x="189" y="276"/>
                    </a:cubicBezTo>
                    <a:cubicBezTo>
                      <a:pt x="189" y="276"/>
                      <a:pt x="192" y="276"/>
                      <a:pt x="192" y="276"/>
                    </a:cubicBezTo>
                    <a:cubicBezTo>
                      <a:pt x="192" y="276"/>
                      <a:pt x="193" y="275"/>
                      <a:pt x="193" y="275"/>
                    </a:cubicBezTo>
                    <a:cubicBezTo>
                      <a:pt x="193" y="274"/>
                      <a:pt x="195" y="274"/>
                      <a:pt x="195" y="274"/>
                    </a:cubicBezTo>
                    <a:cubicBezTo>
                      <a:pt x="196" y="275"/>
                      <a:pt x="197" y="275"/>
                      <a:pt x="197" y="275"/>
                    </a:cubicBezTo>
                    <a:cubicBezTo>
                      <a:pt x="197" y="275"/>
                      <a:pt x="198" y="274"/>
                      <a:pt x="198" y="274"/>
                    </a:cubicBezTo>
                    <a:cubicBezTo>
                      <a:pt x="199" y="274"/>
                      <a:pt x="199" y="275"/>
                      <a:pt x="199" y="275"/>
                    </a:cubicBezTo>
                    <a:cubicBezTo>
                      <a:pt x="200" y="274"/>
                      <a:pt x="200" y="274"/>
                      <a:pt x="201" y="274"/>
                    </a:cubicBezTo>
                    <a:cubicBezTo>
                      <a:pt x="201" y="274"/>
                      <a:pt x="202" y="275"/>
                      <a:pt x="203" y="274"/>
                    </a:cubicBezTo>
                    <a:cubicBezTo>
                      <a:pt x="204" y="274"/>
                      <a:pt x="205" y="273"/>
                      <a:pt x="205" y="273"/>
                    </a:cubicBezTo>
                    <a:cubicBezTo>
                      <a:pt x="206" y="273"/>
                      <a:pt x="207" y="273"/>
                      <a:pt x="207" y="273"/>
                    </a:cubicBezTo>
                    <a:cubicBezTo>
                      <a:pt x="207" y="273"/>
                      <a:pt x="209" y="271"/>
                      <a:pt x="209" y="271"/>
                    </a:cubicBezTo>
                    <a:cubicBezTo>
                      <a:pt x="209" y="270"/>
                      <a:pt x="209" y="271"/>
                      <a:pt x="211" y="270"/>
                    </a:cubicBezTo>
                    <a:cubicBezTo>
                      <a:pt x="212" y="270"/>
                      <a:pt x="213" y="270"/>
                      <a:pt x="213" y="270"/>
                    </a:cubicBezTo>
                    <a:cubicBezTo>
                      <a:pt x="213" y="270"/>
                      <a:pt x="214" y="271"/>
                      <a:pt x="214" y="271"/>
                    </a:cubicBezTo>
                    <a:cubicBezTo>
                      <a:pt x="214" y="271"/>
                      <a:pt x="216" y="272"/>
                      <a:pt x="217" y="272"/>
                    </a:cubicBezTo>
                    <a:cubicBezTo>
                      <a:pt x="217" y="272"/>
                      <a:pt x="219" y="272"/>
                      <a:pt x="220" y="273"/>
                    </a:cubicBezTo>
                    <a:cubicBezTo>
                      <a:pt x="220" y="273"/>
                      <a:pt x="222" y="272"/>
                      <a:pt x="222" y="272"/>
                    </a:cubicBezTo>
                    <a:cubicBezTo>
                      <a:pt x="222" y="272"/>
                      <a:pt x="222" y="274"/>
                      <a:pt x="222" y="274"/>
                    </a:cubicBezTo>
                    <a:cubicBezTo>
                      <a:pt x="221" y="275"/>
                      <a:pt x="221" y="276"/>
                      <a:pt x="221" y="276"/>
                    </a:cubicBezTo>
                    <a:cubicBezTo>
                      <a:pt x="221" y="277"/>
                      <a:pt x="222" y="278"/>
                      <a:pt x="222" y="278"/>
                    </a:cubicBezTo>
                    <a:cubicBezTo>
                      <a:pt x="222" y="279"/>
                      <a:pt x="227" y="281"/>
                      <a:pt x="228" y="281"/>
                    </a:cubicBezTo>
                    <a:cubicBezTo>
                      <a:pt x="229" y="282"/>
                      <a:pt x="230" y="281"/>
                      <a:pt x="231" y="281"/>
                    </a:cubicBezTo>
                    <a:cubicBezTo>
                      <a:pt x="231" y="281"/>
                      <a:pt x="231" y="282"/>
                      <a:pt x="231" y="282"/>
                    </a:cubicBezTo>
                    <a:cubicBezTo>
                      <a:pt x="232" y="282"/>
                      <a:pt x="232" y="281"/>
                      <a:pt x="232" y="281"/>
                    </a:cubicBezTo>
                    <a:cubicBezTo>
                      <a:pt x="233" y="281"/>
                      <a:pt x="234" y="282"/>
                      <a:pt x="234" y="281"/>
                    </a:cubicBezTo>
                    <a:cubicBezTo>
                      <a:pt x="234" y="281"/>
                      <a:pt x="235" y="281"/>
                      <a:pt x="235" y="281"/>
                    </a:cubicBezTo>
                    <a:cubicBezTo>
                      <a:pt x="236" y="281"/>
                      <a:pt x="237" y="281"/>
                      <a:pt x="237" y="279"/>
                    </a:cubicBezTo>
                    <a:cubicBezTo>
                      <a:pt x="237" y="279"/>
                      <a:pt x="237" y="279"/>
                      <a:pt x="237" y="279"/>
                    </a:cubicBezTo>
                    <a:cubicBezTo>
                      <a:pt x="238" y="280"/>
                      <a:pt x="239" y="281"/>
                      <a:pt x="240" y="281"/>
                    </a:cubicBezTo>
                    <a:cubicBezTo>
                      <a:pt x="241" y="283"/>
                      <a:pt x="242" y="282"/>
                      <a:pt x="244" y="281"/>
                    </a:cubicBezTo>
                    <a:cubicBezTo>
                      <a:pt x="244" y="281"/>
                      <a:pt x="245" y="281"/>
                      <a:pt x="246" y="282"/>
                    </a:cubicBezTo>
                    <a:cubicBezTo>
                      <a:pt x="246" y="282"/>
                      <a:pt x="246" y="282"/>
                      <a:pt x="246" y="282"/>
                    </a:cubicBezTo>
                    <a:cubicBezTo>
                      <a:pt x="246" y="282"/>
                      <a:pt x="245" y="283"/>
                      <a:pt x="245" y="283"/>
                    </a:cubicBezTo>
                    <a:cubicBezTo>
                      <a:pt x="245" y="283"/>
                      <a:pt x="245" y="283"/>
                      <a:pt x="245" y="283"/>
                    </a:cubicBezTo>
                    <a:cubicBezTo>
                      <a:pt x="245" y="284"/>
                      <a:pt x="245" y="285"/>
                      <a:pt x="245" y="285"/>
                    </a:cubicBezTo>
                    <a:cubicBezTo>
                      <a:pt x="245" y="287"/>
                      <a:pt x="245" y="288"/>
                      <a:pt x="246" y="289"/>
                    </a:cubicBezTo>
                    <a:cubicBezTo>
                      <a:pt x="246" y="290"/>
                      <a:pt x="248" y="291"/>
                      <a:pt x="249" y="290"/>
                    </a:cubicBezTo>
                    <a:cubicBezTo>
                      <a:pt x="250" y="290"/>
                      <a:pt x="250" y="289"/>
                      <a:pt x="250" y="288"/>
                    </a:cubicBezTo>
                    <a:cubicBezTo>
                      <a:pt x="250" y="288"/>
                      <a:pt x="250" y="287"/>
                      <a:pt x="250" y="287"/>
                    </a:cubicBezTo>
                    <a:cubicBezTo>
                      <a:pt x="249" y="286"/>
                      <a:pt x="248" y="286"/>
                      <a:pt x="248" y="286"/>
                    </a:cubicBezTo>
                    <a:cubicBezTo>
                      <a:pt x="248" y="286"/>
                      <a:pt x="248" y="286"/>
                      <a:pt x="248" y="285"/>
                    </a:cubicBezTo>
                    <a:cubicBezTo>
                      <a:pt x="248" y="285"/>
                      <a:pt x="250" y="285"/>
                      <a:pt x="250" y="284"/>
                    </a:cubicBezTo>
                    <a:cubicBezTo>
                      <a:pt x="252" y="282"/>
                      <a:pt x="254" y="281"/>
                      <a:pt x="256" y="281"/>
                    </a:cubicBezTo>
                    <a:cubicBezTo>
                      <a:pt x="257" y="282"/>
                      <a:pt x="258" y="281"/>
                      <a:pt x="258" y="281"/>
                    </a:cubicBezTo>
                    <a:cubicBezTo>
                      <a:pt x="259" y="280"/>
                      <a:pt x="260" y="279"/>
                      <a:pt x="262" y="280"/>
                    </a:cubicBezTo>
                    <a:cubicBezTo>
                      <a:pt x="263" y="280"/>
                      <a:pt x="264" y="279"/>
                      <a:pt x="265" y="279"/>
                    </a:cubicBezTo>
                    <a:cubicBezTo>
                      <a:pt x="266" y="279"/>
                      <a:pt x="266" y="276"/>
                      <a:pt x="268" y="278"/>
                    </a:cubicBezTo>
                    <a:cubicBezTo>
                      <a:pt x="269" y="278"/>
                      <a:pt x="269" y="278"/>
                      <a:pt x="269" y="278"/>
                    </a:cubicBezTo>
                    <a:cubicBezTo>
                      <a:pt x="271" y="277"/>
                      <a:pt x="271" y="275"/>
                      <a:pt x="272" y="273"/>
                    </a:cubicBezTo>
                    <a:cubicBezTo>
                      <a:pt x="272" y="273"/>
                      <a:pt x="273" y="273"/>
                      <a:pt x="273" y="274"/>
                    </a:cubicBezTo>
                    <a:cubicBezTo>
                      <a:pt x="273" y="274"/>
                      <a:pt x="273" y="274"/>
                      <a:pt x="273" y="274"/>
                    </a:cubicBezTo>
                    <a:cubicBezTo>
                      <a:pt x="274" y="276"/>
                      <a:pt x="275" y="276"/>
                      <a:pt x="276" y="274"/>
                    </a:cubicBezTo>
                    <a:cubicBezTo>
                      <a:pt x="276" y="274"/>
                      <a:pt x="277" y="274"/>
                      <a:pt x="277" y="274"/>
                    </a:cubicBezTo>
                    <a:cubicBezTo>
                      <a:pt x="278" y="274"/>
                      <a:pt x="278" y="274"/>
                      <a:pt x="278" y="274"/>
                    </a:cubicBezTo>
                    <a:cubicBezTo>
                      <a:pt x="278" y="274"/>
                      <a:pt x="278" y="273"/>
                      <a:pt x="278" y="273"/>
                    </a:cubicBezTo>
                    <a:cubicBezTo>
                      <a:pt x="278" y="273"/>
                      <a:pt x="278" y="273"/>
                      <a:pt x="278" y="273"/>
                    </a:cubicBezTo>
                    <a:cubicBezTo>
                      <a:pt x="278" y="273"/>
                      <a:pt x="278" y="273"/>
                      <a:pt x="278" y="272"/>
                    </a:cubicBezTo>
                    <a:cubicBezTo>
                      <a:pt x="279" y="272"/>
                      <a:pt x="279" y="273"/>
                      <a:pt x="279" y="273"/>
                    </a:cubicBezTo>
                    <a:cubicBezTo>
                      <a:pt x="280" y="273"/>
                      <a:pt x="280" y="273"/>
                      <a:pt x="281" y="273"/>
                    </a:cubicBezTo>
                    <a:cubicBezTo>
                      <a:pt x="281" y="272"/>
                      <a:pt x="281" y="272"/>
                      <a:pt x="282" y="272"/>
                    </a:cubicBezTo>
                    <a:cubicBezTo>
                      <a:pt x="283" y="272"/>
                      <a:pt x="284" y="273"/>
                      <a:pt x="285" y="271"/>
                    </a:cubicBezTo>
                    <a:cubicBezTo>
                      <a:pt x="285" y="271"/>
                      <a:pt x="286" y="272"/>
                      <a:pt x="286" y="272"/>
                    </a:cubicBezTo>
                    <a:cubicBezTo>
                      <a:pt x="287" y="272"/>
                      <a:pt x="290" y="271"/>
                      <a:pt x="291" y="270"/>
                    </a:cubicBezTo>
                    <a:cubicBezTo>
                      <a:pt x="292" y="269"/>
                      <a:pt x="293" y="268"/>
                      <a:pt x="294" y="266"/>
                    </a:cubicBezTo>
                    <a:cubicBezTo>
                      <a:pt x="294" y="266"/>
                      <a:pt x="294" y="266"/>
                      <a:pt x="295" y="266"/>
                    </a:cubicBezTo>
                    <a:cubicBezTo>
                      <a:pt x="296" y="266"/>
                      <a:pt x="297" y="267"/>
                      <a:pt x="297" y="265"/>
                    </a:cubicBezTo>
                    <a:cubicBezTo>
                      <a:pt x="297" y="265"/>
                      <a:pt x="297" y="264"/>
                      <a:pt x="297" y="264"/>
                    </a:cubicBezTo>
                    <a:cubicBezTo>
                      <a:pt x="297" y="264"/>
                      <a:pt x="297" y="264"/>
                      <a:pt x="297" y="264"/>
                    </a:cubicBezTo>
                    <a:cubicBezTo>
                      <a:pt x="297" y="264"/>
                      <a:pt x="297" y="264"/>
                      <a:pt x="298" y="264"/>
                    </a:cubicBezTo>
                    <a:cubicBezTo>
                      <a:pt x="299" y="264"/>
                      <a:pt x="299" y="263"/>
                      <a:pt x="300" y="263"/>
                    </a:cubicBezTo>
                    <a:cubicBezTo>
                      <a:pt x="300" y="262"/>
                      <a:pt x="302" y="262"/>
                      <a:pt x="302" y="261"/>
                    </a:cubicBezTo>
                    <a:cubicBezTo>
                      <a:pt x="302" y="261"/>
                      <a:pt x="302" y="261"/>
                      <a:pt x="302" y="261"/>
                    </a:cubicBezTo>
                    <a:cubicBezTo>
                      <a:pt x="302" y="261"/>
                      <a:pt x="302" y="260"/>
                      <a:pt x="302" y="260"/>
                    </a:cubicBezTo>
                    <a:cubicBezTo>
                      <a:pt x="302" y="259"/>
                      <a:pt x="303" y="259"/>
                      <a:pt x="304" y="259"/>
                    </a:cubicBezTo>
                    <a:cubicBezTo>
                      <a:pt x="305" y="258"/>
                      <a:pt x="306" y="258"/>
                      <a:pt x="306" y="257"/>
                    </a:cubicBezTo>
                    <a:cubicBezTo>
                      <a:pt x="306" y="257"/>
                      <a:pt x="306" y="257"/>
                      <a:pt x="306" y="257"/>
                    </a:cubicBezTo>
                    <a:cubicBezTo>
                      <a:pt x="305" y="257"/>
                      <a:pt x="305" y="257"/>
                      <a:pt x="305" y="257"/>
                    </a:cubicBezTo>
                    <a:cubicBezTo>
                      <a:pt x="305" y="256"/>
                      <a:pt x="306" y="256"/>
                      <a:pt x="306" y="256"/>
                    </a:cubicBezTo>
                    <a:cubicBezTo>
                      <a:pt x="308" y="256"/>
                      <a:pt x="308" y="254"/>
                      <a:pt x="309" y="254"/>
                    </a:cubicBezTo>
                    <a:cubicBezTo>
                      <a:pt x="309" y="254"/>
                      <a:pt x="309" y="253"/>
                      <a:pt x="309" y="253"/>
                    </a:cubicBezTo>
                    <a:cubicBezTo>
                      <a:pt x="309" y="253"/>
                      <a:pt x="309" y="253"/>
                      <a:pt x="309" y="253"/>
                    </a:cubicBezTo>
                    <a:cubicBezTo>
                      <a:pt x="309" y="252"/>
                      <a:pt x="310" y="252"/>
                      <a:pt x="310" y="252"/>
                    </a:cubicBezTo>
                    <a:cubicBezTo>
                      <a:pt x="310" y="252"/>
                      <a:pt x="311" y="252"/>
                      <a:pt x="311" y="251"/>
                    </a:cubicBezTo>
                    <a:cubicBezTo>
                      <a:pt x="311" y="251"/>
                      <a:pt x="311" y="251"/>
                      <a:pt x="311" y="250"/>
                    </a:cubicBezTo>
                    <a:cubicBezTo>
                      <a:pt x="311" y="250"/>
                      <a:pt x="312" y="249"/>
                      <a:pt x="312" y="249"/>
                    </a:cubicBezTo>
                    <a:cubicBezTo>
                      <a:pt x="312" y="248"/>
                      <a:pt x="312" y="248"/>
                      <a:pt x="312" y="248"/>
                    </a:cubicBezTo>
                    <a:cubicBezTo>
                      <a:pt x="312" y="248"/>
                      <a:pt x="312" y="248"/>
                      <a:pt x="312" y="247"/>
                    </a:cubicBezTo>
                    <a:cubicBezTo>
                      <a:pt x="312" y="247"/>
                      <a:pt x="312" y="246"/>
                      <a:pt x="312" y="245"/>
                    </a:cubicBezTo>
                    <a:cubicBezTo>
                      <a:pt x="313" y="245"/>
                      <a:pt x="313" y="246"/>
                      <a:pt x="314" y="246"/>
                    </a:cubicBezTo>
                    <a:cubicBezTo>
                      <a:pt x="314" y="245"/>
                      <a:pt x="314" y="245"/>
                      <a:pt x="314" y="245"/>
                    </a:cubicBezTo>
                    <a:cubicBezTo>
                      <a:pt x="313" y="245"/>
                      <a:pt x="313" y="244"/>
                      <a:pt x="312" y="244"/>
                    </a:cubicBezTo>
                    <a:cubicBezTo>
                      <a:pt x="312" y="244"/>
                      <a:pt x="312" y="244"/>
                      <a:pt x="312" y="244"/>
                    </a:cubicBezTo>
                    <a:cubicBezTo>
                      <a:pt x="312" y="244"/>
                      <a:pt x="312" y="244"/>
                      <a:pt x="312" y="244"/>
                    </a:cubicBezTo>
                    <a:cubicBezTo>
                      <a:pt x="312" y="243"/>
                      <a:pt x="312" y="243"/>
                      <a:pt x="312" y="243"/>
                    </a:cubicBezTo>
                    <a:cubicBezTo>
                      <a:pt x="312" y="243"/>
                      <a:pt x="313" y="243"/>
                      <a:pt x="313" y="243"/>
                    </a:cubicBezTo>
                    <a:cubicBezTo>
                      <a:pt x="316" y="242"/>
                      <a:pt x="318" y="240"/>
                      <a:pt x="319" y="237"/>
                    </a:cubicBezTo>
                    <a:cubicBezTo>
                      <a:pt x="320" y="235"/>
                      <a:pt x="320" y="233"/>
                      <a:pt x="323" y="232"/>
                    </a:cubicBezTo>
                    <a:cubicBezTo>
                      <a:pt x="323" y="232"/>
                      <a:pt x="323" y="232"/>
                      <a:pt x="323" y="232"/>
                    </a:cubicBezTo>
                    <a:cubicBezTo>
                      <a:pt x="324" y="231"/>
                      <a:pt x="324" y="231"/>
                      <a:pt x="324" y="231"/>
                    </a:cubicBezTo>
                    <a:cubicBezTo>
                      <a:pt x="325" y="231"/>
                      <a:pt x="326" y="231"/>
                      <a:pt x="326" y="230"/>
                    </a:cubicBezTo>
                    <a:cubicBezTo>
                      <a:pt x="326" y="230"/>
                      <a:pt x="326" y="230"/>
                      <a:pt x="325" y="229"/>
                    </a:cubicBezTo>
                    <a:cubicBezTo>
                      <a:pt x="325" y="229"/>
                      <a:pt x="325" y="229"/>
                      <a:pt x="325" y="229"/>
                    </a:cubicBezTo>
                    <a:cubicBezTo>
                      <a:pt x="325" y="229"/>
                      <a:pt x="325" y="229"/>
                      <a:pt x="325" y="229"/>
                    </a:cubicBezTo>
                    <a:cubicBezTo>
                      <a:pt x="325" y="229"/>
                      <a:pt x="325" y="229"/>
                      <a:pt x="325" y="228"/>
                    </a:cubicBezTo>
                    <a:cubicBezTo>
                      <a:pt x="325" y="228"/>
                      <a:pt x="325" y="228"/>
                      <a:pt x="325" y="228"/>
                    </a:cubicBezTo>
                    <a:cubicBezTo>
                      <a:pt x="325" y="228"/>
                      <a:pt x="326" y="227"/>
                      <a:pt x="326" y="227"/>
                    </a:cubicBezTo>
                    <a:cubicBezTo>
                      <a:pt x="326" y="227"/>
                      <a:pt x="326" y="226"/>
                      <a:pt x="326" y="226"/>
                    </a:cubicBezTo>
                    <a:cubicBezTo>
                      <a:pt x="326" y="225"/>
                      <a:pt x="326" y="225"/>
                      <a:pt x="327" y="225"/>
                    </a:cubicBezTo>
                    <a:cubicBezTo>
                      <a:pt x="327" y="225"/>
                      <a:pt x="327" y="225"/>
                      <a:pt x="327" y="225"/>
                    </a:cubicBezTo>
                    <a:cubicBezTo>
                      <a:pt x="328" y="225"/>
                      <a:pt x="328" y="224"/>
                      <a:pt x="328" y="223"/>
                    </a:cubicBezTo>
                    <a:cubicBezTo>
                      <a:pt x="328" y="223"/>
                      <a:pt x="328" y="223"/>
                      <a:pt x="328" y="222"/>
                    </a:cubicBezTo>
                    <a:cubicBezTo>
                      <a:pt x="328" y="222"/>
                      <a:pt x="328" y="221"/>
                      <a:pt x="327" y="221"/>
                    </a:cubicBezTo>
                    <a:cubicBezTo>
                      <a:pt x="327" y="220"/>
                      <a:pt x="327" y="219"/>
                      <a:pt x="328" y="219"/>
                    </a:cubicBezTo>
                    <a:cubicBezTo>
                      <a:pt x="328" y="219"/>
                      <a:pt x="328" y="219"/>
                      <a:pt x="328" y="219"/>
                    </a:cubicBezTo>
                    <a:cubicBezTo>
                      <a:pt x="328" y="219"/>
                      <a:pt x="328" y="219"/>
                      <a:pt x="328" y="219"/>
                    </a:cubicBezTo>
                    <a:cubicBezTo>
                      <a:pt x="328" y="218"/>
                      <a:pt x="328" y="218"/>
                      <a:pt x="328" y="218"/>
                    </a:cubicBezTo>
                    <a:cubicBezTo>
                      <a:pt x="328" y="218"/>
                      <a:pt x="327" y="218"/>
                      <a:pt x="327" y="218"/>
                    </a:cubicBezTo>
                    <a:cubicBezTo>
                      <a:pt x="326" y="217"/>
                      <a:pt x="325" y="216"/>
                      <a:pt x="325" y="216"/>
                    </a:cubicBezTo>
                    <a:cubicBezTo>
                      <a:pt x="324" y="215"/>
                      <a:pt x="324" y="215"/>
                      <a:pt x="324" y="215"/>
                    </a:cubicBezTo>
                    <a:cubicBezTo>
                      <a:pt x="324" y="215"/>
                      <a:pt x="323" y="215"/>
                      <a:pt x="323" y="215"/>
                    </a:cubicBezTo>
                    <a:cubicBezTo>
                      <a:pt x="322" y="215"/>
                      <a:pt x="322" y="215"/>
                      <a:pt x="321" y="215"/>
                    </a:cubicBezTo>
                    <a:cubicBezTo>
                      <a:pt x="321" y="215"/>
                      <a:pt x="321" y="215"/>
                      <a:pt x="321" y="215"/>
                    </a:cubicBezTo>
                    <a:cubicBezTo>
                      <a:pt x="320" y="215"/>
                      <a:pt x="320" y="215"/>
                      <a:pt x="320" y="216"/>
                    </a:cubicBezTo>
                    <a:cubicBezTo>
                      <a:pt x="320" y="216"/>
                      <a:pt x="320" y="215"/>
                      <a:pt x="319" y="215"/>
                    </a:cubicBezTo>
                    <a:cubicBezTo>
                      <a:pt x="320" y="215"/>
                      <a:pt x="320" y="215"/>
                      <a:pt x="320" y="214"/>
                    </a:cubicBezTo>
                    <a:cubicBezTo>
                      <a:pt x="321" y="214"/>
                      <a:pt x="321" y="213"/>
                      <a:pt x="322" y="213"/>
                    </a:cubicBezTo>
                    <a:cubicBezTo>
                      <a:pt x="322" y="213"/>
                      <a:pt x="323" y="213"/>
                      <a:pt x="323" y="212"/>
                    </a:cubicBezTo>
                    <a:cubicBezTo>
                      <a:pt x="323" y="212"/>
                      <a:pt x="323" y="212"/>
                      <a:pt x="323" y="212"/>
                    </a:cubicBezTo>
                    <a:cubicBezTo>
                      <a:pt x="324" y="212"/>
                      <a:pt x="325" y="211"/>
                      <a:pt x="326" y="211"/>
                    </a:cubicBezTo>
                    <a:cubicBezTo>
                      <a:pt x="326" y="211"/>
                      <a:pt x="326" y="211"/>
                      <a:pt x="326" y="211"/>
                    </a:cubicBezTo>
                    <a:cubicBezTo>
                      <a:pt x="327" y="211"/>
                      <a:pt x="327" y="211"/>
                      <a:pt x="327" y="211"/>
                    </a:cubicBezTo>
                    <a:cubicBezTo>
                      <a:pt x="328" y="210"/>
                      <a:pt x="328" y="210"/>
                      <a:pt x="328" y="209"/>
                    </a:cubicBezTo>
                    <a:cubicBezTo>
                      <a:pt x="327" y="209"/>
                      <a:pt x="327" y="209"/>
                      <a:pt x="327" y="208"/>
                    </a:cubicBezTo>
                    <a:cubicBezTo>
                      <a:pt x="327" y="208"/>
                      <a:pt x="327" y="206"/>
                      <a:pt x="326" y="207"/>
                    </a:cubicBezTo>
                    <a:cubicBezTo>
                      <a:pt x="325" y="207"/>
                      <a:pt x="325" y="207"/>
                      <a:pt x="325" y="207"/>
                    </a:cubicBezTo>
                    <a:cubicBezTo>
                      <a:pt x="325" y="206"/>
                      <a:pt x="325" y="206"/>
                      <a:pt x="326" y="206"/>
                    </a:cubicBezTo>
                    <a:cubicBezTo>
                      <a:pt x="326" y="206"/>
                      <a:pt x="326" y="206"/>
                      <a:pt x="326" y="206"/>
                    </a:cubicBezTo>
                    <a:cubicBezTo>
                      <a:pt x="326" y="206"/>
                      <a:pt x="327" y="206"/>
                      <a:pt x="327" y="206"/>
                    </a:cubicBezTo>
                    <a:cubicBezTo>
                      <a:pt x="327" y="206"/>
                      <a:pt x="327" y="206"/>
                      <a:pt x="327" y="206"/>
                    </a:cubicBezTo>
                    <a:cubicBezTo>
                      <a:pt x="328" y="205"/>
                      <a:pt x="328" y="205"/>
                      <a:pt x="328" y="205"/>
                    </a:cubicBezTo>
                    <a:cubicBezTo>
                      <a:pt x="328" y="204"/>
                      <a:pt x="328" y="204"/>
                      <a:pt x="328" y="204"/>
                    </a:cubicBezTo>
                    <a:cubicBezTo>
                      <a:pt x="328" y="204"/>
                      <a:pt x="328" y="203"/>
                      <a:pt x="327" y="203"/>
                    </a:cubicBezTo>
                    <a:cubicBezTo>
                      <a:pt x="327" y="203"/>
                      <a:pt x="327" y="203"/>
                      <a:pt x="327" y="203"/>
                    </a:cubicBezTo>
                    <a:cubicBezTo>
                      <a:pt x="327" y="202"/>
                      <a:pt x="327" y="202"/>
                      <a:pt x="326" y="202"/>
                    </a:cubicBezTo>
                    <a:cubicBezTo>
                      <a:pt x="326" y="201"/>
                      <a:pt x="325" y="200"/>
                      <a:pt x="324" y="200"/>
                    </a:cubicBezTo>
                    <a:cubicBezTo>
                      <a:pt x="324" y="200"/>
                      <a:pt x="324" y="200"/>
                      <a:pt x="324" y="200"/>
                    </a:cubicBezTo>
                    <a:cubicBezTo>
                      <a:pt x="324" y="200"/>
                      <a:pt x="324" y="200"/>
                      <a:pt x="324" y="200"/>
                    </a:cubicBezTo>
                    <a:cubicBezTo>
                      <a:pt x="324" y="199"/>
                      <a:pt x="323" y="198"/>
                      <a:pt x="323" y="198"/>
                    </a:cubicBezTo>
                    <a:cubicBezTo>
                      <a:pt x="323" y="198"/>
                      <a:pt x="322" y="197"/>
                      <a:pt x="322" y="197"/>
                    </a:cubicBezTo>
                    <a:cubicBezTo>
                      <a:pt x="322" y="197"/>
                      <a:pt x="321" y="197"/>
                      <a:pt x="321" y="197"/>
                    </a:cubicBezTo>
                    <a:cubicBezTo>
                      <a:pt x="321" y="196"/>
                      <a:pt x="321" y="196"/>
                      <a:pt x="321" y="196"/>
                    </a:cubicBezTo>
                    <a:cubicBezTo>
                      <a:pt x="321" y="196"/>
                      <a:pt x="321" y="196"/>
                      <a:pt x="321" y="196"/>
                    </a:cubicBezTo>
                    <a:cubicBezTo>
                      <a:pt x="321" y="196"/>
                      <a:pt x="321" y="195"/>
                      <a:pt x="321" y="195"/>
                    </a:cubicBezTo>
                    <a:cubicBezTo>
                      <a:pt x="321" y="194"/>
                      <a:pt x="321" y="194"/>
                      <a:pt x="320" y="193"/>
                    </a:cubicBezTo>
                    <a:cubicBezTo>
                      <a:pt x="320" y="193"/>
                      <a:pt x="320" y="192"/>
                      <a:pt x="320" y="192"/>
                    </a:cubicBezTo>
                    <a:cubicBezTo>
                      <a:pt x="320" y="192"/>
                      <a:pt x="319" y="191"/>
                      <a:pt x="319" y="191"/>
                    </a:cubicBezTo>
                    <a:cubicBezTo>
                      <a:pt x="319" y="191"/>
                      <a:pt x="319" y="190"/>
                      <a:pt x="318" y="190"/>
                    </a:cubicBezTo>
                    <a:cubicBezTo>
                      <a:pt x="318" y="190"/>
                      <a:pt x="318" y="190"/>
                      <a:pt x="318" y="189"/>
                    </a:cubicBezTo>
                    <a:cubicBezTo>
                      <a:pt x="318" y="189"/>
                      <a:pt x="318" y="189"/>
                      <a:pt x="318" y="189"/>
                    </a:cubicBezTo>
                    <a:cubicBezTo>
                      <a:pt x="318" y="187"/>
                      <a:pt x="317" y="186"/>
                      <a:pt x="316" y="185"/>
                    </a:cubicBezTo>
                    <a:cubicBezTo>
                      <a:pt x="316" y="185"/>
                      <a:pt x="316" y="185"/>
                      <a:pt x="316" y="184"/>
                    </a:cubicBezTo>
                    <a:cubicBezTo>
                      <a:pt x="316" y="184"/>
                      <a:pt x="316" y="184"/>
                      <a:pt x="316" y="184"/>
                    </a:cubicBezTo>
                    <a:cubicBezTo>
                      <a:pt x="316" y="183"/>
                      <a:pt x="316" y="183"/>
                      <a:pt x="316" y="183"/>
                    </a:cubicBezTo>
                    <a:cubicBezTo>
                      <a:pt x="316" y="183"/>
                      <a:pt x="316" y="183"/>
                      <a:pt x="316" y="183"/>
                    </a:cubicBezTo>
                    <a:cubicBezTo>
                      <a:pt x="316" y="183"/>
                      <a:pt x="315" y="182"/>
                      <a:pt x="315" y="182"/>
                    </a:cubicBezTo>
                    <a:cubicBezTo>
                      <a:pt x="314" y="182"/>
                      <a:pt x="313" y="181"/>
                      <a:pt x="312" y="181"/>
                    </a:cubicBezTo>
                    <a:cubicBezTo>
                      <a:pt x="312" y="181"/>
                      <a:pt x="312" y="181"/>
                      <a:pt x="311" y="181"/>
                    </a:cubicBezTo>
                    <a:cubicBezTo>
                      <a:pt x="311" y="180"/>
                      <a:pt x="311" y="180"/>
                      <a:pt x="311" y="180"/>
                    </a:cubicBezTo>
                    <a:cubicBezTo>
                      <a:pt x="311" y="180"/>
                      <a:pt x="311" y="180"/>
                      <a:pt x="311" y="180"/>
                    </a:cubicBezTo>
                    <a:cubicBezTo>
                      <a:pt x="311" y="179"/>
                      <a:pt x="310" y="179"/>
                      <a:pt x="310" y="179"/>
                    </a:cubicBezTo>
                    <a:cubicBezTo>
                      <a:pt x="310" y="179"/>
                      <a:pt x="310" y="179"/>
                      <a:pt x="309" y="179"/>
                    </a:cubicBezTo>
                    <a:cubicBezTo>
                      <a:pt x="309" y="177"/>
                      <a:pt x="309" y="177"/>
                      <a:pt x="309" y="177"/>
                    </a:cubicBezTo>
                    <a:cubicBezTo>
                      <a:pt x="310" y="177"/>
                      <a:pt x="310" y="177"/>
                      <a:pt x="310" y="177"/>
                    </a:cubicBezTo>
                    <a:cubicBezTo>
                      <a:pt x="310" y="176"/>
                      <a:pt x="310" y="176"/>
                      <a:pt x="310" y="176"/>
                    </a:cubicBezTo>
                    <a:cubicBezTo>
                      <a:pt x="310" y="175"/>
                      <a:pt x="311" y="175"/>
                      <a:pt x="311" y="175"/>
                    </a:cubicBezTo>
                    <a:cubicBezTo>
                      <a:pt x="311" y="175"/>
                      <a:pt x="311" y="175"/>
                      <a:pt x="311" y="175"/>
                    </a:cubicBezTo>
                    <a:cubicBezTo>
                      <a:pt x="311" y="174"/>
                      <a:pt x="312" y="173"/>
                      <a:pt x="313" y="172"/>
                    </a:cubicBezTo>
                    <a:cubicBezTo>
                      <a:pt x="313" y="172"/>
                      <a:pt x="313" y="172"/>
                      <a:pt x="314" y="171"/>
                    </a:cubicBezTo>
                    <a:cubicBezTo>
                      <a:pt x="315" y="171"/>
                      <a:pt x="316" y="170"/>
                      <a:pt x="315" y="169"/>
                    </a:cubicBezTo>
                    <a:cubicBezTo>
                      <a:pt x="315" y="169"/>
                      <a:pt x="315" y="169"/>
                      <a:pt x="315" y="169"/>
                    </a:cubicBezTo>
                    <a:cubicBezTo>
                      <a:pt x="315" y="169"/>
                      <a:pt x="315" y="169"/>
                      <a:pt x="315" y="169"/>
                    </a:cubicBezTo>
                    <a:cubicBezTo>
                      <a:pt x="315" y="168"/>
                      <a:pt x="315" y="168"/>
                      <a:pt x="315" y="168"/>
                    </a:cubicBezTo>
                    <a:cubicBezTo>
                      <a:pt x="315" y="168"/>
                      <a:pt x="315" y="167"/>
                      <a:pt x="315" y="167"/>
                    </a:cubicBezTo>
                    <a:cubicBezTo>
                      <a:pt x="316" y="167"/>
                      <a:pt x="316" y="167"/>
                      <a:pt x="316" y="167"/>
                    </a:cubicBezTo>
                    <a:cubicBezTo>
                      <a:pt x="316" y="167"/>
                      <a:pt x="316" y="167"/>
                      <a:pt x="316" y="167"/>
                    </a:cubicBezTo>
                    <a:cubicBezTo>
                      <a:pt x="316" y="167"/>
                      <a:pt x="316" y="167"/>
                      <a:pt x="317" y="168"/>
                    </a:cubicBezTo>
                    <a:cubicBezTo>
                      <a:pt x="316" y="168"/>
                      <a:pt x="316" y="168"/>
                      <a:pt x="316" y="168"/>
                    </a:cubicBezTo>
                    <a:cubicBezTo>
                      <a:pt x="317" y="169"/>
                      <a:pt x="318" y="169"/>
                      <a:pt x="319" y="168"/>
                    </a:cubicBezTo>
                    <a:cubicBezTo>
                      <a:pt x="319" y="168"/>
                      <a:pt x="319" y="168"/>
                      <a:pt x="319" y="168"/>
                    </a:cubicBezTo>
                    <a:cubicBezTo>
                      <a:pt x="319" y="168"/>
                      <a:pt x="319" y="168"/>
                      <a:pt x="319" y="167"/>
                    </a:cubicBezTo>
                    <a:cubicBezTo>
                      <a:pt x="319" y="167"/>
                      <a:pt x="319" y="167"/>
                      <a:pt x="319" y="167"/>
                    </a:cubicBezTo>
                    <a:cubicBezTo>
                      <a:pt x="319" y="166"/>
                      <a:pt x="319" y="166"/>
                      <a:pt x="319" y="166"/>
                    </a:cubicBezTo>
                    <a:cubicBezTo>
                      <a:pt x="319" y="166"/>
                      <a:pt x="319" y="166"/>
                      <a:pt x="320" y="166"/>
                    </a:cubicBezTo>
                    <a:cubicBezTo>
                      <a:pt x="320" y="166"/>
                      <a:pt x="320" y="166"/>
                      <a:pt x="320" y="165"/>
                    </a:cubicBezTo>
                    <a:cubicBezTo>
                      <a:pt x="321" y="165"/>
                      <a:pt x="321" y="165"/>
                      <a:pt x="321" y="165"/>
                    </a:cubicBezTo>
                    <a:cubicBezTo>
                      <a:pt x="321" y="165"/>
                      <a:pt x="321" y="165"/>
                      <a:pt x="321" y="165"/>
                    </a:cubicBezTo>
                    <a:cubicBezTo>
                      <a:pt x="321" y="165"/>
                      <a:pt x="321" y="165"/>
                      <a:pt x="321" y="165"/>
                    </a:cubicBezTo>
                    <a:cubicBezTo>
                      <a:pt x="321" y="165"/>
                      <a:pt x="321" y="165"/>
                      <a:pt x="321" y="164"/>
                    </a:cubicBezTo>
                    <a:cubicBezTo>
                      <a:pt x="322" y="164"/>
                      <a:pt x="322" y="164"/>
                      <a:pt x="323" y="163"/>
                    </a:cubicBezTo>
                    <a:cubicBezTo>
                      <a:pt x="323" y="163"/>
                      <a:pt x="323" y="163"/>
                      <a:pt x="324" y="163"/>
                    </a:cubicBezTo>
                    <a:cubicBezTo>
                      <a:pt x="324" y="163"/>
                      <a:pt x="325" y="163"/>
                      <a:pt x="326" y="162"/>
                    </a:cubicBezTo>
                    <a:cubicBezTo>
                      <a:pt x="326" y="162"/>
                      <a:pt x="326" y="162"/>
                      <a:pt x="326" y="162"/>
                    </a:cubicBezTo>
                    <a:cubicBezTo>
                      <a:pt x="326" y="162"/>
                      <a:pt x="326" y="162"/>
                      <a:pt x="326" y="162"/>
                    </a:cubicBezTo>
                    <a:cubicBezTo>
                      <a:pt x="326" y="162"/>
                      <a:pt x="327" y="162"/>
                      <a:pt x="327" y="162"/>
                    </a:cubicBezTo>
                    <a:cubicBezTo>
                      <a:pt x="327" y="162"/>
                      <a:pt x="328" y="162"/>
                      <a:pt x="329" y="162"/>
                    </a:cubicBezTo>
                    <a:cubicBezTo>
                      <a:pt x="329" y="162"/>
                      <a:pt x="329" y="162"/>
                      <a:pt x="329" y="162"/>
                    </a:cubicBezTo>
                    <a:cubicBezTo>
                      <a:pt x="329" y="162"/>
                      <a:pt x="330" y="162"/>
                      <a:pt x="330" y="162"/>
                    </a:cubicBezTo>
                    <a:cubicBezTo>
                      <a:pt x="331" y="162"/>
                      <a:pt x="331" y="161"/>
                      <a:pt x="331" y="161"/>
                    </a:cubicBezTo>
                    <a:cubicBezTo>
                      <a:pt x="331" y="161"/>
                      <a:pt x="331" y="161"/>
                      <a:pt x="331" y="161"/>
                    </a:cubicBezTo>
                    <a:cubicBezTo>
                      <a:pt x="331" y="161"/>
                      <a:pt x="331" y="160"/>
                      <a:pt x="331" y="160"/>
                    </a:cubicBezTo>
                    <a:cubicBezTo>
                      <a:pt x="331" y="160"/>
                      <a:pt x="332" y="160"/>
                      <a:pt x="332" y="159"/>
                    </a:cubicBezTo>
                    <a:cubicBezTo>
                      <a:pt x="332" y="159"/>
                      <a:pt x="332" y="158"/>
                      <a:pt x="332" y="157"/>
                    </a:cubicBezTo>
                    <a:cubicBezTo>
                      <a:pt x="331" y="157"/>
                      <a:pt x="331" y="157"/>
                      <a:pt x="331" y="157"/>
                    </a:cubicBezTo>
                    <a:cubicBezTo>
                      <a:pt x="330" y="157"/>
                      <a:pt x="330" y="157"/>
                      <a:pt x="329" y="157"/>
                    </a:cubicBezTo>
                    <a:cubicBezTo>
                      <a:pt x="329" y="156"/>
                      <a:pt x="328" y="156"/>
                      <a:pt x="328" y="156"/>
                    </a:cubicBezTo>
                    <a:cubicBezTo>
                      <a:pt x="324" y="156"/>
                      <a:pt x="324" y="156"/>
                      <a:pt x="324" y="156"/>
                    </a:cubicBezTo>
                    <a:cubicBezTo>
                      <a:pt x="324" y="156"/>
                      <a:pt x="323" y="156"/>
                      <a:pt x="322" y="156"/>
                    </a:cubicBezTo>
                    <a:cubicBezTo>
                      <a:pt x="322" y="155"/>
                      <a:pt x="322" y="155"/>
                      <a:pt x="321" y="155"/>
                    </a:cubicBezTo>
                    <a:cubicBezTo>
                      <a:pt x="321" y="154"/>
                      <a:pt x="321" y="154"/>
                      <a:pt x="321" y="154"/>
                    </a:cubicBezTo>
                    <a:cubicBezTo>
                      <a:pt x="321" y="154"/>
                      <a:pt x="320" y="154"/>
                      <a:pt x="320" y="154"/>
                    </a:cubicBezTo>
                    <a:cubicBezTo>
                      <a:pt x="319" y="153"/>
                      <a:pt x="317" y="154"/>
                      <a:pt x="316" y="155"/>
                    </a:cubicBezTo>
                    <a:cubicBezTo>
                      <a:pt x="315" y="157"/>
                      <a:pt x="313" y="158"/>
                      <a:pt x="313" y="159"/>
                    </a:cubicBezTo>
                    <a:cubicBezTo>
                      <a:pt x="311" y="160"/>
                      <a:pt x="309" y="160"/>
                      <a:pt x="308" y="158"/>
                    </a:cubicBezTo>
                    <a:cubicBezTo>
                      <a:pt x="308" y="155"/>
                      <a:pt x="308" y="155"/>
                      <a:pt x="308" y="155"/>
                    </a:cubicBezTo>
                    <a:cubicBezTo>
                      <a:pt x="308" y="155"/>
                      <a:pt x="308" y="154"/>
                      <a:pt x="308" y="154"/>
                    </a:cubicBezTo>
                    <a:cubicBezTo>
                      <a:pt x="309" y="154"/>
                      <a:pt x="309" y="153"/>
                      <a:pt x="308" y="153"/>
                    </a:cubicBezTo>
                    <a:cubicBezTo>
                      <a:pt x="308" y="152"/>
                      <a:pt x="308" y="152"/>
                      <a:pt x="308" y="152"/>
                    </a:cubicBezTo>
                    <a:cubicBezTo>
                      <a:pt x="308" y="152"/>
                      <a:pt x="307" y="152"/>
                      <a:pt x="307" y="151"/>
                    </a:cubicBezTo>
                    <a:cubicBezTo>
                      <a:pt x="307" y="151"/>
                      <a:pt x="307" y="151"/>
                      <a:pt x="306" y="151"/>
                    </a:cubicBezTo>
                    <a:cubicBezTo>
                      <a:pt x="306" y="151"/>
                      <a:pt x="306" y="151"/>
                      <a:pt x="305" y="152"/>
                    </a:cubicBezTo>
                    <a:cubicBezTo>
                      <a:pt x="305" y="152"/>
                      <a:pt x="304" y="152"/>
                      <a:pt x="304" y="152"/>
                    </a:cubicBezTo>
                    <a:cubicBezTo>
                      <a:pt x="304" y="152"/>
                      <a:pt x="303" y="152"/>
                      <a:pt x="303" y="151"/>
                    </a:cubicBezTo>
                    <a:cubicBezTo>
                      <a:pt x="302" y="151"/>
                      <a:pt x="301" y="151"/>
                      <a:pt x="300" y="150"/>
                    </a:cubicBezTo>
                    <a:cubicBezTo>
                      <a:pt x="300" y="150"/>
                      <a:pt x="300" y="150"/>
                      <a:pt x="300" y="150"/>
                    </a:cubicBezTo>
                    <a:cubicBezTo>
                      <a:pt x="300" y="149"/>
                      <a:pt x="300" y="149"/>
                      <a:pt x="300" y="149"/>
                    </a:cubicBezTo>
                    <a:cubicBezTo>
                      <a:pt x="300" y="149"/>
                      <a:pt x="300" y="149"/>
                      <a:pt x="299" y="149"/>
                    </a:cubicBezTo>
                    <a:cubicBezTo>
                      <a:pt x="299" y="149"/>
                      <a:pt x="299" y="149"/>
                      <a:pt x="299" y="149"/>
                    </a:cubicBezTo>
                    <a:cubicBezTo>
                      <a:pt x="299" y="149"/>
                      <a:pt x="299" y="149"/>
                      <a:pt x="299" y="149"/>
                    </a:cubicBezTo>
                    <a:cubicBezTo>
                      <a:pt x="299" y="148"/>
                      <a:pt x="299" y="147"/>
                      <a:pt x="298" y="146"/>
                    </a:cubicBezTo>
                    <a:cubicBezTo>
                      <a:pt x="298" y="146"/>
                      <a:pt x="298" y="146"/>
                      <a:pt x="298" y="145"/>
                    </a:cubicBezTo>
                    <a:cubicBezTo>
                      <a:pt x="298" y="145"/>
                      <a:pt x="298" y="145"/>
                      <a:pt x="299" y="145"/>
                    </a:cubicBezTo>
                    <a:cubicBezTo>
                      <a:pt x="299" y="144"/>
                      <a:pt x="300" y="144"/>
                      <a:pt x="300" y="144"/>
                    </a:cubicBezTo>
                    <a:cubicBezTo>
                      <a:pt x="300" y="143"/>
                      <a:pt x="300" y="143"/>
                      <a:pt x="300" y="143"/>
                    </a:cubicBezTo>
                    <a:cubicBezTo>
                      <a:pt x="299" y="142"/>
                      <a:pt x="300" y="142"/>
                      <a:pt x="301" y="142"/>
                    </a:cubicBezTo>
                    <a:cubicBezTo>
                      <a:pt x="301" y="142"/>
                      <a:pt x="302" y="142"/>
                      <a:pt x="303" y="142"/>
                    </a:cubicBezTo>
                    <a:cubicBezTo>
                      <a:pt x="303" y="142"/>
                      <a:pt x="304" y="142"/>
                      <a:pt x="304" y="143"/>
                    </a:cubicBezTo>
                    <a:cubicBezTo>
                      <a:pt x="304" y="143"/>
                      <a:pt x="304" y="144"/>
                      <a:pt x="304" y="144"/>
                    </a:cubicBezTo>
                    <a:cubicBezTo>
                      <a:pt x="304" y="144"/>
                      <a:pt x="305" y="144"/>
                      <a:pt x="305" y="144"/>
                    </a:cubicBezTo>
                    <a:cubicBezTo>
                      <a:pt x="305" y="144"/>
                      <a:pt x="305" y="144"/>
                      <a:pt x="305" y="144"/>
                    </a:cubicBezTo>
                    <a:cubicBezTo>
                      <a:pt x="305" y="144"/>
                      <a:pt x="305" y="144"/>
                      <a:pt x="305" y="143"/>
                    </a:cubicBezTo>
                    <a:cubicBezTo>
                      <a:pt x="305" y="143"/>
                      <a:pt x="305" y="143"/>
                      <a:pt x="306" y="142"/>
                    </a:cubicBezTo>
                    <a:cubicBezTo>
                      <a:pt x="306" y="142"/>
                      <a:pt x="306" y="142"/>
                      <a:pt x="306" y="142"/>
                    </a:cubicBezTo>
                    <a:cubicBezTo>
                      <a:pt x="307" y="142"/>
                      <a:pt x="308" y="142"/>
                      <a:pt x="308" y="141"/>
                    </a:cubicBezTo>
                    <a:cubicBezTo>
                      <a:pt x="308" y="141"/>
                      <a:pt x="309" y="141"/>
                      <a:pt x="309" y="140"/>
                    </a:cubicBezTo>
                    <a:cubicBezTo>
                      <a:pt x="309" y="140"/>
                      <a:pt x="309" y="140"/>
                      <a:pt x="309" y="140"/>
                    </a:cubicBezTo>
                    <a:cubicBezTo>
                      <a:pt x="309" y="140"/>
                      <a:pt x="309" y="140"/>
                      <a:pt x="309" y="139"/>
                    </a:cubicBezTo>
                    <a:cubicBezTo>
                      <a:pt x="309" y="139"/>
                      <a:pt x="309" y="139"/>
                      <a:pt x="309" y="139"/>
                    </a:cubicBezTo>
                    <a:cubicBezTo>
                      <a:pt x="309" y="139"/>
                      <a:pt x="310" y="139"/>
                      <a:pt x="310" y="139"/>
                    </a:cubicBezTo>
                    <a:cubicBezTo>
                      <a:pt x="310" y="138"/>
                      <a:pt x="310" y="138"/>
                      <a:pt x="310" y="137"/>
                    </a:cubicBezTo>
                    <a:cubicBezTo>
                      <a:pt x="310" y="137"/>
                      <a:pt x="310" y="137"/>
                      <a:pt x="310" y="137"/>
                    </a:cubicBezTo>
                    <a:cubicBezTo>
                      <a:pt x="311" y="136"/>
                      <a:pt x="312" y="135"/>
                      <a:pt x="313" y="135"/>
                    </a:cubicBezTo>
                    <a:cubicBezTo>
                      <a:pt x="314" y="134"/>
                      <a:pt x="315" y="134"/>
                      <a:pt x="316" y="133"/>
                    </a:cubicBezTo>
                    <a:cubicBezTo>
                      <a:pt x="317" y="133"/>
                      <a:pt x="318" y="133"/>
                      <a:pt x="318" y="132"/>
                    </a:cubicBezTo>
                    <a:cubicBezTo>
                      <a:pt x="318" y="132"/>
                      <a:pt x="318" y="132"/>
                      <a:pt x="318" y="131"/>
                    </a:cubicBezTo>
                    <a:cubicBezTo>
                      <a:pt x="318" y="131"/>
                      <a:pt x="318" y="131"/>
                      <a:pt x="318" y="131"/>
                    </a:cubicBezTo>
                    <a:cubicBezTo>
                      <a:pt x="318" y="131"/>
                      <a:pt x="319" y="131"/>
                      <a:pt x="319" y="130"/>
                    </a:cubicBezTo>
                    <a:cubicBezTo>
                      <a:pt x="320" y="130"/>
                      <a:pt x="320" y="129"/>
                      <a:pt x="321" y="128"/>
                    </a:cubicBezTo>
                    <a:cubicBezTo>
                      <a:pt x="321" y="128"/>
                      <a:pt x="321" y="128"/>
                      <a:pt x="321" y="128"/>
                    </a:cubicBezTo>
                    <a:cubicBezTo>
                      <a:pt x="322" y="127"/>
                      <a:pt x="322" y="127"/>
                      <a:pt x="322" y="127"/>
                    </a:cubicBezTo>
                    <a:cubicBezTo>
                      <a:pt x="322" y="127"/>
                      <a:pt x="322" y="127"/>
                      <a:pt x="322" y="127"/>
                    </a:cubicBezTo>
                    <a:cubicBezTo>
                      <a:pt x="323" y="126"/>
                      <a:pt x="323" y="126"/>
                      <a:pt x="323" y="126"/>
                    </a:cubicBezTo>
                    <a:cubicBezTo>
                      <a:pt x="324" y="126"/>
                      <a:pt x="324" y="126"/>
                      <a:pt x="324" y="127"/>
                    </a:cubicBezTo>
                    <a:cubicBezTo>
                      <a:pt x="324" y="127"/>
                      <a:pt x="324" y="127"/>
                      <a:pt x="325" y="127"/>
                    </a:cubicBezTo>
                    <a:cubicBezTo>
                      <a:pt x="325" y="127"/>
                      <a:pt x="325" y="127"/>
                      <a:pt x="325" y="127"/>
                    </a:cubicBezTo>
                    <a:cubicBezTo>
                      <a:pt x="325" y="127"/>
                      <a:pt x="325" y="127"/>
                      <a:pt x="325" y="127"/>
                    </a:cubicBezTo>
                    <a:cubicBezTo>
                      <a:pt x="326" y="127"/>
                      <a:pt x="327" y="128"/>
                      <a:pt x="328" y="128"/>
                    </a:cubicBezTo>
                    <a:cubicBezTo>
                      <a:pt x="328" y="128"/>
                      <a:pt x="328" y="128"/>
                      <a:pt x="328" y="128"/>
                    </a:cubicBezTo>
                    <a:cubicBezTo>
                      <a:pt x="328" y="129"/>
                      <a:pt x="329" y="129"/>
                      <a:pt x="329" y="129"/>
                    </a:cubicBezTo>
                    <a:cubicBezTo>
                      <a:pt x="329" y="129"/>
                      <a:pt x="329" y="129"/>
                      <a:pt x="329" y="129"/>
                    </a:cubicBezTo>
                    <a:cubicBezTo>
                      <a:pt x="329" y="129"/>
                      <a:pt x="329" y="130"/>
                      <a:pt x="329" y="130"/>
                    </a:cubicBezTo>
                    <a:cubicBezTo>
                      <a:pt x="329" y="131"/>
                      <a:pt x="329" y="131"/>
                      <a:pt x="329" y="131"/>
                    </a:cubicBezTo>
                    <a:cubicBezTo>
                      <a:pt x="328" y="134"/>
                      <a:pt x="325" y="135"/>
                      <a:pt x="324" y="137"/>
                    </a:cubicBezTo>
                    <a:cubicBezTo>
                      <a:pt x="323" y="139"/>
                      <a:pt x="323" y="140"/>
                      <a:pt x="325" y="141"/>
                    </a:cubicBezTo>
                    <a:cubicBezTo>
                      <a:pt x="326" y="141"/>
                      <a:pt x="325" y="142"/>
                      <a:pt x="325" y="142"/>
                    </a:cubicBezTo>
                    <a:cubicBezTo>
                      <a:pt x="326" y="142"/>
                      <a:pt x="325" y="143"/>
                      <a:pt x="325" y="143"/>
                    </a:cubicBezTo>
                    <a:cubicBezTo>
                      <a:pt x="325" y="143"/>
                      <a:pt x="325" y="143"/>
                      <a:pt x="325" y="143"/>
                    </a:cubicBezTo>
                    <a:cubicBezTo>
                      <a:pt x="325" y="143"/>
                      <a:pt x="325" y="143"/>
                      <a:pt x="325" y="143"/>
                    </a:cubicBezTo>
                    <a:cubicBezTo>
                      <a:pt x="324" y="143"/>
                      <a:pt x="323" y="143"/>
                      <a:pt x="322" y="144"/>
                    </a:cubicBezTo>
                    <a:cubicBezTo>
                      <a:pt x="322" y="144"/>
                      <a:pt x="321" y="144"/>
                      <a:pt x="322" y="145"/>
                    </a:cubicBezTo>
                    <a:cubicBezTo>
                      <a:pt x="322" y="145"/>
                      <a:pt x="322" y="145"/>
                      <a:pt x="322" y="145"/>
                    </a:cubicBezTo>
                    <a:cubicBezTo>
                      <a:pt x="322" y="145"/>
                      <a:pt x="323" y="145"/>
                      <a:pt x="323" y="145"/>
                    </a:cubicBezTo>
                    <a:cubicBezTo>
                      <a:pt x="323" y="145"/>
                      <a:pt x="324" y="145"/>
                      <a:pt x="325" y="145"/>
                    </a:cubicBezTo>
                    <a:cubicBezTo>
                      <a:pt x="325" y="145"/>
                      <a:pt x="325" y="145"/>
                      <a:pt x="325" y="145"/>
                    </a:cubicBezTo>
                    <a:cubicBezTo>
                      <a:pt x="325" y="145"/>
                      <a:pt x="325" y="145"/>
                      <a:pt x="325" y="145"/>
                    </a:cubicBezTo>
                    <a:cubicBezTo>
                      <a:pt x="325" y="144"/>
                      <a:pt x="326" y="144"/>
                      <a:pt x="326" y="144"/>
                    </a:cubicBezTo>
                    <a:cubicBezTo>
                      <a:pt x="326" y="144"/>
                      <a:pt x="327" y="143"/>
                      <a:pt x="327" y="143"/>
                    </a:cubicBezTo>
                    <a:cubicBezTo>
                      <a:pt x="327" y="143"/>
                      <a:pt x="327" y="143"/>
                      <a:pt x="327" y="143"/>
                    </a:cubicBezTo>
                    <a:cubicBezTo>
                      <a:pt x="327" y="143"/>
                      <a:pt x="327" y="143"/>
                      <a:pt x="327" y="143"/>
                    </a:cubicBezTo>
                    <a:cubicBezTo>
                      <a:pt x="327" y="143"/>
                      <a:pt x="327" y="143"/>
                      <a:pt x="328" y="143"/>
                    </a:cubicBezTo>
                    <a:cubicBezTo>
                      <a:pt x="328" y="143"/>
                      <a:pt x="328" y="143"/>
                      <a:pt x="328" y="143"/>
                    </a:cubicBezTo>
                    <a:cubicBezTo>
                      <a:pt x="329" y="142"/>
                      <a:pt x="330" y="140"/>
                      <a:pt x="332" y="139"/>
                    </a:cubicBezTo>
                    <a:cubicBezTo>
                      <a:pt x="335" y="138"/>
                      <a:pt x="338" y="136"/>
                      <a:pt x="342" y="136"/>
                    </a:cubicBezTo>
                    <a:cubicBezTo>
                      <a:pt x="342" y="137"/>
                      <a:pt x="342" y="137"/>
                      <a:pt x="342" y="136"/>
                    </a:cubicBezTo>
                    <a:cubicBezTo>
                      <a:pt x="343" y="136"/>
                      <a:pt x="343" y="136"/>
                      <a:pt x="343" y="135"/>
                    </a:cubicBezTo>
                    <a:cubicBezTo>
                      <a:pt x="343" y="135"/>
                      <a:pt x="343" y="135"/>
                      <a:pt x="344" y="135"/>
                    </a:cubicBezTo>
                    <a:cubicBezTo>
                      <a:pt x="344" y="135"/>
                      <a:pt x="344" y="136"/>
                      <a:pt x="344" y="136"/>
                    </a:cubicBezTo>
                    <a:cubicBezTo>
                      <a:pt x="345" y="134"/>
                      <a:pt x="345" y="134"/>
                      <a:pt x="345" y="134"/>
                    </a:cubicBezTo>
                    <a:cubicBezTo>
                      <a:pt x="345" y="134"/>
                      <a:pt x="346" y="133"/>
                      <a:pt x="347" y="133"/>
                    </a:cubicBezTo>
                    <a:cubicBezTo>
                      <a:pt x="347" y="132"/>
                      <a:pt x="350" y="130"/>
                      <a:pt x="350" y="130"/>
                    </a:cubicBezTo>
                    <a:cubicBezTo>
                      <a:pt x="350" y="130"/>
                      <a:pt x="352" y="129"/>
                      <a:pt x="352" y="129"/>
                    </a:cubicBezTo>
                    <a:cubicBezTo>
                      <a:pt x="354" y="127"/>
                      <a:pt x="354" y="127"/>
                      <a:pt x="354" y="127"/>
                    </a:cubicBezTo>
                    <a:cubicBezTo>
                      <a:pt x="355" y="127"/>
                      <a:pt x="355" y="127"/>
                      <a:pt x="355" y="127"/>
                    </a:cubicBezTo>
                    <a:cubicBezTo>
                      <a:pt x="355" y="127"/>
                      <a:pt x="357" y="124"/>
                      <a:pt x="357" y="124"/>
                    </a:cubicBezTo>
                    <a:cubicBezTo>
                      <a:pt x="357" y="123"/>
                      <a:pt x="359" y="123"/>
                      <a:pt x="359" y="123"/>
                    </a:cubicBezTo>
                    <a:cubicBezTo>
                      <a:pt x="359" y="123"/>
                      <a:pt x="359" y="121"/>
                      <a:pt x="359" y="121"/>
                    </a:cubicBezTo>
                    <a:cubicBezTo>
                      <a:pt x="359" y="121"/>
                      <a:pt x="361" y="120"/>
                      <a:pt x="361" y="120"/>
                    </a:cubicBezTo>
                    <a:cubicBezTo>
                      <a:pt x="361" y="120"/>
                      <a:pt x="361" y="119"/>
                      <a:pt x="361" y="119"/>
                    </a:cubicBezTo>
                    <a:cubicBezTo>
                      <a:pt x="364" y="122"/>
                      <a:pt x="364" y="122"/>
                      <a:pt x="364" y="122"/>
                    </a:cubicBezTo>
                    <a:cubicBezTo>
                      <a:pt x="368" y="122"/>
                      <a:pt x="368" y="122"/>
                      <a:pt x="368" y="122"/>
                    </a:cubicBezTo>
                    <a:cubicBezTo>
                      <a:pt x="369" y="123"/>
                      <a:pt x="369" y="123"/>
                      <a:pt x="369" y="123"/>
                    </a:cubicBezTo>
                    <a:cubicBezTo>
                      <a:pt x="369" y="123"/>
                      <a:pt x="369" y="123"/>
                      <a:pt x="370" y="122"/>
                    </a:cubicBezTo>
                    <a:cubicBezTo>
                      <a:pt x="370" y="122"/>
                      <a:pt x="371" y="121"/>
                      <a:pt x="371" y="121"/>
                    </a:cubicBezTo>
                    <a:cubicBezTo>
                      <a:pt x="371" y="121"/>
                      <a:pt x="371" y="120"/>
                      <a:pt x="371" y="120"/>
                    </a:cubicBezTo>
                    <a:cubicBezTo>
                      <a:pt x="370" y="120"/>
                      <a:pt x="369" y="119"/>
                      <a:pt x="369" y="119"/>
                    </a:cubicBezTo>
                    <a:cubicBezTo>
                      <a:pt x="369" y="119"/>
                      <a:pt x="369" y="117"/>
                      <a:pt x="369" y="117"/>
                    </a:cubicBezTo>
                    <a:cubicBezTo>
                      <a:pt x="374" y="117"/>
                      <a:pt x="374" y="117"/>
                      <a:pt x="374" y="117"/>
                    </a:cubicBezTo>
                    <a:cubicBezTo>
                      <a:pt x="374" y="117"/>
                      <a:pt x="375" y="116"/>
                      <a:pt x="376" y="116"/>
                    </a:cubicBezTo>
                    <a:cubicBezTo>
                      <a:pt x="376" y="116"/>
                      <a:pt x="376" y="116"/>
                      <a:pt x="376" y="116"/>
                    </a:cubicBezTo>
                    <a:cubicBezTo>
                      <a:pt x="377" y="116"/>
                      <a:pt x="378" y="113"/>
                      <a:pt x="378" y="113"/>
                    </a:cubicBezTo>
                    <a:cubicBezTo>
                      <a:pt x="378" y="113"/>
                      <a:pt x="379" y="113"/>
                      <a:pt x="379" y="113"/>
                    </a:cubicBezTo>
                    <a:cubicBezTo>
                      <a:pt x="379" y="113"/>
                      <a:pt x="379" y="114"/>
                      <a:pt x="379" y="114"/>
                    </a:cubicBezTo>
                    <a:cubicBezTo>
                      <a:pt x="380" y="113"/>
                      <a:pt x="380" y="113"/>
                      <a:pt x="380" y="113"/>
                    </a:cubicBezTo>
                    <a:cubicBezTo>
                      <a:pt x="380" y="113"/>
                      <a:pt x="381" y="110"/>
                      <a:pt x="381" y="110"/>
                    </a:cubicBezTo>
                    <a:cubicBezTo>
                      <a:pt x="381" y="110"/>
                      <a:pt x="382" y="109"/>
                      <a:pt x="382" y="109"/>
                    </a:cubicBezTo>
                    <a:cubicBezTo>
                      <a:pt x="382" y="109"/>
                      <a:pt x="382" y="108"/>
                      <a:pt x="382" y="108"/>
                    </a:cubicBezTo>
                    <a:cubicBezTo>
                      <a:pt x="383" y="108"/>
                      <a:pt x="383" y="108"/>
                      <a:pt x="383" y="108"/>
                    </a:cubicBezTo>
                    <a:cubicBezTo>
                      <a:pt x="383" y="109"/>
                      <a:pt x="383" y="109"/>
                      <a:pt x="383" y="109"/>
                    </a:cubicBezTo>
                    <a:cubicBezTo>
                      <a:pt x="385" y="111"/>
                      <a:pt x="385" y="111"/>
                      <a:pt x="385" y="111"/>
                    </a:cubicBezTo>
                    <a:cubicBezTo>
                      <a:pt x="386" y="112"/>
                      <a:pt x="386" y="112"/>
                      <a:pt x="386" y="112"/>
                    </a:cubicBezTo>
                    <a:cubicBezTo>
                      <a:pt x="387" y="113"/>
                      <a:pt x="387" y="113"/>
                      <a:pt x="387" y="113"/>
                    </a:cubicBezTo>
                    <a:cubicBezTo>
                      <a:pt x="387" y="113"/>
                      <a:pt x="387" y="113"/>
                      <a:pt x="387" y="113"/>
                    </a:cubicBezTo>
                    <a:cubicBezTo>
                      <a:pt x="387" y="112"/>
                      <a:pt x="386" y="112"/>
                      <a:pt x="386" y="112"/>
                    </a:cubicBezTo>
                    <a:cubicBezTo>
                      <a:pt x="386" y="111"/>
                      <a:pt x="386" y="111"/>
                      <a:pt x="386" y="111"/>
                    </a:cubicBezTo>
                    <a:cubicBezTo>
                      <a:pt x="386" y="111"/>
                      <a:pt x="386" y="110"/>
                      <a:pt x="386" y="110"/>
                    </a:cubicBezTo>
                    <a:cubicBezTo>
                      <a:pt x="387" y="110"/>
                      <a:pt x="387" y="110"/>
                      <a:pt x="388" y="110"/>
                    </a:cubicBezTo>
                    <a:cubicBezTo>
                      <a:pt x="388" y="110"/>
                      <a:pt x="389" y="110"/>
                      <a:pt x="389" y="109"/>
                    </a:cubicBezTo>
                    <a:cubicBezTo>
                      <a:pt x="390" y="109"/>
                      <a:pt x="390" y="108"/>
                      <a:pt x="390" y="108"/>
                    </a:cubicBezTo>
                    <a:cubicBezTo>
                      <a:pt x="390" y="107"/>
                      <a:pt x="390" y="107"/>
                      <a:pt x="390" y="107"/>
                    </a:cubicBezTo>
                    <a:cubicBezTo>
                      <a:pt x="390" y="106"/>
                      <a:pt x="390" y="106"/>
                      <a:pt x="391" y="106"/>
                    </a:cubicBezTo>
                    <a:cubicBezTo>
                      <a:pt x="392" y="104"/>
                      <a:pt x="390" y="102"/>
                      <a:pt x="391" y="100"/>
                    </a:cubicBezTo>
                    <a:cubicBezTo>
                      <a:pt x="391" y="99"/>
                      <a:pt x="391" y="99"/>
                      <a:pt x="391" y="98"/>
                    </a:cubicBezTo>
                    <a:cubicBezTo>
                      <a:pt x="391" y="98"/>
                      <a:pt x="391" y="98"/>
                      <a:pt x="391" y="97"/>
                    </a:cubicBezTo>
                    <a:cubicBezTo>
                      <a:pt x="391" y="96"/>
                      <a:pt x="390" y="94"/>
                      <a:pt x="389" y="92"/>
                    </a:cubicBezTo>
                    <a:cubicBezTo>
                      <a:pt x="389" y="92"/>
                      <a:pt x="389" y="92"/>
                      <a:pt x="389" y="91"/>
                    </a:cubicBezTo>
                    <a:cubicBezTo>
                      <a:pt x="389" y="91"/>
                      <a:pt x="389" y="91"/>
                      <a:pt x="389" y="91"/>
                    </a:cubicBezTo>
                    <a:cubicBezTo>
                      <a:pt x="390" y="90"/>
                      <a:pt x="391" y="89"/>
                      <a:pt x="392" y="89"/>
                    </a:cubicBezTo>
                    <a:cubicBezTo>
                      <a:pt x="392" y="89"/>
                      <a:pt x="392" y="89"/>
                      <a:pt x="393" y="89"/>
                    </a:cubicBezTo>
                    <a:cubicBezTo>
                      <a:pt x="393" y="89"/>
                      <a:pt x="393" y="89"/>
                      <a:pt x="394" y="89"/>
                    </a:cubicBezTo>
                    <a:cubicBezTo>
                      <a:pt x="394" y="88"/>
                      <a:pt x="394" y="87"/>
                      <a:pt x="395" y="86"/>
                    </a:cubicBezTo>
                    <a:cubicBezTo>
                      <a:pt x="397" y="87"/>
                      <a:pt x="400" y="88"/>
                      <a:pt x="402" y="88"/>
                    </a:cubicBezTo>
                    <a:cubicBezTo>
                      <a:pt x="403" y="88"/>
                      <a:pt x="403" y="89"/>
                      <a:pt x="403" y="88"/>
                    </a:cubicBezTo>
                    <a:cubicBezTo>
                      <a:pt x="404" y="88"/>
                      <a:pt x="404" y="88"/>
                      <a:pt x="404" y="87"/>
                    </a:cubicBezTo>
                    <a:cubicBezTo>
                      <a:pt x="404" y="87"/>
                      <a:pt x="404" y="86"/>
                      <a:pt x="404" y="85"/>
                    </a:cubicBezTo>
                    <a:cubicBezTo>
                      <a:pt x="404" y="85"/>
                      <a:pt x="404" y="84"/>
                      <a:pt x="405" y="84"/>
                    </a:cubicBezTo>
                    <a:cubicBezTo>
                      <a:pt x="406" y="84"/>
                      <a:pt x="406" y="83"/>
                      <a:pt x="406" y="82"/>
                    </a:cubicBezTo>
                    <a:cubicBezTo>
                      <a:pt x="407" y="81"/>
                      <a:pt x="407" y="80"/>
                      <a:pt x="408" y="78"/>
                    </a:cubicBezTo>
                    <a:cubicBezTo>
                      <a:pt x="408" y="78"/>
                      <a:pt x="408" y="78"/>
                      <a:pt x="409" y="77"/>
                    </a:cubicBezTo>
                    <a:cubicBezTo>
                      <a:pt x="409" y="77"/>
                      <a:pt x="409" y="76"/>
                      <a:pt x="409" y="76"/>
                    </a:cubicBezTo>
                    <a:cubicBezTo>
                      <a:pt x="409" y="76"/>
                      <a:pt x="409" y="76"/>
                      <a:pt x="409" y="75"/>
                    </a:cubicBezTo>
                    <a:cubicBezTo>
                      <a:pt x="408" y="75"/>
                      <a:pt x="408" y="74"/>
                      <a:pt x="409" y="73"/>
                    </a:cubicBezTo>
                    <a:cubicBezTo>
                      <a:pt x="409" y="72"/>
                      <a:pt x="410" y="72"/>
                      <a:pt x="410" y="71"/>
                    </a:cubicBezTo>
                    <a:cubicBezTo>
                      <a:pt x="411" y="70"/>
                      <a:pt x="411" y="68"/>
                      <a:pt x="411" y="67"/>
                    </a:cubicBezTo>
                    <a:cubicBezTo>
                      <a:pt x="411" y="67"/>
                      <a:pt x="411" y="67"/>
                      <a:pt x="411" y="67"/>
                    </a:cubicBezTo>
                    <a:cubicBezTo>
                      <a:pt x="411" y="66"/>
                      <a:pt x="412" y="66"/>
                      <a:pt x="412" y="66"/>
                    </a:cubicBezTo>
                    <a:cubicBezTo>
                      <a:pt x="413" y="65"/>
                      <a:pt x="414" y="65"/>
                      <a:pt x="415" y="64"/>
                    </a:cubicBezTo>
                    <a:cubicBezTo>
                      <a:pt x="415" y="64"/>
                      <a:pt x="415" y="64"/>
                      <a:pt x="415" y="63"/>
                    </a:cubicBezTo>
                    <a:cubicBezTo>
                      <a:pt x="415" y="63"/>
                      <a:pt x="415" y="63"/>
                      <a:pt x="415" y="6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63" name="Freeform 867">
                <a:extLst>
                  <a:ext uri="{FF2B5EF4-FFF2-40B4-BE49-F238E27FC236}">
                    <a16:creationId xmlns:a16="http://schemas.microsoft.com/office/drawing/2014/main" id="{2AE74278-FE43-FF22-A0E3-1DBBCB83C930}"/>
                  </a:ext>
                </a:extLst>
              </p:cNvPr>
              <p:cNvSpPr>
                <a:spLocks/>
              </p:cNvSpPr>
              <p:nvPr/>
            </p:nvSpPr>
            <p:spPr bwMode="auto">
              <a:xfrm>
                <a:off x="8280400" y="4475163"/>
                <a:ext cx="150812" cy="120650"/>
              </a:xfrm>
              <a:custGeom>
                <a:avLst/>
                <a:gdLst>
                  <a:gd name="T0" fmla="*/ 36 w 36"/>
                  <a:gd name="T1" fmla="*/ 7 h 29"/>
                  <a:gd name="T2" fmla="*/ 34 w 36"/>
                  <a:gd name="T3" fmla="*/ 4 h 29"/>
                  <a:gd name="T4" fmla="*/ 33 w 36"/>
                  <a:gd name="T5" fmla="*/ 2 h 29"/>
                  <a:gd name="T6" fmla="*/ 29 w 36"/>
                  <a:gd name="T7" fmla="*/ 0 h 29"/>
                  <a:gd name="T8" fmla="*/ 25 w 36"/>
                  <a:gd name="T9" fmla="*/ 0 h 29"/>
                  <a:gd name="T10" fmla="*/ 26 w 36"/>
                  <a:gd name="T11" fmla="*/ 4 h 29"/>
                  <a:gd name="T12" fmla="*/ 23 w 36"/>
                  <a:gd name="T13" fmla="*/ 4 h 29"/>
                  <a:gd name="T14" fmla="*/ 19 w 36"/>
                  <a:gd name="T15" fmla="*/ 1 h 29"/>
                  <a:gd name="T16" fmla="*/ 16 w 36"/>
                  <a:gd name="T17" fmla="*/ 0 h 29"/>
                  <a:gd name="T18" fmla="*/ 12 w 36"/>
                  <a:gd name="T19" fmla="*/ 0 h 29"/>
                  <a:gd name="T20" fmla="*/ 8 w 36"/>
                  <a:gd name="T21" fmla="*/ 0 h 29"/>
                  <a:gd name="T22" fmla="*/ 4 w 36"/>
                  <a:gd name="T23" fmla="*/ 1 h 29"/>
                  <a:gd name="T24" fmla="*/ 1 w 36"/>
                  <a:gd name="T25" fmla="*/ 6 h 29"/>
                  <a:gd name="T26" fmla="*/ 0 w 36"/>
                  <a:gd name="T27" fmla="*/ 10 h 29"/>
                  <a:gd name="T28" fmla="*/ 2 w 36"/>
                  <a:gd name="T29" fmla="*/ 15 h 29"/>
                  <a:gd name="T30" fmla="*/ 2 w 36"/>
                  <a:gd name="T31" fmla="*/ 18 h 29"/>
                  <a:gd name="T32" fmla="*/ 4 w 36"/>
                  <a:gd name="T33" fmla="*/ 20 h 29"/>
                  <a:gd name="T34" fmla="*/ 5 w 36"/>
                  <a:gd name="T35" fmla="*/ 22 h 29"/>
                  <a:gd name="T36" fmla="*/ 6 w 36"/>
                  <a:gd name="T37" fmla="*/ 25 h 29"/>
                  <a:gd name="T38" fmla="*/ 8 w 36"/>
                  <a:gd name="T39" fmla="*/ 26 h 29"/>
                  <a:gd name="T40" fmla="*/ 8 w 36"/>
                  <a:gd name="T41" fmla="*/ 25 h 29"/>
                  <a:gd name="T42" fmla="*/ 10 w 36"/>
                  <a:gd name="T43" fmla="*/ 25 h 29"/>
                  <a:gd name="T44" fmla="*/ 10 w 36"/>
                  <a:gd name="T45" fmla="*/ 26 h 29"/>
                  <a:gd name="T46" fmla="*/ 10 w 36"/>
                  <a:gd name="T47" fmla="*/ 28 h 29"/>
                  <a:gd name="T48" fmla="*/ 11 w 36"/>
                  <a:gd name="T49" fmla="*/ 28 h 29"/>
                  <a:gd name="T50" fmla="*/ 13 w 36"/>
                  <a:gd name="T51" fmla="*/ 28 h 29"/>
                  <a:gd name="T52" fmla="*/ 15 w 36"/>
                  <a:gd name="T53" fmla="*/ 29 h 29"/>
                  <a:gd name="T54" fmla="*/ 18 w 36"/>
                  <a:gd name="T55" fmla="*/ 27 h 29"/>
                  <a:gd name="T56" fmla="*/ 20 w 36"/>
                  <a:gd name="T57" fmla="*/ 25 h 29"/>
                  <a:gd name="T58" fmla="*/ 23 w 36"/>
                  <a:gd name="T59" fmla="*/ 25 h 29"/>
                  <a:gd name="T60" fmla="*/ 26 w 36"/>
                  <a:gd name="T61" fmla="*/ 26 h 29"/>
                  <a:gd name="T62" fmla="*/ 28 w 36"/>
                  <a:gd name="T63" fmla="*/ 25 h 29"/>
                  <a:gd name="T64" fmla="*/ 25 w 36"/>
                  <a:gd name="T65" fmla="*/ 22 h 29"/>
                  <a:gd name="T66" fmla="*/ 27 w 36"/>
                  <a:gd name="T67" fmla="*/ 19 h 29"/>
                  <a:gd name="T68" fmla="*/ 30 w 36"/>
                  <a:gd name="T69" fmla="*/ 18 h 29"/>
                  <a:gd name="T70" fmla="*/ 34 w 36"/>
                  <a:gd name="T71" fmla="*/ 15 h 29"/>
                  <a:gd name="T72" fmla="*/ 35 w 36"/>
                  <a:gd name="T73"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 h="29">
                    <a:moveTo>
                      <a:pt x="35" y="10"/>
                    </a:moveTo>
                    <a:cubicBezTo>
                      <a:pt x="36" y="9"/>
                      <a:pt x="35" y="8"/>
                      <a:pt x="36" y="7"/>
                    </a:cubicBezTo>
                    <a:cubicBezTo>
                      <a:pt x="36" y="6"/>
                      <a:pt x="35" y="6"/>
                      <a:pt x="35" y="5"/>
                    </a:cubicBezTo>
                    <a:cubicBezTo>
                      <a:pt x="35" y="5"/>
                      <a:pt x="34" y="4"/>
                      <a:pt x="34" y="4"/>
                    </a:cubicBezTo>
                    <a:cubicBezTo>
                      <a:pt x="33" y="3"/>
                      <a:pt x="33" y="3"/>
                      <a:pt x="33" y="2"/>
                    </a:cubicBezTo>
                    <a:cubicBezTo>
                      <a:pt x="33" y="2"/>
                      <a:pt x="33" y="2"/>
                      <a:pt x="33" y="2"/>
                    </a:cubicBezTo>
                    <a:cubicBezTo>
                      <a:pt x="32" y="2"/>
                      <a:pt x="31" y="1"/>
                      <a:pt x="31" y="1"/>
                    </a:cubicBezTo>
                    <a:cubicBezTo>
                      <a:pt x="30" y="1"/>
                      <a:pt x="30" y="1"/>
                      <a:pt x="29" y="0"/>
                    </a:cubicBezTo>
                    <a:cubicBezTo>
                      <a:pt x="28" y="0"/>
                      <a:pt x="28" y="0"/>
                      <a:pt x="27" y="0"/>
                    </a:cubicBezTo>
                    <a:cubicBezTo>
                      <a:pt x="26" y="0"/>
                      <a:pt x="26" y="0"/>
                      <a:pt x="25" y="0"/>
                    </a:cubicBezTo>
                    <a:cubicBezTo>
                      <a:pt x="25" y="1"/>
                      <a:pt x="25" y="1"/>
                      <a:pt x="26" y="2"/>
                    </a:cubicBezTo>
                    <a:cubicBezTo>
                      <a:pt x="27" y="3"/>
                      <a:pt x="26" y="3"/>
                      <a:pt x="26" y="4"/>
                    </a:cubicBezTo>
                    <a:cubicBezTo>
                      <a:pt x="26" y="5"/>
                      <a:pt x="26" y="5"/>
                      <a:pt x="25" y="5"/>
                    </a:cubicBezTo>
                    <a:cubicBezTo>
                      <a:pt x="25" y="5"/>
                      <a:pt x="24" y="4"/>
                      <a:pt x="23" y="4"/>
                    </a:cubicBezTo>
                    <a:cubicBezTo>
                      <a:pt x="23" y="3"/>
                      <a:pt x="22" y="3"/>
                      <a:pt x="21" y="3"/>
                    </a:cubicBezTo>
                    <a:cubicBezTo>
                      <a:pt x="20" y="3"/>
                      <a:pt x="20" y="2"/>
                      <a:pt x="19" y="1"/>
                    </a:cubicBezTo>
                    <a:cubicBezTo>
                      <a:pt x="19" y="1"/>
                      <a:pt x="18" y="1"/>
                      <a:pt x="18" y="1"/>
                    </a:cubicBezTo>
                    <a:cubicBezTo>
                      <a:pt x="17" y="1"/>
                      <a:pt x="17" y="0"/>
                      <a:pt x="16" y="0"/>
                    </a:cubicBezTo>
                    <a:cubicBezTo>
                      <a:pt x="16" y="0"/>
                      <a:pt x="15" y="1"/>
                      <a:pt x="14" y="1"/>
                    </a:cubicBezTo>
                    <a:cubicBezTo>
                      <a:pt x="14" y="1"/>
                      <a:pt x="13" y="0"/>
                      <a:pt x="12" y="0"/>
                    </a:cubicBezTo>
                    <a:cubicBezTo>
                      <a:pt x="12" y="0"/>
                      <a:pt x="11" y="1"/>
                      <a:pt x="10" y="1"/>
                    </a:cubicBezTo>
                    <a:cubicBezTo>
                      <a:pt x="10" y="1"/>
                      <a:pt x="9" y="0"/>
                      <a:pt x="8" y="0"/>
                    </a:cubicBezTo>
                    <a:cubicBezTo>
                      <a:pt x="8" y="0"/>
                      <a:pt x="7" y="1"/>
                      <a:pt x="6" y="1"/>
                    </a:cubicBezTo>
                    <a:cubicBezTo>
                      <a:pt x="5" y="1"/>
                      <a:pt x="4" y="1"/>
                      <a:pt x="4" y="1"/>
                    </a:cubicBezTo>
                    <a:cubicBezTo>
                      <a:pt x="3" y="1"/>
                      <a:pt x="2" y="2"/>
                      <a:pt x="2" y="3"/>
                    </a:cubicBezTo>
                    <a:cubicBezTo>
                      <a:pt x="1" y="4"/>
                      <a:pt x="1" y="5"/>
                      <a:pt x="1" y="6"/>
                    </a:cubicBezTo>
                    <a:cubicBezTo>
                      <a:pt x="0" y="6"/>
                      <a:pt x="0" y="7"/>
                      <a:pt x="0" y="7"/>
                    </a:cubicBezTo>
                    <a:cubicBezTo>
                      <a:pt x="0" y="8"/>
                      <a:pt x="0" y="10"/>
                      <a:pt x="0" y="10"/>
                    </a:cubicBezTo>
                    <a:cubicBezTo>
                      <a:pt x="0" y="11"/>
                      <a:pt x="1" y="12"/>
                      <a:pt x="1" y="12"/>
                    </a:cubicBezTo>
                    <a:cubicBezTo>
                      <a:pt x="2" y="12"/>
                      <a:pt x="2" y="15"/>
                      <a:pt x="2" y="15"/>
                    </a:cubicBezTo>
                    <a:cubicBezTo>
                      <a:pt x="2" y="16"/>
                      <a:pt x="2" y="17"/>
                      <a:pt x="2" y="17"/>
                    </a:cubicBezTo>
                    <a:cubicBezTo>
                      <a:pt x="2" y="17"/>
                      <a:pt x="2" y="18"/>
                      <a:pt x="2" y="18"/>
                    </a:cubicBezTo>
                    <a:cubicBezTo>
                      <a:pt x="2" y="19"/>
                      <a:pt x="3" y="19"/>
                      <a:pt x="3" y="19"/>
                    </a:cubicBezTo>
                    <a:cubicBezTo>
                      <a:pt x="3" y="20"/>
                      <a:pt x="3" y="20"/>
                      <a:pt x="4" y="20"/>
                    </a:cubicBezTo>
                    <a:cubicBezTo>
                      <a:pt x="4" y="20"/>
                      <a:pt x="4" y="21"/>
                      <a:pt x="4" y="21"/>
                    </a:cubicBezTo>
                    <a:cubicBezTo>
                      <a:pt x="4" y="22"/>
                      <a:pt x="4" y="22"/>
                      <a:pt x="5" y="22"/>
                    </a:cubicBezTo>
                    <a:cubicBezTo>
                      <a:pt x="5" y="22"/>
                      <a:pt x="5" y="23"/>
                      <a:pt x="5" y="23"/>
                    </a:cubicBezTo>
                    <a:cubicBezTo>
                      <a:pt x="5" y="23"/>
                      <a:pt x="6" y="24"/>
                      <a:pt x="6" y="25"/>
                    </a:cubicBezTo>
                    <a:cubicBezTo>
                      <a:pt x="6" y="25"/>
                      <a:pt x="6" y="25"/>
                      <a:pt x="6" y="26"/>
                    </a:cubicBezTo>
                    <a:cubicBezTo>
                      <a:pt x="7" y="26"/>
                      <a:pt x="7" y="26"/>
                      <a:pt x="8" y="26"/>
                    </a:cubicBezTo>
                    <a:cubicBezTo>
                      <a:pt x="8" y="26"/>
                      <a:pt x="8" y="26"/>
                      <a:pt x="8" y="26"/>
                    </a:cubicBezTo>
                    <a:cubicBezTo>
                      <a:pt x="8" y="26"/>
                      <a:pt x="8" y="25"/>
                      <a:pt x="8" y="25"/>
                    </a:cubicBezTo>
                    <a:cubicBezTo>
                      <a:pt x="8" y="25"/>
                      <a:pt x="9" y="24"/>
                      <a:pt x="9" y="24"/>
                    </a:cubicBezTo>
                    <a:cubicBezTo>
                      <a:pt x="9" y="24"/>
                      <a:pt x="10" y="24"/>
                      <a:pt x="10" y="25"/>
                    </a:cubicBezTo>
                    <a:cubicBezTo>
                      <a:pt x="10" y="25"/>
                      <a:pt x="10" y="25"/>
                      <a:pt x="10" y="26"/>
                    </a:cubicBezTo>
                    <a:cubicBezTo>
                      <a:pt x="10" y="26"/>
                      <a:pt x="10" y="26"/>
                      <a:pt x="10" y="26"/>
                    </a:cubicBezTo>
                    <a:cubicBezTo>
                      <a:pt x="10" y="27"/>
                      <a:pt x="9" y="27"/>
                      <a:pt x="9" y="27"/>
                    </a:cubicBezTo>
                    <a:cubicBezTo>
                      <a:pt x="9" y="28"/>
                      <a:pt x="9" y="28"/>
                      <a:pt x="10" y="28"/>
                    </a:cubicBezTo>
                    <a:cubicBezTo>
                      <a:pt x="10" y="28"/>
                      <a:pt x="10" y="28"/>
                      <a:pt x="11" y="28"/>
                    </a:cubicBezTo>
                    <a:cubicBezTo>
                      <a:pt x="11" y="28"/>
                      <a:pt x="11" y="28"/>
                      <a:pt x="11" y="28"/>
                    </a:cubicBezTo>
                    <a:cubicBezTo>
                      <a:pt x="11" y="28"/>
                      <a:pt x="12" y="27"/>
                      <a:pt x="12" y="27"/>
                    </a:cubicBezTo>
                    <a:cubicBezTo>
                      <a:pt x="12" y="27"/>
                      <a:pt x="13" y="28"/>
                      <a:pt x="13" y="28"/>
                    </a:cubicBezTo>
                    <a:cubicBezTo>
                      <a:pt x="14" y="28"/>
                      <a:pt x="15" y="28"/>
                      <a:pt x="15" y="28"/>
                    </a:cubicBezTo>
                    <a:cubicBezTo>
                      <a:pt x="15" y="29"/>
                      <a:pt x="15" y="29"/>
                      <a:pt x="15" y="29"/>
                    </a:cubicBezTo>
                    <a:cubicBezTo>
                      <a:pt x="16" y="28"/>
                      <a:pt x="17" y="27"/>
                      <a:pt x="17" y="27"/>
                    </a:cubicBezTo>
                    <a:cubicBezTo>
                      <a:pt x="17" y="27"/>
                      <a:pt x="17" y="27"/>
                      <a:pt x="18" y="27"/>
                    </a:cubicBezTo>
                    <a:cubicBezTo>
                      <a:pt x="18" y="27"/>
                      <a:pt x="18" y="26"/>
                      <a:pt x="19" y="26"/>
                    </a:cubicBezTo>
                    <a:cubicBezTo>
                      <a:pt x="19" y="26"/>
                      <a:pt x="19" y="25"/>
                      <a:pt x="20" y="25"/>
                    </a:cubicBezTo>
                    <a:cubicBezTo>
                      <a:pt x="20" y="25"/>
                      <a:pt x="21" y="25"/>
                      <a:pt x="21" y="25"/>
                    </a:cubicBezTo>
                    <a:cubicBezTo>
                      <a:pt x="22" y="25"/>
                      <a:pt x="22" y="25"/>
                      <a:pt x="23" y="25"/>
                    </a:cubicBezTo>
                    <a:cubicBezTo>
                      <a:pt x="24" y="25"/>
                      <a:pt x="24" y="25"/>
                      <a:pt x="24" y="25"/>
                    </a:cubicBezTo>
                    <a:cubicBezTo>
                      <a:pt x="25" y="25"/>
                      <a:pt x="25" y="25"/>
                      <a:pt x="26" y="26"/>
                    </a:cubicBezTo>
                    <a:cubicBezTo>
                      <a:pt x="26" y="26"/>
                      <a:pt x="27" y="26"/>
                      <a:pt x="27" y="26"/>
                    </a:cubicBezTo>
                    <a:cubicBezTo>
                      <a:pt x="28" y="26"/>
                      <a:pt x="28" y="25"/>
                      <a:pt x="28" y="25"/>
                    </a:cubicBezTo>
                    <a:cubicBezTo>
                      <a:pt x="28" y="24"/>
                      <a:pt x="27" y="23"/>
                      <a:pt x="27" y="23"/>
                    </a:cubicBezTo>
                    <a:cubicBezTo>
                      <a:pt x="27" y="23"/>
                      <a:pt x="25" y="23"/>
                      <a:pt x="25" y="22"/>
                    </a:cubicBezTo>
                    <a:cubicBezTo>
                      <a:pt x="25" y="21"/>
                      <a:pt x="25" y="21"/>
                      <a:pt x="25" y="20"/>
                    </a:cubicBezTo>
                    <a:cubicBezTo>
                      <a:pt x="25" y="20"/>
                      <a:pt x="26" y="19"/>
                      <a:pt x="27" y="19"/>
                    </a:cubicBezTo>
                    <a:cubicBezTo>
                      <a:pt x="27" y="19"/>
                      <a:pt x="28" y="19"/>
                      <a:pt x="29" y="19"/>
                    </a:cubicBezTo>
                    <a:cubicBezTo>
                      <a:pt x="29" y="19"/>
                      <a:pt x="29" y="18"/>
                      <a:pt x="30" y="18"/>
                    </a:cubicBezTo>
                    <a:cubicBezTo>
                      <a:pt x="31" y="17"/>
                      <a:pt x="31" y="17"/>
                      <a:pt x="32" y="17"/>
                    </a:cubicBezTo>
                    <a:cubicBezTo>
                      <a:pt x="33" y="16"/>
                      <a:pt x="34" y="15"/>
                      <a:pt x="34" y="15"/>
                    </a:cubicBezTo>
                    <a:cubicBezTo>
                      <a:pt x="35" y="14"/>
                      <a:pt x="35" y="14"/>
                      <a:pt x="35" y="13"/>
                    </a:cubicBezTo>
                    <a:cubicBezTo>
                      <a:pt x="36" y="12"/>
                      <a:pt x="35" y="11"/>
                      <a:pt x="35" y="1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64" name="Freeform 868">
                <a:extLst>
                  <a:ext uri="{FF2B5EF4-FFF2-40B4-BE49-F238E27FC236}">
                    <a16:creationId xmlns:a16="http://schemas.microsoft.com/office/drawing/2014/main" id="{1A4C95FE-AF85-D7B1-5946-C818A87CAE8F}"/>
                  </a:ext>
                </a:extLst>
              </p:cNvPr>
              <p:cNvSpPr>
                <a:spLocks noEditPoints="1"/>
              </p:cNvSpPr>
              <p:nvPr/>
            </p:nvSpPr>
            <p:spPr bwMode="auto">
              <a:xfrm>
                <a:off x="8613775" y="4759325"/>
                <a:ext cx="25400" cy="28575"/>
              </a:xfrm>
              <a:custGeom>
                <a:avLst/>
                <a:gdLst>
                  <a:gd name="T0" fmla="*/ 5 w 6"/>
                  <a:gd name="T1" fmla="*/ 2 h 7"/>
                  <a:gd name="T2" fmla="*/ 5 w 6"/>
                  <a:gd name="T3" fmla="*/ 0 h 7"/>
                  <a:gd name="T4" fmla="*/ 5 w 6"/>
                  <a:gd name="T5" fmla="*/ 1 h 7"/>
                  <a:gd name="T6" fmla="*/ 5 w 6"/>
                  <a:gd name="T7" fmla="*/ 1 h 7"/>
                  <a:gd name="T8" fmla="*/ 6 w 6"/>
                  <a:gd name="T9" fmla="*/ 0 h 7"/>
                  <a:gd name="T10" fmla="*/ 6 w 6"/>
                  <a:gd name="T11" fmla="*/ 0 h 7"/>
                  <a:gd name="T12" fmla="*/ 6 w 6"/>
                  <a:gd name="T13" fmla="*/ 1 h 7"/>
                  <a:gd name="T14" fmla="*/ 6 w 6"/>
                  <a:gd name="T15" fmla="*/ 3 h 7"/>
                  <a:gd name="T16" fmla="*/ 5 w 6"/>
                  <a:gd name="T17" fmla="*/ 3 h 7"/>
                  <a:gd name="T18" fmla="*/ 5 w 6"/>
                  <a:gd name="T19" fmla="*/ 2 h 7"/>
                  <a:gd name="T20" fmla="*/ 1 w 6"/>
                  <a:gd name="T21" fmla="*/ 5 h 7"/>
                  <a:gd name="T22" fmla="*/ 1 w 6"/>
                  <a:gd name="T23" fmla="*/ 7 h 7"/>
                  <a:gd name="T24" fmla="*/ 3 w 6"/>
                  <a:gd name="T25" fmla="*/ 5 h 7"/>
                  <a:gd name="T26" fmla="*/ 3 w 6"/>
                  <a:gd name="T27" fmla="*/ 3 h 7"/>
                  <a:gd name="T28" fmla="*/ 3 w 6"/>
                  <a:gd name="T29" fmla="*/ 0 h 7"/>
                  <a:gd name="T30" fmla="*/ 2 w 6"/>
                  <a:gd name="T31" fmla="*/ 0 h 7"/>
                  <a:gd name="T32" fmla="*/ 2 w 6"/>
                  <a:gd name="T33" fmla="*/ 0 h 7"/>
                  <a:gd name="T34" fmla="*/ 2 w 6"/>
                  <a:gd name="T35" fmla="*/ 1 h 7"/>
                  <a:gd name="T36" fmla="*/ 1 w 6"/>
                  <a:gd name="T37" fmla="*/ 1 h 7"/>
                  <a:gd name="T38" fmla="*/ 0 w 6"/>
                  <a:gd name="T39" fmla="*/ 2 h 7"/>
                  <a:gd name="T40" fmla="*/ 0 w 6"/>
                  <a:gd name="T41" fmla="*/ 3 h 7"/>
                  <a:gd name="T42" fmla="*/ 1 w 6"/>
                  <a:gd name="T4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7">
                    <a:moveTo>
                      <a:pt x="5" y="2"/>
                    </a:moveTo>
                    <a:cubicBezTo>
                      <a:pt x="5" y="2"/>
                      <a:pt x="5" y="1"/>
                      <a:pt x="5" y="0"/>
                    </a:cubicBezTo>
                    <a:cubicBezTo>
                      <a:pt x="5" y="0"/>
                      <a:pt x="5" y="0"/>
                      <a:pt x="5" y="1"/>
                    </a:cubicBezTo>
                    <a:cubicBezTo>
                      <a:pt x="5" y="1"/>
                      <a:pt x="5" y="1"/>
                      <a:pt x="5" y="1"/>
                    </a:cubicBezTo>
                    <a:cubicBezTo>
                      <a:pt x="6" y="1"/>
                      <a:pt x="6" y="0"/>
                      <a:pt x="6" y="0"/>
                    </a:cubicBezTo>
                    <a:cubicBezTo>
                      <a:pt x="6" y="0"/>
                      <a:pt x="6" y="0"/>
                      <a:pt x="6" y="0"/>
                    </a:cubicBezTo>
                    <a:cubicBezTo>
                      <a:pt x="6" y="0"/>
                      <a:pt x="6" y="1"/>
                      <a:pt x="6" y="1"/>
                    </a:cubicBezTo>
                    <a:cubicBezTo>
                      <a:pt x="6" y="1"/>
                      <a:pt x="6" y="2"/>
                      <a:pt x="6" y="3"/>
                    </a:cubicBezTo>
                    <a:cubicBezTo>
                      <a:pt x="6" y="3"/>
                      <a:pt x="5" y="4"/>
                      <a:pt x="5" y="3"/>
                    </a:cubicBezTo>
                    <a:cubicBezTo>
                      <a:pt x="5" y="3"/>
                      <a:pt x="5" y="2"/>
                      <a:pt x="5" y="2"/>
                    </a:cubicBezTo>
                    <a:close/>
                    <a:moveTo>
                      <a:pt x="1" y="5"/>
                    </a:moveTo>
                    <a:cubicBezTo>
                      <a:pt x="1" y="6"/>
                      <a:pt x="1" y="7"/>
                      <a:pt x="1" y="7"/>
                    </a:cubicBezTo>
                    <a:cubicBezTo>
                      <a:pt x="2" y="6"/>
                      <a:pt x="3" y="5"/>
                      <a:pt x="3" y="5"/>
                    </a:cubicBezTo>
                    <a:cubicBezTo>
                      <a:pt x="3" y="4"/>
                      <a:pt x="3" y="3"/>
                      <a:pt x="3" y="3"/>
                    </a:cubicBezTo>
                    <a:cubicBezTo>
                      <a:pt x="3" y="3"/>
                      <a:pt x="3" y="1"/>
                      <a:pt x="3" y="0"/>
                    </a:cubicBezTo>
                    <a:cubicBezTo>
                      <a:pt x="3" y="0"/>
                      <a:pt x="2" y="0"/>
                      <a:pt x="2" y="0"/>
                    </a:cubicBezTo>
                    <a:cubicBezTo>
                      <a:pt x="2" y="0"/>
                      <a:pt x="2" y="0"/>
                      <a:pt x="2" y="0"/>
                    </a:cubicBezTo>
                    <a:cubicBezTo>
                      <a:pt x="2" y="0"/>
                      <a:pt x="2" y="1"/>
                      <a:pt x="2" y="1"/>
                    </a:cubicBezTo>
                    <a:cubicBezTo>
                      <a:pt x="1" y="1"/>
                      <a:pt x="1" y="1"/>
                      <a:pt x="1" y="1"/>
                    </a:cubicBezTo>
                    <a:cubicBezTo>
                      <a:pt x="1" y="1"/>
                      <a:pt x="0" y="2"/>
                      <a:pt x="0" y="2"/>
                    </a:cubicBezTo>
                    <a:cubicBezTo>
                      <a:pt x="0" y="3"/>
                      <a:pt x="0" y="3"/>
                      <a:pt x="0" y="3"/>
                    </a:cubicBezTo>
                    <a:cubicBezTo>
                      <a:pt x="0" y="4"/>
                      <a:pt x="1" y="5"/>
                      <a:pt x="1" y="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65" name="Freeform 869">
                <a:extLst>
                  <a:ext uri="{FF2B5EF4-FFF2-40B4-BE49-F238E27FC236}">
                    <a16:creationId xmlns:a16="http://schemas.microsoft.com/office/drawing/2014/main" id="{52C6FE29-6801-D821-796C-C3E5D91F6494}"/>
                  </a:ext>
                </a:extLst>
              </p:cNvPr>
              <p:cNvSpPr>
                <a:spLocks/>
              </p:cNvSpPr>
              <p:nvPr/>
            </p:nvSpPr>
            <p:spPr bwMode="auto">
              <a:xfrm>
                <a:off x="7881938" y="4062413"/>
                <a:ext cx="95250" cy="42863"/>
              </a:xfrm>
              <a:custGeom>
                <a:avLst/>
                <a:gdLst>
                  <a:gd name="T0" fmla="*/ 13 w 23"/>
                  <a:gd name="T1" fmla="*/ 0 h 10"/>
                  <a:gd name="T2" fmla="*/ 10 w 23"/>
                  <a:gd name="T3" fmla="*/ 0 h 10"/>
                  <a:gd name="T4" fmla="*/ 6 w 23"/>
                  <a:gd name="T5" fmla="*/ 0 h 10"/>
                  <a:gd name="T6" fmla="*/ 3 w 23"/>
                  <a:gd name="T7" fmla="*/ 2 h 10"/>
                  <a:gd name="T8" fmla="*/ 1 w 23"/>
                  <a:gd name="T9" fmla="*/ 5 h 10"/>
                  <a:gd name="T10" fmla="*/ 0 w 23"/>
                  <a:gd name="T11" fmla="*/ 8 h 10"/>
                  <a:gd name="T12" fmla="*/ 2 w 23"/>
                  <a:gd name="T13" fmla="*/ 10 h 10"/>
                  <a:gd name="T14" fmla="*/ 4 w 23"/>
                  <a:gd name="T15" fmla="*/ 10 h 10"/>
                  <a:gd name="T16" fmla="*/ 7 w 23"/>
                  <a:gd name="T17" fmla="*/ 10 h 10"/>
                  <a:gd name="T18" fmla="*/ 9 w 23"/>
                  <a:gd name="T19" fmla="*/ 10 h 10"/>
                  <a:gd name="T20" fmla="*/ 10 w 23"/>
                  <a:gd name="T21" fmla="*/ 9 h 10"/>
                  <a:gd name="T22" fmla="*/ 12 w 23"/>
                  <a:gd name="T23" fmla="*/ 9 h 10"/>
                  <a:gd name="T24" fmla="*/ 13 w 23"/>
                  <a:gd name="T25" fmla="*/ 10 h 10"/>
                  <a:gd name="T26" fmla="*/ 15 w 23"/>
                  <a:gd name="T27" fmla="*/ 10 h 10"/>
                  <a:gd name="T28" fmla="*/ 20 w 23"/>
                  <a:gd name="T29" fmla="*/ 9 h 10"/>
                  <a:gd name="T30" fmla="*/ 22 w 23"/>
                  <a:gd name="T31" fmla="*/ 9 h 10"/>
                  <a:gd name="T32" fmla="*/ 23 w 23"/>
                  <a:gd name="T33" fmla="*/ 5 h 10"/>
                  <a:gd name="T34" fmla="*/ 21 w 23"/>
                  <a:gd name="T35" fmla="*/ 4 h 10"/>
                  <a:gd name="T36" fmla="*/ 19 w 23"/>
                  <a:gd name="T37" fmla="*/ 4 h 10"/>
                  <a:gd name="T38" fmla="*/ 19 w 23"/>
                  <a:gd name="T39" fmla="*/ 3 h 10"/>
                  <a:gd name="T40" fmla="*/ 18 w 23"/>
                  <a:gd name="T41" fmla="*/ 1 h 10"/>
                  <a:gd name="T42" fmla="*/ 13 w 23"/>
                  <a:gd name="T4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0">
                    <a:moveTo>
                      <a:pt x="13" y="0"/>
                    </a:moveTo>
                    <a:cubicBezTo>
                      <a:pt x="10" y="0"/>
                      <a:pt x="10" y="0"/>
                      <a:pt x="10" y="0"/>
                    </a:cubicBezTo>
                    <a:cubicBezTo>
                      <a:pt x="6" y="0"/>
                      <a:pt x="6" y="0"/>
                      <a:pt x="6" y="0"/>
                    </a:cubicBezTo>
                    <a:cubicBezTo>
                      <a:pt x="3" y="2"/>
                      <a:pt x="3" y="2"/>
                      <a:pt x="3" y="2"/>
                    </a:cubicBezTo>
                    <a:cubicBezTo>
                      <a:pt x="1" y="5"/>
                      <a:pt x="1" y="5"/>
                      <a:pt x="1" y="5"/>
                    </a:cubicBezTo>
                    <a:cubicBezTo>
                      <a:pt x="0" y="8"/>
                      <a:pt x="0" y="8"/>
                      <a:pt x="0" y="8"/>
                    </a:cubicBezTo>
                    <a:cubicBezTo>
                      <a:pt x="2" y="10"/>
                      <a:pt x="2" y="10"/>
                      <a:pt x="2" y="10"/>
                    </a:cubicBezTo>
                    <a:cubicBezTo>
                      <a:pt x="2" y="10"/>
                      <a:pt x="4" y="10"/>
                      <a:pt x="4" y="10"/>
                    </a:cubicBezTo>
                    <a:cubicBezTo>
                      <a:pt x="5" y="10"/>
                      <a:pt x="7" y="10"/>
                      <a:pt x="7" y="10"/>
                    </a:cubicBezTo>
                    <a:cubicBezTo>
                      <a:pt x="7" y="10"/>
                      <a:pt x="9" y="10"/>
                      <a:pt x="9" y="10"/>
                    </a:cubicBezTo>
                    <a:cubicBezTo>
                      <a:pt x="9" y="10"/>
                      <a:pt x="10" y="9"/>
                      <a:pt x="10" y="9"/>
                    </a:cubicBezTo>
                    <a:cubicBezTo>
                      <a:pt x="12" y="9"/>
                      <a:pt x="12" y="9"/>
                      <a:pt x="12" y="9"/>
                    </a:cubicBezTo>
                    <a:cubicBezTo>
                      <a:pt x="13" y="10"/>
                      <a:pt x="13" y="10"/>
                      <a:pt x="13" y="10"/>
                    </a:cubicBezTo>
                    <a:cubicBezTo>
                      <a:pt x="15" y="10"/>
                      <a:pt x="15" y="10"/>
                      <a:pt x="15" y="10"/>
                    </a:cubicBezTo>
                    <a:cubicBezTo>
                      <a:pt x="15" y="10"/>
                      <a:pt x="19" y="10"/>
                      <a:pt x="20" y="9"/>
                    </a:cubicBezTo>
                    <a:cubicBezTo>
                      <a:pt x="21" y="9"/>
                      <a:pt x="22" y="9"/>
                      <a:pt x="22" y="9"/>
                    </a:cubicBezTo>
                    <a:cubicBezTo>
                      <a:pt x="23" y="5"/>
                      <a:pt x="23" y="5"/>
                      <a:pt x="23" y="5"/>
                    </a:cubicBezTo>
                    <a:cubicBezTo>
                      <a:pt x="23" y="5"/>
                      <a:pt x="22" y="5"/>
                      <a:pt x="21" y="4"/>
                    </a:cubicBezTo>
                    <a:cubicBezTo>
                      <a:pt x="21" y="4"/>
                      <a:pt x="19" y="4"/>
                      <a:pt x="19" y="4"/>
                    </a:cubicBezTo>
                    <a:cubicBezTo>
                      <a:pt x="19" y="3"/>
                      <a:pt x="19" y="3"/>
                      <a:pt x="19" y="3"/>
                    </a:cubicBezTo>
                    <a:cubicBezTo>
                      <a:pt x="18" y="1"/>
                      <a:pt x="18" y="1"/>
                      <a:pt x="18" y="1"/>
                    </a:cubicBezTo>
                    <a:lnTo>
                      <a:pt x="13" y="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66" name="Freeform 870">
                <a:extLst>
                  <a:ext uri="{FF2B5EF4-FFF2-40B4-BE49-F238E27FC236}">
                    <a16:creationId xmlns:a16="http://schemas.microsoft.com/office/drawing/2014/main" id="{020F3404-E58F-8152-2AFA-E8BAB85E3E31}"/>
                  </a:ext>
                </a:extLst>
              </p:cNvPr>
              <p:cNvSpPr>
                <a:spLocks noEditPoints="1"/>
              </p:cNvSpPr>
              <p:nvPr/>
            </p:nvSpPr>
            <p:spPr bwMode="auto">
              <a:xfrm>
                <a:off x="7861300" y="4113213"/>
                <a:ext cx="128587" cy="166688"/>
              </a:xfrm>
              <a:custGeom>
                <a:avLst/>
                <a:gdLst>
                  <a:gd name="T0" fmla="*/ 22 w 31"/>
                  <a:gd name="T1" fmla="*/ 24 h 40"/>
                  <a:gd name="T2" fmla="*/ 27 w 31"/>
                  <a:gd name="T3" fmla="*/ 11 h 40"/>
                  <a:gd name="T4" fmla="*/ 8 w 31"/>
                  <a:gd name="T5" fmla="*/ 3 h 40"/>
                  <a:gd name="T6" fmla="*/ 4 w 31"/>
                  <a:gd name="T7" fmla="*/ 7 h 40"/>
                  <a:gd name="T8" fmla="*/ 3 w 31"/>
                  <a:gd name="T9" fmla="*/ 16 h 40"/>
                  <a:gd name="T10" fmla="*/ 7 w 31"/>
                  <a:gd name="T11" fmla="*/ 30 h 40"/>
                  <a:gd name="T12" fmla="*/ 8 w 31"/>
                  <a:gd name="T13" fmla="*/ 36 h 40"/>
                  <a:gd name="T14" fmla="*/ 8 w 31"/>
                  <a:gd name="T15" fmla="*/ 36 h 40"/>
                  <a:gd name="T16" fmla="*/ 9 w 31"/>
                  <a:gd name="T17" fmla="*/ 35 h 40"/>
                  <a:gd name="T18" fmla="*/ 9 w 31"/>
                  <a:gd name="T19" fmla="*/ 35 h 40"/>
                  <a:gd name="T20" fmla="*/ 11 w 31"/>
                  <a:gd name="T21" fmla="*/ 35 h 40"/>
                  <a:gd name="T22" fmla="*/ 11 w 31"/>
                  <a:gd name="T23" fmla="*/ 36 h 40"/>
                  <a:gd name="T24" fmla="*/ 12 w 31"/>
                  <a:gd name="T25" fmla="*/ 36 h 40"/>
                  <a:gd name="T26" fmla="*/ 12 w 31"/>
                  <a:gd name="T27" fmla="*/ 37 h 40"/>
                  <a:gd name="T28" fmla="*/ 12 w 31"/>
                  <a:gd name="T29" fmla="*/ 35 h 40"/>
                  <a:gd name="T30" fmla="*/ 13 w 31"/>
                  <a:gd name="T31" fmla="*/ 33 h 40"/>
                  <a:gd name="T32" fmla="*/ 14 w 31"/>
                  <a:gd name="T33" fmla="*/ 35 h 40"/>
                  <a:gd name="T34" fmla="*/ 14 w 31"/>
                  <a:gd name="T35" fmla="*/ 36 h 40"/>
                  <a:gd name="T36" fmla="*/ 15 w 31"/>
                  <a:gd name="T37" fmla="*/ 35 h 40"/>
                  <a:gd name="T38" fmla="*/ 15 w 31"/>
                  <a:gd name="T39" fmla="*/ 37 h 40"/>
                  <a:gd name="T40" fmla="*/ 16 w 31"/>
                  <a:gd name="T41" fmla="*/ 35 h 40"/>
                  <a:gd name="T42" fmla="*/ 17 w 31"/>
                  <a:gd name="T43" fmla="*/ 34 h 40"/>
                  <a:gd name="T44" fmla="*/ 18 w 31"/>
                  <a:gd name="T45" fmla="*/ 31 h 40"/>
                  <a:gd name="T46" fmla="*/ 18 w 31"/>
                  <a:gd name="T47" fmla="*/ 35 h 40"/>
                  <a:gd name="T48" fmla="*/ 19 w 31"/>
                  <a:gd name="T49" fmla="*/ 32 h 40"/>
                  <a:gd name="T50" fmla="*/ 21 w 31"/>
                  <a:gd name="T51" fmla="*/ 32 h 40"/>
                  <a:gd name="T52" fmla="*/ 23 w 31"/>
                  <a:gd name="T53" fmla="*/ 30 h 40"/>
                  <a:gd name="T54" fmla="*/ 26 w 31"/>
                  <a:gd name="T55" fmla="*/ 31 h 40"/>
                  <a:gd name="T56" fmla="*/ 7 w 31"/>
                  <a:gd name="T57" fmla="*/ 34 h 40"/>
                  <a:gd name="T58" fmla="*/ 11 w 31"/>
                  <a:gd name="T59" fmla="*/ 37 h 40"/>
                  <a:gd name="T60" fmla="*/ 11 w 31"/>
                  <a:gd name="T61" fmla="*/ 36 h 40"/>
                  <a:gd name="T62" fmla="*/ 10 w 31"/>
                  <a:gd name="T63" fmla="*/ 38 h 40"/>
                  <a:gd name="T64" fmla="*/ 10 w 31"/>
                  <a:gd name="T65" fmla="*/ 35 h 40"/>
                  <a:gd name="T66" fmla="*/ 10 w 31"/>
                  <a:gd name="T67" fmla="*/ 36 h 40"/>
                  <a:gd name="T68" fmla="*/ 11 w 31"/>
                  <a:gd name="T69" fmla="*/ 38 h 40"/>
                  <a:gd name="T70" fmla="*/ 9 w 31"/>
                  <a:gd name="T71" fmla="*/ 38 h 40"/>
                  <a:gd name="T72" fmla="*/ 8 w 31"/>
                  <a:gd name="T73" fmla="*/ 37 h 40"/>
                  <a:gd name="T74" fmla="*/ 8 w 31"/>
                  <a:gd name="T75" fmla="*/ 38 h 40"/>
                  <a:gd name="T76" fmla="*/ 9 w 31"/>
                  <a:gd name="T77" fmla="*/ 36 h 40"/>
                  <a:gd name="T78" fmla="*/ 9 w 31"/>
                  <a:gd name="T79" fmla="*/ 36 h 40"/>
                  <a:gd name="T80" fmla="*/ 9 w 31"/>
                  <a:gd name="T81" fmla="*/ 35 h 40"/>
                  <a:gd name="T82" fmla="*/ 10 w 31"/>
                  <a:gd name="T83" fmla="*/ 36 h 40"/>
                  <a:gd name="T84" fmla="*/ 10 w 31"/>
                  <a:gd name="T85" fmla="*/ 35 h 40"/>
                  <a:gd name="T86" fmla="*/ 23 w 31"/>
                  <a:gd name="T87" fmla="*/ 31 h 40"/>
                  <a:gd name="T88" fmla="*/ 22 w 31"/>
                  <a:gd name="T89" fmla="*/ 32 h 40"/>
                  <a:gd name="T90" fmla="*/ 20 w 31"/>
                  <a:gd name="T91" fmla="*/ 33 h 40"/>
                  <a:gd name="T92" fmla="*/ 21 w 31"/>
                  <a:gd name="T93" fmla="*/ 35 h 40"/>
                  <a:gd name="T94" fmla="*/ 21 w 31"/>
                  <a:gd name="T95" fmla="*/ 34 h 40"/>
                  <a:gd name="T96" fmla="*/ 20 w 31"/>
                  <a:gd name="T97" fmla="*/ 31 h 40"/>
                  <a:gd name="T98" fmla="*/ 20 w 31"/>
                  <a:gd name="T99" fmla="*/ 35 h 40"/>
                  <a:gd name="T100" fmla="*/ 23 w 31"/>
                  <a:gd name="T101" fmla="*/ 33 h 40"/>
                  <a:gd name="T102" fmla="*/ 18 w 31"/>
                  <a:gd name="T103" fmla="*/ 36 h 40"/>
                  <a:gd name="T104" fmla="*/ 19 w 31"/>
                  <a:gd name="T105" fmla="*/ 37 h 40"/>
                  <a:gd name="T106" fmla="*/ 16 w 31"/>
                  <a:gd name="T107" fmla="*/ 37 h 40"/>
                  <a:gd name="T108" fmla="*/ 18 w 31"/>
                  <a:gd name="T109" fmla="*/ 34 h 40"/>
                  <a:gd name="T110" fmla="*/ 18 w 31"/>
                  <a:gd name="T111" fmla="*/ 36 h 40"/>
                  <a:gd name="T112" fmla="*/ 17 w 31"/>
                  <a:gd name="T113" fmla="*/ 37 h 40"/>
                  <a:gd name="T114" fmla="*/ 19 w 31"/>
                  <a:gd name="T115" fmla="*/ 36 h 40"/>
                  <a:gd name="T116" fmla="*/ 18 w 31"/>
                  <a:gd name="T11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 h="40">
                    <a:moveTo>
                      <a:pt x="30" y="31"/>
                    </a:moveTo>
                    <a:cubicBezTo>
                      <a:pt x="30" y="28"/>
                      <a:pt x="30" y="28"/>
                      <a:pt x="30" y="28"/>
                    </a:cubicBezTo>
                    <a:cubicBezTo>
                      <a:pt x="29" y="25"/>
                      <a:pt x="29" y="25"/>
                      <a:pt x="29" y="25"/>
                    </a:cubicBezTo>
                    <a:cubicBezTo>
                      <a:pt x="29" y="21"/>
                      <a:pt x="29" y="21"/>
                      <a:pt x="29" y="21"/>
                    </a:cubicBezTo>
                    <a:cubicBezTo>
                      <a:pt x="28" y="21"/>
                      <a:pt x="28" y="21"/>
                      <a:pt x="28" y="21"/>
                    </a:cubicBezTo>
                    <a:cubicBezTo>
                      <a:pt x="27" y="21"/>
                      <a:pt x="27" y="21"/>
                      <a:pt x="27" y="21"/>
                    </a:cubicBezTo>
                    <a:cubicBezTo>
                      <a:pt x="26" y="23"/>
                      <a:pt x="26" y="23"/>
                      <a:pt x="26" y="23"/>
                    </a:cubicBezTo>
                    <a:cubicBezTo>
                      <a:pt x="26" y="24"/>
                      <a:pt x="26" y="24"/>
                      <a:pt x="26" y="24"/>
                    </a:cubicBezTo>
                    <a:cubicBezTo>
                      <a:pt x="26" y="25"/>
                      <a:pt x="26" y="25"/>
                      <a:pt x="26" y="25"/>
                    </a:cubicBezTo>
                    <a:cubicBezTo>
                      <a:pt x="26" y="25"/>
                      <a:pt x="25" y="26"/>
                      <a:pt x="25" y="26"/>
                    </a:cubicBezTo>
                    <a:cubicBezTo>
                      <a:pt x="25" y="26"/>
                      <a:pt x="24" y="26"/>
                      <a:pt x="24" y="25"/>
                    </a:cubicBezTo>
                    <a:cubicBezTo>
                      <a:pt x="23" y="25"/>
                      <a:pt x="22" y="25"/>
                      <a:pt x="22" y="25"/>
                    </a:cubicBezTo>
                    <a:cubicBezTo>
                      <a:pt x="22" y="24"/>
                      <a:pt x="22" y="24"/>
                      <a:pt x="22" y="24"/>
                    </a:cubicBezTo>
                    <a:cubicBezTo>
                      <a:pt x="22" y="24"/>
                      <a:pt x="21" y="23"/>
                      <a:pt x="21" y="22"/>
                    </a:cubicBezTo>
                    <a:cubicBezTo>
                      <a:pt x="21" y="22"/>
                      <a:pt x="22" y="21"/>
                      <a:pt x="21" y="21"/>
                    </a:cubicBezTo>
                    <a:cubicBezTo>
                      <a:pt x="21" y="20"/>
                      <a:pt x="23" y="18"/>
                      <a:pt x="23" y="18"/>
                    </a:cubicBezTo>
                    <a:cubicBezTo>
                      <a:pt x="23" y="18"/>
                      <a:pt x="24" y="19"/>
                      <a:pt x="24" y="18"/>
                    </a:cubicBezTo>
                    <a:cubicBezTo>
                      <a:pt x="25" y="18"/>
                      <a:pt x="25" y="18"/>
                      <a:pt x="26" y="18"/>
                    </a:cubicBezTo>
                    <a:cubicBezTo>
                      <a:pt x="26" y="17"/>
                      <a:pt x="27" y="16"/>
                      <a:pt x="27" y="16"/>
                    </a:cubicBezTo>
                    <a:cubicBezTo>
                      <a:pt x="28" y="16"/>
                      <a:pt x="28" y="16"/>
                      <a:pt x="28" y="16"/>
                    </a:cubicBezTo>
                    <a:cubicBezTo>
                      <a:pt x="28" y="16"/>
                      <a:pt x="28" y="14"/>
                      <a:pt x="28" y="13"/>
                    </a:cubicBezTo>
                    <a:cubicBezTo>
                      <a:pt x="28" y="13"/>
                      <a:pt x="28" y="12"/>
                      <a:pt x="28" y="12"/>
                    </a:cubicBezTo>
                    <a:cubicBezTo>
                      <a:pt x="28" y="12"/>
                      <a:pt x="29" y="12"/>
                      <a:pt x="29" y="12"/>
                    </a:cubicBezTo>
                    <a:cubicBezTo>
                      <a:pt x="29" y="12"/>
                      <a:pt x="29" y="12"/>
                      <a:pt x="29" y="11"/>
                    </a:cubicBezTo>
                    <a:cubicBezTo>
                      <a:pt x="29" y="11"/>
                      <a:pt x="29" y="11"/>
                      <a:pt x="29" y="11"/>
                    </a:cubicBezTo>
                    <a:cubicBezTo>
                      <a:pt x="29" y="11"/>
                      <a:pt x="28" y="11"/>
                      <a:pt x="27" y="11"/>
                    </a:cubicBezTo>
                    <a:cubicBezTo>
                      <a:pt x="27" y="10"/>
                      <a:pt x="19" y="10"/>
                      <a:pt x="18" y="10"/>
                    </a:cubicBezTo>
                    <a:cubicBezTo>
                      <a:pt x="18" y="10"/>
                      <a:pt x="16" y="10"/>
                      <a:pt x="16" y="10"/>
                    </a:cubicBezTo>
                    <a:cubicBezTo>
                      <a:pt x="16" y="10"/>
                      <a:pt x="15" y="10"/>
                      <a:pt x="14" y="10"/>
                    </a:cubicBezTo>
                    <a:cubicBezTo>
                      <a:pt x="13" y="10"/>
                      <a:pt x="12" y="9"/>
                      <a:pt x="12" y="9"/>
                    </a:cubicBezTo>
                    <a:cubicBezTo>
                      <a:pt x="12" y="9"/>
                      <a:pt x="12" y="8"/>
                      <a:pt x="12" y="8"/>
                    </a:cubicBezTo>
                    <a:cubicBezTo>
                      <a:pt x="12" y="8"/>
                      <a:pt x="13" y="7"/>
                      <a:pt x="13" y="7"/>
                    </a:cubicBezTo>
                    <a:cubicBezTo>
                      <a:pt x="13" y="6"/>
                      <a:pt x="13" y="6"/>
                      <a:pt x="13" y="5"/>
                    </a:cubicBezTo>
                    <a:cubicBezTo>
                      <a:pt x="13" y="5"/>
                      <a:pt x="12" y="4"/>
                      <a:pt x="12" y="4"/>
                    </a:cubicBezTo>
                    <a:cubicBezTo>
                      <a:pt x="12" y="4"/>
                      <a:pt x="12" y="3"/>
                      <a:pt x="12" y="2"/>
                    </a:cubicBezTo>
                    <a:cubicBezTo>
                      <a:pt x="11" y="2"/>
                      <a:pt x="11" y="3"/>
                      <a:pt x="11" y="3"/>
                    </a:cubicBezTo>
                    <a:cubicBezTo>
                      <a:pt x="11" y="3"/>
                      <a:pt x="11" y="4"/>
                      <a:pt x="11" y="4"/>
                    </a:cubicBezTo>
                    <a:cubicBezTo>
                      <a:pt x="10" y="4"/>
                      <a:pt x="10" y="4"/>
                      <a:pt x="10" y="4"/>
                    </a:cubicBezTo>
                    <a:cubicBezTo>
                      <a:pt x="10" y="4"/>
                      <a:pt x="8" y="3"/>
                      <a:pt x="8" y="3"/>
                    </a:cubicBezTo>
                    <a:cubicBezTo>
                      <a:pt x="7" y="1"/>
                      <a:pt x="7" y="1"/>
                      <a:pt x="7" y="1"/>
                    </a:cubicBezTo>
                    <a:cubicBezTo>
                      <a:pt x="6" y="1"/>
                      <a:pt x="6" y="1"/>
                      <a:pt x="6" y="1"/>
                    </a:cubicBezTo>
                    <a:cubicBezTo>
                      <a:pt x="6" y="2"/>
                      <a:pt x="6" y="2"/>
                      <a:pt x="6" y="2"/>
                    </a:cubicBezTo>
                    <a:cubicBezTo>
                      <a:pt x="4" y="2"/>
                      <a:pt x="4" y="2"/>
                      <a:pt x="4" y="2"/>
                    </a:cubicBezTo>
                    <a:cubicBezTo>
                      <a:pt x="3" y="0"/>
                      <a:pt x="3" y="0"/>
                      <a:pt x="3" y="0"/>
                    </a:cubicBezTo>
                    <a:cubicBezTo>
                      <a:pt x="2" y="0"/>
                      <a:pt x="2" y="0"/>
                      <a:pt x="2" y="0"/>
                    </a:cubicBezTo>
                    <a:cubicBezTo>
                      <a:pt x="2" y="0"/>
                      <a:pt x="2" y="1"/>
                      <a:pt x="2" y="1"/>
                    </a:cubicBezTo>
                    <a:cubicBezTo>
                      <a:pt x="2" y="1"/>
                      <a:pt x="2" y="2"/>
                      <a:pt x="2" y="2"/>
                    </a:cubicBezTo>
                    <a:cubicBezTo>
                      <a:pt x="1" y="2"/>
                      <a:pt x="1" y="2"/>
                      <a:pt x="1" y="2"/>
                    </a:cubicBezTo>
                    <a:cubicBezTo>
                      <a:pt x="1" y="2"/>
                      <a:pt x="0" y="4"/>
                      <a:pt x="0" y="4"/>
                    </a:cubicBezTo>
                    <a:cubicBezTo>
                      <a:pt x="0" y="4"/>
                      <a:pt x="0" y="5"/>
                      <a:pt x="0" y="5"/>
                    </a:cubicBezTo>
                    <a:cubicBezTo>
                      <a:pt x="2" y="7"/>
                      <a:pt x="2" y="7"/>
                      <a:pt x="2" y="7"/>
                    </a:cubicBezTo>
                    <a:cubicBezTo>
                      <a:pt x="2" y="7"/>
                      <a:pt x="3" y="7"/>
                      <a:pt x="4" y="7"/>
                    </a:cubicBezTo>
                    <a:cubicBezTo>
                      <a:pt x="4" y="7"/>
                      <a:pt x="5" y="7"/>
                      <a:pt x="5" y="7"/>
                    </a:cubicBezTo>
                    <a:cubicBezTo>
                      <a:pt x="5" y="7"/>
                      <a:pt x="6" y="8"/>
                      <a:pt x="6" y="8"/>
                    </a:cubicBezTo>
                    <a:cubicBezTo>
                      <a:pt x="6" y="9"/>
                      <a:pt x="6" y="10"/>
                      <a:pt x="6" y="10"/>
                    </a:cubicBezTo>
                    <a:cubicBezTo>
                      <a:pt x="6" y="10"/>
                      <a:pt x="6" y="10"/>
                      <a:pt x="6" y="10"/>
                    </a:cubicBezTo>
                    <a:cubicBezTo>
                      <a:pt x="5" y="10"/>
                      <a:pt x="4" y="10"/>
                      <a:pt x="4" y="10"/>
                    </a:cubicBezTo>
                    <a:cubicBezTo>
                      <a:pt x="4" y="10"/>
                      <a:pt x="2" y="10"/>
                      <a:pt x="2" y="10"/>
                    </a:cubicBezTo>
                    <a:cubicBezTo>
                      <a:pt x="2" y="10"/>
                      <a:pt x="3" y="11"/>
                      <a:pt x="3" y="11"/>
                    </a:cubicBezTo>
                    <a:cubicBezTo>
                      <a:pt x="3" y="11"/>
                      <a:pt x="3" y="12"/>
                      <a:pt x="2" y="12"/>
                    </a:cubicBezTo>
                    <a:cubicBezTo>
                      <a:pt x="2" y="12"/>
                      <a:pt x="1" y="12"/>
                      <a:pt x="1" y="12"/>
                    </a:cubicBezTo>
                    <a:cubicBezTo>
                      <a:pt x="0" y="12"/>
                      <a:pt x="0" y="12"/>
                      <a:pt x="0" y="13"/>
                    </a:cubicBezTo>
                    <a:cubicBezTo>
                      <a:pt x="0" y="13"/>
                      <a:pt x="0" y="15"/>
                      <a:pt x="0" y="15"/>
                    </a:cubicBezTo>
                    <a:cubicBezTo>
                      <a:pt x="0" y="15"/>
                      <a:pt x="1" y="15"/>
                      <a:pt x="1" y="15"/>
                    </a:cubicBezTo>
                    <a:cubicBezTo>
                      <a:pt x="1" y="16"/>
                      <a:pt x="2" y="16"/>
                      <a:pt x="3" y="16"/>
                    </a:cubicBezTo>
                    <a:cubicBezTo>
                      <a:pt x="3" y="16"/>
                      <a:pt x="4" y="16"/>
                      <a:pt x="4" y="16"/>
                    </a:cubicBezTo>
                    <a:cubicBezTo>
                      <a:pt x="5" y="17"/>
                      <a:pt x="5" y="17"/>
                      <a:pt x="5" y="17"/>
                    </a:cubicBezTo>
                    <a:cubicBezTo>
                      <a:pt x="5" y="18"/>
                      <a:pt x="5" y="18"/>
                      <a:pt x="5" y="19"/>
                    </a:cubicBezTo>
                    <a:cubicBezTo>
                      <a:pt x="5" y="19"/>
                      <a:pt x="5" y="20"/>
                      <a:pt x="5" y="20"/>
                    </a:cubicBezTo>
                    <a:cubicBezTo>
                      <a:pt x="5" y="20"/>
                      <a:pt x="4" y="20"/>
                      <a:pt x="4" y="20"/>
                    </a:cubicBezTo>
                    <a:cubicBezTo>
                      <a:pt x="4" y="21"/>
                      <a:pt x="3" y="21"/>
                      <a:pt x="3" y="21"/>
                    </a:cubicBezTo>
                    <a:cubicBezTo>
                      <a:pt x="4" y="22"/>
                      <a:pt x="4" y="22"/>
                      <a:pt x="4" y="23"/>
                    </a:cubicBezTo>
                    <a:cubicBezTo>
                      <a:pt x="5" y="23"/>
                      <a:pt x="5" y="23"/>
                      <a:pt x="5" y="23"/>
                    </a:cubicBezTo>
                    <a:cubicBezTo>
                      <a:pt x="5" y="24"/>
                      <a:pt x="4" y="24"/>
                      <a:pt x="5" y="24"/>
                    </a:cubicBezTo>
                    <a:cubicBezTo>
                      <a:pt x="5" y="24"/>
                      <a:pt x="5" y="24"/>
                      <a:pt x="6" y="25"/>
                    </a:cubicBezTo>
                    <a:cubicBezTo>
                      <a:pt x="6" y="25"/>
                      <a:pt x="6" y="26"/>
                      <a:pt x="6" y="26"/>
                    </a:cubicBezTo>
                    <a:cubicBezTo>
                      <a:pt x="6" y="26"/>
                      <a:pt x="6" y="27"/>
                      <a:pt x="6" y="27"/>
                    </a:cubicBezTo>
                    <a:cubicBezTo>
                      <a:pt x="6" y="27"/>
                      <a:pt x="7" y="30"/>
                      <a:pt x="7" y="30"/>
                    </a:cubicBezTo>
                    <a:cubicBezTo>
                      <a:pt x="7" y="34"/>
                      <a:pt x="7" y="34"/>
                      <a:pt x="7" y="34"/>
                    </a:cubicBezTo>
                    <a:cubicBezTo>
                      <a:pt x="7" y="34"/>
                      <a:pt x="7" y="35"/>
                      <a:pt x="7" y="35"/>
                    </a:cubicBezTo>
                    <a:cubicBezTo>
                      <a:pt x="7" y="35"/>
                      <a:pt x="7" y="35"/>
                      <a:pt x="7" y="35"/>
                    </a:cubicBezTo>
                    <a:cubicBezTo>
                      <a:pt x="7" y="35"/>
                      <a:pt x="7" y="36"/>
                      <a:pt x="7" y="36"/>
                    </a:cubicBezTo>
                    <a:cubicBezTo>
                      <a:pt x="8" y="36"/>
                      <a:pt x="8" y="36"/>
                      <a:pt x="7" y="36"/>
                    </a:cubicBezTo>
                    <a:cubicBezTo>
                      <a:pt x="7" y="36"/>
                      <a:pt x="7" y="36"/>
                      <a:pt x="7" y="36"/>
                    </a:cubicBezTo>
                    <a:cubicBezTo>
                      <a:pt x="8" y="37"/>
                      <a:pt x="7" y="37"/>
                      <a:pt x="8" y="37"/>
                    </a:cubicBezTo>
                    <a:cubicBezTo>
                      <a:pt x="8" y="37"/>
                      <a:pt x="8" y="37"/>
                      <a:pt x="8" y="37"/>
                    </a:cubicBezTo>
                    <a:cubicBezTo>
                      <a:pt x="8" y="37"/>
                      <a:pt x="8" y="37"/>
                      <a:pt x="8" y="37"/>
                    </a:cubicBezTo>
                    <a:cubicBezTo>
                      <a:pt x="8" y="37"/>
                      <a:pt x="8" y="37"/>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6"/>
                      <a:pt x="8" y="36"/>
                      <a:pt x="8" y="36"/>
                    </a:cubicBezTo>
                    <a:cubicBezTo>
                      <a:pt x="8" y="36"/>
                      <a:pt x="8" y="36"/>
                      <a:pt x="8" y="36"/>
                    </a:cubicBezTo>
                    <a:cubicBezTo>
                      <a:pt x="8" y="36"/>
                      <a:pt x="8" y="36"/>
                      <a:pt x="8" y="36"/>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4"/>
                    </a:cubicBezTo>
                    <a:cubicBezTo>
                      <a:pt x="8" y="34"/>
                      <a:pt x="8" y="34"/>
                      <a:pt x="8" y="34"/>
                    </a:cubicBezTo>
                    <a:cubicBezTo>
                      <a:pt x="8" y="34"/>
                      <a:pt x="8" y="34"/>
                      <a:pt x="9" y="34"/>
                    </a:cubicBezTo>
                    <a:cubicBezTo>
                      <a:pt x="9" y="35"/>
                      <a:pt x="9" y="35"/>
                      <a:pt x="8" y="35"/>
                    </a:cubicBezTo>
                    <a:cubicBezTo>
                      <a:pt x="8" y="35"/>
                      <a:pt x="8" y="35"/>
                      <a:pt x="8" y="35"/>
                    </a:cubicBezTo>
                    <a:cubicBezTo>
                      <a:pt x="8" y="35"/>
                      <a:pt x="8" y="35"/>
                      <a:pt x="8" y="35"/>
                    </a:cubicBezTo>
                    <a:cubicBezTo>
                      <a:pt x="8" y="35"/>
                      <a:pt x="8"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6"/>
                      <a:pt x="9" y="36"/>
                    </a:cubicBezTo>
                    <a:cubicBezTo>
                      <a:pt x="9" y="36"/>
                      <a:pt x="9" y="36"/>
                      <a:pt x="9" y="36"/>
                    </a:cubicBezTo>
                    <a:cubicBezTo>
                      <a:pt x="9" y="36"/>
                      <a:pt x="9" y="36"/>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10" y="35"/>
                      <a:pt x="10" y="35"/>
                    </a:cubicBezTo>
                    <a:cubicBezTo>
                      <a:pt x="10" y="35"/>
                      <a:pt x="10" y="35"/>
                      <a:pt x="10" y="35"/>
                    </a:cubicBezTo>
                    <a:cubicBezTo>
                      <a:pt x="10" y="35"/>
                      <a:pt x="10" y="35"/>
                      <a:pt x="10" y="34"/>
                    </a:cubicBezTo>
                    <a:cubicBezTo>
                      <a:pt x="10" y="35"/>
                      <a:pt x="10" y="35"/>
                      <a:pt x="10" y="35"/>
                    </a:cubicBezTo>
                    <a:cubicBezTo>
                      <a:pt x="10" y="35"/>
                      <a:pt x="10" y="35"/>
                      <a:pt x="10" y="35"/>
                    </a:cubicBezTo>
                    <a:cubicBezTo>
                      <a:pt x="11" y="35"/>
                      <a:pt x="10" y="35"/>
                      <a:pt x="10" y="35"/>
                    </a:cubicBezTo>
                    <a:cubicBezTo>
                      <a:pt x="10" y="36"/>
                      <a:pt x="10" y="36"/>
                      <a:pt x="11" y="36"/>
                    </a:cubicBezTo>
                    <a:cubicBezTo>
                      <a:pt x="11" y="36"/>
                      <a:pt x="11" y="35"/>
                      <a:pt x="11" y="35"/>
                    </a:cubicBezTo>
                    <a:cubicBezTo>
                      <a:pt x="11" y="35"/>
                      <a:pt x="11" y="35"/>
                      <a:pt x="11" y="35"/>
                    </a:cubicBezTo>
                    <a:cubicBezTo>
                      <a:pt x="11" y="35"/>
                      <a:pt x="11" y="35"/>
                      <a:pt x="11" y="35"/>
                    </a:cubicBezTo>
                    <a:cubicBezTo>
                      <a:pt x="11" y="35"/>
                      <a:pt x="11" y="35"/>
                      <a:pt x="11" y="34"/>
                    </a:cubicBezTo>
                    <a:cubicBezTo>
                      <a:pt x="11" y="34"/>
                      <a:pt x="11" y="34"/>
                      <a:pt x="11" y="34"/>
                    </a:cubicBezTo>
                    <a:cubicBezTo>
                      <a:pt x="11" y="34"/>
                      <a:pt x="11" y="34"/>
                      <a:pt x="11" y="34"/>
                    </a:cubicBezTo>
                    <a:cubicBezTo>
                      <a:pt x="11" y="34"/>
                      <a:pt x="11" y="34"/>
                      <a:pt x="11" y="34"/>
                    </a:cubicBezTo>
                    <a:cubicBezTo>
                      <a:pt x="11" y="35"/>
                      <a:pt x="11" y="35"/>
                      <a:pt x="11" y="35"/>
                    </a:cubicBezTo>
                    <a:cubicBezTo>
                      <a:pt x="11" y="35"/>
                      <a:pt x="11" y="35"/>
                      <a:pt x="11" y="35"/>
                    </a:cubicBezTo>
                    <a:cubicBezTo>
                      <a:pt x="11" y="35"/>
                      <a:pt x="11" y="35"/>
                      <a:pt x="11" y="35"/>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2" y="36"/>
                      <a:pt x="12" y="35"/>
                    </a:cubicBezTo>
                    <a:cubicBezTo>
                      <a:pt x="11" y="35"/>
                      <a:pt x="11" y="35"/>
                      <a:pt x="11" y="35"/>
                    </a:cubicBezTo>
                    <a:cubicBezTo>
                      <a:pt x="11" y="35"/>
                      <a:pt x="11" y="35"/>
                      <a:pt x="11" y="35"/>
                    </a:cubicBezTo>
                    <a:cubicBezTo>
                      <a:pt x="12" y="35"/>
                      <a:pt x="12" y="35"/>
                      <a:pt x="12" y="35"/>
                    </a:cubicBezTo>
                    <a:cubicBezTo>
                      <a:pt x="12" y="35"/>
                      <a:pt x="12" y="35"/>
                      <a:pt x="12" y="35"/>
                    </a:cubicBezTo>
                    <a:cubicBezTo>
                      <a:pt x="12" y="35"/>
                      <a:pt x="12" y="35"/>
                      <a:pt x="12" y="36"/>
                    </a:cubicBezTo>
                    <a:cubicBezTo>
                      <a:pt x="12" y="36"/>
                      <a:pt x="12" y="36"/>
                      <a:pt x="12" y="36"/>
                    </a:cubicBezTo>
                    <a:cubicBezTo>
                      <a:pt x="12" y="36"/>
                      <a:pt x="12" y="36"/>
                      <a:pt x="12" y="36"/>
                    </a:cubicBezTo>
                    <a:cubicBezTo>
                      <a:pt x="12" y="36"/>
                      <a:pt x="12" y="36"/>
                      <a:pt x="12" y="36"/>
                    </a:cubicBezTo>
                    <a:cubicBezTo>
                      <a:pt x="12" y="36"/>
                      <a:pt x="12" y="36"/>
                      <a:pt x="11" y="36"/>
                    </a:cubicBezTo>
                    <a:cubicBezTo>
                      <a:pt x="11" y="37"/>
                      <a:pt x="11" y="37"/>
                      <a:pt x="11" y="37"/>
                    </a:cubicBezTo>
                    <a:cubicBezTo>
                      <a:pt x="11" y="37"/>
                      <a:pt x="11" y="37"/>
                      <a:pt x="11" y="37"/>
                    </a:cubicBezTo>
                    <a:cubicBezTo>
                      <a:pt x="12" y="37"/>
                      <a:pt x="12" y="37"/>
                      <a:pt x="12" y="37"/>
                    </a:cubicBezTo>
                    <a:cubicBezTo>
                      <a:pt x="12" y="37"/>
                      <a:pt x="12" y="37"/>
                      <a:pt x="12" y="36"/>
                    </a:cubicBezTo>
                    <a:cubicBezTo>
                      <a:pt x="12" y="36"/>
                      <a:pt x="12" y="36"/>
                      <a:pt x="12" y="36"/>
                    </a:cubicBezTo>
                    <a:cubicBezTo>
                      <a:pt x="12" y="36"/>
                      <a:pt x="12" y="36"/>
                      <a:pt x="12" y="36"/>
                    </a:cubicBezTo>
                    <a:cubicBezTo>
                      <a:pt x="12" y="36"/>
                      <a:pt x="12" y="36"/>
                      <a:pt x="12" y="36"/>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3" y="37"/>
                    </a:cubicBezTo>
                    <a:cubicBezTo>
                      <a:pt x="13" y="37"/>
                      <a:pt x="13" y="36"/>
                      <a:pt x="13" y="36"/>
                    </a:cubicBezTo>
                    <a:cubicBezTo>
                      <a:pt x="13" y="36"/>
                      <a:pt x="12" y="36"/>
                      <a:pt x="12" y="36"/>
                    </a:cubicBezTo>
                    <a:cubicBezTo>
                      <a:pt x="12" y="36"/>
                      <a:pt x="13" y="36"/>
                      <a:pt x="13" y="36"/>
                    </a:cubicBezTo>
                    <a:cubicBezTo>
                      <a:pt x="13" y="36"/>
                      <a:pt x="13" y="36"/>
                      <a:pt x="13" y="37"/>
                    </a:cubicBezTo>
                    <a:cubicBezTo>
                      <a:pt x="13" y="37"/>
                      <a:pt x="13" y="37"/>
                      <a:pt x="13" y="36"/>
                    </a:cubicBezTo>
                    <a:cubicBezTo>
                      <a:pt x="13" y="36"/>
                      <a:pt x="13" y="36"/>
                      <a:pt x="13" y="36"/>
                    </a:cubicBezTo>
                    <a:cubicBezTo>
                      <a:pt x="13" y="36"/>
                      <a:pt x="13" y="36"/>
                      <a:pt x="13" y="36"/>
                    </a:cubicBezTo>
                    <a:cubicBezTo>
                      <a:pt x="13" y="36"/>
                      <a:pt x="13" y="36"/>
                      <a:pt x="13" y="35"/>
                    </a:cubicBezTo>
                    <a:cubicBezTo>
                      <a:pt x="13" y="35"/>
                      <a:pt x="13" y="35"/>
                      <a:pt x="13" y="35"/>
                    </a:cubicBezTo>
                    <a:cubicBezTo>
                      <a:pt x="12" y="35"/>
                      <a:pt x="12" y="35"/>
                      <a:pt x="12" y="35"/>
                    </a:cubicBezTo>
                    <a:cubicBezTo>
                      <a:pt x="12" y="35"/>
                      <a:pt x="12" y="35"/>
                      <a:pt x="12" y="35"/>
                    </a:cubicBezTo>
                    <a:cubicBezTo>
                      <a:pt x="12" y="35"/>
                      <a:pt x="12" y="35"/>
                      <a:pt x="12" y="35"/>
                    </a:cubicBezTo>
                    <a:cubicBezTo>
                      <a:pt x="12" y="34"/>
                      <a:pt x="13" y="35"/>
                      <a:pt x="13" y="35"/>
                    </a:cubicBezTo>
                    <a:cubicBezTo>
                      <a:pt x="13" y="35"/>
                      <a:pt x="13" y="35"/>
                      <a:pt x="13" y="35"/>
                    </a:cubicBezTo>
                    <a:cubicBezTo>
                      <a:pt x="13" y="35"/>
                      <a:pt x="13" y="35"/>
                      <a:pt x="13" y="35"/>
                    </a:cubicBezTo>
                    <a:cubicBezTo>
                      <a:pt x="13" y="35"/>
                      <a:pt x="12" y="35"/>
                      <a:pt x="12" y="35"/>
                    </a:cubicBezTo>
                    <a:cubicBezTo>
                      <a:pt x="12" y="35"/>
                      <a:pt x="13" y="35"/>
                      <a:pt x="13" y="35"/>
                    </a:cubicBezTo>
                    <a:cubicBezTo>
                      <a:pt x="13" y="35"/>
                      <a:pt x="13" y="35"/>
                      <a:pt x="13" y="35"/>
                    </a:cubicBezTo>
                    <a:cubicBezTo>
                      <a:pt x="13" y="35"/>
                      <a:pt x="13" y="35"/>
                      <a:pt x="13" y="35"/>
                    </a:cubicBezTo>
                    <a:cubicBezTo>
                      <a:pt x="13" y="35"/>
                      <a:pt x="13" y="35"/>
                      <a:pt x="13" y="34"/>
                    </a:cubicBezTo>
                    <a:cubicBezTo>
                      <a:pt x="13" y="34"/>
                      <a:pt x="13" y="34"/>
                      <a:pt x="13" y="34"/>
                    </a:cubicBezTo>
                    <a:cubicBezTo>
                      <a:pt x="13" y="34"/>
                      <a:pt x="13" y="34"/>
                      <a:pt x="13" y="34"/>
                    </a:cubicBezTo>
                    <a:cubicBezTo>
                      <a:pt x="13" y="34"/>
                      <a:pt x="13" y="34"/>
                      <a:pt x="13" y="34"/>
                    </a:cubicBezTo>
                    <a:cubicBezTo>
                      <a:pt x="13" y="34"/>
                      <a:pt x="13" y="34"/>
                      <a:pt x="13" y="33"/>
                    </a:cubicBezTo>
                    <a:cubicBezTo>
                      <a:pt x="13" y="33"/>
                      <a:pt x="13" y="33"/>
                      <a:pt x="13" y="33"/>
                    </a:cubicBezTo>
                    <a:cubicBezTo>
                      <a:pt x="13" y="33"/>
                      <a:pt x="13" y="33"/>
                      <a:pt x="13" y="33"/>
                    </a:cubicBezTo>
                    <a:cubicBezTo>
                      <a:pt x="13" y="33"/>
                      <a:pt x="13" y="33"/>
                      <a:pt x="13" y="33"/>
                    </a:cubicBezTo>
                    <a:cubicBezTo>
                      <a:pt x="13" y="33"/>
                      <a:pt x="13" y="34"/>
                      <a:pt x="13" y="34"/>
                    </a:cubicBezTo>
                    <a:cubicBezTo>
                      <a:pt x="13" y="34"/>
                      <a:pt x="13" y="34"/>
                      <a:pt x="13" y="35"/>
                    </a:cubicBezTo>
                    <a:cubicBezTo>
                      <a:pt x="13" y="35"/>
                      <a:pt x="13" y="35"/>
                      <a:pt x="13" y="35"/>
                    </a:cubicBezTo>
                    <a:cubicBezTo>
                      <a:pt x="13" y="35"/>
                      <a:pt x="13" y="35"/>
                      <a:pt x="13" y="35"/>
                    </a:cubicBezTo>
                    <a:cubicBezTo>
                      <a:pt x="13" y="35"/>
                      <a:pt x="13" y="36"/>
                      <a:pt x="13" y="36"/>
                    </a:cubicBezTo>
                    <a:cubicBezTo>
                      <a:pt x="13" y="36"/>
                      <a:pt x="13" y="36"/>
                      <a:pt x="13" y="36"/>
                    </a:cubicBezTo>
                    <a:cubicBezTo>
                      <a:pt x="14" y="36"/>
                      <a:pt x="14" y="36"/>
                      <a:pt x="14" y="36"/>
                    </a:cubicBezTo>
                    <a:cubicBezTo>
                      <a:pt x="14" y="36"/>
                      <a:pt x="13" y="36"/>
                      <a:pt x="14" y="35"/>
                    </a:cubicBezTo>
                    <a:cubicBezTo>
                      <a:pt x="14" y="35"/>
                      <a:pt x="14" y="35"/>
                      <a:pt x="14" y="35"/>
                    </a:cubicBezTo>
                    <a:cubicBezTo>
                      <a:pt x="14" y="35"/>
                      <a:pt x="14" y="35"/>
                      <a:pt x="14" y="35"/>
                    </a:cubicBezTo>
                    <a:cubicBezTo>
                      <a:pt x="14" y="35"/>
                      <a:pt x="14" y="35"/>
                      <a:pt x="14" y="35"/>
                    </a:cubicBezTo>
                    <a:cubicBezTo>
                      <a:pt x="14" y="35"/>
                      <a:pt x="14" y="35"/>
                      <a:pt x="14" y="34"/>
                    </a:cubicBezTo>
                    <a:cubicBezTo>
                      <a:pt x="14" y="34"/>
                      <a:pt x="14" y="34"/>
                      <a:pt x="14" y="34"/>
                    </a:cubicBezTo>
                    <a:cubicBezTo>
                      <a:pt x="14" y="34"/>
                      <a:pt x="14" y="34"/>
                      <a:pt x="14" y="34"/>
                    </a:cubicBezTo>
                    <a:cubicBezTo>
                      <a:pt x="14" y="34"/>
                      <a:pt x="14" y="34"/>
                      <a:pt x="14" y="34"/>
                    </a:cubicBezTo>
                    <a:cubicBezTo>
                      <a:pt x="14" y="34"/>
                      <a:pt x="14" y="34"/>
                      <a:pt x="14" y="34"/>
                    </a:cubicBezTo>
                    <a:cubicBezTo>
                      <a:pt x="14" y="34"/>
                      <a:pt x="14" y="34"/>
                      <a:pt x="14" y="34"/>
                    </a:cubicBezTo>
                    <a:cubicBezTo>
                      <a:pt x="14" y="34"/>
                      <a:pt x="14" y="34"/>
                      <a:pt x="14" y="34"/>
                    </a:cubicBezTo>
                    <a:cubicBezTo>
                      <a:pt x="14" y="34"/>
                      <a:pt x="14" y="35"/>
                      <a:pt x="14" y="35"/>
                    </a:cubicBezTo>
                    <a:cubicBezTo>
                      <a:pt x="14" y="35"/>
                      <a:pt x="14" y="35"/>
                      <a:pt x="14" y="35"/>
                    </a:cubicBezTo>
                    <a:cubicBezTo>
                      <a:pt x="14" y="35"/>
                      <a:pt x="14" y="35"/>
                      <a:pt x="14" y="35"/>
                    </a:cubicBezTo>
                    <a:cubicBezTo>
                      <a:pt x="14" y="35"/>
                      <a:pt x="14" y="36"/>
                      <a:pt x="14" y="36"/>
                    </a:cubicBezTo>
                    <a:cubicBezTo>
                      <a:pt x="14" y="36"/>
                      <a:pt x="14" y="36"/>
                      <a:pt x="14" y="36"/>
                    </a:cubicBezTo>
                    <a:cubicBezTo>
                      <a:pt x="14" y="36"/>
                      <a:pt x="14" y="36"/>
                      <a:pt x="14" y="36"/>
                    </a:cubicBezTo>
                    <a:cubicBezTo>
                      <a:pt x="14" y="36"/>
                      <a:pt x="14" y="35"/>
                      <a:pt x="14" y="35"/>
                    </a:cubicBezTo>
                    <a:cubicBezTo>
                      <a:pt x="14" y="35"/>
                      <a:pt x="14" y="35"/>
                      <a:pt x="15" y="35"/>
                    </a:cubicBezTo>
                    <a:cubicBezTo>
                      <a:pt x="15" y="35"/>
                      <a:pt x="15" y="35"/>
                      <a:pt x="15" y="35"/>
                    </a:cubicBezTo>
                    <a:cubicBezTo>
                      <a:pt x="15" y="35"/>
                      <a:pt x="15" y="35"/>
                      <a:pt x="15" y="35"/>
                    </a:cubicBezTo>
                    <a:cubicBezTo>
                      <a:pt x="15" y="34"/>
                      <a:pt x="15" y="34"/>
                      <a:pt x="15" y="34"/>
                    </a:cubicBezTo>
                    <a:cubicBezTo>
                      <a:pt x="15" y="34"/>
                      <a:pt x="15" y="33"/>
                      <a:pt x="15" y="33"/>
                    </a:cubicBezTo>
                    <a:cubicBezTo>
                      <a:pt x="15" y="33"/>
                      <a:pt x="15" y="33"/>
                      <a:pt x="15" y="33"/>
                    </a:cubicBezTo>
                    <a:cubicBezTo>
                      <a:pt x="15" y="33"/>
                      <a:pt x="15" y="33"/>
                      <a:pt x="15" y="33"/>
                    </a:cubicBezTo>
                    <a:cubicBezTo>
                      <a:pt x="15" y="34"/>
                      <a:pt x="15" y="34"/>
                      <a:pt x="15" y="34"/>
                    </a:cubicBezTo>
                    <a:cubicBezTo>
                      <a:pt x="15" y="34"/>
                      <a:pt x="15" y="34"/>
                      <a:pt x="15" y="35"/>
                    </a:cubicBezTo>
                    <a:cubicBezTo>
                      <a:pt x="15" y="35"/>
                      <a:pt x="15" y="35"/>
                      <a:pt x="15" y="35"/>
                    </a:cubicBezTo>
                    <a:cubicBezTo>
                      <a:pt x="15" y="35"/>
                      <a:pt x="15" y="35"/>
                      <a:pt x="15" y="35"/>
                    </a:cubicBezTo>
                    <a:cubicBezTo>
                      <a:pt x="15" y="35"/>
                      <a:pt x="15" y="35"/>
                      <a:pt x="15" y="35"/>
                    </a:cubicBezTo>
                    <a:cubicBezTo>
                      <a:pt x="15" y="35"/>
                      <a:pt x="15" y="35"/>
                      <a:pt x="14" y="35"/>
                    </a:cubicBezTo>
                    <a:cubicBezTo>
                      <a:pt x="14" y="35"/>
                      <a:pt x="14" y="35"/>
                      <a:pt x="14" y="35"/>
                    </a:cubicBezTo>
                    <a:cubicBezTo>
                      <a:pt x="14" y="36"/>
                      <a:pt x="14" y="36"/>
                      <a:pt x="14" y="36"/>
                    </a:cubicBezTo>
                    <a:cubicBezTo>
                      <a:pt x="14" y="36"/>
                      <a:pt x="14" y="36"/>
                      <a:pt x="14" y="36"/>
                    </a:cubicBezTo>
                    <a:cubicBezTo>
                      <a:pt x="14" y="36"/>
                      <a:pt x="14" y="36"/>
                      <a:pt x="14" y="36"/>
                    </a:cubicBezTo>
                    <a:cubicBezTo>
                      <a:pt x="14" y="36"/>
                      <a:pt x="14" y="37"/>
                      <a:pt x="14" y="37"/>
                    </a:cubicBezTo>
                    <a:cubicBezTo>
                      <a:pt x="14" y="37"/>
                      <a:pt x="14" y="37"/>
                      <a:pt x="14" y="37"/>
                    </a:cubicBezTo>
                    <a:cubicBezTo>
                      <a:pt x="14" y="37"/>
                      <a:pt x="14" y="36"/>
                      <a:pt x="14" y="36"/>
                    </a:cubicBezTo>
                    <a:cubicBezTo>
                      <a:pt x="14" y="37"/>
                      <a:pt x="14" y="37"/>
                      <a:pt x="14" y="37"/>
                    </a:cubicBezTo>
                    <a:cubicBezTo>
                      <a:pt x="14" y="37"/>
                      <a:pt x="14" y="37"/>
                      <a:pt x="14" y="37"/>
                    </a:cubicBezTo>
                    <a:cubicBezTo>
                      <a:pt x="14" y="37"/>
                      <a:pt x="14" y="37"/>
                      <a:pt x="14" y="37"/>
                    </a:cubicBezTo>
                    <a:cubicBezTo>
                      <a:pt x="15" y="37"/>
                      <a:pt x="15" y="37"/>
                      <a:pt x="15" y="37"/>
                    </a:cubicBezTo>
                    <a:cubicBezTo>
                      <a:pt x="15" y="37"/>
                      <a:pt x="15" y="37"/>
                      <a:pt x="15" y="37"/>
                    </a:cubicBezTo>
                    <a:cubicBezTo>
                      <a:pt x="15" y="37"/>
                      <a:pt x="15" y="37"/>
                      <a:pt x="15" y="37"/>
                    </a:cubicBezTo>
                    <a:cubicBezTo>
                      <a:pt x="15" y="37"/>
                      <a:pt x="15" y="37"/>
                      <a:pt x="16" y="37"/>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5"/>
                    </a:cubicBezTo>
                    <a:cubicBezTo>
                      <a:pt x="16" y="35"/>
                      <a:pt x="16" y="35"/>
                      <a:pt x="16" y="35"/>
                    </a:cubicBezTo>
                    <a:cubicBezTo>
                      <a:pt x="16" y="35"/>
                      <a:pt x="16" y="35"/>
                      <a:pt x="16" y="35"/>
                    </a:cubicBezTo>
                    <a:cubicBezTo>
                      <a:pt x="16" y="35"/>
                      <a:pt x="16" y="35"/>
                      <a:pt x="16" y="35"/>
                    </a:cubicBezTo>
                    <a:cubicBezTo>
                      <a:pt x="16" y="35"/>
                      <a:pt x="16" y="35"/>
                      <a:pt x="16" y="34"/>
                    </a:cubicBezTo>
                    <a:cubicBezTo>
                      <a:pt x="16" y="34"/>
                      <a:pt x="16" y="34"/>
                      <a:pt x="16" y="34"/>
                    </a:cubicBezTo>
                    <a:cubicBezTo>
                      <a:pt x="16" y="34"/>
                      <a:pt x="16" y="34"/>
                      <a:pt x="17" y="34"/>
                    </a:cubicBezTo>
                    <a:cubicBezTo>
                      <a:pt x="17" y="34"/>
                      <a:pt x="16" y="34"/>
                      <a:pt x="16" y="34"/>
                    </a:cubicBezTo>
                    <a:cubicBezTo>
                      <a:pt x="16" y="34"/>
                      <a:pt x="16" y="34"/>
                      <a:pt x="17" y="34"/>
                    </a:cubicBezTo>
                    <a:cubicBezTo>
                      <a:pt x="17" y="34"/>
                      <a:pt x="17" y="34"/>
                      <a:pt x="17" y="34"/>
                    </a:cubicBezTo>
                    <a:cubicBezTo>
                      <a:pt x="17" y="34"/>
                      <a:pt x="16" y="35"/>
                      <a:pt x="16" y="35"/>
                    </a:cubicBezTo>
                    <a:cubicBezTo>
                      <a:pt x="16" y="35"/>
                      <a:pt x="16" y="35"/>
                      <a:pt x="16" y="35"/>
                    </a:cubicBezTo>
                    <a:cubicBezTo>
                      <a:pt x="16" y="35"/>
                      <a:pt x="16" y="35"/>
                      <a:pt x="16" y="35"/>
                    </a:cubicBezTo>
                    <a:cubicBezTo>
                      <a:pt x="17" y="35"/>
                      <a:pt x="17" y="35"/>
                      <a:pt x="17" y="35"/>
                    </a:cubicBezTo>
                    <a:cubicBezTo>
                      <a:pt x="17" y="35"/>
                      <a:pt x="17" y="35"/>
                      <a:pt x="17" y="35"/>
                    </a:cubicBezTo>
                    <a:cubicBezTo>
                      <a:pt x="17" y="35"/>
                      <a:pt x="17" y="35"/>
                      <a:pt x="17" y="34"/>
                    </a:cubicBezTo>
                    <a:cubicBezTo>
                      <a:pt x="17" y="34"/>
                      <a:pt x="17" y="34"/>
                      <a:pt x="17" y="34"/>
                    </a:cubicBezTo>
                    <a:cubicBezTo>
                      <a:pt x="17" y="34"/>
                      <a:pt x="17" y="34"/>
                      <a:pt x="17" y="34"/>
                    </a:cubicBezTo>
                    <a:cubicBezTo>
                      <a:pt x="17" y="34"/>
                      <a:pt x="18" y="34"/>
                      <a:pt x="18" y="34"/>
                    </a:cubicBezTo>
                    <a:cubicBezTo>
                      <a:pt x="18" y="34"/>
                      <a:pt x="18" y="34"/>
                      <a:pt x="18" y="34"/>
                    </a:cubicBezTo>
                    <a:cubicBezTo>
                      <a:pt x="18" y="33"/>
                      <a:pt x="18" y="33"/>
                      <a:pt x="18" y="33"/>
                    </a:cubicBezTo>
                    <a:cubicBezTo>
                      <a:pt x="18" y="33"/>
                      <a:pt x="18" y="33"/>
                      <a:pt x="18" y="33"/>
                    </a:cubicBezTo>
                    <a:cubicBezTo>
                      <a:pt x="18" y="33"/>
                      <a:pt x="18" y="33"/>
                      <a:pt x="18" y="32"/>
                    </a:cubicBezTo>
                    <a:cubicBezTo>
                      <a:pt x="18" y="32"/>
                      <a:pt x="18" y="32"/>
                      <a:pt x="18" y="32"/>
                    </a:cubicBezTo>
                    <a:cubicBezTo>
                      <a:pt x="18" y="32"/>
                      <a:pt x="18" y="32"/>
                      <a:pt x="18" y="32"/>
                    </a:cubicBezTo>
                    <a:cubicBezTo>
                      <a:pt x="18" y="32"/>
                      <a:pt x="17" y="32"/>
                      <a:pt x="17" y="32"/>
                    </a:cubicBezTo>
                    <a:cubicBezTo>
                      <a:pt x="17" y="32"/>
                      <a:pt x="17" y="31"/>
                      <a:pt x="17" y="31"/>
                    </a:cubicBezTo>
                    <a:cubicBezTo>
                      <a:pt x="17" y="31"/>
                      <a:pt x="17" y="31"/>
                      <a:pt x="17" y="31"/>
                    </a:cubicBezTo>
                    <a:cubicBezTo>
                      <a:pt x="17" y="31"/>
                      <a:pt x="17" y="31"/>
                      <a:pt x="17" y="31"/>
                    </a:cubicBezTo>
                    <a:cubicBezTo>
                      <a:pt x="17" y="31"/>
                      <a:pt x="17" y="31"/>
                      <a:pt x="18" y="31"/>
                    </a:cubicBezTo>
                    <a:cubicBezTo>
                      <a:pt x="18" y="31"/>
                      <a:pt x="18" y="31"/>
                      <a:pt x="18" y="31"/>
                    </a:cubicBezTo>
                    <a:cubicBezTo>
                      <a:pt x="17" y="31"/>
                      <a:pt x="17" y="31"/>
                      <a:pt x="17" y="31"/>
                    </a:cubicBezTo>
                    <a:cubicBezTo>
                      <a:pt x="17" y="31"/>
                      <a:pt x="17" y="31"/>
                      <a:pt x="17" y="31"/>
                    </a:cubicBezTo>
                    <a:cubicBezTo>
                      <a:pt x="17" y="31"/>
                      <a:pt x="18" y="32"/>
                      <a:pt x="18" y="32"/>
                    </a:cubicBezTo>
                    <a:cubicBezTo>
                      <a:pt x="18" y="32"/>
                      <a:pt x="18" y="32"/>
                      <a:pt x="18" y="31"/>
                    </a:cubicBezTo>
                    <a:cubicBezTo>
                      <a:pt x="18" y="31"/>
                      <a:pt x="18" y="31"/>
                      <a:pt x="18" y="31"/>
                    </a:cubicBezTo>
                    <a:cubicBezTo>
                      <a:pt x="18" y="31"/>
                      <a:pt x="18" y="31"/>
                      <a:pt x="18" y="31"/>
                    </a:cubicBezTo>
                    <a:cubicBezTo>
                      <a:pt x="18" y="32"/>
                      <a:pt x="18" y="32"/>
                      <a:pt x="18" y="32"/>
                    </a:cubicBezTo>
                    <a:cubicBezTo>
                      <a:pt x="18" y="32"/>
                      <a:pt x="18" y="32"/>
                      <a:pt x="18" y="32"/>
                    </a:cubicBezTo>
                    <a:cubicBezTo>
                      <a:pt x="18" y="32"/>
                      <a:pt x="18" y="33"/>
                      <a:pt x="18" y="33"/>
                    </a:cubicBezTo>
                    <a:cubicBezTo>
                      <a:pt x="18" y="33"/>
                      <a:pt x="18" y="33"/>
                      <a:pt x="18" y="34"/>
                    </a:cubicBezTo>
                    <a:cubicBezTo>
                      <a:pt x="18" y="34"/>
                      <a:pt x="18" y="34"/>
                      <a:pt x="18" y="35"/>
                    </a:cubicBezTo>
                    <a:cubicBezTo>
                      <a:pt x="18" y="35"/>
                      <a:pt x="18" y="35"/>
                      <a:pt x="18" y="35"/>
                    </a:cubicBezTo>
                    <a:cubicBezTo>
                      <a:pt x="18" y="35"/>
                      <a:pt x="18" y="35"/>
                      <a:pt x="18" y="35"/>
                    </a:cubicBezTo>
                    <a:cubicBezTo>
                      <a:pt x="18" y="35"/>
                      <a:pt x="18" y="36"/>
                      <a:pt x="18" y="36"/>
                    </a:cubicBezTo>
                    <a:cubicBezTo>
                      <a:pt x="18" y="36"/>
                      <a:pt x="18" y="36"/>
                      <a:pt x="18" y="36"/>
                    </a:cubicBezTo>
                    <a:cubicBezTo>
                      <a:pt x="18" y="36"/>
                      <a:pt x="18" y="36"/>
                      <a:pt x="19" y="35"/>
                    </a:cubicBezTo>
                    <a:cubicBezTo>
                      <a:pt x="19" y="35"/>
                      <a:pt x="19" y="35"/>
                      <a:pt x="19" y="35"/>
                    </a:cubicBezTo>
                    <a:cubicBezTo>
                      <a:pt x="19" y="35"/>
                      <a:pt x="19" y="34"/>
                      <a:pt x="19" y="34"/>
                    </a:cubicBezTo>
                    <a:cubicBezTo>
                      <a:pt x="19" y="34"/>
                      <a:pt x="19" y="34"/>
                      <a:pt x="19" y="34"/>
                    </a:cubicBezTo>
                    <a:cubicBezTo>
                      <a:pt x="19" y="34"/>
                      <a:pt x="19" y="33"/>
                      <a:pt x="19" y="33"/>
                    </a:cubicBezTo>
                    <a:cubicBezTo>
                      <a:pt x="19" y="33"/>
                      <a:pt x="19" y="33"/>
                      <a:pt x="19" y="33"/>
                    </a:cubicBezTo>
                    <a:cubicBezTo>
                      <a:pt x="20" y="33"/>
                      <a:pt x="20" y="33"/>
                      <a:pt x="20"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1"/>
                    </a:cubicBezTo>
                    <a:cubicBezTo>
                      <a:pt x="19" y="31"/>
                      <a:pt x="19" y="31"/>
                      <a:pt x="19" y="31"/>
                    </a:cubicBezTo>
                    <a:cubicBezTo>
                      <a:pt x="19" y="31"/>
                      <a:pt x="16" y="23"/>
                      <a:pt x="16" y="22"/>
                    </a:cubicBezTo>
                    <a:cubicBezTo>
                      <a:pt x="16" y="22"/>
                      <a:pt x="16" y="22"/>
                      <a:pt x="16" y="22"/>
                    </a:cubicBezTo>
                    <a:cubicBezTo>
                      <a:pt x="16" y="22"/>
                      <a:pt x="16" y="22"/>
                      <a:pt x="16" y="22"/>
                    </a:cubicBezTo>
                    <a:cubicBezTo>
                      <a:pt x="17" y="22"/>
                      <a:pt x="17" y="22"/>
                      <a:pt x="17" y="22"/>
                    </a:cubicBezTo>
                    <a:cubicBezTo>
                      <a:pt x="17" y="22"/>
                      <a:pt x="17" y="23"/>
                      <a:pt x="17" y="23"/>
                    </a:cubicBezTo>
                    <a:cubicBezTo>
                      <a:pt x="17" y="23"/>
                      <a:pt x="17" y="23"/>
                      <a:pt x="17" y="23"/>
                    </a:cubicBezTo>
                    <a:cubicBezTo>
                      <a:pt x="17" y="23"/>
                      <a:pt x="17" y="23"/>
                      <a:pt x="17" y="23"/>
                    </a:cubicBezTo>
                    <a:cubicBezTo>
                      <a:pt x="17" y="23"/>
                      <a:pt x="20" y="31"/>
                      <a:pt x="20" y="31"/>
                    </a:cubicBezTo>
                    <a:cubicBezTo>
                      <a:pt x="20" y="31"/>
                      <a:pt x="20" y="31"/>
                      <a:pt x="21" y="31"/>
                    </a:cubicBezTo>
                    <a:cubicBezTo>
                      <a:pt x="21" y="32"/>
                      <a:pt x="21" y="32"/>
                      <a:pt x="21" y="32"/>
                    </a:cubicBezTo>
                    <a:cubicBezTo>
                      <a:pt x="21" y="32"/>
                      <a:pt x="21"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1"/>
                    </a:cubicBezTo>
                    <a:cubicBezTo>
                      <a:pt x="22" y="31"/>
                      <a:pt x="23" y="31"/>
                      <a:pt x="22" y="31"/>
                    </a:cubicBezTo>
                    <a:cubicBezTo>
                      <a:pt x="22" y="31"/>
                      <a:pt x="22" y="31"/>
                      <a:pt x="22" y="31"/>
                    </a:cubicBezTo>
                    <a:cubicBezTo>
                      <a:pt x="22" y="31"/>
                      <a:pt x="22" y="31"/>
                      <a:pt x="22" y="30"/>
                    </a:cubicBezTo>
                    <a:cubicBezTo>
                      <a:pt x="22" y="30"/>
                      <a:pt x="22"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29"/>
                      <a:pt x="23" y="29"/>
                      <a:pt x="23" y="29"/>
                    </a:cubicBezTo>
                    <a:cubicBezTo>
                      <a:pt x="23" y="29"/>
                      <a:pt x="23" y="29"/>
                      <a:pt x="23" y="29"/>
                    </a:cubicBezTo>
                    <a:cubicBezTo>
                      <a:pt x="23" y="29"/>
                      <a:pt x="23" y="29"/>
                      <a:pt x="23" y="29"/>
                    </a:cubicBezTo>
                    <a:cubicBezTo>
                      <a:pt x="23" y="30"/>
                      <a:pt x="23" y="30"/>
                      <a:pt x="23" y="30"/>
                    </a:cubicBezTo>
                    <a:cubicBezTo>
                      <a:pt x="23" y="30"/>
                      <a:pt x="23" y="30"/>
                      <a:pt x="23" y="30"/>
                    </a:cubicBezTo>
                    <a:cubicBezTo>
                      <a:pt x="23" y="30"/>
                      <a:pt x="23" y="30"/>
                      <a:pt x="23" y="30"/>
                    </a:cubicBezTo>
                    <a:cubicBezTo>
                      <a:pt x="23" y="30"/>
                      <a:pt x="23" y="30"/>
                      <a:pt x="24" y="30"/>
                    </a:cubicBezTo>
                    <a:cubicBezTo>
                      <a:pt x="24" y="30"/>
                      <a:pt x="24" y="30"/>
                      <a:pt x="24" y="30"/>
                    </a:cubicBezTo>
                    <a:cubicBezTo>
                      <a:pt x="24" y="30"/>
                      <a:pt x="24" y="30"/>
                      <a:pt x="24" y="31"/>
                    </a:cubicBezTo>
                    <a:cubicBezTo>
                      <a:pt x="24" y="31"/>
                      <a:pt x="24" y="31"/>
                      <a:pt x="25" y="31"/>
                    </a:cubicBezTo>
                    <a:cubicBezTo>
                      <a:pt x="25" y="31"/>
                      <a:pt x="25" y="31"/>
                      <a:pt x="26" y="31"/>
                    </a:cubicBezTo>
                    <a:cubicBezTo>
                      <a:pt x="26" y="31"/>
                      <a:pt x="26" y="31"/>
                      <a:pt x="26" y="31"/>
                    </a:cubicBezTo>
                    <a:cubicBezTo>
                      <a:pt x="26" y="32"/>
                      <a:pt x="26" y="33"/>
                      <a:pt x="26" y="34"/>
                    </a:cubicBezTo>
                    <a:cubicBezTo>
                      <a:pt x="26" y="34"/>
                      <a:pt x="26" y="34"/>
                      <a:pt x="26" y="35"/>
                    </a:cubicBezTo>
                    <a:cubicBezTo>
                      <a:pt x="26" y="36"/>
                      <a:pt x="26" y="36"/>
                      <a:pt x="27" y="37"/>
                    </a:cubicBezTo>
                    <a:cubicBezTo>
                      <a:pt x="27" y="38"/>
                      <a:pt x="27" y="39"/>
                      <a:pt x="27" y="39"/>
                    </a:cubicBezTo>
                    <a:cubicBezTo>
                      <a:pt x="28" y="40"/>
                      <a:pt x="28" y="40"/>
                      <a:pt x="28" y="39"/>
                    </a:cubicBezTo>
                    <a:cubicBezTo>
                      <a:pt x="28" y="39"/>
                      <a:pt x="28" y="40"/>
                      <a:pt x="28" y="40"/>
                    </a:cubicBezTo>
                    <a:cubicBezTo>
                      <a:pt x="29" y="39"/>
                      <a:pt x="30" y="39"/>
                      <a:pt x="30" y="38"/>
                    </a:cubicBezTo>
                    <a:cubicBezTo>
                      <a:pt x="30" y="37"/>
                      <a:pt x="30" y="37"/>
                      <a:pt x="30" y="36"/>
                    </a:cubicBezTo>
                    <a:cubicBezTo>
                      <a:pt x="30" y="36"/>
                      <a:pt x="30" y="36"/>
                      <a:pt x="31" y="35"/>
                    </a:cubicBezTo>
                    <a:cubicBezTo>
                      <a:pt x="31" y="35"/>
                      <a:pt x="31" y="34"/>
                      <a:pt x="31" y="34"/>
                    </a:cubicBezTo>
                    <a:lnTo>
                      <a:pt x="30" y="31"/>
                    </a:lnTo>
                    <a:close/>
                    <a:moveTo>
                      <a:pt x="7" y="35"/>
                    </a:moveTo>
                    <a:cubicBezTo>
                      <a:pt x="7" y="35"/>
                      <a:pt x="7" y="35"/>
                      <a:pt x="7" y="34"/>
                    </a:cubicBezTo>
                    <a:cubicBezTo>
                      <a:pt x="7" y="34"/>
                      <a:pt x="7" y="34"/>
                      <a:pt x="7" y="34"/>
                    </a:cubicBezTo>
                    <a:cubicBezTo>
                      <a:pt x="8" y="34"/>
                      <a:pt x="7" y="35"/>
                      <a:pt x="7" y="35"/>
                    </a:cubicBezTo>
                    <a:close/>
                    <a:moveTo>
                      <a:pt x="16" y="33"/>
                    </a:moveTo>
                    <a:cubicBezTo>
                      <a:pt x="16" y="33"/>
                      <a:pt x="16" y="33"/>
                      <a:pt x="15" y="33"/>
                    </a:cubicBezTo>
                    <a:cubicBezTo>
                      <a:pt x="15" y="33"/>
                      <a:pt x="15" y="33"/>
                      <a:pt x="15" y="33"/>
                    </a:cubicBezTo>
                    <a:cubicBezTo>
                      <a:pt x="15" y="33"/>
                      <a:pt x="15" y="33"/>
                      <a:pt x="15" y="33"/>
                    </a:cubicBezTo>
                    <a:cubicBezTo>
                      <a:pt x="15" y="33"/>
                      <a:pt x="15" y="33"/>
                      <a:pt x="16" y="33"/>
                    </a:cubicBezTo>
                    <a:cubicBezTo>
                      <a:pt x="16" y="33"/>
                      <a:pt x="16" y="33"/>
                      <a:pt x="16" y="33"/>
                    </a:cubicBezTo>
                    <a:close/>
                    <a:moveTo>
                      <a:pt x="11" y="37"/>
                    </a:moveTo>
                    <a:cubicBezTo>
                      <a:pt x="12" y="37"/>
                      <a:pt x="12" y="37"/>
                      <a:pt x="12" y="37"/>
                    </a:cubicBezTo>
                    <a:cubicBezTo>
                      <a:pt x="12" y="37"/>
                      <a:pt x="12" y="37"/>
                      <a:pt x="12"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7"/>
                    </a:cubicBezTo>
                    <a:cubicBezTo>
                      <a:pt x="11" y="37"/>
                      <a:pt x="11" y="37"/>
                      <a:pt x="11" y="37"/>
                    </a:cubicBezTo>
                    <a:cubicBezTo>
                      <a:pt x="11" y="37"/>
                      <a:pt x="11" y="37"/>
                      <a:pt x="11" y="37"/>
                    </a:cubicBezTo>
                    <a:close/>
                    <a:moveTo>
                      <a:pt x="10" y="37"/>
                    </a:moveTo>
                    <a:cubicBezTo>
                      <a:pt x="10" y="37"/>
                      <a:pt x="10" y="37"/>
                      <a:pt x="10" y="37"/>
                    </a:cubicBezTo>
                    <a:cubicBezTo>
                      <a:pt x="10" y="37"/>
                      <a:pt x="10" y="37"/>
                      <a:pt x="10" y="37"/>
                    </a:cubicBezTo>
                    <a:cubicBezTo>
                      <a:pt x="10" y="37"/>
                      <a:pt x="10" y="37"/>
                      <a:pt x="10" y="37"/>
                    </a:cubicBezTo>
                    <a:cubicBezTo>
                      <a:pt x="10" y="37"/>
                      <a:pt x="10" y="37"/>
                      <a:pt x="10" y="37"/>
                    </a:cubicBezTo>
                    <a:cubicBezTo>
                      <a:pt x="10" y="37"/>
                      <a:pt x="10" y="37"/>
                      <a:pt x="10" y="37"/>
                    </a:cubicBezTo>
                    <a:cubicBezTo>
                      <a:pt x="10" y="37"/>
                      <a:pt x="10" y="37"/>
                      <a:pt x="10" y="37"/>
                    </a:cubicBezTo>
                    <a:cubicBezTo>
                      <a:pt x="10" y="37"/>
                      <a:pt x="10" y="37"/>
                      <a:pt x="10" y="38"/>
                    </a:cubicBezTo>
                    <a:cubicBezTo>
                      <a:pt x="10" y="38"/>
                      <a:pt x="10" y="38"/>
                      <a:pt x="10" y="38"/>
                    </a:cubicBezTo>
                    <a:cubicBezTo>
                      <a:pt x="10" y="38"/>
                      <a:pt x="10" y="38"/>
                      <a:pt x="10" y="38"/>
                    </a:cubicBezTo>
                    <a:cubicBezTo>
                      <a:pt x="10" y="38"/>
                      <a:pt x="10" y="38"/>
                      <a:pt x="10" y="38"/>
                    </a:cubicBezTo>
                    <a:cubicBezTo>
                      <a:pt x="10" y="38"/>
                      <a:pt x="9" y="38"/>
                      <a:pt x="9" y="38"/>
                    </a:cubicBezTo>
                    <a:cubicBezTo>
                      <a:pt x="9" y="37"/>
                      <a:pt x="9" y="37"/>
                      <a:pt x="9" y="37"/>
                    </a:cubicBezTo>
                    <a:cubicBezTo>
                      <a:pt x="9" y="37"/>
                      <a:pt x="9" y="37"/>
                      <a:pt x="9" y="37"/>
                    </a:cubicBezTo>
                    <a:cubicBezTo>
                      <a:pt x="9" y="37"/>
                      <a:pt x="9" y="37"/>
                      <a:pt x="9" y="37"/>
                    </a:cubicBezTo>
                    <a:cubicBezTo>
                      <a:pt x="9" y="37"/>
                      <a:pt x="9" y="37"/>
                      <a:pt x="9" y="37"/>
                    </a:cubicBezTo>
                    <a:cubicBezTo>
                      <a:pt x="9" y="37"/>
                      <a:pt x="9" y="36"/>
                      <a:pt x="9" y="36"/>
                    </a:cubicBezTo>
                    <a:cubicBezTo>
                      <a:pt x="9" y="36"/>
                      <a:pt x="9" y="36"/>
                      <a:pt x="9" y="36"/>
                    </a:cubicBezTo>
                    <a:cubicBezTo>
                      <a:pt x="9" y="36"/>
                      <a:pt x="9" y="35"/>
                      <a:pt x="9" y="35"/>
                    </a:cubicBezTo>
                    <a:cubicBezTo>
                      <a:pt x="9" y="35"/>
                      <a:pt x="9" y="35"/>
                      <a:pt x="9" y="35"/>
                    </a:cubicBezTo>
                    <a:cubicBezTo>
                      <a:pt x="9" y="35"/>
                      <a:pt x="9" y="35"/>
                      <a:pt x="9"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7"/>
                      <a:pt x="10" y="37"/>
                    </a:cubicBezTo>
                    <a:cubicBezTo>
                      <a:pt x="10" y="37"/>
                      <a:pt x="10" y="37"/>
                      <a:pt x="10" y="37"/>
                    </a:cubicBezTo>
                    <a:close/>
                    <a:moveTo>
                      <a:pt x="9" y="37"/>
                    </a:moveTo>
                    <a:cubicBezTo>
                      <a:pt x="9" y="37"/>
                      <a:pt x="9" y="37"/>
                      <a:pt x="9" y="37"/>
                    </a:cubicBezTo>
                    <a:cubicBezTo>
                      <a:pt x="9" y="37"/>
                      <a:pt x="9" y="37"/>
                      <a:pt x="9" y="37"/>
                    </a:cubicBezTo>
                    <a:cubicBezTo>
                      <a:pt x="9" y="37"/>
                      <a:pt x="9" y="37"/>
                      <a:pt x="9" y="37"/>
                    </a:cubicBezTo>
                    <a:cubicBezTo>
                      <a:pt x="9" y="37"/>
                      <a:pt x="9" y="37"/>
                      <a:pt x="9" y="37"/>
                    </a:cubicBezTo>
                    <a:cubicBezTo>
                      <a:pt x="9" y="37"/>
                      <a:pt x="9" y="37"/>
                      <a:pt x="9" y="37"/>
                    </a:cubicBezTo>
                    <a:cubicBezTo>
                      <a:pt x="9" y="37"/>
                      <a:pt x="9" y="37"/>
                      <a:pt x="9" y="37"/>
                    </a:cubicBezTo>
                    <a:cubicBezTo>
                      <a:pt x="9" y="37"/>
                      <a:pt x="9" y="37"/>
                      <a:pt x="9" y="37"/>
                    </a:cubicBezTo>
                    <a:cubicBezTo>
                      <a:pt x="9" y="37"/>
                      <a:pt x="9" y="37"/>
                      <a:pt x="9" y="37"/>
                    </a:cubicBezTo>
                    <a:close/>
                    <a:moveTo>
                      <a:pt x="11" y="38"/>
                    </a:moveTo>
                    <a:cubicBezTo>
                      <a:pt x="11" y="38"/>
                      <a:pt x="11" y="38"/>
                      <a:pt x="11" y="38"/>
                    </a:cubicBezTo>
                    <a:cubicBezTo>
                      <a:pt x="11" y="38"/>
                      <a:pt x="11" y="38"/>
                      <a:pt x="11" y="38"/>
                    </a:cubicBezTo>
                    <a:cubicBezTo>
                      <a:pt x="11" y="38"/>
                      <a:pt x="11" y="38"/>
                      <a:pt x="11" y="37"/>
                    </a:cubicBezTo>
                    <a:cubicBezTo>
                      <a:pt x="11" y="37"/>
                      <a:pt x="11" y="37"/>
                      <a:pt x="11" y="37"/>
                    </a:cubicBezTo>
                    <a:cubicBezTo>
                      <a:pt x="11" y="37"/>
                      <a:pt x="11" y="37"/>
                      <a:pt x="11" y="37"/>
                    </a:cubicBezTo>
                    <a:cubicBezTo>
                      <a:pt x="11" y="37"/>
                      <a:pt x="11" y="37"/>
                      <a:pt x="11" y="37"/>
                    </a:cubicBezTo>
                    <a:cubicBezTo>
                      <a:pt x="10" y="37"/>
                      <a:pt x="10" y="37"/>
                      <a:pt x="10" y="37"/>
                    </a:cubicBezTo>
                    <a:cubicBezTo>
                      <a:pt x="10"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8"/>
                      <a:pt x="11" y="38"/>
                    </a:cubicBezTo>
                    <a:close/>
                    <a:moveTo>
                      <a:pt x="9" y="38"/>
                    </a:moveTo>
                    <a:cubicBezTo>
                      <a:pt x="9" y="38"/>
                      <a:pt x="9" y="38"/>
                      <a:pt x="9" y="38"/>
                    </a:cubicBezTo>
                    <a:cubicBezTo>
                      <a:pt x="9" y="38"/>
                      <a:pt x="8" y="38"/>
                      <a:pt x="8" y="38"/>
                    </a:cubicBezTo>
                    <a:cubicBezTo>
                      <a:pt x="8" y="38"/>
                      <a:pt x="8" y="38"/>
                      <a:pt x="8" y="38"/>
                    </a:cubicBezTo>
                    <a:cubicBezTo>
                      <a:pt x="8" y="38"/>
                      <a:pt x="8" y="38"/>
                      <a:pt x="8" y="38"/>
                    </a:cubicBezTo>
                    <a:cubicBezTo>
                      <a:pt x="8" y="38"/>
                      <a:pt x="8" y="38"/>
                      <a:pt x="9" y="38"/>
                    </a:cubicBezTo>
                    <a:cubicBezTo>
                      <a:pt x="9" y="38"/>
                      <a:pt x="9" y="38"/>
                      <a:pt x="9" y="38"/>
                    </a:cubicBezTo>
                    <a:cubicBezTo>
                      <a:pt x="9" y="38"/>
                      <a:pt x="9" y="38"/>
                      <a:pt x="9" y="38"/>
                    </a:cubicBezTo>
                    <a:cubicBezTo>
                      <a:pt x="9" y="38"/>
                      <a:pt x="9" y="38"/>
                      <a:pt x="9" y="38"/>
                    </a:cubicBezTo>
                    <a:cubicBezTo>
                      <a:pt x="9" y="38"/>
                      <a:pt x="9" y="38"/>
                      <a:pt x="9" y="38"/>
                    </a:cubicBezTo>
                    <a:cubicBezTo>
                      <a:pt x="9" y="38"/>
                      <a:pt x="9" y="38"/>
                      <a:pt x="9" y="38"/>
                    </a:cubicBezTo>
                    <a:cubicBezTo>
                      <a:pt x="9" y="38"/>
                      <a:pt x="9" y="38"/>
                      <a:pt x="9" y="38"/>
                    </a:cubicBezTo>
                    <a:cubicBezTo>
                      <a:pt x="9" y="38"/>
                      <a:pt x="9" y="38"/>
                      <a:pt x="9" y="38"/>
                    </a:cubicBezTo>
                    <a:close/>
                    <a:moveTo>
                      <a:pt x="8" y="37"/>
                    </a:moveTo>
                    <a:cubicBezTo>
                      <a:pt x="8" y="37"/>
                      <a:pt x="8" y="38"/>
                      <a:pt x="8" y="38"/>
                    </a:cubicBezTo>
                    <a:cubicBezTo>
                      <a:pt x="8" y="38"/>
                      <a:pt x="7" y="38"/>
                      <a:pt x="7" y="37"/>
                    </a:cubicBezTo>
                    <a:cubicBezTo>
                      <a:pt x="7" y="37"/>
                      <a:pt x="7" y="37"/>
                      <a:pt x="7" y="37"/>
                    </a:cubicBezTo>
                    <a:cubicBezTo>
                      <a:pt x="7" y="37"/>
                      <a:pt x="7" y="37"/>
                      <a:pt x="7" y="37"/>
                    </a:cubicBezTo>
                    <a:cubicBezTo>
                      <a:pt x="7" y="37"/>
                      <a:pt x="7" y="37"/>
                      <a:pt x="7" y="36"/>
                    </a:cubicBezTo>
                    <a:cubicBezTo>
                      <a:pt x="7" y="36"/>
                      <a:pt x="7" y="36"/>
                      <a:pt x="7" y="36"/>
                    </a:cubicBezTo>
                    <a:cubicBezTo>
                      <a:pt x="7" y="36"/>
                      <a:pt x="7" y="37"/>
                      <a:pt x="7" y="37"/>
                    </a:cubicBezTo>
                    <a:cubicBezTo>
                      <a:pt x="7" y="37"/>
                      <a:pt x="7" y="37"/>
                      <a:pt x="7" y="37"/>
                    </a:cubicBezTo>
                    <a:cubicBezTo>
                      <a:pt x="7" y="37"/>
                      <a:pt x="7" y="37"/>
                      <a:pt x="8" y="37"/>
                    </a:cubicBezTo>
                    <a:close/>
                    <a:moveTo>
                      <a:pt x="9" y="37"/>
                    </a:moveTo>
                    <a:cubicBezTo>
                      <a:pt x="9" y="37"/>
                      <a:pt x="9" y="37"/>
                      <a:pt x="9" y="37"/>
                    </a:cubicBezTo>
                    <a:cubicBezTo>
                      <a:pt x="9" y="37"/>
                      <a:pt x="9" y="37"/>
                      <a:pt x="9" y="37"/>
                    </a:cubicBezTo>
                    <a:cubicBezTo>
                      <a:pt x="8" y="37"/>
                      <a:pt x="8" y="38"/>
                      <a:pt x="8" y="38"/>
                    </a:cubicBezTo>
                    <a:cubicBezTo>
                      <a:pt x="8" y="37"/>
                      <a:pt x="8" y="37"/>
                      <a:pt x="8" y="37"/>
                    </a:cubicBezTo>
                    <a:cubicBezTo>
                      <a:pt x="8" y="37"/>
                      <a:pt x="8" y="37"/>
                      <a:pt x="8" y="37"/>
                    </a:cubicBezTo>
                    <a:cubicBezTo>
                      <a:pt x="8" y="37"/>
                      <a:pt x="8" y="37"/>
                      <a:pt x="8" y="37"/>
                    </a:cubicBezTo>
                    <a:cubicBezTo>
                      <a:pt x="8" y="37"/>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9" y="36"/>
                      <a:pt x="9" y="36"/>
                    </a:cubicBezTo>
                    <a:cubicBezTo>
                      <a:pt x="9" y="36"/>
                      <a:pt x="9" y="36"/>
                      <a:pt x="9" y="36"/>
                    </a:cubicBezTo>
                    <a:cubicBezTo>
                      <a:pt x="9" y="37"/>
                      <a:pt x="9" y="37"/>
                      <a:pt x="9" y="37"/>
                    </a:cubicBezTo>
                    <a:cubicBezTo>
                      <a:pt x="9" y="37"/>
                      <a:pt x="9" y="37"/>
                      <a:pt x="9" y="37"/>
                    </a:cubicBezTo>
                    <a:cubicBezTo>
                      <a:pt x="9" y="37"/>
                      <a:pt x="9" y="37"/>
                      <a:pt x="9" y="37"/>
                    </a:cubicBezTo>
                    <a:cubicBezTo>
                      <a:pt x="9" y="37"/>
                      <a:pt x="9" y="37"/>
                      <a:pt x="9" y="37"/>
                    </a:cubicBezTo>
                    <a:cubicBezTo>
                      <a:pt x="9" y="37"/>
                      <a:pt x="9" y="37"/>
                      <a:pt x="9" y="37"/>
                    </a:cubicBezTo>
                    <a:close/>
                    <a:moveTo>
                      <a:pt x="9" y="37"/>
                    </a:moveTo>
                    <a:cubicBezTo>
                      <a:pt x="9" y="37"/>
                      <a:pt x="9" y="37"/>
                      <a:pt x="9" y="37"/>
                    </a:cubicBezTo>
                    <a:cubicBezTo>
                      <a:pt x="9" y="37"/>
                      <a:pt x="9" y="37"/>
                      <a:pt x="9" y="37"/>
                    </a:cubicBezTo>
                    <a:cubicBezTo>
                      <a:pt x="9" y="37"/>
                      <a:pt x="9" y="37"/>
                      <a:pt x="9" y="37"/>
                    </a:cubicBezTo>
                    <a:cubicBezTo>
                      <a:pt x="9" y="37"/>
                      <a:pt x="9" y="37"/>
                      <a:pt x="9" y="37"/>
                    </a:cubicBezTo>
                    <a:cubicBezTo>
                      <a:pt x="9" y="37"/>
                      <a:pt x="9" y="37"/>
                      <a:pt x="9" y="37"/>
                    </a:cubicBezTo>
                    <a:cubicBezTo>
                      <a:pt x="9" y="37"/>
                      <a:pt x="9" y="36"/>
                      <a:pt x="9" y="36"/>
                    </a:cubicBezTo>
                    <a:cubicBezTo>
                      <a:pt x="9" y="36"/>
                      <a:pt x="9" y="36"/>
                      <a:pt x="9" y="36"/>
                    </a:cubicBezTo>
                    <a:cubicBezTo>
                      <a:pt x="9" y="36"/>
                      <a:pt x="9" y="36"/>
                      <a:pt x="9" y="36"/>
                    </a:cubicBezTo>
                    <a:cubicBezTo>
                      <a:pt x="8" y="36"/>
                      <a:pt x="8" y="36"/>
                      <a:pt x="8" y="36"/>
                    </a:cubicBezTo>
                    <a:cubicBezTo>
                      <a:pt x="8" y="36"/>
                      <a:pt x="8" y="36"/>
                      <a:pt x="8" y="36"/>
                    </a:cubicBezTo>
                    <a:cubicBezTo>
                      <a:pt x="8" y="36"/>
                      <a:pt x="8" y="36"/>
                      <a:pt x="8" y="36"/>
                    </a:cubicBezTo>
                    <a:cubicBezTo>
                      <a:pt x="8" y="36"/>
                      <a:pt x="8" y="36"/>
                      <a:pt x="8" y="36"/>
                    </a:cubicBezTo>
                    <a:cubicBezTo>
                      <a:pt x="9" y="36"/>
                      <a:pt x="9" y="36"/>
                      <a:pt x="9" y="36"/>
                    </a:cubicBezTo>
                    <a:cubicBezTo>
                      <a:pt x="8" y="36"/>
                      <a:pt x="8" y="36"/>
                      <a:pt x="8" y="36"/>
                    </a:cubicBezTo>
                    <a:cubicBezTo>
                      <a:pt x="8" y="36"/>
                      <a:pt x="8" y="36"/>
                      <a:pt x="8" y="35"/>
                    </a:cubicBezTo>
                    <a:cubicBezTo>
                      <a:pt x="8" y="35"/>
                      <a:pt x="9" y="35"/>
                      <a:pt x="9" y="35"/>
                    </a:cubicBezTo>
                    <a:cubicBezTo>
                      <a:pt x="9" y="35"/>
                      <a:pt x="9" y="35"/>
                      <a:pt x="9" y="35"/>
                    </a:cubicBezTo>
                    <a:cubicBezTo>
                      <a:pt x="9" y="35"/>
                      <a:pt x="9" y="35"/>
                      <a:pt x="8" y="35"/>
                    </a:cubicBezTo>
                    <a:cubicBezTo>
                      <a:pt x="9" y="35"/>
                      <a:pt x="9" y="35"/>
                      <a:pt x="9" y="35"/>
                    </a:cubicBezTo>
                    <a:cubicBezTo>
                      <a:pt x="9" y="35"/>
                      <a:pt x="9" y="35"/>
                      <a:pt x="9" y="35"/>
                    </a:cubicBezTo>
                    <a:cubicBezTo>
                      <a:pt x="9" y="35"/>
                      <a:pt x="9" y="35"/>
                      <a:pt x="9" y="35"/>
                    </a:cubicBezTo>
                    <a:cubicBezTo>
                      <a:pt x="9" y="36"/>
                      <a:pt x="9" y="36"/>
                      <a:pt x="9" y="36"/>
                    </a:cubicBezTo>
                    <a:cubicBezTo>
                      <a:pt x="9" y="36"/>
                      <a:pt x="9" y="36"/>
                      <a:pt x="9" y="36"/>
                    </a:cubicBezTo>
                    <a:cubicBezTo>
                      <a:pt x="9" y="36"/>
                      <a:pt x="9" y="36"/>
                      <a:pt x="9" y="36"/>
                    </a:cubicBezTo>
                    <a:cubicBezTo>
                      <a:pt x="9" y="36"/>
                      <a:pt x="9" y="36"/>
                      <a:pt x="9" y="36"/>
                    </a:cubicBezTo>
                    <a:cubicBezTo>
                      <a:pt x="9" y="36"/>
                      <a:pt x="9" y="36"/>
                      <a:pt x="9" y="37"/>
                    </a:cubicBezTo>
                    <a:close/>
                    <a:moveTo>
                      <a:pt x="10" y="35"/>
                    </a:moveTo>
                    <a:cubicBezTo>
                      <a:pt x="10" y="35"/>
                      <a:pt x="10" y="35"/>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lose/>
                    <a:moveTo>
                      <a:pt x="23" y="31"/>
                    </a:moveTo>
                    <a:cubicBezTo>
                      <a:pt x="23" y="31"/>
                      <a:pt x="23" y="31"/>
                      <a:pt x="23" y="31"/>
                    </a:cubicBezTo>
                    <a:cubicBezTo>
                      <a:pt x="23" y="31"/>
                      <a:pt x="22" y="31"/>
                      <a:pt x="22" y="31"/>
                    </a:cubicBezTo>
                    <a:cubicBezTo>
                      <a:pt x="22" y="30"/>
                      <a:pt x="23" y="30"/>
                      <a:pt x="23" y="30"/>
                    </a:cubicBezTo>
                    <a:cubicBezTo>
                      <a:pt x="23" y="30"/>
                      <a:pt x="23" y="30"/>
                      <a:pt x="23" y="30"/>
                    </a:cubicBezTo>
                    <a:cubicBezTo>
                      <a:pt x="23" y="30"/>
                      <a:pt x="23" y="30"/>
                      <a:pt x="23" y="30"/>
                    </a:cubicBezTo>
                    <a:cubicBezTo>
                      <a:pt x="23" y="30"/>
                      <a:pt x="23" y="30"/>
                      <a:pt x="23" y="30"/>
                    </a:cubicBezTo>
                    <a:cubicBezTo>
                      <a:pt x="23" y="30"/>
                      <a:pt x="23" y="30"/>
                      <a:pt x="23" y="31"/>
                    </a:cubicBezTo>
                    <a:cubicBezTo>
                      <a:pt x="23" y="31"/>
                      <a:pt x="23" y="31"/>
                      <a:pt x="23" y="31"/>
                    </a:cubicBezTo>
                    <a:cubicBezTo>
                      <a:pt x="23" y="31"/>
                      <a:pt x="23" y="31"/>
                      <a:pt x="23" y="31"/>
                    </a:cubicBezTo>
                    <a:cubicBezTo>
                      <a:pt x="23" y="31"/>
                      <a:pt x="23" y="31"/>
                      <a:pt x="23" y="31"/>
                    </a:cubicBezTo>
                    <a:cubicBezTo>
                      <a:pt x="23" y="31"/>
                      <a:pt x="23" y="31"/>
                      <a:pt x="23" y="31"/>
                    </a:cubicBezTo>
                    <a:close/>
                    <a:moveTo>
                      <a:pt x="23" y="32"/>
                    </a:moveTo>
                    <a:cubicBezTo>
                      <a:pt x="23" y="32"/>
                      <a:pt x="23" y="32"/>
                      <a:pt x="23" y="32"/>
                    </a:cubicBezTo>
                    <a:cubicBezTo>
                      <a:pt x="23" y="32"/>
                      <a:pt x="23" y="32"/>
                      <a:pt x="23" y="32"/>
                    </a:cubicBezTo>
                    <a:cubicBezTo>
                      <a:pt x="23" y="32"/>
                      <a:pt x="22" y="32"/>
                      <a:pt x="22" y="32"/>
                    </a:cubicBezTo>
                    <a:cubicBezTo>
                      <a:pt x="22" y="33"/>
                      <a:pt x="22" y="33"/>
                      <a:pt x="22" y="33"/>
                    </a:cubicBezTo>
                    <a:cubicBezTo>
                      <a:pt x="22" y="33"/>
                      <a:pt x="22" y="33"/>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3" y="31"/>
                    </a:cubicBezTo>
                    <a:cubicBezTo>
                      <a:pt x="23" y="31"/>
                      <a:pt x="23" y="31"/>
                      <a:pt x="23" y="31"/>
                    </a:cubicBezTo>
                    <a:cubicBezTo>
                      <a:pt x="23" y="31"/>
                      <a:pt x="23" y="31"/>
                      <a:pt x="23" y="31"/>
                    </a:cubicBezTo>
                    <a:cubicBezTo>
                      <a:pt x="23" y="31"/>
                      <a:pt x="23" y="31"/>
                      <a:pt x="23" y="31"/>
                    </a:cubicBezTo>
                    <a:cubicBezTo>
                      <a:pt x="23" y="32"/>
                      <a:pt x="23" y="32"/>
                      <a:pt x="23" y="32"/>
                    </a:cubicBezTo>
                    <a:close/>
                    <a:moveTo>
                      <a:pt x="20" y="32"/>
                    </a:moveTo>
                    <a:cubicBezTo>
                      <a:pt x="20" y="32"/>
                      <a:pt x="21" y="32"/>
                      <a:pt x="21" y="32"/>
                    </a:cubicBezTo>
                    <a:cubicBezTo>
                      <a:pt x="21" y="32"/>
                      <a:pt x="21" y="32"/>
                      <a:pt x="21" y="32"/>
                    </a:cubicBezTo>
                    <a:cubicBezTo>
                      <a:pt x="21" y="32"/>
                      <a:pt x="21" y="32"/>
                      <a:pt x="21" y="32"/>
                    </a:cubicBezTo>
                    <a:cubicBezTo>
                      <a:pt x="21" y="33"/>
                      <a:pt x="21" y="33"/>
                      <a:pt x="21" y="33"/>
                    </a:cubicBezTo>
                    <a:cubicBezTo>
                      <a:pt x="21" y="33"/>
                      <a:pt x="21" y="33"/>
                      <a:pt x="20" y="33"/>
                    </a:cubicBezTo>
                    <a:cubicBezTo>
                      <a:pt x="20" y="33"/>
                      <a:pt x="20" y="33"/>
                      <a:pt x="20" y="33"/>
                    </a:cubicBezTo>
                    <a:cubicBezTo>
                      <a:pt x="20" y="33"/>
                      <a:pt x="20" y="33"/>
                      <a:pt x="20" y="33"/>
                    </a:cubicBezTo>
                    <a:cubicBezTo>
                      <a:pt x="20" y="33"/>
                      <a:pt x="20" y="33"/>
                      <a:pt x="20" y="32"/>
                    </a:cubicBezTo>
                    <a:cubicBezTo>
                      <a:pt x="20" y="32"/>
                      <a:pt x="20" y="32"/>
                      <a:pt x="20" y="32"/>
                    </a:cubicBezTo>
                    <a:cubicBezTo>
                      <a:pt x="20" y="32"/>
                      <a:pt x="20" y="32"/>
                      <a:pt x="20" y="32"/>
                    </a:cubicBezTo>
                    <a:cubicBezTo>
                      <a:pt x="20" y="32"/>
                      <a:pt x="20" y="32"/>
                      <a:pt x="20" y="32"/>
                    </a:cubicBezTo>
                    <a:cubicBezTo>
                      <a:pt x="20" y="32"/>
                      <a:pt x="20" y="32"/>
                      <a:pt x="20" y="32"/>
                    </a:cubicBezTo>
                    <a:close/>
                    <a:moveTo>
                      <a:pt x="21" y="35"/>
                    </a:moveTo>
                    <a:cubicBezTo>
                      <a:pt x="21" y="35"/>
                      <a:pt x="21" y="35"/>
                      <a:pt x="21" y="35"/>
                    </a:cubicBezTo>
                    <a:cubicBezTo>
                      <a:pt x="21" y="35"/>
                      <a:pt x="21" y="35"/>
                      <a:pt x="21" y="35"/>
                    </a:cubicBezTo>
                    <a:cubicBezTo>
                      <a:pt x="21" y="35"/>
                      <a:pt x="21" y="35"/>
                      <a:pt x="21" y="35"/>
                    </a:cubicBezTo>
                    <a:cubicBezTo>
                      <a:pt x="20" y="35"/>
                      <a:pt x="20" y="35"/>
                      <a:pt x="20" y="35"/>
                    </a:cubicBezTo>
                    <a:cubicBezTo>
                      <a:pt x="20" y="35"/>
                      <a:pt x="20" y="35"/>
                      <a:pt x="20" y="35"/>
                    </a:cubicBezTo>
                    <a:cubicBezTo>
                      <a:pt x="20" y="35"/>
                      <a:pt x="20" y="35"/>
                      <a:pt x="20" y="35"/>
                    </a:cubicBezTo>
                    <a:cubicBezTo>
                      <a:pt x="20" y="35"/>
                      <a:pt x="20" y="35"/>
                      <a:pt x="21" y="35"/>
                    </a:cubicBezTo>
                    <a:cubicBezTo>
                      <a:pt x="21" y="35"/>
                      <a:pt x="21" y="35"/>
                      <a:pt x="21" y="35"/>
                    </a:cubicBezTo>
                    <a:close/>
                    <a:moveTo>
                      <a:pt x="22" y="33"/>
                    </a:moveTo>
                    <a:cubicBezTo>
                      <a:pt x="22" y="34"/>
                      <a:pt x="22" y="34"/>
                      <a:pt x="22" y="34"/>
                    </a:cubicBezTo>
                    <a:cubicBezTo>
                      <a:pt x="22" y="34"/>
                      <a:pt x="22" y="34"/>
                      <a:pt x="22" y="34"/>
                    </a:cubicBezTo>
                    <a:cubicBezTo>
                      <a:pt x="22" y="34"/>
                      <a:pt x="22" y="34"/>
                      <a:pt x="22" y="34"/>
                    </a:cubicBezTo>
                    <a:cubicBezTo>
                      <a:pt x="22" y="35"/>
                      <a:pt x="21" y="35"/>
                      <a:pt x="21" y="35"/>
                    </a:cubicBezTo>
                    <a:cubicBezTo>
                      <a:pt x="21" y="35"/>
                      <a:pt x="21" y="35"/>
                      <a:pt x="21" y="35"/>
                    </a:cubicBezTo>
                    <a:cubicBezTo>
                      <a:pt x="21" y="35"/>
                      <a:pt x="21" y="35"/>
                      <a:pt x="21" y="35"/>
                    </a:cubicBezTo>
                    <a:cubicBezTo>
                      <a:pt x="21" y="35"/>
                      <a:pt x="21" y="35"/>
                      <a:pt x="21" y="35"/>
                    </a:cubicBezTo>
                    <a:cubicBezTo>
                      <a:pt x="21" y="35"/>
                      <a:pt x="21" y="35"/>
                      <a:pt x="21" y="35"/>
                    </a:cubicBezTo>
                    <a:cubicBezTo>
                      <a:pt x="21" y="35"/>
                      <a:pt x="21" y="35"/>
                      <a:pt x="21" y="35"/>
                    </a:cubicBezTo>
                    <a:cubicBezTo>
                      <a:pt x="21" y="34"/>
                      <a:pt x="21" y="34"/>
                      <a:pt x="21" y="34"/>
                    </a:cubicBezTo>
                    <a:cubicBezTo>
                      <a:pt x="21" y="34"/>
                      <a:pt x="21" y="34"/>
                      <a:pt x="21" y="34"/>
                    </a:cubicBezTo>
                    <a:cubicBezTo>
                      <a:pt x="21" y="34"/>
                      <a:pt x="21" y="34"/>
                      <a:pt x="21" y="34"/>
                    </a:cubicBezTo>
                    <a:cubicBezTo>
                      <a:pt x="21" y="34"/>
                      <a:pt x="21" y="34"/>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2" y="33"/>
                    </a:cubicBezTo>
                    <a:cubicBezTo>
                      <a:pt x="22" y="33"/>
                      <a:pt x="22" y="33"/>
                      <a:pt x="22" y="33"/>
                    </a:cubicBezTo>
                    <a:close/>
                    <a:moveTo>
                      <a:pt x="20" y="32"/>
                    </a:moveTo>
                    <a:cubicBezTo>
                      <a:pt x="20" y="32"/>
                      <a:pt x="20" y="32"/>
                      <a:pt x="20" y="32"/>
                    </a:cubicBezTo>
                    <a:cubicBezTo>
                      <a:pt x="20" y="32"/>
                      <a:pt x="20" y="32"/>
                      <a:pt x="20" y="32"/>
                    </a:cubicBezTo>
                    <a:cubicBezTo>
                      <a:pt x="20" y="32"/>
                      <a:pt x="19" y="31"/>
                      <a:pt x="20" y="31"/>
                    </a:cubicBezTo>
                    <a:cubicBezTo>
                      <a:pt x="20" y="31"/>
                      <a:pt x="20" y="31"/>
                      <a:pt x="20" y="31"/>
                    </a:cubicBezTo>
                    <a:cubicBezTo>
                      <a:pt x="20" y="31"/>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lose/>
                    <a:moveTo>
                      <a:pt x="20" y="34"/>
                    </a:moveTo>
                    <a:cubicBezTo>
                      <a:pt x="20" y="34"/>
                      <a:pt x="20" y="35"/>
                      <a:pt x="20" y="35"/>
                    </a:cubicBezTo>
                    <a:cubicBezTo>
                      <a:pt x="20" y="35"/>
                      <a:pt x="20" y="35"/>
                      <a:pt x="20" y="35"/>
                    </a:cubicBezTo>
                    <a:cubicBezTo>
                      <a:pt x="20" y="35"/>
                      <a:pt x="20" y="35"/>
                      <a:pt x="20" y="35"/>
                    </a:cubicBezTo>
                    <a:cubicBezTo>
                      <a:pt x="20" y="35"/>
                      <a:pt x="20" y="35"/>
                      <a:pt x="20" y="34"/>
                    </a:cubicBezTo>
                    <a:cubicBezTo>
                      <a:pt x="20" y="34"/>
                      <a:pt x="20" y="34"/>
                      <a:pt x="20" y="34"/>
                    </a:cubicBezTo>
                    <a:cubicBezTo>
                      <a:pt x="20" y="34"/>
                      <a:pt x="20" y="34"/>
                      <a:pt x="20" y="34"/>
                    </a:cubicBezTo>
                    <a:cubicBezTo>
                      <a:pt x="20" y="34"/>
                      <a:pt x="20" y="33"/>
                      <a:pt x="20" y="33"/>
                    </a:cubicBezTo>
                    <a:cubicBezTo>
                      <a:pt x="20" y="34"/>
                      <a:pt x="21" y="34"/>
                      <a:pt x="20" y="34"/>
                    </a:cubicBezTo>
                    <a:close/>
                    <a:moveTo>
                      <a:pt x="23" y="33"/>
                    </a:moveTo>
                    <a:cubicBezTo>
                      <a:pt x="23" y="33"/>
                      <a:pt x="23" y="33"/>
                      <a:pt x="23" y="33"/>
                    </a:cubicBezTo>
                    <a:cubicBezTo>
                      <a:pt x="23" y="33"/>
                      <a:pt x="23" y="33"/>
                      <a:pt x="23" y="33"/>
                    </a:cubicBezTo>
                    <a:cubicBezTo>
                      <a:pt x="23" y="33"/>
                      <a:pt x="23" y="33"/>
                      <a:pt x="23" y="33"/>
                    </a:cubicBezTo>
                    <a:cubicBezTo>
                      <a:pt x="23" y="33"/>
                      <a:pt x="23" y="33"/>
                      <a:pt x="23" y="33"/>
                    </a:cubicBezTo>
                    <a:cubicBezTo>
                      <a:pt x="23" y="33"/>
                      <a:pt x="23" y="33"/>
                      <a:pt x="23" y="33"/>
                    </a:cubicBezTo>
                    <a:cubicBezTo>
                      <a:pt x="23" y="33"/>
                      <a:pt x="23" y="33"/>
                      <a:pt x="23" y="33"/>
                    </a:cubicBezTo>
                    <a:cubicBezTo>
                      <a:pt x="23" y="33"/>
                      <a:pt x="23" y="33"/>
                      <a:pt x="23" y="33"/>
                    </a:cubicBezTo>
                    <a:close/>
                    <a:moveTo>
                      <a:pt x="24" y="32"/>
                    </a:moveTo>
                    <a:cubicBezTo>
                      <a:pt x="24" y="32"/>
                      <a:pt x="24" y="32"/>
                      <a:pt x="24" y="32"/>
                    </a:cubicBezTo>
                    <a:cubicBezTo>
                      <a:pt x="24" y="33"/>
                      <a:pt x="24" y="33"/>
                      <a:pt x="24" y="33"/>
                    </a:cubicBezTo>
                    <a:cubicBezTo>
                      <a:pt x="24" y="33"/>
                      <a:pt x="24" y="33"/>
                      <a:pt x="24" y="33"/>
                    </a:cubicBezTo>
                    <a:cubicBezTo>
                      <a:pt x="24" y="33"/>
                      <a:pt x="24" y="32"/>
                      <a:pt x="24" y="32"/>
                    </a:cubicBezTo>
                    <a:cubicBezTo>
                      <a:pt x="23" y="32"/>
                      <a:pt x="23" y="32"/>
                      <a:pt x="23" y="32"/>
                    </a:cubicBezTo>
                    <a:cubicBezTo>
                      <a:pt x="23" y="31"/>
                      <a:pt x="23" y="31"/>
                      <a:pt x="24" y="31"/>
                    </a:cubicBezTo>
                    <a:cubicBezTo>
                      <a:pt x="24" y="31"/>
                      <a:pt x="24" y="31"/>
                      <a:pt x="24" y="31"/>
                    </a:cubicBezTo>
                    <a:cubicBezTo>
                      <a:pt x="24" y="31"/>
                      <a:pt x="24" y="31"/>
                      <a:pt x="24" y="31"/>
                    </a:cubicBezTo>
                    <a:cubicBezTo>
                      <a:pt x="24" y="31"/>
                      <a:pt x="24" y="31"/>
                      <a:pt x="24" y="32"/>
                    </a:cubicBezTo>
                    <a:cubicBezTo>
                      <a:pt x="24" y="32"/>
                      <a:pt x="24" y="32"/>
                      <a:pt x="24" y="32"/>
                    </a:cubicBezTo>
                    <a:close/>
                    <a:moveTo>
                      <a:pt x="18" y="36"/>
                    </a:move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lose/>
                    <a:moveTo>
                      <a:pt x="19" y="36"/>
                    </a:moveTo>
                    <a:cubicBezTo>
                      <a:pt x="19" y="36"/>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6"/>
                      <a:pt x="19" y="36"/>
                      <a:pt x="19" y="36"/>
                    </a:cubicBezTo>
                    <a:cubicBezTo>
                      <a:pt x="19" y="36"/>
                      <a:pt x="19" y="36"/>
                      <a:pt x="19" y="36"/>
                    </a:cubicBezTo>
                    <a:cubicBezTo>
                      <a:pt x="19" y="36"/>
                      <a:pt x="19" y="36"/>
                      <a:pt x="19" y="36"/>
                    </a:cubicBezTo>
                    <a:cubicBezTo>
                      <a:pt x="19" y="36"/>
                      <a:pt x="19" y="36"/>
                      <a:pt x="19" y="36"/>
                    </a:cubicBezTo>
                    <a:close/>
                    <a:moveTo>
                      <a:pt x="17" y="36"/>
                    </a:moveTo>
                    <a:cubicBezTo>
                      <a:pt x="17" y="36"/>
                      <a:pt x="17" y="36"/>
                      <a:pt x="17" y="36"/>
                    </a:cubicBezTo>
                    <a:cubicBezTo>
                      <a:pt x="17" y="36"/>
                      <a:pt x="17" y="36"/>
                      <a:pt x="17" y="36"/>
                    </a:cubicBezTo>
                    <a:cubicBezTo>
                      <a:pt x="17" y="36"/>
                      <a:pt x="17" y="36"/>
                      <a:pt x="16" y="36"/>
                    </a:cubicBezTo>
                    <a:cubicBezTo>
                      <a:pt x="16" y="37"/>
                      <a:pt x="16" y="37"/>
                      <a:pt x="16" y="37"/>
                    </a:cubicBezTo>
                    <a:cubicBezTo>
                      <a:pt x="16" y="37"/>
                      <a:pt x="16" y="36"/>
                      <a:pt x="16" y="37"/>
                    </a:cubicBezTo>
                    <a:cubicBezTo>
                      <a:pt x="16" y="37"/>
                      <a:pt x="16" y="37"/>
                      <a:pt x="16" y="37"/>
                    </a:cubicBezTo>
                    <a:cubicBezTo>
                      <a:pt x="16" y="37"/>
                      <a:pt x="16" y="37"/>
                      <a:pt x="16" y="37"/>
                    </a:cubicBezTo>
                    <a:cubicBezTo>
                      <a:pt x="16" y="36"/>
                      <a:pt x="16" y="36"/>
                      <a:pt x="16" y="36"/>
                    </a:cubicBezTo>
                    <a:cubicBezTo>
                      <a:pt x="16" y="36"/>
                      <a:pt x="16" y="36"/>
                      <a:pt x="16" y="36"/>
                    </a:cubicBezTo>
                    <a:cubicBezTo>
                      <a:pt x="16" y="36"/>
                      <a:pt x="16" y="36"/>
                      <a:pt x="16" y="36"/>
                    </a:cubicBezTo>
                    <a:cubicBezTo>
                      <a:pt x="16" y="36"/>
                      <a:pt x="17" y="35"/>
                      <a:pt x="17" y="35"/>
                    </a:cubicBezTo>
                    <a:cubicBezTo>
                      <a:pt x="17" y="35"/>
                      <a:pt x="17" y="35"/>
                      <a:pt x="17" y="35"/>
                    </a:cubicBezTo>
                    <a:cubicBezTo>
                      <a:pt x="17" y="35"/>
                      <a:pt x="17" y="35"/>
                      <a:pt x="17" y="35"/>
                    </a:cubicBezTo>
                    <a:cubicBezTo>
                      <a:pt x="17" y="35"/>
                      <a:pt x="17" y="35"/>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5"/>
                      <a:pt x="18" y="35"/>
                    </a:cubicBezTo>
                    <a:cubicBezTo>
                      <a:pt x="18" y="35"/>
                      <a:pt x="18" y="35"/>
                      <a:pt x="18" y="35"/>
                    </a:cubicBezTo>
                    <a:cubicBezTo>
                      <a:pt x="18" y="35"/>
                      <a:pt x="18" y="35"/>
                      <a:pt x="18" y="35"/>
                    </a:cubicBezTo>
                    <a:cubicBezTo>
                      <a:pt x="18" y="35"/>
                      <a:pt x="18" y="35"/>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7" y="36"/>
                    </a:cubicBezTo>
                    <a:close/>
                    <a:moveTo>
                      <a:pt x="18" y="36"/>
                    </a:moveTo>
                    <a:cubicBezTo>
                      <a:pt x="18" y="36"/>
                      <a:pt x="18" y="36"/>
                      <a:pt x="18" y="36"/>
                    </a:cubicBezTo>
                    <a:cubicBezTo>
                      <a:pt x="18" y="36"/>
                      <a:pt x="18" y="36"/>
                      <a:pt x="18" y="36"/>
                    </a:cubicBezTo>
                    <a:cubicBezTo>
                      <a:pt x="18" y="36"/>
                      <a:pt x="18" y="36"/>
                      <a:pt x="18" y="36"/>
                    </a:cubicBezTo>
                    <a:cubicBezTo>
                      <a:pt x="18" y="36"/>
                      <a:pt x="18" y="36"/>
                      <a:pt x="18"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8" y="36"/>
                      <a:pt x="18" y="36"/>
                    </a:cubicBezTo>
                    <a:cubicBezTo>
                      <a:pt x="18" y="36"/>
                      <a:pt x="18" y="36"/>
                      <a:pt x="18" y="36"/>
                    </a:cubicBezTo>
                    <a:close/>
                    <a:moveTo>
                      <a:pt x="17" y="37"/>
                    </a:move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lose/>
                    <a:moveTo>
                      <a:pt x="19" y="36"/>
                    </a:moveTo>
                    <a:cubicBezTo>
                      <a:pt x="19" y="36"/>
                      <a:pt x="19" y="36"/>
                      <a:pt x="19" y="36"/>
                    </a:cubicBezTo>
                    <a:cubicBezTo>
                      <a:pt x="19" y="36"/>
                      <a:pt x="19" y="37"/>
                      <a:pt x="19" y="37"/>
                    </a:cubicBezTo>
                    <a:cubicBezTo>
                      <a:pt x="19" y="37"/>
                      <a:pt x="19" y="37"/>
                      <a:pt x="19" y="37"/>
                    </a:cubicBezTo>
                    <a:cubicBezTo>
                      <a:pt x="19" y="37"/>
                      <a:pt x="19" y="37"/>
                      <a:pt x="19" y="37"/>
                    </a:cubicBezTo>
                    <a:cubicBezTo>
                      <a:pt x="19" y="37"/>
                      <a:pt x="19" y="36"/>
                      <a:pt x="19" y="36"/>
                    </a:cubicBezTo>
                    <a:cubicBezTo>
                      <a:pt x="19" y="36"/>
                      <a:pt x="19" y="36"/>
                      <a:pt x="19" y="36"/>
                    </a:cubicBezTo>
                    <a:cubicBezTo>
                      <a:pt x="19" y="36"/>
                      <a:pt x="19" y="36"/>
                      <a:pt x="19" y="36"/>
                    </a:cubicBezTo>
                    <a:cubicBezTo>
                      <a:pt x="19" y="36"/>
                      <a:pt x="19" y="36"/>
                      <a:pt x="19" y="36"/>
                    </a:cubicBezTo>
                    <a:close/>
                    <a:moveTo>
                      <a:pt x="18" y="36"/>
                    </a:move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nvGrpSpPr>
              <p:cNvPr id="167" name="Group 166">
                <a:extLst>
                  <a:ext uri="{FF2B5EF4-FFF2-40B4-BE49-F238E27FC236}">
                    <a16:creationId xmlns:a16="http://schemas.microsoft.com/office/drawing/2014/main" id="{00DB653F-E848-2C6A-A2CB-AD5EA6FE05BB}"/>
                  </a:ext>
                </a:extLst>
              </p:cNvPr>
              <p:cNvGrpSpPr/>
              <p:nvPr/>
            </p:nvGrpSpPr>
            <p:grpSpPr>
              <a:xfrm>
                <a:off x="6599238" y="3605213"/>
                <a:ext cx="469900" cy="808037"/>
                <a:chOff x="6599238" y="3605213"/>
                <a:chExt cx="469900" cy="808037"/>
              </a:xfrm>
              <a:grpFill/>
            </p:grpSpPr>
            <p:sp>
              <p:nvSpPr>
                <p:cNvPr id="177" name="Freeform 827">
                  <a:extLst>
                    <a:ext uri="{FF2B5EF4-FFF2-40B4-BE49-F238E27FC236}">
                      <a16:creationId xmlns:a16="http://schemas.microsoft.com/office/drawing/2014/main" id="{CE6B5BE3-BBF0-E3A4-9D09-4475D59279DE}"/>
                    </a:ext>
                  </a:extLst>
                </p:cNvPr>
                <p:cNvSpPr>
                  <a:spLocks/>
                </p:cNvSpPr>
                <p:nvPr/>
              </p:nvSpPr>
              <p:spPr bwMode="auto">
                <a:xfrm>
                  <a:off x="6832600" y="4117975"/>
                  <a:ext cx="138112" cy="115888"/>
                </a:xfrm>
                <a:custGeom>
                  <a:avLst/>
                  <a:gdLst>
                    <a:gd name="T0" fmla="*/ 24 w 33"/>
                    <a:gd name="T1" fmla="*/ 28 h 28"/>
                    <a:gd name="T2" fmla="*/ 24 w 33"/>
                    <a:gd name="T3" fmla="*/ 25 h 28"/>
                    <a:gd name="T4" fmla="*/ 27 w 33"/>
                    <a:gd name="T5" fmla="*/ 21 h 28"/>
                    <a:gd name="T6" fmla="*/ 27 w 33"/>
                    <a:gd name="T7" fmla="*/ 19 h 28"/>
                    <a:gd name="T8" fmla="*/ 26 w 33"/>
                    <a:gd name="T9" fmla="*/ 18 h 28"/>
                    <a:gd name="T10" fmla="*/ 27 w 33"/>
                    <a:gd name="T11" fmla="*/ 18 h 28"/>
                    <a:gd name="T12" fmla="*/ 29 w 33"/>
                    <a:gd name="T13" fmla="*/ 18 h 28"/>
                    <a:gd name="T14" fmla="*/ 30 w 33"/>
                    <a:gd name="T15" fmla="*/ 16 h 28"/>
                    <a:gd name="T16" fmla="*/ 28 w 33"/>
                    <a:gd name="T17" fmla="*/ 15 h 28"/>
                    <a:gd name="T18" fmla="*/ 28 w 33"/>
                    <a:gd name="T19" fmla="*/ 13 h 28"/>
                    <a:gd name="T20" fmla="*/ 29 w 33"/>
                    <a:gd name="T21" fmla="*/ 11 h 28"/>
                    <a:gd name="T22" fmla="*/ 29 w 33"/>
                    <a:gd name="T23" fmla="*/ 11 h 28"/>
                    <a:gd name="T24" fmla="*/ 30 w 33"/>
                    <a:gd name="T25" fmla="*/ 11 h 28"/>
                    <a:gd name="T26" fmla="*/ 30 w 33"/>
                    <a:gd name="T27" fmla="*/ 12 h 28"/>
                    <a:gd name="T28" fmla="*/ 31 w 33"/>
                    <a:gd name="T29" fmla="*/ 12 h 28"/>
                    <a:gd name="T30" fmla="*/ 32 w 33"/>
                    <a:gd name="T31" fmla="*/ 11 h 28"/>
                    <a:gd name="T32" fmla="*/ 33 w 33"/>
                    <a:gd name="T33" fmla="*/ 10 h 28"/>
                    <a:gd name="T34" fmla="*/ 33 w 33"/>
                    <a:gd name="T35" fmla="*/ 10 h 28"/>
                    <a:gd name="T36" fmla="*/ 33 w 33"/>
                    <a:gd name="T37" fmla="*/ 9 h 28"/>
                    <a:gd name="T38" fmla="*/ 33 w 33"/>
                    <a:gd name="T39" fmla="*/ 5 h 28"/>
                    <a:gd name="T40" fmla="*/ 33 w 33"/>
                    <a:gd name="T41" fmla="*/ 4 h 28"/>
                    <a:gd name="T42" fmla="*/ 33 w 33"/>
                    <a:gd name="T43" fmla="*/ 2 h 28"/>
                    <a:gd name="T44" fmla="*/ 33 w 33"/>
                    <a:gd name="T45" fmla="*/ 1 h 28"/>
                    <a:gd name="T46" fmla="*/ 31 w 33"/>
                    <a:gd name="T47" fmla="*/ 2 h 28"/>
                    <a:gd name="T48" fmla="*/ 31 w 33"/>
                    <a:gd name="T49" fmla="*/ 1 h 28"/>
                    <a:gd name="T50" fmla="*/ 31 w 33"/>
                    <a:gd name="T51" fmla="*/ 2 h 28"/>
                    <a:gd name="T52" fmla="*/ 30 w 33"/>
                    <a:gd name="T53" fmla="*/ 4 h 28"/>
                    <a:gd name="T54" fmla="*/ 27 w 33"/>
                    <a:gd name="T55" fmla="*/ 6 h 28"/>
                    <a:gd name="T56" fmla="*/ 24 w 33"/>
                    <a:gd name="T57" fmla="*/ 9 h 28"/>
                    <a:gd name="T58" fmla="*/ 22 w 33"/>
                    <a:gd name="T59" fmla="*/ 11 h 28"/>
                    <a:gd name="T60" fmla="*/ 20 w 33"/>
                    <a:gd name="T61" fmla="*/ 14 h 28"/>
                    <a:gd name="T62" fmla="*/ 18 w 33"/>
                    <a:gd name="T63" fmla="*/ 15 h 28"/>
                    <a:gd name="T64" fmla="*/ 12 w 33"/>
                    <a:gd name="T65" fmla="*/ 16 h 28"/>
                    <a:gd name="T66" fmla="*/ 7 w 33"/>
                    <a:gd name="T67" fmla="*/ 16 h 28"/>
                    <a:gd name="T68" fmla="*/ 2 w 33"/>
                    <a:gd name="T69" fmla="*/ 17 h 28"/>
                    <a:gd name="T70" fmla="*/ 1 w 33"/>
                    <a:gd name="T71" fmla="*/ 16 h 28"/>
                    <a:gd name="T72" fmla="*/ 0 w 33"/>
                    <a:gd name="T73" fmla="*/ 15 h 28"/>
                    <a:gd name="T74" fmla="*/ 6 w 33"/>
                    <a:gd name="T75" fmla="*/ 26 h 28"/>
                    <a:gd name="T76" fmla="*/ 24 w 33"/>
                    <a:gd name="T7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3" h="28">
                      <a:moveTo>
                        <a:pt x="24" y="28"/>
                      </a:moveTo>
                      <a:cubicBezTo>
                        <a:pt x="24" y="25"/>
                        <a:pt x="24" y="25"/>
                        <a:pt x="24" y="25"/>
                      </a:cubicBezTo>
                      <a:cubicBezTo>
                        <a:pt x="24" y="25"/>
                        <a:pt x="27" y="22"/>
                        <a:pt x="27" y="21"/>
                      </a:cubicBezTo>
                      <a:cubicBezTo>
                        <a:pt x="27" y="21"/>
                        <a:pt x="27" y="19"/>
                        <a:pt x="27" y="19"/>
                      </a:cubicBezTo>
                      <a:cubicBezTo>
                        <a:pt x="27" y="19"/>
                        <a:pt x="26" y="18"/>
                        <a:pt x="26" y="18"/>
                      </a:cubicBezTo>
                      <a:cubicBezTo>
                        <a:pt x="27" y="18"/>
                        <a:pt x="27" y="18"/>
                        <a:pt x="27" y="18"/>
                      </a:cubicBezTo>
                      <a:cubicBezTo>
                        <a:pt x="29" y="18"/>
                        <a:pt x="29" y="18"/>
                        <a:pt x="29" y="18"/>
                      </a:cubicBezTo>
                      <a:cubicBezTo>
                        <a:pt x="29" y="18"/>
                        <a:pt x="30" y="16"/>
                        <a:pt x="30" y="16"/>
                      </a:cubicBezTo>
                      <a:cubicBezTo>
                        <a:pt x="30" y="16"/>
                        <a:pt x="28" y="16"/>
                        <a:pt x="28" y="15"/>
                      </a:cubicBezTo>
                      <a:cubicBezTo>
                        <a:pt x="28" y="15"/>
                        <a:pt x="28" y="13"/>
                        <a:pt x="28" y="13"/>
                      </a:cubicBezTo>
                      <a:cubicBezTo>
                        <a:pt x="28" y="13"/>
                        <a:pt x="28" y="12"/>
                        <a:pt x="29" y="11"/>
                      </a:cubicBezTo>
                      <a:cubicBezTo>
                        <a:pt x="29" y="11"/>
                        <a:pt x="29" y="11"/>
                        <a:pt x="29" y="11"/>
                      </a:cubicBezTo>
                      <a:cubicBezTo>
                        <a:pt x="29" y="11"/>
                        <a:pt x="30" y="11"/>
                        <a:pt x="30" y="11"/>
                      </a:cubicBezTo>
                      <a:cubicBezTo>
                        <a:pt x="30" y="11"/>
                        <a:pt x="30" y="12"/>
                        <a:pt x="30" y="12"/>
                      </a:cubicBezTo>
                      <a:cubicBezTo>
                        <a:pt x="30" y="12"/>
                        <a:pt x="31" y="12"/>
                        <a:pt x="31" y="12"/>
                      </a:cubicBezTo>
                      <a:cubicBezTo>
                        <a:pt x="31" y="12"/>
                        <a:pt x="32" y="11"/>
                        <a:pt x="32" y="11"/>
                      </a:cubicBezTo>
                      <a:cubicBezTo>
                        <a:pt x="33" y="10"/>
                        <a:pt x="33" y="10"/>
                        <a:pt x="33" y="10"/>
                      </a:cubicBezTo>
                      <a:cubicBezTo>
                        <a:pt x="33" y="10"/>
                        <a:pt x="33" y="10"/>
                        <a:pt x="33" y="10"/>
                      </a:cubicBezTo>
                      <a:cubicBezTo>
                        <a:pt x="33" y="10"/>
                        <a:pt x="33" y="9"/>
                        <a:pt x="33" y="9"/>
                      </a:cubicBezTo>
                      <a:cubicBezTo>
                        <a:pt x="33" y="8"/>
                        <a:pt x="33" y="7"/>
                        <a:pt x="33" y="5"/>
                      </a:cubicBezTo>
                      <a:cubicBezTo>
                        <a:pt x="33" y="5"/>
                        <a:pt x="32" y="4"/>
                        <a:pt x="33" y="4"/>
                      </a:cubicBezTo>
                      <a:cubicBezTo>
                        <a:pt x="33" y="3"/>
                        <a:pt x="33" y="3"/>
                        <a:pt x="33" y="2"/>
                      </a:cubicBezTo>
                      <a:cubicBezTo>
                        <a:pt x="33" y="1"/>
                        <a:pt x="33" y="1"/>
                        <a:pt x="33" y="1"/>
                      </a:cubicBezTo>
                      <a:cubicBezTo>
                        <a:pt x="32" y="0"/>
                        <a:pt x="31" y="1"/>
                        <a:pt x="31" y="2"/>
                      </a:cubicBezTo>
                      <a:cubicBezTo>
                        <a:pt x="31" y="2"/>
                        <a:pt x="31" y="1"/>
                        <a:pt x="31" y="1"/>
                      </a:cubicBezTo>
                      <a:cubicBezTo>
                        <a:pt x="31" y="2"/>
                        <a:pt x="31" y="2"/>
                        <a:pt x="31" y="2"/>
                      </a:cubicBezTo>
                      <a:cubicBezTo>
                        <a:pt x="31" y="3"/>
                        <a:pt x="30" y="3"/>
                        <a:pt x="30" y="4"/>
                      </a:cubicBezTo>
                      <a:cubicBezTo>
                        <a:pt x="29" y="4"/>
                        <a:pt x="28" y="5"/>
                        <a:pt x="27" y="6"/>
                      </a:cubicBezTo>
                      <a:cubicBezTo>
                        <a:pt x="26" y="7"/>
                        <a:pt x="25" y="8"/>
                        <a:pt x="24" y="9"/>
                      </a:cubicBezTo>
                      <a:cubicBezTo>
                        <a:pt x="24" y="10"/>
                        <a:pt x="22" y="10"/>
                        <a:pt x="22" y="11"/>
                      </a:cubicBezTo>
                      <a:cubicBezTo>
                        <a:pt x="21" y="12"/>
                        <a:pt x="21" y="13"/>
                        <a:pt x="20" y="14"/>
                      </a:cubicBezTo>
                      <a:cubicBezTo>
                        <a:pt x="20" y="14"/>
                        <a:pt x="19" y="15"/>
                        <a:pt x="18" y="15"/>
                      </a:cubicBezTo>
                      <a:cubicBezTo>
                        <a:pt x="16" y="17"/>
                        <a:pt x="14" y="16"/>
                        <a:pt x="12" y="16"/>
                      </a:cubicBezTo>
                      <a:cubicBezTo>
                        <a:pt x="10" y="15"/>
                        <a:pt x="8" y="15"/>
                        <a:pt x="7" y="16"/>
                      </a:cubicBezTo>
                      <a:cubicBezTo>
                        <a:pt x="6" y="17"/>
                        <a:pt x="4" y="17"/>
                        <a:pt x="2" y="17"/>
                      </a:cubicBezTo>
                      <a:cubicBezTo>
                        <a:pt x="2" y="17"/>
                        <a:pt x="2" y="16"/>
                        <a:pt x="1" y="16"/>
                      </a:cubicBezTo>
                      <a:cubicBezTo>
                        <a:pt x="1" y="16"/>
                        <a:pt x="1" y="15"/>
                        <a:pt x="0" y="15"/>
                      </a:cubicBezTo>
                      <a:cubicBezTo>
                        <a:pt x="6" y="26"/>
                        <a:pt x="6" y="26"/>
                        <a:pt x="6" y="26"/>
                      </a:cubicBezTo>
                      <a:lnTo>
                        <a:pt x="24" y="28"/>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78" name="Freeform 839">
                  <a:extLst>
                    <a:ext uri="{FF2B5EF4-FFF2-40B4-BE49-F238E27FC236}">
                      <a16:creationId xmlns:a16="http://schemas.microsoft.com/office/drawing/2014/main" id="{F17CDADE-3440-237B-73C7-FEF3744AAAD3}"/>
                    </a:ext>
                  </a:extLst>
                </p:cNvPr>
                <p:cNvSpPr>
                  <a:spLocks/>
                </p:cNvSpPr>
                <p:nvPr/>
              </p:nvSpPr>
              <p:spPr bwMode="auto">
                <a:xfrm>
                  <a:off x="6807200" y="4121150"/>
                  <a:ext cx="33337" cy="53975"/>
                </a:xfrm>
                <a:custGeom>
                  <a:avLst/>
                  <a:gdLst>
                    <a:gd name="T0" fmla="*/ 2 w 8"/>
                    <a:gd name="T1" fmla="*/ 13 h 13"/>
                    <a:gd name="T2" fmla="*/ 4 w 8"/>
                    <a:gd name="T3" fmla="*/ 13 h 13"/>
                    <a:gd name="T4" fmla="*/ 6 w 8"/>
                    <a:gd name="T5" fmla="*/ 12 h 13"/>
                    <a:gd name="T6" fmla="*/ 6 w 8"/>
                    <a:gd name="T7" fmla="*/ 5 h 13"/>
                    <a:gd name="T8" fmla="*/ 6 w 8"/>
                    <a:gd name="T9" fmla="*/ 4 h 13"/>
                    <a:gd name="T10" fmla="*/ 5 w 8"/>
                    <a:gd name="T11" fmla="*/ 1 h 13"/>
                    <a:gd name="T12" fmla="*/ 4 w 8"/>
                    <a:gd name="T13" fmla="*/ 0 h 13"/>
                    <a:gd name="T14" fmla="*/ 3 w 8"/>
                    <a:gd name="T15" fmla="*/ 1 h 13"/>
                    <a:gd name="T16" fmla="*/ 2 w 8"/>
                    <a:gd name="T17" fmla="*/ 4 h 13"/>
                    <a:gd name="T18" fmla="*/ 1 w 8"/>
                    <a:gd name="T19" fmla="*/ 7 h 13"/>
                    <a:gd name="T20" fmla="*/ 2 w 8"/>
                    <a:gd name="T21" fmla="*/ 9 h 13"/>
                    <a:gd name="T22" fmla="*/ 1 w 8"/>
                    <a:gd name="T23" fmla="*/ 10 h 13"/>
                    <a:gd name="T24" fmla="*/ 1 w 8"/>
                    <a:gd name="T25" fmla="*/ 10 h 13"/>
                    <a:gd name="T26" fmla="*/ 0 w 8"/>
                    <a:gd name="T27" fmla="*/ 12 h 13"/>
                    <a:gd name="T28" fmla="*/ 2 w 8"/>
                    <a:gd name="T2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3">
                      <a:moveTo>
                        <a:pt x="2" y="13"/>
                      </a:moveTo>
                      <a:cubicBezTo>
                        <a:pt x="4" y="13"/>
                        <a:pt x="4" y="13"/>
                        <a:pt x="4" y="13"/>
                      </a:cubicBezTo>
                      <a:cubicBezTo>
                        <a:pt x="6" y="12"/>
                        <a:pt x="6" y="12"/>
                        <a:pt x="6" y="12"/>
                      </a:cubicBezTo>
                      <a:cubicBezTo>
                        <a:pt x="6" y="10"/>
                        <a:pt x="8" y="8"/>
                        <a:pt x="6" y="5"/>
                      </a:cubicBezTo>
                      <a:cubicBezTo>
                        <a:pt x="6" y="5"/>
                        <a:pt x="6" y="5"/>
                        <a:pt x="6" y="4"/>
                      </a:cubicBezTo>
                      <a:cubicBezTo>
                        <a:pt x="6" y="3"/>
                        <a:pt x="7" y="2"/>
                        <a:pt x="5" y="1"/>
                      </a:cubicBezTo>
                      <a:cubicBezTo>
                        <a:pt x="5" y="1"/>
                        <a:pt x="5" y="0"/>
                        <a:pt x="4" y="0"/>
                      </a:cubicBezTo>
                      <a:cubicBezTo>
                        <a:pt x="3" y="0"/>
                        <a:pt x="3" y="1"/>
                        <a:pt x="3" y="1"/>
                      </a:cubicBezTo>
                      <a:cubicBezTo>
                        <a:pt x="2" y="2"/>
                        <a:pt x="2" y="3"/>
                        <a:pt x="2" y="4"/>
                      </a:cubicBezTo>
                      <a:cubicBezTo>
                        <a:pt x="1" y="5"/>
                        <a:pt x="1" y="6"/>
                        <a:pt x="1" y="7"/>
                      </a:cubicBezTo>
                      <a:cubicBezTo>
                        <a:pt x="1" y="8"/>
                        <a:pt x="1" y="8"/>
                        <a:pt x="2" y="9"/>
                      </a:cubicBezTo>
                      <a:cubicBezTo>
                        <a:pt x="2" y="9"/>
                        <a:pt x="2" y="10"/>
                        <a:pt x="1" y="10"/>
                      </a:cubicBezTo>
                      <a:cubicBezTo>
                        <a:pt x="1" y="10"/>
                        <a:pt x="1" y="10"/>
                        <a:pt x="1" y="10"/>
                      </a:cubicBezTo>
                      <a:cubicBezTo>
                        <a:pt x="0" y="12"/>
                        <a:pt x="0" y="12"/>
                        <a:pt x="0" y="12"/>
                      </a:cubicBezTo>
                      <a:lnTo>
                        <a:pt x="2" y="1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79" name="Freeform 843">
                  <a:extLst>
                    <a:ext uri="{FF2B5EF4-FFF2-40B4-BE49-F238E27FC236}">
                      <a16:creationId xmlns:a16="http://schemas.microsoft.com/office/drawing/2014/main" id="{27D817F8-FC29-0D44-2910-3CF249814F1E}"/>
                    </a:ext>
                  </a:extLst>
                </p:cNvPr>
                <p:cNvSpPr>
                  <a:spLocks noEditPoints="1"/>
                </p:cNvSpPr>
                <p:nvPr/>
              </p:nvSpPr>
              <p:spPr bwMode="auto">
                <a:xfrm>
                  <a:off x="6840538" y="4159250"/>
                  <a:ext cx="228600" cy="254000"/>
                </a:xfrm>
                <a:custGeom>
                  <a:avLst/>
                  <a:gdLst>
                    <a:gd name="T0" fmla="*/ 48 w 55"/>
                    <a:gd name="T1" fmla="*/ 31 h 61"/>
                    <a:gd name="T2" fmla="*/ 47 w 55"/>
                    <a:gd name="T3" fmla="*/ 34 h 61"/>
                    <a:gd name="T4" fmla="*/ 47 w 55"/>
                    <a:gd name="T5" fmla="*/ 34 h 61"/>
                    <a:gd name="T6" fmla="*/ 47 w 55"/>
                    <a:gd name="T7" fmla="*/ 33 h 61"/>
                    <a:gd name="T8" fmla="*/ 48 w 55"/>
                    <a:gd name="T9" fmla="*/ 31 h 61"/>
                    <a:gd name="T10" fmla="*/ 53 w 55"/>
                    <a:gd name="T11" fmla="*/ 18 h 61"/>
                    <a:gd name="T12" fmla="*/ 52 w 55"/>
                    <a:gd name="T13" fmla="*/ 17 h 61"/>
                    <a:gd name="T14" fmla="*/ 50 w 55"/>
                    <a:gd name="T15" fmla="*/ 15 h 61"/>
                    <a:gd name="T16" fmla="*/ 47 w 55"/>
                    <a:gd name="T17" fmla="*/ 11 h 61"/>
                    <a:gd name="T18" fmla="*/ 45 w 55"/>
                    <a:gd name="T19" fmla="*/ 10 h 61"/>
                    <a:gd name="T20" fmla="*/ 37 w 55"/>
                    <a:gd name="T21" fmla="*/ 8 h 61"/>
                    <a:gd name="T22" fmla="*/ 35 w 55"/>
                    <a:gd name="T23" fmla="*/ 6 h 61"/>
                    <a:gd name="T24" fmla="*/ 31 w 55"/>
                    <a:gd name="T25" fmla="*/ 0 h 61"/>
                    <a:gd name="T26" fmla="*/ 30 w 55"/>
                    <a:gd name="T27" fmla="*/ 1 h 61"/>
                    <a:gd name="T28" fmla="*/ 29 w 55"/>
                    <a:gd name="T29" fmla="*/ 2 h 61"/>
                    <a:gd name="T30" fmla="*/ 28 w 55"/>
                    <a:gd name="T31" fmla="*/ 2 h 61"/>
                    <a:gd name="T32" fmla="*/ 28 w 55"/>
                    <a:gd name="T33" fmla="*/ 1 h 61"/>
                    <a:gd name="T34" fmla="*/ 27 w 55"/>
                    <a:gd name="T35" fmla="*/ 1 h 61"/>
                    <a:gd name="T36" fmla="*/ 27 w 55"/>
                    <a:gd name="T37" fmla="*/ 1 h 61"/>
                    <a:gd name="T38" fmla="*/ 26 w 55"/>
                    <a:gd name="T39" fmla="*/ 3 h 61"/>
                    <a:gd name="T40" fmla="*/ 26 w 55"/>
                    <a:gd name="T41" fmla="*/ 5 h 61"/>
                    <a:gd name="T42" fmla="*/ 28 w 55"/>
                    <a:gd name="T43" fmla="*/ 6 h 61"/>
                    <a:gd name="T44" fmla="*/ 27 w 55"/>
                    <a:gd name="T45" fmla="*/ 8 h 61"/>
                    <a:gd name="T46" fmla="*/ 25 w 55"/>
                    <a:gd name="T47" fmla="*/ 8 h 61"/>
                    <a:gd name="T48" fmla="*/ 24 w 55"/>
                    <a:gd name="T49" fmla="*/ 8 h 61"/>
                    <a:gd name="T50" fmla="*/ 25 w 55"/>
                    <a:gd name="T51" fmla="*/ 9 h 61"/>
                    <a:gd name="T52" fmla="*/ 25 w 55"/>
                    <a:gd name="T53" fmla="*/ 11 h 61"/>
                    <a:gd name="T54" fmla="*/ 22 w 55"/>
                    <a:gd name="T55" fmla="*/ 15 h 61"/>
                    <a:gd name="T56" fmla="*/ 22 w 55"/>
                    <a:gd name="T57" fmla="*/ 18 h 61"/>
                    <a:gd name="T58" fmla="*/ 25 w 55"/>
                    <a:gd name="T59" fmla="*/ 23 h 61"/>
                    <a:gd name="T60" fmla="*/ 21 w 55"/>
                    <a:gd name="T61" fmla="*/ 37 h 61"/>
                    <a:gd name="T62" fmla="*/ 13 w 55"/>
                    <a:gd name="T63" fmla="*/ 40 h 61"/>
                    <a:gd name="T64" fmla="*/ 0 w 55"/>
                    <a:gd name="T65" fmla="*/ 45 h 61"/>
                    <a:gd name="T66" fmla="*/ 7 w 55"/>
                    <a:gd name="T67" fmla="*/ 60 h 61"/>
                    <a:gd name="T68" fmla="*/ 9 w 55"/>
                    <a:gd name="T69" fmla="*/ 60 h 61"/>
                    <a:gd name="T70" fmla="*/ 15 w 55"/>
                    <a:gd name="T71" fmla="*/ 58 h 61"/>
                    <a:gd name="T72" fmla="*/ 20 w 55"/>
                    <a:gd name="T73" fmla="*/ 58 h 61"/>
                    <a:gd name="T74" fmla="*/ 23 w 55"/>
                    <a:gd name="T75" fmla="*/ 57 h 61"/>
                    <a:gd name="T76" fmla="*/ 23 w 55"/>
                    <a:gd name="T77" fmla="*/ 56 h 61"/>
                    <a:gd name="T78" fmla="*/ 23 w 55"/>
                    <a:gd name="T79" fmla="*/ 55 h 61"/>
                    <a:gd name="T80" fmla="*/ 28 w 55"/>
                    <a:gd name="T81" fmla="*/ 51 h 61"/>
                    <a:gd name="T82" fmla="*/ 30 w 55"/>
                    <a:gd name="T83" fmla="*/ 51 h 61"/>
                    <a:gd name="T84" fmla="*/ 32 w 55"/>
                    <a:gd name="T85" fmla="*/ 49 h 61"/>
                    <a:gd name="T86" fmla="*/ 39 w 55"/>
                    <a:gd name="T87" fmla="*/ 44 h 61"/>
                    <a:gd name="T88" fmla="*/ 40 w 55"/>
                    <a:gd name="T89" fmla="*/ 42 h 61"/>
                    <a:gd name="T90" fmla="*/ 40 w 55"/>
                    <a:gd name="T91" fmla="*/ 38 h 61"/>
                    <a:gd name="T92" fmla="*/ 41 w 55"/>
                    <a:gd name="T93" fmla="*/ 37 h 61"/>
                    <a:gd name="T94" fmla="*/ 43 w 55"/>
                    <a:gd name="T95" fmla="*/ 32 h 61"/>
                    <a:gd name="T96" fmla="*/ 44 w 55"/>
                    <a:gd name="T97" fmla="*/ 34 h 61"/>
                    <a:gd name="T98" fmla="*/ 46 w 55"/>
                    <a:gd name="T99" fmla="*/ 33 h 61"/>
                    <a:gd name="T100" fmla="*/ 47 w 55"/>
                    <a:gd name="T101" fmla="*/ 30 h 61"/>
                    <a:gd name="T102" fmla="*/ 50 w 55"/>
                    <a:gd name="T103" fmla="*/ 27 h 61"/>
                    <a:gd name="T104" fmla="*/ 52 w 55"/>
                    <a:gd name="T105" fmla="*/ 24 h 61"/>
                    <a:gd name="T106" fmla="*/ 54 w 55"/>
                    <a:gd name="T107" fmla="*/ 20 h 61"/>
                    <a:gd name="T108" fmla="*/ 53 w 55"/>
                    <a:gd name="T109" fmla="*/ 1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 h="61">
                      <a:moveTo>
                        <a:pt x="48" y="31"/>
                      </a:moveTo>
                      <a:cubicBezTo>
                        <a:pt x="49" y="33"/>
                        <a:pt x="48" y="33"/>
                        <a:pt x="47" y="34"/>
                      </a:cubicBezTo>
                      <a:cubicBezTo>
                        <a:pt x="47" y="34"/>
                        <a:pt x="47" y="34"/>
                        <a:pt x="47" y="34"/>
                      </a:cubicBezTo>
                      <a:cubicBezTo>
                        <a:pt x="47" y="34"/>
                        <a:pt x="47" y="34"/>
                        <a:pt x="47" y="33"/>
                      </a:cubicBezTo>
                      <a:cubicBezTo>
                        <a:pt x="47" y="33"/>
                        <a:pt x="48" y="32"/>
                        <a:pt x="48" y="31"/>
                      </a:cubicBezTo>
                      <a:close/>
                      <a:moveTo>
                        <a:pt x="53" y="18"/>
                      </a:moveTo>
                      <a:cubicBezTo>
                        <a:pt x="52" y="18"/>
                        <a:pt x="52" y="17"/>
                        <a:pt x="52" y="17"/>
                      </a:cubicBezTo>
                      <a:cubicBezTo>
                        <a:pt x="51" y="16"/>
                        <a:pt x="50" y="16"/>
                        <a:pt x="50" y="15"/>
                      </a:cubicBezTo>
                      <a:cubicBezTo>
                        <a:pt x="49" y="13"/>
                        <a:pt x="48" y="12"/>
                        <a:pt x="47" y="11"/>
                      </a:cubicBezTo>
                      <a:cubicBezTo>
                        <a:pt x="47" y="10"/>
                        <a:pt x="46" y="10"/>
                        <a:pt x="45" y="10"/>
                      </a:cubicBezTo>
                      <a:cubicBezTo>
                        <a:pt x="43" y="10"/>
                        <a:pt x="40" y="9"/>
                        <a:pt x="37" y="8"/>
                      </a:cubicBezTo>
                      <a:cubicBezTo>
                        <a:pt x="36" y="7"/>
                        <a:pt x="35" y="7"/>
                        <a:pt x="35" y="6"/>
                      </a:cubicBezTo>
                      <a:cubicBezTo>
                        <a:pt x="34" y="4"/>
                        <a:pt x="32" y="3"/>
                        <a:pt x="31" y="0"/>
                      </a:cubicBezTo>
                      <a:cubicBezTo>
                        <a:pt x="30" y="1"/>
                        <a:pt x="30" y="1"/>
                        <a:pt x="30" y="1"/>
                      </a:cubicBezTo>
                      <a:cubicBezTo>
                        <a:pt x="30" y="1"/>
                        <a:pt x="29" y="2"/>
                        <a:pt x="29" y="2"/>
                      </a:cubicBezTo>
                      <a:cubicBezTo>
                        <a:pt x="29" y="2"/>
                        <a:pt x="28" y="2"/>
                        <a:pt x="28" y="2"/>
                      </a:cubicBezTo>
                      <a:cubicBezTo>
                        <a:pt x="28" y="2"/>
                        <a:pt x="28" y="1"/>
                        <a:pt x="28" y="1"/>
                      </a:cubicBezTo>
                      <a:cubicBezTo>
                        <a:pt x="28" y="1"/>
                        <a:pt x="27" y="1"/>
                        <a:pt x="27" y="1"/>
                      </a:cubicBezTo>
                      <a:cubicBezTo>
                        <a:pt x="27" y="1"/>
                        <a:pt x="27" y="1"/>
                        <a:pt x="27" y="1"/>
                      </a:cubicBezTo>
                      <a:cubicBezTo>
                        <a:pt x="26" y="2"/>
                        <a:pt x="26" y="3"/>
                        <a:pt x="26" y="3"/>
                      </a:cubicBezTo>
                      <a:cubicBezTo>
                        <a:pt x="26" y="3"/>
                        <a:pt x="26" y="5"/>
                        <a:pt x="26" y="5"/>
                      </a:cubicBezTo>
                      <a:cubicBezTo>
                        <a:pt x="26" y="6"/>
                        <a:pt x="28" y="6"/>
                        <a:pt x="28" y="6"/>
                      </a:cubicBezTo>
                      <a:cubicBezTo>
                        <a:pt x="28" y="6"/>
                        <a:pt x="27" y="8"/>
                        <a:pt x="27" y="8"/>
                      </a:cubicBezTo>
                      <a:cubicBezTo>
                        <a:pt x="25" y="8"/>
                        <a:pt x="25" y="8"/>
                        <a:pt x="25" y="8"/>
                      </a:cubicBezTo>
                      <a:cubicBezTo>
                        <a:pt x="24" y="8"/>
                        <a:pt x="24" y="8"/>
                        <a:pt x="24" y="8"/>
                      </a:cubicBezTo>
                      <a:cubicBezTo>
                        <a:pt x="24" y="8"/>
                        <a:pt x="25" y="9"/>
                        <a:pt x="25" y="9"/>
                      </a:cubicBezTo>
                      <a:cubicBezTo>
                        <a:pt x="25" y="9"/>
                        <a:pt x="25" y="11"/>
                        <a:pt x="25" y="11"/>
                      </a:cubicBezTo>
                      <a:cubicBezTo>
                        <a:pt x="25" y="12"/>
                        <a:pt x="22" y="15"/>
                        <a:pt x="22" y="15"/>
                      </a:cubicBezTo>
                      <a:cubicBezTo>
                        <a:pt x="22" y="18"/>
                        <a:pt x="22" y="18"/>
                        <a:pt x="22" y="18"/>
                      </a:cubicBezTo>
                      <a:cubicBezTo>
                        <a:pt x="25" y="23"/>
                        <a:pt x="25" y="23"/>
                        <a:pt x="25" y="23"/>
                      </a:cubicBezTo>
                      <a:cubicBezTo>
                        <a:pt x="21" y="37"/>
                        <a:pt x="21" y="37"/>
                        <a:pt x="21" y="37"/>
                      </a:cubicBezTo>
                      <a:cubicBezTo>
                        <a:pt x="13" y="40"/>
                        <a:pt x="13" y="40"/>
                        <a:pt x="13" y="40"/>
                      </a:cubicBezTo>
                      <a:cubicBezTo>
                        <a:pt x="0" y="45"/>
                        <a:pt x="0" y="45"/>
                        <a:pt x="0" y="45"/>
                      </a:cubicBezTo>
                      <a:cubicBezTo>
                        <a:pt x="7" y="60"/>
                        <a:pt x="7" y="60"/>
                        <a:pt x="7" y="60"/>
                      </a:cubicBezTo>
                      <a:cubicBezTo>
                        <a:pt x="8" y="60"/>
                        <a:pt x="8" y="61"/>
                        <a:pt x="9" y="60"/>
                      </a:cubicBezTo>
                      <a:cubicBezTo>
                        <a:pt x="11" y="59"/>
                        <a:pt x="13" y="59"/>
                        <a:pt x="15" y="58"/>
                      </a:cubicBezTo>
                      <a:cubicBezTo>
                        <a:pt x="17" y="58"/>
                        <a:pt x="19" y="57"/>
                        <a:pt x="20" y="58"/>
                      </a:cubicBezTo>
                      <a:cubicBezTo>
                        <a:pt x="21" y="58"/>
                        <a:pt x="22" y="57"/>
                        <a:pt x="23" y="57"/>
                      </a:cubicBezTo>
                      <a:cubicBezTo>
                        <a:pt x="23" y="56"/>
                        <a:pt x="23" y="56"/>
                        <a:pt x="23" y="56"/>
                      </a:cubicBezTo>
                      <a:cubicBezTo>
                        <a:pt x="23" y="55"/>
                        <a:pt x="23" y="55"/>
                        <a:pt x="23" y="55"/>
                      </a:cubicBezTo>
                      <a:cubicBezTo>
                        <a:pt x="23" y="53"/>
                        <a:pt x="25" y="51"/>
                        <a:pt x="28" y="51"/>
                      </a:cubicBezTo>
                      <a:cubicBezTo>
                        <a:pt x="28" y="51"/>
                        <a:pt x="29" y="51"/>
                        <a:pt x="30" y="51"/>
                      </a:cubicBezTo>
                      <a:cubicBezTo>
                        <a:pt x="31" y="51"/>
                        <a:pt x="32" y="50"/>
                        <a:pt x="32" y="49"/>
                      </a:cubicBezTo>
                      <a:cubicBezTo>
                        <a:pt x="33" y="45"/>
                        <a:pt x="35" y="44"/>
                        <a:pt x="39" y="44"/>
                      </a:cubicBezTo>
                      <a:cubicBezTo>
                        <a:pt x="41" y="44"/>
                        <a:pt x="41" y="43"/>
                        <a:pt x="40" y="42"/>
                      </a:cubicBezTo>
                      <a:cubicBezTo>
                        <a:pt x="40" y="41"/>
                        <a:pt x="40" y="39"/>
                        <a:pt x="40" y="38"/>
                      </a:cubicBezTo>
                      <a:cubicBezTo>
                        <a:pt x="41" y="38"/>
                        <a:pt x="41" y="37"/>
                        <a:pt x="41" y="37"/>
                      </a:cubicBezTo>
                      <a:cubicBezTo>
                        <a:pt x="40" y="34"/>
                        <a:pt x="42" y="33"/>
                        <a:pt x="43" y="32"/>
                      </a:cubicBezTo>
                      <a:cubicBezTo>
                        <a:pt x="44" y="33"/>
                        <a:pt x="43" y="34"/>
                        <a:pt x="44" y="34"/>
                      </a:cubicBezTo>
                      <a:cubicBezTo>
                        <a:pt x="45" y="34"/>
                        <a:pt x="46" y="33"/>
                        <a:pt x="46" y="33"/>
                      </a:cubicBezTo>
                      <a:cubicBezTo>
                        <a:pt x="46" y="31"/>
                        <a:pt x="47" y="31"/>
                        <a:pt x="47" y="30"/>
                      </a:cubicBezTo>
                      <a:cubicBezTo>
                        <a:pt x="48" y="28"/>
                        <a:pt x="49" y="27"/>
                        <a:pt x="50" y="27"/>
                      </a:cubicBezTo>
                      <a:cubicBezTo>
                        <a:pt x="51" y="26"/>
                        <a:pt x="51" y="25"/>
                        <a:pt x="52" y="24"/>
                      </a:cubicBezTo>
                      <a:cubicBezTo>
                        <a:pt x="52" y="23"/>
                        <a:pt x="53" y="21"/>
                        <a:pt x="54" y="20"/>
                      </a:cubicBezTo>
                      <a:cubicBezTo>
                        <a:pt x="55" y="19"/>
                        <a:pt x="55" y="18"/>
                        <a:pt x="53" y="1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80" name="Freeform 852">
                  <a:extLst>
                    <a:ext uri="{FF2B5EF4-FFF2-40B4-BE49-F238E27FC236}">
                      <a16:creationId xmlns:a16="http://schemas.microsoft.com/office/drawing/2014/main" id="{9FD69BB4-D5CF-35E7-BF7A-A1D3DD3585D8}"/>
                    </a:ext>
                  </a:extLst>
                </p:cNvPr>
                <p:cNvSpPr>
                  <a:spLocks/>
                </p:cNvSpPr>
                <p:nvPr/>
              </p:nvSpPr>
              <p:spPr bwMode="auto">
                <a:xfrm>
                  <a:off x="6686550" y="4000500"/>
                  <a:ext cx="63500" cy="50800"/>
                </a:xfrm>
                <a:custGeom>
                  <a:avLst/>
                  <a:gdLst>
                    <a:gd name="T0" fmla="*/ 1 w 15"/>
                    <a:gd name="T1" fmla="*/ 7 h 12"/>
                    <a:gd name="T2" fmla="*/ 6 w 15"/>
                    <a:gd name="T3" fmla="*/ 8 h 12"/>
                    <a:gd name="T4" fmla="*/ 8 w 15"/>
                    <a:gd name="T5" fmla="*/ 9 h 12"/>
                    <a:gd name="T6" fmla="*/ 8 w 15"/>
                    <a:gd name="T7" fmla="*/ 12 h 12"/>
                    <a:gd name="T8" fmla="*/ 15 w 15"/>
                    <a:gd name="T9" fmla="*/ 11 h 12"/>
                    <a:gd name="T10" fmla="*/ 14 w 15"/>
                    <a:gd name="T11" fmla="*/ 11 h 12"/>
                    <a:gd name="T12" fmla="*/ 14 w 15"/>
                    <a:gd name="T13" fmla="*/ 10 h 12"/>
                    <a:gd name="T14" fmla="*/ 12 w 15"/>
                    <a:gd name="T15" fmla="*/ 7 h 12"/>
                    <a:gd name="T16" fmla="*/ 10 w 15"/>
                    <a:gd name="T17" fmla="*/ 4 h 12"/>
                    <a:gd name="T18" fmla="*/ 12 w 15"/>
                    <a:gd name="T19" fmla="*/ 3 h 12"/>
                    <a:gd name="T20" fmla="*/ 13 w 15"/>
                    <a:gd name="T21" fmla="*/ 2 h 12"/>
                    <a:gd name="T22" fmla="*/ 13 w 15"/>
                    <a:gd name="T23" fmla="*/ 1 h 12"/>
                    <a:gd name="T24" fmla="*/ 12 w 15"/>
                    <a:gd name="T25" fmla="*/ 0 h 12"/>
                    <a:gd name="T26" fmla="*/ 5 w 15"/>
                    <a:gd name="T27" fmla="*/ 0 h 12"/>
                    <a:gd name="T28" fmla="*/ 1 w 15"/>
                    <a:gd name="T2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12">
                      <a:moveTo>
                        <a:pt x="1" y="7"/>
                      </a:moveTo>
                      <a:cubicBezTo>
                        <a:pt x="0" y="7"/>
                        <a:pt x="6" y="8"/>
                        <a:pt x="6" y="8"/>
                      </a:cubicBezTo>
                      <a:cubicBezTo>
                        <a:pt x="8" y="9"/>
                        <a:pt x="8" y="9"/>
                        <a:pt x="8" y="9"/>
                      </a:cubicBezTo>
                      <a:cubicBezTo>
                        <a:pt x="8" y="12"/>
                        <a:pt x="8" y="12"/>
                        <a:pt x="8" y="12"/>
                      </a:cubicBezTo>
                      <a:cubicBezTo>
                        <a:pt x="15" y="11"/>
                        <a:pt x="15" y="11"/>
                        <a:pt x="15" y="11"/>
                      </a:cubicBezTo>
                      <a:cubicBezTo>
                        <a:pt x="15" y="11"/>
                        <a:pt x="14" y="11"/>
                        <a:pt x="14" y="11"/>
                      </a:cubicBezTo>
                      <a:cubicBezTo>
                        <a:pt x="14" y="11"/>
                        <a:pt x="14" y="11"/>
                        <a:pt x="14" y="10"/>
                      </a:cubicBezTo>
                      <a:cubicBezTo>
                        <a:pt x="14" y="9"/>
                        <a:pt x="13" y="8"/>
                        <a:pt x="12" y="7"/>
                      </a:cubicBezTo>
                      <a:cubicBezTo>
                        <a:pt x="12" y="4"/>
                        <a:pt x="12" y="4"/>
                        <a:pt x="10" y="4"/>
                      </a:cubicBezTo>
                      <a:cubicBezTo>
                        <a:pt x="10" y="3"/>
                        <a:pt x="11" y="3"/>
                        <a:pt x="12" y="3"/>
                      </a:cubicBezTo>
                      <a:cubicBezTo>
                        <a:pt x="13" y="3"/>
                        <a:pt x="13" y="2"/>
                        <a:pt x="13" y="2"/>
                      </a:cubicBezTo>
                      <a:cubicBezTo>
                        <a:pt x="13" y="1"/>
                        <a:pt x="13" y="0"/>
                        <a:pt x="13" y="1"/>
                      </a:cubicBezTo>
                      <a:cubicBezTo>
                        <a:pt x="11" y="1"/>
                        <a:pt x="11" y="0"/>
                        <a:pt x="12" y="0"/>
                      </a:cubicBezTo>
                      <a:cubicBezTo>
                        <a:pt x="5" y="0"/>
                        <a:pt x="5" y="0"/>
                        <a:pt x="5" y="0"/>
                      </a:cubicBezTo>
                      <a:cubicBezTo>
                        <a:pt x="5" y="0"/>
                        <a:pt x="1" y="7"/>
                        <a:pt x="1" y="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81" name="Freeform 871">
                  <a:extLst>
                    <a:ext uri="{FF2B5EF4-FFF2-40B4-BE49-F238E27FC236}">
                      <a16:creationId xmlns:a16="http://schemas.microsoft.com/office/drawing/2014/main" id="{75261562-28DD-AF38-C513-6EA6D0856CB5}"/>
                    </a:ext>
                  </a:extLst>
                </p:cNvPr>
                <p:cNvSpPr>
                  <a:spLocks/>
                </p:cNvSpPr>
                <p:nvPr/>
              </p:nvSpPr>
              <p:spPr bwMode="auto">
                <a:xfrm>
                  <a:off x="6804025" y="4117975"/>
                  <a:ext cx="3175" cy="11113"/>
                </a:xfrm>
                <a:custGeom>
                  <a:avLst/>
                  <a:gdLst>
                    <a:gd name="T0" fmla="*/ 0 w 1"/>
                    <a:gd name="T1" fmla="*/ 3 h 3"/>
                    <a:gd name="T2" fmla="*/ 0 w 1"/>
                    <a:gd name="T3" fmla="*/ 0 h 3"/>
                    <a:gd name="T4" fmla="*/ 0 w 1"/>
                    <a:gd name="T5" fmla="*/ 3 h 3"/>
                  </a:gdLst>
                  <a:ahLst/>
                  <a:cxnLst>
                    <a:cxn ang="0">
                      <a:pos x="T0" y="T1"/>
                    </a:cxn>
                    <a:cxn ang="0">
                      <a:pos x="T2" y="T3"/>
                    </a:cxn>
                    <a:cxn ang="0">
                      <a:pos x="T4" y="T5"/>
                    </a:cxn>
                  </a:cxnLst>
                  <a:rect l="0" t="0" r="r" b="b"/>
                  <a:pathLst>
                    <a:path w="1" h="3">
                      <a:moveTo>
                        <a:pt x="0" y="3"/>
                      </a:moveTo>
                      <a:cubicBezTo>
                        <a:pt x="1" y="2"/>
                        <a:pt x="1" y="1"/>
                        <a:pt x="0" y="0"/>
                      </a:cubicBezTo>
                      <a:cubicBezTo>
                        <a:pt x="0" y="1"/>
                        <a:pt x="0" y="2"/>
                        <a:pt x="0" y="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82" name="Freeform 873">
                  <a:extLst>
                    <a:ext uri="{FF2B5EF4-FFF2-40B4-BE49-F238E27FC236}">
                      <a16:creationId xmlns:a16="http://schemas.microsoft.com/office/drawing/2014/main" id="{4D015E4A-E0D9-7262-DA0E-3F6019D90A8A}"/>
                    </a:ext>
                  </a:extLst>
                </p:cNvPr>
                <p:cNvSpPr>
                  <a:spLocks/>
                </p:cNvSpPr>
                <p:nvPr/>
              </p:nvSpPr>
              <p:spPr bwMode="auto">
                <a:xfrm>
                  <a:off x="6599238" y="3605213"/>
                  <a:ext cx="87312" cy="90488"/>
                </a:xfrm>
                <a:custGeom>
                  <a:avLst/>
                  <a:gdLst>
                    <a:gd name="T0" fmla="*/ 9 w 21"/>
                    <a:gd name="T1" fmla="*/ 1 h 22"/>
                    <a:gd name="T2" fmla="*/ 8 w 21"/>
                    <a:gd name="T3" fmla="*/ 1 h 22"/>
                    <a:gd name="T4" fmla="*/ 7 w 21"/>
                    <a:gd name="T5" fmla="*/ 1 h 22"/>
                    <a:gd name="T6" fmla="*/ 5 w 21"/>
                    <a:gd name="T7" fmla="*/ 1 h 22"/>
                    <a:gd name="T8" fmla="*/ 4 w 21"/>
                    <a:gd name="T9" fmla="*/ 1 h 22"/>
                    <a:gd name="T10" fmla="*/ 3 w 21"/>
                    <a:gd name="T11" fmla="*/ 2 h 22"/>
                    <a:gd name="T12" fmla="*/ 2 w 21"/>
                    <a:gd name="T13" fmla="*/ 2 h 22"/>
                    <a:gd name="T14" fmla="*/ 0 w 21"/>
                    <a:gd name="T15" fmla="*/ 2 h 22"/>
                    <a:gd name="T16" fmla="*/ 0 w 21"/>
                    <a:gd name="T17" fmla="*/ 3 h 22"/>
                    <a:gd name="T18" fmla="*/ 1 w 21"/>
                    <a:gd name="T19" fmla="*/ 4 h 22"/>
                    <a:gd name="T20" fmla="*/ 1 w 21"/>
                    <a:gd name="T21" fmla="*/ 6 h 22"/>
                    <a:gd name="T22" fmla="*/ 1 w 21"/>
                    <a:gd name="T23" fmla="*/ 8 h 22"/>
                    <a:gd name="T24" fmla="*/ 2 w 21"/>
                    <a:gd name="T25" fmla="*/ 10 h 22"/>
                    <a:gd name="T26" fmla="*/ 3 w 21"/>
                    <a:gd name="T27" fmla="*/ 12 h 22"/>
                    <a:gd name="T28" fmla="*/ 6 w 21"/>
                    <a:gd name="T29" fmla="*/ 12 h 22"/>
                    <a:gd name="T30" fmla="*/ 7 w 21"/>
                    <a:gd name="T31" fmla="*/ 13 h 22"/>
                    <a:gd name="T32" fmla="*/ 9 w 21"/>
                    <a:gd name="T33" fmla="*/ 15 h 22"/>
                    <a:gd name="T34" fmla="*/ 10 w 21"/>
                    <a:gd name="T35" fmla="*/ 14 h 22"/>
                    <a:gd name="T36" fmla="*/ 11 w 21"/>
                    <a:gd name="T37" fmla="*/ 16 h 22"/>
                    <a:gd name="T38" fmla="*/ 12 w 21"/>
                    <a:gd name="T39" fmla="*/ 16 h 22"/>
                    <a:gd name="T40" fmla="*/ 13 w 21"/>
                    <a:gd name="T41" fmla="*/ 16 h 22"/>
                    <a:gd name="T42" fmla="*/ 14 w 21"/>
                    <a:gd name="T43" fmla="*/ 16 h 22"/>
                    <a:gd name="T44" fmla="*/ 15 w 21"/>
                    <a:gd name="T45" fmla="*/ 16 h 22"/>
                    <a:gd name="T46" fmla="*/ 16 w 21"/>
                    <a:gd name="T47" fmla="*/ 17 h 22"/>
                    <a:gd name="T48" fmla="*/ 17 w 21"/>
                    <a:gd name="T49" fmla="*/ 18 h 22"/>
                    <a:gd name="T50" fmla="*/ 17 w 21"/>
                    <a:gd name="T51" fmla="*/ 20 h 22"/>
                    <a:gd name="T52" fmla="*/ 18 w 21"/>
                    <a:gd name="T53" fmla="*/ 22 h 22"/>
                    <a:gd name="T54" fmla="*/ 20 w 21"/>
                    <a:gd name="T55" fmla="*/ 21 h 22"/>
                    <a:gd name="T56" fmla="*/ 20 w 21"/>
                    <a:gd name="T57" fmla="*/ 20 h 22"/>
                    <a:gd name="T58" fmla="*/ 20 w 21"/>
                    <a:gd name="T59" fmla="*/ 19 h 22"/>
                    <a:gd name="T60" fmla="*/ 21 w 21"/>
                    <a:gd name="T61" fmla="*/ 19 h 22"/>
                    <a:gd name="T62" fmla="*/ 21 w 21"/>
                    <a:gd name="T63" fmla="*/ 18 h 22"/>
                    <a:gd name="T64" fmla="*/ 20 w 21"/>
                    <a:gd name="T65" fmla="*/ 17 h 22"/>
                    <a:gd name="T66" fmla="*/ 20 w 21"/>
                    <a:gd name="T67" fmla="*/ 16 h 22"/>
                    <a:gd name="T68" fmla="*/ 21 w 21"/>
                    <a:gd name="T69" fmla="*/ 16 h 22"/>
                    <a:gd name="T70" fmla="*/ 19 w 21"/>
                    <a:gd name="T71" fmla="*/ 15 h 22"/>
                    <a:gd name="T72" fmla="*/ 17 w 21"/>
                    <a:gd name="T73" fmla="*/ 14 h 22"/>
                    <a:gd name="T74" fmla="*/ 16 w 21"/>
                    <a:gd name="T75" fmla="*/ 13 h 22"/>
                    <a:gd name="T76" fmla="*/ 16 w 21"/>
                    <a:gd name="T77" fmla="*/ 13 h 22"/>
                    <a:gd name="T78" fmla="*/ 15 w 21"/>
                    <a:gd name="T79" fmla="*/ 12 h 22"/>
                    <a:gd name="T80" fmla="*/ 17 w 21"/>
                    <a:gd name="T81" fmla="*/ 11 h 22"/>
                    <a:gd name="T82" fmla="*/ 17 w 21"/>
                    <a:gd name="T83" fmla="*/ 10 h 22"/>
                    <a:gd name="T84" fmla="*/ 16 w 21"/>
                    <a:gd name="T85" fmla="*/ 9 h 22"/>
                    <a:gd name="T86" fmla="*/ 14 w 21"/>
                    <a:gd name="T87" fmla="*/ 8 h 22"/>
                    <a:gd name="T88" fmla="*/ 13 w 21"/>
                    <a:gd name="T89" fmla="*/ 6 h 22"/>
                    <a:gd name="T90" fmla="*/ 15 w 21"/>
                    <a:gd name="T91" fmla="*/ 5 h 22"/>
                    <a:gd name="T92" fmla="*/ 13 w 21"/>
                    <a:gd name="T93" fmla="*/ 3 h 22"/>
                    <a:gd name="T94" fmla="*/ 12 w 21"/>
                    <a:gd name="T95" fmla="*/ 3 h 22"/>
                    <a:gd name="T96" fmla="*/ 11 w 21"/>
                    <a:gd name="T97" fmla="*/ 2 h 22"/>
                    <a:gd name="T98" fmla="*/ 12 w 21"/>
                    <a:gd name="T99" fmla="*/ 2 h 22"/>
                    <a:gd name="T100" fmla="*/ 11 w 21"/>
                    <a:gd name="T101" fmla="*/ 1 h 22"/>
                    <a:gd name="T102" fmla="*/ 10 w 21"/>
                    <a:gd name="T103" fmla="*/ 1 h 22"/>
                    <a:gd name="T104" fmla="*/ 9 w 21"/>
                    <a:gd name="T105"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2">
                      <a:moveTo>
                        <a:pt x="9" y="1"/>
                      </a:moveTo>
                      <a:cubicBezTo>
                        <a:pt x="9" y="1"/>
                        <a:pt x="8" y="1"/>
                        <a:pt x="8" y="1"/>
                      </a:cubicBezTo>
                      <a:cubicBezTo>
                        <a:pt x="7" y="1"/>
                        <a:pt x="7" y="1"/>
                        <a:pt x="7" y="1"/>
                      </a:cubicBezTo>
                      <a:cubicBezTo>
                        <a:pt x="6" y="1"/>
                        <a:pt x="5" y="1"/>
                        <a:pt x="5" y="1"/>
                      </a:cubicBezTo>
                      <a:cubicBezTo>
                        <a:pt x="4" y="1"/>
                        <a:pt x="4" y="1"/>
                        <a:pt x="4" y="1"/>
                      </a:cubicBezTo>
                      <a:cubicBezTo>
                        <a:pt x="4" y="2"/>
                        <a:pt x="3" y="2"/>
                        <a:pt x="3" y="2"/>
                      </a:cubicBezTo>
                      <a:cubicBezTo>
                        <a:pt x="2" y="2"/>
                        <a:pt x="2" y="2"/>
                        <a:pt x="2" y="2"/>
                      </a:cubicBezTo>
                      <a:cubicBezTo>
                        <a:pt x="1" y="2"/>
                        <a:pt x="1" y="2"/>
                        <a:pt x="0" y="2"/>
                      </a:cubicBezTo>
                      <a:cubicBezTo>
                        <a:pt x="0" y="2"/>
                        <a:pt x="0" y="3"/>
                        <a:pt x="0" y="3"/>
                      </a:cubicBezTo>
                      <a:cubicBezTo>
                        <a:pt x="1" y="3"/>
                        <a:pt x="1" y="4"/>
                        <a:pt x="1" y="4"/>
                      </a:cubicBezTo>
                      <a:cubicBezTo>
                        <a:pt x="2" y="5"/>
                        <a:pt x="2" y="5"/>
                        <a:pt x="1" y="6"/>
                      </a:cubicBezTo>
                      <a:cubicBezTo>
                        <a:pt x="1" y="7"/>
                        <a:pt x="1" y="8"/>
                        <a:pt x="1" y="8"/>
                      </a:cubicBezTo>
                      <a:cubicBezTo>
                        <a:pt x="1" y="9"/>
                        <a:pt x="2" y="10"/>
                        <a:pt x="2" y="10"/>
                      </a:cubicBezTo>
                      <a:cubicBezTo>
                        <a:pt x="2" y="11"/>
                        <a:pt x="3" y="12"/>
                        <a:pt x="3" y="12"/>
                      </a:cubicBezTo>
                      <a:cubicBezTo>
                        <a:pt x="4" y="12"/>
                        <a:pt x="5" y="11"/>
                        <a:pt x="6" y="12"/>
                      </a:cubicBezTo>
                      <a:cubicBezTo>
                        <a:pt x="7" y="12"/>
                        <a:pt x="7" y="12"/>
                        <a:pt x="7" y="13"/>
                      </a:cubicBezTo>
                      <a:cubicBezTo>
                        <a:pt x="8" y="13"/>
                        <a:pt x="9" y="14"/>
                        <a:pt x="9" y="15"/>
                      </a:cubicBezTo>
                      <a:cubicBezTo>
                        <a:pt x="9" y="14"/>
                        <a:pt x="10" y="14"/>
                        <a:pt x="10" y="14"/>
                      </a:cubicBezTo>
                      <a:cubicBezTo>
                        <a:pt x="11" y="14"/>
                        <a:pt x="11" y="15"/>
                        <a:pt x="11" y="16"/>
                      </a:cubicBezTo>
                      <a:cubicBezTo>
                        <a:pt x="12" y="16"/>
                        <a:pt x="12" y="15"/>
                        <a:pt x="12" y="16"/>
                      </a:cubicBezTo>
                      <a:cubicBezTo>
                        <a:pt x="12" y="16"/>
                        <a:pt x="13" y="16"/>
                        <a:pt x="13" y="16"/>
                      </a:cubicBezTo>
                      <a:cubicBezTo>
                        <a:pt x="13" y="16"/>
                        <a:pt x="14" y="16"/>
                        <a:pt x="14" y="16"/>
                      </a:cubicBezTo>
                      <a:cubicBezTo>
                        <a:pt x="15" y="16"/>
                        <a:pt x="15" y="15"/>
                        <a:pt x="15" y="16"/>
                      </a:cubicBezTo>
                      <a:cubicBezTo>
                        <a:pt x="16" y="16"/>
                        <a:pt x="16" y="17"/>
                        <a:pt x="16" y="17"/>
                      </a:cubicBezTo>
                      <a:cubicBezTo>
                        <a:pt x="16" y="18"/>
                        <a:pt x="17" y="18"/>
                        <a:pt x="17" y="18"/>
                      </a:cubicBezTo>
                      <a:cubicBezTo>
                        <a:pt x="17" y="19"/>
                        <a:pt x="17" y="19"/>
                        <a:pt x="17" y="20"/>
                      </a:cubicBezTo>
                      <a:cubicBezTo>
                        <a:pt x="17" y="20"/>
                        <a:pt x="18" y="21"/>
                        <a:pt x="18" y="22"/>
                      </a:cubicBezTo>
                      <a:cubicBezTo>
                        <a:pt x="19" y="22"/>
                        <a:pt x="19" y="21"/>
                        <a:pt x="20" y="21"/>
                      </a:cubicBezTo>
                      <a:cubicBezTo>
                        <a:pt x="20" y="21"/>
                        <a:pt x="20" y="20"/>
                        <a:pt x="20" y="20"/>
                      </a:cubicBezTo>
                      <a:cubicBezTo>
                        <a:pt x="20" y="19"/>
                        <a:pt x="19" y="19"/>
                        <a:pt x="20" y="19"/>
                      </a:cubicBezTo>
                      <a:cubicBezTo>
                        <a:pt x="20" y="19"/>
                        <a:pt x="21" y="19"/>
                        <a:pt x="21" y="19"/>
                      </a:cubicBezTo>
                      <a:cubicBezTo>
                        <a:pt x="21" y="19"/>
                        <a:pt x="21" y="18"/>
                        <a:pt x="21" y="18"/>
                      </a:cubicBezTo>
                      <a:cubicBezTo>
                        <a:pt x="20" y="18"/>
                        <a:pt x="20" y="17"/>
                        <a:pt x="20" y="17"/>
                      </a:cubicBezTo>
                      <a:cubicBezTo>
                        <a:pt x="19" y="17"/>
                        <a:pt x="20" y="17"/>
                        <a:pt x="20" y="16"/>
                      </a:cubicBezTo>
                      <a:cubicBezTo>
                        <a:pt x="21" y="16"/>
                        <a:pt x="21" y="16"/>
                        <a:pt x="21" y="16"/>
                      </a:cubicBezTo>
                      <a:cubicBezTo>
                        <a:pt x="20" y="15"/>
                        <a:pt x="20" y="16"/>
                        <a:pt x="19" y="15"/>
                      </a:cubicBezTo>
                      <a:cubicBezTo>
                        <a:pt x="19" y="16"/>
                        <a:pt x="17" y="14"/>
                        <a:pt x="17" y="14"/>
                      </a:cubicBezTo>
                      <a:cubicBezTo>
                        <a:pt x="17" y="14"/>
                        <a:pt x="17" y="14"/>
                        <a:pt x="16" y="13"/>
                      </a:cubicBezTo>
                      <a:cubicBezTo>
                        <a:pt x="16" y="13"/>
                        <a:pt x="16" y="13"/>
                        <a:pt x="16" y="13"/>
                      </a:cubicBezTo>
                      <a:cubicBezTo>
                        <a:pt x="16" y="12"/>
                        <a:pt x="15" y="13"/>
                        <a:pt x="15" y="12"/>
                      </a:cubicBezTo>
                      <a:cubicBezTo>
                        <a:pt x="14" y="11"/>
                        <a:pt x="16" y="12"/>
                        <a:pt x="17" y="11"/>
                      </a:cubicBezTo>
                      <a:cubicBezTo>
                        <a:pt x="17" y="11"/>
                        <a:pt x="17" y="10"/>
                        <a:pt x="17" y="10"/>
                      </a:cubicBezTo>
                      <a:cubicBezTo>
                        <a:pt x="17" y="9"/>
                        <a:pt x="16" y="9"/>
                        <a:pt x="16" y="9"/>
                      </a:cubicBezTo>
                      <a:cubicBezTo>
                        <a:pt x="15" y="9"/>
                        <a:pt x="15" y="9"/>
                        <a:pt x="14" y="8"/>
                      </a:cubicBezTo>
                      <a:cubicBezTo>
                        <a:pt x="14" y="8"/>
                        <a:pt x="13" y="7"/>
                        <a:pt x="13" y="6"/>
                      </a:cubicBezTo>
                      <a:cubicBezTo>
                        <a:pt x="13" y="5"/>
                        <a:pt x="14" y="6"/>
                        <a:pt x="15" y="5"/>
                      </a:cubicBezTo>
                      <a:cubicBezTo>
                        <a:pt x="15" y="4"/>
                        <a:pt x="14" y="3"/>
                        <a:pt x="13" y="3"/>
                      </a:cubicBezTo>
                      <a:cubicBezTo>
                        <a:pt x="13" y="3"/>
                        <a:pt x="13" y="3"/>
                        <a:pt x="12" y="3"/>
                      </a:cubicBezTo>
                      <a:cubicBezTo>
                        <a:pt x="12" y="2"/>
                        <a:pt x="11" y="3"/>
                        <a:pt x="11" y="2"/>
                      </a:cubicBezTo>
                      <a:cubicBezTo>
                        <a:pt x="11" y="2"/>
                        <a:pt x="11" y="2"/>
                        <a:pt x="12" y="2"/>
                      </a:cubicBezTo>
                      <a:cubicBezTo>
                        <a:pt x="12" y="2"/>
                        <a:pt x="11" y="1"/>
                        <a:pt x="11" y="1"/>
                      </a:cubicBezTo>
                      <a:cubicBezTo>
                        <a:pt x="11" y="1"/>
                        <a:pt x="10" y="1"/>
                        <a:pt x="10" y="1"/>
                      </a:cubicBezTo>
                      <a:cubicBezTo>
                        <a:pt x="10" y="0"/>
                        <a:pt x="9" y="0"/>
                        <a:pt x="9"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sp>
            <p:nvSpPr>
              <p:cNvPr id="168" name="Freeform 874">
                <a:extLst>
                  <a:ext uri="{FF2B5EF4-FFF2-40B4-BE49-F238E27FC236}">
                    <a16:creationId xmlns:a16="http://schemas.microsoft.com/office/drawing/2014/main" id="{BF15DC33-F33B-B0E5-1D30-09F249107C6C}"/>
                  </a:ext>
                </a:extLst>
              </p:cNvPr>
              <p:cNvSpPr>
                <a:spLocks/>
              </p:cNvSpPr>
              <p:nvPr/>
            </p:nvSpPr>
            <p:spPr bwMode="auto">
              <a:xfrm>
                <a:off x="7086600" y="3708400"/>
                <a:ext cx="403225" cy="312738"/>
              </a:xfrm>
              <a:custGeom>
                <a:avLst/>
                <a:gdLst>
                  <a:gd name="T0" fmla="*/ 90 w 97"/>
                  <a:gd name="T1" fmla="*/ 11 h 75"/>
                  <a:gd name="T2" fmla="*/ 86 w 97"/>
                  <a:gd name="T3" fmla="*/ 10 h 75"/>
                  <a:gd name="T4" fmla="*/ 82 w 97"/>
                  <a:gd name="T5" fmla="*/ 13 h 75"/>
                  <a:gd name="T6" fmla="*/ 75 w 97"/>
                  <a:gd name="T7" fmla="*/ 16 h 75"/>
                  <a:gd name="T8" fmla="*/ 74 w 97"/>
                  <a:gd name="T9" fmla="*/ 9 h 75"/>
                  <a:gd name="T10" fmla="*/ 72 w 97"/>
                  <a:gd name="T11" fmla="*/ 4 h 75"/>
                  <a:gd name="T12" fmla="*/ 71 w 97"/>
                  <a:gd name="T13" fmla="*/ 1 h 75"/>
                  <a:gd name="T14" fmla="*/ 67 w 97"/>
                  <a:gd name="T15" fmla="*/ 3 h 75"/>
                  <a:gd name="T16" fmla="*/ 61 w 97"/>
                  <a:gd name="T17" fmla="*/ 9 h 75"/>
                  <a:gd name="T18" fmla="*/ 57 w 97"/>
                  <a:gd name="T19" fmla="*/ 10 h 75"/>
                  <a:gd name="T20" fmla="*/ 50 w 97"/>
                  <a:gd name="T21" fmla="*/ 14 h 75"/>
                  <a:gd name="T22" fmla="*/ 45 w 97"/>
                  <a:gd name="T23" fmla="*/ 12 h 75"/>
                  <a:gd name="T24" fmla="*/ 38 w 97"/>
                  <a:gd name="T25" fmla="*/ 10 h 75"/>
                  <a:gd name="T26" fmla="*/ 34 w 97"/>
                  <a:gd name="T27" fmla="*/ 10 h 75"/>
                  <a:gd name="T28" fmla="*/ 30 w 97"/>
                  <a:gd name="T29" fmla="*/ 11 h 75"/>
                  <a:gd name="T30" fmla="*/ 27 w 97"/>
                  <a:gd name="T31" fmla="*/ 16 h 75"/>
                  <a:gd name="T32" fmla="*/ 23 w 97"/>
                  <a:gd name="T33" fmla="*/ 22 h 75"/>
                  <a:gd name="T34" fmla="*/ 17 w 97"/>
                  <a:gd name="T35" fmla="*/ 23 h 75"/>
                  <a:gd name="T36" fmla="*/ 17 w 97"/>
                  <a:gd name="T37" fmla="*/ 27 h 75"/>
                  <a:gd name="T38" fmla="*/ 13 w 97"/>
                  <a:gd name="T39" fmla="*/ 28 h 75"/>
                  <a:gd name="T40" fmla="*/ 11 w 97"/>
                  <a:gd name="T41" fmla="*/ 28 h 75"/>
                  <a:gd name="T42" fmla="*/ 5 w 97"/>
                  <a:gd name="T43" fmla="*/ 25 h 75"/>
                  <a:gd name="T44" fmla="*/ 4 w 97"/>
                  <a:gd name="T45" fmla="*/ 27 h 75"/>
                  <a:gd name="T46" fmla="*/ 3 w 97"/>
                  <a:gd name="T47" fmla="*/ 30 h 75"/>
                  <a:gd name="T48" fmla="*/ 2 w 97"/>
                  <a:gd name="T49" fmla="*/ 36 h 75"/>
                  <a:gd name="T50" fmla="*/ 2 w 97"/>
                  <a:gd name="T51" fmla="*/ 42 h 75"/>
                  <a:gd name="T52" fmla="*/ 2 w 97"/>
                  <a:gd name="T53" fmla="*/ 52 h 75"/>
                  <a:gd name="T54" fmla="*/ 7 w 97"/>
                  <a:gd name="T55" fmla="*/ 59 h 75"/>
                  <a:gd name="T56" fmla="*/ 2 w 97"/>
                  <a:gd name="T57" fmla="*/ 71 h 75"/>
                  <a:gd name="T58" fmla="*/ 23 w 97"/>
                  <a:gd name="T59" fmla="*/ 75 h 75"/>
                  <a:gd name="T60" fmla="*/ 33 w 97"/>
                  <a:gd name="T61" fmla="*/ 73 h 75"/>
                  <a:gd name="T62" fmla="*/ 38 w 97"/>
                  <a:gd name="T63" fmla="*/ 67 h 75"/>
                  <a:gd name="T64" fmla="*/ 43 w 97"/>
                  <a:gd name="T65" fmla="*/ 60 h 75"/>
                  <a:gd name="T66" fmla="*/ 49 w 97"/>
                  <a:gd name="T67" fmla="*/ 60 h 75"/>
                  <a:gd name="T68" fmla="*/ 51 w 97"/>
                  <a:gd name="T69" fmla="*/ 56 h 75"/>
                  <a:gd name="T70" fmla="*/ 55 w 97"/>
                  <a:gd name="T71" fmla="*/ 56 h 75"/>
                  <a:gd name="T72" fmla="*/ 59 w 97"/>
                  <a:gd name="T73" fmla="*/ 53 h 75"/>
                  <a:gd name="T74" fmla="*/ 60 w 97"/>
                  <a:gd name="T75" fmla="*/ 49 h 75"/>
                  <a:gd name="T76" fmla="*/ 66 w 97"/>
                  <a:gd name="T77" fmla="*/ 44 h 75"/>
                  <a:gd name="T78" fmla="*/ 63 w 97"/>
                  <a:gd name="T79" fmla="*/ 39 h 75"/>
                  <a:gd name="T80" fmla="*/ 66 w 97"/>
                  <a:gd name="T81" fmla="*/ 39 h 75"/>
                  <a:gd name="T82" fmla="*/ 71 w 97"/>
                  <a:gd name="T83" fmla="*/ 38 h 75"/>
                  <a:gd name="T84" fmla="*/ 70 w 97"/>
                  <a:gd name="T85" fmla="*/ 34 h 75"/>
                  <a:gd name="T86" fmla="*/ 74 w 97"/>
                  <a:gd name="T87" fmla="*/ 27 h 75"/>
                  <a:gd name="T88" fmla="*/ 73 w 97"/>
                  <a:gd name="T89" fmla="*/ 22 h 75"/>
                  <a:gd name="T90" fmla="*/ 76 w 97"/>
                  <a:gd name="T91" fmla="*/ 18 h 75"/>
                  <a:gd name="T92" fmla="*/ 81 w 97"/>
                  <a:gd name="T93" fmla="*/ 14 h 75"/>
                  <a:gd name="T94" fmla="*/ 90 w 97"/>
                  <a:gd name="T95" fmla="*/ 14 h 75"/>
                  <a:gd name="T96" fmla="*/ 95 w 97"/>
                  <a:gd name="T97" fmla="*/ 13 h 75"/>
                  <a:gd name="T98" fmla="*/ 97 w 97"/>
                  <a:gd name="T99"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75">
                    <a:moveTo>
                      <a:pt x="92" y="9"/>
                    </a:moveTo>
                    <a:cubicBezTo>
                      <a:pt x="92" y="10"/>
                      <a:pt x="91" y="10"/>
                      <a:pt x="91" y="10"/>
                    </a:cubicBezTo>
                    <a:cubicBezTo>
                      <a:pt x="90" y="11"/>
                      <a:pt x="90" y="11"/>
                      <a:pt x="90" y="11"/>
                    </a:cubicBezTo>
                    <a:cubicBezTo>
                      <a:pt x="88" y="11"/>
                      <a:pt x="88" y="11"/>
                      <a:pt x="88" y="11"/>
                    </a:cubicBezTo>
                    <a:cubicBezTo>
                      <a:pt x="89" y="10"/>
                      <a:pt x="89" y="10"/>
                      <a:pt x="89" y="10"/>
                    </a:cubicBezTo>
                    <a:cubicBezTo>
                      <a:pt x="89" y="10"/>
                      <a:pt x="87" y="10"/>
                      <a:pt x="86" y="10"/>
                    </a:cubicBezTo>
                    <a:cubicBezTo>
                      <a:pt x="86" y="10"/>
                      <a:pt x="85" y="10"/>
                      <a:pt x="85" y="10"/>
                    </a:cubicBezTo>
                    <a:cubicBezTo>
                      <a:pt x="85" y="10"/>
                      <a:pt x="83" y="11"/>
                      <a:pt x="83" y="12"/>
                    </a:cubicBezTo>
                    <a:cubicBezTo>
                      <a:pt x="83" y="12"/>
                      <a:pt x="82" y="13"/>
                      <a:pt x="82" y="13"/>
                    </a:cubicBezTo>
                    <a:cubicBezTo>
                      <a:pt x="79" y="13"/>
                      <a:pt x="79" y="13"/>
                      <a:pt x="79" y="13"/>
                    </a:cubicBezTo>
                    <a:cubicBezTo>
                      <a:pt x="77" y="15"/>
                      <a:pt x="77" y="15"/>
                      <a:pt x="77" y="15"/>
                    </a:cubicBezTo>
                    <a:cubicBezTo>
                      <a:pt x="75" y="16"/>
                      <a:pt x="75" y="16"/>
                      <a:pt x="75" y="16"/>
                    </a:cubicBezTo>
                    <a:cubicBezTo>
                      <a:pt x="74" y="13"/>
                      <a:pt x="74" y="13"/>
                      <a:pt x="74" y="13"/>
                    </a:cubicBezTo>
                    <a:cubicBezTo>
                      <a:pt x="74" y="10"/>
                      <a:pt x="74" y="10"/>
                      <a:pt x="74" y="10"/>
                    </a:cubicBezTo>
                    <a:cubicBezTo>
                      <a:pt x="74" y="9"/>
                      <a:pt x="74" y="9"/>
                      <a:pt x="74" y="9"/>
                    </a:cubicBezTo>
                    <a:cubicBezTo>
                      <a:pt x="74" y="5"/>
                      <a:pt x="74" y="5"/>
                      <a:pt x="74" y="5"/>
                    </a:cubicBezTo>
                    <a:cubicBezTo>
                      <a:pt x="72" y="5"/>
                      <a:pt x="72" y="5"/>
                      <a:pt x="72" y="5"/>
                    </a:cubicBezTo>
                    <a:cubicBezTo>
                      <a:pt x="72" y="4"/>
                      <a:pt x="72" y="4"/>
                      <a:pt x="72" y="4"/>
                    </a:cubicBezTo>
                    <a:cubicBezTo>
                      <a:pt x="73" y="3"/>
                      <a:pt x="73" y="3"/>
                      <a:pt x="73" y="3"/>
                    </a:cubicBezTo>
                    <a:cubicBezTo>
                      <a:pt x="73" y="2"/>
                      <a:pt x="73" y="2"/>
                      <a:pt x="73" y="2"/>
                    </a:cubicBezTo>
                    <a:cubicBezTo>
                      <a:pt x="73" y="2"/>
                      <a:pt x="71" y="1"/>
                      <a:pt x="71" y="1"/>
                    </a:cubicBezTo>
                    <a:cubicBezTo>
                      <a:pt x="71" y="1"/>
                      <a:pt x="71" y="0"/>
                      <a:pt x="71" y="0"/>
                    </a:cubicBezTo>
                    <a:cubicBezTo>
                      <a:pt x="71" y="0"/>
                      <a:pt x="69" y="0"/>
                      <a:pt x="69" y="0"/>
                    </a:cubicBezTo>
                    <a:cubicBezTo>
                      <a:pt x="69" y="0"/>
                      <a:pt x="67" y="2"/>
                      <a:pt x="67" y="3"/>
                    </a:cubicBezTo>
                    <a:cubicBezTo>
                      <a:pt x="67" y="3"/>
                      <a:pt x="65" y="5"/>
                      <a:pt x="65" y="5"/>
                    </a:cubicBezTo>
                    <a:cubicBezTo>
                      <a:pt x="65" y="5"/>
                      <a:pt x="65" y="8"/>
                      <a:pt x="65" y="8"/>
                    </a:cubicBezTo>
                    <a:cubicBezTo>
                      <a:pt x="61" y="9"/>
                      <a:pt x="61" y="9"/>
                      <a:pt x="61" y="9"/>
                    </a:cubicBezTo>
                    <a:cubicBezTo>
                      <a:pt x="61" y="9"/>
                      <a:pt x="59" y="11"/>
                      <a:pt x="59" y="12"/>
                    </a:cubicBezTo>
                    <a:cubicBezTo>
                      <a:pt x="59" y="12"/>
                      <a:pt x="59" y="12"/>
                      <a:pt x="59" y="12"/>
                    </a:cubicBezTo>
                    <a:cubicBezTo>
                      <a:pt x="57" y="10"/>
                      <a:pt x="57" y="10"/>
                      <a:pt x="57" y="10"/>
                    </a:cubicBezTo>
                    <a:cubicBezTo>
                      <a:pt x="55" y="11"/>
                      <a:pt x="55" y="11"/>
                      <a:pt x="55" y="11"/>
                    </a:cubicBezTo>
                    <a:cubicBezTo>
                      <a:pt x="53" y="13"/>
                      <a:pt x="53" y="13"/>
                      <a:pt x="53" y="13"/>
                    </a:cubicBezTo>
                    <a:cubicBezTo>
                      <a:pt x="50" y="14"/>
                      <a:pt x="50" y="14"/>
                      <a:pt x="50" y="14"/>
                    </a:cubicBezTo>
                    <a:cubicBezTo>
                      <a:pt x="49" y="12"/>
                      <a:pt x="49" y="12"/>
                      <a:pt x="49" y="12"/>
                    </a:cubicBezTo>
                    <a:cubicBezTo>
                      <a:pt x="47" y="11"/>
                      <a:pt x="47" y="11"/>
                      <a:pt x="47" y="11"/>
                    </a:cubicBezTo>
                    <a:cubicBezTo>
                      <a:pt x="45" y="12"/>
                      <a:pt x="45" y="12"/>
                      <a:pt x="45" y="12"/>
                    </a:cubicBezTo>
                    <a:cubicBezTo>
                      <a:pt x="43" y="10"/>
                      <a:pt x="43" y="10"/>
                      <a:pt x="43" y="10"/>
                    </a:cubicBezTo>
                    <a:cubicBezTo>
                      <a:pt x="40" y="10"/>
                      <a:pt x="40" y="10"/>
                      <a:pt x="40" y="10"/>
                    </a:cubicBezTo>
                    <a:cubicBezTo>
                      <a:pt x="38" y="10"/>
                      <a:pt x="38" y="10"/>
                      <a:pt x="38" y="10"/>
                    </a:cubicBezTo>
                    <a:cubicBezTo>
                      <a:pt x="36" y="9"/>
                      <a:pt x="36" y="9"/>
                      <a:pt x="36" y="9"/>
                    </a:cubicBezTo>
                    <a:cubicBezTo>
                      <a:pt x="36" y="9"/>
                      <a:pt x="34" y="8"/>
                      <a:pt x="34" y="9"/>
                    </a:cubicBezTo>
                    <a:cubicBezTo>
                      <a:pt x="34" y="9"/>
                      <a:pt x="34" y="10"/>
                      <a:pt x="34" y="10"/>
                    </a:cubicBezTo>
                    <a:cubicBezTo>
                      <a:pt x="34" y="10"/>
                      <a:pt x="34" y="11"/>
                      <a:pt x="34" y="11"/>
                    </a:cubicBezTo>
                    <a:cubicBezTo>
                      <a:pt x="31" y="11"/>
                      <a:pt x="31" y="11"/>
                      <a:pt x="31" y="11"/>
                    </a:cubicBezTo>
                    <a:cubicBezTo>
                      <a:pt x="31" y="11"/>
                      <a:pt x="30" y="11"/>
                      <a:pt x="30" y="11"/>
                    </a:cubicBezTo>
                    <a:cubicBezTo>
                      <a:pt x="30" y="12"/>
                      <a:pt x="28" y="12"/>
                      <a:pt x="28" y="12"/>
                    </a:cubicBezTo>
                    <a:cubicBezTo>
                      <a:pt x="28" y="13"/>
                      <a:pt x="28" y="13"/>
                      <a:pt x="28" y="14"/>
                    </a:cubicBezTo>
                    <a:cubicBezTo>
                      <a:pt x="28" y="14"/>
                      <a:pt x="27" y="16"/>
                      <a:pt x="27" y="16"/>
                    </a:cubicBezTo>
                    <a:cubicBezTo>
                      <a:pt x="27" y="16"/>
                      <a:pt x="27" y="19"/>
                      <a:pt x="27" y="19"/>
                    </a:cubicBezTo>
                    <a:cubicBezTo>
                      <a:pt x="27" y="19"/>
                      <a:pt x="23" y="20"/>
                      <a:pt x="23" y="20"/>
                    </a:cubicBezTo>
                    <a:cubicBezTo>
                      <a:pt x="23" y="20"/>
                      <a:pt x="23" y="22"/>
                      <a:pt x="23" y="22"/>
                    </a:cubicBezTo>
                    <a:cubicBezTo>
                      <a:pt x="20" y="22"/>
                      <a:pt x="20" y="22"/>
                      <a:pt x="20" y="22"/>
                    </a:cubicBezTo>
                    <a:cubicBezTo>
                      <a:pt x="17" y="22"/>
                      <a:pt x="17" y="22"/>
                      <a:pt x="17" y="22"/>
                    </a:cubicBezTo>
                    <a:cubicBezTo>
                      <a:pt x="17" y="23"/>
                      <a:pt x="17" y="23"/>
                      <a:pt x="17" y="23"/>
                    </a:cubicBezTo>
                    <a:cubicBezTo>
                      <a:pt x="18" y="24"/>
                      <a:pt x="18" y="24"/>
                      <a:pt x="18" y="24"/>
                    </a:cubicBezTo>
                    <a:cubicBezTo>
                      <a:pt x="17" y="25"/>
                      <a:pt x="17" y="25"/>
                      <a:pt x="17" y="25"/>
                    </a:cubicBezTo>
                    <a:cubicBezTo>
                      <a:pt x="17" y="27"/>
                      <a:pt x="17" y="27"/>
                      <a:pt x="17" y="27"/>
                    </a:cubicBezTo>
                    <a:cubicBezTo>
                      <a:pt x="17" y="27"/>
                      <a:pt x="16" y="27"/>
                      <a:pt x="15" y="27"/>
                    </a:cubicBezTo>
                    <a:cubicBezTo>
                      <a:pt x="15" y="27"/>
                      <a:pt x="15" y="28"/>
                      <a:pt x="14" y="28"/>
                    </a:cubicBezTo>
                    <a:cubicBezTo>
                      <a:pt x="14" y="28"/>
                      <a:pt x="13" y="28"/>
                      <a:pt x="13" y="28"/>
                    </a:cubicBezTo>
                    <a:cubicBezTo>
                      <a:pt x="13" y="28"/>
                      <a:pt x="12" y="27"/>
                      <a:pt x="12" y="27"/>
                    </a:cubicBezTo>
                    <a:cubicBezTo>
                      <a:pt x="12" y="29"/>
                      <a:pt x="12" y="29"/>
                      <a:pt x="12" y="29"/>
                    </a:cubicBezTo>
                    <a:cubicBezTo>
                      <a:pt x="12" y="29"/>
                      <a:pt x="11" y="29"/>
                      <a:pt x="11" y="28"/>
                    </a:cubicBezTo>
                    <a:cubicBezTo>
                      <a:pt x="11" y="28"/>
                      <a:pt x="10" y="26"/>
                      <a:pt x="10" y="26"/>
                    </a:cubicBezTo>
                    <a:cubicBezTo>
                      <a:pt x="6" y="26"/>
                      <a:pt x="6" y="26"/>
                      <a:pt x="6" y="26"/>
                    </a:cubicBezTo>
                    <a:cubicBezTo>
                      <a:pt x="5" y="25"/>
                      <a:pt x="5" y="25"/>
                      <a:pt x="5" y="25"/>
                    </a:cubicBezTo>
                    <a:cubicBezTo>
                      <a:pt x="4" y="25"/>
                      <a:pt x="4" y="25"/>
                      <a:pt x="4" y="25"/>
                    </a:cubicBezTo>
                    <a:cubicBezTo>
                      <a:pt x="4" y="25"/>
                      <a:pt x="4" y="25"/>
                      <a:pt x="4" y="25"/>
                    </a:cubicBezTo>
                    <a:cubicBezTo>
                      <a:pt x="4" y="27"/>
                      <a:pt x="4" y="27"/>
                      <a:pt x="4" y="27"/>
                    </a:cubicBezTo>
                    <a:cubicBezTo>
                      <a:pt x="4" y="28"/>
                      <a:pt x="4" y="28"/>
                      <a:pt x="4" y="28"/>
                    </a:cubicBezTo>
                    <a:cubicBezTo>
                      <a:pt x="4" y="28"/>
                      <a:pt x="4" y="29"/>
                      <a:pt x="4" y="29"/>
                    </a:cubicBezTo>
                    <a:cubicBezTo>
                      <a:pt x="4" y="29"/>
                      <a:pt x="3" y="30"/>
                      <a:pt x="3" y="30"/>
                    </a:cubicBezTo>
                    <a:cubicBezTo>
                      <a:pt x="3" y="30"/>
                      <a:pt x="3" y="32"/>
                      <a:pt x="3" y="32"/>
                    </a:cubicBezTo>
                    <a:cubicBezTo>
                      <a:pt x="1" y="34"/>
                      <a:pt x="1" y="34"/>
                      <a:pt x="1" y="34"/>
                    </a:cubicBezTo>
                    <a:cubicBezTo>
                      <a:pt x="2" y="36"/>
                      <a:pt x="2" y="36"/>
                      <a:pt x="2" y="36"/>
                    </a:cubicBezTo>
                    <a:cubicBezTo>
                      <a:pt x="0" y="36"/>
                      <a:pt x="0" y="36"/>
                      <a:pt x="0" y="36"/>
                    </a:cubicBezTo>
                    <a:cubicBezTo>
                      <a:pt x="0" y="41"/>
                      <a:pt x="0" y="41"/>
                      <a:pt x="0" y="41"/>
                    </a:cubicBezTo>
                    <a:cubicBezTo>
                      <a:pt x="2" y="42"/>
                      <a:pt x="2" y="42"/>
                      <a:pt x="2" y="42"/>
                    </a:cubicBezTo>
                    <a:cubicBezTo>
                      <a:pt x="0" y="45"/>
                      <a:pt x="0" y="45"/>
                      <a:pt x="0" y="45"/>
                    </a:cubicBezTo>
                    <a:cubicBezTo>
                      <a:pt x="0" y="47"/>
                      <a:pt x="0" y="47"/>
                      <a:pt x="0" y="47"/>
                    </a:cubicBezTo>
                    <a:cubicBezTo>
                      <a:pt x="2" y="52"/>
                      <a:pt x="2" y="52"/>
                      <a:pt x="2" y="52"/>
                    </a:cubicBezTo>
                    <a:cubicBezTo>
                      <a:pt x="2" y="58"/>
                      <a:pt x="2" y="58"/>
                      <a:pt x="2" y="58"/>
                    </a:cubicBezTo>
                    <a:cubicBezTo>
                      <a:pt x="4" y="59"/>
                      <a:pt x="4" y="59"/>
                      <a:pt x="4" y="59"/>
                    </a:cubicBezTo>
                    <a:cubicBezTo>
                      <a:pt x="7" y="59"/>
                      <a:pt x="7" y="59"/>
                      <a:pt x="7" y="59"/>
                    </a:cubicBezTo>
                    <a:cubicBezTo>
                      <a:pt x="8" y="60"/>
                      <a:pt x="8" y="60"/>
                      <a:pt x="8" y="60"/>
                    </a:cubicBezTo>
                    <a:cubicBezTo>
                      <a:pt x="8" y="63"/>
                      <a:pt x="8" y="63"/>
                      <a:pt x="8" y="63"/>
                    </a:cubicBezTo>
                    <a:cubicBezTo>
                      <a:pt x="2" y="71"/>
                      <a:pt x="2" y="71"/>
                      <a:pt x="2" y="71"/>
                    </a:cubicBezTo>
                    <a:cubicBezTo>
                      <a:pt x="13" y="75"/>
                      <a:pt x="13" y="75"/>
                      <a:pt x="13" y="75"/>
                    </a:cubicBezTo>
                    <a:cubicBezTo>
                      <a:pt x="16" y="74"/>
                      <a:pt x="16" y="74"/>
                      <a:pt x="16" y="74"/>
                    </a:cubicBezTo>
                    <a:cubicBezTo>
                      <a:pt x="23" y="75"/>
                      <a:pt x="23" y="75"/>
                      <a:pt x="23" y="75"/>
                    </a:cubicBezTo>
                    <a:cubicBezTo>
                      <a:pt x="26" y="73"/>
                      <a:pt x="26" y="73"/>
                      <a:pt x="26" y="73"/>
                    </a:cubicBezTo>
                    <a:cubicBezTo>
                      <a:pt x="26" y="73"/>
                      <a:pt x="30" y="74"/>
                      <a:pt x="30" y="74"/>
                    </a:cubicBezTo>
                    <a:cubicBezTo>
                      <a:pt x="30" y="74"/>
                      <a:pt x="32" y="73"/>
                      <a:pt x="33" y="73"/>
                    </a:cubicBezTo>
                    <a:cubicBezTo>
                      <a:pt x="33" y="73"/>
                      <a:pt x="39" y="71"/>
                      <a:pt x="39" y="71"/>
                    </a:cubicBezTo>
                    <a:cubicBezTo>
                      <a:pt x="39" y="71"/>
                      <a:pt x="39" y="70"/>
                      <a:pt x="38" y="70"/>
                    </a:cubicBezTo>
                    <a:cubicBezTo>
                      <a:pt x="38" y="69"/>
                      <a:pt x="38" y="67"/>
                      <a:pt x="38" y="67"/>
                    </a:cubicBezTo>
                    <a:cubicBezTo>
                      <a:pt x="38" y="67"/>
                      <a:pt x="39" y="64"/>
                      <a:pt x="39" y="64"/>
                    </a:cubicBezTo>
                    <a:cubicBezTo>
                      <a:pt x="39" y="64"/>
                      <a:pt x="39" y="63"/>
                      <a:pt x="39" y="63"/>
                    </a:cubicBezTo>
                    <a:cubicBezTo>
                      <a:pt x="43" y="60"/>
                      <a:pt x="43" y="60"/>
                      <a:pt x="43" y="60"/>
                    </a:cubicBezTo>
                    <a:cubicBezTo>
                      <a:pt x="43" y="60"/>
                      <a:pt x="44" y="61"/>
                      <a:pt x="45" y="61"/>
                    </a:cubicBezTo>
                    <a:cubicBezTo>
                      <a:pt x="45" y="61"/>
                      <a:pt x="48" y="60"/>
                      <a:pt x="48" y="60"/>
                    </a:cubicBezTo>
                    <a:cubicBezTo>
                      <a:pt x="49" y="60"/>
                      <a:pt x="49" y="60"/>
                      <a:pt x="49" y="60"/>
                    </a:cubicBezTo>
                    <a:cubicBezTo>
                      <a:pt x="47" y="58"/>
                      <a:pt x="47" y="58"/>
                      <a:pt x="47" y="58"/>
                    </a:cubicBezTo>
                    <a:cubicBezTo>
                      <a:pt x="49" y="58"/>
                      <a:pt x="49" y="58"/>
                      <a:pt x="49" y="58"/>
                    </a:cubicBezTo>
                    <a:cubicBezTo>
                      <a:pt x="51" y="56"/>
                      <a:pt x="51" y="56"/>
                      <a:pt x="51" y="56"/>
                    </a:cubicBezTo>
                    <a:cubicBezTo>
                      <a:pt x="51" y="56"/>
                      <a:pt x="52" y="56"/>
                      <a:pt x="53" y="56"/>
                    </a:cubicBezTo>
                    <a:cubicBezTo>
                      <a:pt x="53" y="56"/>
                      <a:pt x="53" y="57"/>
                      <a:pt x="53" y="57"/>
                    </a:cubicBezTo>
                    <a:cubicBezTo>
                      <a:pt x="55" y="56"/>
                      <a:pt x="55" y="56"/>
                      <a:pt x="55" y="56"/>
                    </a:cubicBezTo>
                    <a:cubicBezTo>
                      <a:pt x="57" y="58"/>
                      <a:pt x="57" y="58"/>
                      <a:pt x="57" y="58"/>
                    </a:cubicBezTo>
                    <a:cubicBezTo>
                      <a:pt x="59" y="55"/>
                      <a:pt x="59" y="55"/>
                      <a:pt x="59" y="55"/>
                    </a:cubicBezTo>
                    <a:cubicBezTo>
                      <a:pt x="59" y="53"/>
                      <a:pt x="59" y="53"/>
                      <a:pt x="59" y="53"/>
                    </a:cubicBezTo>
                    <a:cubicBezTo>
                      <a:pt x="59" y="53"/>
                      <a:pt x="59" y="52"/>
                      <a:pt x="59" y="52"/>
                    </a:cubicBezTo>
                    <a:cubicBezTo>
                      <a:pt x="59" y="52"/>
                      <a:pt x="59" y="50"/>
                      <a:pt x="59" y="50"/>
                    </a:cubicBezTo>
                    <a:cubicBezTo>
                      <a:pt x="60" y="49"/>
                      <a:pt x="60" y="49"/>
                      <a:pt x="60" y="49"/>
                    </a:cubicBezTo>
                    <a:cubicBezTo>
                      <a:pt x="60" y="46"/>
                      <a:pt x="60" y="46"/>
                      <a:pt x="60" y="46"/>
                    </a:cubicBezTo>
                    <a:cubicBezTo>
                      <a:pt x="64" y="45"/>
                      <a:pt x="64" y="45"/>
                      <a:pt x="64" y="45"/>
                    </a:cubicBezTo>
                    <a:cubicBezTo>
                      <a:pt x="66" y="44"/>
                      <a:pt x="66" y="44"/>
                      <a:pt x="66" y="44"/>
                    </a:cubicBezTo>
                    <a:cubicBezTo>
                      <a:pt x="66" y="44"/>
                      <a:pt x="66" y="43"/>
                      <a:pt x="66" y="42"/>
                    </a:cubicBezTo>
                    <a:cubicBezTo>
                      <a:pt x="66" y="42"/>
                      <a:pt x="65" y="41"/>
                      <a:pt x="65" y="41"/>
                    </a:cubicBezTo>
                    <a:cubicBezTo>
                      <a:pt x="63" y="39"/>
                      <a:pt x="63" y="39"/>
                      <a:pt x="63" y="39"/>
                    </a:cubicBezTo>
                    <a:cubicBezTo>
                      <a:pt x="63" y="38"/>
                      <a:pt x="63" y="38"/>
                      <a:pt x="63" y="38"/>
                    </a:cubicBezTo>
                    <a:cubicBezTo>
                      <a:pt x="66" y="38"/>
                      <a:pt x="66" y="38"/>
                      <a:pt x="66" y="38"/>
                    </a:cubicBezTo>
                    <a:cubicBezTo>
                      <a:pt x="66" y="39"/>
                      <a:pt x="66" y="39"/>
                      <a:pt x="66" y="39"/>
                    </a:cubicBezTo>
                    <a:cubicBezTo>
                      <a:pt x="68" y="39"/>
                      <a:pt x="68" y="39"/>
                      <a:pt x="68" y="39"/>
                    </a:cubicBezTo>
                    <a:cubicBezTo>
                      <a:pt x="69" y="38"/>
                      <a:pt x="69" y="38"/>
                      <a:pt x="69" y="38"/>
                    </a:cubicBezTo>
                    <a:cubicBezTo>
                      <a:pt x="71" y="38"/>
                      <a:pt x="71" y="38"/>
                      <a:pt x="71" y="38"/>
                    </a:cubicBezTo>
                    <a:cubicBezTo>
                      <a:pt x="72" y="36"/>
                      <a:pt x="72" y="36"/>
                      <a:pt x="72" y="36"/>
                    </a:cubicBezTo>
                    <a:cubicBezTo>
                      <a:pt x="70" y="35"/>
                      <a:pt x="70" y="35"/>
                      <a:pt x="70" y="35"/>
                    </a:cubicBezTo>
                    <a:cubicBezTo>
                      <a:pt x="70" y="34"/>
                      <a:pt x="70" y="34"/>
                      <a:pt x="70" y="34"/>
                    </a:cubicBezTo>
                    <a:cubicBezTo>
                      <a:pt x="70" y="34"/>
                      <a:pt x="73" y="31"/>
                      <a:pt x="73" y="31"/>
                    </a:cubicBezTo>
                    <a:cubicBezTo>
                      <a:pt x="73" y="31"/>
                      <a:pt x="74" y="30"/>
                      <a:pt x="74" y="29"/>
                    </a:cubicBezTo>
                    <a:cubicBezTo>
                      <a:pt x="74" y="29"/>
                      <a:pt x="74" y="28"/>
                      <a:pt x="74" y="27"/>
                    </a:cubicBezTo>
                    <a:cubicBezTo>
                      <a:pt x="74" y="27"/>
                      <a:pt x="74" y="26"/>
                      <a:pt x="74" y="26"/>
                    </a:cubicBezTo>
                    <a:cubicBezTo>
                      <a:pt x="74" y="26"/>
                      <a:pt x="74" y="25"/>
                      <a:pt x="74" y="25"/>
                    </a:cubicBezTo>
                    <a:cubicBezTo>
                      <a:pt x="73" y="22"/>
                      <a:pt x="73" y="22"/>
                      <a:pt x="73" y="22"/>
                    </a:cubicBezTo>
                    <a:cubicBezTo>
                      <a:pt x="72" y="21"/>
                      <a:pt x="72" y="21"/>
                      <a:pt x="72" y="21"/>
                    </a:cubicBezTo>
                    <a:cubicBezTo>
                      <a:pt x="74" y="18"/>
                      <a:pt x="74" y="18"/>
                      <a:pt x="74" y="18"/>
                    </a:cubicBezTo>
                    <a:cubicBezTo>
                      <a:pt x="76" y="18"/>
                      <a:pt x="76" y="18"/>
                      <a:pt x="76" y="18"/>
                    </a:cubicBezTo>
                    <a:cubicBezTo>
                      <a:pt x="76" y="18"/>
                      <a:pt x="76" y="17"/>
                      <a:pt x="76" y="17"/>
                    </a:cubicBezTo>
                    <a:cubicBezTo>
                      <a:pt x="76" y="17"/>
                      <a:pt x="80" y="15"/>
                      <a:pt x="80" y="15"/>
                    </a:cubicBezTo>
                    <a:cubicBezTo>
                      <a:pt x="81" y="14"/>
                      <a:pt x="81" y="14"/>
                      <a:pt x="81" y="14"/>
                    </a:cubicBezTo>
                    <a:cubicBezTo>
                      <a:pt x="87" y="14"/>
                      <a:pt x="87" y="14"/>
                      <a:pt x="87" y="14"/>
                    </a:cubicBezTo>
                    <a:cubicBezTo>
                      <a:pt x="88" y="14"/>
                      <a:pt x="88" y="14"/>
                      <a:pt x="88" y="14"/>
                    </a:cubicBezTo>
                    <a:cubicBezTo>
                      <a:pt x="90" y="14"/>
                      <a:pt x="90" y="14"/>
                      <a:pt x="90" y="14"/>
                    </a:cubicBezTo>
                    <a:cubicBezTo>
                      <a:pt x="90" y="14"/>
                      <a:pt x="91" y="14"/>
                      <a:pt x="92" y="14"/>
                    </a:cubicBezTo>
                    <a:cubicBezTo>
                      <a:pt x="93" y="14"/>
                      <a:pt x="94" y="14"/>
                      <a:pt x="94" y="13"/>
                    </a:cubicBezTo>
                    <a:cubicBezTo>
                      <a:pt x="94" y="13"/>
                      <a:pt x="95" y="13"/>
                      <a:pt x="95" y="13"/>
                    </a:cubicBezTo>
                    <a:cubicBezTo>
                      <a:pt x="94" y="12"/>
                      <a:pt x="94" y="12"/>
                      <a:pt x="94" y="12"/>
                    </a:cubicBezTo>
                    <a:cubicBezTo>
                      <a:pt x="94" y="12"/>
                      <a:pt x="95" y="11"/>
                      <a:pt x="95" y="11"/>
                    </a:cubicBezTo>
                    <a:cubicBezTo>
                      <a:pt x="97" y="11"/>
                      <a:pt x="97" y="11"/>
                      <a:pt x="97" y="11"/>
                    </a:cubicBezTo>
                    <a:cubicBezTo>
                      <a:pt x="96" y="9"/>
                      <a:pt x="96" y="9"/>
                      <a:pt x="96" y="9"/>
                    </a:cubicBezTo>
                    <a:cubicBezTo>
                      <a:pt x="96" y="9"/>
                      <a:pt x="93" y="9"/>
                      <a:pt x="92" y="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nvGrpSpPr>
              <p:cNvPr id="169" name="Group 168">
                <a:extLst>
                  <a:ext uri="{FF2B5EF4-FFF2-40B4-BE49-F238E27FC236}">
                    <a16:creationId xmlns:a16="http://schemas.microsoft.com/office/drawing/2014/main" id="{381F144D-C51A-1816-312C-0EF77F1F7ADD}"/>
                  </a:ext>
                </a:extLst>
              </p:cNvPr>
              <p:cNvGrpSpPr/>
              <p:nvPr/>
            </p:nvGrpSpPr>
            <p:grpSpPr>
              <a:xfrm>
                <a:off x="6283325" y="3584575"/>
                <a:ext cx="511175" cy="444500"/>
                <a:chOff x="6283325" y="3584575"/>
                <a:chExt cx="511175" cy="444500"/>
              </a:xfrm>
              <a:grpFill/>
            </p:grpSpPr>
            <p:sp>
              <p:nvSpPr>
                <p:cNvPr id="170" name="Freeform 854">
                  <a:extLst>
                    <a:ext uri="{FF2B5EF4-FFF2-40B4-BE49-F238E27FC236}">
                      <a16:creationId xmlns:a16="http://schemas.microsoft.com/office/drawing/2014/main" id="{C07B655A-312C-733F-A15A-82E5B574FA62}"/>
                    </a:ext>
                  </a:extLst>
                </p:cNvPr>
                <p:cNvSpPr>
                  <a:spLocks/>
                </p:cNvSpPr>
                <p:nvPr/>
              </p:nvSpPr>
              <p:spPr bwMode="auto">
                <a:xfrm>
                  <a:off x="6362700" y="3887788"/>
                  <a:ext cx="120650" cy="138113"/>
                </a:xfrm>
                <a:custGeom>
                  <a:avLst/>
                  <a:gdLst>
                    <a:gd name="T0" fmla="*/ 12 w 29"/>
                    <a:gd name="T1" fmla="*/ 28 h 33"/>
                    <a:gd name="T2" fmla="*/ 15 w 29"/>
                    <a:gd name="T3" fmla="*/ 28 h 33"/>
                    <a:gd name="T4" fmla="*/ 17 w 29"/>
                    <a:gd name="T5" fmla="*/ 27 h 33"/>
                    <a:gd name="T6" fmla="*/ 18 w 29"/>
                    <a:gd name="T7" fmla="*/ 25 h 33"/>
                    <a:gd name="T8" fmla="*/ 21 w 29"/>
                    <a:gd name="T9" fmla="*/ 23 h 33"/>
                    <a:gd name="T10" fmla="*/ 14 w 29"/>
                    <a:gd name="T11" fmla="*/ 15 h 33"/>
                    <a:gd name="T12" fmla="*/ 23 w 29"/>
                    <a:gd name="T13" fmla="*/ 13 h 33"/>
                    <a:gd name="T14" fmla="*/ 27 w 29"/>
                    <a:gd name="T15" fmla="*/ 12 h 33"/>
                    <a:gd name="T16" fmla="*/ 29 w 29"/>
                    <a:gd name="T17" fmla="*/ 10 h 33"/>
                    <a:gd name="T18" fmla="*/ 29 w 29"/>
                    <a:gd name="T19" fmla="*/ 9 h 33"/>
                    <a:gd name="T20" fmla="*/ 28 w 29"/>
                    <a:gd name="T21" fmla="*/ 9 h 33"/>
                    <a:gd name="T22" fmla="*/ 28 w 29"/>
                    <a:gd name="T23" fmla="*/ 8 h 33"/>
                    <a:gd name="T24" fmla="*/ 28 w 29"/>
                    <a:gd name="T25" fmla="*/ 7 h 33"/>
                    <a:gd name="T26" fmla="*/ 28 w 29"/>
                    <a:gd name="T27" fmla="*/ 5 h 33"/>
                    <a:gd name="T28" fmla="*/ 27 w 29"/>
                    <a:gd name="T29" fmla="*/ 4 h 33"/>
                    <a:gd name="T30" fmla="*/ 27 w 29"/>
                    <a:gd name="T31" fmla="*/ 2 h 33"/>
                    <a:gd name="T32" fmla="*/ 26 w 29"/>
                    <a:gd name="T33" fmla="*/ 0 h 33"/>
                    <a:gd name="T34" fmla="*/ 26 w 29"/>
                    <a:gd name="T35" fmla="*/ 1 h 33"/>
                    <a:gd name="T36" fmla="*/ 13 w 29"/>
                    <a:gd name="T37" fmla="*/ 9 h 33"/>
                    <a:gd name="T38" fmla="*/ 8 w 29"/>
                    <a:gd name="T39" fmla="*/ 8 h 33"/>
                    <a:gd name="T40" fmla="*/ 6 w 29"/>
                    <a:gd name="T41" fmla="*/ 5 h 33"/>
                    <a:gd name="T42" fmla="*/ 5 w 29"/>
                    <a:gd name="T43" fmla="*/ 6 h 33"/>
                    <a:gd name="T44" fmla="*/ 5 w 29"/>
                    <a:gd name="T45" fmla="*/ 7 h 33"/>
                    <a:gd name="T46" fmla="*/ 4 w 29"/>
                    <a:gd name="T47" fmla="*/ 16 h 33"/>
                    <a:gd name="T48" fmla="*/ 0 w 29"/>
                    <a:gd name="T49" fmla="*/ 32 h 33"/>
                    <a:gd name="T50" fmla="*/ 8 w 29"/>
                    <a:gd name="T51" fmla="*/ 33 h 33"/>
                    <a:gd name="T52" fmla="*/ 12 w 29"/>
                    <a:gd name="T53"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 h="33">
                      <a:moveTo>
                        <a:pt x="12" y="28"/>
                      </a:moveTo>
                      <a:cubicBezTo>
                        <a:pt x="15" y="28"/>
                        <a:pt x="15" y="28"/>
                        <a:pt x="15" y="28"/>
                      </a:cubicBezTo>
                      <a:cubicBezTo>
                        <a:pt x="17" y="27"/>
                        <a:pt x="17" y="27"/>
                        <a:pt x="17" y="27"/>
                      </a:cubicBezTo>
                      <a:cubicBezTo>
                        <a:pt x="18" y="25"/>
                        <a:pt x="18" y="25"/>
                        <a:pt x="18" y="25"/>
                      </a:cubicBezTo>
                      <a:cubicBezTo>
                        <a:pt x="21" y="23"/>
                        <a:pt x="21" y="23"/>
                        <a:pt x="21" y="23"/>
                      </a:cubicBezTo>
                      <a:cubicBezTo>
                        <a:pt x="14" y="15"/>
                        <a:pt x="14" y="15"/>
                        <a:pt x="14" y="15"/>
                      </a:cubicBezTo>
                      <a:cubicBezTo>
                        <a:pt x="14" y="15"/>
                        <a:pt x="22" y="13"/>
                        <a:pt x="23" y="13"/>
                      </a:cubicBezTo>
                      <a:cubicBezTo>
                        <a:pt x="23" y="13"/>
                        <a:pt x="27" y="12"/>
                        <a:pt x="27" y="12"/>
                      </a:cubicBezTo>
                      <a:cubicBezTo>
                        <a:pt x="29" y="10"/>
                        <a:pt x="29" y="10"/>
                        <a:pt x="29" y="10"/>
                      </a:cubicBezTo>
                      <a:cubicBezTo>
                        <a:pt x="29" y="10"/>
                        <a:pt x="29" y="9"/>
                        <a:pt x="29" y="9"/>
                      </a:cubicBezTo>
                      <a:cubicBezTo>
                        <a:pt x="29" y="9"/>
                        <a:pt x="28" y="9"/>
                        <a:pt x="28" y="9"/>
                      </a:cubicBezTo>
                      <a:cubicBezTo>
                        <a:pt x="28" y="9"/>
                        <a:pt x="27" y="8"/>
                        <a:pt x="28" y="8"/>
                      </a:cubicBezTo>
                      <a:cubicBezTo>
                        <a:pt x="28" y="8"/>
                        <a:pt x="28" y="7"/>
                        <a:pt x="28" y="7"/>
                      </a:cubicBezTo>
                      <a:cubicBezTo>
                        <a:pt x="28" y="7"/>
                        <a:pt x="28" y="6"/>
                        <a:pt x="28" y="5"/>
                      </a:cubicBezTo>
                      <a:cubicBezTo>
                        <a:pt x="28" y="5"/>
                        <a:pt x="27" y="4"/>
                        <a:pt x="27" y="4"/>
                      </a:cubicBezTo>
                      <a:cubicBezTo>
                        <a:pt x="27" y="4"/>
                        <a:pt x="27" y="2"/>
                        <a:pt x="27" y="2"/>
                      </a:cubicBezTo>
                      <a:cubicBezTo>
                        <a:pt x="27" y="2"/>
                        <a:pt x="26" y="1"/>
                        <a:pt x="26" y="0"/>
                      </a:cubicBezTo>
                      <a:cubicBezTo>
                        <a:pt x="26" y="1"/>
                        <a:pt x="26" y="1"/>
                        <a:pt x="26" y="1"/>
                      </a:cubicBezTo>
                      <a:cubicBezTo>
                        <a:pt x="13" y="9"/>
                        <a:pt x="13" y="9"/>
                        <a:pt x="13" y="9"/>
                      </a:cubicBezTo>
                      <a:cubicBezTo>
                        <a:pt x="8" y="8"/>
                        <a:pt x="8" y="8"/>
                        <a:pt x="8" y="8"/>
                      </a:cubicBezTo>
                      <a:cubicBezTo>
                        <a:pt x="6" y="5"/>
                        <a:pt x="6" y="5"/>
                        <a:pt x="6" y="5"/>
                      </a:cubicBezTo>
                      <a:cubicBezTo>
                        <a:pt x="5" y="6"/>
                        <a:pt x="5" y="6"/>
                        <a:pt x="5" y="6"/>
                      </a:cubicBezTo>
                      <a:cubicBezTo>
                        <a:pt x="5" y="7"/>
                        <a:pt x="5" y="7"/>
                        <a:pt x="5" y="7"/>
                      </a:cubicBezTo>
                      <a:cubicBezTo>
                        <a:pt x="4" y="16"/>
                        <a:pt x="4" y="16"/>
                        <a:pt x="4" y="16"/>
                      </a:cubicBezTo>
                      <a:cubicBezTo>
                        <a:pt x="0" y="32"/>
                        <a:pt x="0" y="32"/>
                        <a:pt x="0" y="32"/>
                      </a:cubicBezTo>
                      <a:cubicBezTo>
                        <a:pt x="8" y="33"/>
                        <a:pt x="8" y="33"/>
                        <a:pt x="8" y="33"/>
                      </a:cubicBezTo>
                      <a:lnTo>
                        <a:pt x="12" y="28"/>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71" name="Freeform 859">
                  <a:extLst>
                    <a:ext uri="{FF2B5EF4-FFF2-40B4-BE49-F238E27FC236}">
                      <a16:creationId xmlns:a16="http://schemas.microsoft.com/office/drawing/2014/main" id="{CEB51F80-EA93-0F67-A0C1-A9EA09B345CD}"/>
                    </a:ext>
                  </a:extLst>
                </p:cNvPr>
                <p:cNvSpPr>
                  <a:spLocks/>
                </p:cNvSpPr>
                <p:nvPr/>
              </p:nvSpPr>
              <p:spPr bwMode="auto">
                <a:xfrm>
                  <a:off x="6342063" y="3895725"/>
                  <a:ext cx="41275" cy="125413"/>
                </a:xfrm>
                <a:custGeom>
                  <a:avLst/>
                  <a:gdLst>
                    <a:gd name="T0" fmla="*/ 7 w 10"/>
                    <a:gd name="T1" fmla="*/ 0 h 30"/>
                    <a:gd name="T2" fmla="*/ 4 w 10"/>
                    <a:gd name="T3" fmla="*/ 7 h 30"/>
                    <a:gd name="T4" fmla="*/ 2 w 10"/>
                    <a:gd name="T5" fmla="*/ 13 h 30"/>
                    <a:gd name="T6" fmla="*/ 0 w 10"/>
                    <a:gd name="T7" fmla="*/ 15 h 30"/>
                    <a:gd name="T8" fmla="*/ 5 w 10"/>
                    <a:gd name="T9" fmla="*/ 30 h 30"/>
                    <a:gd name="T10" fmla="*/ 9 w 10"/>
                    <a:gd name="T11" fmla="*/ 14 h 30"/>
                    <a:gd name="T12" fmla="*/ 10 w 10"/>
                    <a:gd name="T13" fmla="*/ 5 h 30"/>
                    <a:gd name="T14" fmla="*/ 10 w 10"/>
                    <a:gd name="T15" fmla="*/ 4 h 30"/>
                    <a:gd name="T16" fmla="*/ 9 w 10"/>
                    <a:gd name="T17" fmla="*/ 0 h 30"/>
                    <a:gd name="T18" fmla="*/ 7 w 10"/>
                    <a:gd name="T1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30">
                      <a:moveTo>
                        <a:pt x="7" y="0"/>
                      </a:moveTo>
                      <a:cubicBezTo>
                        <a:pt x="6" y="3"/>
                        <a:pt x="5" y="5"/>
                        <a:pt x="4" y="7"/>
                      </a:cubicBezTo>
                      <a:cubicBezTo>
                        <a:pt x="4" y="9"/>
                        <a:pt x="3" y="11"/>
                        <a:pt x="2" y="13"/>
                      </a:cubicBezTo>
                      <a:cubicBezTo>
                        <a:pt x="2" y="14"/>
                        <a:pt x="0" y="15"/>
                        <a:pt x="0" y="15"/>
                      </a:cubicBezTo>
                      <a:cubicBezTo>
                        <a:pt x="5" y="30"/>
                        <a:pt x="5" y="30"/>
                        <a:pt x="5" y="30"/>
                      </a:cubicBezTo>
                      <a:cubicBezTo>
                        <a:pt x="9" y="14"/>
                        <a:pt x="9" y="14"/>
                        <a:pt x="9" y="14"/>
                      </a:cubicBezTo>
                      <a:cubicBezTo>
                        <a:pt x="10" y="5"/>
                        <a:pt x="10" y="5"/>
                        <a:pt x="10" y="5"/>
                      </a:cubicBezTo>
                      <a:cubicBezTo>
                        <a:pt x="10" y="4"/>
                        <a:pt x="10" y="4"/>
                        <a:pt x="10" y="4"/>
                      </a:cubicBezTo>
                      <a:cubicBezTo>
                        <a:pt x="9" y="0"/>
                        <a:pt x="9" y="0"/>
                        <a:pt x="9" y="0"/>
                      </a:cubicBezTo>
                      <a:lnTo>
                        <a:pt x="7" y="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72" name="Freeform 860">
                  <a:extLst>
                    <a:ext uri="{FF2B5EF4-FFF2-40B4-BE49-F238E27FC236}">
                      <a16:creationId xmlns:a16="http://schemas.microsoft.com/office/drawing/2014/main" id="{FEB647CD-1252-89C8-2AE0-187FF00E28AA}"/>
                    </a:ext>
                  </a:extLst>
                </p:cNvPr>
                <p:cNvSpPr>
                  <a:spLocks/>
                </p:cNvSpPr>
                <p:nvPr/>
              </p:nvSpPr>
              <p:spPr bwMode="auto">
                <a:xfrm>
                  <a:off x="6470650" y="3746500"/>
                  <a:ext cx="274637" cy="282575"/>
                </a:xfrm>
                <a:custGeom>
                  <a:avLst/>
                  <a:gdLst>
                    <a:gd name="T0" fmla="*/ 40 w 66"/>
                    <a:gd name="T1" fmla="*/ 67 h 68"/>
                    <a:gd name="T2" fmla="*/ 57 w 66"/>
                    <a:gd name="T3" fmla="*/ 61 h 68"/>
                    <a:gd name="T4" fmla="*/ 64 w 66"/>
                    <a:gd name="T5" fmla="*/ 60 h 68"/>
                    <a:gd name="T6" fmla="*/ 66 w 66"/>
                    <a:gd name="T7" fmla="*/ 61 h 68"/>
                    <a:gd name="T8" fmla="*/ 63 w 66"/>
                    <a:gd name="T9" fmla="*/ 54 h 68"/>
                    <a:gd name="T10" fmla="*/ 61 w 66"/>
                    <a:gd name="T11" fmla="*/ 51 h 68"/>
                    <a:gd name="T12" fmla="*/ 60 w 66"/>
                    <a:gd name="T13" fmla="*/ 44 h 68"/>
                    <a:gd name="T14" fmla="*/ 56 w 66"/>
                    <a:gd name="T15" fmla="*/ 41 h 68"/>
                    <a:gd name="T16" fmla="*/ 49 w 66"/>
                    <a:gd name="T17" fmla="*/ 37 h 68"/>
                    <a:gd name="T18" fmla="*/ 49 w 66"/>
                    <a:gd name="T19" fmla="*/ 33 h 68"/>
                    <a:gd name="T20" fmla="*/ 48 w 66"/>
                    <a:gd name="T21" fmla="*/ 32 h 68"/>
                    <a:gd name="T22" fmla="*/ 45 w 66"/>
                    <a:gd name="T23" fmla="*/ 30 h 68"/>
                    <a:gd name="T24" fmla="*/ 46 w 66"/>
                    <a:gd name="T25" fmla="*/ 27 h 68"/>
                    <a:gd name="T26" fmla="*/ 45 w 66"/>
                    <a:gd name="T27" fmla="*/ 25 h 68"/>
                    <a:gd name="T28" fmla="*/ 47 w 66"/>
                    <a:gd name="T29" fmla="*/ 22 h 68"/>
                    <a:gd name="T30" fmla="*/ 48 w 66"/>
                    <a:gd name="T31" fmla="*/ 20 h 68"/>
                    <a:gd name="T32" fmla="*/ 50 w 66"/>
                    <a:gd name="T33" fmla="*/ 18 h 68"/>
                    <a:gd name="T34" fmla="*/ 49 w 66"/>
                    <a:gd name="T35" fmla="*/ 16 h 68"/>
                    <a:gd name="T36" fmla="*/ 48 w 66"/>
                    <a:gd name="T37" fmla="*/ 14 h 68"/>
                    <a:gd name="T38" fmla="*/ 45 w 66"/>
                    <a:gd name="T39" fmla="*/ 13 h 68"/>
                    <a:gd name="T40" fmla="*/ 43 w 66"/>
                    <a:gd name="T41" fmla="*/ 9 h 68"/>
                    <a:gd name="T42" fmla="*/ 41 w 66"/>
                    <a:gd name="T43" fmla="*/ 6 h 68"/>
                    <a:gd name="T44" fmla="*/ 41 w 66"/>
                    <a:gd name="T45" fmla="*/ 3 h 68"/>
                    <a:gd name="T46" fmla="*/ 38 w 66"/>
                    <a:gd name="T47" fmla="*/ 2 h 68"/>
                    <a:gd name="T48" fmla="*/ 36 w 66"/>
                    <a:gd name="T49" fmla="*/ 4 h 68"/>
                    <a:gd name="T50" fmla="*/ 35 w 66"/>
                    <a:gd name="T51" fmla="*/ 1 h 68"/>
                    <a:gd name="T52" fmla="*/ 31 w 66"/>
                    <a:gd name="T53" fmla="*/ 1 h 68"/>
                    <a:gd name="T54" fmla="*/ 27 w 66"/>
                    <a:gd name="T55" fmla="*/ 1 h 68"/>
                    <a:gd name="T56" fmla="*/ 24 w 66"/>
                    <a:gd name="T57" fmla="*/ 2 h 68"/>
                    <a:gd name="T58" fmla="*/ 23 w 66"/>
                    <a:gd name="T59" fmla="*/ 5 h 68"/>
                    <a:gd name="T60" fmla="*/ 17 w 66"/>
                    <a:gd name="T61" fmla="*/ 9 h 68"/>
                    <a:gd name="T62" fmla="*/ 17 w 66"/>
                    <a:gd name="T63" fmla="*/ 18 h 68"/>
                    <a:gd name="T64" fmla="*/ 0 w 66"/>
                    <a:gd name="T65" fmla="*/ 34 h 68"/>
                    <a:gd name="T66" fmla="*/ 1 w 66"/>
                    <a:gd name="T67" fmla="*/ 38 h 68"/>
                    <a:gd name="T68" fmla="*/ 2 w 66"/>
                    <a:gd name="T69" fmla="*/ 41 h 68"/>
                    <a:gd name="T70" fmla="*/ 2 w 66"/>
                    <a:gd name="T71" fmla="*/ 43 h 68"/>
                    <a:gd name="T72" fmla="*/ 3 w 66"/>
                    <a:gd name="T73" fmla="*/ 44 h 68"/>
                    <a:gd name="T74" fmla="*/ 21 w 66"/>
                    <a:gd name="T75" fmla="*/ 5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 h="68">
                      <a:moveTo>
                        <a:pt x="21" y="52"/>
                      </a:moveTo>
                      <a:cubicBezTo>
                        <a:pt x="40" y="67"/>
                        <a:pt x="40" y="67"/>
                        <a:pt x="40" y="67"/>
                      </a:cubicBezTo>
                      <a:cubicBezTo>
                        <a:pt x="53" y="68"/>
                        <a:pt x="53" y="68"/>
                        <a:pt x="53" y="68"/>
                      </a:cubicBezTo>
                      <a:cubicBezTo>
                        <a:pt x="53" y="68"/>
                        <a:pt x="57" y="61"/>
                        <a:pt x="57" y="61"/>
                      </a:cubicBezTo>
                      <a:cubicBezTo>
                        <a:pt x="64" y="61"/>
                        <a:pt x="64" y="61"/>
                        <a:pt x="64" y="61"/>
                      </a:cubicBezTo>
                      <a:cubicBezTo>
                        <a:pt x="64" y="61"/>
                        <a:pt x="64" y="60"/>
                        <a:pt x="64" y="60"/>
                      </a:cubicBezTo>
                      <a:cubicBezTo>
                        <a:pt x="64" y="60"/>
                        <a:pt x="64" y="60"/>
                        <a:pt x="65" y="60"/>
                      </a:cubicBezTo>
                      <a:cubicBezTo>
                        <a:pt x="66" y="61"/>
                        <a:pt x="66" y="61"/>
                        <a:pt x="66" y="61"/>
                      </a:cubicBezTo>
                      <a:cubicBezTo>
                        <a:pt x="66" y="61"/>
                        <a:pt x="63" y="58"/>
                        <a:pt x="63" y="57"/>
                      </a:cubicBezTo>
                      <a:cubicBezTo>
                        <a:pt x="63" y="57"/>
                        <a:pt x="63" y="54"/>
                        <a:pt x="63" y="54"/>
                      </a:cubicBezTo>
                      <a:cubicBezTo>
                        <a:pt x="62" y="54"/>
                        <a:pt x="61" y="53"/>
                        <a:pt x="61" y="53"/>
                      </a:cubicBezTo>
                      <a:cubicBezTo>
                        <a:pt x="61" y="53"/>
                        <a:pt x="61" y="51"/>
                        <a:pt x="61" y="51"/>
                      </a:cubicBezTo>
                      <a:cubicBezTo>
                        <a:pt x="61" y="51"/>
                        <a:pt x="61" y="47"/>
                        <a:pt x="61" y="47"/>
                      </a:cubicBezTo>
                      <a:cubicBezTo>
                        <a:pt x="61" y="47"/>
                        <a:pt x="60" y="44"/>
                        <a:pt x="60" y="44"/>
                      </a:cubicBezTo>
                      <a:cubicBezTo>
                        <a:pt x="59" y="44"/>
                        <a:pt x="59" y="42"/>
                        <a:pt x="59" y="42"/>
                      </a:cubicBezTo>
                      <a:cubicBezTo>
                        <a:pt x="56" y="41"/>
                        <a:pt x="56" y="41"/>
                        <a:pt x="56" y="41"/>
                      </a:cubicBezTo>
                      <a:cubicBezTo>
                        <a:pt x="53" y="38"/>
                        <a:pt x="53" y="38"/>
                        <a:pt x="53" y="38"/>
                      </a:cubicBezTo>
                      <a:cubicBezTo>
                        <a:pt x="53" y="38"/>
                        <a:pt x="49" y="37"/>
                        <a:pt x="49" y="37"/>
                      </a:cubicBezTo>
                      <a:cubicBezTo>
                        <a:pt x="49" y="37"/>
                        <a:pt x="50" y="35"/>
                        <a:pt x="50" y="35"/>
                      </a:cubicBezTo>
                      <a:cubicBezTo>
                        <a:pt x="49" y="33"/>
                        <a:pt x="49" y="33"/>
                        <a:pt x="49" y="33"/>
                      </a:cubicBezTo>
                      <a:cubicBezTo>
                        <a:pt x="48" y="33"/>
                        <a:pt x="48" y="33"/>
                        <a:pt x="48" y="33"/>
                      </a:cubicBezTo>
                      <a:cubicBezTo>
                        <a:pt x="48" y="33"/>
                        <a:pt x="48" y="32"/>
                        <a:pt x="48" y="32"/>
                      </a:cubicBezTo>
                      <a:cubicBezTo>
                        <a:pt x="48" y="32"/>
                        <a:pt x="46" y="32"/>
                        <a:pt x="46" y="31"/>
                      </a:cubicBezTo>
                      <a:cubicBezTo>
                        <a:pt x="46" y="31"/>
                        <a:pt x="45" y="30"/>
                        <a:pt x="45" y="30"/>
                      </a:cubicBezTo>
                      <a:cubicBezTo>
                        <a:pt x="45" y="30"/>
                        <a:pt x="45" y="29"/>
                        <a:pt x="45" y="29"/>
                      </a:cubicBezTo>
                      <a:cubicBezTo>
                        <a:pt x="45" y="28"/>
                        <a:pt x="46" y="27"/>
                        <a:pt x="46" y="27"/>
                      </a:cubicBezTo>
                      <a:cubicBezTo>
                        <a:pt x="46" y="27"/>
                        <a:pt x="45" y="25"/>
                        <a:pt x="45" y="25"/>
                      </a:cubicBezTo>
                      <a:cubicBezTo>
                        <a:pt x="45" y="25"/>
                        <a:pt x="45" y="25"/>
                        <a:pt x="45" y="25"/>
                      </a:cubicBezTo>
                      <a:cubicBezTo>
                        <a:pt x="47" y="24"/>
                        <a:pt x="47" y="24"/>
                        <a:pt x="47" y="24"/>
                      </a:cubicBezTo>
                      <a:cubicBezTo>
                        <a:pt x="47" y="22"/>
                        <a:pt x="47" y="22"/>
                        <a:pt x="47" y="22"/>
                      </a:cubicBezTo>
                      <a:cubicBezTo>
                        <a:pt x="47" y="22"/>
                        <a:pt x="48" y="22"/>
                        <a:pt x="48" y="22"/>
                      </a:cubicBezTo>
                      <a:cubicBezTo>
                        <a:pt x="48" y="22"/>
                        <a:pt x="48" y="20"/>
                        <a:pt x="48" y="20"/>
                      </a:cubicBezTo>
                      <a:cubicBezTo>
                        <a:pt x="50" y="20"/>
                        <a:pt x="50" y="20"/>
                        <a:pt x="50" y="20"/>
                      </a:cubicBezTo>
                      <a:cubicBezTo>
                        <a:pt x="50" y="18"/>
                        <a:pt x="50" y="18"/>
                        <a:pt x="50" y="18"/>
                      </a:cubicBezTo>
                      <a:cubicBezTo>
                        <a:pt x="49" y="17"/>
                        <a:pt x="49" y="17"/>
                        <a:pt x="49" y="17"/>
                      </a:cubicBezTo>
                      <a:cubicBezTo>
                        <a:pt x="49" y="16"/>
                        <a:pt x="49" y="16"/>
                        <a:pt x="49" y="16"/>
                      </a:cubicBezTo>
                      <a:cubicBezTo>
                        <a:pt x="51" y="14"/>
                        <a:pt x="51" y="14"/>
                        <a:pt x="51" y="14"/>
                      </a:cubicBezTo>
                      <a:cubicBezTo>
                        <a:pt x="48" y="14"/>
                        <a:pt x="48" y="14"/>
                        <a:pt x="48" y="14"/>
                      </a:cubicBezTo>
                      <a:cubicBezTo>
                        <a:pt x="46" y="13"/>
                        <a:pt x="46" y="13"/>
                        <a:pt x="46" y="13"/>
                      </a:cubicBezTo>
                      <a:cubicBezTo>
                        <a:pt x="46" y="13"/>
                        <a:pt x="45" y="13"/>
                        <a:pt x="45" y="13"/>
                      </a:cubicBezTo>
                      <a:cubicBezTo>
                        <a:pt x="45" y="12"/>
                        <a:pt x="44" y="10"/>
                        <a:pt x="44" y="9"/>
                      </a:cubicBezTo>
                      <a:cubicBezTo>
                        <a:pt x="44" y="9"/>
                        <a:pt x="43" y="9"/>
                        <a:pt x="43" y="9"/>
                      </a:cubicBezTo>
                      <a:cubicBezTo>
                        <a:pt x="43" y="9"/>
                        <a:pt x="42" y="8"/>
                        <a:pt x="42" y="7"/>
                      </a:cubicBezTo>
                      <a:cubicBezTo>
                        <a:pt x="42" y="7"/>
                        <a:pt x="41" y="6"/>
                        <a:pt x="41" y="6"/>
                      </a:cubicBezTo>
                      <a:cubicBezTo>
                        <a:pt x="42" y="5"/>
                        <a:pt x="42" y="5"/>
                        <a:pt x="42" y="5"/>
                      </a:cubicBezTo>
                      <a:cubicBezTo>
                        <a:pt x="41" y="3"/>
                        <a:pt x="41" y="3"/>
                        <a:pt x="41" y="3"/>
                      </a:cubicBezTo>
                      <a:cubicBezTo>
                        <a:pt x="39" y="2"/>
                        <a:pt x="39" y="2"/>
                        <a:pt x="39" y="2"/>
                      </a:cubicBezTo>
                      <a:cubicBezTo>
                        <a:pt x="39" y="3"/>
                        <a:pt x="39" y="2"/>
                        <a:pt x="38" y="2"/>
                      </a:cubicBezTo>
                      <a:cubicBezTo>
                        <a:pt x="38" y="2"/>
                        <a:pt x="37" y="3"/>
                        <a:pt x="37" y="3"/>
                      </a:cubicBezTo>
                      <a:cubicBezTo>
                        <a:pt x="37" y="3"/>
                        <a:pt x="37" y="4"/>
                        <a:pt x="36" y="4"/>
                      </a:cubicBezTo>
                      <a:cubicBezTo>
                        <a:pt x="36" y="3"/>
                        <a:pt x="36" y="3"/>
                        <a:pt x="36" y="3"/>
                      </a:cubicBezTo>
                      <a:cubicBezTo>
                        <a:pt x="36" y="2"/>
                        <a:pt x="36" y="1"/>
                        <a:pt x="35" y="1"/>
                      </a:cubicBezTo>
                      <a:cubicBezTo>
                        <a:pt x="34" y="1"/>
                        <a:pt x="34" y="2"/>
                        <a:pt x="33" y="2"/>
                      </a:cubicBezTo>
                      <a:cubicBezTo>
                        <a:pt x="32" y="2"/>
                        <a:pt x="32" y="1"/>
                        <a:pt x="31" y="1"/>
                      </a:cubicBezTo>
                      <a:cubicBezTo>
                        <a:pt x="31" y="1"/>
                        <a:pt x="30" y="1"/>
                        <a:pt x="30" y="1"/>
                      </a:cubicBezTo>
                      <a:cubicBezTo>
                        <a:pt x="29" y="1"/>
                        <a:pt x="28" y="0"/>
                        <a:pt x="27" y="1"/>
                      </a:cubicBezTo>
                      <a:cubicBezTo>
                        <a:pt x="26" y="1"/>
                        <a:pt x="26" y="2"/>
                        <a:pt x="25" y="2"/>
                      </a:cubicBezTo>
                      <a:cubicBezTo>
                        <a:pt x="25" y="2"/>
                        <a:pt x="24" y="2"/>
                        <a:pt x="24" y="2"/>
                      </a:cubicBezTo>
                      <a:cubicBezTo>
                        <a:pt x="24" y="3"/>
                        <a:pt x="24" y="4"/>
                        <a:pt x="24" y="4"/>
                      </a:cubicBezTo>
                      <a:cubicBezTo>
                        <a:pt x="24" y="4"/>
                        <a:pt x="23" y="5"/>
                        <a:pt x="23" y="5"/>
                      </a:cubicBezTo>
                      <a:cubicBezTo>
                        <a:pt x="20" y="8"/>
                        <a:pt x="20" y="8"/>
                        <a:pt x="20" y="8"/>
                      </a:cubicBezTo>
                      <a:cubicBezTo>
                        <a:pt x="17" y="9"/>
                        <a:pt x="17" y="9"/>
                        <a:pt x="17" y="9"/>
                      </a:cubicBezTo>
                      <a:cubicBezTo>
                        <a:pt x="17" y="9"/>
                        <a:pt x="18" y="14"/>
                        <a:pt x="18" y="15"/>
                      </a:cubicBezTo>
                      <a:cubicBezTo>
                        <a:pt x="18" y="15"/>
                        <a:pt x="17" y="18"/>
                        <a:pt x="17" y="18"/>
                      </a:cubicBezTo>
                      <a:cubicBezTo>
                        <a:pt x="17" y="18"/>
                        <a:pt x="16" y="25"/>
                        <a:pt x="16" y="25"/>
                      </a:cubicBezTo>
                      <a:cubicBezTo>
                        <a:pt x="0" y="34"/>
                        <a:pt x="0" y="34"/>
                        <a:pt x="0" y="34"/>
                      </a:cubicBezTo>
                      <a:cubicBezTo>
                        <a:pt x="0" y="35"/>
                        <a:pt x="1" y="36"/>
                        <a:pt x="1" y="36"/>
                      </a:cubicBezTo>
                      <a:cubicBezTo>
                        <a:pt x="1" y="36"/>
                        <a:pt x="1" y="38"/>
                        <a:pt x="1" y="38"/>
                      </a:cubicBezTo>
                      <a:cubicBezTo>
                        <a:pt x="1" y="38"/>
                        <a:pt x="2" y="39"/>
                        <a:pt x="2" y="39"/>
                      </a:cubicBezTo>
                      <a:cubicBezTo>
                        <a:pt x="2" y="40"/>
                        <a:pt x="2" y="41"/>
                        <a:pt x="2" y="41"/>
                      </a:cubicBezTo>
                      <a:cubicBezTo>
                        <a:pt x="2" y="41"/>
                        <a:pt x="2" y="42"/>
                        <a:pt x="2" y="42"/>
                      </a:cubicBezTo>
                      <a:cubicBezTo>
                        <a:pt x="1" y="42"/>
                        <a:pt x="2" y="43"/>
                        <a:pt x="2" y="43"/>
                      </a:cubicBezTo>
                      <a:cubicBezTo>
                        <a:pt x="2" y="43"/>
                        <a:pt x="3" y="43"/>
                        <a:pt x="3" y="43"/>
                      </a:cubicBezTo>
                      <a:cubicBezTo>
                        <a:pt x="3" y="43"/>
                        <a:pt x="3" y="44"/>
                        <a:pt x="3" y="44"/>
                      </a:cubicBezTo>
                      <a:cubicBezTo>
                        <a:pt x="10" y="45"/>
                        <a:pt x="10" y="45"/>
                        <a:pt x="10" y="45"/>
                      </a:cubicBezTo>
                      <a:lnTo>
                        <a:pt x="21" y="52"/>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73" name="Freeform 833">
                  <a:extLst>
                    <a:ext uri="{FF2B5EF4-FFF2-40B4-BE49-F238E27FC236}">
                      <a16:creationId xmlns:a16="http://schemas.microsoft.com/office/drawing/2014/main" id="{FF31BC57-D5BF-813B-5A27-8C0D8D49539B}"/>
                    </a:ext>
                  </a:extLst>
                </p:cNvPr>
                <p:cNvSpPr>
                  <a:spLocks/>
                </p:cNvSpPr>
                <p:nvPr/>
              </p:nvSpPr>
              <p:spPr bwMode="auto">
                <a:xfrm>
                  <a:off x="6386513" y="3751263"/>
                  <a:ext cx="184150" cy="174625"/>
                </a:xfrm>
                <a:custGeom>
                  <a:avLst/>
                  <a:gdLst>
                    <a:gd name="T0" fmla="*/ 43 w 44"/>
                    <a:gd name="T1" fmla="*/ 1 h 42"/>
                    <a:gd name="T2" fmla="*/ 41 w 44"/>
                    <a:gd name="T3" fmla="*/ 1 h 42"/>
                    <a:gd name="T4" fmla="*/ 39 w 44"/>
                    <a:gd name="T5" fmla="*/ 1 h 42"/>
                    <a:gd name="T6" fmla="*/ 35 w 44"/>
                    <a:gd name="T7" fmla="*/ 2 h 42"/>
                    <a:gd name="T8" fmla="*/ 32 w 44"/>
                    <a:gd name="T9" fmla="*/ 2 h 42"/>
                    <a:gd name="T10" fmla="*/ 26 w 44"/>
                    <a:gd name="T11" fmla="*/ 4 h 42"/>
                    <a:gd name="T12" fmla="*/ 22 w 44"/>
                    <a:gd name="T13" fmla="*/ 5 h 42"/>
                    <a:gd name="T14" fmla="*/ 19 w 44"/>
                    <a:gd name="T15" fmla="*/ 5 h 42"/>
                    <a:gd name="T16" fmla="*/ 16 w 44"/>
                    <a:gd name="T17" fmla="*/ 4 h 42"/>
                    <a:gd name="T18" fmla="*/ 14 w 44"/>
                    <a:gd name="T19" fmla="*/ 4 h 42"/>
                    <a:gd name="T20" fmla="*/ 12 w 44"/>
                    <a:gd name="T21" fmla="*/ 5 h 42"/>
                    <a:gd name="T22" fmla="*/ 11 w 44"/>
                    <a:gd name="T23" fmla="*/ 5 h 42"/>
                    <a:gd name="T24" fmla="*/ 7 w 44"/>
                    <a:gd name="T25" fmla="*/ 5 h 42"/>
                    <a:gd name="T26" fmla="*/ 5 w 44"/>
                    <a:gd name="T27" fmla="*/ 4 h 42"/>
                    <a:gd name="T28" fmla="*/ 5 w 44"/>
                    <a:gd name="T29" fmla="*/ 7 h 42"/>
                    <a:gd name="T30" fmla="*/ 5 w 44"/>
                    <a:gd name="T31" fmla="*/ 8 h 42"/>
                    <a:gd name="T32" fmla="*/ 5 w 44"/>
                    <a:gd name="T33" fmla="*/ 9 h 42"/>
                    <a:gd name="T34" fmla="*/ 3 w 44"/>
                    <a:gd name="T35" fmla="*/ 10 h 42"/>
                    <a:gd name="T36" fmla="*/ 3 w 44"/>
                    <a:gd name="T37" fmla="*/ 11 h 42"/>
                    <a:gd name="T38" fmla="*/ 2 w 44"/>
                    <a:gd name="T39" fmla="*/ 12 h 42"/>
                    <a:gd name="T40" fmla="*/ 1 w 44"/>
                    <a:gd name="T41" fmla="*/ 12 h 42"/>
                    <a:gd name="T42" fmla="*/ 0 w 44"/>
                    <a:gd name="T43" fmla="*/ 13 h 42"/>
                    <a:gd name="T44" fmla="*/ 1 w 44"/>
                    <a:gd name="T45" fmla="*/ 19 h 42"/>
                    <a:gd name="T46" fmla="*/ 1 w 44"/>
                    <a:gd name="T47" fmla="*/ 20 h 42"/>
                    <a:gd name="T48" fmla="*/ 1 w 44"/>
                    <a:gd name="T49" fmla="*/ 21 h 42"/>
                    <a:gd name="T50" fmla="*/ 1 w 44"/>
                    <a:gd name="T51" fmla="*/ 23 h 42"/>
                    <a:gd name="T52" fmla="*/ 4 w 44"/>
                    <a:gd name="T53" fmla="*/ 23 h 42"/>
                    <a:gd name="T54" fmla="*/ 4 w 44"/>
                    <a:gd name="T55" fmla="*/ 24 h 42"/>
                    <a:gd name="T56" fmla="*/ 5 w 44"/>
                    <a:gd name="T57" fmla="*/ 25 h 42"/>
                    <a:gd name="T58" fmla="*/ 6 w 44"/>
                    <a:gd name="T59" fmla="*/ 26 h 42"/>
                    <a:gd name="T60" fmla="*/ 3 w 44"/>
                    <a:gd name="T61" fmla="*/ 28 h 42"/>
                    <a:gd name="T62" fmla="*/ 4 w 44"/>
                    <a:gd name="T63" fmla="*/ 30 h 42"/>
                    <a:gd name="T64" fmla="*/ 3 w 44"/>
                    <a:gd name="T65" fmla="*/ 29 h 42"/>
                    <a:gd name="T66" fmla="*/ 1 w 44"/>
                    <a:gd name="T67" fmla="*/ 31 h 42"/>
                    <a:gd name="T68" fmla="*/ 1 w 44"/>
                    <a:gd name="T69" fmla="*/ 32 h 42"/>
                    <a:gd name="T70" fmla="*/ 0 w 44"/>
                    <a:gd name="T71" fmla="*/ 33 h 42"/>
                    <a:gd name="T72" fmla="*/ 0 w 44"/>
                    <a:gd name="T73" fmla="*/ 34 h 42"/>
                    <a:gd name="T74" fmla="*/ 0 w 44"/>
                    <a:gd name="T75" fmla="*/ 35 h 42"/>
                    <a:gd name="T76" fmla="*/ 0 w 44"/>
                    <a:gd name="T77" fmla="*/ 38 h 42"/>
                    <a:gd name="T78" fmla="*/ 2 w 44"/>
                    <a:gd name="T79" fmla="*/ 41 h 42"/>
                    <a:gd name="T80" fmla="*/ 7 w 44"/>
                    <a:gd name="T81" fmla="*/ 42 h 42"/>
                    <a:gd name="T82" fmla="*/ 20 w 44"/>
                    <a:gd name="T83" fmla="*/ 34 h 42"/>
                    <a:gd name="T84" fmla="*/ 36 w 44"/>
                    <a:gd name="T85" fmla="*/ 24 h 42"/>
                    <a:gd name="T86" fmla="*/ 37 w 44"/>
                    <a:gd name="T87" fmla="*/ 17 h 42"/>
                    <a:gd name="T88" fmla="*/ 38 w 44"/>
                    <a:gd name="T89" fmla="*/ 14 h 42"/>
                    <a:gd name="T90" fmla="*/ 37 w 44"/>
                    <a:gd name="T91" fmla="*/ 8 h 42"/>
                    <a:gd name="T92" fmla="*/ 40 w 44"/>
                    <a:gd name="T93" fmla="*/ 7 h 42"/>
                    <a:gd name="T94" fmla="*/ 43 w 44"/>
                    <a:gd name="T95" fmla="*/ 4 h 42"/>
                    <a:gd name="T96" fmla="*/ 44 w 44"/>
                    <a:gd name="T97" fmla="*/ 3 h 42"/>
                    <a:gd name="T98" fmla="*/ 44 w 44"/>
                    <a:gd name="T99" fmla="*/ 1 h 42"/>
                    <a:gd name="T100" fmla="*/ 43 w 44"/>
                    <a:gd name="T101"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 h="42">
                      <a:moveTo>
                        <a:pt x="43" y="1"/>
                      </a:moveTo>
                      <a:cubicBezTo>
                        <a:pt x="42" y="0"/>
                        <a:pt x="42" y="0"/>
                        <a:pt x="41" y="1"/>
                      </a:cubicBezTo>
                      <a:cubicBezTo>
                        <a:pt x="40" y="1"/>
                        <a:pt x="40" y="1"/>
                        <a:pt x="39" y="1"/>
                      </a:cubicBezTo>
                      <a:cubicBezTo>
                        <a:pt x="37" y="1"/>
                        <a:pt x="36" y="2"/>
                        <a:pt x="35" y="2"/>
                      </a:cubicBezTo>
                      <a:cubicBezTo>
                        <a:pt x="34" y="2"/>
                        <a:pt x="33" y="1"/>
                        <a:pt x="32" y="2"/>
                      </a:cubicBezTo>
                      <a:cubicBezTo>
                        <a:pt x="30" y="2"/>
                        <a:pt x="28" y="4"/>
                        <a:pt x="26" y="4"/>
                      </a:cubicBezTo>
                      <a:cubicBezTo>
                        <a:pt x="25" y="5"/>
                        <a:pt x="24" y="5"/>
                        <a:pt x="22" y="5"/>
                      </a:cubicBezTo>
                      <a:cubicBezTo>
                        <a:pt x="21" y="5"/>
                        <a:pt x="20" y="5"/>
                        <a:pt x="19" y="5"/>
                      </a:cubicBezTo>
                      <a:cubicBezTo>
                        <a:pt x="18" y="5"/>
                        <a:pt x="18" y="4"/>
                        <a:pt x="16" y="4"/>
                      </a:cubicBezTo>
                      <a:cubicBezTo>
                        <a:pt x="16" y="4"/>
                        <a:pt x="14" y="4"/>
                        <a:pt x="14" y="4"/>
                      </a:cubicBezTo>
                      <a:cubicBezTo>
                        <a:pt x="13" y="4"/>
                        <a:pt x="13" y="5"/>
                        <a:pt x="12" y="5"/>
                      </a:cubicBezTo>
                      <a:cubicBezTo>
                        <a:pt x="12" y="5"/>
                        <a:pt x="11" y="5"/>
                        <a:pt x="11" y="5"/>
                      </a:cubicBezTo>
                      <a:cubicBezTo>
                        <a:pt x="10" y="6"/>
                        <a:pt x="8" y="5"/>
                        <a:pt x="7" y="5"/>
                      </a:cubicBezTo>
                      <a:cubicBezTo>
                        <a:pt x="7" y="5"/>
                        <a:pt x="6" y="4"/>
                        <a:pt x="5" y="4"/>
                      </a:cubicBezTo>
                      <a:cubicBezTo>
                        <a:pt x="5" y="4"/>
                        <a:pt x="5" y="6"/>
                        <a:pt x="5" y="7"/>
                      </a:cubicBezTo>
                      <a:cubicBezTo>
                        <a:pt x="5" y="7"/>
                        <a:pt x="4" y="7"/>
                        <a:pt x="5" y="8"/>
                      </a:cubicBezTo>
                      <a:cubicBezTo>
                        <a:pt x="5" y="8"/>
                        <a:pt x="5" y="9"/>
                        <a:pt x="5" y="9"/>
                      </a:cubicBezTo>
                      <a:cubicBezTo>
                        <a:pt x="4" y="10"/>
                        <a:pt x="3" y="9"/>
                        <a:pt x="3" y="10"/>
                      </a:cubicBezTo>
                      <a:cubicBezTo>
                        <a:pt x="3" y="10"/>
                        <a:pt x="3" y="11"/>
                        <a:pt x="3" y="11"/>
                      </a:cubicBezTo>
                      <a:cubicBezTo>
                        <a:pt x="3" y="11"/>
                        <a:pt x="2" y="11"/>
                        <a:pt x="2" y="12"/>
                      </a:cubicBezTo>
                      <a:cubicBezTo>
                        <a:pt x="2" y="12"/>
                        <a:pt x="1" y="12"/>
                        <a:pt x="1" y="12"/>
                      </a:cubicBezTo>
                      <a:cubicBezTo>
                        <a:pt x="0" y="12"/>
                        <a:pt x="0" y="13"/>
                        <a:pt x="0" y="13"/>
                      </a:cubicBezTo>
                      <a:cubicBezTo>
                        <a:pt x="0" y="15"/>
                        <a:pt x="1" y="17"/>
                        <a:pt x="1" y="19"/>
                      </a:cubicBezTo>
                      <a:cubicBezTo>
                        <a:pt x="1" y="19"/>
                        <a:pt x="1" y="20"/>
                        <a:pt x="1" y="20"/>
                      </a:cubicBezTo>
                      <a:cubicBezTo>
                        <a:pt x="1" y="20"/>
                        <a:pt x="1" y="21"/>
                        <a:pt x="1" y="21"/>
                      </a:cubicBezTo>
                      <a:cubicBezTo>
                        <a:pt x="1" y="22"/>
                        <a:pt x="1" y="22"/>
                        <a:pt x="1" y="23"/>
                      </a:cubicBezTo>
                      <a:cubicBezTo>
                        <a:pt x="4" y="23"/>
                        <a:pt x="4" y="23"/>
                        <a:pt x="4" y="23"/>
                      </a:cubicBezTo>
                      <a:cubicBezTo>
                        <a:pt x="4" y="23"/>
                        <a:pt x="4" y="24"/>
                        <a:pt x="4" y="24"/>
                      </a:cubicBezTo>
                      <a:cubicBezTo>
                        <a:pt x="4" y="24"/>
                        <a:pt x="4" y="25"/>
                        <a:pt x="5" y="25"/>
                      </a:cubicBezTo>
                      <a:cubicBezTo>
                        <a:pt x="5" y="25"/>
                        <a:pt x="6" y="26"/>
                        <a:pt x="6" y="26"/>
                      </a:cubicBezTo>
                      <a:cubicBezTo>
                        <a:pt x="6" y="26"/>
                        <a:pt x="4" y="28"/>
                        <a:pt x="3" y="28"/>
                      </a:cubicBezTo>
                      <a:cubicBezTo>
                        <a:pt x="3" y="28"/>
                        <a:pt x="4" y="30"/>
                        <a:pt x="4" y="30"/>
                      </a:cubicBezTo>
                      <a:cubicBezTo>
                        <a:pt x="3" y="29"/>
                        <a:pt x="3" y="29"/>
                        <a:pt x="3" y="29"/>
                      </a:cubicBezTo>
                      <a:cubicBezTo>
                        <a:pt x="3" y="29"/>
                        <a:pt x="1" y="31"/>
                        <a:pt x="1" y="31"/>
                      </a:cubicBezTo>
                      <a:cubicBezTo>
                        <a:pt x="1" y="31"/>
                        <a:pt x="1" y="32"/>
                        <a:pt x="1" y="32"/>
                      </a:cubicBezTo>
                      <a:cubicBezTo>
                        <a:pt x="1" y="32"/>
                        <a:pt x="0" y="33"/>
                        <a:pt x="0" y="33"/>
                      </a:cubicBezTo>
                      <a:cubicBezTo>
                        <a:pt x="0" y="33"/>
                        <a:pt x="0" y="33"/>
                        <a:pt x="0" y="34"/>
                      </a:cubicBezTo>
                      <a:cubicBezTo>
                        <a:pt x="0" y="35"/>
                        <a:pt x="0" y="35"/>
                        <a:pt x="0" y="35"/>
                      </a:cubicBezTo>
                      <a:cubicBezTo>
                        <a:pt x="0" y="38"/>
                        <a:pt x="0" y="38"/>
                        <a:pt x="0" y="38"/>
                      </a:cubicBezTo>
                      <a:cubicBezTo>
                        <a:pt x="2" y="41"/>
                        <a:pt x="2" y="41"/>
                        <a:pt x="2" y="41"/>
                      </a:cubicBezTo>
                      <a:cubicBezTo>
                        <a:pt x="7" y="42"/>
                        <a:pt x="7" y="42"/>
                        <a:pt x="7" y="42"/>
                      </a:cubicBezTo>
                      <a:cubicBezTo>
                        <a:pt x="20" y="34"/>
                        <a:pt x="20" y="34"/>
                        <a:pt x="20" y="34"/>
                      </a:cubicBezTo>
                      <a:cubicBezTo>
                        <a:pt x="36" y="24"/>
                        <a:pt x="36" y="24"/>
                        <a:pt x="36" y="24"/>
                      </a:cubicBezTo>
                      <a:cubicBezTo>
                        <a:pt x="36" y="24"/>
                        <a:pt x="37" y="17"/>
                        <a:pt x="37" y="17"/>
                      </a:cubicBezTo>
                      <a:cubicBezTo>
                        <a:pt x="37" y="17"/>
                        <a:pt x="38" y="14"/>
                        <a:pt x="38" y="14"/>
                      </a:cubicBezTo>
                      <a:cubicBezTo>
                        <a:pt x="38" y="13"/>
                        <a:pt x="37" y="8"/>
                        <a:pt x="37" y="8"/>
                      </a:cubicBezTo>
                      <a:cubicBezTo>
                        <a:pt x="40" y="7"/>
                        <a:pt x="40" y="7"/>
                        <a:pt x="40" y="7"/>
                      </a:cubicBezTo>
                      <a:cubicBezTo>
                        <a:pt x="43" y="4"/>
                        <a:pt x="43" y="4"/>
                        <a:pt x="43" y="4"/>
                      </a:cubicBezTo>
                      <a:cubicBezTo>
                        <a:pt x="43" y="4"/>
                        <a:pt x="44" y="3"/>
                        <a:pt x="44" y="3"/>
                      </a:cubicBezTo>
                      <a:cubicBezTo>
                        <a:pt x="44" y="3"/>
                        <a:pt x="44" y="2"/>
                        <a:pt x="44" y="1"/>
                      </a:cubicBezTo>
                      <a:cubicBezTo>
                        <a:pt x="44" y="2"/>
                        <a:pt x="43" y="1"/>
                        <a:pt x="43"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74" name="Freeform 865">
                  <a:extLst>
                    <a:ext uri="{FF2B5EF4-FFF2-40B4-BE49-F238E27FC236}">
                      <a16:creationId xmlns:a16="http://schemas.microsoft.com/office/drawing/2014/main" id="{330DAB93-593E-278E-7E3F-46F6406DDEA7}"/>
                    </a:ext>
                  </a:extLst>
                </p:cNvPr>
                <p:cNvSpPr>
                  <a:spLocks/>
                </p:cNvSpPr>
                <p:nvPr/>
              </p:nvSpPr>
              <p:spPr bwMode="auto">
                <a:xfrm>
                  <a:off x="6283325" y="3808413"/>
                  <a:ext cx="69850" cy="38100"/>
                </a:xfrm>
                <a:custGeom>
                  <a:avLst/>
                  <a:gdLst>
                    <a:gd name="T0" fmla="*/ 10 w 17"/>
                    <a:gd name="T1" fmla="*/ 6 h 9"/>
                    <a:gd name="T2" fmla="*/ 10 w 17"/>
                    <a:gd name="T3" fmla="*/ 6 h 9"/>
                    <a:gd name="T4" fmla="*/ 9 w 17"/>
                    <a:gd name="T5" fmla="*/ 7 h 9"/>
                    <a:gd name="T6" fmla="*/ 7 w 17"/>
                    <a:gd name="T7" fmla="*/ 8 h 9"/>
                    <a:gd name="T8" fmla="*/ 6 w 17"/>
                    <a:gd name="T9" fmla="*/ 8 h 9"/>
                    <a:gd name="T10" fmla="*/ 5 w 17"/>
                    <a:gd name="T11" fmla="*/ 9 h 9"/>
                    <a:gd name="T12" fmla="*/ 4 w 17"/>
                    <a:gd name="T13" fmla="*/ 8 h 9"/>
                    <a:gd name="T14" fmla="*/ 3 w 17"/>
                    <a:gd name="T15" fmla="*/ 8 h 9"/>
                    <a:gd name="T16" fmla="*/ 3 w 17"/>
                    <a:gd name="T17" fmla="*/ 8 h 9"/>
                    <a:gd name="T18" fmla="*/ 2 w 17"/>
                    <a:gd name="T19" fmla="*/ 7 h 9"/>
                    <a:gd name="T20" fmla="*/ 1 w 17"/>
                    <a:gd name="T21" fmla="*/ 6 h 9"/>
                    <a:gd name="T22" fmla="*/ 0 w 17"/>
                    <a:gd name="T23" fmla="*/ 5 h 9"/>
                    <a:gd name="T24" fmla="*/ 2 w 17"/>
                    <a:gd name="T25" fmla="*/ 5 h 9"/>
                    <a:gd name="T26" fmla="*/ 3 w 17"/>
                    <a:gd name="T27" fmla="*/ 4 h 9"/>
                    <a:gd name="T28" fmla="*/ 4 w 17"/>
                    <a:gd name="T29" fmla="*/ 4 h 9"/>
                    <a:gd name="T30" fmla="*/ 5 w 17"/>
                    <a:gd name="T31" fmla="*/ 3 h 9"/>
                    <a:gd name="T32" fmla="*/ 6 w 17"/>
                    <a:gd name="T33" fmla="*/ 2 h 9"/>
                    <a:gd name="T34" fmla="*/ 8 w 17"/>
                    <a:gd name="T35" fmla="*/ 3 h 9"/>
                    <a:gd name="T36" fmla="*/ 11 w 17"/>
                    <a:gd name="T37" fmla="*/ 2 h 9"/>
                    <a:gd name="T38" fmla="*/ 13 w 17"/>
                    <a:gd name="T39" fmla="*/ 1 h 9"/>
                    <a:gd name="T40" fmla="*/ 16 w 17"/>
                    <a:gd name="T41" fmla="*/ 0 h 9"/>
                    <a:gd name="T42" fmla="*/ 15 w 17"/>
                    <a:gd name="T43" fmla="*/ 1 h 9"/>
                    <a:gd name="T44" fmla="*/ 13 w 17"/>
                    <a:gd name="T45" fmla="*/ 2 h 9"/>
                    <a:gd name="T46" fmla="*/ 12 w 17"/>
                    <a:gd name="T47" fmla="*/ 4 h 9"/>
                    <a:gd name="T48" fmla="*/ 12 w 17"/>
                    <a:gd name="T49" fmla="*/ 6 h 9"/>
                    <a:gd name="T50" fmla="*/ 10 w 17"/>
                    <a:gd name="T51" fmla="*/ 6 h 9"/>
                    <a:gd name="T52" fmla="*/ 10 w 17"/>
                    <a:gd name="T5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9">
                      <a:moveTo>
                        <a:pt x="10" y="6"/>
                      </a:moveTo>
                      <a:cubicBezTo>
                        <a:pt x="10" y="6"/>
                        <a:pt x="10" y="6"/>
                        <a:pt x="10" y="6"/>
                      </a:cubicBezTo>
                      <a:cubicBezTo>
                        <a:pt x="10" y="7"/>
                        <a:pt x="10" y="7"/>
                        <a:pt x="9" y="7"/>
                      </a:cubicBezTo>
                      <a:cubicBezTo>
                        <a:pt x="8" y="7"/>
                        <a:pt x="8" y="8"/>
                        <a:pt x="7" y="8"/>
                      </a:cubicBezTo>
                      <a:cubicBezTo>
                        <a:pt x="6" y="8"/>
                        <a:pt x="6" y="8"/>
                        <a:pt x="6" y="8"/>
                      </a:cubicBezTo>
                      <a:cubicBezTo>
                        <a:pt x="6" y="9"/>
                        <a:pt x="6" y="9"/>
                        <a:pt x="5" y="9"/>
                      </a:cubicBezTo>
                      <a:cubicBezTo>
                        <a:pt x="5" y="9"/>
                        <a:pt x="5" y="8"/>
                        <a:pt x="4" y="8"/>
                      </a:cubicBezTo>
                      <a:cubicBezTo>
                        <a:pt x="4" y="8"/>
                        <a:pt x="4" y="8"/>
                        <a:pt x="3" y="8"/>
                      </a:cubicBezTo>
                      <a:cubicBezTo>
                        <a:pt x="3" y="8"/>
                        <a:pt x="3" y="8"/>
                        <a:pt x="3" y="8"/>
                      </a:cubicBezTo>
                      <a:cubicBezTo>
                        <a:pt x="2" y="8"/>
                        <a:pt x="2" y="8"/>
                        <a:pt x="2" y="7"/>
                      </a:cubicBezTo>
                      <a:cubicBezTo>
                        <a:pt x="1" y="7"/>
                        <a:pt x="1" y="6"/>
                        <a:pt x="1" y="6"/>
                      </a:cubicBezTo>
                      <a:cubicBezTo>
                        <a:pt x="1" y="6"/>
                        <a:pt x="0" y="5"/>
                        <a:pt x="0" y="5"/>
                      </a:cubicBezTo>
                      <a:cubicBezTo>
                        <a:pt x="1" y="4"/>
                        <a:pt x="1" y="5"/>
                        <a:pt x="2" y="5"/>
                      </a:cubicBezTo>
                      <a:cubicBezTo>
                        <a:pt x="3" y="5"/>
                        <a:pt x="2" y="4"/>
                        <a:pt x="3" y="4"/>
                      </a:cubicBezTo>
                      <a:cubicBezTo>
                        <a:pt x="4" y="4"/>
                        <a:pt x="4" y="4"/>
                        <a:pt x="4" y="4"/>
                      </a:cubicBezTo>
                      <a:cubicBezTo>
                        <a:pt x="5" y="4"/>
                        <a:pt x="5" y="4"/>
                        <a:pt x="5" y="3"/>
                      </a:cubicBezTo>
                      <a:cubicBezTo>
                        <a:pt x="5" y="3"/>
                        <a:pt x="5" y="2"/>
                        <a:pt x="6" y="2"/>
                      </a:cubicBezTo>
                      <a:cubicBezTo>
                        <a:pt x="7" y="2"/>
                        <a:pt x="7" y="2"/>
                        <a:pt x="8" y="3"/>
                      </a:cubicBezTo>
                      <a:cubicBezTo>
                        <a:pt x="9" y="3"/>
                        <a:pt x="10" y="2"/>
                        <a:pt x="11" y="2"/>
                      </a:cubicBezTo>
                      <a:cubicBezTo>
                        <a:pt x="12" y="2"/>
                        <a:pt x="13" y="1"/>
                        <a:pt x="13" y="1"/>
                      </a:cubicBezTo>
                      <a:cubicBezTo>
                        <a:pt x="14" y="1"/>
                        <a:pt x="15" y="0"/>
                        <a:pt x="16" y="0"/>
                      </a:cubicBezTo>
                      <a:cubicBezTo>
                        <a:pt x="17" y="0"/>
                        <a:pt x="15" y="1"/>
                        <a:pt x="15" y="1"/>
                      </a:cubicBezTo>
                      <a:cubicBezTo>
                        <a:pt x="14" y="1"/>
                        <a:pt x="14" y="2"/>
                        <a:pt x="13" y="2"/>
                      </a:cubicBezTo>
                      <a:cubicBezTo>
                        <a:pt x="12" y="3"/>
                        <a:pt x="11" y="3"/>
                        <a:pt x="12" y="4"/>
                      </a:cubicBezTo>
                      <a:cubicBezTo>
                        <a:pt x="12" y="5"/>
                        <a:pt x="13" y="5"/>
                        <a:pt x="12" y="6"/>
                      </a:cubicBezTo>
                      <a:cubicBezTo>
                        <a:pt x="12" y="6"/>
                        <a:pt x="11" y="5"/>
                        <a:pt x="10" y="6"/>
                      </a:cubicBezTo>
                      <a:cubicBezTo>
                        <a:pt x="10" y="6"/>
                        <a:pt x="11" y="5"/>
                        <a:pt x="10" y="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75" name="Freeform 872">
                  <a:extLst>
                    <a:ext uri="{FF2B5EF4-FFF2-40B4-BE49-F238E27FC236}">
                      <a16:creationId xmlns:a16="http://schemas.microsoft.com/office/drawing/2014/main" id="{2F12E57C-F772-5B75-4FC2-E7095938F183}"/>
                    </a:ext>
                  </a:extLst>
                </p:cNvPr>
                <p:cNvSpPr>
                  <a:spLocks noEditPoints="1"/>
                </p:cNvSpPr>
                <p:nvPr/>
              </p:nvSpPr>
              <p:spPr bwMode="auto">
                <a:xfrm>
                  <a:off x="6637338" y="3584575"/>
                  <a:ext cx="157162" cy="128588"/>
                </a:xfrm>
                <a:custGeom>
                  <a:avLst/>
                  <a:gdLst>
                    <a:gd name="T0" fmla="*/ 3 w 38"/>
                    <a:gd name="T1" fmla="*/ 24 h 31"/>
                    <a:gd name="T2" fmla="*/ 0 w 38"/>
                    <a:gd name="T3" fmla="*/ 20 h 31"/>
                    <a:gd name="T4" fmla="*/ 2 w 38"/>
                    <a:gd name="T5" fmla="*/ 21 h 31"/>
                    <a:gd name="T6" fmla="*/ 4 w 38"/>
                    <a:gd name="T7" fmla="*/ 21 h 31"/>
                    <a:gd name="T8" fmla="*/ 7 w 38"/>
                    <a:gd name="T9" fmla="*/ 21 h 31"/>
                    <a:gd name="T10" fmla="*/ 8 w 38"/>
                    <a:gd name="T11" fmla="*/ 23 h 31"/>
                    <a:gd name="T12" fmla="*/ 9 w 38"/>
                    <a:gd name="T13" fmla="*/ 27 h 31"/>
                    <a:gd name="T14" fmla="*/ 22 w 38"/>
                    <a:gd name="T15" fmla="*/ 4 h 31"/>
                    <a:gd name="T16" fmla="*/ 20 w 38"/>
                    <a:gd name="T17" fmla="*/ 6 h 31"/>
                    <a:gd name="T18" fmla="*/ 16 w 38"/>
                    <a:gd name="T19" fmla="*/ 4 h 31"/>
                    <a:gd name="T20" fmla="*/ 14 w 38"/>
                    <a:gd name="T21" fmla="*/ 2 h 31"/>
                    <a:gd name="T22" fmla="*/ 13 w 38"/>
                    <a:gd name="T23" fmla="*/ 1 h 31"/>
                    <a:gd name="T24" fmla="*/ 11 w 38"/>
                    <a:gd name="T25" fmla="*/ 0 h 31"/>
                    <a:gd name="T26" fmla="*/ 10 w 38"/>
                    <a:gd name="T27" fmla="*/ 1 h 31"/>
                    <a:gd name="T28" fmla="*/ 10 w 38"/>
                    <a:gd name="T29" fmla="*/ 2 h 31"/>
                    <a:gd name="T30" fmla="*/ 13 w 38"/>
                    <a:gd name="T31" fmla="*/ 6 h 31"/>
                    <a:gd name="T32" fmla="*/ 10 w 38"/>
                    <a:gd name="T33" fmla="*/ 7 h 31"/>
                    <a:gd name="T34" fmla="*/ 6 w 38"/>
                    <a:gd name="T35" fmla="*/ 6 h 31"/>
                    <a:gd name="T36" fmla="*/ 3 w 38"/>
                    <a:gd name="T37" fmla="*/ 4 h 31"/>
                    <a:gd name="T38" fmla="*/ 2 w 38"/>
                    <a:gd name="T39" fmla="*/ 6 h 31"/>
                    <a:gd name="T40" fmla="*/ 3 w 38"/>
                    <a:gd name="T41" fmla="*/ 7 h 31"/>
                    <a:gd name="T42" fmla="*/ 3 w 38"/>
                    <a:gd name="T43" fmla="*/ 8 h 31"/>
                    <a:gd name="T44" fmla="*/ 6 w 38"/>
                    <a:gd name="T45" fmla="*/ 10 h 31"/>
                    <a:gd name="T46" fmla="*/ 5 w 38"/>
                    <a:gd name="T47" fmla="*/ 13 h 31"/>
                    <a:gd name="T48" fmla="*/ 8 w 38"/>
                    <a:gd name="T49" fmla="*/ 15 h 31"/>
                    <a:gd name="T50" fmla="*/ 6 w 38"/>
                    <a:gd name="T51" fmla="*/ 17 h 31"/>
                    <a:gd name="T52" fmla="*/ 7 w 38"/>
                    <a:gd name="T53" fmla="*/ 18 h 31"/>
                    <a:gd name="T54" fmla="*/ 10 w 38"/>
                    <a:gd name="T55" fmla="*/ 20 h 31"/>
                    <a:gd name="T56" fmla="*/ 11 w 38"/>
                    <a:gd name="T57" fmla="*/ 21 h 31"/>
                    <a:gd name="T58" fmla="*/ 12 w 38"/>
                    <a:gd name="T59" fmla="*/ 23 h 31"/>
                    <a:gd name="T60" fmla="*/ 11 w 38"/>
                    <a:gd name="T61" fmla="*/ 24 h 31"/>
                    <a:gd name="T62" fmla="*/ 11 w 38"/>
                    <a:gd name="T63" fmla="*/ 26 h 31"/>
                    <a:gd name="T64" fmla="*/ 15 w 38"/>
                    <a:gd name="T65" fmla="*/ 24 h 31"/>
                    <a:gd name="T66" fmla="*/ 17 w 38"/>
                    <a:gd name="T67" fmla="*/ 22 h 31"/>
                    <a:gd name="T68" fmla="*/ 20 w 38"/>
                    <a:gd name="T69" fmla="*/ 19 h 31"/>
                    <a:gd name="T70" fmla="*/ 21 w 38"/>
                    <a:gd name="T71" fmla="*/ 20 h 31"/>
                    <a:gd name="T72" fmla="*/ 24 w 38"/>
                    <a:gd name="T73" fmla="*/ 23 h 31"/>
                    <a:gd name="T74" fmla="*/ 23 w 38"/>
                    <a:gd name="T75" fmla="*/ 26 h 31"/>
                    <a:gd name="T76" fmla="*/ 23 w 38"/>
                    <a:gd name="T77" fmla="*/ 28 h 31"/>
                    <a:gd name="T78" fmla="*/ 25 w 38"/>
                    <a:gd name="T79" fmla="*/ 30 h 31"/>
                    <a:gd name="T80" fmla="*/ 27 w 38"/>
                    <a:gd name="T81" fmla="*/ 29 h 31"/>
                    <a:gd name="T82" fmla="*/ 28 w 38"/>
                    <a:gd name="T83" fmla="*/ 26 h 31"/>
                    <a:gd name="T84" fmla="*/ 29 w 38"/>
                    <a:gd name="T85" fmla="*/ 25 h 31"/>
                    <a:gd name="T86" fmla="*/ 30 w 38"/>
                    <a:gd name="T87" fmla="*/ 24 h 31"/>
                    <a:gd name="T88" fmla="*/ 31 w 38"/>
                    <a:gd name="T89" fmla="*/ 23 h 31"/>
                    <a:gd name="T90" fmla="*/ 31 w 38"/>
                    <a:gd name="T91" fmla="*/ 19 h 31"/>
                    <a:gd name="T92" fmla="*/ 32 w 38"/>
                    <a:gd name="T93" fmla="*/ 17 h 31"/>
                    <a:gd name="T94" fmla="*/ 33 w 38"/>
                    <a:gd name="T95" fmla="*/ 15 h 31"/>
                    <a:gd name="T96" fmla="*/ 37 w 38"/>
                    <a:gd name="T97" fmla="*/ 15 h 31"/>
                    <a:gd name="T98" fmla="*/ 33 w 38"/>
                    <a:gd name="T99" fmla="*/ 12 h 31"/>
                    <a:gd name="T100" fmla="*/ 31 w 38"/>
                    <a:gd name="T101" fmla="*/ 9 h 31"/>
                    <a:gd name="T102" fmla="*/ 27 w 38"/>
                    <a:gd name="T103" fmla="*/ 2 h 31"/>
                    <a:gd name="T104" fmla="*/ 24 w 38"/>
                    <a:gd name="T105"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 h="31">
                      <a:moveTo>
                        <a:pt x="9" y="27"/>
                      </a:moveTo>
                      <a:cubicBezTo>
                        <a:pt x="7" y="27"/>
                        <a:pt x="5" y="26"/>
                        <a:pt x="3" y="24"/>
                      </a:cubicBezTo>
                      <a:cubicBezTo>
                        <a:pt x="3" y="24"/>
                        <a:pt x="2" y="23"/>
                        <a:pt x="1" y="22"/>
                      </a:cubicBezTo>
                      <a:cubicBezTo>
                        <a:pt x="1" y="21"/>
                        <a:pt x="0" y="20"/>
                        <a:pt x="0" y="20"/>
                      </a:cubicBezTo>
                      <a:cubicBezTo>
                        <a:pt x="0" y="19"/>
                        <a:pt x="1" y="19"/>
                        <a:pt x="1" y="19"/>
                      </a:cubicBezTo>
                      <a:cubicBezTo>
                        <a:pt x="2" y="19"/>
                        <a:pt x="2" y="20"/>
                        <a:pt x="2" y="21"/>
                      </a:cubicBezTo>
                      <a:cubicBezTo>
                        <a:pt x="3" y="21"/>
                        <a:pt x="3" y="20"/>
                        <a:pt x="3" y="21"/>
                      </a:cubicBezTo>
                      <a:cubicBezTo>
                        <a:pt x="3" y="21"/>
                        <a:pt x="3" y="21"/>
                        <a:pt x="4" y="21"/>
                      </a:cubicBezTo>
                      <a:cubicBezTo>
                        <a:pt x="4" y="21"/>
                        <a:pt x="4" y="21"/>
                        <a:pt x="5" y="21"/>
                      </a:cubicBezTo>
                      <a:cubicBezTo>
                        <a:pt x="6" y="21"/>
                        <a:pt x="7" y="20"/>
                        <a:pt x="7" y="21"/>
                      </a:cubicBezTo>
                      <a:cubicBezTo>
                        <a:pt x="7" y="22"/>
                        <a:pt x="6" y="22"/>
                        <a:pt x="7" y="23"/>
                      </a:cubicBezTo>
                      <a:cubicBezTo>
                        <a:pt x="7" y="23"/>
                        <a:pt x="8" y="23"/>
                        <a:pt x="8" y="23"/>
                      </a:cubicBezTo>
                      <a:cubicBezTo>
                        <a:pt x="8" y="24"/>
                        <a:pt x="8" y="24"/>
                        <a:pt x="8" y="25"/>
                      </a:cubicBezTo>
                      <a:cubicBezTo>
                        <a:pt x="8" y="25"/>
                        <a:pt x="9" y="26"/>
                        <a:pt x="9" y="27"/>
                      </a:cubicBezTo>
                      <a:close/>
                      <a:moveTo>
                        <a:pt x="24" y="2"/>
                      </a:moveTo>
                      <a:cubicBezTo>
                        <a:pt x="24" y="3"/>
                        <a:pt x="23" y="3"/>
                        <a:pt x="22" y="4"/>
                      </a:cubicBezTo>
                      <a:cubicBezTo>
                        <a:pt x="22" y="4"/>
                        <a:pt x="21" y="4"/>
                        <a:pt x="21" y="5"/>
                      </a:cubicBezTo>
                      <a:cubicBezTo>
                        <a:pt x="21" y="5"/>
                        <a:pt x="21" y="6"/>
                        <a:pt x="20" y="6"/>
                      </a:cubicBezTo>
                      <a:cubicBezTo>
                        <a:pt x="20" y="6"/>
                        <a:pt x="19" y="6"/>
                        <a:pt x="18" y="6"/>
                      </a:cubicBezTo>
                      <a:cubicBezTo>
                        <a:pt x="17" y="6"/>
                        <a:pt x="17" y="5"/>
                        <a:pt x="16" y="4"/>
                      </a:cubicBezTo>
                      <a:cubicBezTo>
                        <a:pt x="16" y="4"/>
                        <a:pt x="16" y="3"/>
                        <a:pt x="15" y="3"/>
                      </a:cubicBezTo>
                      <a:cubicBezTo>
                        <a:pt x="15" y="3"/>
                        <a:pt x="15" y="2"/>
                        <a:pt x="14" y="2"/>
                      </a:cubicBezTo>
                      <a:cubicBezTo>
                        <a:pt x="14" y="1"/>
                        <a:pt x="14" y="1"/>
                        <a:pt x="14" y="1"/>
                      </a:cubicBezTo>
                      <a:cubicBezTo>
                        <a:pt x="13" y="1"/>
                        <a:pt x="13" y="1"/>
                        <a:pt x="13" y="1"/>
                      </a:cubicBezTo>
                      <a:cubicBezTo>
                        <a:pt x="13" y="0"/>
                        <a:pt x="12" y="1"/>
                        <a:pt x="12" y="1"/>
                      </a:cubicBezTo>
                      <a:cubicBezTo>
                        <a:pt x="12" y="0"/>
                        <a:pt x="12" y="0"/>
                        <a:pt x="11" y="0"/>
                      </a:cubicBezTo>
                      <a:cubicBezTo>
                        <a:pt x="11" y="0"/>
                        <a:pt x="11" y="0"/>
                        <a:pt x="11" y="0"/>
                      </a:cubicBezTo>
                      <a:cubicBezTo>
                        <a:pt x="11" y="1"/>
                        <a:pt x="10" y="1"/>
                        <a:pt x="10" y="1"/>
                      </a:cubicBezTo>
                      <a:cubicBezTo>
                        <a:pt x="10" y="1"/>
                        <a:pt x="10" y="1"/>
                        <a:pt x="9" y="2"/>
                      </a:cubicBezTo>
                      <a:cubicBezTo>
                        <a:pt x="9" y="2"/>
                        <a:pt x="10" y="2"/>
                        <a:pt x="10" y="2"/>
                      </a:cubicBezTo>
                      <a:cubicBezTo>
                        <a:pt x="10" y="3"/>
                        <a:pt x="10" y="3"/>
                        <a:pt x="10" y="3"/>
                      </a:cubicBezTo>
                      <a:cubicBezTo>
                        <a:pt x="10" y="4"/>
                        <a:pt x="13" y="4"/>
                        <a:pt x="13" y="6"/>
                      </a:cubicBezTo>
                      <a:cubicBezTo>
                        <a:pt x="13" y="6"/>
                        <a:pt x="12" y="7"/>
                        <a:pt x="12" y="7"/>
                      </a:cubicBezTo>
                      <a:cubicBezTo>
                        <a:pt x="11" y="8"/>
                        <a:pt x="11" y="7"/>
                        <a:pt x="10" y="7"/>
                      </a:cubicBezTo>
                      <a:cubicBezTo>
                        <a:pt x="9" y="6"/>
                        <a:pt x="9" y="6"/>
                        <a:pt x="8" y="6"/>
                      </a:cubicBezTo>
                      <a:cubicBezTo>
                        <a:pt x="8" y="7"/>
                        <a:pt x="7" y="6"/>
                        <a:pt x="6" y="6"/>
                      </a:cubicBezTo>
                      <a:cubicBezTo>
                        <a:pt x="6" y="5"/>
                        <a:pt x="6" y="5"/>
                        <a:pt x="5" y="4"/>
                      </a:cubicBezTo>
                      <a:cubicBezTo>
                        <a:pt x="4" y="4"/>
                        <a:pt x="4" y="4"/>
                        <a:pt x="3" y="4"/>
                      </a:cubicBezTo>
                      <a:cubicBezTo>
                        <a:pt x="3" y="5"/>
                        <a:pt x="1" y="5"/>
                        <a:pt x="1" y="6"/>
                      </a:cubicBezTo>
                      <a:cubicBezTo>
                        <a:pt x="1" y="6"/>
                        <a:pt x="2" y="6"/>
                        <a:pt x="2" y="6"/>
                      </a:cubicBezTo>
                      <a:cubicBezTo>
                        <a:pt x="2" y="6"/>
                        <a:pt x="2" y="6"/>
                        <a:pt x="2" y="6"/>
                      </a:cubicBezTo>
                      <a:cubicBezTo>
                        <a:pt x="3" y="6"/>
                        <a:pt x="3" y="7"/>
                        <a:pt x="3" y="7"/>
                      </a:cubicBezTo>
                      <a:cubicBezTo>
                        <a:pt x="3" y="7"/>
                        <a:pt x="2" y="7"/>
                        <a:pt x="2" y="7"/>
                      </a:cubicBezTo>
                      <a:cubicBezTo>
                        <a:pt x="2" y="8"/>
                        <a:pt x="3" y="7"/>
                        <a:pt x="3" y="8"/>
                      </a:cubicBezTo>
                      <a:cubicBezTo>
                        <a:pt x="4" y="8"/>
                        <a:pt x="4" y="8"/>
                        <a:pt x="4" y="8"/>
                      </a:cubicBezTo>
                      <a:cubicBezTo>
                        <a:pt x="5" y="8"/>
                        <a:pt x="5" y="9"/>
                        <a:pt x="6" y="10"/>
                      </a:cubicBezTo>
                      <a:cubicBezTo>
                        <a:pt x="6" y="11"/>
                        <a:pt x="4" y="10"/>
                        <a:pt x="4" y="11"/>
                      </a:cubicBezTo>
                      <a:cubicBezTo>
                        <a:pt x="4" y="12"/>
                        <a:pt x="5" y="13"/>
                        <a:pt x="5" y="13"/>
                      </a:cubicBezTo>
                      <a:cubicBezTo>
                        <a:pt x="5" y="14"/>
                        <a:pt x="6" y="14"/>
                        <a:pt x="7" y="14"/>
                      </a:cubicBezTo>
                      <a:cubicBezTo>
                        <a:pt x="7" y="14"/>
                        <a:pt x="8" y="14"/>
                        <a:pt x="8" y="15"/>
                      </a:cubicBezTo>
                      <a:cubicBezTo>
                        <a:pt x="8" y="15"/>
                        <a:pt x="8" y="16"/>
                        <a:pt x="8" y="16"/>
                      </a:cubicBezTo>
                      <a:cubicBezTo>
                        <a:pt x="7" y="17"/>
                        <a:pt x="5" y="16"/>
                        <a:pt x="6" y="17"/>
                      </a:cubicBezTo>
                      <a:cubicBezTo>
                        <a:pt x="6" y="18"/>
                        <a:pt x="7" y="17"/>
                        <a:pt x="7" y="18"/>
                      </a:cubicBezTo>
                      <a:cubicBezTo>
                        <a:pt x="7" y="18"/>
                        <a:pt x="7" y="18"/>
                        <a:pt x="7" y="18"/>
                      </a:cubicBezTo>
                      <a:cubicBezTo>
                        <a:pt x="8" y="19"/>
                        <a:pt x="8" y="19"/>
                        <a:pt x="8" y="19"/>
                      </a:cubicBezTo>
                      <a:cubicBezTo>
                        <a:pt x="8" y="19"/>
                        <a:pt x="10" y="21"/>
                        <a:pt x="10" y="20"/>
                      </a:cubicBezTo>
                      <a:cubicBezTo>
                        <a:pt x="11" y="21"/>
                        <a:pt x="11" y="20"/>
                        <a:pt x="11" y="21"/>
                      </a:cubicBezTo>
                      <a:cubicBezTo>
                        <a:pt x="12" y="21"/>
                        <a:pt x="12" y="21"/>
                        <a:pt x="11" y="21"/>
                      </a:cubicBezTo>
                      <a:cubicBezTo>
                        <a:pt x="11" y="22"/>
                        <a:pt x="11" y="22"/>
                        <a:pt x="11" y="22"/>
                      </a:cubicBezTo>
                      <a:cubicBezTo>
                        <a:pt x="11" y="22"/>
                        <a:pt x="11" y="23"/>
                        <a:pt x="12" y="23"/>
                      </a:cubicBezTo>
                      <a:cubicBezTo>
                        <a:pt x="12" y="23"/>
                        <a:pt x="12" y="24"/>
                        <a:pt x="12" y="24"/>
                      </a:cubicBezTo>
                      <a:cubicBezTo>
                        <a:pt x="12" y="24"/>
                        <a:pt x="11" y="24"/>
                        <a:pt x="11" y="24"/>
                      </a:cubicBezTo>
                      <a:cubicBezTo>
                        <a:pt x="10" y="24"/>
                        <a:pt x="11" y="24"/>
                        <a:pt x="11" y="25"/>
                      </a:cubicBezTo>
                      <a:cubicBezTo>
                        <a:pt x="11" y="25"/>
                        <a:pt x="11" y="26"/>
                        <a:pt x="11" y="26"/>
                      </a:cubicBezTo>
                      <a:cubicBezTo>
                        <a:pt x="13" y="26"/>
                        <a:pt x="13" y="25"/>
                        <a:pt x="14" y="24"/>
                      </a:cubicBezTo>
                      <a:cubicBezTo>
                        <a:pt x="14" y="24"/>
                        <a:pt x="15" y="24"/>
                        <a:pt x="15" y="24"/>
                      </a:cubicBezTo>
                      <a:cubicBezTo>
                        <a:pt x="15" y="23"/>
                        <a:pt x="16" y="23"/>
                        <a:pt x="16" y="22"/>
                      </a:cubicBezTo>
                      <a:cubicBezTo>
                        <a:pt x="16" y="22"/>
                        <a:pt x="17" y="22"/>
                        <a:pt x="17" y="22"/>
                      </a:cubicBezTo>
                      <a:cubicBezTo>
                        <a:pt x="18" y="21"/>
                        <a:pt x="18" y="21"/>
                        <a:pt x="18" y="21"/>
                      </a:cubicBezTo>
                      <a:cubicBezTo>
                        <a:pt x="19" y="21"/>
                        <a:pt x="20" y="20"/>
                        <a:pt x="20" y="19"/>
                      </a:cubicBezTo>
                      <a:cubicBezTo>
                        <a:pt x="20" y="19"/>
                        <a:pt x="21" y="20"/>
                        <a:pt x="21" y="20"/>
                      </a:cubicBezTo>
                      <a:cubicBezTo>
                        <a:pt x="21" y="20"/>
                        <a:pt x="21" y="20"/>
                        <a:pt x="21" y="20"/>
                      </a:cubicBezTo>
                      <a:cubicBezTo>
                        <a:pt x="22" y="20"/>
                        <a:pt x="22" y="20"/>
                        <a:pt x="22" y="20"/>
                      </a:cubicBezTo>
                      <a:cubicBezTo>
                        <a:pt x="23" y="21"/>
                        <a:pt x="24" y="22"/>
                        <a:pt x="24" y="23"/>
                      </a:cubicBezTo>
                      <a:cubicBezTo>
                        <a:pt x="23" y="23"/>
                        <a:pt x="22" y="23"/>
                        <a:pt x="22" y="24"/>
                      </a:cubicBezTo>
                      <a:cubicBezTo>
                        <a:pt x="23" y="24"/>
                        <a:pt x="24" y="25"/>
                        <a:pt x="23" y="26"/>
                      </a:cubicBezTo>
                      <a:cubicBezTo>
                        <a:pt x="23" y="26"/>
                        <a:pt x="22" y="26"/>
                        <a:pt x="22" y="27"/>
                      </a:cubicBezTo>
                      <a:cubicBezTo>
                        <a:pt x="21" y="28"/>
                        <a:pt x="23" y="28"/>
                        <a:pt x="23" y="28"/>
                      </a:cubicBezTo>
                      <a:cubicBezTo>
                        <a:pt x="23" y="29"/>
                        <a:pt x="23" y="29"/>
                        <a:pt x="24" y="29"/>
                      </a:cubicBezTo>
                      <a:cubicBezTo>
                        <a:pt x="24" y="29"/>
                        <a:pt x="24" y="29"/>
                        <a:pt x="25" y="30"/>
                      </a:cubicBezTo>
                      <a:cubicBezTo>
                        <a:pt x="25" y="30"/>
                        <a:pt x="26" y="31"/>
                        <a:pt x="27" y="31"/>
                      </a:cubicBezTo>
                      <a:cubicBezTo>
                        <a:pt x="27" y="30"/>
                        <a:pt x="27" y="30"/>
                        <a:pt x="27" y="29"/>
                      </a:cubicBezTo>
                      <a:cubicBezTo>
                        <a:pt x="27" y="28"/>
                        <a:pt x="27" y="28"/>
                        <a:pt x="27" y="27"/>
                      </a:cubicBezTo>
                      <a:cubicBezTo>
                        <a:pt x="27" y="27"/>
                        <a:pt x="27" y="27"/>
                        <a:pt x="28" y="26"/>
                      </a:cubicBezTo>
                      <a:cubicBezTo>
                        <a:pt x="28" y="26"/>
                        <a:pt x="28" y="25"/>
                        <a:pt x="28" y="24"/>
                      </a:cubicBezTo>
                      <a:cubicBezTo>
                        <a:pt x="29" y="24"/>
                        <a:pt x="29" y="25"/>
                        <a:pt x="29" y="25"/>
                      </a:cubicBezTo>
                      <a:cubicBezTo>
                        <a:pt x="29" y="25"/>
                        <a:pt x="29" y="26"/>
                        <a:pt x="29" y="26"/>
                      </a:cubicBezTo>
                      <a:cubicBezTo>
                        <a:pt x="29" y="26"/>
                        <a:pt x="30" y="25"/>
                        <a:pt x="30" y="24"/>
                      </a:cubicBezTo>
                      <a:cubicBezTo>
                        <a:pt x="30" y="24"/>
                        <a:pt x="30" y="24"/>
                        <a:pt x="30" y="23"/>
                      </a:cubicBezTo>
                      <a:cubicBezTo>
                        <a:pt x="30" y="23"/>
                        <a:pt x="31" y="23"/>
                        <a:pt x="31" y="23"/>
                      </a:cubicBezTo>
                      <a:cubicBezTo>
                        <a:pt x="32" y="22"/>
                        <a:pt x="30" y="22"/>
                        <a:pt x="30" y="21"/>
                      </a:cubicBezTo>
                      <a:cubicBezTo>
                        <a:pt x="30" y="21"/>
                        <a:pt x="31" y="20"/>
                        <a:pt x="31" y="19"/>
                      </a:cubicBezTo>
                      <a:cubicBezTo>
                        <a:pt x="31" y="19"/>
                        <a:pt x="31" y="18"/>
                        <a:pt x="31" y="18"/>
                      </a:cubicBezTo>
                      <a:cubicBezTo>
                        <a:pt x="31" y="18"/>
                        <a:pt x="31" y="18"/>
                        <a:pt x="32" y="17"/>
                      </a:cubicBezTo>
                      <a:cubicBezTo>
                        <a:pt x="32" y="17"/>
                        <a:pt x="31" y="16"/>
                        <a:pt x="32" y="16"/>
                      </a:cubicBezTo>
                      <a:cubicBezTo>
                        <a:pt x="32" y="15"/>
                        <a:pt x="33" y="15"/>
                        <a:pt x="33" y="15"/>
                      </a:cubicBezTo>
                      <a:cubicBezTo>
                        <a:pt x="34" y="15"/>
                        <a:pt x="35" y="14"/>
                        <a:pt x="35" y="14"/>
                      </a:cubicBezTo>
                      <a:cubicBezTo>
                        <a:pt x="36" y="13"/>
                        <a:pt x="37" y="14"/>
                        <a:pt x="37" y="15"/>
                      </a:cubicBezTo>
                      <a:cubicBezTo>
                        <a:pt x="38" y="14"/>
                        <a:pt x="37" y="13"/>
                        <a:pt x="36" y="12"/>
                      </a:cubicBezTo>
                      <a:cubicBezTo>
                        <a:pt x="35" y="12"/>
                        <a:pt x="34" y="12"/>
                        <a:pt x="33" y="12"/>
                      </a:cubicBezTo>
                      <a:cubicBezTo>
                        <a:pt x="32" y="12"/>
                        <a:pt x="32" y="11"/>
                        <a:pt x="32" y="11"/>
                      </a:cubicBezTo>
                      <a:cubicBezTo>
                        <a:pt x="32" y="10"/>
                        <a:pt x="31" y="10"/>
                        <a:pt x="31" y="9"/>
                      </a:cubicBezTo>
                      <a:cubicBezTo>
                        <a:pt x="29" y="8"/>
                        <a:pt x="29" y="6"/>
                        <a:pt x="29" y="4"/>
                      </a:cubicBezTo>
                      <a:cubicBezTo>
                        <a:pt x="28" y="4"/>
                        <a:pt x="28" y="3"/>
                        <a:pt x="27" y="2"/>
                      </a:cubicBezTo>
                      <a:cubicBezTo>
                        <a:pt x="27" y="2"/>
                        <a:pt x="26" y="1"/>
                        <a:pt x="26" y="0"/>
                      </a:cubicBezTo>
                      <a:cubicBezTo>
                        <a:pt x="25" y="1"/>
                        <a:pt x="25" y="2"/>
                        <a:pt x="24" y="2"/>
                      </a:cubicBezTo>
                      <a:cubicBezTo>
                        <a:pt x="24" y="3"/>
                        <a:pt x="25" y="2"/>
                        <a:pt x="24" y="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76" name="Freeform 849">
                  <a:extLst>
                    <a:ext uri="{FF2B5EF4-FFF2-40B4-BE49-F238E27FC236}">
                      <a16:creationId xmlns:a16="http://schemas.microsoft.com/office/drawing/2014/main" id="{73251B24-AAEB-2DF8-67F1-B451CAF3A5E6}"/>
                    </a:ext>
                  </a:extLst>
                </p:cNvPr>
                <p:cNvSpPr>
                  <a:spLocks/>
                </p:cNvSpPr>
                <p:nvPr/>
              </p:nvSpPr>
              <p:spPr bwMode="auto">
                <a:xfrm>
                  <a:off x="6370638" y="3846513"/>
                  <a:ext cx="41275" cy="49213"/>
                </a:xfrm>
                <a:custGeom>
                  <a:avLst/>
                  <a:gdLst>
                    <a:gd name="T0" fmla="*/ 3 w 10"/>
                    <a:gd name="T1" fmla="*/ 11 h 12"/>
                    <a:gd name="T2" fmla="*/ 4 w 10"/>
                    <a:gd name="T3" fmla="*/ 10 h 12"/>
                    <a:gd name="T4" fmla="*/ 5 w 10"/>
                    <a:gd name="T5" fmla="*/ 9 h 12"/>
                    <a:gd name="T6" fmla="*/ 5 w 10"/>
                    <a:gd name="T7" fmla="*/ 8 h 12"/>
                    <a:gd name="T8" fmla="*/ 7 w 10"/>
                    <a:gd name="T9" fmla="*/ 6 h 12"/>
                    <a:gd name="T10" fmla="*/ 8 w 10"/>
                    <a:gd name="T11" fmla="*/ 7 h 12"/>
                    <a:gd name="T12" fmla="*/ 7 w 10"/>
                    <a:gd name="T13" fmla="*/ 5 h 12"/>
                    <a:gd name="T14" fmla="*/ 10 w 10"/>
                    <a:gd name="T15" fmla="*/ 3 h 12"/>
                    <a:gd name="T16" fmla="*/ 9 w 10"/>
                    <a:gd name="T17" fmla="*/ 2 h 12"/>
                    <a:gd name="T18" fmla="*/ 8 w 10"/>
                    <a:gd name="T19" fmla="*/ 1 h 12"/>
                    <a:gd name="T20" fmla="*/ 8 w 10"/>
                    <a:gd name="T21" fmla="*/ 0 h 12"/>
                    <a:gd name="T22" fmla="*/ 5 w 10"/>
                    <a:gd name="T23" fmla="*/ 0 h 12"/>
                    <a:gd name="T24" fmla="*/ 4 w 10"/>
                    <a:gd name="T25" fmla="*/ 2 h 12"/>
                    <a:gd name="T26" fmla="*/ 3 w 10"/>
                    <a:gd name="T27" fmla="*/ 3 h 12"/>
                    <a:gd name="T28" fmla="*/ 3 w 10"/>
                    <a:gd name="T29" fmla="*/ 4 h 12"/>
                    <a:gd name="T30" fmla="*/ 1 w 10"/>
                    <a:gd name="T31" fmla="*/ 10 h 12"/>
                    <a:gd name="T32" fmla="*/ 0 w 10"/>
                    <a:gd name="T33" fmla="*/ 12 h 12"/>
                    <a:gd name="T34" fmla="*/ 2 w 10"/>
                    <a:gd name="T35" fmla="*/ 12 h 12"/>
                    <a:gd name="T36" fmla="*/ 3 w 10"/>
                    <a:gd name="T37"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2">
                      <a:moveTo>
                        <a:pt x="3" y="11"/>
                      </a:moveTo>
                      <a:cubicBezTo>
                        <a:pt x="3" y="11"/>
                        <a:pt x="4" y="10"/>
                        <a:pt x="4" y="10"/>
                      </a:cubicBezTo>
                      <a:cubicBezTo>
                        <a:pt x="4" y="10"/>
                        <a:pt x="5" y="9"/>
                        <a:pt x="5" y="9"/>
                      </a:cubicBezTo>
                      <a:cubicBezTo>
                        <a:pt x="5" y="9"/>
                        <a:pt x="5" y="8"/>
                        <a:pt x="5" y="8"/>
                      </a:cubicBezTo>
                      <a:cubicBezTo>
                        <a:pt x="5" y="8"/>
                        <a:pt x="7" y="6"/>
                        <a:pt x="7" y="6"/>
                      </a:cubicBezTo>
                      <a:cubicBezTo>
                        <a:pt x="8" y="7"/>
                        <a:pt x="8" y="7"/>
                        <a:pt x="8" y="7"/>
                      </a:cubicBezTo>
                      <a:cubicBezTo>
                        <a:pt x="8" y="7"/>
                        <a:pt x="7" y="5"/>
                        <a:pt x="7" y="5"/>
                      </a:cubicBezTo>
                      <a:cubicBezTo>
                        <a:pt x="8" y="5"/>
                        <a:pt x="10" y="3"/>
                        <a:pt x="10" y="3"/>
                      </a:cubicBezTo>
                      <a:cubicBezTo>
                        <a:pt x="10" y="3"/>
                        <a:pt x="9" y="2"/>
                        <a:pt x="9" y="2"/>
                      </a:cubicBezTo>
                      <a:cubicBezTo>
                        <a:pt x="8" y="2"/>
                        <a:pt x="8" y="1"/>
                        <a:pt x="8" y="1"/>
                      </a:cubicBezTo>
                      <a:cubicBezTo>
                        <a:pt x="8" y="1"/>
                        <a:pt x="8" y="0"/>
                        <a:pt x="8" y="0"/>
                      </a:cubicBezTo>
                      <a:cubicBezTo>
                        <a:pt x="5" y="0"/>
                        <a:pt x="5" y="0"/>
                        <a:pt x="5" y="0"/>
                      </a:cubicBezTo>
                      <a:cubicBezTo>
                        <a:pt x="5" y="0"/>
                        <a:pt x="4" y="1"/>
                        <a:pt x="4" y="2"/>
                      </a:cubicBezTo>
                      <a:cubicBezTo>
                        <a:pt x="4" y="2"/>
                        <a:pt x="3" y="3"/>
                        <a:pt x="3" y="3"/>
                      </a:cubicBezTo>
                      <a:cubicBezTo>
                        <a:pt x="3" y="3"/>
                        <a:pt x="3" y="4"/>
                        <a:pt x="3" y="4"/>
                      </a:cubicBezTo>
                      <a:cubicBezTo>
                        <a:pt x="3" y="6"/>
                        <a:pt x="2" y="8"/>
                        <a:pt x="1" y="10"/>
                      </a:cubicBezTo>
                      <a:cubicBezTo>
                        <a:pt x="0" y="11"/>
                        <a:pt x="0" y="12"/>
                        <a:pt x="0" y="12"/>
                      </a:cubicBezTo>
                      <a:cubicBezTo>
                        <a:pt x="2" y="12"/>
                        <a:pt x="2" y="12"/>
                        <a:pt x="2" y="12"/>
                      </a:cubicBezTo>
                      <a:lnTo>
                        <a:pt x="3" y="1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grpSp>
        <p:grpSp>
          <p:nvGrpSpPr>
            <p:cNvPr id="26" name="Europe">
              <a:extLst>
                <a:ext uri="{FF2B5EF4-FFF2-40B4-BE49-F238E27FC236}">
                  <a16:creationId xmlns:a16="http://schemas.microsoft.com/office/drawing/2014/main" id="{3B580CE9-0DA9-351E-3FEA-BB320FECDA31}"/>
                </a:ext>
              </a:extLst>
            </p:cNvPr>
            <p:cNvGrpSpPr/>
            <p:nvPr/>
          </p:nvGrpSpPr>
          <p:grpSpPr>
            <a:xfrm>
              <a:off x="4689476" y="1992313"/>
              <a:ext cx="1819274" cy="1920875"/>
              <a:chOff x="4689476" y="1992313"/>
              <a:chExt cx="1819274" cy="1920875"/>
            </a:xfrm>
            <a:grpFill/>
          </p:grpSpPr>
          <p:sp>
            <p:nvSpPr>
              <p:cNvPr id="83" name="Freeform 796">
                <a:extLst>
                  <a:ext uri="{FF2B5EF4-FFF2-40B4-BE49-F238E27FC236}">
                    <a16:creationId xmlns:a16="http://schemas.microsoft.com/office/drawing/2014/main" id="{B8D0E62A-53DC-8B9C-CBCA-52247C484CC5}"/>
                  </a:ext>
                </a:extLst>
              </p:cNvPr>
              <p:cNvSpPr>
                <a:spLocks noEditPoints="1"/>
              </p:cNvSpPr>
              <p:nvPr/>
            </p:nvSpPr>
            <p:spPr bwMode="auto">
              <a:xfrm>
                <a:off x="5775325" y="3030538"/>
                <a:ext cx="282575" cy="269875"/>
              </a:xfrm>
              <a:custGeom>
                <a:avLst/>
                <a:gdLst>
                  <a:gd name="T0" fmla="*/ 1 w 68"/>
                  <a:gd name="T1" fmla="*/ 12 h 65"/>
                  <a:gd name="T2" fmla="*/ 2 w 68"/>
                  <a:gd name="T3" fmla="*/ 11 h 65"/>
                  <a:gd name="T4" fmla="*/ 6 w 68"/>
                  <a:gd name="T5" fmla="*/ 44 h 65"/>
                  <a:gd name="T6" fmla="*/ 9 w 68"/>
                  <a:gd name="T7" fmla="*/ 46 h 65"/>
                  <a:gd name="T8" fmla="*/ 12 w 68"/>
                  <a:gd name="T9" fmla="*/ 47 h 65"/>
                  <a:gd name="T10" fmla="*/ 15 w 68"/>
                  <a:gd name="T11" fmla="*/ 47 h 65"/>
                  <a:gd name="T12" fmla="*/ 14 w 68"/>
                  <a:gd name="T13" fmla="*/ 49 h 65"/>
                  <a:gd name="T14" fmla="*/ 16 w 68"/>
                  <a:gd name="T15" fmla="*/ 52 h 65"/>
                  <a:gd name="T16" fmla="*/ 19 w 68"/>
                  <a:gd name="T17" fmla="*/ 52 h 65"/>
                  <a:gd name="T18" fmla="*/ 19 w 68"/>
                  <a:gd name="T19" fmla="*/ 50 h 65"/>
                  <a:gd name="T20" fmla="*/ 22 w 68"/>
                  <a:gd name="T21" fmla="*/ 51 h 65"/>
                  <a:gd name="T22" fmla="*/ 24 w 68"/>
                  <a:gd name="T23" fmla="*/ 53 h 65"/>
                  <a:gd name="T24" fmla="*/ 26 w 68"/>
                  <a:gd name="T25" fmla="*/ 54 h 65"/>
                  <a:gd name="T26" fmla="*/ 29 w 68"/>
                  <a:gd name="T27" fmla="*/ 55 h 65"/>
                  <a:gd name="T28" fmla="*/ 31 w 68"/>
                  <a:gd name="T29" fmla="*/ 58 h 65"/>
                  <a:gd name="T30" fmla="*/ 34 w 68"/>
                  <a:gd name="T31" fmla="*/ 60 h 65"/>
                  <a:gd name="T32" fmla="*/ 36 w 68"/>
                  <a:gd name="T33" fmla="*/ 59 h 65"/>
                  <a:gd name="T34" fmla="*/ 37 w 68"/>
                  <a:gd name="T35" fmla="*/ 59 h 65"/>
                  <a:gd name="T36" fmla="*/ 38 w 68"/>
                  <a:gd name="T37" fmla="*/ 61 h 65"/>
                  <a:gd name="T38" fmla="*/ 39 w 68"/>
                  <a:gd name="T39" fmla="*/ 62 h 65"/>
                  <a:gd name="T40" fmla="*/ 41 w 68"/>
                  <a:gd name="T41" fmla="*/ 62 h 65"/>
                  <a:gd name="T42" fmla="*/ 43 w 68"/>
                  <a:gd name="T43" fmla="*/ 60 h 65"/>
                  <a:gd name="T44" fmla="*/ 45 w 68"/>
                  <a:gd name="T45" fmla="*/ 61 h 65"/>
                  <a:gd name="T46" fmla="*/ 47 w 68"/>
                  <a:gd name="T47" fmla="*/ 60 h 65"/>
                  <a:gd name="T48" fmla="*/ 51 w 68"/>
                  <a:gd name="T49" fmla="*/ 60 h 65"/>
                  <a:gd name="T50" fmla="*/ 53 w 68"/>
                  <a:gd name="T51" fmla="*/ 61 h 65"/>
                  <a:gd name="T52" fmla="*/ 56 w 68"/>
                  <a:gd name="T53" fmla="*/ 64 h 65"/>
                  <a:gd name="T54" fmla="*/ 59 w 68"/>
                  <a:gd name="T55" fmla="*/ 65 h 65"/>
                  <a:gd name="T56" fmla="*/ 58 w 68"/>
                  <a:gd name="T57" fmla="*/ 62 h 65"/>
                  <a:gd name="T58" fmla="*/ 58 w 68"/>
                  <a:gd name="T59" fmla="*/ 58 h 65"/>
                  <a:gd name="T60" fmla="*/ 62 w 68"/>
                  <a:gd name="T61" fmla="*/ 53 h 65"/>
                  <a:gd name="T62" fmla="*/ 65 w 68"/>
                  <a:gd name="T63" fmla="*/ 50 h 65"/>
                  <a:gd name="T64" fmla="*/ 67 w 68"/>
                  <a:gd name="T65" fmla="*/ 46 h 65"/>
                  <a:gd name="T66" fmla="*/ 67 w 68"/>
                  <a:gd name="T67" fmla="*/ 44 h 65"/>
                  <a:gd name="T68" fmla="*/ 65 w 68"/>
                  <a:gd name="T69" fmla="*/ 40 h 65"/>
                  <a:gd name="T70" fmla="*/ 64 w 68"/>
                  <a:gd name="T71" fmla="*/ 37 h 65"/>
                  <a:gd name="T72" fmla="*/ 62 w 68"/>
                  <a:gd name="T73" fmla="*/ 30 h 65"/>
                  <a:gd name="T74" fmla="*/ 67 w 68"/>
                  <a:gd name="T75" fmla="*/ 25 h 65"/>
                  <a:gd name="T76" fmla="*/ 66 w 68"/>
                  <a:gd name="T77" fmla="*/ 19 h 65"/>
                  <a:gd name="T78" fmla="*/ 63 w 68"/>
                  <a:gd name="T79" fmla="*/ 11 h 65"/>
                  <a:gd name="T80" fmla="*/ 61 w 68"/>
                  <a:gd name="T81" fmla="*/ 7 h 65"/>
                  <a:gd name="T82" fmla="*/ 58 w 68"/>
                  <a:gd name="T83" fmla="*/ 6 h 65"/>
                  <a:gd name="T84" fmla="*/ 48 w 68"/>
                  <a:gd name="T85" fmla="*/ 6 h 65"/>
                  <a:gd name="T86" fmla="*/ 38 w 68"/>
                  <a:gd name="T87" fmla="*/ 5 h 65"/>
                  <a:gd name="T88" fmla="*/ 31 w 68"/>
                  <a:gd name="T89" fmla="*/ 6 h 65"/>
                  <a:gd name="T90" fmla="*/ 30 w 68"/>
                  <a:gd name="T91" fmla="*/ 1 h 65"/>
                  <a:gd name="T92" fmla="*/ 32 w 68"/>
                  <a:gd name="T93" fmla="*/ 3 h 65"/>
                  <a:gd name="T94" fmla="*/ 28 w 68"/>
                  <a:gd name="T95" fmla="*/ 1 h 65"/>
                  <a:gd name="T96" fmla="*/ 19 w 68"/>
                  <a:gd name="T97" fmla="*/ 3 h 65"/>
                  <a:gd name="T98" fmla="*/ 14 w 68"/>
                  <a:gd name="T99" fmla="*/ 7 h 65"/>
                  <a:gd name="T100" fmla="*/ 8 w 68"/>
                  <a:gd name="T101" fmla="*/ 9 h 65"/>
                  <a:gd name="T102" fmla="*/ 3 w 68"/>
                  <a:gd name="T103" fmla="*/ 11 h 65"/>
                  <a:gd name="T104" fmla="*/ 4 w 68"/>
                  <a:gd name="T105" fmla="*/ 14 h 65"/>
                  <a:gd name="T106" fmla="*/ 3 w 68"/>
                  <a:gd name="T107" fmla="*/ 14 h 65"/>
                  <a:gd name="T108" fmla="*/ 2 w 68"/>
                  <a:gd name="T109" fmla="*/ 16 h 65"/>
                  <a:gd name="T110" fmla="*/ 2 w 68"/>
                  <a:gd name="T111" fmla="*/ 21 h 65"/>
                  <a:gd name="T112" fmla="*/ 4 w 68"/>
                  <a:gd name="T113" fmla="*/ 26 h 65"/>
                  <a:gd name="T114" fmla="*/ 4 w 68"/>
                  <a:gd name="T115" fmla="*/ 30 h 65"/>
                  <a:gd name="T116" fmla="*/ 5 w 68"/>
                  <a:gd name="T117" fmla="*/ 33 h 65"/>
                  <a:gd name="T118" fmla="*/ 4 w 68"/>
                  <a:gd name="T119" fmla="*/ 34 h 65"/>
                  <a:gd name="T120" fmla="*/ 5 w 68"/>
                  <a:gd name="T121" fmla="*/ 38 h 65"/>
                  <a:gd name="T122" fmla="*/ 6 w 68"/>
                  <a:gd name="T123" fmla="*/ 43 h 65"/>
                  <a:gd name="T124" fmla="*/ 6 w 68"/>
                  <a:gd name="T125"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 h="65">
                    <a:moveTo>
                      <a:pt x="2" y="12"/>
                    </a:moveTo>
                    <a:cubicBezTo>
                      <a:pt x="1" y="13"/>
                      <a:pt x="1" y="12"/>
                      <a:pt x="1" y="12"/>
                    </a:cubicBezTo>
                    <a:cubicBezTo>
                      <a:pt x="1" y="11"/>
                      <a:pt x="1" y="11"/>
                      <a:pt x="1" y="11"/>
                    </a:cubicBezTo>
                    <a:cubicBezTo>
                      <a:pt x="1" y="11"/>
                      <a:pt x="2" y="11"/>
                      <a:pt x="2" y="11"/>
                    </a:cubicBezTo>
                    <a:cubicBezTo>
                      <a:pt x="2" y="12"/>
                      <a:pt x="2" y="12"/>
                      <a:pt x="2" y="12"/>
                    </a:cubicBezTo>
                    <a:close/>
                    <a:moveTo>
                      <a:pt x="6" y="44"/>
                    </a:moveTo>
                    <a:cubicBezTo>
                      <a:pt x="6" y="44"/>
                      <a:pt x="7" y="43"/>
                      <a:pt x="8" y="44"/>
                    </a:cubicBezTo>
                    <a:cubicBezTo>
                      <a:pt x="8" y="44"/>
                      <a:pt x="8" y="45"/>
                      <a:pt x="9" y="46"/>
                    </a:cubicBezTo>
                    <a:cubicBezTo>
                      <a:pt x="9" y="46"/>
                      <a:pt x="10" y="46"/>
                      <a:pt x="11" y="46"/>
                    </a:cubicBezTo>
                    <a:cubicBezTo>
                      <a:pt x="11" y="46"/>
                      <a:pt x="12" y="46"/>
                      <a:pt x="12" y="47"/>
                    </a:cubicBezTo>
                    <a:cubicBezTo>
                      <a:pt x="12" y="47"/>
                      <a:pt x="13" y="47"/>
                      <a:pt x="13" y="47"/>
                    </a:cubicBezTo>
                    <a:cubicBezTo>
                      <a:pt x="14" y="48"/>
                      <a:pt x="14" y="47"/>
                      <a:pt x="15" y="47"/>
                    </a:cubicBezTo>
                    <a:cubicBezTo>
                      <a:pt x="15" y="47"/>
                      <a:pt x="16" y="48"/>
                      <a:pt x="16" y="49"/>
                    </a:cubicBezTo>
                    <a:cubicBezTo>
                      <a:pt x="15" y="49"/>
                      <a:pt x="15" y="49"/>
                      <a:pt x="14" y="49"/>
                    </a:cubicBezTo>
                    <a:cubicBezTo>
                      <a:pt x="14" y="50"/>
                      <a:pt x="15" y="50"/>
                      <a:pt x="15" y="50"/>
                    </a:cubicBezTo>
                    <a:cubicBezTo>
                      <a:pt x="16" y="51"/>
                      <a:pt x="16" y="51"/>
                      <a:pt x="16" y="52"/>
                    </a:cubicBezTo>
                    <a:cubicBezTo>
                      <a:pt x="17" y="52"/>
                      <a:pt x="16" y="53"/>
                      <a:pt x="17" y="53"/>
                    </a:cubicBezTo>
                    <a:cubicBezTo>
                      <a:pt x="17" y="53"/>
                      <a:pt x="19" y="52"/>
                      <a:pt x="19" y="52"/>
                    </a:cubicBezTo>
                    <a:cubicBezTo>
                      <a:pt x="20" y="52"/>
                      <a:pt x="19" y="52"/>
                      <a:pt x="19" y="51"/>
                    </a:cubicBezTo>
                    <a:cubicBezTo>
                      <a:pt x="19" y="51"/>
                      <a:pt x="19" y="50"/>
                      <a:pt x="19" y="50"/>
                    </a:cubicBezTo>
                    <a:cubicBezTo>
                      <a:pt x="20" y="50"/>
                      <a:pt x="21" y="50"/>
                      <a:pt x="21" y="50"/>
                    </a:cubicBezTo>
                    <a:cubicBezTo>
                      <a:pt x="21" y="51"/>
                      <a:pt x="22" y="51"/>
                      <a:pt x="22" y="51"/>
                    </a:cubicBezTo>
                    <a:cubicBezTo>
                      <a:pt x="23" y="52"/>
                      <a:pt x="24" y="51"/>
                      <a:pt x="25" y="51"/>
                    </a:cubicBezTo>
                    <a:cubicBezTo>
                      <a:pt x="25" y="52"/>
                      <a:pt x="23" y="52"/>
                      <a:pt x="24" y="53"/>
                    </a:cubicBezTo>
                    <a:cubicBezTo>
                      <a:pt x="24" y="53"/>
                      <a:pt x="24" y="53"/>
                      <a:pt x="25" y="53"/>
                    </a:cubicBezTo>
                    <a:cubicBezTo>
                      <a:pt x="25" y="54"/>
                      <a:pt x="25" y="54"/>
                      <a:pt x="26" y="54"/>
                    </a:cubicBezTo>
                    <a:cubicBezTo>
                      <a:pt x="26" y="54"/>
                      <a:pt x="26" y="54"/>
                      <a:pt x="27" y="54"/>
                    </a:cubicBezTo>
                    <a:cubicBezTo>
                      <a:pt x="28" y="54"/>
                      <a:pt x="28" y="55"/>
                      <a:pt x="29" y="55"/>
                    </a:cubicBezTo>
                    <a:cubicBezTo>
                      <a:pt x="30" y="55"/>
                      <a:pt x="30" y="55"/>
                      <a:pt x="30" y="56"/>
                    </a:cubicBezTo>
                    <a:cubicBezTo>
                      <a:pt x="30" y="57"/>
                      <a:pt x="31" y="57"/>
                      <a:pt x="31" y="58"/>
                    </a:cubicBezTo>
                    <a:cubicBezTo>
                      <a:pt x="32" y="58"/>
                      <a:pt x="32" y="59"/>
                      <a:pt x="32" y="60"/>
                    </a:cubicBezTo>
                    <a:cubicBezTo>
                      <a:pt x="33" y="60"/>
                      <a:pt x="33" y="61"/>
                      <a:pt x="34" y="60"/>
                    </a:cubicBezTo>
                    <a:cubicBezTo>
                      <a:pt x="34" y="60"/>
                      <a:pt x="34" y="59"/>
                      <a:pt x="34" y="59"/>
                    </a:cubicBezTo>
                    <a:cubicBezTo>
                      <a:pt x="35" y="59"/>
                      <a:pt x="35" y="59"/>
                      <a:pt x="36" y="59"/>
                    </a:cubicBezTo>
                    <a:cubicBezTo>
                      <a:pt x="36" y="59"/>
                      <a:pt x="36" y="58"/>
                      <a:pt x="36" y="58"/>
                    </a:cubicBezTo>
                    <a:cubicBezTo>
                      <a:pt x="37" y="59"/>
                      <a:pt x="36" y="59"/>
                      <a:pt x="37" y="59"/>
                    </a:cubicBezTo>
                    <a:cubicBezTo>
                      <a:pt x="37" y="60"/>
                      <a:pt x="37" y="60"/>
                      <a:pt x="37" y="60"/>
                    </a:cubicBezTo>
                    <a:cubicBezTo>
                      <a:pt x="38" y="60"/>
                      <a:pt x="38" y="60"/>
                      <a:pt x="38" y="61"/>
                    </a:cubicBezTo>
                    <a:cubicBezTo>
                      <a:pt x="39" y="61"/>
                      <a:pt x="38" y="62"/>
                      <a:pt x="38" y="63"/>
                    </a:cubicBezTo>
                    <a:cubicBezTo>
                      <a:pt x="39" y="63"/>
                      <a:pt x="39" y="62"/>
                      <a:pt x="39" y="62"/>
                    </a:cubicBezTo>
                    <a:cubicBezTo>
                      <a:pt x="40" y="62"/>
                      <a:pt x="40" y="63"/>
                      <a:pt x="40" y="62"/>
                    </a:cubicBezTo>
                    <a:cubicBezTo>
                      <a:pt x="40" y="62"/>
                      <a:pt x="41" y="62"/>
                      <a:pt x="41" y="62"/>
                    </a:cubicBezTo>
                    <a:cubicBezTo>
                      <a:pt x="41" y="61"/>
                      <a:pt x="41" y="61"/>
                      <a:pt x="42" y="61"/>
                    </a:cubicBezTo>
                    <a:cubicBezTo>
                      <a:pt x="42" y="61"/>
                      <a:pt x="42" y="60"/>
                      <a:pt x="43" y="60"/>
                    </a:cubicBezTo>
                    <a:cubicBezTo>
                      <a:pt x="44" y="60"/>
                      <a:pt x="44" y="61"/>
                      <a:pt x="44" y="61"/>
                    </a:cubicBezTo>
                    <a:cubicBezTo>
                      <a:pt x="44" y="61"/>
                      <a:pt x="45" y="61"/>
                      <a:pt x="45" y="61"/>
                    </a:cubicBezTo>
                    <a:cubicBezTo>
                      <a:pt x="46" y="61"/>
                      <a:pt x="46" y="61"/>
                      <a:pt x="47" y="61"/>
                    </a:cubicBezTo>
                    <a:cubicBezTo>
                      <a:pt x="47" y="61"/>
                      <a:pt x="47" y="60"/>
                      <a:pt x="47" y="60"/>
                    </a:cubicBezTo>
                    <a:cubicBezTo>
                      <a:pt x="48" y="60"/>
                      <a:pt x="49" y="60"/>
                      <a:pt x="49" y="60"/>
                    </a:cubicBezTo>
                    <a:cubicBezTo>
                      <a:pt x="50" y="60"/>
                      <a:pt x="50" y="60"/>
                      <a:pt x="51" y="60"/>
                    </a:cubicBezTo>
                    <a:cubicBezTo>
                      <a:pt x="51" y="60"/>
                      <a:pt x="51" y="61"/>
                      <a:pt x="51" y="61"/>
                    </a:cubicBezTo>
                    <a:cubicBezTo>
                      <a:pt x="52" y="61"/>
                      <a:pt x="52" y="61"/>
                      <a:pt x="53" y="61"/>
                    </a:cubicBezTo>
                    <a:cubicBezTo>
                      <a:pt x="53" y="61"/>
                      <a:pt x="53" y="62"/>
                      <a:pt x="54" y="62"/>
                    </a:cubicBezTo>
                    <a:cubicBezTo>
                      <a:pt x="54" y="63"/>
                      <a:pt x="56" y="63"/>
                      <a:pt x="56" y="64"/>
                    </a:cubicBezTo>
                    <a:cubicBezTo>
                      <a:pt x="57" y="64"/>
                      <a:pt x="57" y="64"/>
                      <a:pt x="57" y="64"/>
                    </a:cubicBezTo>
                    <a:cubicBezTo>
                      <a:pt x="58" y="64"/>
                      <a:pt x="58" y="65"/>
                      <a:pt x="59" y="65"/>
                    </a:cubicBezTo>
                    <a:cubicBezTo>
                      <a:pt x="59" y="65"/>
                      <a:pt x="59" y="64"/>
                      <a:pt x="59" y="64"/>
                    </a:cubicBezTo>
                    <a:cubicBezTo>
                      <a:pt x="59" y="63"/>
                      <a:pt x="58" y="63"/>
                      <a:pt x="58" y="62"/>
                    </a:cubicBezTo>
                    <a:cubicBezTo>
                      <a:pt x="58" y="61"/>
                      <a:pt x="58" y="61"/>
                      <a:pt x="58" y="60"/>
                    </a:cubicBezTo>
                    <a:cubicBezTo>
                      <a:pt x="58" y="59"/>
                      <a:pt x="58" y="59"/>
                      <a:pt x="58" y="58"/>
                    </a:cubicBezTo>
                    <a:cubicBezTo>
                      <a:pt x="59" y="57"/>
                      <a:pt x="59" y="56"/>
                      <a:pt x="60" y="56"/>
                    </a:cubicBezTo>
                    <a:cubicBezTo>
                      <a:pt x="61" y="55"/>
                      <a:pt x="61" y="54"/>
                      <a:pt x="62" y="53"/>
                    </a:cubicBezTo>
                    <a:cubicBezTo>
                      <a:pt x="63" y="53"/>
                      <a:pt x="63" y="52"/>
                      <a:pt x="64" y="51"/>
                    </a:cubicBezTo>
                    <a:cubicBezTo>
                      <a:pt x="65" y="51"/>
                      <a:pt x="65" y="51"/>
                      <a:pt x="65" y="50"/>
                    </a:cubicBezTo>
                    <a:cubicBezTo>
                      <a:pt x="66" y="50"/>
                      <a:pt x="66" y="50"/>
                      <a:pt x="67" y="50"/>
                    </a:cubicBezTo>
                    <a:cubicBezTo>
                      <a:pt x="67" y="49"/>
                      <a:pt x="68" y="48"/>
                      <a:pt x="67" y="46"/>
                    </a:cubicBezTo>
                    <a:cubicBezTo>
                      <a:pt x="66" y="46"/>
                      <a:pt x="67" y="45"/>
                      <a:pt x="68" y="45"/>
                    </a:cubicBezTo>
                    <a:cubicBezTo>
                      <a:pt x="68" y="45"/>
                      <a:pt x="67" y="45"/>
                      <a:pt x="67" y="44"/>
                    </a:cubicBezTo>
                    <a:cubicBezTo>
                      <a:pt x="67" y="44"/>
                      <a:pt x="66" y="43"/>
                      <a:pt x="66" y="43"/>
                    </a:cubicBezTo>
                    <a:cubicBezTo>
                      <a:pt x="66" y="42"/>
                      <a:pt x="65" y="41"/>
                      <a:pt x="65" y="40"/>
                    </a:cubicBezTo>
                    <a:cubicBezTo>
                      <a:pt x="64" y="40"/>
                      <a:pt x="65" y="40"/>
                      <a:pt x="65" y="39"/>
                    </a:cubicBezTo>
                    <a:cubicBezTo>
                      <a:pt x="65" y="39"/>
                      <a:pt x="64" y="38"/>
                      <a:pt x="64" y="37"/>
                    </a:cubicBezTo>
                    <a:cubicBezTo>
                      <a:pt x="64" y="36"/>
                      <a:pt x="65" y="34"/>
                      <a:pt x="65" y="32"/>
                    </a:cubicBezTo>
                    <a:cubicBezTo>
                      <a:pt x="64" y="31"/>
                      <a:pt x="62" y="31"/>
                      <a:pt x="62" y="30"/>
                    </a:cubicBezTo>
                    <a:cubicBezTo>
                      <a:pt x="61" y="29"/>
                      <a:pt x="63" y="27"/>
                      <a:pt x="64" y="27"/>
                    </a:cubicBezTo>
                    <a:cubicBezTo>
                      <a:pt x="65" y="26"/>
                      <a:pt x="66" y="26"/>
                      <a:pt x="67" y="25"/>
                    </a:cubicBezTo>
                    <a:cubicBezTo>
                      <a:pt x="67" y="24"/>
                      <a:pt x="66" y="22"/>
                      <a:pt x="66" y="21"/>
                    </a:cubicBezTo>
                    <a:cubicBezTo>
                      <a:pt x="66" y="20"/>
                      <a:pt x="66" y="19"/>
                      <a:pt x="66" y="19"/>
                    </a:cubicBezTo>
                    <a:cubicBezTo>
                      <a:pt x="65" y="18"/>
                      <a:pt x="65" y="17"/>
                      <a:pt x="65" y="16"/>
                    </a:cubicBezTo>
                    <a:cubicBezTo>
                      <a:pt x="64" y="15"/>
                      <a:pt x="63" y="13"/>
                      <a:pt x="63" y="11"/>
                    </a:cubicBezTo>
                    <a:cubicBezTo>
                      <a:pt x="63" y="10"/>
                      <a:pt x="63" y="8"/>
                      <a:pt x="62" y="7"/>
                    </a:cubicBezTo>
                    <a:cubicBezTo>
                      <a:pt x="61" y="7"/>
                      <a:pt x="61" y="7"/>
                      <a:pt x="61" y="7"/>
                    </a:cubicBezTo>
                    <a:cubicBezTo>
                      <a:pt x="60" y="7"/>
                      <a:pt x="60" y="7"/>
                      <a:pt x="60" y="6"/>
                    </a:cubicBezTo>
                    <a:cubicBezTo>
                      <a:pt x="59" y="6"/>
                      <a:pt x="59" y="7"/>
                      <a:pt x="58" y="6"/>
                    </a:cubicBezTo>
                    <a:cubicBezTo>
                      <a:pt x="57" y="7"/>
                      <a:pt x="55" y="6"/>
                      <a:pt x="54" y="6"/>
                    </a:cubicBezTo>
                    <a:cubicBezTo>
                      <a:pt x="52" y="6"/>
                      <a:pt x="50" y="6"/>
                      <a:pt x="48" y="6"/>
                    </a:cubicBezTo>
                    <a:cubicBezTo>
                      <a:pt x="47" y="6"/>
                      <a:pt x="45" y="6"/>
                      <a:pt x="43" y="6"/>
                    </a:cubicBezTo>
                    <a:cubicBezTo>
                      <a:pt x="41" y="5"/>
                      <a:pt x="39" y="5"/>
                      <a:pt x="38" y="5"/>
                    </a:cubicBezTo>
                    <a:cubicBezTo>
                      <a:pt x="36" y="6"/>
                      <a:pt x="35" y="6"/>
                      <a:pt x="33" y="6"/>
                    </a:cubicBezTo>
                    <a:cubicBezTo>
                      <a:pt x="33" y="6"/>
                      <a:pt x="32" y="6"/>
                      <a:pt x="31" y="6"/>
                    </a:cubicBezTo>
                    <a:cubicBezTo>
                      <a:pt x="31" y="6"/>
                      <a:pt x="30" y="5"/>
                      <a:pt x="30" y="5"/>
                    </a:cubicBezTo>
                    <a:cubicBezTo>
                      <a:pt x="30" y="4"/>
                      <a:pt x="29" y="2"/>
                      <a:pt x="30" y="1"/>
                    </a:cubicBezTo>
                    <a:cubicBezTo>
                      <a:pt x="30" y="1"/>
                      <a:pt x="31" y="2"/>
                      <a:pt x="31" y="2"/>
                    </a:cubicBezTo>
                    <a:cubicBezTo>
                      <a:pt x="31" y="3"/>
                      <a:pt x="32" y="3"/>
                      <a:pt x="32" y="3"/>
                    </a:cubicBezTo>
                    <a:cubicBezTo>
                      <a:pt x="32" y="2"/>
                      <a:pt x="31" y="2"/>
                      <a:pt x="31" y="1"/>
                    </a:cubicBezTo>
                    <a:cubicBezTo>
                      <a:pt x="30" y="1"/>
                      <a:pt x="29" y="0"/>
                      <a:pt x="28" y="1"/>
                    </a:cubicBezTo>
                    <a:cubicBezTo>
                      <a:pt x="26" y="1"/>
                      <a:pt x="24" y="1"/>
                      <a:pt x="22" y="2"/>
                    </a:cubicBezTo>
                    <a:cubicBezTo>
                      <a:pt x="21" y="2"/>
                      <a:pt x="20" y="3"/>
                      <a:pt x="19" y="3"/>
                    </a:cubicBezTo>
                    <a:cubicBezTo>
                      <a:pt x="19" y="4"/>
                      <a:pt x="17" y="4"/>
                      <a:pt x="17" y="4"/>
                    </a:cubicBezTo>
                    <a:cubicBezTo>
                      <a:pt x="16" y="5"/>
                      <a:pt x="15" y="7"/>
                      <a:pt x="14" y="7"/>
                    </a:cubicBezTo>
                    <a:cubicBezTo>
                      <a:pt x="13" y="8"/>
                      <a:pt x="12" y="8"/>
                      <a:pt x="11" y="8"/>
                    </a:cubicBezTo>
                    <a:cubicBezTo>
                      <a:pt x="10" y="9"/>
                      <a:pt x="9" y="9"/>
                      <a:pt x="8" y="9"/>
                    </a:cubicBezTo>
                    <a:cubicBezTo>
                      <a:pt x="7" y="9"/>
                      <a:pt x="6" y="10"/>
                      <a:pt x="5" y="10"/>
                    </a:cubicBezTo>
                    <a:cubicBezTo>
                      <a:pt x="5" y="10"/>
                      <a:pt x="3" y="10"/>
                      <a:pt x="3" y="11"/>
                    </a:cubicBezTo>
                    <a:cubicBezTo>
                      <a:pt x="2" y="12"/>
                      <a:pt x="3" y="12"/>
                      <a:pt x="4" y="12"/>
                    </a:cubicBezTo>
                    <a:cubicBezTo>
                      <a:pt x="4" y="13"/>
                      <a:pt x="3" y="13"/>
                      <a:pt x="4" y="14"/>
                    </a:cubicBezTo>
                    <a:cubicBezTo>
                      <a:pt x="4" y="14"/>
                      <a:pt x="4" y="15"/>
                      <a:pt x="4" y="15"/>
                    </a:cubicBezTo>
                    <a:cubicBezTo>
                      <a:pt x="3" y="15"/>
                      <a:pt x="3" y="14"/>
                      <a:pt x="3" y="14"/>
                    </a:cubicBezTo>
                    <a:cubicBezTo>
                      <a:pt x="3" y="14"/>
                      <a:pt x="2" y="13"/>
                      <a:pt x="1" y="13"/>
                    </a:cubicBezTo>
                    <a:cubicBezTo>
                      <a:pt x="1" y="14"/>
                      <a:pt x="2" y="15"/>
                      <a:pt x="2" y="16"/>
                    </a:cubicBezTo>
                    <a:cubicBezTo>
                      <a:pt x="2" y="17"/>
                      <a:pt x="3" y="18"/>
                      <a:pt x="2" y="19"/>
                    </a:cubicBezTo>
                    <a:cubicBezTo>
                      <a:pt x="2" y="20"/>
                      <a:pt x="2" y="21"/>
                      <a:pt x="2" y="21"/>
                    </a:cubicBezTo>
                    <a:cubicBezTo>
                      <a:pt x="1" y="22"/>
                      <a:pt x="0" y="23"/>
                      <a:pt x="1" y="24"/>
                    </a:cubicBezTo>
                    <a:cubicBezTo>
                      <a:pt x="2" y="24"/>
                      <a:pt x="3" y="25"/>
                      <a:pt x="4" y="26"/>
                    </a:cubicBezTo>
                    <a:cubicBezTo>
                      <a:pt x="4" y="27"/>
                      <a:pt x="3" y="28"/>
                      <a:pt x="3" y="29"/>
                    </a:cubicBezTo>
                    <a:cubicBezTo>
                      <a:pt x="3" y="29"/>
                      <a:pt x="4" y="30"/>
                      <a:pt x="4" y="30"/>
                    </a:cubicBezTo>
                    <a:cubicBezTo>
                      <a:pt x="4" y="31"/>
                      <a:pt x="4" y="31"/>
                      <a:pt x="4" y="31"/>
                    </a:cubicBezTo>
                    <a:cubicBezTo>
                      <a:pt x="4" y="32"/>
                      <a:pt x="5" y="32"/>
                      <a:pt x="5" y="33"/>
                    </a:cubicBezTo>
                    <a:cubicBezTo>
                      <a:pt x="5" y="33"/>
                      <a:pt x="4" y="33"/>
                      <a:pt x="4" y="33"/>
                    </a:cubicBezTo>
                    <a:cubicBezTo>
                      <a:pt x="4" y="34"/>
                      <a:pt x="4" y="34"/>
                      <a:pt x="4" y="34"/>
                    </a:cubicBezTo>
                    <a:cubicBezTo>
                      <a:pt x="3" y="34"/>
                      <a:pt x="4" y="36"/>
                      <a:pt x="4" y="36"/>
                    </a:cubicBezTo>
                    <a:cubicBezTo>
                      <a:pt x="5" y="37"/>
                      <a:pt x="4" y="38"/>
                      <a:pt x="5" y="38"/>
                    </a:cubicBezTo>
                    <a:cubicBezTo>
                      <a:pt x="6" y="39"/>
                      <a:pt x="7" y="40"/>
                      <a:pt x="6" y="41"/>
                    </a:cubicBezTo>
                    <a:cubicBezTo>
                      <a:pt x="6" y="42"/>
                      <a:pt x="6" y="42"/>
                      <a:pt x="6" y="43"/>
                    </a:cubicBezTo>
                    <a:cubicBezTo>
                      <a:pt x="6" y="44"/>
                      <a:pt x="6" y="44"/>
                      <a:pt x="5" y="45"/>
                    </a:cubicBezTo>
                    <a:cubicBezTo>
                      <a:pt x="6" y="45"/>
                      <a:pt x="6" y="45"/>
                      <a:pt x="6" y="4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84" name="Freeform 777">
                <a:extLst>
                  <a:ext uri="{FF2B5EF4-FFF2-40B4-BE49-F238E27FC236}">
                    <a16:creationId xmlns:a16="http://schemas.microsoft.com/office/drawing/2014/main" id="{E33B8F05-3B24-AA4D-E5B5-44819421DA45}"/>
                  </a:ext>
                </a:extLst>
              </p:cNvPr>
              <p:cNvSpPr>
                <a:spLocks/>
              </p:cNvSpPr>
              <p:nvPr/>
            </p:nvSpPr>
            <p:spPr bwMode="auto">
              <a:xfrm>
                <a:off x="6000750" y="3146425"/>
                <a:ext cx="508000" cy="341313"/>
              </a:xfrm>
              <a:custGeom>
                <a:avLst/>
                <a:gdLst>
                  <a:gd name="T0" fmla="*/ 110 w 122"/>
                  <a:gd name="T1" fmla="*/ 51 h 82"/>
                  <a:gd name="T2" fmla="*/ 119 w 122"/>
                  <a:gd name="T3" fmla="*/ 48 h 82"/>
                  <a:gd name="T4" fmla="*/ 121 w 122"/>
                  <a:gd name="T5" fmla="*/ 44 h 82"/>
                  <a:gd name="T6" fmla="*/ 121 w 122"/>
                  <a:gd name="T7" fmla="*/ 38 h 82"/>
                  <a:gd name="T8" fmla="*/ 121 w 122"/>
                  <a:gd name="T9" fmla="*/ 32 h 82"/>
                  <a:gd name="T10" fmla="*/ 118 w 122"/>
                  <a:gd name="T11" fmla="*/ 29 h 82"/>
                  <a:gd name="T12" fmla="*/ 111 w 122"/>
                  <a:gd name="T13" fmla="*/ 27 h 82"/>
                  <a:gd name="T14" fmla="*/ 106 w 122"/>
                  <a:gd name="T15" fmla="*/ 26 h 82"/>
                  <a:gd name="T16" fmla="*/ 95 w 122"/>
                  <a:gd name="T17" fmla="*/ 23 h 82"/>
                  <a:gd name="T18" fmla="*/ 90 w 122"/>
                  <a:gd name="T19" fmla="*/ 21 h 82"/>
                  <a:gd name="T20" fmla="*/ 89 w 122"/>
                  <a:gd name="T21" fmla="*/ 15 h 82"/>
                  <a:gd name="T22" fmla="*/ 81 w 122"/>
                  <a:gd name="T23" fmla="*/ 13 h 82"/>
                  <a:gd name="T24" fmla="*/ 82 w 122"/>
                  <a:gd name="T25" fmla="*/ 8 h 82"/>
                  <a:gd name="T26" fmla="*/ 80 w 122"/>
                  <a:gd name="T27" fmla="*/ 2 h 82"/>
                  <a:gd name="T28" fmla="*/ 71 w 122"/>
                  <a:gd name="T29" fmla="*/ 1 h 82"/>
                  <a:gd name="T30" fmla="*/ 65 w 122"/>
                  <a:gd name="T31" fmla="*/ 3 h 82"/>
                  <a:gd name="T32" fmla="*/ 59 w 122"/>
                  <a:gd name="T33" fmla="*/ 6 h 82"/>
                  <a:gd name="T34" fmla="*/ 53 w 122"/>
                  <a:gd name="T35" fmla="*/ 11 h 82"/>
                  <a:gd name="T36" fmla="*/ 46 w 122"/>
                  <a:gd name="T37" fmla="*/ 9 h 82"/>
                  <a:gd name="T38" fmla="*/ 40 w 122"/>
                  <a:gd name="T39" fmla="*/ 9 h 82"/>
                  <a:gd name="T40" fmla="*/ 34 w 122"/>
                  <a:gd name="T41" fmla="*/ 8 h 82"/>
                  <a:gd name="T42" fmla="*/ 29 w 122"/>
                  <a:gd name="T43" fmla="*/ 7 h 82"/>
                  <a:gd name="T44" fmla="*/ 16 w 122"/>
                  <a:gd name="T45" fmla="*/ 6 h 82"/>
                  <a:gd name="T46" fmla="*/ 11 w 122"/>
                  <a:gd name="T47" fmla="*/ 12 h 82"/>
                  <a:gd name="T48" fmla="*/ 13 w 122"/>
                  <a:gd name="T49" fmla="*/ 22 h 82"/>
                  <a:gd name="T50" fmla="*/ 4 w 122"/>
                  <a:gd name="T51" fmla="*/ 30 h 82"/>
                  <a:gd name="T52" fmla="*/ 3 w 122"/>
                  <a:gd name="T53" fmla="*/ 36 h 82"/>
                  <a:gd name="T54" fmla="*/ 4 w 122"/>
                  <a:gd name="T55" fmla="*/ 46 h 82"/>
                  <a:gd name="T56" fmla="*/ 13 w 122"/>
                  <a:gd name="T57" fmla="*/ 47 h 82"/>
                  <a:gd name="T58" fmla="*/ 21 w 122"/>
                  <a:gd name="T59" fmla="*/ 48 h 82"/>
                  <a:gd name="T60" fmla="*/ 31 w 122"/>
                  <a:gd name="T61" fmla="*/ 44 h 82"/>
                  <a:gd name="T62" fmla="*/ 35 w 122"/>
                  <a:gd name="T63" fmla="*/ 42 h 82"/>
                  <a:gd name="T64" fmla="*/ 40 w 122"/>
                  <a:gd name="T65" fmla="*/ 43 h 82"/>
                  <a:gd name="T66" fmla="*/ 42 w 122"/>
                  <a:gd name="T67" fmla="*/ 44 h 82"/>
                  <a:gd name="T68" fmla="*/ 45 w 122"/>
                  <a:gd name="T69" fmla="*/ 46 h 82"/>
                  <a:gd name="T70" fmla="*/ 48 w 122"/>
                  <a:gd name="T71" fmla="*/ 49 h 82"/>
                  <a:gd name="T72" fmla="*/ 50 w 122"/>
                  <a:gd name="T73" fmla="*/ 54 h 82"/>
                  <a:gd name="T74" fmla="*/ 51 w 122"/>
                  <a:gd name="T75" fmla="*/ 57 h 82"/>
                  <a:gd name="T76" fmla="*/ 52 w 122"/>
                  <a:gd name="T77" fmla="*/ 63 h 82"/>
                  <a:gd name="T78" fmla="*/ 48 w 122"/>
                  <a:gd name="T79" fmla="*/ 63 h 82"/>
                  <a:gd name="T80" fmla="*/ 46 w 122"/>
                  <a:gd name="T81" fmla="*/ 66 h 82"/>
                  <a:gd name="T82" fmla="*/ 43 w 122"/>
                  <a:gd name="T83" fmla="*/ 71 h 82"/>
                  <a:gd name="T84" fmla="*/ 51 w 122"/>
                  <a:gd name="T85" fmla="*/ 73 h 82"/>
                  <a:gd name="T86" fmla="*/ 52 w 122"/>
                  <a:gd name="T87" fmla="*/ 70 h 82"/>
                  <a:gd name="T88" fmla="*/ 58 w 122"/>
                  <a:gd name="T89" fmla="*/ 61 h 82"/>
                  <a:gd name="T90" fmla="*/ 65 w 122"/>
                  <a:gd name="T91" fmla="*/ 56 h 82"/>
                  <a:gd name="T92" fmla="*/ 63 w 122"/>
                  <a:gd name="T93" fmla="*/ 61 h 82"/>
                  <a:gd name="T94" fmla="*/ 69 w 122"/>
                  <a:gd name="T95" fmla="*/ 65 h 82"/>
                  <a:gd name="T96" fmla="*/ 76 w 122"/>
                  <a:gd name="T97" fmla="*/ 66 h 82"/>
                  <a:gd name="T98" fmla="*/ 71 w 122"/>
                  <a:gd name="T99" fmla="*/ 71 h 82"/>
                  <a:gd name="T100" fmla="*/ 76 w 122"/>
                  <a:gd name="T101" fmla="*/ 75 h 82"/>
                  <a:gd name="T102" fmla="*/ 77 w 122"/>
                  <a:gd name="T103" fmla="*/ 81 h 82"/>
                  <a:gd name="T104" fmla="*/ 88 w 122"/>
                  <a:gd name="T105" fmla="*/ 78 h 82"/>
                  <a:gd name="T106" fmla="*/ 94 w 122"/>
                  <a:gd name="T107" fmla="*/ 76 h 82"/>
                  <a:gd name="T108" fmla="*/ 96 w 122"/>
                  <a:gd name="T109" fmla="*/ 72 h 82"/>
                  <a:gd name="T110" fmla="*/ 88 w 122"/>
                  <a:gd name="T111" fmla="*/ 71 h 82"/>
                  <a:gd name="T112" fmla="*/ 88 w 122"/>
                  <a:gd name="T113" fmla="*/ 66 h 82"/>
                  <a:gd name="T114" fmla="*/ 99 w 122"/>
                  <a:gd name="T115" fmla="*/ 60 h 82"/>
                  <a:gd name="T116" fmla="*/ 105 w 122"/>
                  <a:gd name="T117" fmla="*/ 5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2" h="82">
                    <a:moveTo>
                      <a:pt x="108" y="55"/>
                    </a:moveTo>
                    <a:cubicBezTo>
                      <a:pt x="109" y="55"/>
                      <a:pt x="109" y="54"/>
                      <a:pt x="109" y="54"/>
                    </a:cubicBezTo>
                    <a:cubicBezTo>
                      <a:pt x="109" y="54"/>
                      <a:pt x="109" y="54"/>
                      <a:pt x="109" y="54"/>
                    </a:cubicBezTo>
                    <a:cubicBezTo>
                      <a:pt x="109" y="53"/>
                      <a:pt x="109" y="52"/>
                      <a:pt x="109" y="52"/>
                    </a:cubicBezTo>
                    <a:cubicBezTo>
                      <a:pt x="109" y="51"/>
                      <a:pt x="109" y="51"/>
                      <a:pt x="110" y="51"/>
                    </a:cubicBezTo>
                    <a:cubicBezTo>
                      <a:pt x="111" y="50"/>
                      <a:pt x="111" y="51"/>
                      <a:pt x="112" y="50"/>
                    </a:cubicBezTo>
                    <a:cubicBezTo>
                      <a:pt x="113" y="50"/>
                      <a:pt x="112" y="50"/>
                      <a:pt x="113" y="49"/>
                    </a:cubicBezTo>
                    <a:cubicBezTo>
                      <a:pt x="113" y="48"/>
                      <a:pt x="113" y="48"/>
                      <a:pt x="114" y="48"/>
                    </a:cubicBezTo>
                    <a:cubicBezTo>
                      <a:pt x="115" y="48"/>
                      <a:pt x="116" y="48"/>
                      <a:pt x="116" y="48"/>
                    </a:cubicBezTo>
                    <a:cubicBezTo>
                      <a:pt x="117" y="48"/>
                      <a:pt x="118" y="49"/>
                      <a:pt x="119" y="48"/>
                    </a:cubicBezTo>
                    <a:cubicBezTo>
                      <a:pt x="119" y="48"/>
                      <a:pt x="119" y="48"/>
                      <a:pt x="119" y="47"/>
                    </a:cubicBezTo>
                    <a:cubicBezTo>
                      <a:pt x="119" y="47"/>
                      <a:pt x="119" y="47"/>
                      <a:pt x="119" y="47"/>
                    </a:cubicBezTo>
                    <a:cubicBezTo>
                      <a:pt x="119" y="46"/>
                      <a:pt x="120" y="46"/>
                      <a:pt x="120" y="46"/>
                    </a:cubicBezTo>
                    <a:cubicBezTo>
                      <a:pt x="120" y="46"/>
                      <a:pt x="120" y="45"/>
                      <a:pt x="120" y="45"/>
                    </a:cubicBezTo>
                    <a:cubicBezTo>
                      <a:pt x="120" y="45"/>
                      <a:pt x="121" y="45"/>
                      <a:pt x="121" y="44"/>
                    </a:cubicBezTo>
                    <a:cubicBezTo>
                      <a:pt x="121" y="44"/>
                      <a:pt x="120" y="44"/>
                      <a:pt x="120" y="44"/>
                    </a:cubicBezTo>
                    <a:cubicBezTo>
                      <a:pt x="120" y="43"/>
                      <a:pt x="120" y="43"/>
                      <a:pt x="120" y="42"/>
                    </a:cubicBezTo>
                    <a:cubicBezTo>
                      <a:pt x="120" y="42"/>
                      <a:pt x="120" y="42"/>
                      <a:pt x="120" y="41"/>
                    </a:cubicBezTo>
                    <a:cubicBezTo>
                      <a:pt x="119" y="41"/>
                      <a:pt x="118" y="40"/>
                      <a:pt x="119" y="39"/>
                    </a:cubicBezTo>
                    <a:cubicBezTo>
                      <a:pt x="119" y="39"/>
                      <a:pt x="121" y="39"/>
                      <a:pt x="121" y="38"/>
                    </a:cubicBezTo>
                    <a:cubicBezTo>
                      <a:pt x="121" y="38"/>
                      <a:pt x="120" y="38"/>
                      <a:pt x="120" y="38"/>
                    </a:cubicBezTo>
                    <a:cubicBezTo>
                      <a:pt x="119" y="38"/>
                      <a:pt x="119" y="38"/>
                      <a:pt x="119" y="37"/>
                    </a:cubicBezTo>
                    <a:cubicBezTo>
                      <a:pt x="118" y="36"/>
                      <a:pt x="119" y="36"/>
                      <a:pt x="120" y="36"/>
                    </a:cubicBezTo>
                    <a:cubicBezTo>
                      <a:pt x="120" y="35"/>
                      <a:pt x="121" y="34"/>
                      <a:pt x="122" y="34"/>
                    </a:cubicBezTo>
                    <a:cubicBezTo>
                      <a:pt x="122" y="33"/>
                      <a:pt x="122" y="33"/>
                      <a:pt x="121" y="32"/>
                    </a:cubicBezTo>
                    <a:cubicBezTo>
                      <a:pt x="121" y="32"/>
                      <a:pt x="122" y="31"/>
                      <a:pt x="121" y="30"/>
                    </a:cubicBezTo>
                    <a:cubicBezTo>
                      <a:pt x="121" y="30"/>
                      <a:pt x="121" y="30"/>
                      <a:pt x="120" y="30"/>
                    </a:cubicBezTo>
                    <a:cubicBezTo>
                      <a:pt x="120" y="30"/>
                      <a:pt x="120" y="31"/>
                      <a:pt x="119" y="31"/>
                    </a:cubicBezTo>
                    <a:cubicBezTo>
                      <a:pt x="119" y="31"/>
                      <a:pt x="119" y="30"/>
                      <a:pt x="118" y="30"/>
                    </a:cubicBezTo>
                    <a:cubicBezTo>
                      <a:pt x="118" y="30"/>
                      <a:pt x="118" y="29"/>
                      <a:pt x="118" y="29"/>
                    </a:cubicBezTo>
                    <a:cubicBezTo>
                      <a:pt x="117" y="29"/>
                      <a:pt x="116" y="29"/>
                      <a:pt x="116" y="29"/>
                    </a:cubicBezTo>
                    <a:cubicBezTo>
                      <a:pt x="116" y="28"/>
                      <a:pt x="116" y="28"/>
                      <a:pt x="115" y="28"/>
                    </a:cubicBezTo>
                    <a:cubicBezTo>
                      <a:pt x="114" y="28"/>
                      <a:pt x="114" y="28"/>
                      <a:pt x="114" y="28"/>
                    </a:cubicBezTo>
                    <a:cubicBezTo>
                      <a:pt x="114" y="28"/>
                      <a:pt x="113" y="28"/>
                      <a:pt x="112" y="27"/>
                    </a:cubicBezTo>
                    <a:cubicBezTo>
                      <a:pt x="112" y="27"/>
                      <a:pt x="112" y="27"/>
                      <a:pt x="111" y="27"/>
                    </a:cubicBezTo>
                    <a:cubicBezTo>
                      <a:pt x="110" y="27"/>
                      <a:pt x="110" y="26"/>
                      <a:pt x="110" y="26"/>
                    </a:cubicBezTo>
                    <a:cubicBezTo>
                      <a:pt x="109" y="26"/>
                      <a:pt x="109" y="25"/>
                      <a:pt x="109" y="25"/>
                    </a:cubicBezTo>
                    <a:cubicBezTo>
                      <a:pt x="108" y="25"/>
                      <a:pt x="108" y="26"/>
                      <a:pt x="108" y="27"/>
                    </a:cubicBezTo>
                    <a:cubicBezTo>
                      <a:pt x="108" y="27"/>
                      <a:pt x="107" y="27"/>
                      <a:pt x="107" y="27"/>
                    </a:cubicBezTo>
                    <a:cubicBezTo>
                      <a:pt x="107" y="26"/>
                      <a:pt x="106" y="26"/>
                      <a:pt x="106" y="26"/>
                    </a:cubicBezTo>
                    <a:cubicBezTo>
                      <a:pt x="105" y="25"/>
                      <a:pt x="105" y="23"/>
                      <a:pt x="104" y="22"/>
                    </a:cubicBezTo>
                    <a:cubicBezTo>
                      <a:pt x="103" y="21"/>
                      <a:pt x="102" y="22"/>
                      <a:pt x="101" y="23"/>
                    </a:cubicBezTo>
                    <a:cubicBezTo>
                      <a:pt x="100" y="23"/>
                      <a:pt x="100" y="22"/>
                      <a:pt x="99" y="23"/>
                    </a:cubicBezTo>
                    <a:cubicBezTo>
                      <a:pt x="99" y="23"/>
                      <a:pt x="98" y="24"/>
                      <a:pt x="98" y="24"/>
                    </a:cubicBezTo>
                    <a:cubicBezTo>
                      <a:pt x="98" y="23"/>
                      <a:pt x="96" y="23"/>
                      <a:pt x="95" y="23"/>
                    </a:cubicBezTo>
                    <a:cubicBezTo>
                      <a:pt x="95" y="22"/>
                      <a:pt x="94" y="22"/>
                      <a:pt x="93" y="22"/>
                    </a:cubicBezTo>
                    <a:cubicBezTo>
                      <a:pt x="93" y="22"/>
                      <a:pt x="92" y="22"/>
                      <a:pt x="91" y="22"/>
                    </a:cubicBezTo>
                    <a:cubicBezTo>
                      <a:pt x="91" y="22"/>
                      <a:pt x="91" y="22"/>
                      <a:pt x="91" y="22"/>
                    </a:cubicBezTo>
                    <a:cubicBezTo>
                      <a:pt x="91" y="22"/>
                      <a:pt x="91" y="22"/>
                      <a:pt x="91" y="21"/>
                    </a:cubicBezTo>
                    <a:cubicBezTo>
                      <a:pt x="90" y="21"/>
                      <a:pt x="90" y="21"/>
                      <a:pt x="90" y="21"/>
                    </a:cubicBezTo>
                    <a:cubicBezTo>
                      <a:pt x="89" y="20"/>
                      <a:pt x="90" y="19"/>
                      <a:pt x="90" y="19"/>
                    </a:cubicBezTo>
                    <a:cubicBezTo>
                      <a:pt x="90" y="18"/>
                      <a:pt x="90" y="18"/>
                      <a:pt x="90" y="18"/>
                    </a:cubicBezTo>
                    <a:cubicBezTo>
                      <a:pt x="89" y="17"/>
                      <a:pt x="90" y="17"/>
                      <a:pt x="89" y="17"/>
                    </a:cubicBezTo>
                    <a:cubicBezTo>
                      <a:pt x="89" y="16"/>
                      <a:pt x="89" y="16"/>
                      <a:pt x="89" y="16"/>
                    </a:cubicBezTo>
                    <a:cubicBezTo>
                      <a:pt x="89" y="16"/>
                      <a:pt x="89" y="15"/>
                      <a:pt x="89" y="15"/>
                    </a:cubicBezTo>
                    <a:cubicBezTo>
                      <a:pt x="89" y="15"/>
                      <a:pt x="88" y="15"/>
                      <a:pt x="88" y="14"/>
                    </a:cubicBezTo>
                    <a:cubicBezTo>
                      <a:pt x="87" y="13"/>
                      <a:pt x="87" y="13"/>
                      <a:pt x="86" y="13"/>
                    </a:cubicBezTo>
                    <a:cubicBezTo>
                      <a:pt x="86" y="13"/>
                      <a:pt x="85" y="14"/>
                      <a:pt x="85" y="14"/>
                    </a:cubicBezTo>
                    <a:cubicBezTo>
                      <a:pt x="85" y="14"/>
                      <a:pt x="85" y="13"/>
                      <a:pt x="84" y="13"/>
                    </a:cubicBezTo>
                    <a:cubicBezTo>
                      <a:pt x="83" y="13"/>
                      <a:pt x="82" y="13"/>
                      <a:pt x="81" y="13"/>
                    </a:cubicBezTo>
                    <a:cubicBezTo>
                      <a:pt x="82" y="13"/>
                      <a:pt x="82" y="12"/>
                      <a:pt x="82" y="12"/>
                    </a:cubicBezTo>
                    <a:cubicBezTo>
                      <a:pt x="82" y="11"/>
                      <a:pt x="82" y="12"/>
                      <a:pt x="82" y="11"/>
                    </a:cubicBezTo>
                    <a:cubicBezTo>
                      <a:pt x="82" y="11"/>
                      <a:pt x="82" y="10"/>
                      <a:pt x="82" y="10"/>
                    </a:cubicBezTo>
                    <a:cubicBezTo>
                      <a:pt x="82" y="9"/>
                      <a:pt x="81" y="9"/>
                      <a:pt x="81" y="9"/>
                    </a:cubicBezTo>
                    <a:cubicBezTo>
                      <a:pt x="80" y="8"/>
                      <a:pt x="81" y="8"/>
                      <a:pt x="82" y="8"/>
                    </a:cubicBezTo>
                    <a:cubicBezTo>
                      <a:pt x="82" y="8"/>
                      <a:pt x="83" y="8"/>
                      <a:pt x="83" y="7"/>
                    </a:cubicBezTo>
                    <a:cubicBezTo>
                      <a:pt x="83" y="7"/>
                      <a:pt x="83" y="6"/>
                      <a:pt x="82" y="6"/>
                    </a:cubicBezTo>
                    <a:cubicBezTo>
                      <a:pt x="82" y="6"/>
                      <a:pt x="82" y="6"/>
                      <a:pt x="81" y="6"/>
                    </a:cubicBezTo>
                    <a:cubicBezTo>
                      <a:pt x="81" y="5"/>
                      <a:pt x="81" y="5"/>
                      <a:pt x="81" y="5"/>
                    </a:cubicBezTo>
                    <a:cubicBezTo>
                      <a:pt x="81" y="4"/>
                      <a:pt x="80" y="3"/>
                      <a:pt x="80" y="2"/>
                    </a:cubicBezTo>
                    <a:cubicBezTo>
                      <a:pt x="80" y="2"/>
                      <a:pt x="79" y="1"/>
                      <a:pt x="78" y="1"/>
                    </a:cubicBezTo>
                    <a:cubicBezTo>
                      <a:pt x="78" y="1"/>
                      <a:pt x="78" y="1"/>
                      <a:pt x="77" y="1"/>
                    </a:cubicBezTo>
                    <a:cubicBezTo>
                      <a:pt x="77" y="0"/>
                      <a:pt x="75" y="1"/>
                      <a:pt x="74" y="1"/>
                    </a:cubicBezTo>
                    <a:cubicBezTo>
                      <a:pt x="74" y="2"/>
                      <a:pt x="73" y="2"/>
                      <a:pt x="72" y="2"/>
                    </a:cubicBezTo>
                    <a:cubicBezTo>
                      <a:pt x="72" y="2"/>
                      <a:pt x="71" y="2"/>
                      <a:pt x="71" y="1"/>
                    </a:cubicBezTo>
                    <a:cubicBezTo>
                      <a:pt x="69" y="1"/>
                      <a:pt x="69" y="2"/>
                      <a:pt x="69" y="3"/>
                    </a:cubicBezTo>
                    <a:cubicBezTo>
                      <a:pt x="69" y="4"/>
                      <a:pt x="68" y="4"/>
                      <a:pt x="67" y="4"/>
                    </a:cubicBezTo>
                    <a:cubicBezTo>
                      <a:pt x="66" y="4"/>
                      <a:pt x="66" y="4"/>
                      <a:pt x="65" y="4"/>
                    </a:cubicBezTo>
                    <a:cubicBezTo>
                      <a:pt x="65" y="4"/>
                      <a:pt x="65" y="4"/>
                      <a:pt x="65" y="4"/>
                    </a:cubicBezTo>
                    <a:cubicBezTo>
                      <a:pt x="65" y="4"/>
                      <a:pt x="65" y="3"/>
                      <a:pt x="65" y="3"/>
                    </a:cubicBezTo>
                    <a:cubicBezTo>
                      <a:pt x="65" y="4"/>
                      <a:pt x="64" y="4"/>
                      <a:pt x="64" y="3"/>
                    </a:cubicBezTo>
                    <a:cubicBezTo>
                      <a:pt x="63" y="3"/>
                      <a:pt x="63" y="4"/>
                      <a:pt x="62" y="4"/>
                    </a:cubicBezTo>
                    <a:cubicBezTo>
                      <a:pt x="61" y="4"/>
                      <a:pt x="60" y="3"/>
                      <a:pt x="60" y="4"/>
                    </a:cubicBezTo>
                    <a:cubicBezTo>
                      <a:pt x="60" y="4"/>
                      <a:pt x="60" y="5"/>
                      <a:pt x="59" y="5"/>
                    </a:cubicBezTo>
                    <a:cubicBezTo>
                      <a:pt x="59" y="5"/>
                      <a:pt x="59" y="5"/>
                      <a:pt x="59" y="6"/>
                    </a:cubicBezTo>
                    <a:cubicBezTo>
                      <a:pt x="57" y="7"/>
                      <a:pt x="56" y="8"/>
                      <a:pt x="57" y="10"/>
                    </a:cubicBezTo>
                    <a:cubicBezTo>
                      <a:pt x="57" y="10"/>
                      <a:pt x="58" y="11"/>
                      <a:pt x="57" y="12"/>
                    </a:cubicBezTo>
                    <a:cubicBezTo>
                      <a:pt x="57" y="13"/>
                      <a:pt x="56" y="13"/>
                      <a:pt x="56" y="12"/>
                    </a:cubicBezTo>
                    <a:cubicBezTo>
                      <a:pt x="55" y="12"/>
                      <a:pt x="55" y="11"/>
                      <a:pt x="55" y="11"/>
                    </a:cubicBezTo>
                    <a:cubicBezTo>
                      <a:pt x="54" y="10"/>
                      <a:pt x="54" y="11"/>
                      <a:pt x="53" y="11"/>
                    </a:cubicBezTo>
                    <a:cubicBezTo>
                      <a:pt x="52" y="11"/>
                      <a:pt x="52" y="10"/>
                      <a:pt x="51" y="10"/>
                    </a:cubicBezTo>
                    <a:cubicBezTo>
                      <a:pt x="50" y="10"/>
                      <a:pt x="50" y="11"/>
                      <a:pt x="50" y="11"/>
                    </a:cubicBezTo>
                    <a:cubicBezTo>
                      <a:pt x="50" y="11"/>
                      <a:pt x="50" y="11"/>
                      <a:pt x="49" y="11"/>
                    </a:cubicBezTo>
                    <a:cubicBezTo>
                      <a:pt x="48" y="12"/>
                      <a:pt x="49" y="9"/>
                      <a:pt x="47" y="9"/>
                    </a:cubicBezTo>
                    <a:cubicBezTo>
                      <a:pt x="47" y="9"/>
                      <a:pt x="46" y="9"/>
                      <a:pt x="46" y="9"/>
                    </a:cubicBezTo>
                    <a:cubicBezTo>
                      <a:pt x="45" y="10"/>
                      <a:pt x="45" y="10"/>
                      <a:pt x="45" y="11"/>
                    </a:cubicBezTo>
                    <a:cubicBezTo>
                      <a:pt x="44" y="11"/>
                      <a:pt x="44" y="10"/>
                      <a:pt x="44" y="10"/>
                    </a:cubicBezTo>
                    <a:cubicBezTo>
                      <a:pt x="43" y="9"/>
                      <a:pt x="43" y="10"/>
                      <a:pt x="42" y="10"/>
                    </a:cubicBezTo>
                    <a:cubicBezTo>
                      <a:pt x="42" y="10"/>
                      <a:pt x="42" y="9"/>
                      <a:pt x="41" y="9"/>
                    </a:cubicBezTo>
                    <a:cubicBezTo>
                      <a:pt x="41" y="9"/>
                      <a:pt x="41" y="9"/>
                      <a:pt x="40" y="9"/>
                    </a:cubicBezTo>
                    <a:cubicBezTo>
                      <a:pt x="40" y="10"/>
                      <a:pt x="39" y="9"/>
                      <a:pt x="39" y="9"/>
                    </a:cubicBezTo>
                    <a:cubicBezTo>
                      <a:pt x="38" y="9"/>
                      <a:pt x="39" y="10"/>
                      <a:pt x="38" y="10"/>
                    </a:cubicBezTo>
                    <a:cubicBezTo>
                      <a:pt x="38" y="11"/>
                      <a:pt x="38" y="10"/>
                      <a:pt x="37" y="9"/>
                    </a:cubicBezTo>
                    <a:cubicBezTo>
                      <a:pt x="37" y="9"/>
                      <a:pt x="37" y="9"/>
                      <a:pt x="36" y="9"/>
                    </a:cubicBezTo>
                    <a:cubicBezTo>
                      <a:pt x="36" y="10"/>
                      <a:pt x="35" y="9"/>
                      <a:pt x="34" y="8"/>
                    </a:cubicBezTo>
                    <a:cubicBezTo>
                      <a:pt x="34" y="8"/>
                      <a:pt x="34" y="7"/>
                      <a:pt x="33" y="7"/>
                    </a:cubicBezTo>
                    <a:cubicBezTo>
                      <a:pt x="33" y="7"/>
                      <a:pt x="33" y="7"/>
                      <a:pt x="33" y="7"/>
                    </a:cubicBezTo>
                    <a:cubicBezTo>
                      <a:pt x="33" y="7"/>
                      <a:pt x="32" y="7"/>
                      <a:pt x="32" y="7"/>
                    </a:cubicBezTo>
                    <a:cubicBezTo>
                      <a:pt x="32" y="7"/>
                      <a:pt x="31" y="7"/>
                      <a:pt x="31" y="7"/>
                    </a:cubicBezTo>
                    <a:cubicBezTo>
                      <a:pt x="30" y="7"/>
                      <a:pt x="30" y="7"/>
                      <a:pt x="29" y="7"/>
                    </a:cubicBezTo>
                    <a:cubicBezTo>
                      <a:pt x="28" y="6"/>
                      <a:pt x="27" y="6"/>
                      <a:pt x="26" y="6"/>
                    </a:cubicBezTo>
                    <a:cubicBezTo>
                      <a:pt x="25" y="6"/>
                      <a:pt x="24" y="5"/>
                      <a:pt x="23" y="5"/>
                    </a:cubicBezTo>
                    <a:cubicBezTo>
                      <a:pt x="22" y="5"/>
                      <a:pt x="21" y="5"/>
                      <a:pt x="20" y="5"/>
                    </a:cubicBezTo>
                    <a:cubicBezTo>
                      <a:pt x="20" y="5"/>
                      <a:pt x="19" y="6"/>
                      <a:pt x="18" y="6"/>
                    </a:cubicBezTo>
                    <a:cubicBezTo>
                      <a:pt x="18" y="6"/>
                      <a:pt x="17" y="6"/>
                      <a:pt x="16" y="6"/>
                    </a:cubicBezTo>
                    <a:cubicBezTo>
                      <a:pt x="15" y="6"/>
                      <a:pt x="15" y="7"/>
                      <a:pt x="14" y="8"/>
                    </a:cubicBezTo>
                    <a:cubicBezTo>
                      <a:pt x="13" y="9"/>
                      <a:pt x="13" y="9"/>
                      <a:pt x="12" y="9"/>
                    </a:cubicBezTo>
                    <a:cubicBezTo>
                      <a:pt x="11" y="9"/>
                      <a:pt x="11" y="8"/>
                      <a:pt x="10" y="9"/>
                    </a:cubicBezTo>
                    <a:cubicBezTo>
                      <a:pt x="10" y="9"/>
                      <a:pt x="11" y="10"/>
                      <a:pt x="11" y="11"/>
                    </a:cubicBezTo>
                    <a:cubicBezTo>
                      <a:pt x="11" y="11"/>
                      <a:pt x="10" y="12"/>
                      <a:pt x="11" y="12"/>
                    </a:cubicBezTo>
                    <a:cubicBezTo>
                      <a:pt x="11" y="13"/>
                      <a:pt x="12" y="14"/>
                      <a:pt x="12" y="15"/>
                    </a:cubicBezTo>
                    <a:cubicBezTo>
                      <a:pt x="12" y="15"/>
                      <a:pt x="13" y="16"/>
                      <a:pt x="13" y="16"/>
                    </a:cubicBezTo>
                    <a:cubicBezTo>
                      <a:pt x="13" y="17"/>
                      <a:pt x="14" y="17"/>
                      <a:pt x="14" y="17"/>
                    </a:cubicBezTo>
                    <a:cubicBezTo>
                      <a:pt x="13" y="17"/>
                      <a:pt x="12" y="18"/>
                      <a:pt x="13" y="18"/>
                    </a:cubicBezTo>
                    <a:cubicBezTo>
                      <a:pt x="14" y="20"/>
                      <a:pt x="13" y="21"/>
                      <a:pt x="13" y="22"/>
                    </a:cubicBezTo>
                    <a:cubicBezTo>
                      <a:pt x="12" y="22"/>
                      <a:pt x="12" y="22"/>
                      <a:pt x="11" y="22"/>
                    </a:cubicBezTo>
                    <a:cubicBezTo>
                      <a:pt x="11" y="23"/>
                      <a:pt x="11" y="23"/>
                      <a:pt x="10" y="23"/>
                    </a:cubicBezTo>
                    <a:cubicBezTo>
                      <a:pt x="10" y="24"/>
                      <a:pt x="9" y="24"/>
                      <a:pt x="8" y="25"/>
                    </a:cubicBezTo>
                    <a:cubicBezTo>
                      <a:pt x="7" y="26"/>
                      <a:pt x="7" y="27"/>
                      <a:pt x="6" y="28"/>
                    </a:cubicBezTo>
                    <a:cubicBezTo>
                      <a:pt x="5" y="29"/>
                      <a:pt x="4" y="29"/>
                      <a:pt x="4" y="30"/>
                    </a:cubicBezTo>
                    <a:cubicBezTo>
                      <a:pt x="3" y="31"/>
                      <a:pt x="4" y="32"/>
                      <a:pt x="4" y="33"/>
                    </a:cubicBezTo>
                    <a:cubicBezTo>
                      <a:pt x="4" y="33"/>
                      <a:pt x="4" y="34"/>
                      <a:pt x="4" y="35"/>
                    </a:cubicBezTo>
                    <a:cubicBezTo>
                      <a:pt x="4" y="35"/>
                      <a:pt x="5" y="36"/>
                      <a:pt x="5" y="36"/>
                    </a:cubicBezTo>
                    <a:cubicBezTo>
                      <a:pt x="5" y="37"/>
                      <a:pt x="4" y="36"/>
                      <a:pt x="3" y="36"/>
                    </a:cubicBezTo>
                    <a:cubicBezTo>
                      <a:pt x="3" y="36"/>
                      <a:pt x="3" y="36"/>
                      <a:pt x="3" y="36"/>
                    </a:cubicBezTo>
                    <a:cubicBezTo>
                      <a:pt x="2" y="37"/>
                      <a:pt x="2" y="38"/>
                      <a:pt x="2" y="39"/>
                    </a:cubicBezTo>
                    <a:cubicBezTo>
                      <a:pt x="1" y="40"/>
                      <a:pt x="0" y="41"/>
                      <a:pt x="0" y="43"/>
                    </a:cubicBezTo>
                    <a:cubicBezTo>
                      <a:pt x="1" y="43"/>
                      <a:pt x="1" y="43"/>
                      <a:pt x="2" y="44"/>
                    </a:cubicBezTo>
                    <a:cubicBezTo>
                      <a:pt x="2" y="45"/>
                      <a:pt x="3" y="44"/>
                      <a:pt x="3" y="45"/>
                    </a:cubicBezTo>
                    <a:cubicBezTo>
                      <a:pt x="4" y="46"/>
                      <a:pt x="3" y="46"/>
                      <a:pt x="4" y="46"/>
                    </a:cubicBezTo>
                    <a:cubicBezTo>
                      <a:pt x="5" y="46"/>
                      <a:pt x="6" y="46"/>
                      <a:pt x="5" y="47"/>
                    </a:cubicBezTo>
                    <a:cubicBezTo>
                      <a:pt x="7" y="47"/>
                      <a:pt x="7" y="45"/>
                      <a:pt x="8" y="46"/>
                    </a:cubicBezTo>
                    <a:cubicBezTo>
                      <a:pt x="9" y="47"/>
                      <a:pt x="9" y="47"/>
                      <a:pt x="10" y="47"/>
                    </a:cubicBezTo>
                    <a:cubicBezTo>
                      <a:pt x="10" y="46"/>
                      <a:pt x="11" y="46"/>
                      <a:pt x="11" y="47"/>
                    </a:cubicBezTo>
                    <a:cubicBezTo>
                      <a:pt x="12" y="47"/>
                      <a:pt x="12" y="47"/>
                      <a:pt x="13" y="47"/>
                    </a:cubicBezTo>
                    <a:cubicBezTo>
                      <a:pt x="14" y="47"/>
                      <a:pt x="14" y="48"/>
                      <a:pt x="15" y="48"/>
                    </a:cubicBezTo>
                    <a:cubicBezTo>
                      <a:pt x="15" y="47"/>
                      <a:pt x="16" y="47"/>
                      <a:pt x="16" y="47"/>
                    </a:cubicBezTo>
                    <a:cubicBezTo>
                      <a:pt x="17" y="47"/>
                      <a:pt x="17" y="48"/>
                      <a:pt x="18" y="48"/>
                    </a:cubicBezTo>
                    <a:cubicBezTo>
                      <a:pt x="18" y="49"/>
                      <a:pt x="19" y="49"/>
                      <a:pt x="19" y="49"/>
                    </a:cubicBezTo>
                    <a:cubicBezTo>
                      <a:pt x="20" y="49"/>
                      <a:pt x="20" y="48"/>
                      <a:pt x="21" y="48"/>
                    </a:cubicBezTo>
                    <a:cubicBezTo>
                      <a:pt x="22" y="47"/>
                      <a:pt x="24" y="47"/>
                      <a:pt x="25" y="47"/>
                    </a:cubicBezTo>
                    <a:cubicBezTo>
                      <a:pt x="26" y="47"/>
                      <a:pt x="27" y="47"/>
                      <a:pt x="28" y="45"/>
                    </a:cubicBezTo>
                    <a:cubicBezTo>
                      <a:pt x="28" y="45"/>
                      <a:pt x="28" y="45"/>
                      <a:pt x="29" y="44"/>
                    </a:cubicBezTo>
                    <a:cubicBezTo>
                      <a:pt x="29" y="44"/>
                      <a:pt x="30" y="44"/>
                      <a:pt x="30" y="44"/>
                    </a:cubicBezTo>
                    <a:cubicBezTo>
                      <a:pt x="31" y="44"/>
                      <a:pt x="31" y="44"/>
                      <a:pt x="31" y="44"/>
                    </a:cubicBezTo>
                    <a:cubicBezTo>
                      <a:pt x="31" y="43"/>
                      <a:pt x="32" y="43"/>
                      <a:pt x="32" y="43"/>
                    </a:cubicBezTo>
                    <a:cubicBezTo>
                      <a:pt x="33" y="43"/>
                      <a:pt x="33" y="43"/>
                      <a:pt x="33" y="43"/>
                    </a:cubicBezTo>
                    <a:cubicBezTo>
                      <a:pt x="33" y="43"/>
                      <a:pt x="33" y="43"/>
                      <a:pt x="33" y="43"/>
                    </a:cubicBezTo>
                    <a:cubicBezTo>
                      <a:pt x="34" y="42"/>
                      <a:pt x="34" y="43"/>
                      <a:pt x="35" y="43"/>
                    </a:cubicBezTo>
                    <a:cubicBezTo>
                      <a:pt x="35" y="43"/>
                      <a:pt x="35" y="42"/>
                      <a:pt x="35" y="42"/>
                    </a:cubicBezTo>
                    <a:cubicBezTo>
                      <a:pt x="36" y="42"/>
                      <a:pt x="36" y="42"/>
                      <a:pt x="36" y="42"/>
                    </a:cubicBezTo>
                    <a:cubicBezTo>
                      <a:pt x="37" y="42"/>
                      <a:pt x="37" y="42"/>
                      <a:pt x="37" y="42"/>
                    </a:cubicBezTo>
                    <a:cubicBezTo>
                      <a:pt x="37" y="42"/>
                      <a:pt x="37" y="42"/>
                      <a:pt x="38" y="42"/>
                    </a:cubicBezTo>
                    <a:cubicBezTo>
                      <a:pt x="38" y="42"/>
                      <a:pt x="38" y="42"/>
                      <a:pt x="38" y="42"/>
                    </a:cubicBezTo>
                    <a:cubicBezTo>
                      <a:pt x="39" y="42"/>
                      <a:pt x="39" y="43"/>
                      <a:pt x="40" y="43"/>
                    </a:cubicBezTo>
                    <a:cubicBezTo>
                      <a:pt x="40" y="43"/>
                      <a:pt x="40" y="43"/>
                      <a:pt x="40" y="44"/>
                    </a:cubicBezTo>
                    <a:cubicBezTo>
                      <a:pt x="41" y="44"/>
                      <a:pt x="40" y="44"/>
                      <a:pt x="41" y="44"/>
                    </a:cubicBezTo>
                    <a:cubicBezTo>
                      <a:pt x="41" y="44"/>
                      <a:pt x="41" y="44"/>
                      <a:pt x="41" y="44"/>
                    </a:cubicBezTo>
                    <a:cubicBezTo>
                      <a:pt x="41" y="44"/>
                      <a:pt x="41" y="44"/>
                      <a:pt x="41" y="44"/>
                    </a:cubicBezTo>
                    <a:cubicBezTo>
                      <a:pt x="41" y="45"/>
                      <a:pt x="42" y="44"/>
                      <a:pt x="42" y="44"/>
                    </a:cubicBezTo>
                    <a:cubicBezTo>
                      <a:pt x="42" y="45"/>
                      <a:pt x="42" y="45"/>
                      <a:pt x="42" y="45"/>
                    </a:cubicBezTo>
                    <a:cubicBezTo>
                      <a:pt x="43" y="45"/>
                      <a:pt x="43" y="46"/>
                      <a:pt x="43" y="46"/>
                    </a:cubicBezTo>
                    <a:cubicBezTo>
                      <a:pt x="43" y="46"/>
                      <a:pt x="43" y="46"/>
                      <a:pt x="43" y="46"/>
                    </a:cubicBezTo>
                    <a:cubicBezTo>
                      <a:pt x="43" y="45"/>
                      <a:pt x="43" y="45"/>
                      <a:pt x="44" y="45"/>
                    </a:cubicBezTo>
                    <a:cubicBezTo>
                      <a:pt x="44" y="45"/>
                      <a:pt x="45" y="46"/>
                      <a:pt x="45" y="46"/>
                    </a:cubicBezTo>
                    <a:cubicBezTo>
                      <a:pt x="45" y="46"/>
                      <a:pt x="46" y="46"/>
                      <a:pt x="46" y="47"/>
                    </a:cubicBezTo>
                    <a:cubicBezTo>
                      <a:pt x="46" y="47"/>
                      <a:pt x="46" y="47"/>
                      <a:pt x="47" y="47"/>
                    </a:cubicBezTo>
                    <a:cubicBezTo>
                      <a:pt x="47" y="47"/>
                      <a:pt x="47" y="47"/>
                      <a:pt x="48" y="47"/>
                    </a:cubicBezTo>
                    <a:cubicBezTo>
                      <a:pt x="48" y="47"/>
                      <a:pt x="48" y="48"/>
                      <a:pt x="48" y="49"/>
                    </a:cubicBezTo>
                    <a:cubicBezTo>
                      <a:pt x="48" y="49"/>
                      <a:pt x="48" y="49"/>
                      <a:pt x="48" y="49"/>
                    </a:cubicBezTo>
                    <a:cubicBezTo>
                      <a:pt x="48" y="49"/>
                      <a:pt x="48" y="50"/>
                      <a:pt x="48" y="50"/>
                    </a:cubicBezTo>
                    <a:cubicBezTo>
                      <a:pt x="48" y="50"/>
                      <a:pt x="47" y="51"/>
                      <a:pt x="47" y="52"/>
                    </a:cubicBezTo>
                    <a:cubicBezTo>
                      <a:pt x="48" y="52"/>
                      <a:pt x="48" y="52"/>
                      <a:pt x="48" y="52"/>
                    </a:cubicBezTo>
                    <a:cubicBezTo>
                      <a:pt x="48" y="53"/>
                      <a:pt x="49" y="53"/>
                      <a:pt x="49" y="53"/>
                    </a:cubicBezTo>
                    <a:cubicBezTo>
                      <a:pt x="49" y="54"/>
                      <a:pt x="49" y="54"/>
                      <a:pt x="50" y="54"/>
                    </a:cubicBezTo>
                    <a:cubicBezTo>
                      <a:pt x="50" y="54"/>
                      <a:pt x="50" y="53"/>
                      <a:pt x="50" y="54"/>
                    </a:cubicBezTo>
                    <a:cubicBezTo>
                      <a:pt x="50" y="54"/>
                      <a:pt x="50" y="55"/>
                      <a:pt x="50" y="55"/>
                    </a:cubicBezTo>
                    <a:cubicBezTo>
                      <a:pt x="50" y="56"/>
                      <a:pt x="50" y="56"/>
                      <a:pt x="50" y="56"/>
                    </a:cubicBezTo>
                    <a:cubicBezTo>
                      <a:pt x="50" y="56"/>
                      <a:pt x="50" y="56"/>
                      <a:pt x="51" y="56"/>
                    </a:cubicBezTo>
                    <a:cubicBezTo>
                      <a:pt x="51" y="57"/>
                      <a:pt x="51" y="57"/>
                      <a:pt x="51" y="57"/>
                    </a:cubicBezTo>
                    <a:cubicBezTo>
                      <a:pt x="51" y="57"/>
                      <a:pt x="51" y="58"/>
                      <a:pt x="52" y="58"/>
                    </a:cubicBezTo>
                    <a:cubicBezTo>
                      <a:pt x="52" y="58"/>
                      <a:pt x="52" y="58"/>
                      <a:pt x="53" y="58"/>
                    </a:cubicBezTo>
                    <a:cubicBezTo>
                      <a:pt x="53" y="59"/>
                      <a:pt x="53" y="61"/>
                      <a:pt x="53" y="61"/>
                    </a:cubicBezTo>
                    <a:cubicBezTo>
                      <a:pt x="53" y="62"/>
                      <a:pt x="54" y="62"/>
                      <a:pt x="54" y="63"/>
                    </a:cubicBezTo>
                    <a:cubicBezTo>
                      <a:pt x="54" y="63"/>
                      <a:pt x="53" y="63"/>
                      <a:pt x="52" y="63"/>
                    </a:cubicBezTo>
                    <a:cubicBezTo>
                      <a:pt x="52" y="63"/>
                      <a:pt x="52" y="62"/>
                      <a:pt x="52" y="62"/>
                    </a:cubicBezTo>
                    <a:cubicBezTo>
                      <a:pt x="52" y="62"/>
                      <a:pt x="51" y="63"/>
                      <a:pt x="51" y="63"/>
                    </a:cubicBezTo>
                    <a:cubicBezTo>
                      <a:pt x="51" y="63"/>
                      <a:pt x="50" y="62"/>
                      <a:pt x="50" y="62"/>
                    </a:cubicBezTo>
                    <a:cubicBezTo>
                      <a:pt x="50" y="62"/>
                      <a:pt x="49" y="63"/>
                      <a:pt x="49" y="62"/>
                    </a:cubicBezTo>
                    <a:cubicBezTo>
                      <a:pt x="49" y="62"/>
                      <a:pt x="48" y="63"/>
                      <a:pt x="48" y="63"/>
                    </a:cubicBezTo>
                    <a:cubicBezTo>
                      <a:pt x="48" y="62"/>
                      <a:pt x="48" y="61"/>
                      <a:pt x="48" y="61"/>
                    </a:cubicBezTo>
                    <a:cubicBezTo>
                      <a:pt x="47" y="61"/>
                      <a:pt x="46" y="62"/>
                      <a:pt x="46" y="62"/>
                    </a:cubicBezTo>
                    <a:cubicBezTo>
                      <a:pt x="46" y="63"/>
                      <a:pt x="46" y="64"/>
                      <a:pt x="46" y="64"/>
                    </a:cubicBezTo>
                    <a:cubicBezTo>
                      <a:pt x="46" y="65"/>
                      <a:pt x="47" y="64"/>
                      <a:pt x="47" y="65"/>
                    </a:cubicBezTo>
                    <a:cubicBezTo>
                      <a:pt x="47" y="65"/>
                      <a:pt x="46" y="66"/>
                      <a:pt x="46" y="66"/>
                    </a:cubicBezTo>
                    <a:cubicBezTo>
                      <a:pt x="46" y="66"/>
                      <a:pt x="46" y="67"/>
                      <a:pt x="46" y="67"/>
                    </a:cubicBezTo>
                    <a:cubicBezTo>
                      <a:pt x="46" y="67"/>
                      <a:pt x="45" y="67"/>
                      <a:pt x="45" y="67"/>
                    </a:cubicBezTo>
                    <a:cubicBezTo>
                      <a:pt x="45" y="67"/>
                      <a:pt x="45" y="68"/>
                      <a:pt x="44" y="68"/>
                    </a:cubicBezTo>
                    <a:cubicBezTo>
                      <a:pt x="44" y="69"/>
                      <a:pt x="44" y="70"/>
                      <a:pt x="43" y="70"/>
                    </a:cubicBezTo>
                    <a:cubicBezTo>
                      <a:pt x="43" y="70"/>
                      <a:pt x="44" y="71"/>
                      <a:pt x="43" y="71"/>
                    </a:cubicBezTo>
                    <a:cubicBezTo>
                      <a:pt x="42" y="71"/>
                      <a:pt x="42" y="71"/>
                      <a:pt x="41" y="71"/>
                    </a:cubicBezTo>
                    <a:cubicBezTo>
                      <a:pt x="42" y="73"/>
                      <a:pt x="43" y="74"/>
                      <a:pt x="45" y="74"/>
                    </a:cubicBezTo>
                    <a:cubicBezTo>
                      <a:pt x="45" y="73"/>
                      <a:pt x="46" y="73"/>
                      <a:pt x="46" y="73"/>
                    </a:cubicBezTo>
                    <a:cubicBezTo>
                      <a:pt x="47" y="73"/>
                      <a:pt x="47" y="72"/>
                      <a:pt x="48" y="72"/>
                    </a:cubicBezTo>
                    <a:cubicBezTo>
                      <a:pt x="49" y="72"/>
                      <a:pt x="50" y="72"/>
                      <a:pt x="51" y="73"/>
                    </a:cubicBezTo>
                    <a:cubicBezTo>
                      <a:pt x="52" y="73"/>
                      <a:pt x="52" y="73"/>
                      <a:pt x="52" y="72"/>
                    </a:cubicBezTo>
                    <a:cubicBezTo>
                      <a:pt x="51" y="72"/>
                      <a:pt x="51" y="72"/>
                      <a:pt x="51" y="72"/>
                    </a:cubicBezTo>
                    <a:cubicBezTo>
                      <a:pt x="51" y="71"/>
                      <a:pt x="51" y="71"/>
                      <a:pt x="51" y="70"/>
                    </a:cubicBezTo>
                    <a:cubicBezTo>
                      <a:pt x="51" y="70"/>
                      <a:pt x="51" y="69"/>
                      <a:pt x="51" y="69"/>
                    </a:cubicBezTo>
                    <a:cubicBezTo>
                      <a:pt x="52" y="69"/>
                      <a:pt x="52" y="69"/>
                      <a:pt x="52" y="70"/>
                    </a:cubicBezTo>
                    <a:cubicBezTo>
                      <a:pt x="52" y="69"/>
                      <a:pt x="53" y="68"/>
                      <a:pt x="53" y="68"/>
                    </a:cubicBezTo>
                    <a:cubicBezTo>
                      <a:pt x="54" y="68"/>
                      <a:pt x="55" y="68"/>
                      <a:pt x="56" y="67"/>
                    </a:cubicBezTo>
                    <a:cubicBezTo>
                      <a:pt x="56" y="66"/>
                      <a:pt x="57" y="65"/>
                      <a:pt x="57" y="64"/>
                    </a:cubicBezTo>
                    <a:cubicBezTo>
                      <a:pt x="58" y="64"/>
                      <a:pt x="58" y="64"/>
                      <a:pt x="58" y="63"/>
                    </a:cubicBezTo>
                    <a:cubicBezTo>
                      <a:pt x="58" y="62"/>
                      <a:pt x="58" y="62"/>
                      <a:pt x="58" y="61"/>
                    </a:cubicBezTo>
                    <a:cubicBezTo>
                      <a:pt x="59" y="61"/>
                      <a:pt x="60" y="61"/>
                      <a:pt x="60" y="61"/>
                    </a:cubicBezTo>
                    <a:cubicBezTo>
                      <a:pt x="61" y="60"/>
                      <a:pt x="62" y="61"/>
                      <a:pt x="62" y="60"/>
                    </a:cubicBezTo>
                    <a:cubicBezTo>
                      <a:pt x="63" y="60"/>
                      <a:pt x="63" y="60"/>
                      <a:pt x="64" y="60"/>
                    </a:cubicBezTo>
                    <a:cubicBezTo>
                      <a:pt x="64" y="60"/>
                      <a:pt x="64" y="60"/>
                      <a:pt x="65" y="60"/>
                    </a:cubicBezTo>
                    <a:cubicBezTo>
                      <a:pt x="66" y="59"/>
                      <a:pt x="65" y="57"/>
                      <a:pt x="65" y="56"/>
                    </a:cubicBezTo>
                    <a:cubicBezTo>
                      <a:pt x="67" y="57"/>
                      <a:pt x="65" y="59"/>
                      <a:pt x="67" y="61"/>
                    </a:cubicBezTo>
                    <a:cubicBezTo>
                      <a:pt x="68" y="61"/>
                      <a:pt x="69" y="60"/>
                      <a:pt x="71" y="61"/>
                    </a:cubicBezTo>
                    <a:cubicBezTo>
                      <a:pt x="70" y="61"/>
                      <a:pt x="70" y="62"/>
                      <a:pt x="69" y="62"/>
                    </a:cubicBezTo>
                    <a:cubicBezTo>
                      <a:pt x="68" y="62"/>
                      <a:pt x="67" y="62"/>
                      <a:pt x="67" y="61"/>
                    </a:cubicBezTo>
                    <a:cubicBezTo>
                      <a:pt x="66" y="61"/>
                      <a:pt x="64" y="60"/>
                      <a:pt x="63" y="61"/>
                    </a:cubicBezTo>
                    <a:cubicBezTo>
                      <a:pt x="62" y="62"/>
                      <a:pt x="66" y="62"/>
                      <a:pt x="66" y="62"/>
                    </a:cubicBezTo>
                    <a:cubicBezTo>
                      <a:pt x="67" y="63"/>
                      <a:pt x="66" y="63"/>
                      <a:pt x="65" y="63"/>
                    </a:cubicBezTo>
                    <a:cubicBezTo>
                      <a:pt x="65" y="64"/>
                      <a:pt x="67" y="64"/>
                      <a:pt x="67" y="64"/>
                    </a:cubicBezTo>
                    <a:cubicBezTo>
                      <a:pt x="67" y="64"/>
                      <a:pt x="68" y="64"/>
                      <a:pt x="68" y="65"/>
                    </a:cubicBezTo>
                    <a:cubicBezTo>
                      <a:pt x="68" y="65"/>
                      <a:pt x="68" y="65"/>
                      <a:pt x="69" y="65"/>
                    </a:cubicBezTo>
                    <a:cubicBezTo>
                      <a:pt x="69" y="66"/>
                      <a:pt x="70" y="66"/>
                      <a:pt x="71" y="66"/>
                    </a:cubicBezTo>
                    <a:cubicBezTo>
                      <a:pt x="72" y="65"/>
                      <a:pt x="73" y="65"/>
                      <a:pt x="74" y="65"/>
                    </a:cubicBezTo>
                    <a:cubicBezTo>
                      <a:pt x="74" y="65"/>
                      <a:pt x="74" y="65"/>
                      <a:pt x="75" y="65"/>
                    </a:cubicBezTo>
                    <a:cubicBezTo>
                      <a:pt x="75" y="65"/>
                      <a:pt x="75" y="65"/>
                      <a:pt x="75" y="65"/>
                    </a:cubicBezTo>
                    <a:cubicBezTo>
                      <a:pt x="76" y="65"/>
                      <a:pt x="76" y="66"/>
                      <a:pt x="76" y="66"/>
                    </a:cubicBezTo>
                    <a:cubicBezTo>
                      <a:pt x="77" y="66"/>
                      <a:pt x="77" y="65"/>
                      <a:pt x="78" y="65"/>
                    </a:cubicBezTo>
                    <a:cubicBezTo>
                      <a:pt x="79" y="65"/>
                      <a:pt x="78" y="67"/>
                      <a:pt x="78" y="68"/>
                    </a:cubicBezTo>
                    <a:cubicBezTo>
                      <a:pt x="77" y="68"/>
                      <a:pt x="76" y="68"/>
                      <a:pt x="76" y="69"/>
                    </a:cubicBezTo>
                    <a:cubicBezTo>
                      <a:pt x="75" y="69"/>
                      <a:pt x="73" y="69"/>
                      <a:pt x="73" y="70"/>
                    </a:cubicBezTo>
                    <a:cubicBezTo>
                      <a:pt x="72" y="71"/>
                      <a:pt x="72" y="71"/>
                      <a:pt x="71" y="71"/>
                    </a:cubicBezTo>
                    <a:cubicBezTo>
                      <a:pt x="71" y="71"/>
                      <a:pt x="70" y="72"/>
                      <a:pt x="70" y="73"/>
                    </a:cubicBezTo>
                    <a:cubicBezTo>
                      <a:pt x="71" y="73"/>
                      <a:pt x="71" y="73"/>
                      <a:pt x="72" y="73"/>
                    </a:cubicBezTo>
                    <a:cubicBezTo>
                      <a:pt x="73" y="73"/>
                      <a:pt x="73" y="73"/>
                      <a:pt x="74" y="73"/>
                    </a:cubicBezTo>
                    <a:cubicBezTo>
                      <a:pt x="74" y="74"/>
                      <a:pt x="75" y="74"/>
                      <a:pt x="75" y="74"/>
                    </a:cubicBezTo>
                    <a:cubicBezTo>
                      <a:pt x="75" y="75"/>
                      <a:pt x="76" y="75"/>
                      <a:pt x="76" y="75"/>
                    </a:cubicBezTo>
                    <a:cubicBezTo>
                      <a:pt x="77" y="75"/>
                      <a:pt x="78" y="76"/>
                      <a:pt x="78" y="77"/>
                    </a:cubicBezTo>
                    <a:cubicBezTo>
                      <a:pt x="78" y="78"/>
                      <a:pt x="77" y="78"/>
                      <a:pt x="77" y="79"/>
                    </a:cubicBezTo>
                    <a:cubicBezTo>
                      <a:pt x="77" y="79"/>
                      <a:pt x="77" y="79"/>
                      <a:pt x="77" y="80"/>
                    </a:cubicBezTo>
                    <a:cubicBezTo>
                      <a:pt x="77" y="80"/>
                      <a:pt x="77" y="80"/>
                      <a:pt x="76" y="80"/>
                    </a:cubicBezTo>
                    <a:cubicBezTo>
                      <a:pt x="76" y="80"/>
                      <a:pt x="76" y="81"/>
                      <a:pt x="77" y="81"/>
                    </a:cubicBezTo>
                    <a:cubicBezTo>
                      <a:pt x="77" y="81"/>
                      <a:pt x="78" y="81"/>
                      <a:pt x="78" y="82"/>
                    </a:cubicBezTo>
                    <a:cubicBezTo>
                      <a:pt x="80" y="82"/>
                      <a:pt x="81" y="81"/>
                      <a:pt x="82" y="80"/>
                    </a:cubicBezTo>
                    <a:cubicBezTo>
                      <a:pt x="83" y="80"/>
                      <a:pt x="83" y="79"/>
                      <a:pt x="84" y="78"/>
                    </a:cubicBezTo>
                    <a:cubicBezTo>
                      <a:pt x="84" y="78"/>
                      <a:pt x="86" y="78"/>
                      <a:pt x="86" y="78"/>
                    </a:cubicBezTo>
                    <a:cubicBezTo>
                      <a:pt x="87" y="78"/>
                      <a:pt x="87" y="78"/>
                      <a:pt x="88" y="78"/>
                    </a:cubicBezTo>
                    <a:cubicBezTo>
                      <a:pt x="88" y="78"/>
                      <a:pt x="88" y="77"/>
                      <a:pt x="88" y="77"/>
                    </a:cubicBezTo>
                    <a:cubicBezTo>
                      <a:pt x="89" y="77"/>
                      <a:pt x="89" y="77"/>
                      <a:pt x="90" y="76"/>
                    </a:cubicBezTo>
                    <a:cubicBezTo>
                      <a:pt x="90" y="76"/>
                      <a:pt x="90" y="75"/>
                      <a:pt x="90" y="75"/>
                    </a:cubicBezTo>
                    <a:cubicBezTo>
                      <a:pt x="91" y="75"/>
                      <a:pt x="92" y="76"/>
                      <a:pt x="93" y="76"/>
                    </a:cubicBezTo>
                    <a:cubicBezTo>
                      <a:pt x="94" y="76"/>
                      <a:pt x="94" y="76"/>
                      <a:pt x="94" y="76"/>
                    </a:cubicBezTo>
                    <a:cubicBezTo>
                      <a:pt x="95" y="76"/>
                      <a:pt x="95" y="76"/>
                      <a:pt x="95" y="76"/>
                    </a:cubicBezTo>
                    <a:cubicBezTo>
                      <a:pt x="96" y="75"/>
                      <a:pt x="96" y="76"/>
                      <a:pt x="97" y="76"/>
                    </a:cubicBezTo>
                    <a:cubicBezTo>
                      <a:pt x="97" y="75"/>
                      <a:pt x="96" y="75"/>
                      <a:pt x="96" y="75"/>
                    </a:cubicBezTo>
                    <a:cubicBezTo>
                      <a:pt x="96" y="73"/>
                      <a:pt x="98" y="73"/>
                      <a:pt x="98" y="73"/>
                    </a:cubicBezTo>
                    <a:cubicBezTo>
                      <a:pt x="98" y="72"/>
                      <a:pt x="97" y="72"/>
                      <a:pt x="96" y="72"/>
                    </a:cubicBezTo>
                    <a:cubicBezTo>
                      <a:pt x="96" y="72"/>
                      <a:pt x="96" y="72"/>
                      <a:pt x="95" y="72"/>
                    </a:cubicBezTo>
                    <a:cubicBezTo>
                      <a:pt x="95" y="72"/>
                      <a:pt x="94" y="73"/>
                      <a:pt x="93" y="73"/>
                    </a:cubicBezTo>
                    <a:cubicBezTo>
                      <a:pt x="93" y="72"/>
                      <a:pt x="93" y="72"/>
                      <a:pt x="92" y="71"/>
                    </a:cubicBezTo>
                    <a:cubicBezTo>
                      <a:pt x="92" y="71"/>
                      <a:pt x="91" y="72"/>
                      <a:pt x="91" y="73"/>
                    </a:cubicBezTo>
                    <a:cubicBezTo>
                      <a:pt x="90" y="74"/>
                      <a:pt x="89" y="72"/>
                      <a:pt x="88" y="71"/>
                    </a:cubicBezTo>
                    <a:cubicBezTo>
                      <a:pt x="87" y="69"/>
                      <a:pt x="86" y="68"/>
                      <a:pt x="86" y="66"/>
                    </a:cubicBezTo>
                    <a:cubicBezTo>
                      <a:pt x="86" y="65"/>
                      <a:pt x="86" y="65"/>
                      <a:pt x="86" y="64"/>
                    </a:cubicBezTo>
                    <a:cubicBezTo>
                      <a:pt x="87" y="64"/>
                      <a:pt x="88" y="63"/>
                      <a:pt x="89" y="63"/>
                    </a:cubicBezTo>
                    <a:cubicBezTo>
                      <a:pt x="89" y="63"/>
                      <a:pt x="88" y="64"/>
                      <a:pt x="88" y="64"/>
                    </a:cubicBezTo>
                    <a:cubicBezTo>
                      <a:pt x="88" y="65"/>
                      <a:pt x="87" y="65"/>
                      <a:pt x="88" y="66"/>
                    </a:cubicBezTo>
                    <a:cubicBezTo>
                      <a:pt x="88" y="66"/>
                      <a:pt x="89" y="64"/>
                      <a:pt x="89" y="63"/>
                    </a:cubicBezTo>
                    <a:cubicBezTo>
                      <a:pt x="91" y="62"/>
                      <a:pt x="94" y="59"/>
                      <a:pt x="96" y="61"/>
                    </a:cubicBezTo>
                    <a:cubicBezTo>
                      <a:pt x="96" y="60"/>
                      <a:pt x="96" y="59"/>
                      <a:pt x="97" y="59"/>
                    </a:cubicBezTo>
                    <a:cubicBezTo>
                      <a:pt x="98" y="59"/>
                      <a:pt x="98" y="59"/>
                      <a:pt x="99" y="59"/>
                    </a:cubicBezTo>
                    <a:cubicBezTo>
                      <a:pt x="99" y="59"/>
                      <a:pt x="99" y="60"/>
                      <a:pt x="99" y="60"/>
                    </a:cubicBezTo>
                    <a:cubicBezTo>
                      <a:pt x="99" y="59"/>
                      <a:pt x="100" y="59"/>
                      <a:pt x="101" y="58"/>
                    </a:cubicBezTo>
                    <a:cubicBezTo>
                      <a:pt x="101" y="58"/>
                      <a:pt x="101" y="58"/>
                      <a:pt x="102" y="58"/>
                    </a:cubicBezTo>
                    <a:cubicBezTo>
                      <a:pt x="102" y="58"/>
                      <a:pt x="102" y="58"/>
                      <a:pt x="103" y="58"/>
                    </a:cubicBezTo>
                    <a:cubicBezTo>
                      <a:pt x="103" y="57"/>
                      <a:pt x="103" y="57"/>
                      <a:pt x="103" y="57"/>
                    </a:cubicBezTo>
                    <a:cubicBezTo>
                      <a:pt x="104" y="56"/>
                      <a:pt x="104" y="56"/>
                      <a:pt x="105" y="56"/>
                    </a:cubicBezTo>
                    <a:cubicBezTo>
                      <a:pt x="106" y="56"/>
                      <a:pt x="107" y="56"/>
                      <a:pt x="108" y="56"/>
                    </a:cubicBezTo>
                    <a:cubicBezTo>
                      <a:pt x="108" y="56"/>
                      <a:pt x="108" y="56"/>
                      <a:pt x="108" y="56"/>
                    </a:cubicBezTo>
                    <a:cubicBezTo>
                      <a:pt x="108" y="56"/>
                      <a:pt x="108" y="56"/>
                      <a:pt x="109" y="56"/>
                    </a:cubicBezTo>
                    <a:cubicBezTo>
                      <a:pt x="108" y="56"/>
                      <a:pt x="108" y="56"/>
                      <a:pt x="108" y="5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85" name="Freeform 778">
                <a:extLst>
                  <a:ext uri="{FF2B5EF4-FFF2-40B4-BE49-F238E27FC236}">
                    <a16:creationId xmlns:a16="http://schemas.microsoft.com/office/drawing/2014/main" id="{51DA292A-CF48-4EE2-348C-BEDF8651209B}"/>
                  </a:ext>
                </a:extLst>
              </p:cNvPr>
              <p:cNvSpPr>
                <a:spLocks/>
              </p:cNvSpPr>
              <p:nvPr/>
            </p:nvSpPr>
            <p:spPr bwMode="auto">
              <a:xfrm>
                <a:off x="5546725" y="3351213"/>
                <a:ext cx="128587" cy="79375"/>
              </a:xfrm>
              <a:custGeom>
                <a:avLst/>
                <a:gdLst>
                  <a:gd name="T0" fmla="*/ 12 w 31"/>
                  <a:gd name="T1" fmla="*/ 18 h 19"/>
                  <a:gd name="T2" fmla="*/ 14 w 31"/>
                  <a:gd name="T3" fmla="*/ 18 h 19"/>
                  <a:gd name="T4" fmla="*/ 15 w 31"/>
                  <a:gd name="T5" fmla="*/ 16 h 19"/>
                  <a:gd name="T6" fmla="*/ 16 w 31"/>
                  <a:gd name="T7" fmla="*/ 13 h 19"/>
                  <a:gd name="T8" fmla="*/ 18 w 31"/>
                  <a:gd name="T9" fmla="*/ 16 h 19"/>
                  <a:gd name="T10" fmla="*/ 19 w 31"/>
                  <a:gd name="T11" fmla="*/ 16 h 19"/>
                  <a:gd name="T12" fmla="*/ 20 w 31"/>
                  <a:gd name="T13" fmla="*/ 18 h 19"/>
                  <a:gd name="T14" fmla="*/ 20 w 31"/>
                  <a:gd name="T15" fmla="*/ 19 h 19"/>
                  <a:gd name="T16" fmla="*/ 21 w 31"/>
                  <a:gd name="T17" fmla="*/ 18 h 19"/>
                  <a:gd name="T18" fmla="*/ 22 w 31"/>
                  <a:gd name="T19" fmla="*/ 16 h 19"/>
                  <a:gd name="T20" fmla="*/ 23 w 31"/>
                  <a:gd name="T21" fmla="*/ 13 h 19"/>
                  <a:gd name="T22" fmla="*/ 26 w 31"/>
                  <a:gd name="T23" fmla="*/ 14 h 19"/>
                  <a:gd name="T24" fmla="*/ 29 w 31"/>
                  <a:gd name="T25" fmla="*/ 15 h 19"/>
                  <a:gd name="T26" fmla="*/ 28 w 31"/>
                  <a:gd name="T27" fmla="*/ 13 h 19"/>
                  <a:gd name="T28" fmla="*/ 28 w 31"/>
                  <a:gd name="T29" fmla="*/ 12 h 19"/>
                  <a:gd name="T30" fmla="*/ 30 w 31"/>
                  <a:gd name="T31" fmla="*/ 12 h 19"/>
                  <a:gd name="T32" fmla="*/ 30 w 31"/>
                  <a:gd name="T33" fmla="*/ 11 h 19"/>
                  <a:gd name="T34" fmla="*/ 31 w 31"/>
                  <a:gd name="T35" fmla="*/ 8 h 19"/>
                  <a:gd name="T36" fmla="*/ 28 w 31"/>
                  <a:gd name="T37" fmla="*/ 9 h 19"/>
                  <a:gd name="T38" fmla="*/ 24 w 31"/>
                  <a:gd name="T39" fmla="*/ 7 h 19"/>
                  <a:gd name="T40" fmla="*/ 25 w 31"/>
                  <a:gd name="T41" fmla="*/ 5 h 19"/>
                  <a:gd name="T42" fmla="*/ 25 w 31"/>
                  <a:gd name="T43" fmla="*/ 2 h 19"/>
                  <a:gd name="T44" fmla="*/ 20 w 31"/>
                  <a:gd name="T45" fmla="*/ 1 h 19"/>
                  <a:gd name="T46" fmla="*/ 17 w 31"/>
                  <a:gd name="T47" fmla="*/ 1 h 19"/>
                  <a:gd name="T48" fmla="*/ 15 w 31"/>
                  <a:gd name="T49" fmla="*/ 2 h 19"/>
                  <a:gd name="T50" fmla="*/ 11 w 31"/>
                  <a:gd name="T51" fmla="*/ 2 h 19"/>
                  <a:gd name="T52" fmla="*/ 10 w 31"/>
                  <a:gd name="T53" fmla="*/ 3 h 19"/>
                  <a:gd name="T54" fmla="*/ 9 w 31"/>
                  <a:gd name="T55" fmla="*/ 3 h 19"/>
                  <a:gd name="T56" fmla="*/ 7 w 31"/>
                  <a:gd name="T57" fmla="*/ 3 h 19"/>
                  <a:gd name="T58" fmla="*/ 7 w 31"/>
                  <a:gd name="T59" fmla="*/ 4 h 19"/>
                  <a:gd name="T60" fmla="*/ 7 w 31"/>
                  <a:gd name="T61" fmla="*/ 5 h 19"/>
                  <a:gd name="T62" fmla="*/ 6 w 31"/>
                  <a:gd name="T63" fmla="*/ 7 h 19"/>
                  <a:gd name="T64" fmla="*/ 3 w 31"/>
                  <a:gd name="T65" fmla="*/ 8 h 19"/>
                  <a:gd name="T66" fmla="*/ 4 w 31"/>
                  <a:gd name="T67" fmla="*/ 10 h 19"/>
                  <a:gd name="T68" fmla="*/ 1 w 31"/>
                  <a:gd name="T69" fmla="*/ 12 h 19"/>
                  <a:gd name="T70" fmla="*/ 2 w 31"/>
                  <a:gd name="T71" fmla="*/ 14 h 19"/>
                  <a:gd name="T72" fmla="*/ 0 w 31"/>
                  <a:gd name="T73" fmla="*/ 16 h 19"/>
                  <a:gd name="T74" fmla="*/ 2 w 31"/>
                  <a:gd name="T75" fmla="*/ 14 h 19"/>
                  <a:gd name="T76" fmla="*/ 4 w 31"/>
                  <a:gd name="T77" fmla="*/ 13 h 19"/>
                  <a:gd name="T78" fmla="*/ 6 w 31"/>
                  <a:gd name="T79" fmla="*/ 15 h 19"/>
                  <a:gd name="T80" fmla="*/ 6 w 31"/>
                  <a:gd name="T81" fmla="*/ 17 h 19"/>
                  <a:gd name="T82" fmla="*/ 10 w 31"/>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 h="19">
                    <a:moveTo>
                      <a:pt x="10" y="18"/>
                    </a:moveTo>
                    <a:cubicBezTo>
                      <a:pt x="11" y="18"/>
                      <a:pt x="11" y="18"/>
                      <a:pt x="12" y="18"/>
                    </a:cubicBezTo>
                    <a:cubicBezTo>
                      <a:pt x="12" y="18"/>
                      <a:pt x="13" y="18"/>
                      <a:pt x="13" y="18"/>
                    </a:cubicBezTo>
                    <a:cubicBezTo>
                      <a:pt x="13" y="18"/>
                      <a:pt x="14" y="18"/>
                      <a:pt x="14" y="18"/>
                    </a:cubicBezTo>
                    <a:cubicBezTo>
                      <a:pt x="14" y="17"/>
                      <a:pt x="14" y="17"/>
                      <a:pt x="14" y="17"/>
                    </a:cubicBezTo>
                    <a:cubicBezTo>
                      <a:pt x="15" y="16"/>
                      <a:pt x="15" y="16"/>
                      <a:pt x="15" y="16"/>
                    </a:cubicBezTo>
                    <a:cubicBezTo>
                      <a:pt x="15" y="15"/>
                      <a:pt x="14" y="15"/>
                      <a:pt x="15" y="15"/>
                    </a:cubicBezTo>
                    <a:cubicBezTo>
                      <a:pt x="16" y="14"/>
                      <a:pt x="16" y="14"/>
                      <a:pt x="16" y="13"/>
                    </a:cubicBezTo>
                    <a:cubicBezTo>
                      <a:pt x="17" y="13"/>
                      <a:pt x="17" y="14"/>
                      <a:pt x="17" y="14"/>
                    </a:cubicBezTo>
                    <a:cubicBezTo>
                      <a:pt x="17" y="15"/>
                      <a:pt x="17" y="15"/>
                      <a:pt x="18" y="16"/>
                    </a:cubicBezTo>
                    <a:cubicBezTo>
                      <a:pt x="18" y="16"/>
                      <a:pt x="18" y="16"/>
                      <a:pt x="19" y="16"/>
                    </a:cubicBezTo>
                    <a:cubicBezTo>
                      <a:pt x="19" y="16"/>
                      <a:pt x="19" y="16"/>
                      <a:pt x="19" y="16"/>
                    </a:cubicBezTo>
                    <a:cubicBezTo>
                      <a:pt x="20" y="17"/>
                      <a:pt x="19" y="17"/>
                      <a:pt x="20" y="17"/>
                    </a:cubicBezTo>
                    <a:cubicBezTo>
                      <a:pt x="20" y="18"/>
                      <a:pt x="20" y="18"/>
                      <a:pt x="20" y="18"/>
                    </a:cubicBezTo>
                    <a:cubicBezTo>
                      <a:pt x="20" y="18"/>
                      <a:pt x="20" y="18"/>
                      <a:pt x="20" y="18"/>
                    </a:cubicBezTo>
                    <a:cubicBezTo>
                      <a:pt x="20" y="18"/>
                      <a:pt x="20" y="19"/>
                      <a:pt x="20" y="19"/>
                    </a:cubicBezTo>
                    <a:cubicBezTo>
                      <a:pt x="20" y="19"/>
                      <a:pt x="20" y="19"/>
                      <a:pt x="21" y="19"/>
                    </a:cubicBezTo>
                    <a:cubicBezTo>
                      <a:pt x="22" y="19"/>
                      <a:pt x="21" y="18"/>
                      <a:pt x="21" y="18"/>
                    </a:cubicBezTo>
                    <a:cubicBezTo>
                      <a:pt x="20" y="17"/>
                      <a:pt x="21" y="17"/>
                      <a:pt x="21" y="17"/>
                    </a:cubicBezTo>
                    <a:cubicBezTo>
                      <a:pt x="21" y="16"/>
                      <a:pt x="21" y="16"/>
                      <a:pt x="22" y="16"/>
                    </a:cubicBezTo>
                    <a:cubicBezTo>
                      <a:pt x="22" y="15"/>
                      <a:pt x="22" y="15"/>
                      <a:pt x="22" y="15"/>
                    </a:cubicBezTo>
                    <a:cubicBezTo>
                      <a:pt x="23" y="14"/>
                      <a:pt x="22" y="14"/>
                      <a:pt x="23" y="13"/>
                    </a:cubicBezTo>
                    <a:cubicBezTo>
                      <a:pt x="23" y="12"/>
                      <a:pt x="24" y="13"/>
                      <a:pt x="24" y="14"/>
                    </a:cubicBezTo>
                    <a:cubicBezTo>
                      <a:pt x="25" y="15"/>
                      <a:pt x="25" y="14"/>
                      <a:pt x="26" y="14"/>
                    </a:cubicBezTo>
                    <a:cubicBezTo>
                      <a:pt x="27" y="14"/>
                      <a:pt x="27" y="14"/>
                      <a:pt x="28" y="15"/>
                    </a:cubicBezTo>
                    <a:cubicBezTo>
                      <a:pt x="28" y="15"/>
                      <a:pt x="28" y="16"/>
                      <a:pt x="29" y="15"/>
                    </a:cubicBezTo>
                    <a:cubicBezTo>
                      <a:pt x="29" y="15"/>
                      <a:pt x="28" y="15"/>
                      <a:pt x="28" y="14"/>
                    </a:cubicBezTo>
                    <a:cubicBezTo>
                      <a:pt x="28" y="14"/>
                      <a:pt x="28" y="14"/>
                      <a:pt x="28" y="13"/>
                    </a:cubicBezTo>
                    <a:cubicBezTo>
                      <a:pt x="28" y="13"/>
                      <a:pt x="28" y="13"/>
                      <a:pt x="28" y="13"/>
                    </a:cubicBezTo>
                    <a:cubicBezTo>
                      <a:pt x="28" y="13"/>
                      <a:pt x="28" y="12"/>
                      <a:pt x="28" y="12"/>
                    </a:cubicBezTo>
                    <a:cubicBezTo>
                      <a:pt x="28" y="12"/>
                      <a:pt x="29" y="12"/>
                      <a:pt x="29" y="12"/>
                    </a:cubicBezTo>
                    <a:cubicBezTo>
                      <a:pt x="29" y="12"/>
                      <a:pt x="29" y="12"/>
                      <a:pt x="30" y="12"/>
                    </a:cubicBezTo>
                    <a:cubicBezTo>
                      <a:pt x="30" y="13"/>
                      <a:pt x="31" y="12"/>
                      <a:pt x="31" y="12"/>
                    </a:cubicBezTo>
                    <a:cubicBezTo>
                      <a:pt x="31" y="12"/>
                      <a:pt x="30" y="11"/>
                      <a:pt x="30" y="11"/>
                    </a:cubicBezTo>
                    <a:cubicBezTo>
                      <a:pt x="30" y="10"/>
                      <a:pt x="30" y="10"/>
                      <a:pt x="31" y="10"/>
                    </a:cubicBezTo>
                    <a:cubicBezTo>
                      <a:pt x="31" y="9"/>
                      <a:pt x="31" y="8"/>
                      <a:pt x="31" y="8"/>
                    </a:cubicBezTo>
                    <a:cubicBezTo>
                      <a:pt x="30" y="7"/>
                      <a:pt x="30" y="8"/>
                      <a:pt x="29" y="9"/>
                    </a:cubicBezTo>
                    <a:cubicBezTo>
                      <a:pt x="29" y="9"/>
                      <a:pt x="28" y="9"/>
                      <a:pt x="28" y="9"/>
                    </a:cubicBezTo>
                    <a:cubicBezTo>
                      <a:pt x="27" y="8"/>
                      <a:pt x="27" y="8"/>
                      <a:pt x="27" y="7"/>
                    </a:cubicBezTo>
                    <a:cubicBezTo>
                      <a:pt x="26" y="7"/>
                      <a:pt x="25" y="7"/>
                      <a:pt x="24" y="7"/>
                    </a:cubicBezTo>
                    <a:cubicBezTo>
                      <a:pt x="24" y="7"/>
                      <a:pt x="24" y="6"/>
                      <a:pt x="24" y="6"/>
                    </a:cubicBezTo>
                    <a:cubicBezTo>
                      <a:pt x="24" y="5"/>
                      <a:pt x="24" y="5"/>
                      <a:pt x="25" y="5"/>
                    </a:cubicBezTo>
                    <a:cubicBezTo>
                      <a:pt x="25" y="4"/>
                      <a:pt x="25" y="4"/>
                      <a:pt x="25" y="3"/>
                    </a:cubicBezTo>
                    <a:cubicBezTo>
                      <a:pt x="25" y="3"/>
                      <a:pt x="25" y="3"/>
                      <a:pt x="25" y="2"/>
                    </a:cubicBezTo>
                    <a:cubicBezTo>
                      <a:pt x="23" y="2"/>
                      <a:pt x="23" y="1"/>
                      <a:pt x="21" y="1"/>
                    </a:cubicBezTo>
                    <a:cubicBezTo>
                      <a:pt x="21" y="1"/>
                      <a:pt x="20" y="1"/>
                      <a:pt x="20" y="1"/>
                    </a:cubicBezTo>
                    <a:cubicBezTo>
                      <a:pt x="19" y="1"/>
                      <a:pt x="19" y="0"/>
                      <a:pt x="19" y="0"/>
                    </a:cubicBezTo>
                    <a:cubicBezTo>
                      <a:pt x="18" y="0"/>
                      <a:pt x="17" y="0"/>
                      <a:pt x="17" y="1"/>
                    </a:cubicBezTo>
                    <a:cubicBezTo>
                      <a:pt x="17" y="1"/>
                      <a:pt x="18" y="1"/>
                      <a:pt x="18" y="2"/>
                    </a:cubicBezTo>
                    <a:cubicBezTo>
                      <a:pt x="17" y="2"/>
                      <a:pt x="16" y="1"/>
                      <a:pt x="15" y="2"/>
                    </a:cubicBezTo>
                    <a:cubicBezTo>
                      <a:pt x="14" y="2"/>
                      <a:pt x="13" y="2"/>
                      <a:pt x="12" y="2"/>
                    </a:cubicBezTo>
                    <a:cubicBezTo>
                      <a:pt x="11" y="2"/>
                      <a:pt x="11" y="2"/>
                      <a:pt x="11" y="2"/>
                    </a:cubicBezTo>
                    <a:cubicBezTo>
                      <a:pt x="11" y="2"/>
                      <a:pt x="11" y="3"/>
                      <a:pt x="11" y="3"/>
                    </a:cubicBezTo>
                    <a:cubicBezTo>
                      <a:pt x="10" y="3"/>
                      <a:pt x="10" y="3"/>
                      <a:pt x="10" y="3"/>
                    </a:cubicBezTo>
                    <a:cubicBezTo>
                      <a:pt x="10" y="3"/>
                      <a:pt x="10" y="3"/>
                      <a:pt x="10" y="3"/>
                    </a:cubicBezTo>
                    <a:cubicBezTo>
                      <a:pt x="9" y="3"/>
                      <a:pt x="9" y="3"/>
                      <a:pt x="9" y="3"/>
                    </a:cubicBezTo>
                    <a:cubicBezTo>
                      <a:pt x="8" y="3"/>
                      <a:pt x="8" y="3"/>
                      <a:pt x="8" y="3"/>
                    </a:cubicBezTo>
                    <a:cubicBezTo>
                      <a:pt x="7" y="3"/>
                      <a:pt x="7" y="3"/>
                      <a:pt x="7" y="3"/>
                    </a:cubicBezTo>
                    <a:cubicBezTo>
                      <a:pt x="7" y="4"/>
                      <a:pt x="6" y="4"/>
                      <a:pt x="7" y="4"/>
                    </a:cubicBezTo>
                    <a:cubicBezTo>
                      <a:pt x="7" y="4"/>
                      <a:pt x="7" y="4"/>
                      <a:pt x="7" y="4"/>
                    </a:cubicBezTo>
                    <a:cubicBezTo>
                      <a:pt x="8" y="5"/>
                      <a:pt x="7" y="5"/>
                      <a:pt x="7" y="5"/>
                    </a:cubicBezTo>
                    <a:cubicBezTo>
                      <a:pt x="7" y="5"/>
                      <a:pt x="7" y="5"/>
                      <a:pt x="7" y="5"/>
                    </a:cubicBezTo>
                    <a:cubicBezTo>
                      <a:pt x="7" y="6"/>
                      <a:pt x="6" y="6"/>
                      <a:pt x="6" y="6"/>
                    </a:cubicBezTo>
                    <a:cubicBezTo>
                      <a:pt x="6" y="6"/>
                      <a:pt x="6" y="7"/>
                      <a:pt x="6" y="7"/>
                    </a:cubicBezTo>
                    <a:cubicBezTo>
                      <a:pt x="5" y="7"/>
                      <a:pt x="5" y="7"/>
                      <a:pt x="5" y="8"/>
                    </a:cubicBezTo>
                    <a:cubicBezTo>
                      <a:pt x="5" y="8"/>
                      <a:pt x="4" y="8"/>
                      <a:pt x="3" y="8"/>
                    </a:cubicBezTo>
                    <a:cubicBezTo>
                      <a:pt x="3" y="8"/>
                      <a:pt x="4" y="9"/>
                      <a:pt x="4" y="9"/>
                    </a:cubicBezTo>
                    <a:cubicBezTo>
                      <a:pt x="4" y="9"/>
                      <a:pt x="4" y="10"/>
                      <a:pt x="4" y="10"/>
                    </a:cubicBezTo>
                    <a:cubicBezTo>
                      <a:pt x="3" y="11"/>
                      <a:pt x="2" y="11"/>
                      <a:pt x="2" y="11"/>
                    </a:cubicBezTo>
                    <a:cubicBezTo>
                      <a:pt x="2" y="12"/>
                      <a:pt x="2" y="12"/>
                      <a:pt x="1" y="12"/>
                    </a:cubicBezTo>
                    <a:cubicBezTo>
                      <a:pt x="1" y="12"/>
                      <a:pt x="1" y="13"/>
                      <a:pt x="1" y="13"/>
                    </a:cubicBezTo>
                    <a:cubicBezTo>
                      <a:pt x="1" y="14"/>
                      <a:pt x="1" y="14"/>
                      <a:pt x="2" y="14"/>
                    </a:cubicBezTo>
                    <a:cubicBezTo>
                      <a:pt x="2" y="14"/>
                      <a:pt x="2" y="14"/>
                      <a:pt x="1" y="15"/>
                    </a:cubicBezTo>
                    <a:cubicBezTo>
                      <a:pt x="1" y="15"/>
                      <a:pt x="1" y="15"/>
                      <a:pt x="0" y="16"/>
                    </a:cubicBezTo>
                    <a:cubicBezTo>
                      <a:pt x="0" y="17"/>
                      <a:pt x="3" y="16"/>
                      <a:pt x="3" y="15"/>
                    </a:cubicBezTo>
                    <a:cubicBezTo>
                      <a:pt x="3" y="15"/>
                      <a:pt x="2" y="15"/>
                      <a:pt x="2" y="14"/>
                    </a:cubicBezTo>
                    <a:cubicBezTo>
                      <a:pt x="2" y="14"/>
                      <a:pt x="2" y="14"/>
                      <a:pt x="3" y="14"/>
                    </a:cubicBezTo>
                    <a:cubicBezTo>
                      <a:pt x="3" y="14"/>
                      <a:pt x="4" y="13"/>
                      <a:pt x="4" y="13"/>
                    </a:cubicBezTo>
                    <a:cubicBezTo>
                      <a:pt x="4" y="13"/>
                      <a:pt x="5" y="13"/>
                      <a:pt x="6" y="13"/>
                    </a:cubicBezTo>
                    <a:cubicBezTo>
                      <a:pt x="6" y="14"/>
                      <a:pt x="6" y="14"/>
                      <a:pt x="6" y="15"/>
                    </a:cubicBezTo>
                    <a:cubicBezTo>
                      <a:pt x="7" y="15"/>
                      <a:pt x="6" y="16"/>
                      <a:pt x="6" y="16"/>
                    </a:cubicBezTo>
                    <a:cubicBezTo>
                      <a:pt x="6" y="17"/>
                      <a:pt x="7" y="16"/>
                      <a:pt x="6" y="17"/>
                    </a:cubicBezTo>
                    <a:cubicBezTo>
                      <a:pt x="7" y="17"/>
                      <a:pt x="8" y="17"/>
                      <a:pt x="7" y="18"/>
                    </a:cubicBezTo>
                    <a:cubicBezTo>
                      <a:pt x="8" y="18"/>
                      <a:pt x="9" y="19"/>
                      <a:pt x="10" y="1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86" name="Freeform 779">
                <a:extLst>
                  <a:ext uri="{FF2B5EF4-FFF2-40B4-BE49-F238E27FC236}">
                    <a16:creationId xmlns:a16="http://schemas.microsoft.com/office/drawing/2014/main" id="{F003F454-D42A-6A23-68E8-F9E6A1AD592F}"/>
                  </a:ext>
                </a:extLst>
              </p:cNvPr>
              <p:cNvSpPr>
                <a:spLocks/>
              </p:cNvSpPr>
              <p:nvPr/>
            </p:nvSpPr>
            <p:spPr bwMode="auto">
              <a:xfrm>
                <a:off x="5908675" y="3417888"/>
                <a:ext cx="115887" cy="153988"/>
              </a:xfrm>
              <a:custGeom>
                <a:avLst/>
                <a:gdLst>
                  <a:gd name="T0" fmla="*/ 24 w 28"/>
                  <a:gd name="T1" fmla="*/ 33 h 37"/>
                  <a:gd name="T2" fmla="*/ 24 w 28"/>
                  <a:gd name="T3" fmla="*/ 31 h 37"/>
                  <a:gd name="T4" fmla="*/ 27 w 28"/>
                  <a:gd name="T5" fmla="*/ 30 h 37"/>
                  <a:gd name="T6" fmla="*/ 27 w 28"/>
                  <a:gd name="T7" fmla="*/ 27 h 37"/>
                  <a:gd name="T8" fmla="*/ 25 w 28"/>
                  <a:gd name="T9" fmla="*/ 26 h 37"/>
                  <a:gd name="T10" fmla="*/ 24 w 28"/>
                  <a:gd name="T11" fmla="*/ 21 h 37"/>
                  <a:gd name="T12" fmla="*/ 26 w 28"/>
                  <a:gd name="T13" fmla="*/ 19 h 37"/>
                  <a:gd name="T14" fmla="*/ 25 w 28"/>
                  <a:gd name="T15" fmla="*/ 17 h 37"/>
                  <a:gd name="T16" fmla="*/ 25 w 28"/>
                  <a:gd name="T17" fmla="*/ 16 h 37"/>
                  <a:gd name="T18" fmla="*/ 26 w 28"/>
                  <a:gd name="T19" fmla="*/ 15 h 37"/>
                  <a:gd name="T20" fmla="*/ 25 w 28"/>
                  <a:gd name="T21" fmla="*/ 14 h 37"/>
                  <a:gd name="T22" fmla="*/ 22 w 28"/>
                  <a:gd name="T23" fmla="*/ 16 h 37"/>
                  <a:gd name="T24" fmla="*/ 20 w 28"/>
                  <a:gd name="T25" fmla="*/ 14 h 37"/>
                  <a:gd name="T26" fmla="*/ 17 w 28"/>
                  <a:gd name="T27" fmla="*/ 13 h 37"/>
                  <a:gd name="T28" fmla="*/ 17 w 28"/>
                  <a:gd name="T29" fmla="*/ 11 h 37"/>
                  <a:gd name="T30" fmla="*/ 18 w 28"/>
                  <a:gd name="T31" fmla="*/ 10 h 37"/>
                  <a:gd name="T32" fmla="*/ 15 w 28"/>
                  <a:gd name="T33" fmla="*/ 8 h 37"/>
                  <a:gd name="T34" fmla="*/ 13 w 28"/>
                  <a:gd name="T35" fmla="*/ 6 h 37"/>
                  <a:gd name="T36" fmla="*/ 13 w 28"/>
                  <a:gd name="T37" fmla="*/ 4 h 37"/>
                  <a:gd name="T38" fmla="*/ 10 w 28"/>
                  <a:gd name="T39" fmla="*/ 2 h 37"/>
                  <a:gd name="T40" fmla="*/ 7 w 28"/>
                  <a:gd name="T41" fmla="*/ 0 h 37"/>
                  <a:gd name="T42" fmla="*/ 5 w 28"/>
                  <a:gd name="T43" fmla="*/ 0 h 37"/>
                  <a:gd name="T44" fmla="*/ 3 w 28"/>
                  <a:gd name="T45" fmla="*/ 2 h 37"/>
                  <a:gd name="T46" fmla="*/ 0 w 28"/>
                  <a:gd name="T47" fmla="*/ 4 h 37"/>
                  <a:gd name="T48" fmla="*/ 1 w 28"/>
                  <a:gd name="T49" fmla="*/ 6 h 37"/>
                  <a:gd name="T50" fmla="*/ 1 w 28"/>
                  <a:gd name="T51" fmla="*/ 7 h 37"/>
                  <a:gd name="T52" fmla="*/ 4 w 28"/>
                  <a:gd name="T53" fmla="*/ 9 h 37"/>
                  <a:gd name="T54" fmla="*/ 2 w 28"/>
                  <a:gd name="T55" fmla="*/ 12 h 37"/>
                  <a:gd name="T56" fmla="*/ 3 w 28"/>
                  <a:gd name="T57" fmla="*/ 15 h 37"/>
                  <a:gd name="T58" fmla="*/ 3 w 28"/>
                  <a:gd name="T59" fmla="*/ 18 h 37"/>
                  <a:gd name="T60" fmla="*/ 5 w 28"/>
                  <a:gd name="T61" fmla="*/ 21 h 37"/>
                  <a:gd name="T62" fmla="*/ 5 w 28"/>
                  <a:gd name="T63" fmla="*/ 24 h 37"/>
                  <a:gd name="T64" fmla="*/ 4 w 28"/>
                  <a:gd name="T65" fmla="*/ 25 h 37"/>
                  <a:gd name="T66" fmla="*/ 2 w 28"/>
                  <a:gd name="T67" fmla="*/ 25 h 37"/>
                  <a:gd name="T68" fmla="*/ 4 w 28"/>
                  <a:gd name="T69" fmla="*/ 27 h 37"/>
                  <a:gd name="T70" fmla="*/ 8 w 28"/>
                  <a:gd name="T71" fmla="*/ 29 h 37"/>
                  <a:gd name="T72" fmla="*/ 10 w 28"/>
                  <a:gd name="T73" fmla="*/ 31 h 37"/>
                  <a:gd name="T74" fmla="*/ 11 w 28"/>
                  <a:gd name="T75" fmla="*/ 31 h 37"/>
                  <a:gd name="T76" fmla="*/ 12 w 28"/>
                  <a:gd name="T77" fmla="*/ 29 h 37"/>
                  <a:gd name="T78" fmla="*/ 14 w 28"/>
                  <a:gd name="T79" fmla="*/ 28 h 37"/>
                  <a:gd name="T80" fmla="*/ 15 w 28"/>
                  <a:gd name="T81" fmla="*/ 29 h 37"/>
                  <a:gd name="T82" fmla="*/ 17 w 28"/>
                  <a:gd name="T83" fmla="*/ 31 h 37"/>
                  <a:gd name="T84" fmla="*/ 17 w 28"/>
                  <a:gd name="T85" fmla="*/ 32 h 37"/>
                  <a:gd name="T86" fmla="*/ 20 w 28"/>
                  <a:gd name="T87" fmla="*/ 33 h 37"/>
                  <a:gd name="T88" fmla="*/ 19 w 28"/>
                  <a:gd name="T89" fmla="*/ 35 h 37"/>
                  <a:gd name="T90" fmla="*/ 18 w 28"/>
                  <a:gd name="T91" fmla="*/ 36 h 37"/>
                  <a:gd name="T92" fmla="*/ 21 w 28"/>
                  <a:gd name="T93" fmla="*/ 36 h 37"/>
                  <a:gd name="T94" fmla="*/ 23 w 28"/>
                  <a:gd name="T95" fmla="*/ 36 h 37"/>
                  <a:gd name="T96" fmla="*/ 25 w 28"/>
                  <a:gd name="T97"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 h="37">
                    <a:moveTo>
                      <a:pt x="25" y="34"/>
                    </a:moveTo>
                    <a:cubicBezTo>
                      <a:pt x="24" y="34"/>
                      <a:pt x="24" y="34"/>
                      <a:pt x="24" y="33"/>
                    </a:cubicBezTo>
                    <a:cubicBezTo>
                      <a:pt x="24" y="33"/>
                      <a:pt x="25" y="33"/>
                      <a:pt x="25" y="32"/>
                    </a:cubicBezTo>
                    <a:cubicBezTo>
                      <a:pt x="25" y="32"/>
                      <a:pt x="24" y="32"/>
                      <a:pt x="24" y="31"/>
                    </a:cubicBezTo>
                    <a:cubicBezTo>
                      <a:pt x="25" y="31"/>
                      <a:pt x="26" y="31"/>
                      <a:pt x="26" y="31"/>
                    </a:cubicBezTo>
                    <a:cubicBezTo>
                      <a:pt x="27" y="31"/>
                      <a:pt x="27" y="30"/>
                      <a:pt x="27" y="30"/>
                    </a:cubicBezTo>
                    <a:cubicBezTo>
                      <a:pt x="28" y="29"/>
                      <a:pt x="28" y="29"/>
                      <a:pt x="28" y="28"/>
                    </a:cubicBezTo>
                    <a:cubicBezTo>
                      <a:pt x="28" y="28"/>
                      <a:pt x="27" y="28"/>
                      <a:pt x="27" y="27"/>
                    </a:cubicBezTo>
                    <a:cubicBezTo>
                      <a:pt x="27" y="27"/>
                      <a:pt x="27" y="27"/>
                      <a:pt x="27" y="27"/>
                    </a:cubicBezTo>
                    <a:cubicBezTo>
                      <a:pt x="26" y="26"/>
                      <a:pt x="26" y="26"/>
                      <a:pt x="25" y="26"/>
                    </a:cubicBezTo>
                    <a:cubicBezTo>
                      <a:pt x="25" y="25"/>
                      <a:pt x="25" y="24"/>
                      <a:pt x="24" y="24"/>
                    </a:cubicBezTo>
                    <a:cubicBezTo>
                      <a:pt x="24" y="23"/>
                      <a:pt x="24" y="22"/>
                      <a:pt x="24" y="21"/>
                    </a:cubicBezTo>
                    <a:cubicBezTo>
                      <a:pt x="24" y="20"/>
                      <a:pt x="25" y="20"/>
                      <a:pt x="25" y="20"/>
                    </a:cubicBezTo>
                    <a:cubicBezTo>
                      <a:pt x="26" y="20"/>
                      <a:pt x="26" y="19"/>
                      <a:pt x="26" y="19"/>
                    </a:cubicBezTo>
                    <a:cubicBezTo>
                      <a:pt x="26" y="19"/>
                      <a:pt x="26" y="18"/>
                      <a:pt x="26" y="18"/>
                    </a:cubicBezTo>
                    <a:cubicBezTo>
                      <a:pt x="26" y="18"/>
                      <a:pt x="26" y="18"/>
                      <a:pt x="25" y="17"/>
                    </a:cubicBezTo>
                    <a:cubicBezTo>
                      <a:pt x="25" y="17"/>
                      <a:pt x="25" y="17"/>
                      <a:pt x="25" y="16"/>
                    </a:cubicBezTo>
                    <a:cubicBezTo>
                      <a:pt x="25" y="16"/>
                      <a:pt x="24" y="16"/>
                      <a:pt x="25" y="16"/>
                    </a:cubicBezTo>
                    <a:cubicBezTo>
                      <a:pt x="25" y="15"/>
                      <a:pt x="25" y="15"/>
                      <a:pt x="26" y="15"/>
                    </a:cubicBezTo>
                    <a:cubicBezTo>
                      <a:pt x="26" y="15"/>
                      <a:pt x="27" y="16"/>
                      <a:pt x="26" y="15"/>
                    </a:cubicBezTo>
                    <a:cubicBezTo>
                      <a:pt x="26" y="15"/>
                      <a:pt x="26" y="15"/>
                      <a:pt x="26" y="14"/>
                    </a:cubicBezTo>
                    <a:cubicBezTo>
                      <a:pt x="25" y="14"/>
                      <a:pt x="25" y="14"/>
                      <a:pt x="25" y="14"/>
                    </a:cubicBezTo>
                    <a:cubicBezTo>
                      <a:pt x="24" y="14"/>
                      <a:pt x="24" y="14"/>
                      <a:pt x="23" y="15"/>
                    </a:cubicBezTo>
                    <a:cubicBezTo>
                      <a:pt x="23" y="15"/>
                      <a:pt x="23" y="16"/>
                      <a:pt x="22" y="16"/>
                    </a:cubicBezTo>
                    <a:cubicBezTo>
                      <a:pt x="22" y="16"/>
                      <a:pt x="22" y="15"/>
                      <a:pt x="21" y="15"/>
                    </a:cubicBezTo>
                    <a:cubicBezTo>
                      <a:pt x="21" y="14"/>
                      <a:pt x="20" y="14"/>
                      <a:pt x="20" y="14"/>
                    </a:cubicBezTo>
                    <a:cubicBezTo>
                      <a:pt x="19" y="14"/>
                      <a:pt x="19" y="13"/>
                      <a:pt x="18" y="13"/>
                    </a:cubicBezTo>
                    <a:cubicBezTo>
                      <a:pt x="18" y="13"/>
                      <a:pt x="17" y="13"/>
                      <a:pt x="17" y="13"/>
                    </a:cubicBezTo>
                    <a:cubicBezTo>
                      <a:pt x="17" y="12"/>
                      <a:pt x="18" y="12"/>
                      <a:pt x="18" y="12"/>
                    </a:cubicBezTo>
                    <a:cubicBezTo>
                      <a:pt x="18" y="12"/>
                      <a:pt x="17" y="11"/>
                      <a:pt x="17" y="11"/>
                    </a:cubicBezTo>
                    <a:cubicBezTo>
                      <a:pt x="17" y="11"/>
                      <a:pt x="17" y="10"/>
                      <a:pt x="18" y="10"/>
                    </a:cubicBezTo>
                    <a:cubicBezTo>
                      <a:pt x="18" y="10"/>
                      <a:pt x="18" y="10"/>
                      <a:pt x="18" y="10"/>
                    </a:cubicBezTo>
                    <a:cubicBezTo>
                      <a:pt x="18" y="9"/>
                      <a:pt x="17" y="9"/>
                      <a:pt x="17" y="9"/>
                    </a:cubicBezTo>
                    <a:cubicBezTo>
                      <a:pt x="16" y="9"/>
                      <a:pt x="15" y="8"/>
                      <a:pt x="15" y="8"/>
                    </a:cubicBezTo>
                    <a:cubicBezTo>
                      <a:pt x="14" y="7"/>
                      <a:pt x="14" y="7"/>
                      <a:pt x="13" y="7"/>
                    </a:cubicBezTo>
                    <a:cubicBezTo>
                      <a:pt x="13" y="6"/>
                      <a:pt x="13" y="6"/>
                      <a:pt x="13" y="6"/>
                    </a:cubicBezTo>
                    <a:cubicBezTo>
                      <a:pt x="13" y="6"/>
                      <a:pt x="13" y="5"/>
                      <a:pt x="13" y="5"/>
                    </a:cubicBezTo>
                    <a:cubicBezTo>
                      <a:pt x="13" y="5"/>
                      <a:pt x="14" y="4"/>
                      <a:pt x="13" y="4"/>
                    </a:cubicBezTo>
                    <a:cubicBezTo>
                      <a:pt x="12" y="4"/>
                      <a:pt x="12" y="3"/>
                      <a:pt x="11" y="2"/>
                    </a:cubicBezTo>
                    <a:cubicBezTo>
                      <a:pt x="11" y="2"/>
                      <a:pt x="11" y="2"/>
                      <a:pt x="10" y="2"/>
                    </a:cubicBezTo>
                    <a:cubicBezTo>
                      <a:pt x="10" y="1"/>
                      <a:pt x="10" y="1"/>
                      <a:pt x="9" y="0"/>
                    </a:cubicBezTo>
                    <a:cubicBezTo>
                      <a:pt x="9" y="0"/>
                      <a:pt x="8" y="0"/>
                      <a:pt x="7" y="0"/>
                    </a:cubicBezTo>
                    <a:cubicBezTo>
                      <a:pt x="7" y="0"/>
                      <a:pt x="6" y="0"/>
                      <a:pt x="6" y="0"/>
                    </a:cubicBezTo>
                    <a:cubicBezTo>
                      <a:pt x="5" y="0"/>
                      <a:pt x="5" y="0"/>
                      <a:pt x="5" y="0"/>
                    </a:cubicBezTo>
                    <a:cubicBezTo>
                      <a:pt x="4" y="1"/>
                      <a:pt x="4" y="1"/>
                      <a:pt x="3" y="1"/>
                    </a:cubicBezTo>
                    <a:cubicBezTo>
                      <a:pt x="3" y="1"/>
                      <a:pt x="3" y="2"/>
                      <a:pt x="3" y="2"/>
                    </a:cubicBezTo>
                    <a:cubicBezTo>
                      <a:pt x="2" y="2"/>
                      <a:pt x="2" y="1"/>
                      <a:pt x="2" y="1"/>
                    </a:cubicBezTo>
                    <a:cubicBezTo>
                      <a:pt x="1" y="2"/>
                      <a:pt x="0" y="3"/>
                      <a:pt x="0" y="4"/>
                    </a:cubicBezTo>
                    <a:cubicBezTo>
                      <a:pt x="0" y="4"/>
                      <a:pt x="1" y="4"/>
                      <a:pt x="1" y="5"/>
                    </a:cubicBezTo>
                    <a:cubicBezTo>
                      <a:pt x="1" y="5"/>
                      <a:pt x="0" y="6"/>
                      <a:pt x="1" y="6"/>
                    </a:cubicBezTo>
                    <a:cubicBezTo>
                      <a:pt x="1" y="6"/>
                      <a:pt x="2" y="6"/>
                      <a:pt x="2" y="6"/>
                    </a:cubicBezTo>
                    <a:cubicBezTo>
                      <a:pt x="2" y="7"/>
                      <a:pt x="1" y="7"/>
                      <a:pt x="1" y="7"/>
                    </a:cubicBezTo>
                    <a:cubicBezTo>
                      <a:pt x="1" y="7"/>
                      <a:pt x="1" y="8"/>
                      <a:pt x="1" y="8"/>
                    </a:cubicBezTo>
                    <a:cubicBezTo>
                      <a:pt x="2" y="8"/>
                      <a:pt x="4" y="9"/>
                      <a:pt x="4" y="9"/>
                    </a:cubicBezTo>
                    <a:cubicBezTo>
                      <a:pt x="3" y="10"/>
                      <a:pt x="2" y="9"/>
                      <a:pt x="2" y="10"/>
                    </a:cubicBezTo>
                    <a:cubicBezTo>
                      <a:pt x="2" y="10"/>
                      <a:pt x="2" y="11"/>
                      <a:pt x="2" y="12"/>
                    </a:cubicBezTo>
                    <a:cubicBezTo>
                      <a:pt x="3" y="12"/>
                      <a:pt x="4" y="12"/>
                      <a:pt x="4" y="13"/>
                    </a:cubicBezTo>
                    <a:cubicBezTo>
                      <a:pt x="4" y="14"/>
                      <a:pt x="3" y="14"/>
                      <a:pt x="3" y="15"/>
                    </a:cubicBezTo>
                    <a:cubicBezTo>
                      <a:pt x="2" y="16"/>
                      <a:pt x="2" y="17"/>
                      <a:pt x="2" y="18"/>
                    </a:cubicBezTo>
                    <a:cubicBezTo>
                      <a:pt x="3" y="18"/>
                      <a:pt x="3" y="18"/>
                      <a:pt x="3" y="18"/>
                    </a:cubicBezTo>
                    <a:cubicBezTo>
                      <a:pt x="4" y="18"/>
                      <a:pt x="4" y="18"/>
                      <a:pt x="4" y="19"/>
                    </a:cubicBezTo>
                    <a:cubicBezTo>
                      <a:pt x="4" y="19"/>
                      <a:pt x="6" y="20"/>
                      <a:pt x="5" y="21"/>
                    </a:cubicBezTo>
                    <a:cubicBezTo>
                      <a:pt x="5" y="21"/>
                      <a:pt x="4" y="21"/>
                      <a:pt x="3" y="20"/>
                    </a:cubicBezTo>
                    <a:cubicBezTo>
                      <a:pt x="3" y="21"/>
                      <a:pt x="5" y="23"/>
                      <a:pt x="5" y="24"/>
                    </a:cubicBezTo>
                    <a:cubicBezTo>
                      <a:pt x="5" y="24"/>
                      <a:pt x="5" y="24"/>
                      <a:pt x="5" y="25"/>
                    </a:cubicBezTo>
                    <a:cubicBezTo>
                      <a:pt x="4" y="25"/>
                      <a:pt x="4" y="25"/>
                      <a:pt x="4" y="25"/>
                    </a:cubicBezTo>
                    <a:cubicBezTo>
                      <a:pt x="4" y="25"/>
                      <a:pt x="4" y="24"/>
                      <a:pt x="3" y="24"/>
                    </a:cubicBezTo>
                    <a:cubicBezTo>
                      <a:pt x="3" y="25"/>
                      <a:pt x="3" y="25"/>
                      <a:pt x="2" y="25"/>
                    </a:cubicBezTo>
                    <a:cubicBezTo>
                      <a:pt x="3" y="26"/>
                      <a:pt x="3" y="26"/>
                      <a:pt x="3" y="26"/>
                    </a:cubicBezTo>
                    <a:cubicBezTo>
                      <a:pt x="4" y="26"/>
                      <a:pt x="4" y="26"/>
                      <a:pt x="4" y="27"/>
                    </a:cubicBezTo>
                    <a:cubicBezTo>
                      <a:pt x="5" y="28"/>
                      <a:pt x="6" y="29"/>
                      <a:pt x="7" y="29"/>
                    </a:cubicBezTo>
                    <a:cubicBezTo>
                      <a:pt x="8" y="29"/>
                      <a:pt x="8" y="29"/>
                      <a:pt x="8" y="29"/>
                    </a:cubicBezTo>
                    <a:cubicBezTo>
                      <a:pt x="9" y="30"/>
                      <a:pt x="9" y="30"/>
                      <a:pt x="9" y="30"/>
                    </a:cubicBezTo>
                    <a:cubicBezTo>
                      <a:pt x="10" y="30"/>
                      <a:pt x="10" y="30"/>
                      <a:pt x="10" y="31"/>
                    </a:cubicBezTo>
                    <a:cubicBezTo>
                      <a:pt x="11" y="31"/>
                      <a:pt x="10" y="31"/>
                      <a:pt x="10" y="31"/>
                    </a:cubicBezTo>
                    <a:cubicBezTo>
                      <a:pt x="10" y="31"/>
                      <a:pt x="11" y="32"/>
                      <a:pt x="11" y="31"/>
                    </a:cubicBezTo>
                    <a:cubicBezTo>
                      <a:pt x="11" y="31"/>
                      <a:pt x="11" y="31"/>
                      <a:pt x="11" y="30"/>
                    </a:cubicBezTo>
                    <a:cubicBezTo>
                      <a:pt x="11" y="30"/>
                      <a:pt x="12" y="30"/>
                      <a:pt x="12" y="29"/>
                    </a:cubicBezTo>
                    <a:cubicBezTo>
                      <a:pt x="13" y="29"/>
                      <a:pt x="11" y="29"/>
                      <a:pt x="12" y="28"/>
                    </a:cubicBezTo>
                    <a:cubicBezTo>
                      <a:pt x="13" y="27"/>
                      <a:pt x="13" y="27"/>
                      <a:pt x="14" y="28"/>
                    </a:cubicBezTo>
                    <a:cubicBezTo>
                      <a:pt x="14" y="28"/>
                      <a:pt x="14" y="28"/>
                      <a:pt x="14" y="29"/>
                    </a:cubicBezTo>
                    <a:cubicBezTo>
                      <a:pt x="14" y="29"/>
                      <a:pt x="15" y="29"/>
                      <a:pt x="15" y="29"/>
                    </a:cubicBezTo>
                    <a:cubicBezTo>
                      <a:pt x="15" y="29"/>
                      <a:pt x="16" y="30"/>
                      <a:pt x="16" y="30"/>
                    </a:cubicBezTo>
                    <a:cubicBezTo>
                      <a:pt x="16" y="31"/>
                      <a:pt x="17" y="31"/>
                      <a:pt x="17" y="31"/>
                    </a:cubicBezTo>
                    <a:cubicBezTo>
                      <a:pt x="17" y="31"/>
                      <a:pt x="17" y="31"/>
                      <a:pt x="17" y="31"/>
                    </a:cubicBezTo>
                    <a:cubicBezTo>
                      <a:pt x="17" y="32"/>
                      <a:pt x="17" y="32"/>
                      <a:pt x="17" y="32"/>
                    </a:cubicBezTo>
                    <a:cubicBezTo>
                      <a:pt x="18" y="33"/>
                      <a:pt x="19" y="32"/>
                      <a:pt x="19" y="33"/>
                    </a:cubicBezTo>
                    <a:cubicBezTo>
                      <a:pt x="19" y="33"/>
                      <a:pt x="20" y="33"/>
                      <a:pt x="20" y="33"/>
                    </a:cubicBezTo>
                    <a:cubicBezTo>
                      <a:pt x="20" y="33"/>
                      <a:pt x="19" y="34"/>
                      <a:pt x="19" y="34"/>
                    </a:cubicBezTo>
                    <a:cubicBezTo>
                      <a:pt x="19" y="35"/>
                      <a:pt x="19" y="35"/>
                      <a:pt x="19" y="35"/>
                    </a:cubicBezTo>
                    <a:cubicBezTo>
                      <a:pt x="19" y="36"/>
                      <a:pt x="19" y="36"/>
                      <a:pt x="19" y="36"/>
                    </a:cubicBezTo>
                    <a:cubicBezTo>
                      <a:pt x="19" y="36"/>
                      <a:pt x="18" y="36"/>
                      <a:pt x="18" y="36"/>
                    </a:cubicBezTo>
                    <a:cubicBezTo>
                      <a:pt x="18" y="36"/>
                      <a:pt x="18" y="37"/>
                      <a:pt x="19" y="37"/>
                    </a:cubicBezTo>
                    <a:cubicBezTo>
                      <a:pt x="20" y="37"/>
                      <a:pt x="20" y="36"/>
                      <a:pt x="21" y="36"/>
                    </a:cubicBezTo>
                    <a:cubicBezTo>
                      <a:pt x="21" y="36"/>
                      <a:pt x="22" y="36"/>
                      <a:pt x="22" y="36"/>
                    </a:cubicBezTo>
                    <a:cubicBezTo>
                      <a:pt x="22" y="36"/>
                      <a:pt x="23" y="36"/>
                      <a:pt x="23" y="36"/>
                    </a:cubicBezTo>
                    <a:cubicBezTo>
                      <a:pt x="23" y="36"/>
                      <a:pt x="24" y="36"/>
                      <a:pt x="24" y="36"/>
                    </a:cubicBezTo>
                    <a:cubicBezTo>
                      <a:pt x="24" y="36"/>
                      <a:pt x="25" y="35"/>
                      <a:pt x="25" y="34"/>
                    </a:cubicBezTo>
                    <a:cubicBezTo>
                      <a:pt x="25" y="34"/>
                      <a:pt x="25" y="35"/>
                      <a:pt x="25" y="3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87" name="Freeform 780">
                <a:extLst>
                  <a:ext uri="{FF2B5EF4-FFF2-40B4-BE49-F238E27FC236}">
                    <a16:creationId xmlns:a16="http://schemas.microsoft.com/office/drawing/2014/main" id="{4931166D-B119-70F6-12AF-A9B9EFEE582B}"/>
                  </a:ext>
                </a:extLst>
              </p:cNvPr>
              <p:cNvSpPr>
                <a:spLocks/>
              </p:cNvSpPr>
              <p:nvPr/>
            </p:nvSpPr>
            <p:spPr bwMode="auto">
              <a:xfrm>
                <a:off x="5895975" y="3521075"/>
                <a:ext cx="58737" cy="63500"/>
              </a:xfrm>
              <a:custGeom>
                <a:avLst/>
                <a:gdLst>
                  <a:gd name="T0" fmla="*/ 7 w 14"/>
                  <a:gd name="T1" fmla="*/ 14 h 15"/>
                  <a:gd name="T2" fmla="*/ 6 w 14"/>
                  <a:gd name="T3" fmla="*/ 12 h 15"/>
                  <a:gd name="T4" fmla="*/ 7 w 14"/>
                  <a:gd name="T5" fmla="*/ 10 h 15"/>
                  <a:gd name="T6" fmla="*/ 7 w 14"/>
                  <a:gd name="T7" fmla="*/ 10 h 15"/>
                  <a:gd name="T8" fmla="*/ 9 w 14"/>
                  <a:gd name="T9" fmla="*/ 8 h 15"/>
                  <a:gd name="T10" fmla="*/ 11 w 14"/>
                  <a:gd name="T11" fmla="*/ 9 h 15"/>
                  <a:gd name="T12" fmla="*/ 12 w 14"/>
                  <a:gd name="T13" fmla="*/ 8 h 15"/>
                  <a:gd name="T14" fmla="*/ 11 w 14"/>
                  <a:gd name="T15" fmla="*/ 7 h 15"/>
                  <a:gd name="T16" fmla="*/ 12 w 14"/>
                  <a:gd name="T17" fmla="*/ 7 h 15"/>
                  <a:gd name="T18" fmla="*/ 13 w 14"/>
                  <a:gd name="T19" fmla="*/ 6 h 15"/>
                  <a:gd name="T20" fmla="*/ 13 w 14"/>
                  <a:gd name="T21" fmla="*/ 6 h 15"/>
                  <a:gd name="T22" fmla="*/ 12 w 14"/>
                  <a:gd name="T23" fmla="*/ 5 h 15"/>
                  <a:gd name="T24" fmla="*/ 11 w 14"/>
                  <a:gd name="T25" fmla="*/ 4 h 15"/>
                  <a:gd name="T26" fmla="*/ 10 w 14"/>
                  <a:gd name="T27" fmla="*/ 4 h 15"/>
                  <a:gd name="T28" fmla="*/ 8 w 14"/>
                  <a:gd name="T29" fmla="*/ 2 h 15"/>
                  <a:gd name="T30" fmla="*/ 6 w 14"/>
                  <a:gd name="T31" fmla="*/ 1 h 15"/>
                  <a:gd name="T32" fmla="*/ 5 w 14"/>
                  <a:gd name="T33" fmla="*/ 0 h 15"/>
                  <a:gd name="T34" fmla="*/ 5 w 14"/>
                  <a:gd name="T35" fmla="*/ 0 h 15"/>
                  <a:gd name="T36" fmla="*/ 4 w 14"/>
                  <a:gd name="T37" fmla="*/ 0 h 15"/>
                  <a:gd name="T38" fmla="*/ 4 w 14"/>
                  <a:gd name="T39" fmla="*/ 2 h 15"/>
                  <a:gd name="T40" fmla="*/ 3 w 14"/>
                  <a:gd name="T41" fmla="*/ 2 h 15"/>
                  <a:gd name="T42" fmla="*/ 2 w 14"/>
                  <a:gd name="T43" fmla="*/ 4 h 15"/>
                  <a:gd name="T44" fmla="*/ 2 w 14"/>
                  <a:gd name="T45" fmla="*/ 4 h 15"/>
                  <a:gd name="T46" fmla="*/ 1 w 14"/>
                  <a:gd name="T47" fmla="*/ 5 h 15"/>
                  <a:gd name="T48" fmla="*/ 1 w 14"/>
                  <a:gd name="T49" fmla="*/ 6 h 15"/>
                  <a:gd name="T50" fmla="*/ 1 w 14"/>
                  <a:gd name="T51" fmla="*/ 8 h 15"/>
                  <a:gd name="T52" fmla="*/ 0 w 14"/>
                  <a:gd name="T53" fmla="*/ 9 h 15"/>
                  <a:gd name="T54" fmla="*/ 0 w 14"/>
                  <a:gd name="T55" fmla="*/ 10 h 15"/>
                  <a:gd name="T56" fmla="*/ 2 w 14"/>
                  <a:gd name="T57" fmla="*/ 10 h 15"/>
                  <a:gd name="T58" fmla="*/ 2 w 14"/>
                  <a:gd name="T59" fmla="*/ 11 h 15"/>
                  <a:gd name="T60" fmla="*/ 3 w 14"/>
                  <a:gd name="T61" fmla="*/ 12 h 15"/>
                  <a:gd name="T62" fmla="*/ 5 w 14"/>
                  <a:gd name="T63" fmla="*/ 13 h 15"/>
                  <a:gd name="T64" fmla="*/ 6 w 14"/>
                  <a:gd name="T65" fmla="*/ 15 h 15"/>
                  <a:gd name="T66" fmla="*/ 7 w 14"/>
                  <a:gd name="T6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15">
                    <a:moveTo>
                      <a:pt x="7" y="14"/>
                    </a:moveTo>
                    <a:cubicBezTo>
                      <a:pt x="7" y="13"/>
                      <a:pt x="6" y="13"/>
                      <a:pt x="6" y="12"/>
                    </a:cubicBezTo>
                    <a:cubicBezTo>
                      <a:pt x="6" y="11"/>
                      <a:pt x="7" y="11"/>
                      <a:pt x="7" y="10"/>
                    </a:cubicBezTo>
                    <a:cubicBezTo>
                      <a:pt x="7" y="10"/>
                      <a:pt x="7" y="10"/>
                      <a:pt x="7" y="10"/>
                    </a:cubicBezTo>
                    <a:cubicBezTo>
                      <a:pt x="7" y="10"/>
                      <a:pt x="8" y="8"/>
                      <a:pt x="9" y="8"/>
                    </a:cubicBezTo>
                    <a:cubicBezTo>
                      <a:pt x="10" y="9"/>
                      <a:pt x="9" y="10"/>
                      <a:pt x="11" y="9"/>
                    </a:cubicBezTo>
                    <a:cubicBezTo>
                      <a:pt x="11" y="9"/>
                      <a:pt x="12" y="9"/>
                      <a:pt x="12" y="8"/>
                    </a:cubicBezTo>
                    <a:cubicBezTo>
                      <a:pt x="12" y="8"/>
                      <a:pt x="11" y="8"/>
                      <a:pt x="11" y="7"/>
                    </a:cubicBezTo>
                    <a:cubicBezTo>
                      <a:pt x="11" y="7"/>
                      <a:pt x="12" y="7"/>
                      <a:pt x="12" y="7"/>
                    </a:cubicBezTo>
                    <a:cubicBezTo>
                      <a:pt x="12" y="7"/>
                      <a:pt x="13" y="7"/>
                      <a:pt x="13" y="6"/>
                    </a:cubicBezTo>
                    <a:cubicBezTo>
                      <a:pt x="13" y="6"/>
                      <a:pt x="14" y="6"/>
                      <a:pt x="13" y="6"/>
                    </a:cubicBezTo>
                    <a:cubicBezTo>
                      <a:pt x="13" y="5"/>
                      <a:pt x="13" y="5"/>
                      <a:pt x="12" y="5"/>
                    </a:cubicBezTo>
                    <a:cubicBezTo>
                      <a:pt x="12" y="5"/>
                      <a:pt x="12" y="5"/>
                      <a:pt x="11" y="4"/>
                    </a:cubicBezTo>
                    <a:cubicBezTo>
                      <a:pt x="11" y="4"/>
                      <a:pt x="10" y="4"/>
                      <a:pt x="10" y="4"/>
                    </a:cubicBezTo>
                    <a:cubicBezTo>
                      <a:pt x="9" y="4"/>
                      <a:pt x="8" y="3"/>
                      <a:pt x="8" y="2"/>
                    </a:cubicBezTo>
                    <a:cubicBezTo>
                      <a:pt x="7" y="2"/>
                      <a:pt x="7" y="1"/>
                      <a:pt x="6" y="1"/>
                    </a:cubicBezTo>
                    <a:cubicBezTo>
                      <a:pt x="6" y="1"/>
                      <a:pt x="6" y="1"/>
                      <a:pt x="5" y="0"/>
                    </a:cubicBezTo>
                    <a:cubicBezTo>
                      <a:pt x="5" y="0"/>
                      <a:pt x="5" y="0"/>
                      <a:pt x="5" y="0"/>
                    </a:cubicBezTo>
                    <a:cubicBezTo>
                      <a:pt x="5" y="0"/>
                      <a:pt x="4" y="0"/>
                      <a:pt x="4" y="0"/>
                    </a:cubicBezTo>
                    <a:cubicBezTo>
                      <a:pt x="4" y="0"/>
                      <a:pt x="5" y="2"/>
                      <a:pt x="4" y="2"/>
                    </a:cubicBezTo>
                    <a:cubicBezTo>
                      <a:pt x="3" y="2"/>
                      <a:pt x="3" y="1"/>
                      <a:pt x="3" y="2"/>
                    </a:cubicBezTo>
                    <a:cubicBezTo>
                      <a:pt x="2" y="2"/>
                      <a:pt x="2" y="3"/>
                      <a:pt x="2" y="4"/>
                    </a:cubicBezTo>
                    <a:cubicBezTo>
                      <a:pt x="2" y="4"/>
                      <a:pt x="2" y="4"/>
                      <a:pt x="2" y="4"/>
                    </a:cubicBezTo>
                    <a:cubicBezTo>
                      <a:pt x="1" y="5"/>
                      <a:pt x="1" y="5"/>
                      <a:pt x="1" y="5"/>
                    </a:cubicBezTo>
                    <a:cubicBezTo>
                      <a:pt x="1" y="5"/>
                      <a:pt x="1" y="5"/>
                      <a:pt x="1" y="6"/>
                    </a:cubicBezTo>
                    <a:cubicBezTo>
                      <a:pt x="1" y="7"/>
                      <a:pt x="1" y="7"/>
                      <a:pt x="1" y="8"/>
                    </a:cubicBezTo>
                    <a:cubicBezTo>
                      <a:pt x="1" y="8"/>
                      <a:pt x="1" y="9"/>
                      <a:pt x="0" y="9"/>
                    </a:cubicBezTo>
                    <a:cubicBezTo>
                      <a:pt x="1" y="9"/>
                      <a:pt x="0" y="9"/>
                      <a:pt x="0" y="10"/>
                    </a:cubicBezTo>
                    <a:cubicBezTo>
                      <a:pt x="1" y="10"/>
                      <a:pt x="2" y="10"/>
                      <a:pt x="2" y="10"/>
                    </a:cubicBezTo>
                    <a:cubicBezTo>
                      <a:pt x="2" y="10"/>
                      <a:pt x="2" y="11"/>
                      <a:pt x="2" y="11"/>
                    </a:cubicBezTo>
                    <a:cubicBezTo>
                      <a:pt x="3" y="11"/>
                      <a:pt x="3" y="12"/>
                      <a:pt x="3" y="12"/>
                    </a:cubicBezTo>
                    <a:cubicBezTo>
                      <a:pt x="4" y="12"/>
                      <a:pt x="4" y="13"/>
                      <a:pt x="5" y="13"/>
                    </a:cubicBezTo>
                    <a:cubicBezTo>
                      <a:pt x="5" y="14"/>
                      <a:pt x="6" y="15"/>
                      <a:pt x="6" y="15"/>
                    </a:cubicBezTo>
                    <a:cubicBezTo>
                      <a:pt x="7" y="15"/>
                      <a:pt x="7" y="14"/>
                      <a:pt x="7" y="1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88" name="Freeform 781">
                <a:extLst>
                  <a:ext uri="{FF2B5EF4-FFF2-40B4-BE49-F238E27FC236}">
                    <a16:creationId xmlns:a16="http://schemas.microsoft.com/office/drawing/2014/main" id="{98630B56-9598-4D77-F836-2E1FC4412983}"/>
                  </a:ext>
                </a:extLst>
              </p:cNvPr>
              <p:cNvSpPr>
                <a:spLocks/>
              </p:cNvSpPr>
              <p:nvPr/>
            </p:nvSpPr>
            <p:spPr bwMode="auto">
              <a:xfrm>
                <a:off x="5954713" y="3567113"/>
                <a:ext cx="69850" cy="53975"/>
              </a:xfrm>
              <a:custGeom>
                <a:avLst/>
                <a:gdLst>
                  <a:gd name="T0" fmla="*/ 17 w 17"/>
                  <a:gd name="T1" fmla="*/ 7 h 13"/>
                  <a:gd name="T2" fmla="*/ 17 w 17"/>
                  <a:gd name="T3" fmla="*/ 6 h 13"/>
                  <a:gd name="T4" fmla="*/ 17 w 17"/>
                  <a:gd name="T5" fmla="*/ 5 h 13"/>
                  <a:gd name="T6" fmla="*/ 16 w 17"/>
                  <a:gd name="T7" fmla="*/ 3 h 13"/>
                  <a:gd name="T8" fmla="*/ 14 w 17"/>
                  <a:gd name="T9" fmla="*/ 2 h 13"/>
                  <a:gd name="T10" fmla="*/ 13 w 17"/>
                  <a:gd name="T11" fmla="*/ 1 h 13"/>
                  <a:gd name="T12" fmla="*/ 12 w 17"/>
                  <a:gd name="T13" fmla="*/ 0 h 13"/>
                  <a:gd name="T14" fmla="*/ 10 w 17"/>
                  <a:gd name="T15" fmla="*/ 0 h 13"/>
                  <a:gd name="T16" fmla="*/ 9 w 17"/>
                  <a:gd name="T17" fmla="*/ 0 h 13"/>
                  <a:gd name="T18" fmla="*/ 7 w 17"/>
                  <a:gd name="T19" fmla="*/ 1 h 13"/>
                  <a:gd name="T20" fmla="*/ 6 w 17"/>
                  <a:gd name="T21" fmla="*/ 2 h 13"/>
                  <a:gd name="T22" fmla="*/ 5 w 17"/>
                  <a:gd name="T23" fmla="*/ 1 h 13"/>
                  <a:gd name="T24" fmla="*/ 3 w 17"/>
                  <a:gd name="T25" fmla="*/ 2 h 13"/>
                  <a:gd name="T26" fmla="*/ 1 w 17"/>
                  <a:gd name="T27" fmla="*/ 4 h 13"/>
                  <a:gd name="T28" fmla="*/ 0 w 17"/>
                  <a:gd name="T29" fmla="*/ 6 h 13"/>
                  <a:gd name="T30" fmla="*/ 1 w 17"/>
                  <a:gd name="T31" fmla="*/ 7 h 13"/>
                  <a:gd name="T32" fmla="*/ 0 w 17"/>
                  <a:gd name="T33" fmla="*/ 7 h 13"/>
                  <a:gd name="T34" fmla="*/ 0 w 17"/>
                  <a:gd name="T35" fmla="*/ 8 h 13"/>
                  <a:gd name="T36" fmla="*/ 1 w 17"/>
                  <a:gd name="T37" fmla="*/ 9 h 13"/>
                  <a:gd name="T38" fmla="*/ 0 w 17"/>
                  <a:gd name="T39" fmla="*/ 9 h 13"/>
                  <a:gd name="T40" fmla="*/ 2 w 17"/>
                  <a:gd name="T41" fmla="*/ 12 h 13"/>
                  <a:gd name="T42" fmla="*/ 2 w 17"/>
                  <a:gd name="T43" fmla="*/ 13 h 13"/>
                  <a:gd name="T44" fmla="*/ 4 w 17"/>
                  <a:gd name="T45" fmla="*/ 13 h 13"/>
                  <a:gd name="T46" fmla="*/ 5 w 17"/>
                  <a:gd name="T47" fmla="*/ 13 h 13"/>
                  <a:gd name="T48" fmla="*/ 7 w 17"/>
                  <a:gd name="T49" fmla="*/ 13 h 13"/>
                  <a:gd name="T50" fmla="*/ 8 w 17"/>
                  <a:gd name="T51" fmla="*/ 13 h 13"/>
                  <a:gd name="T52" fmla="*/ 8 w 17"/>
                  <a:gd name="T53" fmla="*/ 13 h 13"/>
                  <a:gd name="T54" fmla="*/ 9 w 17"/>
                  <a:gd name="T55" fmla="*/ 12 h 13"/>
                  <a:gd name="T56" fmla="*/ 10 w 17"/>
                  <a:gd name="T57" fmla="*/ 11 h 13"/>
                  <a:gd name="T58" fmla="*/ 11 w 17"/>
                  <a:gd name="T59" fmla="*/ 11 h 13"/>
                  <a:gd name="T60" fmla="*/ 13 w 17"/>
                  <a:gd name="T61" fmla="*/ 11 h 13"/>
                  <a:gd name="T62" fmla="*/ 15 w 17"/>
                  <a:gd name="T63" fmla="*/ 10 h 13"/>
                  <a:gd name="T64" fmla="*/ 16 w 17"/>
                  <a:gd name="T65" fmla="*/ 9 h 13"/>
                  <a:gd name="T66" fmla="*/ 17 w 17"/>
                  <a:gd name="T67" fmla="*/ 7 h 13"/>
                  <a:gd name="T68" fmla="*/ 17 w 17"/>
                  <a:gd name="T69"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 h="13">
                    <a:moveTo>
                      <a:pt x="17" y="7"/>
                    </a:moveTo>
                    <a:cubicBezTo>
                      <a:pt x="17" y="7"/>
                      <a:pt x="17" y="6"/>
                      <a:pt x="17" y="6"/>
                    </a:cubicBezTo>
                    <a:cubicBezTo>
                      <a:pt x="17" y="5"/>
                      <a:pt x="17" y="5"/>
                      <a:pt x="17" y="5"/>
                    </a:cubicBezTo>
                    <a:cubicBezTo>
                      <a:pt x="16" y="4"/>
                      <a:pt x="16" y="3"/>
                      <a:pt x="16" y="3"/>
                    </a:cubicBezTo>
                    <a:cubicBezTo>
                      <a:pt x="16" y="2"/>
                      <a:pt x="15" y="2"/>
                      <a:pt x="14" y="2"/>
                    </a:cubicBezTo>
                    <a:cubicBezTo>
                      <a:pt x="14" y="1"/>
                      <a:pt x="13" y="1"/>
                      <a:pt x="13" y="1"/>
                    </a:cubicBezTo>
                    <a:cubicBezTo>
                      <a:pt x="13" y="0"/>
                      <a:pt x="13" y="0"/>
                      <a:pt x="12" y="0"/>
                    </a:cubicBezTo>
                    <a:cubicBezTo>
                      <a:pt x="12" y="0"/>
                      <a:pt x="11" y="0"/>
                      <a:pt x="10" y="0"/>
                    </a:cubicBezTo>
                    <a:cubicBezTo>
                      <a:pt x="10" y="0"/>
                      <a:pt x="9" y="0"/>
                      <a:pt x="9" y="0"/>
                    </a:cubicBezTo>
                    <a:cubicBezTo>
                      <a:pt x="8" y="1"/>
                      <a:pt x="8" y="1"/>
                      <a:pt x="7" y="1"/>
                    </a:cubicBezTo>
                    <a:cubicBezTo>
                      <a:pt x="6" y="1"/>
                      <a:pt x="6" y="1"/>
                      <a:pt x="6" y="2"/>
                    </a:cubicBezTo>
                    <a:cubicBezTo>
                      <a:pt x="5" y="2"/>
                      <a:pt x="5" y="2"/>
                      <a:pt x="5" y="1"/>
                    </a:cubicBezTo>
                    <a:cubicBezTo>
                      <a:pt x="4" y="1"/>
                      <a:pt x="3" y="2"/>
                      <a:pt x="3" y="2"/>
                    </a:cubicBezTo>
                    <a:cubicBezTo>
                      <a:pt x="2" y="3"/>
                      <a:pt x="2" y="4"/>
                      <a:pt x="1" y="4"/>
                    </a:cubicBezTo>
                    <a:cubicBezTo>
                      <a:pt x="1" y="5"/>
                      <a:pt x="0" y="5"/>
                      <a:pt x="0" y="6"/>
                    </a:cubicBezTo>
                    <a:cubicBezTo>
                      <a:pt x="0" y="6"/>
                      <a:pt x="1" y="6"/>
                      <a:pt x="1" y="7"/>
                    </a:cubicBezTo>
                    <a:cubicBezTo>
                      <a:pt x="0" y="7"/>
                      <a:pt x="0" y="7"/>
                      <a:pt x="0" y="7"/>
                    </a:cubicBezTo>
                    <a:cubicBezTo>
                      <a:pt x="0" y="7"/>
                      <a:pt x="0" y="7"/>
                      <a:pt x="0" y="8"/>
                    </a:cubicBezTo>
                    <a:cubicBezTo>
                      <a:pt x="0" y="8"/>
                      <a:pt x="1" y="8"/>
                      <a:pt x="1" y="9"/>
                    </a:cubicBezTo>
                    <a:cubicBezTo>
                      <a:pt x="1" y="9"/>
                      <a:pt x="0" y="9"/>
                      <a:pt x="0" y="9"/>
                    </a:cubicBezTo>
                    <a:cubicBezTo>
                      <a:pt x="0" y="10"/>
                      <a:pt x="1" y="11"/>
                      <a:pt x="2" y="12"/>
                    </a:cubicBezTo>
                    <a:cubicBezTo>
                      <a:pt x="2" y="13"/>
                      <a:pt x="2" y="13"/>
                      <a:pt x="2" y="13"/>
                    </a:cubicBezTo>
                    <a:cubicBezTo>
                      <a:pt x="3" y="13"/>
                      <a:pt x="4" y="13"/>
                      <a:pt x="4" y="13"/>
                    </a:cubicBezTo>
                    <a:cubicBezTo>
                      <a:pt x="4" y="13"/>
                      <a:pt x="5" y="13"/>
                      <a:pt x="5" y="13"/>
                    </a:cubicBezTo>
                    <a:cubicBezTo>
                      <a:pt x="6" y="13"/>
                      <a:pt x="6" y="13"/>
                      <a:pt x="7" y="13"/>
                    </a:cubicBezTo>
                    <a:cubicBezTo>
                      <a:pt x="7" y="13"/>
                      <a:pt x="7" y="13"/>
                      <a:pt x="8" y="13"/>
                    </a:cubicBezTo>
                    <a:cubicBezTo>
                      <a:pt x="8" y="13"/>
                      <a:pt x="8" y="13"/>
                      <a:pt x="8" y="13"/>
                    </a:cubicBezTo>
                    <a:cubicBezTo>
                      <a:pt x="8" y="13"/>
                      <a:pt x="9" y="13"/>
                      <a:pt x="9" y="12"/>
                    </a:cubicBezTo>
                    <a:cubicBezTo>
                      <a:pt x="9" y="12"/>
                      <a:pt x="9" y="12"/>
                      <a:pt x="10" y="11"/>
                    </a:cubicBezTo>
                    <a:cubicBezTo>
                      <a:pt x="10" y="11"/>
                      <a:pt x="11" y="11"/>
                      <a:pt x="11" y="11"/>
                    </a:cubicBezTo>
                    <a:cubicBezTo>
                      <a:pt x="12" y="11"/>
                      <a:pt x="12" y="11"/>
                      <a:pt x="13" y="11"/>
                    </a:cubicBezTo>
                    <a:cubicBezTo>
                      <a:pt x="14" y="11"/>
                      <a:pt x="14" y="11"/>
                      <a:pt x="15" y="10"/>
                    </a:cubicBezTo>
                    <a:cubicBezTo>
                      <a:pt x="15" y="9"/>
                      <a:pt x="16" y="9"/>
                      <a:pt x="16" y="9"/>
                    </a:cubicBezTo>
                    <a:cubicBezTo>
                      <a:pt x="16" y="8"/>
                      <a:pt x="17" y="8"/>
                      <a:pt x="17" y="7"/>
                    </a:cubicBezTo>
                    <a:cubicBezTo>
                      <a:pt x="17" y="7"/>
                      <a:pt x="17" y="8"/>
                      <a:pt x="17" y="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89" name="Freeform 782">
                <a:extLst>
                  <a:ext uri="{FF2B5EF4-FFF2-40B4-BE49-F238E27FC236}">
                    <a16:creationId xmlns:a16="http://schemas.microsoft.com/office/drawing/2014/main" id="{26766431-6354-D184-7CBC-0D5CD40B9C0F}"/>
                  </a:ext>
                </a:extLst>
              </p:cNvPr>
              <p:cNvSpPr>
                <a:spLocks noEditPoints="1"/>
              </p:cNvSpPr>
              <p:nvPr/>
            </p:nvSpPr>
            <p:spPr bwMode="auto">
              <a:xfrm>
                <a:off x="5516563" y="1992313"/>
                <a:ext cx="738187" cy="879475"/>
              </a:xfrm>
              <a:custGeom>
                <a:avLst/>
                <a:gdLst>
                  <a:gd name="T0" fmla="*/ 76 w 177"/>
                  <a:gd name="T1" fmla="*/ 79 h 211"/>
                  <a:gd name="T2" fmla="*/ 49 w 177"/>
                  <a:gd name="T3" fmla="*/ 143 h 211"/>
                  <a:gd name="T4" fmla="*/ 39 w 177"/>
                  <a:gd name="T5" fmla="*/ 195 h 211"/>
                  <a:gd name="T6" fmla="*/ 28 w 177"/>
                  <a:gd name="T7" fmla="*/ 204 h 211"/>
                  <a:gd name="T8" fmla="*/ 4 w 177"/>
                  <a:gd name="T9" fmla="*/ 202 h 211"/>
                  <a:gd name="T10" fmla="*/ 4 w 177"/>
                  <a:gd name="T11" fmla="*/ 194 h 211"/>
                  <a:gd name="T12" fmla="*/ 8 w 177"/>
                  <a:gd name="T13" fmla="*/ 181 h 211"/>
                  <a:gd name="T14" fmla="*/ 1 w 177"/>
                  <a:gd name="T15" fmla="*/ 172 h 211"/>
                  <a:gd name="T16" fmla="*/ 16 w 177"/>
                  <a:gd name="T17" fmla="*/ 166 h 211"/>
                  <a:gd name="T18" fmla="*/ 6 w 177"/>
                  <a:gd name="T19" fmla="*/ 165 h 211"/>
                  <a:gd name="T20" fmla="*/ 3 w 177"/>
                  <a:gd name="T21" fmla="*/ 158 h 211"/>
                  <a:gd name="T22" fmla="*/ 14 w 177"/>
                  <a:gd name="T23" fmla="*/ 152 h 211"/>
                  <a:gd name="T24" fmla="*/ 21 w 177"/>
                  <a:gd name="T25" fmla="*/ 147 h 211"/>
                  <a:gd name="T26" fmla="*/ 23 w 177"/>
                  <a:gd name="T27" fmla="*/ 142 h 211"/>
                  <a:gd name="T28" fmla="*/ 34 w 177"/>
                  <a:gd name="T29" fmla="*/ 137 h 211"/>
                  <a:gd name="T30" fmla="*/ 43 w 177"/>
                  <a:gd name="T31" fmla="*/ 128 h 211"/>
                  <a:gd name="T32" fmla="*/ 38 w 177"/>
                  <a:gd name="T33" fmla="*/ 123 h 211"/>
                  <a:gd name="T34" fmla="*/ 45 w 177"/>
                  <a:gd name="T35" fmla="*/ 116 h 211"/>
                  <a:gd name="T36" fmla="*/ 53 w 177"/>
                  <a:gd name="T37" fmla="*/ 101 h 211"/>
                  <a:gd name="T38" fmla="*/ 56 w 177"/>
                  <a:gd name="T39" fmla="*/ 91 h 211"/>
                  <a:gd name="T40" fmla="*/ 61 w 177"/>
                  <a:gd name="T41" fmla="*/ 79 h 211"/>
                  <a:gd name="T42" fmla="*/ 66 w 177"/>
                  <a:gd name="T43" fmla="*/ 75 h 211"/>
                  <a:gd name="T44" fmla="*/ 70 w 177"/>
                  <a:gd name="T45" fmla="*/ 67 h 211"/>
                  <a:gd name="T46" fmla="*/ 76 w 177"/>
                  <a:gd name="T47" fmla="*/ 61 h 211"/>
                  <a:gd name="T48" fmla="*/ 84 w 177"/>
                  <a:gd name="T49" fmla="*/ 55 h 211"/>
                  <a:gd name="T50" fmla="*/ 87 w 177"/>
                  <a:gd name="T51" fmla="*/ 47 h 211"/>
                  <a:gd name="T52" fmla="*/ 93 w 177"/>
                  <a:gd name="T53" fmla="*/ 33 h 211"/>
                  <a:gd name="T54" fmla="*/ 100 w 177"/>
                  <a:gd name="T55" fmla="*/ 32 h 211"/>
                  <a:gd name="T56" fmla="*/ 106 w 177"/>
                  <a:gd name="T57" fmla="*/ 31 h 211"/>
                  <a:gd name="T58" fmla="*/ 114 w 177"/>
                  <a:gd name="T59" fmla="*/ 23 h 211"/>
                  <a:gd name="T60" fmla="*/ 119 w 177"/>
                  <a:gd name="T61" fmla="*/ 19 h 211"/>
                  <a:gd name="T62" fmla="*/ 127 w 177"/>
                  <a:gd name="T63" fmla="*/ 15 h 211"/>
                  <a:gd name="T64" fmla="*/ 138 w 177"/>
                  <a:gd name="T65" fmla="*/ 6 h 211"/>
                  <a:gd name="T66" fmla="*/ 141 w 177"/>
                  <a:gd name="T67" fmla="*/ 14 h 211"/>
                  <a:gd name="T68" fmla="*/ 151 w 177"/>
                  <a:gd name="T69" fmla="*/ 8 h 211"/>
                  <a:gd name="T70" fmla="*/ 159 w 177"/>
                  <a:gd name="T71" fmla="*/ 4 h 211"/>
                  <a:gd name="T72" fmla="*/ 158 w 177"/>
                  <a:gd name="T73" fmla="*/ 16 h 211"/>
                  <a:gd name="T74" fmla="*/ 170 w 177"/>
                  <a:gd name="T75" fmla="*/ 13 h 211"/>
                  <a:gd name="T76" fmla="*/ 166 w 177"/>
                  <a:gd name="T77" fmla="*/ 24 h 211"/>
                  <a:gd name="T78" fmla="*/ 175 w 177"/>
                  <a:gd name="T79" fmla="*/ 33 h 211"/>
                  <a:gd name="T80" fmla="*/ 144 w 177"/>
                  <a:gd name="T81" fmla="*/ 28 h 211"/>
                  <a:gd name="T82" fmla="*/ 117 w 177"/>
                  <a:gd name="T83" fmla="*/ 45 h 211"/>
                  <a:gd name="T84" fmla="*/ 25 w 177"/>
                  <a:gd name="T85" fmla="*/ 133 h 211"/>
                  <a:gd name="T86" fmla="*/ 74 w 177"/>
                  <a:gd name="T87" fmla="*/ 60 h 211"/>
                  <a:gd name="T88" fmla="*/ 57 w 177"/>
                  <a:gd name="T89" fmla="*/ 58 h 211"/>
                  <a:gd name="T90" fmla="*/ 65 w 177"/>
                  <a:gd name="T91" fmla="*/ 55 h 211"/>
                  <a:gd name="T92" fmla="*/ 69 w 177"/>
                  <a:gd name="T93" fmla="*/ 44 h 211"/>
                  <a:gd name="T94" fmla="*/ 71 w 177"/>
                  <a:gd name="T95" fmla="*/ 42 h 211"/>
                  <a:gd name="T96" fmla="*/ 74 w 177"/>
                  <a:gd name="T97" fmla="*/ 54 h 211"/>
                  <a:gd name="T98" fmla="*/ 77 w 177"/>
                  <a:gd name="T99" fmla="*/ 43 h 211"/>
                  <a:gd name="T100" fmla="*/ 88 w 177"/>
                  <a:gd name="T101" fmla="*/ 35 h 211"/>
                  <a:gd name="T102" fmla="*/ 82 w 177"/>
                  <a:gd name="T103" fmla="*/ 39 h 211"/>
                  <a:gd name="T104" fmla="*/ 93 w 177"/>
                  <a:gd name="T105" fmla="*/ 27 h 211"/>
                  <a:gd name="T106" fmla="*/ 94 w 177"/>
                  <a:gd name="T107" fmla="*/ 25 h 211"/>
                  <a:gd name="T108" fmla="*/ 98 w 177"/>
                  <a:gd name="T109" fmla="*/ 21 h 211"/>
                  <a:gd name="T110" fmla="*/ 105 w 177"/>
                  <a:gd name="T111" fmla="*/ 20 h 211"/>
                  <a:gd name="T112" fmla="*/ 123 w 177"/>
                  <a:gd name="T113" fmla="*/ 16 h 211"/>
                  <a:gd name="T114" fmla="*/ 118 w 177"/>
                  <a:gd name="T115" fmla="*/ 13 h 211"/>
                  <a:gd name="T116" fmla="*/ 120 w 177"/>
                  <a:gd name="T117" fmla="*/ 10 h 211"/>
                  <a:gd name="T118" fmla="*/ 134 w 177"/>
                  <a:gd name="T119" fmla="*/ 3 h 211"/>
                  <a:gd name="T120" fmla="*/ 139 w 177"/>
                  <a:gd name="T121" fmla="*/ 3 h 211"/>
                  <a:gd name="T122" fmla="*/ 22 w 177"/>
                  <a:gd name="T123" fmla="*/ 13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7" h="211">
                    <a:moveTo>
                      <a:pt x="106" y="42"/>
                    </a:moveTo>
                    <a:cubicBezTo>
                      <a:pt x="105" y="42"/>
                      <a:pt x="104" y="42"/>
                      <a:pt x="103" y="42"/>
                    </a:cubicBezTo>
                    <a:cubicBezTo>
                      <a:pt x="103" y="43"/>
                      <a:pt x="103" y="43"/>
                      <a:pt x="104" y="43"/>
                    </a:cubicBezTo>
                    <a:cubicBezTo>
                      <a:pt x="104" y="44"/>
                      <a:pt x="104" y="45"/>
                      <a:pt x="105" y="46"/>
                    </a:cubicBezTo>
                    <a:cubicBezTo>
                      <a:pt x="105" y="47"/>
                      <a:pt x="104" y="49"/>
                      <a:pt x="103" y="50"/>
                    </a:cubicBezTo>
                    <a:cubicBezTo>
                      <a:pt x="103" y="50"/>
                      <a:pt x="102" y="50"/>
                      <a:pt x="102" y="51"/>
                    </a:cubicBezTo>
                    <a:cubicBezTo>
                      <a:pt x="101" y="51"/>
                      <a:pt x="102" y="52"/>
                      <a:pt x="103" y="52"/>
                    </a:cubicBezTo>
                    <a:cubicBezTo>
                      <a:pt x="103" y="52"/>
                      <a:pt x="104" y="52"/>
                      <a:pt x="103" y="53"/>
                    </a:cubicBezTo>
                    <a:cubicBezTo>
                      <a:pt x="103" y="54"/>
                      <a:pt x="102" y="54"/>
                      <a:pt x="102" y="54"/>
                    </a:cubicBezTo>
                    <a:cubicBezTo>
                      <a:pt x="101" y="54"/>
                      <a:pt x="100" y="54"/>
                      <a:pt x="99" y="53"/>
                    </a:cubicBezTo>
                    <a:cubicBezTo>
                      <a:pt x="99" y="53"/>
                      <a:pt x="98" y="53"/>
                      <a:pt x="97" y="52"/>
                    </a:cubicBezTo>
                    <a:cubicBezTo>
                      <a:pt x="96" y="52"/>
                      <a:pt x="96" y="52"/>
                      <a:pt x="95" y="52"/>
                    </a:cubicBezTo>
                    <a:cubicBezTo>
                      <a:pt x="94" y="52"/>
                      <a:pt x="93" y="52"/>
                      <a:pt x="93" y="51"/>
                    </a:cubicBezTo>
                    <a:cubicBezTo>
                      <a:pt x="92" y="51"/>
                      <a:pt x="92" y="51"/>
                      <a:pt x="91" y="51"/>
                    </a:cubicBezTo>
                    <a:cubicBezTo>
                      <a:pt x="91" y="51"/>
                      <a:pt x="90" y="51"/>
                      <a:pt x="90" y="51"/>
                    </a:cubicBezTo>
                    <a:cubicBezTo>
                      <a:pt x="89" y="52"/>
                      <a:pt x="90" y="53"/>
                      <a:pt x="90" y="53"/>
                    </a:cubicBezTo>
                    <a:cubicBezTo>
                      <a:pt x="90" y="54"/>
                      <a:pt x="90" y="55"/>
                      <a:pt x="90" y="56"/>
                    </a:cubicBezTo>
                    <a:cubicBezTo>
                      <a:pt x="90" y="57"/>
                      <a:pt x="90" y="57"/>
                      <a:pt x="90" y="58"/>
                    </a:cubicBezTo>
                    <a:cubicBezTo>
                      <a:pt x="89" y="59"/>
                      <a:pt x="89" y="60"/>
                      <a:pt x="89" y="60"/>
                    </a:cubicBezTo>
                    <a:cubicBezTo>
                      <a:pt x="88" y="61"/>
                      <a:pt x="88" y="61"/>
                      <a:pt x="88" y="61"/>
                    </a:cubicBezTo>
                    <a:cubicBezTo>
                      <a:pt x="87" y="62"/>
                      <a:pt x="86" y="61"/>
                      <a:pt x="86" y="60"/>
                    </a:cubicBezTo>
                    <a:cubicBezTo>
                      <a:pt x="86" y="60"/>
                      <a:pt x="85" y="59"/>
                      <a:pt x="84" y="59"/>
                    </a:cubicBezTo>
                    <a:cubicBezTo>
                      <a:pt x="84" y="59"/>
                      <a:pt x="83" y="60"/>
                      <a:pt x="83" y="61"/>
                    </a:cubicBezTo>
                    <a:cubicBezTo>
                      <a:pt x="82" y="62"/>
                      <a:pt x="80" y="63"/>
                      <a:pt x="80" y="65"/>
                    </a:cubicBezTo>
                    <a:cubicBezTo>
                      <a:pt x="79" y="66"/>
                      <a:pt x="79" y="68"/>
                      <a:pt x="78" y="69"/>
                    </a:cubicBezTo>
                    <a:cubicBezTo>
                      <a:pt x="77" y="70"/>
                      <a:pt x="75" y="70"/>
                      <a:pt x="76" y="71"/>
                    </a:cubicBezTo>
                    <a:cubicBezTo>
                      <a:pt x="76" y="73"/>
                      <a:pt x="78" y="74"/>
                      <a:pt x="78" y="76"/>
                    </a:cubicBezTo>
                    <a:cubicBezTo>
                      <a:pt x="78" y="77"/>
                      <a:pt x="78" y="78"/>
                      <a:pt x="76" y="79"/>
                    </a:cubicBezTo>
                    <a:cubicBezTo>
                      <a:pt x="75" y="80"/>
                      <a:pt x="74" y="82"/>
                      <a:pt x="74" y="83"/>
                    </a:cubicBezTo>
                    <a:cubicBezTo>
                      <a:pt x="73" y="84"/>
                      <a:pt x="73" y="85"/>
                      <a:pt x="73" y="85"/>
                    </a:cubicBezTo>
                    <a:cubicBezTo>
                      <a:pt x="73" y="86"/>
                      <a:pt x="72" y="86"/>
                      <a:pt x="71" y="87"/>
                    </a:cubicBezTo>
                    <a:cubicBezTo>
                      <a:pt x="71" y="88"/>
                      <a:pt x="72" y="90"/>
                      <a:pt x="71" y="91"/>
                    </a:cubicBezTo>
                    <a:cubicBezTo>
                      <a:pt x="71" y="91"/>
                      <a:pt x="70" y="92"/>
                      <a:pt x="70" y="92"/>
                    </a:cubicBezTo>
                    <a:cubicBezTo>
                      <a:pt x="69" y="93"/>
                      <a:pt x="69" y="93"/>
                      <a:pt x="68" y="93"/>
                    </a:cubicBezTo>
                    <a:cubicBezTo>
                      <a:pt x="66" y="93"/>
                      <a:pt x="65" y="93"/>
                      <a:pt x="65" y="95"/>
                    </a:cubicBezTo>
                    <a:cubicBezTo>
                      <a:pt x="66" y="96"/>
                      <a:pt x="66" y="98"/>
                      <a:pt x="66" y="99"/>
                    </a:cubicBezTo>
                    <a:cubicBezTo>
                      <a:pt x="66" y="100"/>
                      <a:pt x="65" y="101"/>
                      <a:pt x="65" y="101"/>
                    </a:cubicBezTo>
                    <a:cubicBezTo>
                      <a:pt x="65" y="102"/>
                      <a:pt x="65" y="103"/>
                      <a:pt x="65" y="104"/>
                    </a:cubicBezTo>
                    <a:cubicBezTo>
                      <a:pt x="65" y="105"/>
                      <a:pt x="65" y="106"/>
                      <a:pt x="65" y="107"/>
                    </a:cubicBezTo>
                    <a:cubicBezTo>
                      <a:pt x="65" y="107"/>
                      <a:pt x="64" y="107"/>
                      <a:pt x="64" y="108"/>
                    </a:cubicBezTo>
                    <a:cubicBezTo>
                      <a:pt x="64" y="108"/>
                      <a:pt x="64" y="109"/>
                      <a:pt x="64" y="109"/>
                    </a:cubicBezTo>
                    <a:cubicBezTo>
                      <a:pt x="64" y="110"/>
                      <a:pt x="63" y="112"/>
                      <a:pt x="62" y="113"/>
                    </a:cubicBezTo>
                    <a:cubicBezTo>
                      <a:pt x="62" y="114"/>
                      <a:pt x="61" y="115"/>
                      <a:pt x="61" y="115"/>
                    </a:cubicBezTo>
                    <a:cubicBezTo>
                      <a:pt x="61" y="116"/>
                      <a:pt x="60" y="116"/>
                      <a:pt x="60" y="117"/>
                    </a:cubicBezTo>
                    <a:cubicBezTo>
                      <a:pt x="59" y="118"/>
                      <a:pt x="60" y="119"/>
                      <a:pt x="61" y="120"/>
                    </a:cubicBezTo>
                    <a:cubicBezTo>
                      <a:pt x="62" y="120"/>
                      <a:pt x="62" y="120"/>
                      <a:pt x="63" y="121"/>
                    </a:cubicBezTo>
                    <a:cubicBezTo>
                      <a:pt x="63" y="122"/>
                      <a:pt x="63" y="123"/>
                      <a:pt x="63" y="124"/>
                    </a:cubicBezTo>
                    <a:cubicBezTo>
                      <a:pt x="63" y="125"/>
                      <a:pt x="62" y="127"/>
                      <a:pt x="61" y="127"/>
                    </a:cubicBezTo>
                    <a:cubicBezTo>
                      <a:pt x="60" y="127"/>
                      <a:pt x="60" y="127"/>
                      <a:pt x="59" y="127"/>
                    </a:cubicBezTo>
                    <a:cubicBezTo>
                      <a:pt x="58" y="126"/>
                      <a:pt x="57" y="126"/>
                      <a:pt x="56" y="126"/>
                    </a:cubicBezTo>
                    <a:cubicBezTo>
                      <a:pt x="55" y="127"/>
                      <a:pt x="53" y="128"/>
                      <a:pt x="52" y="129"/>
                    </a:cubicBezTo>
                    <a:cubicBezTo>
                      <a:pt x="51" y="130"/>
                      <a:pt x="51" y="132"/>
                      <a:pt x="50" y="133"/>
                    </a:cubicBezTo>
                    <a:cubicBezTo>
                      <a:pt x="49" y="134"/>
                      <a:pt x="50" y="134"/>
                      <a:pt x="50" y="135"/>
                    </a:cubicBezTo>
                    <a:cubicBezTo>
                      <a:pt x="50" y="136"/>
                      <a:pt x="49" y="136"/>
                      <a:pt x="49" y="137"/>
                    </a:cubicBezTo>
                    <a:cubicBezTo>
                      <a:pt x="48" y="139"/>
                      <a:pt x="49" y="140"/>
                      <a:pt x="49" y="141"/>
                    </a:cubicBezTo>
                    <a:cubicBezTo>
                      <a:pt x="50" y="142"/>
                      <a:pt x="50" y="143"/>
                      <a:pt x="49" y="143"/>
                    </a:cubicBezTo>
                    <a:cubicBezTo>
                      <a:pt x="49" y="144"/>
                      <a:pt x="49" y="145"/>
                      <a:pt x="49" y="145"/>
                    </a:cubicBezTo>
                    <a:cubicBezTo>
                      <a:pt x="49" y="146"/>
                      <a:pt x="49" y="147"/>
                      <a:pt x="49" y="148"/>
                    </a:cubicBezTo>
                    <a:cubicBezTo>
                      <a:pt x="49" y="149"/>
                      <a:pt x="49" y="149"/>
                      <a:pt x="49" y="150"/>
                    </a:cubicBezTo>
                    <a:cubicBezTo>
                      <a:pt x="50" y="152"/>
                      <a:pt x="50" y="153"/>
                      <a:pt x="50" y="155"/>
                    </a:cubicBezTo>
                    <a:cubicBezTo>
                      <a:pt x="50" y="156"/>
                      <a:pt x="50" y="157"/>
                      <a:pt x="50" y="158"/>
                    </a:cubicBezTo>
                    <a:cubicBezTo>
                      <a:pt x="50" y="159"/>
                      <a:pt x="49" y="159"/>
                      <a:pt x="49" y="160"/>
                    </a:cubicBezTo>
                    <a:cubicBezTo>
                      <a:pt x="49" y="161"/>
                      <a:pt x="50" y="162"/>
                      <a:pt x="50" y="162"/>
                    </a:cubicBezTo>
                    <a:cubicBezTo>
                      <a:pt x="51" y="163"/>
                      <a:pt x="51" y="163"/>
                      <a:pt x="52" y="164"/>
                    </a:cubicBezTo>
                    <a:cubicBezTo>
                      <a:pt x="53" y="164"/>
                      <a:pt x="54" y="166"/>
                      <a:pt x="54" y="167"/>
                    </a:cubicBezTo>
                    <a:cubicBezTo>
                      <a:pt x="54" y="168"/>
                      <a:pt x="54" y="168"/>
                      <a:pt x="53" y="169"/>
                    </a:cubicBezTo>
                    <a:cubicBezTo>
                      <a:pt x="53" y="169"/>
                      <a:pt x="53" y="170"/>
                      <a:pt x="53" y="171"/>
                    </a:cubicBezTo>
                    <a:cubicBezTo>
                      <a:pt x="52" y="171"/>
                      <a:pt x="51" y="171"/>
                      <a:pt x="50" y="171"/>
                    </a:cubicBezTo>
                    <a:cubicBezTo>
                      <a:pt x="50" y="172"/>
                      <a:pt x="50" y="173"/>
                      <a:pt x="50" y="174"/>
                    </a:cubicBezTo>
                    <a:cubicBezTo>
                      <a:pt x="51" y="175"/>
                      <a:pt x="52" y="177"/>
                      <a:pt x="52" y="179"/>
                    </a:cubicBezTo>
                    <a:cubicBezTo>
                      <a:pt x="52" y="180"/>
                      <a:pt x="52" y="181"/>
                      <a:pt x="52" y="182"/>
                    </a:cubicBezTo>
                    <a:cubicBezTo>
                      <a:pt x="52" y="183"/>
                      <a:pt x="52" y="184"/>
                      <a:pt x="51" y="184"/>
                    </a:cubicBezTo>
                    <a:cubicBezTo>
                      <a:pt x="51" y="185"/>
                      <a:pt x="50" y="186"/>
                      <a:pt x="49" y="186"/>
                    </a:cubicBezTo>
                    <a:cubicBezTo>
                      <a:pt x="49" y="186"/>
                      <a:pt x="48" y="186"/>
                      <a:pt x="47" y="187"/>
                    </a:cubicBezTo>
                    <a:cubicBezTo>
                      <a:pt x="47" y="188"/>
                      <a:pt x="48" y="189"/>
                      <a:pt x="47" y="189"/>
                    </a:cubicBezTo>
                    <a:cubicBezTo>
                      <a:pt x="47" y="190"/>
                      <a:pt x="46" y="190"/>
                      <a:pt x="46" y="191"/>
                    </a:cubicBezTo>
                    <a:cubicBezTo>
                      <a:pt x="46" y="192"/>
                      <a:pt x="46" y="193"/>
                      <a:pt x="47" y="194"/>
                    </a:cubicBezTo>
                    <a:cubicBezTo>
                      <a:pt x="47" y="195"/>
                      <a:pt x="47" y="195"/>
                      <a:pt x="46" y="197"/>
                    </a:cubicBezTo>
                    <a:cubicBezTo>
                      <a:pt x="46" y="197"/>
                      <a:pt x="46" y="200"/>
                      <a:pt x="45" y="200"/>
                    </a:cubicBezTo>
                    <a:cubicBezTo>
                      <a:pt x="43" y="199"/>
                      <a:pt x="45" y="197"/>
                      <a:pt x="43" y="197"/>
                    </a:cubicBezTo>
                    <a:cubicBezTo>
                      <a:pt x="43" y="197"/>
                      <a:pt x="43" y="196"/>
                      <a:pt x="43" y="196"/>
                    </a:cubicBezTo>
                    <a:cubicBezTo>
                      <a:pt x="42" y="196"/>
                      <a:pt x="42" y="196"/>
                      <a:pt x="41" y="196"/>
                    </a:cubicBezTo>
                    <a:cubicBezTo>
                      <a:pt x="41" y="196"/>
                      <a:pt x="41" y="196"/>
                      <a:pt x="41" y="196"/>
                    </a:cubicBezTo>
                    <a:cubicBezTo>
                      <a:pt x="41" y="196"/>
                      <a:pt x="40" y="196"/>
                      <a:pt x="39" y="195"/>
                    </a:cubicBezTo>
                    <a:cubicBezTo>
                      <a:pt x="39" y="195"/>
                      <a:pt x="40" y="195"/>
                      <a:pt x="40" y="194"/>
                    </a:cubicBezTo>
                    <a:cubicBezTo>
                      <a:pt x="40" y="194"/>
                      <a:pt x="39" y="194"/>
                      <a:pt x="39" y="193"/>
                    </a:cubicBezTo>
                    <a:cubicBezTo>
                      <a:pt x="39" y="193"/>
                      <a:pt x="39" y="193"/>
                      <a:pt x="39" y="192"/>
                    </a:cubicBezTo>
                    <a:cubicBezTo>
                      <a:pt x="39" y="192"/>
                      <a:pt x="39" y="192"/>
                      <a:pt x="39" y="192"/>
                    </a:cubicBezTo>
                    <a:cubicBezTo>
                      <a:pt x="39" y="191"/>
                      <a:pt x="39" y="191"/>
                      <a:pt x="39" y="190"/>
                    </a:cubicBezTo>
                    <a:cubicBezTo>
                      <a:pt x="39" y="190"/>
                      <a:pt x="39" y="189"/>
                      <a:pt x="39" y="189"/>
                    </a:cubicBezTo>
                    <a:cubicBezTo>
                      <a:pt x="38" y="189"/>
                      <a:pt x="38" y="191"/>
                      <a:pt x="38" y="191"/>
                    </a:cubicBezTo>
                    <a:cubicBezTo>
                      <a:pt x="37" y="191"/>
                      <a:pt x="38" y="190"/>
                      <a:pt x="37" y="189"/>
                    </a:cubicBezTo>
                    <a:cubicBezTo>
                      <a:pt x="37" y="189"/>
                      <a:pt x="36" y="189"/>
                      <a:pt x="37" y="190"/>
                    </a:cubicBezTo>
                    <a:cubicBezTo>
                      <a:pt x="37" y="190"/>
                      <a:pt x="37" y="191"/>
                      <a:pt x="36" y="191"/>
                    </a:cubicBezTo>
                    <a:cubicBezTo>
                      <a:pt x="36" y="192"/>
                      <a:pt x="37" y="192"/>
                      <a:pt x="38" y="192"/>
                    </a:cubicBezTo>
                    <a:cubicBezTo>
                      <a:pt x="38" y="193"/>
                      <a:pt x="38" y="194"/>
                      <a:pt x="38" y="195"/>
                    </a:cubicBezTo>
                    <a:cubicBezTo>
                      <a:pt x="37" y="195"/>
                      <a:pt x="37" y="195"/>
                      <a:pt x="37" y="196"/>
                    </a:cubicBezTo>
                    <a:cubicBezTo>
                      <a:pt x="37" y="196"/>
                      <a:pt x="37" y="197"/>
                      <a:pt x="37" y="197"/>
                    </a:cubicBezTo>
                    <a:cubicBezTo>
                      <a:pt x="37" y="197"/>
                      <a:pt x="37" y="199"/>
                      <a:pt x="36" y="198"/>
                    </a:cubicBezTo>
                    <a:cubicBezTo>
                      <a:pt x="36" y="198"/>
                      <a:pt x="36" y="198"/>
                      <a:pt x="36" y="198"/>
                    </a:cubicBezTo>
                    <a:cubicBezTo>
                      <a:pt x="35" y="198"/>
                      <a:pt x="35" y="198"/>
                      <a:pt x="35" y="198"/>
                    </a:cubicBezTo>
                    <a:cubicBezTo>
                      <a:pt x="34" y="198"/>
                      <a:pt x="35" y="199"/>
                      <a:pt x="34" y="199"/>
                    </a:cubicBezTo>
                    <a:cubicBezTo>
                      <a:pt x="33" y="199"/>
                      <a:pt x="33" y="198"/>
                      <a:pt x="33" y="198"/>
                    </a:cubicBezTo>
                    <a:cubicBezTo>
                      <a:pt x="33" y="197"/>
                      <a:pt x="32" y="197"/>
                      <a:pt x="32" y="197"/>
                    </a:cubicBezTo>
                    <a:cubicBezTo>
                      <a:pt x="31" y="198"/>
                      <a:pt x="33" y="198"/>
                      <a:pt x="32" y="199"/>
                    </a:cubicBezTo>
                    <a:cubicBezTo>
                      <a:pt x="32" y="200"/>
                      <a:pt x="29" y="199"/>
                      <a:pt x="30" y="201"/>
                    </a:cubicBezTo>
                    <a:cubicBezTo>
                      <a:pt x="30" y="201"/>
                      <a:pt x="31" y="200"/>
                      <a:pt x="31" y="201"/>
                    </a:cubicBezTo>
                    <a:cubicBezTo>
                      <a:pt x="31" y="202"/>
                      <a:pt x="30" y="202"/>
                      <a:pt x="29" y="202"/>
                    </a:cubicBezTo>
                    <a:cubicBezTo>
                      <a:pt x="29" y="202"/>
                      <a:pt x="28" y="201"/>
                      <a:pt x="28" y="202"/>
                    </a:cubicBezTo>
                    <a:cubicBezTo>
                      <a:pt x="28" y="202"/>
                      <a:pt x="29" y="202"/>
                      <a:pt x="28" y="203"/>
                    </a:cubicBezTo>
                    <a:cubicBezTo>
                      <a:pt x="29" y="203"/>
                      <a:pt x="29" y="203"/>
                      <a:pt x="29" y="203"/>
                    </a:cubicBezTo>
                    <a:cubicBezTo>
                      <a:pt x="29" y="203"/>
                      <a:pt x="28" y="204"/>
                      <a:pt x="28" y="204"/>
                    </a:cubicBezTo>
                    <a:cubicBezTo>
                      <a:pt x="27" y="204"/>
                      <a:pt x="27" y="205"/>
                      <a:pt x="26" y="205"/>
                    </a:cubicBezTo>
                    <a:cubicBezTo>
                      <a:pt x="26" y="205"/>
                      <a:pt x="26" y="205"/>
                      <a:pt x="26" y="206"/>
                    </a:cubicBezTo>
                    <a:cubicBezTo>
                      <a:pt x="26" y="206"/>
                      <a:pt x="26" y="206"/>
                      <a:pt x="26" y="206"/>
                    </a:cubicBezTo>
                    <a:cubicBezTo>
                      <a:pt x="25" y="207"/>
                      <a:pt x="25" y="207"/>
                      <a:pt x="25" y="207"/>
                    </a:cubicBezTo>
                    <a:cubicBezTo>
                      <a:pt x="24" y="207"/>
                      <a:pt x="24" y="208"/>
                      <a:pt x="24" y="208"/>
                    </a:cubicBezTo>
                    <a:cubicBezTo>
                      <a:pt x="24" y="208"/>
                      <a:pt x="23" y="208"/>
                      <a:pt x="23" y="209"/>
                    </a:cubicBezTo>
                    <a:cubicBezTo>
                      <a:pt x="23" y="209"/>
                      <a:pt x="22" y="210"/>
                      <a:pt x="22" y="209"/>
                    </a:cubicBezTo>
                    <a:cubicBezTo>
                      <a:pt x="21" y="209"/>
                      <a:pt x="22" y="208"/>
                      <a:pt x="22" y="208"/>
                    </a:cubicBezTo>
                    <a:cubicBezTo>
                      <a:pt x="21" y="208"/>
                      <a:pt x="21" y="209"/>
                      <a:pt x="21" y="210"/>
                    </a:cubicBezTo>
                    <a:cubicBezTo>
                      <a:pt x="20" y="210"/>
                      <a:pt x="20" y="210"/>
                      <a:pt x="19" y="210"/>
                    </a:cubicBezTo>
                    <a:cubicBezTo>
                      <a:pt x="19" y="210"/>
                      <a:pt x="18" y="211"/>
                      <a:pt x="18" y="211"/>
                    </a:cubicBezTo>
                    <a:cubicBezTo>
                      <a:pt x="17" y="211"/>
                      <a:pt x="17" y="211"/>
                      <a:pt x="17" y="211"/>
                    </a:cubicBezTo>
                    <a:cubicBezTo>
                      <a:pt x="16" y="210"/>
                      <a:pt x="16" y="211"/>
                      <a:pt x="16" y="211"/>
                    </a:cubicBezTo>
                    <a:cubicBezTo>
                      <a:pt x="15" y="210"/>
                      <a:pt x="16" y="210"/>
                      <a:pt x="15" y="210"/>
                    </a:cubicBezTo>
                    <a:cubicBezTo>
                      <a:pt x="15" y="210"/>
                      <a:pt x="15" y="210"/>
                      <a:pt x="15" y="210"/>
                    </a:cubicBezTo>
                    <a:cubicBezTo>
                      <a:pt x="15" y="210"/>
                      <a:pt x="15" y="210"/>
                      <a:pt x="14" y="210"/>
                    </a:cubicBezTo>
                    <a:cubicBezTo>
                      <a:pt x="14" y="210"/>
                      <a:pt x="13" y="209"/>
                      <a:pt x="13" y="209"/>
                    </a:cubicBezTo>
                    <a:cubicBezTo>
                      <a:pt x="13" y="209"/>
                      <a:pt x="13" y="209"/>
                      <a:pt x="13" y="208"/>
                    </a:cubicBezTo>
                    <a:cubicBezTo>
                      <a:pt x="13" y="208"/>
                      <a:pt x="12" y="208"/>
                      <a:pt x="12" y="208"/>
                    </a:cubicBezTo>
                    <a:cubicBezTo>
                      <a:pt x="12" y="208"/>
                      <a:pt x="13" y="208"/>
                      <a:pt x="13" y="208"/>
                    </a:cubicBezTo>
                    <a:cubicBezTo>
                      <a:pt x="12" y="208"/>
                      <a:pt x="12" y="208"/>
                      <a:pt x="12" y="208"/>
                    </a:cubicBezTo>
                    <a:cubicBezTo>
                      <a:pt x="11" y="208"/>
                      <a:pt x="11" y="208"/>
                      <a:pt x="10" y="208"/>
                    </a:cubicBezTo>
                    <a:cubicBezTo>
                      <a:pt x="10" y="208"/>
                      <a:pt x="10" y="207"/>
                      <a:pt x="9" y="207"/>
                    </a:cubicBezTo>
                    <a:cubicBezTo>
                      <a:pt x="8" y="207"/>
                      <a:pt x="8" y="206"/>
                      <a:pt x="8" y="206"/>
                    </a:cubicBezTo>
                    <a:cubicBezTo>
                      <a:pt x="7" y="205"/>
                      <a:pt x="8" y="205"/>
                      <a:pt x="7" y="205"/>
                    </a:cubicBezTo>
                    <a:cubicBezTo>
                      <a:pt x="7" y="205"/>
                      <a:pt x="6" y="205"/>
                      <a:pt x="6" y="205"/>
                    </a:cubicBezTo>
                    <a:cubicBezTo>
                      <a:pt x="5" y="204"/>
                      <a:pt x="5" y="203"/>
                      <a:pt x="5" y="203"/>
                    </a:cubicBezTo>
                    <a:cubicBezTo>
                      <a:pt x="5" y="202"/>
                      <a:pt x="4" y="202"/>
                      <a:pt x="4" y="202"/>
                    </a:cubicBezTo>
                    <a:cubicBezTo>
                      <a:pt x="4" y="201"/>
                      <a:pt x="4" y="201"/>
                      <a:pt x="5" y="201"/>
                    </a:cubicBezTo>
                    <a:cubicBezTo>
                      <a:pt x="5" y="200"/>
                      <a:pt x="5" y="199"/>
                      <a:pt x="5" y="199"/>
                    </a:cubicBezTo>
                    <a:cubicBezTo>
                      <a:pt x="5" y="198"/>
                      <a:pt x="5" y="198"/>
                      <a:pt x="5" y="198"/>
                    </a:cubicBezTo>
                    <a:cubicBezTo>
                      <a:pt x="5" y="198"/>
                      <a:pt x="6" y="198"/>
                      <a:pt x="6" y="198"/>
                    </a:cubicBezTo>
                    <a:cubicBezTo>
                      <a:pt x="6" y="199"/>
                      <a:pt x="5" y="199"/>
                      <a:pt x="6" y="200"/>
                    </a:cubicBezTo>
                    <a:cubicBezTo>
                      <a:pt x="6" y="200"/>
                      <a:pt x="6" y="199"/>
                      <a:pt x="7" y="199"/>
                    </a:cubicBezTo>
                    <a:cubicBezTo>
                      <a:pt x="7" y="199"/>
                      <a:pt x="7" y="199"/>
                      <a:pt x="7" y="199"/>
                    </a:cubicBezTo>
                    <a:cubicBezTo>
                      <a:pt x="7" y="200"/>
                      <a:pt x="8" y="200"/>
                      <a:pt x="8" y="200"/>
                    </a:cubicBezTo>
                    <a:cubicBezTo>
                      <a:pt x="9" y="200"/>
                      <a:pt x="8" y="200"/>
                      <a:pt x="8" y="199"/>
                    </a:cubicBezTo>
                    <a:cubicBezTo>
                      <a:pt x="8" y="199"/>
                      <a:pt x="10" y="198"/>
                      <a:pt x="11" y="198"/>
                    </a:cubicBezTo>
                    <a:cubicBezTo>
                      <a:pt x="10" y="198"/>
                      <a:pt x="9" y="198"/>
                      <a:pt x="9" y="198"/>
                    </a:cubicBezTo>
                    <a:cubicBezTo>
                      <a:pt x="8" y="198"/>
                      <a:pt x="8" y="199"/>
                      <a:pt x="8" y="199"/>
                    </a:cubicBezTo>
                    <a:cubicBezTo>
                      <a:pt x="7" y="198"/>
                      <a:pt x="8" y="198"/>
                      <a:pt x="8" y="198"/>
                    </a:cubicBezTo>
                    <a:cubicBezTo>
                      <a:pt x="8" y="198"/>
                      <a:pt x="7" y="198"/>
                      <a:pt x="7" y="197"/>
                    </a:cubicBezTo>
                    <a:cubicBezTo>
                      <a:pt x="7" y="197"/>
                      <a:pt x="7" y="197"/>
                      <a:pt x="8" y="197"/>
                    </a:cubicBezTo>
                    <a:cubicBezTo>
                      <a:pt x="8" y="197"/>
                      <a:pt x="8" y="196"/>
                      <a:pt x="8" y="196"/>
                    </a:cubicBezTo>
                    <a:cubicBezTo>
                      <a:pt x="8" y="196"/>
                      <a:pt x="8" y="196"/>
                      <a:pt x="8" y="196"/>
                    </a:cubicBezTo>
                    <a:cubicBezTo>
                      <a:pt x="9" y="195"/>
                      <a:pt x="9" y="195"/>
                      <a:pt x="10" y="194"/>
                    </a:cubicBezTo>
                    <a:cubicBezTo>
                      <a:pt x="10" y="194"/>
                      <a:pt x="9" y="194"/>
                      <a:pt x="9" y="194"/>
                    </a:cubicBezTo>
                    <a:cubicBezTo>
                      <a:pt x="8" y="194"/>
                      <a:pt x="8" y="193"/>
                      <a:pt x="8" y="193"/>
                    </a:cubicBezTo>
                    <a:cubicBezTo>
                      <a:pt x="9" y="193"/>
                      <a:pt x="9" y="192"/>
                      <a:pt x="9" y="192"/>
                    </a:cubicBezTo>
                    <a:cubicBezTo>
                      <a:pt x="10" y="191"/>
                      <a:pt x="10" y="191"/>
                      <a:pt x="11" y="191"/>
                    </a:cubicBezTo>
                    <a:cubicBezTo>
                      <a:pt x="11" y="191"/>
                      <a:pt x="10" y="191"/>
                      <a:pt x="10" y="191"/>
                    </a:cubicBezTo>
                    <a:cubicBezTo>
                      <a:pt x="10" y="191"/>
                      <a:pt x="10" y="190"/>
                      <a:pt x="10" y="190"/>
                    </a:cubicBezTo>
                    <a:cubicBezTo>
                      <a:pt x="9" y="190"/>
                      <a:pt x="9" y="193"/>
                      <a:pt x="7" y="192"/>
                    </a:cubicBezTo>
                    <a:cubicBezTo>
                      <a:pt x="6" y="192"/>
                      <a:pt x="7" y="191"/>
                      <a:pt x="6" y="192"/>
                    </a:cubicBezTo>
                    <a:cubicBezTo>
                      <a:pt x="6" y="192"/>
                      <a:pt x="5" y="193"/>
                      <a:pt x="5" y="193"/>
                    </a:cubicBezTo>
                    <a:cubicBezTo>
                      <a:pt x="4" y="194"/>
                      <a:pt x="4" y="195"/>
                      <a:pt x="4" y="194"/>
                    </a:cubicBezTo>
                    <a:cubicBezTo>
                      <a:pt x="4" y="194"/>
                      <a:pt x="4" y="193"/>
                      <a:pt x="4" y="193"/>
                    </a:cubicBezTo>
                    <a:cubicBezTo>
                      <a:pt x="4" y="193"/>
                      <a:pt x="3" y="193"/>
                      <a:pt x="3" y="193"/>
                    </a:cubicBezTo>
                    <a:cubicBezTo>
                      <a:pt x="2" y="193"/>
                      <a:pt x="3" y="191"/>
                      <a:pt x="3" y="191"/>
                    </a:cubicBezTo>
                    <a:cubicBezTo>
                      <a:pt x="3" y="190"/>
                      <a:pt x="3" y="189"/>
                      <a:pt x="4" y="190"/>
                    </a:cubicBezTo>
                    <a:cubicBezTo>
                      <a:pt x="4" y="190"/>
                      <a:pt x="3" y="191"/>
                      <a:pt x="4" y="191"/>
                    </a:cubicBezTo>
                    <a:cubicBezTo>
                      <a:pt x="5" y="192"/>
                      <a:pt x="4" y="190"/>
                      <a:pt x="5" y="190"/>
                    </a:cubicBezTo>
                    <a:cubicBezTo>
                      <a:pt x="5" y="190"/>
                      <a:pt x="5" y="189"/>
                      <a:pt x="5" y="189"/>
                    </a:cubicBezTo>
                    <a:cubicBezTo>
                      <a:pt x="6" y="190"/>
                      <a:pt x="6" y="190"/>
                      <a:pt x="6" y="190"/>
                    </a:cubicBezTo>
                    <a:cubicBezTo>
                      <a:pt x="6" y="190"/>
                      <a:pt x="6" y="190"/>
                      <a:pt x="6" y="190"/>
                    </a:cubicBezTo>
                    <a:cubicBezTo>
                      <a:pt x="6" y="190"/>
                      <a:pt x="7" y="190"/>
                      <a:pt x="7" y="190"/>
                    </a:cubicBezTo>
                    <a:cubicBezTo>
                      <a:pt x="7" y="190"/>
                      <a:pt x="6" y="189"/>
                      <a:pt x="7" y="189"/>
                    </a:cubicBezTo>
                    <a:cubicBezTo>
                      <a:pt x="7" y="188"/>
                      <a:pt x="7" y="188"/>
                      <a:pt x="7" y="188"/>
                    </a:cubicBezTo>
                    <a:cubicBezTo>
                      <a:pt x="8" y="188"/>
                      <a:pt x="9" y="188"/>
                      <a:pt x="9" y="187"/>
                    </a:cubicBezTo>
                    <a:cubicBezTo>
                      <a:pt x="9" y="187"/>
                      <a:pt x="8" y="188"/>
                      <a:pt x="7" y="188"/>
                    </a:cubicBezTo>
                    <a:cubicBezTo>
                      <a:pt x="7" y="188"/>
                      <a:pt x="7" y="188"/>
                      <a:pt x="7" y="187"/>
                    </a:cubicBezTo>
                    <a:cubicBezTo>
                      <a:pt x="7" y="187"/>
                      <a:pt x="7" y="188"/>
                      <a:pt x="6" y="188"/>
                    </a:cubicBezTo>
                    <a:cubicBezTo>
                      <a:pt x="6" y="187"/>
                      <a:pt x="5" y="187"/>
                      <a:pt x="6" y="186"/>
                    </a:cubicBezTo>
                    <a:cubicBezTo>
                      <a:pt x="6" y="186"/>
                      <a:pt x="7" y="186"/>
                      <a:pt x="7" y="185"/>
                    </a:cubicBezTo>
                    <a:cubicBezTo>
                      <a:pt x="8" y="185"/>
                      <a:pt x="7" y="185"/>
                      <a:pt x="8" y="185"/>
                    </a:cubicBezTo>
                    <a:cubicBezTo>
                      <a:pt x="8" y="184"/>
                      <a:pt x="9" y="184"/>
                      <a:pt x="9" y="183"/>
                    </a:cubicBezTo>
                    <a:cubicBezTo>
                      <a:pt x="9" y="183"/>
                      <a:pt x="9" y="183"/>
                      <a:pt x="9" y="183"/>
                    </a:cubicBezTo>
                    <a:cubicBezTo>
                      <a:pt x="8" y="182"/>
                      <a:pt x="9" y="182"/>
                      <a:pt x="9" y="181"/>
                    </a:cubicBezTo>
                    <a:cubicBezTo>
                      <a:pt x="10" y="181"/>
                      <a:pt x="10" y="180"/>
                      <a:pt x="11" y="180"/>
                    </a:cubicBezTo>
                    <a:cubicBezTo>
                      <a:pt x="11" y="179"/>
                      <a:pt x="13" y="178"/>
                      <a:pt x="12" y="178"/>
                    </a:cubicBezTo>
                    <a:cubicBezTo>
                      <a:pt x="11" y="178"/>
                      <a:pt x="11" y="179"/>
                      <a:pt x="11" y="179"/>
                    </a:cubicBezTo>
                    <a:cubicBezTo>
                      <a:pt x="10" y="179"/>
                      <a:pt x="10" y="179"/>
                      <a:pt x="10" y="179"/>
                    </a:cubicBezTo>
                    <a:cubicBezTo>
                      <a:pt x="9" y="179"/>
                      <a:pt x="9" y="180"/>
                      <a:pt x="9" y="180"/>
                    </a:cubicBezTo>
                    <a:cubicBezTo>
                      <a:pt x="9" y="180"/>
                      <a:pt x="8" y="181"/>
                      <a:pt x="8" y="181"/>
                    </a:cubicBezTo>
                    <a:cubicBezTo>
                      <a:pt x="8" y="182"/>
                      <a:pt x="8" y="181"/>
                      <a:pt x="8" y="181"/>
                    </a:cubicBezTo>
                    <a:cubicBezTo>
                      <a:pt x="7" y="182"/>
                      <a:pt x="7" y="182"/>
                      <a:pt x="7" y="183"/>
                    </a:cubicBezTo>
                    <a:cubicBezTo>
                      <a:pt x="7" y="183"/>
                      <a:pt x="7" y="183"/>
                      <a:pt x="7" y="184"/>
                    </a:cubicBezTo>
                    <a:cubicBezTo>
                      <a:pt x="6" y="184"/>
                      <a:pt x="7" y="184"/>
                      <a:pt x="6" y="185"/>
                    </a:cubicBezTo>
                    <a:cubicBezTo>
                      <a:pt x="6" y="185"/>
                      <a:pt x="6" y="185"/>
                      <a:pt x="6" y="185"/>
                    </a:cubicBezTo>
                    <a:cubicBezTo>
                      <a:pt x="5" y="184"/>
                      <a:pt x="6" y="184"/>
                      <a:pt x="6" y="184"/>
                    </a:cubicBezTo>
                    <a:cubicBezTo>
                      <a:pt x="6" y="184"/>
                      <a:pt x="6" y="184"/>
                      <a:pt x="6" y="183"/>
                    </a:cubicBezTo>
                    <a:cubicBezTo>
                      <a:pt x="6" y="183"/>
                      <a:pt x="6" y="183"/>
                      <a:pt x="6" y="182"/>
                    </a:cubicBezTo>
                    <a:cubicBezTo>
                      <a:pt x="5" y="182"/>
                      <a:pt x="5" y="183"/>
                      <a:pt x="5" y="183"/>
                    </a:cubicBezTo>
                    <a:cubicBezTo>
                      <a:pt x="5" y="183"/>
                      <a:pt x="5" y="183"/>
                      <a:pt x="5" y="182"/>
                    </a:cubicBezTo>
                    <a:cubicBezTo>
                      <a:pt x="5" y="182"/>
                      <a:pt x="5" y="182"/>
                      <a:pt x="5" y="182"/>
                    </a:cubicBezTo>
                    <a:cubicBezTo>
                      <a:pt x="5" y="181"/>
                      <a:pt x="6" y="180"/>
                      <a:pt x="6" y="180"/>
                    </a:cubicBezTo>
                    <a:cubicBezTo>
                      <a:pt x="5" y="180"/>
                      <a:pt x="5" y="182"/>
                      <a:pt x="4" y="182"/>
                    </a:cubicBezTo>
                    <a:cubicBezTo>
                      <a:pt x="4" y="182"/>
                      <a:pt x="4" y="183"/>
                      <a:pt x="4" y="183"/>
                    </a:cubicBezTo>
                    <a:cubicBezTo>
                      <a:pt x="3" y="183"/>
                      <a:pt x="3" y="182"/>
                      <a:pt x="3" y="182"/>
                    </a:cubicBezTo>
                    <a:cubicBezTo>
                      <a:pt x="3" y="181"/>
                      <a:pt x="2" y="181"/>
                      <a:pt x="2" y="181"/>
                    </a:cubicBezTo>
                    <a:cubicBezTo>
                      <a:pt x="2" y="180"/>
                      <a:pt x="2" y="180"/>
                      <a:pt x="3" y="180"/>
                    </a:cubicBezTo>
                    <a:cubicBezTo>
                      <a:pt x="3" y="179"/>
                      <a:pt x="3" y="178"/>
                      <a:pt x="4" y="178"/>
                    </a:cubicBezTo>
                    <a:cubicBezTo>
                      <a:pt x="4" y="178"/>
                      <a:pt x="4" y="179"/>
                      <a:pt x="5" y="179"/>
                    </a:cubicBezTo>
                    <a:cubicBezTo>
                      <a:pt x="5" y="180"/>
                      <a:pt x="5" y="179"/>
                      <a:pt x="6" y="178"/>
                    </a:cubicBezTo>
                    <a:cubicBezTo>
                      <a:pt x="6" y="178"/>
                      <a:pt x="6" y="177"/>
                      <a:pt x="6" y="176"/>
                    </a:cubicBezTo>
                    <a:cubicBezTo>
                      <a:pt x="5" y="174"/>
                      <a:pt x="4" y="177"/>
                      <a:pt x="4" y="176"/>
                    </a:cubicBezTo>
                    <a:cubicBezTo>
                      <a:pt x="4" y="176"/>
                      <a:pt x="4" y="176"/>
                      <a:pt x="4" y="175"/>
                    </a:cubicBezTo>
                    <a:cubicBezTo>
                      <a:pt x="4" y="175"/>
                      <a:pt x="3" y="174"/>
                      <a:pt x="3" y="174"/>
                    </a:cubicBezTo>
                    <a:cubicBezTo>
                      <a:pt x="3" y="174"/>
                      <a:pt x="4" y="174"/>
                      <a:pt x="4" y="173"/>
                    </a:cubicBezTo>
                    <a:cubicBezTo>
                      <a:pt x="4" y="173"/>
                      <a:pt x="2" y="174"/>
                      <a:pt x="2" y="174"/>
                    </a:cubicBezTo>
                    <a:cubicBezTo>
                      <a:pt x="2" y="174"/>
                      <a:pt x="1" y="173"/>
                      <a:pt x="1" y="173"/>
                    </a:cubicBezTo>
                    <a:cubicBezTo>
                      <a:pt x="1" y="173"/>
                      <a:pt x="1" y="172"/>
                      <a:pt x="1" y="172"/>
                    </a:cubicBezTo>
                    <a:cubicBezTo>
                      <a:pt x="1" y="172"/>
                      <a:pt x="1" y="171"/>
                      <a:pt x="1" y="171"/>
                    </a:cubicBezTo>
                    <a:cubicBezTo>
                      <a:pt x="2" y="170"/>
                      <a:pt x="2" y="171"/>
                      <a:pt x="3" y="171"/>
                    </a:cubicBezTo>
                    <a:cubicBezTo>
                      <a:pt x="3" y="171"/>
                      <a:pt x="3" y="171"/>
                      <a:pt x="4" y="171"/>
                    </a:cubicBezTo>
                    <a:cubicBezTo>
                      <a:pt x="4" y="171"/>
                      <a:pt x="4" y="171"/>
                      <a:pt x="4" y="171"/>
                    </a:cubicBezTo>
                    <a:cubicBezTo>
                      <a:pt x="4" y="171"/>
                      <a:pt x="4" y="171"/>
                      <a:pt x="4" y="171"/>
                    </a:cubicBezTo>
                    <a:cubicBezTo>
                      <a:pt x="5" y="170"/>
                      <a:pt x="5" y="170"/>
                      <a:pt x="5" y="170"/>
                    </a:cubicBezTo>
                    <a:cubicBezTo>
                      <a:pt x="5" y="170"/>
                      <a:pt x="6" y="170"/>
                      <a:pt x="6" y="170"/>
                    </a:cubicBezTo>
                    <a:cubicBezTo>
                      <a:pt x="6" y="171"/>
                      <a:pt x="7" y="170"/>
                      <a:pt x="7" y="170"/>
                    </a:cubicBezTo>
                    <a:cubicBezTo>
                      <a:pt x="8" y="170"/>
                      <a:pt x="8" y="170"/>
                      <a:pt x="8" y="170"/>
                    </a:cubicBezTo>
                    <a:cubicBezTo>
                      <a:pt x="9" y="170"/>
                      <a:pt x="9" y="170"/>
                      <a:pt x="9" y="170"/>
                    </a:cubicBezTo>
                    <a:cubicBezTo>
                      <a:pt x="9" y="170"/>
                      <a:pt x="9" y="171"/>
                      <a:pt x="9" y="171"/>
                    </a:cubicBezTo>
                    <a:cubicBezTo>
                      <a:pt x="10" y="171"/>
                      <a:pt x="10" y="171"/>
                      <a:pt x="10" y="171"/>
                    </a:cubicBezTo>
                    <a:cubicBezTo>
                      <a:pt x="10" y="171"/>
                      <a:pt x="10" y="171"/>
                      <a:pt x="10" y="171"/>
                    </a:cubicBezTo>
                    <a:cubicBezTo>
                      <a:pt x="10" y="171"/>
                      <a:pt x="10" y="170"/>
                      <a:pt x="11" y="170"/>
                    </a:cubicBezTo>
                    <a:cubicBezTo>
                      <a:pt x="11" y="170"/>
                      <a:pt x="11" y="170"/>
                      <a:pt x="11" y="170"/>
                    </a:cubicBezTo>
                    <a:cubicBezTo>
                      <a:pt x="12" y="169"/>
                      <a:pt x="13" y="169"/>
                      <a:pt x="14" y="170"/>
                    </a:cubicBezTo>
                    <a:cubicBezTo>
                      <a:pt x="14" y="170"/>
                      <a:pt x="14" y="171"/>
                      <a:pt x="14" y="171"/>
                    </a:cubicBezTo>
                    <a:cubicBezTo>
                      <a:pt x="14" y="172"/>
                      <a:pt x="13" y="172"/>
                      <a:pt x="13" y="172"/>
                    </a:cubicBezTo>
                    <a:cubicBezTo>
                      <a:pt x="14" y="172"/>
                      <a:pt x="14" y="172"/>
                      <a:pt x="15" y="172"/>
                    </a:cubicBezTo>
                    <a:cubicBezTo>
                      <a:pt x="15" y="172"/>
                      <a:pt x="15" y="173"/>
                      <a:pt x="15" y="173"/>
                    </a:cubicBezTo>
                    <a:cubicBezTo>
                      <a:pt x="16" y="172"/>
                      <a:pt x="13" y="170"/>
                      <a:pt x="16" y="170"/>
                    </a:cubicBezTo>
                    <a:cubicBezTo>
                      <a:pt x="16" y="170"/>
                      <a:pt x="17" y="170"/>
                      <a:pt x="17" y="170"/>
                    </a:cubicBezTo>
                    <a:cubicBezTo>
                      <a:pt x="17" y="170"/>
                      <a:pt x="17" y="170"/>
                      <a:pt x="17" y="169"/>
                    </a:cubicBezTo>
                    <a:cubicBezTo>
                      <a:pt x="17" y="169"/>
                      <a:pt x="19" y="169"/>
                      <a:pt x="19" y="169"/>
                    </a:cubicBezTo>
                    <a:cubicBezTo>
                      <a:pt x="19" y="169"/>
                      <a:pt x="17" y="168"/>
                      <a:pt x="17" y="168"/>
                    </a:cubicBezTo>
                    <a:cubicBezTo>
                      <a:pt x="17" y="167"/>
                      <a:pt x="17" y="166"/>
                      <a:pt x="17" y="166"/>
                    </a:cubicBezTo>
                    <a:cubicBezTo>
                      <a:pt x="18" y="165"/>
                      <a:pt x="18" y="165"/>
                      <a:pt x="18" y="165"/>
                    </a:cubicBezTo>
                    <a:cubicBezTo>
                      <a:pt x="17" y="164"/>
                      <a:pt x="17" y="166"/>
                      <a:pt x="16" y="166"/>
                    </a:cubicBezTo>
                    <a:cubicBezTo>
                      <a:pt x="16" y="167"/>
                      <a:pt x="16" y="167"/>
                      <a:pt x="16" y="168"/>
                    </a:cubicBezTo>
                    <a:cubicBezTo>
                      <a:pt x="16" y="168"/>
                      <a:pt x="17" y="169"/>
                      <a:pt x="16" y="169"/>
                    </a:cubicBezTo>
                    <a:cubicBezTo>
                      <a:pt x="15" y="169"/>
                      <a:pt x="14" y="169"/>
                      <a:pt x="13" y="169"/>
                    </a:cubicBezTo>
                    <a:cubicBezTo>
                      <a:pt x="13" y="168"/>
                      <a:pt x="12" y="168"/>
                      <a:pt x="12" y="168"/>
                    </a:cubicBezTo>
                    <a:cubicBezTo>
                      <a:pt x="11" y="167"/>
                      <a:pt x="12" y="167"/>
                      <a:pt x="12" y="166"/>
                    </a:cubicBezTo>
                    <a:cubicBezTo>
                      <a:pt x="12" y="166"/>
                      <a:pt x="12" y="167"/>
                      <a:pt x="12" y="167"/>
                    </a:cubicBezTo>
                    <a:cubicBezTo>
                      <a:pt x="11" y="167"/>
                      <a:pt x="11" y="167"/>
                      <a:pt x="11" y="168"/>
                    </a:cubicBezTo>
                    <a:cubicBezTo>
                      <a:pt x="10" y="168"/>
                      <a:pt x="11" y="170"/>
                      <a:pt x="10" y="169"/>
                    </a:cubicBezTo>
                    <a:cubicBezTo>
                      <a:pt x="10" y="169"/>
                      <a:pt x="9" y="169"/>
                      <a:pt x="9" y="169"/>
                    </a:cubicBezTo>
                    <a:cubicBezTo>
                      <a:pt x="9" y="169"/>
                      <a:pt x="8" y="169"/>
                      <a:pt x="8" y="169"/>
                    </a:cubicBezTo>
                    <a:cubicBezTo>
                      <a:pt x="8" y="169"/>
                      <a:pt x="8" y="169"/>
                      <a:pt x="8" y="169"/>
                    </a:cubicBezTo>
                    <a:cubicBezTo>
                      <a:pt x="8" y="168"/>
                      <a:pt x="7" y="169"/>
                      <a:pt x="7" y="169"/>
                    </a:cubicBezTo>
                    <a:cubicBezTo>
                      <a:pt x="7" y="169"/>
                      <a:pt x="6" y="169"/>
                      <a:pt x="6" y="169"/>
                    </a:cubicBezTo>
                    <a:cubicBezTo>
                      <a:pt x="6" y="169"/>
                      <a:pt x="6" y="169"/>
                      <a:pt x="5" y="169"/>
                    </a:cubicBezTo>
                    <a:cubicBezTo>
                      <a:pt x="5" y="169"/>
                      <a:pt x="5" y="169"/>
                      <a:pt x="4" y="170"/>
                    </a:cubicBezTo>
                    <a:cubicBezTo>
                      <a:pt x="4" y="170"/>
                      <a:pt x="4" y="170"/>
                      <a:pt x="4" y="170"/>
                    </a:cubicBezTo>
                    <a:cubicBezTo>
                      <a:pt x="4" y="170"/>
                      <a:pt x="2" y="170"/>
                      <a:pt x="2" y="169"/>
                    </a:cubicBezTo>
                    <a:cubicBezTo>
                      <a:pt x="2" y="169"/>
                      <a:pt x="2" y="169"/>
                      <a:pt x="2" y="168"/>
                    </a:cubicBezTo>
                    <a:cubicBezTo>
                      <a:pt x="2" y="168"/>
                      <a:pt x="1" y="168"/>
                      <a:pt x="1" y="168"/>
                    </a:cubicBezTo>
                    <a:cubicBezTo>
                      <a:pt x="0" y="167"/>
                      <a:pt x="2" y="167"/>
                      <a:pt x="3" y="167"/>
                    </a:cubicBezTo>
                    <a:cubicBezTo>
                      <a:pt x="3" y="167"/>
                      <a:pt x="2" y="168"/>
                      <a:pt x="3" y="168"/>
                    </a:cubicBezTo>
                    <a:cubicBezTo>
                      <a:pt x="3" y="167"/>
                      <a:pt x="3" y="167"/>
                      <a:pt x="3" y="167"/>
                    </a:cubicBezTo>
                    <a:cubicBezTo>
                      <a:pt x="3" y="166"/>
                      <a:pt x="4" y="166"/>
                      <a:pt x="5" y="166"/>
                    </a:cubicBezTo>
                    <a:cubicBezTo>
                      <a:pt x="4" y="166"/>
                      <a:pt x="3" y="166"/>
                      <a:pt x="2" y="166"/>
                    </a:cubicBezTo>
                    <a:cubicBezTo>
                      <a:pt x="2" y="166"/>
                      <a:pt x="0" y="167"/>
                      <a:pt x="1" y="166"/>
                    </a:cubicBezTo>
                    <a:cubicBezTo>
                      <a:pt x="1" y="165"/>
                      <a:pt x="2" y="165"/>
                      <a:pt x="3" y="165"/>
                    </a:cubicBezTo>
                    <a:cubicBezTo>
                      <a:pt x="3" y="165"/>
                      <a:pt x="4" y="165"/>
                      <a:pt x="4" y="165"/>
                    </a:cubicBezTo>
                    <a:cubicBezTo>
                      <a:pt x="5" y="165"/>
                      <a:pt x="5" y="165"/>
                      <a:pt x="6" y="165"/>
                    </a:cubicBezTo>
                    <a:cubicBezTo>
                      <a:pt x="5" y="164"/>
                      <a:pt x="4" y="165"/>
                      <a:pt x="4" y="165"/>
                    </a:cubicBezTo>
                    <a:cubicBezTo>
                      <a:pt x="3" y="165"/>
                      <a:pt x="3" y="164"/>
                      <a:pt x="2" y="164"/>
                    </a:cubicBezTo>
                    <a:cubicBezTo>
                      <a:pt x="2" y="164"/>
                      <a:pt x="3" y="164"/>
                      <a:pt x="3" y="163"/>
                    </a:cubicBezTo>
                    <a:cubicBezTo>
                      <a:pt x="3" y="163"/>
                      <a:pt x="3" y="163"/>
                      <a:pt x="2" y="163"/>
                    </a:cubicBezTo>
                    <a:cubicBezTo>
                      <a:pt x="2" y="163"/>
                      <a:pt x="1" y="163"/>
                      <a:pt x="0" y="162"/>
                    </a:cubicBezTo>
                    <a:cubicBezTo>
                      <a:pt x="0" y="162"/>
                      <a:pt x="1" y="161"/>
                      <a:pt x="1" y="161"/>
                    </a:cubicBezTo>
                    <a:cubicBezTo>
                      <a:pt x="1" y="161"/>
                      <a:pt x="2" y="161"/>
                      <a:pt x="2" y="161"/>
                    </a:cubicBezTo>
                    <a:cubicBezTo>
                      <a:pt x="2" y="160"/>
                      <a:pt x="2" y="160"/>
                      <a:pt x="2" y="160"/>
                    </a:cubicBezTo>
                    <a:cubicBezTo>
                      <a:pt x="2" y="160"/>
                      <a:pt x="3" y="160"/>
                      <a:pt x="3" y="160"/>
                    </a:cubicBezTo>
                    <a:cubicBezTo>
                      <a:pt x="3" y="159"/>
                      <a:pt x="3" y="159"/>
                      <a:pt x="3" y="159"/>
                    </a:cubicBezTo>
                    <a:cubicBezTo>
                      <a:pt x="3" y="159"/>
                      <a:pt x="4" y="159"/>
                      <a:pt x="4" y="159"/>
                    </a:cubicBezTo>
                    <a:cubicBezTo>
                      <a:pt x="4" y="159"/>
                      <a:pt x="4" y="159"/>
                      <a:pt x="4" y="159"/>
                    </a:cubicBezTo>
                    <a:cubicBezTo>
                      <a:pt x="4" y="159"/>
                      <a:pt x="5" y="159"/>
                      <a:pt x="5" y="159"/>
                    </a:cubicBezTo>
                    <a:cubicBezTo>
                      <a:pt x="6" y="159"/>
                      <a:pt x="5" y="159"/>
                      <a:pt x="5" y="160"/>
                    </a:cubicBezTo>
                    <a:cubicBezTo>
                      <a:pt x="6" y="160"/>
                      <a:pt x="7" y="159"/>
                      <a:pt x="7" y="159"/>
                    </a:cubicBezTo>
                    <a:cubicBezTo>
                      <a:pt x="7" y="160"/>
                      <a:pt x="7" y="160"/>
                      <a:pt x="7" y="161"/>
                    </a:cubicBezTo>
                    <a:cubicBezTo>
                      <a:pt x="7" y="160"/>
                      <a:pt x="8" y="160"/>
                      <a:pt x="8" y="160"/>
                    </a:cubicBezTo>
                    <a:cubicBezTo>
                      <a:pt x="8" y="160"/>
                      <a:pt x="8" y="160"/>
                      <a:pt x="9" y="160"/>
                    </a:cubicBezTo>
                    <a:cubicBezTo>
                      <a:pt x="9" y="160"/>
                      <a:pt x="9" y="160"/>
                      <a:pt x="9" y="160"/>
                    </a:cubicBezTo>
                    <a:cubicBezTo>
                      <a:pt x="10" y="160"/>
                      <a:pt x="10" y="160"/>
                      <a:pt x="11" y="160"/>
                    </a:cubicBezTo>
                    <a:cubicBezTo>
                      <a:pt x="11" y="160"/>
                      <a:pt x="11" y="160"/>
                      <a:pt x="12" y="159"/>
                    </a:cubicBezTo>
                    <a:cubicBezTo>
                      <a:pt x="12" y="159"/>
                      <a:pt x="13" y="159"/>
                      <a:pt x="13" y="159"/>
                    </a:cubicBezTo>
                    <a:cubicBezTo>
                      <a:pt x="12" y="159"/>
                      <a:pt x="11" y="159"/>
                      <a:pt x="11" y="159"/>
                    </a:cubicBezTo>
                    <a:cubicBezTo>
                      <a:pt x="10" y="159"/>
                      <a:pt x="10" y="159"/>
                      <a:pt x="9" y="159"/>
                    </a:cubicBezTo>
                    <a:cubicBezTo>
                      <a:pt x="9" y="159"/>
                      <a:pt x="9" y="159"/>
                      <a:pt x="8" y="159"/>
                    </a:cubicBezTo>
                    <a:cubicBezTo>
                      <a:pt x="8" y="159"/>
                      <a:pt x="7" y="159"/>
                      <a:pt x="7" y="159"/>
                    </a:cubicBezTo>
                    <a:cubicBezTo>
                      <a:pt x="6" y="158"/>
                      <a:pt x="6" y="158"/>
                      <a:pt x="5" y="158"/>
                    </a:cubicBezTo>
                    <a:cubicBezTo>
                      <a:pt x="4" y="158"/>
                      <a:pt x="4" y="158"/>
                      <a:pt x="3" y="158"/>
                    </a:cubicBezTo>
                    <a:cubicBezTo>
                      <a:pt x="2" y="158"/>
                      <a:pt x="2" y="158"/>
                      <a:pt x="2" y="158"/>
                    </a:cubicBezTo>
                    <a:cubicBezTo>
                      <a:pt x="1" y="158"/>
                      <a:pt x="1" y="157"/>
                      <a:pt x="1" y="157"/>
                    </a:cubicBezTo>
                    <a:cubicBezTo>
                      <a:pt x="2" y="157"/>
                      <a:pt x="2" y="157"/>
                      <a:pt x="2" y="158"/>
                    </a:cubicBezTo>
                    <a:cubicBezTo>
                      <a:pt x="3" y="158"/>
                      <a:pt x="3" y="157"/>
                      <a:pt x="3" y="157"/>
                    </a:cubicBezTo>
                    <a:cubicBezTo>
                      <a:pt x="3" y="156"/>
                      <a:pt x="3" y="156"/>
                      <a:pt x="2" y="156"/>
                    </a:cubicBezTo>
                    <a:cubicBezTo>
                      <a:pt x="2" y="155"/>
                      <a:pt x="2" y="155"/>
                      <a:pt x="2" y="155"/>
                    </a:cubicBezTo>
                    <a:cubicBezTo>
                      <a:pt x="2" y="155"/>
                      <a:pt x="2" y="154"/>
                      <a:pt x="2" y="154"/>
                    </a:cubicBezTo>
                    <a:cubicBezTo>
                      <a:pt x="3" y="154"/>
                      <a:pt x="3" y="155"/>
                      <a:pt x="3" y="156"/>
                    </a:cubicBezTo>
                    <a:cubicBezTo>
                      <a:pt x="3" y="156"/>
                      <a:pt x="4" y="157"/>
                      <a:pt x="4" y="157"/>
                    </a:cubicBezTo>
                    <a:cubicBezTo>
                      <a:pt x="5" y="157"/>
                      <a:pt x="4" y="156"/>
                      <a:pt x="4" y="156"/>
                    </a:cubicBezTo>
                    <a:cubicBezTo>
                      <a:pt x="4" y="155"/>
                      <a:pt x="4" y="155"/>
                      <a:pt x="5" y="155"/>
                    </a:cubicBezTo>
                    <a:cubicBezTo>
                      <a:pt x="5" y="155"/>
                      <a:pt x="6" y="156"/>
                      <a:pt x="6" y="156"/>
                    </a:cubicBezTo>
                    <a:cubicBezTo>
                      <a:pt x="6" y="156"/>
                      <a:pt x="6" y="155"/>
                      <a:pt x="6" y="155"/>
                    </a:cubicBezTo>
                    <a:cubicBezTo>
                      <a:pt x="6" y="155"/>
                      <a:pt x="7" y="155"/>
                      <a:pt x="7" y="155"/>
                    </a:cubicBezTo>
                    <a:cubicBezTo>
                      <a:pt x="7" y="156"/>
                      <a:pt x="7" y="156"/>
                      <a:pt x="6" y="157"/>
                    </a:cubicBezTo>
                    <a:cubicBezTo>
                      <a:pt x="7" y="157"/>
                      <a:pt x="7" y="156"/>
                      <a:pt x="7" y="156"/>
                    </a:cubicBezTo>
                    <a:cubicBezTo>
                      <a:pt x="8" y="155"/>
                      <a:pt x="7" y="156"/>
                      <a:pt x="8" y="156"/>
                    </a:cubicBezTo>
                    <a:cubicBezTo>
                      <a:pt x="8" y="156"/>
                      <a:pt x="10" y="157"/>
                      <a:pt x="10" y="156"/>
                    </a:cubicBezTo>
                    <a:cubicBezTo>
                      <a:pt x="10" y="156"/>
                      <a:pt x="9" y="156"/>
                      <a:pt x="9" y="156"/>
                    </a:cubicBezTo>
                    <a:cubicBezTo>
                      <a:pt x="9" y="156"/>
                      <a:pt x="8" y="155"/>
                      <a:pt x="8" y="155"/>
                    </a:cubicBezTo>
                    <a:cubicBezTo>
                      <a:pt x="8" y="154"/>
                      <a:pt x="8" y="153"/>
                      <a:pt x="8" y="153"/>
                    </a:cubicBezTo>
                    <a:cubicBezTo>
                      <a:pt x="9" y="152"/>
                      <a:pt x="10" y="152"/>
                      <a:pt x="10" y="153"/>
                    </a:cubicBezTo>
                    <a:cubicBezTo>
                      <a:pt x="11" y="153"/>
                      <a:pt x="11" y="155"/>
                      <a:pt x="11" y="156"/>
                    </a:cubicBezTo>
                    <a:cubicBezTo>
                      <a:pt x="12" y="156"/>
                      <a:pt x="11" y="154"/>
                      <a:pt x="11" y="153"/>
                    </a:cubicBezTo>
                    <a:cubicBezTo>
                      <a:pt x="11" y="153"/>
                      <a:pt x="10" y="152"/>
                      <a:pt x="11" y="152"/>
                    </a:cubicBezTo>
                    <a:cubicBezTo>
                      <a:pt x="11" y="151"/>
                      <a:pt x="11" y="152"/>
                      <a:pt x="11" y="152"/>
                    </a:cubicBezTo>
                    <a:cubicBezTo>
                      <a:pt x="12" y="152"/>
                      <a:pt x="11" y="152"/>
                      <a:pt x="12" y="152"/>
                    </a:cubicBezTo>
                    <a:cubicBezTo>
                      <a:pt x="12" y="150"/>
                      <a:pt x="13" y="152"/>
                      <a:pt x="14" y="152"/>
                    </a:cubicBezTo>
                    <a:cubicBezTo>
                      <a:pt x="14" y="153"/>
                      <a:pt x="15" y="154"/>
                      <a:pt x="14" y="155"/>
                    </a:cubicBezTo>
                    <a:cubicBezTo>
                      <a:pt x="14" y="155"/>
                      <a:pt x="14" y="156"/>
                      <a:pt x="14" y="156"/>
                    </a:cubicBezTo>
                    <a:cubicBezTo>
                      <a:pt x="14" y="156"/>
                      <a:pt x="15" y="156"/>
                      <a:pt x="15" y="156"/>
                    </a:cubicBezTo>
                    <a:cubicBezTo>
                      <a:pt x="15" y="156"/>
                      <a:pt x="16" y="156"/>
                      <a:pt x="16" y="156"/>
                    </a:cubicBezTo>
                    <a:cubicBezTo>
                      <a:pt x="16" y="155"/>
                      <a:pt x="15" y="155"/>
                      <a:pt x="15" y="155"/>
                    </a:cubicBezTo>
                    <a:cubicBezTo>
                      <a:pt x="15" y="155"/>
                      <a:pt x="15" y="156"/>
                      <a:pt x="15" y="155"/>
                    </a:cubicBezTo>
                    <a:cubicBezTo>
                      <a:pt x="15" y="155"/>
                      <a:pt x="15" y="154"/>
                      <a:pt x="15" y="153"/>
                    </a:cubicBezTo>
                    <a:cubicBezTo>
                      <a:pt x="15" y="154"/>
                      <a:pt x="16" y="154"/>
                      <a:pt x="16" y="154"/>
                    </a:cubicBezTo>
                    <a:cubicBezTo>
                      <a:pt x="16" y="154"/>
                      <a:pt x="16" y="153"/>
                      <a:pt x="17" y="154"/>
                    </a:cubicBezTo>
                    <a:cubicBezTo>
                      <a:pt x="17" y="154"/>
                      <a:pt x="17" y="154"/>
                      <a:pt x="17" y="154"/>
                    </a:cubicBezTo>
                    <a:cubicBezTo>
                      <a:pt x="17" y="154"/>
                      <a:pt x="17" y="153"/>
                      <a:pt x="17" y="153"/>
                    </a:cubicBezTo>
                    <a:cubicBezTo>
                      <a:pt x="17" y="153"/>
                      <a:pt x="16" y="153"/>
                      <a:pt x="16" y="153"/>
                    </a:cubicBezTo>
                    <a:cubicBezTo>
                      <a:pt x="15" y="153"/>
                      <a:pt x="14" y="152"/>
                      <a:pt x="14" y="151"/>
                    </a:cubicBezTo>
                    <a:cubicBezTo>
                      <a:pt x="13" y="151"/>
                      <a:pt x="13" y="150"/>
                      <a:pt x="12" y="150"/>
                    </a:cubicBezTo>
                    <a:cubicBezTo>
                      <a:pt x="11" y="149"/>
                      <a:pt x="11" y="150"/>
                      <a:pt x="10" y="150"/>
                    </a:cubicBezTo>
                    <a:cubicBezTo>
                      <a:pt x="9" y="149"/>
                      <a:pt x="9" y="149"/>
                      <a:pt x="10" y="148"/>
                    </a:cubicBezTo>
                    <a:cubicBezTo>
                      <a:pt x="10" y="148"/>
                      <a:pt x="11" y="148"/>
                      <a:pt x="12" y="148"/>
                    </a:cubicBezTo>
                    <a:cubicBezTo>
                      <a:pt x="12" y="149"/>
                      <a:pt x="11" y="149"/>
                      <a:pt x="12" y="149"/>
                    </a:cubicBezTo>
                    <a:cubicBezTo>
                      <a:pt x="12" y="149"/>
                      <a:pt x="12" y="148"/>
                      <a:pt x="13" y="148"/>
                    </a:cubicBezTo>
                    <a:cubicBezTo>
                      <a:pt x="13" y="148"/>
                      <a:pt x="13" y="149"/>
                      <a:pt x="14" y="149"/>
                    </a:cubicBezTo>
                    <a:cubicBezTo>
                      <a:pt x="14" y="149"/>
                      <a:pt x="14" y="147"/>
                      <a:pt x="15" y="148"/>
                    </a:cubicBezTo>
                    <a:cubicBezTo>
                      <a:pt x="15" y="148"/>
                      <a:pt x="15" y="149"/>
                      <a:pt x="15" y="149"/>
                    </a:cubicBezTo>
                    <a:cubicBezTo>
                      <a:pt x="16" y="149"/>
                      <a:pt x="16" y="148"/>
                      <a:pt x="16" y="148"/>
                    </a:cubicBezTo>
                    <a:cubicBezTo>
                      <a:pt x="16" y="148"/>
                      <a:pt x="18" y="149"/>
                      <a:pt x="18" y="150"/>
                    </a:cubicBezTo>
                    <a:cubicBezTo>
                      <a:pt x="18" y="150"/>
                      <a:pt x="18" y="149"/>
                      <a:pt x="18" y="149"/>
                    </a:cubicBezTo>
                    <a:cubicBezTo>
                      <a:pt x="19" y="149"/>
                      <a:pt x="19" y="149"/>
                      <a:pt x="19" y="149"/>
                    </a:cubicBezTo>
                    <a:cubicBezTo>
                      <a:pt x="19" y="149"/>
                      <a:pt x="18" y="149"/>
                      <a:pt x="18" y="148"/>
                    </a:cubicBezTo>
                    <a:cubicBezTo>
                      <a:pt x="19" y="147"/>
                      <a:pt x="19" y="147"/>
                      <a:pt x="21" y="147"/>
                    </a:cubicBezTo>
                    <a:cubicBezTo>
                      <a:pt x="21" y="147"/>
                      <a:pt x="23" y="147"/>
                      <a:pt x="22" y="146"/>
                    </a:cubicBezTo>
                    <a:cubicBezTo>
                      <a:pt x="21" y="146"/>
                      <a:pt x="20" y="146"/>
                      <a:pt x="19" y="146"/>
                    </a:cubicBezTo>
                    <a:cubicBezTo>
                      <a:pt x="19" y="147"/>
                      <a:pt x="17" y="148"/>
                      <a:pt x="17" y="147"/>
                    </a:cubicBezTo>
                    <a:cubicBezTo>
                      <a:pt x="17" y="146"/>
                      <a:pt x="18" y="146"/>
                      <a:pt x="17" y="146"/>
                    </a:cubicBezTo>
                    <a:cubicBezTo>
                      <a:pt x="17" y="146"/>
                      <a:pt x="17" y="146"/>
                      <a:pt x="16" y="146"/>
                    </a:cubicBezTo>
                    <a:cubicBezTo>
                      <a:pt x="16" y="146"/>
                      <a:pt x="14" y="147"/>
                      <a:pt x="15" y="146"/>
                    </a:cubicBezTo>
                    <a:cubicBezTo>
                      <a:pt x="15" y="145"/>
                      <a:pt x="16" y="146"/>
                      <a:pt x="16" y="145"/>
                    </a:cubicBezTo>
                    <a:cubicBezTo>
                      <a:pt x="15" y="145"/>
                      <a:pt x="13" y="144"/>
                      <a:pt x="14" y="144"/>
                    </a:cubicBezTo>
                    <a:cubicBezTo>
                      <a:pt x="15" y="143"/>
                      <a:pt x="15" y="142"/>
                      <a:pt x="16" y="142"/>
                    </a:cubicBezTo>
                    <a:cubicBezTo>
                      <a:pt x="17" y="143"/>
                      <a:pt x="17" y="143"/>
                      <a:pt x="17" y="143"/>
                    </a:cubicBezTo>
                    <a:cubicBezTo>
                      <a:pt x="17" y="143"/>
                      <a:pt x="17" y="144"/>
                      <a:pt x="17" y="144"/>
                    </a:cubicBezTo>
                    <a:cubicBezTo>
                      <a:pt x="18" y="144"/>
                      <a:pt x="18" y="143"/>
                      <a:pt x="19" y="143"/>
                    </a:cubicBezTo>
                    <a:cubicBezTo>
                      <a:pt x="20" y="143"/>
                      <a:pt x="20" y="143"/>
                      <a:pt x="19" y="144"/>
                    </a:cubicBezTo>
                    <a:cubicBezTo>
                      <a:pt x="20" y="144"/>
                      <a:pt x="20" y="143"/>
                      <a:pt x="21" y="143"/>
                    </a:cubicBezTo>
                    <a:cubicBezTo>
                      <a:pt x="22" y="143"/>
                      <a:pt x="22" y="144"/>
                      <a:pt x="22" y="144"/>
                    </a:cubicBezTo>
                    <a:cubicBezTo>
                      <a:pt x="22" y="145"/>
                      <a:pt x="23" y="146"/>
                      <a:pt x="23" y="146"/>
                    </a:cubicBezTo>
                    <a:cubicBezTo>
                      <a:pt x="24" y="146"/>
                      <a:pt x="24" y="147"/>
                      <a:pt x="25" y="148"/>
                    </a:cubicBezTo>
                    <a:cubicBezTo>
                      <a:pt x="25" y="147"/>
                      <a:pt x="24" y="146"/>
                      <a:pt x="24" y="146"/>
                    </a:cubicBezTo>
                    <a:cubicBezTo>
                      <a:pt x="24" y="146"/>
                      <a:pt x="23" y="145"/>
                      <a:pt x="23" y="145"/>
                    </a:cubicBezTo>
                    <a:cubicBezTo>
                      <a:pt x="22" y="144"/>
                      <a:pt x="22" y="144"/>
                      <a:pt x="22" y="143"/>
                    </a:cubicBezTo>
                    <a:cubicBezTo>
                      <a:pt x="22" y="143"/>
                      <a:pt x="21" y="142"/>
                      <a:pt x="21" y="142"/>
                    </a:cubicBezTo>
                    <a:cubicBezTo>
                      <a:pt x="21" y="141"/>
                      <a:pt x="21" y="141"/>
                      <a:pt x="22" y="141"/>
                    </a:cubicBezTo>
                    <a:cubicBezTo>
                      <a:pt x="22" y="141"/>
                      <a:pt x="22" y="142"/>
                      <a:pt x="22" y="142"/>
                    </a:cubicBezTo>
                    <a:cubicBezTo>
                      <a:pt x="22" y="142"/>
                      <a:pt x="23" y="142"/>
                      <a:pt x="23" y="143"/>
                    </a:cubicBezTo>
                    <a:cubicBezTo>
                      <a:pt x="24" y="144"/>
                      <a:pt x="24" y="146"/>
                      <a:pt x="26" y="145"/>
                    </a:cubicBezTo>
                    <a:cubicBezTo>
                      <a:pt x="26" y="144"/>
                      <a:pt x="25" y="144"/>
                      <a:pt x="24" y="144"/>
                    </a:cubicBezTo>
                    <a:cubicBezTo>
                      <a:pt x="24" y="143"/>
                      <a:pt x="25" y="143"/>
                      <a:pt x="25" y="143"/>
                    </a:cubicBezTo>
                    <a:cubicBezTo>
                      <a:pt x="25" y="142"/>
                      <a:pt x="24" y="142"/>
                      <a:pt x="23" y="142"/>
                    </a:cubicBezTo>
                    <a:cubicBezTo>
                      <a:pt x="23" y="142"/>
                      <a:pt x="22" y="141"/>
                      <a:pt x="23" y="141"/>
                    </a:cubicBezTo>
                    <a:cubicBezTo>
                      <a:pt x="23" y="142"/>
                      <a:pt x="23" y="141"/>
                      <a:pt x="24" y="141"/>
                    </a:cubicBezTo>
                    <a:cubicBezTo>
                      <a:pt x="24" y="140"/>
                      <a:pt x="25" y="141"/>
                      <a:pt x="25" y="141"/>
                    </a:cubicBezTo>
                    <a:cubicBezTo>
                      <a:pt x="26" y="141"/>
                      <a:pt x="25" y="140"/>
                      <a:pt x="25" y="140"/>
                    </a:cubicBezTo>
                    <a:cubicBezTo>
                      <a:pt x="26" y="140"/>
                      <a:pt x="26" y="140"/>
                      <a:pt x="27" y="140"/>
                    </a:cubicBezTo>
                    <a:cubicBezTo>
                      <a:pt x="27" y="139"/>
                      <a:pt x="26" y="139"/>
                      <a:pt x="26" y="139"/>
                    </a:cubicBezTo>
                    <a:cubicBezTo>
                      <a:pt x="25" y="139"/>
                      <a:pt x="25" y="139"/>
                      <a:pt x="25" y="139"/>
                    </a:cubicBezTo>
                    <a:cubicBezTo>
                      <a:pt x="25" y="139"/>
                      <a:pt x="24" y="139"/>
                      <a:pt x="25" y="138"/>
                    </a:cubicBezTo>
                    <a:cubicBezTo>
                      <a:pt x="25" y="138"/>
                      <a:pt x="26" y="138"/>
                      <a:pt x="26" y="138"/>
                    </a:cubicBezTo>
                    <a:cubicBezTo>
                      <a:pt x="26" y="137"/>
                      <a:pt x="25" y="137"/>
                      <a:pt x="26" y="137"/>
                    </a:cubicBezTo>
                    <a:cubicBezTo>
                      <a:pt x="26" y="137"/>
                      <a:pt x="27" y="136"/>
                      <a:pt x="27" y="136"/>
                    </a:cubicBezTo>
                    <a:cubicBezTo>
                      <a:pt x="27" y="136"/>
                      <a:pt x="27" y="137"/>
                      <a:pt x="27" y="137"/>
                    </a:cubicBezTo>
                    <a:cubicBezTo>
                      <a:pt x="28" y="137"/>
                      <a:pt x="28" y="136"/>
                      <a:pt x="28" y="136"/>
                    </a:cubicBezTo>
                    <a:cubicBezTo>
                      <a:pt x="28" y="136"/>
                      <a:pt x="29" y="137"/>
                      <a:pt x="29" y="137"/>
                    </a:cubicBezTo>
                    <a:cubicBezTo>
                      <a:pt x="29" y="137"/>
                      <a:pt x="28" y="138"/>
                      <a:pt x="29" y="138"/>
                    </a:cubicBezTo>
                    <a:cubicBezTo>
                      <a:pt x="29" y="138"/>
                      <a:pt x="29" y="138"/>
                      <a:pt x="29" y="137"/>
                    </a:cubicBezTo>
                    <a:cubicBezTo>
                      <a:pt x="30" y="137"/>
                      <a:pt x="31" y="137"/>
                      <a:pt x="31" y="137"/>
                    </a:cubicBezTo>
                    <a:cubicBezTo>
                      <a:pt x="31" y="137"/>
                      <a:pt x="29" y="137"/>
                      <a:pt x="29" y="136"/>
                    </a:cubicBezTo>
                    <a:cubicBezTo>
                      <a:pt x="29" y="136"/>
                      <a:pt x="31" y="136"/>
                      <a:pt x="31" y="136"/>
                    </a:cubicBezTo>
                    <a:cubicBezTo>
                      <a:pt x="31" y="136"/>
                      <a:pt x="31" y="136"/>
                      <a:pt x="31" y="135"/>
                    </a:cubicBezTo>
                    <a:cubicBezTo>
                      <a:pt x="31" y="135"/>
                      <a:pt x="30" y="136"/>
                      <a:pt x="30" y="135"/>
                    </a:cubicBezTo>
                    <a:cubicBezTo>
                      <a:pt x="30" y="134"/>
                      <a:pt x="31" y="134"/>
                      <a:pt x="31" y="135"/>
                    </a:cubicBezTo>
                    <a:cubicBezTo>
                      <a:pt x="31" y="135"/>
                      <a:pt x="31" y="134"/>
                      <a:pt x="31" y="134"/>
                    </a:cubicBezTo>
                    <a:cubicBezTo>
                      <a:pt x="32" y="135"/>
                      <a:pt x="32" y="134"/>
                      <a:pt x="32" y="134"/>
                    </a:cubicBezTo>
                    <a:cubicBezTo>
                      <a:pt x="32" y="133"/>
                      <a:pt x="32" y="133"/>
                      <a:pt x="33" y="133"/>
                    </a:cubicBezTo>
                    <a:cubicBezTo>
                      <a:pt x="33" y="133"/>
                      <a:pt x="33" y="134"/>
                      <a:pt x="33" y="134"/>
                    </a:cubicBezTo>
                    <a:cubicBezTo>
                      <a:pt x="33" y="134"/>
                      <a:pt x="33" y="135"/>
                      <a:pt x="34" y="135"/>
                    </a:cubicBezTo>
                    <a:cubicBezTo>
                      <a:pt x="34" y="136"/>
                      <a:pt x="34" y="136"/>
                      <a:pt x="34" y="137"/>
                    </a:cubicBezTo>
                    <a:cubicBezTo>
                      <a:pt x="33" y="138"/>
                      <a:pt x="34" y="137"/>
                      <a:pt x="35" y="137"/>
                    </a:cubicBezTo>
                    <a:cubicBezTo>
                      <a:pt x="35" y="137"/>
                      <a:pt x="35" y="138"/>
                      <a:pt x="35" y="138"/>
                    </a:cubicBezTo>
                    <a:cubicBezTo>
                      <a:pt x="36" y="138"/>
                      <a:pt x="36" y="138"/>
                      <a:pt x="36" y="138"/>
                    </a:cubicBezTo>
                    <a:cubicBezTo>
                      <a:pt x="36" y="138"/>
                      <a:pt x="36" y="139"/>
                      <a:pt x="36" y="139"/>
                    </a:cubicBezTo>
                    <a:cubicBezTo>
                      <a:pt x="37" y="139"/>
                      <a:pt x="37" y="138"/>
                      <a:pt x="36" y="138"/>
                    </a:cubicBezTo>
                    <a:cubicBezTo>
                      <a:pt x="36" y="138"/>
                      <a:pt x="36" y="138"/>
                      <a:pt x="36" y="137"/>
                    </a:cubicBezTo>
                    <a:cubicBezTo>
                      <a:pt x="36" y="137"/>
                      <a:pt x="35" y="137"/>
                      <a:pt x="35" y="137"/>
                    </a:cubicBezTo>
                    <a:cubicBezTo>
                      <a:pt x="35" y="137"/>
                      <a:pt x="35" y="136"/>
                      <a:pt x="36" y="136"/>
                    </a:cubicBezTo>
                    <a:cubicBezTo>
                      <a:pt x="36" y="136"/>
                      <a:pt x="36" y="136"/>
                      <a:pt x="37" y="136"/>
                    </a:cubicBezTo>
                    <a:cubicBezTo>
                      <a:pt x="37" y="136"/>
                      <a:pt x="38" y="136"/>
                      <a:pt x="38" y="136"/>
                    </a:cubicBezTo>
                    <a:cubicBezTo>
                      <a:pt x="38" y="136"/>
                      <a:pt x="38" y="136"/>
                      <a:pt x="38" y="136"/>
                    </a:cubicBezTo>
                    <a:cubicBezTo>
                      <a:pt x="39" y="136"/>
                      <a:pt x="39" y="136"/>
                      <a:pt x="40" y="136"/>
                    </a:cubicBezTo>
                    <a:cubicBezTo>
                      <a:pt x="40" y="136"/>
                      <a:pt x="40" y="136"/>
                      <a:pt x="40" y="136"/>
                    </a:cubicBezTo>
                    <a:cubicBezTo>
                      <a:pt x="40" y="136"/>
                      <a:pt x="41" y="136"/>
                      <a:pt x="41" y="136"/>
                    </a:cubicBezTo>
                    <a:cubicBezTo>
                      <a:pt x="41" y="135"/>
                      <a:pt x="41" y="135"/>
                      <a:pt x="40" y="135"/>
                    </a:cubicBezTo>
                    <a:cubicBezTo>
                      <a:pt x="40" y="135"/>
                      <a:pt x="40" y="135"/>
                      <a:pt x="40" y="135"/>
                    </a:cubicBezTo>
                    <a:cubicBezTo>
                      <a:pt x="40" y="134"/>
                      <a:pt x="41" y="134"/>
                      <a:pt x="40" y="134"/>
                    </a:cubicBezTo>
                    <a:cubicBezTo>
                      <a:pt x="40" y="133"/>
                      <a:pt x="40" y="134"/>
                      <a:pt x="40" y="134"/>
                    </a:cubicBezTo>
                    <a:cubicBezTo>
                      <a:pt x="39" y="134"/>
                      <a:pt x="39" y="134"/>
                      <a:pt x="40" y="133"/>
                    </a:cubicBezTo>
                    <a:cubicBezTo>
                      <a:pt x="40" y="133"/>
                      <a:pt x="40" y="133"/>
                      <a:pt x="41" y="132"/>
                    </a:cubicBezTo>
                    <a:cubicBezTo>
                      <a:pt x="41" y="132"/>
                      <a:pt x="41" y="132"/>
                      <a:pt x="42" y="132"/>
                    </a:cubicBezTo>
                    <a:cubicBezTo>
                      <a:pt x="42" y="132"/>
                      <a:pt x="42" y="132"/>
                      <a:pt x="42" y="132"/>
                    </a:cubicBezTo>
                    <a:cubicBezTo>
                      <a:pt x="43" y="132"/>
                      <a:pt x="42" y="132"/>
                      <a:pt x="43" y="131"/>
                    </a:cubicBezTo>
                    <a:cubicBezTo>
                      <a:pt x="43" y="131"/>
                      <a:pt x="43" y="131"/>
                      <a:pt x="44" y="131"/>
                    </a:cubicBezTo>
                    <a:cubicBezTo>
                      <a:pt x="44" y="131"/>
                      <a:pt x="44" y="131"/>
                      <a:pt x="45" y="130"/>
                    </a:cubicBezTo>
                    <a:cubicBezTo>
                      <a:pt x="44" y="130"/>
                      <a:pt x="42" y="130"/>
                      <a:pt x="42" y="130"/>
                    </a:cubicBezTo>
                    <a:cubicBezTo>
                      <a:pt x="42" y="129"/>
                      <a:pt x="42" y="129"/>
                      <a:pt x="42" y="129"/>
                    </a:cubicBezTo>
                    <a:cubicBezTo>
                      <a:pt x="43" y="129"/>
                      <a:pt x="43" y="129"/>
                      <a:pt x="43" y="128"/>
                    </a:cubicBezTo>
                    <a:cubicBezTo>
                      <a:pt x="44" y="128"/>
                      <a:pt x="44" y="128"/>
                      <a:pt x="44" y="128"/>
                    </a:cubicBezTo>
                    <a:cubicBezTo>
                      <a:pt x="44" y="127"/>
                      <a:pt x="44" y="127"/>
                      <a:pt x="43" y="127"/>
                    </a:cubicBezTo>
                    <a:cubicBezTo>
                      <a:pt x="43" y="127"/>
                      <a:pt x="44" y="127"/>
                      <a:pt x="43" y="126"/>
                    </a:cubicBezTo>
                    <a:cubicBezTo>
                      <a:pt x="43" y="126"/>
                      <a:pt x="43" y="127"/>
                      <a:pt x="43" y="127"/>
                    </a:cubicBezTo>
                    <a:cubicBezTo>
                      <a:pt x="42" y="128"/>
                      <a:pt x="42" y="128"/>
                      <a:pt x="41" y="128"/>
                    </a:cubicBezTo>
                    <a:cubicBezTo>
                      <a:pt x="40" y="129"/>
                      <a:pt x="39" y="129"/>
                      <a:pt x="38" y="130"/>
                    </a:cubicBezTo>
                    <a:cubicBezTo>
                      <a:pt x="39" y="130"/>
                      <a:pt x="40" y="130"/>
                      <a:pt x="40" y="129"/>
                    </a:cubicBezTo>
                    <a:cubicBezTo>
                      <a:pt x="41" y="129"/>
                      <a:pt x="42" y="130"/>
                      <a:pt x="41" y="131"/>
                    </a:cubicBezTo>
                    <a:cubicBezTo>
                      <a:pt x="41" y="131"/>
                      <a:pt x="40" y="132"/>
                      <a:pt x="39" y="132"/>
                    </a:cubicBezTo>
                    <a:cubicBezTo>
                      <a:pt x="39" y="132"/>
                      <a:pt x="39" y="133"/>
                      <a:pt x="39" y="133"/>
                    </a:cubicBezTo>
                    <a:cubicBezTo>
                      <a:pt x="38" y="134"/>
                      <a:pt x="36" y="134"/>
                      <a:pt x="35" y="135"/>
                    </a:cubicBezTo>
                    <a:cubicBezTo>
                      <a:pt x="35" y="135"/>
                      <a:pt x="35" y="135"/>
                      <a:pt x="34" y="134"/>
                    </a:cubicBezTo>
                    <a:cubicBezTo>
                      <a:pt x="34" y="134"/>
                      <a:pt x="33" y="133"/>
                      <a:pt x="33" y="133"/>
                    </a:cubicBezTo>
                    <a:cubicBezTo>
                      <a:pt x="33" y="132"/>
                      <a:pt x="36" y="132"/>
                      <a:pt x="35" y="131"/>
                    </a:cubicBezTo>
                    <a:cubicBezTo>
                      <a:pt x="35" y="130"/>
                      <a:pt x="33" y="132"/>
                      <a:pt x="33" y="132"/>
                    </a:cubicBezTo>
                    <a:cubicBezTo>
                      <a:pt x="32" y="132"/>
                      <a:pt x="32" y="133"/>
                      <a:pt x="32" y="132"/>
                    </a:cubicBezTo>
                    <a:cubicBezTo>
                      <a:pt x="32" y="131"/>
                      <a:pt x="33" y="131"/>
                      <a:pt x="33" y="131"/>
                    </a:cubicBezTo>
                    <a:cubicBezTo>
                      <a:pt x="32" y="131"/>
                      <a:pt x="32" y="131"/>
                      <a:pt x="31" y="131"/>
                    </a:cubicBezTo>
                    <a:cubicBezTo>
                      <a:pt x="32" y="130"/>
                      <a:pt x="33" y="130"/>
                      <a:pt x="34" y="130"/>
                    </a:cubicBezTo>
                    <a:cubicBezTo>
                      <a:pt x="34" y="129"/>
                      <a:pt x="34" y="129"/>
                      <a:pt x="35" y="129"/>
                    </a:cubicBezTo>
                    <a:cubicBezTo>
                      <a:pt x="35" y="129"/>
                      <a:pt x="36" y="129"/>
                      <a:pt x="36" y="128"/>
                    </a:cubicBezTo>
                    <a:cubicBezTo>
                      <a:pt x="35" y="128"/>
                      <a:pt x="35" y="128"/>
                      <a:pt x="35" y="127"/>
                    </a:cubicBezTo>
                    <a:cubicBezTo>
                      <a:pt x="35" y="126"/>
                      <a:pt x="35" y="125"/>
                      <a:pt x="36" y="126"/>
                    </a:cubicBezTo>
                    <a:cubicBezTo>
                      <a:pt x="36" y="126"/>
                      <a:pt x="36" y="126"/>
                      <a:pt x="36" y="126"/>
                    </a:cubicBezTo>
                    <a:cubicBezTo>
                      <a:pt x="36" y="125"/>
                      <a:pt x="36" y="125"/>
                      <a:pt x="36" y="125"/>
                    </a:cubicBezTo>
                    <a:cubicBezTo>
                      <a:pt x="36" y="124"/>
                      <a:pt x="37" y="125"/>
                      <a:pt x="37" y="124"/>
                    </a:cubicBezTo>
                    <a:cubicBezTo>
                      <a:pt x="37" y="124"/>
                      <a:pt x="37" y="124"/>
                      <a:pt x="37" y="123"/>
                    </a:cubicBezTo>
                    <a:cubicBezTo>
                      <a:pt x="37" y="123"/>
                      <a:pt x="38" y="123"/>
                      <a:pt x="38" y="123"/>
                    </a:cubicBezTo>
                    <a:cubicBezTo>
                      <a:pt x="38" y="123"/>
                      <a:pt x="38" y="123"/>
                      <a:pt x="38" y="122"/>
                    </a:cubicBezTo>
                    <a:cubicBezTo>
                      <a:pt x="38" y="122"/>
                      <a:pt x="38" y="122"/>
                      <a:pt x="39" y="122"/>
                    </a:cubicBezTo>
                    <a:cubicBezTo>
                      <a:pt x="39" y="122"/>
                      <a:pt x="39" y="122"/>
                      <a:pt x="39" y="121"/>
                    </a:cubicBezTo>
                    <a:cubicBezTo>
                      <a:pt x="38" y="121"/>
                      <a:pt x="38" y="121"/>
                      <a:pt x="38" y="121"/>
                    </a:cubicBezTo>
                    <a:cubicBezTo>
                      <a:pt x="38" y="121"/>
                      <a:pt x="38" y="121"/>
                      <a:pt x="38" y="121"/>
                    </a:cubicBezTo>
                    <a:cubicBezTo>
                      <a:pt x="39" y="121"/>
                      <a:pt x="39" y="121"/>
                      <a:pt x="40" y="121"/>
                    </a:cubicBezTo>
                    <a:cubicBezTo>
                      <a:pt x="40" y="122"/>
                      <a:pt x="41" y="121"/>
                      <a:pt x="40" y="121"/>
                    </a:cubicBezTo>
                    <a:cubicBezTo>
                      <a:pt x="40" y="121"/>
                      <a:pt x="39" y="121"/>
                      <a:pt x="39" y="121"/>
                    </a:cubicBezTo>
                    <a:cubicBezTo>
                      <a:pt x="39" y="120"/>
                      <a:pt x="40" y="120"/>
                      <a:pt x="40" y="120"/>
                    </a:cubicBezTo>
                    <a:cubicBezTo>
                      <a:pt x="41" y="120"/>
                      <a:pt x="41" y="120"/>
                      <a:pt x="41" y="119"/>
                    </a:cubicBezTo>
                    <a:cubicBezTo>
                      <a:pt x="41" y="119"/>
                      <a:pt x="41" y="119"/>
                      <a:pt x="41" y="118"/>
                    </a:cubicBezTo>
                    <a:cubicBezTo>
                      <a:pt x="41" y="118"/>
                      <a:pt x="42" y="118"/>
                      <a:pt x="42" y="118"/>
                    </a:cubicBezTo>
                    <a:cubicBezTo>
                      <a:pt x="42" y="118"/>
                      <a:pt x="42" y="119"/>
                      <a:pt x="42" y="119"/>
                    </a:cubicBezTo>
                    <a:cubicBezTo>
                      <a:pt x="42" y="120"/>
                      <a:pt x="42" y="120"/>
                      <a:pt x="42" y="120"/>
                    </a:cubicBezTo>
                    <a:cubicBezTo>
                      <a:pt x="42" y="120"/>
                      <a:pt x="42" y="120"/>
                      <a:pt x="43" y="121"/>
                    </a:cubicBezTo>
                    <a:cubicBezTo>
                      <a:pt x="43" y="121"/>
                      <a:pt x="43" y="121"/>
                      <a:pt x="44" y="121"/>
                    </a:cubicBezTo>
                    <a:cubicBezTo>
                      <a:pt x="44" y="121"/>
                      <a:pt x="43" y="122"/>
                      <a:pt x="43" y="122"/>
                    </a:cubicBezTo>
                    <a:cubicBezTo>
                      <a:pt x="44" y="123"/>
                      <a:pt x="44" y="121"/>
                      <a:pt x="44" y="121"/>
                    </a:cubicBezTo>
                    <a:cubicBezTo>
                      <a:pt x="44" y="121"/>
                      <a:pt x="44" y="121"/>
                      <a:pt x="44" y="121"/>
                    </a:cubicBezTo>
                    <a:cubicBezTo>
                      <a:pt x="44" y="120"/>
                      <a:pt x="45" y="121"/>
                      <a:pt x="45" y="120"/>
                    </a:cubicBezTo>
                    <a:cubicBezTo>
                      <a:pt x="46" y="120"/>
                      <a:pt x="45" y="120"/>
                      <a:pt x="45" y="120"/>
                    </a:cubicBezTo>
                    <a:cubicBezTo>
                      <a:pt x="45" y="119"/>
                      <a:pt x="46" y="119"/>
                      <a:pt x="46" y="118"/>
                    </a:cubicBezTo>
                    <a:cubicBezTo>
                      <a:pt x="46" y="118"/>
                      <a:pt x="45" y="118"/>
                      <a:pt x="45" y="118"/>
                    </a:cubicBezTo>
                    <a:cubicBezTo>
                      <a:pt x="45" y="118"/>
                      <a:pt x="45" y="118"/>
                      <a:pt x="45" y="118"/>
                    </a:cubicBezTo>
                    <a:cubicBezTo>
                      <a:pt x="45" y="118"/>
                      <a:pt x="45" y="118"/>
                      <a:pt x="45" y="118"/>
                    </a:cubicBezTo>
                    <a:cubicBezTo>
                      <a:pt x="45" y="118"/>
                      <a:pt x="44" y="118"/>
                      <a:pt x="44" y="118"/>
                    </a:cubicBezTo>
                    <a:cubicBezTo>
                      <a:pt x="44" y="117"/>
                      <a:pt x="44" y="117"/>
                      <a:pt x="44" y="117"/>
                    </a:cubicBezTo>
                    <a:cubicBezTo>
                      <a:pt x="44" y="116"/>
                      <a:pt x="44" y="116"/>
                      <a:pt x="45" y="116"/>
                    </a:cubicBezTo>
                    <a:cubicBezTo>
                      <a:pt x="45" y="116"/>
                      <a:pt x="45" y="116"/>
                      <a:pt x="46" y="116"/>
                    </a:cubicBezTo>
                    <a:cubicBezTo>
                      <a:pt x="46" y="116"/>
                      <a:pt x="45" y="115"/>
                      <a:pt x="45" y="115"/>
                    </a:cubicBezTo>
                    <a:cubicBezTo>
                      <a:pt x="46" y="115"/>
                      <a:pt x="47" y="115"/>
                      <a:pt x="47" y="115"/>
                    </a:cubicBezTo>
                    <a:cubicBezTo>
                      <a:pt x="47" y="114"/>
                      <a:pt x="46" y="115"/>
                      <a:pt x="47" y="114"/>
                    </a:cubicBezTo>
                    <a:cubicBezTo>
                      <a:pt x="46" y="114"/>
                      <a:pt x="46" y="113"/>
                      <a:pt x="45" y="113"/>
                    </a:cubicBezTo>
                    <a:cubicBezTo>
                      <a:pt x="46" y="112"/>
                      <a:pt x="46" y="113"/>
                      <a:pt x="47" y="112"/>
                    </a:cubicBezTo>
                    <a:cubicBezTo>
                      <a:pt x="47" y="112"/>
                      <a:pt x="47" y="112"/>
                      <a:pt x="47" y="112"/>
                    </a:cubicBezTo>
                    <a:cubicBezTo>
                      <a:pt x="47" y="111"/>
                      <a:pt x="48" y="111"/>
                      <a:pt x="48" y="111"/>
                    </a:cubicBezTo>
                    <a:cubicBezTo>
                      <a:pt x="48" y="111"/>
                      <a:pt x="49" y="111"/>
                      <a:pt x="50" y="111"/>
                    </a:cubicBezTo>
                    <a:cubicBezTo>
                      <a:pt x="50" y="110"/>
                      <a:pt x="51" y="111"/>
                      <a:pt x="51" y="110"/>
                    </a:cubicBezTo>
                    <a:cubicBezTo>
                      <a:pt x="52" y="110"/>
                      <a:pt x="52" y="110"/>
                      <a:pt x="52" y="110"/>
                    </a:cubicBezTo>
                    <a:cubicBezTo>
                      <a:pt x="53" y="109"/>
                      <a:pt x="54" y="108"/>
                      <a:pt x="54" y="107"/>
                    </a:cubicBezTo>
                    <a:cubicBezTo>
                      <a:pt x="54" y="106"/>
                      <a:pt x="53" y="108"/>
                      <a:pt x="52" y="108"/>
                    </a:cubicBezTo>
                    <a:cubicBezTo>
                      <a:pt x="52" y="109"/>
                      <a:pt x="52" y="110"/>
                      <a:pt x="50" y="109"/>
                    </a:cubicBezTo>
                    <a:cubicBezTo>
                      <a:pt x="51" y="109"/>
                      <a:pt x="50" y="109"/>
                      <a:pt x="50" y="109"/>
                    </a:cubicBezTo>
                    <a:cubicBezTo>
                      <a:pt x="51" y="109"/>
                      <a:pt x="51" y="109"/>
                      <a:pt x="51" y="109"/>
                    </a:cubicBezTo>
                    <a:cubicBezTo>
                      <a:pt x="51" y="109"/>
                      <a:pt x="51" y="108"/>
                      <a:pt x="51" y="108"/>
                    </a:cubicBezTo>
                    <a:cubicBezTo>
                      <a:pt x="51" y="108"/>
                      <a:pt x="50" y="108"/>
                      <a:pt x="50" y="108"/>
                    </a:cubicBezTo>
                    <a:cubicBezTo>
                      <a:pt x="50" y="108"/>
                      <a:pt x="51" y="107"/>
                      <a:pt x="51" y="107"/>
                    </a:cubicBezTo>
                    <a:cubicBezTo>
                      <a:pt x="51" y="107"/>
                      <a:pt x="51" y="106"/>
                      <a:pt x="51" y="106"/>
                    </a:cubicBezTo>
                    <a:cubicBezTo>
                      <a:pt x="51" y="106"/>
                      <a:pt x="51" y="105"/>
                      <a:pt x="52" y="105"/>
                    </a:cubicBezTo>
                    <a:cubicBezTo>
                      <a:pt x="52" y="104"/>
                      <a:pt x="52" y="105"/>
                      <a:pt x="52" y="104"/>
                    </a:cubicBezTo>
                    <a:cubicBezTo>
                      <a:pt x="52" y="104"/>
                      <a:pt x="52" y="103"/>
                      <a:pt x="52" y="102"/>
                    </a:cubicBezTo>
                    <a:cubicBezTo>
                      <a:pt x="52" y="102"/>
                      <a:pt x="51" y="103"/>
                      <a:pt x="51" y="103"/>
                    </a:cubicBezTo>
                    <a:cubicBezTo>
                      <a:pt x="51" y="103"/>
                      <a:pt x="51" y="102"/>
                      <a:pt x="51" y="101"/>
                    </a:cubicBezTo>
                    <a:cubicBezTo>
                      <a:pt x="51" y="101"/>
                      <a:pt x="51" y="100"/>
                      <a:pt x="52" y="100"/>
                    </a:cubicBezTo>
                    <a:cubicBezTo>
                      <a:pt x="52" y="101"/>
                      <a:pt x="52" y="101"/>
                      <a:pt x="53" y="102"/>
                    </a:cubicBezTo>
                    <a:cubicBezTo>
                      <a:pt x="53" y="102"/>
                      <a:pt x="53" y="101"/>
                      <a:pt x="53" y="101"/>
                    </a:cubicBezTo>
                    <a:cubicBezTo>
                      <a:pt x="53" y="100"/>
                      <a:pt x="52" y="100"/>
                      <a:pt x="52" y="100"/>
                    </a:cubicBezTo>
                    <a:cubicBezTo>
                      <a:pt x="52" y="99"/>
                      <a:pt x="53" y="99"/>
                      <a:pt x="53" y="99"/>
                    </a:cubicBezTo>
                    <a:cubicBezTo>
                      <a:pt x="53" y="99"/>
                      <a:pt x="53" y="99"/>
                      <a:pt x="52" y="98"/>
                    </a:cubicBezTo>
                    <a:cubicBezTo>
                      <a:pt x="52" y="98"/>
                      <a:pt x="53" y="97"/>
                      <a:pt x="53" y="97"/>
                    </a:cubicBezTo>
                    <a:cubicBezTo>
                      <a:pt x="54" y="96"/>
                      <a:pt x="54" y="97"/>
                      <a:pt x="55" y="97"/>
                    </a:cubicBezTo>
                    <a:cubicBezTo>
                      <a:pt x="55" y="98"/>
                      <a:pt x="56" y="98"/>
                      <a:pt x="56" y="98"/>
                    </a:cubicBezTo>
                    <a:cubicBezTo>
                      <a:pt x="56" y="97"/>
                      <a:pt x="56" y="97"/>
                      <a:pt x="55" y="96"/>
                    </a:cubicBezTo>
                    <a:cubicBezTo>
                      <a:pt x="55" y="96"/>
                      <a:pt x="54" y="96"/>
                      <a:pt x="55" y="95"/>
                    </a:cubicBezTo>
                    <a:cubicBezTo>
                      <a:pt x="54" y="95"/>
                      <a:pt x="53" y="95"/>
                      <a:pt x="53" y="94"/>
                    </a:cubicBezTo>
                    <a:cubicBezTo>
                      <a:pt x="53" y="94"/>
                      <a:pt x="53" y="94"/>
                      <a:pt x="54" y="94"/>
                    </a:cubicBezTo>
                    <a:cubicBezTo>
                      <a:pt x="55" y="93"/>
                      <a:pt x="55" y="93"/>
                      <a:pt x="56" y="93"/>
                    </a:cubicBezTo>
                    <a:cubicBezTo>
                      <a:pt x="56" y="93"/>
                      <a:pt x="57" y="92"/>
                      <a:pt x="57" y="92"/>
                    </a:cubicBezTo>
                    <a:cubicBezTo>
                      <a:pt x="58" y="92"/>
                      <a:pt x="58" y="92"/>
                      <a:pt x="58" y="92"/>
                    </a:cubicBezTo>
                    <a:cubicBezTo>
                      <a:pt x="58" y="92"/>
                      <a:pt x="58" y="92"/>
                      <a:pt x="58" y="92"/>
                    </a:cubicBezTo>
                    <a:cubicBezTo>
                      <a:pt x="58" y="93"/>
                      <a:pt x="58" y="93"/>
                      <a:pt x="58" y="93"/>
                    </a:cubicBezTo>
                    <a:cubicBezTo>
                      <a:pt x="58" y="93"/>
                      <a:pt x="58" y="93"/>
                      <a:pt x="58" y="93"/>
                    </a:cubicBezTo>
                    <a:cubicBezTo>
                      <a:pt x="58" y="95"/>
                      <a:pt x="59" y="93"/>
                      <a:pt x="60" y="93"/>
                    </a:cubicBezTo>
                    <a:cubicBezTo>
                      <a:pt x="60" y="93"/>
                      <a:pt x="59" y="92"/>
                      <a:pt x="59" y="92"/>
                    </a:cubicBezTo>
                    <a:cubicBezTo>
                      <a:pt x="59" y="91"/>
                      <a:pt x="60" y="91"/>
                      <a:pt x="60" y="92"/>
                    </a:cubicBezTo>
                    <a:cubicBezTo>
                      <a:pt x="60" y="92"/>
                      <a:pt x="60" y="92"/>
                      <a:pt x="61" y="92"/>
                    </a:cubicBezTo>
                    <a:cubicBezTo>
                      <a:pt x="61" y="92"/>
                      <a:pt x="61" y="92"/>
                      <a:pt x="62" y="91"/>
                    </a:cubicBezTo>
                    <a:cubicBezTo>
                      <a:pt x="62" y="91"/>
                      <a:pt x="62" y="91"/>
                      <a:pt x="63" y="91"/>
                    </a:cubicBezTo>
                    <a:cubicBezTo>
                      <a:pt x="63" y="90"/>
                      <a:pt x="63" y="90"/>
                      <a:pt x="62" y="90"/>
                    </a:cubicBezTo>
                    <a:cubicBezTo>
                      <a:pt x="62" y="90"/>
                      <a:pt x="62" y="91"/>
                      <a:pt x="61" y="91"/>
                    </a:cubicBezTo>
                    <a:cubicBezTo>
                      <a:pt x="61" y="91"/>
                      <a:pt x="61" y="91"/>
                      <a:pt x="60" y="91"/>
                    </a:cubicBezTo>
                    <a:cubicBezTo>
                      <a:pt x="60" y="90"/>
                      <a:pt x="59" y="91"/>
                      <a:pt x="59" y="91"/>
                    </a:cubicBezTo>
                    <a:cubicBezTo>
                      <a:pt x="59" y="91"/>
                      <a:pt x="58" y="90"/>
                      <a:pt x="57" y="90"/>
                    </a:cubicBezTo>
                    <a:cubicBezTo>
                      <a:pt x="57" y="90"/>
                      <a:pt x="57" y="91"/>
                      <a:pt x="56" y="91"/>
                    </a:cubicBezTo>
                    <a:cubicBezTo>
                      <a:pt x="56" y="90"/>
                      <a:pt x="56" y="91"/>
                      <a:pt x="55" y="90"/>
                    </a:cubicBezTo>
                    <a:cubicBezTo>
                      <a:pt x="55" y="90"/>
                      <a:pt x="55" y="90"/>
                      <a:pt x="55" y="89"/>
                    </a:cubicBezTo>
                    <a:cubicBezTo>
                      <a:pt x="56" y="88"/>
                      <a:pt x="56" y="88"/>
                      <a:pt x="55" y="87"/>
                    </a:cubicBezTo>
                    <a:cubicBezTo>
                      <a:pt x="55" y="87"/>
                      <a:pt x="56" y="86"/>
                      <a:pt x="56" y="87"/>
                    </a:cubicBezTo>
                    <a:cubicBezTo>
                      <a:pt x="57" y="87"/>
                      <a:pt x="56" y="88"/>
                      <a:pt x="57" y="88"/>
                    </a:cubicBezTo>
                    <a:cubicBezTo>
                      <a:pt x="57" y="87"/>
                      <a:pt x="57" y="87"/>
                      <a:pt x="57" y="87"/>
                    </a:cubicBezTo>
                    <a:cubicBezTo>
                      <a:pt x="58" y="86"/>
                      <a:pt x="59" y="87"/>
                      <a:pt x="59" y="87"/>
                    </a:cubicBezTo>
                    <a:cubicBezTo>
                      <a:pt x="59" y="87"/>
                      <a:pt x="58" y="86"/>
                      <a:pt x="58" y="86"/>
                    </a:cubicBezTo>
                    <a:cubicBezTo>
                      <a:pt x="59" y="85"/>
                      <a:pt x="60" y="86"/>
                      <a:pt x="60" y="86"/>
                    </a:cubicBezTo>
                    <a:cubicBezTo>
                      <a:pt x="59" y="85"/>
                      <a:pt x="57" y="86"/>
                      <a:pt x="56" y="86"/>
                    </a:cubicBezTo>
                    <a:cubicBezTo>
                      <a:pt x="56" y="86"/>
                      <a:pt x="57" y="86"/>
                      <a:pt x="57" y="85"/>
                    </a:cubicBezTo>
                    <a:cubicBezTo>
                      <a:pt x="57" y="85"/>
                      <a:pt x="57" y="85"/>
                      <a:pt x="58" y="85"/>
                    </a:cubicBezTo>
                    <a:cubicBezTo>
                      <a:pt x="58" y="85"/>
                      <a:pt x="58" y="85"/>
                      <a:pt x="58" y="85"/>
                    </a:cubicBezTo>
                    <a:cubicBezTo>
                      <a:pt x="59" y="84"/>
                      <a:pt x="57" y="84"/>
                      <a:pt x="57" y="84"/>
                    </a:cubicBezTo>
                    <a:cubicBezTo>
                      <a:pt x="57" y="83"/>
                      <a:pt x="58" y="84"/>
                      <a:pt x="58" y="84"/>
                    </a:cubicBezTo>
                    <a:cubicBezTo>
                      <a:pt x="59" y="84"/>
                      <a:pt x="59" y="84"/>
                      <a:pt x="60" y="84"/>
                    </a:cubicBezTo>
                    <a:cubicBezTo>
                      <a:pt x="60" y="84"/>
                      <a:pt x="60" y="84"/>
                      <a:pt x="60" y="84"/>
                    </a:cubicBezTo>
                    <a:cubicBezTo>
                      <a:pt x="60" y="83"/>
                      <a:pt x="61" y="84"/>
                      <a:pt x="61" y="83"/>
                    </a:cubicBezTo>
                    <a:cubicBezTo>
                      <a:pt x="61" y="83"/>
                      <a:pt x="59" y="83"/>
                      <a:pt x="60" y="82"/>
                    </a:cubicBezTo>
                    <a:cubicBezTo>
                      <a:pt x="59" y="82"/>
                      <a:pt x="59" y="82"/>
                      <a:pt x="58" y="82"/>
                    </a:cubicBezTo>
                    <a:cubicBezTo>
                      <a:pt x="59" y="82"/>
                      <a:pt x="59" y="82"/>
                      <a:pt x="59" y="82"/>
                    </a:cubicBezTo>
                    <a:cubicBezTo>
                      <a:pt x="60" y="82"/>
                      <a:pt x="61" y="83"/>
                      <a:pt x="60" y="82"/>
                    </a:cubicBezTo>
                    <a:cubicBezTo>
                      <a:pt x="60" y="82"/>
                      <a:pt x="60" y="81"/>
                      <a:pt x="60" y="81"/>
                    </a:cubicBezTo>
                    <a:cubicBezTo>
                      <a:pt x="59" y="81"/>
                      <a:pt x="59" y="80"/>
                      <a:pt x="58" y="80"/>
                    </a:cubicBezTo>
                    <a:cubicBezTo>
                      <a:pt x="59" y="80"/>
                      <a:pt x="60" y="80"/>
                      <a:pt x="60" y="80"/>
                    </a:cubicBezTo>
                    <a:cubicBezTo>
                      <a:pt x="60" y="79"/>
                      <a:pt x="60" y="79"/>
                      <a:pt x="60" y="79"/>
                    </a:cubicBezTo>
                    <a:cubicBezTo>
                      <a:pt x="60" y="79"/>
                      <a:pt x="61" y="79"/>
                      <a:pt x="61" y="79"/>
                    </a:cubicBezTo>
                    <a:cubicBezTo>
                      <a:pt x="61" y="79"/>
                      <a:pt x="61" y="79"/>
                      <a:pt x="61" y="79"/>
                    </a:cubicBezTo>
                    <a:cubicBezTo>
                      <a:pt x="61" y="79"/>
                      <a:pt x="61" y="80"/>
                      <a:pt x="61" y="80"/>
                    </a:cubicBezTo>
                    <a:cubicBezTo>
                      <a:pt x="62" y="79"/>
                      <a:pt x="62" y="78"/>
                      <a:pt x="62" y="78"/>
                    </a:cubicBezTo>
                    <a:cubicBezTo>
                      <a:pt x="62" y="78"/>
                      <a:pt x="62" y="79"/>
                      <a:pt x="62" y="79"/>
                    </a:cubicBezTo>
                    <a:cubicBezTo>
                      <a:pt x="63" y="79"/>
                      <a:pt x="63" y="78"/>
                      <a:pt x="63" y="78"/>
                    </a:cubicBezTo>
                    <a:cubicBezTo>
                      <a:pt x="64" y="78"/>
                      <a:pt x="65" y="78"/>
                      <a:pt x="65" y="78"/>
                    </a:cubicBezTo>
                    <a:cubicBezTo>
                      <a:pt x="66" y="77"/>
                      <a:pt x="64" y="78"/>
                      <a:pt x="64" y="77"/>
                    </a:cubicBezTo>
                    <a:cubicBezTo>
                      <a:pt x="64" y="77"/>
                      <a:pt x="64" y="77"/>
                      <a:pt x="64" y="77"/>
                    </a:cubicBezTo>
                    <a:cubicBezTo>
                      <a:pt x="64" y="76"/>
                      <a:pt x="64" y="76"/>
                      <a:pt x="65" y="76"/>
                    </a:cubicBezTo>
                    <a:cubicBezTo>
                      <a:pt x="65" y="77"/>
                      <a:pt x="65" y="76"/>
                      <a:pt x="65" y="76"/>
                    </a:cubicBezTo>
                    <a:cubicBezTo>
                      <a:pt x="65" y="76"/>
                      <a:pt x="65" y="76"/>
                      <a:pt x="66" y="76"/>
                    </a:cubicBezTo>
                    <a:cubicBezTo>
                      <a:pt x="66" y="76"/>
                      <a:pt x="66" y="77"/>
                      <a:pt x="66" y="76"/>
                    </a:cubicBezTo>
                    <a:cubicBezTo>
                      <a:pt x="66" y="76"/>
                      <a:pt x="66" y="76"/>
                      <a:pt x="66" y="76"/>
                    </a:cubicBezTo>
                    <a:cubicBezTo>
                      <a:pt x="66" y="75"/>
                      <a:pt x="67" y="75"/>
                      <a:pt x="67" y="75"/>
                    </a:cubicBezTo>
                    <a:cubicBezTo>
                      <a:pt x="68" y="75"/>
                      <a:pt x="67" y="76"/>
                      <a:pt x="68" y="76"/>
                    </a:cubicBezTo>
                    <a:cubicBezTo>
                      <a:pt x="68" y="77"/>
                      <a:pt x="68" y="76"/>
                      <a:pt x="68" y="76"/>
                    </a:cubicBezTo>
                    <a:cubicBezTo>
                      <a:pt x="68" y="75"/>
                      <a:pt x="69" y="75"/>
                      <a:pt x="70" y="75"/>
                    </a:cubicBezTo>
                    <a:cubicBezTo>
                      <a:pt x="70" y="76"/>
                      <a:pt x="71" y="76"/>
                      <a:pt x="71" y="76"/>
                    </a:cubicBezTo>
                    <a:cubicBezTo>
                      <a:pt x="71" y="76"/>
                      <a:pt x="70" y="77"/>
                      <a:pt x="71" y="77"/>
                    </a:cubicBezTo>
                    <a:cubicBezTo>
                      <a:pt x="71" y="77"/>
                      <a:pt x="71" y="77"/>
                      <a:pt x="72" y="77"/>
                    </a:cubicBezTo>
                    <a:cubicBezTo>
                      <a:pt x="72" y="76"/>
                      <a:pt x="72" y="76"/>
                      <a:pt x="71" y="76"/>
                    </a:cubicBezTo>
                    <a:cubicBezTo>
                      <a:pt x="71" y="76"/>
                      <a:pt x="71" y="76"/>
                      <a:pt x="71" y="75"/>
                    </a:cubicBezTo>
                    <a:cubicBezTo>
                      <a:pt x="71" y="75"/>
                      <a:pt x="72" y="75"/>
                      <a:pt x="72" y="75"/>
                    </a:cubicBezTo>
                    <a:cubicBezTo>
                      <a:pt x="72" y="76"/>
                      <a:pt x="74" y="76"/>
                      <a:pt x="73" y="75"/>
                    </a:cubicBezTo>
                    <a:cubicBezTo>
                      <a:pt x="72" y="75"/>
                      <a:pt x="70" y="74"/>
                      <a:pt x="69" y="74"/>
                    </a:cubicBezTo>
                    <a:cubicBezTo>
                      <a:pt x="69" y="74"/>
                      <a:pt x="69" y="74"/>
                      <a:pt x="70" y="73"/>
                    </a:cubicBezTo>
                    <a:cubicBezTo>
                      <a:pt x="69" y="73"/>
                      <a:pt x="69" y="74"/>
                      <a:pt x="68" y="74"/>
                    </a:cubicBezTo>
                    <a:cubicBezTo>
                      <a:pt x="68" y="74"/>
                      <a:pt x="68" y="74"/>
                      <a:pt x="67" y="74"/>
                    </a:cubicBezTo>
                    <a:cubicBezTo>
                      <a:pt x="67" y="74"/>
                      <a:pt x="67" y="75"/>
                      <a:pt x="66" y="75"/>
                    </a:cubicBezTo>
                    <a:cubicBezTo>
                      <a:pt x="66" y="75"/>
                      <a:pt x="66" y="74"/>
                      <a:pt x="66" y="74"/>
                    </a:cubicBezTo>
                    <a:cubicBezTo>
                      <a:pt x="66" y="74"/>
                      <a:pt x="65" y="75"/>
                      <a:pt x="64" y="74"/>
                    </a:cubicBezTo>
                    <a:cubicBezTo>
                      <a:pt x="64" y="74"/>
                      <a:pt x="65" y="73"/>
                      <a:pt x="65" y="73"/>
                    </a:cubicBezTo>
                    <a:cubicBezTo>
                      <a:pt x="65" y="72"/>
                      <a:pt x="66" y="71"/>
                      <a:pt x="66" y="71"/>
                    </a:cubicBezTo>
                    <a:cubicBezTo>
                      <a:pt x="67" y="71"/>
                      <a:pt x="67" y="72"/>
                      <a:pt x="67" y="72"/>
                    </a:cubicBezTo>
                    <a:cubicBezTo>
                      <a:pt x="67" y="72"/>
                      <a:pt x="68" y="71"/>
                      <a:pt x="69" y="71"/>
                    </a:cubicBezTo>
                    <a:cubicBezTo>
                      <a:pt x="68" y="71"/>
                      <a:pt x="68" y="71"/>
                      <a:pt x="69" y="71"/>
                    </a:cubicBezTo>
                    <a:cubicBezTo>
                      <a:pt x="69" y="71"/>
                      <a:pt x="69" y="70"/>
                      <a:pt x="69" y="70"/>
                    </a:cubicBezTo>
                    <a:cubicBezTo>
                      <a:pt x="69" y="70"/>
                      <a:pt x="69" y="71"/>
                      <a:pt x="69" y="71"/>
                    </a:cubicBezTo>
                    <a:cubicBezTo>
                      <a:pt x="70" y="71"/>
                      <a:pt x="70" y="71"/>
                      <a:pt x="70" y="70"/>
                    </a:cubicBezTo>
                    <a:cubicBezTo>
                      <a:pt x="70" y="70"/>
                      <a:pt x="71" y="70"/>
                      <a:pt x="71" y="71"/>
                    </a:cubicBezTo>
                    <a:cubicBezTo>
                      <a:pt x="72" y="71"/>
                      <a:pt x="72" y="72"/>
                      <a:pt x="72" y="72"/>
                    </a:cubicBezTo>
                    <a:cubicBezTo>
                      <a:pt x="72" y="72"/>
                      <a:pt x="73" y="75"/>
                      <a:pt x="73" y="73"/>
                    </a:cubicBezTo>
                    <a:cubicBezTo>
                      <a:pt x="73" y="73"/>
                      <a:pt x="73" y="73"/>
                      <a:pt x="72" y="72"/>
                    </a:cubicBezTo>
                    <a:cubicBezTo>
                      <a:pt x="72" y="72"/>
                      <a:pt x="72" y="71"/>
                      <a:pt x="72" y="71"/>
                    </a:cubicBezTo>
                    <a:cubicBezTo>
                      <a:pt x="72" y="70"/>
                      <a:pt x="72" y="70"/>
                      <a:pt x="73" y="70"/>
                    </a:cubicBezTo>
                    <a:cubicBezTo>
                      <a:pt x="73" y="69"/>
                      <a:pt x="74" y="70"/>
                      <a:pt x="74" y="69"/>
                    </a:cubicBezTo>
                    <a:cubicBezTo>
                      <a:pt x="74" y="69"/>
                      <a:pt x="74" y="69"/>
                      <a:pt x="74" y="69"/>
                    </a:cubicBezTo>
                    <a:cubicBezTo>
                      <a:pt x="73" y="69"/>
                      <a:pt x="73" y="69"/>
                      <a:pt x="73" y="69"/>
                    </a:cubicBezTo>
                    <a:cubicBezTo>
                      <a:pt x="72" y="69"/>
                      <a:pt x="72" y="70"/>
                      <a:pt x="72" y="70"/>
                    </a:cubicBezTo>
                    <a:cubicBezTo>
                      <a:pt x="71" y="70"/>
                      <a:pt x="70" y="69"/>
                      <a:pt x="70" y="69"/>
                    </a:cubicBezTo>
                    <a:cubicBezTo>
                      <a:pt x="70" y="69"/>
                      <a:pt x="70" y="69"/>
                      <a:pt x="70" y="68"/>
                    </a:cubicBezTo>
                    <a:cubicBezTo>
                      <a:pt x="70" y="68"/>
                      <a:pt x="71" y="69"/>
                      <a:pt x="71" y="69"/>
                    </a:cubicBezTo>
                    <a:cubicBezTo>
                      <a:pt x="71" y="69"/>
                      <a:pt x="71" y="68"/>
                      <a:pt x="71" y="68"/>
                    </a:cubicBezTo>
                    <a:cubicBezTo>
                      <a:pt x="71" y="68"/>
                      <a:pt x="71" y="68"/>
                      <a:pt x="71" y="68"/>
                    </a:cubicBezTo>
                    <a:cubicBezTo>
                      <a:pt x="70" y="68"/>
                      <a:pt x="70" y="68"/>
                      <a:pt x="70" y="68"/>
                    </a:cubicBezTo>
                    <a:cubicBezTo>
                      <a:pt x="70" y="68"/>
                      <a:pt x="70" y="68"/>
                      <a:pt x="69" y="68"/>
                    </a:cubicBezTo>
                    <a:cubicBezTo>
                      <a:pt x="69" y="67"/>
                      <a:pt x="70" y="67"/>
                      <a:pt x="70" y="67"/>
                    </a:cubicBezTo>
                    <a:cubicBezTo>
                      <a:pt x="70" y="67"/>
                      <a:pt x="70" y="66"/>
                      <a:pt x="70" y="66"/>
                    </a:cubicBezTo>
                    <a:cubicBezTo>
                      <a:pt x="71" y="66"/>
                      <a:pt x="71" y="66"/>
                      <a:pt x="71" y="67"/>
                    </a:cubicBezTo>
                    <a:cubicBezTo>
                      <a:pt x="71" y="67"/>
                      <a:pt x="71" y="67"/>
                      <a:pt x="72" y="67"/>
                    </a:cubicBezTo>
                    <a:cubicBezTo>
                      <a:pt x="72" y="67"/>
                      <a:pt x="73" y="67"/>
                      <a:pt x="72" y="66"/>
                    </a:cubicBezTo>
                    <a:cubicBezTo>
                      <a:pt x="72" y="66"/>
                      <a:pt x="72" y="66"/>
                      <a:pt x="72" y="66"/>
                    </a:cubicBezTo>
                    <a:cubicBezTo>
                      <a:pt x="71" y="66"/>
                      <a:pt x="72" y="66"/>
                      <a:pt x="72" y="66"/>
                    </a:cubicBezTo>
                    <a:cubicBezTo>
                      <a:pt x="73" y="66"/>
                      <a:pt x="73" y="66"/>
                      <a:pt x="73" y="67"/>
                    </a:cubicBezTo>
                    <a:cubicBezTo>
                      <a:pt x="73" y="67"/>
                      <a:pt x="74" y="67"/>
                      <a:pt x="74" y="67"/>
                    </a:cubicBezTo>
                    <a:cubicBezTo>
                      <a:pt x="74" y="66"/>
                      <a:pt x="73" y="66"/>
                      <a:pt x="73" y="66"/>
                    </a:cubicBezTo>
                    <a:cubicBezTo>
                      <a:pt x="73" y="65"/>
                      <a:pt x="71" y="64"/>
                      <a:pt x="71" y="65"/>
                    </a:cubicBezTo>
                    <a:cubicBezTo>
                      <a:pt x="70" y="66"/>
                      <a:pt x="69" y="67"/>
                      <a:pt x="68" y="67"/>
                    </a:cubicBezTo>
                    <a:cubicBezTo>
                      <a:pt x="67" y="67"/>
                      <a:pt x="67" y="68"/>
                      <a:pt x="67" y="67"/>
                    </a:cubicBezTo>
                    <a:cubicBezTo>
                      <a:pt x="67" y="67"/>
                      <a:pt x="67" y="67"/>
                      <a:pt x="67" y="67"/>
                    </a:cubicBezTo>
                    <a:cubicBezTo>
                      <a:pt x="67" y="66"/>
                      <a:pt x="67" y="66"/>
                      <a:pt x="67" y="66"/>
                    </a:cubicBezTo>
                    <a:cubicBezTo>
                      <a:pt x="67" y="65"/>
                      <a:pt x="68" y="66"/>
                      <a:pt x="69" y="66"/>
                    </a:cubicBezTo>
                    <a:cubicBezTo>
                      <a:pt x="69" y="65"/>
                      <a:pt x="68" y="65"/>
                      <a:pt x="69" y="65"/>
                    </a:cubicBezTo>
                    <a:cubicBezTo>
                      <a:pt x="68" y="65"/>
                      <a:pt x="66" y="65"/>
                      <a:pt x="67" y="64"/>
                    </a:cubicBezTo>
                    <a:cubicBezTo>
                      <a:pt x="67" y="64"/>
                      <a:pt x="68" y="64"/>
                      <a:pt x="69" y="64"/>
                    </a:cubicBezTo>
                    <a:cubicBezTo>
                      <a:pt x="69" y="64"/>
                      <a:pt x="69" y="64"/>
                      <a:pt x="69" y="64"/>
                    </a:cubicBezTo>
                    <a:cubicBezTo>
                      <a:pt x="69" y="63"/>
                      <a:pt x="69" y="63"/>
                      <a:pt x="69" y="63"/>
                    </a:cubicBezTo>
                    <a:cubicBezTo>
                      <a:pt x="70" y="64"/>
                      <a:pt x="69" y="64"/>
                      <a:pt x="70" y="64"/>
                    </a:cubicBezTo>
                    <a:cubicBezTo>
                      <a:pt x="70" y="64"/>
                      <a:pt x="70" y="64"/>
                      <a:pt x="70" y="63"/>
                    </a:cubicBezTo>
                    <a:cubicBezTo>
                      <a:pt x="71" y="63"/>
                      <a:pt x="71" y="63"/>
                      <a:pt x="72" y="63"/>
                    </a:cubicBezTo>
                    <a:cubicBezTo>
                      <a:pt x="72" y="63"/>
                      <a:pt x="71" y="63"/>
                      <a:pt x="72" y="64"/>
                    </a:cubicBezTo>
                    <a:cubicBezTo>
                      <a:pt x="72" y="64"/>
                      <a:pt x="72" y="63"/>
                      <a:pt x="73" y="62"/>
                    </a:cubicBezTo>
                    <a:cubicBezTo>
                      <a:pt x="73" y="62"/>
                      <a:pt x="73" y="62"/>
                      <a:pt x="73" y="62"/>
                    </a:cubicBezTo>
                    <a:cubicBezTo>
                      <a:pt x="74" y="62"/>
                      <a:pt x="73" y="63"/>
                      <a:pt x="74" y="63"/>
                    </a:cubicBezTo>
                    <a:cubicBezTo>
                      <a:pt x="74" y="63"/>
                      <a:pt x="75" y="60"/>
                      <a:pt x="76" y="61"/>
                    </a:cubicBezTo>
                    <a:cubicBezTo>
                      <a:pt x="76" y="62"/>
                      <a:pt x="77" y="64"/>
                      <a:pt x="78" y="65"/>
                    </a:cubicBezTo>
                    <a:cubicBezTo>
                      <a:pt x="78" y="64"/>
                      <a:pt x="78" y="64"/>
                      <a:pt x="77" y="63"/>
                    </a:cubicBezTo>
                    <a:cubicBezTo>
                      <a:pt x="77" y="63"/>
                      <a:pt x="77" y="62"/>
                      <a:pt x="77" y="62"/>
                    </a:cubicBezTo>
                    <a:cubicBezTo>
                      <a:pt x="78" y="62"/>
                      <a:pt x="78" y="62"/>
                      <a:pt x="78" y="63"/>
                    </a:cubicBezTo>
                    <a:cubicBezTo>
                      <a:pt x="78" y="63"/>
                      <a:pt x="78" y="62"/>
                      <a:pt x="78" y="62"/>
                    </a:cubicBezTo>
                    <a:cubicBezTo>
                      <a:pt x="78" y="61"/>
                      <a:pt x="78" y="61"/>
                      <a:pt x="78" y="61"/>
                    </a:cubicBezTo>
                    <a:cubicBezTo>
                      <a:pt x="78" y="60"/>
                      <a:pt x="78" y="60"/>
                      <a:pt x="78" y="60"/>
                    </a:cubicBezTo>
                    <a:cubicBezTo>
                      <a:pt x="79" y="60"/>
                      <a:pt x="79" y="61"/>
                      <a:pt x="80" y="60"/>
                    </a:cubicBezTo>
                    <a:cubicBezTo>
                      <a:pt x="79" y="60"/>
                      <a:pt x="79" y="59"/>
                      <a:pt x="79" y="59"/>
                    </a:cubicBezTo>
                    <a:cubicBezTo>
                      <a:pt x="78" y="59"/>
                      <a:pt x="78" y="59"/>
                      <a:pt x="78" y="59"/>
                    </a:cubicBezTo>
                    <a:cubicBezTo>
                      <a:pt x="78" y="59"/>
                      <a:pt x="77" y="60"/>
                      <a:pt x="77" y="59"/>
                    </a:cubicBezTo>
                    <a:cubicBezTo>
                      <a:pt x="77" y="59"/>
                      <a:pt x="77" y="59"/>
                      <a:pt x="77" y="59"/>
                    </a:cubicBezTo>
                    <a:cubicBezTo>
                      <a:pt x="77" y="59"/>
                      <a:pt x="78" y="59"/>
                      <a:pt x="78" y="58"/>
                    </a:cubicBezTo>
                    <a:cubicBezTo>
                      <a:pt x="78" y="58"/>
                      <a:pt x="78" y="58"/>
                      <a:pt x="78" y="58"/>
                    </a:cubicBezTo>
                    <a:cubicBezTo>
                      <a:pt x="79" y="58"/>
                      <a:pt x="80" y="59"/>
                      <a:pt x="80" y="59"/>
                    </a:cubicBezTo>
                    <a:cubicBezTo>
                      <a:pt x="80" y="58"/>
                      <a:pt x="79" y="58"/>
                      <a:pt x="79" y="57"/>
                    </a:cubicBezTo>
                    <a:cubicBezTo>
                      <a:pt x="79" y="57"/>
                      <a:pt x="79" y="56"/>
                      <a:pt x="78" y="56"/>
                    </a:cubicBezTo>
                    <a:cubicBezTo>
                      <a:pt x="78" y="55"/>
                      <a:pt x="77" y="55"/>
                      <a:pt x="77" y="55"/>
                    </a:cubicBezTo>
                    <a:cubicBezTo>
                      <a:pt x="77" y="54"/>
                      <a:pt x="78" y="54"/>
                      <a:pt x="79" y="54"/>
                    </a:cubicBezTo>
                    <a:cubicBezTo>
                      <a:pt x="79" y="54"/>
                      <a:pt x="80" y="54"/>
                      <a:pt x="80" y="54"/>
                    </a:cubicBezTo>
                    <a:cubicBezTo>
                      <a:pt x="80" y="54"/>
                      <a:pt x="81" y="54"/>
                      <a:pt x="81" y="54"/>
                    </a:cubicBezTo>
                    <a:cubicBezTo>
                      <a:pt x="81" y="55"/>
                      <a:pt x="81" y="55"/>
                      <a:pt x="81" y="55"/>
                    </a:cubicBezTo>
                    <a:cubicBezTo>
                      <a:pt x="81" y="55"/>
                      <a:pt x="81" y="55"/>
                      <a:pt x="82" y="55"/>
                    </a:cubicBezTo>
                    <a:cubicBezTo>
                      <a:pt x="82" y="55"/>
                      <a:pt x="82" y="54"/>
                      <a:pt x="83" y="55"/>
                    </a:cubicBezTo>
                    <a:cubicBezTo>
                      <a:pt x="83" y="55"/>
                      <a:pt x="83" y="55"/>
                      <a:pt x="83" y="56"/>
                    </a:cubicBezTo>
                    <a:cubicBezTo>
                      <a:pt x="83" y="56"/>
                      <a:pt x="84" y="56"/>
                      <a:pt x="84" y="57"/>
                    </a:cubicBezTo>
                    <a:cubicBezTo>
                      <a:pt x="84" y="57"/>
                      <a:pt x="84" y="59"/>
                      <a:pt x="84" y="57"/>
                    </a:cubicBezTo>
                    <a:cubicBezTo>
                      <a:pt x="85" y="56"/>
                      <a:pt x="84" y="56"/>
                      <a:pt x="84" y="55"/>
                    </a:cubicBezTo>
                    <a:cubicBezTo>
                      <a:pt x="83" y="55"/>
                      <a:pt x="83" y="54"/>
                      <a:pt x="84" y="54"/>
                    </a:cubicBezTo>
                    <a:cubicBezTo>
                      <a:pt x="84" y="54"/>
                      <a:pt x="85" y="55"/>
                      <a:pt x="85" y="55"/>
                    </a:cubicBezTo>
                    <a:cubicBezTo>
                      <a:pt x="86" y="55"/>
                      <a:pt x="85" y="54"/>
                      <a:pt x="85" y="54"/>
                    </a:cubicBezTo>
                    <a:cubicBezTo>
                      <a:pt x="85" y="53"/>
                      <a:pt x="85" y="53"/>
                      <a:pt x="86" y="53"/>
                    </a:cubicBezTo>
                    <a:cubicBezTo>
                      <a:pt x="86" y="54"/>
                      <a:pt x="86" y="54"/>
                      <a:pt x="87" y="54"/>
                    </a:cubicBezTo>
                    <a:cubicBezTo>
                      <a:pt x="87" y="54"/>
                      <a:pt x="86" y="53"/>
                      <a:pt x="86" y="53"/>
                    </a:cubicBezTo>
                    <a:cubicBezTo>
                      <a:pt x="86" y="53"/>
                      <a:pt x="85" y="53"/>
                      <a:pt x="85" y="53"/>
                    </a:cubicBezTo>
                    <a:cubicBezTo>
                      <a:pt x="85" y="52"/>
                      <a:pt x="86" y="52"/>
                      <a:pt x="85" y="51"/>
                    </a:cubicBezTo>
                    <a:cubicBezTo>
                      <a:pt x="85" y="51"/>
                      <a:pt x="84" y="52"/>
                      <a:pt x="84" y="52"/>
                    </a:cubicBezTo>
                    <a:cubicBezTo>
                      <a:pt x="84" y="52"/>
                      <a:pt x="83" y="53"/>
                      <a:pt x="83" y="53"/>
                    </a:cubicBezTo>
                    <a:cubicBezTo>
                      <a:pt x="82" y="53"/>
                      <a:pt x="82" y="52"/>
                      <a:pt x="82" y="52"/>
                    </a:cubicBezTo>
                    <a:cubicBezTo>
                      <a:pt x="82" y="52"/>
                      <a:pt x="81" y="53"/>
                      <a:pt x="81" y="53"/>
                    </a:cubicBezTo>
                    <a:cubicBezTo>
                      <a:pt x="80" y="53"/>
                      <a:pt x="79" y="53"/>
                      <a:pt x="79" y="53"/>
                    </a:cubicBezTo>
                    <a:cubicBezTo>
                      <a:pt x="79" y="53"/>
                      <a:pt x="78" y="52"/>
                      <a:pt x="79" y="52"/>
                    </a:cubicBezTo>
                    <a:cubicBezTo>
                      <a:pt x="79" y="51"/>
                      <a:pt x="79" y="51"/>
                      <a:pt x="79" y="51"/>
                    </a:cubicBezTo>
                    <a:cubicBezTo>
                      <a:pt x="79" y="51"/>
                      <a:pt x="79" y="51"/>
                      <a:pt x="79" y="51"/>
                    </a:cubicBezTo>
                    <a:cubicBezTo>
                      <a:pt x="79" y="51"/>
                      <a:pt x="79" y="50"/>
                      <a:pt x="79" y="50"/>
                    </a:cubicBezTo>
                    <a:cubicBezTo>
                      <a:pt x="79" y="50"/>
                      <a:pt x="79" y="49"/>
                      <a:pt x="80" y="49"/>
                    </a:cubicBezTo>
                    <a:cubicBezTo>
                      <a:pt x="81" y="49"/>
                      <a:pt x="81" y="49"/>
                      <a:pt x="81" y="49"/>
                    </a:cubicBezTo>
                    <a:cubicBezTo>
                      <a:pt x="82" y="48"/>
                      <a:pt x="82" y="48"/>
                      <a:pt x="82" y="49"/>
                    </a:cubicBezTo>
                    <a:cubicBezTo>
                      <a:pt x="82" y="49"/>
                      <a:pt x="83" y="50"/>
                      <a:pt x="83" y="49"/>
                    </a:cubicBezTo>
                    <a:cubicBezTo>
                      <a:pt x="83" y="49"/>
                      <a:pt x="82" y="49"/>
                      <a:pt x="83" y="48"/>
                    </a:cubicBezTo>
                    <a:cubicBezTo>
                      <a:pt x="84" y="47"/>
                      <a:pt x="85" y="50"/>
                      <a:pt x="86" y="49"/>
                    </a:cubicBezTo>
                    <a:cubicBezTo>
                      <a:pt x="86" y="48"/>
                      <a:pt x="85" y="49"/>
                      <a:pt x="85" y="48"/>
                    </a:cubicBezTo>
                    <a:cubicBezTo>
                      <a:pt x="85" y="48"/>
                      <a:pt x="85" y="48"/>
                      <a:pt x="85" y="48"/>
                    </a:cubicBezTo>
                    <a:cubicBezTo>
                      <a:pt x="84" y="47"/>
                      <a:pt x="84" y="48"/>
                      <a:pt x="84" y="47"/>
                    </a:cubicBezTo>
                    <a:cubicBezTo>
                      <a:pt x="83" y="47"/>
                      <a:pt x="85" y="46"/>
                      <a:pt x="85" y="47"/>
                    </a:cubicBezTo>
                    <a:cubicBezTo>
                      <a:pt x="86" y="47"/>
                      <a:pt x="86" y="48"/>
                      <a:pt x="87" y="47"/>
                    </a:cubicBezTo>
                    <a:cubicBezTo>
                      <a:pt x="87" y="47"/>
                      <a:pt x="86" y="46"/>
                      <a:pt x="86" y="46"/>
                    </a:cubicBezTo>
                    <a:cubicBezTo>
                      <a:pt x="85" y="45"/>
                      <a:pt x="87" y="45"/>
                      <a:pt x="87" y="45"/>
                    </a:cubicBezTo>
                    <a:cubicBezTo>
                      <a:pt x="88" y="45"/>
                      <a:pt x="87" y="45"/>
                      <a:pt x="87" y="45"/>
                    </a:cubicBezTo>
                    <a:cubicBezTo>
                      <a:pt x="87" y="44"/>
                      <a:pt x="87" y="44"/>
                      <a:pt x="87" y="44"/>
                    </a:cubicBezTo>
                    <a:cubicBezTo>
                      <a:pt x="86" y="44"/>
                      <a:pt x="85" y="44"/>
                      <a:pt x="85" y="44"/>
                    </a:cubicBezTo>
                    <a:cubicBezTo>
                      <a:pt x="85" y="44"/>
                      <a:pt x="85" y="43"/>
                      <a:pt x="85" y="43"/>
                    </a:cubicBezTo>
                    <a:cubicBezTo>
                      <a:pt x="85" y="43"/>
                      <a:pt x="85" y="42"/>
                      <a:pt x="86" y="42"/>
                    </a:cubicBezTo>
                    <a:cubicBezTo>
                      <a:pt x="86" y="42"/>
                      <a:pt x="86" y="42"/>
                      <a:pt x="86" y="41"/>
                    </a:cubicBezTo>
                    <a:cubicBezTo>
                      <a:pt x="86" y="41"/>
                      <a:pt x="86" y="41"/>
                      <a:pt x="86" y="41"/>
                    </a:cubicBezTo>
                    <a:cubicBezTo>
                      <a:pt x="87" y="40"/>
                      <a:pt x="87" y="40"/>
                      <a:pt x="87" y="40"/>
                    </a:cubicBezTo>
                    <a:cubicBezTo>
                      <a:pt x="88" y="40"/>
                      <a:pt x="88" y="40"/>
                      <a:pt x="88" y="40"/>
                    </a:cubicBezTo>
                    <a:cubicBezTo>
                      <a:pt x="88" y="40"/>
                      <a:pt x="90" y="40"/>
                      <a:pt x="89" y="40"/>
                    </a:cubicBezTo>
                    <a:cubicBezTo>
                      <a:pt x="89" y="40"/>
                      <a:pt x="89" y="40"/>
                      <a:pt x="89" y="40"/>
                    </a:cubicBezTo>
                    <a:cubicBezTo>
                      <a:pt x="89" y="39"/>
                      <a:pt x="89" y="39"/>
                      <a:pt x="89" y="38"/>
                    </a:cubicBezTo>
                    <a:cubicBezTo>
                      <a:pt x="88" y="37"/>
                      <a:pt x="89" y="37"/>
                      <a:pt x="89" y="37"/>
                    </a:cubicBezTo>
                    <a:cubicBezTo>
                      <a:pt x="90" y="36"/>
                      <a:pt x="90" y="35"/>
                      <a:pt x="90" y="35"/>
                    </a:cubicBezTo>
                    <a:cubicBezTo>
                      <a:pt x="90" y="35"/>
                      <a:pt x="90" y="34"/>
                      <a:pt x="90" y="34"/>
                    </a:cubicBezTo>
                    <a:cubicBezTo>
                      <a:pt x="90" y="34"/>
                      <a:pt x="90" y="34"/>
                      <a:pt x="91" y="34"/>
                    </a:cubicBezTo>
                    <a:cubicBezTo>
                      <a:pt x="91" y="34"/>
                      <a:pt x="91" y="35"/>
                      <a:pt x="92" y="35"/>
                    </a:cubicBezTo>
                    <a:cubicBezTo>
                      <a:pt x="92" y="36"/>
                      <a:pt x="91" y="38"/>
                      <a:pt x="92" y="38"/>
                    </a:cubicBezTo>
                    <a:cubicBezTo>
                      <a:pt x="92" y="39"/>
                      <a:pt x="92" y="37"/>
                      <a:pt x="92" y="37"/>
                    </a:cubicBezTo>
                    <a:cubicBezTo>
                      <a:pt x="92" y="37"/>
                      <a:pt x="93" y="38"/>
                      <a:pt x="93" y="38"/>
                    </a:cubicBezTo>
                    <a:cubicBezTo>
                      <a:pt x="93" y="37"/>
                      <a:pt x="93" y="37"/>
                      <a:pt x="94" y="37"/>
                    </a:cubicBezTo>
                    <a:cubicBezTo>
                      <a:pt x="94" y="37"/>
                      <a:pt x="95" y="37"/>
                      <a:pt x="95" y="37"/>
                    </a:cubicBezTo>
                    <a:cubicBezTo>
                      <a:pt x="96" y="37"/>
                      <a:pt x="95" y="36"/>
                      <a:pt x="94" y="36"/>
                    </a:cubicBezTo>
                    <a:cubicBezTo>
                      <a:pt x="93" y="36"/>
                      <a:pt x="93" y="35"/>
                      <a:pt x="93" y="35"/>
                    </a:cubicBezTo>
                    <a:cubicBezTo>
                      <a:pt x="92" y="34"/>
                      <a:pt x="92" y="34"/>
                      <a:pt x="92" y="34"/>
                    </a:cubicBezTo>
                    <a:cubicBezTo>
                      <a:pt x="92" y="33"/>
                      <a:pt x="93" y="33"/>
                      <a:pt x="93" y="33"/>
                    </a:cubicBezTo>
                    <a:cubicBezTo>
                      <a:pt x="94" y="32"/>
                      <a:pt x="94" y="32"/>
                      <a:pt x="94" y="33"/>
                    </a:cubicBezTo>
                    <a:cubicBezTo>
                      <a:pt x="94" y="34"/>
                      <a:pt x="95" y="34"/>
                      <a:pt x="95" y="34"/>
                    </a:cubicBezTo>
                    <a:cubicBezTo>
                      <a:pt x="95" y="35"/>
                      <a:pt x="95" y="35"/>
                      <a:pt x="96" y="36"/>
                    </a:cubicBezTo>
                    <a:cubicBezTo>
                      <a:pt x="96" y="36"/>
                      <a:pt x="97" y="36"/>
                      <a:pt x="97" y="36"/>
                    </a:cubicBezTo>
                    <a:cubicBezTo>
                      <a:pt x="97" y="36"/>
                      <a:pt x="98" y="36"/>
                      <a:pt x="98" y="36"/>
                    </a:cubicBezTo>
                    <a:cubicBezTo>
                      <a:pt x="99" y="37"/>
                      <a:pt x="97" y="38"/>
                      <a:pt x="97" y="38"/>
                    </a:cubicBezTo>
                    <a:cubicBezTo>
                      <a:pt x="97" y="38"/>
                      <a:pt x="97" y="38"/>
                      <a:pt x="97" y="38"/>
                    </a:cubicBezTo>
                    <a:cubicBezTo>
                      <a:pt x="97" y="38"/>
                      <a:pt x="98" y="38"/>
                      <a:pt x="98" y="38"/>
                    </a:cubicBezTo>
                    <a:cubicBezTo>
                      <a:pt x="98" y="38"/>
                      <a:pt x="98" y="38"/>
                      <a:pt x="98" y="38"/>
                    </a:cubicBezTo>
                    <a:cubicBezTo>
                      <a:pt x="99" y="38"/>
                      <a:pt x="98" y="39"/>
                      <a:pt x="99" y="38"/>
                    </a:cubicBezTo>
                    <a:cubicBezTo>
                      <a:pt x="99" y="38"/>
                      <a:pt x="99" y="37"/>
                      <a:pt x="98" y="36"/>
                    </a:cubicBezTo>
                    <a:cubicBezTo>
                      <a:pt x="98" y="35"/>
                      <a:pt x="97" y="35"/>
                      <a:pt x="97" y="35"/>
                    </a:cubicBezTo>
                    <a:cubicBezTo>
                      <a:pt x="96" y="35"/>
                      <a:pt x="95" y="35"/>
                      <a:pt x="95" y="34"/>
                    </a:cubicBezTo>
                    <a:cubicBezTo>
                      <a:pt x="95" y="33"/>
                      <a:pt x="96" y="33"/>
                      <a:pt x="97" y="32"/>
                    </a:cubicBezTo>
                    <a:cubicBezTo>
                      <a:pt x="96" y="32"/>
                      <a:pt x="95" y="33"/>
                      <a:pt x="95" y="31"/>
                    </a:cubicBezTo>
                    <a:cubicBezTo>
                      <a:pt x="95" y="31"/>
                      <a:pt x="95" y="31"/>
                      <a:pt x="96" y="30"/>
                    </a:cubicBezTo>
                    <a:cubicBezTo>
                      <a:pt x="96" y="30"/>
                      <a:pt x="96" y="29"/>
                      <a:pt x="96" y="29"/>
                    </a:cubicBezTo>
                    <a:cubicBezTo>
                      <a:pt x="96" y="29"/>
                      <a:pt x="96" y="29"/>
                      <a:pt x="97" y="28"/>
                    </a:cubicBezTo>
                    <a:cubicBezTo>
                      <a:pt x="97" y="28"/>
                      <a:pt x="97" y="28"/>
                      <a:pt x="97" y="28"/>
                    </a:cubicBezTo>
                    <a:cubicBezTo>
                      <a:pt x="98" y="28"/>
                      <a:pt x="99" y="28"/>
                      <a:pt x="99" y="27"/>
                    </a:cubicBezTo>
                    <a:cubicBezTo>
                      <a:pt x="100" y="27"/>
                      <a:pt x="100" y="27"/>
                      <a:pt x="100" y="28"/>
                    </a:cubicBezTo>
                    <a:cubicBezTo>
                      <a:pt x="101" y="28"/>
                      <a:pt x="100" y="29"/>
                      <a:pt x="100" y="30"/>
                    </a:cubicBezTo>
                    <a:cubicBezTo>
                      <a:pt x="100" y="30"/>
                      <a:pt x="100" y="31"/>
                      <a:pt x="100" y="31"/>
                    </a:cubicBezTo>
                    <a:cubicBezTo>
                      <a:pt x="100" y="32"/>
                      <a:pt x="100" y="32"/>
                      <a:pt x="100" y="33"/>
                    </a:cubicBezTo>
                    <a:cubicBezTo>
                      <a:pt x="99" y="33"/>
                      <a:pt x="99" y="34"/>
                      <a:pt x="99" y="34"/>
                    </a:cubicBezTo>
                    <a:cubicBezTo>
                      <a:pt x="99" y="35"/>
                      <a:pt x="99" y="35"/>
                      <a:pt x="99" y="35"/>
                    </a:cubicBezTo>
                    <a:cubicBezTo>
                      <a:pt x="99" y="35"/>
                      <a:pt x="100" y="34"/>
                      <a:pt x="100" y="34"/>
                    </a:cubicBezTo>
                    <a:cubicBezTo>
                      <a:pt x="100" y="33"/>
                      <a:pt x="100" y="32"/>
                      <a:pt x="100" y="32"/>
                    </a:cubicBezTo>
                    <a:cubicBezTo>
                      <a:pt x="101" y="30"/>
                      <a:pt x="102" y="32"/>
                      <a:pt x="103" y="32"/>
                    </a:cubicBezTo>
                    <a:cubicBezTo>
                      <a:pt x="103" y="32"/>
                      <a:pt x="102" y="32"/>
                      <a:pt x="102" y="31"/>
                    </a:cubicBezTo>
                    <a:cubicBezTo>
                      <a:pt x="101" y="31"/>
                      <a:pt x="101" y="31"/>
                      <a:pt x="101" y="30"/>
                    </a:cubicBezTo>
                    <a:cubicBezTo>
                      <a:pt x="101" y="29"/>
                      <a:pt x="101" y="29"/>
                      <a:pt x="101" y="29"/>
                    </a:cubicBezTo>
                    <a:cubicBezTo>
                      <a:pt x="101" y="28"/>
                      <a:pt x="101" y="27"/>
                      <a:pt x="102" y="27"/>
                    </a:cubicBezTo>
                    <a:cubicBezTo>
                      <a:pt x="102" y="27"/>
                      <a:pt x="102" y="28"/>
                      <a:pt x="102" y="28"/>
                    </a:cubicBezTo>
                    <a:cubicBezTo>
                      <a:pt x="102" y="28"/>
                      <a:pt x="102" y="27"/>
                      <a:pt x="102" y="27"/>
                    </a:cubicBezTo>
                    <a:cubicBezTo>
                      <a:pt x="102" y="27"/>
                      <a:pt x="102" y="26"/>
                      <a:pt x="102" y="26"/>
                    </a:cubicBezTo>
                    <a:cubicBezTo>
                      <a:pt x="102" y="26"/>
                      <a:pt x="103" y="26"/>
                      <a:pt x="103" y="26"/>
                    </a:cubicBezTo>
                    <a:cubicBezTo>
                      <a:pt x="103" y="25"/>
                      <a:pt x="103" y="25"/>
                      <a:pt x="103" y="25"/>
                    </a:cubicBezTo>
                    <a:cubicBezTo>
                      <a:pt x="103" y="25"/>
                      <a:pt x="104" y="24"/>
                      <a:pt x="104" y="24"/>
                    </a:cubicBezTo>
                    <a:cubicBezTo>
                      <a:pt x="105" y="25"/>
                      <a:pt x="105" y="26"/>
                      <a:pt x="105" y="28"/>
                    </a:cubicBezTo>
                    <a:cubicBezTo>
                      <a:pt x="104" y="28"/>
                      <a:pt x="104" y="29"/>
                      <a:pt x="104" y="29"/>
                    </a:cubicBezTo>
                    <a:cubicBezTo>
                      <a:pt x="104" y="30"/>
                      <a:pt x="105" y="30"/>
                      <a:pt x="105" y="31"/>
                    </a:cubicBezTo>
                    <a:cubicBezTo>
                      <a:pt x="105" y="32"/>
                      <a:pt x="104" y="32"/>
                      <a:pt x="104" y="32"/>
                    </a:cubicBezTo>
                    <a:cubicBezTo>
                      <a:pt x="104" y="32"/>
                      <a:pt x="104" y="33"/>
                      <a:pt x="104" y="34"/>
                    </a:cubicBezTo>
                    <a:cubicBezTo>
                      <a:pt x="104" y="34"/>
                      <a:pt x="104" y="35"/>
                      <a:pt x="103" y="35"/>
                    </a:cubicBezTo>
                    <a:cubicBezTo>
                      <a:pt x="103" y="36"/>
                      <a:pt x="102" y="36"/>
                      <a:pt x="102" y="36"/>
                    </a:cubicBezTo>
                    <a:cubicBezTo>
                      <a:pt x="102" y="36"/>
                      <a:pt x="102" y="37"/>
                      <a:pt x="101" y="37"/>
                    </a:cubicBezTo>
                    <a:cubicBezTo>
                      <a:pt x="101" y="38"/>
                      <a:pt x="102" y="38"/>
                      <a:pt x="102" y="37"/>
                    </a:cubicBezTo>
                    <a:cubicBezTo>
                      <a:pt x="102" y="37"/>
                      <a:pt x="103" y="36"/>
                      <a:pt x="103" y="36"/>
                    </a:cubicBezTo>
                    <a:cubicBezTo>
                      <a:pt x="104" y="36"/>
                      <a:pt x="104" y="35"/>
                      <a:pt x="104" y="35"/>
                    </a:cubicBezTo>
                    <a:cubicBezTo>
                      <a:pt x="104" y="34"/>
                      <a:pt x="105" y="34"/>
                      <a:pt x="105" y="33"/>
                    </a:cubicBezTo>
                    <a:cubicBezTo>
                      <a:pt x="105" y="33"/>
                      <a:pt x="105" y="32"/>
                      <a:pt x="105" y="32"/>
                    </a:cubicBezTo>
                    <a:cubicBezTo>
                      <a:pt x="106" y="32"/>
                      <a:pt x="106" y="33"/>
                      <a:pt x="106" y="33"/>
                    </a:cubicBezTo>
                    <a:cubicBezTo>
                      <a:pt x="107" y="33"/>
                      <a:pt x="107" y="33"/>
                      <a:pt x="108" y="33"/>
                    </a:cubicBezTo>
                    <a:cubicBezTo>
                      <a:pt x="108" y="33"/>
                      <a:pt x="107" y="33"/>
                      <a:pt x="107" y="32"/>
                    </a:cubicBezTo>
                    <a:cubicBezTo>
                      <a:pt x="106" y="32"/>
                      <a:pt x="106" y="32"/>
                      <a:pt x="106" y="31"/>
                    </a:cubicBezTo>
                    <a:cubicBezTo>
                      <a:pt x="106" y="31"/>
                      <a:pt x="106" y="31"/>
                      <a:pt x="106" y="31"/>
                    </a:cubicBezTo>
                    <a:cubicBezTo>
                      <a:pt x="105" y="30"/>
                      <a:pt x="105" y="30"/>
                      <a:pt x="105" y="30"/>
                    </a:cubicBezTo>
                    <a:cubicBezTo>
                      <a:pt x="106" y="29"/>
                      <a:pt x="106" y="29"/>
                      <a:pt x="106" y="29"/>
                    </a:cubicBezTo>
                    <a:cubicBezTo>
                      <a:pt x="105" y="29"/>
                      <a:pt x="105" y="29"/>
                      <a:pt x="105" y="28"/>
                    </a:cubicBezTo>
                    <a:cubicBezTo>
                      <a:pt x="105" y="28"/>
                      <a:pt x="107" y="28"/>
                      <a:pt x="107" y="27"/>
                    </a:cubicBezTo>
                    <a:cubicBezTo>
                      <a:pt x="107" y="27"/>
                      <a:pt x="107" y="26"/>
                      <a:pt x="108" y="26"/>
                    </a:cubicBezTo>
                    <a:cubicBezTo>
                      <a:pt x="108" y="25"/>
                      <a:pt x="109" y="25"/>
                      <a:pt x="109" y="25"/>
                    </a:cubicBezTo>
                    <a:cubicBezTo>
                      <a:pt x="109" y="25"/>
                      <a:pt x="108" y="26"/>
                      <a:pt x="108" y="27"/>
                    </a:cubicBezTo>
                    <a:cubicBezTo>
                      <a:pt x="108" y="27"/>
                      <a:pt x="109" y="28"/>
                      <a:pt x="109" y="27"/>
                    </a:cubicBezTo>
                    <a:cubicBezTo>
                      <a:pt x="109" y="27"/>
                      <a:pt x="109" y="26"/>
                      <a:pt x="110" y="26"/>
                    </a:cubicBezTo>
                    <a:cubicBezTo>
                      <a:pt x="110" y="26"/>
                      <a:pt x="110" y="27"/>
                      <a:pt x="110" y="27"/>
                    </a:cubicBezTo>
                    <a:cubicBezTo>
                      <a:pt x="110" y="27"/>
                      <a:pt x="110" y="27"/>
                      <a:pt x="110" y="27"/>
                    </a:cubicBezTo>
                    <a:cubicBezTo>
                      <a:pt x="110" y="27"/>
                      <a:pt x="110" y="26"/>
                      <a:pt x="110" y="26"/>
                    </a:cubicBezTo>
                    <a:cubicBezTo>
                      <a:pt x="110" y="25"/>
                      <a:pt x="111" y="25"/>
                      <a:pt x="111" y="25"/>
                    </a:cubicBezTo>
                    <a:cubicBezTo>
                      <a:pt x="110" y="24"/>
                      <a:pt x="110" y="24"/>
                      <a:pt x="110" y="24"/>
                    </a:cubicBezTo>
                    <a:cubicBezTo>
                      <a:pt x="110" y="24"/>
                      <a:pt x="111" y="23"/>
                      <a:pt x="111" y="23"/>
                    </a:cubicBezTo>
                    <a:cubicBezTo>
                      <a:pt x="111" y="22"/>
                      <a:pt x="112" y="24"/>
                      <a:pt x="112" y="24"/>
                    </a:cubicBezTo>
                    <a:cubicBezTo>
                      <a:pt x="113" y="25"/>
                      <a:pt x="113" y="25"/>
                      <a:pt x="113" y="25"/>
                    </a:cubicBezTo>
                    <a:cubicBezTo>
                      <a:pt x="114" y="25"/>
                      <a:pt x="114" y="25"/>
                      <a:pt x="114" y="26"/>
                    </a:cubicBezTo>
                    <a:cubicBezTo>
                      <a:pt x="115" y="27"/>
                      <a:pt x="115" y="28"/>
                      <a:pt x="116" y="29"/>
                    </a:cubicBezTo>
                    <a:cubicBezTo>
                      <a:pt x="117" y="29"/>
                      <a:pt x="116" y="27"/>
                      <a:pt x="116" y="27"/>
                    </a:cubicBezTo>
                    <a:cubicBezTo>
                      <a:pt x="116" y="27"/>
                      <a:pt x="116" y="26"/>
                      <a:pt x="115" y="26"/>
                    </a:cubicBezTo>
                    <a:cubicBezTo>
                      <a:pt x="115" y="26"/>
                      <a:pt x="115" y="26"/>
                      <a:pt x="115" y="25"/>
                    </a:cubicBezTo>
                    <a:cubicBezTo>
                      <a:pt x="115" y="24"/>
                      <a:pt x="116" y="23"/>
                      <a:pt x="116" y="25"/>
                    </a:cubicBezTo>
                    <a:cubicBezTo>
                      <a:pt x="116" y="25"/>
                      <a:pt x="116" y="24"/>
                      <a:pt x="116" y="23"/>
                    </a:cubicBezTo>
                    <a:cubicBezTo>
                      <a:pt x="116" y="23"/>
                      <a:pt x="116" y="23"/>
                      <a:pt x="116" y="23"/>
                    </a:cubicBezTo>
                    <a:cubicBezTo>
                      <a:pt x="115" y="23"/>
                      <a:pt x="115" y="23"/>
                      <a:pt x="115" y="23"/>
                    </a:cubicBezTo>
                    <a:cubicBezTo>
                      <a:pt x="115" y="23"/>
                      <a:pt x="114" y="23"/>
                      <a:pt x="114" y="23"/>
                    </a:cubicBezTo>
                    <a:cubicBezTo>
                      <a:pt x="114" y="23"/>
                      <a:pt x="115" y="23"/>
                      <a:pt x="115" y="22"/>
                    </a:cubicBezTo>
                    <a:cubicBezTo>
                      <a:pt x="115" y="22"/>
                      <a:pt x="116" y="22"/>
                      <a:pt x="116" y="22"/>
                    </a:cubicBezTo>
                    <a:cubicBezTo>
                      <a:pt x="116" y="22"/>
                      <a:pt x="116" y="21"/>
                      <a:pt x="116" y="21"/>
                    </a:cubicBezTo>
                    <a:cubicBezTo>
                      <a:pt x="116" y="21"/>
                      <a:pt x="115" y="22"/>
                      <a:pt x="114" y="22"/>
                    </a:cubicBezTo>
                    <a:cubicBezTo>
                      <a:pt x="114" y="22"/>
                      <a:pt x="114" y="22"/>
                      <a:pt x="114" y="22"/>
                    </a:cubicBezTo>
                    <a:cubicBezTo>
                      <a:pt x="113" y="22"/>
                      <a:pt x="113" y="22"/>
                      <a:pt x="113" y="22"/>
                    </a:cubicBezTo>
                    <a:cubicBezTo>
                      <a:pt x="113" y="22"/>
                      <a:pt x="112" y="22"/>
                      <a:pt x="112" y="21"/>
                    </a:cubicBezTo>
                    <a:cubicBezTo>
                      <a:pt x="112" y="21"/>
                      <a:pt x="112" y="21"/>
                      <a:pt x="112" y="20"/>
                    </a:cubicBezTo>
                    <a:cubicBezTo>
                      <a:pt x="112" y="20"/>
                      <a:pt x="110" y="20"/>
                      <a:pt x="110" y="19"/>
                    </a:cubicBezTo>
                    <a:cubicBezTo>
                      <a:pt x="111" y="18"/>
                      <a:pt x="112" y="18"/>
                      <a:pt x="112" y="19"/>
                    </a:cubicBezTo>
                    <a:cubicBezTo>
                      <a:pt x="113" y="19"/>
                      <a:pt x="112" y="18"/>
                      <a:pt x="112" y="17"/>
                    </a:cubicBezTo>
                    <a:cubicBezTo>
                      <a:pt x="113" y="17"/>
                      <a:pt x="113" y="18"/>
                      <a:pt x="113" y="18"/>
                    </a:cubicBezTo>
                    <a:cubicBezTo>
                      <a:pt x="114" y="18"/>
                      <a:pt x="113" y="17"/>
                      <a:pt x="113" y="16"/>
                    </a:cubicBezTo>
                    <a:cubicBezTo>
                      <a:pt x="114" y="16"/>
                      <a:pt x="114" y="18"/>
                      <a:pt x="114" y="18"/>
                    </a:cubicBezTo>
                    <a:cubicBezTo>
                      <a:pt x="114" y="19"/>
                      <a:pt x="114" y="20"/>
                      <a:pt x="115" y="21"/>
                    </a:cubicBezTo>
                    <a:cubicBezTo>
                      <a:pt x="115" y="21"/>
                      <a:pt x="115" y="20"/>
                      <a:pt x="115" y="19"/>
                    </a:cubicBezTo>
                    <a:cubicBezTo>
                      <a:pt x="115" y="19"/>
                      <a:pt x="114" y="18"/>
                      <a:pt x="115" y="18"/>
                    </a:cubicBezTo>
                    <a:cubicBezTo>
                      <a:pt x="115" y="17"/>
                      <a:pt x="115" y="17"/>
                      <a:pt x="115" y="17"/>
                    </a:cubicBezTo>
                    <a:cubicBezTo>
                      <a:pt x="116" y="17"/>
                      <a:pt x="115" y="18"/>
                      <a:pt x="115" y="18"/>
                    </a:cubicBezTo>
                    <a:cubicBezTo>
                      <a:pt x="116" y="18"/>
                      <a:pt x="116" y="17"/>
                      <a:pt x="116" y="17"/>
                    </a:cubicBezTo>
                    <a:cubicBezTo>
                      <a:pt x="116" y="18"/>
                      <a:pt x="116" y="19"/>
                      <a:pt x="117" y="18"/>
                    </a:cubicBezTo>
                    <a:cubicBezTo>
                      <a:pt x="117" y="18"/>
                      <a:pt x="116" y="18"/>
                      <a:pt x="117" y="18"/>
                    </a:cubicBezTo>
                    <a:cubicBezTo>
                      <a:pt x="117" y="18"/>
                      <a:pt x="117" y="18"/>
                      <a:pt x="117" y="18"/>
                    </a:cubicBezTo>
                    <a:cubicBezTo>
                      <a:pt x="118" y="18"/>
                      <a:pt x="117" y="20"/>
                      <a:pt x="117" y="20"/>
                    </a:cubicBezTo>
                    <a:cubicBezTo>
                      <a:pt x="117" y="21"/>
                      <a:pt x="119" y="21"/>
                      <a:pt x="119" y="21"/>
                    </a:cubicBezTo>
                    <a:cubicBezTo>
                      <a:pt x="119" y="21"/>
                      <a:pt x="119" y="21"/>
                      <a:pt x="118" y="20"/>
                    </a:cubicBezTo>
                    <a:cubicBezTo>
                      <a:pt x="118" y="20"/>
                      <a:pt x="118" y="20"/>
                      <a:pt x="118" y="19"/>
                    </a:cubicBezTo>
                    <a:cubicBezTo>
                      <a:pt x="118" y="19"/>
                      <a:pt x="118" y="18"/>
                      <a:pt x="119" y="19"/>
                    </a:cubicBezTo>
                    <a:cubicBezTo>
                      <a:pt x="119" y="19"/>
                      <a:pt x="119" y="19"/>
                      <a:pt x="119" y="19"/>
                    </a:cubicBezTo>
                    <a:cubicBezTo>
                      <a:pt x="120" y="19"/>
                      <a:pt x="120" y="19"/>
                      <a:pt x="120" y="19"/>
                    </a:cubicBezTo>
                    <a:cubicBezTo>
                      <a:pt x="121" y="19"/>
                      <a:pt x="122" y="19"/>
                      <a:pt x="122" y="20"/>
                    </a:cubicBezTo>
                    <a:cubicBezTo>
                      <a:pt x="122" y="20"/>
                      <a:pt x="121" y="21"/>
                      <a:pt x="121" y="21"/>
                    </a:cubicBezTo>
                    <a:cubicBezTo>
                      <a:pt x="120" y="21"/>
                      <a:pt x="117" y="21"/>
                      <a:pt x="118" y="23"/>
                    </a:cubicBezTo>
                    <a:cubicBezTo>
                      <a:pt x="118" y="23"/>
                      <a:pt x="118" y="22"/>
                      <a:pt x="119" y="22"/>
                    </a:cubicBezTo>
                    <a:cubicBezTo>
                      <a:pt x="119" y="22"/>
                      <a:pt x="120" y="22"/>
                      <a:pt x="120" y="22"/>
                    </a:cubicBezTo>
                    <a:cubicBezTo>
                      <a:pt x="121" y="22"/>
                      <a:pt x="121" y="21"/>
                      <a:pt x="122" y="21"/>
                    </a:cubicBezTo>
                    <a:cubicBezTo>
                      <a:pt x="122" y="21"/>
                      <a:pt x="122" y="22"/>
                      <a:pt x="122" y="23"/>
                    </a:cubicBezTo>
                    <a:cubicBezTo>
                      <a:pt x="122" y="23"/>
                      <a:pt x="123" y="23"/>
                      <a:pt x="123" y="23"/>
                    </a:cubicBezTo>
                    <a:cubicBezTo>
                      <a:pt x="123" y="23"/>
                      <a:pt x="123" y="23"/>
                      <a:pt x="123" y="24"/>
                    </a:cubicBezTo>
                    <a:cubicBezTo>
                      <a:pt x="123" y="24"/>
                      <a:pt x="123" y="24"/>
                      <a:pt x="124" y="24"/>
                    </a:cubicBezTo>
                    <a:cubicBezTo>
                      <a:pt x="124" y="24"/>
                      <a:pt x="124" y="24"/>
                      <a:pt x="124" y="24"/>
                    </a:cubicBezTo>
                    <a:cubicBezTo>
                      <a:pt x="124" y="24"/>
                      <a:pt x="124" y="24"/>
                      <a:pt x="124" y="24"/>
                    </a:cubicBezTo>
                    <a:cubicBezTo>
                      <a:pt x="125" y="24"/>
                      <a:pt x="124" y="24"/>
                      <a:pt x="125" y="24"/>
                    </a:cubicBezTo>
                    <a:cubicBezTo>
                      <a:pt x="125" y="24"/>
                      <a:pt x="125" y="24"/>
                      <a:pt x="125" y="24"/>
                    </a:cubicBezTo>
                    <a:cubicBezTo>
                      <a:pt x="126" y="23"/>
                      <a:pt x="125" y="23"/>
                      <a:pt x="125" y="23"/>
                    </a:cubicBezTo>
                    <a:cubicBezTo>
                      <a:pt x="125" y="23"/>
                      <a:pt x="124" y="22"/>
                      <a:pt x="124" y="22"/>
                    </a:cubicBezTo>
                    <a:cubicBezTo>
                      <a:pt x="123" y="21"/>
                      <a:pt x="125" y="21"/>
                      <a:pt x="125" y="21"/>
                    </a:cubicBezTo>
                    <a:cubicBezTo>
                      <a:pt x="125" y="20"/>
                      <a:pt x="124" y="20"/>
                      <a:pt x="125" y="20"/>
                    </a:cubicBezTo>
                    <a:cubicBezTo>
                      <a:pt x="125" y="19"/>
                      <a:pt x="124" y="20"/>
                      <a:pt x="124" y="19"/>
                    </a:cubicBezTo>
                    <a:cubicBezTo>
                      <a:pt x="123" y="19"/>
                      <a:pt x="124" y="19"/>
                      <a:pt x="124" y="19"/>
                    </a:cubicBezTo>
                    <a:cubicBezTo>
                      <a:pt x="125" y="19"/>
                      <a:pt x="126" y="19"/>
                      <a:pt x="126" y="19"/>
                    </a:cubicBezTo>
                    <a:cubicBezTo>
                      <a:pt x="126" y="18"/>
                      <a:pt x="124" y="18"/>
                      <a:pt x="124" y="18"/>
                    </a:cubicBezTo>
                    <a:cubicBezTo>
                      <a:pt x="124" y="18"/>
                      <a:pt x="124" y="18"/>
                      <a:pt x="124" y="18"/>
                    </a:cubicBezTo>
                    <a:cubicBezTo>
                      <a:pt x="124" y="18"/>
                      <a:pt x="125" y="18"/>
                      <a:pt x="125" y="18"/>
                    </a:cubicBezTo>
                    <a:cubicBezTo>
                      <a:pt x="126" y="18"/>
                      <a:pt x="126" y="18"/>
                      <a:pt x="126" y="17"/>
                    </a:cubicBezTo>
                    <a:cubicBezTo>
                      <a:pt x="126" y="16"/>
                      <a:pt x="126" y="16"/>
                      <a:pt x="127" y="15"/>
                    </a:cubicBezTo>
                    <a:cubicBezTo>
                      <a:pt x="127" y="15"/>
                      <a:pt x="127" y="14"/>
                      <a:pt x="128" y="14"/>
                    </a:cubicBezTo>
                    <a:cubicBezTo>
                      <a:pt x="129" y="14"/>
                      <a:pt x="129" y="14"/>
                      <a:pt x="130" y="14"/>
                    </a:cubicBezTo>
                    <a:cubicBezTo>
                      <a:pt x="130" y="14"/>
                      <a:pt x="131" y="15"/>
                      <a:pt x="131" y="14"/>
                    </a:cubicBezTo>
                    <a:cubicBezTo>
                      <a:pt x="132" y="14"/>
                      <a:pt x="131" y="13"/>
                      <a:pt x="131" y="13"/>
                    </a:cubicBezTo>
                    <a:cubicBezTo>
                      <a:pt x="130" y="13"/>
                      <a:pt x="130" y="13"/>
                      <a:pt x="130" y="13"/>
                    </a:cubicBezTo>
                    <a:cubicBezTo>
                      <a:pt x="130" y="12"/>
                      <a:pt x="130" y="12"/>
                      <a:pt x="130" y="12"/>
                    </a:cubicBezTo>
                    <a:cubicBezTo>
                      <a:pt x="131" y="11"/>
                      <a:pt x="131" y="11"/>
                      <a:pt x="131" y="10"/>
                    </a:cubicBezTo>
                    <a:cubicBezTo>
                      <a:pt x="131" y="10"/>
                      <a:pt x="132" y="9"/>
                      <a:pt x="132" y="10"/>
                    </a:cubicBezTo>
                    <a:cubicBezTo>
                      <a:pt x="133" y="10"/>
                      <a:pt x="133" y="11"/>
                      <a:pt x="133" y="11"/>
                    </a:cubicBezTo>
                    <a:cubicBezTo>
                      <a:pt x="134" y="11"/>
                      <a:pt x="134" y="11"/>
                      <a:pt x="134" y="10"/>
                    </a:cubicBezTo>
                    <a:cubicBezTo>
                      <a:pt x="134" y="10"/>
                      <a:pt x="133" y="9"/>
                      <a:pt x="133" y="9"/>
                    </a:cubicBezTo>
                    <a:cubicBezTo>
                      <a:pt x="132" y="8"/>
                      <a:pt x="132" y="9"/>
                      <a:pt x="131" y="8"/>
                    </a:cubicBezTo>
                    <a:cubicBezTo>
                      <a:pt x="131" y="8"/>
                      <a:pt x="131" y="8"/>
                      <a:pt x="131" y="7"/>
                    </a:cubicBezTo>
                    <a:cubicBezTo>
                      <a:pt x="131" y="7"/>
                      <a:pt x="131" y="7"/>
                      <a:pt x="131" y="6"/>
                    </a:cubicBezTo>
                    <a:cubicBezTo>
                      <a:pt x="131" y="6"/>
                      <a:pt x="132" y="6"/>
                      <a:pt x="132" y="6"/>
                    </a:cubicBezTo>
                    <a:cubicBezTo>
                      <a:pt x="132" y="6"/>
                      <a:pt x="132" y="7"/>
                      <a:pt x="132" y="7"/>
                    </a:cubicBezTo>
                    <a:cubicBezTo>
                      <a:pt x="132" y="7"/>
                      <a:pt x="132" y="7"/>
                      <a:pt x="133" y="7"/>
                    </a:cubicBezTo>
                    <a:cubicBezTo>
                      <a:pt x="133" y="7"/>
                      <a:pt x="133" y="8"/>
                      <a:pt x="133" y="8"/>
                    </a:cubicBezTo>
                    <a:cubicBezTo>
                      <a:pt x="134" y="7"/>
                      <a:pt x="133" y="6"/>
                      <a:pt x="134" y="6"/>
                    </a:cubicBezTo>
                    <a:cubicBezTo>
                      <a:pt x="134" y="6"/>
                      <a:pt x="133" y="6"/>
                      <a:pt x="133" y="5"/>
                    </a:cubicBezTo>
                    <a:cubicBezTo>
                      <a:pt x="133" y="5"/>
                      <a:pt x="133" y="5"/>
                      <a:pt x="133" y="4"/>
                    </a:cubicBezTo>
                    <a:cubicBezTo>
                      <a:pt x="133" y="4"/>
                      <a:pt x="134" y="4"/>
                      <a:pt x="134" y="4"/>
                    </a:cubicBezTo>
                    <a:cubicBezTo>
                      <a:pt x="135" y="4"/>
                      <a:pt x="135" y="5"/>
                      <a:pt x="134" y="5"/>
                    </a:cubicBezTo>
                    <a:cubicBezTo>
                      <a:pt x="136" y="6"/>
                      <a:pt x="135" y="4"/>
                      <a:pt x="136" y="4"/>
                    </a:cubicBezTo>
                    <a:cubicBezTo>
                      <a:pt x="136" y="4"/>
                      <a:pt x="136" y="5"/>
                      <a:pt x="136" y="5"/>
                    </a:cubicBezTo>
                    <a:cubicBezTo>
                      <a:pt x="136" y="6"/>
                      <a:pt x="135" y="6"/>
                      <a:pt x="136" y="6"/>
                    </a:cubicBezTo>
                    <a:cubicBezTo>
                      <a:pt x="136" y="6"/>
                      <a:pt x="136" y="5"/>
                      <a:pt x="137" y="5"/>
                    </a:cubicBezTo>
                    <a:cubicBezTo>
                      <a:pt x="137" y="5"/>
                      <a:pt x="137" y="6"/>
                      <a:pt x="138" y="6"/>
                    </a:cubicBezTo>
                    <a:cubicBezTo>
                      <a:pt x="138" y="7"/>
                      <a:pt x="137" y="8"/>
                      <a:pt x="138" y="8"/>
                    </a:cubicBezTo>
                    <a:cubicBezTo>
                      <a:pt x="138" y="7"/>
                      <a:pt x="138" y="6"/>
                      <a:pt x="138" y="6"/>
                    </a:cubicBezTo>
                    <a:cubicBezTo>
                      <a:pt x="138" y="5"/>
                      <a:pt x="138" y="4"/>
                      <a:pt x="138" y="4"/>
                    </a:cubicBezTo>
                    <a:cubicBezTo>
                      <a:pt x="139" y="4"/>
                      <a:pt x="139" y="5"/>
                      <a:pt x="139" y="6"/>
                    </a:cubicBezTo>
                    <a:cubicBezTo>
                      <a:pt x="139" y="6"/>
                      <a:pt x="139" y="6"/>
                      <a:pt x="140" y="6"/>
                    </a:cubicBezTo>
                    <a:cubicBezTo>
                      <a:pt x="140" y="5"/>
                      <a:pt x="140" y="5"/>
                      <a:pt x="141" y="6"/>
                    </a:cubicBezTo>
                    <a:cubicBezTo>
                      <a:pt x="141" y="6"/>
                      <a:pt x="141" y="5"/>
                      <a:pt x="142" y="5"/>
                    </a:cubicBezTo>
                    <a:cubicBezTo>
                      <a:pt x="142" y="6"/>
                      <a:pt x="142" y="6"/>
                      <a:pt x="142" y="7"/>
                    </a:cubicBezTo>
                    <a:cubicBezTo>
                      <a:pt x="142" y="7"/>
                      <a:pt x="141" y="7"/>
                      <a:pt x="141" y="8"/>
                    </a:cubicBezTo>
                    <a:cubicBezTo>
                      <a:pt x="141" y="8"/>
                      <a:pt x="140" y="8"/>
                      <a:pt x="140" y="8"/>
                    </a:cubicBezTo>
                    <a:cubicBezTo>
                      <a:pt x="140" y="9"/>
                      <a:pt x="140" y="9"/>
                      <a:pt x="140" y="9"/>
                    </a:cubicBezTo>
                    <a:cubicBezTo>
                      <a:pt x="140" y="10"/>
                      <a:pt x="139" y="10"/>
                      <a:pt x="139" y="10"/>
                    </a:cubicBezTo>
                    <a:cubicBezTo>
                      <a:pt x="138" y="10"/>
                      <a:pt x="138" y="11"/>
                      <a:pt x="138" y="11"/>
                    </a:cubicBezTo>
                    <a:cubicBezTo>
                      <a:pt x="137" y="12"/>
                      <a:pt x="137" y="12"/>
                      <a:pt x="136" y="13"/>
                    </a:cubicBezTo>
                    <a:cubicBezTo>
                      <a:pt x="137" y="13"/>
                      <a:pt x="137" y="13"/>
                      <a:pt x="137" y="14"/>
                    </a:cubicBezTo>
                    <a:cubicBezTo>
                      <a:pt x="137" y="14"/>
                      <a:pt x="138" y="15"/>
                      <a:pt x="138" y="16"/>
                    </a:cubicBezTo>
                    <a:cubicBezTo>
                      <a:pt x="137" y="16"/>
                      <a:pt x="137" y="16"/>
                      <a:pt x="137" y="17"/>
                    </a:cubicBezTo>
                    <a:cubicBezTo>
                      <a:pt x="136" y="17"/>
                      <a:pt x="137" y="17"/>
                      <a:pt x="137" y="17"/>
                    </a:cubicBezTo>
                    <a:cubicBezTo>
                      <a:pt x="137" y="18"/>
                      <a:pt x="137" y="18"/>
                      <a:pt x="136" y="18"/>
                    </a:cubicBezTo>
                    <a:cubicBezTo>
                      <a:pt x="136" y="18"/>
                      <a:pt x="136" y="19"/>
                      <a:pt x="136" y="19"/>
                    </a:cubicBezTo>
                    <a:cubicBezTo>
                      <a:pt x="135" y="20"/>
                      <a:pt x="135" y="22"/>
                      <a:pt x="136" y="22"/>
                    </a:cubicBezTo>
                    <a:cubicBezTo>
                      <a:pt x="136" y="22"/>
                      <a:pt x="135" y="21"/>
                      <a:pt x="136" y="21"/>
                    </a:cubicBezTo>
                    <a:cubicBezTo>
                      <a:pt x="136" y="21"/>
                      <a:pt x="136" y="22"/>
                      <a:pt x="137" y="22"/>
                    </a:cubicBezTo>
                    <a:cubicBezTo>
                      <a:pt x="137" y="22"/>
                      <a:pt x="137" y="21"/>
                      <a:pt x="138" y="20"/>
                    </a:cubicBezTo>
                    <a:cubicBezTo>
                      <a:pt x="138" y="20"/>
                      <a:pt x="138" y="19"/>
                      <a:pt x="139" y="18"/>
                    </a:cubicBezTo>
                    <a:cubicBezTo>
                      <a:pt x="139" y="18"/>
                      <a:pt x="139" y="18"/>
                      <a:pt x="139" y="17"/>
                    </a:cubicBezTo>
                    <a:cubicBezTo>
                      <a:pt x="139" y="17"/>
                      <a:pt x="139" y="17"/>
                      <a:pt x="139" y="17"/>
                    </a:cubicBezTo>
                    <a:cubicBezTo>
                      <a:pt x="138" y="16"/>
                      <a:pt x="140" y="15"/>
                      <a:pt x="141" y="14"/>
                    </a:cubicBezTo>
                    <a:cubicBezTo>
                      <a:pt x="142" y="13"/>
                      <a:pt x="142" y="11"/>
                      <a:pt x="143" y="10"/>
                    </a:cubicBezTo>
                    <a:cubicBezTo>
                      <a:pt x="143" y="9"/>
                      <a:pt x="144" y="8"/>
                      <a:pt x="144" y="8"/>
                    </a:cubicBezTo>
                    <a:cubicBezTo>
                      <a:pt x="144" y="7"/>
                      <a:pt x="144" y="6"/>
                      <a:pt x="145" y="6"/>
                    </a:cubicBezTo>
                    <a:cubicBezTo>
                      <a:pt x="145" y="5"/>
                      <a:pt x="147" y="3"/>
                      <a:pt x="147" y="5"/>
                    </a:cubicBezTo>
                    <a:cubicBezTo>
                      <a:pt x="148" y="6"/>
                      <a:pt x="147" y="6"/>
                      <a:pt x="147" y="7"/>
                    </a:cubicBezTo>
                    <a:cubicBezTo>
                      <a:pt x="147" y="7"/>
                      <a:pt x="147" y="7"/>
                      <a:pt x="147" y="8"/>
                    </a:cubicBezTo>
                    <a:cubicBezTo>
                      <a:pt x="147" y="8"/>
                      <a:pt x="147" y="9"/>
                      <a:pt x="147" y="10"/>
                    </a:cubicBezTo>
                    <a:cubicBezTo>
                      <a:pt x="146" y="10"/>
                      <a:pt x="145" y="10"/>
                      <a:pt x="145" y="11"/>
                    </a:cubicBezTo>
                    <a:cubicBezTo>
                      <a:pt x="145" y="11"/>
                      <a:pt x="146" y="10"/>
                      <a:pt x="147" y="10"/>
                    </a:cubicBezTo>
                    <a:cubicBezTo>
                      <a:pt x="147" y="11"/>
                      <a:pt x="147" y="12"/>
                      <a:pt x="147" y="13"/>
                    </a:cubicBezTo>
                    <a:cubicBezTo>
                      <a:pt x="146" y="13"/>
                      <a:pt x="146" y="14"/>
                      <a:pt x="146" y="15"/>
                    </a:cubicBezTo>
                    <a:cubicBezTo>
                      <a:pt x="146" y="15"/>
                      <a:pt x="146" y="16"/>
                      <a:pt x="146" y="16"/>
                    </a:cubicBezTo>
                    <a:cubicBezTo>
                      <a:pt x="146" y="17"/>
                      <a:pt x="146" y="16"/>
                      <a:pt x="146" y="16"/>
                    </a:cubicBezTo>
                    <a:cubicBezTo>
                      <a:pt x="147" y="16"/>
                      <a:pt x="147" y="16"/>
                      <a:pt x="147" y="15"/>
                    </a:cubicBezTo>
                    <a:cubicBezTo>
                      <a:pt x="147" y="15"/>
                      <a:pt x="147" y="15"/>
                      <a:pt x="147" y="15"/>
                    </a:cubicBezTo>
                    <a:cubicBezTo>
                      <a:pt x="147" y="15"/>
                      <a:pt x="147" y="15"/>
                      <a:pt x="148" y="15"/>
                    </a:cubicBezTo>
                    <a:cubicBezTo>
                      <a:pt x="148" y="15"/>
                      <a:pt x="148" y="15"/>
                      <a:pt x="148" y="14"/>
                    </a:cubicBezTo>
                    <a:cubicBezTo>
                      <a:pt x="148" y="14"/>
                      <a:pt x="148" y="14"/>
                      <a:pt x="148" y="14"/>
                    </a:cubicBezTo>
                    <a:cubicBezTo>
                      <a:pt x="149" y="14"/>
                      <a:pt x="149" y="14"/>
                      <a:pt x="150" y="14"/>
                    </a:cubicBezTo>
                    <a:cubicBezTo>
                      <a:pt x="150" y="14"/>
                      <a:pt x="149" y="13"/>
                      <a:pt x="149" y="13"/>
                    </a:cubicBezTo>
                    <a:cubicBezTo>
                      <a:pt x="149" y="12"/>
                      <a:pt x="149" y="11"/>
                      <a:pt x="150" y="11"/>
                    </a:cubicBezTo>
                    <a:cubicBezTo>
                      <a:pt x="150" y="12"/>
                      <a:pt x="151" y="13"/>
                      <a:pt x="151" y="12"/>
                    </a:cubicBezTo>
                    <a:cubicBezTo>
                      <a:pt x="151" y="11"/>
                      <a:pt x="150" y="11"/>
                      <a:pt x="150" y="11"/>
                    </a:cubicBezTo>
                    <a:cubicBezTo>
                      <a:pt x="150" y="11"/>
                      <a:pt x="150" y="10"/>
                      <a:pt x="150" y="10"/>
                    </a:cubicBezTo>
                    <a:cubicBezTo>
                      <a:pt x="150" y="10"/>
                      <a:pt x="150" y="10"/>
                      <a:pt x="150" y="10"/>
                    </a:cubicBezTo>
                    <a:cubicBezTo>
                      <a:pt x="150" y="10"/>
                      <a:pt x="150" y="9"/>
                      <a:pt x="150" y="9"/>
                    </a:cubicBezTo>
                    <a:cubicBezTo>
                      <a:pt x="150" y="9"/>
                      <a:pt x="150" y="9"/>
                      <a:pt x="150" y="9"/>
                    </a:cubicBezTo>
                    <a:cubicBezTo>
                      <a:pt x="151" y="8"/>
                      <a:pt x="151" y="9"/>
                      <a:pt x="151" y="8"/>
                    </a:cubicBezTo>
                    <a:cubicBezTo>
                      <a:pt x="151" y="8"/>
                      <a:pt x="151" y="8"/>
                      <a:pt x="151" y="8"/>
                    </a:cubicBezTo>
                    <a:cubicBezTo>
                      <a:pt x="151" y="7"/>
                      <a:pt x="151" y="7"/>
                      <a:pt x="152" y="7"/>
                    </a:cubicBezTo>
                    <a:cubicBezTo>
                      <a:pt x="152" y="7"/>
                      <a:pt x="153" y="8"/>
                      <a:pt x="153" y="7"/>
                    </a:cubicBezTo>
                    <a:cubicBezTo>
                      <a:pt x="153" y="7"/>
                      <a:pt x="153" y="7"/>
                      <a:pt x="153" y="7"/>
                    </a:cubicBezTo>
                    <a:cubicBezTo>
                      <a:pt x="153" y="7"/>
                      <a:pt x="153" y="7"/>
                      <a:pt x="153" y="7"/>
                    </a:cubicBezTo>
                    <a:cubicBezTo>
                      <a:pt x="153" y="6"/>
                      <a:pt x="152" y="6"/>
                      <a:pt x="152" y="5"/>
                    </a:cubicBezTo>
                    <a:cubicBezTo>
                      <a:pt x="151" y="5"/>
                      <a:pt x="151" y="6"/>
                      <a:pt x="151" y="5"/>
                    </a:cubicBezTo>
                    <a:cubicBezTo>
                      <a:pt x="150" y="5"/>
                      <a:pt x="150" y="5"/>
                      <a:pt x="150" y="4"/>
                    </a:cubicBezTo>
                    <a:cubicBezTo>
                      <a:pt x="150" y="4"/>
                      <a:pt x="152" y="5"/>
                      <a:pt x="151" y="4"/>
                    </a:cubicBezTo>
                    <a:cubicBezTo>
                      <a:pt x="151" y="4"/>
                      <a:pt x="150" y="3"/>
                      <a:pt x="151" y="3"/>
                    </a:cubicBezTo>
                    <a:cubicBezTo>
                      <a:pt x="151" y="3"/>
                      <a:pt x="152" y="3"/>
                      <a:pt x="152" y="3"/>
                    </a:cubicBezTo>
                    <a:cubicBezTo>
                      <a:pt x="152" y="3"/>
                      <a:pt x="152" y="3"/>
                      <a:pt x="152" y="3"/>
                    </a:cubicBezTo>
                    <a:cubicBezTo>
                      <a:pt x="152" y="3"/>
                      <a:pt x="152" y="3"/>
                      <a:pt x="152" y="4"/>
                    </a:cubicBezTo>
                    <a:cubicBezTo>
                      <a:pt x="153" y="4"/>
                      <a:pt x="153" y="4"/>
                      <a:pt x="153" y="4"/>
                    </a:cubicBezTo>
                    <a:cubicBezTo>
                      <a:pt x="153" y="3"/>
                      <a:pt x="153" y="3"/>
                      <a:pt x="153" y="2"/>
                    </a:cubicBezTo>
                    <a:cubicBezTo>
                      <a:pt x="153" y="2"/>
                      <a:pt x="153" y="2"/>
                      <a:pt x="153" y="1"/>
                    </a:cubicBezTo>
                    <a:cubicBezTo>
                      <a:pt x="154" y="1"/>
                      <a:pt x="153" y="1"/>
                      <a:pt x="154" y="1"/>
                    </a:cubicBezTo>
                    <a:cubicBezTo>
                      <a:pt x="154" y="1"/>
                      <a:pt x="154" y="2"/>
                      <a:pt x="154" y="2"/>
                    </a:cubicBezTo>
                    <a:cubicBezTo>
                      <a:pt x="154" y="2"/>
                      <a:pt x="155" y="2"/>
                      <a:pt x="155" y="2"/>
                    </a:cubicBezTo>
                    <a:cubicBezTo>
                      <a:pt x="155" y="2"/>
                      <a:pt x="155" y="2"/>
                      <a:pt x="155" y="2"/>
                    </a:cubicBezTo>
                    <a:cubicBezTo>
                      <a:pt x="155" y="2"/>
                      <a:pt x="156" y="3"/>
                      <a:pt x="156" y="2"/>
                    </a:cubicBezTo>
                    <a:cubicBezTo>
                      <a:pt x="156" y="2"/>
                      <a:pt x="156" y="2"/>
                      <a:pt x="156" y="2"/>
                    </a:cubicBezTo>
                    <a:cubicBezTo>
                      <a:pt x="156" y="2"/>
                      <a:pt x="156" y="2"/>
                      <a:pt x="156" y="2"/>
                    </a:cubicBezTo>
                    <a:cubicBezTo>
                      <a:pt x="157" y="2"/>
                      <a:pt x="157" y="2"/>
                      <a:pt x="157" y="2"/>
                    </a:cubicBezTo>
                    <a:cubicBezTo>
                      <a:pt x="157" y="2"/>
                      <a:pt x="157" y="2"/>
                      <a:pt x="157" y="1"/>
                    </a:cubicBezTo>
                    <a:cubicBezTo>
                      <a:pt x="158" y="2"/>
                      <a:pt x="157" y="3"/>
                      <a:pt x="157" y="3"/>
                    </a:cubicBezTo>
                    <a:cubicBezTo>
                      <a:pt x="158" y="4"/>
                      <a:pt x="158" y="3"/>
                      <a:pt x="159" y="3"/>
                    </a:cubicBezTo>
                    <a:cubicBezTo>
                      <a:pt x="159" y="3"/>
                      <a:pt x="159" y="3"/>
                      <a:pt x="159" y="4"/>
                    </a:cubicBezTo>
                    <a:cubicBezTo>
                      <a:pt x="159" y="5"/>
                      <a:pt x="159" y="5"/>
                      <a:pt x="159" y="5"/>
                    </a:cubicBezTo>
                    <a:cubicBezTo>
                      <a:pt x="159" y="6"/>
                      <a:pt x="159" y="6"/>
                      <a:pt x="158" y="6"/>
                    </a:cubicBezTo>
                    <a:cubicBezTo>
                      <a:pt x="159" y="6"/>
                      <a:pt x="159" y="6"/>
                      <a:pt x="159" y="6"/>
                    </a:cubicBezTo>
                    <a:cubicBezTo>
                      <a:pt x="159" y="7"/>
                      <a:pt x="158" y="7"/>
                      <a:pt x="158" y="7"/>
                    </a:cubicBezTo>
                    <a:cubicBezTo>
                      <a:pt x="157" y="7"/>
                      <a:pt x="157" y="7"/>
                      <a:pt x="157" y="7"/>
                    </a:cubicBezTo>
                    <a:cubicBezTo>
                      <a:pt x="157" y="7"/>
                      <a:pt x="158" y="7"/>
                      <a:pt x="158" y="8"/>
                    </a:cubicBezTo>
                    <a:cubicBezTo>
                      <a:pt x="157" y="9"/>
                      <a:pt x="157" y="8"/>
                      <a:pt x="156" y="7"/>
                    </a:cubicBezTo>
                    <a:cubicBezTo>
                      <a:pt x="156" y="7"/>
                      <a:pt x="156" y="7"/>
                      <a:pt x="155" y="8"/>
                    </a:cubicBezTo>
                    <a:cubicBezTo>
                      <a:pt x="155" y="8"/>
                      <a:pt x="154" y="7"/>
                      <a:pt x="154" y="8"/>
                    </a:cubicBezTo>
                    <a:cubicBezTo>
                      <a:pt x="154" y="8"/>
                      <a:pt x="155" y="8"/>
                      <a:pt x="155" y="8"/>
                    </a:cubicBezTo>
                    <a:cubicBezTo>
                      <a:pt x="155" y="9"/>
                      <a:pt x="156" y="8"/>
                      <a:pt x="156" y="8"/>
                    </a:cubicBezTo>
                    <a:cubicBezTo>
                      <a:pt x="156" y="8"/>
                      <a:pt x="156" y="8"/>
                      <a:pt x="156" y="9"/>
                    </a:cubicBezTo>
                    <a:cubicBezTo>
                      <a:pt x="156" y="9"/>
                      <a:pt x="157" y="8"/>
                      <a:pt x="157" y="9"/>
                    </a:cubicBezTo>
                    <a:cubicBezTo>
                      <a:pt x="157" y="9"/>
                      <a:pt x="156" y="10"/>
                      <a:pt x="156" y="10"/>
                    </a:cubicBezTo>
                    <a:cubicBezTo>
                      <a:pt x="155" y="10"/>
                      <a:pt x="155" y="10"/>
                      <a:pt x="155" y="10"/>
                    </a:cubicBezTo>
                    <a:cubicBezTo>
                      <a:pt x="154" y="11"/>
                      <a:pt x="154" y="11"/>
                      <a:pt x="153" y="11"/>
                    </a:cubicBezTo>
                    <a:cubicBezTo>
                      <a:pt x="154" y="12"/>
                      <a:pt x="157" y="9"/>
                      <a:pt x="158" y="9"/>
                    </a:cubicBezTo>
                    <a:cubicBezTo>
                      <a:pt x="158" y="11"/>
                      <a:pt x="157" y="12"/>
                      <a:pt x="156" y="13"/>
                    </a:cubicBezTo>
                    <a:cubicBezTo>
                      <a:pt x="155" y="13"/>
                      <a:pt x="155" y="14"/>
                      <a:pt x="155" y="14"/>
                    </a:cubicBezTo>
                    <a:cubicBezTo>
                      <a:pt x="156" y="14"/>
                      <a:pt x="156" y="13"/>
                      <a:pt x="156" y="14"/>
                    </a:cubicBezTo>
                    <a:cubicBezTo>
                      <a:pt x="157" y="15"/>
                      <a:pt x="157" y="14"/>
                      <a:pt x="158" y="13"/>
                    </a:cubicBezTo>
                    <a:cubicBezTo>
                      <a:pt x="158" y="14"/>
                      <a:pt x="158" y="14"/>
                      <a:pt x="158" y="14"/>
                    </a:cubicBezTo>
                    <a:cubicBezTo>
                      <a:pt x="157" y="14"/>
                      <a:pt x="157" y="15"/>
                      <a:pt x="157" y="15"/>
                    </a:cubicBezTo>
                    <a:cubicBezTo>
                      <a:pt x="157" y="16"/>
                      <a:pt x="157" y="17"/>
                      <a:pt x="157" y="18"/>
                    </a:cubicBezTo>
                    <a:cubicBezTo>
                      <a:pt x="157" y="18"/>
                      <a:pt x="157" y="19"/>
                      <a:pt x="157" y="20"/>
                    </a:cubicBezTo>
                    <a:cubicBezTo>
                      <a:pt x="157" y="20"/>
                      <a:pt x="156" y="21"/>
                      <a:pt x="157" y="22"/>
                    </a:cubicBezTo>
                    <a:cubicBezTo>
                      <a:pt x="158" y="22"/>
                      <a:pt x="157" y="19"/>
                      <a:pt x="157" y="18"/>
                    </a:cubicBezTo>
                    <a:cubicBezTo>
                      <a:pt x="157" y="17"/>
                      <a:pt x="158" y="16"/>
                      <a:pt x="158" y="16"/>
                    </a:cubicBezTo>
                    <a:cubicBezTo>
                      <a:pt x="158" y="15"/>
                      <a:pt x="158" y="14"/>
                      <a:pt x="159" y="14"/>
                    </a:cubicBezTo>
                    <a:cubicBezTo>
                      <a:pt x="159" y="14"/>
                      <a:pt x="159" y="14"/>
                      <a:pt x="159" y="15"/>
                    </a:cubicBezTo>
                    <a:cubicBezTo>
                      <a:pt x="159" y="14"/>
                      <a:pt x="159" y="14"/>
                      <a:pt x="159" y="14"/>
                    </a:cubicBezTo>
                    <a:cubicBezTo>
                      <a:pt x="159" y="13"/>
                      <a:pt x="159" y="13"/>
                      <a:pt x="159" y="13"/>
                    </a:cubicBezTo>
                    <a:cubicBezTo>
                      <a:pt x="159" y="12"/>
                      <a:pt x="159" y="12"/>
                      <a:pt x="159" y="12"/>
                    </a:cubicBezTo>
                    <a:cubicBezTo>
                      <a:pt x="159" y="11"/>
                      <a:pt x="159" y="11"/>
                      <a:pt x="159" y="10"/>
                    </a:cubicBezTo>
                    <a:cubicBezTo>
                      <a:pt x="160" y="10"/>
                      <a:pt x="160" y="10"/>
                      <a:pt x="160" y="10"/>
                    </a:cubicBezTo>
                    <a:cubicBezTo>
                      <a:pt x="160" y="9"/>
                      <a:pt x="160" y="9"/>
                      <a:pt x="160" y="9"/>
                    </a:cubicBezTo>
                    <a:cubicBezTo>
                      <a:pt x="160" y="8"/>
                      <a:pt x="160" y="7"/>
                      <a:pt x="161" y="6"/>
                    </a:cubicBezTo>
                    <a:cubicBezTo>
                      <a:pt x="161" y="6"/>
                      <a:pt x="162" y="6"/>
                      <a:pt x="163" y="6"/>
                    </a:cubicBezTo>
                    <a:cubicBezTo>
                      <a:pt x="163" y="6"/>
                      <a:pt x="163" y="6"/>
                      <a:pt x="163" y="6"/>
                    </a:cubicBezTo>
                    <a:cubicBezTo>
                      <a:pt x="163" y="6"/>
                      <a:pt x="163" y="6"/>
                      <a:pt x="163" y="6"/>
                    </a:cubicBezTo>
                    <a:cubicBezTo>
                      <a:pt x="163" y="6"/>
                      <a:pt x="164" y="6"/>
                      <a:pt x="164" y="6"/>
                    </a:cubicBezTo>
                    <a:cubicBezTo>
                      <a:pt x="164" y="7"/>
                      <a:pt x="164" y="7"/>
                      <a:pt x="164" y="7"/>
                    </a:cubicBezTo>
                    <a:cubicBezTo>
                      <a:pt x="165" y="7"/>
                      <a:pt x="165" y="7"/>
                      <a:pt x="165" y="8"/>
                    </a:cubicBezTo>
                    <a:cubicBezTo>
                      <a:pt x="165" y="8"/>
                      <a:pt x="164" y="9"/>
                      <a:pt x="165" y="9"/>
                    </a:cubicBezTo>
                    <a:cubicBezTo>
                      <a:pt x="165" y="9"/>
                      <a:pt x="164" y="10"/>
                      <a:pt x="165" y="10"/>
                    </a:cubicBezTo>
                    <a:cubicBezTo>
                      <a:pt x="165" y="10"/>
                      <a:pt x="165" y="10"/>
                      <a:pt x="165" y="10"/>
                    </a:cubicBezTo>
                    <a:cubicBezTo>
                      <a:pt x="166" y="9"/>
                      <a:pt x="166" y="9"/>
                      <a:pt x="166" y="9"/>
                    </a:cubicBezTo>
                    <a:cubicBezTo>
                      <a:pt x="167" y="9"/>
                      <a:pt x="167" y="9"/>
                      <a:pt x="167" y="9"/>
                    </a:cubicBezTo>
                    <a:cubicBezTo>
                      <a:pt x="168" y="9"/>
                      <a:pt x="167" y="9"/>
                      <a:pt x="168" y="9"/>
                    </a:cubicBezTo>
                    <a:cubicBezTo>
                      <a:pt x="168" y="9"/>
                      <a:pt x="167" y="10"/>
                      <a:pt x="167" y="11"/>
                    </a:cubicBezTo>
                    <a:cubicBezTo>
                      <a:pt x="168" y="11"/>
                      <a:pt x="168" y="10"/>
                      <a:pt x="169" y="9"/>
                    </a:cubicBezTo>
                    <a:cubicBezTo>
                      <a:pt x="170" y="9"/>
                      <a:pt x="170" y="9"/>
                      <a:pt x="171" y="9"/>
                    </a:cubicBezTo>
                    <a:cubicBezTo>
                      <a:pt x="171" y="10"/>
                      <a:pt x="171" y="10"/>
                      <a:pt x="170" y="10"/>
                    </a:cubicBezTo>
                    <a:cubicBezTo>
                      <a:pt x="170" y="11"/>
                      <a:pt x="171" y="11"/>
                      <a:pt x="171" y="11"/>
                    </a:cubicBezTo>
                    <a:cubicBezTo>
                      <a:pt x="171" y="11"/>
                      <a:pt x="172" y="11"/>
                      <a:pt x="172" y="11"/>
                    </a:cubicBezTo>
                    <a:cubicBezTo>
                      <a:pt x="172" y="13"/>
                      <a:pt x="170" y="12"/>
                      <a:pt x="170" y="13"/>
                    </a:cubicBezTo>
                    <a:cubicBezTo>
                      <a:pt x="170" y="13"/>
                      <a:pt x="171" y="13"/>
                      <a:pt x="172" y="13"/>
                    </a:cubicBezTo>
                    <a:cubicBezTo>
                      <a:pt x="172" y="13"/>
                      <a:pt x="173" y="12"/>
                      <a:pt x="173" y="13"/>
                    </a:cubicBezTo>
                    <a:cubicBezTo>
                      <a:pt x="173" y="13"/>
                      <a:pt x="173" y="13"/>
                      <a:pt x="173" y="13"/>
                    </a:cubicBezTo>
                    <a:cubicBezTo>
                      <a:pt x="174" y="14"/>
                      <a:pt x="174" y="14"/>
                      <a:pt x="174" y="14"/>
                    </a:cubicBezTo>
                    <a:cubicBezTo>
                      <a:pt x="174" y="14"/>
                      <a:pt x="174" y="15"/>
                      <a:pt x="175" y="15"/>
                    </a:cubicBezTo>
                    <a:cubicBezTo>
                      <a:pt x="175" y="15"/>
                      <a:pt x="175" y="15"/>
                      <a:pt x="175" y="14"/>
                    </a:cubicBezTo>
                    <a:cubicBezTo>
                      <a:pt x="176" y="14"/>
                      <a:pt x="176" y="15"/>
                      <a:pt x="176" y="15"/>
                    </a:cubicBezTo>
                    <a:cubicBezTo>
                      <a:pt x="176" y="16"/>
                      <a:pt x="176" y="16"/>
                      <a:pt x="176" y="17"/>
                    </a:cubicBezTo>
                    <a:cubicBezTo>
                      <a:pt x="176" y="17"/>
                      <a:pt x="177" y="17"/>
                      <a:pt x="176" y="17"/>
                    </a:cubicBezTo>
                    <a:cubicBezTo>
                      <a:pt x="176" y="18"/>
                      <a:pt x="176" y="18"/>
                      <a:pt x="175" y="18"/>
                    </a:cubicBezTo>
                    <a:cubicBezTo>
                      <a:pt x="175" y="18"/>
                      <a:pt x="174" y="18"/>
                      <a:pt x="173" y="18"/>
                    </a:cubicBezTo>
                    <a:cubicBezTo>
                      <a:pt x="173" y="18"/>
                      <a:pt x="173" y="19"/>
                      <a:pt x="173" y="19"/>
                    </a:cubicBezTo>
                    <a:cubicBezTo>
                      <a:pt x="173" y="19"/>
                      <a:pt x="173" y="19"/>
                      <a:pt x="173" y="19"/>
                    </a:cubicBezTo>
                    <a:cubicBezTo>
                      <a:pt x="172" y="20"/>
                      <a:pt x="172" y="19"/>
                      <a:pt x="172" y="20"/>
                    </a:cubicBezTo>
                    <a:cubicBezTo>
                      <a:pt x="172" y="20"/>
                      <a:pt x="172" y="21"/>
                      <a:pt x="172" y="21"/>
                    </a:cubicBezTo>
                    <a:cubicBezTo>
                      <a:pt x="171" y="21"/>
                      <a:pt x="171" y="21"/>
                      <a:pt x="171" y="22"/>
                    </a:cubicBezTo>
                    <a:cubicBezTo>
                      <a:pt x="170" y="22"/>
                      <a:pt x="170" y="22"/>
                      <a:pt x="169" y="22"/>
                    </a:cubicBezTo>
                    <a:cubicBezTo>
                      <a:pt x="168" y="22"/>
                      <a:pt x="166" y="21"/>
                      <a:pt x="165" y="21"/>
                    </a:cubicBezTo>
                    <a:cubicBezTo>
                      <a:pt x="164" y="21"/>
                      <a:pt x="163" y="21"/>
                      <a:pt x="161" y="20"/>
                    </a:cubicBezTo>
                    <a:cubicBezTo>
                      <a:pt x="161" y="20"/>
                      <a:pt x="160" y="20"/>
                      <a:pt x="160" y="20"/>
                    </a:cubicBezTo>
                    <a:cubicBezTo>
                      <a:pt x="159" y="20"/>
                      <a:pt x="161" y="20"/>
                      <a:pt x="161" y="21"/>
                    </a:cubicBezTo>
                    <a:cubicBezTo>
                      <a:pt x="161" y="21"/>
                      <a:pt x="160" y="21"/>
                      <a:pt x="160" y="21"/>
                    </a:cubicBezTo>
                    <a:cubicBezTo>
                      <a:pt x="160" y="22"/>
                      <a:pt x="161" y="21"/>
                      <a:pt x="161" y="21"/>
                    </a:cubicBezTo>
                    <a:cubicBezTo>
                      <a:pt x="162" y="22"/>
                      <a:pt x="161" y="22"/>
                      <a:pt x="162" y="22"/>
                    </a:cubicBezTo>
                    <a:cubicBezTo>
                      <a:pt x="162" y="22"/>
                      <a:pt x="162" y="22"/>
                      <a:pt x="162" y="22"/>
                    </a:cubicBezTo>
                    <a:cubicBezTo>
                      <a:pt x="163" y="22"/>
                      <a:pt x="164" y="22"/>
                      <a:pt x="164" y="23"/>
                    </a:cubicBezTo>
                    <a:cubicBezTo>
                      <a:pt x="164" y="23"/>
                      <a:pt x="164" y="23"/>
                      <a:pt x="165" y="23"/>
                    </a:cubicBezTo>
                    <a:cubicBezTo>
                      <a:pt x="165" y="23"/>
                      <a:pt x="166" y="23"/>
                      <a:pt x="166" y="24"/>
                    </a:cubicBezTo>
                    <a:cubicBezTo>
                      <a:pt x="167" y="24"/>
                      <a:pt x="168" y="24"/>
                      <a:pt x="166" y="25"/>
                    </a:cubicBezTo>
                    <a:cubicBezTo>
                      <a:pt x="166" y="25"/>
                      <a:pt x="165" y="25"/>
                      <a:pt x="165" y="26"/>
                    </a:cubicBezTo>
                    <a:cubicBezTo>
                      <a:pt x="165" y="27"/>
                      <a:pt x="167" y="25"/>
                      <a:pt x="167" y="25"/>
                    </a:cubicBezTo>
                    <a:cubicBezTo>
                      <a:pt x="167" y="26"/>
                      <a:pt x="167" y="25"/>
                      <a:pt x="167" y="25"/>
                    </a:cubicBezTo>
                    <a:cubicBezTo>
                      <a:pt x="168" y="26"/>
                      <a:pt x="168" y="27"/>
                      <a:pt x="167" y="28"/>
                    </a:cubicBezTo>
                    <a:cubicBezTo>
                      <a:pt x="167" y="28"/>
                      <a:pt x="167" y="28"/>
                      <a:pt x="167" y="29"/>
                    </a:cubicBezTo>
                    <a:cubicBezTo>
                      <a:pt x="167" y="29"/>
                      <a:pt x="166" y="29"/>
                      <a:pt x="166" y="30"/>
                    </a:cubicBezTo>
                    <a:cubicBezTo>
                      <a:pt x="167" y="30"/>
                      <a:pt x="167" y="29"/>
                      <a:pt x="167" y="29"/>
                    </a:cubicBezTo>
                    <a:cubicBezTo>
                      <a:pt x="168" y="29"/>
                      <a:pt x="168" y="29"/>
                      <a:pt x="168" y="29"/>
                    </a:cubicBezTo>
                    <a:cubicBezTo>
                      <a:pt x="169" y="29"/>
                      <a:pt x="169" y="28"/>
                      <a:pt x="169" y="28"/>
                    </a:cubicBezTo>
                    <a:cubicBezTo>
                      <a:pt x="170" y="29"/>
                      <a:pt x="169" y="29"/>
                      <a:pt x="169" y="29"/>
                    </a:cubicBezTo>
                    <a:cubicBezTo>
                      <a:pt x="170" y="29"/>
                      <a:pt x="170" y="29"/>
                      <a:pt x="170" y="29"/>
                    </a:cubicBezTo>
                    <a:cubicBezTo>
                      <a:pt x="170" y="29"/>
                      <a:pt x="170" y="30"/>
                      <a:pt x="171" y="29"/>
                    </a:cubicBezTo>
                    <a:cubicBezTo>
                      <a:pt x="171" y="29"/>
                      <a:pt x="170" y="29"/>
                      <a:pt x="170" y="28"/>
                    </a:cubicBezTo>
                    <a:cubicBezTo>
                      <a:pt x="170" y="28"/>
                      <a:pt x="171" y="28"/>
                      <a:pt x="171" y="28"/>
                    </a:cubicBezTo>
                    <a:cubicBezTo>
                      <a:pt x="171" y="28"/>
                      <a:pt x="171" y="27"/>
                      <a:pt x="171" y="27"/>
                    </a:cubicBezTo>
                    <a:cubicBezTo>
                      <a:pt x="171" y="27"/>
                      <a:pt x="171" y="26"/>
                      <a:pt x="171" y="26"/>
                    </a:cubicBezTo>
                    <a:cubicBezTo>
                      <a:pt x="171" y="26"/>
                      <a:pt x="171" y="26"/>
                      <a:pt x="171" y="26"/>
                    </a:cubicBezTo>
                    <a:cubicBezTo>
                      <a:pt x="172" y="26"/>
                      <a:pt x="171" y="26"/>
                      <a:pt x="171" y="27"/>
                    </a:cubicBezTo>
                    <a:cubicBezTo>
                      <a:pt x="171" y="27"/>
                      <a:pt x="171" y="27"/>
                      <a:pt x="171" y="27"/>
                    </a:cubicBezTo>
                    <a:cubicBezTo>
                      <a:pt x="171" y="27"/>
                      <a:pt x="172" y="27"/>
                      <a:pt x="172" y="27"/>
                    </a:cubicBezTo>
                    <a:cubicBezTo>
                      <a:pt x="172" y="28"/>
                      <a:pt x="172" y="28"/>
                      <a:pt x="172" y="29"/>
                    </a:cubicBezTo>
                    <a:cubicBezTo>
                      <a:pt x="172" y="30"/>
                      <a:pt x="172" y="30"/>
                      <a:pt x="173" y="29"/>
                    </a:cubicBezTo>
                    <a:cubicBezTo>
                      <a:pt x="173" y="29"/>
                      <a:pt x="172" y="28"/>
                      <a:pt x="173" y="27"/>
                    </a:cubicBezTo>
                    <a:cubicBezTo>
                      <a:pt x="174" y="27"/>
                      <a:pt x="174" y="27"/>
                      <a:pt x="174" y="28"/>
                    </a:cubicBezTo>
                    <a:cubicBezTo>
                      <a:pt x="174" y="28"/>
                      <a:pt x="175" y="27"/>
                      <a:pt x="175" y="27"/>
                    </a:cubicBezTo>
                    <a:cubicBezTo>
                      <a:pt x="175" y="28"/>
                      <a:pt x="175" y="29"/>
                      <a:pt x="176" y="30"/>
                    </a:cubicBezTo>
                    <a:cubicBezTo>
                      <a:pt x="176" y="31"/>
                      <a:pt x="176" y="32"/>
                      <a:pt x="175" y="33"/>
                    </a:cubicBezTo>
                    <a:cubicBezTo>
                      <a:pt x="175" y="33"/>
                      <a:pt x="174" y="33"/>
                      <a:pt x="173" y="33"/>
                    </a:cubicBezTo>
                    <a:cubicBezTo>
                      <a:pt x="172" y="32"/>
                      <a:pt x="173" y="32"/>
                      <a:pt x="172" y="31"/>
                    </a:cubicBezTo>
                    <a:cubicBezTo>
                      <a:pt x="172" y="31"/>
                      <a:pt x="171" y="30"/>
                      <a:pt x="171" y="30"/>
                    </a:cubicBezTo>
                    <a:cubicBezTo>
                      <a:pt x="170" y="30"/>
                      <a:pt x="171" y="31"/>
                      <a:pt x="171" y="32"/>
                    </a:cubicBezTo>
                    <a:cubicBezTo>
                      <a:pt x="171" y="32"/>
                      <a:pt x="171" y="34"/>
                      <a:pt x="170" y="34"/>
                    </a:cubicBezTo>
                    <a:cubicBezTo>
                      <a:pt x="170" y="35"/>
                      <a:pt x="169" y="36"/>
                      <a:pt x="169" y="36"/>
                    </a:cubicBezTo>
                    <a:cubicBezTo>
                      <a:pt x="168" y="36"/>
                      <a:pt x="168" y="36"/>
                      <a:pt x="167" y="36"/>
                    </a:cubicBezTo>
                    <a:cubicBezTo>
                      <a:pt x="167" y="37"/>
                      <a:pt x="167" y="37"/>
                      <a:pt x="167" y="37"/>
                    </a:cubicBezTo>
                    <a:cubicBezTo>
                      <a:pt x="166" y="37"/>
                      <a:pt x="166" y="37"/>
                      <a:pt x="165" y="37"/>
                    </a:cubicBezTo>
                    <a:cubicBezTo>
                      <a:pt x="164" y="38"/>
                      <a:pt x="165" y="39"/>
                      <a:pt x="164" y="40"/>
                    </a:cubicBezTo>
                    <a:cubicBezTo>
                      <a:pt x="164" y="42"/>
                      <a:pt x="162" y="43"/>
                      <a:pt x="161" y="41"/>
                    </a:cubicBezTo>
                    <a:cubicBezTo>
                      <a:pt x="161" y="40"/>
                      <a:pt x="162" y="38"/>
                      <a:pt x="163" y="37"/>
                    </a:cubicBezTo>
                    <a:cubicBezTo>
                      <a:pt x="163" y="37"/>
                      <a:pt x="164" y="36"/>
                      <a:pt x="164" y="35"/>
                    </a:cubicBezTo>
                    <a:cubicBezTo>
                      <a:pt x="165" y="34"/>
                      <a:pt x="165" y="33"/>
                      <a:pt x="164" y="33"/>
                    </a:cubicBezTo>
                    <a:cubicBezTo>
                      <a:pt x="164" y="32"/>
                      <a:pt x="164" y="31"/>
                      <a:pt x="164" y="30"/>
                    </a:cubicBezTo>
                    <a:cubicBezTo>
                      <a:pt x="163" y="30"/>
                      <a:pt x="162" y="29"/>
                      <a:pt x="162" y="29"/>
                    </a:cubicBezTo>
                    <a:cubicBezTo>
                      <a:pt x="161" y="28"/>
                      <a:pt x="160" y="28"/>
                      <a:pt x="159" y="27"/>
                    </a:cubicBezTo>
                    <a:cubicBezTo>
                      <a:pt x="159" y="27"/>
                      <a:pt x="159" y="27"/>
                      <a:pt x="158" y="27"/>
                    </a:cubicBezTo>
                    <a:cubicBezTo>
                      <a:pt x="158" y="26"/>
                      <a:pt x="158" y="26"/>
                      <a:pt x="158" y="26"/>
                    </a:cubicBezTo>
                    <a:cubicBezTo>
                      <a:pt x="157" y="25"/>
                      <a:pt x="157" y="25"/>
                      <a:pt x="156" y="24"/>
                    </a:cubicBezTo>
                    <a:cubicBezTo>
                      <a:pt x="156" y="24"/>
                      <a:pt x="156" y="24"/>
                      <a:pt x="156" y="23"/>
                    </a:cubicBezTo>
                    <a:cubicBezTo>
                      <a:pt x="155" y="23"/>
                      <a:pt x="155" y="22"/>
                      <a:pt x="155" y="22"/>
                    </a:cubicBezTo>
                    <a:cubicBezTo>
                      <a:pt x="154" y="22"/>
                      <a:pt x="154" y="22"/>
                      <a:pt x="153" y="22"/>
                    </a:cubicBezTo>
                    <a:cubicBezTo>
                      <a:pt x="153" y="23"/>
                      <a:pt x="152" y="23"/>
                      <a:pt x="152" y="24"/>
                    </a:cubicBezTo>
                    <a:cubicBezTo>
                      <a:pt x="151" y="25"/>
                      <a:pt x="151" y="25"/>
                      <a:pt x="150" y="25"/>
                    </a:cubicBezTo>
                    <a:cubicBezTo>
                      <a:pt x="149" y="25"/>
                      <a:pt x="149" y="25"/>
                      <a:pt x="148" y="25"/>
                    </a:cubicBezTo>
                    <a:cubicBezTo>
                      <a:pt x="147" y="25"/>
                      <a:pt x="146" y="25"/>
                      <a:pt x="145" y="27"/>
                    </a:cubicBezTo>
                    <a:cubicBezTo>
                      <a:pt x="145" y="27"/>
                      <a:pt x="145" y="28"/>
                      <a:pt x="144" y="28"/>
                    </a:cubicBezTo>
                    <a:cubicBezTo>
                      <a:pt x="144" y="29"/>
                      <a:pt x="143" y="29"/>
                      <a:pt x="143" y="29"/>
                    </a:cubicBezTo>
                    <a:cubicBezTo>
                      <a:pt x="142" y="30"/>
                      <a:pt x="142" y="31"/>
                      <a:pt x="142" y="31"/>
                    </a:cubicBezTo>
                    <a:cubicBezTo>
                      <a:pt x="142" y="32"/>
                      <a:pt x="142" y="33"/>
                      <a:pt x="142" y="34"/>
                    </a:cubicBezTo>
                    <a:cubicBezTo>
                      <a:pt x="141" y="35"/>
                      <a:pt x="142" y="35"/>
                      <a:pt x="142" y="36"/>
                    </a:cubicBezTo>
                    <a:cubicBezTo>
                      <a:pt x="141" y="37"/>
                      <a:pt x="141" y="37"/>
                      <a:pt x="141" y="38"/>
                    </a:cubicBezTo>
                    <a:cubicBezTo>
                      <a:pt x="141" y="39"/>
                      <a:pt x="141" y="40"/>
                      <a:pt x="141" y="41"/>
                    </a:cubicBezTo>
                    <a:cubicBezTo>
                      <a:pt x="141" y="41"/>
                      <a:pt x="141" y="41"/>
                      <a:pt x="141" y="42"/>
                    </a:cubicBezTo>
                    <a:cubicBezTo>
                      <a:pt x="141" y="42"/>
                      <a:pt x="141" y="42"/>
                      <a:pt x="141" y="43"/>
                    </a:cubicBezTo>
                    <a:cubicBezTo>
                      <a:pt x="141" y="43"/>
                      <a:pt x="141" y="43"/>
                      <a:pt x="141" y="44"/>
                    </a:cubicBezTo>
                    <a:cubicBezTo>
                      <a:pt x="141" y="44"/>
                      <a:pt x="141" y="44"/>
                      <a:pt x="140" y="44"/>
                    </a:cubicBezTo>
                    <a:cubicBezTo>
                      <a:pt x="140" y="45"/>
                      <a:pt x="139" y="45"/>
                      <a:pt x="139" y="45"/>
                    </a:cubicBezTo>
                    <a:cubicBezTo>
                      <a:pt x="138" y="45"/>
                      <a:pt x="137" y="46"/>
                      <a:pt x="137" y="48"/>
                    </a:cubicBezTo>
                    <a:cubicBezTo>
                      <a:pt x="137" y="48"/>
                      <a:pt x="137" y="49"/>
                      <a:pt x="136" y="49"/>
                    </a:cubicBezTo>
                    <a:cubicBezTo>
                      <a:pt x="136" y="50"/>
                      <a:pt x="136" y="50"/>
                      <a:pt x="136" y="50"/>
                    </a:cubicBezTo>
                    <a:cubicBezTo>
                      <a:pt x="136" y="50"/>
                      <a:pt x="136" y="50"/>
                      <a:pt x="135" y="50"/>
                    </a:cubicBezTo>
                    <a:cubicBezTo>
                      <a:pt x="135" y="51"/>
                      <a:pt x="135" y="51"/>
                      <a:pt x="135" y="50"/>
                    </a:cubicBezTo>
                    <a:cubicBezTo>
                      <a:pt x="134" y="50"/>
                      <a:pt x="134" y="50"/>
                      <a:pt x="133" y="49"/>
                    </a:cubicBezTo>
                    <a:cubicBezTo>
                      <a:pt x="133" y="49"/>
                      <a:pt x="132" y="49"/>
                      <a:pt x="132" y="48"/>
                    </a:cubicBezTo>
                    <a:cubicBezTo>
                      <a:pt x="131" y="48"/>
                      <a:pt x="131" y="48"/>
                      <a:pt x="130" y="47"/>
                    </a:cubicBezTo>
                    <a:cubicBezTo>
                      <a:pt x="130" y="47"/>
                      <a:pt x="129" y="47"/>
                      <a:pt x="128" y="47"/>
                    </a:cubicBezTo>
                    <a:cubicBezTo>
                      <a:pt x="128" y="47"/>
                      <a:pt x="128" y="47"/>
                      <a:pt x="127" y="47"/>
                    </a:cubicBezTo>
                    <a:cubicBezTo>
                      <a:pt x="127" y="48"/>
                      <a:pt x="127" y="48"/>
                      <a:pt x="126" y="49"/>
                    </a:cubicBezTo>
                    <a:cubicBezTo>
                      <a:pt x="125" y="49"/>
                      <a:pt x="125" y="49"/>
                      <a:pt x="124" y="49"/>
                    </a:cubicBezTo>
                    <a:cubicBezTo>
                      <a:pt x="124" y="50"/>
                      <a:pt x="123" y="50"/>
                      <a:pt x="123" y="49"/>
                    </a:cubicBezTo>
                    <a:cubicBezTo>
                      <a:pt x="122" y="49"/>
                      <a:pt x="122" y="49"/>
                      <a:pt x="122" y="49"/>
                    </a:cubicBezTo>
                    <a:cubicBezTo>
                      <a:pt x="121" y="49"/>
                      <a:pt x="121" y="49"/>
                      <a:pt x="120" y="48"/>
                    </a:cubicBezTo>
                    <a:cubicBezTo>
                      <a:pt x="119" y="48"/>
                      <a:pt x="119" y="48"/>
                      <a:pt x="118" y="48"/>
                    </a:cubicBezTo>
                    <a:cubicBezTo>
                      <a:pt x="118" y="47"/>
                      <a:pt x="118" y="46"/>
                      <a:pt x="117" y="45"/>
                    </a:cubicBezTo>
                    <a:cubicBezTo>
                      <a:pt x="117" y="44"/>
                      <a:pt x="117" y="44"/>
                      <a:pt x="117" y="43"/>
                    </a:cubicBezTo>
                    <a:cubicBezTo>
                      <a:pt x="116" y="43"/>
                      <a:pt x="116" y="43"/>
                      <a:pt x="116" y="42"/>
                    </a:cubicBezTo>
                    <a:cubicBezTo>
                      <a:pt x="115" y="41"/>
                      <a:pt x="114" y="40"/>
                      <a:pt x="114" y="39"/>
                    </a:cubicBezTo>
                    <a:cubicBezTo>
                      <a:pt x="113" y="39"/>
                      <a:pt x="113" y="38"/>
                      <a:pt x="113" y="38"/>
                    </a:cubicBezTo>
                    <a:cubicBezTo>
                      <a:pt x="113" y="38"/>
                      <a:pt x="112" y="38"/>
                      <a:pt x="112" y="38"/>
                    </a:cubicBezTo>
                    <a:cubicBezTo>
                      <a:pt x="112" y="37"/>
                      <a:pt x="111" y="37"/>
                      <a:pt x="111" y="37"/>
                    </a:cubicBezTo>
                    <a:cubicBezTo>
                      <a:pt x="110" y="38"/>
                      <a:pt x="110" y="38"/>
                      <a:pt x="109" y="39"/>
                    </a:cubicBezTo>
                    <a:cubicBezTo>
                      <a:pt x="109" y="39"/>
                      <a:pt x="110" y="40"/>
                      <a:pt x="110" y="41"/>
                    </a:cubicBezTo>
                    <a:cubicBezTo>
                      <a:pt x="110" y="42"/>
                      <a:pt x="109" y="42"/>
                      <a:pt x="108" y="41"/>
                    </a:cubicBezTo>
                    <a:cubicBezTo>
                      <a:pt x="108" y="41"/>
                      <a:pt x="107" y="41"/>
                      <a:pt x="107" y="41"/>
                    </a:cubicBezTo>
                    <a:cubicBezTo>
                      <a:pt x="106" y="41"/>
                      <a:pt x="106" y="42"/>
                      <a:pt x="106" y="42"/>
                    </a:cubicBezTo>
                    <a:cubicBezTo>
                      <a:pt x="106" y="42"/>
                      <a:pt x="106" y="42"/>
                      <a:pt x="106" y="42"/>
                    </a:cubicBezTo>
                    <a:close/>
                    <a:moveTo>
                      <a:pt x="21" y="136"/>
                    </a:moveTo>
                    <a:cubicBezTo>
                      <a:pt x="21" y="136"/>
                      <a:pt x="21" y="136"/>
                      <a:pt x="20" y="136"/>
                    </a:cubicBezTo>
                    <a:cubicBezTo>
                      <a:pt x="20" y="136"/>
                      <a:pt x="20" y="136"/>
                      <a:pt x="20" y="137"/>
                    </a:cubicBezTo>
                    <a:cubicBezTo>
                      <a:pt x="20" y="137"/>
                      <a:pt x="20" y="137"/>
                      <a:pt x="20" y="137"/>
                    </a:cubicBezTo>
                    <a:cubicBezTo>
                      <a:pt x="20" y="137"/>
                      <a:pt x="21" y="138"/>
                      <a:pt x="21" y="138"/>
                    </a:cubicBezTo>
                    <a:cubicBezTo>
                      <a:pt x="21" y="138"/>
                      <a:pt x="22" y="138"/>
                      <a:pt x="22" y="137"/>
                    </a:cubicBezTo>
                    <a:cubicBezTo>
                      <a:pt x="22" y="137"/>
                      <a:pt x="22" y="136"/>
                      <a:pt x="22" y="136"/>
                    </a:cubicBezTo>
                    <a:cubicBezTo>
                      <a:pt x="22" y="136"/>
                      <a:pt x="22" y="135"/>
                      <a:pt x="21" y="136"/>
                    </a:cubicBezTo>
                    <a:close/>
                    <a:moveTo>
                      <a:pt x="24" y="134"/>
                    </a:moveTo>
                    <a:cubicBezTo>
                      <a:pt x="24" y="135"/>
                      <a:pt x="22" y="136"/>
                      <a:pt x="23" y="136"/>
                    </a:cubicBezTo>
                    <a:cubicBezTo>
                      <a:pt x="24" y="137"/>
                      <a:pt x="24" y="136"/>
                      <a:pt x="25" y="136"/>
                    </a:cubicBezTo>
                    <a:cubicBezTo>
                      <a:pt x="26" y="136"/>
                      <a:pt x="26" y="136"/>
                      <a:pt x="27" y="135"/>
                    </a:cubicBezTo>
                    <a:cubicBezTo>
                      <a:pt x="27" y="135"/>
                      <a:pt x="28" y="135"/>
                      <a:pt x="29" y="134"/>
                    </a:cubicBezTo>
                    <a:cubicBezTo>
                      <a:pt x="29" y="134"/>
                      <a:pt x="28" y="134"/>
                      <a:pt x="28" y="134"/>
                    </a:cubicBezTo>
                    <a:cubicBezTo>
                      <a:pt x="28" y="133"/>
                      <a:pt x="28" y="133"/>
                      <a:pt x="27" y="133"/>
                    </a:cubicBezTo>
                    <a:cubicBezTo>
                      <a:pt x="27" y="133"/>
                      <a:pt x="25" y="133"/>
                      <a:pt x="25" y="133"/>
                    </a:cubicBezTo>
                    <a:cubicBezTo>
                      <a:pt x="25" y="134"/>
                      <a:pt x="25" y="134"/>
                      <a:pt x="25" y="134"/>
                    </a:cubicBezTo>
                    <a:cubicBezTo>
                      <a:pt x="25" y="135"/>
                      <a:pt x="24" y="134"/>
                      <a:pt x="24" y="134"/>
                    </a:cubicBezTo>
                    <a:cubicBezTo>
                      <a:pt x="24" y="135"/>
                      <a:pt x="24" y="134"/>
                      <a:pt x="24" y="134"/>
                    </a:cubicBezTo>
                    <a:close/>
                    <a:moveTo>
                      <a:pt x="26" y="131"/>
                    </a:moveTo>
                    <a:cubicBezTo>
                      <a:pt x="25" y="132"/>
                      <a:pt x="24" y="132"/>
                      <a:pt x="24" y="132"/>
                    </a:cubicBezTo>
                    <a:cubicBezTo>
                      <a:pt x="23" y="132"/>
                      <a:pt x="23" y="132"/>
                      <a:pt x="23" y="132"/>
                    </a:cubicBezTo>
                    <a:cubicBezTo>
                      <a:pt x="24" y="132"/>
                      <a:pt x="24" y="132"/>
                      <a:pt x="25" y="132"/>
                    </a:cubicBezTo>
                    <a:cubicBezTo>
                      <a:pt x="25" y="132"/>
                      <a:pt x="25" y="132"/>
                      <a:pt x="25" y="132"/>
                    </a:cubicBezTo>
                    <a:cubicBezTo>
                      <a:pt x="27" y="133"/>
                      <a:pt x="26" y="131"/>
                      <a:pt x="27" y="130"/>
                    </a:cubicBezTo>
                    <a:cubicBezTo>
                      <a:pt x="26" y="131"/>
                      <a:pt x="26" y="131"/>
                      <a:pt x="26" y="131"/>
                    </a:cubicBezTo>
                    <a:close/>
                    <a:moveTo>
                      <a:pt x="69" y="62"/>
                    </a:moveTo>
                    <a:cubicBezTo>
                      <a:pt x="69" y="62"/>
                      <a:pt x="69" y="61"/>
                      <a:pt x="68" y="62"/>
                    </a:cubicBezTo>
                    <a:cubicBezTo>
                      <a:pt x="68" y="62"/>
                      <a:pt x="68" y="62"/>
                      <a:pt x="68" y="62"/>
                    </a:cubicBezTo>
                    <a:cubicBezTo>
                      <a:pt x="69" y="63"/>
                      <a:pt x="70" y="62"/>
                      <a:pt x="69" y="62"/>
                    </a:cubicBezTo>
                    <a:moveTo>
                      <a:pt x="70" y="61"/>
                    </a:moveTo>
                    <a:cubicBezTo>
                      <a:pt x="71" y="61"/>
                      <a:pt x="71" y="61"/>
                      <a:pt x="71" y="60"/>
                    </a:cubicBezTo>
                    <a:cubicBezTo>
                      <a:pt x="72" y="60"/>
                      <a:pt x="72" y="60"/>
                      <a:pt x="73" y="60"/>
                    </a:cubicBezTo>
                    <a:cubicBezTo>
                      <a:pt x="73" y="59"/>
                      <a:pt x="73" y="58"/>
                      <a:pt x="72" y="58"/>
                    </a:cubicBezTo>
                    <a:cubicBezTo>
                      <a:pt x="72" y="59"/>
                      <a:pt x="72" y="59"/>
                      <a:pt x="72" y="59"/>
                    </a:cubicBezTo>
                    <a:cubicBezTo>
                      <a:pt x="72" y="59"/>
                      <a:pt x="72" y="59"/>
                      <a:pt x="71" y="59"/>
                    </a:cubicBezTo>
                    <a:cubicBezTo>
                      <a:pt x="71" y="59"/>
                      <a:pt x="71" y="59"/>
                      <a:pt x="71" y="59"/>
                    </a:cubicBezTo>
                    <a:cubicBezTo>
                      <a:pt x="71" y="59"/>
                      <a:pt x="71" y="60"/>
                      <a:pt x="71" y="60"/>
                    </a:cubicBezTo>
                    <a:cubicBezTo>
                      <a:pt x="70" y="60"/>
                      <a:pt x="70" y="61"/>
                      <a:pt x="70" y="61"/>
                    </a:cubicBezTo>
                    <a:cubicBezTo>
                      <a:pt x="71" y="61"/>
                      <a:pt x="70" y="61"/>
                      <a:pt x="70" y="61"/>
                    </a:cubicBezTo>
                    <a:close/>
                    <a:moveTo>
                      <a:pt x="73" y="60"/>
                    </a:moveTo>
                    <a:cubicBezTo>
                      <a:pt x="73" y="60"/>
                      <a:pt x="72" y="61"/>
                      <a:pt x="73" y="61"/>
                    </a:cubicBezTo>
                    <a:cubicBezTo>
                      <a:pt x="73" y="61"/>
                      <a:pt x="74" y="61"/>
                      <a:pt x="74" y="60"/>
                    </a:cubicBezTo>
                    <a:cubicBezTo>
                      <a:pt x="74" y="60"/>
                      <a:pt x="74" y="60"/>
                      <a:pt x="74" y="60"/>
                    </a:cubicBezTo>
                    <a:cubicBezTo>
                      <a:pt x="74" y="61"/>
                      <a:pt x="75" y="61"/>
                      <a:pt x="75" y="60"/>
                    </a:cubicBezTo>
                    <a:cubicBezTo>
                      <a:pt x="76" y="60"/>
                      <a:pt x="76" y="60"/>
                      <a:pt x="76" y="59"/>
                    </a:cubicBezTo>
                    <a:cubicBezTo>
                      <a:pt x="76" y="59"/>
                      <a:pt x="76" y="59"/>
                      <a:pt x="75" y="58"/>
                    </a:cubicBezTo>
                    <a:cubicBezTo>
                      <a:pt x="75" y="58"/>
                      <a:pt x="75" y="58"/>
                      <a:pt x="75" y="57"/>
                    </a:cubicBezTo>
                    <a:cubicBezTo>
                      <a:pt x="75" y="57"/>
                      <a:pt x="75" y="57"/>
                      <a:pt x="75" y="57"/>
                    </a:cubicBezTo>
                    <a:cubicBezTo>
                      <a:pt x="74" y="57"/>
                      <a:pt x="75" y="57"/>
                      <a:pt x="74" y="58"/>
                    </a:cubicBezTo>
                    <a:cubicBezTo>
                      <a:pt x="74" y="58"/>
                      <a:pt x="74" y="58"/>
                      <a:pt x="74" y="58"/>
                    </a:cubicBezTo>
                    <a:cubicBezTo>
                      <a:pt x="74" y="58"/>
                      <a:pt x="74" y="58"/>
                      <a:pt x="74" y="58"/>
                    </a:cubicBezTo>
                    <a:cubicBezTo>
                      <a:pt x="74" y="59"/>
                      <a:pt x="74" y="59"/>
                      <a:pt x="74" y="59"/>
                    </a:cubicBezTo>
                    <a:cubicBezTo>
                      <a:pt x="74" y="59"/>
                      <a:pt x="74" y="59"/>
                      <a:pt x="74" y="59"/>
                    </a:cubicBezTo>
                    <a:cubicBezTo>
                      <a:pt x="73" y="60"/>
                      <a:pt x="73" y="60"/>
                      <a:pt x="73" y="60"/>
                    </a:cubicBezTo>
                    <a:close/>
                    <a:moveTo>
                      <a:pt x="54" y="63"/>
                    </a:moveTo>
                    <a:cubicBezTo>
                      <a:pt x="53" y="64"/>
                      <a:pt x="54" y="64"/>
                      <a:pt x="55" y="64"/>
                    </a:cubicBezTo>
                    <a:cubicBezTo>
                      <a:pt x="55" y="63"/>
                      <a:pt x="55" y="63"/>
                      <a:pt x="55" y="62"/>
                    </a:cubicBezTo>
                    <a:cubicBezTo>
                      <a:pt x="55" y="62"/>
                      <a:pt x="54" y="62"/>
                      <a:pt x="54" y="62"/>
                    </a:cubicBezTo>
                    <a:cubicBezTo>
                      <a:pt x="54" y="62"/>
                      <a:pt x="54" y="63"/>
                      <a:pt x="54" y="63"/>
                    </a:cubicBezTo>
                    <a:cubicBezTo>
                      <a:pt x="54" y="63"/>
                      <a:pt x="54" y="63"/>
                      <a:pt x="54" y="63"/>
                    </a:cubicBezTo>
                    <a:close/>
                    <a:moveTo>
                      <a:pt x="55" y="60"/>
                    </a:moveTo>
                    <a:cubicBezTo>
                      <a:pt x="55" y="60"/>
                      <a:pt x="56" y="60"/>
                      <a:pt x="56" y="59"/>
                    </a:cubicBezTo>
                    <a:cubicBezTo>
                      <a:pt x="55" y="59"/>
                      <a:pt x="55" y="60"/>
                      <a:pt x="55" y="60"/>
                    </a:cubicBezTo>
                    <a:cubicBezTo>
                      <a:pt x="55" y="61"/>
                      <a:pt x="55" y="62"/>
                      <a:pt x="55" y="62"/>
                    </a:cubicBezTo>
                    <a:cubicBezTo>
                      <a:pt x="56" y="62"/>
                      <a:pt x="56" y="61"/>
                      <a:pt x="55" y="60"/>
                    </a:cubicBezTo>
                    <a:cubicBezTo>
                      <a:pt x="55" y="60"/>
                      <a:pt x="56" y="61"/>
                      <a:pt x="55" y="60"/>
                    </a:cubicBezTo>
                    <a:close/>
                    <a:moveTo>
                      <a:pt x="56" y="60"/>
                    </a:moveTo>
                    <a:cubicBezTo>
                      <a:pt x="56" y="61"/>
                      <a:pt x="56" y="61"/>
                      <a:pt x="57" y="61"/>
                    </a:cubicBezTo>
                    <a:cubicBezTo>
                      <a:pt x="57" y="61"/>
                      <a:pt x="57" y="61"/>
                      <a:pt x="57" y="60"/>
                    </a:cubicBezTo>
                    <a:cubicBezTo>
                      <a:pt x="58" y="60"/>
                      <a:pt x="58" y="59"/>
                      <a:pt x="58" y="59"/>
                    </a:cubicBezTo>
                    <a:cubicBezTo>
                      <a:pt x="58" y="59"/>
                      <a:pt x="57" y="58"/>
                      <a:pt x="57" y="58"/>
                    </a:cubicBezTo>
                    <a:cubicBezTo>
                      <a:pt x="57" y="59"/>
                      <a:pt x="57" y="60"/>
                      <a:pt x="56" y="60"/>
                    </a:cubicBezTo>
                    <a:cubicBezTo>
                      <a:pt x="56" y="61"/>
                      <a:pt x="56" y="60"/>
                      <a:pt x="56" y="60"/>
                    </a:cubicBezTo>
                    <a:close/>
                    <a:moveTo>
                      <a:pt x="59" y="60"/>
                    </a:moveTo>
                    <a:cubicBezTo>
                      <a:pt x="58" y="59"/>
                      <a:pt x="59" y="60"/>
                      <a:pt x="59" y="60"/>
                    </a:cubicBezTo>
                    <a:cubicBezTo>
                      <a:pt x="59" y="60"/>
                      <a:pt x="59" y="60"/>
                      <a:pt x="60" y="60"/>
                    </a:cubicBezTo>
                    <a:cubicBezTo>
                      <a:pt x="60" y="60"/>
                      <a:pt x="60" y="59"/>
                      <a:pt x="60" y="59"/>
                    </a:cubicBezTo>
                    <a:cubicBezTo>
                      <a:pt x="60" y="60"/>
                      <a:pt x="61" y="59"/>
                      <a:pt x="61" y="59"/>
                    </a:cubicBezTo>
                    <a:cubicBezTo>
                      <a:pt x="61" y="59"/>
                      <a:pt x="61" y="58"/>
                      <a:pt x="61" y="58"/>
                    </a:cubicBezTo>
                    <a:cubicBezTo>
                      <a:pt x="61" y="58"/>
                      <a:pt x="61" y="58"/>
                      <a:pt x="61" y="58"/>
                    </a:cubicBezTo>
                    <a:cubicBezTo>
                      <a:pt x="62" y="58"/>
                      <a:pt x="62" y="57"/>
                      <a:pt x="62" y="57"/>
                    </a:cubicBezTo>
                    <a:cubicBezTo>
                      <a:pt x="63" y="56"/>
                      <a:pt x="62" y="57"/>
                      <a:pt x="62" y="57"/>
                    </a:cubicBezTo>
                    <a:cubicBezTo>
                      <a:pt x="61" y="57"/>
                      <a:pt x="61" y="56"/>
                      <a:pt x="61" y="56"/>
                    </a:cubicBezTo>
                    <a:cubicBezTo>
                      <a:pt x="60" y="56"/>
                      <a:pt x="60" y="56"/>
                      <a:pt x="60" y="56"/>
                    </a:cubicBezTo>
                    <a:cubicBezTo>
                      <a:pt x="60" y="56"/>
                      <a:pt x="59" y="56"/>
                      <a:pt x="59" y="56"/>
                    </a:cubicBezTo>
                    <a:cubicBezTo>
                      <a:pt x="59" y="57"/>
                      <a:pt x="58" y="57"/>
                      <a:pt x="59" y="57"/>
                    </a:cubicBezTo>
                    <a:cubicBezTo>
                      <a:pt x="59" y="57"/>
                      <a:pt x="58" y="57"/>
                      <a:pt x="58" y="58"/>
                    </a:cubicBezTo>
                    <a:cubicBezTo>
                      <a:pt x="58" y="58"/>
                      <a:pt x="58" y="59"/>
                      <a:pt x="59" y="60"/>
                    </a:cubicBezTo>
                    <a:cubicBezTo>
                      <a:pt x="58" y="59"/>
                      <a:pt x="58" y="59"/>
                      <a:pt x="59" y="60"/>
                    </a:cubicBezTo>
                    <a:close/>
                    <a:moveTo>
                      <a:pt x="64" y="57"/>
                    </a:moveTo>
                    <a:cubicBezTo>
                      <a:pt x="64" y="57"/>
                      <a:pt x="63" y="57"/>
                      <a:pt x="63" y="58"/>
                    </a:cubicBezTo>
                    <a:cubicBezTo>
                      <a:pt x="63" y="58"/>
                      <a:pt x="64" y="58"/>
                      <a:pt x="64" y="58"/>
                    </a:cubicBezTo>
                    <a:cubicBezTo>
                      <a:pt x="64" y="58"/>
                      <a:pt x="65" y="57"/>
                      <a:pt x="65" y="57"/>
                    </a:cubicBezTo>
                    <a:cubicBezTo>
                      <a:pt x="66" y="57"/>
                      <a:pt x="66" y="57"/>
                      <a:pt x="66" y="56"/>
                    </a:cubicBezTo>
                    <a:cubicBezTo>
                      <a:pt x="66" y="55"/>
                      <a:pt x="67" y="55"/>
                      <a:pt x="67" y="54"/>
                    </a:cubicBezTo>
                    <a:cubicBezTo>
                      <a:pt x="67" y="54"/>
                      <a:pt x="67" y="53"/>
                      <a:pt x="67" y="53"/>
                    </a:cubicBezTo>
                    <a:cubicBezTo>
                      <a:pt x="66" y="53"/>
                      <a:pt x="66" y="54"/>
                      <a:pt x="66" y="54"/>
                    </a:cubicBezTo>
                    <a:cubicBezTo>
                      <a:pt x="66" y="54"/>
                      <a:pt x="66" y="53"/>
                      <a:pt x="65" y="53"/>
                    </a:cubicBezTo>
                    <a:cubicBezTo>
                      <a:pt x="65" y="54"/>
                      <a:pt x="65" y="54"/>
                      <a:pt x="65" y="55"/>
                    </a:cubicBezTo>
                    <a:cubicBezTo>
                      <a:pt x="65" y="55"/>
                      <a:pt x="64" y="54"/>
                      <a:pt x="64" y="55"/>
                    </a:cubicBezTo>
                    <a:cubicBezTo>
                      <a:pt x="64" y="55"/>
                      <a:pt x="65" y="55"/>
                      <a:pt x="64" y="56"/>
                    </a:cubicBezTo>
                    <a:cubicBezTo>
                      <a:pt x="64" y="56"/>
                      <a:pt x="64" y="55"/>
                      <a:pt x="64" y="56"/>
                    </a:cubicBezTo>
                    <a:cubicBezTo>
                      <a:pt x="63" y="56"/>
                      <a:pt x="64" y="57"/>
                      <a:pt x="64" y="57"/>
                    </a:cubicBezTo>
                    <a:cubicBezTo>
                      <a:pt x="64" y="57"/>
                      <a:pt x="64" y="57"/>
                      <a:pt x="64" y="57"/>
                    </a:cubicBezTo>
                    <a:close/>
                    <a:moveTo>
                      <a:pt x="67" y="56"/>
                    </a:moveTo>
                    <a:cubicBezTo>
                      <a:pt x="67" y="56"/>
                      <a:pt x="68" y="55"/>
                      <a:pt x="68" y="55"/>
                    </a:cubicBezTo>
                    <a:cubicBezTo>
                      <a:pt x="68" y="54"/>
                      <a:pt x="68" y="54"/>
                      <a:pt x="69" y="54"/>
                    </a:cubicBezTo>
                    <a:cubicBezTo>
                      <a:pt x="69" y="53"/>
                      <a:pt x="69" y="53"/>
                      <a:pt x="68" y="53"/>
                    </a:cubicBezTo>
                    <a:cubicBezTo>
                      <a:pt x="67" y="53"/>
                      <a:pt x="68" y="54"/>
                      <a:pt x="67" y="55"/>
                    </a:cubicBezTo>
                    <a:cubicBezTo>
                      <a:pt x="67" y="55"/>
                      <a:pt x="66" y="56"/>
                      <a:pt x="67" y="56"/>
                    </a:cubicBezTo>
                    <a:cubicBezTo>
                      <a:pt x="67" y="56"/>
                      <a:pt x="67" y="56"/>
                      <a:pt x="67" y="56"/>
                    </a:cubicBezTo>
                    <a:cubicBezTo>
                      <a:pt x="67" y="56"/>
                      <a:pt x="67" y="56"/>
                      <a:pt x="67" y="56"/>
                    </a:cubicBezTo>
                    <a:close/>
                    <a:moveTo>
                      <a:pt x="67" y="49"/>
                    </a:moveTo>
                    <a:cubicBezTo>
                      <a:pt x="67" y="49"/>
                      <a:pt x="68" y="49"/>
                      <a:pt x="68" y="48"/>
                    </a:cubicBezTo>
                    <a:cubicBezTo>
                      <a:pt x="68" y="48"/>
                      <a:pt x="68" y="48"/>
                      <a:pt x="69" y="48"/>
                    </a:cubicBezTo>
                    <a:cubicBezTo>
                      <a:pt x="69" y="47"/>
                      <a:pt x="70" y="48"/>
                      <a:pt x="70" y="48"/>
                    </a:cubicBezTo>
                    <a:cubicBezTo>
                      <a:pt x="69" y="48"/>
                      <a:pt x="68" y="49"/>
                      <a:pt x="68" y="49"/>
                    </a:cubicBezTo>
                    <a:cubicBezTo>
                      <a:pt x="67" y="49"/>
                      <a:pt x="67" y="49"/>
                      <a:pt x="67" y="50"/>
                    </a:cubicBezTo>
                    <a:cubicBezTo>
                      <a:pt x="68" y="51"/>
                      <a:pt x="70" y="50"/>
                      <a:pt x="70" y="50"/>
                    </a:cubicBezTo>
                    <a:cubicBezTo>
                      <a:pt x="71" y="49"/>
                      <a:pt x="71" y="49"/>
                      <a:pt x="71" y="48"/>
                    </a:cubicBezTo>
                    <a:cubicBezTo>
                      <a:pt x="71" y="47"/>
                      <a:pt x="70" y="47"/>
                      <a:pt x="70" y="47"/>
                    </a:cubicBezTo>
                    <a:cubicBezTo>
                      <a:pt x="70" y="47"/>
                      <a:pt x="71" y="47"/>
                      <a:pt x="71" y="46"/>
                    </a:cubicBezTo>
                    <a:cubicBezTo>
                      <a:pt x="71" y="46"/>
                      <a:pt x="71" y="46"/>
                      <a:pt x="71" y="46"/>
                    </a:cubicBezTo>
                    <a:cubicBezTo>
                      <a:pt x="70" y="46"/>
                      <a:pt x="70" y="46"/>
                      <a:pt x="70" y="46"/>
                    </a:cubicBezTo>
                    <a:cubicBezTo>
                      <a:pt x="70" y="45"/>
                      <a:pt x="70" y="45"/>
                      <a:pt x="70" y="45"/>
                    </a:cubicBezTo>
                    <a:cubicBezTo>
                      <a:pt x="69" y="46"/>
                      <a:pt x="70" y="42"/>
                      <a:pt x="69" y="43"/>
                    </a:cubicBezTo>
                    <a:cubicBezTo>
                      <a:pt x="68" y="43"/>
                      <a:pt x="69" y="44"/>
                      <a:pt x="69" y="44"/>
                    </a:cubicBezTo>
                    <a:cubicBezTo>
                      <a:pt x="69" y="45"/>
                      <a:pt x="69" y="45"/>
                      <a:pt x="69" y="45"/>
                    </a:cubicBezTo>
                    <a:cubicBezTo>
                      <a:pt x="69" y="45"/>
                      <a:pt x="69" y="46"/>
                      <a:pt x="69" y="46"/>
                    </a:cubicBezTo>
                    <a:cubicBezTo>
                      <a:pt x="69" y="46"/>
                      <a:pt x="69" y="46"/>
                      <a:pt x="69" y="46"/>
                    </a:cubicBezTo>
                    <a:cubicBezTo>
                      <a:pt x="68" y="46"/>
                      <a:pt x="68" y="46"/>
                      <a:pt x="68" y="46"/>
                    </a:cubicBezTo>
                    <a:cubicBezTo>
                      <a:pt x="68" y="45"/>
                      <a:pt x="68" y="44"/>
                      <a:pt x="68" y="44"/>
                    </a:cubicBezTo>
                    <a:cubicBezTo>
                      <a:pt x="67" y="44"/>
                      <a:pt x="67" y="45"/>
                      <a:pt x="68" y="45"/>
                    </a:cubicBezTo>
                    <a:cubicBezTo>
                      <a:pt x="68" y="45"/>
                      <a:pt x="68" y="45"/>
                      <a:pt x="68" y="45"/>
                    </a:cubicBezTo>
                    <a:cubicBezTo>
                      <a:pt x="68" y="46"/>
                      <a:pt x="68" y="46"/>
                      <a:pt x="68" y="46"/>
                    </a:cubicBezTo>
                    <a:cubicBezTo>
                      <a:pt x="68" y="46"/>
                      <a:pt x="68" y="47"/>
                      <a:pt x="68" y="47"/>
                    </a:cubicBezTo>
                    <a:cubicBezTo>
                      <a:pt x="67" y="47"/>
                      <a:pt x="67" y="47"/>
                      <a:pt x="67" y="46"/>
                    </a:cubicBezTo>
                    <a:cubicBezTo>
                      <a:pt x="67" y="47"/>
                      <a:pt x="67" y="47"/>
                      <a:pt x="66" y="47"/>
                    </a:cubicBezTo>
                    <a:cubicBezTo>
                      <a:pt x="66" y="47"/>
                      <a:pt x="66" y="46"/>
                      <a:pt x="66" y="46"/>
                    </a:cubicBezTo>
                    <a:cubicBezTo>
                      <a:pt x="66" y="46"/>
                      <a:pt x="66" y="47"/>
                      <a:pt x="66" y="47"/>
                    </a:cubicBezTo>
                    <a:cubicBezTo>
                      <a:pt x="65" y="47"/>
                      <a:pt x="66" y="46"/>
                      <a:pt x="65" y="46"/>
                    </a:cubicBezTo>
                    <a:cubicBezTo>
                      <a:pt x="64" y="46"/>
                      <a:pt x="65" y="47"/>
                      <a:pt x="65" y="47"/>
                    </a:cubicBezTo>
                    <a:cubicBezTo>
                      <a:pt x="65" y="47"/>
                      <a:pt x="65" y="47"/>
                      <a:pt x="65" y="48"/>
                    </a:cubicBezTo>
                    <a:cubicBezTo>
                      <a:pt x="65" y="48"/>
                      <a:pt x="65" y="48"/>
                      <a:pt x="65" y="48"/>
                    </a:cubicBezTo>
                    <a:cubicBezTo>
                      <a:pt x="64" y="48"/>
                      <a:pt x="64" y="48"/>
                      <a:pt x="64" y="49"/>
                    </a:cubicBezTo>
                    <a:cubicBezTo>
                      <a:pt x="64" y="49"/>
                      <a:pt x="65" y="49"/>
                      <a:pt x="65" y="49"/>
                    </a:cubicBezTo>
                    <a:cubicBezTo>
                      <a:pt x="65" y="50"/>
                      <a:pt x="64" y="50"/>
                      <a:pt x="65" y="50"/>
                    </a:cubicBezTo>
                    <a:cubicBezTo>
                      <a:pt x="66" y="51"/>
                      <a:pt x="66" y="48"/>
                      <a:pt x="66" y="48"/>
                    </a:cubicBezTo>
                    <a:cubicBezTo>
                      <a:pt x="66" y="48"/>
                      <a:pt x="66" y="48"/>
                      <a:pt x="67" y="49"/>
                    </a:cubicBezTo>
                    <a:close/>
                    <a:moveTo>
                      <a:pt x="72" y="44"/>
                    </a:moveTo>
                    <a:cubicBezTo>
                      <a:pt x="72" y="44"/>
                      <a:pt x="72" y="43"/>
                      <a:pt x="72" y="43"/>
                    </a:cubicBezTo>
                    <a:cubicBezTo>
                      <a:pt x="74" y="43"/>
                      <a:pt x="74" y="42"/>
                      <a:pt x="75" y="40"/>
                    </a:cubicBezTo>
                    <a:cubicBezTo>
                      <a:pt x="76" y="40"/>
                      <a:pt x="76" y="38"/>
                      <a:pt x="76" y="37"/>
                    </a:cubicBezTo>
                    <a:cubicBezTo>
                      <a:pt x="74" y="37"/>
                      <a:pt x="74" y="39"/>
                      <a:pt x="73" y="40"/>
                    </a:cubicBezTo>
                    <a:cubicBezTo>
                      <a:pt x="72" y="41"/>
                      <a:pt x="72" y="41"/>
                      <a:pt x="71" y="42"/>
                    </a:cubicBezTo>
                    <a:cubicBezTo>
                      <a:pt x="71" y="43"/>
                      <a:pt x="71" y="44"/>
                      <a:pt x="71" y="44"/>
                    </a:cubicBezTo>
                    <a:cubicBezTo>
                      <a:pt x="71" y="44"/>
                      <a:pt x="72" y="44"/>
                      <a:pt x="72" y="44"/>
                    </a:cubicBezTo>
                    <a:close/>
                    <a:moveTo>
                      <a:pt x="74" y="45"/>
                    </a:moveTo>
                    <a:cubicBezTo>
                      <a:pt x="74" y="45"/>
                      <a:pt x="75" y="44"/>
                      <a:pt x="74" y="43"/>
                    </a:cubicBezTo>
                    <a:cubicBezTo>
                      <a:pt x="74" y="43"/>
                      <a:pt x="73" y="44"/>
                      <a:pt x="72" y="44"/>
                    </a:cubicBezTo>
                    <a:cubicBezTo>
                      <a:pt x="72" y="45"/>
                      <a:pt x="73" y="46"/>
                      <a:pt x="72" y="46"/>
                    </a:cubicBezTo>
                    <a:cubicBezTo>
                      <a:pt x="72" y="47"/>
                      <a:pt x="71" y="46"/>
                      <a:pt x="72" y="47"/>
                    </a:cubicBezTo>
                    <a:cubicBezTo>
                      <a:pt x="72" y="47"/>
                      <a:pt x="72" y="48"/>
                      <a:pt x="72" y="48"/>
                    </a:cubicBezTo>
                    <a:cubicBezTo>
                      <a:pt x="72" y="48"/>
                      <a:pt x="72" y="48"/>
                      <a:pt x="72" y="48"/>
                    </a:cubicBezTo>
                    <a:cubicBezTo>
                      <a:pt x="71" y="48"/>
                      <a:pt x="71" y="49"/>
                      <a:pt x="71" y="49"/>
                    </a:cubicBezTo>
                    <a:cubicBezTo>
                      <a:pt x="72" y="49"/>
                      <a:pt x="72" y="50"/>
                      <a:pt x="72" y="50"/>
                    </a:cubicBezTo>
                    <a:cubicBezTo>
                      <a:pt x="72" y="50"/>
                      <a:pt x="72" y="50"/>
                      <a:pt x="72" y="50"/>
                    </a:cubicBezTo>
                    <a:cubicBezTo>
                      <a:pt x="71" y="50"/>
                      <a:pt x="71" y="50"/>
                      <a:pt x="71" y="51"/>
                    </a:cubicBezTo>
                    <a:cubicBezTo>
                      <a:pt x="71" y="51"/>
                      <a:pt x="70" y="51"/>
                      <a:pt x="70" y="51"/>
                    </a:cubicBezTo>
                    <a:cubicBezTo>
                      <a:pt x="70" y="51"/>
                      <a:pt x="70" y="52"/>
                      <a:pt x="70" y="52"/>
                    </a:cubicBezTo>
                    <a:cubicBezTo>
                      <a:pt x="70" y="53"/>
                      <a:pt x="70" y="53"/>
                      <a:pt x="70" y="53"/>
                    </a:cubicBezTo>
                    <a:cubicBezTo>
                      <a:pt x="69" y="54"/>
                      <a:pt x="69" y="55"/>
                      <a:pt x="69" y="55"/>
                    </a:cubicBezTo>
                    <a:cubicBezTo>
                      <a:pt x="68" y="56"/>
                      <a:pt x="69" y="57"/>
                      <a:pt x="69" y="55"/>
                    </a:cubicBezTo>
                    <a:cubicBezTo>
                      <a:pt x="70" y="54"/>
                      <a:pt x="71" y="54"/>
                      <a:pt x="72" y="52"/>
                    </a:cubicBezTo>
                    <a:cubicBezTo>
                      <a:pt x="72" y="53"/>
                      <a:pt x="72" y="53"/>
                      <a:pt x="72" y="53"/>
                    </a:cubicBezTo>
                    <a:cubicBezTo>
                      <a:pt x="72" y="54"/>
                      <a:pt x="71" y="54"/>
                      <a:pt x="71" y="55"/>
                    </a:cubicBezTo>
                    <a:cubicBezTo>
                      <a:pt x="71" y="55"/>
                      <a:pt x="72" y="55"/>
                      <a:pt x="72" y="55"/>
                    </a:cubicBezTo>
                    <a:cubicBezTo>
                      <a:pt x="72" y="55"/>
                      <a:pt x="73" y="56"/>
                      <a:pt x="73" y="55"/>
                    </a:cubicBezTo>
                    <a:cubicBezTo>
                      <a:pt x="73" y="55"/>
                      <a:pt x="73" y="55"/>
                      <a:pt x="73" y="54"/>
                    </a:cubicBezTo>
                    <a:cubicBezTo>
                      <a:pt x="73" y="54"/>
                      <a:pt x="73" y="53"/>
                      <a:pt x="73" y="53"/>
                    </a:cubicBezTo>
                    <a:cubicBezTo>
                      <a:pt x="74" y="54"/>
                      <a:pt x="74" y="54"/>
                      <a:pt x="74" y="54"/>
                    </a:cubicBezTo>
                    <a:cubicBezTo>
                      <a:pt x="74" y="53"/>
                      <a:pt x="74" y="53"/>
                      <a:pt x="74" y="52"/>
                    </a:cubicBezTo>
                    <a:cubicBezTo>
                      <a:pt x="75" y="53"/>
                      <a:pt x="74" y="54"/>
                      <a:pt x="74" y="54"/>
                    </a:cubicBezTo>
                    <a:cubicBezTo>
                      <a:pt x="75" y="54"/>
                      <a:pt x="75" y="53"/>
                      <a:pt x="76" y="52"/>
                    </a:cubicBezTo>
                    <a:cubicBezTo>
                      <a:pt x="76" y="51"/>
                      <a:pt x="77" y="51"/>
                      <a:pt x="78" y="51"/>
                    </a:cubicBezTo>
                    <a:cubicBezTo>
                      <a:pt x="78" y="51"/>
                      <a:pt x="78" y="51"/>
                      <a:pt x="78" y="50"/>
                    </a:cubicBezTo>
                    <a:cubicBezTo>
                      <a:pt x="79" y="50"/>
                      <a:pt x="79" y="50"/>
                      <a:pt x="79" y="49"/>
                    </a:cubicBezTo>
                    <a:cubicBezTo>
                      <a:pt x="79" y="48"/>
                      <a:pt x="79" y="48"/>
                      <a:pt x="79" y="47"/>
                    </a:cubicBezTo>
                    <a:cubicBezTo>
                      <a:pt x="78" y="47"/>
                      <a:pt x="78" y="46"/>
                      <a:pt x="78" y="46"/>
                    </a:cubicBezTo>
                    <a:cubicBezTo>
                      <a:pt x="78" y="46"/>
                      <a:pt x="78" y="45"/>
                      <a:pt x="77" y="45"/>
                    </a:cubicBezTo>
                    <a:cubicBezTo>
                      <a:pt x="77" y="45"/>
                      <a:pt x="77" y="44"/>
                      <a:pt x="77" y="45"/>
                    </a:cubicBezTo>
                    <a:cubicBezTo>
                      <a:pt x="77" y="45"/>
                      <a:pt x="77" y="45"/>
                      <a:pt x="77" y="46"/>
                    </a:cubicBezTo>
                    <a:cubicBezTo>
                      <a:pt x="77" y="46"/>
                      <a:pt x="76" y="46"/>
                      <a:pt x="76" y="46"/>
                    </a:cubicBezTo>
                    <a:cubicBezTo>
                      <a:pt x="76" y="46"/>
                      <a:pt x="76" y="46"/>
                      <a:pt x="76" y="46"/>
                    </a:cubicBezTo>
                    <a:cubicBezTo>
                      <a:pt x="76" y="47"/>
                      <a:pt x="77" y="47"/>
                      <a:pt x="76" y="47"/>
                    </a:cubicBezTo>
                    <a:cubicBezTo>
                      <a:pt x="76" y="48"/>
                      <a:pt x="76" y="47"/>
                      <a:pt x="76" y="48"/>
                    </a:cubicBezTo>
                    <a:cubicBezTo>
                      <a:pt x="75" y="48"/>
                      <a:pt x="76" y="49"/>
                      <a:pt x="76" y="49"/>
                    </a:cubicBezTo>
                    <a:cubicBezTo>
                      <a:pt x="75" y="49"/>
                      <a:pt x="76" y="49"/>
                      <a:pt x="75" y="49"/>
                    </a:cubicBezTo>
                    <a:cubicBezTo>
                      <a:pt x="75" y="49"/>
                      <a:pt x="75" y="49"/>
                      <a:pt x="74" y="50"/>
                    </a:cubicBezTo>
                    <a:cubicBezTo>
                      <a:pt x="74" y="50"/>
                      <a:pt x="74" y="51"/>
                      <a:pt x="74" y="51"/>
                    </a:cubicBezTo>
                    <a:cubicBezTo>
                      <a:pt x="73" y="51"/>
                      <a:pt x="73" y="50"/>
                      <a:pt x="74" y="49"/>
                    </a:cubicBezTo>
                    <a:cubicBezTo>
                      <a:pt x="75" y="49"/>
                      <a:pt x="75" y="48"/>
                      <a:pt x="75" y="47"/>
                    </a:cubicBezTo>
                    <a:cubicBezTo>
                      <a:pt x="74" y="47"/>
                      <a:pt x="74" y="48"/>
                      <a:pt x="73" y="47"/>
                    </a:cubicBezTo>
                    <a:cubicBezTo>
                      <a:pt x="73" y="47"/>
                      <a:pt x="74" y="46"/>
                      <a:pt x="74" y="45"/>
                    </a:cubicBezTo>
                    <a:cubicBezTo>
                      <a:pt x="74" y="45"/>
                      <a:pt x="74" y="46"/>
                      <a:pt x="74" y="45"/>
                    </a:cubicBezTo>
                    <a:close/>
                    <a:moveTo>
                      <a:pt x="76" y="43"/>
                    </a:moveTo>
                    <a:cubicBezTo>
                      <a:pt x="76" y="44"/>
                      <a:pt x="77" y="44"/>
                      <a:pt x="77" y="44"/>
                    </a:cubicBezTo>
                    <a:cubicBezTo>
                      <a:pt x="78" y="44"/>
                      <a:pt x="78" y="45"/>
                      <a:pt x="79" y="45"/>
                    </a:cubicBezTo>
                    <a:cubicBezTo>
                      <a:pt x="79" y="45"/>
                      <a:pt x="79" y="44"/>
                      <a:pt x="79" y="43"/>
                    </a:cubicBezTo>
                    <a:cubicBezTo>
                      <a:pt x="79" y="43"/>
                      <a:pt x="79" y="43"/>
                      <a:pt x="78" y="43"/>
                    </a:cubicBezTo>
                    <a:cubicBezTo>
                      <a:pt x="78" y="43"/>
                      <a:pt x="78" y="43"/>
                      <a:pt x="77" y="43"/>
                    </a:cubicBezTo>
                    <a:cubicBezTo>
                      <a:pt x="77" y="43"/>
                      <a:pt x="77" y="43"/>
                      <a:pt x="76" y="43"/>
                    </a:cubicBezTo>
                    <a:close/>
                    <a:moveTo>
                      <a:pt x="77" y="54"/>
                    </a:moveTo>
                    <a:cubicBezTo>
                      <a:pt x="77" y="54"/>
                      <a:pt x="77" y="53"/>
                      <a:pt x="78" y="53"/>
                    </a:cubicBezTo>
                    <a:cubicBezTo>
                      <a:pt x="78" y="53"/>
                      <a:pt x="78" y="52"/>
                      <a:pt x="77" y="52"/>
                    </a:cubicBezTo>
                    <a:cubicBezTo>
                      <a:pt x="76" y="51"/>
                      <a:pt x="76" y="53"/>
                      <a:pt x="76" y="54"/>
                    </a:cubicBezTo>
                    <a:cubicBezTo>
                      <a:pt x="76" y="54"/>
                      <a:pt x="77" y="54"/>
                      <a:pt x="77" y="54"/>
                    </a:cubicBezTo>
                    <a:close/>
                    <a:moveTo>
                      <a:pt x="81" y="47"/>
                    </a:moveTo>
                    <a:cubicBezTo>
                      <a:pt x="80" y="47"/>
                      <a:pt x="81" y="48"/>
                      <a:pt x="81" y="48"/>
                    </a:cubicBezTo>
                    <a:cubicBezTo>
                      <a:pt x="82" y="48"/>
                      <a:pt x="83" y="47"/>
                      <a:pt x="83" y="47"/>
                    </a:cubicBezTo>
                    <a:cubicBezTo>
                      <a:pt x="83" y="47"/>
                      <a:pt x="82" y="47"/>
                      <a:pt x="82" y="46"/>
                    </a:cubicBezTo>
                    <a:cubicBezTo>
                      <a:pt x="82" y="47"/>
                      <a:pt x="82" y="46"/>
                      <a:pt x="82" y="46"/>
                    </a:cubicBezTo>
                    <a:cubicBezTo>
                      <a:pt x="81" y="45"/>
                      <a:pt x="82" y="46"/>
                      <a:pt x="81" y="46"/>
                    </a:cubicBezTo>
                    <a:cubicBezTo>
                      <a:pt x="81" y="47"/>
                      <a:pt x="81" y="47"/>
                      <a:pt x="81" y="47"/>
                    </a:cubicBezTo>
                    <a:close/>
                    <a:moveTo>
                      <a:pt x="83" y="45"/>
                    </a:moveTo>
                    <a:cubicBezTo>
                      <a:pt x="83" y="46"/>
                      <a:pt x="83" y="47"/>
                      <a:pt x="84" y="46"/>
                    </a:cubicBezTo>
                    <a:cubicBezTo>
                      <a:pt x="84" y="46"/>
                      <a:pt x="84" y="45"/>
                      <a:pt x="85" y="45"/>
                    </a:cubicBezTo>
                    <a:cubicBezTo>
                      <a:pt x="85" y="45"/>
                      <a:pt x="84" y="44"/>
                      <a:pt x="84" y="44"/>
                    </a:cubicBezTo>
                    <a:cubicBezTo>
                      <a:pt x="83" y="44"/>
                      <a:pt x="83" y="45"/>
                      <a:pt x="83" y="45"/>
                    </a:cubicBezTo>
                    <a:close/>
                    <a:moveTo>
                      <a:pt x="85" y="41"/>
                    </a:moveTo>
                    <a:cubicBezTo>
                      <a:pt x="85" y="41"/>
                      <a:pt x="83" y="42"/>
                      <a:pt x="84" y="43"/>
                    </a:cubicBezTo>
                    <a:cubicBezTo>
                      <a:pt x="85" y="43"/>
                      <a:pt x="85" y="41"/>
                      <a:pt x="86" y="41"/>
                    </a:cubicBezTo>
                    <a:cubicBezTo>
                      <a:pt x="85" y="41"/>
                      <a:pt x="85" y="41"/>
                      <a:pt x="85" y="41"/>
                    </a:cubicBezTo>
                    <a:close/>
                    <a:moveTo>
                      <a:pt x="88" y="39"/>
                    </a:moveTo>
                    <a:cubicBezTo>
                      <a:pt x="88" y="39"/>
                      <a:pt x="88" y="38"/>
                      <a:pt x="88" y="38"/>
                    </a:cubicBezTo>
                    <a:cubicBezTo>
                      <a:pt x="88" y="37"/>
                      <a:pt x="88" y="37"/>
                      <a:pt x="88" y="36"/>
                    </a:cubicBezTo>
                    <a:cubicBezTo>
                      <a:pt x="88" y="36"/>
                      <a:pt x="89" y="36"/>
                      <a:pt x="89" y="36"/>
                    </a:cubicBezTo>
                    <a:cubicBezTo>
                      <a:pt x="89" y="36"/>
                      <a:pt x="89" y="35"/>
                      <a:pt x="89" y="34"/>
                    </a:cubicBezTo>
                    <a:cubicBezTo>
                      <a:pt x="89" y="34"/>
                      <a:pt x="89" y="35"/>
                      <a:pt x="88" y="35"/>
                    </a:cubicBezTo>
                    <a:cubicBezTo>
                      <a:pt x="88" y="35"/>
                      <a:pt x="88" y="34"/>
                      <a:pt x="88" y="34"/>
                    </a:cubicBezTo>
                    <a:cubicBezTo>
                      <a:pt x="89" y="34"/>
                      <a:pt x="89" y="34"/>
                      <a:pt x="89" y="33"/>
                    </a:cubicBezTo>
                    <a:cubicBezTo>
                      <a:pt x="89" y="33"/>
                      <a:pt x="88" y="33"/>
                      <a:pt x="88" y="33"/>
                    </a:cubicBezTo>
                    <a:cubicBezTo>
                      <a:pt x="88" y="33"/>
                      <a:pt x="88" y="35"/>
                      <a:pt x="87" y="34"/>
                    </a:cubicBezTo>
                    <a:cubicBezTo>
                      <a:pt x="87" y="34"/>
                      <a:pt x="88" y="32"/>
                      <a:pt x="88" y="32"/>
                    </a:cubicBezTo>
                    <a:cubicBezTo>
                      <a:pt x="87" y="31"/>
                      <a:pt x="87" y="32"/>
                      <a:pt x="87" y="32"/>
                    </a:cubicBezTo>
                    <a:cubicBezTo>
                      <a:pt x="87" y="32"/>
                      <a:pt x="87" y="32"/>
                      <a:pt x="86" y="32"/>
                    </a:cubicBezTo>
                    <a:cubicBezTo>
                      <a:pt x="86" y="32"/>
                      <a:pt x="87" y="33"/>
                      <a:pt x="86" y="33"/>
                    </a:cubicBezTo>
                    <a:cubicBezTo>
                      <a:pt x="86" y="33"/>
                      <a:pt x="86" y="31"/>
                      <a:pt x="85" y="32"/>
                    </a:cubicBezTo>
                    <a:cubicBezTo>
                      <a:pt x="85" y="32"/>
                      <a:pt x="86" y="33"/>
                      <a:pt x="86" y="33"/>
                    </a:cubicBezTo>
                    <a:cubicBezTo>
                      <a:pt x="86" y="34"/>
                      <a:pt x="86" y="34"/>
                      <a:pt x="85" y="34"/>
                    </a:cubicBezTo>
                    <a:cubicBezTo>
                      <a:pt x="85" y="33"/>
                      <a:pt x="84" y="32"/>
                      <a:pt x="84" y="33"/>
                    </a:cubicBezTo>
                    <a:cubicBezTo>
                      <a:pt x="84" y="33"/>
                      <a:pt x="85" y="33"/>
                      <a:pt x="84" y="34"/>
                    </a:cubicBezTo>
                    <a:cubicBezTo>
                      <a:pt x="84" y="34"/>
                      <a:pt x="83" y="33"/>
                      <a:pt x="83" y="34"/>
                    </a:cubicBezTo>
                    <a:cubicBezTo>
                      <a:pt x="84" y="34"/>
                      <a:pt x="85" y="34"/>
                      <a:pt x="85" y="35"/>
                    </a:cubicBezTo>
                    <a:cubicBezTo>
                      <a:pt x="85" y="35"/>
                      <a:pt x="84" y="35"/>
                      <a:pt x="84" y="35"/>
                    </a:cubicBezTo>
                    <a:cubicBezTo>
                      <a:pt x="84" y="35"/>
                      <a:pt x="85" y="35"/>
                      <a:pt x="84" y="36"/>
                    </a:cubicBezTo>
                    <a:cubicBezTo>
                      <a:pt x="84" y="36"/>
                      <a:pt x="84" y="35"/>
                      <a:pt x="84" y="35"/>
                    </a:cubicBezTo>
                    <a:cubicBezTo>
                      <a:pt x="83" y="35"/>
                      <a:pt x="83" y="35"/>
                      <a:pt x="82" y="35"/>
                    </a:cubicBezTo>
                    <a:cubicBezTo>
                      <a:pt x="82" y="35"/>
                      <a:pt x="81" y="35"/>
                      <a:pt x="81" y="36"/>
                    </a:cubicBezTo>
                    <a:cubicBezTo>
                      <a:pt x="81" y="36"/>
                      <a:pt x="82" y="36"/>
                      <a:pt x="82" y="36"/>
                    </a:cubicBezTo>
                    <a:cubicBezTo>
                      <a:pt x="82" y="36"/>
                      <a:pt x="82" y="36"/>
                      <a:pt x="82" y="36"/>
                    </a:cubicBezTo>
                    <a:cubicBezTo>
                      <a:pt x="83" y="37"/>
                      <a:pt x="83" y="37"/>
                      <a:pt x="82" y="37"/>
                    </a:cubicBezTo>
                    <a:cubicBezTo>
                      <a:pt x="81" y="37"/>
                      <a:pt x="81" y="37"/>
                      <a:pt x="82" y="37"/>
                    </a:cubicBezTo>
                    <a:cubicBezTo>
                      <a:pt x="82" y="37"/>
                      <a:pt x="82" y="37"/>
                      <a:pt x="83" y="38"/>
                    </a:cubicBezTo>
                    <a:cubicBezTo>
                      <a:pt x="83" y="38"/>
                      <a:pt x="83" y="37"/>
                      <a:pt x="83" y="38"/>
                    </a:cubicBezTo>
                    <a:cubicBezTo>
                      <a:pt x="83" y="38"/>
                      <a:pt x="81" y="38"/>
                      <a:pt x="81" y="39"/>
                    </a:cubicBezTo>
                    <a:cubicBezTo>
                      <a:pt x="81" y="39"/>
                      <a:pt x="82" y="39"/>
                      <a:pt x="82" y="39"/>
                    </a:cubicBezTo>
                    <a:cubicBezTo>
                      <a:pt x="82" y="39"/>
                      <a:pt x="83" y="39"/>
                      <a:pt x="83" y="39"/>
                    </a:cubicBezTo>
                    <a:cubicBezTo>
                      <a:pt x="83" y="39"/>
                      <a:pt x="82" y="40"/>
                      <a:pt x="82" y="40"/>
                    </a:cubicBezTo>
                    <a:cubicBezTo>
                      <a:pt x="81" y="40"/>
                      <a:pt x="81" y="40"/>
                      <a:pt x="80" y="41"/>
                    </a:cubicBezTo>
                    <a:cubicBezTo>
                      <a:pt x="80" y="41"/>
                      <a:pt x="80" y="41"/>
                      <a:pt x="81" y="42"/>
                    </a:cubicBezTo>
                    <a:cubicBezTo>
                      <a:pt x="81" y="42"/>
                      <a:pt x="82" y="41"/>
                      <a:pt x="82" y="41"/>
                    </a:cubicBezTo>
                    <a:cubicBezTo>
                      <a:pt x="83" y="42"/>
                      <a:pt x="82" y="42"/>
                      <a:pt x="82" y="42"/>
                    </a:cubicBezTo>
                    <a:cubicBezTo>
                      <a:pt x="83" y="43"/>
                      <a:pt x="83" y="42"/>
                      <a:pt x="83" y="42"/>
                    </a:cubicBezTo>
                    <a:cubicBezTo>
                      <a:pt x="83" y="41"/>
                      <a:pt x="83" y="41"/>
                      <a:pt x="83" y="41"/>
                    </a:cubicBezTo>
                    <a:cubicBezTo>
                      <a:pt x="84" y="40"/>
                      <a:pt x="84" y="40"/>
                      <a:pt x="85" y="39"/>
                    </a:cubicBezTo>
                    <a:cubicBezTo>
                      <a:pt x="85" y="39"/>
                      <a:pt x="85" y="38"/>
                      <a:pt x="85" y="39"/>
                    </a:cubicBezTo>
                    <a:cubicBezTo>
                      <a:pt x="86" y="39"/>
                      <a:pt x="85" y="40"/>
                      <a:pt x="86" y="40"/>
                    </a:cubicBezTo>
                    <a:cubicBezTo>
                      <a:pt x="86" y="40"/>
                      <a:pt x="88" y="39"/>
                      <a:pt x="88" y="39"/>
                    </a:cubicBezTo>
                    <a:close/>
                    <a:moveTo>
                      <a:pt x="93" y="30"/>
                    </a:moveTo>
                    <a:cubicBezTo>
                      <a:pt x="92" y="29"/>
                      <a:pt x="91" y="29"/>
                      <a:pt x="91" y="29"/>
                    </a:cubicBezTo>
                    <a:cubicBezTo>
                      <a:pt x="90" y="29"/>
                      <a:pt x="90" y="29"/>
                      <a:pt x="90" y="30"/>
                    </a:cubicBezTo>
                    <a:cubicBezTo>
                      <a:pt x="91" y="30"/>
                      <a:pt x="92" y="31"/>
                      <a:pt x="91" y="31"/>
                    </a:cubicBezTo>
                    <a:cubicBezTo>
                      <a:pt x="90" y="32"/>
                      <a:pt x="90" y="31"/>
                      <a:pt x="90" y="31"/>
                    </a:cubicBezTo>
                    <a:cubicBezTo>
                      <a:pt x="90" y="31"/>
                      <a:pt x="90" y="31"/>
                      <a:pt x="89" y="31"/>
                    </a:cubicBezTo>
                    <a:cubicBezTo>
                      <a:pt x="89" y="31"/>
                      <a:pt x="88" y="31"/>
                      <a:pt x="89" y="32"/>
                    </a:cubicBezTo>
                    <a:cubicBezTo>
                      <a:pt x="90" y="33"/>
                      <a:pt x="90" y="33"/>
                      <a:pt x="91" y="32"/>
                    </a:cubicBezTo>
                    <a:cubicBezTo>
                      <a:pt x="92" y="32"/>
                      <a:pt x="92" y="32"/>
                      <a:pt x="92" y="32"/>
                    </a:cubicBezTo>
                    <a:cubicBezTo>
                      <a:pt x="93" y="32"/>
                      <a:pt x="93" y="32"/>
                      <a:pt x="93" y="32"/>
                    </a:cubicBezTo>
                    <a:cubicBezTo>
                      <a:pt x="94" y="32"/>
                      <a:pt x="94" y="31"/>
                      <a:pt x="94" y="30"/>
                    </a:cubicBezTo>
                    <a:cubicBezTo>
                      <a:pt x="93" y="30"/>
                      <a:pt x="93" y="30"/>
                      <a:pt x="93" y="30"/>
                    </a:cubicBezTo>
                    <a:close/>
                    <a:moveTo>
                      <a:pt x="91" y="29"/>
                    </a:moveTo>
                    <a:cubicBezTo>
                      <a:pt x="92" y="29"/>
                      <a:pt x="92" y="29"/>
                      <a:pt x="93" y="29"/>
                    </a:cubicBezTo>
                    <a:cubicBezTo>
                      <a:pt x="93" y="29"/>
                      <a:pt x="93" y="28"/>
                      <a:pt x="93" y="28"/>
                    </a:cubicBezTo>
                    <a:cubicBezTo>
                      <a:pt x="93" y="28"/>
                      <a:pt x="93" y="27"/>
                      <a:pt x="93" y="27"/>
                    </a:cubicBezTo>
                    <a:cubicBezTo>
                      <a:pt x="92" y="27"/>
                      <a:pt x="92" y="28"/>
                      <a:pt x="92" y="28"/>
                    </a:cubicBezTo>
                    <a:cubicBezTo>
                      <a:pt x="92" y="28"/>
                      <a:pt x="92" y="28"/>
                      <a:pt x="91" y="27"/>
                    </a:cubicBezTo>
                    <a:cubicBezTo>
                      <a:pt x="91" y="27"/>
                      <a:pt x="91" y="27"/>
                      <a:pt x="91" y="27"/>
                    </a:cubicBezTo>
                    <a:cubicBezTo>
                      <a:pt x="91" y="27"/>
                      <a:pt x="91" y="28"/>
                      <a:pt x="91" y="28"/>
                    </a:cubicBezTo>
                    <a:cubicBezTo>
                      <a:pt x="91" y="28"/>
                      <a:pt x="91" y="29"/>
                      <a:pt x="91" y="29"/>
                    </a:cubicBezTo>
                    <a:close/>
                    <a:moveTo>
                      <a:pt x="94" y="28"/>
                    </a:moveTo>
                    <a:cubicBezTo>
                      <a:pt x="93" y="30"/>
                      <a:pt x="95" y="29"/>
                      <a:pt x="95" y="28"/>
                    </a:cubicBezTo>
                    <a:cubicBezTo>
                      <a:pt x="96" y="27"/>
                      <a:pt x="94" y="27"/>
                      <a:pt x="94" y="26"/>
                    </a:cubicBezTo>
                    <a:cubicBezTo>
                      <a:pt x="94" y="26"/>
                      <a:pt x="94" y="26"/>
                      <a:pt x="94" y="26"/>
                    </a:cubicBezTo>
                    <a:cubicBezTo>
                      <a:pt x="94" y="26"/>
                      <a:pt x="93" y="26"/>
                      <a:pt x="93" y="27"/>
                    </a:cubicBezTo>
                    <a:cubicBezTo>
                      <a:pt x="94" y="27"/>
                      <a:pt x="94" y="28"/>
                      <a:pt x="94" y="28"/>
                    </a:cubicBezTo>
                    <a:close/>
                    <a:moveTo>
                      <a:pt x="96" y="28"/>
                    </a:moveTo>
                    <a:cubicBezTo>
                      <a:pt x="98" y="28"/>
                      <a:pt x="98" y="27"/>
                      <a:pt x="98" y="26"/>
                    </a:cubicBezTo>
                    <a:cubicBezTo>
                      <a:pt x="99" y="25"/>
                      <a:pt x="99" y="25"/>
                      <a:pt x="99" y="24"/>
                    </a:cubicBezTo>
                    <a:cubicBezTo>
                      <a:pt x="100" y="24"/>
                      <a:pt x="100" y="23"/>
                      <a:pt x="100" y="23"/>
                    </a:cubicBezTo>
                    <a:cubicBezTo>
                      <a:pt x="99" y="24"/>
                      <a:pt x="99" y="23"/>
                      <a:pt x="99" y="23"/>
                    </a:cubicBezTo>
                    <a:cubicBezTo>
                      <a:pt x="99" y="22"/>
                      <a:pt x="98" y="24"/>
                      <a:pt x="98" y="24"/>
                    </a:cubicBezTo>
                    <a:cubicBezTo>
                      <a:pt x="98" y="24"/>
                      <a:pt x="97" y="23"/>
                      <a:pt x="97" y="23"/>
                    </a:cubicBezTo>
                    <a:cubicBezTo>
                      <a:pt x="97" y="23"/>
                      <a:pt x="97" y="22"/>
                      <a:pt x="97" y="22"/>
                    </a:cubicBezTo>
                    <a:cubicBezTo>
                      <a:pt x="97" y="22"/>
                      <a:pt x="97" y="22"/>
                      <a:pt x="97" y="22"/>
                    </a:cubicBezTo>
                    <a:cubicBezTo>
                      <a:pt x="96" y="22"/>
                      <a:pt x="97" y="22"/>
                      <a:pt x="96" y="22"/>
                    </a:cubicBezTo>
                    <a:cubicBezTo>
                      <a:pt x="96" y="22"/>
                      <a:pt x="96" y="22"/>
                      <a:pt x="96" y="22"/>
                    </a:cubicBezTo>
                    <a:cubicBezTo>
                      <a:pt x="96" y="22"/>
                      <a:pt x="96" y="23"/>
                      <a:pt x="96" y="23"/>
                    </a:cubicBezTo>
                    <a:cubicBezTo>
                      <a:pt x="96" y="23"/>
                      <a:pt x="95" y="23"/>
                      <a:pt x="95" y="23"/>
                    </a:cubicBezTo>
                    <a:cubicBezTo>
                      <a:pt x="95" y="23"/>
                      <a:pt x="94" y="23"/>
                      <a:pt x="94" y="24"/>
                    </a:cubicBezTo>
                    <a:cubicBezTo>
                      <a:pt x="95" y="24"/>
                      <a:pt x="95" y="24"/>
                      <a:pt x="95" y="24"/>
                    </a:cubicBezTo>
                    <a:cubicBezTo>
                      <a:pt x="94" y="25"/>
                      <a:pt x="94" y="24"/>
                      <a:pt x="94" y="24"/>
                    </a:cubicBezTo>
                    <a:cubicBezTo>
                      <a:pt x="93" y="25"/>
                      <a:pt x="94" y="25"/>
                      <a:pt x="94" y="25"/>
                    </a:cubicBezTo>
                    <a:cubicBezTo>
                      <a:pt x="95" y="26"/>
                      <a:pt x="95" y="26"/>
                      <a:pt x="96" y="27"/>
                    </a:cubicBezTo>
                    <a:cubicBezTo>
                      <a:pt x="96" y="27"/>
                      <a:pt x="96" y="27"/>
                      <a:pt x="96" y="28"/>
                    </a:cubicBezTo>
                    <a:close/>
                    <a:moveTo>
                      <a:pt x="101" y="25"/>
                    </a:moveTo>
                    <a:cubicBezTo>
                      <a:pt x="101" y="25"/>
                      <a:pt x="101" y="23"/>
                      <a:pt x="100" y="24"/>
                    </a:cubicBezTo>
                    <a:cubicBezTo>
                      <a:pt x="100" y="24"/>
                      <a:pt x="100" y="24"/>
                      <a:pt x="100" y="24"/>
                    </a:cubicBezTo>
                    <a:cubicBezTo>
                      <a:pt x="100" y="25"/>
                      <a:pt x="99" y="25"/>
                      <a:pt x="99" y="25"/>
                    </a:cubicBezTo>
                    <a:cubicBezTo>
                      <a:pt x="99" y="25"/>
                      <a:pt x="99" y="26"/>
                      <a:pt x="99" y="27"/>
                    </a:cubicBezTo>
                    <a:cubicBezTo>
                      <a:pt x="100" y="27"/>
                      <a:pt x="100" y="26"/>
                      <a:pt x="100" y="26"/>
                    </a:cubicBezTo>
                    <a:cubicBezTo>
                      <a:pt x="100" y="25"/>
                      <a:pt x="100" y="25"/>
                      <a:pt x="101" y="25"/>
                    </a:cubicBezTo>
                    <a:close/>
                    <a:moveTo>
                      <a:pt x="94" y="23"/>
                    </a:moveTo>
                    <a:cubicBezTo>
                      <a:pt x="94" y="23"/>
                      <a:pt x="95" y="23"/>
                      <a:pt x="95" y="22"/>
                    </a:cubicBezTo>
                    <a:cubicBezTo>
                      <a:pt x="95" y="21"/>
                      <a:pt x="94" y="22"/>
                      <a:pt x="94" y="22"/>
                    </a:cubicBezTo>
                    <a:cubicBezTo>
                      <a:pt x="94" y="21"/>
                      <a:pt x="93" y="21"/>
                      <a:pt x="93" y="22"/>
                    </a:cubicBezTo>
                    <a:cubicBezTo>
                      <a:pt x="93" y="23"/>
                      <a:pt x="93" y="23"/>
                      <a:pt x="93" y="24"/>
                    </a:cubicBezTo>
                    <a:cubicBezTo>
                      <a:pt x="94" y="24"/>
                      <a:pt x="94" y="23"/>
                      <a:pt x="94" y="23"/>
                    </a:cubicBezTo>
                    <a:close/>
                    <a:moveTo>
                      <a:pt x="95" y="21"/>
                    </a:moveTo>
                    <a:cubicBezTo>
                      <a:pt x="95" y="21"/>
                      <a:pt x="96" y="21"/>
                      <a:pt x="96" y="21"/>
                    </a:cubicBezTo>
                    <a:cubicBezTo>
                      <a:pt x="97" y="21"/>
                      <a:pt x="97" y="21"/>
                      <a:pt x="97" y="21"/>
                    </a:cubicBezTo>
                    <a:cubicBezTo>
                      <a:pt x="97" y="20"/>
                      <a:pt x="97" y="20"/>
                      <a:pt x="97" y="20"/>
                    </a:cubicBezTo>
                    <a:cubicBezTo>
                      <a:pt x="97" y="19"/>
                      <a:pt x="97" y="19"/>
                      <a:pt x="97" y="19"/>
                    </a:cubicBezTo>
                    <a:cubicBezTo>
                      <a:pt x="97" y="19"/>
                      <a:pt x="97" y="19"/>
                      <a:pt x="97" y="18"/>
                    </a:cubicBezTo>
                    <a:cubicBezTo>
                      <a:pt x="96" y="19"/>
                      <a:pt x="96" y="19"/>
                      <a:pt x="96" y="19"/>
                    </a:cubicBezTo>
                    <a:cubicBezTo>
                      <a:pt x="96" y="20"/>
                      <a:pt x="96" y="20"/>
                      <a:pt x="96" y="20"/>
                    </a:cubicBezTo>
                    <a:cubicBezTo>
                      <a:pt x="96" y="20"/>
                      <a:pt x="95" y="20"/>
                      <a:pt x="95" y="21"/>
                    </a:cubicBezTo>
                    <a:close/>
                    <a:moveTo>
                      <a:pt x="98" y="21"/>
                    </a:moveTo>
                    <a:cubicBezTo>
                      <a:pt x="98" y="21"/>
                      <a:pt x="98" y="21"/>
                      <a:pt x="98" y="21"/>
                    </a:cubicBezTo>
                    <a:cubicBezTo>
                      <a:pt x="98" y="22"/>
                      <a:pt x="99" y="22"/>
                      <a:pt x="99" y="22"/>
                    </a:cubicBezTo>
                    <a:cubicBezTo>
                      <a:pt x="100" y="21"/>
                      <a:pt x="98" y="20"/>
                      <a:pt x="98" y="21"/>
                    </a:cubicBezTo>
                    <a:cubicBezTo>
                      <a:pt x="98" y="21"/>
                      <a:pt x="98" y="20"/>
                      <a:pt x="98" y="21"/>
                    </a:cubicBezTo>
                    <a:close/>
                    <a:moveTo>
                      <a:pt x="102" y="22"/>
                    </a:moveTo>
                    <a:cubicBezTo>
                      <a:pt x="102" y="22"/>
                      <a:pt x="102" y="22"/>
                      <a:pt x="102" y="22"/>
                    </a:cubicBezTo>
                    <a:cubicBezTo>
                      <a:pt x="103" y="21"/>
                      <a:pt x="103" y="21"/>
                      <a:pt x="103" y="21"/>
                    </a:cubicBezTo>
                    <a:cubicBezTo>
                      <a:pt x="102" y="21"/>
                      <a:pt x="102" y="21"/>
                      <a:pt x="102" y="21"/>
                    </a:cubicBezTo>
                    <a:cubicBezTo>
                      <a:pt x="102" y="20"/>
                      <a:pt x="102" y="20"/>
                      <a:pt x="102" y="20"/>
                    </a:cubicBezTo>
                    <a:cubicBezTo>
                      <a:pt x="101" y="19"/>
                      <a:pt x="101" y="19"/>
                      <a:pt x="101" y="20"/>
                    </a:cubicBezTo>
                    <a:cubicBezTo>
                      <a:pt x="100" y="20"/>
                      <a:pt x="101" y="20"/>
                      <a:pt x="101" y="19"/>
                    </a:cubicBezTo>
                    <a:cubicBezTo>
                      <a:pt x="100" y="19"/>
                      <a:pt x="100" y="19"/>
                      <a:pt x="100" y="18"/>
                    </a:cubicBezTo>
                    <a:cubicBezTo>
                      <a:pt x="100" y="18"/>
                      <a:pt x="100" y="18"/>
                      <a:pt x="100" y="18"/>
                    </a:cubicBezTo>
                    <a:cubicBezTo>
                      <a:pt x="100" y="18"/>
                      <a:pt x="99" y="18"/>
                      <a:pt x="99" y="18"/>
                    </a:cubicBezTo>
                    <a:cubicBezTo>
                      <a:pt x="99" y="19"/>
                      <a:pt x="99" y="18"/>
                      <a:pt x="99" y="19"/>
                    </a:cubicBezTo>
                    <a:cubicBezTo>
                      <a:pt x="99" y="19"/>
                      <a:pt x="100" y="19"/>
                      <a:pt x="100" y="20"/>
                    </a:cubicBezTo>
                    <a:cubicBezTo>
                      <a:pt x="100" y="20"/>
                      <a:pt x="100" y="20"/>
                      <a:pt x="100" y="20"/>
                    </a:cubicBezTo>
                    <a:cubicBezTo>
                      <a:pt x="100" y="21"/>
                      <a:pt x="100" y="21"/>
                      <a:pt x="100" y="22"/>
                    </a:cubicBezTo>
                    <a:cubicBezTo>
                      <a:pt x="100" y="22"/>
                      <a:pt x="100" y="22"/>
                      <a:pt x="101" y="22"/>
                    </a:cubicBezTo>
                    <a:cubicBezTo>
                      <a:pt x="101" y="22"/>
                      <a:pt x="101" y="22"/>
                      <a:pt x="102" y="22"/>
                    </a:cubicBezTo>
                    <a:close/>
                    <a:moveTo>
                      <a:pt x="105" y="22"/>
                    </a:moveTo>
                    <a:cubicBezTo>
                      <a:pt x="106" y="22"/>
                      <a:pt x="105" y="22"/>
                      <a:pt x="106" y="22"/>
                    </a:cubicBezTo>
                    <a:cubicBezTo>
                      <a:pt x="106" y="21"/>
                      <a:pt x="106" y="21"/>
                      <a:pt x="106" y="22"/>
                    </a:cubicBezTo>
                    <a:cubicBezTo>
                      <a:pt x="106" y="22"/>
                      <a:pt x="106" y="22"/>
                      <a:pt x="106" y="22"/>
                    </a:cubicBezTo>
                    <a:cubicBezTo>
                      <a:pt x="107" y="22"/>
                      <a:pt x="107" y="22"/>
                      <a:pt x="107" y="22"/>
                    </a:cubicBezTo>
                    <a:cubicBezTo>
                      <a:pt x="107" y="22"/>
                      <a:pt x="107" y="23"/>
                      <a:pt x="107" y="22"/>
                    </a:cubicBezTo>
                    <a:cubicBezTo>
                      <a:pt x="107" y="22"/>
                      <a:pt x="107" y="21"/>
                      <a:pt x="107" y="21"/>
                    </a:cubicBezTo>
                    <a:cubicBezTo>
                      <a:pt x="107" y="21"/>
                      <a:pt x="107" y="20"/>
                      <a:pt x="107" y="20"/>
                    </a:cubicBezTo>
                    <a:cubicBezTo>
                      <a:pt x="107" y="19"/>
                      <a:pt x="107" y="19"/>
                      <a:pt x="107" y="19"/>
                    </a:cubicBezTo>
                    <a:cubicBezTo>
                      <a:pt x="106" y="18"/>
                      <a:pt x="106" y="19"/>
                      <a:pt x="106" y="19"/>
                    </a:cubicBezTo>
                    <a:cubicBezTo>
                      <a:pt x="105" y="20"/>
                      <a:pt x="105" y="20"/>
                      <a:pt x="105" y="20"/>
                    </a:cubicBezTo>
                    <a:cubicBezTo>
                      <a:pt x="105" y="21"/>
                      <a:pt x="105" y="21"/>
                      <a:pt x="105" y="22"/>
                    </a:cubicBezTo>
                    <a:cubicBezTo>
                      <a:pt x="105" y="22"/>
                      <a:pt x="105" y="22"/>
                      <a:pt x="105" y="22"/>
                    </a:cubicBezTo>
                    <a:close/>
                    <a:moveTo>
                      <a:pt x="106" y="26"/>
                    </a:moveTo>
                    <a:cubicBezTo>
                      <a:pt x="106" y="26"/>
                      <a:pt x="105" y="26"/>
                      <a:pt x="106" y="27"/>
                    </a:cubicBezTo>
                    <a:cubicBezTo>
                      <a:pt x="106" y="28"/>
                      <a:pt x="106" y="28"/>
                      <a:pt x="107" y="27"/>
                    </a:cubicBezTo>
                    <a:cubicBezTo>
                      <a:pt x="107" y="27"/>
                      <a:pt x="107" y="26"/>
                      <a:pt x="107" y="26"/>
                    </a:cubicBezTo>
                    <a:cubicBezTo>
                      <a:pt x="107" y="25"/>
                      <a:pt x="106" y="25"/>
                      <a:pt x="106" y="26"/>
                    </a:cubicBezTo>
                    <a:cubicBezTo>
                      <a:pt x="106" y="26"/>
                      <a:pt x="106" y="25"/>
                      <a:pt x="106" y="26"/>
                    </a:cubicBezTo>
                    <a:close/>
                    <a:moveTo>
                      <a:pt x="107" y="23"/>
                    </a:moveTo>
                    <a:cubicBezTo>
                      <a:pt x="107" y="24"/>
                      <a:pt x="107" y="25"/>
                      <a:pt x="108" y="25"/>
                    </a:cubicBezTo>
                    <a:cubicBezTo>
                      <a:pt x="109" y="25"/>
                      <a:pt x="109" y="24"/>
                      <a:pt x="109" y="24"/>
                    </a:cubicBezTo>
                    <a:cubicBezTo>
                      <a:pt x="109" y="24"/>
                      <a:pt x="109" y="24"/>
                      <a:pt x="109" y="23"/>
                    </a:cubicBezTo>
                    <a:cubicBezTo>
                      <a:pt x="109" y="23"/>
                      <a:pt x="108" y="23"/>
                      <a:pt x="108" y="23"/>
                    </a:cubicBezTo>
                    <a:cubicBezTo>
                      <a:pt x="108" y="23"/>
                      <a:pt x="108" y="23"/>
                      <a:pt x="107" y="23"/>
                    </a:cubicBezTo>
                    <a:cubicBezTo>
                      <a:pt x="107" y="23"/>
                      <a:pt x="108" y="23"/>
                      <a:pt x="107" y="23"/>
                    </a:cubicBezTo>
                    <a:close/>
                    <a:moveTo>
                      <a:pt x="122" y="18"/>
                    </a:moveTo>
                    <a:cubicBezTo>
                      <a:pt x="122" y="18"/>
                      <a:pt x="122" y="17"/>
                      <a:pt x="121" y="17"/>
                    </a:cubicBezTo>
                    <a:cubicBezTo>
                      <a:pt x="121" y="17"/>
                      <a:pt x="121" y="17"/>
                      <a:pt x="121" y="16"/>
                    </a:cubicBezTo>
                    <a:cubicBezTo>
                      <a:pt x="120" y="16"/>
                      <a:pt x="120" y="17"/>
                      <a:pt x="120" y="16"/>
                    </a:cubicBezTo>
                    <a:cubicBezTo>
                      <a:pt x="120" y="16"/>
                      <a:pt x="119" y="16"/>
                      <a:pt x="119" y="16"/>
                    </a:cubicBezTo>
                    <a:cubicBezTo>
                      <a:pt x="119" y="16"/>
                      <a:pt x="119" y="17"/>
                      <a:pt x="119" y="17"/>
                    </a:cubicBezTo>
                    <a:cubicBezTo>
                      <a:pt x="119" y="17"/>
                      <a:pt x="118" y="16"/>
                      <a:pt x="118" y="16"/>
                    </a:cubicBezTo>
                    <a:cubicBezTo>
                      <a:pt x="118" y="17"/>
                      <a:pt x="118" y="17"/>
                      <a:pt x="119" y="18"/>
                    </a:cubicBezTo>
                    <a:cubicBezTo>
                      <a:pt x="119" y="18"/>
                      <a:pt x="119" y="18"/>
                      <a:pt x="120" y="18"/>
                    </a:cubicBezTo>
                    <a:cubicBezTo>
                      <a:pt x="120" y="18"/>
                      <a:pt x="121" y="18"/>
                      <a:pt x="121" y="18"/>
                    </a:cubicBezTo>
                    <a:cubicBezTo>
                      <a:pt x="121" y="18"/>
                      <a:pt x="122" y="18"/>
                      <a:pt x="122" y="18"/>
                    </a:cubicBezTo>
                    <a:cubicBezTo>
                      <a:pt x="122" y="18"/>
                      <a:pt x="122" y="18"/>
                      <a:pt x="122" y="18"/>
                    </a:cubicBezTo>
                    <a:close/>
                    <a:moveTo>
                      <a:pt x="123" y="16"/>
                    </a:moveTo>
                    <a:cubicBezTo>
                      <a:pt x="123" y="17"/>
                      <a:pt x="123" y="18"/>
                      <a:pt x="124" y="18"/>
                    </a:cubicBezTo>
                    <a:cubicBezTo>
                      <a:pt x="124" y="18"/>
                      <a:pt x="124" y="17"/>
                      <a:pt x="124" y="17"/>
                    </a:cubicBezTo>
                    <a:cubicBezTo>
                      <a:pt x="125" y="17"/>
                      <a:pt x="124" y="17"/>
                      <a:pt x="124" y="17"/>
                    </a:cubicBezTo>
                    <a:cubicBezTo>
                      <a:pt x="124" y="17"/>
                      <a:pt x="126" y="16"/>
                      <a:pt x="126" y="15"/>
                    </a:cubicBezTo>
                    <a:cubicBezTo>
                      <a:pt x="126" y="15"/>
                      <a:pt x="127" y="14"/>
                      <a:pt x="126" y="13"/>
                    </a:cubicBezTo>
                    <a:cubicBezTo>
                      <a:pt x="126" y="13"/>
                      <a:pt x="125" y="13"/>
                      <a:pt x="125" y="13"/>
                    </a:cubicBezTo>
                    <a:cubicBezTo>
                      <a:pt x="124" y="13"/>
                      <a:pt x="125" y="13"/>
                      <a:pt x="124" y="14"/>
                    </a:cubicBezTo>
                    <a:cubicBezTo>
                      <a:pt x="124" y="14"/>
                      <a:pt x="124" y="14"/>
                      <a:pt x="124" y="13"/>
                    </a:cubicBezTo>
                    <a:cubicBezTo>
                      <a:pt x="123" y="13"/>
                      <a:pt x="123" y="14"/>
                      <a:pt x="123" y="14"/>
                    </a:cubicBezTo>
                    <a:cubicBezTo>
                      <a:pt x="123" y="14"/>
                      <a:pt x="123" y="13"/>
                      <a:pt x="123" y="13"/>
                    </a:cubicBezTo>
                    <a:cubicBezTo>
                      <a:pt x="123" y="13"/>
                      <a:pt x="123" y="13"/>
                      <a:pt x="122" y="14"/>
                    </a:cubicBezTo>
                    <a:cubicBezTo>
                      <a:pt x="122" y="14"/>
                      <a:pt x="122" y="14"/>
                      <a:pt x="122" y="14"/>
                    </a:cubicBezTo>
                    <a:cubicBezTo>
                      <a:pt x="122" y="15"/>
                      <a:pt x="122" y="15"/>
                      <a:pt x="122" y="15"/>
                    </a:cubicBezTo>
                    <a:cubicBezTo>
                      <a:pt x="122" y="16"/>
                      <a:pt x="121" y="15"/>
                      <a:pt x="122" y="16"/>
                    </a:cubicBezTo>
                    <a:cubicBezTo>
                      <a:pt x="123" y="17"/>
                      <a:pt x="123" y="16"/>
                      <a:pt x="123" y="15"/>
                    </a:cubicBezTo>
                    <a:cubicBezTo>
                      <a:pt x="123" y="15"/>
                      <a:pt x="123" y="16"/>
                      <a:pt x="123" y="16"/>
                    </a:cubicBezTo>
                    <a:close/>
                    <a:moveTo>
                      <a:pt x="127" y="12"/>
                    </a:moveTo>
                    <a:cubicBezTo>
                      <a:pt x="127" y="12"/>
                      <a:pt x="127" y="13"/>
                      <a:pt x="128" y="13"/>
                    </a:cubicBezTo>
                    <a:cubicBezTo>
                      <a:pt x="128" y="13"/>
                      <a:pt x="129" y="13"/>
                      <a:pt x="129" y="12"/>
                    </a:cubicBezTo>
                    <a:cubicBezTo>
                      <a:pt x="130" y="12"/>
                      <a:pt x="130" y="11"/>
                      <a:pt x="130" y="11"/>
                    </a:cubicBezTo>
                    <a:cubicBezTo>
                      <a:pt x="129" y="10"/>
                      <a:pt x="129" y="10"/>
                      <a:pt x="129" y="9"/>
                    </a:cubicBezTo>
                    <a:cubicBezTo>
                      <a:pt x="129" y="9"/>
                      <a:pt x="128" y="9"/>
                      <a:pt x="128" y="9"/>
                    </a:cubicBezTo>
                    <a:cubicBezTo>
                      <a:pt x="128" y="9"/>
                      <a:pt x="128" y="9"/>
                      <a:pt x="128" y="9"/>
                    </a:cubicBezTo>
                    <a:cubicBezTo>
                      <a:pt x="128" y="8"/>
                      <a:pt x="127" y="8"/>
                      <a:pt x="127" y="9"/>
                    </a:cubicBezTo>
                    <a:cubicBezTo>
                      <a:pt x="126" y="9"/>
                      <a:pt x="127" y="11"/>
                      <a:pt x="127" y="11"/>
                    </a:cubicBezTo>
                    <a:cubicBezTo>
                      <a:pt x="127" y="12"/>
                      <a:pt x="127" y="12"/>
                      <a:pt x="127" y="12"/>
                    </a:cubicBezTo>
                    <a:close/>
                    <a:moveTo>
                      <a:pt x="118" y="13"/>
                    </a:moveTo>
                    <a:cubicBezTo>
                      <a:pt x="118" y="14"/>
                      <a:pt x="118" y="13"/>
                      <a:pt x="118" y="13"/>
                    </a:cubicBezTo>
                    <a:cubicBezTo>
                      <a:pt x="118" y="13"/>
                      <a:pt x="119" y="14"/>
                      <a:pt x="119" y="14"/>
                    </a:cubicBezTo>
                    <a:cubicBezTo>
                      <a:pt x="119" y="14"/>
                      <a:pt x="119" y="13"/>
                      <a:pt x="119" y="13"/>
                    </a:cubicBezTo>
                    <a:cubicBezTo>
                      <a:pt x="119" y="13"/>
                      <a:pt x="119" y="13"/>
                      <a:pt x="119" y="13"/>
                    </a:cubicBezTo>
                    <a:cubicBezTo>
                      <a:pt x="120" y="13"/>
                      <a:pt x="119" y="13"/>
                      <a:pt x="120" y="13"/>
                    </a:cubicBezTo>
                    <a:cubicBezTo>
                      <a:pt x="120" y="12"/>
                      <a:pt x="120" y="13"/>
                      <a:pt x="121" y="13"/>
                    </a:cubicBezTo>
                    <a:cubicBezTo>
                      <a:pt x="121" y="13"/>
                      <a:pt x="122" y="12"/>
                      <a:pt x="122" y="12"/>
                    </a:cubicBezTo>
                    <a:cubicBezTo>
                      <a:pt x="122" y="12"/>
                      <a:pt x="123" y="12"/>
                      <a:pt x="123" y="11"/>
                    </a:cubicBezTo>
                    <a:cubicBezTo>
                      <a:pt x="123" y="11"/>
                      <a:pt x="123" y="11"/>
                      <a:pt x="123" y="11"/>
                    </a:cubicBezTo>
                    <a:cubicBezTo>
                      <a:pt x="123" y="10"/>
                      <a:pt x="123" y="10"/>
                      <a:pt x="123" y="10"/>
                    </a:cubicBezTo>
                    <a:cubicBezTo>
                      <a:pt x="123" y="10"/>
                      <a:pt x="124" y="10"/>
                      <a:pt x="124" y="10"/>
                    </a:cubicBezTo>
                    <a:cubicBezTo>
                      <a:pt x="124" y="10"/>
                      <a:pt x="124" y="9"/>
                      <a:pt x="124" y="9"/>
                    </a:cubicBezTo>
                    <a:cubicBezTo>
                      <a:pt x="124" y="9"/>
                      <a:pt x="124" y="9"/>
                      <a:pt x="125" y="9"/>
                    </a:cubicBezTo>
                    <a:cubicBezTo>
                      <a:pt x="125" y="9"/>
                      <a:pt x="125" y="9"/>
                      <a:pt x="125" y="9"/>
                    </a:cubicBezTo>
                    <a:cubicBezTo>
                      <a:pt x="125" y="8"/>
                      <a:pt x="125" y="8"/>
                      <a:pt x="125" y="8"/>
                    </a:cubicBezTo>
                    <a:cubicBezTo>
                      <a:pt x="125" y="7"/>
                      <a:pt x="126" y="8"/>
                      <a:pt x="125" y="7"/>
                    </a:cubicBezTo>
                    <a:cubicBezTo>
                      <a:pt x="125" y="7"/>
                      <a:pt x="125" y="6"/>
                      <a:pt x="125" y="6"/>
                    </a:cubicBezTo>
                    <a:cubicBezTo>
                      <a:pt x="125" y="6"/>
                      <a:pt x="125" y="6"/>
                      <a:pt x="124" y="7"/>
                    </a:cubicBezTo>
                    <a:cubicBezTo>
                      <a:pt x="124" y="7"/>
                      <a:pt x="125" y="7"/>
                      <a:pt x="125" y="7"/>
                    </a:cubicBezTo>
                    <a:cubicBezTo>
                      <a:pt x="124" y="8"/>
                      <a:pt x="124" y="7"/>
                      <a:pt x="124" y="7"/>
                    </a:cubicBezTo>
                    <a:cubicBezTo>
                      <a:pt x="123" y="7"/>
                      <a:pt x="123" y="7"/>
                      <a:pt x="123" y="8"/>
                    </a:cubicBezTo>
                    <a:cubicBezTo>
                      <a:pt x="122" y="8"/>
                      <a:pt x="123" y="8"/>
                      <a:pt x="123" y="9"/>
                    </a:cubicBezTo>
                    <a:cubicBezTo>
                      <a:pt x="123" y="9"/>
                      <a:pt x="122" y="10"/>
                      <a:pt x="122" y="10"/>
                    </a:cubicBezTo>
                    <a:cubicBezTo>
                      <a:pt x="122" y="10"/>
                      <a:pt x="122" y="9"/>
                      <a:pt x="121" y="9"/>
                    </a:cubicBezTo>
                    <a:cubicBezTo>
                      <a:pt x="121" y="8"/>
                      <a:pt x="121" y="8"/>
                      <a:pt x="121" y="8"/>
                    </a:cubicBezTo>
                    <a:cubicBezTo>
                      <a:pt x="120" y="9"/>
                      <a:pt x="121" y="9"/>
                      <a:pt x="121" y="9"/>
                    </a:cubicBezTo>
                    <a:cubicBezTo>
                      <a:pt x="121" y="10"/>
                      <a:pt x="121" y="10"/>
                      <a:pt x="121" y="10"/>
                    </a:cubicBezTo>
                    <a:cubicBezTo>
                      <a:pt x="121" y="11"/>
                      <a:pt x="120" y="10"/>
                      <a:pt x="120" y="10"/>
                    </a:cubicBezTo>
                    <a:cubicBezTo>
                      <a:pt x="120" y="11"/>
                      <a:pt x="120" y="11"/>
                      <a:pt x="120" y="10"/>
                    </a:cubicBezTo>
                    <a:cubicBezTo>
                      <a:pt x="120" y="10"/>
                      <a:pt x="120" y="9"/>
                      <a:pt x="119" y="9"/>
                    </a:cubicBezTo>
                    <a:cubicBezTo>
                      <a:pt x="119" y="9"/>
                      <a:pt x="119" y="10"/>
                      <a:pt x="119" y="10"/>
                    </a:cubicBezTo>
                    <a:cubicBezTo>
                      <a:pt x="118" y="10"/>
                      <a:pt x="119" y="10"/>
                      <a:pt x="118" y="10"/>
                    </a:cubicBezTo>
                    <a:cubicBezTo>
                      <a:pt x="118" y="10"/>
                      <a:pt x="118" y="11"/>
                      <a:pt x="118" y="11"/>
                    </a:cubicBezTo>
                    <a:cubicBezTo>
                      <a:pt x="118" y="11"/>
                      <a:pt x="118" y="10"/>
                      <a:pt x="117" y="10"/>
                    </a:cubicBezTo>
                    <a:cubicBezTo>
                      <a:pt x="117" y="10"/>
                      <a:pt x="117" y="11"/>
                      <a:pt x="116" y="11"/>
                    </a:cubicBezTo>
                    <a:cubicBezTo>
                      <a:pt x="116" y="11"/>
                      <a:pt x="115" y="10"/>
                      <a:pt x="115" y="11"/>
                    </a:cubicBezTo>
                    <a:cubicBezTo>
                      <a:pt x="115" y="11"/>
                      <a:pt x="116" y="11"/>
                      <a:pt x="116" y="11"/>
                    </a:cubicBezTo>
                    <a:cubicBezTo>
                      <a:pt x="116" y="11"/>
                      <a:pt x="116" y="11"/>
                      <a:pt x="116" y="11"/>
                    </a:cubicBezTo>
                    <a:cubicBezTo>
                      <a:pt x="116" y="11"/>
                      <a:pt x="117" y="11"/>
                      <a:pt x="117" y="11"/>
                    </a:cubicBezTo>
                    <a:cubicBezTo>
                      <a:pt x="118" y="11"/>
                      <a:pt x="117" y="12"/>
                      <a:pt x="117" y="12"/>
                    </a:cubicBezTo>
                    <a:cubicBezTo>
                      <a:pt x="117" y="12"/>
                      <a:pt x="116" y="13"/>
                      <a:pt x="117" y="14"/>
                    </a:cubicBezTo>
                    <a:cubicBezTo>
                      <a:pt x="117" y="14"/>
                      <a:pt x="117" y="13"/>
                      <a:pt x="117" y="13"/>
                    </a:cubicBezTo>
                    <a:cubicBezTo>
                      <a:pt x="118" y="13"/>
                      <a:pt x="118" y="13"/>
                      <a:pt x="118" y="13"/>
                    </a:cubicBezTo>
                    <a:close/>
                    <a:moveTo>
                      <a:pt x="130" y="4"/>
                    </a:moveTo>
                    <a:cubicBezTo>
                      <a:pt x="130" y="4"/>
                      <a:pt x="130" y="3"/>
                      <a:pt x="130" y="3"/>
                    </a:cubicBezTo>
                    <a:cubicBezTo>
                      <a:pt x="130" y="3"/>
                      <a:pt x="129" y="3"/>
                      <a:pt x="129" y="3"/>
                    </a:cubicBezTo>
                    <a:cubicBezTo>
                      <a:pt x="128" y="3"/>
                      <a:pt x="128" y="3"/>
                      <a:pt x="128" y="4"/>
                    </a:cubicBezTo>
                    <a:cubicBezTo>
                      <a:pt x="128" y="4"/>
                      <a:pt x="129" y="4"/>
                      <a:pt x="129" y="4"/>
                    </a:cubicBezTo>
                    <a:cubicBezTo>
                      <a:pt x="129" y="4"/>
                      <a:pt x="128" y="4"/>
                      <a:pt x="128" y="4"/>
                    </a:cubicBezTo>
                    <a:cubicBezTo>
                      <a:pt x="128" y="4"/>
                      <a:pt x="129" y="5"/>
                      <a:pt x="129" y="5"/>
                    </a:cubicBezTo>
                    <a:cubicBezTo>
                      <a:pt x="129" y="5"/>
                      <a:pt x="129" y="5"/>
                      <a:pt x="130" y="5"/>
                    </a:cubicBezTo>
                    <a:cubicBezTo>
                      <a:pt x="130" y="5"/>
                      <a:pt x="131" y="4"/>
                      <a:pt x="130" y="4"/>
                    </a:cubicBezTo>
                    <a:cubicBezTo>
                      <a:pt x="130" y="4"/>
                      <a:pt x="130" y="4"/>
                      <a:pt x="130" y="4"/>
                    </a:cubicBezTo>
                    <a:cubicBezTo>
                      <a:pt x="129" y="4"/>
                      <a:pt x="130" y="4"/>
                      <a:pt x="130" y="4"/>
                    </a:cubicBezTo>
                    <a:cubicBezTo>
                      <a:pt x="130" y="4"/>
                      <a:pt x="130" y="4"/>
                      <a:pt x="130" y="4"/>
                    </a:cubicBezTo>
                    <a:cubicBezTo>
                      <a:pt x="130" y="4"/>
                      <a:pt x="130" y="4"/>
                      <a:pt x="130" y="4"/>
                    </a:cubicBezTo>
                    <a:close/>
                    <a:moveTo>
                      <a:pt x="134" y="3"/>
                    </a:moveTo>
                    <a:cubicBezTo>
                      <a:pt x="134" y="3"/>
                      <a:pt x="134" y="3"/>
                      <a:pt x="134" y="3"/>
                    </a:cubicBezTo>
                    <a:cubicBezTo>
                      <a:pt x="134" y="3"/>
                      <a:pt x="134" y="2"/>
                      <a:pt x="134" y="2"/>
                    </a:cubicBezTo>
                    <a:cubicBezTo>
                      <a:pt x="134" y="2"/>
                      <a:pt x="134" y="1"/>
                      <a:pt x="134" y="1"/>
                    </a:cubicBezTo>
                    <a:cubicBezTo>
                      <a:pt x="134" y="1"/>
                      <a:pt x="133" y="1"/>
                      <a:pt x="133" y="2"/>
                    </a:cubicBezTo>
                    <a:cubicBezTo>
                      <a:pt x="133" y="2"/>
                      <a:pt x="133" y="2"/>
                      <a:pt x="134" y="3"/>
                    </a:cubicBezTo>
                    <a:cubicBezTo>
                      <a:pt x="134" y="3"/>
                      <a:pt x="133" y="2"/>
                      <a:pt x="134" y="3"/>
                    </a:cubicBezTo>
                    <a:close/>
                    <a:moveTo>
                      <a:pt x="139" y="3"/>
                    </a:moveTo>
                    <a:cubicBezTo>
                      <a:pt x="139" y="4"/>
                      <a:pt x="139" y="4"/>
                      <a:pt x="139" y="5"/>
                    </a:cubicBezTo>
                    <a:cubicBezTo>
                      <a:pt x="139" y="5"/>
                      <a:pt x="140" y="5"/>
                      <a:pt x="140" y="5"/>
                    </a:cubicBezTo>
                    <a:cubicBezTo>
                      <a:pt x="140" y="5"/>
                      <a:pt x="140" y="4"/>
                      <a:pt x="140" y="4"/>
                    </a:cubicBezTo>
                    <a:cubicBezTo>
                      <a:pt x="141" y="4"/>
                      <a:pt x="141" y="4"/>
                      <a:pt x="141" y="4"/>
                    </a:cubicBezTo>
                    <a:cubicBezTo>
                      <a:pt x="142" y="4"/>
                      <a:pt x="142" y="4"/>
                      <a:pt x="143" y="4"/>
                    </a:cubicBezTo>
                    <a:cubicBezTo>
                      <a:pt x="143" y="4"/>
                      <a:pt x="144" y="3"/>
                      <a:pt x="144" y="3"/>
                    </a:cubicBezTo>
                    <a:cubicBezTo>
                      <a:pt x="144" y="2"/>
                      <a:pt x="144" y="2"/>
                      <a:pt x="143" y="2"/>
                    </a:cubicBezTo>
                    <a:cubicBezTo>
                      <a:pt x="143" y="2"/>
                      <a:pt x="143" y="3"/>
                      <a:pt x="142" y="3"/>
                    </a:cubicBezTo>
                    <a:cubicBezTo>
                      <a:pt x="142" y="3"/>
                      <a:pt x="142" y="3"/>
                      <a:pt x="142" y="3"/>
                    </a:cubicBezTo>
                    <a:cubicBezTo>
                      <a:pt x="142" y="3"/>
                      <a:pt x="142" y="3"/>
                      <a:pt x="142" y="2"/>
                    </a:cubicBezTo>
                    <a:cubicBezTo>
                      <a:pt x="142" y="2"/>
                      <a:pt x="143" y="2"/>
                      <a:pt x="143" y="1"/>
                    </a:cubicBezTo>
                    <a:cubicBezTo>
                      <a:pt x="142" y="1"/>
                      <a:pt x="142" y="1"/>
                      <a:pt x="141" y="1"/>
                    </a:cubicBezTo>
                    <a:cubicBezTo>
                      <a:pt x="141" y="1"/>
                      <a:pt x="141" y="0"/>
                      <a:pt x="141" y="0"/>
                    </a:cubicBezTo>
                    <a:cubicBezTo>
                      <a:pt x="141" y="0"/>
                      <a:pt x="141" y="0"/>
                      <a:pt x="140" y="0"/>
                    </a:cubicBezTo>
                    <a:cubicBezTo>
                      <a:pt x="140" y="0"/>
                      <a:pt x="140" y="0"/>
                      <a:pt x="140" y="0"/>
                    </a:cubicBezTo>
                    <a:cubicBezTo>
                      <a:pt x="139" y="1"/>
                      <a:pt x="141" y="2"/>
                      <a:pt x="141" y="3"/>
                    </a:cubicBezTo>
                    <a:cubicBezTo>
                      <a:pt x="140" y="2"/>
                      <a:pt x="140" y="2"/>
                      <a:pt x="140" y="1"/>
                    </a:cubicBezTo>
                    <a:cubicBezTo>
                      <a:pt x="139" y="1"/>
                      <a:pt x="139" y="1"/>
                      <a:pt x="139" y="2"/>
                    </a:cubicBezTo>
                    <a:cubicBezTo>
                      <a:pt x="139" y="2"/>
                      <a:pt x="138" y="2"/>
                      <a:pt x="138" y="2"/>
                    </a:cubicBezTo>
                    <a:cubicBezTo>
                      <a:pt x="138" y="2"/>
                      <a:pt x="138" y="2"/>
                      <a:pt x="138" y="2"/>
                    </a:cubicBezTo>
                    <a:cubicBezTo>
                      <a:pt x="138" y="3"/>
                      <a:pt x="139" y="3"/>
                      <a:pt x="139" y="3"/>
                    </a:cubicBezTo>
                    <a:cubicBezTo>
                      <a:pt x="139" y="3"/>
                      <a:pt x="139" y="3"/>
                      <a:pt x="139" y="3"/>
                    </a:cubicBezTo>
                    <a:close/>
                    <a:moveTo>
                      <a:pt x="169" y="26"/>
                    </a:moveTo>
                    <a:cubicBezTo>
                      <a:pt x="168" y="26"/>
                      <a:pt x="168" y="26"/>
                      <a:pt x="168" y="27"/>
                    </a:cubicBezTo>
                    <a:cubicBezTo>
                      <a:pt x="168" y="27"/>
                      <a:pt x="168" y="28"/>
                      <a:pt x="168" y="28"/>
                    </a:cubicBezTo>
                    <a:cubicBezTo>
                      <a:pt x="168" y="28"/>
                      <a:pt x="169" y="27"/>
                      <a:pt x="170" y="27"/>
                    </a:cubicBezTo>
                    <a:cubicBezTo>
                      <a:pt x="170" y="27"/>
                      <a:pt x="170" y="27"/>
                      <a:pt x="170" y="27"/>
                    </a:cubicBezTo>
                    <a:cubicBezTo>
                      <a:pt x="170" y="27"/>
                      <a:pt x="169" y="27"/>
                      <a:pt x="169" y="26"/>
                    </a:cubicBezTo>
                    <a:cubicBezTo>
                      <a:pt x="169" y="26"/>
                      <a:pt x="169" y="26"/>
                      <a:pt x="169" y="26"/>
                    </a:cubicBezTo>
                    <a:cubicBezTo>
                      <a:pt x="169" y="26"/>
                      <a:pt x="169" y="26"/>
                      <a:pt x="169" y="26"/>
                    </a:cubicBezTo>
                    <a:close/>
                    <a:moveTo>
                      <a:pt x="3" y="187"/>
                    </a:moveTo>
                    <a:cubicBezTo>
                      <a:pt x="3" y="187"/>
                      <a:pt x="4" y="188"/>
                      <a:pt x="4" y="188"/>
                    </a:cubicBezTo>
                    <a:cubicBezTo>
                      <a:pt x="4" y="188"/>
                      <a:pt x="4" y="186"/>
                      <a:pt x="4" y="186"/>
                    </a:cubicBezTo>
                    <a:cubicBezTo>
                      <a:pt x="3" y="185"/>
                      <a:pt x="3" y="186"/>
                      <a:pt x="3" y="187"/>
                    </a:cubicBezTo>
                    <a:cubicBezTo>
                      <a:pt x="3" y="187"/>
                      <a:pt x="3" y="186"/>
                      <a:pt x="3" y="187"/>
                    </a:cubicBezTo>
                    <a:close/>
                    <a:moveTo>
                      <a:pt x="1" y="174"/>
                    </a:moveTo>
                    <a:cubicBezTo>
                      <a:pt x="1" y="175"/>
                      <a:pt x="2" y="178"/>
                      <a:pt x="3" y="177"/>
                    </a:cubicBezTo>
                    <a:cubicBezTo>
                      <a:pt x="3" y="176"/>
                      <a:pt x="3" y="175"/>
                      <a:pt x="2" y="175"/>
                    </a:cubicBezTo>
                    <a:cubicBezTo>
                      <a:pt x="2" y="175"/>
                      <a:pt x="1" y="174"/>
                      <a:pt x="1" y="174"/>
                    </a:cubicBezTo>
                    <a:cubicBezTo>
                      <a:pt x="1" y="175"/>
                      <a:pt x="1" y="174"/>
                      <a:pt x="1" y="174"/>
                    </a:cubicBezTo>
                    <a:close/>
                    <a:moveTo>
                      <a:pt x="8" y="153"/>
                    </a:moveTo>
                    <a:cubicBezTo>
                      <a:pt x="8" y="152"/>
                      <a:pt x="7" y="150"/>
                      <a:pt x="7" y="152"/>
                    </a:cubicBezTo>
                    <a:cubicBezTo>
                      <a:pt x="6" y="152"/>
                      <a:pt x="7" y="154"/>
                      <a:pt x="8" y="153"/>
                    </a:cubicBezTo>
                    <a:close/>
                    <a:moveTo>
                      <a:pt x="5" y="153"/>
                    </a:moveTo>
                    <a:cubicBezTo>
                      <a:pt x="5" y="154"/>
                      <a:pt x="5" y="155"/>
                      <a:pt x="6" y="154"/>
                    </a:cubicBezTo>
                    <a:cubicBezTo>
                      <a:pt x="6" y="154"/>
                      <a:pt x="6" y="154"/>
                      <a:pt x="6" y="154"/>
                    </a:cubicBezTo>
                    <a:cubicBezTo>
                      <a:pt x="6" y="153"/>
                      <a:pt x="5" y="153"/>
                      <a:pt x="5" y="153"/>
                    </a:cubicBezTo>
                    <a:cubicBezTo>
                      <a:pt x="5" y="153"/>
                      <a:pt x="5" y="153"/>
                      <a:pt x="5" y="153"/>
                    </a:cubicBezTo>
                    <a:close/>
                    <a:moveTo>
                      <a:pt x="22" y="139"/>
                    </a:moveTo>
                    <a:cubicBezTo>
                      <a:pt x="22" y="139"/>
                      <a:pt x="20" y="140"/>
                      <a:pt x="21" y="140"/>
                    </a:cubicBezTo>
                    <a:cubicBezTo>
                      <a:pt x="22" y="140"/>
                      <a:pt x="22" y="139"/>
                      <a:pt x="22" y="139"/>
                    </a:cubicBezTo>
                    <a:cubicBezTo>
                      <a:pt x="22" y="139"/>
                      <a:pt x="22" y="139"/>
                      <a:pt x="22" y="139"/>
                    </a:cubicBezTo>
                    <a:close/>
                    <a:moveTo>
                      <a:pt x="18" y="142"/>
                    </a:moveTo>
                    <a:cubicBezTo>
                      <a:pt x="18" y="142"/>
                      <a:pt x="18" y="142"/>
                      <a:pt x="17" y="142"/>
                    </a:cubicBezTo>
                    <a:cubicBezTo>
                      <a:pt x="17" y="142"/>
                      <a:pt x="17" y="143"/>
                      <a:pt x="18" y="143"/>
                    </a:cubicBezTo>
                    <a:cubicBezTo>
                      <a:pt x="18" y="143"/>
                      <a:pt x="19" y="143"/>
                      <a:pt x="19" y="143"/>
                    </a:cubicBezTo>
                    <a:cubicBezTo>
                      <a:pt x="19" y="142"/>
                      <a:pt x="19" y="141"/>
                      <a:pt x="19" y="141"/>
                    </a:cubicBezTo>
                    <a:cubicBezTo>
                      <a:pt x="18" y="141"/>
                      <a:pt x="18" y="142"/>
                      <a:pt x="18" y="14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90" name="Freeform 783">
                <a:extLst>
                  <a:ext uri="{FF2B5EF4-FFF2-40B4-BE49-F238E27FC236}">
                    <a16:creationId xmlns:a16="http://schemas.microsoft.com/office/drawing/2014/main" id="{22681425-B88F-0F2E-672F-6F561D02DDB9}"/>
                  </a:ext>
                </a:extLst>
              </p:cNvPr>
              <p:cNvSpPr>
                <a:spLocks/>
              </p:cNvSpPr>
              <p:nvPr/>
            </p:nvSpPr>
            <p:spPr bwMode="auto">
              <a:xfrm>
                <a:off x="5942013" y="3530600"/>
                <a:ext cx="49212" cy="53975"/>
              </a:xfrm>
              <a:custGeom>
                <a:avLst/>
                <a:gdLst>
                  <a:gd name="T0" fmla="*/ 11 w 12"/>
                  <a:gd name="T1" fmla="*/ 8 h 13"/>
                  <a:gd name="T2" fmla="*/ 11 w 12"/>
                  <a:gd name="T3" fmla="*/ 8 h 13"/>
                  <a:gd name="T4" fmla="*/ 11 w 12"/>
                  <a:gd name="T5" fmla="*/ 7 h 13"/>
                  <a:gd name="T6" fmla="*/ 12 w 12"/>
                  <a:gd name="T7" fmla="*/ 6 h 13"/>
                  <a:gd name="T8" fmla="*/ 11 w 12"/>
                  <a:gd name="T9" fmla="*/ 6 h 13"/>
                  <a:gd name="T10" fmla="*/ 9 w 12"/>
                  <a:gd name="T11" fmla="*/ 5 h 13"/>
                  <a:gd name="T12" fmla="*/ 9 w 12"/>
                  <a:gd name="T13" fmla="*/ 5 h 13"/>
                  <a:gd name="T14" fmla="*/ 9 w 12"/>
                  <a:gd name="T15" fmla="*/ 4 h 13"/>
                  <a:gd name="T16" fmla="*/ 8 w 12"/>
                  <a:gd name="T17" fmla="*/ 3 h 13"/>
                  <a:gd name="T18" fmla="*/ 7 w 12"/>
                  <a:gd name="T19" fmla="*/ 2 h 13"/>
                  <a:gd name="T20" fmla="*/ 6 w 12"/>
                  <a:gd name="T21" fmla="*/ 2 h 13"/>
                  <a:gd name="T22" fmla="*/ 6 w 12"/>
                  <a:gd name="T23" fmla="*/ 1 h 13"/>
                  <a:gd name="T24" fmla="*/ 4 w 12"/>
                  <a:gd name="T25" fmla="*/ 1 h 13"/>
                  <a:gd name="T26" fmla="*/ 4 w 12"/>
                  <a:gd name="T27" fmla="*/ 2 h 13"/>
                  <a:gd name="T28" fmla="*/ 3 w 12"/>
                  <a:gd name="T29" fmla="*/ 3 h 13"/>
                  <a:gd name="T30" fmla="*/ 3 w 12"/>
                  <a:gd name="T31" fmla="*/ 4 h 13"/>
                  <a:gd name="T32" fmla="*/ 2 w 12"/>
                  <a:gd name="T33" fmla="*/ 4 h 13"/>
                  <a:gd name="T34" fmla="*/ 1 w 12"/>
                  <a:gd name="T35" fmla="*/ 5 h 13"/>
                  <a:gd name="T36" fmla="*/ 0 w 12"/>
                  <a:gd name="T37" fmla="*/ 5 h 13"/>
                  <a:gd name="T38" fmla="*/ 1 w 12"/>
                  <a:gd name="T39" fmla="*/ 6 h 13"/>
                  <a:gd name="T40" fmla="*/ 0 w 12"/>
                  <a:gd name="T41" fmla="*/ 7 h 13"/>
                  <a:gd name="T42" fmla="*/ 1 w 12"/>
                  <a:gd name="T43" fmla="*/ 9 h 13"/>
                  <a:gd name="T44" fmla="*/ 3 w 12"/>
                  <a:gd name="T45" fmla="*/ 9 h 13"/>
                  <a:gd name="T46" fmla="*/ 4 w 12"/>
                  <a:gd name="T47" fmla="*/ 13 h 13"/>
                  <a:gd name="T48" fmla="*/ 5 w 12"/>
                  <a:gd name="T49" fmla="*/ 12 h 13"/>
                  <a:gd name="T50" fmla="*/ 7 w 12"/>
                  <a:gd name="T51" fmla="*/ 11 h 13"/>
                  <a:gd name="T52" fmla="*/ 8 w 12"/>
                  <a:gd name="T53" fmla="*/ 11 h 13"/>
                  <a:gd name="T54" fmla="*/ 9 w 12"/>
                  <a:gd name="T55" fmla="*/ 11 h 13"/>
                  <a:gd name="T56" fmla="*/ 9 w 12"/>
                  <a:gd name="T57" fmla="*/ 10 h 13"/>
                  <a:gd name="T58" fmla="*/ 11 w 12"/>
                  <a:gd name="T59" fmla="*/ 10 h 13"/>
                  <a:gd name="T60" fmla="*/ 10 w 12"/>
                  <a:gd name="T61" fmla="*/ 9 h 13"/>
                  <a:gd name="T62" fmla="*/ 11 w 12"/>
                  <a:gd name="T63"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3">
                    <a:moveTo>
                      <a:pt x="11" y="8"/>
                    </a:moveTo>
                    <a:cubicBezTo>
                      <a:pt x="11" y="8"/>
                      <a:pt x="11" y="8"/>
                      <a:pt x="11" y="8"/>
                    </a:cubicBezTo>
                    <a:cubicBezTo>
                      <a:pt x="11" y="8"/>
                      <a:pt x="11" y="7"/>
                      <a:pt x="11" y="7"/>
                    </a:cubicBezTo>
                    <a:cubicBezTo>
                      <a:pt x="12" y="7"/>
                      <a:pt x="12" y="6"/>
                      <a:pt x="12" y="6"/>
                    </a:cubicBezTo>
                    <a:cubicBezTo>
                      <a:pt x="12" y="6"/>
                      <a:pt x="12" y="6"/>
                      <a:pt x="11" y="6"/>
                    </a:cubicBezTo>
                    <a:cubicBezTo>
                      <a:pt x="11" y="5"/>
                      <a:pt x="10" y="6"/>
                      <a:pt x="9" y="5"/>
                    </a:cubicBezTo>
                    <a:cubicBezTo>
                      <a:pt x="9" y="5"/>
                      <a:pt x="9" y="5"/>
                      <a:pt x="9" y="5"/>
                    </a:cubicBezTo>
                    <a:cubicBezTo>
                      <a:pt x="9" y="4"/>
                      <a:pt x="9" y="4"/>
                      <a:pt x="9" y="4"/>
                    </a:cubicBezTo>
                    <a:cubicBezTo>
                      <a:pt x="9" y="4"/>
                      <a:pt x="9" y="4"/>
                      <a:pt x="8" y="3"/>
                    </a:cubicBezTo>
                    <a:cubicBezTo>
                      <a:pt x="8" y="3"/>
                      <a:pt x="8" y="2"/>
                      <a:pt x="7" y="2"/>
                    </a:cubicBezTo>
                    <a:cubicBezTo>
                      <a:pt x="7" y="2"/>
                      <a:pt x="6" y="2"/>
                      <a:pt x="6" y="2"/>
                    </a:cubicBezTo>
                    <a:cubicBezTo>
                      <a:pt x="6" y="1"/>
                      <a:pt x="6" y="1"/>
                      <a:pt x="6" y="1"/>
                    </a:cubicBezTo>
                    <a:cubicBezTo>
                      <a:pt x="5" y="0"/>
                      <a:pt x="5" y="0"/>
                      <a:pt x="4" y="1"/>
                    </a:cubicBezTo>
                    <a:cubicBezTo>
                      <a:pt x="3" y="2"/>
                      <a:pt x="4" y="1"/>
                      <a:pt x="4" y="2"/>
                    </a:cubicBezTo>
                    <a:cubicBezTo>
                      <a:pt x="5" y="3"/>
                      <a:pt x="3" y="3"/>
                      <a:pt x="3" y="3"/>
                    </a:cubicBezTo>
                    <a:cubicBezTo>
                      <a:pt x="3" y="4"/>
                      <a:pt x="3" y="4"/>
                      <a:pt x="3" y="4"/>
                    </a:cubicBezTo>
                    <a:cubicBezTo>
                      <a:pt x="3" y="5"/>
                      <a:pt x="2" y="4"/>
                      <a:pt x="2" y="4"/>
                    </a:cubicBezTo>
                    <a:cubicBezTo>
                      <a:pt x="2" y="5"/>
                      <a:pt x="2" y="5"/>
                      <a:pt x="1" y="5"/>
                    </a:cubicBezTo>
                    <a:cubicBezTo>
                      <a:pt x="1" y="5"/>
                      <a:pt x="1" y="5"/>
                      <a:pt x="0" y="5"/>
                    </a:cubicBezTo>
                    <a:cubicBezTo>
                      <a:pt x="0" y="5"/>
                      <a:pt x="0" y="5"/>
                      <a:pt x="1" y="6"/>
                    </a:cubicBezTo>
                    <a:cubicBezTo>
                      <a:pt x="1" y="6"/>
                      <a:pt x="1" y="6"/>
                      <a:pt x="0" y="7"/>
                    </a:cubicBezTo>
                    <a:cubicBezTo>
                      <a:pt x="1" y="7"/>
                      <a:pt x="1" y="8"/>
                      <a:pt x="1" y="9"/>
                    </a:cubicBezTo>
                    <a:cubicBezTo>
                      <a:pt x="2" y="9"/>
                      <a:pt x="2" y="9"/>
                      <a:pt x="3" y="9"/>
                    </a:cubicBezTo>
                    <a:cubicBezTo>
                      <a:pt x="4" y="10"/>
                      <a:pt x="4" y="12"/>
                      <a:pt x="4" y="13"/>
                    </a:cubicBezTo>
                    <a:cubicBezTo>
                      <a:pt x="5" y="13"/>
                      <a:pt x="5" y="13"/>
                      <a:pt x="5" y="12"/>
                    </a:cubicBezTo>
                    <a:cubicBezTo>
                      <a:pt x="5" y="11"/>
                      <a:pt x="6" y="11"/>
                      <a:pt x="7" y="11"/>
                    </a:cubicBezTo>
                    <a:cubicBezTo>
                      <a:pt x="7" y="10"/>
                      <a:pt x="7" y="10"/>
                      <a:pt x="8" y="11"/>
                    </a:cubicBezTo>
                    <a:cubicBezTo>
                      <a:pt x="8" y="11"/>
                      <a:pt x="8" y="11"/>
                      <a:pt x="9" y="11"/>
                    </a:cubicBezTo>
                    <a:cubicBezTo>
                      <a:pt x="9" y="11"/>
                      <a:pt x="9" y="10"/>
                      <a:pt x="9" y="10"/>
                    </a:cubicBezTo>
                    <a:cubicBezTo>
                      <a:pt x="10" y="10"/>
                      <a:pt x="10" y="10"/>
                      <a:pt x="11" y="10"/>
                    </a:cubicBezTo>
                    <a:cubicBezTo>
                      <a:pt x="10" y="9"/>
                      <a:pt x="10" y="9"/>
                      <a:pt x="10" y="9"/>
                    </a:cubicBezTo>
                    <a:cubicBezTo>
                      <a:pt x="11" y="9"/>
                      <a:pt x="11" y="9"/>
                      <a:pt x="11" y="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91" name="Freeform 784">
                <a:extLst>
                  <a:ext uri="{FF2B5EF4-FFF2-40B4-BE49-F238E27FC236}">
                    <a16:creationId xmlns:a16="http://schemas.microsoft.com/office/drawing/2014/main" id="{225758F2-D7C7-728E-3B7A-9E6A86AA281B}"/>
                  </a:ext>
                </a:extLst>
              </p:cNvPr>
              <p:cNvSpPr>
                <a:spLocks/>
              </p:cNvSpPr>
              <p:nvPr/>
            </p:nvSpPr>
            <p:spPr bwMode="auto">
              <a:xfrm>
                <a:off x="4813301" y="2559050"/>
                <a:ext cx="4762" cy="4763"/>
              </a:xfrm>
              <a:custGeom>
                <a:avLst/>
                <a:gdLst>
                  <a:gd name="T0" fmla="*/ 0 w 3"/>
                  <a:gd name="T1" fmla="*/ 3 h 3"/>
                  <a:gd name="T2" fmla="*/ 0 w 3"/>
                  <a:gd name="T3" fmla="*/ 3 h 3"/>
                  <a:gd name="T4" fmla="*/ 3 w 3"/>
                  <a:gd name="T5" fmla="*/ 3 h 3"/>
                  <a:gd name="T6" fmla="*/ 0 w 3"/>
                  <a:gd name="T7" fmla="*/ 0 h 3"/>
                  <a:gd name="T8" fmla="*/ 0 w 3"/>
                  <a:gd name="T9" fmla="*/ 3 h 3"/>
                </a:gdLst>
                <a:ahLst/>
                <a:cxnLst>
                  <a:cxn ang="0">
                    <a:pos x="T0" y="T1"/>
                  </a:cxn>
                  <a:cxn ang="0">
                    <a:pos x="T2" y="T3"/>
                  </a:cxn>
                  <a:cxn ang="0">
                    <a:pos x="T4" y="T5"/>
                  </a:cxn>
                  <a:cxn ang="0">
                    <a:pos x="T6" y="T7"/>
                  </a:cxn>
                  <a:cxn ang="0">
                    <a:pos x="T8" y="T9"/>
                  </a:cxn>
                </a:cxnLst>
                <a:rect l="0" t="0" r="r" b="b"/>
                <a:pathLst>
                  <a:path w="3" h="3">
                    <a:moveTo>
                      <a:pt x="0" y="3"/>
                    </a:moveTo>
                    <a:lnTo>
                      <a:pt x="0" y="3"/>
                    </a:lnTo>
                    <a:lnTo>
                      <a:pt x="3" y="3"/>
                    </a:lnTo>
                    <a:lnTo>
                      <a:pt x="0" y="0"/>
                    </a:lnTo>
                    <a:lnTo>
                      <a:pt x="0" y="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92" name="Freeform 785">
                <a:extLst>
                  <a:ext uri="{FF2B5EF4-FFF2-40B4-BE49-F238E27FC236}">
                    <a16:creationId xmlns:a16="http://schemas.microsoft.com/office/drawing/2014/main" id="{5B234E64-41AF-C349-0BE2-9E6A8D889540}"/>
                  </a:ext>
                </a:extLst>
              </p:cNvPr>
              <p:cNvSpPr>
                <a:spLocks/>
              </p:cNvSpPr>
              <p:nvPr/>
            </p:nvSpPr>
            <p:spPr bwMode="auto">
              <a:xfrm>
                <a:off x="4889501" y="2543175"/>
                <a:ext cx="3175" cy="0"/>
              </a:xfrm>
              <a:custGeom>
                <a:avLst/>
                <a:gdLst>
                  <a:gd name="T0" fmla="*/ 0 w 2"/>
                  <a:gd name="T1" fmla="*/ 0 w 2"/>
                  <a:gd name="T2" fmla="*/ 2 w 2"/>
                  <a:gd name="T3" fmla="*/ 0 w 2"/>
                  <a:gd name="T4" fmla="*/ 0 w 2"/>
                </a:gdLst>
                <a:ahLst/>
                <a:cxnLst>
                  <a:cxn ang="0">
                    <a:pos x="T0" y="0"/>
                  </a:cxn>
                  <a:cxn ang="0">
                    <a:pos x="T1" y="0"/>
                  </a:cxn>
                  <a:cxn ang="0">
                    <a:pos x="T2" y="0"/>
                  </a:cxn>
                  <a:cxn ang="0">
                    <a:pos x="T3" y="0"/>
                  </a:cxn>
                  <a:cxn ang="0">
                    <a:pos x="T4" y="0"/>
                  </a:cxn>
                </a:cxnLst>
                <a:rect l="0" t="0" r="r" b="b"/>
                <a:pathLst>
                  <a:path w="2">
                    <a:moveTo>
                      <a:pt x="0" y="0"/>
                    </a:moveTo>
                    <a:lnTo>
                      <a:pt x="0" y="0"/>
                    </a:lnTo>
                    <a:lnTo>
                      <a:pt x="2" y="0"/>
                    </a:lnTo>
                    <a:lnTo>
                      <a:pt x="0" y="0"/>
                    </a:lnTo>
                    <a:lnTo>
                      <a:pt x="0" y="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93" name="Freeform 786">
                <a:extLst>
                  <a:ext uri="{FF2B5EF4-FFF2-40B4-BE49-F238E27FC236}">
                    <a16:creationId xmlns:a16="http://schemas.microsoft.com/office/drawing/2014/main" id="{01D37226-2189-8103-47D0-2AA66AFEB95B}"/>
                  </a:ext>
                </a:extLst>
              </p:cNvPr>
              <p:cNvSpPr>
                <a:spLocks noEditPoints="1"/>
              </p:cNvSpPr>
              <p:nvPr/>
            </p:nvSpPr>
            <p:spPr bwMode="auto">
              <a:xfrm>
                <a:off x="4689476" y="2351088"/>
                <a:ext cx="320675" cy="212725"/>
              </a:xfrm>
              <a:custGeom>
                <a:avLst/>
                <a:gdLst>
                  <a:gd name="T0" fmla="*/ 76 w 77"/>
                  <a:gd name="T1" fmla="*/ 19 h 51"/>
                  <a:gd name="T2" fmla="*/ 76 w 77"/>
                  <a:gd name="T3" fmla="*/ 15 h 51"/>
                  <a:gd name="T4" fmla="*/ 70 w 77"/>
                  <a:gd name="T5" fmla="*/ 13 h 51"/>
                  <a:gd name="T6" fmla="*/ 67 w 77"/>
                  <a:gd name="T7" fmla="*/ 11 h 51"/>
                  <a:gd name="T8" fmla="*/ 65 w 77"/>
                  <a:gd name="T9" fmla="*/ 6 h 51"/>
                  <a:gd name="T10" fmla="*/ 63 w 77"/>
                  <a:gd name="T11" fmla="*/ 4 h 51"/>
                  <a:gd name="T12" fmla="*/ 58 w 77"/>
                  <a:gd name="T13" fmla="*/ 2 h 51"/>
                  <a:gd name="T14" fmla="*/ 55 w 77"/>
                  <a:gd name="T15" fmla="*/ 1 h 51"/>
                  <a:gd name="T16" fmla="*/ 54 w 77"/>
                  <a:gd name="T17" fmla="*/ 7 h 51"/>
                  <a:gd name="T18" fmla="*/ 48 w 77"/>
                  <a:gd name="T19" fmla="*/ 9 h 51"/>
                  <a:gd name="T20" fmla="*/ 45 w 77"/>
                  <a:gd name="T21" fmla="*/ 13 h 51"/>
                  <a:gd name="T22" fmla="*/ 41 w 77"/>
                  <a:gd name="T23" fmla="*/ 7 h 51"/>
                  <a:gd name="T24" fmla="*/ 37 w 77"/>
                  <a:gd name="T25" fmla="*/ 8 h 51"/>
                  <a:gd name="T26" fmla="*/ 32 w 77"/>
                  <a:gd name="T27" fmla="*/ 11 h 51"/>
                  <a:gd name="T28" fmla="*/ 28 w 77"/>
                  <a:gd name="T29" fmla="*/ 9 h 51"/>
                  <a:gd name="T30" fmla="*/ 28 w 77"/>
                  <a:gd name="T31" fmla="*/ 17 h 51"/>
                  <a:gd name="T32" fmla="*/ 25 w 77"/>
                  <a:gd name="T33" fmla="*/ 20 h 51"/>
                  <a:gd name="T34" fmla="*/ 21 w 77"/>
                  <a:gd name="T35" fmla="*/ 17 h 51"/>
                  <a:gd name="T36" fmla="*/ 22 w 77"/>
                  <a:gd name="T37" fmla="*/ 11 h 51"/>
                  <a:gd name="T38" fmla="*/ 21 w 77"/>
                  <a:gd name="T39" fmla="*/ 8 h 51"/>
                  <a:gd name="T40" fmla="*/ 17 w 77"/>
                  <a:gd name="T41" fmla="*/ 5 h 51"/>
                  <a:gd name="T42" fmla="*/ 11 w 77"/>
                  <a:gd name="T43" fmla="*/ 2 h 51"/>
                  <a:gd name="T44" fmla="*/ 12 w 77"/>
                  <a:gd name="T45" fmla="*/ 4 h 51"/>
                  <a:gd name="T46" fmla="*/ 14 w 77"/>
                  <a:gd name="T47" fmla="*/ 6 h 51"/>
                  <a:gd name="T48" fmla="*/ 15 w 77"/>
                  <a:gd name="T49" fmla="*/ 11 h 51"/>
                  <a:gd name="T50" fmla="*/ 11 w 77"/>
                  <a:gd name="T51" fmla="*/ 9 h 51"/>
                  <a:gd name="T52" fmla="*/ 6 w 77"/>
                  <a:gd name="T53" fmla="*/ 8 h 51"/>
                  <a:gd name="T54" fmla="*/ 7 w 77"/>
                  <a:gd name="T55" fmla="*/ 13 h 51"/>
                  <a:gd name="T56" fmla="*/ 7 w 77"/>
                  <a:gd name="T57" fmla="*/ 16 h 51"/>
                  <a:gd name="T58" fmla="*/ 4 w 77"/>
                  <a:gd name="T59" fmla="*/ 18 h 51"/>
                  <a:gd name="T60" fmla="*/ 11 w 77"/>
                  <a:gd name="T61" fmla="*/ 17 h 51"/>
                  <a:gd name="T62" fmla="*/ 14 w 77"/>
                  <a:gd name="T63" fmla="*/ 16 h 51"/>
                  <a:gd name="T64" fmla="*/ 17 w 77"/>
                  <a:gd name="T65" fmla="*/ 18 h 51"/>
                  <a:gd name="T66" fmla="*/ 14 w 77"/>
                  <a:gd name="T67" fmla="*/ 23 h 51"/>
                  <a:gd name="T68" fmla="*/ 13 w 77"/>
                  <a:gd name="T69" fmla="*/ 25 h 51"/>
                  <a:gd name="T70" fmla="*/ 10 w 77"/>
                  <a:gd name="T71" fmla="*/ 25 h 51"/>
                  <a:gd name="T72" fmla="*/ 8 w 77"/>
                  <a:gd name="T73" fmla="*/ 26 h 51"/>
                  <a:gd name="T74" fmla="*/ 5 w 77"/>
                  <a:gd name="T75" fmla="*/ 30 h 51"/>
                  <a:gd name="T76" fmla="*/ 13 w 77"/>
                  <a:gd name="T77" fmla="*/ 29 h 51"/>
                  <a:gd name="T78" fmla="*/ 15 w 77"/>
                  <a:gd name="T79" fmla="*/ 32 h 51"/>
                  <a:gd name="T80" fmla="*/ 19 w 77"/>
                  <a:gd name="T81" fmla="*/ 32 h 51"/>
                  <a:gd name="T82" fmla="*/ 19 w 77"/>
                  <a:gd name="T83" fmla="*/ 33 h 51"/>
                  <a:gd name="T84" fmla="*/ 19 w 77"/>
                  <a:gd name="T85" fmla="*/ 36 h 51"/>
                  <a:gd name="T86" fmla="*/ 17 w 77"/>
                  <a:gd name="T87" fmla="*/ 39 h 51"/>
                  <a:gd name="T88" fmla="*/ 13 w 77"/>
                  <a:gd name="T89" fmla="*/ 41 h 51"/>
                  <a:gd name="T90" fmla="*/ 14 w 77"/>
                  <a:gd name="T91" fmla="*/ 44 h 51"/>
                  <a:gd name="T92" fmla="*/ 26 w 77"/>
                  <a:gd name="T93" fmla="*/ 45 h 51"/>
                  <a:gd name="T94" fmla="*/ 30 w 77"/>
                  <a:gd name="T95" fmla="*/ 46 h 51"/>
                  <a:gd name="T96" fmla="*/ 38 w 77"/>
                  <a:gd name="T97" fmla="*/ 51 h 51"/>
                  <a:gd name="T98" fmla="*/ 48 w 77"/>
                  <a:gd name="T99" fmla="*/ 47 h 51"/>
                  <a:gd name="T100" fmla="*/ 49 w 77"/>
                  <a:gd name="T101" fmla="*/ 45 h 51"/>
                  <a:gd name="T102" fmla="*/ 54 w 77"/>
                  <a:gd name="T103" fmla="*/ 43 h 51"/>
                  <a:gd name="T104" fmla="*/ 59 w 77"/>
                  <a:gd name="T105" fmla="*/ 41 h 51"/>
                  <a:gd name="T106" fmla="*/ 65 w 77"/>
                  <a:gd name="T107" fmla="*/ 36 h 51"/>
                  <a:gd name="T108" fmla="*/ 67 w 77"/>
                  <a:gd name="T109" fmla="*/ 35 h 51"/>
                  <a:gd name="T110" fmla="*/ 72 w 77"/>
                  <a:gd name="T111" fmla="*/ 30 h 51"/>
                  <a:gd name="T112" fmla="*/ 71 w 77"/>
                  <a:gd name="T113" fmla="*/ 27 h 51"/>
                  <a:gd name="T114" fmla="*/ 74 w 77"/>
                  <a:gd name="T115" fmla="*/ 23 h 51"/>
                  <a:gd name="T116" fmla="*/ 20 w 77"/>
                  <a:gd name="T117" fmla="*/ 1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 h="51">
                    <a:moveTo>
                      <a:pt x="77" y="22"/>
                    </a:moveTo>
                    <a:cubicBezTo>
                      <a:pt x="77" y="21"/>
                      <a:pt x="77" y="21"/>
                      <a:pt x="77" y="21"/>
                    </a:cubicBezTo>
                    <a:cubicBezTo>
                      <a:pt x="77" y="21"/>
                      <a:pt x="77" y="21"/>
                      <a:pt x="77" y="20"/>
                    </a:cubicBezTo>
                    <a:cubicBezTo>
                      <a:pt x="77" y="20"/>
                      <a:pt x="76" y="21"/>
                      <a:pt x="76" y="21"/>
                    </a:cubicBezTo>
                    <a:cubicBezTo>
                      <a:pt x="76" y="21"/>
                      <a:pt x="76" y="21"/>
                      <a:pt x="76" y="21"/>
                    </a:cubicBezTo>
                    <a:cubicBezTo>
                      <a:pt x="76" y="21"/>
                      <a:pt x="76" y="21"/>
                      <a:pt x="76" y="21"/>
                    </a:cubicBezTo>
                    <a:cubicBezTo>
                      <a:pt x="75" y="21"/>
                      <a:pt x="75" y="21"/>
                      <a:pt x="75" y="21"/>
                    </a:cubicBezTo>
                    <a:cubicBezTo>
                      <a:pt x="76" y="20"/>
                      <a:pt x="76" y="20"/>
                      <a:pt x="76" y="20"/>
                    </a:cubicBezTo>
                    <a:cubicBezTo>
                      <a:pt x="76" y="20"/>
                      <a:pt x="76" y="20"/>
                      <a:pt x="76" y="20"/>
                    </a:cubicBezTo>
                    <a:cubicBezTo>
                      <a:pt x="75" y="20"/>
                      <a:pt x="74" y="20"/>
                      <a:pt x="74" y="20"/>
                    </a:cubicBezTo>
                    <a:cubicBezTo>
                      <a:pt x="73" y="20"/>
                      <a:pt x="73" y="20"/>
                      <a:pt x="73" y="20"/>
                    </a:cubicBezTo>
                    <a:cubicBezTo>
                      <a:pt x="74" y="20"/>
                      <a:pt x="76" y="20"/>
                      <a:pt x="76" y="19"/>
                    </a:cubicBezTo>
                    <a:cubicBezTo>
                      <a:pt x="76" y="18"/>
                      <a:pt x="76" y="18"/>
                      <a:pt x="76" y="18"/>
                    </a:cubicBezTo>
                    <a:cubicBezTo>
                      <a:pt x="75" y="18"/>
                      <a:pt x="74" y="18"/>
                      <a:pt x="73" y="19"/>
                    </a:cubicBezTo>
                    <a:cubicBezTo>
                      <a:pt x="74" y="18"/>
                      <a:pt x="74" y="18"/>
                      <a:pt x="75" y="18"/>
                    </a:cubicBezTo>
                    <a:cubicBezTo>
                      <a:pt x="75" y="18"/>
                      <a:pt x="75" y="18"/>
                      <a:pt x="75" y="18"/>
                    </a:cubicBezTo>
                    <a:cubicBezTo>
                      <a:pt x="75" y="18"/>
                      <a:pt x="75" y="18"/>
                      <a:pt x="75" y="18"/>
                    </a:cubicBezTo>
                    <a:cubicBezTo>
                      <a:pt x="74" y="17"/>
                      <a:pt x="74" y="17"/>
                      <a:pt x="74" y="17"/>
                    </a:cubicBezTo>
                    <a:cubicBezTo>
                      <a:pt x="75" y="17"/>
                      <a:pt x="75" y="17"/>
                      <a:pt x="75" y="17"/>
                    </a:cubicBezTo>
                    <a:cubicBezTo>
                      <a:pt x="75" y="17"/>
                      <a:pt x="75" y="17"/>
                      <a:pt x="75" y="17"/>
                    </a:cubicBezTo>
                    <a:cubicBezTo>
                      <a:pt x="75" y="17"/>
                      <a:pt x="75" y="17"/>
                      <a:pt x="75" y="17"/>
                    </a:cubicBezTo>
                    <a:cubicBezTo>
                      <a:pt x="75" y="16"/>
                      <a:pt x="75" y="16"/>
                      <a:pt x="75" y="16"/>
                    </a:cubicBezTo>
                    <a:cubicBezTo>
                      <a:pt x="76" y="16"/>
                      <a:pt x="76" y="16"/>
                      <a:pt x="76" y="16"/>
                    </a:cubicBezTo>
                    <a:cubicBezTo>
                      <a:pt x="75" y="16"/>
                      <a:pt x="76" y="15"/>
                      <a:pt x="76" y="15"/>
                    </a:cubicBezTo>
                    <a:cubicBezTo>
                      <a:pt x="75" y="14"/>
                      <a:pt x="75" y="14"/>
                      <a:pt x="75" y="14"/>
                    </a:cubicBezTo>
                    <a:cubicBezTo>
                      <a:pt x="75" y="14"/>
                      <a:pt x="75" y="14"/>
                      <a:pt x="75" y="14"/>
                    </a:cubicBezTo>
                    <a:cubicBezTo>
                      <a:pt x="75" y="14"/>
                      <a:pt x="74" y="15"/>
                      <a:pt x="74" y="15"/>
                    </a:cubicBezTo>
                    <a:cubicBezTo>
                      <a:pt x="74" y="15"/>
                      <a:pt x="74" y="14"/>
                      <a:pt x="74" y="14"/>
                    </a:cubicBezTo>
                    <a:cubicBezTo>
                      <a:pt x="74" y="14"/>
                      <a:pt x="74" y="14"/>
                      <a:pt x="74" y="14"/>
                    </a:cubicBezTo>
                    <a:cubicBezTo>
                      <a:pt x="74" y="13"/>
                      <a:pt x="74" y="13"/>
                      <a:pt x="74" y="13"/>
                    </a:cubicBezTo>
                    <a:cubicBezTo>
                      <a:pt x="73" y="13"/>
                      <a:pt x="73" y="13"/>
                      <a:pt x="73" y="13"/>
                    </a:cubicBezTo>
                    <a:cubicBezTo>
                      <a:pt x="73" y="13"/>
                      <a:pt x="73" y="13"/>
                      <a:pt x="73" y="13"/>
                    </a:cubicBezTo>
                    <a:cubicBezTo>
                      <a:pt x="71" y="13"/>
                      <a:pt x="71" y="13"/>
                      <a:pt x="71" y="13"/>
                    </a:cubicBezTo>
                    <a:cubicBezTo>
                      <a:pt x="71" y="13"/>
                      <a:pt x="71" y="13"/>
                      <a:pt x="71" y="13"/>
                    </a:cubicBezTo>
                    <a:cubicBezTo>
                      <a:pt x="71" y="13"/>
                      <a:pt x="71" y="13"/>
                      <a:pt x="71" y="13"/>
                    </a:cubicBezTo>
                    <a:cubicBezTo>
                      <a:pt x="70" y="13"/>
                      <a:pt x="70" y="13"/>
                      <a:pt x="70" y="13"/>
                    </a:cubicBezTo>
                    <a:cubicBezTo>
                      <a:pt x="70" y="14"/>
                      <a:pt x="70" y="15"/>
                      <a:pt x="69" y="15"/>
                    </a:cubicBezTo>
                    <a:cubicBezTo>
                      <a:pt x="69" y="15"/>
                      <a:pt x="69" y="15"/>
                      <a:pt x="69" y="15"/>
                    </a:cubicBezTo>
                    <a:cubicBezTo>
                      <a:pt x="70" y="14"/>
                      <a:pt x="70" y="14"/>
                      <a:pt x="70" y="13"/>
                    </a:cubicBezTo>
                    <a:cubicBezTo>
                      <a:pt x="71" y="13"/>
                      <a:pt x="71" y="13"/>
                      <a:pt x="71" y="13"/>
                    </a:cubicBezTo>
                    <a:cubicBezTo>
                      <a:pt x="70" y="12"/>
                      <a:pt x="70" y="12"/>
                      <a:pt x="70" y="12"/>
                    </a:cubicBezTo>
                    <a:cubicBezTo>
                      <a:pt x="70" y="11"/>
                      <a:pt x="70" y="11"/>
                      <a:pt x="70" y="11"/>
                    </a:cubicBezTo>
                    <a:cubicBezTo>
                      <a:pt x="70" y="11"/>
                      <a:pt x="70" y="11"/>
                      <a:pt x="70" y="11"/>
                    </a:cubicBezTo>
                    <a:cubicBezTo>
                      <a:pt x="69" y="11"/>
                      <a:pt x="68" y="12"/>
                      <a:pt x="67" y="12"/>
                    </a:cubicBezTo>
                    <a:cubicBezTo>
                      <a:pt x="67" y="12"/>
                      <a:pt x="67" y="12"/>
                      <a:pt x="67" y="12"/>
                    </a:cubicBezTo>
                    <a:cubicBezTo>
                      <a:pt x="67" y="11"/>
                      <a:pt x="67" y="11"/>
                      <a:pt x="67" y="11"/>
                    </a:cubicBezTo>
                    <a:cubicBezTo>
                      <a:pt x="67" y="11"/>
                      <a:pt x="67" y="12"/>
                      <a:pt x="66" y="12"/>
                    </a:cubicBezTo>
                    <a:cubicBezTo>
                      <a:pt x="67" y="11"/>
                      <a:pt x="67" y="11"/>
                      <a:pt x="67" y="11"/>
                    </a:cubicBezTo>
                    <a:cubicBezTo>
                      <a:pt x="67" y="11"/>
                      <a:pt x="67" y="11"/>
                      <a:pt x="67" y="11"/>
                    </a:cubicBezTo>
                    <a:cubicBezTo>
                      <a:pt x="67" y="10"/>
                      <a:pt x="68" y="9"/>
                      <a:pt x="68" y="8"/>
                    </a:cubicBezTo>
                    <a:cubicBezTo>
                      <a:pt x="68" y="8"/>
                      <a:pt x="67" y="7"/>
                      <a:pt x="67" y="7"/>
                    </a:cubicBezTo>
                    <a:cubicBezTo>
                      <a:pt x="67" y="7"/>
                      <a:pt x="67" y="7"/>
                      <a:pt x="67" y="7"/>
                    </a:cubicBezTo>
                    <a:cubicBezTo>
                      <a:pt x="67" y="7"/>
                      <a:pt x="67" y="7"/>
                      <a:pt x="67" y="7"/>
                    </a:cubicBezTo>
                    <a:cubicBezTo>
                      <a:pt x="66" y="7"/>
                      <a:pt x="66" y="7"/>
                      <a:pt x="66" y="7"/>
                    </a:cubicBezTo>
                    <a:cubicBezTo>
                      <a:pt x="66" y="7"/>
                      <a:pt x="65" y="7"/>
                      <a:pt x="65" y="7"/>
                    </a:cubicBezTo>
                    <a:cubicBezTo>
                      <a:pt x="65" y="7"/>
                      <a:pt x="65" y="7"/>
                      <a:pt x="65" y="7"/>
                    </a:cubicBezTo>
                    <a:cubicBezTo>
                      <a:pt x="65" y="6"/>
                      <a:pt x="65" y="6"/>
                      <a:pt x="65" y="6"/>
                    </a:cubicBezTo>
                    <a:cubicBezTo>
                      <a:pt x="64" y="6"/>
                      <a:pt x="64" y="6"/>
                      <a:pt x="64" y="6"/>
                    </a:cubicBezTo>
                    <a:cubicBezTo>
                      <a:pt x="64" y="6"/>
                      <a:pt x="64" y="6"/>
                      <a:pt x="64" y="6"/>
                    </a:cubicBezTo>
                    <a:cubicBezTo>
                      <a:pt x="65" y="6"/>
                      <a:pt x="65" y="6"/>
                      <a:pt x="65" y="6"/>
                    </a:cubicBezTo>
                    <a:cubicBezTo>
                      <a:pt x="65" y="5"/>
                      <a:pt x="65" y="5"/>
                      <a:pt x="65" y="4"/>
                    </a:cubicBezTo>
                    <a:cubicBezTo>
                      <a:pt x="65" y="4"/>
                      <a:pt x="65" y="4"/>
                      <a:pt x="65" y="4"/>
                    </a:cubicBezTo>
                    <a:cubicBezTo>
                      <a:pt x="65" y="4"/>
                      <a:pt x="65" y="4"/>
                      <a:pt x="65" y="4"/>
                    </a:cubicBezTo>
                    <a:cubicBezTo>
                      <a:pt x="65" y="3"/>
                      <a:pt x="65" y="3"/>
                      <a:pt x="65" y="3"/>
                    </a:cubicBezTo>
                    <a:cubicBezTo>
                      <a:pt x="66" y="3"/>
                      <a:pt x="67" y="2"/>
                      <a:pt x="68" y="1"/>
                    </a:cubicBezTo>
                    <a:cubicBezTo>
                      <a:pt x="66" y="2"/>
                      <a:pt x="66" y="2"/>
                      <a:pt x="66" y="2"/>
                    </a:cubicBezTo>
                    <a:cubicBezTo>
                      <a:pt x="66" y="2"/>
                      <a:pt x="66" y="2"/>
                      <a:pt x="66" y="2"/>
                    </a:cubicBezTo>
                    <a:cubicBezTo>
                      <a:pt x="65" y="2"/>
                      <a:pt x="65" y="2"/>
                      <a:pt x="65" y="3"/>
                    </a:cubicBezTo>
                    <a:cubicBezTo>
                      <a:pt x="64" y="3"/>
                      <a:pt x="64" y="3"/>
                      <a:pt x="64" y="3"/>
                    </a:cubicBezTo>
                    <a:cubicBezTo>
                      <a:pt x="64" y="4"/>
                      <a:pt x="64" y="4"/>
                      <a:pt x="64" y="4"/>
                    </a:cubicBezTo>
                    <a:cubicBezTo>
                      <a:pt x="64" y="4"/>
                      <a:pt x="63" y="4"/>
                      <a:pt x="63" y="4"/>
                    </a:cubicBezTo>
                    <a:cubicBezTo>
                      <a:pt x="63" y="4"/>
                      <a:pt x="63" y="4"/>
                      <a:pt x="63" y="4"/>
                    </a:cubicBezTo>
                    <a:cubicBezTo>
                      <a:pt x="63" y="5"/>
                      <a:pt x="63" y="5"/>
                      <a:pt x="62" y="6"/>
                    </a:cubicBezTo>
                    <a:cubicBezTo>
                      <a:pt x="62" y="5"/>
                      <a:pt x="62" y="5"/>
                      <a:pt x="61" y="5"/>
                    </a:cubicBezTo>
                    <a:cubicBezTo>
                      <a:pt x="61" y="5"/>
                      <a:pt x="61" y="5"/>
                      <a:pt x="61" y="5"/>
                    </a:cubicBezTo>
                    <a:cubicBezTo>
                      <a:pt x="60" y="5"/>
                      <a:pt x="60" y="5"/>
                      <a:pt x="60" y="5"/>
                    </a:cubicBezTo>
                    <a:cubicBezTo>
                      <a:pt x="60" y="4"/>
                      <a:pt x="60" y="4"/>
                      <a:pt x="60" y="4"/>
                    </a:cubicBezTo>
                    <a:cubicBezTo>
                      <a:pt x="60" y="4"/>
                      <a:pt x="60" y="4"/>
                      <a:pt x="60" y="4"/>
                    </a:cubicBezTo>
                    <a:cubicBezTo>
                      <a:pt x="60" y="3"/>
                      <a:pt x="60" y="3"/>
                      <a:pt x="60" y="3"/>
                    </a:cubicBezTo>
                    <a:cubicBezTo>
                      <a:pt x="60" y="2"/>
                      <a:pt x="60" y="2"/>
                      <a:pt x="60" y="2"/>
                    </a:cubicBezTo>
                    <a:cubicBezTo>
                      <a:pt x="60" y="2"/>
                      <a:pt x="60" y="2"/>
                      <a:pt x="60" y="2"/>
                    </a:cubicBezTo>
                    <a:cubicBezTo>
                      <a:pt x="59" y="2"/>
                      <a:pt x="59" y="2"/>
                      <a:pt x="59" y="2"/>
                    </a:cubicBezTo>
                    <a:cubicBezTo>
                      <a:pt x="59" y="2"/>
                      <a:pt x="59" y="2"/>
                      <a:pt x="59" y="2"/>
                    </a:cubicBezTo>
                    <a:cubicBezTo>
                      <a:pt x="58" y="2"/>
                      <a:pt x="58" y="2"/>
                      <a:pt x="58" y="2"/>
                    </a:cubicBezTo>
                    <a:cubicBezTo>
                      <a:pt x="58" y="1"/>
                      <a:pt x="58" y="1"/>
                      <a:pt x="58" y="1"/>
                    </a:cubicBezTo>
                    <a:cubicBezTo>
                      <a:pt x="58" y="1"/>
                      <a:pt x="58" y="1"/>
                      <a:pt x="59" y="0"/>
                    </a:cubicBezTo>
                    <a:cubicBezTo>
                      <a:pt x="58" y="0"/>
                      <a:pt x="58" y="0"/>
                      <a:pt x="58" y="0"/>
                    </a:cubicBezTo>
                    <a:cubicBezTo>
                      <a:pt x="57" y="0"/>
                      <a:pt x="57" y="0"/>
                      <a:pt x="57" y="0"/>
                    </a:cubicBezTo>
                    <a:cubicBezTo>
                      <a:pt x="57" y="0"/>
                      <a:pt x="57" y="0"/>
                      <a:pt x="57" y="0"/>
                    </a:cubicBezTo>
                    <a:cubicBezTo>
                      <a:pt x="56" y="0"/>
                      <a:pt x="56" y="0"/>
                      <a:pt x="56" y="0"/>
                    </a:cubicBezTo>
                    <a:cubicBezTo>
                      <a:pt x="56" y="0"/>
                      <a:pt x="56" y="0"/>
                      <a:pt x="56" y="0"/>
                    </a:cubicBezTo>
                    <a:cubicBezTo>
                      <a:pt x="56" y="0"/>
                      <a:pt x="56" y="0"/>
                      <a:pt x="56" y="0"/>
                    </a:cubicBezTo>
                    <a:cubicBezTo>
                      <a:pt x="56" y="1"/>
                      <a:pt x="56" y="1"/>
                      <a:pt x="56" y="1"/>
                    </a:cubicBezTo>
                    <a:cubicBezTo>
                      <a:pt x="56" y="1"/>
                      <a:pt x="56" y="1"/>
                      <a:pt x="56" y="1"/>
                    </a:cubicBezTo>
                    <a:cubicBezTo>
                      <a:pt x="55" y="0"/>
                      <a:pt x="55" y="0"/>
                      <a:pt x="55" y="0"/>
                    </a:cubicBezTo>
                    <a:cubicBezTo>
                      <a:pt x="55" y="1"/>
                      <a:pt x="55" y="1"/>
                      <a:pt x="55" y="1"/>
                    </a:cubicBezTo>
                    <a:cubicBezTo>
                      <a:pt x="55" y="0"/>
                      <a:pt x="55" y="0"/>
                      <a:pt x="55" y="0"/>
                    </a:cubicBezTo>
                    <a:cubicBezTo>
                      <a:pt x="55" y="1"/>
                      <a:pt x="55" y="1"/>
                      <a:pt x="55" y="1"/>
                    </a:cubicBezTo>
                    <a:cubicBezTo>
                      <a:pt x="54" y="1"/>
                      <a:pt x="54" y="1"/>
                      <a:pt x="54" y="1"/>
                    </a:cubicBezTo>
                    <a:cubicBezTo>
                      <a:pt x="54" y="1"/>
                      <a:pt x="54" y="1"/>
                      <a:pt x="54" y="1"/>
                    </a:cubicBezTo>
                    <a:cubicBezTo>
                      <a:pt x="54" y="1"/>
                      <a:pt x="54" y="2"/>
                      <a:pt x="55" y="3"/>
                    </a:cubicBezTo>
                    <a:cubicBezTo>
                      <a:pt x="55" y="4"/>
                      <a:pt x="55" y="4"/>
                      <a:pt x="55" y="6"/>
                    </a:cubicBezTo>
                    <a:cubicBezTo>
                      <a:pt x="55" y="6"/>
                      <a:pt x="55" y="6"/>
                      <a:pt x="55" y="6"/>
                    </a:cubicBezTo>
                    <a:cubicBezTo>
                      <a:pt x="55" y="6"/>
                      <a:pt x="55" y="6"/>
                      <a:pt x="55" y="6"/>
                    </a:cubicBezTo>
                    <a:cubicBezTo>
                      <a:pt x="54" y="6"/>
                      <a:pt x="54" y="6"/>
                      <a:pt x="54" y="6"/>
                    </a:cubicBezTo>
                    <a:cubicBezTo>
                      <a:pt x="54" y="6"/>
                      <a:pt x="55" y="6"/>
                      <a:pt x="55" y="6"/>
                    </a:cubicBezTo>
                    <a:cubicBezTo>
                      <a:pt x="54" y="6"/>
                      <a:pt x="53" y="6"/>
                      <a:pt x="54" y="7"/>
                    </a:cubicBezTo>
                    <a:cubicBezTo>
                      <a:pt x="54" y="7"/>
                      <a:pt x="54" y="7"/>
                      <a:pt x="54" y="7"/>
                    </a:cubicBezTo>
                    <a:cubicBezTo>
                      <a:pt x="54" y="7"/>
                      <a:pt x="54" y="7"/>
                      <a:pt x="54" y="7"/>
                    </a:cubicBezTo>
                    <a:cubicBezTo>
                      <a:pt x="53" y="7"/>
                      <a:pt x="53" y="7"/>
                      <a:pt x="53" y="7"/>
                    </a:cubicBezTo>
                    <a:cubicBezTo>
                      <a:pt x="53" y="7"/>
                      <a:pt x="53" y="7"/>
                      <a:pt x="53" y="7"/>
                    </a:cubicBezTo>
                    <a:cubicBezTo>
                      <a:pt x="53" y="7"/>
                      <a:pt x="53" y="7"/>
                      <a:pt x="53" y="6"/>
                    </a:cubicBezTo>
                    <a:cubicBezTo>
                      <a:pt x="53" y="7"/>
                      <a:pt x="52" y="7"/>
                      <a:pt x="52" y="7"/>
                    </a:cubicBezTo>
                    <a:cubicBezTo>
                      <a:pt x="52" y="7"/>
                      <a:pt x="52" y="7"/>
                      <a:pt x="52" y="7"/>
                    </a:cubicBezTo>
                    <a:cubicBezTo>
                      <a:pt x="52" y="5"/>
                      <a:pt x="50" y="5"/>
                      <a:pt x="50" y="6"/>
                    </a:cubicBezTo>
                    <a:cubicBezTo>
                      <a:pt x="50" y="7"/>
                      <a:pt x="49" y="8"/>
                      <a:pt x="49" y="10"/>
                    </a:cubicBezTo>
                    <a:cubicBezTo>
                      <a:pt x="49" y="9"/>
                      <a:pt x="49" y="9"/>
                      <a:pt x="49" y="9"/>
                    </a:cubicBezTo>
                    <a:cubicBezTo>
                      <a:pt x="47" y="9"/>
                      <a:pt x="47" y="9"/>
                      <a:pt x="47" y="9"/>
                    </a:cubicBezTo>
                    <a:cubicBezTo>
                      <a:pt x="48" y="9"/>
                      <a:pt x="48" y="9"/>
                      <a:pt x="48" y="9"/>
                    </a:cubicBezTo>
                    <a:cubicBezTo>
                      <a:pt x="48" y="9"/>
                      <a:pt x="48" y="9"/>
                      <a:pt x="48" y="9"/>
                    </a:cubicBezTo>
                    <a:cubicBezTo>
                      <a:pt x="47" y="9"/>
                      <a:pt x="48" y="10"/>
                      <a:pt x="48" y="11"/>
                    </a:cubicBezTo>
                    <a:cubicBezTo>
                      <a:pt x="47" y="9"/>
                      <a:pt x="47" y="8"/>
                      <a:pt x="46" y="7"/>
                    </a:cubicBezTo>
                    <a:cubicBezTo>
                      <a:pt x="46" y="7"/>
                      <a:pt x="46" y="7"/>
                      <a:pt x="46" y="7"/>
                    </a:cubicBezTo>
                    <a:cubicBezTo>
                      <a:pt x="45" y="7"/>
                      <a:pt x="45" y="7"/>
                      <a:pt x="45" y="7"/>
                    </a:cubicBezTo>
                    <a:cubicBezTo>
                      <a:pt x="45" y="7"/>
                      <a:pt x="45" y="7"/>
                      <a:pt x="45" y="7"/>
                    </a:cubicBezTo>
                    <a:cubicBezTo>
                      <a:pt x="44" y="7"/>
                      <a:pt x="44" y="7"/>
                      <a:pt x="44" y="7"/>
                    </a:cubicBezTo>
                    <a:cubicBezTo>
                      <a:pt x="44" y="7"/>
                      <a:pt x="44" y="7"/>
                      <a:pt x="44" y="7"/>
                    </a:cubicBezTo>
                    <a:cubicBezTo>
                      <a:pt x="44" y="7"/>
                      <a:pt x="43" y="6"/>
                      <a:pt x="43" y="7"/>
                    </a:cubicBezTo>
                    <a:cubicBezTo>
                      <a:pt x="42" y="8"/>
                      <a:pt x="43" y="9"/>
                      <a:pt x="43" y="10"/>
                    </a:cubicBezTo>
                    <a:cubicBezTo>
                      <a:pt x="44" y="11"/>
                      <a:pt x="44" y="11"/>
                      <a:pt x="44" y="11"/>
                    </a:cubicBezTo>
                    <a:cubicBezTo>
                      <a:pt x="44" y="11"/>
                      <a:pt x="44" y="11"/>
                      <a:pt x="44" y="11"/>
                    </a:cubicBezTo>
                    <a:cubicBezTo>
                      <a:pt x="44" y="11"/>
                      <a:pt x="45" y="12"/>
                      <a:pt x="45" y="13"/>
                    </a:cubicBezTo>
                    <a:cubicBezTo>
                      <a:pt x="44" y="13"/>
                      <a:pt x="44" y="13"/>
                      <a:pt x="44" y="13"/>
                    </a:cubicBezTo>
                    <a:cubicBezTo>
                      <a:pt x="44" y="14"/>
                      <a:pt x="44" y="14"/>
                      <a:pt x="44" y="14"/>
                    </a:cubicBezTo>
                    <a:cubicBezTo>
                      <a:pt x="45" y="14"/>
                      <a:pt x="45" y="14"/>
                      <a:pt x="45" y="15"/>
                    </a:cubicBezTo>
                    <a:cubicBezTo>
                      <a:pt x="45" y="15"/>
                      <a:pt x="45" y="15"/>
                      <a:pt x="45" y="15"/>
                    </a:cubicBezTo>
                    <a:cubicBezTo>
                      <a:pt x="44" y="14"/>
                      <a:pt x="44" y="14"/>
                      <a:pt x="44" y="14"/>
                    </a:cubicBezTo>
                    <a:cubicBezTo>
                      <a:pt x="44" y="13"/>
                      <a:pt x="44" y="12"/>
                      <a:pt x="44" y="12"/>
                    </a:cubicBezTo>
                    <a:cubicBezTo>
                      <a:pt x="43" y="11"/>
                      <a:pt x="43" y="11"/>
                      <a:pt x="43" y="11"/>
                    </a:cubicBezTo>
                    <a:cubicBezTo>
                      <a:pt x="43" y="11"/>
                      <a:pt x="43" y="11"/>
                      <a:pt x="43" y="10"/>
                    </a:cubicBezTo>
                    <a:cubicBezTo>
                      <a:pt x="42" y="10"/>
                      <a:pt x="42" y="10"/>
                      <a:pt x="41" y="10"/>
                    </a:cubicBezTo>
                    <a:cubicBezTo>
                      <a:pt x="41" y="9"/>
                      <a:pt x="41" y="8"/>
                      <a:pt x="41" y="8"/>
                    </a:cubicBezTo>
                    <a:cubicBezTo>
                      <a:pt x="40" y="8"/>
                      <a:pt x="40" y="8"/>
                      <a:pt x="40" y="8"/>
                    </a:cubicBezTo>
                    <a:cubicBezTo>
                      <a:pt x="41" y="7"/>
                      <a:pt x="41" y="7"/>
                      <a:pt x="41" y="7"/>
                    </a:cubicBezTo>
                    <a:cubicBezTo>
                      <a:pt x="40" y="7"/>
                      <a:pt x="40" y="7"/>
                      <a:pt x="40" y="7"/>
                    </a:cubicBezTo>
                    <a:cubicBezTo>
                      <a:pt x="40" y="7"/>
                      <a:pt x="40" y="7"/>
                      <a:pt x="40" y="7"/>
                    </a:cubicBezTo>
                    <a:cubicBezTo>
                      <a:pt x="39" y="7"/>
                      <a:pt x="39" y="7"/>
                      <a:pt x="39" y="7"/>
                    </a:cubicBezTo>
                    <a:cubicBezTo>
                      <a:pt x="39" y="7"/>
                      <a:pt x="39" y="7"/>
                      <a:pt x="39" y="6"/>
                    </a:cubicBezTo>
                    <a:cubicBezTo>
                      <a:pt x="39" y="6"/>
                      <a:pt x="39" y="6"/>
                      <a:pt x="39" y="6"/>
                    </a:cubicBezTo>
                    <a:cubicBezTo>
                      <a:pt x="39" y="7"/>
                      <a:pt x="39" y="7"/>
                      <a:pt x="39" y="7"/>
                    </a:cubicBezTo>
                    <a:cubicBezTo>
                      <a:pt x="39" y="7"/>
                      <a:pt x="39" y="7"/>
                      <a:pt x="39" y="7"/>
                    </a:cubicBezTo>
                    <a:cubicBezTo>
                      <a:pt x="38" y="7"/>
                      <a:pt x="38" y="7"/>
                      <a:pt x="38" y="7"/>
                    </a:cubicBezTo>
                    <a:cubicBezTo>
                      <a:pt x="38" y="7"/>
                      <a:pt x="38" y="7"/>
                      <a:pt x="37" y="7"/>
                    </a:cubicBezTo>
                    <a:cubicBezTo>
                      <a:pt x="37" y="8"/>
                      <a:pt x="37" y="8"/>
                      <a:pt x="37" y="8"/>
                    </a:cubicBezTo>
                    <a:cubicBezTo>
                      <a:pt x="37" y="8"/>
                      <a:pt x="37" y="8"/>
                      <a:pt x="37" y="8"/>
                    </a:cubicBezTo>
                    <a:cubicBezTo>
                      <a:pt x="37" y="8"/>
                      <a:pt x="37" y="8"/>
                      <a:pt x="37" y="8"/>
                    </a:cubicBezTo>
                    <a:cubicBezTo>
                      <a:pt x="36" y="8"/>
                      <a:pt x="36" y="8"/>
                      <a:pt x="36" y="8"/>
                    </a:cubicBezTo>
                    <a:cubicBezTo>
                      <a:pt x="36" y="8"/>
                      <a:pt x="35" y="8"/>
                      <a:pt x="35" y="9"/>
                    </a:cubicBezTo>
                    <a:cubicBezTo>
                      <a:pt x="35" y="10"/>
                      <a:pt x="35" y="10"/>
                      <a:pt x="35" y="10"/>
                    </a:cubicBezTo>
                    <a:cubicBezTo>
                      <a:pt x="35" y="10"/>
                      <a:pt x="35" y="10"/>
                      <a:pt x="35" y="10"/>
                    </a:cubicBezTo>
                    <a:cubicBezTo>
                      <a:pt x="35" y="10"/>
                      <a:pt x="35" y="10"/>
                      <a:pt x="35" y="10"/>
                    </a:cubicBezTo>
                    <a:cubicBezTo>
                      <a:pt x="35" y="11"/>
                      <a:pt x="36" y="13"/>
                      <a:pt x="35" y="14"/>
                    </a:cubicBezTo>
                    <a:cubicBezTo>
                      <a:pt x="35" y="14"/>
                      <a:pt x="35" y="14"/>
                      <a:pt x="34" y="13"/>
                    </a:cubicBezTo>
                    <a:cubicBezTo>
                      <a:pt x="34" y="14"/>
                      <a:pt x="34" y="14"/>
                      <a:pt x="34" y="14"/>
                    </a:cubicBezTo>
                    <a:cubicBezTo>
                      <a:pt x="34" y="13"/>
                      <a:pt x="34" y="13"/>
                      <a:pt x="34" y="13"/>
                    </a:cubicBezTo>
                    <a:cubicBezTo>
                      <a:pt x="34" y="13"/>
                      <a:pt x="33" y="12"/>
                      <a:pt x="33" y="12"/>
                    </a:cubicBezTo>
                    <a:cubicBezTo>
                      <a:pt x="33" y="12"/>
                      <a:pt x="32" y="11"/>
                      <a:pt x="32" y="11"/>
                    </a:cubicBezTo>
                    <a:cubicBezTo>
                      <a:pt x="32" y="11"/>
                      <a:pt x="32" y="11"/>
                      <a:pt x="32" y="11"/>
                    </a:cubicBezTo>
                    <a:cubicBezTo>
                      <a:pt x="32" y="10"/>
                      <a:pt x="32" y="10"/>
                      <a:pt x="32" y="10"/>
                    </a:cubicBezTo>
                    <a:cubicBezTo>
                      <a:pt x="32" y="10"/>
                      <a:pt x="32" y="10"/>
                      <a:pt x="32" y="10"/>
                    </a:cubicBezTo>
                    <a:cubicBezTo>
                      <a:pt x="31" y="10"/>
                      <a:pt x="31" y="9"/>
                      <a:pt x="31" y="8"/>
                    </a:cubicBezTo>
                    <a:cubicBezTo>
                      <a:pt x="31" y="8"/>
                      <a:pt x="31" y="8"/>
                      <a:pt x="31" y="8"/>
                    </a:cubicBezTo>
                    <a:cubicBezTo>
                      <a:pt x="31" y="8"/>
                      <a:pt x="31" y="8"/>
                      <a:pt x="31" y="8"/>
                    </a:cubicBezTo>
                    <a:cubicBezTo>
                      <a:pt x="30" y="8"/>
                      <a:pt x="30" y="8"/>
                      <a:pt x="30" y="8"/>
                    </a:cubicBezTo>
                    <a:cubicBezTo>
                      <a:pt x="30" y="8"/>
                      <a:pt x="30" y="8"/>
                      <a:pt x="30" y="8"/>
                    </a:cubicBezTo>
                    <a:cubicBezTo>
                      <a:pt x="29" y="8"/>
                      <a:pt x="29" y="8"/>
                      <a:pt x="29" y="8"/>
                    </a:cubicBezTo>
                    <a:cubicBezTo>
                      <a:pt x="29" y="8"/>
                      <a:pt x="29" y="8"/>
                      <a:pt x="29" y="8"/>
                    </a:cubicBezTo>
                    <a:cubicBezTo>
                      <a:pt x="29" y="8"/>
                      <a:pt x="29" y="8"/>
                      <a:pt x="28" y="8"/>
                    </a:cubicBezTo>
                    <a:cubicBezTo>
                      <a:pt x="28" y="9"/>
                      <a:pt x="28" y="9"/>
                      <a:pt x="28" y="9"/>
                    </a:cubicBezTo>
                    <a:cubicBezTo>
                      <a:pt x="28" y="9"/>
                      <a:pt x="28" y="9"/>
                      <a:pt x="28" y="9"/>
                    </a:cubicBezTo>
                    <a:cubicBezTo>
                      <a:pt x="29" y="10"/>
                      <a:pt x="28" y="10"/>
                      <a:pt x="29" y="11"/>
                    </a:cubicBezTo>
                    <a:cubicBezTo>
                      <a:pt x="29" y="11"/>
                      <a:pt x="29" y="12"/>
                      <a:pt x="29" y="12"/>
                    </a:cubicBezTo>
                    <a:cubicBezTo>
                      <a:pt x="29" y="13"/>
                      <a:pt x="29" y="13"/>
                      <a:pt x="29" y="13"/>
                    </a:cubicBezTo>
                    <a:cubicBezTo>
                      <a:pt x="29" y="13"/>
                      <a:pt x="30" y="14"/>
                      <a:pt x="29" y="15"/>
                    </a:cubicBezTo>
                    <a:cubicBezTo>
                      <a:pt x="29" y="15"/>
                      <a:pt x="29" y="15"/>
                      <a:pt x="29" y="15"/>
                    </a:cubicBezTo>
                    <a:cubicBezTo>
                      <a:pt x="29" y="15"/>
                      <a:pt x="29" y="15"/>
                      <a:pt x="29" y="15"/>
                    </a:cubicBezTo>
                    <a:cubicBezTo>
                      <a:pt x="29" y="16"/>
                      <a:pt x="29" y="16"/>
                      <a:pt x="29" y="16"/>
                    </a:cubicBezTo>
                    <a:cubicBezTo>
                      <a:pt x="29" y="17"/>
                      <a:pt x="29" y="17"/>
                      <a:pt x="29" y="17"/>
                    </a:cubicBezTo>
                    <a:cubicBezTo>
                      <a:pt x="29" y="17"/>
                      <a:pt x="29" y="17"/>
                      <a:pt x="29" y="17"/>
                    </a:cubicBezTo>
                    <a:cubicBezTo>
                      <a:pt x="29" y="16"/>
                      <a:pt x="29" y="16"/>
                      <a:pt x="29" y="16"/>
                    </a:cubicBezTo>
                    <a:cubicBezTo>
                      <a:pt x="28" y="17"/>
                      <a:pt x="28" y="17"/>
                      <a:pt x="28" y="17"/>
                    </a:cubicBezTo>
                    <a:cubicBezTo>
                      <a:pt x="28" y="17"/>
                      <a:pt x="28" y="17"/>
                      <a:pt x="28" y="17"/>
                    </a:cubicBezTo>
                    <a:cubicBezTo>
                      <a:pt x="28" y="17"/>
                      <a:pt x="28" y="17"/>
                      <a:pt x="28" y="17"/>
                    </a:cubicBezTo>
                    <a:cubicBezTo>
                      <a:pt x="28" y="18"/>
                      <a:pt x="28" y="18"/>
                      <a:pt x="28" y="18"/>
                    </a:cubicBezTo>
                    <a:cubicBezTo>
                      <a:pt x="28" y="18"/>
                      <a:pt x="28" y="18"/>
                      <a:pt x="28" y="18"/>
                    </a:cubicBezTo>
                    <a:cubicBezTo>
                      <a:pt x="27" y="17"/>
                      <a:pt x="27" y="17"/>
                      <a:pt x="27" y="17"/>
                    </a:cubicBezTo>
                    <a:cubicBezTo>
                      <a:pt x="27" y="17"/>
                      <a:pt x="27" y="17"/>
                      <a:pt x="27" y="17"/>
                    </a:cubicBezTo>
                    <a:cubicBezTo>
                      <a:pt x="27" y="16"/>
                      <a:pt x="27" y="16"/>
                      <a:pt x="27" y="16"/>
                    </a:cubicBezTo>
                    <a:cubicBezTo>
                      <a:pt x="27" y="17"/>
                      <a:pt x="27" y="17"/>
                      <a:pt x="27" y="17"/>
                    </a:cubicBezTo>
                    <a:cubicBezTo>
                      <a:pt x="27" y="16"/>
                      <a:pt x="27" y="16"/>
                      <a:pt x="27" y="15"/>
                    </a:cubicBezTo>
                    <a:cubicBezTo>
                      <a:pt x="27" y="15"/>
                      <a:pt x="27" y="15"/>
                      <a:pt x="27" y="15"/>
                    </a:cubicBezTo>
                    <a:cubicBezTo>
                      <a:pt x="26" y="15"/>
                      <a:pt x="25" y="16"/>
                      <a:pt x="25" y="17"/>
                    </a:cubicBezTo>
                    <a:cubicBezTo>
                      <a:pt x="24" y="18"/>
                      <a:pt x="25" y="19"/>
                      <a:pt x="25" y="20"/>
                    </a:cubicBezTo>
                    <a:cubicBezTo>
                      <a:pt x="25" y="20"/>
                      <a:pt x="25" y="20"/>
                      <a:pt x="25" y="20"/>
                    </a:cubicBezTo>
                    <a:cubicBezTo>
                      <a:pt x="24" y="19"/>
                      <a:pt x="24" y="19"/>
                      <a:pt x="24" y="19"/>
                    </a:cubicBezTo>
                    <a:cubicBezTo>
                      <a:pt x="24" y="19"/>
                      <a:pt x="24" y="19"/>
                      <a:pt x="24" y="19"/>
                    </a:cubicBezTo>
                    <a:cubicBezTo>
                      <a:pt x="24" y="20"/>
                      <a:pt x="24" y="21"/>
                      <a:pt x="24" y="22"/>
                    </a:cubicBezTo>
                    <a:cubicBezTo>
                      <a:pt x="24" y="22"/>
                      <a:pt x="24" y="22"/>
                      <a:pt x="24" y="23"/>
                    </a:cubicBezTo>
                    <a:cubicBezTo>
                      <a:pt x="24" y="23"/>
                      <a:pt x="24" y="23"/>
                      <a:pt x="24" y="23"/>
                    </a:cubicBezTo>
                    <a:cubicBezTo>
                      <a:pt x="24" y="23"/>
                      <a:pt x="24" y="23"/>
                      <a:pt x="24" y="23"/>
                    </a:cubicBezTo>
                    <a:cubicBezTo>
                      <a:pt x="24" y="23"/>
                      <a:pt x="24" y="23"/>
                      <a:pt x="24" y="23"/>
                    </a:cubicBezTo>
                    <a:cubicBezTo>
                      <a:pt x="24" y="22"/>
                      <a:pt x="23" y="21"/>
                      <a:pt x="23" y="20"/>
                    </a:cubicBezTo>
                    <a:cubicBezTo>
                      <a:pt x="23" y="19"/>
                      <a:pt x="23" y="18"/>
                      <a:pt x="22" y="18"/>
                    </a:cubicBezTo>
                    <a:cubicBezTo>
                      <a:pt x="22" y="18"/>
                      <a:pt x="21" y="19"/>
                      <a:pt x="21" y="19"/>
                    </a:cubicBezTo>
                    <a:cubicBezTo>
                      <a:pt x="22" y="18"/>
                      <a:pt x="22" y="17"/>
                      <a:pt x="22" y="16"/>
                    </a:cubicBezTo>
                    <a:cubicBezTo>
                      <a:pt x="22" y="16"/>
                      <a:pt x="21" y="17"/>
                      <a:pt x="21" y="17"/>
                    </a:cubicBezTo>
                    <a:cubicBezTo>
                      <a:pt x="21" y="16"/>
                      <a:pt x="22" y="16"/>
                      <a:pt x="21" y="16"/>
                    </a:cubicBezTo>
                    <a:cubicBezTo>
                      <a:pt x="20" y="15"/>
                      <a:pt x="20" y="16"/>
                      <a:pt x="20" y="15"/>
                    </a:cubicBezTo>
                    <a:cubicBezTo>
                      <a:pt x="20" y="14"/>
                      <a:pt x="20" y="14"/>
                      <a:pt x="19" y="13"/>
                    </a:cubicBezTo>
                    <a:cubicBezTo>
                      <a:pt x="19" y="13"/>
                      <a:pt x="19" y="13"/>
                      <a:pt x="19" y="13"/>
                    </a:cubicBezTo>
                    <a:cubicBezTo>
                      <a:pt x="20" y="13"/>
                      <a:pt x="20" y="14"/>
                      <a:pt x="20" y="15"/>
                    </a:cubicBezTo>
                    <a:cubicBezTo>
                      <a:pt x="21" y="15"/>
                      <a:pt x="21" y="15"/>
                      <a:pt x="21" y="15"/>
                    </a:cubicBezTo>
                    <a:cubicBezTo>
                      <a:pt x="22" y="14"/>
                      <a:pt x="22" y="14"/>
                      <a:pt x="22" y="14"/>
                    </a:cubicBezTo>
                    <a:cubicBezTo>
                      <a:pt x="22" y="14"/>
                      <a:pt x="21" y="14"/>
                      <a:pt x="21" y="13"/>
                    </a:cubicBezTo>
                    <a:cubicBezTo>
                      <a:pt x="22" y="13"/>
                      <a:pt x="22" y="13"/>
                      <a:pt x="23" y="12"/>
                    </a:cubicBezTo>
                    <a:cubicBezTo>
                      <a:pt x="22" y="12"/>
                      <a:pt x="22" y="12"/>
                      <a:pt x="22" y="12"/>
                    </a:cubicBezTo>
                    <a:cubicBezTo>
                      <a:pt x="22" y="11"/>
                      <a:pt x="22" y="11"/>
                      <a:pt x="22" y="11"/>
                    </a:cubicBezTo>
                    <a:cubicBezTo>
                      <a:pt x="22" y="11"/>
                      <a:pt x="22" y="11"/>
                      <a:pt x="22" y="11"/>
                    </a:cubicBezTo>
                    <a:cubicBezTo>
                      <a:pt x="22" y="11"/>
                      <a:pt x="22" y="11"/>
                      <a:pt x="22" y="11"/>
                    </a:cubicBezTo>
                    <a:cubicBezTo>
                      <a:pt x="21" y="11"/>
                      <a:pt x="21" y="11"/>
                      <a:pt x="21" y="11"/>
                    </a:cubicBezTo>
                    <a:cubicBezTo>
                      <a:pt x="22" y="10"/>
                      <a:pt x="22" y="10"/>
                      <a:pt x="22" y="10"/>
                    </a:cubicBezTo>
                    <a:cubicBezTo>
                      <a:pt x="21" y="10"/>
                      <a:pt x="21" y="10"/>
                      <a:pt x="20" y="11"/>
                    </a:cubicBezTo>
                    <a:cubicBezTo>
                      <a:pt x="20" y="11"/>
                      <a:pt x="20" y="10"/>
                      <a:pt x="20" y="10"/>
                    </a:cubicBezTo>
                    <a:cubicBezTo>
                      <a:pt x="21" y="10"/>
                      <a:pt x="22" y="10"/>
                      <a:pt x="22" y="10"/>
                    </a:cubicBezTo>
                    <a:cubicBezTo>
                      <a:pt x="22" y="9"/>
                      <a:pt x="22" y="9"/>
                      <a:pt x="22" y="9"/>
                    </a:cubicBezTo>
                    <a:cubicBezTo>
                      <a:pt x="22" y="9"/>
                      <a:pt x="22" y="9"/>
                      <a:pt x="22" y="9"/>
                    </a:cubicBezTo>
                    <a:cubicBezTo>
                      <a:pt x="21" y="10"/>
                      <a:pt x="21" y="10"/>
                      <a:pt x="21" y="10"/>
                    </a:cubicBezTo>
                    <a:cubicBezTo>
                      <a:pt x="21" y="9"/>
                      <a:pt x="21" y="9"/>
                      <a:pt x="21" y="9"/>
                    </a:cubicBezTo>
                    <a:cubicBezTo>
                      <a:pt x="21" y="9"/>
                      <a:pt x="21" y="9"/>
                      <a:pt x="21" y="9"/>
                    </a:cubicBezTo>
                    <a:cubicBezTo>
                      <a:pt x="21" y="8"/>
                      <a:pt x="21" y="8"/>
                      <a:pt x="21" y="8"/>
                    </a:cubicBezTo>
                    <a:cubicBezTo>
                      <a:pt x="20" y="9"/>
                      <a:pt x="20" y="8"/>
                      <a:pt x="20" y="9"/>
                    </a:cubicBezTo>
                    <a:cubicBezTo>
                      <a:pt x="20" y="9"/>
                      <a:pt x="20" y="9"/>
                      <a:pt x="20" y="9"/>
                    </a:cubicBezTo>
                    <a:cubicBezTo>
                      <a:pt x="20" y="9"/>
                      <a:pt x="20" y="9"/>
                      <a:pt x="20" y="9"/>
                    </a:cubicBezTo>
                    <a:cubicBezTo>
                      <a:pt x="20" y="9"/>
                      <a:pt x="20" y="9"/>
                      <a:pt x="20" y="9"/>
                    </a:cubicBezTo>
                    <a:cubicBezTo>
                      <a:pt x="19" y="9"/>
                      <a:pt x="19" y="7"/>
                      <a:pt x="19" y="7"/>
                    </a:cubicBezTo>
                    <a:cubicBezTo>
                      <a:pt x="19" y="7"/>
                      <a:pt x="19" y="7"/>
                      <a:pt x="19" y="7"/>
                    </a:cubicBezTo>
                    <a:cubicBezTo>
                      <a:pt x="19" y="7"/>
                      <a:pt x="19" y="7"/>
                      <a:pt x="19" y="7"/>
                    </a:cubicBezTo>
                    <a:cubicBezTo>
                      <a:pt x="18" y="6"/>
                      <a:pt x="18" y="6"/>
                      <a:pt x="18" y="6"/>
                    </a:cubicBezTo>
                    <a:cubicBezTo>
                      <a:pt x="18" y="6"/>
                      <a:pt x="18" y="6"/>
                      <a:pt x="18" y="6"/>
                    </a:cubicBezTo>
                    <a:cubicBezTo>
                      <a:pt x="18" y="6"/>
                      <a:pt x="18" y="6"/>
                      <a:pt x="18" y="6"/>
                    </a:cubicBezTo>
                    <a:cubicBezTo>
                      <a:pt x="18" y="5"/>
                      <a:pt x="18" y="5"/>
                      <a:pt x="18" y="5"/>
                    </a:cubicBezTo>
                    <a:cubicBezTo>
                      <a:pt x="17" y="5"/>
                      <a:pt x="17" y="5"/>
                      <a:pt x="17" y="5"/>
                    </a:cubicBezTo>
                    <a:cubicBezTo>
                      <a:pt x="17" y="5"/>
                      <a:pt x="17" y="5"/>
                      <a:pt x="17" y="5"/>
                    </a:cubicBezTo>
                    <a:cubicBezTo>
                      <a:pt x="17" y="5"/>
                      <a:pt x="17" y="5"/>
                      <a:pt x="17" y="5"/>
                    </a:cubicBezTo>
                    <a:cubicBezTo>
                      <a:pt x="17" y="5"/>
                      <a:pt x="17" y="5"/>
                      <a:pt x="17" y="5"/>
                    </a:cubicBezTo>
                    <a:cubicBezTo>
                      <a:pt x="16" y="5"/>
                      <a:pt x="16" y="5"/>
                      <a:pt x="16" y="5"/>
                    </a:cubicBezTo>
                    <a:cubicBezTo>
                      <a:pt x="16" y="4"/>
                      <a:pt x="16" y="4"/>
                      <a:pt x="16" y="4"/>
                    </a:cubicBezTo>
                    <a:cubicBezTo>
                      <a:pt x="16" y="4"/>
                      <a:pt x="16" y="4"/>
                      <a:pt x="16" y="4"/>
                    </a:cubicBezTo>
                    <a:cubicBezTo>
                      <a:pt x="16" y="4"/>
                      <a:pt x="16" y="4"/>
                      <a:pt x="16" y="4"/>
                    </a:cubicBezTo>
                    <a:cubicBezTo>
                      <a:pt x="16" y="4"/>
                      <a:pt x="16" y="4"/>
                      <a:pt x="16" y="4"/>
                    </a:cubicBezTo>
                    <a:cubicBezTo>
                      <a:pt x="15" y="3"/>
                      <a:pt x="15" y="3"/>
                      <a:pt x="15" y="2"/>
                    </a:cubicBezTo>
                    <a:cubicBezTo>
                      <a:pt x="15" y="2"/>
                      <a:pt x="15" y="3"/>
                      <a:pt x="15" y="3"/>
                    </a:cubicBezTo>
                    <a:cubicBezTo>
                      <a:pt x="14" y="3"/>
                      <a:pt x="14" y="2"/>
                      <a:pt x="14" y="2"/>
                    </a:cubicBezTo>
                    <a:cubicBezTo>
                      <a:pt x="13" y="3"/>
                      <a:pt x="12" y="2"/>
                      <a:pt x="11" y="2"/>
                    </a:cubicBezTo>
                    <a:cubicBezTo>
                      <a:pt x="12" y="3"/>
                      <a:pt x="12" y="3"/>
                      <a:pt x="12" y="3"/>
                    </a:cubicBezTo>
                    <a:cubicBezTo>
                      <a:pt x="12" y="3"/>
                      <a:pt x="12" y="3"/>
                      <a:pt x="12" y="3"/>
                    </a:cubicBezTo>
                    <a:cubicBezTo>
                      <a:pt x="12" y="2"/>
                      <a:pt x="12" y="2"/>
                      <a:pt x="12" y="2"/>
                    </a:cubicBezTo>
                    <a:cubicBezTo>
                      <a:pt x="11" y="2"/>
                      <a:pt x="11" y="2"/>
                      <a:pt x="11" y="2"/>
                    </a:cubicBezTo>
                    <a:cubicBezTo>
                      <a:pt x="11" y="3"/>
                      <a:pt x="11" y="3"/>
                      <a:pt x="11" y="3"/>
                    </a:cubicBezTo>
                    <a:cubicBezTo>
                      <a:pt x="10" y="2"/>
                      <a:pt x="10" y="2"/>
                      <a:pt x="10" y="2"/>
                    </a:cubicBezTo>
                    <a:cubicBezTo>
                      <a:pt x="10" y="3"/>
                      <a:pt x="11" y="3"/>
                      <a:pt x="11" y="3"/>
                    </a:cubicBezTo>
                    <a:cubicBezTo>
                      <a:pt x="11" y="4"/>
                      <a:pt x="11" y="4"/>
                      <a:pt x="11" y="4"/>
                    </a:cubicBezTo>
                    <a:cubicBezTo>
                      <a:pt x="10" y="4"/>
                      <a:pt x="10" y="4"/>
                      <a:pt x="10" y="4"/>
                    </a:cubicBezTo>
                    <a:cubicBezTo>
                      <a:pt x="10" y="4"/>
                      <a:pt x="10" y="4"/>
                      <a:pt x="10" y="4"/>
                    </a:cubicBezTo>
                    <a:cubicBezTo>
                      <a:pt x="10" y="4"/>
                      <a:pt x="11" y="5"/>
                      <a:pt x="11" y="5"/>
                    </a:cubicBezTo>
                    <a:cubicBezTo>
                      <a:pt x="12" y="5"/>
                      <a:pt x="12" y="4"/>
                      <a:pt x="12" y="4"/>
                    </a:cubicBezTo>
                    <a:cubicBezTo>
                      <a:pt x="12" y="4"/>
                      <a:pt x="12" y="4"/>
                      <a:pt x="12" y="5"/>
                    </a:cubicBezTo>
                    <a:cubicBezTo>
                      <a:pt x="13" y="5"/>
                      <a:pt x="13" y="4"/>
                      <a:pt x="13" y="4"/>
                    </a:cubicBezTo>
                    <a:cubicBezTo>
                      <a:pt x="13" y="4"/>
                      <a:pt x="13" y="5"/>
                      <a:pt x="13" y="5"/>
                    </a:cubicBezTo>
                    <a:cubicBezTo>
                      <a:pt x="14" y="5"/>
                      <a:pt x="14" y="5"/>
                      <a:pt x="14" y="5"/>
                    </a:cubicBezTo>
                    <a:cubicBezTo>
                      <a:pt x="14" y="5"/>
                      <a:pt x="14" y="5"/>
                      <a:pt x="14" y="5"/>
                    </a:cubicBezTo>
                    <a:cubicBezTo>
                      <a:pt x="15" y="5"/>
                      <a:pt x="15" y="5"/>
                      <a:pt x="15" y="5"/>
                    </a:cubicBezTo>
                    <a:cubicBezTo>
                      <a:pt x="14" y="5"/>
                      <a:pt x="14" y="5"/>
                      <a:pt x="14" y="5"/>
                    </a:cubicBezTo>
                    <a:cubicBezTo>
                      <a:pt x="14" y="5"/>
                      <a:pt x="14" y="5"/>
                      <a:pt x="14" y="5"/>
                    </a:cubicBezTo>
                    <a:cubicBezTo>
                      <a:pt x="15" y="5"/>
                      <a:pt x="15" y="5"/>
                      <a:pt x="15" y="5"/>
                    </a:cubicBezTo>
                    <a:cubicBezTo>
                      <a:pt x="15" y="5"/>
                      <a:pt x="14" y="6"/>
                      <a:pt x="14" y="6"/>
                    </a:cubicBezTo>
                    <a:cubicBezTo>
                      <a:pt x="14" y="6"/>
                      <a:pt x="14" y="6"/>
                      <a:pt x="14" y="6"/>
                    </a:cubicBezTo>
                    <a:cubicBezTo>
                      <a:pt x="14" y="6"/>
                      <a:pt x="14" y="6"/>
                      <a:pt x="14" y="6"/>
                    </a:cubicBezTo>
                    <a:cubicBezTo>
                      <a:pt x="14" y="5"/>
                      <a:pt x="11" y="5"/>
                      <a:pt x="11" y="6"/>
                    </a:cubicBezTo>
                    <a:cubicBezTo>
                      <a:pt x="12" y="7"/>
                      <a:pt x="13" y="8"/>
                      <a:pt x="14" y="8"/>
                    </a:cubicBezTo>
                    <a:cubicBezTo>
                      <a:pt x="15" y="8"/>
                      <a:pt x="15" y="8"/>
                      <a:pt x="15" y="8"/>
                    </a:cubicBezTo>
                    <a:cubicBezTo>
                      <a:pt x="15" y="8"/>
                      <a:pt x="15" y="8"/>
                      <a:pt x="15" y="8"/>
                    </a:cubicBezTo>
                    <a:cubicBezTo>
                      <a:pt x="15" y="8"/>
                      <a:pt x="15" y="8"/>
                      <a:pt x="15" y="8"/>
                    </a:cubicBezTo>
                    <a:cubicBezTo>
                      <a:pt x="14" y="9"/>
                      <a:pt x="15" y="10"/>
                      <a:pt x="15" y="11"/>
                    </a:cubicBezTo>
                    <a:cubicBezTo>
                      <a:pt x="15" y="11"/>
                      <a:pt x="15" y="11"/>
                      <a:pt x="15" y="11"/>
                    </a:cubicBezTo>
                    <a:cubicBezTo>
                      <a:pt x="15" y="12"/>
                      <a:pt x="15" y="12"/>
                      <a:pt x="15" y="12"/>
                    </a:cubicBezTo>
                    <a:cubicBezTo>
                      <a:pt x="15" y="12"/>
                      <a:pt x="14" y="12"/>
                      <a:pt x="14" y="12"/>
                    </a:cubicBezTo>
                    <a:cubicBezTo>
                      <a:pt x="15" y="12"/>
                      <a:pt x="15" y="11"/>
                      <a:pt x="15" y="11"/>
                    </a:cubicBezTo>
                    <a:cubicBezTo>
                      <a:pt x="15" y="11"/>
                      <a:pt x="15" y="11"/>
                      <a:pt x="15" y="11"/>
                    </a:cubicBezTo>
                    <a:cubicBezTo>
                      <a:pt x="15" y="11"/>
                      <a:pt x="15" y="11"/>
                      <a:pt x="15" y="11"/>
                    </a:cubicBezTo>
                    <a:cubicBezTo>
                      <a:pt x="14" y="11"/>
                      <a:pt x="14" y="11"/>
                      <a:pt x="14" y="11"/>
                    </a:cubicBezTo>
                    <a:cubicBezTo>
                      <a:pt x="14" y="10"/>
                      <a:pt x="14" y="10"/>
                      <a:pt x="14" y="10"/>
                    </a:cubicBezTo>
                    <a:cubicBezTo>
                      <a:pt x="14" y="11"/>
                      <a:pt x="13" y="12"/>
                      <a:pt x="13" y="12"/>
                    </a:cubicBezTo>
                    <a:cubicBezTo>
                      <a:pt x="13" y="12"/>
                      <a:pt x="14" y="11"/>
                      <a:pt x="14" y="11"/>
                    </a:cubicBezTo>
                    <a:cubicBezTo>
                      <a:pt x="14" y="10"/>
                      <a:pt x="13" y="9"/>
                      <a:pt x="13" y="9"/>
                    </a:cubicBezTo>
                    <a:cubicBezTo>
                      <a:pt x="12" y="8"/>
                      <a:pt x="12" y="10"/>
                      <a:pt x="12" y="11"/>
                    </a:cubicBezTo>
                    <a:cubicBezTo>
                      <a:pt x="12" y="11"/>
                      <a:pt x="12" y="10"/>
                      <a:pt x="12" y="10"/>
                    </a:cubicBezTo>
                    <a:cubicBezTo>
                      <a:pt x="12" y="10"/>
                      <a:pt x="12" y="10"/>
                      <a:pt x="11" y="10"/>
                    </a:cubicBezTo>
                    <a:cubicBezTo>
                      <a:pt x="12" y="9"/>
                      <a:pt x="12" y="9"/>
                      <a:pt x="12" y="9"/>
                    </a:cubicBezTo>
                    <a:cubicBezTo>
                      <a:pt x="12" y="9"/>
                      <a:pt x="12" y="9"/>
                      <a:pt x="12" y="9"/>
                    </a:cubicBezTo>
                    <a:cubicBezTo>
                      <a:pt x="11" y="9"/>
                      <a:pt x="11" y="9"/>
                      <a:pt x="11" y="9"/>
                    </a:cubicBezTo>
                    <a:cubicBezTo>
                      <a:pt x="11" y="9"/>
                      <a:pt x="11" y="9"/>
                      <a:pt x="11" y="9"/>
                    </a:cubicBezTo>
                    <a:cubicBezTo>
                      <a:pt x="11" y="9"/>
                      <a:pt x="11" y="10"/>
                      <a:pt x="10" y="10"/>
                    </a:cubicBezTo>
                    <a:cubicBezTo>
                      <a:pt x="11" y="9"/>
                      <a:pt x="11" y="9"/>
                      <a:pt x="11" y="8"/>
                    </a:cubicBezTo>
                    <a:cubicBezTo>
                      <a:pt x="10" y="8"/>
                      <a:pt x="10" y="8"/>
                      <a:pt x="10" y="8"/>
                    </a:cubicBezTo>
                    <a:cubicBezTo>
                      <a:pt x="10" y="8"/>
                      <a:pt x="10" y="8"/>
                      <a:pt x="10" y="8"/>
                    </a:cubicBezTo>
                    <a:cubicBezTo>
                      <a:pt x="10" y="7"/>
                      <a:pt x="9" y="6"/>
                      <a:pt x="8" y="6"/>
                    </a:cubicBezTo>
                    <a:cubicBezTo>
                      <a:pt x="7" y="7"/>
                      <a:pt x="7" y="7"/>
                      <a:pt x="7" y="7"/>
                    </a:cubicBezTo>
                    <a:cubicBezTo>
                      <a:pt x="7" y="7"/>
                      <a:pt x="7" y="7"/>
                      <a:pt x="7" y="7"/>
                    </a:cubicBezTo>
                    <a:cubicBezTo>
                      <a:pt x="7" y="7"/>
                      <a:pt x="7" y="7"/>
                      <a:pt x="7" y="7"/>
                    </a:cubicBezTo>
                    <a:cubicBezTo>
                      <a:pt x="7" y="7"/>
                      <a:pt x="7" y="7"/>
                      <a:pt x="7" y="7"/>
                    </a:cubicBezTo>
                    <a:cubicBezTo>
                      <a:pt x="8" y="7"/>
                      <a:pt x="8" y="7"/>
                      <a:pt x="8" y="7"/>
                    </a:cubicBezTo>
                    <a:cubicBezTo>
                      <a:pt x="8" y="7"/>
                      <a:pt x="8" y="8"/>
                      <a:pt x="8" y="8"/>
                    </a:cubicBezTo>
                    <a:cubicBezTo>
                      <a:pt x="8" y="7"/>
                      <a:pt x="7" y="7"/>
                      <a:pt x="6" y="8"/>
                    </a:cubicBezTo>
                    <a:cubicBezTo>
                      <a:pt x="7" y="8"/>
                      <a:pt x="7" y="9"/>
                      <a:pt x="8" y="9"/>
                    </a:cubicBezTo>
                    <a:cubicBezTo>
                      <a:pt x="8" y="10"/>
                      <a:pt x="8" y="10"/>
                      <a:pt x="8" y="10"/>
                    </a:cubicBezTo>
                    <a:cubicBezTo>
                      <a:pt x="8" y="10"/>
                      <a:pt x="8" y="10"/>
                      <a:pt x="8" y="10"/>
                    </a:cubicBezTo>
                    <a:cubicBezTo>
                      <a:pt x="8" y="9"/>
                      <a:pt x="8" y="9"/>
                      <a:pt x="8" y="9"/>
                    </a:cubicBezTo>
                    <a:cubicBezTo>
                      <a:pt x="7" y="10"/>
                      <a:pt x="6" y="7"/>
                      <a:pt x="5" y="9"/>
                    </a:cubicBezTo>
                    <a:cubicBezTo>
                      <a:pt x="5" y="10"/>
                      <a:pt x="7" y="12"/>
                      <a:pt x="9" y="12"/>
                    </a:cubicBezTo>
                    <a:cubicBezTo>
                      <a:pt x="9" y="12"/>
                      <a:pt x="9" y="12"/>
                      <a:pt x="9" y="12"/>
                    </a:cubicBezTo>
                    <a:cubicBezTo>
                      <a:pt x="9" y="12"/>
                      <a:pt x="9" y="12"/>
                      <a:pt x="9" y="12"/>
                    </a:cubicBezTo>
                    <a:cubicBezTo>
                      <a:pt x="9" y="12"/>
                      <a:pt x="8" y="11"/>
                      <a:pt x="7" y="11"/>
                    </a:cubicBezTo>
                    <a:cubicBezTo>
                      <a:pt x="7" y="12"/>
                      <a:pt x="6" y="11"/>
                      <a:pt x="5" y="11"/>
                    </a:cubicBezTo>
                    <a:cubicBezTo>
                      <a:pt x="4" y="11"/>
                      <a:pt x="5" y="12"/>
                      <a:pt x="6" y="13"/>
                    </a:cubicBezTo>
                    <a:cubicBezTo>
                      <a:pt x="6" y="13"/>
                      <a:pt x="7" y="13"/>
                      <a:pt x="7" y="13"/>
                    </a:cubicBezTo>
                    <a:cubicBezTo>
                      <a:pt x="8" y="14"/>
                      <a:pt x="9" y="13"/>
                      <a:pt x="9" y="13"/>
                    </a:cubicBezTo>
                    <a:cubicBezTo>
                      <a:pt x="9" y="13"/>
                      <a:pt x="9" y="13"/>
                      <a:pt x="9" y="13"/>
                    </a:cubicBezTo>
                    <a:cubicBezTo>
                      <a:pt x="9" y="14"/>
                      <a:pt x="9" y="14"/>
                      <a:pt x="9" y="14"/>
                    </a:cubicBezTo>
                    <a:cubicBezTo>
                      <a:pt x="9" y="13"/>
                      <a:pt x="8" y="14"/>
                      <a:pt x="8" y="14"/>
                    </a:cubicBezTo>
                    <a:cubicBezTo>
                      <a:pt x="7" y="14"/>
                      <a:pt x="7" y="14"/>
                      <a:pt x="7" y="14"/>
                    </a:cubicBezTo>
                    <a:cubicBezTo>
                      <a:pt x="7" y="14"/>
                      <a:pt x="7" y="14"/>
                      <a:pt x="7" y="14"/>
                    </a:cubicBezTo>
                    <a:cubicBezTo>
                      <a:pt x="7" y="15"/>
                      <a:pt x="8" y="15"/>
                      <a:pt x="9" y="15"/>
                    </a:cubicBezTo>
                    <a:cubicBezTo>
                      <a:pt x="8" y="15"/>
                      <a:pt x="8" y="15"/>
                      <a:pt x="8" y="15"/>
                    </a:cubicBezTo>
                    <a:cubicBezTo>
                      <a:pt x="8" y="15"/>
                      <a:pt x="8" y="15"/>
                      <a:pt x="8" y="15"/>
                    </a:cubicBezTo>
                    <a:cubicBezTo>
                      <a:pt x="7" y="15"/>
                      <a:pt x="7" y="15"/>
                      <a:pt x="7" y="15"/>
                    </a:cubicBezTo>
                    <a:cubicBezTo>
                      <a:pt x="7" y="16"/>
                      <a:pt x="7" y="16"/>
                      <a:pt x="7" y="16"/>
                    </a:cubicBezTo>
                    <a:cubicBezTo>
                      <a:pt x="7" y="16"/>
                      <a:pt x="7" y="16"/>
                      <a:pt x="7" y="16"/>
                    </a:cubicBezTo>
                    <a:cubicBezTo>
                      <a:pt x="7" y="14"/>
                      <a:pt x="4" y="12"/>
                      <a:pt x="3" y="12"/>
                    </a:cubicBezTo>
                    <a:cubicBezTo>
                      <a:pt x="3" y="13"/>
                      <a:pt x="3" y="14"/>
                      <a:pt x="3" y="14"/>
                    </a:cubicBezTo>
                    <a:cubicBezTo>
                      <a:pt x="4" y="15"/>
                      <a:pt x="5" y="15"/>
                      <a:pt x="5" y="16"/>
                    </a:cubicBezTo>
                    <a:cubicBezTo>
                      <a:pt x="4" y="15"/>
                      <a:pt x="4" y="15"/>
                      <a:pt x="3" y="15"/>
                    </a:cubicBezTo>
                    <a:cubicBezTo>
                      <a:pt x="3" y="16"/>
                      <a:pt x="4" y="16"/>
                      <a:pt x="4" y="17"/>
                    </a:cubicBezTo>
                    <a:cubicBezTo>
                      <a:pt x="5" y="17"/>
                      <a:pt x="5" y="17"/>
                      <a:pt x="5" y="17"/>
                    </a:cubicBezTo>
                    <a:cubicBezTo>
                      <a:pt x="5" y="17"/>
                      <a:pt x="5" y="17"/>
                      <a:pt x="5" y="17"/>
                    </a:cubicBezTo>
                    <a:cubicBezTo>
                      <a:pt x="3" y="17"/>
                      <a:pt x="3" y="15"/>
                      <a:pt x="2" y="15"/>
                    </a:cubicBezTo>
                    <a:cubicBezTo>
                      <a:pt x="1" y="15"/>
                      <a:pt x="1" y="15"/>
                      <a:pt x="1" y="15"/>
                    </a:cubicBezTo>
                    <a:cubicBezTo>
                      <a:pt x="1" y="16"/>
                      <a:pt x="1" y="17"/>
                      <a:pt x="0" y="17"/>
                    </a:cubicBezTo>
                    <a:cubicBezTo>
                      <a:pt x="0" y="18"/>
                      <a:pt x="1" y="17"/>
                      <a:pt x="1" y="17"/>
                    </a:cubicBezTo>
                    <a:cubicBezTo>
                      <a:pt x="2" y="17"/>
                      <a:pt x="3" y="18"/>
                      <a:pt x="4" y="18"/>
                    </a:cubicBezTo>
                    <a:cubicBezTo>
                      <a:pt x="4" y="19"/>
                      <a:pt x="4" y="19"/>
                      <a:pt x="4" y="19"/>
                    </a:cubicBezTo>
                    <a:cubicBezTo>
                      <a:pt x="4" y="19"/>
                      <a:pt x="4" y="19"/>
                      <a:pt x="4" y="19"/>
                    </a:cubicBezTo>
                    <a:cubicBezTo>
                      <a:pt x="6" y="19"/>
                      <a:pt x="6" y="19"/>
                      <a:pt x="6" y="19"/>
                    </a:cubicBezTo>
                    <a:cubicBezTo>
                      <a:pt x="6" y="18"/>
                      <a:pt x="7" y="18"/>
                      <a:pt x="8" y="18"/>
                    </a:cubicBezTo>
                    <a:cubicBezTo>
                      <a:pt x="9" y="18"/>
                      <a:pt x="9" y="18"/>
                      <a:pt x="9" y="18"/>
                    </a:cubicBezTo>
                    <a:cubicBezTo>
                      <a:pt x="9" y="17"/>
                      <a:pt x="9" y="17"/>
                      <a:pt x="9" y="16"/>
                    </a:cubicBezTo>
                    <a:cubicBezTo>
                      <a:pt x="10" y="17"/>
                      <a:pt x="10" y="17"/>
                      <a:pt x="11" y="17"/>
                    </a:cubicBezTo>
                    <a:cubicBezTo>
                      <a:pt x="11" y="16"/>
                      <a:pt x="11" y="16"/>
                      <a:pt x="11" y="16"/>
                    </a:cubicBezTo>
                    <a:cubicBezTo>
                      <a:pt x="11" y="16"/>
                      <a:pt x="11" y="16"/>
                      <a:pt x="11" y="17"/>
                    </a:cubicBezTo>
                    <a:cubicBezTo>
                      <a:pt x="11" y="16"/>
                      <a:pt x="12" y="16"/>
                      <a:pt x="12" y="16"/>
                    </a:cubicBezTo>
                    <a:cubicBezTo>
                      <a:pt x="12" y="16"/>
                      <a:pt x="12" y="16"/>
                      <a:pt x="12" y="16"/>
                    </a:cubicBezTo>
                    <a:cubicBezTo>
                      <a:pt x="11" y="17"/>
                      <a:pt x="11" y="17"/>
                      <a:pt x="11" y="17"/>
                    </a:cubicBezTo>
                    <a:cubicBezTo>
                      <a:pt x="12" y="17"/>
                      <a:pt x="12" y="17"/>
                      <a:pt x="12" y="17"/>
                    </a:cubicBezTo>
                    <a:cubicBezTo>
                      <a:pt x="12" y="17"/>
                      <a:pt x="12" y="17"/>
                      <a:pt x="12" y="17"/>
                    </a:cubicBezTo>
                    <a:cubicBezTo>
                      <a:pt x="12" y="18"/>
                      <a:pt x="12" y="18"/>
                      <a:pt x="12" y="18"/>
                    </a:cubicBezTo>
                    <a:cubicBezTo>
                      <a:pt x="12" y="18"/>
                      <a:pt x="12" y="18"/>
                      <a:pt x="12" y="18"/>
                    </a:cubicBezTo>
                    <a:cubicBezTo>
                      <a:pt x="12" y="16"/>
                      <a:pt x="12" y="16"/>
                      <a:pt x="12" y="16"/>
                    </a:cubicBezTo>
                    <a:cubicBezTo>
                      <a:pt x="12" y="16"/>
                      <a:pt x="12" y="16"/>
                      <a:pt x="12" y="16"/>
                    </a:cubicBezTo>
                    <a:cubicBezTo>
                      <a:pt x="12" y="16"/>
                      <a:pt x="13" y="16"/>
                      <a:pt x="13" y="16"/>
                    </a:cubicBezTo>
                    <a:cubicBezTo>
                      <a:pt x="12" y="16"/>
                      <a:pt x="13" y="17"/>
                      <a:pt x="13" y="17"/>
                    </a:cubicBezTo>
                    <a:cubicBezTo>
                      <a:pt x="13" y="17"/>
                      <a:pt x="13" y="17"/>
                      <a:pt x="13" y="17"/>
                    </a:cubicBezTo>
                    <a:cubicBezTo>
                      <a:pt x="13" y="17"/>
                      <a:pt x="13" y="17"/>
                      <a:pt x="13" y="17"/>
                    </a:cubicBezTo>
                    <a:cubicBezTo>
                      <a:pt x="13" y="17"/>
                      <a:pt x="13" y="17"/>
                      <a:pt x="13" y="17"/>
                    </a:cubicBezTo>
                    <a:cubicBezTo>
                      <a:pt x="14" y="17"/>
                      <a:pt x="14" y="16"/>
                      <a:pt x="14" y="16"/>
                    </a:cubicBezTo>
                    <a:cubicBezTo>
                      <a:pt x="14" y="16"/>
                      <a:pt x="14" y="17"/>
                      <a:pt x="14" y="18"/>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6" y="17"/>
                      <a:pt x="16" y="17"/>
                      <a:pt x="17" y="16"/>
                    </a:cubicBezTo>
                    <a:cubicBezTo>
                      <a:pt x="16" y="17"/>
                      <a:pt x="16" y="17"/>
                      <a:pt x="15" y="17"/>
                    </a:cubicBezTo>
                    <a:cubicBezTo>
                      <a:pt x="14" y="18"/>
                      <a:pt x="15" y="18"/>
                      <a:pt x="16" y="19"/>
                    </a:cubicBezTo>
                    <a:cubicBezTo>
                      <a:pt x="16" y="19"/>
                      <a:pt x="17" y="18"/>
                      <a:pt x="17" y="17"/>
                    </a:cubicBezTo>
                    <a:cubicBezTo>
                      <a:pt x="17" y="18"/>
                      <a:pt x="17" y="18"/>
                      <a:pt x="17" y="18"/>
                    </a:cubicBezTo>
                    <a:cubicBezTo>
                      <a:pt x="17" y="18"/>
                      <a:pt x="17" y="18"/>
                      <a:pt x="18" y="18"/>
                    </a:cubicBezTo>
                    <a:cubicBezTo>
                      <a:pt x="18" y="18"/>
                      <a:pt x="18" y="18"/>
                      <a:pt x="18" y="18"/>
                    </a:cubicBezTo>
                    <a:cubicBezTo>
                      <a:pt x="18" y="18"/>
                      <a:pt x="18" y="19"/>
                      <a:pt x="18" y="19"/>
                    </a:cubicBezTo>
                    <a:cubicBezTo>
                      <a:pt x="18" y="19"/>
                      <a:pt x="19" y="19"/>
                      <a:pt x="19" y="19"/>
                    </a:cubicBezTo>
                    <a:cubicBezTo>
                      <a:pt x="19" y="19"/>
                      <a:pt x="18" y="19"/>
                      <a:pt x="18" y="19"/>
                    </a:cubicBezTo>
                    <a:cubicBezTo>
                      <a:pt x="18" y="20"/>
                      <a:pt x="18" y="20"/>
                      <a:pt x="18" y="20"/>
                    </a:cubicBezTo>
                    <a:cubicBezTo>
                      <a:pt x="18" y="19"/>
                      <a:pt x="17" y="20"/>
                      <a:pt x="17" y="20"/>
                    </a:cubicBezTo>
                    <a:cubicBezTo>
                      <a:pt x="17" y="20"/>
                      <a:pt x="16" y="21"/>
                      <a:pt x="15" y="21"/>
                    </a:cubicBezTo>
                    <a:cubicBezTo>
                      <a:pt x="15" y="21"/>
                      <a:pt x="15" y="21"/>
                      <a:pt x="15" y="21"/>
                    </a:cubicBezTo>
                    <a:cubicBezTo>
                      <a:pt x="14" y="21"/>
                      <a:pt x="14" y="21"/>
                      <a:pt x="14" y="21"/>
                    </a:cubicBezTo>
                    <a:cubicBezTo>
                      <a:pt x="14" y="22"/>
                      <a:pt x="14" y="22"/>
                      <a:pt x="14" y="23"/>
                    </a:cubicBezTo>
                    <a:cubicBezTo>
                      <a:pt x="14" y="23"/>
                      <a:pt x="14" y="23"/>
                      <a:pt x="14" y="23"/>
                    </a:cubicBezTo>
                    <a:cubicBezTo>
                      <a:pt x="13" y="23"/>
                      <a:pt x="13" y="23"/>
                      <a:pt x="13" y="23"/>
                    </a:cubicBezTo>
                    <a:cubicBezTo>
                      <a:pt x="14" y="23"/>
                      <a:pt x="14" y="23"/>
                      <a:pt x="14" y="23"/>
                    </a:cubicBezTo>
                    <a:cubicBezTo>
                      <a:pt x="14" y="23"/>
                      <a:pt x="14" y="23"/>
                      <a:pt x="15" y="23"/>
                    </a:cubicBezTo>
                    <a:cubicBezTo>
                      <a:pt x="15" y="23"/>
                      <a:pt x="16" y="24"/>
                      <a:pt x="16" y="24"/>
                    </a:cubicBezTo>
                    <a:cubicBezTo>
                      <a:pt x="17" y="24"/>
                      <a:pt x="18" y="24"/>
                      <a:pt x="19" y="23"/>
                    </a:cubicBezTo>
                    <a:cubicBezTo>
                      <a:pt x="19" y="23"/>
                      <a:pt x="19" y="23"/>
                      <a:pt x="19" y="23"/>
                    </a:cubicBezTo>
                    <a:cubicBezTo>
                      <a:pt x="19" y="22"/>
                      <a:pt x="19" y="22"/>
                      <a:pt x="19" y="22"/>
                    </a:cubicBezTo>
                    <a:cubicBezTo>
                      <a:pt x="20" y="23"/>
                      <a:pt x="19" y="24"/>
                      <a:pt x="19" y="25"/>
                    </a:cubicBezTo>
                    <a:cubicBezTo>
                      <a:pt x="19" y="26"/>
                      <a:pt x="17" y="25"/>
                      <a:pt x="16" y="25"/>
                    </a:cubicBezTo>
                    <a:cubicBezTo>
                      <a:pt x="16" y="26"/>
                      <a:pt x="15" y="25"/>
                      <a:pt x="15" y="25"/>
                    </a:cubicBezTo>
                    <a:cubicBezTo>
                      <a:pt x="14" y="25"/>
                      <a:pt x="14" y="25"/>
                      <a:pt x="14" y="25"/>
                    </a:cubicBezTo>
                    <a:cubicBezTo>
                      <a:pt x="13" y="25"/>
                      <a:pt x="13" y="25"/>
                      <a:pt x="13" y="25"/>
                    </a:cubicBezTo>
                    <a:cubicBezTo>
                      <a:pt x="13" y="26"/>
                      <a:pt x="13" y="26"/>
                      <a:pt x="13" y="26"/>
                    </a:cubicBezTo>
                    <a:cubicBezTo>
                      <a:pt x="13" y="26"/>
                      <a:pt x="13" y="26"/>
                      <a:pt x="13" y="26"/>
                    </a:cubicBezTo>
                    <a:cubicBezTo>
                      <a:pt x="13" y="26"/>
                      <a:pt x="13" y="26"/>
                      <a:pt x="13" y="26"/>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2" y="25"/>
                      <a:pt x="12" y="25"/>
                    </a:cubicBezTo>
                    <a:cubicBezTo>
                      <a:pt x="11" y="25"/>
                      <a:pt x="11" y="25"/>
                      <a:pt x="11" y="25"/>
                    </a:cubicBezTo>
                    <a:cubicBezTo>
                      <a:pt x="11" y="25"/>
                      <a:pt x="12" y="25"/>
                      <a:pt x="12" y="25"/>
                    </a:cubicBezTo>
                    <a:cubicBezTo>
                      <a:pt x="11" y="26"/>
                      <a:pt x="11" y="25"/>
                      <a:pt x="11" y="26"/>
                    </a:cubicBezTo>
                    <a:cubicBezTo>
                      <a:pt x="10" y="25"/>
                      <a:pt x="10" y="25"/>
                      <a:pt x="10" y="25"/>
                    </a:cubicBezTo>
                    <a:cubicBezTo>
                      <a:pt x="10" y="26"/>
                      <a:pt x="10" y="26"/>
                      <a:pt x="10" y="26"/>
                    </a:cubicBezTo>
                    <a:cubicBezTo>
                      <a:pt x="9" y="27"/>
                      <a:pt x="9" y="27"/>
                      <a:pt x="9" y="27"/>
                    </a:cubicBezTo>
                    <a:cubicBezTo>
                      <a:pt x="9" y="26"/>
                      <a:pt x="9" y="26"/>
                      <a:pt x="9" y="26"/>
                    </a:cubicBezTo>
                    <a:cubicBezTo>
                      <a:pt x="9" y="26"/>
                      <a:pt x="9" y="26"/>
                      <a:pt x="9" y="26"/>
                    </a:cubicBezTo>
                    <a:cubicBezTo>
                      <a:pt x="9" y="26"/>
                      <a:pt x="9" y="26"/>
                      <a:pt x="9" y="26"/>
                    </a:cubicBezTo>
                    <a:cubicBezTo>
                      <a:pt x="10" y="25"/>
                      <a:pt x="10" y="25"/>
                      <a:pt x="10" y="25"/>
                    </a:cubicBezTo>
                    <a:cubicBezTo>
                      <a:pt x="9" y="25"/>
                      <a:pt x="9" y="25"/>
                      <a:pt x="9" y="25"/>
                    </a:cubicBezTo>
                    <a:cubicBezTo>
                      <a:pt x="9" y="26"/>
                      <a:pt x="9" y="26"/>
                      <a:pt x="9" y="26"/>
                    </a:cubicBezTo>
                    <a:cubicBezTo>
                      <a:pt x="9" y="26"/>
                      <a:pt x="9" y="26"/>
                      <a:pt x="9" y="26"/>
                    </a:cubicBezTo>
                    <a:cubicBezTo>
                      <a:pt x="8" y="27"/>
                      <a:pt x="8" y="27"/>
                      <a:pt x="8" y="27"/>
                    </a:cubicBezTo>
                    <a:cubicBezTo>
                      <a:pt x="8" y="27"/>
                      <a:pt x="8" y="27"/>
                      <a:pt x="8" y="27"/>
                    </a:cubicBezTo>
                    <a:cubicBezTo>
                      <a:pt x="8" y="26"/>
                      <a:pt x="8" y="26"/>
                      <a:pt x="8" y="26"/>
                    </a:cubicBezTo>
                    <a:cubicBezTo>
                      <a:pt x="8" y="27"/>
                      <a:pt x="8" y="27"/>
                      <a:pt x="8" y="27"/>
                    </a:cubicBezTo>
                    <a:cubicBezTo>
                      <a:pt x="8" y="26"/>
                      <a:pt x="8" y="26"/>
                      <a:pt x="8" y="26"/>
                    </a:cubicBezTo>
                    <a:cubicBezTo>
                      <a:pt x="7" y="26"/>
                      <a:pt x="7" y="26"/>
                      <a:pt x="7" y="26"/>
                    </a:cubicBezTo>
                    <a:cubicBezTo>
                      <a:pt x="7" y="26"/>
                      <a:pt x="8" y="26"/>
                      <a:pt x="8" y="26"/>
                    </a:cubicBezTo>
                    <a:cubicBezTo>
                      <a:pt x="7" y="26"/>
                      <a:pt x="7" y="26"/>
                      <a:pt x="7" y="26"/>
                    </a:cubicBezTo>
                    <a:cubicBezTo>
                      <a:pt x="6" y="27"/>
                      <a:pt x="6" y="27"/>
                      <a:pt x="6" y="27"/>
                    </a:cubicBezTo>
                    <a:cubicBezTo>
                      <a:pt x="6" y="27"/>
                      <a:pt x="6" y="27"/>
                      <a:pt x="6" y="27"/>
                    </a:cubicBezTo>
                    <a:cubicBezTo>
                      <a:pt x="6" y="28"/>
                      <a:pt x="4" y="26"/>
                      <a:pt x="3" y="27"/>
                    </a:cubicBezTo>
                    <a:cubicBezTo>
                      <a:pt x="3" y="27"/>
                      <a:pt x="3" y="27"/>
                      <a:pt x="3" y="27"/>
                    </a:cubicBezTo>
                    <a:cubicBezTo>
                      <a:pt x="3" y="28"/>
                      <a:pt x="3" y="28"/>
                      <a:pt x="3" y="29"/>
                    </a:cubicBezTo>
                    <a:cubicBezTo>
                      <a:pt x="4" y="29"/>
                      <a:pt x="4" y="30"/>
                      <a:pt x="4" y="30"/>
                    </a:cubicBezTo>
                    <a:cubicBezTo>
                      <a:pt x="5" y="30"/>
                      <a:pt x="5" y="30"/>
                      <a:pt x="5" y="30"/>
                    </a:cubicBezTo>
                    <a:cubicBezTo>
                      <a:pt x="6" y="29"/>
                      <a:pt x="6" y="29"/>
                      <a:pt x="6" y="29"/>
                    </a:cubicBezTo>
                    <a:cubicBezTo>
                      <a:pt x="7" y="29"/>
                      <a:pt x="7" y="29"/>
                      <a:pt x="7" y="29"/>
                    </a:cubicBezTo>
                    <a:cubicBezTo>
                      <a:pt x="7" y="28"/>
                      <a:pt x="8" y="28"/>
                      <a:pt x="8" y="28"/>
                    </a:cubicBezTo>
                    <a:cubicBezTo>
                      <a:pt x="9" y="29"/>
                      <a:pt x="11"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4" y="29"/>
                      <a:pt x="14" y="29"/>
                      <a:pt x="14" y="29"/>
                    </a:cubicBezTo>
                    <a:cubicBezTo>
                      <a:pt x="14" y="29"/>
                      <a:pt x="14" y="29"/>
                      <a:pt x="14" y="29"/>
                    </a:cubicBezTo>
                    <a:cubicBezTo>
                      <a:pt x="14" y="29"/>
                      <a:pt x="14" y="29"/>
                      <a:pt x="14" y="29"/>
                    </a:cubicBezTo>
                    <a:cubicBezTo>
                      <a:pt x="15" y="29"/>
                      <a:pt x="15" y="29"/>
                      <a:pt x="15" y="29"/>
                    </a:cubicBezTo>
                    <a:cubicBezTo>
                      <a:pt x="15" y="30"/>
                      <a:pt x="15" y="30"/>
                      <a:pt x="14" y="31"/>
                    </a:cubicBezTo>
                    <a:cubicBezTo>
                      <a:pt x="14" y="31"/>
                      <a:pt x="16" y="30"/>
                      <a:pt x="16" y="30"/>
                    </a:cubicBezTo>
                    <a:cubicBezTo>
                      <a:pt x="16" y="30"/>
                      <a:pt x="16" y="30"/>
                      <a:pt x="16" y="30"/>
                    </a:cubicBezTo>
                    <a:cubicBezTo>
                      <a:pt x="15" y="31"/>
                      <a:pt x="15" y="31"/>
                      <a:pt x="15" y="31"/>
                    </a:cubicBezTo>
                    <a:cubicBezTo>
                      <a:pt x="15" y="32"/>
                      <a:pt x="15" y="32"/>
                      <a:pt x="15" y="32"/>
                    </a:cubicBezTo>
                    <a:cubicBezTo>
                      <a:pt x="14" y="31"/>
                      <a:pt x="14" y="31"/>
                      <a:pt x="14" y="31"/>
                    </a:cubicBezTo>
                    <a:cubicBezTo>
                      <a:pt x="14" y="31"/>
                      <a:pt x="14" y="32"/>
                      <a:pt x="15" y="32"/>
                    </a:cubicBezTo>
                    <a:cubicBezTo>
                      <a:pt x="15" y="32"/>
                      <a:pt x="15" y="33"/>
                      <a:pt x="15" y="33"/>
                    </a:cubicBezTo>
                    <a:cubicBezTo>
                      <a:pt x="15" y="33"/>
                      <a:pt x="15" y="33"/>
                      <a:pt x="15" y="33"/>
                    </a:cubicBezTo>
                    <a:cubicBezTo>
                      <a:pt x="15" y="33"/>
                      <a:pt x="15" y="33"/>
                      <a:pt x="15" y="33"/>
                    </a:cubicBezTo>
                    <a:cubicBezTo>
                      <a:pt x="16" y="34"/>
                      <a:pt x="16" y="34"/>
                      <a:pt x="16" y="34"/>
                    </a:cubicBezTo>
                    <a:cubicBezTo>
                      <a:pt x="15" y="34"/>
                      <a:pt x="15" y="34"/>
                      <a:pt x="15" y="34"/>
                    </a:cubicBezTo>
                    <a:cubicBezTo>
                      <a:pt x="15" y="34"/>
                      <a:pt x="16" y="34"/>
                      <a:pt x="16" y="34"/>
                    </a:cubicBezTo>
                    <a:cubicBezTo>
                      <a:pt x="16" y="34"/>
                      <a:pt x="16" y="34"/>
                      <a:pt x="16" y="34"/>
                    </a:cubicBezTo>
                    <a:cubicBezTo>
                      <a:pt x="17" y="34"/>
                      <a:pt x="17" y="34"/>
                      <a:pt x="17" y="33"/>
                    </a:cubicBezTo>
                    <a:cubicBezTo>
                      <a:pt x="17" y="33"/>
                      <a:pt x="17" y="33"/>
                      <a:pt x="17" y="33"/>
                    </a:cubicBezTo>
                    <a:cubicBezTo>
                      <a:pt x="18" y="33"/>
                      <a:pt x="18" y="33"/>
                      <a:pt x="18" y="33"/>
                    </a:cubicBezTo>
                    <a:cubicBezTo>
                      <a:pt x="18" y="33"/>
                      <a:pt x="18" y="33"/>
                      <a:pt x="18" y="33"/>
                    </a:cubicBezTo>
                    <a:cubicBezTo>
                      <a:pt x="18" y="33"/>
                      <a:pt x="19" y="32"/>
                      <a:pt x="19" y="32"/>
                    </a:cubicBezTo>
                    <a:cubicBezTo>
                      <a:pt x="19" y="32"/>
                      <a:pt x="19" y="32"/>
                      <a:pt x="19" y="32"/>
                    </a:cubicBezTo>
                    <a:cubicBezTo>
                      <a:pt x="20" y="32"/>
                      <a:pt x="20" y="32"/>
                      <a:pt x="20" y="32"/>
                    </a:cubicBezTo>
                    <a:cubicBezTo>
                      <a:pt x="20" y="31"/>
                      <a:pt x="20" y="31"/>
                      <a:pt x="20" y="31"/>
                    </a:cubicBezTo>
                    <a:cubicBezTo>
                      <a:pt x="21" y="31"/>
                      <a:pt x="21" y="31"/>
                      <a:pt x="21" y="31"/>
                    </a:cubicBezTo>
                    <a:cubicBezTo>
                      <a:pt x="21" y="32"/>
                      <a:pt x="21" y="32"/>
                      <a:pt x="21" y="32"/>
                    </a:cubicBezTo>
                    <a:cubicBezTo>
                      <a:pt x="20" y="31"/>
                      <a:pt x="20" y="31"/>
                      <a:pt x="20" y="31"/>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19" y="32"/>
                      <a:pt x="19" y="33"/>
                      <a:pt x="19" y="33"/>
                    </a:cubicBezTo>
                    <a:cubicBezTo>
                      <a:pt x="19" y="33"/>
                      <a:pt x="19" y="33"/>
                      <a:pt x="19" y="33"/>
                    </a:cubicBezTo>
                    <a:cubicBezTo>
                      <a:pt x="18" y="33"/>
                      <a:pt x="18" y="34"/>
                      <a:pt x="17" y="34"/>
                    </a:cubicBezTo>
                    <a:cubicBezTo>
                      <a:pt x="17" y="35"/>
                      <a:pt x="17" y="35"/>
                      <a:pt x="17" y="35"/>
                    </a:cubicBezTo>
                    <a:cubicBezTo>
                      <a:pt x="17" y="35"/>
                      <a:pt x="17" y="35"/>
                      <a:pt x="17" y="35"/>
                    </a:cubicBezTo>
                    <a:cubicBezTo>
                      <a:pt x="17" y="35"/>
                      <a:pt x="17" y="35"/>
                      <a:pt x="17" y="35"/>
                    </a:cubicBezTo>
                    <a:cubicBezTo>
                      <a:pt x="17" y="36"/>
                      <a:pt x="18" y="35"/>
                      <a:pt x="18" y="36"/>
                    </a:cubicBezTo>
                    <a:cubicBezTo>
                      <a:pt x="17" y="36"/>
                      <a:pt x="17" y="36"/>
                      <a:pt x="16" y="37"/>
                    </a:cubicBezTo>
                    <a:cubicBezTo>
                      <a:pt x="17" y="37"/>
                      <a:pt x="18" y="37"/>
                      <a:pt x="19" y="36"/>
                    </a:cubicBezTo>
                    <a:cubicBezTo>
                      <a:pt x="19" y="35"/>
                      <a:pt x="20" y="35"/>
                      <a:pt x="21" y="36"/>
                    </a:cubicBezTo>
                    <a:cubicBezTo>
                      <a:pt x="21" y="36"/>
                      <a:pt x="21" y="36"/>
                      <a:pt x="21" y="36"/>
                    </a:cubicBezTo>
                    <a:cubicBezTo>
                      <a:pt x="21" y="36"/>
                      <a:pt x="21" y="36"/>
                      <a:pt x="21" y="36"/>
                    </a:cubicBezTo>
                    <a:cubicBezTo>
                      <a:pt x="21" y="36"/>
                      <a:pt x="20" y="36"/>
                      <a:pt x="19" y="36"/>
                    </a:cubicBezTo>
                    <a:cubicBezTo>
                      <a:pt x="19" y="36"/>
                      <a:pt x="19" y="37"/>
                      <a:pt x="18" y="37"/>
                    </a:cubicBezTo>
                    <a:cubicBezTo>
                      <a:pt x="18" y="38"/>
                      <a:pt x="18" y="38"/>
                      <a:pt x="18" y="38"/>
                    </a:cubicBezTo>
                    <a:cubicBezTo>
                      <a:pt x="18" y="38"/>
                      <a:pt x="18" y="38"/>
                      <a:pt x="18" y="38"/>
                    </a:cubicBezTo>
                    <a:cubicBezTo>
                      <a:pt x="18" y="38"/>
                      <a:pt x="18" y="38"/>
                      <a:pt x="18" y="38"/>
                    </a:cubicBezTo>
                    <a:cubicBezTo>
                      <a:pt x="19" y="38"/>
                      <a:pt x="19" y="38"/>
                      <a:pt x="19" y="38"/>
                    </a:cubicBezTo>
                    <a:cubicBezTo>
                      <a:pt x="19" y="39"/>
                      <a:pt x="19" y="39"/>
                      <a:pt x="19" y="39"/>
                    </a:cubicBezTo>
                    <a:cubicBezTo>
                      <a:pt x="19" y="39"/>
                      <a:pt x="19" y="39"/>
                      <a:pt x="19" y="39"/>
                    </a:cubicBezTo>
                    <a:cubicBezTo>
                      <a:pt x="19" y="39"/>
                      <a:pt x="19" y="39"/>
                      <a:pt x="19" y="39"/>
                    </a:cubicBezTo>
                    <a:cubicBezTo>
                      <a:pt x="19" y="39"/>
                      <a:pt x="19" y="39"/>
                      <a:pt x="19" y="39"/>
                    </a:cubicBezTo>
                    <a:cubicBezTo>
                      <a:pt x="18" y="39"/>
                      <a:pt x="18" y="39"/>
                      <a:pt x="18" y="39"/>
                    </a:cubicBezTo>
                    <a:cubicBezTo>
                      <a:pt x="17" y="39"/>
                      <a:pt x="17" y="39"/>
                      <a:pt x="17" y="39"/>
                    </a:cubicBezTo>
                    <a:cubicBezTo>
                      <a:pt x="17" y="39"/>
                      <a:pt x="17" y="39"/>
                      <a:pt x="17" y="39"/>
                    </a:cubicBezTo>
                    <a:cubicBezTo>
                      <a:pt x="17" y="39"/>
                      <a:pt x="18" y="40"/>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1"/>
                    </a:cubicBezTo>
                    <a:cubicBezTo>
                      <a:pt x="17" y="41"/>
                      <a:pt x="17" y="41"/>
                      <a:pt x="16" y="41"/>
                    </a:cubicBezTo>
                    <a:cubicBezTo>
                      <a:pt x="16" y="42"/>
                      <a:pt x="16" y="42"/>
                      <a:pt x="16" y="42"/>
                    </a:cubicBezTo>
                    <a:cubicBezTo>
                      <a:pt x="15" y="41"/>
                      <a:pt x="15" y="41"/>
                      <a:pt x="14" y="42"/>
                    </a:cubicBezTo>
                    <a:cubicBezTo>
                      <a:pt x="14" y="42"/>
                      <a:pt x="13" y="42"/>
                      <a:pt x="13" y="42"/>
                    </a:cubicBezTo>
                    <a:cubicBezTo>
                      <a:pt x="13" y="42"/>
                      <a:pt x="13" y="42"/>
                      <a:pt x="13" y="41"/>
                    </a:cubicBezTo>
                    <a:cubicBezTo>
                      <a:pt x="13" y="41"/>
                      <a:pt x="12" y="41"/>
                      <a:pt x="12" y="40"/>
                    </a:cubicBezTo>
                    <a:cubicBezTo>
                      <a:pt x="12" y="41"/>
                      <a:pt x="12" y="42"/>
                      <a:pt x="12" y="42"/>
                    </a:cubicBezTo>
                    <a:cubicBezTo>
                      <a:pt x="12" y="43"/>
                      <a:pt x="12" y="43"/>
                      <a:pt x="12" y="43"/>
                    </a:cubicBezTo>
                    <a:cubicBezTo>
                      <a:pt x="12" y="43"/>
                      <a:pt x="12" y="43"/>
                      <a:pt x="12" y="43"/>
                    </a:cubicBezTo>
                    <a:cubicBezTo>
                      <a:pt x="12" y="44"/>
                      <a:pt x="12" y="44"/>
                      <a:pt x="12" y="44"/>
                    </a:cubicBezTo>
                    <a:cubicBezTo>
                      <a:pt x="12" y="44"/>
                      <a:pt x="12" y="44"/>
                      <a:pt x="12" y="44"/>
                    </a:cubicBezTo>
                    <a:cubicBezTo>
                      <a:pt x="12" y="45"/>
                      <a:pt x="12" y="45"/>
                      <a:pt x="12" y="45"/>
                    </a:cubicBezTo>
                    <a:cubicBezTo>
                      <a:pt x="12" y="45"/>
                      <a:pt x="12" y="45"/>
                      <a:pt x="12" y="45"/>
                    </a:cubicBezTo>
                    <a:cubicBezTo>
                      <a:pt x="12" y="45"/>
                      <a:pt x="12" y="45"/>
                      <a:pt x="12" y="45"/>
                    </a:cubicBezTo>
                    <a:cubicBezTo>
                      <a:pt x="13" y="45"/>
                      <a:pt x="13" y="45"/>
                      <a:pt x="13" y="45"/>
                    </a:cubicBezTo>
                    <a:cubicBezTo>
                      <a:pt x="14" y="44"/>
                      <a:pt x="14" y="44"/>
                      <a:pt x="14" y="44"/>
                    </a:cubicBezTo>
                    <a:cubicBezTo>
                      <a:pt x="14" y="44"/>
                      <a:pt x="14" y="44"/>
                      <a:pt x="14" y="44"/>
                    </a:cubicBezTo>
                    <a:cubicBezTo>
                      <a:pt x="15" y="44"/>
                      <a:pt x="15" y="44"/>
                      <a:pt x="15" y="44"/>
                    </a:cubicBezTo>
                    <a:cubicBezTo>
                      <a:pt x="16" y="44"/>
                      <a:pt x="16" y="45"/>
                      <a:pt x="18" y="44"/>
                    </a:cubicBezTo>
                    <a:cubicBezTo>
                      <a:pt x="19" y="44"/>
                      <a:pt x="19" y="44"/>
                      <a:pt x="20" y="45"/>
                    </a:cubicBezTo>
                    <a:cubicBezTo>
                      <a:pt x="22" y="44"/>
                      <a:pt x="22" y="44"/>
                      <a:pt x="22" y="44"/>
                    </a:cubicBezTo>
                    <a:cubicBezTo>
                      <a:pt x="22" y="44"/>
                      <a:pt x="22" y="44"/>
                      <a:pt x="23" y="44"/>
                    </a:cubicBezTo>
                    <a:cubicBezTo>
                      <a:pt x="23" y="44"/>
                      <a:pt x="23" y="44"/>
                      <a:pt x="23" y="44"/>
                    </a:cubicBezTo>
                    <a:cubicBezTo>
                      <a:pt x="22" y="43"/>
                      <a:pt x="22" y="43"/>
                      <a:pt x="22" y="43"/>
                    </a:cubicBezTo>
                    <a:cubicBezTo>
                      <a:pt x="23" y="43"/>
                      <a:pt x="23" y="43"/>
                      <a:pt x="23" y="43"/>
                    </a:cubicBezTo>
                    <a:cubicBezTo>
                      <a:pt x="23" y="43"/>
                      <a:pt x="24" y="43"/>
                      <a:pt x="24" y="43"/>
                    </a:cubicBezTo>
                    <a:cubicBezTo>
                      <a:pt x="24" y="43"/>
                      <a:pt x="23" y="43"/>
                      <a:pt x="23" y="43"/>
                    </a:cubicBezTo>
                    <a:cubicBezTo>
                      <a:pt x="23" y="44"/>
                      <a:pt x="24" y="44"/>
                      <a:pt x="25" y="45"/>
                    </a:cubicBezTo>
                    <a:cubicBezTo>
                      <a:pt x="25" y="45"/>
                      <a:pt x="26" y="46"/>
                      <a:pt x="26" y="45"/>
                    </a:cubicBezTo>
                    <a:cubicBezTo>
                      <a:pt x="26" y="45"/>
                      <a:pt x="27" y="44"/>
                      <a:pt x="27" y="44"/>
                    </a:cubicBezTo>
                    <a:cubicBezTo>
                      <a:pt x="27" y="45"/>
                      <a:pt x="27" y="45"/>
                      <a:pt x="27" y="45"/>
                    </a:cubicBezTo>
                    <a:cubicBezTo>
                      <a:pt x="27" y="45"/>
                      <a:pt x="27" y="45"/>
                      <a:pt x="27" y="45"/>
                    </a:cubicBezTo>
                    <a:cubicBezTo>
                      <a:pt x="27" y="45"/>
                      <a:pt x="27" y="45"/>
                      <a:pt x="27" y="45"/>
                    </a:cubicBezTo>
                    <a:cubicBezTo>
                      <a:pt x="27" y="46"/>
                      <a:pt x="27" y="46"/>
                      <a:pt x="27" y="46"/>
                    </a:cubicBezTo>
                    <a:cubicBezTo>
                      <a:pt x="27" y="46"/>
                      <a:pt x="27" y="46"/>
                      <a:pt x="27" y="46"/>
                    </a:cubicBezTo>
                    <a:cubicBezTo>
                      <a:pt x="27" y="46"/>
                      <a:pt x="27" y="46"/>
                      <a:pt x="27" y="46"/>
                    </a:cubicBezTo>
                    <a:cubicBezTo>
                      <a:pt x="26" y="46"/>
                      <a:pt x="26" y="46"/>
                      <a:pt x="26" y="46"/>
                    </a:cubicBezTo>
                    <a:cubicBezTo>
                      <a:pt x="28" y="47"/>
                      <a:pt x="28" y="47"/>
                      <a:pt x="28" y="47"/>
                    </a:cubicBezTo>
                    <a:cubicBezTo>
                      <a:pt x="27" y="46"/>
                      <a:pt x="28" y="45"/>
                      <a:pt x="29" y="45"/>
                    </a:cubicBezTo>
                    <a:cubicBezTo>
                      <a:pt x="29" y="45"/>
                      <a:pt x="29" y="45"/>
                      <a:pt x="29" y="45"/>
                    </a:cubicBezTo>
                    <a:cubicBezTo>
                      <a:pt x="29" y="46"/>
                      <a:pt x="29" y="46"/>
                      <a:pt x="30" y="46"/>
                    </a:cubicBezTo>
                    <a:cubicBezTo>
                      <a:pt x="29" y="46"/>
                      <a:pt x="29" y="46"/>
                      <a:pt x="29" y="46"/>
                    </a:cubicBezTo>
                    <a:cubicBezTo>
                      <a:pt x="29" y="46"/>
                      <a:pt x="28" y="45"/>
                      <a:pt x="28" y="46"/>
                    </a:cubicBezTo>
                    <a:cubicBezTo>
                      <a:pt x="28" y="47"/>
                      <a:pt x="28" y="47"/>
                      <a:pt x="29" y="48"/>
                    </a:cubicBezTo>
                    <a:cubicBezTo>
                      <a:pt x="28" y="47"/>
                      <a:pt x="28" y="47"/>
                      <a:pt x="28" y="47"/>
                    </a:cubicBezTo>
                    <a:cubicBezTo>
                      <a:pt x="28" y="47"/>
                      <a:pt x="29" y="47"/>
                      <a:pt x="29" y="48"/>
                    </a:cubicBezTo>
                    <a:cubicBezTo>
                      <a:pt x="30" y="48"/>
                      <a:pt x="30" y="48"/>
                      <a:pt x="30" y="48"/>
                    </a:cubicBezTo>
                    <a:cubicBezTo>
                      <a:pt x="29" y="48"/>
                      <a:pt x="29" y="48"/>
                      <a:pt x="29" y="48"/>
                    </a:cubicBezTo>
                    <a:cubicBezTo>
                      <a:pt x="30" y="49"/>
                      <a:pt x="30" y="49"/>
                      <a:pt x="31" y="49"/>
                    </a:cubicBezTo>
                    <a:cubicBezTo>
                      <a:pt x="32" y="49"/>
                      <a:pt x="33" y="49"/>
                      <a:pt x="34" y="49"/>
                    </a:cubicBezTo>
                    <a:cubicBezTo>
                      <a:pt x="33" y="49"/>
                      <a:pt x="33" y="49"/>
                      <a:pt x="33" y="49"/>
                    </a:cubicBezTo>
                    <a:cubicBezTo>
                      <a:pt x="34" y="49"/>
                      <a:pt x="34" y="49"/>
                      <a:pt x="34" y="49"/>
                    </a:cubicBezTo>
                    <a:cubicBezTo>
                      <a:pt x="34" y="50"/>
                      <a:pt x="37" y="51"/>
                      <a:pt x="38" y="51"/>
                    </a:cubicBezTo>
                    <a:cubicBezTo>
                      <a:pt x="38" y="51"/>
                      <a:pt x="38" y="51"/>
                      <a:pt x="38" y="51"/>
                    </a:cubicBezTo>
                    <a:cubicBezTo>
                      <a:pt x="39" y="51"/>
                      <a:pt x="40" y="51"/>
                      <a:pt x="41" y="51"/>
                    </a:cubicBezTo>
                    <a:cubicBezTo>
                      <a:pt x="43" y="51"/>
                      <a:pt x="44" y="50"/>
                      <a:pt x="45" y="50"/>
                    </a:cubicBezTo>
                    <a:cubicBezTo>
                      <a:pt x="45" y="50"/>
                      <a:pt x="45" y="49"/>
                      <a:pt x="44" y="49"/>
                    </a:cubicBezTo>
                    <a:cubicBezTo>
                      <a:pt x="45" y="49"/>
                      <a:pt x="45" y="49"/>
                      <a:pt x="45" y="49"/>
                    </a:cubicBezTo>
                    <a:cubicBezTo>
                      <a:pt x="45" y="49"/>
                      <a:pt x="45" y="49"/>
                      <a:pt x="45" y="49"/>
                    </a:cubicBezTo>
                    <a:cubicBezTo>
                      <a:pt x="45" y="49"/>
                      <a:pt x="46" y="49"/>
                      <a:pt x="46" y="49"/>
                    </a:cubicBezTo>
                    <a:cubicBezTo>
                      <a:pt x="46" y="49"/>
                      <a:pt x="45" y="49"/>
                      <a:pt x="45" y="50"/>
                    </a:cubicBezTo>
                    <a:cubicBezTo>
                      <a:pt x="46" y="51"/>
                      <a:pt x="48" y="49"/>
                      <a:pt x="48" y="48"/>
                    </a:cubicBezTo>
                    <a:cubicBezTo>
                      <a:pt x="47" y="48"/>
                      <a:pt x="47" y="48"/>
                      <a:pt x="47" y="48"/>
                    </a:cubicBezTo>
                    <a:cubicBezTo>
                      <a:pt x="47" y="47"/>
                      <a:pt x="47" y="47"/>
                      <a:pt x="47" y="47"/>
                    </a:cubicBezTo>
                    <a:cubicBezTo>
                      <a:pt x="48" y="47"/>
                      <a:pt x="48" y="47"/>
                      <a:pt x="48" y="47"/>
                    </a:cubicBezTo>
                    <a:cubicBezTo>
                      <a:pt x="48" y="47"/>
                      <a:pt x="48" y="47"/>
                      <a:pt x="48" y="47"/>
                    </a:cubicBezTo>
                    <a:cubicBezTo>
                      <a:pt x="48" y="47"/>
                      <a:pt x="48" y="47"/>
                      <a:pt x="48" y="47"/>
                    </a:cubicBezTo>
                    <a:cubicBezTo>
                      <a:pt x="47" y="47"/>
                      <a:pt x="47" y="47"/>
                      <a:pt x="47" y="47"/>
                    </a:cubicBezTo>
                    <a:cubicBezTo>
                      <a:pt x="47" y="47"/>
                      <a:pt x="47" y="47"/>
                      <a:pt x="47" y="47"/>
                    </a:cubicBezTo>
                    <a:cubicBezTo>
                      <a:pt x="47" y="47"/>
                      <a:pt x="47" y="47"/>
                      <a:pt x="47" y="47"/>
                    </a:cubicBezTo>
                    <a:cubicBezTo>
                      <a:pt x="47" y="46"/>
                      <a:pt x="47" y="46"/>
                      <a:pt x="48" y="46"/>
                    </a:cubicBezTo>
                    <a:cubicBezTo>
                      <a:pt x="48" y="46"/>
                      <a:pt x="48" y="46"/>
                      <a:pt x="48" y="46"/>
                    </a:cubicBezTo>
                    <a:cubicBezTo>
                      <a:pt x="48" y="45"/>
                      <a:pt x="48" y="45"/>
                      <a:pt x="48" y="45"/>
                    </a:cubicBezTo>
                    <a:cubicBezTo>
                      <a:pt x="49" y="45"/>
                      <a:pt x="49" y="45"/>
                      <a:pt x="49" y="45"/>
                    </a:cubicBezTo>
                    <a:cubicBezTo>
                      <a:pt x="49" y="45"/>
                      <a:pt x="49" y="45"/>
                      <a:pt x="49" y="45"/>
                    </a:cubicBezTo>
                    <a:cubicBezTo>
                      <a:pt x="49" y="45"/>
                      <a:pt x="49" y="45"/>
                      <a:pt x="49" y="45"/>
                    </a:cubicBezTo>
                    <a:cubicBezTo>
                      <a:pt x="49" y="45"/>
                      <a:pt x="49" y="45"/>
                      <a:pt x="49" y="45"/>
                    </a:cubicBezTo>
                    <a:cubicBezTo>
                      <a:pt x="49" y="46"/>
                      <a:pt x="49" y="46"/>
                      <a:pt x="49" y="46"/>
                    </a:cubicBezTo>
                    <a:cubicBezTo>
                      <a:pt x="49" y="46"/>
                      <a:pt x="49" y="46"/>
                      <a:pt x="49" y="46"/>
                    </a:cubicBezTo>
                    <a:cubicBezTo>
                      <a:pt x="50" y="45"/>
                      <a:pt x="50" y="45"/>
                      <a:pt x="50" y="45"/>
                    </a:cubicBezTo>
                    <a:cubicBezTo>
                      <a:pt x="50" y="45"/>
                      <a:pt x="50" y="45"/>
                      <a:pt x="50" y="45"/>
                    </a:cubicBezTo>
                    <a:cubicBezTo>
                      <a:pt x="50" y="45"/>
                      <a:pt x="50" y="45"/>
                      <a:pt x="50" y="45"/>
                    </a:cubicBezTo>
                    <a:cubicBezTo>
                      <a:pt x="51" y="45"/>
                      <a:pt x="51" y="45"/>
                      <a:pt x="51" y="45"/>
                    </a:cubicBezTo>
                    <a:cubicBezTo>
                      <a:pt x="52" y="45"/>
                      <a:pt x="52" y="44"/>
                      <a:pt x="52" y="44"/>
                    </a:cubicBezTo>
                    <a:cubicBezTo>
                      <a:pt x="52" y="44"/>
                      <a:pt x="52" y="44"/>
                      <a:pt x="52" y="44"/>
                    </a:cubicBezTo>
                    <a:cubicBezTo>
                      <a:pt x="53" y="44"/>
                      <a:pt x="53" y="44"/>
                      <a:pt x="53" y="44"/>
                    </a:cubicBezTo>
                    <a:cubicBezTo>
                      <a:pt x="53" y="44"/>
                      <a:pt x="53" y="44"/>
                      <a:pt x="53" y="44"/>
                    </a:cubicBezTo>
                    <a:cubicBezTo>
                      <a:pt x="54" y="44"/>
                      <a:pt x="54" y="44"/>
                      <a:pt x="54" y="44"/>
                    </a:cubicBezTo>
                    <a:cubicBezTo>
                      <a:pt x="54" y="43"/>
                      <a:pt x="54" y="43"/>
                      <a:pt x="54" y="43"/>
                    </a:cubicBezTo>
                    <a:cubicBezTo>
                      <a:pt x="54" y="43"/>
                      <a:pt x="54" y="43"/>
                      <a:pt x="54" y="43"/>
                    </a:cubicBezTo>
                    <a:cubicBezTo>
                      <a:pt x="54" y="42"/>
                      <a:pt x="54" y="42"/>
                      <a:pt x="54" y="42"/>
                    </a:cubicBezTo>
                    <a:cubicBezTo>
                      <a:pt x="54" y="43"/>
                      <a:pt x="54" y="43"/>
                      <a:pt x="54" y="43"/>
                    </a:cubicBezTo>
                    <a:cubicBezTo>
                      <a:pt x="54" y="44"/>
                      <a:pt x="54" y="44"/>
                      <a:pt x="54" y="44"/>
                    </a:cubicBezTo>
                    <a:cubicBezTo>
                      <a:pt x="54" y="44"/>
                      <a:pt x="54" y="44"/>
                      <a:pt x="54" y="44"/>
                    </a:cubicBezTo>
                    <a:cubicBezTo>
                      <a:pt x="54" y="44"/>
                      <a:pt x="54" y="44"/>
                      <a:pt x="54" y="43"/>
                    </a:cubicBezTo>
                    <a:cubicBezTo>
                      <a:pt x="55" y="44"/>
                      <a:pt x="55" y="44"/>
                      <a:pt x="55" y="44"/>
                    </a:cubicBezTo>
                    <a:cubicBezTo>
                      <a:pt x="55" y="44"/>
                      <a:pt x="55" y="44"/>
                      <a:pt x="55" y="44"/>
                    </a:cubicBezTo>
                    <a:cubicBezTo>
                      <a:pt x="55" y="43"/>
                      <a:pt x="55" y="43"/>
                      <a:pt x="55" y="43"/>
                    </a:cubicBezTo>
                    <a:cubicBezTo>
                      <a:pt x="55" y="43"/>
                      <a:pt x="55" y="43"/>
                      <a:pt x="55" y="43"/>
                    </a:cubicBezTo>
                    <a:cubicBezTo>
                      <a:pt x="56" y="44"/>
                      <a:pt x="56" y="44"/>
                      <a:pt x="56" y="44"/>
                    </a:cubicBezTo>
                    <a:cubicBezTo>
                      <a:pt x="55" y="43"/>
                      <a:pt x="58" y="42"/>
                      <a:pt x="59" y="41"/>
                    </a:cubicBezTo>
                    <a:cubicBezTo>
                      <a:pt x="59" y="41"/>
                      <a:pt x="59" y="41"/>
                      <a:pt x="59" y="41"/>
                    </a:cubicBezTo>
                    <a:cubicBezTo>
                      <a:pt x="59" y="41"/>
                      <a:pt x="59" y="40"/>
                      <a:pt x="59" y="40"/>
                    </a:cubicBezTo>
                    <a:cubicBezTo>
                      <a:pt x="59" y="40"/>
                      <a:pt x="59" y="40"/>
                      <a:pt x="59" y="40"/>
                    </a:cubicBezTo>
                    <a:cubicBezTo>
                      <a:pt x="60" y="40"/>
                      <a:pt x="60" y="40"/>
                      <a:pt x="60" y="40"/>
                    </a:cubicBezTo>
                    <a:cubicBezTo>
                      <a:pt x="60" y="40"/>
                      <a:pt x="61" y="39"/>
                      <a:pt x="61" y="39"/>
                    </a:cubicBezTo>
                    <a:cubicBezTo>
                      <a:pt x="61" y="39"/>
                      <a:pt x="61" y="38"/>
                      <a:pt x="61" y="38"/>
                    </a:cubicBezTo>
                    <a:cubicBezTo>
                      <a:pt x="61" y="38"/>
                      <a:pt x="62" y="38"/>
                      <a:pt x="63" y="38"/>
                    </a:cubicBezTo>
                    <a:cubicBezTo>
                      <a:pt x="63" y="37"/>
                      <a:pt x="63" y="37"/>
                      <a:pt x="63" y="37"/>
                    </a:cubicBezTo>
                    <a:cubicBezTo>
                      <a:pt x="63" y="37"/>
                      <a:pt x="62" y="37"/>
                      <a:pt x="62" y="37"/>
                    </a:cubicBezTo>
                    <a:cubicBezTo>
                      <a:pt x="63" y="37"/>
                      <a:pt x="64" y="37"/>
                      <a:pt x="65" y="36"/>
                    </a:cubicBezTo>
                    <a:cubicBezTo>
                      <a:pt x="64" y="36"/>
                      <a:pt x="64" y="36"/>
                      <a:pt x="64" y="36"/>
                    </a:cubicBezTo>
                    <a:cubicBezTo>
                      <a:pt x="65" y="36"/>
                      <a:pt x="65" y="36"/>
                      <a:pt x="65" y="36"/>
                    </a:cubicBezTo>
                    <a:cubicBezTo>
                      <a:pt x="65" y="35"/>
                      <a:pt x="65" y="35"/>
                      <a:pt x="65" y="35"/>
                    </a:cubicBezTo>
                    <a:cubicBezTo>
                      <a:pt x="65" y="35"/>
                      <a:pt x="65" y="35"/>
                      <a:pt x="65" y="35"/>
                    </a:cubicBezTo>
                    <a:cubicBezTo>
                      <a:pt x="65" y="35"/>
                      <a:pt x="65" y="35"/>
                      <a:pt x="65" y="35"/>
                    </a:cubicBezTo>
                    <a:cubicBezTo>
                      <a:pt x="65" y="35"/>
                      <a:pt x="65" y="34"/>
                      <a:pt x="65" y="34"/>
                    </a:cubicBezTo>
                    <a:cubicBezTo>
                      <a:pt x="65" y="34"/>
                      <a:pt x="65" y="35"/>
                      <a:pt x="66" y="35"/>
                    </a:cubicBezTo>
                    <a:cubicBezTo>
                      <a:pt x="65" y="35"/>
                      <a:pt x="65" y="35"/>
                      <a:pt x="65" y="35"/>
                    </a:cubicBezTo>
                    <a:cubicBezTo>
                      <a:pt x="66" y="35"/>
                      <a:pt x="66" y="35"/>
                      <a:pt x="66" y="35"/>
                    </a:cubicBezTo>
                    <a:cubicBezTo>
                      <a:pt x="66" y="35"/>
                      <a:pt x="66" y="35"/>
                      <a:pt x="66" y="35"/>
                    </a:cubicBezTo>
                    <a:cubicBezTo>
                      <a:pt x="66" y="35"/>
                      <a:pt x="66" y="35"/>
                      <a:pt x="66" y="35"/>
                    </a:cubicBezTo>
                    <a:cubicBezTo>
                      <a:pt x="66" y="35"/>
                      <a:pt x="66" y="35"/>
                      <a:pt x="66" y="35"/>
                    </a:cubicBezTo>
                    <a:cubicBezTo>
                      <a:pt x="66" y="35"/>
                      <a:pt x="66" y="36"/>
                      <a:pt x="66" y="36"/>
                    </a:cubicBezTo>
                    <a:cubicBezTo>
                      <a:pt x="67" y="36"/>
                      <a:pt x="67" y="35"/>
                      <a:pt x="67" y="35"/>
                    </a:cubicBezTo>
                    <a:cubicBezTo>
                      <a:pt x="68" y="35"/>
                      <a:pt x="68" y="36"/>
                      <a:pt x="68" y="36"/>
                    </a:cubicBezTo>
                    <a:cubicBezTo>
                      <a:pt x="69" y="35"/>
                      <a:pt x="69" y="35"/>
                      <a:pt x="69" y="35"/>
                    </a:cubicBezTo>
                    <a:cubicBezTo>
                      <a:pt x="69" y="35"/>
                      <a:pt x="69" y="35"/>
                      <a:pt x="69" y="35"/>
                    </a:cubicBezTo>
                    <a:cubicBezTo>
                      <a:pt x="68" y="35"/>
                      <a:pt x="68" y="35"/>
                      <a:pt x="68" y="35"/>
                    </a:cubicBezTo>
                    <a:cubicBezTo>
                      <a:pt x="68" y="35"/>
                      <a:pt x="68" y="35"/>
                      <a:pt x="68" y="35"/>
                    </a:cubicBezTo>
                    <a:cubicBezTo>
                      <a:pt x="69" y="34"/>
                      <a:pt x="69" y="34"/>
                      <a:pt x="69" y="34"/>
                    </a:cubicBezTo>
                    <a:cubicBezTo>
                      <a:pt x="69" y="34"/>
                      <a:pt x="69" y="34"/>
                      <a:pt x="69" y="35"/>
                    </a:cubicBezTo>
                    <a:cubicBezTo>
                      <a:pt x="69" y="34"/>
                      <a:pt x="70" y="34"/>
                      <a:pt x="70" y="33"/>
                    </a:cubicBezTo>
                    <a:cubicBezTo>
                      <a:pt x="70" y="33"/>
                      <a:pt x="71" y="33"/>
                      <a:pt x="71" y="33"/>
                    </a:cubicBezTo>
                    <a:cubicBezTo>
                      <a:pt x="70" y="33"/>
                      <a:pt x="70" y="33"/>
                      <a:pt x="70" y="34"/>
                    </a:cubicBezTo>
                    <a:cubicBezTo>
                      <a:pt x="70" y="33"/>
                      <a:pt x="71" y="33"/>
                      <a:pt x="71" y="33"/>
                    </a:cubicBezTo>
                    <a:cubicBezTo>
                      <a:pt x="72" y="32"/>
                      <a:pt x="71" y="31"/>
                      <a:pt x="72" y="30"/>
                    </a:cubicBezTo>
                    <a:cubicBezTo>
                      <a:pt x="72" y="30"/>
                      <a:pt x="72" y="31"/>
                      <a:pt x="71" y="31"/>
                    </a:cubicBezTo>
                    <a:cubicBezTo>
                      <a:pt x="71" y="30"/>
                      <a:pt x="71" y="30"/>
                      <a:pt x="71" y="30"/>
                    </a:cubicBezTo>
                    <a:cubicBezTo>
                      <a:pt x="71" y="30"/>
                      <a:pt x="71" y="30"/>
                      <a:pt x="71" y="30"/>
                    </a:cubicBezTo>
                    <a:cubicBezTo>
                      <a:pt x="71" y="30"/>
                      <a:pt x="71" y="30"/>
                      <a:pt x="71" y="30"/>
                    </a:cubicBezTo>
                    <a:cubicBezTo>
                      <a:pt x="72" y="30"/>
                      <a:pt x="72" y="30"/>
                      <a:pt x="72" y="30"/>
                    </a:cubicBezTo>
                    <a:cubicBezTo>
                      <a:pt x="72" y="29"/>
                      <a:pt x="72" y="29"/>
                      <a:pt x="72" y="29"/>
                    </a:cubicBezTo>
                    <a:cubicBezTo>
                      <a:pt x="71" y="29"/>
                      <a:pt x="71" y="29"/>
                      <a:pt x="71" y="29"/>
                    </a:cubicBezTo>
                    <a:cubicBezTo>
                      <a:pt x="71" y="29"/>
                      <a:pt x="71" y="29"/>
                      <a:pt x="71" y="29"/>
                    </a:cubicBezTo>
                    <a:cubicBezTo>
                      <a:pt x="73" y="29"/>
                      <a:pt x="73" y="29"/>
                      <a:pt x="73" y="29"/>
                    </a:cubicBezTo>
                    <a:cubicBezTo>
                      <a:pt x="72" y="28"/>
                      <a:pt x="72" y="28"/>
                      <a:pt x="72" y="28"/>
                    </a:cubicBezTo>
                    <a:cubicBezTo>
                      <a:pt x="71" y="27"/>
                      <a:pt x="71" y="27"/>
                      <a:pt x="71" y="27"/>
                    </a:cubicBezTo>
                    <a:cubicBezTo>
                      <a:pt x="71" y="27"/>
                      <a:pt x="71" y="27"/>
                      <a:pt x="71" y="27"/>
                    </a:cubicBezTo>
                    <a:cubicBezTo>
                      <a:pt x="72" y="27"/>
                      <a:pt x="72" y="28"/>
                      <a:pt x="72" y="28"/>
                    </a:cubicBezTo>
                    <a:cubicBezTo>
                      <a:pt x="73" y="28"/>
                      <a:pt x="74" y="28"/>
                      <a:pt x="74" y="27"/>
                    </a:cubicBezTo>
                    <a:cubicBezTo>
                      <a:pt x="74" y="27"/>
                      <a:pt x="74" y="27"/>
                      <a:pt x="74" y="27"/>
                    </a:cubicBezTo>
                    <a:cubicBezTo>
                      <a:pt x="74" y="26"/>
                      <a:pt x="75" y="26"/>
                      <a:pt x="75" y="26"/>
                    </a:cubicBezTo>
                    <a:cubicBezTo>
                      <a:pt x="75" y="26"/>
                      <a:pt x="75" y="26"/>
                      <a:pt x="75" y="26"/>
                    </a:cubicBezTo>
                    <a:cubicBezTo>
                      <a:pt x="74" y="26"/>
                      <a:pt x="74" y="26"/>
                      <a:pt x="74" y="26"/>
                    </a:cubicBezTo>
                    <a:cubicBezTo>
                      <a:pt x="75" y="26"/>
                      <a:pt x="75" y="26"/>
                      <a:pt x="75" y="26"/>
                    </a:cubicBezTo>
                    <a:cubicBezTo>
                      <a:pt x="75" y="26"/>
                      <a:pt x="75" y="26"/>
                      <a:pt x="75" y="26"/>
                    </a:cubicBezTo>
                    <a:cubicBezTo>
                      <a:pt x="77" y="25"/>
                      <a:pt x="74" y="25"/>
                      <a:pt x="74" y="24"/>
                    </a:cubicBezTo>
                    <a:cubicBezTo>
                      <a:pt x="74" y="25"/>
                      <a:pt x="75" y="24"/>
                      <a:pt x="76" y="24"/>
                    </a:cubicBezTo>
                    <a:cubicBezTo>
                      <a:pt x="76" y="24"/>
                      <a:pt x="76" y="24"/>
                      <a:pt x="76" y="24"/>
                    </a:cubicBezTo>
                    <a:cubicBezTo>
                      <a:pt x="76" y="24"/>
                      <a:pt x="75" y="24"/>
                      <a:pt x="74" y="23"/>
                    </a:cubicBezTo>
                    <a:cubicBezTo>
                      <a:pt x="72" y="23"/>
                      <a:pt x="72" y="23"/>
                      <a:pt x="72" y="23"/>
                    </a:cubicBezTo>
                    <a:cubicBezTo>
                      <a:pt x="72" y="23"/>
                      <a:pt x="72" y="23"/>
                      <a:pt x="72" y="23"/>
                    </a:cubicBezTo>
                    <a:cubicBezTo>
                      <a:pt x="74" y="23"/>
                      <a:pt x="74" y="23"/>
                      <a:pt x="74" y="23"/>
                    </a:cubicBezTo>
                    <a:cubicBezTo>
                      <a:pt x="74" y="22"/>
                      <a:pt x="74" y="22"/>
                      <a:pt x="74" y="22"/>
                    </a:cubicBezTo>
                    <a:cubicBezTo>
                      <a:pt x="74" y="22"/>
                      <a:pt x="74" y="22"/>
                      <a:pt x="73" y="22"/>
                    </a:cubicBezTo>
                    <a:cubicBezTo>
                      <a:pt x="74" y="22"/>
                      <a:pt x="74" y="22"/>
                      <a:pt x="75" y="23"/>
                    </a:cubicBezTo>
                    <a:cubicBezTo>
                      <a:pt x="75" y="23"/>
                      <a:pt x="75" y="23"/>
                      <a:pt x="75" y="23"/>
                    </a:cubicBezTo>
                    <a:cubicBezTo>
                      <a:pt x="76" y="23"/>
                      <a:pt x="76" y="23"/>
                      <a:pt x="76" y="23"/>
                    </a:cubicBezTo>
                    <a:cubicBezTo>
                      <a:pt x="77" y="23"/>
                      <a:pt x="77" y="23"/>
                      <a:pt x="77" y="23"/>
                    </a:cubicBezTo>
                    <a:cubicBezTo>
                      <a:pt x="77" y="22"/>
                      <a:pt x="77" y="22"/>
                      <a:pt x="77" y="22"/>
                    </a:cubicBezTo>
                    <a:cubicBezTo>
                      <a:pt x="77" y="22"/>
                      <a:pt x="77" y="22"/>
                      <a:pt x="77" y="22"/>
                    </a:cubicBezTo>
                    <a:close/>
                    <a:moveTo>
                      <a:pt x="20" y="18"/>
                    </a:moveTo>
                    <a:cubicBezTo>
                      <a:pt x="20" y="18"/>
                      <a:pt x="20" y="18"/>
                      <a:pt x="20" y="18"/>
                    </a:cubicBezTo>
                    <a:cubicBezTo>
                      <a:pt x="20" y="18"/>
                      <a:pt x="20" y="18"/>
                      <a:pt x="20" y="18"/>
                    </a:cubicBezTo>
                    <a:cubicBezTo>
                      <a:pt x="20" y="18"/>
                      <a:pt x="20" y="18"/>
                      <a:pt x="20" y="1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94" name="Freeform 787">
                <a:extLst>
                  <a:ext uri="{FF2B5EF4-FFF2-40B4-BE49-F238E27FC236}">
                    <a16:creationId xmlns:a16="http://schemas.microsoft.com/office/drawing/2014/main" id="{70507A82-BE9A-E0DF-4E06-C4A2BACD7713}"/>
                  </a:ext>
                </a:extLst>
              </p:cNvPr>
              <p:cNvSpPr>
                <a:spLocks/>
              </p:cNvSpPr>
              <p:nvPr/>
            </p:nvSpPr>
            <p:spPr bwMode="auto">
              <a:xfrm>
                <a:off x="5821363" y="3451225"/>
                <a:ext cx="112712" cy="107950"/>
              </a:xfrm>
              <a:custGeom>
                <a:avLst/>
                <a:gdLst>
                  <a:gd name="T0" fmla="*/ 19 w 27"/>
                  <a:gd name="T1" fmla="*/ 25 h 26"/>
                  <a:gd name="T2" fmla="*/ 19 w 27"/>
                  <a:gd name="T3" fmla="*/ 24 h 26"/>
                  <a:gd name="T4" fmla="*/ 19 w 27"/>
                  <a:gd name="T5" fmla="*/ 23 h 26"/>
                  <a:gd name="T6" fmla="*/ 19 w 27"/>
                  <a:gd name="T7" fmla="*/ 22 h 26"/>
                  <a:gd name="T8" fmla="*/ 20 w 27"/>
                  <a:gd name="T9" fmla="*/ 21 h 26"/>
                  <a:gd name="T10" fmla="*/ 20 w 27"/>
                  <a:gd name="T11" fmla="*/ 20 h 26"/>
                  <a:gd name="T12" fmla="*/ 21 w 27"/>
                  <a:gd name="T13" fmla="*/ 19 h 26"/>
                  <a:gd name="T14" fmla="*/ 22 w 27"/>
                  <a:gd name="T15" fmla="*/ 19 h 26"/>
                  <a:gd name="T16" fmla="*/ 22 w 27"/>
                  <a:gd name="T17" fmla="*/ 17 h 26"/>
                  <a:gd name="T18" fmla="*/ 23 w 27"/>
                  <a:gd name="T19" fmla="*/ 17 h 26"/>
                  <a:gd name="T20" fmla="*/ 24 w 27"/>
                  <a:gd name="T21" fmla="*/ 17 h 26"/>
                  <a:gd name="T22" fmla="*/ 25 w 27"/>
                  <a:gd name="T23" fmla="*/ 17 h 26"/>
                  <a:gd name="T24" fmla="*/ 25 w 27"/>
                  <a:gd name="T25" fmla="*/ 17 h 26"/>
                  <a:gd name="T26" fmla="*/ 26 w 27"/>
                  <a:gd name="T27" fmla="*/ 16 h 26"/>
                  <a:gd name="T28" fmla="*/ 25 w 27"/>
                  <a:gd name="T29" fmla="*/ 14 h 26"/>
                  <a:gd name="T30" fmla="*/ 24 w 27"/>
                  <a:gd name="T31" fmla="*/ 12 h 26"/>
                  <a:gd name="T32" fmla="*/ 26 w 27"/>
                  <a:gd name="T33" fmla="*/ 13 h 26"/>
                  <a:gd name="T34" fmla="*/ 25 w 27"/>
                  <a:gd name="T35" fmla="*/ 11 h 26"/>
                  <a:gd name="T36" fmla="*/ 24 w 27"/>
                  <a:gd name="T37" fmla="*/ 10 h 26"/>
                  <a:gd name="T38" fmla="*/ 23 w 27"/>
                  <a:gd name="T39" fmla="*/ 10 h 26"/>
                  <a:gd name="T40" fmla="*/ 24 w 27"/>
                  <a:gd name="T41" fmla="*/ 7 h 26"/>
                  <a:gd name="T42" fmla="*/ 25 w 27"/>
                  <a:gd name="T43" fmla="*/ 5 h 26"/>
                  <a:gd name="T44" fmla="*/ 23 w 27"/>
                  <a:gd name="T45" fmla="*/ 4 h 26"/>
                  <a:gd name="T46" fmla="*/ 22 w 27"/>
                  <a:gd name="T47" fmla="*/ 4 h 26"/>
                  <a:gd name="T48" fmla="*/ 21 w 27"/>
                  <a:gd name="T49" fmla="*/ 3 h 26"/>
                  <a:gd name="T50" fmla="*/ 19 w 27"/>
                  <a:gd name="T51" fmla="*/ 2 h 26"/>
                  <a:gd name="T52" fmla="*/ 17 w 27"/>
                  <a:gd name="T53" fmla="*/ 1 h 26"/>
                  <a:gd name="T54" fmla="*/ 16 w 27"/>
                  <a:gd name="T55" fmla="*/ 2 h 26"/>
                  <a:gd name="T56" fmla="*/ 15 w 27"/>
                  <a:gd name="T57" fmla="*/ 2 h 26"/>
                  <a:gd name="T58" fmla="*/ 13 w 27"/>
                  <a:gd name="T59" fmla="*/ 2 h 26"/>
                  <a:gd name="T60" fmla="*/ 12 w 27"/>
                  <a:gd name="T61" fmla="*/ 2 h 26"/>
                  <a:gd name="T62" fmla="*/ 11 w 27"/>
                  <a:gd name="T63" fmla="*/ 2 h 26"/>
                  <a:gd name="T64" fmla="*/ 11 w 27"/>
                  <a:gd name="T65" fmla="*/ 1 h 26"/>
                  <a:gd name="T66" fmla="*/ 10 w 27"/>
                  <a:gd name="T67" fmla="*/ 1 h 26"/>
                  <a:gd name="T68" fmla="*/ 8 w 27"/>
                  <a:gd name="T69" fmla="*/ 1 h 26"/>
                  <a:gd name="T70" fmla="*/ 6 w 27"/>
                  <a:gd name="T71" fmla="*/ 1 h 26"/>
                  <a:gd name="T72" fmla="*/ 5 w 27"/>
                  <a:gd name="T73" fmla="*/ 2 h 26"/>
                  <a:gd name="T74" fmla="*/ 4 w 27"/>
                  <a:gd name="T75" fmla="*/ 3 h 26"/>
                  <a:gd name="T76" fmla="*/ 3 w 27"/>
                  <a:gd name="T77" fmla="*/ 2 h 26"/>
                  <a:gd name="T78" fmla="*/ 2 w 27"/>
                  <a:gd name="T79" fmla="*/ 1 h 26"/>
                  <a:gd name="T80" fmla="*/ 0 w 27"/>
                  <a:gd name="T81" fmla="*/ 2 h 26"/>
                  <a:gd name="T82" fmla="*/ 0 w 27"/>
                  <a:gd name="T83" fmla="*/ 4 h 26"/>
                  <a:gd name="T84" fmla="*/ 1 w 27"/>
                  <a:gd name="T85" fmla="*/ 6 h 26"/>
                  <a:gd name="T86" fmla="*/ 2 w 27"/>
                  <a:gd name="T87" fmla="*/ 6 h 26"/>
                  <a:gd name="T88" fmla="*/ 2 w 27"/>
                  <a:gd name="T89" fmla="*/ 7 h 26"/>
                  <a:gd name="T90" fmla="*/ 2 w 27"/>
                  <a:gd name="T91" fmla="*/ 8 h 26"/>
                  <a:gd name="T92" fmla="*/ 3 w 27"/>
                  <a:gd name="T93" fmla="*/ 8 h 26"/>
                  <a:gd name="T94" fmla="*/ 3 w 27"/>
                  <a:gd name="T95" fmla="*/ 10 h 26"/>
                  <a:gd name="T96" fmla="*/ 7 w 27"/>
                  <a:gd name="T97" fmla="*/ 14 h 26"/>
                  <a:gd name="T98" fmla="*/ 9 w 27"/>
                  <a:gd name="T99" fmla="*/ 17 h 26"/>
                  <a:gd name="T100" fmla="*/ 11 w 27"/>
                  <a:gd name="T101" fmla="*/ 18 h 26"/>
                  <a:gd name="T102" fmla="*/ 12 w 27"/>
                  <a:gd name="T103" fmla="*/ 21 h 26"/>
                  <a:gd name="T104" fmla="*/ 14 w 27"/>
                  <a:gd name="T105" fmla="*/ 23 h 26"/>
                  <a:gd name="T106" fmla="*/ 15 w 27"/>
                  <a:gd name="T107" fmla="*/ 23 h 26"/>
                  <a:gd name="T108" fmla="*/ 16 w 27"/>
                  <a:gd name="T109" fmla="*/ 24 h 26"/>
                  <a:gd name="T110" fmla="*/ 18 w 27"/>
                  <a:gd name="T111" fmla="*/ 26 h 26"/>
                  <a:gd name="T112" fmla="*/ 19 w 27"/>
                  <a:gd name="T113" fmla="*/ 25 h 26"/>
                  <a:gd name="T114" fmla="*/ 19 w 27"/>
                  <a:gd name="T115"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 h="26">
                    <a:moveTo>
                      <a:pt x="19" y="25"/>
                    </a:moveTo>
                    <a:cubicBezTo>
                      <a:pt x="19" y="25"/>
                      <a:pt x="19" y="24"/>
                      <a:pt x="19" y="24"/>
                    </a:cubicBezTo>
                    <a:cubicBezTo>
                      <a:pt x="19" y="23"/>
                      <a:pt x="19" y="23"/>
                      <a:pt x="19" y="23"/>
                    </a:cubicBezTo>
                    <a:cubicBezTo>
                      <a:pt x="19" y="23"/>
                      <a:pt x="19" y="22"/>
                      <a:pt x="19" y="22"/>
                    </a:cubicBezTo>
                    <a:cubicBezTo>
                      <a:pt x="19" y="22"/>
                      <a:pt x="19" y="22"/>
                      <a:pt x="20" y="21"/>
                    </a:cubicBezTo>
                    <a:cubicBezTo>
                      <a:pt x="20" y="21"/>
                      <a:pt x="20" y="20"/>
                      <a:pt x="20" y="20"/>
                    </a:cubicBezTo>
                    <a:cubicBezTo>
                      <a:pt x="20" y="19"/>
                      <a:pt x="21" y="19"/>
                      <a:pt x="21" y="19"/>
                    </a:cubicBezTo>
                    <a:cubicBezTo>
                      <a:pt x="21" y="19"/>
                      <a:pt x="22" y="19"/>
                      <a:pt x="22" y="19"/>
                    </a:cubicBezTo>
                    <a:cubicBezTo>
                      <a:pt x="23" y="19"/>
                      <a:pt x="22" y="17"/>
                      <a:pt x="22" y="17"/>
                    </a:cubicBezTo>
                    <a:cubicBezTo>
                      <a:pt x="22" y="17"/>
                      <a:pt x="23" y="17"/>
                      <a:pt x="23" y="17"/>
                    </a:cubicBezTo>
                    <a:cubicBezTo>
                      <a:pt x="23" y="17"/>
                      <a:pt x="24" y="17"/>
                      <a:pt x="24" y="17"/>
                    </a:cubicBezTo>
                    <a:cubicBezTo>
                      <a:pt x="24" y="17"/>
                      <a:pt x="24" y="16"/>
                      <a:pt x="25" y="17"/>
                    </a:cubicBezTo>
                    <a:cubicBezTo>
                      <a:pt x="25" y="17"/>
                      <a:pt x="25" y="17"/>
                      <a:pt x="25" y="17"/>
                    </a:cubicBezTo>
                    <a:cubicBezTo>
                      <a:pt x="26" y="17"/>
                      <a:pt x="26" y="16"/>
                      <a:pt x="26" y="16"/>
                    </a:cubicBezTo>
                    <a:cubicBezTo>
                      <a:pt x="26" y="15"/>
                      <a:pt x="25" y="15"/>
                      <a:pt x="25" y="14"/>
                    </a:cubicBezTo>
                    <a:cubicBezTo>
                      <a:pt x="25" y="14"/>
                      <a:pt x="24" y="13"/>
                      <a:pt x="24" y="12"/>
                    </a:cubicBezTo>
                    <a:cubicBezTo>
                      <a:pt x="25" y="13"/>
                      <a:pt x="26" y="13"/>
                      <a:pt x="26" y="13"/>
                    </a:cubicBezTo>
                    <a:cubicBezTo>
                      <a:pt x="27" y="12"/>
                      <a:pt x="25" y="11"/>
                      <a:pt x="25" y="11"/>
                    </a:cubicBezTo>
                    <a:cubicBezTo>
                      <a:pt x="25" y="10"/>
                      <a:pt x="25" y="10"/>
                      <a:pt x="24" y="10"/>
                    </a:cubicBezTo>
                    <a:cubicBezTo>
                      <a:pt x="24" y="10"/>
                      <a:pt x="24" y="10"/>
                      <a:pt x="23" y="10"/>
                    </a:cubicBezTo>
                    <a:cubicBezTo>
                      <a:pt x="23" y="9"/>
                      <a:pt x="23" y="8"/>
                      <a:pt x="24" y="7"/>
                    </a:cubicBezTo>
                    <a:cubicBezTo>
                      <a:pt x="24" y="6"/>
                      <a:pt x="25" y="6"/>
                      <a:pt x="25" y="5"/>
                    </a:cubicBezTo>
                    <a:cubicBezTo>
                      <a:pt x="25" y="4"/>
                      <a:pt x="24" y="4"/>
                      <a:pt x="23" y="4"/>
                    </a:cubicBezTo>
                    <a:cubicBezTo>
                      <a:pt x="23" y="4"/>
                      <a:pt x="22" y="4"/>
                      <a:pt x="22" y="4"/>
                    </a:cubicBezTo>
                    <a:cubicBezTo>
                      <a:pt x="21" y="4"/>
                      <a:pt x="21" y="3"/>
                      <a:pt x="21" y="3"/>
                    </a:cubicBezTo>
                    <a:cubicBezTo>
                      <a:pt x="20" y="2"/>
                      <a:pt x="20" y="2"/>
                      <a:pt x="19" y="2"/>
                    </a:cubicBezTo>
                    <a:cubicBezTo>
                      <a:pt x="18" y="2"/>
                      <a:pt x="18" y="2"/>
                      <a:pt x="17" y="1"/>
                    </a:cubicBezTo>
                    <a:cubicBezTo>
                      <a:pt x="17" y="2"/>
                      <a:pt x="16" y="2"/>
                      <a:pt x="16" y="2"/>
                    </a:cubicBezTo>
                    <a:cubicBezTo>
                      <a:pt x="16" y="1"/>
                      <a:pt x="15" y="2"/>
                      <a:pt x="15" y="2"/>
                    </a:cubicBezTo>
                    <a:cubicBezTo>
                      <a:pt x="14" y="2"/>
                      <a:pt x="14" y="2"/>
                      <a:pt x="13" y="2"/>
                    </a:cubicBezTo>
                    <a:cubicBezTo>
                      <a:pt x="13" y="1"/>
                      <a:pt x="13" y="1"/>
                      <a:pt x="12" y="2"/>
                    </a:cubicBezTo>
                    <a:cubicBezTo>
                      <a:pt x="12" y="2"/>
                      <a:pt x="12" y="2"/>
                      <a:pt x="11" y="2"/>
                    </a:cubicBezTo>
                    <a:cubicBezTo>
                      <a:pt x="11" y="2"/>
                      <a:pt x="11" y="1"/>
                      <a:pt x="11" y="1"/>
                    </a:cubicBezTo>
                    <a:cubicBezTo>
                      <a:pt x="10" y="1"/>
                      <a:pt x="10" y="2"/>
                      <a:pt x="10" y="1"/>
                    </a:cubicBezTo>
                    <a:cubicBezTo>
                      <a:pt x="9" y="1"/>
                      <a:pt x="9" y="0"/>
                      <a:pt x="8" y="1"/>
                    </a:cubicBezTo>
                    <a:cubicBezTo>
                      <a:pt x="7" y="1"/>
                      <a:pt x="7" y="1"/>
                      <a:pt x="6" y="1"/>
                    </a:cubicBezTo>
                    <a:cubicBezTo>
                      <a:pt x="6" y="1"/>
                      <a:pt x="5" y="1"/>
                      <a:pt x="5" y="2"/>
                    </a:cubicBezTo>
                    <a:cubicBezTo>
                      <a:pt x="4" y="2"/>
                      <a:pt x="4" y="3"/>
                      <a:pt x="4" y="3"/>
                    </a:cubicBezTo>
                    <a:cubicBezTo>
                      <a:pt x="4" y="3"/>
                      <a:pt x="3" y="2"/>
                      <a:pt x="3" y="2"/>
                    </a:cubicBezTo>
                    <a:cubicBezTo>
                      <a:pt x="3" y="2"/>
                      <a:pt x="3" y="2"/>
                      <a:pt x="2" y="1"/>
                    </a:cubicBezTo>
                    <a:cubicBezTo>
                      <a:pt x="2" y="1"/>
                      <a:pt x="1" y="1"/>
                      <a:pt x="0" y="2"/>
                    </a:cubicBezTo>
                    <a:cubicBezTo>
                      <a:pt x="0" y="3"/>
                      <a:pt x="1" y="3"/>
                      <a:pt x="0" y="4"/>
                    </a:cubicBezTo>
                    <a:cubicBezTo>
                      <a:pt x="0" y="5"/>
                      <a:pt x="0" y="6"/>
                      <a:pt x="1" y="6"/>
                    </a:cubicBezTo>
                    <a:cubicBezTo>
                      <a:pt x="1" y="6"/>
                      <a:pt x="1" y="6"/>
                      <a:pt x="2" y="6"/>
                    </a:cubicBezTo>
                    <a:cubicBezTo>
                      <a:pt x="2" y="6"/>
                      <a:pt x="2" y="7"/>
                      <a:pt x="2" y="7"/>
                    </a:cubicBezTo>
                    <a:cubicBezTo>
                      <a:pt x="2" y="7"/>
                      <a:pt x="2" y="7"/>
                      <a:pt x="2" y="8"/>
                    </a:cubicBezTo>
                    <a:cubicBezTo>
                      <a:pt x="2" y="8"/>
                      <a:pt x="3" y="8"/>
                      <a:pt x="3" y="8"/>
                    </a:cubicBezTo>
                    <a:cubicBezTo>
                      <a:pt x="3" y="8"/>
                      <a:pt x="3" y="10"/>
                      <a:pt x="3" y="10"/>
                    </a:cubicBezTo>
                    <a:cubicBezTo>
                      <a:pt x="4" y="12"/>
                      <a:pt x="6" y="13"/>
                      <a:pt x="7" y="14"/>
                    </a:cubicBezTo>
                    <a:cubicBezTo>
                      <a:pt x="7" y="15"/>
                      <a:pt x="8" y="16"/>
                      <a:pt x="9" y="17"/>
                    </a:cubicBezTo>
                    <a:cubicBezTo>
                      <a:pt x="10" y="17"/>
                      <a:pt x="10" y="17"/>
                      <a:pt x="11" y="18"/>
                    </a:cubicBezTo>
                    <a:cubicBezTo>
                      <a:pt x="11" y="19"/>
                      <a:pt x="12" y="20"/>
                      <a:pt x="12" y="21"/>
                    </a:cubicBezTo>
                    <a:cubicBezTo>
                      <a:pt x="13" y="21"/>
                      <a:pt x="13" y="22"/>
                      <a:pt x="14" y="23"/>
                    </a:cubicBezTo>
                    <a:cubicBezTo>
                      <a:pt x="14" y="23"/>
                      <a:pt x="15" y="23"/>
                      <a:pt x="15" y="23"/>
                    </a:cubicBezTo>
                    <a:cubicBezTo>
                      <a:pt x="15" y="23"/>
                      <a:pt x="15" y="24"/>
                      <a:pt x="16" y="24"/>
                    </a:cubicBezTo>
                    <a:cubicBezTo>
                      <a:pt x="16" y="25"/>
                      <a:pt x="18" y="25"/>
                      <a:pt x="18" y="26"/>
                    </a:cubicBezTo>
                    <a:cubicBezTo>
                      <a:pt x="19" y="26"/>
                      <a:pt x="19" y="26"/>
                      <a:pt x="19" y="25"/>
                    </a:cubicBezTo>
                    <a:cubicBezTo>
                      <a:pt x="19" y="24"/>
                      <a:pt x="19" y="26"/>
                      <a:pt x="19" y="2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95" name="Freeform 788">
                <a:extLst>
                  <a:ext uri="{FF2B5EF4-FFF2-40B4-BE49-F238E27FC236}">
                    <a16:creationId xmlns:a16="http://schemas.microsoft.com/office/drawing/2014/main" id="{91927B47-62D1-1EA7-EAD2-A3D9703F1833}"/>
                  </a:ext>
                </a:extLst>
              </p:cNvPr>
              <p:cNvSpPr>
                <a:spLocks/>
              </p:cNvSpPr>
              <p:nvPr/>
            </p:nvSpPr>
            <p:spPr bwMode="auto">
              <a:xfrm>
                <a:off x="5921375" y="3554413"/>
                <a:ext cx="49212" cy="112713"/>
              </a:xfrm>
              <a:custGeom>
                <a:avLst/>
                <a:gdLst>
                  <a:gd name="T0" fmla="*/ 7 w 12"/>
                  <a:gd name="T1" fmla="*/ 27 h 27"/>
                  <a:gd name="T2" fmla="*/ 7 w 12"/>
                  <a:gd name="T3" fmla="*/ 26 h 27"/>
                  <a:gd name="T4" fmla="*/ 8 w 12"/>
                  <a:gd name="T5" fmla="*/ 26 h 27"/>
                  <a:gd name="T6" fmla="*/ 8 w 12"/>
                  <a:gd name="T7" fmla="*/ 25 h 27"/>
                  <a:gd name="T8" fmla="*/ 7 w 12"/>
                  <a:gd name="T9" fmla="*/ 24 h 27"/>
                  <a:gd name="T10" fmla="*/ 8 w 12"/>
                  <a:gd name="T11" fmla="*/ 23 h 27"/>
                  <a:gd name="T12" fmla="*/ 9 w 12"/>
                  <a:gd name="T13" fmla="*/ 23 h 27"/>
                  <a:gd name="T14" fmla="*/ 10 w 12"/>
                  <a:gd name="T15" fmla="*/ 21 h 27"/>
                  <a:gd name="T16" fmla="*/ 10 w 12"/>
                  <a:gd name="T17" fmla="*/ 20 h 27"/>
                  <a:gd name="T18" fmla="*/ 12 w 12"/>
                  <a:gd name="T19" fmla="*/ 19 h 27"/>
                  <a:gd name="T20" fmla="*/ 12 w 12"/>
                  <a:gd name="T21" fmla="*/ 17 h 27"/>
                  <a:gd name="T22" fmla="*/ 12 w 12"/>
                  <a:gd name="T23" fmla="*/ 16 h 27"/>
                  <a:gd name="T24" fmla="*/ 10 w 12"/>
                  <a:gd name="T25" fmla="*/ 16 h 27"/>
                  <a:gd name="T26" fmla="*/ 9 w 12"/>
                  <a:gd name="T27" fmla="*/ 15 h 27"/>
                  <a:gd name="T28" fmla="*/ 8 w 12"/>
                  <a:gd name="T29" fmla="*/ 13 h 27"/>
                  <a:gd name="T30" fmla="*/ 8 w 12"/>
                  <a:gd name="T31" fmla="*/ 11 h 27"/>
                  <a:gd name="T32" fmla="*/ 8 w 12"/>
                  <a:gd name="T33" fmla="*/ 10 h 27"/>
                  <a:gd name="T34" fmla="*/ 8 w 12"/>
                  <a:gd name="T35" fmla="*/ 10 h 27"/>
                  <a:gd name="T36" fmla="*/ 8 w 12"/>
                  <a:gd name="T37" fmla="*/ 9 h 27"/>
                  <a:gd name="T38" fmla="*/ 8 w 12"/>
                  <a:gd name="T39" fmla="*/ 8 h 27"/>
                  <a:gd name="T40" fmla="*/ 9 w 12"/>
                  <a:gd name="T41" fmla="*/ 6 h 27"/>
                  <a:gd name="T42" fmla="*/ 8 w 12"/>
                  <a:gd name="T43" fmla="*/ 3 h 27"/>
                  <a:gd name="T44" fmla="*/ 6 w 12"/>
                  <a:gd name="T45" fmla="*/ 3 h 27"/>
                  <a:gd name="T46" fmla="*/ 5 w 12"/>
                  <a:gd name="T47" fmla="*/ 1 h 27"/>
                  <a:gd name="T48" fmla="*/ 4 w 12"/>
                  <a:gd name="T49" fmla="*/ 2 h 27"/>
                  <a:gd name="T50" fmla="*/ 3 w 12"/>
                  <a:gd name="T51" fmla="*/ 0 h 27"/>
                  <a:gd name="T52" fmla="*/ 1 w 12"/>
                  <a:gd name="T53" fmla="*/ 2 h 27"/>
                  <a:gd name="T54" fmla="*/ 1 w 12"/>
                  <a:gd name="T55" fmla="*/ 2 h 27"/>
                  <a:gd name="T56" fmla="*/ 0 w 12"/>
                  <a:gd name="T57" fmla="*/ 5 h 27"/>
                  <a:gd name="T58" fmla="*/ 0 w 12"/>
                  <a:gd name="T59" fmla="*/ 7 h 27"/>
                  <a:gd name="T60" fmla="*/ 2 w 12"/>
                  <a:gd name="T61" fmla="*/ 8 h 27"/>
                  <a:gd name="T62" fmla="*/ 2 w 12"/>
                  <a:gd name="T63" fmla="*/ 10 h 27"/>
                  <a:gd name="T64" fmla="*/ 1 w 12"/>
                  <a:gd name="T65" fmla="*/ 10 h 27"/>
                  <a:gd name="T66" fmla="*/ 2 w 12"/>
                  <a:gd name="T67" fmla="*/ 11 h 27"/>
                  <a:gd name="T68" fmla="*/ 1 w 12"/>
                  <a:gd name="T69" fmla="*/ 12 h 27"/>
                  <a:gd name="T70" fmla="*/ 2 w 12"/>
                  <a:gd name="T71" fmla="*/ 12 h 27"/>
                  <a:gd name="T72" fmla="*/ 1 w 12"/>
                  <a:gd name="T73" fmla="*/ 14 h 27"/>
                  <a:gd name="T74" fmla="*/ 2 w 12"/>
                  <a:gd name="T75" fmla="*/ 15 h 27"/>
                  <a:gd name="T76" fmla="*/ 1 w 12"/>
                  <a:gd name="T77" fmla="*/ 16 h 27"/>
                  <a:gd name="T78" fmla="*/ 1 w 12"/>
                  <a:gd name="T79" fmla="*/ 17 h 27"/>
                  <a:gd name="T80" fmla="*/ 1 w 12"/>
                  <a:gd name="T81" fmla="*/ 18 h 27"/>
                  <a:gd name="T82" fmla="*/ 1 w 12"/>
                  <a:gd name="T83" fmla="*/ 20 h 27"/>
                  <a:gd name="T84" fmla="*/ 1 w 12"/>
                  <a:gd name="T85" fmla="*/ 21 h 27"/>
                  <a:gd name="T86" fmla="*/ 1 w 12"/>
                  <a:gd name="T87" fmla="*/ 20 h 27"/>
                  <a:gd name="T88" fmla="*/ 3 w 12"/>
                  <a:gd name="T89" fmla="*/ 23 h 27"/>
                  <a:gd name="T90" fmla="*/ 4 w 12"/>
                  <a:gd name="T91" fmla="*/ 24 h 27"/>
                  <a:gd name="T92" fmla="*/ 5 w 12"/>
                  <a:gd name="T93" fmla="*/ 25 h 27"/>
                  <a:gd name="T94" fmla="*/ 5 w 12"/>
                  <a:gd name="T95" fmla="*/ 25 h 27"/>
                  <a:gd name="T96" fmla="*/ 5 w 12"/>
                  <a:gd name="T97" fmla="*/ 26 h 27"/>
                  <a:gd name="T98" fmla="*/ 6 w 12"/>
                  <a:gd name="T99" fmla="*/ 27 h 27"/>
                  <a:gd name="T100" fmla="*/ 6 w 12"/>
                  <a:gd name="T101" fmla="*/ 27 h 27"/>
                  <a:gd name="T102" fmla="*/ 7 w 12"/>
                  <a:gd name="T10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 h="27">
                    <a:moveTo>
                      <a:pt x="7" y="27"/>
                    </a:moveTo>
                    <a:cubicBezTo>
                      <a:pt x="7" y="26"/>
                      <a:pt x="7" y="26"/>
                      <a:pt x="7" y="26"/>
                    </a:cubicBezTo>
                    <a:cubicBezTo>
                      <a:pt x="7" y="25"/>
                      <a:pt x="7" y="26"/>
                      <a:pt x="8" y="26"/>
                    </a:cubicBezTo>
                    <a:cubicBezTo>
                      <a:pt x="8" y="25"/>
                      <a:pt x="8" y="25"/>
                      <a:pt x="8" y="25"/>
                    </a:cubicBezTo>
                    <a:cubicBezTo>
                      <a:pt x="7" y="25"/>
                      <a:pt x="7" y="25"/>
                      <a:pt x="7" y="24"/>
                    </a:cubicBezTo>
                    <a:cubicBezTo>
                      <a:pt x="7" y="24"/>
                      <a:pt x="7" y="24"/>
                      <a:pt x="8" y="23"/>
                    </a:cubicBezTo>
                    <a:cubicBezTo>
                      <a:pt x="8" y="23"/>
                      <a:pt x="9" y="23"/>
                      <a:pt x="9" y="23"/>
                    </a:cubicBezTo>
                    <a:cubicBezTo>
                      <a:pt x="10" y="23"/>
                      <a:pt x="10" y="22"/>
                      <a:pt x="10" y="21"/>
                    </a:cubicBezTo>
                    <a:cubicBezTo>
                      <a:pt x="10" y="21"/>
                      <a:pt x="10" y="20"/>
                      <a:pt x="10" y="20"/>
                    </a:cubicBezTo>
                    <a:cubicBezTo>
                      <a:pt x="11" y="19"/>
                      <a:pt x="12" y="20"/>
                      <a:pt x="12" y="19"/>
                    </a:cubicBezTo>
                    <a:cubicBezTo>
                      <a:pt x="12" y="19"/>
                      <a:pt x="12" y="18"/>
                      <a:pt x="12" y="17"/>
                    </a:cubicBezTo>
                    <a:cubicBezTo>
                      <a:pt x="11" y="17"/>
                      <a:pt x="11" y="17"/>
                      <a:pt x="12" y="16"/>
                    </a:cubicBezTo>
                    <a:cubicBezTo>
                      <a:pt x="12" y="16"/>
                      <a:pt x="11" y="16"/>
                      <a:pt x="10" y="16"/>
                    </a:cubicBezTo>
                    <a:cubicBezTo>
                      <a:pt x="9" y="16"/>
                      <a:pt x="10" y="15"/>
                      <a:pt x="9" y="15"/>
                    </a:cubicBezTo>
                    <a:cubicBezTo>
                      <a:pt x="9" y="14"/>
                      <a:pt x="9" y="13"/>
                      <a:pt x="8" y="13"/>
                    </a:cubicBezTo>
                    <a:cubicBezTo>
                      <a:pt x="8" y="12"/>
                      <a:pt x="9" y="12"/>
                      <a:pt x="8" y="11"/>
                    </a:cubicBezTo>
                    <a:cubicBezTo>
                      <a:pt x="8" y="11"/>
                      <a:pt x="8" y="11"/>
                      <a:pt x="8" y="10"/>
                    </a:cubicBezTo>
                    <a:cubicBezTo>
                      <a:pt x="8" y="10"/>
                      <a:pt x="8" y="10"/>
                      <a:pt x="8" y="10"/>
                    </a:cubicBezTo>
                    <a:cubicBezTo>
                      <a:pt x="8" y="10"/>
                      <a:pt x="8" y="10"/>
                      <a:pt x="8" y="9"/>
                    </a:cubicBezTo>
                    <a:cubicBezTo>
                      <a:pt x="8" y="9"/>
                      <a:pt x="8" y="9"/>
                      <a:pt x="8" y="8"/>
                    </a:cubicBezTo>
                    <a:cubicBezTo>
                      <a:pt x="9" y="7"/>
                      <a:pt x="9" y="7"/>
                      <a:pt x="9" y="6"/>
                    </a:cubicBezTo>
                    <a:cubicBezTo>
                      <a:pt x="9" y="5"/>
                      <a:pt x="8" y="4"/>
                      <a:pt x="8" y="3"/>
                    </a:cubicBezTo>
                    <a:cubicBezTo>
                      <a:pt x="7" y="3"/>
                      <a:pt x="7" y="3"/>
                      <a:pt x="6" y="3"/>
                    </a:cubicBezTo>
                    <a:cubicBezTo>
                      <a:pt x="6" y="2"/>
                      <a:pt x="6" y="1"/>
                      <a:pt x="5" y="1"/>
                    </a:cubicBezTo>
                    <a:cubicBezTo>
                      <a:pt x="5" y="1"/>
                      <a:pt x="4" y="2"/>
                      <a:pt x="4" y="2"/>
                    </a:cubicBezTo>
                    <a:cubicBezTo>
                      <a:pt x="3" y="1"/>
                      <a:pt x="4" y="1"/>
                      <a:pt x="3" y="0"/>
                    </a:cubicBezTo>
                    <a:cubicBezTo>
                      <a:pt x="3" y="0"/>
                      <a:pt x="1" y="2"/>
                      <a:pt x="1" y="2"/>
                    </a:cubicBezTo>
                    <a:cubicBezTo>
                      <a:pt x="1" y="2"/>
                      <a:pt x="1" y="2"/>
                      <a:pt x="1" y="2"/>
                    </a:cubicBezTo>
                    <a:cubicBezTo>
                      <a:pt x="1" y="3"/>
                      <a:pt x="0" y="4"/>
                      <a:pt x="0" y="5"/>
                    </a:cubicBezTo>
                    <a:cubicBezTo>
                      <a:pt x="0" y="5"/>
                      <a:pt x="1" y="6"/>
                      <a:pt x="0" y="7"/>
                    </a:cubicBezTo>
                    <a:cubicBezTo>
                      <a:pt x="1" y="7"/>
                      <a:pt x="2" y="7"/>
                      <a:pt x="2" y="8"/>
                    </a:cubicBezTo>
                    <a:cubicBezTo>
                      <a:pt x="2" y="8"/>
                      <a:pt x="2" y="9"/>
                      <a:pt x="2" y="10"/>
                    </a:cubicBezTo>
                    <a:cubicBezTo>
                      <a:pt x="2" y="10"/>
                      <a:pt x="2" y="10"/>
                      <a:pt x="1" y="10"/>
                    </a:cubicBezTo>
                    <a:cubicBezTo>
                      <a:pt x="1" y="10"/>
                      <a:pt x="2" y="11"/>
                      <a:pt x="2" y="11"/>
                    </a:cubicBezTo>
                    <a:cubicBezTo>
                      <a:pt x="2" y="11"/>
                      <a:pt x="1" y="11"/>
                      <a:pt x="1" y="12"/>
                    </a:cubicBezTo>
                    <a:cubicBezTo>
                      <a:pt x="1" y="12"/>
                      <a:pt x="1" y="12"/>
                      <a:pt x="2" y="12"/>
                    </a:cubicBezTo>
                    <a:cubicBezTo>
                      <a:pt x="2" y="13"/>
                      <a:pt x="1" y="14"/>
                      <a:pt x="1" y="14"/>
                    </a:cubicBezTo>
                    <a:cubicBezTo>
                      <a:pt x="1" y="15"/>
                      <a:pt x="2" y="15"/>
                      <a:pt x="2" y="15"/>
                    </a:cubicBezTo>
                    <a:cubicBezTo>
                      <a:pt x="2" y="16"/>
                      <a:pt x="1" y="16"/>
                      <a:pt x="1" y="16"/>
                    </a:cubicBezTo>
                    <a:cubicBezTo>
                      <a:pt x="1" y="16"/>
                      <a:pt x="1" y="17"/>
                      <a:pt x="1" y="17"/>
                    </a:cubicBezTo>
                    <a:cubicBezTo>
                      <a:pt x="1" y="18"/>
                      <a:pt x="0" y="18"/>
                      <a:pt x="1" y="18"/>
                    </a:cubicBezTo>
                    <a:cubicBezTo>
                      <a:pt x="1" y="19"/>
                      <a:pt x="1" y="19"/>
                      <a:pt x="1" y="20"/>
                    </a:cubicBezTo>
                    <a:cubicBezTo>
                      <a:pt x="1" y="20"/>
                      <a:pt x="2" y="21"/>
                      <a:pt x="1" y="21"/>
                    </a:cubicBezTo>
                    <a:cubicBezTo>
                      <a:pt x="1" y="21"/>
                      <a:pt x="1" y="20"/>
                      <a:pt x="1" y="20"/>
                    </a:cubicBezTo>
                    <a:cubicBezTo>
                      <a:pt x="0" y="21"/>
                      <a:pt x="2" y="22"/>
                      <a:pt x="3" y="23"/>
                    </a:cubicBezTo>
                    <a:cubicBezTo>
                      <a:pt x="3" y="23"/>
                      <a:pt x="4" y="23"/>
                      <a:pt x="4" y="24"/>
                    </a:cubicBezTo>
                    <a:cubicBezTo>
                      <a:pt x="4" y="24"/>
                      <a:pt x="4" y="24"/>
                      <a:pt x="5" y="25"/>
                    </a:cubicBezTo>
                    <a:cubicBezTo>
                      <a:pt x="5" y="25"/>
                      <a:pt x="5" y="25"/>
                      <a:pt x="5" y="25"/>
                    </a:cubicBezTo>
                    <a:cubicBezTo>
                      <a:pt x="5" y="26"/>
                      <a:pt x="5" y="26"/>
                      <a:pt x="5" y="26"/>
                    </a:cubicBezTo>
                    <a:cubicBezTo>
                      <a:pt x="5" y="27"/>
                      <a:pt x="6" y="27"/>
                      <a:pt x="6" y="27"/>
                    </a:cubicBezTo>
                    <a:cubicBezTo>
                      <a:pt x="6" y="27"/>
                      <a:pt x="6" y="27"/>
                      <a:pt x="6" y="27"/>
                    </a:cubicBezTo>
                    <a:cubicBezTo>
                      <a:pt x="6" y="27"/>
                      <a:pt x="6" y="27"/>
                      <a:pt x="7" y="2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96" name="Freeform 789">
                <a:extLst>
                  <a:ext uri="{FF2B5EF4-FFF2-40B4-BE49-F238E27FC236}">
                    <a16:creationId xmlns:a16="http://schemas.microsoft.com/office/drawing/2014/main" id="{2A87BDE3-6022-C240-71AE-5A5FD04ACCDA}"/>
                  </a:ext>
                </a:extLst>
              </p:cNvPr>
              <p:cNvSpPr>
                <a:spLocks noEditPoints="1"/>
              </p:cNvSpPr>
              <p:nvPr/>
            </p:nvSpPr>
            <p:spPr bwMode="auto">
              <a:xfrm>
                <a:off x="5692775" y="2166938"/>
                <a:ext cx="365125" cy="842963"/>
              </a:xfrm>
              <a:custGeom>
                <a:avLst/>
                <a:gdLst>
                  <a:gd name="T0" fmla="*/ 85 w 88"/>
                  <a:gd name="T1" fmla="*/ 56 h 202"/>
                  <a:gd name="T2" fmla="*/ 81 w 88"/>
                  <a:gd name="T3" fmla="*/ 57 h 202"/>
                  <a:gd name="T4" fmla="*/ 77 w 88"/>
                  <a:gd name="T5" fmla="*/ 57 h 202"/>
                  <a:gd name="T6" fmla="*/ 75 w 88"/>
                  <a:gd name="T7" fmla="*/ 60 h 202"/>
                  <a:gd name="T8" fmla="*/ 73 w 88"/>
                  <a:gd name="T9" fmla="*/ 61 h 202"/>
                  <a:gd name="T10" fmla="*/ 71 w 88"/>
                  <a:gd name="T11" fmla="*/ 67 h 202"/>
                  <a:gd name="T12" fmla="*/ 67 w 88"/>
                  <a:gd name="T13" fmla="*/ 73 h 202"/>
                  <a:gd name="T14" fmla="*/ 70 w 88"/>
                  <a:gd name="T15" fmla="*/ 76 h 202"/>
                  <a:gd name="T16" fmla="*/ 69 w 88"/>
                  <a:gd name="T17" fmla="*/ 80 h 202"/>
                  <a:gd name="T18" fmla="*/ 65 w 88"/>
                  <a:gd name="T19" fmla="*/ 89 h 202"/>
                  <a:gd name="T20" fmla="*/ 60 w 88"/>
                  <a:gd name="T21" fmla="*/ 91 h 202"/>
                  <a:gd name="T22" fmla="*/ 54 w 88"/>
                  <a:gd name="T23" fmla="*/ 96 h 202"/>
                  <a:gd name="T24" fmla="*/ 50 w 88"/>
                  <a:gd name="T25" fmla="*/ 99 h 202"/>
                  <a:gd name="T26" fmla="*/ 48 w 88"/>
                  <a:gd name="T27" fmla="*/ 103 h 202"/>
                  <a:gd name="T28" fmla="*/ 46 w 88"/>
                  <a:gd name="T29" fmla="*/ 108 h 202"/>
                  <a:gd name="T30" fmla="*/ 43 w 88"/>
                  <a:gd name="T31" fmla="*/ 111 h 202"/>
                  <a:gd name="T32" fmla="*/ 42 w 88"/>
                  <a:gd name="T33" fmla="*/ 118 h 202"/>
                  <a:gd name="T34" fmla="*/ 41 w 88"/>
                  <a:gd name="T35" fmla="*/ 122 h 202"/>
                  <a:gd name="T36" fmla="*/ 41 w 88"/>
                  <a:gd name="T37" fmla="*/ 134 h 202"/>
                  <a:gd name="T38" fmla="*/ 47 w 88"/>
                  <a:gd name="T39" fmla="*/ 137 h 202"/>
                  <a:gd name="T40" fmla="*/ 50 w 88"/>
                  <a:gd name="T41" fmla="*/ 139 h 202"/>
                  <a:gd name="T42" fmla="*/ 52 w 88"/>
                  <a:gd name="T43" fmla="*/ 146 h 202"/>
                  <a:gd name="T44" fmla="*/ 43 w 88"/>
                  <a:gd name="T45" fmla="*/ 149 h 202"/>
                  <a:gd name="T46" fmla="*/ 35 w 88"/>
                  <a:gd name="T47" fmla="*/ 150 h 202"/>
                  <a:gd name="T48" fmla="*/ 42 w 88"/>
                  <a:gd name="T49" fmla="*/ 153 h 202"/>
                  <a:gd name="T50" fmla="*/ 48 w 88"/>
                  <a:gd name="T51" fmla="*/ 152 h 202"/>
                  <a:gd name="T52" fmla="*/ 45 w 88"/>
                  <a:gd name="T53" fmla="*/ 154 h 202"/>
                  <a:gd name="T54" fmla="*/ 36 w 88"/>
                  <a:gd name="T55" fmla="*/ 161 h 202"/>
                  <a:gd name="T56" fmla="*/ 39 w 88"/>
                  <a:gd name="T57" fmla="*/ 166 h 202"/>
                  <a:gd name="T58" fmla="*/ 36 w 88"/>
                  <a:gd name="T59" fmla="*/ 170 h 202"/>
                  <a:gd name="T60" fmla="*/ 37 w 88"/>
                  <a:gd name="T61" fmla="*/ 177 h 202"/>
                  <a:gd name="T62" fmla="*/ 36 w 88"/>
                  <a:gd name="T63" fmla="*/ 185 h 202"/>
                  <a:gd name="T64" fmla="*/ 32 w 88"/>
                  <a:gd name="T65" fmla="*/ 192 h 202"/>
                  <a:gd name="T66" fmla="*/ 24 w 88"/>
                  <a:gd name="T67" fmla="*/ 194 h 202"/>
                  <a:gd name="T68" fmla="*/ 16 w 88"/>
                  <a:gd name="T69" fmla="*/ 201 h 202"/>
                  <a:gd name="T70" fmla="*/ 9 w 88"/>
                  <a:gd name="T71" fmla="*/ 190 h 202"/>
                  <a:gd name="T72" fmla="*/ 8 w 88"/>
                  <a:gd name="T73" fmla="*/ 182 h 202"/>
                  <a:gd name="T74" fmla="*/ 4 w 88"/>
                  <a:gd name="T75" fmla="*/ 172 h 202"/>
                  <a:gd name="T76" fmla="*/ 2 w 88"/>
                  <a:gd name="T77" fmla="*/ 165 h 202"/>
                  <a:gd name="T78" fmla="*/ 3 w 88"/>
                  <a:gd name="T79" fmla="*/ 158 h 202"/>
                  <a:gd name="T80" fmla="*/ 10 w 88"/>
                  <a:gd name="T81" fmla="*/ 140 h 202"/>
                  <a:gd name="T82" fmla="*/ 8 w 88"/>
                  <a:gd name="T83" fmla="*/ 121 h 202"/>
                  <a:gd name="T84" fmla="*/ 7 w 88"/>
                  <a:gd name="T85" fmla="*/ 99 h 202"/>
                  <a:gd name="T86" fmla="*/ 19 w 88"/>
                  <a:gd name="T87" fmla="*/ 85 h 202"/>
                  <a:gd name="T88" fmla="*/ 23 w 88"/>
                  <a:gd name="T89" fmla="*/ 65 h 202"/>
                  <a:gd name="T90" fmla="*/ 29 w 88"/>
                  <a:gd name="T91" fmla="*/ 45 h 202"/>
                  <a:gd name="T92" fmla="*/ 41 w 88"/>
                  <a:gd name="T93" fmla="*/ 19 h 202"/>
                  <a:gd name="T94" fmla="*/ 48 w 88"/>
                  <a:gd name="T95" fmla="*/ 9 h 202"/>
                  <a:gd name="T96" fmla="*/ 61 w 88"/>
                  <a:gd name="T97" fmla="*/ 10 h 202"/>
                  <a:gd name="T98" fmla="*/ 66 w 88"/>
                  <a:gd name="T99" fmla="*/ 3 h 202"/>
                  <a:gd name="T100" fmla="*/ 75 w 88"/>
                  <a:gd name="T101" fmla="*/ 11 h 202"/>
                  <a:gd name="T102" fmla="*/ 84 w 88"/>
                  <a:gd name="T103" fmla="*/ 19 h 202"/>
                  <a:gd name="T104" fmla="*/ 85 w 88"/>
                  <a:gd name="T105" fmla="*/ 32 h 202"/>
                  <a:gd name="T106" fmla="*/ 84 w 88"/>
                  <a:gd name="T107" fmla="*/ 47 h 202"/>
                  <a:gd name="T108" fmla="*/ 37 w 88"/>
                  <a:gd name="T109" fmla="*/ 191 h 202"/>
                  <a:gd name="T110" fmla="*/ 37 w 88"/>
                  <a:gd name="T111" fmla="*/ 183 h 202"/>
                  <a:gd name="T112" fmla="*/ 52 w 88"/>
                  <a:gd name="T113" fmla="*/ 176 h 202"/>
                  <a:gd name="T114" fmla="*/ 55 w 88"/>
                  <a:gd name="T115" fmla="*/ 170 h 202"/>
                  <a:gd name="T116" fmla="*/ 47 w 88"/>
                  <a:gd name="T117" fmla="*/ 17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 h="202">
                    <a:moveTo>
                      <a:pt x="88" y="56"/>
                    </a:moveTo>
                    <a:cubicBezTo>
                      <a:pt x="88" y="56"/>
                      <a:pt x="88" y="57"/>
                      <a:pt x="88" y="57"/>
                    </a:cubicBezTo>
                    <a:cubicBezTo>
                      <a:pt x="88" y="57"/>
                      <a:pt x="88" y="57"/>
                      <a:pt x="87" y="57"/>
                    </a:cubicBezTo>
                    <a:cubicBezTo>
                      <a:pt x="87" y="57"/>
                      <a:pt x="87" y="57"/>
                      <a:pt x="87" y="57"/>
                    </a:cubicBezTo>
                    <a:cubicBezTo>
                      <a:pt x="86" y="57"/>
                      <a:pt x="87" y="57"/>
                      <a:pt x="86" y="58"/>
                    </a:cubicBezTo>
                    <a:cubicBezTo>
                      <a:pt x="87" y="57"/>
                      <a:pt x="86" y="57"/>
                      <a:pt x="86" y="57"/>
                    </a:cubicBezTo>
                    <a:cubicBezTo>
                      <a:pt x="86" y="57"/>
                      <a:pt x="86" y="57"/>
                      <a:pt x="85" y="57"/>
                    </a:cubicBezTo>
                    <a:cubicBezTo>
                      <a:pt x="85" y="56"/>
                      <a:pt x="85" y="56"/>
                      <a:pt x="85" y="56"/>
                    </a:cubicBezTo>
                    <a:cubicBezTo>
                      <a:pt x="84" y="57"/>
                      <a:pt x="85" y="57"/>
                      <a:pt x="84" y="57"/>
                    </a:cubicBezTo>
                    <a:cubicBezTo>
                      <a:pt x="84" y="57"/>
                      <a:pt x="84" y="57"/>
                      <a:pt x="84" y="57"/>
                    </a:cubicBezTo>
                    <a:cubicBezTo>
                      <a:pt x="84" y="56"/>
                      <a:pt x="83" y="56"/>
                      <a:pt x="83" y="56"/>
                    </a:cubicBezTo>
                    <a:cubicBezTo>
                      <a:pt x="83" y="57"/>
                      <a:pt x="83" y="57"/>
                      <a:pt x="83" y="57"/>
                    </a:cubicBezTo>
                    <a:cubicBezTo>
                      <a:pt x="83" y="57"/>
                      <a:pt x="82" y="57"/>
                      <a:pt x="82" y="57"/>
                    </a:cubicBezTo>
                    <a:cubicBezTo>
                      <a:pt x="82" y="57"/>
                      <a:pt x="82" y="57"/>
                      <a:pt x="82" y="57"/>
                    </a:cubicBezTo>
                    <a:cubicBezTo>
                      <a:pt x="82" y="57"/>
                      <a:pt x="82" y="56"/>
                      <a:pt x="82" y="56"/>
                    </a:cubicBezTo>
                    <a:cubicBezTo>
                      <a:pt x="81" y="57"/>
                      <a:pt x="82" y="57"/>
                      <a:pt x="81" y="57"/>
                    </a:cubicBezTo>
                    <a:cubicBezTo>
                      <a:pt x="81" y="58"/>
                      <a:pt x="81" y="58"/>
                      <a:pt x="81" y="59"/>
                    </a:cubicBezTo>
                    <a:cubicBezTo>
                      <a:pt x="81" y="58"/>
                      <a:pt x="81" y="58"/>
                      <a:pt x="81" y="57"/>
                    </a:cubicBezTo>
                    <a:cubicBezTo>
                      <a:pt x="80" y="57"/>
                      <a:pt x="80" y="57"/>
                      <a:pt x="80" y="57"/>
                    </a:cubicBezTo>
                    <a:cubicBezTo>
                      <a:pt x="79" y="56"/>
                      <a:pt x="79" y="55"/>
                      <a:pt x="78" y="55"/>
                    </a:cubicBezTo>
                    <a:cubicBezTo>
                      <a:pt x="78" y="56"/>
                      <a:pt x="78" y="57"/>
                      <a:pt x="78" y="57"/>
                    </a:cubicBezTo>
                    <a:cubicBezTo>
                      <a:pt x="78" y="57"/>
                      <a:pt x="78" y="57"/>
                      <a:pt x="77" y="57"/>
                    </a:cubicBezTo>
                    <a:cubicBezTo>
                      <a:pt x="77" y="57"/>
                      <a:pt x="77" y="57"/>
                      <a:pt x="77" y="57"/>
                    </a:cubicBezTo>
                    <a:cubicBezTo>
                      <a:pt x="77" y="57"/>
                      <a:pt x="77" y="57"/>
                      <a:pt x="77" y="57"/>
                    </a:cubicBezTo>
                    <a:cubicBezTo>
                      <a:pt x="77" y="57"/>
                      <a:pt x="77" y="56"/>
                      <a:pt x="77" y="56"/>
                    </a:cubicBezTo>
                    <a:cubicBezTo>
                      <a:pt x="76" y="56"/>
                      <a:pt x="76" y="56"/>
                      <a:pt x="76" y="57"/>
                    </a:cubicBezTo>
                    <a:cubicBezTo>
                      <a:pt x="75" y="57"/>
                      <a:pt x="76" y="57"/>
                      <a:pt x="76" y="58"/>
                    </a:cubicBezTo>
                    <a:cubicBezTo>
                      <a:pt x="75" y="58"/>
                      <a:pt x="75" y="58"/>
                      <a:pt x="75" y="58"/>
                    </a:cubicBezTo>
                    <a:cubicBezTo>
                      <a:pt x="75" y="58"/>
                      <a:pt x="75" y="58"/>
                      <a:pt x="75" y="59"/>
                    </a:cubicBezTo>
                    <a:cubicBezTo>
                      <a:pt x="75" y="59"/>
                      <a:pt x="75" y="59"/>
                      <a:pt x="75" y="59"/>
                    </a:cubicBezTo>
                    <a:cubicBezTo>
                      <a:pt x="75" y="59"/>
                      <a:pt x="76" y="59"/>
                      <a:pt x="76" y="59"/>
                    </a:cubicBezTo>
                    <a:cubicBezTo>
                      <a:pt x="76" y="60"/>
                      <a:pt x="75" y="60"/>
                      <a:pt x="75" y="60"/>
                    </a:cubicBezTo>
                    <a:cubicBezTo>
                      <a:pt x="75" y="60"/>
                      <a:pt x="76" y="60"/>
                      <a:pt x="76" y="61"/>
                    </a:cubicBezTo>
                    <a:cubicBezTo>
                      <a:pt x="75" y="61"/>
                      <a:pt x="74" y="60"/>
                      <a:pt x="74" y="60"/>
                    </a:cubicBezTo>
                    <a:cubicBezTo>
                      <a:pt x="73" y="59"/>
                      <a:pt x="73" y="58"/>
                      <a:pt x="72" y="58"/>
                    </a:cubicBezTo>
                    <a:cubicBezTo>
                      <a:pt x="72" y="58"/>
                      <a:pt x="72" y="58"/>
                      <a:pt x="72" y="59"/>
                    </a:cubicBezTo>
                    <a:cubicBezTo>
                      <a:pt x="73" y="59"/>
                      <a:pt x="73" y="60"/>
                      <a:pt x="73" y="60"/>
                    </a:cubicBezTo>
                    <a:cubicBezTo>
                      <a:pt x="73" y="60"/>
                      <a:pt x="74" y="60"/>
                      <a:pt x="74" y="61"/>
                    </a:cubicBezTo>
                    <a:cubicBezTo>
                      <a:pt x="74" y="61"/>
                      <a:pt x="74" y="61"/>
                      <a:pt x="74" y="61"/>
                    </a:cubicBezTo>
                    <a:cubicBezTo>
                      <a:pt x="73" y="61"/>
                      <a:pt x="73" y="61"/>
                      <a:pt x="73" y="61"/>
                    </a:cubicBezTo>
                    <a:cubicBezTo>
                      <a:pt x="73" y="62"/>
                      <a:pt x="74" y="62"/>
                      <a:pt x="74" y="62"/>
                    </a:cubicBezTo>
                    <a:cubicBezTo>
                      <a:pt x="74" y="63"/>
                      <a:pt x="73" y="63"/>
                      <a:pt x="73" y="63"/>
                    </a:cubicBezTo>
                    <a:cubicBezTo>
                      <a:pt x="72" y="63"/>
                      <a:pt x="71" y="63"/>
                      <a:pt x="71" y="63"/>
                    </a:cubicBezTo>
                    <a:cubicBezTo>
                      <a:pt x="70" y="63"/>
                      <a:pt x="70" y="64"/>
                      <a:pt x="70" y="64"/>
                    </a:cubicBezTo>
                    <a:cubicBezTo>
                      <a:pt x="70" y="64"/>
                      <a:pt x="69" y="64"/>
                      <a:pt x="69" y="64"/>
                    </a:cubicBezTo>
                    <a:cubicBezTo>
                      <a:pt x="68" y="65"/>
                      <a:pt x="69" y="65"/>
                      <a:pt x="70" y="65"/>
                    </a:cubicBezTo>
                    <a:cubicBezTo>
                      <a:pt x="70" y="66"/>
                      <a:pt x="70" y="66"/>
                      <a:pt x="70" y="66"/>
                    </a:cubicBezTo>
                    <a:cubicBezTo>
                      <a:pt x="70" y="66"/>
                      <a:pt x="71" y="67"/>
                      <a:pt x="71" y="67"/>
                    </a:cubicBezTo>
                    <a:cubicBezTo>
                      <a:pt x="71" y="67"/>
                      <a:pt x="71" y="67"/>
                      <a:pt x="71" y="67"/>
                    </a:cubicBezTo>
                    <a:cubicBezTo>
                      <a:pt x="71" y="68"/>
                      <a:pt x="71" y="68"/>
                      <a:pt x="71" y="68"/>
                    </a:cubicBezTo>
                    <a:cubicBezTo>
                      <a:pt x="71" y="69"/>
                      <a:pt x="70" y="69"/>
                      <a:pt x="70" y="69"/>
                    </a:cubicBezTo>
                    <a:cubicBezTo>
                      <a:pt x="70" y="69"/>
                      <a:pt x="70" y="69"/>
                      <a:pt x="70" y="70"/>
                    </a:cubicBezTo>
                    <a:cubicBezTo>
                      <a:pt x="69" y="70"/>
                      <a:pt x="69" y="70"/>
                      <a:pt x="69" y="71"/>
                    </a:cubicBezTo>
                    <a:cubicBezTo>
                      <a:pt x="69" y="71"/>
                      <a:pt x="68" y="70"/>
                      <a:pt x="68" y="71"/>
                    </a:cubicBezTo>
                    <a:cubicBezTo>
                      <a:pt x="68" y="72"/>
                      <a:pt x="68" y="72"/>
                      <a:pt x="68" y="73"/>
                    </a:cubicBezTo>
                    <a:cubicBezTo>
                      <a:pt x="67" y="72"/>
                      <a:pt x="67" y="72"/>
                      <a:pt x="67" y="73"/>
                    </a:cubicBezTo>
                    <a:cubicBezTo>
                      <a:pt x="67" y="73"/>
                      <a:pt x="68" y="73"/>
                      <a:pt x="68" y="73"/>
                    </a:cubicBezTo>
                    <a:cubicBezTo>
                      <a:pt x="68" y="73"/>
                      <a:pt x="69" y="73"/>
                      <a:pt x="69" y="74"/>
                    </a:cubicBezTo>
                    <a:cubicBezTo>
                      <a:pt x="69" y="74"/>
                      <a:pt x="69" y="74"/>
                      <a:pt x="69" y="74"/>
                    </a:cubicBezTo>
                    <a:cubicBezTo>
                      <a:pt x="69" y="74"/>
                      <a:pt x="69" y="75"/>
                      <a:pt x="69" y="75"/>
                    </a:cubicBezTo>
                    <a:cubicBezTo>
                      <a:pt x="68" y="75"/>
                      <a:pt x="68" y="74"/>
                      <a:pt x="68" y="74"/>
                    </a:cubicBezTo>
                    <a:cubicBezTo>
                      <a:pt x="67" y="75"/>
                      <a:pt x="68" y="75"/>
                      <a:pt x="68" y="76"/>
                    </a:cubicBezTo>
                    <a:cubicBezTo>
                      <a:pt x="69" y="76"/>
                      <a:pt x="69" y="76"/>
                      <a:pt x="69" y="77"/>
                    </a:cubicBezTo>
                    <a:cubicBezTo>
                      <a:pt x="69" y="76"/>
                      <a:pt x="69" y="76"/>
                      <a:pt x="70" y="76"/>
                    </a:cubicBezTo>
                    <a:cubicBezTo>
                      <a:pt x="70" y="76"/>
                      <a:pt x="70" y="77"/>
                      <a:pt x="70" y="77"/>
                    </a:cubicBezTo>
                    <a:cubicBezTo>
                      <a:pt x="70" y="77"/>
                      <a:pt x="70" y="77"/>
                      <a:pt x="70" y="77"/>
                    </a:cubicBezTo>
                    <a:cubicBezTo>
                      <a:pt x="69" y="78"/>
                      <a:pt x="70" y="78"/>
                      <a:pt x="70" y="78"/>
                    </a:cubicBezTo>
                    <a:cubicBezTo>
                      <a:pt x="70" y="78"/>
                      <a:pt x="70" y="77"/>
                      <a:pt x="70" y="78"/>
                    </a:cubicBezTo>
                    <a:cubicBezTo>
                      <a:pt x="70" y="78"/>
                      <a:pt x="70" y="78"/>
                      <a:pt x="70" y="78"/>
                    </a:cubicBezTo>
                    <a:cubicBezTo>
                      <a:pt x="70" y="78"/>
                      <a:pt x="71" y="78"/>
                      <a:pt x="71" y="78"/>
                    </a:cubicBezTo>
                    <a:cubicBezTo>
                      <a:pt x="71" y="78"/>
                      <a:pt x="70" y="79"/>
                      <a:pt x="70" y="79"/>
                    </a:cubicBezTo>
                    <a:cubicBezTo>
                      <a:pt x="70" y="80"/>
                      <a:pt x="69" y="81"/>
                      <a:pt x="69" y="80"/>
                    </a:cubicBezTo>
                    <a:cubicBezTo>
                      <a:pt x="69" y="80"/>
                      <a:pt x="69" y="80"/>
                      <a:pt x="69" y="81"/>
                    </a:cubicBezTo>
                    <a:cubicBezTo>
                      <a:pt x="69" y="81"/>
                      <a:pt x="68" y="81"/>
                      <a:pt x="68" y="81"/>
                    </a:cubicBezTo>
                    <a:cubicBezTo>
                      <a:pt x="68" y="81"/>
                      <a:pt x="68" y="82"/>
                      <a:pt x="68" y="82"/>
                    </a:cubicBezTo>
                    <a:cubicBezTo>
                      <a:pt x="67" y="82"/>
                      <a:pt x="67" y="82"/>
                      <a:pt x="67" y="83"/>
                    </a:cubicBezTo>
                    <a:cubicBezTo>
                      <a:pt x="67" y="83"/>
                      <a:pt x="66" y="84"/>
                      <a:pt x="66" y="84"/>
                    </a:cubicBezTo>
                    <a:cubicBezTo>
                      <a:pt x="66" y="85"/>
                      <a:pt x="66" y="86"/>
                      <a:pt x="65" y="87"/>
                    </a:cubicBezTo>
                    <a:cubicBezTo>
                      <a:pt x="65" y="88"/>
                      <a:pt x="65" y="88"/>
                      <a:pt x="65" y="88"/>
                    </a:cubicBezTo>
                    <a:cubicBezTo>
                      <a:pt x="65" y="88"/>
                      <a:pt x="65" y="88"/>
                      <a:pt x="65" y="89"/>
                    </a:cubicBezTo>
                    <a:cubicBezTo>
                      <a:pt x="65" y="89"/>
                      <a:pt x="65" y="88"/>
                      <a:pt x="64" y="88"/>
                    </a:cubicBezTo>
                    <a:cubicBezTo>
                      <a:pt x="64" y="88"/>
                      <a:pt x="64" y="89"/>
                      <a:pt x="64" y="89"/>
                    </a:cubicBezTo>
                    <a:cubicBezTo>
                      <a:pt x="63" y="89"/>
                      <a:pt x="63" y="89"/>
                      <a:pt x="63" y="89"/>
                    </a:cubicBezTo>
                    <a:cubicBezTo>
                      <a:pt x="63" y="89"/>
                      <a:pt x="63" y="91"/>
                      <a:pt x="62" y="90"/>
                    </a:cubicBezTo>
                    <a:cubicBezTo>
                      <a:pt x="62" y="90"/>
                      <a:pt x="62" y="89"/>
                      <a:pt x="62" y="90"/>
                    </a:cubicBezTo>
                    <a:cubicBezTo>
                      <a:pt x="62" y="90"/>
                      <a:pt x="62" y="90"/>
                      <a:pt x="62" y="90"/>
                    </a:cubicBezTo>
                    <a:cubicBezTo>
                      <a:pt x="61" y="91"/>
                      <a:pt x="61" y="91"/>
                      <a:pt x="61" y="91"/>
                    </a:cubicBezTo>
                    <a:cubicBezTo>
                      <a:pt x="60" y="91"/>
                      <a:pt x="60" y="91"/>
                      <a:pt x="60" y="91"/>
                    </a:cubicBezTo>
                    <a:cubicBezTo>
                      <a:pt x="60" y="91"/>
                      <a:pt x="59" y="92"/>
                      <a:pt x="59" y="92"/>
                    </a:cubicBezTo>
                    <a:cubicBezTo>
                      <a:pt x="58" y="93"/>
                      <a:pt x="58" y="95"/>
                      <a:pt x="57" y="93"/>
                    </a:cubicBezTo>
                    <a:cubicBezTo>
                      <a:pt x="57" y="93"/>
                      <a:pt x="57" y="92"/>
                      <a:pt x="56" y="92"/>
                    </a:cubicBezTo>
                    <a:cubicBezTo>
                      <a:pt x="56" y="92"/>
                      <a:pt x="57" y="94"/>
                      <a:pt x="57" y="94"/>
                    </a:cubicBezTo>
                    <a:cubicBezTo>
                      <a:pt x="56" y="94"/>
                      <a:pt x="56" y="94"/>
                      <a:pt x="56" y="94"/>
                    </a:cubicBezTo>
                    <a:cubicBezTo>
                      <a:pt x="55" y="94"/>
                      <a:pt x="55" y="94"/>
                      <a:pt x="55" y="94"/>
                    </a:cubicBezTo>
                    <a:cubicBezTo>
                      <a:pt x="55" y="94"/>
                      <a:pt x="55" y="95"/>
                      <a:pt x="55" y="95"/>
                    </a:cubicBezTo>
                    <a:cubicBezTo>
                      <a:pt x="55" y="96"/>
                      <a:pt x="55" y="96"/>
                      <a:pt x="54" y="96"/>
                    </a:cubicBezTo>
                    <a:cubicBezTo>
                      <a:pt x="54" y="96"/>
                      <a:pt x="54" y="97"/>
                      <a:pt x="54" y="97"/>
                    </a:cubicBezTo>
                    <a:cubicBezTo>
                      <a:pt x="53" y="97"/>
                      <a:pt x="54" y="98"/>
                      <a:pt x="53" y="98"/>
                    </a:cubicBezTo>
                    <a:cubicBezTo>
                      <a:pt x="53" y="98"/>
                      <a:pt x="53" y="97"/>
                      <a:pt x="52" y="97"/>
                    </a:cubicBezTo>
                    <a:cubicBezTo>
                      <a:pt x="52" y="97"/>
                      <a:pt x="52" y="97"/>
                      <a:pt x="52" y="97"/>
                    </a:cubicBezTo>
                    <a:cubicBezTo>
                      <a:pt x="52" y="97"/>
                      <a:pt x="53" y="97"/>
                      <a:pt x="52" y="98"/>
                    </a:cubicBezTo>
                    <a:cubicBezTo>
                      <a:pt x="52" y="98"/>
                      <a:pt x="51" y="98"/>
                      <a:pt x="51" y="98"/>
                    </a:cubicBezTo>
                    <a:cubicBezTo>
                      <a:pt x="51" y="98"/>
                      <a:pt x="51" y="98"/>
                      <a:pt x="51" y="99"/>
                    </a:cubicBezTo>
                    <a:cubicBezTo>
                      <a:pt x="51" y="99"/>
                      <a:pt x="50" y="99"/>
                      <a:pt x="50" y="99"/>
                    </a:cubicBezTo>
                    <a:cubicBezTo>
                      <a:pt x="50" y="100"/>
                      <a:pt x="50" y="100"/>
                      <a:pt x="50" y="100"/>
                    </a:cubicBezTo>
                    <a:cubicBezTo>
                      <a:pt x="49" y="100"/>
                      <a:pt x="49" y="100"/>
                      <a:pt x="48" y="101"/>
                    </a:cubicBezTo>
                    <a:cubicBezTo>
                      <a:pt x="49" y="101"/>
                      <a:pt x="50" y="101"/>
                      <a:pt x="50" y="101"/>
                    </a:cubicBezTo>
                    <a:cubicBezTo>
                      <a:pt x="50" y="101"/>
                      <a:pt x="49" y="101"/>
                      <a:pt x="49" y="102"/>
                    </a:cubicBezTo>
                    <a:cubicBezTo>
                      <a:pt x="50" y="102"/>
                      <a:pt x="50" y="102"/>
                      <a:pt x="50" y="103"/>
                    </a:cubicBezTo>
                    <a:cubicBezTo>
                      <a:pt x="50" y="103"/>
                      <a:pt x="49" y="103"/>
                      <a:pt x="49" y="103"/>
                    </a:cubicBezTo>
                    <a:cubicBezTo>
                      <a:pt x="49" y="103"/>
                      <a:pt x="49" y="102"/>
                      <a:pt x="48" y="103"/>
                    </a:cubicBezTo>
                    <a:cubicBezTo>
                      <a:pt x="48" y="103"/>
                      <a:pt x="48" y="103"/>
                      <a:pt x="48" y="103"/>
                    </a:cubicBezTo>
                    <a:cubicBezTo>
                      <a:pt x="48" y="104"/>
                      <a:pt x="47" y="103"/>
                      <a:pt x="47" y="103"/>
                    </a:cubicBezTo>
                    <a:cubicBezTo>
                      <a:pt x="46" y="104"/>
                      <a:pt x="46" y="101"/>
                      <a:pt x="45" y="101"/>
                    </a:cubicBezTo>
                    <a:cubicBezTo>
                      <a:pt x="45" y="102"/>
                      <a:pt x="45" y="102"/>
                      <a:pt x="46" y="103"/>
                    </a:cubicBezTo>
                    <a:cubicBezTo>
                      <a:pt x="46" y="104"/>
                      <a:pt x="47" y="105"/>
                      <a:pt x="47" y="105"/>
                    </a:cubicBezTo>
                    <a:cubicBezTo>
                      <a:pt x="46" y="105"/>
                      <a:pt x="46" y="105"/>
                      <a:pt x="46" y="106"/>
                    </a:cubicBezTo>
                    <a:cubicBezTo>
                      <a:pt x="46" y="106"/>
                      <a:pt x="46" y="106"/>
                      <a:pt x="46" y="106"/>
                    </a:cubicBezTo>
                    <a:cubicBezTo>
                      <a:pt x="47" y="107"/>
                      <a:pt x="46" y="107"/>
                      <a:pt x="46" y="107"/>
                    </a:cubicBezTo>
                    <a:cubicBezTo>
                      <a:pt x="46" y="107"/>
                      <a:pt x="46" y="108"/>
                      <a:pt x="46" y="108"/>
                    </a:cubicBezTo>
                    <a:cubicBezTo>
                      <a:pt x="45" y="108"/>
                      <a:pt x="45" y="108"/>
                      <a:pt x="45" y="108"/>
                    </a:cubicBezTo>
                    <a:cubicBezTo>
                      <a:pt x="45" y="108"/>
                      <a:pt x="45" y="108"/>
                      <a:pt x="44" y="108"/>
                    </a:cubicBezTo>
                    <a:cubicBezTo>
                      <a:pt x="44" y="108"/>
                      <a:pt x="45" y="109"/>
                      <a:pt x="44" y="109"/>
                    </a:cubicBezTo>
                    <a:cubicBezTo>
                      <a:pt x="44" y="109"/>
                      <a:pt x="44" y="109"/>
                      <a:pt x="44" y="109"/>
                    </a:cubicBezTo>
                    <a:cubicBezTo>
                      <a:pt x="43" y="108"/>
                      <a:pt x="43" y="108"/>
                      <a:pt x="43" y="108"/>
                    </a:cubicBezTo>
                    <a:cubicBezTo>
                      <a:pt x="42" y="108"/>
                      <a:pt x="42" y="108"/>
                      <a:pt x="42" y="109"/>
                    </a:cubicBezTo>
                    <a:cubicBezTo>
                      <a:pt x="42" y="109"/>
                      <a:pt x="42" y="110"/>
                      <a:pt x="42" y="110"/>
                    </a:cubicBezTo>
                    <a:cubicBezTo>
                      <a:pt x="42" y="110"/>
                      <a:pt x="43" y="110"/>
                      <a:pt x="43" y="111"/>
                    </a:cubicBezTo>
                    <a:cubicBezTo>
                      <a:pt x="43" y="111"/>
                      <a:pt x="43" y="111"/>
                      <a:pt x="43" y="111"/>
                    </a:cubicBezTo>
                    <a:cubicBezTo>
                      <a:pt x="43" y="111"/>
                      <a:pt x="44" y="111"/>
                      <a:pt x="44" y="112"/>
                    </a:cubicBezTo>
                    <a:cubicBezTo>
                      <a:pt x="44" y="112"/>
                      <a:pt x="44" y="112"/>
                      <a:pt x="43" y="112"/>
                    </a:cubicBezTo>
                    <a:cubicBezTo>
                      <a:pt x="43" y="113"/>
                      <a:pt x="43" y="113"/>
                      <a:pt x="43" y="113"/>
                    </a:cubicBezTo>
                    <a:cubicBezTo>
                      <a:pt x="43" y="114"/>
                      <a:pt x="43" y="115"/>
                      <a:pt x="43" y="115"/>
                    </a:cubicBezTo>
                    <a:cubicBezTo>
                      <a:pt x="43" y="115"/>
                      <a:pt x="42" y="116"/>
                      <a:pt x="42" y="116"/>
                    </a:cubicBezTo>
                    <a:cubicBezTo>
                      <a:pt x="42" y="117"/>
                      <a:pt x="42" y="116"/>
                      <a:pt x="42" y="117"/>
                    </a:cubicBezTo>
                    <a:cubicBezTo>
                      <a:pt x="42" y="117"/>
                      <a:pt x="42" y="117"/>
                      <a:pt x="42" y="118"/>
                    </a:cubicBezTo>
                    <a:cubicBezTo>
                      <a:pt x="42" y="118"/>
                      <a:pt x="42" y="118"/>
                      <a:pt x="42" y="118"/>
                    </a:cubicBezTo>
                    <a:cubicBezTo>
                      <a:pt x="42" y="118"/>
                      <a:pt x="42" y="118"/>
                      <a:pt x="42" y="118"/>
                    </a:cubicBezTo>
                    <a:cubicBezTo>
                      <a:pt x="42" y="119"/>
                      <a:pt x="43" y="119"/>
                      <a:pt x="43" y="119"/>
                    </a:cubicBezTo>
                    <a:cubicBezTo>
                      <a:pt x="43" y="120"/>
                      <a:pt x="43" y="120"/>
                      <a:pt x="43" y="120"/>
                    </a:cubicBezTo>
                    <a:cubicBezTo>
                      <a:pt x="42" y="120"/>
                      <a:pt x="42" y="119"/>
                      <a:pt x="42" y="119"/>
                    </a:cubicBezTo>
                    <a:cubicBezTo>
                      <a:pt x="41" y="119"/>
                      <a:pt x="42" y="120"/>
                      <a:pt x="42" y="120"/>
                    </a:cubicBezTo>
                    <a:cubicBezTo>
                      <a:pt x="41" y="120"/>
                      <a:pt x="42" y="121"/>
                      <a:pt x="41" y="121"/>
                    </a:cubicBezTo>
                    <a:cubicBezTo>
                      <a:pt x="40" y="122"/>
                      <a:pt x="41" y="122"/>
                      <a:pt x="41" y="122"/>
                    </a:cubicBezTo>
                    <a:cubicBezTo>
                      <a:pt x="41" y="123"/>
                      <a:pt x="41" y="123"/>
                      <a:pt x="41" y="124"/>
                    </a:cubicBezTo>
                    <a:cubicBezTo>
                      <a:pt x="42" y="125"/>
                      <a:pt x="41" y="125"/>
                      <a:pt x="41" y="126"/>
                    </a:cubicBezTo>
                    <a:cubicBezTo>
                      <a:pt x="41" y="126"/>
                      <a:pt x="41" y="126"/>
                      <a:pt x="41" y="127"/>
                    </a:cubicBezTo>
                    <a:cubicBezTo>
                      <a:pt x="41" y="127"/>
                      <a:pt x="41" y="127"/>
                      <a:pt x="41" y="128"/>
                    </a:cubicBezTo>
                    <a:cubicBezTo>
                      <a:pt x="41" y="128"/>
                      <a:pt x="41" y="129"/>
                      <a:pt x="41" y="129"/>
                    </a:cubicBezTo>
                    <a:cubicBezTo>
                      <a:pt x="41" y="130"/>
                      <a:pt x="41" y="130"/>
                      <a:pt x="42" y="131"/>
                    </a:cubicBezTo>
                    <a:cubicBezTo>
                      <a:pt x="42" y="132"/>
                      <a:pt x="42" y="133"/>
                      <a:pt x="42" y="133"/>
                    </a:cubicBezTo>
                    <a:cubicBezTo>
                      <a:pt x="42" y="133"/>
                      <a:pt x="41" y="133"/>
                      <a:pt x="41" y="134"/>
                    </a:cubicBezTo>
                    <a:cubicBezTo>
                      <a:pt x="41" y="134"/>
                      <a:pt x="42" y="135"/>
                      <a:pt x="42" y="135"/>
                    </a:cubicBezTo>
                    <a:cubicBezTo>
                      <a:pt x="43" y="135"/>
                      <a:pt x="43" y="134"/>
                      <a:pt x="44" y="134"/>
                    </a:cubicBezTo>
                    <a:cubicBezTo>
                      <a:pt x="44" y="135"/>
                      <a:pt x="44" y="135"/>
                      <a:pt x="44" y="136"/>
                    </a:cubicBezTo>
                    <a:cubicBezTo>
                      <a:pt x="44" y="136"/>
                      <a:pt x="44" y="137"/>
                      <a:pt x="45" y="136"/>
                    </a:cubicBezTo>
                    <a:cubicBezTo>
                      <a:pt x="45" y="136"/>
                      <a:pt x="45" y="135"/>
                      <a:pt x="45" y="135"/>
                    </a:cubicBezTo>
                    <a:cubicBezTo>
                      <a:pt x="46" y="135"/>
                      <a:pt x="46" y="135"/>
                      <a:pt x="46" y="135"/>
                    </a:cubicBezTo>
                    <a:cubicBezTo>
                      <a:pt x="47" y="136"/>
                      <a:pt x="46" y="136"/>
                      <a:pt x="46" y="136"/>
                    </a:cubicBezTo>
                    <a:cubicBezTo>
                      <a:pt x="47" y="136"/>
                      <a:pt x="47" y="137"/>
                      <a:pt x="47" y="137"/>
                    </a:cubicBezTo>
                    <a:cubicBezTo>
                      <a:pt x="47" y="137"/>
                      <a:pt x="48" y="137"/>
                      <a:pt x="48" y="138"/>
                    </a:cubicBezTo>
                    <a:cubicBezTo>
                      <a:pt x="48" y="138"/>
                      <a:pt x="48" y="138"/>
                      <a:pt x="48" y="138"/>
                    </a:cubicBezTo>
                    <a:cubicBezTo>
                      <a:pt x="48" y="138"/>
                      <a:pt x="48" y="138"/>
                      <a:pt x="48" y="138"/>
                    </a:cubicBezTo>
                    <a:cubicBezTo>
                      <a:pt x="49" y="139"/>
                      <a:pt x="49" y="138"/>
                      <a:pt x="49" y="137"/>
                    </a:cubicBezTo>
                    <a:cubicBezTo>
                      <a:pt x="49" y="137"/>
                      <a:pt x="49" y="136"/>
                      <a:pt x="49" y="136"/>
                    </a:cubicBezTo>
                    <a:cubicBezTo>
                      <a:pt x="50" y="137"/>
                      <a:pt x="50" y="138"/>
                      <a:pt x="50" y="138"/>
                    </a:cubicBezTo>
                    <a:cubicBezTo>
                      <a:pt x="50" y="138"/>
                      <a:pt x="51" y="138"/>
                      <a:pt x="50" y="139"/>
                    </a:cubicBezTo>
                    <a:cubicBezTo>
                      <a:pt x="50" y="139"/>
                      <a:pt x="50" y="139"/>
                      <a:pt x="50" y="139"/>
                    </a:cubicBezTo>
                    <a:cubicBezTo>
                      <a:pt x="49" y="139"/>
                      <a:pt x="51" y="139"/>
                      <a:pt x="50" y="140"/>
                    </a:cubicBezTo>
                    <a:cubicBezTo>
                      <a:pt x="50" y="140"/>
                      <a:pt x="49" y="140"/>
                      <a:pt x="50" y="140"/>
                    </a:cubicBezTo>
                    <a:cubicBezTo>
                      <a:pt x="50" y="141"/>
                      <a:pt x="50" y="141"/>
                      <a:pt x="50" y="141"/>
                    </a:cubicBezTo>
                    <a:cubicBezTo>
                      <a:pt x="50" y="141"/>
                      <a:pt x="50" y="141"/>
                      <a:pt x="50" y="142"/>
                    </a:cubicBezTo>
                    <a:cubicBezTo>
                      <a:pt x="51" y="142"/>
                      <a:pt x="51" y="141"/>
                      <a:pt x="51" y="141"/>
                    </a:cubicBezTo>
                    <a:cubicBezTo>
                      <a:pt x="52" y="141"/>
                      <a:pt x="52" y="143"/>
                      <a:pt x="53" y="144"/>
                    </a:cubicBezTo>
                    <a:cubicBezTo>
                      <a:pt x="53" y="144"/>
                      <a:pt x="54" y="145"/>
                      <a:pt x="53" y="145"/>
                    </a:cubicBezTo>
                    <a:cubicBezTo>
                      <a:pt x="53" y="145"/>
                      <a:pt x="52" y="145"/>
                      <a:pt x="52" y="146"/>
                    </a:cubicBezTo>
                    <a:cubicBezTo>
                      <a:pt x="52" y="146"/>
                      <a:pt x="53" y="146"/>
                      <a:pt x="54" y="146"/>
                    </a:cubicBezTo>
                    <a:cubicBezTo>
                      <a:pt x="54" y="147"/>
                      <a:pt x="53" y="147"/>
                      <a:pt x="53" y="147"/>
                    </a:cubicBezTo>
                    <a:cubicBezTo>
                      <a:pt x="52" y="147"/>
                      <a:pt x="52" y="148"/>
                      <a:pt x="51" y="148"/>
                    </a:cubicBezTo>
                    <a:cubicBezTo>
                      <a:pt x="50" y="148"/>
                      <a:pt x="50" y="150"/>
                      <a:pt x="49" y="150"/>
                    </a:cubicBezTo>
                    <a:cubicBezTo>
                      <a:pt x="49" y="150"/>
                      <a:pt x="49" y="150"/>
                      <a:pt x="48" y="151"/>
                    </a:cubicBezTo>
                    <a:cubicBezTo>
                      <a:pt x="48" y="151"/>
                      <a:pt x="47" y="151"/>
                      <a:pt x="47" y="152"/>
                    </a:cubicBezTo>
                    <a:cubicBezTo>
                      <a:pt x="45" y="152"/>
                      <a:pt x="45" y="150"/>
                      <a:pt x="44" y="150"/>
                    </a:cubicBezTo>
                    <a:cubicBezTo>
                      <a:pt x="44" y="149"/>
                      <a:pt x="44" y="149"/>
                      <a:pt x="43" y="149"/>
                    </a:cubicBezTo>
                    <a:cubicBezTo>
                      <a:pt x="43" y="149"/>
                      <a:pt x="43" y="149"/>
                      <a:pt x="43" y="149"/>
                    </a:cubicBezTo>
                    <a:cubicBezTo>
                      <a:pt x="42" y="149"/>
                      <a:pt x="43" y="149"/>
                      <a:pt x="42" y="150"/>
                    </a:cubicBezTo>
                    <a:cubicBezTo>
                      <a:pt x="41" y="150"/>
                      <a:pt x="41" y="149"/>
                      <a:pt x="40" y="149"/>
                    </a:cubicBezTo>
                    <a:cubicBezTo>
                      <a:pt x="40" y="148"/>
                      <a:pt x="40" y="148"/>
                      <a:pt x="39" y="149"/>
                    </a:cubicBezTo>
                    <a:cubicBezTo>
                      <a:pt x="39" y="148"/>
                      <a:pt x="38" y="149"/>
                      <a:pt x="38" y="149"/>
                    </a:cubicBezTo>
                    <a:cubicBezTo>
                      <a:pt x="37" y="149"/>
                      <a:pt x="36" y="147"/>
                      <a:pt x="36" y="149"/>
                    </a:cubicBezTo>
                    <a:cubicBezTo>
                      <a:pt x="36" y="149"/>
                      <a:pt x="36" y="149"/>
                      <a:pt x="36" y="149"/>
                    </a:cubicBezTo>
                    <a:cubicBezTo>
                      <a:pt x="36" y="150"/>
                      <a:pt x="35" y="150"/>
                      <a:pt x="35" y="150"/>
                    </a:cubicBezTo>
                    <a:cubicBezTo>
                      <a:pt x="35" y="150"/>
                      <a:pt x="33" y="149"/>
                      <a:pt x="33" y="149"/>
                    </a:cubicBezTo>
                    <a:cubicBezTo>
                      <a:pt x="32" y="150"/>
                      <a:pt x="34" y="150"/>
                      <a:pt x="35" y="150"/>
                    </a:cubicBezTo>
                    <a:cubicBezTo>
                      <a:pt x="36" y="150"/>
                      <a:pt x="37" y="150"/>
                      <a:pt x="38" y="150"/>
                    </a:cubicBezTo>
                    <a:cubicBezTo>
                      <a:pt x="38" y="151"/>
                      <a:pt x="39" y="152"/>
                      <a:pt x="39" y="151"/>
                    </a:cubicBezTo>
                    <a:cubicBezTo>
                      <a:pt x="39" y="150"/>
                      <a:pt x="38" y="150"/>
                      <a:pt x="38" y="150"/>
                    </a:cubicBezTo>
                    <a:cubicBezTo>
                      <a:pt x="39" y="149"/>
                      <a:pt x="40" y="151"/>
                      <a:pt x="40" y="151"/>
                    </a:cubicBezTo>
                    <a:cubicBezTo>
                      <a:pt x="41" y="151"/>
                      <a:pt x="41" y="151"/>
                      <a:pt x="41" y="152"/>
                    </a:cubicBezTo>
                    <a:cubicBezTo>
                      <a:pt x="42" y="152"/>
                      <a:pt x="42" y="152"/>
                      <a:pt x="42" y="153"/>
                    </a:cubicBezTo>
                    <a:cubicBezTo>
                      <a:pt x="42" y="153"/>
                      <a:pt x="42" y="152"/>
                      <a:pt x="43" y="152"/>
                    </a:cubicBezTo>
                    <a:cubicBezTo>
                      <a:pt x="43" y="152"/>
                      <a:pt x="43" y="153"/>
                      <a:pt x="44" y="153"/>
                    </a:cubicBezTo>
                    <a:cubicBezTo>
                      <a:pt x="44" y="153"/>
                      <a:pt x="44" y="153"/>
                      <a:pt x="45" y="153"/>
                    </a:cubicBezTo>
                    <a:cubicBezTo>
                      <a:pt x="45" y="153"/>
                      <a:pt x="45" y="153"/>
                      <a:pt x="46" y="153"/>
                    </a:cubicBezTo>
                    <a:cubicBezTo>
                      <a:pt x="46" y="152"/>
                      <a:pt x="46" y="152"/>
                      <a:pt x="46" y="152"/>
                    </a:cubicBezTo>
                    <a:cubicBezTo>
                      <a:pt x="47" y="152"/>
                      <a:pt x="47" y="152"/>
                      <a:pt x="47" y="152"/>
                    </a:cubicBezTo>
                    <a:cubicBezTo>
                      <a:pt x="48" y="152"/>
                      <a:pt x="48" y="152"/>
                      <a:pt x="48" y="152"/>
                    </a:cubicBezTo>
                    <a:cubicBezTo>
                      <a:pt x="48" y="152"/>
                      <a:pt x="48" y="152"/>
                      <a:pt x="48" y="152"/>
                    </a:cubicBezTo>
                    <a:cubicBezTo>
                      <a:pt x="48" y="152"/>
                      <a:pt x="48" y="153"/>
                      <a:pt x="48" y="153"/>
                    </a:cubicBezTo>
                    <a:cubicBezTo>
                      <a:pt x="49" y="153"/>
                      <a:pt x="49" y="153"/>
                      <a:pt x="49" y="154"/>
                    </a:cubicBezTo>
                    <a:cubicBezTo>
                      <a:pt x="49" y="154"/>
                      <a:pt x="49" y="155"/>
                      <a:pt x="49" y="155"/>
                    </a:cubicBezTo>
                    <a:cubicBezTo>
                      <a:pt x="48" y="155"/>
                      <a:pt x="48" y="155"/>
                      <a:pt x="47" y="155"/>
                    </a:cubicBezTo>
                    <a:cubicBezTo>
                      <a:pt x="47" y="156"/>
                      <a:pt x="47" y="156"/>
                      <a:pt x="46" y="156"/>
                    </a:cubicBezTo>
                    <a:cubicBezTo>
                      <a:pt x="46" y="157"/>
                      <a:pt x="46" y="157"/>
                      <a:pt x="46" y="157"/>
                    </a:cubicBezTo>
                    <a:cubicBezTo>
                      <a:pt x="45" y="157"/>
                      <a:pt x="45" y="157"/>
                      <a:pt x="45" y="157"/>
                    </a:cubicBezTo>
                    <a:cubicBezTo>
                      <a:pt x="45" y="156"/>
                      <a:pt x="45" y="155"/>
                      <a:pt x="45" y="154"/>
                    </a:cubicBezTo>
                    <a:cubicBezTo>
                      <a:pt x="44" y="155"/>
                      <a:pt x="44" y="156"/>
                      <a:pt x="44" y="157"/>
                    </a:cubicBezTo>
                    <a:cubicBezTo>
                      <a:pt x="44" y="157"/>
                      <a:pt x="44" y="157"/>
                      <a:pt x="44" y="157"/>
                    </a:cubicBezTo>
                    <a:cubicBezTo>
                      <a:pt x="44" y="158"/>
                      <a:pt x="44" y="158"/>
                      <a:pt x="43" y="158"/>
                    </a:cubicBezTo>
                    <a:cubicBezTo>
                      <a:pt x="43" y="159"/>
                      <a:pt x="42" y="160"/>
                      <a:pt x="41" y="159"/>
                    </a:cubicBezTo>
                    <a:cubicBezTo>
                      <a:pt x="40" y="160"/>
                      <a:pt x="40" y="160"/>
                      <a:pt x="40" y="160"/>
                    </a:cubicBezTo>
                    <a:cubicBezTo>
                      <a:pt x="40" y="161"/>
                      <a:pt x="40" y="161"/>
                      <a:pt x="40" y="161"/>
                    </a:cubicBezTo>
                    <a:cubicBezTo>
                      <a:pt x="39" y="161"/>
                      <a:pt x="39" y="161"/>
                      <a:pt x="38" y="161"/>
                    </a:cubicBezTo>
                    <a:cubicBezTo>
                      <a:pt x="37" y="161"/>
                      <a:pt x="36" y="161"/>
                      <a:pt x="36" y="161"/>
                    </a:cubicBezTo>
                    <a:cubicBezTo>
                      <a:pt x="35" y="161"/>
                      <a:pt x="34" y="161"/>
                      <a:pt x="35" y="161"/>
                    </a:cubicBezTo>
                    <a:cubicBezTo>
                      <a:pt x="35" y="161"/>
                      <a:pt x="37" y="161"/>
                      <a:pt x="37" y="161"/>
                    </a:cubicBezTo>
                    <a:cubicBezTo>
                      <a:pt x="38" y="162"/>
                      <a:pt x="39" y="162"/>
                      <a:pt x="39" y="162"/>
                    </a:cubicBezTo>
                    <a:cubicBezTo>
                      <a:pt x="40" y="164"/>
                      <a:pt x="37" y="163"/>
                      <a:pt x="36" y="163"/>
                    </a:cubicBezTo>
                    <a:cubicBezTo>
                      <a:pt x="36" y="163"/>
                      <a:pt x="38" y="164"/>
                      <a:pt x="38" y="164"/>
                    </a:cubicBezTo>
                    <a:cubicBezTo>
                      <a:pt x="38" y="164"/>
                      <a:pt x="39" y="164"/>
                      <a:pt x="39" y="165"/>
                    </a:cubicBezTo>
                    <a:cubicBezTo>
                      <a:pt x="39" y="165"/>
                      <a:pt x="39" y="165"/>
                      <a:pt x="38" y="165"/>
                    </a:cubicBezTo>
                    <a:cubicBezTo>
                      <a:pt x="38" y="166"/>
                      <a:pt x="38" y="166"/>
                      <a:pt x="39" y="166"/>
                    </a:cubicBezTo>
                    <a:cubicBezTo>
                      <a:pt x="39" y="167"/>
                      <a:pt x="39" y="167"/>
                      <a:pt x="38" y="167"/>
                    </a:cubicBezTo>
                    <a:cubicBezTo>
                      <a:pt x="38" y="167"/>
                      <a:pt x="38" y="166"/>
                      <a:pt x="37" y="166"/>
                    </a:cubicBezTo>
                    <a:cubicBezTo>
                      <a:pt x="37" y="167"/>
                      <a:pt x="38" y="168"/>
                      <a:pt x="38" y="168"/>
                    </a:cubicBezTo>
                    <a:cubicBezTo>
                      <a:pt x="38" y="169"/>
                      <a:pt x="38" y="169"/>
                      <a:pt x="38" y="169"/>
                    </a:cubicBezTo>
                    <a:cubicBezTo>
                      <a:pt x="38" y="170"/>
                      <a:pt x="38" y="170"/>
                      <a:pt x="38" y="170"/>
                    </a:cubicBezTo>
                    <a:cubicBezTo>
                      <a:pt x="37" y="171"/>
                      <a:pt x="37" y="170"/>
                      <a:pt x="37" y="169"/>
                    </a:cubicBezTo>
                    <a:cubicBezTo>
                      <a:pt x="36" y="170"/>
                      <a:pt x="37" y="170"/>
                      <a:pt x="37" y="170"/>
                    </a:cubicBezTo>
                    <a:cubicBezTo>
                      <a:pt x="37" y="170"/>
                      <a:pt x="36" y="170"/>
                      <a:pt x="36" y="170"/>
                    </a:cubicBezTo>
                    <a:cubicBezTo>
                      <a:pt x="36" y="171"/>
                      <a:pt x="37" y="171"/>
                      <a:pt x="37" y="172"/>
                    </a:cubicBezTo>
                    <a:cubicBezTo>
                      <a:pt x="37" y="172"/>
                      <a:pt x="38" y="173"/>
                      <a:pt x="38" y="173"/>
                    </a:cubicBezTo>
                    <a:cubicBezTo>
                      <a:pt x="38" y="173"/>
                      <a:pt x="37" y="173"/>
                      <a:pt x="37" y="173"/>
                    </a:cubicBezTo>
                    <a:cubicBezTo>
                      <a:pt x="37" y="173"/>
                      <a:pt x="37" y="174"/>
                      <a:pt x="37" y="174"/>
                    </a:cubicBezTo>
                    <a:cubicBezTo>
                      <a:pt x="37" y="174"/>
                      <a:pt x="36" y="174"/>
                      <a:pt x="36" y="174"/>
                    </a:cubicBezTo>
                    <a:cubicBezTo>
                      <a:pt x="36" y="175"/>
                      <a:pt x="37" y="175"/>
                      <a:pt x="37" y="175"/>
                    </a:cubicBezTo>
                    <a:cubicBezTo>
                      <a:pt x="38" y="175"/>
                      <a:pt x="38" y="176"/>
                      <a:pt x="38" y="176"/>
                    </a:cubicBezTo>
                    <a:cubicBezTo>
                      <a:pt x="37" y="177"/>
                      <a:pt x="37" y="177"/>
                      <a:pt x="37" y="177"/>
                    </a:cubicBezTo>
                    <a:cubicBezTo>
                      <a:pt x="37" y="177"/>
                      <a:pt x="37" y="177"/>
                      <a:pt x="37" y="178"/>
                    </a:cubicBezTo>
                    <a:cubicBezTo>
                      <a:pt x="36" y="178"/>
                      <a:pt x="36" y="179"/>
                      <a:pt x="36" y="180"/>
                    </a:cubicBezTo>
                    <a:cubicBezTo>
                      <a:pt x="36" y="180"/>
                      <a:pt x="38" y="181"/>
                      <a:pt x="36" y="181"/>
                    </a:cubicBezTo>
                    <a:cubicBezTo>
                      <a:pt x="36" y="182"/>
                      <a:pt x="36" y="183"/>
                      <a:pt x="36" y="183"/>
                    </a:cubicBezTo>
                    <a:cubicBezTo>
                      <a:pt x="36" y="184"/>
                      <a:pt x="36" y="184"/>
                      <a:pt x="36" y="184"/>
                    </a:cubicBezTo>
                    <a:cubicBezTo>
                      <a:pt x="36" y="184"/>
                      <a:pt x="36" y="184"/>
                      <a:pt x="36" y="184"/>
                    </a:cubicBezTo>
                    <a:cubicBezTo>
                      <a:pt x="36" y="185"/>
                      <a:pt x="36" y="185"/>
                      <a:pt x="36" y="185"/>
                    </a:cubicBezTo>
                    <a:cubicBezTo>
                      <a:pt x="36" y="185"/>
                      <a:pt x="36" y="185"/>
                      <a:pt x="36" y="185"/>
                    </a:cubicBezTo>
                    <a:cubicBezTo>
                      <a:pt x="36" y="185"/>
                      <a:pt x="36" y="185"/>
                      <a:pt x="36" y="186"/>
                    </a:cubicBezTo>
                    <a:cubicBezTo>
                      <a:pt x="35" y="186"/>
                      <a:pt x="35" y="186"/>
                      <a:pt x="35" y="187"/>
                    </a:cubicBezTo>
                    <a:cubicBezTo>
                      <a:pt x="34" y="187"/>
                      <a:pt x="35" y="187"/>
                      <a:pt x="34" y="187"/>
                    </a:cubicBezTo>
                    <a:cubicBezTo>
                      <a:pt x="34" y="188"/>
                      <a:pt x="34" y="188"/>
                      <a:pt x="34" y="188"/>
                    </a:cubicBezTo>
                    <a:cubicBezTo>
                      <a:pt x="34" y="188"/>
                      <a:pt x="34" y="189"/>
                      <a:pt x="34" y="189"/>
                    </a:cubicBezTo>
                    <a:cubicBezTo>
                      <a:pt x="34" y="190"/>
                      <a:pt x="34" y="190"/>
                      <a:pt x="33" y="190"/>
                    </a:cubicBezTo>
                    <a:cubicBezTo>
                      <a:pt x="33" y="191"/>
                      <a:pt x="33" y="191"/>
                      <a:pt x="33" y="192"/>
                    </a:cubicBezTo>
                    <a:cubicBezTo>
                      <a:pt x="32" y="192"/>
                      <a:pt x="32" y="193"/>
                      <a:pt x="32" y="192"/>
                    </a:cubicBezTo>
                    <a:cubicBezTo>
                      <a:pt x="31" y="192"/>
                      <a:pt x="30" y="191"/>
                      <a:pt x="30" y="192"/>
                    </a:cubicBezTo>
                    <a:cubicBezTo>
                      <a:pt x="29" y="192"/>
                      <a:pt x="29" y="192"/>
                      <a:pt x="29" y="192"/>
                    </a:cubicBezTo>
                    <a:cubicBezTo>
                      <a:pt x="29" y="192"/>
                      <a:pt x="29" y="192"/>
                      <a:pt x="28" y="192"/>
                    </a:cubicBezTo>
                    <a:cubicBezTo>
                      <a:pt x="28" y="192"/>
                      <a:pt x="28" y="192"/>
                      <a:pt x="28" y="192"/>
                    </a:cubicBezTo>
                    <a:cubicBezTo>
                      <a:pt x="28" y="192"/>
                      <a:pt x="27" y="192"/>
                      <a:pt x="27" y="192"/>
                    </a:cubicBezTo>
                    <a:cubicBezTo>
                      <a:pt x="27" y="192"/>
                      <a:pt x="26" y="192"/>
                      <a:pt x="26" y="192"/>
                    </a:cubicBezTo>
                    <a:cubicBezTo>
                      <a:pt x="25" y="192"/>
                      <a:pt x="25" y="192"/>
                      <a:pt x="24" y="192"/>
                    </a:cubicBezTo>
                    <a:cubicBezTo>
                      <a:pt x="24" y="192"/>
                      <a:pt x="25" y="193"/>
                      <a:pt x="24" y="194"/>
                    </a:cubicBezTo>
                    <a:cubicBezTo>
                      <a:pt x="24" y="194"/>
                      <a:pt x="23" y="193"/>
                      <a:pt x="23" y="193"/>
                    </a:cubicBezTo>
                    <a:cubicBezTo>
                      <a:pt x="23" y="193"/>
                      <a:pt x="23" y="194"/>
                      <a:pt x="23" y="194"/>
                    </a:cubicBezTo>
                    <a:cubicBezTo>
                      <a:pt x="22" y="195"/>
                      <a:pt x="21" y="196"/>
                      <a:pt x="21" y="197"/>
                    </a:cubicBezTo>
                    <a:cubicBezTo>
                      <a:pt x="21" y="198"/>
                      <a:pt x="22" y="199"/>
                      <a:pt x="22" y="200"/>
                    </a:cubicBezTo>
                    <a:cubicBezTo>
                      <a:pt x="22" y="200"/>
                      <a:pt x="21" y="201"/>
                      <a:pt x="21" y="201"/>
                    </a:cubicBezTo>
                    <a:cubicBezTo>
                      <a:pt x="20" y="202"/>
                      <a:pt x="20" y="201"/>
                      <a:pt x="19" y="201"/>
                    </a:cubicBezTo>
                    <a:cubicBezTo>
                      <a:pt x="19" y="201"/>
                      <a:pt x="19" y="201"/>
                      <a:pt x="18" y="201"/>
                    </a:cubicBezTo>
                    <a:cubicBezTo>
                      <a:pt x="17" y="201"/>
                      <a:pt x="17" y="201"/>
                      <a:pt x="16" y="201"/>
                    </a:cubicBezTo>
                    <a:cubicBezTo>
                      <a:pt x="15" y="202"/>
                      <a:pt x="13" y="202"/>
                      <a:pt x="13" y="201"/>
                    </a:cubicBezTo>
                    <a:cubicBezTo>
                      <a:pt x="13" y="200"/>
                      <a:pt x="12" y="199"/>
                      <a:pt x="13" y="199"/>
                    </a:cubicBezTo>
                    <a:cubicBezTo>
                      <a:pt x="13" y="198"/>
                      <a:pt x="13" y="198"/>
                      <a:pt x="13" y="198"/>
                    </a:cubicBezTo>
                    <a:cubicBezTo>
                      <a:pt x="13" y="197"/>
                      <a:pt x="13" y="197"/>
                      <a:pt x="13" y="197"/>
                    </a:cubicBezTo>
                    <a:cubicBezTo>
                      <a:pt x="12" y="197"/>
                      <a:pt x="12" y="196"/>
                      <a:pt x="12" y="196"/>
                    </a:cubicBezTo>
                    <a:cubicBezTo>
                      <a:pt x="12" y="195"/>
                      <a:pt x="12" y="195"/>
                      <a:pt x="11" y="195"/>
                    </a:cubicBezTo>
                    <a:cubicBezTo>
                      <a:pt x="11" y="194"/>
                      <a:pt x="11" y="193"/>
                      <a:pt x="11" y="192"/>
                    </a:cubicBezTo>
                    <a:cubicBezTo>
                      <a:pt x="10" y="192"/>
                      <a:pt x="10" y="191"/>
                      <a:pt x="9" y="190"/>
                    </a:cubicBezTo>
                    <a:cubicBezTo>
                      <a:pt x="10" y="190"/>
                      <a:pt x="11" y="191"/>
                      <a:pt x="11" y="191"/>
                    </a:cubicBezTo>
                    <a:cubicBezTo>
                      <a:pt x="12" y="191"/>
                      <a:pt x="12" y="191"/>
                      <a:pt x="11" y="190"/>
                    </a:cubicBezTo>
                    <a:cubicBezTo>
                      <a:pt x="11" y="190"/>
                      <a:pt x="10" y="189"/>
                      <a:pt x="11" y="188"/>
                    </a:cubicBezTo>
                    <a:cubicBezTo>
                      <a:pt x="11" y="188"/>
                      <a:pt x="12" y="189"/>
                      <a:pt x="12" y="188"/>
                    </a:cubicBezTo>
                    <a:cubicBezTo>
                      <a:pt x="12" y="187"/>
                      <a:pt x="12" y="187"/>
                      <a:pt x="12" y="186"/>
                    </a:cubicBezTo>
                    <a:cubicBezTo>
                      <a:pt x="12" y="186"/>
                      <a:pt x="12" y="186"/>
                      <a:pt x="11" y="186"/>
                    </a:cubicBezTo>
                    <a:cubicBezTo>
                      <a:pt x="10" y="186"/>
                      <a:pt x="10" y="185"/>
                      <a:pt x="10" y="184"/>
                    </a:cubicBezTo>
                    <a:cubicBezTo>
                      <a:pt x="10" y="183"/>
                      <a:pt x="9" y="183"/>
                      <a:pt x="8" y="182"/>
                    </a:cubicBezTo>
                    <a:cubicBezTo>
                      <a:pt x="8" y="182"/>
                      <a:pt x="8" y="182"/>
                      <a:pt x="8" y="181"/>
                    </a:cubicBezTo>
                    <a:cubicBezTo>
                      <a:pt x="8" y="181"/>
                      <a:pt x="8" y="180"/>
                      <a:pt x="7" y="180"/>
                    </a:cubicBezTo>
                    <a:cubicBezTo>
                      <a:pt x="7" y="179"/>
                      <a:pt x="7" y="178"/>
                      <a:pt x="7" y="177"/>
                    </a:cubicBezTo>
                    <a:cubicBezTo>
                      <a:pt x="7" y="177"/>
                      <a:pt x="7" y="176"/>
                      <a:pt x="6" y="176"/>
                    </a:cubicBezTo>
                    <a:cubicBezTo>
                      <a:pt x="6" y="176"/>
                      <a:pt x="6" y="177"/>
                      <a:pt x="6" y="177"/>
                    </a:cubicBezTo>
                    <a:cubicBezTo>
                      <a:pt x="6" y="176"/>
                      <a:pt x="6" y="176"/>
                      <a:pt x="5" y="175"/>
                    </a:cubicBezTo>
                    <a:cubicBezTo>
                      <a:pt x="5" y="174"/>
                      <a:pt x="5" y="173"/>
                      <a:pt x="5" y="173"/>
                    </a:cubicBezTo>
                    <a:cubicBezTo>
                      <a:pt x="5" y="173"/>
                      <a:pt x="4" y="173"/>
                      <a:pt x="4" y="172"/>
                    </a:cubicBezTo>
                    <a:cubicBezTo>
                      <a:pt x="4" y="172"/>
                      <a:pt x="5" y="172"/>
                      <a:pt x="5" y="172"/>
                    </a:cubicBezTo>
                    <a:cubicBezTo>
                      <a:pt x="5" y="171"/>
                      <a:pt x="4" y="171"/>
                      <a:pt x="4" y="171"/>
                    </a:cubicBezTo>
                    <a:cubicBezTo>
                      <a:pt x="4" y="170"/>
                      <a:pt x="5" y="170"/>
                      <a:pt x="5" y="169"/>
                    </a:cubicBezTo>
                    <a:cubicBezTo>
                      <a:pt x="5" y="169"/>
                      <a:pt x="5" y="168"/>
                      <a:pt x="5" y="168"/>
                    </a:cubicBezTo>
                    <a:cubicBezTo>
                      <a:pt x="5" y="167"/>
                      <a:pt x="5" y="166"/>
                      <a:pt x="5" y="165"/>
                    </a:cubicBezTo>
                    <a:cubicBezTo>
                      <a:pt x="5" y="164"/>
                      <a:pt x="4" y="165"/>
                      <a:pt x="4" y="166"/>
                    </a:cubicBezTo>
                    <a:cubicBezTo>
                      <a:pt x="2" y="167"/>
                      <a:pt x="3" y="165"/>
                      <a:pt x="3" y="165"/>
                    </a:cubicBezTo>
                    <a:cubicBezTo>
                      <a:pt x="3" y="164"/>
                      <a:pt x="2" y="165"/>
                      <a:pt x="2" y="165"/>
                    </a:cubicBezTo>
                    <a:cubicBezTo>
                      <a:pt x="2" y="165"/>
                      <a:pt x="2" y="165"/>
                      <a:pt x="2" y="164"/>
                    </a:cubicBezTo>
                    <a:cubicBezTo>
                      <a:pt x="1" y="165"/>
                      <a:pt x="1" y="164"/>
                      <a:pt x="1" y="163"/>
                    </a:cubicBezTo>
                    <a:cubicBezTo>
                      <a:pt x="1" y="162"/>
                      <a:pt x="1" y="162"/>
                      <a:pt x="1" y="160"/>
                    </a:cubicBezTo>
                    <a:cubicBezTo>
                      <a:pt x="1" y="160"/>
                      <a:pt x="1" y="159"/>
                      <a:pt x="1" y="159"/>
                    </a:cubicBezTo>
                    <a:cubicBezTo>
                      <a:pt x="1" y="158"/>
                      <a:pt x="0" y="158"/>
                      <a:pt x="0" y="157"/>
                    </a:cubicBezTo>
                    <a:cubicBezTo>
                      <a:pt x="0" y="157"/>
                      <a:pt x="0" y="155"/>
                      <a:pt x="1" y="155"/>
                    </a:cubicBezTo>
                    <a:cubicBezTo>
                      <a:pt x="1" y="155"/>
                      <a:pt x="1" y="155"/>
                      <a:pt x="1" y="155"/>
                    </a:cubicBezTo>
                    <a:cubicBezTo>
                      <a:pt x="3" y="155"/>
                      <a:pt x="1" y="157"/>
                      <a:pt x="3" y="158"/>
                    </a:cubicBezTo>
                    <a:cubicBezTo>
                      <a:pt x="4" y="158"/>
                      <a:pt x="4" y="155"/>
                      <a:pt x="4" y="155"/>
                    </a:cubicBezTo>
                    <a:cubicBezTo>
                      <a:pt x="5" y="153"/>
                      <a:pt x="5" y="153"/>
                      <a:pt x="5" y="152"/>
                    </a:cubicBezTo>
                    <a:cubicBezTo>
                      <a:pt x="4" y="151"/>
                      <a:pt x="4" y="150"/>
                      <a:pt x="4" y="149"/>
                    </a:cubicBezTo>
                    <a:cubicBezTo>
                      <a:pt x="4" y="148"/>
                      <a:pt x="5" y="148"/>
                      <a:pt x="5" y="147"/>
                    </a:cubicBezTo>
                    <a:cubicBezTo>
                      <a:pt x="6" y="147"/>
                      <a:pt x="5" y="146"/>
                      <a:pt x="5" y="145"/>
                    </a:cubicBezTo>
                    <a:cubicBezTo>
                      <a:pt x="6" y="144"/>
                      <a:pt x="7" y="144"/>
                      <a:pt x="7" y="144"/>
                    </a:cubicBezTo>
                    <a:cubicBezTo>
                      <a:pt x="8" y="144"/>
                      <a:pt x="9" y="143"/>
                      <a:pt x="9" y="142"/>
                    </a:cubicBezTo>
                    <a:cubicBezTo>
                      <a:pt x="10" y="142"/>
                      <a:pt x="10" y="141"/>
                      <a:pt x="10" y="140"/>
                    </a:cubicBezTo>
                    <a:cubicBezTo>
                      <a:pt x="10" y="139"/>
                      <a:pt x="10" y="138"/>
                      <a:pt x="10" y="137"/>
                    </a:cubicBezTo>
                    <a:cubicBezTo>
                      <a:pt x="10" y="135"/>
                      <a:pt x="9" y="133"/>
                      <a:pt x="8" y="132"/>
                    </a:cubicBezTo>
                    <a:cubicBezTo>
                      <a:pt x="8" y="131"/>
                      <a:pt x="8" y="130"/>
                      <a:pt x="8" y="129"/>
                    </a:cubicBezTo>
                    <a:cubicBezTo>
                      <a:pt x="9" y="129"/>
                      <a:pt x="10" y="129"/>
                      <a:pt x="11" y="129"/>
                    </a:cubicBezTo>
                    <a:cubicBezTo>
                      <a:pt x="11" y="128"/>
                      <a:pt x="11" y="128"/>
                      <a:pt x="11" y="127"/>
                    </a:cubicBezTo>
                    <a:cubicBezTo>
                      <a:pt x="12" y="126"/>
                      <a:pt x="12" y="126"/>
                      <a:pt x="12" y="125"/>
                    </a:cubicBezTo>
                    <a:cubicBezTo>
                      <a:pt x="12" y="124"/>
                      <a:pt x="11" y="122"/>
                      <a:pt x="10" y="122"/>
                    </a:cubicBezTo>
                    <a:cubicBezTo>
                      <a:pt x="9" y="121"/>
                      <a:pt x="9" y="121"/>
                      <a:pt x="8" y="121"/>
                    </a:cubicBezTo>
                    <a:cubicBezTo>
                      <a:pt x="8" y="120"/>
                      <a:pt x="7" y="119"/>
                      <a:pt x="7" y="118"/>
                    </a:cubicBezTo>
                    <a:cubicBezTo>
                      <a:pt x="7" y="117"/>
                      <a:pt x="8" y="117"/>
                      <a:pt x="8" y="116"/>
                    </a:cubicBezTo>
                    <a:cubicBezTo>
                      <a:pt x="8" y="115"/>
                      <a:pt x="8" y="114"/>
                      <a:pt x="8" y="113"/>
                    </a:cubicBezTo>
                    <a:cubicBezTo>
                      <a:pt x="8" y="111"/>
                      <a:pt x="8" y="110"/>
                      <a:pt x="7" y="108"/>
                    </a:cubicBezTo>
                    <a:cubicBezTo>
                      <a:pt x="7" y="107"/>
                      <a:pt x="7" y="107"/>
                      <a:pt x="7" y="106"/>
                    </a:cubicBezTo>
                    <a:cubicBezTo>
                      <a:pt x="7" y="105"/>
                      <a:pt x="7" y="104"/>
                      <a:pt x="7" y="103"/>
                    </a:cubicBezTo>
                    <a:cubicBezTo>
                      <a:pt x="7" y="103"/>
                      <a:pt x="7" y="102"/>
                      <a:pt x="7" y="101"/>
                    </a:cubicBezTo>
                    <a:cubicBezTo>
                      <a:pt x="7" y="101"/>
                      <a:pt x="8" y="100"/>
                      <a:pt x="7" y="99"/>
                    </a:cubicBezTo>
                    <a:cubicBezTo>
                      <a:pt x="7" y="98"/>
                      <a:pt x="6" y="97"/>
                      <a:pt x="7" y="95"/>
                    </a:cubicBezTo>
                    <a:cubicBezTo>
                      <a:pt x="7" y="94"/>
                      <a:pt x="8" y="94"/>
                      <a:pt x="8" y="93"/>
                    </a:cubicBezTo>
                    <a:cubicBezTo>
                      <a:pt x="8" y="92"/>
                      <a:pt x="7" y="92"/>
                      <a:pt x="8" y="91"/>
                    </a:cubicBezTo>
                    <a:cubicBezTo>
                      <a:pt x="9" y="90"/>
                      <a:pt x="9" y="88"/>
                      <a:pt x="10" y="87"/>
                    </a:cubicBezTo>
                    <a:cubicBezTo>
                      <a:pt x="11" y="86"/>
                      <a:pt x="13" y="85"/>
                      <a:pt x="14" y="84"/>
                    </a:cubicBezTo>
                    <a:cubicBezTo>
                      <a:pt x="15" y="84"/>
                      <a:pt x="16" y="84"/>
                      <a:pt x="17" y="84"/>
                    </a:cubicBezTo>
                    <a:cubicBezTo>
                      <a:pt x="17" y="85"/>
                      <a:pt x="17" y="85"/>
                      <a:pt x="18" y="85"/>
                    </a:cubicBezTo>
                    <a:cubicBezTo>
                      <a:pt x="18" y="85"/>
                      <a:pt x="19" y="85"/>
                      <a:pt x="19" y="85"/>
                    </a:cubicBezTo>
                    <a:cubicBezTo>
                      <a:pt x="20" y="85"/>
                      <a:pt x="21" y="83"/>
                      <a:pt x="21" y="82"/>
                    </a:cubicBezTo>
                    <a:cubicBezTo>
                      <a:pt x="21" y="81"/>
                      <a:pt x="21" y="80"/>
                      <a:pt x="21" y="79"/>
                    </a:cubicBezTo>
                    <a:cubicBezTo>
                      <a:pt x="20" y="78"/>
                      <a:pt x="20" y="78"/>
                      <a:pt x="19" y="78"/>
                    </a:cubicBezTo>
                    <a:cubicBezTo>
                      <a:pt x="18" y="77"/>
                      <a:pt x="17" y="76"/>
                      <a:pt x="18" y="75"/>
                    </a:cubicBezTo>
                    <a:cubicBezTo>
                      <a:pt x="18" y="74"/>
                      <a:pt x="19" y="74"/>
                      <a:pt x="19" y="73"/>
                    </a:cubicBezTo>
                    <a:cubicBezTo>
                      <a:pt x="19" y="73"/>
                      <a:pt x="20" y="72"/>
                      <a:pt x="20" y="71"/>
                    </a:cubicBezTo>
                    <a:cubicBezTo>
                      <a:pt x="21" y="70"/>
                      <a:pt x="22" y="68"/>
                      <a:pt x="22" y="67"/>
                    </a:cubicBezTo>
                    <a:cubicBezTo>
                      <a:pt x="22" y="66"/>
                      <a:pt x="22" y="66"/>
                      <a:pt x="23" y="65"/>
                    </a:cubicBezTo>
                    <a:cubicBezTo>
                      <a:pt x="23" y="64"/>
                      <a:pt x="23" y="63"/>
                      <a:pt x="23" y="62"/>
                    </a:cubicBezTo>
                    <a:cubicBezTo>
                      <a:pt x="23" y="61"/>
                      <a:pt x="23" y="60"/>
                      <a:pt x="23" y="60"/>
                    </a:cubicBezTo>
                    <a:cubicBezTo>
                      <a:pt x="23" y="59"/>
                      <a:pt x="24" y="58"/>
                      <a:pt x="24" y="57"/>
                    </a:cubicBezTo>
                    <a:cubicBezTo>
                      <a:pt x="24" y="56"/>
                      <a:pt x="24" y="54"/>
                      <a:pt x="23" y="53"/>
                    </a:cubicBezTo>
                    <a:cubicBezTo>
                      <a:pt x="23" y="51"/>
                      <a:pt x="24" y="51"/>
                      <a:pt x="26" y="51"/>
                    </a:cubicBezTo>
                    <a:cubicBezTo>
                      <a:pt x="27" y="51"/>
                      <a:pt x="27" y="51"/>
                      <a:pt x="28" y="50"/>
                    </a:cubicBezTo>
                    <a:cubicBezTo>
                      <a:pt x="28" y="50"/>
                      <a:pt x="29" y="50"/>
                      <a:pt x="29" y="49"/>
                    </a:cubicBezTo>
                    <a:cubicBezTo>
                      <a:pt x="30" y="48"/>
                      <a:pt x="29" y="46"/>
                      <a:pt x="29" y="45"/>
                    </a:cubicBezTo>
                    <a:cubicBezTo>
                      <a:pt x="30" y="44"/>
                      <a:pt x="30" y="44"/>
                      <a:pt x="31" y="43"/>
                    </a:cubicBezTo>
                    <a:cubicBezTo>
                      <a:pt x="31" y="43"/>
                      <a:pt x="31" y="42"/>
                      <a:pt x="32" y="41"/>
                    </a:cubicBezTo>
                    <a:cubicBezTo>
                      <a:pt x="32" y="40"/>
                      <a:pt x="33" y="38"/>
                      <a:pt x="34" y="37"/>
                    </a:cubicBezTo>
                    <a:cubicBezTo>
                      <a:pt x="36" y="36"/>
                      <a:pt x="36" y="35"/>
                      <a:pt x="36" y="34"/>
                    </a:cubicBezTo>
                    <a:cubicBezTo>
                      <a:pt x="36" y="32"/>
                      <a:pt x="34" y="31"/>
                      <a:pt x="34" y="29"/>
                    </a:cubicBezTo>
                    <a:cubicBezTo>
                      <a:pt x="33" y="28"/>
                      <a:pt x="35" y="28"/>
                      <a:pt x="36" y="27"/>
                    </a:cubicBezTo>
                    <a:cubicBezTo>
                      <a:pt x="37" y="26"/>
                      <a:pt x="37" y="24"/>
                      <a:pt x="38" y="22"/>
                    </a:cubicBezTo>
                    <a:cubicBezTo>
                      <a:pt x="38" y="21"/>
                      <a:pt x="40" y="20"/>
                      <a:pt x="41" y="19"/>
                    </a:cubicBezTo>
                    <a:cubicBezTo>
                      <a:pt x="41" y="18"/>
                      <a:pt x="41" y="18"/>
                      <a:pt x="42" y="17"/>
                    </a:cubicBezTo>
                    <a:cubicBezTo>
                      <a:pt x="42" y="17"/>
                      <a:pt x="43" y="18"/>
                      <a:pt x="44" y="18"/>
                    </a:cubicBezTo>
                    <a:cubicBezTo>
                      <a:pt x="44" y="19"/>
                      <a:pt x="45" y="19"/>
                      <a:pt x="46" y="19"/>
                    </a:cubicBezTo>
                    <a:cubicBezTo>
                      <a:pt x="46" y="19"/>
                      <a:pt x="46" y="19"/>
                      <a:pt x="47" y="18"/>
                    </a:cubicBezTo>
                    <a:cubicBezTo>
                      <a:pt x="47" y="18"/>
                      <a:pt x="47" y="17"/>
                      <a:pt x="48" y="16"/>
                    </a:cubicBezTo>
                    <a:cubicBezTo>
                      <a:pt x="48" y="16"/>
                      <a:pt x="48" y="15"/>
                      <a:pt x="48" y="14"/>
                    </a:cubicBezTo>
                    <a:cubicBezTo>
                      <a:pt x="48" y="13"/>
                      <a:pt x="48" y="12"/>
                      <a:pt x="48" y="11"/>
                    </a:cubicBezTo>
                    <a:cubicBezTo>
                      <a:pt x="48" y="11"/>
                      <a:pt x="47" y="10"/>
                      <a:pt x="48" y="9"/>
                    </a:cubicBezTo>
                    <a:cubicBezTo>
                      <a:pt x="48" y="9"/>
                      <a:pt x="49" y="9"/>
                      <a:pt x="49" y="9"/>
                    </a:cubicBezTo>
                    <a:cubicBezTo>
                      <a:pt x="50" y="9"/>
                      <a:pt x="50" y="9"/>
                      <a:pt x="51" y="9"/>
                    </a:cubicBezTo>
                    <a:cubicBezTo>
                      <a:pt x="51" y="10"/>
                      <a:pt x="52" y="10"/>
                      <a:pt x="53" y="10"/>
                    </a:cubicBezTo>
                    <a:cubicBezTo>
                      <a:pt x="54" y="10"/>
                      <a:pt x="54" y="10"/>
                      <a:pt x="55" y="10"/>
                    </a:cubicBezTo>
                    <a:cubicBezTo>
                      <a:pt x="56" y="11"/>
                      <a:pt x="57" y="11"/>
                      <a:pt x="57" y="11"/>
                    </a:cubicBezTo>
                    <a:cubicBezTo>
                      <a:pt x="58" y="12"/>
                      <a:pt x="59" y="12"/>
                      <a:pt x="60" y="12"/>
                    </a:cubicBezTo>
                    <a:cubicBezTo>
                      <a:pt x="60" y="12"/>
                      <a:pt x="61" y="12"/>
                      <a:pt x="61" y="11"/>
                    </a:cubicBezTo>
                    <a:cubicBezTo>
                      <a:pt x="62" y="10"/>
                      <a:pt x="61" y="10"/>
                      <a:pt x="61" y="10"/>
                    </a:cubicBezTo>
                    <a:cubicBezTo>
                      <a:pt x="60" y="10"/>
                      <a:pt x="59" y="10"/>
                      <a:pt x="60" y="9"/>
                    </a:cubicBezTo>
                    <a:cubicBezTo>
                      <a:pt x="60" y="8"/>
                      <a:pt x="61" y="8"/>
                      <a:pt x="61" y="8"/>
                    </a:cubicBezTo>
                    <a:cubicBezTo>
                      <a:pt x="62" y="7"/>
                      <a:pt x="63" y="5"/>
                      <a:pt x="63" y="4"/>
                    </a:cubicBezTo>
                    <a:cubicBezTo>
                      <a:pt x="63" y="3"/>
                      <a:pt x="62" y="2"/>
                      <a:pt x="62" y="2"/>
                    </a:cubicBezTo>
                    <a:cubicBezTo>
                      <a:pt x="61" y="1"/>
                      <a:pt x="61" y="1"/>
                      <a:pt x="61" y="0"/>
                    </a:cubicBezTo>
                    <a:cubicBezTo>
                      <a:pt x="63" y="0"/>
                      <a:pt x="64" y="0"/>
                      <a:pt x="66" y="1"/>
                    </a:cubicBezTo>
                    <a:cubicBezTo>
                      <a:pt x="67" y="1"/>
                      <a:pt x="67" y="1"/>
                      <a:pt x="66" y="2"/>
                    </a:cubicBezTo>
                    <a:cubicBezTo>
                      <a:pt x="66" y="3"/>
                      <a:pt x="66" y="2"/>
                      <a:pt x="66" y="3"/>
                    </a:cubicBezTo>
                    <a:cubicBezTo>
                      <a:pt x="67" y="3"/>
                      <a:pt x="67" y="3"/>
                      <a:pt x="68" y="3"/>
                    </a:cubicBezTo>
                    <a:cubicBezTo>
                      <a:pt x="68" y="4"/>
                      <a:pt x="68" y="4"/>
                      <a:pt x="68" y="5"/>
                    </a:cubicBezTo>
                    <a:cubicBezTo>
                      <a:pt x="69" y="5"/>
                      <a:pt x="69" y="5"/>
                      <a:pt x="70" y="6"/>
                    </a:cubicBezTo>
                    <a:cubicBezTo>
                      <a:pt x="70" y="6"/>
                      <a:pt x="70" y="6"/>
                      <a:pt x="70" y="7"/>
                    </a:cubicBezTo>
                    <a:cubicBezTo>
                      <a:pt x="70" y="7"/>
                      <a:pt x="71" y="7"/>
                      <a:pt x="71" y="7"/>
                    </a:cubicBezTo>
                    <a:cubicBezTo>
                      <a:pt x="71" y="7"/>
                      <a:pt x="71" y="8"/>
                      <a:pt x="72" y="8"/>
                    </a:cubicBezTo>
                    <a:cubicBezTo>
                      <a:pt x="72" y="9"/>
                      <a:pt x="73" y="9"/>
                      <a:pt x="73" y="9"/>
                    </a:cubicBezTo>
                    <a:cubicBezTo>
                      <a:pt x="74" y="10"/>
                      <a:pt x="74" y="11"/>
                      <a:pt x="75" y="11"/>
                    </a:cubicBezTo>
                    <a:cubicBezTo>
                      <a:pt x="75" y="11"/>
                      <a:pt x="76" y="10"/>
                      <a:pt x="76" y="11"/>
                    </a:cubicBezTo>
                    <a:cubicBezTo>
                      <a:pt x="77" y="11"/>
                      <a:pt x="77" y="11"/>
                      <a:pt x="78" y="12"/>
                    </a:cubicBezTo>
                    <a:cubicBezTo>
                      <a:pt x="79" y="12"/>
                      <a:pt x="79" y="13"/>
                      <a:pt x="80" y="13"/>
                    </a:cubicBezTo>
                    <a:cubicBezTo>
                      <a:pt x="80" y="14"/>
                      <a:pt x="81" y="14"/>
                      <a:pt x="81" y="15"/>
                    </a:cubicBezTo>
                    <a:cubicBezTo>
                      <a:pt x="81" y="15"/>
                      <a:pt x="81" y="16"/>
                      <a:pt x="82" y="17"/>
                    </a:cubicBezTo>
                    <a:cubicBezTo>
                      <a:pt x="82" y="17"/>
                      <a:pt x="82" y="17"/>
                      <a:pt x="82" y="17"/>
                    </a:cubicBezTo>
                    <a:cubicBezTo>
                      <a:pt x="83" y="17"/>
                      <a:pt x="83" y="18"/>
                      <a:pt x="83" y="18"/>
                    </a:cubicBezTo>
                    <a:cubicBezTo>
                      <a:pt x="83" y="19"/>
                      <a:pt x="84" y="19"/>
                      <a:pt x="84" y="19"/>
                    </a:cubicBezTo>
                    <a:cubicBezTo>
                      <a:pt x="85" y="20"/>
                      <a:pt x="85" y="20"/>
                      <a:pt x="84" y="21"/>
                    </a:cubicBezTo>
                    <a:cubicBezTo>
                      <a:pt x="84" y="21"/>
                      <a:pt x="83" y="22"/>
                      <a:pt x="83" y="23"/>
                    </a:cubicBezTo>
                    <a:cubicBezTo>
                      <a:pt x="83" y="23"/>
                      <a:pt x="83" y="24"/>
                      <a:pt x="84" y="25"/>
                    </a:cubicBezTo>
                    <a:cubicBezTo>
                      <a:pt x="84" y="25"/>
                      <a:pt x="84" y="26"/>
                      <a:pt x="84" y="26"/>
                    </a:cubicBezTo>
                    <a:cubicBezTo>
                      <a:pt x="84" y="27"/>
                      <a:pt x="83" y="28"/>
                      <a:pt x="84" y="29"/>
                    </a:cubicBezTo>
                    <a:cubicBezTo>
                      <a:pt x="84" y="29"/>
                      <a:pt x="85" y="29"/>
                      <a:pt x="85" y="30"/>
                    </a:cubicBezTo>
                    <a:cubicBezTo>
                      <a:pt x="85" y="30"/>
                      <a:pt x="85" y="31"/>
                      <a:pt x="85" y="31"/>
                    </a:cubicBezTo>
                    <a:cubicBezTo>
                      <a:pt x="85" y="32"/>
                      <a:pt x="85" y="32"/>
                      <a:pt x="85" y="32"/>
                    </a:cubicBezTo>
                    <a:cubicBezTo>
                      <a:pt x="84" y="32"/>
                      <a:pt x="84" y="33"/>
                      <a:pt x="84" y="33"/>
                    </a:cubicBezTo>
                    <a:cubicBezTo>
                      <a:pt x="84" y="33"/>
                      <a:pt x="84" y="33"/>
                      <a:pt x="84" y="34"/>
                    </a:cubicBezTo>
                    <a:cubicBezTo>
                      <a:pt x="84" y="34"/>
                      <a:pt x="85" y="35"/>
                      <a:pt x="85" y="35"/>
                    </a:cubicBezTo>
                    <a:cubicBezTo>
                      <a:pt x="85" y="36"/>
                      <a:pt x="85" y="37"/>
                      <a:pt x="85" y="37"/>
                    </a:cubicBezTo>
                    <a:cubicBezTo>
                      <a:pt x="86" y="38"/>
                      <a:pt x="87" y="39"/>
                      <a:pt x="87" y="40"/>
                    </a:cubicBezTo>
                    <a:cubicBezTo>
                      <a:pt x="85" y="41"/>
                      <a:pt x="86" y="43"/>
                      <a:pt x="86" y="44"/>
                    </a:cubicBezTo>
                    <a:cubicBezTo>
                      <a:pt x="86" y="44"/>
                      <a:pt x="86" y="45"/>
                      <a:pt x="85" y="45"/>
                    </a:cubicBezTo>
                    <a:cubicBezTo>
                      <a:pt x="85" y="46"/>
                      <a:pt x="84" y="46"/>
                      <a:pt x="84" y="47"/>
                    </a:cubicBezTo>
                    <a:cubicBezTo>
                      <a:pt x="85" y="47"/>
                      <a:pt x="85" y="49"/>
                      <a:pt x="85" y="49"/>
                    </a:cubicBezTo>
                    <a:cubicBezTo>
                      <a:pt x="85" y="50"/>
                      <a:pt x="85" y="50"/>
                      <a:pt x="85" y="51"/>
                    </a:cubicBezTo>
                    <a:cubicBezTo>
                      <a:pt x="85" y="51"/>
                      <a:pt x="86" y="51"/>
                      <a:pt x="86" y="51"/>
                    </a:cubicBezTo>
                    <a:cubicBezTo>
                      <a:pt x="86" y="51"/>
                      <a:pt x="86" y="52"/>
                      <a:pt x="87" y="52"/>
                    </a:cubicBezTo>
                    <a:cubicBezTo>
                      <a:pt x="87" y="53"/>
                      <a:pt x="87" y="53"/>
                      <a:pt x="87" y="54"/>
                    </a:cubicBezTo>
                    <a:cubicBezTo>
                      <a:pt x="87" y="55"/>
                      <a:pt x="88" y="55"/>
                      <a:pt x="88" y="56"/>
                    </a:cubicBezTo>
                    <a:close/>
                    <a:moveTo>
                      <a:pt x="36" y="189"/>
                    </a:moveTo>
                    <a:cubicBezTo>
                      <a:pt x="35" y="190"/>
                      <a:pt x="36" y="192"/>
                      <a:pt x="37" y="191"/>
                    </a:cubicBezTo>
                    <a:cubicBezTo>
                      <a:pt x="37" y="190"/>
                      <a:pt x="37" y="189"/>
                      <a:pt x="37" y="188"/>
                    </a:cubicBezTo>
                    <a:cubicBezTo>
                      <a:pt x="37" y="188"/>
                      <a:pt x="38" y="187"/>
                      <a:pt x="38" y="186"/>
                    </a:cubicBezTo>
                    <a:cubicBezTo>
                      <a:pt x="38" y="184"/>
                      <a:pt x="39" y="183"/>
                      <a:pt x="39" y="182"/>
                    </a:cubicBezTo>
                    <a:cubicBezTo>
                      <a:pt x="39" y="181"/>
                      <a:pt x="39" y="180"/>
                      <a:pt x="40" y="180"/>
                    </a:cubicBezTo>
                    <a:cubicBezTo>
                      <a:pt x="40" y="179"/>
                      <a:pt x="40" y="178"/>
                      <a:pt x="40" y="177"/>
                    </a:cubicBezTo>
                    <a:cubicBezTo>
                      <a:pt x="39" y="178"/>
                      <a:pt x="39" y="178"/>
                      <a:pt x="39" y="179"/>
                    </a:cubicBezTo>
                    <a:cubicBezTo>
                      <a:pt x="39" y="180"/>
                      <a:pt x="39" y="181"/>
                      <a:pt x="38" y="182"/>
                    </a:cubicBezTo>
                    <a:cubicBezTo>
                      <a:pt x="38" y="183"/>
                      <a:pt x="38" y="183"/>
                      <a:pt x="37" y="183"/>
                    </a:cubicBezTo>
                    <a:cubicBezTo>
                      <a:pt x="37" y="184"/>
                      <a:pt x="37" y="184"/>
                      <a:pt x="37" y="185"/>
                    </a:cubicBezTo>
                    <a:cubicBezTo>
                      <a:pt x="36" y="186"/>
                      <a:pt x="36" y="187"/>
                      <a:pt x="36" y="188"/>
                    </a:cubicBezTo>
                    <a:cubicBezTo>
                      <a:pt x="36" y="189"/>
                      <a:pt x="36" y="189"/>
                      <a:pt x="36" y="189"/>
                    </a:cubicBezTo>
                    <a:close/>
                    <a:moveTo>
                      <a:pt x="49" y="181"/>
                    </a:moveTo>
                    <a:cubicBezTo>
                      <a:pt x="49" y="180"/>
                      <a:pt x="50" y="179"/>
                      <a:pt x="51" y="179"/>
                    </a:cubicBezTo>
                    <a:cubicBezTo>
                      <a:pt x="51" y="178"/>
                      <a:pt x="51" y="178"/>
                      <a:pt x="51" y="178"/>
                    </a:cubicBezTo>
                    <a:cubicBezTo>
                      <a:pt x="51" y="177"/>
                      <a:pt x="52" y="177"/>
                      <a:pt x="52" y="177"/>
                    </a:cubicBezTo>
                    <a:cubicBezTo>
                      <a:pt x="54" y="176"/>
                      <a:pt x="52" y="176"/>
                      <a:pt x="52" y="176"/>
                    </a:cubicBezTo>
                    <a:cubicBezTo>
                      <a:pt x="51" y="176"/>
                      <a:pt x="52" y="175"/>
                      <a:pt x="52" y="175"/>
                    </a:cubicBezTo>
                    <a:cubicBezTo>
                      <a:pt x="52" y="174"/>
                      <a:pt x="52" y="174"/>
                      <a:pt x="52" y="174"/>
                    </a:cubicBezTo>
                    <a:cubicBezTo>
                      <a:pt x="52" y="174"/>
                      <a:pt x="52" y="173"/>
                      <a:pt x="52" y="173"/>
                    </a:cubicBezTo>
                    <a:cubicBezTo>
                      <a:pt x="52" y="173"/>
                      <a:pt x="53" y="173"/>
                      <a:pt x="53" y="172"/>
                    </a:cubicBezTo>
                    <a:cubicBezTo>
                      <a:pt x="53" y="172"/>
                      <a:pt x="53" y="172"/>
                      <a:pt x="53" y="172"/>
                    </a:cubicBezTo>
                    <a:cubicBezTo>
                      <a:pt x="53" y="171"/>
                      <a:pt x="53" y="171"/>
                      <a:pt x="54" y="171"/>
                    </a:cubicBezTo>
                    <a:cubicBezTo>
                      <a:pt x="54" y="171"/>
                      <a:pt x="54" y="171"/>
                      <a:pt x="54" y="170"/>
                    </a:cubicBezTo>
                    <a:cubicBezTo>
                      <a:pt x="55" y="170"/>
                      <a:pt x="55" y="170"/>
                      <a:pt x="55" y="170"/>
                    </a:cubicBezTo>
                    <a:cubicBezTo>
                      <a:pt x="55" y="169"/>
                      <a:pt x="55" y="169"/>
                      <a:pt x="54" y="169"/>
                    </a:cubicBezTo>
                    <a:cubicBezTo>
                      <a:pt x="54" y="169"/>
                      <a:pt x="53" y="171"/>
                      <a:pt x="52" y="170"/>
                    </a:cubicBezTo>
                    <a:cubicBezTo>
                      <a:pt x="52" y="171"/>
                      <a:pt x="52" y="171"/>
                      <a:pt x="52" y="171"/>
                    </a:cubicBezTo>
                    <a:cubicBezTo>
                      <a:pt x="52" y="171"/>
                      <a:pt x="51" y="170"/>
                      <a:pt x="51" y="170"/>
                    </a:cubicBezTo>
                    <a:cubicBezTo>
                      <a:pt x="51" y="170"/>
                      <a:pt x="51" y="171"/>
                      <a:pt x="51" y="171"/>
                    </a:cubicBezTo>
                    <a:cubicBezTo>
                      <a:pt x="51" y="171"/>
                      <a:pt x="51" y="171"/>
                      <a:pt x="50" y="171"/>
                    </a:cubicBezTo>
                    <a:cubicBezTo>
                      <a:pt x="50" y="172"/>
                      <a:pt x="49" y="172"/>
                      <a:pt x="49" y="173"/>
                    </a:cubicBezTo>
                    <a:cubicBezTo>
                      <a:pt x="48" y="174"/>
                      <a:pt x="48" y="174"/>
                      <a:pt x="47" y="175"/>
                    </a:cubicBezTo>
                    <a:cubicBezTo>
                      <a:pt x="47" y="176"/>
                      <a:pt x="48" y="176"/>
                      <a:pt x="48" y="177"/>
                    </a:cubicBezTo>
                    <a:cubicBezTo>
                      <a:pt x="48" y="178"/>
                      <a:pt x="47" y="178"/>
                      <a:pt x="47" y="178"/>
                    </a:cubicBezTo>
                    <a:cubicBezTo>
                      <a:pt x="47" y="179"/>
                      <a:pt x="48" y="179"/>
                      <a:pt x="48" y="179"/>
                    </a:cubicBezTo>
                    <a:cubicBezTo>
                      <a:pt x="48" y="180"/>
                      <a:pt x="48" y="181"/>
                      <a:pt x="48" y="182"/>
                    </a:cubicBezTo>
                    <a:cubicBezTo>
                      <a:pt x="47" y="182"/>
                      <a:pt x="47" y="183"/>
                      <a:pt x="48" y="183"/>
                    </a:cubicBezTo>
                    <a:cubicBezTo>
                      <a:pt x="49" y="183"/>
                      <a:pt x="49" y="181"/>
                      <a:pt x="49" y="181"/>
                    </a:cubicBezTo>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97" name="Freeform 790">
                <a:extLst>
                  <a:ext uri="{FF2B5EF4-FFF2-40B4-BE49-F238E27FC236}">
                    <a16:creationId xmlns:a16="http://schemas.microsoft.com/office/drawing/2014/main" id="{9BA6D6F6-50F8-4D2B-54F3-57E7EE08FB28}"/>
                  </a:ext>
                </a:extLst>
              </p:cNvPr>
              <p:cNvSpPr>
                <a:spLocks noEditPoints="1"/>
              </p:cNvSpPr>
              <p:nvPr/>
            </p:nvSpPr>
            <p:spPr bwMode="auto">
              <a:xfrm>
                <a:off x="5692775" y="2166938"/>
                <a:ext cx="365125" cy="842963"/>
              </a:xfrm>
              <a:custGeom>
                <a:avLst/>
                <a:gdLst>
                  <a:gd name="T0" fmla="*/ 85 w 88"/>
                  <a:gd name="T1" fmla="*/ 56 h 202"/>
                  <a:gd name="T2" fmla="*/ 81 w 88"/>
                  <a:gd name="T3" fmla="*/ 57 h 202"/>
                  <a:gd name="T4" fmla="*/ 77 w 88"/>
                  <a:gd name="T5" fmla="*/ 57 h 202"/>
                  <a:gd name="T6" fmla="*/ 75 w 88"/>
                  <a:gd name="T7" fmla="*/ 60 h 202"/>
                  <a:gd name="T8" fmla="*/ 73 w 88"/>
                  <a:gd name="T9" fmla="*/ 61 h 202"/>
                  <a:gd name="T10" fmla="*/ 71 w 88"/>
                  <a:gd name="T11" fmla="*/ 67 h 202"/>
                  <a:gd name="T12" fmla="*/ 67 w 88"/>
                  <a:gd name="T13" fmla="*/ 73 h 202"/>
                  <a:gd name="T14" fmla="*/ 70 w 88"/>
                  <a:gd name="T15" fmla="*/ 76 h 202"/>
                  <a:gd name="T16" fmla="*/ 69 w 88"/>
                  <a:gd name="T17" fmla="*/ 80 h 202"/>
                  <a:gd name="T18" fmla="*/ 65 w 88"/>
                  <a:gd name="T19" fmla="*/ 89 h 202"/>
                  <a:gd name="T20" fmla="*/ 60 w 88"/>
                  <a:gd name="T21" fmla="*/ 91 h 202"/>
                  <a:gd name="T22" fmla="*/ 54 w 88"/>
                  <a:gd name="T23" fmla="*/ 96 h 202"/>
                  <a:gd name="T24" fmla="*/ 50 w 88"/>
                  <a:gd name="T25" fmla="*/ 99 h 202"/>
                  <a:gd name="T26" fmla="*/ 48 w 88"/>
                  <a:gd name="T27" fmla="*/ 103 h 202"/>
                  <a:gd name="T28" fmla="*/ 46 w 88"/>
                  <a:gd name="T29" fmla="*/ 108 h 202"/>
                  <a:gd name="T30" fmla="*/ 43 w 88"/>
                  <a:gd name="T31" fmla="*/ 111 h 202"/>
                  <a:gd name="T32" fmla="*/ 42 w 88"/>
                  <a:gd name="T33" fmla="*/ 118 h 202"/>
                  <a:gd name="T34" fmla="*/ 41 w 88"/>
                  <a:gd name="T35" fmla="*/ 122 h 202"/>
                  <a:gd name="T36" fmla="*/ 41 w 88"/>
                  <a:gd name="T37" fmla="*/ 134 h 202"/>
                  <a:gd name="T38" fmla="*/ 47 w 88"/>
                  <a:gd name="T39" fmla="*/ 137 h 202"/>
                  <a:gd name="T40" fmla="*/ 50 w 88"/>
                  <a:gd name="T41" fmla="*/ 139 h 202"/>
                  <a:gd name="T42" fmla="*/ 52 w 88"/>
                  <a:gd name="T43" fmla="*/ 146 h 202"/>
                  <a:gd name="T44" fmla="*/ 43 w 88"/>
                  <a:gd name="T45" fmla="*/ 149 h 202"/>
                  <a:gd name="T46" fmla="*/ 35 w 88"/>
                  <a:gd name="T47" fmla="*/ 150 h 202"/>
                  <a:gd name="T48" fmla="*/ 42 w 88"/>
                  <a:gd name="T49" fmla="*/ 153 h 202"/>
                  <a:gd name="T50" fmla="*/ 48 w 88"/>
                  <a:gd name="T51" fmla="*/ 152 h 202"/>
                  <a:gd name="T52" fmla="*/ 45 w 88"/>
                  <a:gd name="T53" fmla="*/ 154 h 202"/>
                  <a:gd name="T54" fmla="*/ 36 w 88"/>
                  <a:gd name="T55" fmla="*/ 161 h 202"/>
                  <a:gd name="T56" fmla="*/ 39 w 88"/>
                  <a:gd name="T57" fmla="*/ 166 h 202"/>
                  <a:gd name="T58" fmla="*/ 36 w 88"/>
                  <a:gd name="T59" fmla="*/ 170 h 202"/>
                  <a:gd name="T60" fmla="*/ 37 w 88"/>
                  <a:gd name="T61" fmla="*/ 177 h 202"/>
                  <a:gd name="T62" fmla="*/ 36 w 88"/>
                  <a:gd name="T63" fmla="*/ 185 h 202"/>
                  <a:gd name="T64" fmla="*/ 32 w 88"/>
                  <a:gd name="T65" fmla="*/ 192 h 202"/>
                  <a:gd name="T66" fmla="*/ 24 w 88"/>
                  <a:gd name="T67" fmla="*/ 194 h 202"/>
                  <a:gd name="T68" fmla="*/ 16 w 88"/>
                  <a:gd name="T69" fmla="*/ 201 h 202"/>
                  <a:gd name="T70" fmla="*/ 9 w 88"/>
                  <a:gd name="T71" fmla="*/ 190 h 202"/>
                  <a:gd name="T72" fmla="*/ 8 w 88"/>
                  <a:gd name="T73" fmla="*/ 182 h 202"/>
                  <a:gd name="T74" fmla="*/ 4 w 88"/>
                  <a:gd name="T75" fmla="*/ 172 h 202"/>
                  <a:gd name="T76" fmla="*/ 2 w 88"/>
                  <a:gd name="T77" fmla="*/ 165 h 202"/>
                  <a:gd name="T78" fmla="*/ 3 w 88"/>
                  <a:gd name="T79" fmla="*/ 158 h 202"/>
                  <a:gd name="T80" fmla="*/ 10 w 88"/>
                  <a:gd name="T81" fmla="*/ 140 h 202"/>
                  <a:gd name="T82" fmla="*/ 8 w 88"/>
                  <a:gd name="T83" fmla="*/ 121 h 202"/>
                  <a:gd name="T84" fmla="*/ 7 w 88"/>
                  <a:gd name="T85" fmla="*/ 99 h 202"/>
                  <a:gd name="T86" fmla="*/ 19 w 88"/>
                  <a:gd name="T87" fmla="*/ 85 h 202"/>
                  <a:gd name="T88" fmla="*/ 23 w 88"/>
                  <a:gd name="T89" fmla="*/ 65 h 202"/>
                  <a:gd name="T90" fmla="*/ 29 w 88"/>
                  <a:gd name="T91" fmla="*/ 45 h 202"/>
                  <a:gd name="T92" fmla="*/ 41 w 88"/>
                  <a:gd name="T93" fmla="*/ 19 h 202"/>
                  <a:gd name="T94" fmla="*/ 48 w 88"/>
                  <a:gd name="T95" fmla="*/ 9 h 202"/>
                  <a:gd name="T96" fmla="*/ 61 w 88"/>
                  <a:gd name="T97" fmla="*/ 10 h 202"/>
                  <a:gd name="T98" fmla="*/ 66 w 88"/>
                  <a:gd name="T99" fmla="*/ 3 h 202"/>
                  <a:gd name="T100" fmla="*/ 75 w 88"/>
                  <a:gd name="T101" fmla="*/ 11 h 202"/>
                  <a:gd name="T102" fmla="*/ 84 w 88"/>
                  <a:gd name="T103" fmla="*/ 19 h 202"/>
                  <a:gd name="T104" fmla="*/ 85 w 88"/>
                  <a:gd name="T105" fmla="*/ 32 h 202"/>
                  <a:gd name="T106" fmla="*/ 84 w 88"/>
                  <a:gd name="T107" fmla="*/ 47 h 202"/>
                  <a:gd name="T108" fmla="*/ 37 w 88"/>
                  <a:gd name="T109" fmla="*/ 191 h 202"/>
                  <a:gd name="T110" fmla="*/ 37 w 88"/>
                  <a:gd name="T111" fmla="*/ 183 h 202"/>
                  <a:gd name="T112" fmla="*/ 52 w 88"/>
                  <a:gd name="T113" fmla="*/ 176 h 202"/>
                  <a:gd name="T114" fmla="*/ 55 w 88"/>
                  <a:gd name="T115" fmla="*/ 170 h 202"/>
                  <a:gd name="T116" fmla="*/ 47 w 88"/>
                  <a:gd name="T117" fmla="*/ 17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 h="202">
                    <a:moveTo>
                      <a:pt x="88" y="56"/>
                    </a:moveTo>
                    <a:cubicBezTo>
                      <a:pt x="88" y="56"/>
                      <a:pt x="88" y="57"/>
                      <a:pt x="88" y="57"/>
                    </a:cubicBezTo>
                    <a:cubicBezTo>
                      <a:pt x="88" y="57"/>
                      <a:pt x="88" y="57"/>
                      <a:pt x="87" y="57"/>
                    </a:cubicBezTo>
                    <a:cubicBezTo>
                      <a:pt x="87" y="57"/>
                      <a:pt x="87" y="57"/>
                      <a:pt x="87" y="57"/>
                    </a:cubicBezTo>
                    <a:cubicBezTo>
                      <a:pt x="86" y="57"/>
                      <a:pt x="87" y="57"/>
                      <a:pt x="86" y="58"/>
                    </a:cubicBezTo>
                    <a:cubicBezTo>
                      <a:pt x="87" y="57"/>
                      <a:pt x="86" y="57"/>
                      <a:pt x="86" y="57"/>
                    </a:cubicBezTo>
                    <a:cubicBezTo>
                      <a:pt x="86" y="57"/>
                      <a:pt x="86" y="57"/>
                      <a:pt x="85" y="57"/>
                    </a:cubicBezTo>
                    <a:cubicBezTo>
                      <a:pt x="85" y="56"/>
                      <a:pt x="85" y="56"/>
                      <a:pt x="85" y="56"/>
                    </a:cubicBezTo>
                    <a:cubicBezTo>
                      <a:pt x="84" y="57"/>
                      <a:pt x="85" y="57"/>
                      <a:pt x="84" y="57"/>
                    </a:cubicBezTo>
                    <a:cubicBezTo>
                      <a:pt x="84" y="57"/>
                      <a:pt x="84" y="57"/>
                      <a:pt x="84" y="57"/>
                    </a:cubicBezTo>
                    <a:cubicBezTo>
                      <a:pt x="84" y="56"/>
                      <a:pt x="83" y="56"/>
                      <a:pt x="83" y="56"/>
                    </a:cubicBezTo>
                    <a:cubicBezTo>
                      <a:pt x="83" y="57"/>
                      <a:pt x="83" y="57"/>
                      <a:pt x="83" y="57"/>
                    </a:cubicBezTo>
                    <a:cubicBezTo>
                      <a:pt x="83" y="57"/>
                      <a:pt x="82" y="57"/>
                      <a:pt x="82" y="57"/>
                    </a:cubicBezTo>
                    <a:cubicBezTo>
                      <a:pt x="82" y="57"/>
                      <a:pt x="82" y="57"/>
                      <a:pt x="82" y="57"/>
                    </a:cubicBezTo>
                    <a:cubicBezTo>
                      <a:pt x="82" y="57"/>
                      <a:pt x="82" y="56"/>
                      <a:pt x="82" y="56"/>
                    </a:cubicBezTo>
                    <a:cubicBezTo>
                      <a:pt x="81" y="57"/>
                      <a:pt x="82" y="57"/>
                      <a:pt x="81" y="57"/>
                    </a:cubicBezTo>
                    <a:cubicBezTo>
                      <a:pt x="81" y="58"/>
                      <a:pt x="81" y="58"/>
                      <a:pt x="81" y="59"/>
                    </a:cubicBezTo>
                    <a:cubicBezTo>
                      <a:pt x="81" y="58"/>
                      <a:pt x="81" y="58"/>
                      <a:pt x="81" y="57"/>
                    </a:cubicBezTo>
                    <a:cubicBezTo>
                      <a:pt x="80" y="57"/>
                      <a:pt x="80" y="57"/>
                      <a:pt x="80" y="57"/>
                    </a:cubicBezTo>
                    <a:cubicBezTo>
                      <a:pt x="79" y="56"/>
                      <a:pt x="79" y="55"/>
                      <a:pt x="78" y="55"/>
                    </a:cubicBezTo>
                    <a:cubicBezTo>
                      <a:pt x="78" y="56"/>
                      <a:pt x="78" y="57"/>
                      <a:pt x="78" y="57"/>
                    </a:cubicBezTo>
                    <a:cubicBezTo>
                      <a:pt x="78" y="57"/>
                      <a:pt x="78" y="57"/>
                      <a:pt x="77" y="57"/>
                    </a:cubicBezTo>
                    <a:cubicBezTo>
                      <a:pt x="77" y="57"/>
                      <a:pt x="77" y="57"/>
                      <a:pt x="77" y="57"/>
                    </a:cubicBezTo>
                    <a:cubicBezTo>
                      <a:pt x="77" y="57"/>
                      <a:pt x="77" y="57"/>
                      <a:pt x="77" y="57"/>
                    </a:cubicBezTo>
                    <a:cubicBezTo>
                      <a:pt x="77" y="57"/>
                      <a:pt x="77" y="56"/>
                      <a:pt x="77" y="56"/>
                    </a:cubicBezTo>
                    <a:cubicBezTo>
                      <a:pt x="76" y="56"/>
                      <a:pt x="76" y="56"/>
                      <a:pt x="76" y="57"/>
                    </a:cubicBezTo>
                    <a:cubicBezTo>
                      <a:pt x="75" y="57"/>
                      <a:pt x="76" y="57"/>
                      <a:pt x="76" y="58"/>
                    </a:cubicBezTo>
                    <a:cubicBezTo>
                      <a:pt x="75" y="58"/>
                      <a:pt x="75" y="58"/>
                      <a:pt x="75" y="58"/>
                    </a:cubicBezTo>
                    <a:cubicBezTo>
                      <a:pt x="75" y="58"/>
                      <a:pt x="75" y="58"/>
                      <a:pt x="75" y="59"/>
                    </a:cubicBezTo>
                    <a:cubicBezTo>
                      <a:pt x="75" y="59"/>
                      <a:pt x="75" y="59"/>
                      <a:pt x="75" y="59"/>
                    </a:cubicBezTo>
                    <a:cubicBezTo>
                      <a:pt x="75" y="59"/>
                      <a:pt x="76" y="59"/>
                      <a:pt x="76" y="59"/>
                    </a:cubicBezTo>
                    <a:cubicBezTo>
                      <a:pt x="76" y="60"/>
                      <a:pt x="75" y="60"/>
                      <a:pt x="75" y="60"/>
                    </a:cubicBezTo>
                    <a:cubicBezTo>
                      <a:pt x="75" y="60"/>
                      <a:pt x="76" y="60"/>
                      <a:pt x="76" y="61"/>
                    </a:cubicBezTo>
                    <a:cubicBezTo>
                      <a:pt x="75" y="61"/>
                      <a:pt x="74" y="60"/>
                      <a:pt x="74" y="60"/>
                    </a:cubicBezTo>
                    <a:cubicBezTo>
                      <a:pt x="73" y="59"/>
                      <a:pt x="73" y="58"/>
                      <a:pt x="72" y="58"/>
                    </a:cubicBezTo>
                    <a:cubicBezTo>
                      <a:pt x="72" y="58"/>
                      <a:pt x="72" y="58"/>
                      <a:pt x="72" y="59"/>
                    </a:cubicBezTo>
                    <a:cubicBezTo>
                      <a:pt x="73" y="59"/>
                      <a:pt x="73" y="60"/>
                      <a:pt x="73" y="60"/>
                    </a:cubicBezTo>
                    <a:cubicBezTo>
                      <a:pt x="73" y="60"/>
                      <a:pt x="74" y="60"/>
                      <a:pt x="74" y="61"/>
                    </a:cubicBezTo>
                    <a:cubicBezTo>
                      <a:pt x="74" y="61"/>
                      <a:pt x="74" y="61"/>
                      <a:pt x="74" y="61"/>
                    </a:cubicBezTo>
                    <a:cubicBezTo>
                      <a:pt x="73" y="61"/>
                      <a:pt x="73" y="61"/>
                      <a:pt x="73" y="61"/>
                    </a:cubicBezTo>
                    <a:cubicBezTo>
                      <a:pt x="73" y="62"/>
                      <a:pt x="74" y="62"/>
                      <a:pt x="74" y="62"/>
                    </a:cubicBezTo>
                    <a:cubicBezTo>
                      <a:pt x="74" y="63"/>
                      <a:pt x="73" y="63"/>
                      <a:pt x="73" y="63"/>
                    </a:cubicBezTo>
                    <a:cubicBezTo>
                      <a:pt x="72" y="63"/>
                      <a:pt x="71" y="63"/>
                      <a:pt x="71" y="63"/>
                    </a:cubicBezTo>
                    <a:cubicBezTo>
                      <a:pt x="70" y="63"/>
                      <a:pt x="70" y="64"/>
                      <a:pt x="70" y="64"/>
                    </a:cubicBezTo>
                    <a:cubicBezTo>
                      <a:pt x="70" y="64"/>
                      <a:pt x="69" y="64"/>
                      <a:pt x="69" y="64"/>
                    </a:cubicBezTo>
                    <a:cubicBezTo>
                      <a:pt x="68" y="65"/>
                      <a:pt x="69" y="65"/>
                      <a:pt x="70" y="65"/>
                    </a:cubicBezTo>
                    <a:cubicBezTo>
                      <a:pt x="70" y="66"/>
                      <a:pt x="70" y="66"/>
                      <a:pt x="70" y="66"/>
                    </a:cubicBezTo>
                    <a:cubicBezTo>
                      <a:pt x="70" y="66"/>
                      <a:pt x="71" y="67"/>
                      <a:pt x="71" y="67"/>
                    </a:cubicBezTo>
                    <a:cubicBezTo>
                      <a:pt x="71" y="67"/>
                      <a:pt x="71" y="67"/>
                      <a:pt x="71" y="67"/>
                    </a:cubicBezTo>
                    <a:cubicBezTo>
                      <a:pt x="71" y="68"/>
                      <a:pt x="71" y="68"/>
                      <a:pt x="71" y="68"/>
                    </a:cubicBezTo>
                    <a:cubicBezTo>
                      <a:pt x="71" y="69"/>
                      <a:pt x="70" y="69"/>
                      <a:pt x="70" y="69"/>
                    </a:cubicBezTo>
                    <a:cubicBezTo>
                      <a:pt x="70" y="69"/>
                      <a:pt x="70" y="69"/>
                      <a:pt x="70" y="70"/>
                    </a:cubicBezTo>
                    <a:cubicBezTo>
                      <a:pt x="69" y="70"/>
                      <a:pt x="69" y="70"/>
                      <a:pt x="69" y="71"/>
                    </a:cubicBezTo>
                    <a:cubicBezTo>
                      <a:pt x="69" y="71"/>
                      <a:pt x="68" y="70"/>
                      <a:pt x="68" y="71"/>
                    </a:cubicBezTo>
                    <a:cubicBezTo>
                      <a:pt x="68" y="72"/>
                      <a:pt x="68" y="72"/>
                      <a:pt x="68" y="73"/>
                    </a:cubicBezTo>
                    <a:cubicBezTo>
                      <a:pt x="67" y="72"/>
                      <a:pt x="67" y="72"/>
                      <a:pt x="67" y="73"/>
                    </a:cubicBezTo>
                    <a:cubicBezTo>
                      <a:pt x="67" y="73"/>
                      <a:pt x="68" y="73"/>
                      <a:pt x="68" y="73"/>
                    </a:cubicBezTo>
                    <a:cubicBezTo>
                      <a:pt x="68" y="73"/>
                      <a:pt x="69" y="73"/>
                      <a:pt x="69" y="74"/>
                    </a:cubicBezTo>
                    <a:cubicBezTo>
                      <a:pt x="69" y="74"/>
                      <a:pt x="69" y="74"/>
                      <a:pt x="69" y="74"/>
                    </a:cubicBezTo>
                    <a:cubicBezTo>
                      <a:pt x="69" y="74"/>
                      <a:pt x="69" y="75"/>
                      <a:pt x="69" y="75"/>
                    </a:cubicBezTo>
                    <a:cubicBezTo>
                      <a:pt x="68" y="75"/>
                      <a:pt x="68" y="74"/>
                      <a:pt x="68" y="74"/>
                    </a:cubicBezTo>
                    <a:cubicBezTo>
                      <a:pt x="67" y="75"/>
                      <a:pt x="68" y="75"/>
                      <a:pt x="68" y="76"/>
                    </a:cubicBezTo>
                    <a:cubicBezTo>
                      <a:pt x="69" y="76"/>
                      <a:pt x="69" y="76"/>
                      <a:pt x="69" y="77"/>
                    </a:cubicBezTo>
                    <a:cubicBezTo>
                      <a:pt x="69" y="76"/>
                      <a:pt x="69" y="76"/>
                      <a:pt x="70" y="76"/>
                    </a:cubicBezTo>
                    <a:cubicBezTo>
                      <a:pt x="70" y="76"/>
                      <a:pt x="70" y="77"/>
                      <a:pt x="70" y="77"/>
                    </a:cubicBezTo>
                    <a:cubicBezTo>
                      <a:pt x="70" y="77"/>
                      <a:pt x="70" y="77"/>
                      <a:pt x="70" y="77"/>
                    </a:cubicBezTo>
                    <a:cubicBezTo>
                      <a:pt x="69" y="78"/>
                      <a:pt x="70" y="78"/>
                      <a:pt x="70" y="78"/>
                    </a:cubicBezTo>
                    <a:cubicBezTo>
                      <a:pt x="70" y="78"/>
                      <a:pt x="70" y="77"/>
                      <a:pt x="70" y="78"/>
                    </a:cubicBezTo>
                    <a:cubicBezTo>
                      <a:pt x="70" y="78"/>
                      <a:pt x="70" y="78"/>
                      <a:pt x="70" y="78"/>
                    </a:cubicBezTo>
                    <a:cubicBezTo>
                      <a:pt x="70" y="78"/>
                      <a:pt x="71" y="78"/>
                      <a:pt x="71" y="78"/>
                    </a:cubicBezTo>
                    <a:cubicBezTo>
                      <a:pt x="71" y="78"/>
                      <a:pt x="70" y="79"/>
                      <a:pt x="70" y="79"/>
                    </a:cubicBezTo>
                    <a:cubicBezTo>
                      <a:pt x="70" y="80"/>
                      <a:pt x="69" y="81"/>
                      <a:pt x="69" y="80"/>
                    </a:cubicBezTo>
                    <a:cubicBezTo>
                      <a:pt x="69" y="80"/>
                      <a:pt x="69" y="80"/>
                      <a:pt x="69" y="81"/>
                    </a:cubicBezTo>
                    <a:cubicBezTo>
                      <a:pt x="69" y="81"/>
                      <a:pt x="68" y="81"/>
                      <a:pt x="68" y="81"/>
                    </a:cubicBezTo>
                    <a:cubicBezTo>
                      <a:pt x="68" y="81"/>
                      <a:pt x="68" y="82"/>
                      <a:pt x="68" y="82"/>
                    </a:cubicBezTo>
                    <a:cubicBezTo>
                      <a:pt x="67" y="82"/>
                      <a:pt x="67" y="82"/>
                      <a:pt x="67" y="83"/>
                    </a:cubicBezTo>
                    <a:cubicBezTo>
                      <a:pt x="67" y="83"/>
                      <a:pt x="66" y="84"/>
                      <a:pt x="66" y="84"/>
                    </a:cubicBezTo>
                    <a:cubicBezTo>
                      <a:pt x="66" y="85"/>
                      <a:pt x="66" y="86"/>
                      <a:pt x="65" y="87"/>
                    </a:cubicBezTo>
                    <a:cubicBezTo>
                      <a:pt x="65" y="88"/>
                      <a:pt x="65" y="88"/>
                      <a:pt x="65" y="88"/>
                    </a:cubicBezTo>
                    <a:cubicBezTo>
                      <a:pt x="65" y="88"/>
                      <a:pt x="65" y="88"/>
                      <a:pt x="65" y="89"/>
                    </a:cubicBezTo>
                    <a:cubicBezTo>
                      <a:pt x="65" y="89"/>
                      <a:pt x="65" y="88"/>
                      <a:pt x="64" y="88"/>
                    </a:cubicBezTo>
                    <a:cubicBezTo>
                      <a:pt x="64" y="88"/>
                      <a:pt x="64" y="89"/>
                      <a:pt x="64" y="89"/>
                    </a:cubicBezTo>
                    <a:cubicBezTo>
                      <a:pt x="63" y="89"/>
                      <a:pt x="63" y="89"/>
                      <a:pt x="63" y="89"/>
                    </a:cubicBezTo>
                    <a:cubicBezTo>
                      <a:pt x="63" y="89"/>
                      <a:pt x="63" y="91"/>
                      <a:pt x="62" y="90"/>
                    </a:cubicBezTo>
                    <a:cubicBezTo>
                      <a:pt x="62" y="90"/>
                      <a:pt x="62" y="89"/>
                      <a:pt x="62" y="90"/>
                    </a:cubicBezTo>
                    <a:cubicBezTo>
                      <a:pt x="62" y="90"/>
                      <a:pt x="62" y="90"/>
                      <a:pt x="62" y="90"/>
                    </a:cubicBezTo>
                    <a:cubicBezTo>
                      <a:pt x="61" y="91"/>
                      <a:pt x="61" y="91"/>
                      <a:pt x="61" y="91"/>
                    </a:cubicBezTo>
                    <a:cubicBezTo>
                      <a:pt x="60" y="91"/>
                      <a:pt x="60" y="91"/>
                      <a:pt x="60" y="91"/>
                    </a:cubicBezTo>
                    <a:cubicBezTo>
                      <a:pt x="60" y="91"/>
                      <a:pt x="59" y="92"/>
                      <a:pt x="59" y="92"/>
                    </a:cubicBezTo>
                    <a:cubicBezTo>
                      <a:pt x="58" y="93"/>
                      <a:pt x="58" y="95"/>
                      <a:pt x="57" y="93"/>
                    </a:cubicBezTo>
                    <a:cubicBezTo>
                      <a:pt x="57" y="93"/>
                      <a:pt x="57" y="92"/>
                      <a:pt x="56" y="92"/>
                    </a:cubicBezTo>
                    <a:cubicBezTo>
                      <a:pt x="56" y="92"/>
                      <a:pt x="57" y="94"/>
                      <a:pt x="57" y="94"/>
                    </a:cubicBezTo>
                    <a:cubicBezTo>
                      <a:pt x="56" y="94"/>
                      <a:pt x="56" y="94"/>
                      <a:pt x="56" y="94"/>
                    </a:cubicBezTo>
                    <a:cubicBezTo>
                      <a:pt x="55" y="94"/>
                      <a:pt x="55" y="94"/>
                      <a:pt x="55" y="94"/>
                    </a:cubicBezTo>
                    <a:cubicBezTo>
                      <a:pt x="55" y="94"/>
                      <a:pt x="55" y="95"/>
                      <a:pt x="55" y="95"/>
                    </a:cubicBezTo>
                    <a:cubicBezTo>
                      <a:pt x="55" y="96"/>
                      <a:pt x="55" y="96"/>
                      <a:pt x="54" y="96"/>
                    </a:cubicBezTo>
                    <a:cubicBezTo>
                      <a:pt x="54" y="96"/>
                      <a:pt x="54" y="97"/>
                      <a:pt x="54" y="97"/>
                    </a:cubicBezTo>
                    <a:cubicBezTo>
                      <a:pt x="53" y="97"/>
                      <a:pt x="54" y="98"/>
                      <a:pt x="53" y="98"/>
                    </a:cubicBezTo>
                    <a:cubicBezTo>
                      <a:pt x="53" y="98"/>
                      <a:pt x="53" y="97"/>
                      <a:pt x="52" y="97"/>
                    </a:cubicBezTo>
                    <a:cubicBezTo>
                      <a:pt x="52" y="97"/>
                      <a:pt x="52" y="97"/>
                      <a:pt x="52" y="97"/>
                    </a:cubicBezTo>
                    <a:cubicBezTo>
                      <a:pt x="52" y="97"/>
                      <a:pt x="53" y="97"/>
                      <a:pt x="52" y="98"/>
                    </a:cubicBezTo>
                    <a:cubicBezTo>
                      <a:pt x="52" y="98"/>
                      <a:pt x="51" y="98"/>
                      <a:pt x="51" y="98"/>
                    </a:cubicBezTo>
                    <a:cubicBezTo>
                      <a:pt x="51" y="98"/>
                      <a:pt x="51" y="98"/>
                      <a:pt x="51" y="99"/>
                    </a:cubicBezTo>
                    <a:cubicBezTo>
                      <a:pt x="51" y="99"/>
                      <a:pt x="50" y="99"/>
                      <a:pt x="50" y="99"/>
                    </a:cubicBezTo>
                    <a:cubicBezTo>
                      <a:pt x="50" y="100"/>
                      <a:pt x="50" y="100"/>
                      <a:pt x="50" y="100"/>
                    </a:cubicBezTo>
                    <a:cubicBezTo>
                      <a:pt x="49" y="100"/>
                      <a:pt x="49" y="100"/>
                      <a:pt x="48" y="101"/>
                    </a:cubicBezTo>
                    <a:cubicBezTo>
                      <a:pt x="49" y="101"/>
                      <a:pt x="50" y="101"/>
                      <a:pt x="50" y="101"/>
                    </a:cubicBezTo>
                    <a:cubicBezTo>
                      <a:pt x="50" y="101"/>
                      <a:pt x="49" y="101"/>
                      <a:pt x="49" y="102"/>
                    </a:cubicBezTo>
                    <a:cubicBezTo>
                      <a:pt x="50" y="102"/>
                      <a:pt x="50" y="102"/>
                      <a:pt x="50" y="103"/>
                    </a:cubicBezTo>
                    <a:cubicBezTo>
                      <a:pt x="50" y="103"/>
                      <a:pt x="49" y="103"/>
                      <a:pt x="49" y="103"/>
                    </a:cubicBezTo>
                    <a:cubicBezTo>
                      <a:pt x="49" y="103"/>
                      <a:pt x="49" y="102"/>
                      <a:pt x="48" y="103"/>
                    </a:cubicBezTo>
                    <a:cubicBezTo>
                      <a:pt x="48" y="103"/>
                      <a:pt x="48" y="103"/>
                      <a:pt x="48" y="103"/>
                    </a:cubicBezTo>
                    <a:cubicBezTo>
                      <a:pt x="48" y="104"/>
                      <a:pt x="47" y="103"/>
                      <a:pt x="47" y="103"/>
                    </a:cubicBezTo>
                    <a:cubicBezTo>
                      <a:pt x="46" y="104"/>
                      <a:pt x="46" y="101"/>
                      <a:pt x="45" y="101"/>
                    </a:cubicBezTo>
                    <a:cubicBezTo>
                      <a:pt x="45" y="102"/>
                      <a:pt x="45" y="102"/>
                      <a:pt x="46" y="103"/>
                    </a:cubicBezTo>
                    <a:cubicBezTo>
                      <a:pt x="46" y="104"/>
                      <a:pt x="47" y="105"/>
                      <a:pt x="47" y="105"/>
                    </a:cubicBezTo>
                    <a:cubicBezTo>
                      <a:pt x="46" y="105"/>
                      <a:pt x="46" y="105"/>
                      <a:pt x="46" y="106"/>
                    </a:cubicBezTo>
                    <a:cubicBezTo>
                      <a:pt x="46" y="106"/>
                      <a:pt x="46" y="106"/>
                      <a:pt x="46" y="106"/>
                    </a:cubicBezTo>
                    <a:cubicBezTo>
                      <a:pt x="47" y="107"/>
                      <a:pt x="46" y="107"/>
                      <a:pt x="46" y="107"/>
                    </a:cubicBezTo>
                    <a:cubicBezTo>
                      <a:pt x="46" y="107"/>
                      <a:pt x="46" y="108"/>
                      <a:pt x="46" y="108"/>
                    </a:cubicBezTo>
                    <a:cubicBezTo>
                      <a:pt x="45" y="108"/>
                      <a:pt x="45" y="108"/>
                      <a:pt x="45" y="108"/>
                    </a:cubicBezTo>
                    <a:cubicBezTo>
                      <a:pt x="45" y="108"/>
                      <a:pt x="45" y="108"/>
                      <a:pt x="44" y="108"/>
                    </a:cubicBezTo>
                    <a:cubicBezTo>
                      <a:pt x="44" y="108"/>
                      <a:pt x="45" y="109"/>
                      <a:pt x="44" y="109"/>
                    </a:cubicBezTo>
                    <a:cubicBezTo>
                      <a:pt x="44" y="109"/>
                      <a:pt x="44" y="109"/>
                      <a:pt x="44" y="109"/>
                    </a:cubicBezTo>
                    <a:cubicBezTo>
                      <a:pt x="43" y="108"/>
                      <a:pt x="43" y="108"/>
                      <a:pt x="43" y="108"/>
                    </a:cubicBezTo>
                    <a:cubicBezTo>
                      <a:pt x="42" y="108"/>
                      <a:pt x="42" y="108"/>
                      <a:pt x="42" y="109"/>
                    </a:cubicBezTo>
                    <a:cubicBezTo>
                      <a:pt x="42" y="109"/>
                      <a:pt x="42" y="110"/>
                      <a:pt x="42" y="110"/>
                    </a:cubicBezTo>
                    <a:cubicBezTo>
                      <a:pt x="42" y="110"/>
                      <a:pt x="43" y="110"/>
                      <a:pt x="43" y="111"/>
                    </a:cubicBezTo>
                    <a:cubicBezTo>
                      <a:pt x="43" y="111"/>
                      <a:pt x="43" y="111"/>
                      <a:pt x="43" y="111"/>
                    </a:cubicBezTo>
                    <a:cubicBezTo>
                      <a:pt x="43" y="111"/>
                      <a:pt x="44" y="111"/>
                      <a:pt x="44" y="112"/>
                    </a:cubicBezTo>
                    <a:cubicBezTo>
                      <a:pt x="44" y="112"/>
                      <a:pt x="44" y="112"/>
                      <a:pt x="43" y="112"/>
                    </a:cubicBezTo>
                    <a:cubicBezTo>
                      <a:pt x="43" y="113"/>
                      <a:pt x="43" y="113"/>
                      <a:pt x="43" y="113"/>
                    </a:cubicBezTo>
                    <a:cubicBezTo>
                      <a:pt x="43" y="114"/>
                      <a:pt x="43" y="115"/>
                      <a:pt x="43" y="115"/>
                    </a:cubicBezTo>
                    <a:cubicBezTo>
                      <a:pt x="43" y="115"/>
                      <a:pt x="42" y="116"/>
                      <a:pt x="42" y="116"/>
                    </a:cubicBezTo>
                    <a:cubicBezTo>
                      <a:pt x="42" y="117"/>
                      <a:pt x="42" y="116"/>
                      <a:pt x="42" y="117"/>
                    </a:cubicBezTo>
                    <a:cubicBezTo>
                      <a:pt x="42" y="117"/>
                      <a:pt x="42" y="117"/>
                      <a:pt x="42" y="118"/>
                    </a:cubicBezTo>
                    <a:cubicBezTo>
                      <a:pt x="42" y="118"/>
                      <a:pt x="42" y="118"/>
                      <a:pt x="42" y="118"/>
                    </a:cubicBezTo>
                    <a:cubicBezTo>
                      <a:pt x="42" y="118"/>
                      <a:pt x="42" y="118"/>
                      <a:pt x="42" y="118"/>
                    </a:cubicBezTo>
                    <a:cubicBezTo>
                      <a:pt x="42" y="119"/>
                      <a:pt x="43" y="119"/>
                      <a:pt x="43" y="119"/>
                    </a:cubicBezTo>
                    <a:cubicBezTo>
                      <a:pt x="43" y="120"/>
                      <a:pt x="43" y="120"/>
                      <a:pt x="43" y="120"/>
                    </a:cubicBezTo>
                    <a:cubicBezTo>
                      <a:pt x="42" y="120"/>
                      <a:pt x="42" y="119"/>
                      <a:pt x="42" y="119"/>
                    </a:cubicBezTo>
                    <a:cubicBezTo>
                      <a:pt x="41" y="119"/>
                      <a:pt x="42" y="120"/>
                      <a:pt x="42" y="120"/>
                    </a:cubicBezTo>
                    <a:cubicBezTo>
                      <a:pt x="41" y="120"/>
                      <a:pt x="42" y="121"/>
                      <a:pt x="41" y="121"/>
                    </a:cubicBezTo>
                    <a:cubicBezTo>
                      <a:pt x="40" y="122"/>
                      <a:pt x="41" y="122"/>
                      <a:pt x="41" y="122"/>
                    </a:cubicBezTo>
                    <a:cubicBezTo>
                      <a:pt x="41" y="123"/>
                      <a:pt x="41" y="123"/>
                      <a:pt x="41" y="124"/>
                    </a:cubicBezTo>
                    <a:cubicBezTo>
                      <a:pt x="42" y="125"/>
                      <a:pt x="41" y="125"/>
                      <a:pt x="41" y="126"/>
                    </a:cubicBezTo>
                    <a:cubicBezTo>
                      <a:pt x="41" y="126"/>
                      <a:pt x="41" y="126"/>
                      <a:pt x="41" y="127"/>
                    </a:cubicBezTo>
                    <a:cubicBezTo>
                      <a:pt x="41" y="127"/>
                      <a:pt x="41" y="127"/>
                      <a:pt x="41" y="128"/>
                    </a:cubicBezTo>
                    <a:cubicBezTo>
                      <a:pt x="41" y="128"/>
                      <a:pt x="41" y="129"/>
                      <a:pt x="41" y="129"/>
                    </a:cubicBezTo>
                    <a:cubicBezTo>
                      <a:pt x="41" y="130"/>
                      <a:pt x="41" y="130"/>
                      <a:pt x="42" y="131"/>
                    </a:cubicBezTo>
                    <a:cubicBezTo>
                      <a:pt x="42" y="132"/>
                      <a:pt x="42" y="133"/>
                      <a:pt x="42" y="133"/>
                    </a:cubicBezTo>
                    <a:cubicBezTo>
                      <a:pt x="42" y="133"/>
                      <a:pt x="41" y="133"/>
                      <a:pt x="41" y="134"/>
                    </a:cubicBezTo>
                    <a:cubicBezTo>
                      <a:pt x="41" y="134"/>
                      <a:pt x="42" y="135"/>
                      <a:pt x="42" y="135"/>
                    </a:cubicBezTo>
                    <a:cubicBezTo>
                      <a:pt x="43" y="135"/>
                      <a:pt x="43" y="134"/>
                      <a:pt x="44" y="134"/>
                    </a:cubicBezTo>
                    <a:cubicBezTo>
                      <a:pt x="44" y="135"/>
                      <a:pt x="44" y="135"/>
                      <a:pt x="44" y="136"/>
                    </a:cubicBezTo>
                    <a:cubicBezTo>
                      <a:pt x="44" y="136"/>
                      <a:pt x="44" y="137"/>
                      <a:pt x="45" y="136"/>
                    </a:cubicBezTo>
                    <a:cubicBezTo>
                      <a:pt x="45" y="136"/>
                      <a:pt x="45" y="135"/>
                      <a:pt x="45" y="135"/>
                    </a:cubicBezTo>
                    <a:cubicBezTo>
                      <a:pt x="46" y="135"/>
                      <a:pt x="46" y="135"/>
                      <a:pt x="46" y="135"/>
                    </a:cubicBezTo>
                    <a:cubicBezTo>
                      <a:pt x="47" y="136"/>
                      <a:pt x="46" y="136"/>
                      <a:pt x="46" y="136"/>
                    </a:cubicBezTo>
                    <a:cubicBezTo>
                      <a:pt x="47" y="136"/>
                      <a:pt x="47" y="137"/>
                      <a:pt x="47" y="137"/>
                    </a:cubicBezTo>
                    <a:cubicBezTo>
                      <a:pt x="47" y="137"/>
                      <a:pt x="48" y="137"/>
                      <a:pt x="48" y="138"/>
                    </a:cubicBezTo>
                    <a:cubicBezTo>
                      <a:pt x="48" y="138"/>
                      <a:pt x="48" y="138"/>
                      <a:pt x="48" y="138"/>
                    </a:cubicBezTo>
                    <a:cubicBezTo>
                      <a:pt x="48" y="138"/>
                      <a:pt x="48" y="138"/>
                      <a:pt x="48" y="138"/>
                    </a:cubicBezTo>
                    <a:cubicBezTo>
                      <a:pt x="49" y="139"/>
                      <a:pt x="49" y="138"/>
                      <a:pt x="49" y="137"/>
                    </a:cubicBezTo>
                    <a:cubicBezTo>
                      <a:pt x="49" y="137"/>
                      <a:pt x="49" y="136"/>
                      <a:pt x="49" y="136"/>
                    </a:cubicBezTo>
                    <a:cubicBezTo>
                      <a:pt x="50" y="137"/>
                      <a:pt x="50" y="138"/>
                      <a:pt x="50" y="138"/>
                    </a:cubicBezTo>
                    <a:cubicBezTo>
                      <a:pt x="50" y="138"/>
                      <a:pt x="51" y="138"/>
                      <a:pt x="50" y="139"/>
                    </a:cubicBezTo>
                    <a:cubicBezTo>
                      <a:pt x="50" y="139"/>
                      <a:pt x="50" y="139"/>
                      <a:pt x="50" y="139"/>
                    </a:cubicBezTo>
                    <a:cubicBezTo>
                      <a:pt x="49" y="139"/>
                      <a:pt x="51" y="139"/>
                      <a:pt x="50" y="140"/>
                    </a:cubicBezTo>
                    <a:cubicBezTo>
                      <a:pt x="50" y="140"/>
                      <a:pt x="49" y="140"/>
                      <a:pt x="50" y="140"/>
                    </a:cubicBezTo>
                    <a:cubicBezTo>
                      <a:pt x="50" y="141"/>
                      <a:pt x="50" y="141"/>
                      <a:pt x="50" y="141"/>
                    </a:cubicBezTo>
                    <a:cubicBezTo>
                      <a:pt x="50" y="141"/>
                      <a:pt x="50" y="141"/>
                      <a:pt x="50" y="142"/>
                    </a:cubicBezTo>
                    <a:cubicBezTo>
                      <a:pt x="51" y="142"/>
                      <a:pt x="51" y="141"/>
                      <a:pt x="51" y="141"/>
                    </a:cubicBezTo>
                    <a:cubicBezTo>
                      <a:pt x="52" y="141"/>
                      <a:pt x="52" y="143"/>
                      <a:pt x="53" y="144"/>
                    </a:cubicBezTo>
                    <a:cubicBezTo>
                      <a:pt x="53" y="144"/>
                      <a:pt x="54" y="145"/>
                      <a:pt x="53" y="145"/>
                    </a:cubicBezTo>
                    <a:cubicBezTo>
                      <a:pt x="53" y="145"/>
                      <a:pt x="52" y="145"/>
                      <a:pt x="52" y="146"/>
                    </a:cubicBezTo>
                    <a:cubicBezTo>
                      <a:pt x="52" y="146"/>
                      <a:pt x="53" y="146"/>
                      <a:pt x="54" y="146"/>
                    </a:cubicBezTo>
                    <a:cubicBezTo>
                      <a:pt x="54" y="147"/>
                      <a:pt x="53" y="147"/>
                      <a:pt x="53" y="147"/>
                    </a:cubicBezTo>
                    <a:cubicBezTo>
                      <a:pt x="52" y="147"/>
                      <a:pt x="52" y="148"/>
                      <a:pt x="51" y="148"/>
                    </a:cubicBezTo>
                    <a:cubicBezTo>
                      <a:pt x="50" y="148"/>
                      <a:pt x="50" y="150"/>
                      <a:pt x="49" y="150"/>
                    </a:cubicBezTo>
                    <a:cubicBezTo>
                      <a:pt x="49" y="150"/>
                      <a:pt x="49" y="150"/>
                      <a:pt x="48" y="151"/>
                    </a:cubicBezTo>
                    <a:cubicBezTo>
                      <a:pt x="48" y="151"/>
                      <a:pt x="47" y="151"/>
                      <a:pt x="47" y="152"/>
                    </a:cubicBezTo>
                    <a:cubicBezTo>
                      <a:pt x="45" y="152"/>
                      <a:pt x="45" y="150"/>
                      <a:pt x="44" y="150"/>
                    </a:cubicBezTo>
                    <a:cubicBezTo>
                      <a:pt x="44" y="149"/>
                      <a:pt x="44" y="149"/>
                      <a:pt x="43" y="149"/>
                    </a:cubicBezTo>
                    <a:cubicBezTo>
                      <a:pt x="43" y="149"/>
                      <a:pt x="43" y="149"/>
                      <a:pt x="43" y="149"/>
                    </a:cubicBezTo>
                    <a:cubicBezTo>
                      <a:pt x="42" y="149"/>
                      <a:pt x="43" y="149"/>
                      <a:pt x="42" y="150"/>
                    </a:cubicBezTo>
                    <a:cubicBezTo>
                      <a:pt x="41" y="150"/>
                      <a:pt x="41" y="149"/>
                      <a:pt x="40" y="149"/>
                    </a:cubicBezTo>
                    <a:cubicBezTo>
                      <a:pt x="40" y="148"/>
                      <a:pt x="40" y="148"/>
                      <a:pt x="39" y="149"/>
                    </a:cubicBezTo>
                    <a:cubicBezTo>
                      <a:pt x="39" y="148"/>
                      <a:pt x="38" y="149"/>
                      <a:pt x="38" y="149"/>
                    </a:cubicBezTo>
                    <a:cubicBezTo>
                      <a:pt x="37" y="149"/>
                      <a:pt x="36" y="147"/>
                      <a:pt x="36" y="149"/>
                    </a:cubicBezTo>
                    <a:cubicBezTo>
                      <a:pt x="36" y="149"/>
                      <a:pt x="36" y="149"/>
                      <a:pt x="36" y="149"/>
                    </a:cubicBezTo>
                    <a:cubicBezTo>
                      <a:pt x="36" y="150"/>
                      <a:pt x="35" y="150"/>
                      <a:pt x="35" y="150"/>
                    </a:cubicBezTo>
                    <a:cubicBezTo>
                      <a:pt x="35" y="150"/>
                      <a:pt x="33" y="149"/>
                      <a:pt x="33" y="149"/>
                    </a:cubicBezTo>
                    <a:cubicBezTo>
                      <a:pt x="32" y="150"/>
                      <a:pt x="34" y="150"/>
                      <a:pt x="35" y="150"/>
                    </a:cubicBezTo>
                    <a:cubicBezTo>
                      <a:pt x="36" y="150"/>
                      <a:pt x="37" y="150"/>
                      <a:pt x="38" y="150"/>
                    </a:cubicBezTo>
                    <a:cubicBezTo>
                      <a:pt x="38" y="151"/>
                      <a:pt x="39" y="152"/>
                      <a:pt x="39" y="151"/>
                    </a:cubicBezTo>
                    <a:cubicBezTo>
                      <a:pt x="39" y="150"/>
                      <a:pt x="38" y="150"/>
                      <a:pt x="38" y="150"/>
                    </a:cubicBezTo>
                    <a:cubicBezTo>
                      <a:pt x="39" y="149"/>
                      <a:pt x="40" y="151"/>
                      <a:pt x="40" y="151"/>
                    </a:cubicBezTo>
                    <a:cubicBezTo>
                      <a:pt x="41" y="151"/>
                      <a:pt x="41" y="151"/>
                      <a:pt x="41" y="152"/>
                    </a:cubicBezTo>
                    <a:cubicBezTo>
                      <a:pt x="42" y="152"/>
                      <a:pt x="42" y="152"/>
                      <a:pt x="42" y="153"/>
                    </a:cubicBezTo>
                    <a:cubicBezTo>
                      <a:pt x="42" y="153"/>
                      <a:pt x="42" y="152"/>
                      <a:pt x="43" y="152"/>
                    </a:cubicBezTo>
                    <a:cubicBezTo>
                      <a:pt x="43" y="152"/>
                      <a:pt x="43" y="153"/>
                      <a:pt x="44" y="153"/>
                    </a:cubicBezTo>
                    <a:cubicBezTo>
                      <a:pt x="44" y="153"/>
                      <a:pt x="44" y="153"/>
                      <a:pt x="45" y="153"/>
                    </a:cubicBezTo>
                    <a:cubicBezTo>
                      <a:pt x="45" y="153"/>
                      <a:pt x="45" y="153"/>
                      <a:pt x="46" y="153"/>
                    </a:cubicBezTo>
                    <a:cubicBezTo>
                      <a:pt x="46" y="152"/>
                      <a:pt x="46" y="152"/>
                      <a:pt x="46" y="152"/>
                    </a:cubicBezTo>
                    <a:cubicBezTo>
                      <a:pt x="47" y="152"/>
                      <a:pt x="47" y="152"/>
                      <a:pt x="47" y="152"/>
                    </a:cubicBezTo>
                    <a:cubicBezTo>
                      <a:pt x="48" y="152"/>
                      <a:pt x="48" y="152"/>
                      <a:pt x="48" y="152"/>
                    </a:cubicBezTo>
                    <a:cubicBezTo>
                      <a:pt x="48" y="152"/>
                      <a:pt x="48" y="152"/>
                      <a:pt x="48" y="152"/>
                    </a:cubicBezTo>
                    <a:cubicBezTo>
                      <a:pt x="48" y="152"/>
                      <a:pt x="48" y="153"/>
                      <a:pt x="48" y="153"/>
                    </a:cubicBezTo>
                    <a:cubicBezTo>
                      <a:pt x="49" y="153"/>
                      <a:pt x="49" y="153"/>
                      <a:pt x="49" y="154"/>
                    </a:cubicBezTo>
                    <a:cubicBezTo>
                      <a:pt x="49" y="154"/>
                      <a:pt x="49" y="155"/>
                      <a:pt x="49" y="155"/>
                    </a:cubicBezTo>
                    <a:cubicBezTo>
                      <a:pt x="48" y="155"/>
                      <a:pt x="48" y="155"/>
                      <a:pt x="47" y="155"/>
                    </a:cubicBezTo>
                    <a:cubicBezTo>
                      <a:pt x="47" y="156"/>
                      <a:pt x="47" y="156"/>
                      <a:pt x="46" y="156"/>
                    </a:cubicBezTo>
                    <a:cubicBezTo>
                      <a:pt x="46" y="157"/>
                      <a:pt x="46" y="157"/>
                      <a:pt x="46" y="157"/>
                    </a:cubicBezTo>
                    <a:cubicBezTo>
                      <a:pt x="45" y="157"/>
                      <a:pt x="45" y="157"/>
                      <a:pt x="45" y="157"/>
                    </a:cubicBezTo>
                    <a:cubicBezTo>
                      <a:pt x="45" y="156"/>
                      <a:pt x="45" y="155"/>
                      <a:pt x="45" y="154"/>
                    </a:cubicBezTo>
                    <a:cubicBezTo>
                      <a:pt x="44" y="155"/>
                      <a:pt x="44" y="156"/>
                      <a:pt x="44" y="157"/>
                    </a:cubicBezTo>
                    <a:cubicBezTo>
                      <a:pt x="44" y="157"/>
                      <a:pt x="44" y="157"/>
                      <a:pt x="44" y="157"/>
                    </a:cubicBezTo>
                    <a:cubicBezTo>
                      <a:pt x="44" y="158"/>
                      <a:pt x="44" y="158"/>
                      <a:pt x="43" y="158"/>
                    </a:cubicBezTo>
                    <a:cubicBezTo>
                      <a:pt x="43" y="159"/>
                      <a:pt x="42" y="160"/>
                      <a:pt x="41" y="159"/>
                    </a:cubicBezTo>
                    <a:cubicBezTo>
                      <a:pt x="40" y="160"/>
                      <a:pt x="40" y="160"/>
                      <a:pt x="40" y="160"/>
                    </a:cubicBezTo>
                    <a:cubicBezTo>
                      <a:pt x="40" y="161"/>
                      <a:pt x="40" y="161"/>
                      <a:pt x="40" y="161"/>
                    </a:cubicBezTo>
                    <a:cubicBezTo>
                      <a:pt x="39" y="161"/>
                      <a:pt x="39" y="161"/>
                      <a:pt x="38" y="161"/>
                    </a:cubicBezTo>
                    <a:cubicBezTo>
                      <a:pt x="37" y="161"/>
                      <a:pt x="36" y="161"/>
                      <a:pt x="36" y="161"/>
                    </a:cubicBezTo>
                    <a:cubicBezTo>
                      <a:pt x="35" y="161"/>
                      <a:pt x="34" y="161"/>
                      <a:pt x="35" y="161"/>
                    </a:cubicBezTo>
                    <a:cubicBezTo>
                      <a:pt x="35" y="161"/>
                      <a:pt x="37" y="161"/>
                      <a:pt x="37" y="161"/>
                    </a:cubicBezTo>
                    <a:cubicBezTo>
                      <a:pt x="38" y="162"/>
                      <a:pt x="39" y="162"/>
                      <a:pt x="39" y="162"/>
                    </a:cubicBezTo>
                    <a:cubicBezTo>
                      <a:pt x="40" y="164"/>
                      <a:pt x="37" y="163"/>
                      <a:pt x="36" y="163"/>
                    </a:cubicBezTo>
                    <a:cubicBezTo>
                      <a:pt x="36" y="163"/>
                      <a:pt x="38" y="164"/>
                      <a:pt x="38" y="164"/>
                    </a:cubicBezTo>
                    <a:cubicBezTo>
                      <a:pt x="38" y="164"/>
                      <a:pt x="39" y="164"/>
                      <a:pt x="39" y="165"/>
                    </a:cubicBezTo>
                    <a:cubicBezTo>
                      <a:pt x="39" y="165"/>
                      <a:pt x="39" y="165"/>
                      <a:pt x="38" y="165"/>
                    </a:cubicBezTo>
                    <a:cubicBezTo>
                      <a:pt x="38" y="166"/>
                      <a:pt x="38" y="166"/>
                      <a:pt x="39" y="166"/>
                    </a:cubicBezTo>
                    <a:cubicBezTo>
                      <a:pt x="39" y="167"/>
                      <a:pt x="39" y="167"/>
                      <a:pt x="38" y="167"/>
                    </a:cubicBezTo>
                    <a:cubicBezTo>
                      <a:pt x="38" y="167"/>
                      <a:pt x="38" y="166"/>
                      <a:pt x="37" y="166"/>
                    </a:cubicBezTo>
                    <a:cubicBezTo>
                      <a:pt x="37" y="167"/>
                      <a:pt x="38" y="168"/>
                      <a:pt x="38" y="168"/>
                    </a:cubicBezTo>
                    <a:cubicBezTo>
                      <a:pt x="38" y="169"/>
                      <a:pt x="38" y="169"/>
                      <a:pt x="38" y="169"/>
                    </a:cubicBezTo>
                    <a:cubicBezTo>
                      <a:pt x="38" y="170"/>
                      <a:pt x="38" y="170"/>
                      <a:pt x="38" y="170"/>
                    </a:cubicBezTo>
                    <a:cubicBezTo>
                      <a:pt x="37" y="171"/>
                      <a:pt x="37" y="170"/>
                      <a:pt x="37" y="169"/>
                    </a:cubicBezTo>
                    <a:cubicBezTo>
                      <a:pt x="36" y="170"/>
                      <a:pt x="37" y="170"/>
                      <a:pt x="37" y="170"/>
                    </a:cubicBezTo>
                    <a:cubicBezTo>
                      <a:pt x="37" y="170"/>
                      <a:pt x="36" y="170"/>
                      <a:pt x="36" y="170"/>
                    </a:cubicBezTo>
                    <a:cubicBezTo>
                      <a:pt x="36" y="171"/>
                      <a:pt x="37" y="171"/>
                      <a:pt x="37" y="172"/>
                    </a:cubicBezTo>
                    <a:cubicBezTo>
                      <a:pt x="37" y="172"/>
                      <a:pt x="38" y="173"/>
                      <a:pt x="38" y="173"/>
                    </a:cubicBezTo>
                    <a:cubicBezTo>
                      <a:pt x="38" y="173"/>
                      <a:pt x="37" y="173"/>
                      <a:pt x="37" y="173"/>
                    </a:cubicBezTo>
                    <a:cubicBezTo>
                      <a:pt x="37" y="173"/>
                      <a:pt x="37" y="174"/>
                      <a:pt x="37" y="174"/>
                    </a:cubicBezTo>
                    <a:cubicBezTo>
                      <a:pt x="37" y="174"/>
                      <a:pt x="36" y="174"/>
                      <a:pt x="36" y="174"/>
                    </a:cubicBezTo>
                    <a:cubicBezTo>
                      <a:pt x="36" y="175"/>
                      <a:pt x="37" y="175"/>
                      <a:pt x="37" y="175"/>
                    </a:cubicBezTo>
                    <a:cubicBezTo>
                      <a:pt x="38" y="175"/>
                      <a:pt x="38" y="176"/>
                      <a:pt x="38" y="176"/>
                    </a:cubicBezTo>
                    <a:cubicBezTo>
                      <a:pt x="37" y="177"/>
                      <a:pt x="37" y="177"/>
                      <a:pt x="37" y="177"/>
                    </a:cubicBezTo>
                    <a:cubicBezTo>
                      <a:pt x="37" y="177"/>
                      <a:pt x="37" y="177"/>
                      <a:pt x="37" y="178"/>
                    </a:cubicBezTo>
                    <a:cubicBezTo>
                      <a:pt x="36" y="178"/>
                      <a:pt x="36" y="179"/>
                      <a:pt x="36" y="180"/>
                    </a:cubicBezTo>
                    <a:cubicBezTo>
                      <a:pt x="36" y="180"/>
                      <a:pt x="38" y="181"/>
                      <a:pt x="36" y="181"/>
                    </a:cubicBezTo>
                    <a:cubicBezTo>
                      <a:pt x="36" y="182"/>
                      <a:pt x="36" y="183"/>
                      <a:pt x="36" y="183"/>
                    </a:cubicBezTo>
                    <a:cubicBezTo>
                      <a:pt x="36" y="184"/>
                      <a:pt x="36" y="184"/>
                      <a:pt x="36" y="184"/>
                    </a:cubicBezTo>
                    <a:cubicBezTo>
                      <a:pt x="36" y="184"/>
                      <a:pt x="36" y="184"/>
                      <a:pt x="36" y="184"/>
                    </a:cubicBezTo>
                    <a:cubicBezTo>
                      <a:pt x="36" y="185"/>
                      <a:pt x="36" y="185"/>
                      <a:pt x="36" y="185"/>
                    </a:cubicBezTo>
                    <a:cubicBezTo>
                      <a:pt x="36" y="185"/>
                      <a:pt x="36" y="185"/>
                      <a:pt x="36" y="185"/>
                    </a:cubicBezTo>
                    <a:cubicBezTo>
                      <a:pt x="36" y="185"/>
                      <a:pt x="36" y="185"/>
                      <a:pt x="36" y="186"/>
                    </a:cubicBezTo>
                    <a:cubicBezTo>
                      <a:pt x="35" y="186"/>
                      <a:pt x="35" y="186"/>
                      <a:pt x="35" y="187"/>
                    </a:cubicBezTo>
                    <a:cubicBezTo>
                      <a:pt x="34" y="187"/>
                      <a:pt x="35" y="187"/>
                      <a:pt x="34" y="187"/>
                    </a:cubicBezTo>
                    <a:cubicBezTo>
                      <a:pt x="34" y="188"/>
                      <a:pt x="34" y="188"/>
                      <a:pt x="34" y="188"/>
                    </a:cubicBezTo>
                    <a:cubicBezTo>
                      <a:pt x="34" y="188"/>
                      <a:pt x="34" y="189"/>
                      <a:pt x="34" y="189"/>
                    </a:cubicBezTo>
                    <a:cubicBezTo>
                      <a:pt x="34" y="190"/>
                      <a:pt x="34" y="190"/>
                      <a:pt x="33" y="190"/>
                    </a:cubicBezTo>
                    <a:cubicBezTo>
                      <a:pt x="33" y="191"/>
                      <a:pt x="33" y="191"/>
                      <a:pt x="33" y="192"/>
                    </a:cubicBezTo>
                    <a:cubicBezTo>
                      <a:pt x="32" y="192"/>
                      <a:pt x="32" y="193"/>
                      <a:pt x="32" y="192"/>
                    </a:cubicBezTo>
                    <a:cubicBezTo>
                      <a:pt x="31" y="192"/>
                      <a:pt x="30" y="191"/>
                      <a:pt x="30" y="192"/>
                    </a:cubicBezTo>
                    <a:cubicBezTo>
                      <a:pt x="29" y="192"/>
                      <a:pt x="29" y="192"/>
                      <a:pt x="29" y="192"/>
                    </a:cubicBezTo>
                    <a:cubicBezTo>
                      <a:pt x="29" y="192"/>
                      <a:pt x="29" y="192"/>
                      <a:pt x="28" y="192"/>
                    </a:cubicBezTo>
                    <a:cubicBezTo>
                      <a:pt x="28" y="192"/>
                      <a:pt x="28" y="192"/>
                      <a:pt x="28" y="192"/>
                    </a:cubicBezTo>
                    <a:cubicBezTo>
                      <a:pt x="28" y="192"/>
                      <a:pt x="27" y="192"/>
                      <a:pt x="27" y="192"/>
                    </a:cubicBezTo>
                    <a:cubicBezTo>
                      <a:pt x="27" y="192"/>
                      <a:pt x="26" y="192"/>
                      <a:pt x="26" y="192"/>
                    </a:cubicBezTo>
                    <a:cubicBezTo>
                      <a:pt x="25" y="192"/>
                      <a:pt x="25" y="192"/>
                      <a:pt x="24" y="192"/>
                    </a:cubicBezTo>
                    <a:cubicBezTo>
                      <a:pt x="24" y="192"/>
                      <a:pt x="25" y="193"/>
                      <a:pt x="24" y="194"/>
                    </a:cubicBezTo>
                    <a:cubicBezTo>
                      <a:pt x="24" y="194"/>
                      <a:pt x="23" y="193"/>
                      <a:pt x="23" y="193"/>
                    </a:cubicBezTo>
                    <a:cubicBezTo>
                      <a:pt x="23" y="193"/>
                      <a:pt x="23" y="194"/>
                      <a:pt x="23" y="194"/>
                    </a:cubicBezTo>
                    <a:cubicBezTo>
                      <a:pt x="22" y="195"/>
                      <a:pt x="21" y="196"/>
                      <a:pt x="21" y="197"/>
                    </a:cubicBezTo>
                    <a:cubicBezTo>
                      <a:pt x="21" y="198"/>
                      <a:pt x="22" y="199"/>
                      <a:pt x="22" y="200"/>
                    </a:cubicBezTo>
                    <a:cubicBezTo>
                      <a:pt x="22" y="200"/>
                      <a:pt x="21" y="201"/>
                      <a:pt x="21" y="201"/>
                    </a:cubicBezTo>
                    <a:cubicBezTo>
                      <a:pt x="20" y="202"/>
                      <a:pt x="20" y="201"/>
                      <a:pt x="19" y="201"/>
                    </a:cubicBezTo>
                    <a:cubicBezTo>
                      <a:pt x="19" y="201"/>
                      <a:pt x="19" y="201"/>
                      <a:pt x="18" y="201"/>
                    </a:cubicBezTo>
                    <a:cubicBezTo>
                      <a:pt x="17" y="201"/>
                      <a:pt x="17" y="201"/>
                      <a:pt x="16" y="201"/>
                    </a:cubicBezTo>
                    <a:cubicBezTo>
                      <a:pt x="15" y="202"/>
                      <a:pt x="13" y="202"/>
                      <a:pt x="13" y="201"/>
                    </a:cubicBezTo>
                    <a:cubicBezTo>
                      <a:pt x="13" y="200"/>
                      <a:pt x="12" y="199"/>
                      <a:pt x="13" y="199"/>
                    </a:cubicBezTo>
                    <a:cubicBezTo>
                      <a:pt x="13" y="198"/>
                      <a:pt x="13" y="198"/>
                      <a:pt x="13" y="198"/>
                    </a:cubicBezTo>
                    <a:cubicBezTo>
                      <a:pt x="13" y="197"/>
                      <a:pt x="13" y="197"/>
                      <a:pt x="13" y="197"/>
                    </a:cubicBezTo>
                    <a:cubicBezTo>
                      <a:pt x="12" y="197"/>
                      <a:pt x="12" y="196"/>
                      <a:pt x="12" y="196"/>
                    </a:cubicBezTo>
                    <a:cubicBezTo>
                      <a:pt x="12" y="195"/>
                      <a:pt x="12" y="195"/>
                      <a:pt x="11" y="195"/>
                    </a:cubicBezTo>
                    <a:cubicBezTo>
                      <a:pt x="11" y="194"/>
                      <a:pt x="11" y="193"/>
                      <a:pt x="11" y="192"/>
                    </a:cubicBezTo>
                    <a:cubicBezTo>
                      <a:pt x="10" y="192"/>
                      <a:pt x="10" y="191"/>
                      <a:pt x="9" y="190"/>
                    </a:cubicBezTo>
                    <a:cubicBezTo>
                      <a:pt x="10" y="190"/>
                      <a:pt x="11" y="191"/>
                      <a:pt x="11" y="191"/>
                    </a:cubicBezTo>
                    <a:cubicBezTo>
                      <a:pt x="12" y="191"/>
                      <a:pt x="12" y="191"/>
                      <a:pt x="11" y="190"/>
                    </a:cubicBezTo>
                    <a:cubicBezTo>
                      <a:pt x="11" y="190"/>
                      <a:pt x="10" y="189"/>
                      <a:pt x="11" y="188"/>
                    </a:cubicBezTo>
                    <a:cubicBezTo>
                      <a:pt x="11" y="188"/>
                      <a:pt x="12" y="189"/>
                      <a:pt x="12" y="188"/>
                    </a:cubicBezTo>
                    <a:cubicBezTo>
                      <a:pt x="12" y="187"/>
                      <a:pt x="12" y="187"/>
                      <a:pt x="12" y="186"/>
                    </a:cubicBezTo>
                    <a:cubicBezTo>
                      <a:pt x="12" y="186"/>
                      <a:pt x="12" y="186"/>
                      <a:pt x="11" y="186"/>
                    </a:cubicBezTo>
                    <a:cubicBezTo>
                      <a:pt x="10" y="186"/>
                      <a:pt x="10" y="185"/>
                      <a:pt x="10" y="184"/>
                    </a:cubicBezTo>
                    <a:cubicBezTo>
                      <a:pt x="10" y="183"/>
                      <a:pt x="9" y="183"/>
                      <a:pt x="8" y="182"/>
                    </a:cubicBezTo>
                    <a:cubicBezTo>
                      <a:pt x="8" y="182"/>
                      <a:pt x="8" y="182"/>
                      <a:pt x="8" y="181"/>
                    </a:cubicBezTo>
                    <a:cubicBezTo>
                      <a:pt x="8" y="181"/>
                      <a:pt x="8" y="180"/>
                      <a:pt x="7" y="180"/>
                    </a:cubicBezTo>
                    <a:cubicBezTo>
                      <a:pt x="7" y="179"/>
                      <a:pt x="7" y="178"/>
                      <a:pt x="7" y="177"/>
                    </a:cubicBezTo>
                    <a:cubicBezTo>
                      <a:pt x="7" y="177"/>
                      <a:pt x="7" y="176"/>
                      <a:pt x="6" y="176"/>
                    </a:cubicBezTo>
                    <a:cubicBezTo>
                      <a:pt x="6" y="176"/>
                      <a:pt x="6" y="177"/>
                      <a:pt x="6" y="177"/>
                    </a:cubicBezTo>
                    <a:cubicBezTo>
                      <a:pt x="6" y="176"/>
                      <a:pt x="6" y="176"/>
                      <a:pt x="5" y="175"/>
                    </a:cubicBezTo>
                    <a:cubicBezTo>
                      <a:pt x="5" y="174"/>
                      <a:pt x="5" y="173"/>
                      <a:pt x="5" y="173"/>
                    </a:cubicBezTo>
                    <a:cubicBezTo>
                      <a:pt x="5" y="173"/>
                      <a:pt x="4" y="173"/>
                      <a:pt x="4" y="172"/>
                    </a:cubicBezTo>
                    <a:cubicBezTo>
                      <a:pt x="4" y="172"/>
                      <a:pt x="5" y="172"/>
                      <a:pt x="5" y="172"/>
                    </a:cubicBezTo>
                    <a:cubicBezTo>
                      <a:pt x="5" y="171"/>
                      <a:pt x="4" y="171"/>
                      <a:pt x="4" y="171"/>
                    </a:cubicBezTo>
                    <a:cubicBezTo>
                      <a:pt x="4" y="170"/>
                      <a:pt x="5" y="170"/>
                      <a:pt x="5" y="169"/>
                    </a:cubicBezTo>
                    <a:cubicBezTo>
                      <a:pt x="5" y="169"/>
                      <a:pt x="5" y="168"/>
                      <a:pt x="5" y="168"/>
                    </a:cubicBezTo>
                    <a:cubicBezTo>
                      <a:pt x="5" y="167"/>
                      <a:pt x="5" y="166"/>
                      <a:pt x="5" y="165"/>
                    </a:cubicBezTo>
                    <a:cubicBezTo>
                      <a:pt x="5" y="164"/>
                      <a:pt x="4" y="165"/>
                      <a:pt x="4" y="166"/>
                    </a:cubicBezTo>
                    <a:cubicBezTo>
                      <a:pt x="2" y="167"/>
                      <a:pt x="3" y="165"/>
                      <a:pt x="3" y="165"/>
                    </a:cubicBezTo>
                    <a:cubicBezTo>
                      <a:pt x="3" y="164"/>
                      <a:pt x="2" y="165"/>
                      <a:pt x="2" y="165"/>
                    </a:cubicBezTo>
                    <a:cubicBezTo>
                      <a:pt x="2" y="165"/>
                      <a:pt x="2" y="165"/>
                      <a:pt x="2" y="164"/>
                    </a:cubicBezTo>
                    <a:cubicBezTo>
                      <a:pt x="1" y="165"/>
                      <a:pt x="1" y="164"/>
                      <a:pt x="1" y="163"/>
                    </a:cubicBezTo>
                    <a:cubicBezTo>
                      <a:pt x="1" y="162"/>
                      <a:pt x="1" y="162"/>
                      <a:pt x="1" y="160"/>
                    </a:cubicBezTo>
                    <a:cubicBezTo>
                      <a:pt x="1" y="160"/>
                      <a:pt x="1" y="159"/>
                      <a:pt x="1" y="159"/>
                    </a:cubicBezTo>
                    <a:cubicBezTo>
                      <a:pt x="1" y="158"/>
                      <a:pt x="0" y="158"/>
                      <a:pt x="0" y="157"/>
                    </a:cubicBezTo>
                    <a:cubicBezTo>
                      <a:pt x="0" y="157"/>
                      <a:pt x="0" y="155"/>
                      <a:pt x="1" y="155"/>
                    </a:cubicBezTo>
                    <a:cubicBezTo>
                      <a:pt x="1" y="155"/>
                      <a:pt x="1" y="155"/>
                      <a:pt x="1" y="155"/>
                    </a:cubicBezTo>
                    <a:cubicBezTo>
                      <a:pt x="3" y="155"/>
                      <a:pt x="1" y="157"/>
                      <a:pt x="3" y="158"/>
                    </a:cubicBezTo>
                    <a:cubicBezTo>
                      <a:pt x="4" y="158"/>
                      <a:pt x="4" y="155"/>
                      <a:pt x="4" y="155"/>
                    </a:cubicBezTo>
                    <a:cubicBezTo>
                      <a:pt x="5" y="153"/>
                      <a:pt x="5" y="153"/>
                      <a:pt x="5" y="152"/>
                    </a:cubicBezTo>
                    <a:cubicBezTo>
                      <a:pt x="4" y="151"/>
                      <a:pt x="4" y="150"/>
                      <a:pt x="4" y="149"/>
                    </a:cubicBezTo>
                    <a:cubicBezTo>
                      <a:pt x="4" y="148"/>
                      <a:pt x="5" y="148"/>
                      <a:pt x="5" y="147"/>
                    </a:cubicBezTo>
                    <a:cubicBezTo>
                      <a:pt x="6" y="147"/>
                      <a:pt x="5" y="146"/>
                      <a:pt x="5" y="145"/>
                    </a:cubicBezTo>
                    <a:cubicBezTo>
                      <a:pt x="6" y="144"/>
                      <a:pt x="7" y="144"/>
                      <a:pt x="7" y="144"/>
                    </a:cubicBezTo>
                    <a:cubicBezTo>
                      <a:pt x="8" y="144"/>
                      <a:pt x="9" y="143"/>
                      <a:pt x="9" y="142"/>
                    </a:cubicBezTo>
                    <a:cubicBezTo>
                      <a:pt x="10" y="142"/>
                      <a:pt x="10" y="141"/>
                      <a:pt x="10" y="140"/>
                    </a:cubicBezTo>
                    <a:cubicBezTo>
                      <a:pt x="10" y="139"/>
                      <a:pt x="10" y="138"/>
                      <a:pt x="10" y="137"/>
                    </a:cubicBezTo>
                    <a:cubicBezTo>
                      <a:pt x="10" y="135"/>
                      <a:pt x="9" y="133"/>
                      <a:pt x="8" y="132"/>
                    </a:cubicBezTo>
                    <a:cubicBezTo>
                      <a:pt x="8" y="131"/>
                      <a:pt x="8" y="130"/>
                      <a:pt x="8" y="129"/>
                    </a:cubicBezTo>
                    <a:cubicBezTo>
                      <a:pt x="9" y="129"/>
                      <a:pt x="10" y="129"/>
                      <a:pt x="11" y="129"/>
                    </a:cubicBezTo>
                    <a:cubicBezTo>
                      <a:pt x="11" y="128"/>
                      <a:pt x="11" y="128"/>
                      <a:pt x="11" y="127"/>
                    </a:cubicBezTo>
                    <a:cubicBezTo>
                      <a:pt x="12" y="126"/>
                      <a:pt x="12" y="126"/>
                      <a:pt x="12" y="125"/>
                    </a:cubicBezTo>
                    <a:cubicBezTo>
                      <a:pt x="12" y="124"/>
                      <a:pt x="11" y="122"/>
                      <a:pt x="10" y="122"/>
                    </a:cubicBezTo>
                    <a:cubicBezTo>
                      <a:pt x="9" y="121"/>
                      <a:pt x="9" y="121"/>
                      <a:pt x="8" y="121"/>
                    </a:cubicBezTo>
                    <a:cubicBezTo>
                      <a:pt x="8" y="120"/>
                      <a:pt x="7" y="119"/>
                      <a:pt x="7" y="118"/>
                    </a:cubicBezTo>
                    <a:cubicBezTo>
                      <a:pt x="7" y="117"/>
                      <a:pt x="8" y="117"/>
                      <a:pt x="8" y="116"/>
                    </a:cubicBezTo>
                    <a:cubicBezTo>
                      <a:pt x="8" y="115"/>
                      <a:pt x="8" y="114"/>
                      <a:pt x="8" y="113"/>
                    </a:cubicBezTo>
                    <a:cubicBezTo>
                      <a:pt x="8" y="111"/>
                      <a:pt x="8" y="110"/>
                      <a:pt x="7" y="108"/>
                    </a:cubicBezTo>
                    <a:cubicBezTo>
                      <a:pt x="7" y="107"/>
                      <a:pt x="7" y="107"/>
                      <a:pt x="7" y="106"/>
                    </a:cubicBezTo>
                    <a:cubicBezTo>
                      <a:pt x="7" y="105"/>
                      <a:pt x="7" y="104"/>
                      <a:pt x="7" y="103"/>
                    </a:cubicBezTo>
                    <a:cubicBezTo>
                      <a:pt x="7" y="103"/>
                      <a:pt x="7" y="102"/>
                      <a:pt x="7" y="101"/>
                    </a:cubicBezTo>
                    <a:cubicBezTo>
                      <a:pt x="7" y="101"/>
                      <a:pt x="8" y="100"/>
                      <a:pt x="7" y="99"/>
                    </a:cubicBezTo>
                    <a:cubicBezTo>
                      <a:pt x="7" y="98"/>
                      <a:pt x="6" y="97"/>
                      <a:pt x="7" y="95"/>
                    </a:cubicBezTo>
                    <a:cubicBezTo>
                      <a:pt x="7" y="94"/>
                      <a:pt x="8" y="94"/>
                      <a:pt x="8" y="93"/>
                    </a:cubicBezTo>
                    <a:cubicBezTo>
                      <a:pt x="8" y="92"/>
                      <a:pt x="7" y="92"/>
                      <a:pt x="8" y="91"/>
                    </a:cubicBezTo>
                    <a:cubicBezTo>
                      <a:pt x="9" y="90"/>
                      <a:pt x="9" y="88"/>
                      <a:pt x="10" y="87"/>
                    </a:cubicBezTo>
                    <a:cubicBezTo>
                      <a:pt x="11" y="86"/>
                      <a:pt x="13" y="85"/>
                      <a:pt x="14" y="84"/>
                    </a:cubicBezTo>
                    <a:cubicBezTo>
                      <a:pt x="15" y="84"/>
                      <a:pt x="16" y="84"/>
                      <a:pt x="17" y="84"/>
                    </a:cubicBezTo>
                    <a:cubicBezTo>
                      <a:pt x="17" y="85"/>
                      <a:pt x="17" y="85"/>
                      <a:pt x="18" y="85"/>
                    </a:cubicBezTo>
                    <a:cubicBezTo>
                      <a:pt x="18" y="85"/>
                      <a:pt x="19" y="85"/>
                      <a:pt x="19" y="85"/>
                    </a:cubicBezTo>
                    <a:cubicBezTo>
                      <a:pt x="20" y="85"/>
                      <a:pt x="21" y="83"/>
                      <a:pt x="21" y="82"/>
                    </a:cubicBezTo>
                    <a:cubicBezTo>
                      <a:pt x="21" y="81"/>
                      <a:pt x="21" y="80"/>
                      <a:pt x="21" y="79"/>
                    </a:cubicBezTo>
                    <a:cubicBezTo>
                      <a:pt x="20" y="78"/>
                      <a:pt x="20" y="78"/>
                      <a:pt x="19" y="78"/>
                    </a:cubicBezTo>
                    <a:cubicBezTo>
                      <a:pt x="18" y="77"/>
                      <a:pt x="17" y="76"/>
                      <a:pt x="18" y="75"/>
                    </a:cubicBezTo>
                    <a:cubicBezTo>
                      <a:pt x="18" y="74"/>
                      <a:pt x="19" y="74"/>
                      <a:pt x="19" y="73"/>
                    </a:cubicBezTo>
                    <a:cubicBezTo>
                      <a:pt x="19" y="73"/>
                      <a:pt x="20" y="72"/>
                      <a:pt x="20" y="71"/>
                    </a:cubicBezTo>
                    <a:cubicBezTo>
                      <a:pt x="21" y="70"/>
                      <a:pt x="22" y="68"/>
                      <a:pt x="22" y="67"/>
                    </a:cubicBezTo>
                    <a:cubicBezTo>
                      <a:pt x="22" y="66"/>
                      <a:pt x="22" y="66"/>
                      <a:pt x="23" y="65"/>
                    </a:cubicBezTo>
                    <a:cubicBezTo>
                      <a:pt x="23" y="64"/>
                      <a:pt x="23" y="63"/>
                      <a:pt x="23" y="62"/>
                    </a:cubicBezTo>
                    <a:cubicBezTo>
                      <a:pt x="23" y="61"/>
                      <a:pt x="23" y="60"/>
                      <a:pt x="23" y="60"/>
                    </a:cubicBezTo>
                    <a:cubicBezTo>
                      <a:pt x="23" y="59"/>
                      <a:pt x="24" y="58"/>
                      <a:pt x="24" y="57"/>
                    </a:cubicBezTo>
                    <a:cubicBezTo>
                      <a:pt x="24" y="56"/>
                      <a:pt x="24" y="54"/>
                      <a:pt x="23" y="53"/>
                    </a:cubicBezTo>
                    <a:cubicBezTo>
                      <a:pt x="23" y="51"/>
                      <a:pt x="24" y="51"/>
                      <a:pt x="26" y="51"/>
                    </a:cubicBezTo>
                    <a:cubicBezTo>
                      <a:pt x="27" y="51"/>
                      <a:pt x="27" y="51"/>
                      <a:pt x="28" y="50"/>
                    </a:cubicBezTo>
                    <a:cubicBezTo>
                      <a:pt x="28" y="50"/>
                      <a:pt x="29" y="50"/>
                      <a:pt x="29" y="49"/>
                    </a:cubicBezTo>
                    <a:cubicBezTo>
                      <a:pt x="30" y="48"/>
                      <a:pt x="29" y="46"/>
                      <a:pt x="29" y="45"/>
                    </a:cubicBezTo>
                    <a:cubicBezTo>
                      <a:pt x="30" y="44"/>
                      <a:pt x="30" y="44"/>
                      <a:pt x="31" y="43"/>
                    </a:cubicBezTo>
                    <a:cubicBezTo>
                      <a:pt x="31" y="43"/>
                      <a:pt x="31" y="42"/>
                      <a:pt x="32" y="41"/>
                    </a:cubicBezTo>
                    <a:cubicBezTo>
                      <a:pt x="32" y="40"/>
                      <a:pt x="33" y="38"/>
                      <a:pt x="34" y="37"/>
                    </a:cubicBezTo>
                    <a:cubicBezTo>
                      <a:pt x="36" y="36"/>
                      <a:pt x="36" y="35"/>
                      <a:pt x="36" y="34"/>
                    </a:cubicBezTo>
                    <a:cubicBezTo>
                      <a:pt x="36" y="32"/>
                      <a:pt x="34" y="31"/>
                      <a:pt x="34" y="29"/>
                    </a:cubicBezTo>
                    <a:cubicBezTo>
                      <a:pt x="33" y="28"/>
                      <a:pt x="35" y="28"/>
                      <a:pt x="36" y="27"/>
                    </a:cubicBezTo>
                    <a:cubicBezTo>
                      <a:pt x="37" y="26"/>
                      <a:pt x="37" y="24"/>
                      <a:pt x="38" y="22"/>
                    </a:cubicBezTo>
                    <a:cubicBezTo>
                      <a:pt x="38" y="21"/>
                      <a:pt x="40" y="20"/>
                      <a:pt x="41" y="19"/>
                    </a:cubicBezTo>
                    <a:cubicBezTo>
                      <a:pt x="41" y="18"/>
                      <a:pt x="41" y="18"/>
                      <a:pt x="42" y="17"/>
                    </a:cubicBezTo>
                    <a:cubicBezTo>
                      <a:pt x="42" y="17"/>
                      <a:pt x="43" y="18"/>
                      <a:pt x="44" y="18"/>
                    </a:cubicBezTo>
                    <a:cubicBezTo>
                      <a:pt x="44" y="19"/>
                      <a:pt x="45" y="19"/>
                      <a:pt x="46" y="19"/>
                    </a:cubicBezTo>
                    <a:cubicBezTo>
                      <a:pt x="46" y="19"/>
                      <a:pt x="46" y="19"/>
                      <a:pt x="47" y="18"/>
                    </a:cubicBezTo>
                    <a:cubicBezTo>
                      <a:pt x="47" y="18"/>
                      <a:pt x="47" y="17"/>
                      <a:pt x="48" y="16"/>
                    </a:cubicBezTo>
                    <a:cubicBezTo>
                      <a:pt x="48" y="16"/>
                      <a:pt x="48" y="15"/>
                      <a:pt x="48" y="14"/>
                    </a:cubicBezTo>
                    <a:cubicBezTo>
                      <a:pt x="48" y="13"/>
                      <a:pt x="48" y="12"/>
                      <a:pt x="48" y="11"/>
                    </a:cubicBezTo>
                    <a:cubicBezTo>
                      <a:pt x="48" y="11"/>
                      <a:pt x="47" y="10"/>
                      <a:pt x="48" y="9"/>
                    </a:cubicBezTo>
                    <a:cubicBezTo>
                      <a:pt x="48" y="9"/>
                      <a:pt x="49" y="9"/>
                      <a:pt x="49" y="9"/>
                    </a:cubicBezTo>
                    <a:cubicBezTo>
                      <a:pt x="50" y="9"/>
                      <a:pt x="50" y="9"/>
                      <a:pt x="51" y="9"/>
                    </a:cubicBezTo>
                    <a:cubicBezTo>
                      <a:pt x="51" y="10"/>
                      <a:pt x="52" y="10"/>
                      <a:pt x="53" y="10"/>
                    </a:cubicBezTo>
                    <a:cubicBezTo>
                      <a:pt x="54" y="10"/>
                      <a:pt x="54" y="10"/>
                      <a:pt x="55" y="10"/>
                    </a:cubicBezTo>
                    <a:cubicBezTo>
                      <a:pt x="56" y="11"/>
                      <a:pt x="57" y="11"/>
                      <a:pt x="57" y="11"/>
                    </a:cubicBezTo>
                    <a:cubicBezTo>
                      <a:pt x="58" y="12"/>
                      <a:pt x="59" y="12"/>
                      <a:pt x="60" y="12"/>
                    </a:cubicBezTo>
                    <a:cubicBezTo>
                      <a:pt x="60" y="12"/>
                      <a:pt x="61" y="12"/>
                      <a:pt x="61" y="11"/>
                    </a:cubicBezTo>
                    <a:cubicBezTo>
                      <a:pt x="62" y="10"/>
                      <a:pt x="61" y="10"/>
                      <a:pt x="61" y="10"/>
                    </a:cubicBezTo>
                    <a:cubicBezTo>
                      <a:pt x="60" y="10"/>
                      <a:pt x="59" y="10"/>
                      <a:pt x="60" y="9"/>
                    </a:cubicBezTo>
                    <a:cubicBezTo>
                      <a:pt x="60" y="8"/>
                      <a:pt x="61" y="8"/>
                      <a:pt x="61" y="8"/>
                    </a:cubicBezTo>
                    <a:cubicBezTo>
                      <a:pt x="62" y="7"/>
                      <a:pt x="63" y="5"/>
                      <a:pt x="63" y="4"/>
                    </a:cubicBezTo>
                    <a:cubicBezTo>
                      <a:pt x="63" y="3"/>
                      <a:pt x="62" y="2"/>
                      <a:pt x="62" y="2"/>
                    </a:cubicBezTo>
                    <a:cubicBezTo>
                      <a:pt x="61" y="1"/>
                      <a:pt x="61" y="1"/>
                      <a:pt x="61" y="0"/>
                    </a:cubicBezTo>
                    <a:cubicBezTo>
                      <a:pt x="63" y="0"/>
                      <a:pt x="64" y="0"/>
                      <a:pt x="66" y="1"/>
                    </a:cubicBezTo>
                    <a:cubicBezTo>
                      <a:pt x="67" y="1"/>
                      <a:pt x="67" y="1"/>
                      <a:pt x="66" y="2"/>
                    </a:cubicBezTo>
                    <a:cubicBezTo>
                      <a:pt x="66" y="3"/>
                      <a:pt x="66" y="2"/>
                      <a:pt x="66" y="3"/>
                    </a:cubicBezTo>
                    <a:cubicBezTo>
                      <a:pt x="67" y="3"/>
                      <a:pt x="67" y="3"/>
                      <a:pt x="68" y="3"/>
                    </a:cubicBezTo>
                    <a:cubicBezTo>
                      <a:pt x="68" y="4"/>
                      <a:pt x="68" y="4"/>
                      <a:pt x="68" y="5"/>
                    </a:cubicBezTo>
                    <a:cubicBezTo>
                      <a:pt x="69" y="5"/>
                      <a:pt x="69" y="5"/>
                      <a:pt x="70" y="6"/>
                    </a:cubicBezTo>
                    <a:cubicBezTo>
                      <a:pt x="70" y="6"/>
                      <a:pt x="70" y="6"/>
                      <a:pt x="70" y="7"/>
                    </a:cubicBezTo>
                    <a:cubicBezTo>
                      <a:pt x="70" y="7"/>
                      <a:pt x="71" y="7"/>
                      <a:pt x="71" y="7"/>
                    </a:cubicBezTo>
                    <a:cubicBezTo>
                      <a:pt x="71" y="7"/>
                      <a:pt x="71" y="8"/>
                      <a:pt x="72" y="8"/>
                    </a:cubicBezTo>
                    <a:cubicBezTo>
                      <a:pt x="72" y="9"/>
                      <a:pt x="73" y="9"/>
                      <a:pt x="73" y="9"/>
                    </a:cubicBezTo>
                    <a:cubicBezTo>
                      <a:pt x="74" y="10"/>
                      <a:pt x="74" y="11"/>
                      <a:pt x="75" y="11"/>
                    </a:cubicBezTo>
                    <a:cubicBezTo>
                      <a:pt x="75" y="11"/>
                      <a:pt x="76" y="10"/>
                      <a:pt x="76" y="11"/>
                    </a:cubicBezTo>
                    <a:cubicBezTo>
                      <a:pt x="77" y="11"/>
                      <a:pt x="77" y="11"/>
                      <a:pt x="78" y="12"/>
                    </a:cubicBezTo>
                    <a:cubicBezTo>
                      <a:pt x="79" y="12"/>
                      <a:pt x="79" y="13"/>
                      <a:pt x="80" y="13"/>
                    </a:cubicBezTo>
                    <a:cubicBezTo>
                      <a:pt x="80" y="14"/>
                      <a:pt x="81" y="14"/>
                      <a:pt x="81" y="15"/>
                    </a:cubicBezTo>
                    <a:cubicBezTo>
                      <a:pt x="81" y="15"/>
                      <a:pt x="81" y="16"/>
                      <a:pt x="82" y="17"/>
                    </a:cubicBezTo>
                    <a:cubicBezTo>
                      <a:pt x="82" y="17"/>
                      <a:pt x="82" y="17"/>
                      <a:pt x="82" y="17"/>
                    </a:cubicBezTo>
                    <a:cubicBezTo>
                      <a:pt x="83" y="17"/>
                      <a:pt x="83" y="18"/>
                      <a:pt x="83" y="18"/>
                    </a:cubicBezTo>
                    <a:cubicBezTo>
                      <a:pt x="83" y="19"/>
                      <a:pt x="84" y="19"/>
                      <a:pt x="84" y="19"/>
                    </a:cubicBezTo>
                    <a:cubicBezTo>
                      <a:pt x="85" y="20"/>
                      <a:pt x="85" y="20"/>
                      <a:pt x="84" y="21"/>
                    </a:cubicBezTo>
                    <a:cubicBezTo>
                      <a:pt x="84" y="21"/>
                      <a:pt x="83" y="22"/>
                      <a:pt x="83" y="23"/>
                    </a:cubicBezTo>
                    <a:cubicBezTo>
                      <a:pt x="83" y="23"/>
                      <a:pt x="83" y="24"/>
                      <a:pt x="84" y="25"/>
                    </a:cubicBezTo>
                    <a:cubicBezTo>
                      <a:pt x="84" y="25"/>
                      <a:pt x="84" y="26"/>
                      <a:pt x="84" y="26"/>
                    </a:cubicBezTo>
                    <a:cubicBezTo>
                      <a:pt x="84" y="27"/>
                      <a:pt x="83" y="28"/>
                      <a:pt x="84" y="29"/>
                    </a:cubicBezTo>
                    <a:cubicBezTo>
                      <a:pt x="84" y="29"/>
                      <a:pt x="85" y="29"/>
                      <a:pt x="85" y="30"/>
                    </a:cubicBezTo>
                    <a:cubicBezTo>
                      <a:pt x="85" y="30"/>
                      <a:pt x="85" y="31"/>
                      <a:pt x="85" y="31"/>
                    </a:cubicBezTo>
                    <a:cubicBezTo>
                      <a:pt x="85" y="32"/>
                      <a:pt x="85" y="32"/>
                      <a:pt x="85" y="32"/>
                    </a:cubicBezTo>
                    <a:cubicBezTo>
                      <a:pt x="84" y="32"/>
                      <a:pt x="84" y="33"/>
                      <a:pt x="84" y="33"/>
                    </a:cubicBezTo>
                    <a:cubicBezTo>
                      <a:pt x="84" y="33"/>
                      <a:pt x="84" y="33"/>
                      <a:pt x="84" y="34"/>
                    </a:cubicBezTo>
                    <a:cubicBezTo>
                      <a:pt x="84" y="34"/>
                      <a:pt x="85" y="35"/>
                      <a:pt x="85" y="35"/>
                    </a:cubicBezTo>
                    <a:cubicBezTo>
                      <a:pt x="85" y="36"/>
                      <a:pt x="85" y="37"/>
                      <a:pt x="85" y="37"/>
                    </a:cubicBezTo>
                    <a:cubicBezTo>
                      <a:pt x="86" y="38"/>
                      <a:pt x="87" y="39"/>
                      <a:pt x="87" y="40"/>
                    </a:cubicBezTo>
                    <a:cubicBezTo>
                      <a:pt x="85" y="41"/>
                      <a:pt x="86" y="43"/>
                      <a:pt x="86" y="44"/>
                    </a:cubicBezTo>
                    <a:cubicBezTo>
                      <a:pt x="86" y="44"/>
                      <a:pt x="86" y="45"/>
                      <a:pt x="85" y="45"/>
                    </a:cubicBezTo>
                    <a:cubicBezTo>
                      <a:pt x="85" y="46"/>
                      <a:pt x="84" y="46"/>
                      <a:pt x="84" y="47"/>
                    </a:cubicBezTo>
                    <a:cubicBezTo>
                      <a:pt x="85" y="47"/>
                      <a:pt x="85" y="49"/>
                      <a:pt x="85" y="49"/>
                    </a:cubicBezTo>
                    <a:cubicBezTo>
                      <a:pt x="85" y="50"/>
                      <a:pt x="85" y="50"/>
                      <a:pt x="85" y="51"/>
                    </a:cubicBezTo>
                    <a:cubicBezTo>
                      <a:pt x="85" y="51"/>
                      <a:pt x="86" y="51"/>
                      <a:pt x="86" y="51"/>
                    </a:cubicBezTo>
                    <a:cubicBezTo>
                      <a:pt x="86" y="51"/>
                      <a:pt x="86" y="52"/>
                      <a:pt x="87" y="52"/>
                    </a:cubicBezTo>
                    <a:cubicBezTo>
                      <a:pt x="87" y="53"/>
                      <a:pt x="87" y="53"/>
                      <a:pt x="87" y="54"/>
                    </a:cubicBezTo>
                    <a:cubicBezTo>
                      <a:pt x="87" y="55"/>
                      <a:pt x="88" y="55"/>
                      <a:pt x="88" y="56"/>
                    </a:cubicBezTo>
                    <a:close/>
                    <a:moveTo>
                      <a:pt x="36" y="189"/>
                    </a:moveTo>
                    <a:cubicBezTo>
                      <a:pt x="35" y="190"/>
                      <a:pt x="36" y="192"/>
                      <a:pt x="37" y="191"/>
                    </a:cubicBezTo>
                    <a:cubicBezTo>
                      <a:pt x="37" y="190"/>
                      <a:pt x="37" y="189"/>
                      <a:pt x="37" y="188"/>
                    </a:cubicBezTo>
                    <a:cubicBezTo>
                      <a:pt x="37" y="188"/>
                      <a:pt x="38" y="187"/>
                      <a:pt x="38" y="186"/>
                    </a:cubicBezTo>
                    <a:cubicBezTo>
                      <a:pt x="38" y="184"/>
                      <a:pt x="39" y="183"/>
                      <a:pt x="39" y="182"/>
                    </a:cubicBezTo>
                    <a:cubicBezTo>
                      <a:pt x="39" y="181"/>
                      <a:pt x="39" y="180"/>
                      <a:pt x="40" y="180"/>
                    </a:cubicBezTo>
                    <a:cubicBezTo>
                      <a:pt x="40" y="179"/>
                      <a:pt x="40" y="178"/>
                      <a:pt x="40" y="177"/>
                    </a:cubicBezTo>
                    <a:cubicBezTo>
                      <a:pt x="39" y="178"/>
                      <a:pt x="39" y="178"/>
                      <a:pt x="39" y="179"/>
                    </a:cubicBezTo>
                    <a:cubicBezTo>
                      <a:pt x="39" y="180"/>
                      <a:pt x="39" y="181"/>
                      <a:pt x="38" y="182"/>
                    </a:cubicBezTo>
                    <a:cubicBezTo>
                      <a:pt x="38" y="183"/>
                      <a:pt x="38" y="183"/>
                      <a:pt x="37" y="183"/>
                    </a:cubicBezTo>
                    <a:cubicBezTo>
                      <a:pt x="37" y="184"/>
                      <a:pt x="37" y="184"/>
                      <a:pt x="37" y="185"/>
                    </a:cubicBezTo>
                    <a:cubicBezTo>
                      <a:pt x="36" y="186"/>
                      <a:pt x="36" y="187"/>
                      <a:pt x="36" y="188"/>
                    </a:cubicBezTo>
                    <a:cubicBezTo>
                      <a:pt x="36" y="189"/>
                      <a:pt x="36" y="189"/>
                      <a:pt x="36" y="189"/>
                    </a:cubicBezTo>
                    <a:close/>
                    <a:moveTo>
                      <a:pt x="49" y="181"/>
                    </a:moveTo>
                    <a:cubicBezTo>
                      <a:pt x="49" y="180"/>
                      <a:pt x="50" y="179"/>
                      <a:pt x="51" y="179"/>
                    </a:cubicBezTo>
                    <a:cubicBezTo>
                      <a:pt x="51" y="178"/>
                      <a:pt x="51" y="178"/>
                      <a:pt x="51" y="178"/>
                    </a:cubicBezTo>
                    <a:cubicBezTo>
                      <a:pt x="51" y="177"/>
                      <a:pt x="52" y="177"/>
                      <a:pt x="52" y="177"/>
                    </a:cubicBezTo>
                    <a:cubicBezTo>
                      <a:pt x="54" y="176"/>
                      <a:pt x="52" y="176"/>
                      <a:pt x="52" y="176"/>
                    </a:cubicBezTo>
                    <a:cubicBezTo>
                      <a:pt x="51" y="176"/>
                      <a:pt x="52" y="175"/>
                      <a:pt x="52" y="175"/>
                    </a:cubicBezTo>
                    <a:cubicBezTo>
                      <a:pt x="52" y="174"/>
                      <a:pt x="52" y="174"/>
                      <a:pt x="52" y="174"/>
                    </a:cubicBezTo>
                    <a:cubicBezTo>
                      <a:pt x="52" y="174"/>
                      <a:pt x="52" y="173"/>
                      <a:pt x="52" y="173"/>
                    </a:cubicBezTo>
                    <a:cubicBezTo>
                      <a:pt x="52" y="173"/>
                      <a:pt x="53" y="173"/>
                      <a:pt x="53" y="172"/>
                    </a:cubicBezTo>
                    <a:cubicBezTo>
                      <a:pt x="53" y="172"/>
                      <a:pt x="53" y="172"/>
                      <a:pt x="53" y="172"/>
                    </a:cubicBezTo>
                    <a:cubicBezTo>
                      <a:pt x="53" y="171"/>
                      <a:pt x="53" y="171"/>
                      <a:pt x="54" y="171"/>
                    </a:cubicBezTo>
                    <a:cubicBezTo>
                      <a:pt x="54" y="171"/>
                      <a:pt x="54" y="171"/>
                      <a:pt x="54" y="170"/>
                    </a:cubicBezTo>
                    <a:cubicBezTo>
                      <a:pt x="55" y="170"/>
                      <a:pt x="55" y="170"/>
                      <a:pt x="55" y="170"/>
                    </a:cubicBezTo>
                    <a:cubicBezTo>
                      <a:pt x="55" y="169"/>
                      <a:pt x="55" y="169"/>
                      <a:pt x="54" y="169"/>
                    </a:cubicBezTo>
                    <a:cubicBezTo>
                      <a:pt x="54" y="169"/>
                      <a:pt x="53" y="171"/>
                      <a:pt x="52" y="170"/>
                    </a:cubicBezTo>
                    <a:cubicBezTo>
                      <a:pt x="52" y="171"/>
                      <a:pt x="52" y="171"/>
                      <a:pt x="52" y="171"/>
                    </a:cubicBezTo>
                    <a:cubicBezTo>
                      <a:pt x="52" y="171"/>
                      <a:pt x="51" y="170"/>
                      <a:pt x="51" y="170"/>
                    </a:cubicBezTo>
                    <a:cubicBezTo>
                      <a:pt x="51" y="170"/>
                      <a:pt x="51" y="171"/>
                      <a:pt x="51" y="171"/>
                    </a:cubicBezTo>
                    <a:cubicBezTo>
                      <a:pt x="51" y="171"/>
                      <a:pt x="51" y="171"/>
                      <a:pt x="50" y="171"/>
                    </a:cubicBezTo>
                    <a:cubicBezTo>
                      <a:pt x="50" y="172"/>
                      <a:pt x="49" y="172"/>
                      <a:pt x="49" y="173"/>
                    </a:cubicBezTo>
                    <a:cubicBezTo>
                      <a:pt x="48" y="174"/>
                      <a:pt x="48" y="174"/>
                      <a:pt x="47" y="175"/>
                    </a:cubicBezTo>
                    <a:cubicBezTo>
                      <a:pt x="47" y="176"/>
                      <a:pt x="48" y="176"/>
                      <a:pt x="48" y="177"/>
                    </a:cubicBezTo>
                    <a:cubicBezTo>
                      <a:pt x="48" y="178"/>
                      <a:pt x="47" y="178"/>
                      <a:pt x="47" y="178"/>
                    </a:cubicBezTo>
                    <a:cubicBezTo>
                      <a:pt x="47" y="179"/>
                      <a:pt x="48" y="179"/>
                      <a:pt x="48" y="179"/>
                    </a:cubicBezTo>
                    <a:cubicBezTo>
                      <a:pt x="48" y="180"/>
                      <a:pt x="48" y="181"/>
                      <a:pt x="48" y="182"/>
                    </a:cubicBezTo>
                    <a:cubicBezTo>
                      <a:pt x="47" y="182"/>
                      <a:pt x="47" y="183"/>
                      <a:pt x="48" y="183"/>
                    </a:cubicBezTo>
                    <a:cubicBezTo>
                      <a:pt x="49" y="183"/>
                      <a:pt x="49" y="181"/>
                      <a:pt x="49" y="181"/>
                    </a:cubicBezTo>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98" name="Freeform 791">
                <a:extLst>
                  <a:ext uri="{FF2B5EF4-FFF2-40B4-BE49-F238E27FC236}">
                    <a16:creationId xmlns:a16="http://schemas.microsoft.com/office/drawing/2014/main" id="{120A3100-C5F0-26ED-5F53-8819051D5F28}"/>
                  </a:ext>
                </a:extLst>
              </p:cNvPr>
              <p:cNvSpPr>
                <a:spLocks noEditPoints="1"/>
              </p:cNvSpPr>
              <p:nvPr/>
            </p:nvSpPr>
            <p:spPr bwMode="auto">
              <a:xfrm>
                <a:off x="5121276" y="3508375"/>
                <a:ext cx="384175" cy="287338"/>
              </a:xfrm>
              <a:custGeom>
                <a:avLst/>
                <a:gdLst>
                  <a:gd name="T0" fmla="*/ 79 w 92"/>
                  <a:gd name="T1" fmla="*/ 21 h 69"/>
                  <a:gd name="T2" fmla="*/ 68 w 92"/>
                  <a:gd name="T3" fmla="*/ 29 h 69"/>
                  <a:gd name="T4" fmla="*/ 60 w 92"/>
                  <a:gd name="T5" fmla="*/ 40 h 69"/>
                  <a:gd name="T6" fmla="*/ 63 w 92"/>
                  <a:gd name="T7" fmla="*/ 47 h 69"/>
                  <a:gd name="T8" fmla="*/ 57 w 92"/>
                  <a:gd name="T9" fmla="*/ 53 h 69"/>
                  <a:gd name="T10" fmla="*/ 54 w 92"/>
                  <a:gd name="T11" fmla="*/ 56 h 69"/>
                  <a:gd name="T12" fmla="*/ 48 w 92"/>
                  <a:gd name="T13" fmla="*/ 63 h 69"/>
                  <a:gd name="T14" fmla="*/ 40 w 92"/>
                  <a:gd name="T15" fmla="*/ 63 h 69"/>
                  <a:gd name="T16" fmla="*/ 30 w 92"/>
                  <a:gd name="T17" fmla="*/ 65 h 69"/>
                  <a:gd name="T18" fmla="*/ 24 w 92"/>
                  <a:gd name="T19" fmla="*/ 69 h 69"/>
                  <a:gd name="T20" fmla="*/ 20 w 92"/>
                  <a:gd name="T21" fmla="*/ 65 h 69"/>
                  <a:gd name="T22" fmla="*/ 16 w 92"/>
                  <a:gd name="T23" fmla="*/ 60 h 69"/>
                  <a:gd name="T24" fmla="*/ 12 w 92"/>
                  <a:gd name="T25" fmla="*/ 55 h 69"/>
                  <a:gd name="T26" fmla="*/ 15 w 92"/>
                  <a:gd name="T27" fmla="*/ 50 h 69"/>
                  <a:gd name="T28" fmla="*/ 13 w 92"/>
                  <a:gd name="T29" fmla="*/ 47 h 69"/>
                  <a:gd name="T30" fmla="*/ 15 w 92"/>
                  <a:gd name="T31" fmla="*/ 43 h 69"/>
                  <a:gd name="T32" fmla="*/ 13 w 92"/>
                  <a:gd name="T33" fmla="*/ 41 h 69"/>
                  <a:gd name="T34" fmla="*/ 15 w 92"/>
                  <a:gd name="T35" fmla="*/ 37 h 69"/>
                  <a:gd name="T36" fmla="*/ 15 w 92"/>
                  <a:gd name="T37" fmla="*/ 33 h 69"/>
                  <a:gd name="T38" fmla="*/ 16 w 92"/>
                  <a:gd name="T39" fmla="*/ 31 h 69"/>
                  <a:gd name="T40" fmla="*/ 16 w 92"/>
                  <a:gd name="T41" fmla="*/ 29 h 69"/>
                  <a:gd name="T42" fmla="*/ 17 w 92"/>
                  <a:gd name="T43" fmla="*/ 25 h 69"/>
                  <a:gd name="T44" fmla="*/ 18 w 92"/>
                  <a:gd name="T45" fmla="*/ 20 h 69"/>
                  <a:gd name="T46" fmla="*/ 17 w 92"/>
                  <a:gd name="T47" fmla="*/ 17 h 69"/>
                  <a:gd name="T48" fmla="*/ 15 w 92"/>
                  <a:gd name="T49" fmla="*/ 17 h 69"/>
                  <a:gd name="T50" fmla="*/ 12 w 92"/>
                  <a:gd name="T51" fmla="*/ 19 h 69"/>
                  <a:gd name="T52" fmla="*/ 9 w 92"/>
                  <a:gd name="T53" fmla="*/ 18 h 69"/>
                  <a:gd name="T54" fmla="*/ 7 w 92"/>
                  <a:gd name="T55" fmla="*/ 16 h 69"/>
                  <a:gd name="T56" fmla="*/ 3 w 92"/>
                  <a:gd name="T57" fmla="*/ 16 h 69"/>
                  <a:gd name="T58" fmla="*/ 3 w 92"/>
                  <a:gd name="T59" fmla="*/ 13 h 69"/>
                  <a:gd name="T60" fmla="*/ 1 w 92"/>
                  <a:gd name="T61" fmla="*/ 11 h 69"/>
                  <a:gd name="T62" fmla="*/ 1 w 92"/>
                  <a:gd name="T63" fmla="*/ 10 h 69"/>
                  <a:gd name="T64" fmla="*/ 1 w 92"/>
                  <a:gd name="T65" fmla="*/ 7 h 69"/>
                  <a:gd name="T66" fmla="*/ 3 w 92"/>
                  <a:gd name="T67" fmla="*/ 5 h 69"/>
                  <a:gd name="T68" fmla="*/ 6 w 92"/>
                  <a:gd name="T69" fmla="*/ 4 h 69"/>
                  <a:gd name="T70" fmla="*/ 10 w 92"/>
                  <a:gd name="T71" fmla="*/ 1 h 69"/>
                  <a:gd name="T72" fmla="*/ 15 w 92"/>
                  <a:gd name="T73" fmla="*/ 3 h 69"/>
                  <a:gd name="T74" fmla="*/ 23 w 92"/>
                  <a:gd name="T75" fmla="*/ 2 h 69"/>
                  <a:gd name="T76" fmla="*/ 28 w 92"/>
                  <a:gd name="T77" fmla="*/ 3 h 69"/>
                  <a:gd name="T78" fmla="*/ 39 w 92"/>
                  <a:gd name="T79" fmla="*/ 3 h 69"/>
                  <a:gd name="T80" fmla="*/ 42 w 92"/>
                  <a:gd name="T81" fmla="*/ 4 h 69"/>
                  <a:gd name="T82" fmla="*/ 45 w 92"/>
                  <a:gd name="T83" fmla="*/ 4 h 69"/>
                  <a:gd name="T84" fmla="*/ 50 w 92"/>
                  <a:gd name="T85" fmla="*/ 5 h 69"/>
                  <a:gd name="T86" fmla="*/ 52 w 92"/>
                  <a:gd name="T87" fmla="*/ 7 h 69"/>
                  <a:gd name="T88" fmla="*/ 57 w 92"/>
                  <a:gd name="T89" fmla="*/ 9 h 69"/>
                  <a:gd name="T90" fmla="*/ 63 w 92"/>
                  <a:gd name="T91" fmla="*/ 10 h 69"/>
                  <a:gd name="T92" fmla="*/ 68 w 92"/>
                  <a:gd name="T93" fmla="*/ 10 h 69"/>
                  <a:gd name="T94" fmla="*/ 72 w 92"/>
                  <a:gd name="T95" fmla="*/ 13 h 69"/>
                  <a:gd name="T96" fmla="*/ 76 w 92"/>
                  <a:gd name="T97" fmla="*/ 14 h 69"/>
                  <a:gd name="T98" fmla="*/ 80 w 92"/>
                  <a:gd name="T99" fmla="*/ 14 h 69"/>
                  <a:gd name="T100" fmla="*/ 83 w 92"/>
                  <a:gd name="T101" fmla="*/ 13 h 69"/>
                  <a:gd name="T102" fmla="*/ 84 w 92"/>
                  <a:gd name="T103" fmla="*/ 15 h 69"/>
                  <a:gd name="T104" fmla="*/ 73 w 92"/>
                  <a:gd name="T105" fmla="*/ 42 h 69"/>
                  <a:gd name="T106" fmla="*/ 72 w 92"/>
                  <a:gd name="T107" fmla="*/ 45 h 69"/>
                  <a:gd name="T108" fmla="*/ 81 w 92"/>
                  <a:gd name="T109" fmla="*/ 39 h 69"/>
                  <a:gd name="T110" fmla="*/ 84 w 92"/>
                  <a:gd name="T111" fmla="*/ 40 h 69"/>
                  <a:gd name="T112" fmla="*/ 84 w 92"/>
                  <a:gd name="T113" fmla="*/ 36 h 69"/>
                  <a:gd name="T114" fmla="*/ 80 w 92"/>
                  <a:gd name="T115" fmla="*/ 37 h 69"/>
                  <a:gd name="T116" fmla="*/ 88 w 92"/>
                  <a:gd name="T117" fmla="*/ 35 h 69"/>
                  <a:gd name="T118" fmla="*/ 88 w 92"/>
                  <a:gd name="T119"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2" h="69">
                    <a:moveTo>
                      <a:pt x="84" y="16"/>
                    </a:moveTo>
                    <a:cubicBezTo>
                      <a:pt x="85" y="16"/>
                      <a:pt x="84" y="18"/>
                      <a:pt x="84" y="18"/>
                    </a:cubicBezTo>
                    <a:cubicBezTo>
                      <a:pt x="83" y="19"/>
                      <a:pt x="82" y="19"/>
                      <a:pt x="82" y="20"/>
                    </a:cubicBezTo>
                    <a:cubicBezTo>
                      <a:pt x="81" y="20"/>
                      <a:pt x="80" y="20"/>
                      <a:pt x="79" y="21"/>
                    </a:cubicBezTo>
                    <a:cubicBezTo>
                      <a:pt x="78" y="21"/>
                      <a:pt x="77" y="22"/>
                      <a:pt x="77" y="23"/>
                    </a:cubicBezTo>
                    <a:cubicBezTo>
                      <a:pt x="75" y="24"/>
                      <a:pt x="74" y="24"/>
                      <a:pt x="72" y="25"/>
                    </a:cubicBezTo>
                    <a:cubicBezTo>
                      <a:pt x="70" y="25"/>
                      <a:pt x="68" y="25"/>
                      <a:pt x="67" y="28"/>
                    </a:cubicBezTo>
                    <a:cubicBezTo>
                      <a:pt x="68" y="28"/>
                      <a:pt x="69" y="29"/>
                      <a:pt x="68" y="29"/>
                    </a:cubicBezTo>
                    <a:cubicBezTo>
                      <a:pt x="67" y="30"/>
                      <a:pt x="66" y="30"/>
                      <a:pt x="65" y="31"/>
                    </a:cubicBezTo>
                    <a:cubicBezTo>
                      <a:pt x="65" y="32"/>
                      <a:pt x="64" y="33"/>
                      <a:pt x="63" y="33"/>
                    </a:cubicBezTo>
                    <a:cubicBezTo>
                      <a:pt x="63" y="34"/>
                      <a:pt x="62" y="36"/>
                      <a:pt x="61" y="37"/>
                    </a:cubicBezTo>
                    <a:cubicBezTo>
                      <a:pt x="61" y="37"/>
                      <a:pt x="60" y="38"/>
                      <a:pt x="60" y="40"/>
                    </a:cubicBezTo>
                    <a:cubicBezTo>
                      <a:pt x="60" y="40"/>
                      <a:pt x="60" y="41"/>
                      <a:pt x="61" y="41"/>
                    </a:cubicBezTo>
                    <a:cubicBezTo>
                      <a:pt x="61" y="42"/>
                      <a:pt x="61" y="43"/>
                      <a:pt x="61" y="43"/>
                    </a:cubicBezTo>
                    <a:cubicBezTo>
                      <a:pt x="61" y="44"/>
                      <a:pt x="63" y="44"/>
                      <a:pt x="63" y="45"/>
                    </a:cubicBezTo>
                    <a:cubicBezTo>
                      <a:pt x="64" y="46"/>
                      <a:pt x="63" y="46"/>
                      <a:pt x="63" y="47"/>
                    </a:cubicBezTo>
                    <a:cubicBezTo>
                      <a:pt x="62" y="47"/>
                      <a:pt x="61" y="48"/>
                      <a:pt x="61" y="48"/>
                    </a:cubicBezTo>
                    <a:cubicBezTo>
                      <a:pt x="60" y="49"/>
                      <a:pt x="59" y="49"/>
                      <a:pt x="59" y="50"/>
                    </a:cubicBezTo>
                    <a:cubicBezTo>
                      <a:pt x="58" y="50"/>
                      <a:pt x="57" y="51"/>
                      <a:pt x="57" y="52"/>
                    </a:cubicBezTo>
                    <a:cubicBezTo>
                      <a:pt x="57" y="52"/>
                      <a:pt x="57" y="52"/>
                      <a:pt x="57" y="53"/>
                    </a:cubicBezTo>
                    <a:cubicBezTo>
                      <a:pt x="57" y="53"/>
                      <a:pt x="57" y="53"/>
                      <a:pt x="57" y="54"/>
                    </a:cubicBezTo>
                    <a:cubicBezTo>
                      <a:pt x="57" y="54"/>
                      <a:pt x="57" y="55"/>
                      <a:pt x="57" y="55"/>
                    </a:cubicBezTo>
                    <a:cubicBezTo>
                      <a:pt x="57" y="56"/>
                      <a:pt x="56" y="56"/>
                      <a:pt x="56" y="56"/>
                    </a:cubicBezTo>
                    <a:cubicBezTo>
                      <a:pt x="55" y="56"/>
                      <a:pt x="54" y="56"/>
                      <a:pt x="54" y="56"/>
                    </a:cubicBezTo>
                    <a:cubicBezTo>
                      <a:pt x="53" y="56"/>
                      <a:pt x="52" y="57"/>
                      <a:pt x="51" y="57"/>
                    </a:cubicBezTo>
                    <a:cubicBezTo>
                      <a:pt x="51" y="58"/>
                      <a:pt x="50" y="59"/>
                      <a:pt x="50" y="59"/>
                    </a:cubicBezTo>
                    <a:cubicBezTo>
                      <a:pt x="49" y="60"/>
                      <a:pt x="49" y="61"/>
                      <a:pt x="49" y="62"/>
                    </a:cubicBezTo>
                    <a:cubicBezTo>
                      <a:pt x="48" y="62"/>
                      <a:pt x="48" y="63"/>
                      <a:pt x="48" y="63"/>
                    </a:cubicBezTo>
                    <a:cubicBezTo>
                      <a:pt x="47" y="63"/>
                      <a:pt x="46" y="62"/>
                      <a:pt x="46" y="62"/>
                    </a:cubicBezTo>
                    <a:cubicBezTo>
                      <a:pt x="45" y="62"/>
                      <a:pt x="45" y="62"/>
                      <a:pt x="45" y="63"/>
                    </a:cubicBezTo>
                    <a:cubicBezTo>
                      <a:pt x="44" y="64"/>
                      <a:pt x="43" y="63"/>
                      <a:pt x="42" y="63"/>
                    </a:cubicBezTo>
                    <a:cubicBezTo>
                      <a:pt x="42" y="63"/>
                      <a:pt x="41" y="63"/>
                      <a:pt x="40" y="63"/>
                    </a:cubicBezTo>
                    <a:cubicBezTo>
                      <a:pt x="39" y="63"/>
                      <a:pt x="38" y="63"/>
                      <a:pt x="37" y="63"/>
                    </a:cubicBezTo>
                    <a:cubicBezTo>
                      <a:pt x="36" y="63"/>
                      <a:pt x="35" y="63"/>
                      <a:pt x="34" y="63"/>
                    </a:cubicBezTo>
                    <a:cubicBezTo>
                      <a:pt x="34" y="63"/>
                      <a:pt x="33" y="63"/>
                      <a:pt x="32" y="63"/>
                    </a:cubicBezTo>
                    <a:cubicBezTo>
                      <a:pt x="31" y="64"/>
                      <a:pt x="31" y="64"/>
                      <a:pt x="30" y="65"/>
                    </a:cubicBezTo>
                    <a:cubicBezTo>
                      <a:pt x="29" y="65"/>
                      <a:pt x="28" y="65"/>
                      <a:pt x="27" y="65"/>
                    </a:cubicBezTo>
                    <a:cubicBezTo>
                      <a:pt x="27" y="65"/>
                      <a:pt x="26" y="66"/>
                      <a:pt x="26" y="67"/>
                    </a:cubicBezTo>
                    <a:cubicBezTo>
                      <a:pt x="26" y="67"/>
                      <a:pt x="26" y="68"/>
                      <a:pt x="26" y="68"/>
                    </a:cubicBezTo>
                    <a:cubicBezTo>
                      <a:pt x="25" y="68"/>
                      <a:pt x="25" y="69"/>
                      <a:pt x="24" y="69"/>
                    </a:cubicBezTo>
                    <a:cubicBezTo>
                      <a:pt x="24" y="69"/>
                      <a:pt x="23" y="69"/>
                      <a:pt x="23" y="68"/>
                    </a:cubicBezTo>
                    <a:cubicBezTo>
                      <a:pt x="22" y="68"/>
                      <a:pt x="22" y="68"/>
                      <a:pt x="21" y="67"/>
                    </a:cubicBezTo>
                    <a:cubicBezTo>
                      <a:pt x="21" y="67"/>
                      <a:pt x="20" y="65"/>
                      <a:pt x="20" y="65"/>
                    </a:cubicBezTo>
                    <a:cubicBezTo>
                      <a:pt x="20" y="65"/>
                      <a:pt x="20" y="65"/>
                      <a:pt x="20" y="65"/>
                    </a:cubicBezTo>
                    <a:cubicBezTo>
                      <a:pt x="21" y="64"/>
                      <a:pt x="19" y="64"/>
                      <a:pt x="19" y="63"/>
                    </a:cubicBezTo>
                    <a:cubicBezTo>
                      <a:pt x="19" y="62"/>
                      <a:pt x="19" y="62"/>
                      <a:pt x="19" y="62"/>
                    </a:cubicBezTo>
                    <a:cubicBezTo>
                      <a:pt x="19" y="61"/>
                      <a:pt x="18" y="61"/>
                      <a:pt x="18" y="61"/>
                    </a:cubicBezTo>
                    <a:cubicBezTo>
                      <a:pt x="17" y="60"/>
                      <a:pt x="17" y="60"/>
                      <a:pt x="16" y="60"/>
                    </a:cubicBezTo>
                    <a:cubicBezTo>
                      <a:pt x="16" y="59"/>
                      <a:pt x="16" y="59"/>
                      <a:pt x="16" y="59"/>
                    </a:cubicBezTo>
                    <a:cubicBezTo>
                      <a:pt x="15" y="58"/>
                      <a:pt x="13" y="59"/>
                      <a:pt x="12" y="59"/>
                    </a:cubicBezTo>
                    <a:cubicBezTo>
                      <a:pt x="12" y="58"/>
                      <a:pt x="12" y="57"/>
                      <a:pt x="12" y="57"/>
                    </a:cubicBezTo>
                    <a:cubicBezTo>
                      <a:pt x="12" y="56"/>
                      <a:pt x="12" y="56"/>
                      <a:pt x="12" y="55"/>
                    </a:cubicBezTo>
                    <a:cubicBezTo>
                      <a:pt x="12" y="55"/>
                      <a:pt x="12" y="54"/>
                      <a:pt x="13" y="54"/>
                    </a:cubicBezTo>
                    <a:cubicBezTo>
                      <a:pt x="13" y="53"/>
                      <a:pt x="13" y="52"/>
                      <a:pt x="13" y="52"/>
                    </a:cubicBezTo>
                    <a:cubicBezTo>
                      <a:pt x="14" y="52"/>
                      <a:pt x="15" y="52"/>
                      <a:pt x="15" y="51"/>
                    </a:cubicBezTo>
                    <a:cubicBezTo>
                      <a:pt x="15" y="51"/>
                      <a:pt x="16" y="50"/>
                      <a:pt x="15" y="50"/>
                    </a:cubicBezTo>
                    <a:cubicBezTo>
                      <a:pt x="15" y="50"/>
                      <a:pt x="15" y="50"/>
                      <a:pt x="15" y="50"/>
                    </a:cubicBezTo>
                    <a:cubicBezTo>
                      <a:pt x="14" y="51"/>
                      <a:pt x="14" y="50"/>
                      <a:pt x="13" y="49"/>
                    </a:cubicBezTo>
                    <a:cubicBezTo>
                      <a:pt x="13" y="49"/>
                      <a:pt x="13" y="48"/>
                      <a:pt x="13" y="48"/>
                    </a:cubicBezTo>
                    <a:cubicBezTo>
                      <a:pt x="13" y="47"/>
                      <a:pt x="13" y="47"/>
                      <a:pt x="13" y="47"/>
                    </a:cubicBezTo>
                    <a:cubicBezTo>
                      <a:pt x="13" y="47"/>
                      <a:pt x="13" y="47"/>
                      <a:pt x="13" y="46"/>
                    </a:cubicBezTo>
                    <a:cubicBezTo>
                      <a:pt x="13" y="45"/>
                      <a:pt x="14" y="45"/>
                      <a:pt x="14" y="45"/>
                    </a:cubicBezTo>
                    <a:cubicBezTo>
                      <a:pt x="15" y="45"/>
                      <a:pt x="15" y="44"/>
                      <a:pt x="15" y="44"/>
                    </a:cubicBezTo>
                    <a:cubicBezTo>
                      <a:pt x="15" y="43"/>
                      <a:pt x="15" y="43"/>
                      <a:pt x="15" y="43"/>
                    </a:cubicBezTo>
                    <a:cubicBezTo>
                      <a:pt x="15" y="42"/>
                      <a:pt x="15" y="43"/>
                      <a:pt x="14" y="43"/>
                    </a:cubicBezTo>
                    <a:cubicBezTo>
                      <a:pt x="14" y="42"/>
                      <a:pt x="14" y="43"/>
                      <a:pt x="14" y="42"/>
                    </a:cubicBezTo>
                    <a:cubicBezTo>
                      <a:pt x="14" y="42"/>
                      <a:pt x="13" y="42"/>
                      <a:pt x="13" y="42"/>
                    </a:cubicBezTo>
                    <a:cubicBezTo>
                      <a:pt x="13" y="41"/>
                      <a:pt x="13" y="41"/>
                      <a:pt x="13" y="41"/>
                    </a:cubicBezTo>
                    <a:cubicBezTo>
                      <a:pt x="13" y="41"/>
                      <a:pt x="13" y="40"/>
                      <a:pt x="13" y="40"/>
                    </a:cubicBezTo>
                    <a:cubicBezTo>
                      <a:pt x="13" y="40"/>
                      <a:pt x="13" y="40"/>
                      <a:pt x="13" y="40"/>
                    </a:cubicBezTo>
                    <a:cubicBezTo>
                      <a:pt x="13" y="39"/>
                      <a:pt x="11" y="38"/>
                      <a:pt x="12" y="38"/>
                    </a:cubicBezTo>
                    <a:cubicBezTo>
                      <a:pt x="12" y="37"/>
                      <a:pt x="14" y="38"/>
                      <a:pt x="15" y="37"/>
                    </a:cubicBezTo>
                    <a:cubicBezTo>
                      <a:pt x="15" y="37"/>
                      <a:pt x="15" y="37"/>
                      <a:pt x="15" y="37"/>
                    </a:cubicBezTo>
                    <a:cubicBezTo>
                      <a:pt x="15" y="36"/>
                      <a:pt x="15" y="36"/>
                      <a:pt x="16" y="36"/>
                    </a:cubicBezTo>
                    <a:cubicBezTo>
                      <a:pt x="16" y="36"/>
                      <a:pt x="16" y="35"/>
                      <a:pt x="16" y="35"/>
                    </a:cubicBezTo>
                    <a:cubicBezTo>
                      <a:pt x="16" y="34"/>
                      <a:pt x="15" y="34"/>
                      <a:pt x="15" y="33"/>
                    </a:cubicBezTo>
                    <a:cubicBezTo>
                      <a:pt x="15" y="33"/>
                      <a:pt x="15" y="33"/>
                      <a:pt x="16" y="33"/>
                    </a:cubicBezTo>
                    <a:cubicBezTo>
                      <a:pt x="16" y="32"/>
                      <a:pt x="16" y="32"/>
                      <a:pt x="16" y="32"/>
                    </a:cubicBezTo>
                    <a:cubicBezTo>
                      <a:pt x="16" y="32"/>
                      <a:pt x="16" y="32"/>
                      <a:pt x="16" y="31"/>
                    </a:cubicBezTo>
                    <a:cubicBezTo>
                      <a:pt x="16" y="31"/>
                      <a:pt x="16" y="31"/>
                      <a:pt x="16" y="31"/>
                    </a:cubicBezTo>
                    <a:cubicBezTo>
                      <a:pt x="16" y="30"/>
                      <a:pt x="16" y="30"/>
                      <a:pt x="16" y="30"/>
                    </a:cubicBezTo>
                    <a:cubicBezTo>
                      <a:pt x="16" y="30"/>
                      <a:pt x="16" y="30"/>
                      <a:pt x="16" y="30"/>
                    </a:cubicBezTo>
                    <a:cubicBezTo>
                      <a:pt x="16" y="29"/>
                      <a:pt x="16" y="29"/>
                      <a:pt x="16" y="29"/>
                    </a:cubicBezTo>
                    <a:cubicBezTo>
                      <a:pt x="16" y="29"/>
                      <a:pt x="16" y="29"/>
                      <a:pt x="16" y="29"/>
                    </a:cubicBezTo>
                    <a:cubicBezTo>
                      <a:pt x="16" y="28"/>
                      <a:pt x="16" y="27"/>
                      <a:pt x="16" y="27"/>
                    </a:cubicBezTo>
                    <a:cubicBezTo>
                      <a:pt x="16" y="27"/>
                      <a:pt x="15" y="26"/>
                      <a:pt x="16" y="26"/>
                    </a:cubicBezTo>
                    <a:cubicBezTo>
                      <a:pt x="16" y="25"/>
                      <a:pt x="16" y="26"/>
                      <a:pt x="16" y="26"/>
                    </a:cubicBezTo>
                    <a:cubicBezTo>
                      <a:pt x="17" y="25"/>
                      <a:pt x="16" y="25"/>
                      <a:pt x="17" y="25"/>
                    </a:cubicBezTo>
                    <a:cubicBezTo>
                      <a:pt x="17" y="25"/>
                      <a:pt x="17" y="24"/>
                      <a:pt x="17" y="24"/>
                    </a:cubicBezTo>
                    <a:cubicBezTo>
                      <a:pt x="18" y="23"/>
                      <a:pt x="19" y="23"/>
                      <a:pt x="19" y="23"/>
                    </a:cubicBezTo>
                    <a:cubicBezTo>
                      <a:pt x="20" y="22"/>
                      <a:pt x="20" y="21"/>
                      <a:pt x="20" y="21"/>
                    </a:cubicBezTo>
                    <a:cubicBezTo>
                      <a:pt x="20" y="19"/>
                      <a:pt x="18" y="21"/>
                      <a:pt x="18" y="20"/>
                    </a:cubicBezTo>
                    <a:cubicBezTo>
                      <a:pt x="18" y="19"/>
                      <a:pt x="18" y="19"/>
                      <a:pt x="18" y="18"/>
                    </a:cubicBezTo>
                    <a:cubicBezTo>
                      <a:pt x="18" y="18"/>
                      <a:pt x="18" y="17"/>
                      <a:pt x="18" y="17"/>
                    </a:cubicBezTo>
                    <a:cubicBezTo>
                      <a:pt x="18" y="17"/>
                      <a:pt x="18" y="18"/>
                      <a:pt x="18" y="18"/>
                    </a:cubicBezTo>
                    <a:cubicBezTo>
                      <a:pt x="17" y="18"/>
                      <a:pt x="17" y="18"/>
                      <a:pt x="17" y="17"/>
                    </a:cubicBezTo>
                    <a:cubicBezTo>
                      <a:pt x="17" y="17"/>
                      <a:pt x="16" y="17"/>
                      <a:pt x="16" y="17"/>
                    </a:cubicBezTo>
                    <a:cubicBezTo>
                      <a:pt x="16" y="17"/>
                      <a:pt x="16" y="17"/>
                      <a:pt x="16" y="17"/>
                    </a:cubicBezTo>
                    <a:cubicBezTo>
                      <a:pt x="15" y="17"/>
                      <a:pt x="15" y="17"/>
                      <a:pt x="15" y="17"/>
                    </a:cubicBezTo>
                    <a:cubicBezTo>
                      <a:pt x="15" y="17"/>
                      <a:pt x="15" y="17"/>
                      <a:pt x="15" y="17"/>
                    </a:cubicBezTo>
                    <a:cubicBezTo>
                      <a:pt x="15" y="17"/>
                      <a:pt x="14" y="17"/>
                      <a:pt x="14" y="17"/>
                    </a:cubicBezTo>
                    <a:cubicBezTo>
                      <a:pt x="14" y="17"/>
                      <a:pt x="14" y="18"/>
                      <a:pt x="14" y="18"/>
                    </a:cubicBezTo>
                    <a:cubicBezTo>
                      <a:pt x="14" y="18"/>
                      <a:pt x="13" y="18"/>
                      <a:pt x="13" y="18"/>
                    </a:cubicBezTo>
                    <a:cubicBezTo>
                      <a:pt x="13" y="18"/>
                      <a:pt x="12" y="19"/>
                      <a:pt x="12" y="19"/>
                    </a:cubicBezTo>
                    <a:cubicBezTo>
                      <a:pt x="12" y="19"/>
                      <a:pt x="11" y="18"/>
                      <a:pt x="11" y="19"/>
                    </a:cubicBezTo>
                    <a:cubicBezTo>
                      <a:pt x="11" y="19"/>
                      <a:pt x="11" y="18"/>
                      <a:pt x="11" y="18"/>
                    </a:cubicBezTo>
                    <a:cubicBezTo>
                      <a:pt x="11" y="18"/>
                      <a:pt x="10" y="18"/>
                      <a:pt x="10" y="18"/>
                    </a:cubicBezTo>
                    <a:cubicBezTo>
                      <a:pt x="10" y="19"/>
                      <a:pt x="9" y="18"/>
                      <a:pt x="9" y="18"/>
                    </a:cubicBezTo>
                    <a:cubicBezTo>
                      <a:pt x="9" y="18"/>
                      <a:pt x="8" y="19"/>
                      <a:pt x="8" y="19"/>
                    </a:cubicBezTo>
                    <a:cubicBezTo>
                      <a:pt x="7" y="19"/>
                      <a:pt x="7" y="19"/>
                      <a:pt x="7" y="18"/>
                    </a:cubicBezTo>
                    <a:cubicBezTo>
                      <a:pt x="7" y="18"/>
                      <a:pt x="7" y="17"/>
                      <a:pt x="8" y="17"/>
                    </a:cubicBezTo>
                    <a:cubicBezTo>
                      <a:pt x="8" y="16"/>
                      <a:pt x="7" y="17"/>
                      <a:pt x="7" y="16"/>
                    </a:cubicBezTo>
                    <a:cubicBezTo>
                      <a:pt x="7" y="16"/>
                      <a:pt x="7" y="16"/>
                      <a:pt x="7" y="16"/>
                    </a:cubicBezTo>
                    <a:cubicBezTo>
                      <a:pt x="6" y="16"/>
                      <a:pt x="6" y="16"/>
                      <a:pt x="5" y="16"/>
                    </a:cubicBezTo>
                    <a:cubicBezTo>
                      <a:pt x="4" y="16"/>
                      <a:pt x="3" y="17"/>
                      <a:pt x="2" y="18"/>
                    </a:cubicBezTo>
                    <a:cubicBezTo>
                      <a:pt x="2" y="17"/>
                      <a:pt x="2" y="16"/>
                      <a:pt x="3" y="16"/>
                    </a:cubicBezTo>
                    <a:cubicBezTo>
                      <a:pt x="3" y="15"/>
                      <a:pt x="4" y="15"/>
                      <a:pt x="4" y="14"/>
                    </a:cubicBezTo>
                    <a:cubicBezTo>
                      <a:pt x="4" y="14"/>
                      <a:pt x="3" y="15"/>
                      <a:pt x="3" y="15"/>
                    </a:cubicBezTo>
                    <a:cubicBezTo>
                      <a:pt x="2" y="14"/>
                      <a:pt x="4" y="13"/>
                      <a:pt x="4" y="13"/>
                    </a:cubicBezTo>
                    <a:cubicBezTo>
                      <a:pt x="4" y="13"/>
                      <a:pt x="3" y="13"/>
                      <a:pt x="3" y="13"/>
                    </a:cubicBezTo>
                    <a:cubicBezTo>
                      <a:pt x="2" y="13"/>
                      <a:pt x="3" y="12"/>
                      <a:pt x="3" y="12"/>
                    </a:cubicBezTo>
                    <a:cubicBezTo>
                      <a:pt x="3" y="11"/>
                      <a:pt x="3" y="11"/>
                      <a:pt x="3" y="11"/>
                    </a:cubicBezTo>
                    <a:cubicBezTo>
                      <a:pt x="2" y="11"/>
                      <a:pt x="2" y="12"/>
                      <a:pt x="2" y="12"/>
                    </a:cubicBezTo>
                    <a:cubicBezTo>
                      <a:pt x="1" y="12"/>
                      <a:pt x="1" y="11"/>
                      <a:pt x="1" y="11"/>
                    </a:cubicBezTo>
                    <a:cubicBezTo>
                      <a:pt x="2" y="10"/>
                      <a:pt x="2" y="10"/>
                      <a:pt x="2" y="10"/>
                    </a:cubicBezTo>
                    <a:cubicBezTo>
                      <a:pt x="2" y="10"/>
                      <a:pt x="2" y="10"/>
                      <a:pt x="2" y="10"/>
                    </a:cubicBezTo>
                    <a:cubicBezTo>
                      <a:pt x="1" y="10"/>
                      <a:pt x="1" y="10"/>
                      <a:pt x="1" y="10"/>
                    </a:cubicBezTo>
                    <a:cubicBezTo>
                      <a:pt x="1" y="10"/>
                      <a:pt x="1" y="10"/>
                      <a:pt x="1" y="10"/>
                    </a:cubicBezTo>
                    <a:cubicBezTo>
                      <a:pt x="1" y="9"/>
                      <a:pt x="1" y="9"/>
                      <a:pt x="1" y="9"/>
                    </a:cubicBezTo>
                    <a:cubicBezTo>
                      <a:pt x="0" y="8"/>
                      <a:pt x="0" y="9"/>
                      <a:pt x="0" y="8"/>
                    </a:cubicBezTo>
                    <a:cubicBezTo>
                      <a:pt x="0" y="8"/>
                      <a:pt x="0" y="7"/>
                      <a:pt x="0" y="7"/>
                    </a:cubicBezTo>
                    <a:cubicBezTo>
                      <a:pt x="0" y="7"/>
                      <a:pt x="0" y="7"/>
                      <a:pt x="1" y="7"/>
                    </a:cubicBezTo>
                    <a:cubicBezTo>
                      <a:pt x="1" y="6"/>
                      <a:pt x="1" y="6"/>
                      <a:pt x="1" y="6"/>
                    </a:cubicBezTo>
                    <a:cubicBezTo>
                      <a:pt x="1" y="6"/>
                      <a:pt x="1" y="6"/>
                      <a:pt x="1" y="6"/>
                    </a:cubicBezTo>
                    <a:cubicBezTo>
                      <a:pt x="2" y="5"/>
                      <a:pt x="2" y="5"/>
                      <a:pt x="2" y="5"/>
                    </a:cubicBezTo>
                    <a:cubicBezTo>
                      <a:pt x="2" y="5"/>
                      <a:pt x="3" y="5"/>
                      <a:pt x="3" y="5"/>
                    </a:cubicBezTo>
                    <a:cubicBezTo>
                      <a:pt x="4" y="5"/>
                      <a:pt x="4" y="5"/>
                      <a:pt x="5" y="5"/>
                    </a:cubicBezTo>
                    <a:cubicBezTo>
                      <a:pt x="5" y="4"/>
                      <a:pt x="6" y="4"/>
                      <a:pt x="6" y="4"/>
                    </a:cubicBezTo>
                    <a:cubicBezTo>
                      <a:pt x="7" y="4"/>
                      <a:pt x="7" y="5"/>
                      <a:pt x="7" y="4"/>
                    </a:cubicBezTo>
                    <a:cubicBezTo>
                      <a:pt x="7" y="4"/>
                      <a:pt x="7" y="4"/>
                      <a:pt x="6" y="4"/>
                    </a:cubicBezTo>
                    <a:cubicBezTo>
                      <a:pt x="6" y="3"/>
                      <a:pt x="7" y="3"/>
                      <a:pt x="7" y="3"/>
                    </a:cubicBezTo>
                    <a:cubicBezTo>
                      <a:pt x="7" y="2"/>
                      <a:pt x="8" y="1"/>
                      <a:pt x="9" y="1"/>
                    </a:cubicBezTo>
                    <a:cubicBezTo>
                      <a:pt x="9" y="1"/>
                      <a:pt x="9" y="1"/>
                      <a:pt x="9" y="1"/>
                    </a:cubicBezTo>
                    <a:cubicBezTo>
                      <a:pt x="9" y="2"/>
                      <a:pt x="10" y="1"/>
                      <a:pt x="10" y="1"/>
                    </a:cubicBezTo>
                    <a:cubicBezTo>
                      <a:pt x="11" y="0"/>
                      <a:pt x="11" y="1"/>
                      <a:pt x="11" y="1"/>
                    </a:cubicBezTo>
                    <a:cubicBezTo>
                      <a:pt x="12" y="1"/>
                      <a:pt x="12" y="1"/>
                      <a:pt x="13" y="2"/>
                    </a:cubicBezTo>
                    <a:cubicBezTo>
                      <a:pt x="14" y="2"/>
                      <a:pt x="14" y="2"/>
                      <a:pt x="15" y="3"/>
                    </a:cubicBezTo>
                    <a:cubicBezTo>
                      <a:pt x="15" y="2"/>
                      <a:pt x="15" y="3"/>
                      <a:pt x="15" y="3"/>
                    </a:cubicBezTo>
                    <a:cubicBezTo>
                      <a:pt x="15" y="3"/>
                      <a:pt x="15" y="3"/>
                      <a:pt x="15" y="3"/>
                    </a:cubicBezTo>
                    <a:cubicBezTo>
                      <a:pt x="16" y="2"/>
                      <a:pt x="17" y="3"/>
                      <a:pt x="17" y="2"/>
                    </a:cubicBezTo>
                    <a:cubicBezTo>
                      <a:pt x="19" y="2"/>
                      <a:pt x="20" y="3"/>
                      <a:pt x="22" y="2"/>
                    </a:cubicBezTo>
                    <a:cubicBezTo>
                      <a:pt x="22" y="2"/>
                      <a:pt x="22" y="2"/>
                      <a:pt x="23" y="2"/>
                    </a:cubicBezTo>
                    <a:cubicBezTo>
                      <a:pt x="23" y="2"/>
                      <a:pt x="23" y="2"/>
                      <a:pt x="24" y="2"/>
                    </a:cubicBezTo>
                    <a:cubicBezTo>
                      <a:pt x="24" y="2"/>
                      <a:pt x="24" y="3"/>
                      <a:pt x="25" y="3"/>
                    </a:cubicBezTo>
                    <a:cubicBezTo>
                      <a:pt x="25" y="3"/>
                      <a:pt x="25" y="2"/>
                      <a:pt x="26" y="3"/>
                    </a:cubicBezTo>
                    <a:cubicBezTo>
                      <a:pt x="27" y="3"/>
                      <a:pt x="27" y="3"/>
                      <a:pt x="28" y="3"/>
                    </a:cubicBezTo>
                    <a:cubicBezTo>
                      <a:pt x="29" y="3"/>
                      <a:pt x="30" y="4"/>
                      <a:pt x="31" y="4"/>
                    </a:cubicBezTo>
                    <a:cubicBezTo>
                      <a:pt x="33" y="4"/>
                      <a:pt x="35" y="3"/>
                      <a:pt x="37" y="3"/>
                    </a:cubicBezTo>
                    <a:cubicBezTo>
                      <a:pt x="37" y="4"/>
                      <a:pt x="38" y="3"/>
                      <a:pt x="38" y="3"/>
                    </a:cubicBezTo>
                    <a:cubicBezTo>
                      <a:pt x="39" y="3"/>
                      <a:pt x="39" y="3"/>
                      <a:pt x="39" y="3"/>
                    </a:cubicBezTo>
                    <a:cubicBezTo>
                      <a:pt x="39" y="4"/>
                      <a:pt x="39" y="4"/>
                      <a:pt x="39" y="4"/>
                    </a:cubicBezTo>
                    <a:cubicBezTo>
                      <a:pt x="40" y="4"/>
                      <a:pt x="40" y="4"/>
                      <a:pt x="40" y="4"/>
                    </a:cubicBezTo>
                    <a:cubicBezTo>
                      <a:pt x="40" y="4"/>
                      <a:pt x="41" y="4"/>
                      <a:pt x="41" y="4"/>
                    </a:cubicBezTo>
                    <a:cubicBezTo>
                      <a:pt x="41" y="4"/>
                      <a:pt x="42" y="4"/>
                      <a:pt x="42" y="4"/>
                    </a:cubicBezTo>
                    <a:cubicBezTo>
                      <a:pt x="42" y="4"/>
                      <a:pt x="42" y="4"/>
                      <a:pt x="42" y="4"/>
                    </a:cubicBezTo>
                    <a:cubicBezTo>
                      <a:pt x="43" y="3"/>
                      <a:pt x="44" y="3"/>
                      <a:pt x="44" y="4"/>
                    </a:cubicBezTo>
                    <a:cubicBezTo>
                      <a:pt x="44" y="4"/>
                      <a:pt x="44" y="4"/>
                      <a:pt x="44" y="4"/>
                    </a:cubicBezTo>
                    <a:cubicBezTo>
                      <a:pt x="44" y="4"/>
                      <a:pt x="45" y="4"/>
                      <a:pt x="45" y="4"/>
                    </a:cubicBezTo>
                    <a:cubicBezTo>
                      <a:pt x="45" y="4"/>
                      <a:pt x="45" y="4"/>
                      <a:pt x="46" y="4"/>
                    </a:cubicBezTo>
                    <a:cubicBezTo>
                      <a:pt x="46" y="5"/>
                      <a:pt x="47" y="5"/>
                      <a:pt x="48" y="5"/>
                    </a:cubicBezTo>
                    <a:cubicBezTo>
                      <a:pt x="48" y="5"/>
                      <a:pt x="49" y="5"/>
                      <a:pt x="50" y="4"/>
                    </a:cubicBezTo>
                    <a:cubicBezTo>
                      <a:pt x="50" y="4"/>
                      <a:pt x="50" y="4"/>
                      <a:pt x="50" y="5"/>
                    </a:cubicBezTo>
                    <a:cubicBezTo>
                      <a:pt x="50" y="5"/>
                      <a:pt x="51" y="5"/>
                      <a:pt x="51" y="5"/>
                    </a:cubicBezTo>
                    <a:cubicBezTo>
                      <a:pt x="52" y="6"/>
                      <a:pt x="52" y="5"/>
                      <a:pt x="52" y="5"/>
                    </a:cubicBezTo>
                    <a:cubicBezTo>
                      <a:pt x="53" y="5"/>
                      <a:pt x="53" y="6"/>
                      <a:pt x="53" y="6"/>
                    </a:cubicBezTo>
                    <a:cubicBezTo>
                      <a:pt x="53" y="7"/>
                      <a:pt x="52" y="7"/>
                      <a:pt x="52" y="7"/>
                    </a:cubicBezTo>
                    <a:cubicBezTo>
                      <a:pt x="53" y="8"/>
                      <a:pt x="53" y="7"/>
                      <a:pt x="53" y="7"/>
                    </a:cubicBezTo>
                    <a:cubicBezTo>
                      <a:pt x="54" y="7"/>
                      <a:pt x="54" y="7"/>
                      <a:pt x="55" y="8"/>
                    </a:cubicBezTo>
                    <a:cubicBezTo>
                      <a:pt x="55" y="8"/>
                      <a:pt x="56" y="8"/>
                      <a:pt x="56" y="8"/>
                    </a:cubicBezTo>
                    <a:cubicBezTo>
                      <a:pt x="57" y="8"/>
                      <a:pt x="57" y="8"/>
                      <a:pt x="57" y="9"/>
                    </a:cubicBezTo>
                    <a:cubicBezTo>
                      <a:pt x="58" y="9"/>
                      <a:pt x="58" y="10"/>
                      <a:pt x="59" y="10"/>
                    </a:cubicBezTo>
                    <a:cubicBezTo>
                      <a:pt x="60" y="10"/>
                      <a:pt x="60" y="9"/>
                      <a:pt x="60" y="9"/>
                    </a:cubicBezTo>
                    <a:cubicBezTo>
                      <a:pt x="61" y="9"/>
                      <a:pt x="61" y="10"/>
                      <a:pt x="61" y="10"/>
                    </a:cubicBezTo>
                    <a:cubicBezTo>
                      <a:pt x="62" y="11"/>
                      <a:pt x="62" y="11"/>
                      <a:pt x="63" y="10"/>
                    </a:cubicBezTo>
                    <a:cubicBezTo>
                      <a:pt x="63" y="10"/>
                      <a:pt x="64" y="11"/>
                      <a:pt x="64" y="11"/>
                    </a:cubicBezTo>
                    <a:cubicBezTo>
                      <a:pt x="64" y="11"/>
                      <a:pt x="65" y="10"/>
                      <a:pt x="65" y="10"/>
                    </a:cubicBezTo>
                    <a:cubicBezTo>
                      <a:pt x="66" y="11"/>
                      <a:pt x="66" y="11"/>
                      <a:pt x="67" y="10"/>
                    </a:cubicBezTo>
                    <a:cubicBezTo>
                      <a:pt x="67" y="9"/>
                      <a:pt x="68" y="9"/>
                      <a:pt x="68" y="10"/>
                    </a:cubicBezTo>
                    <a:cubicBezTo>
                      <a:pt x="69" y="10"/>
                      <a:pt x="69" y="10"/>
                      <a:pt x="70" y="10"/>
                    </a:cubicBezTo>
                    <a:cubicBezTo>
                      <a:pt x="70" y="10"/>
                      <a:pt x="71" y="11"/>
                      <a:pt x="72" y="11"/>
                    </a:cubicBezTo>
                    <a:cubicBezTo>
                      <a:pt x="72" y="11"/>
                      <a:pt x="72" y="11"/>
                      <a:pt x="72" y="11"/>
                    </a:cubicBezTo>
                    <a:cubicBezTo>
                      <a:pt x="72" y="12"/>
                      <a:pt x="71" y="13"/>
                      <a:pt x="72" y="13"/>
                    </a:cubicBezTo>
                    <a:cubicBezTo>
                      <a:pt x="73" y="13"/>
                      <a:pt x="74" y="13"/>
                      <a:pt x="74" y="12"/>
                    </a:cubicBezTo>
                    <a:cubicBezTo>
                      <a:pt x="74" y="13"/>
                      <a:pt x="75" y="13"/>
                      <a:pt x="76" y="13"/>
                    </a:cubicBezTo>
                    <a:cubicBezTo>
                      <a:pt x="76" y="13"/>
                      <a:pt x="75" y="14"/>
                      <a:pt x="76" y="14"/>
                    </a:cubicBezTo>
                    <a:cubicBezTo>
                      <a:pt x="76" y="14"/>
                      <a:pt x="76" y="14"/>
                      <a:pt x="76" y="14"/>
                    </a:cubicBezTo>
                    <a:cubicBezTo>
                      <a:pt x="77" y="13"/>
                      <a:pt x="77" y="13"/>
                      <a:pt x="77" y="13"/>
                    </a:cubicBezTo>
                    <a:cubicBezTo>
                      <a:pt x="77" y="13"/>
                      <a:pt x="78" y="13"/>
                      <a:pt x="78" y="13"/>
                    </a:cubicBezTo>
                    <a:cubicBezTo>
                      <a:pt x="79" y="13"/>
                      <a:pt x="79" y="14"/>
                      <a:pt x="80" y="14"/>
                    </a:cubicBezTo>
                    <a:cubicBezTo>
                      <a:pt x="80" y="14"/>
                      <a:pt x="80" y="14"/>
                      <a:pt x="80" y="14"/>
                    </a:cubicBezTo>
                    <a:cubicBezTo>
                      <a:pt x="80" y="13"/>
                      <a:pt x="80" y="13"/>
                      <a:pt x="80" y="13"/>
                    </a:cubicBezTo>
                    <a:cubicBezTo>
                      <a:pt x="81" y="13"/>
                      <a:pt x="81" y="13"/>
                      <a:pt x="81" y="13"/>
                    </a:cubicBezTo>
                    <a:cubicBezTo>
                      <a:pt x="82" y="13"/>
                      <a:pt x="82" y="13"/>
                      <a:pt x="82" y="13"/>
                    </a:cubicBezTo>
                    <a:cubicBezTo>
                      <a:pt x="83" y="13"/>
                      <a:pt x="83" y="13"/>
                      <a:pt x="83" y="13"/>
                    </a:cubicBezTo>
                    <a:cubicBezTo>
                      <a:pt x="84" y="13"/>
                      <a:pt x="84" y="13"/>
                      <a:pt x="84" y="13"/>
                    </a:cubicBezTo>
                    <a:cubicBezTo>
                      <a:pt x="84" y="13"/>
                      <a:pt x="84" y="14"/>
                      <a:pt x="84" y="14"/>
                    </a:cubicBezTo>
                    <a:cubicBezTo>
                      <a:pt x="85" y="14"/>
                      <a:pt x="85" y="14"/>
                      <a:pt x="85" y="14"/>
                    </a:cubicBezTo>
                    <a:cubicBezTo>
                      <a:pt x="85" y="15"/>
                      <a:pt x="84" y="15"/>
                      <a:pt x="84" y="15"/>
                    </a:cubicBezTo>
                    <a:cubicBezTo>
                      <a:pt x="83" y="16"/>
                      <a:pt x="84" y="15"/>
                      <a:pt x="84" y="16"/>
                    </a:cubicBezTo>
                    <a:cubicBezTo>
                      <a:pt x="84" y="16"/>
                      <a:pt x="84" y="16"/>
                      <a:pt x="84" y="16"/>
                    </a:cubicBezTo>
                    <a:close/>
                    <a:moveTo>
                      <a:pt x="72" y="45"/>
                    </a:moveTo>
                    <a:cubicBezTo>
                      <a:pt x="72" y="44"/>
                      <a:pt x="74" y="43"/>
                      <a:pt x="73" y="42"/>
                    </a:cubicBezTo>
                    <a:cubicBezTo>
                      <a:pt x="73" y="42"/>
                      <a:pt x="72" y="43"/>
                      <a:pt x="71" y="43"/>
                    </a:cubicBezTo>
                    <a:cubicBezTo>
                      <a:pt x="71" y="43"/>
                      <a:pt x="71" y="44"/>
                      <a:pt x="71" y="44"/>
                    </a:cubicBezTo>
                    <a:cubicBezTo>
                      <a:pt x="70" y="44"/>
                      <a:pt x="70" y="44"/>
                      <a:pt x="71" y="44"/>
                    </a:cubicBezTo>
                    <a:cubicBezTo>
                      <a:pt x="71" y="45"/>
                      <a:pt x="72" y="45"/>
                      <a:pt x="72" y="45"/>
                    </a:cubicBezTo>
                    <a:cubicBezTo>
                      <a:pt x="72" y="44"/>
                      <a:pt x="72" y="45"/>
                      <a:pt x="72" y="45"/>
                    </a:cubicBezTo>
                    <a:close/>
                    <a:moveTo>
                      <a:pt x="79" y="39"/>
                    </a:moveTo>
                    <a:cubicBezTo>
                      <a:pt x="79" y="39"/>
                      <a:pt x="79" y="39"/>
                      <a:pt x="80" y="39"/>
                    </a:cubicBezTo>
                    <a:cubicBezTo>
                      <a:pt x="80" y="39"/>
                      <a:pt x="80" y="39"/>
                      <a:pt x="81" y="39"/>
                    </a:cubicBezTo>
                    <a:cubicBezTo>
                      <a:pt x="81" y="40"/>
                      <a:pt x="81" y="40"/>
                      <a:pt x="81" y="40"/>
                    </a:cubicBezTo>
                    <a:cubicBezTo>
                      <a:pt x="82" y="40"/>
                      <a:pt x="82" y="40"/>
                      <a:pt x="82" y="41"/>
                    </a:cubicBezTo>
                    <a:cubicBezTo>
                      <a:pt x="83" y="41"/>
                      <a:pt x="83" y="41"/>
                      <a:pt x="83" y="41"/>
                    </a:cubicBezTo>
                    <a:cubicBezTo>
                      <a:pt x="84" y="41"/>
                      <a:pt x="84" y="40"/>
                      <a:pt x="84" y="40"/>
                    </a:cubicBezTo>
                    <a:cubicBezTo>
                      <a:pt x="85" y="39"/>
                      <a:pt x="85" y="39"/>
                      <a:pt x="85" y="38"/>
                    </a:cubicBezTo>
                    <a:cubicBezTo>
                      <a:pt x="85" y="38"/>
                      <a:pt x="86" y="37"/>
                      <a:pt x="86" y="37"/>
                    </a:cubicBezTo>
                    <a:cubicBezTo>
                      <a:pt x="85" y="36"/>
                      <a:pt x="84" y="38"/>
                      <a:pt x="83" y="37"/>
                    </a:cubicBezTo>
                    <a:cubicBezTo>
                      <a:pt x="83" y="36"/>
                      <a:pt x="84" y="36"/>
                      <a:pt x="84" y="36"/>
                    </a:cubicBezTo>
                    <a:cubicBezTo>
                      <a:pt x="84" y="36"/>
                      <a:pt x="83" y="36"/>
                      <a:pt x="83" y="36"/>
                    </a:cubicBezTo>
                    <a:cubicBezTo>
                      <a:pt x="83" y="35"/>
                      <a:pt x="84" y="35"/>
                      <a:pt x="83" y="35"/>
                    </a:cubicBezTo>
                    <a:cubicBezTo>
                      <a:pt x="83" y="35"/>
                      <a:pt x="82" y="36"/>
                      <a:pt x="82" y="36"/>
                    </a:cubicBezTo>
                    <a:cubicBezTo>
                      <a:pt x="81" y="36"/>
                      <a:pt x="81" y="36"/>
                      <a:pt x="80" y="37"/>
                    </a:cubicBezTo>
                    <a:cubicBezTo>
                      <a:pt x="80" y="37"/>
                      <a:pt x="78" y="38"/>
                      <a:pt x="78" y="39"/>
                    </a:cubicBezTo>
                    <a:cubicBezTo>
                      <a:pt x="78" y="39"/>
                      <a:pt x="78" y="39"/>
                      <a:pt x="79" y="39"/>
                    </a:cubicBezTo>
                    <a:close/>
                    <a:moveTo>
                      <a:pt x="88" y="34"/>
                    </a:moveTo>
                    <a:cubicBezTo>
                      <a:pt x="88" y="35"/>
                      <a:pt x="88" y="35"/>
                      <a:pt x="88" y="35"/>
                    </a:cubicBezTo>
                    <a:cubicBezTo>
                      <a:pt x="89" y="35"/>
                      <a:pt x="89" y="35"/>
                      <a:pt x="90" y="36"/>
                    </a:cubicBezTo>
                    <a:cubicBezTo>
                      <a:pt x="90" y="36"/>
                      <a:pt x="91" y="36"/>
                      <a:pt x="91" y="36"/>
                    </a:cubicBezTo>
                    <a:cubicBezTo>
                      <a:pt x="92" y="36"/>
                      <a:pt x="91" y="35"/>
                      <a:pt x="91" y="35"/>
                    </a:cubicBezTo>
                    <a:cubicBezTo>
                      <a:pt x="90" y="34"/>
                      <a:pt x="89" y="34"/>
                      <a:pt x="88" y="34"/>
                    </a:cubicBezTo>
                    <a:cubicBezTo>
                      <a:pt x="88" y="35"/>
                      <a:pt x="89" y="34"/>
                      <a:pt x="88" y="3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99" name="Freeform 792">
                <a:extLst>
                  <a:ext uri="{FF2B5EF4-FFF2-40B4-BE49-F238E27FC236}">
                    <a16:creationId xmlns:a16="http://schemas.microsoft.com/office/drawing/2014/main" id="{A818AD88-366E-E4AC-8DE2-2A0332C9ABDB}"/>
                  </a:ext>
                </a:extLst>
              </p:cNvPr>
              <p:cNvSpPr>
                <a:spLocks/>
              </p:cNvSpPr>
              <p:nvPr/>
            </p:nvSpPr>
            <p:spPr bwMode="auto">
              <a:xfrm>
                <a:off x="5754688" y="3387725"/>
                <a:ext cx="87312" cy="63500"/>
              </a:xfrm>
              <a:custGeom>
                <a:avLst/>
                <a:gdLst>
                  <a:gd name="T0" fmla="*/ 3 w 21"/>
                  <a:gd name="T1" fmla="*/ 14 h 15"/>
                  <a:gd name="T2" fmla="*/ 4 w 21"/>
                  <a:gd name="T3" fmla="*/ 13 h 15"/>
                  <a:gd name="T4" fmla="*/ 7 w 21"/>
                  <a:gd name="T5" fmla="*/ 13 h 15"/>
                  <a:gd name="T6" fmla="*/ 8 w 21"/>
                  <a:gd name="T7" fmla="*/ 12 h 15"/>
                  <a:gd name="T8" fmla="*/ 11 w 21"/>
                  <a:gd name="T9" fmla="*/ 13 h 15"/>
                  <a:gd name="T10" fmla="*/ 14 w 21"/>
                  <a:gd name="T11" fmla="*/ 14 h 15"/>
                  <a:gd name="T12" fmla="*/ 13 w 21"/>
                  <a:gd name="T13" fmla="*/ 12 h 15"/>
                  <a:gd name="T14" fmla="*/ 14 w 21"/>
                  <a:gd name="T15" fmla="*/ 12 h 15"/>
                  <a:gd name="T16" fmla="*/ 14 w 21"/>
                  <a:gd name="T17" fmla="*/ 11 h 15"/>
                  <a:gd name="T18" fmla="*/ 16 w 21"/>
                  <a:gd name="T19" fmla="*/ 10 h 15"/>
                  <a:gd name="T20" fmla="*/ 16 w 21"/>
                  <a:gd name="T21" fmla="*/ 8 h 15"/>
                  <a:gd name="T22" fmla="*/ 16 w 21"/>
                  <a:gd name="T23" fmla="*/ 7 h 15"/>
                  <a:gd name="T24" fmla="*/ 16 w 21"/>
                  <a:gd name="T25" fmla="*/ 7 h 15"/>
                  <a:gd name="T26" fmla="*/ 18 w 21"/>
                  <a:gd name="T27" fmla="*/ 6 h 15"/>
                  <a:gd name="T28" fmla="*/ 18 w 21"/>
                  <a:gd name="T29" fmla="*/ 5 h 15"/>
                  <a:gd name="T30" fmla="*/ 19 w 21"/>
                  <a:gd name="T31" fmla="*/ 5 h 15"/>
                  <a:gd name="T32" fmla="*/ 20 w 21"/>
                  <a:gd name="T33" fmla="*/ 5 h 15"/>
                  <a:gd name="T34" fmla="*/ 20 w 21"/>
                  <a:gd name="T35" fmla="*/ 4 h 15"/>
                  <a:gd name="T36" fmla="*/ 21 w 21"/>
                  <a:gd name="T37" fmla="*/ 4 h 15"/>
                  <a:gd name="T38" fmla="*/ 21 w 21"/>
                  <a:gd name="T39" fmla="*/ 2 h 15"/>
                  <a:gd name="T40" fmla="*/ 21 w 21"/>
                  <a:gd name="T41" fmla="*/ 2 h 15"/>
                  <a:gd name="T42" fmla="*/ 20 w 21"/>
                  <a:gd name="T43" fmla="*/ 1 h 15"/>
                  <a:gd name="T44" fmla="*/ 20 w 21"/>
                  <a:gd name="T45" fmla="*/ 0 h 15"/>
                  <a:gd name="T46" fmla="*/ 19 w 21"/>
                  <a:gd name="T47" fmla="*/ 0 h 15"/>
                  <a:gd name="T48" fmla="*/ 18 w 21"/>
                  <a:gd name="T49" fmla="*/ 1 h 15"/>
                  <a:gd name="T50" fmla="*/ 18 w 21"/>
                  <a:gd name="T51" fmla="*/ 1 h 15"/>
                  <a:gd name="T52" fmla="*/ 15 w 21"/>
                  <a:gd name="T53" fmla="*/ 2 h 15"/>
                  <a:gd name="T54" fmla="*/ 13 w 21"/>
                  <a:gd name="T55" fmla="*/ 2 h 15"/>
                  <a:gd name="T56" fmla="*/ 11 w 21"/>
                  <a:gd name="T57" fmla="*/ 2 h 15"/>
                  <a:gd name="T58" fmla="*/ 7 w 21"/>
                  <a:gd name="T59" fmla="*/ 5 h 15"/>
                  <a:gd name="T60" fmla="*/ 2 w 21"/>
                  <a:gd name="T61" fmla="*/ 3 h 15"/>
                  <a:gd name="T62" fmla="*/ 1 w 21"/>
                  <a:gd name="T63" fmla="*/ 5 h 15"/>
                  <a:gd name="T64" fmla="*/ 0 w 21"/>
                  <a:gd name="T65" fmla="*/ 6 h 15"/>
                  <a:gd name="T66" fmla="*/ 2 w 21"/>
                  <a:gd name="T67" fmla="*/ 6 h 15"/>
                  <a:gd name="T68" fmla="*/ 1 w 21"/>
                  <a:gd name="T69" fmla="*/ 8 h 15"/>
                  <a:gd name="T70" fmla="*/ 2 w 21"/>
                  <a:gd name="T71" fmla="*/ 9 h 15"/>
                  <a:gd name="T72" fmla="*/ 2 w 21"/>
                  <a:gd name="T73" fmla="*/ 11 h 15"/>
                  <a:gd name="T74" fmla="*/ 3 w 21"/>
                  <a:gd name="T75" fmla="*/ 12 h 15"/>
                  <a:gd name="T76" fmla="*/ 3 w 21"/>
                  <a:gd name="T77" fmla="*/ 13 h 15"/>
                  <a:gd name="T78" fmla="*/ 2 w 21"/>
                  <a:gd name="T79" fmla="*/ 13 h 15"/>
                  <a:gd name="T80" fmla="*/ 1 w 21"/>
                  <a:gd name="T81" fmla="*/ 13 h 15"/>
                  <a:gd name="T82" fmla="*/ 3 w 21"/>
                  <a:gd name="T83"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 h="15">
                    <a:moveTo>
                      <a:pt x="3" y="14"/>
                    </a:moveTo>
                    <a:cubicBezTo>
                      <a:pt x="3" y="14"/>
                      <a:pt x="4" y="14"/>
                      <a:pt x="4" y="13"/>
                    </a:cubicBezTo>
                    <a:cubicBezTo>
                      <a:pt x="5" y="13"/>
                      <a:pt x="6" y="14"/>
                      <a:pt x="7" y="13"/>
                    </a:cubicBezTo>
                    <a:cubicBezTo>
                      <a:pt x="8" y="13"/>
                      <a:pt x="8" y="12"/>
                      <a:pt x="8" y="12"/>
                    </a:cubicBezTo>
                    <a:cubicBezTo>
                      <a:pt x="8" y="12"/>
                      <a:pt x="10" y="14"/>
                      <a:pt x="11" y="13"/>
                    </a:cubicBezTo>
                    <a:cubicBezTo>
                      <a:pt x="11" y="13"/>
                      <a:pt x="13" y="15"/>
                      <a:pt x="14" y="14"/>
                    </a:cubicBezTo>
                    <a:cubicBezTo>
                      <a:pt x="14" y="13"/>
                      <a:pt x="13" y="13"/>
                      <a:pt x="13" y="12"/>
                    </a:cubicBezTo>
                    <a:cubicBezTo>
                      <a:pt x="13" y="12"/>
                      <a:pt x="14" y="12"/>
                      <a:pt x="14" y="12"/>
                    </a:cubicBezTo>
                    <a:cubicBezTo>
                      <a:pt x="13" y="11"/>
                      <a:pt x="14" y="11"/>
                      <a:pt x="14" y="11"/>
                    </a:cubicBezTo>
                    <a:cubicBezTo>
                      <a:pt x="15" y="10"/>
                      <a:pt x="15" y="11"/>
                      <a:pt x="16" y="10"/>
                    </a:cubicBezTo>
                    <a:cubicBezTo>
                      <a:pt x="16" y="9"/>
                      <a:pt x="16" y="9"/>
                      <a:pt x="16" y="8"/>
                    </a:cubicBezTo>
                    <a:cubicBezTo>
                      <a:pt x="16" y="8"/>
                      <a:pt x="15" y="7"/>
                      <a:pt x="16" y="7"/>
                    </a:cubicBezTo>
                    <a:cubicBezTo>
                      <a:pt x="16" y="7"/>
                      <a:pt x="16" y="7"/>
                      <a:pt x="16" y="7"/>
                    </a:cubicBezTo>
                    <a:cubicBezTo>
                      <a:pt x="17" y="6"/>
                      <a:pt x="17" y="6"/>
                      <a:pt x="18" y="6"/>
                    </a:cubicBezTo>
                    <a:cubicBezTo>
                      <a:pt x="18" y="6"/>
                      <a:pt x="18" y="6"/>
                      <a:pt x="18" y="5"/>
                    </a:cubicBezTo>
                    <a:cubicBezTo>
                      <a:pt x="19" y="5"/>
                      <a:pt x="19" y="5"/>
                      <a:pt x="19" y="5"/>
                    </a:cubicBezTo>
                    <a:cubicBezTo>
                      <a:pt x="20" y="5"/>
                      <a:pt x="20" y="5"/>
                      <a:pt x="20" y="5"/>
                    </a:cubicBezTo>
                    <a:cubicBezTo>
                      <a:pt x="20" y="4"/>
                      <a:pt x="20" y="4"/>
                      <a:pt x="20" y="4"/>
                    </a:cubicBezTo>
                    <a:cubicBezTo>
                      <a:pt x="20" y="3"/>
                      <a:pt x="21" y="4"/>
                      <a:pt x="21" y="4"/>
                    </a:cubicBezTo>
                    <a:cubicBezTo>
                      <a:pt x="21" y="3"/>
                      <a:pt x="21" y="3"/>
                      <a:pt x="21" y="2"/>
                    </a:cubicBezTo>
                    <a:cubicBezTo>
                      <a:pt x="21" y="2"/>
                      <a:pt x="21" y="2"/>
                      <a:pt x="21" y="2"/>
                    </a:cubicBezTo>
                    <a:cubicBezTo>
                      <a:pt x="21" y="2"/>
                      <a:pt x="21" y="2"/>
                      <a:pt x="20" y="1"/>
                    </a:cubicBezTo>
                    <a:cubicBezTo>
                      <a:pt x="20" y="1"/>
                      <a:pt x="20" y="1"/>
                      <a:pt x="20" y="0"/>
                    </a:cubicBezTo>
                    <a:cubicBezTo>
                      <a:pt x="20" y="0"/>
                      <a:pt x="19" y="0"/>
                      <a:pt x="19" y="0"/>
                    </a:cubicBezTo>
                    <a:cubicBezTo>
                      <a:pt x="18" y="0"/>
                      <a:pt x="18" y="0"/>
                      <a:pt x="18" y="1"/>
                    </a:cubicBezTo>
                    <a:cubicBezTo>
                      <a:pt x="18" y="1"/>
                      <a:pt x="18" y="1"/>
                      <a:pt x="18" y="1"/>
                    </a:cubicBezTo>
                    <a:cubicBezTo>
                      <a:pt x="17" y="2"/>
                      <a:pt x="16" y="2"/>
                      <a:pt x="15" y="2"/>
                    </a:cubicBezTo>
                    <a:cubicBezTo>
                      <a:pt x="15" y="2"/>
                      <a:pt x="14" y="2"/>
                      <a:pt x="13" y="2"/>
                    </a:cubicBezTo>
                    <a:cubicBezTo>
                      <a:pt x="12" y="2"/>
                      <a:pt x="12" y="2"/>
                      <a:pt x="11" y="2"/>
                    </a:cubicBezTo>
                    <a:cubicBezTo>
                      <a:pt x="9" y="3"/>
                      <a:pt x="9" y="5"/>
                      <a:pt x="7" y="5"/>
                    </a:cubicBezTo>
                    <a:cubicBezTo>
                      <a:pt x="6" y="4"/>
                      <a:pt x="4" y="3"/>
                      <a:pt x="2" y="3"/>
                    </a:cubicBezTo>
                    <a:cubicBezTo>
                      <a:pt x="4" y="4"/>
                      <a:pt x="2" y="5"/>
                      <a:pt x="1" y="5"/>
                    </a:cubicBezTo>
                    <a:cubicBezTo>
                      <a:pt x="1" y="5"/>
                      <a:pt x="0" y="6"/>
                      <a:pt x="0" y="6"/>
                    </a:cubicBezTo>
                    <a:cubicBezTo>
                      <a:pt x="1" y="6"/>
                      <a:pt x="1" y="6"/>
                      <a:pt x="2" y="6"/>
                    </a:cubicBezTo>
                    <a:cubicBezTo>
                      <a:pt x="3" y="7"/>
                      <a:pt x="1" y="7"/>
                      <a:pt x="1" y="8"/>
                    </a:cubicBezTo>
                    <a:cubicBezTo>
                      <a:pt x="1" y="9"/>
                      <a:pt x="2" y="9"/>
                      <a:pt x="2" y="9"/>
                    </a:cubicBezTo>
                    <a:cubicBezTo>
                      <a:pt x="2" y="10"/>
                      <a:pt x="2" y="10"/>
                      <a:pt x="2" y="11"/>
                    </a:cubicBezTo>
                    <a:cubicBezTo>
                      <a:pt x="2" y="10"/>
                      <a:pt x="4" y="12"/>
                      <a:pt x="3" y="12"/>
                    </a:cubicBezTo>
                    <a:cubicBezTo>
                      <a:pt x="3" y="13"/>
                      <a:pt x="3" y="13"/>
                      <a:pt x="3" y="13"/>
                    </a:cubicBezTo>
                    <a:cubicBezTo>
                      <a:pt x="2" y="13"/>
                      <a:pt x="2" y="13"/>
                      <a:pt x="2" y="13"/>
                    </a:cubicBezTo>
                    <a:cubicBezTo>
                      <a:pt x="2" y="13"/>
                      <a:pt x="2" y="13"/>
                      <a:pt x="1" y="13"/>
                    </a:cubicBezTo>
                    <a:cubicBezTo>
                      <a:pt x="2" y="14"/>
                      <a:pt x="2" y="14"/>
                      <a:pt x="3" y="1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00" name="Freeform 793">
                <a:extLst>
                  <a:ext uri="{FF2B5EF4-FFF2-40B4-BE49-F238E27FC236}">
                    <a16:creationId xmlns:a16="http://schemas.microsoft.com/office/drawing/2014/main" id="{D0095B3C-05FA-CEB6-8C0A-AF717F2AA221}"/>
                  </a:ext>
                </a:extLst>
              </p:cNvPr>
              <p:cNvSpPr>
                <a:spLocks/>
              </p:cNvSpPr>
              <p:nvPr/>
            </p:nvSpPr>
            <p:spPr bwMode="auto">
              <a:xfrm>
                <a:off x="5849938" y="3271838"/>
                <a:ext cx="161925" cy="79375"/>
              </a:xfrm>
              <a:custGeom>
                <a:avLst/>
                <a:gdLst>
                  <a:gd name="T0" fmla="*/ 5 w 39"/>
                  <a:gd name="T1" fmla="*/ 17 h 19"/>
                  <a:gd name="T2" fmla="*/ 8 w 39"/>
                  <a:gd name="T3" fmla="*/ 19 h 19"/>
                  <a:gd name="T4" fmla="*/ 10 w 39"/>
                  <a:gd name="T5" fmla="*/ 19 h 19"/>
                  <a:gd name="T6" fmla="*/ 12 w 39"/>
                  <a:gd name="T7" fmla="*/ 19 h 19"/>
                  <a:gd name="T8" fmla="*/ 14 w 39"/>
                  <a:gd name="T9" fmla="*/ 19 h 19"/>
                  <a:gd name="T10" fmla="*/ 14 w 39"/>
                  <a:gd name="T11" fmla="*/ 18 h 19"/>
                  <a:gd name="T12" fmla="*/ 15 w 39"/>
                  <a:gd name="T13" fmla="*/ 16 h 19"/>
                  <a:gd name="T14" fmla="*/ 18 w 39"/>
                  <a:gd name="T15" fmla="*/ 15 h 19"/>
                  <a:gd name="T16" fmla="*/ 19 w 39"/>
                  <a:gd name="T17" fmla="*/ 15 h 19"/>
                  <a:gd name="T18" fmla="*/ 20 w 39"/>
                  <a:gd name="T19" fmla="*/ 15 h 19"/>
                  <a:gd name="T20" fmla="*/ 24 w 39"/>
                  <a:gd name="T21" fmla="*/ 14 h 19"/>
                  <a:gd name="T22" fmla="*/ 24 w 39"/>
                  <a:gd name="T23" fmla="*/ 13 h 19"/>
                  <a:gd name="T24" fmla="*/ 25 w 39"/>
                  <a:gd name="T25" fmla="*/ 11 h 19"/>
                  <a:gd name="T26" fmla="*/ 27 w 39"/>
                  <a:gd name="T27" fmla="*/ 11 h 19"/>
                  <a:gd name="T28" fmla="*/ 29 w 39"/>
                  <a:gd name="T29" fmla="*/ 12 h 19"/>
                  <a:gd name="T30" fmla="*/ 30 w 39"/>
                  <a:gd name="T31" fmla="*/ 12 h 19"/>
                  <a:gd name="T32" fmla="*/ 31 w 39"/>
                  <a:gd name="T33" fmla="*/ 11 h 19"/>
                  <a:gd name="T34" fmla="*/ 32 w 39"/>
                  <a:gd name="T35" fmla="*/ 11 h 19"/>
                  <a:gd name="T36" fmla="*/ 34 w 39"/>
                  <a:gd name="T37" fmla="*/ 13 h 19"/>
                  <a:gd name="T38" fmla="*/ 36 w 39"/>
                  <a:gd name="T39" fmla="*/ 13 h 19"/>
                  <a:gd name="T40" fmla="*/ 38 w 39"/>
                  <a:gd name="T41" fmla="*/ 9 h 19"/>
                  <a:gd name="T42" fmla="*/ 39 w 39"/>
                  <a:gd name="T43" fmla="*/ 6 h 19"/>
                  <a:gd name="T44" fmla="*/ 39 w 39"/>
                  <a:gd name="T45" fmla="*/ 6 h 19"/>
                  <a:gd name="T46" fmla="*/ 36 w 39"/>
                  <a:gd name="T47" fmla="*/ 4 h 19"/>
                  <a:gd name="T48" fmla="*/ 35 w 39"/>
                  <a:gd name="T49" fmla="*/ 3 h 19"/>
                  <a:gd name="T50" fmla="*/ 34 w 39"/>
                  <a:gd name="T51" fmla="*/ 3 h 19"/>
                  <a:gd name="T52" fmla="*/ 34 w 39"/>
                  <a:gd name="T53" fmla="*/ 3 h 19"/>
                  <a:gd name="T54" fmla="*/ 33 w 39"/>
                  <a:gd name="T55" fmla="*/ 3 h 19"/>
                  <a:gd name="T56" fmla="*/ 32 w 39"/>
                  <a:gd name="T57" fmla="*/ 2 h 19"/>
                  <a:gd name="T58" fmla="*/ 29 w 39"/>
                  <a:gd name="T59" fmla="*/ 2 h 19"/>
                  <a:gd name="T60" fmla="*/ 29 w 39"/>
                  <a:gd name="T61" fmla="*/ 3 h 19"/>
                  <a:gd name="T62" fmla="*/ 28 w 39"/>
                  <a:gd name="T63" fmla="*/ 3 h 19"/>
                  <a:gd name="T64" fmla="*/ 26 w 39"/>
                  <a:gd name="T65" fmla="*/ 3 h 19"/>
                  <a:gd name="T66" fmla="*/ 26 w 39"/>
                  <a:gd name="T67" fmla="*/ 3 h 19"/>
                  <a:gd name="T68" fmla="*/ 25 w 39"/>
                  <a:gd name="T69" fmla="*/ 2 h 19"/>
                  <a:gd name="T70" fmla="*/ 24 w 39"/>
                  <a:gd name="T71" fmla="*/ 3 h 19"/>
                  <a:gd name="T72" fmla="*/ 23 w 39"/>
                  <a:gd name="T73" fmla="*/ 4 h 19"/>
                  <a:gd name="T74" fmla="*/ 22 w 39"/>
                  <a:gd name="T75" fmla="*/ 4 h 19"/>
                  <a:gd name="T76" fmla="*/ 21 w 39"/>
                  <a:gd name="T77" fmla="*/ 4 h 19"/>
                  <a:gd name="T78" fmla="*/ 20 w 39"/>
                  <a:gd name="T79" fmla="*/ 5 h 19"/>
                  <a:gd name="T80" fmla="*/ 20 w 39"/>
                  <a:gd name="T81" fmla="*/ 3 h 19"/>
                  <a:gd name="T82" fmla="*/ 19 w 39"/>
                  <a:gd name="T83" fmla="*/ 2 h 19"/>
                  <a:gd name="T84" fmla="*/ 19 w 39"/>
                  <a:gd name="T85" fmla="*/ 2 h 19"/>
                  <a:gd name="T86" fmla="*/ 18 w 39"/>
                  <a:gd name="T87" fmla="*/ 0 h 19"/>
                  <a:gd name="T88" fmla="*/ 18 w 39"/>
                  <a:gd name="T89" fmla="*/ 1 h 19"/>
                  <a:gd name="T90" fmla="*/ 17 w 39"/>
                  <a:gd name="T91" fmla="*/ 1 h 19"/>
                  <a:gd name="T92" fmla="*/ 16 w 39"/>
                  <a:gd name="T93" fmla="*/ 2 h 19"/>
                  <a:gd name="T94" fmla="*/ 15 w 39"/>
                  <a:gd name="T95" fmla="*/ 3 h 19"/>
                  <a:gd name="T96" fmla="*/ 14 w 39"/>
                  <a:gd name="T97" fmla="*/ 1 h 19"/>
                  <a:gd name="T98" fmla="*/ 13 w 39"/>
                  <a:gd name="T99" fmla="*/ 2 h 19"/>
                  <a:gd name="T100" fmla="*/ 12 w 39"/>
                  <a:gd name="T101" fmla="*/ 2 h 19"/>
                  <a:gd name="T102" fmla="*/ 11 w 39"/>
                  <a:gd name="T103" fmla="*/ 3 h 19"/>
                  <a:gd name="T104" fmla="*/ 9 w 39"/>
                  <a:gd name="T105" fmla="*/ 5 h 19"/>
                  <a:gd name="T106" fmla="*/ 8 w 39"/>
                  <a:gd name="T107" fmla="*/ 7 h 19"/>
                  <a:gd name="T108" fmla="*/ 5 w 39"/>
                  <a:gd name="T109" fmla="*/ 8 h 19"/>
                  <a:gd name="T110" fmla="*/ 2 w 39"/>
                  <a:gd name="T111" fmla="*/ 8 h 19"/>
                  <a:gd name="T112" fmla="*/ 1 w 39"/>
                  <a:gd name="T113" fmla="*/ 10 h 19"/>
                  <a:gd name="T114" fmla="*/ 1 w 39"/>
                  <a:gd name="T115" fmla="*/ 13 h 19"/>
                  <a:gd name="T116" fmla="*/ 2 w 39"/>
                  <a:gd name="T117" fmla="*/ 16 h 19"/>
                  <a:gd name="T118" fmla="*/ 5 w 39"/>
                  <a:gd name="T119"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 h="19">
                    <a:moveTo>
                      <a:pt x="5" y="17"/>
                    </a:moveTo>
                    <a:cubicBezTo>
                      <a:pt x="6" y="18"/>
                      <a:pt x="7" y="19"/>
                      <a:pt x="8" y="19"/>
                    </a:cubicBezTo>
                    <a:cubicBezTo>
                      <a:pt x="9" y="19"/>
                      <a:pt x="10" y="19"/>
                      <a:pt x="10" y="19"/>
                    </a:cubicBezTo>
                    <a:cubicBezTo>
                      <a:pt x="11" y="19"/>
                      <a:pt x="11" y="19"/>
                      <a:pt x="12" y="19"/>
                    </a:cubicBezTo>
                    <a:cubicBezTo>
                      <a:pt x="13" y="19"/>
                      <a:pt x="13" y="19"/>
                      <a:pt x="14" y="19"/>
                    </a:cubicBezTo>
                    <a:cubicBezTo>
                      <a:pt x="14" y="18"/>
                      <a:pt x="14" y="18"/>
                      <a:pt x="14" y="18"/>
                    </a:cubicBezTo>
                    <a:cubicBezTo>
                      <a:pt x="13" y="17"/>
                      <a:pt x="14" y="16"/>
                      <a:pt x="15" y="16"/>
                    </a:cubicBezTo>
                    <a:cubicBezTo>
                      <a:pt x="16" y="16"/>
                      <a:pt x="17" y="16"/>
                      <a:pt x="18" y="15"/>
                    </a:cubicBezTo>
                    <a:cubicBezTo>
                      <a:pt x="19" y="15"/>
                      <a:pt x="19" y="15"/>
                      <a:pt x="19" y="15"/>
                    </a:cubicBezTo>
                    <a:cubicBezTo>
                      <a:pt x="20" y="14"/>
                      <a:pt x="20" y="15"/>
                      <a:pt x="20" y="15"/>
                    </a:cubicBezTo>
                    <a:cubicBezTo>
                      <a:pt x="21" y="16"/>
                      <a:pt x="23" y="15"/>
                      <a:pt x="24" y="14"/>
                    </a:cubicBezTo>
                    <a:cubicBezTo>
                      <a:pt x="24" y="14"/>
                      <a:pt x="24" y="13"/>
                      <a:pt x="24" y="13"/>
                    </a:cubicBezTo>
                    <a:cubicBezTo>
                      <a:pt x="25" y="12"/>
                      <a:pt x="25" y="12"/>
                      <a:pt x="25" y="11"/>
                    </a:cubicBezTo>
                    <a:cubicBezTo>
                      <a:pt x="26" y="11"/>
                      <a:pt x="27" y="11"/>
                      <a:pt x="27" y="11"/>
                    </a:cubicBezTo>
                    <a:cubicBezTo>
                      <a:pt x="28" y="11"/>
                      <a:pt x="28" y="12"/>
                      <a:pt x="29" y="12"/>
                    </a:cubicBezTo>
                    <a:cubicBezTo>
                      <a:pt x="29" y="12"/>
                      <a:pt x="30" y="12"/>
                      <a:pt x="30" y="12"/>
                    </a:cubicBezTo>
                    <a:cubicBezTo>
                      <a:pt x="30" y="12"/>
                      <a:pt x="31" y="11"/>
                      <a:pt x="31" y="11"/>
                    </a:cubicBezTo>
                    <a:cubicBezTo>
                      <a:pt x="31" y="11"/>
                      <a:pt x="32" y="11"/>
                      <a:pt x="32" y="11"/>
                    </a:cubicBezTo>
                    <a:cubicBezTo>
                      <a:pt x="32" y="12"/>
                      <a:pt x="33" y="12"/>
                      <a:pt x="34" y="13"/>
                    </a:cubicBezTo>
                    <a:cubicBezTo>
                      <a:pt x="34" y="14"/>
                      <a:pt x="35" y="13"/>
                      <a:pt x="36" y="13"/>
                    </a:cubicBezTo>
                    <a:cubicBezTo>
                      <a:pt x="36" y="11"/>
                      <a:pt x="37" y="10"/>
                      <a:pt x="38" y="9"/>
                    </a:cubicBezTo>
                    <a:cubicBezTo>
                      <a:pt x="38" y="8"/>
                      <a:pt x="38" y="7"/>
                      <a:pt x="39" y="6"/>
                    </a:cubicBezTo>
                    <a:cubicBezTo>
                      <a:pt x="39" y="6"/>
                      <a:pt x="39" y="6"/>
                      <a:pt x="39" y="6"/>
                    </a:cubicBezTo>
                    <a:cubicBezTo>
                      <a:pt x="38" y="6"/>
                      <a:pt x="36" y="5"/>
                      <a:pt x="36" y="4"/>
                    </a:cubicBezTo>
                    <a:cubicBezTo>
                      <a:pt x="35" y="4"/>
                      <a:pt x="35" y="3"/>
                      <a:pt x="35" y="3"/>
                    </a:cubicBezTo>
                    <a:cubicBezTo>
                      <a:pt x="35" y="3"/>
                      <a:pt x="35" y="3"/>
                      <a:pt x="34" y="3"/>
                    </a:cubicBezTo>
                    <a:cubicBezTo>
                      <a:pt x="34" y="3"/>
                      <a:pt x="34" y="3"/>
                      <a:pt x="34" y="3"/>
                    </a:cubicBezTo>
                    <a:cubicBezTo>
                      <a:pt x="34" y="3"/>
                      <a:pt x="33" y="3"/>
                      <a:pt x="33" y="3"/>
                    </a:cubicBezTo>
                    <a:cubicBezTo>
                      <a:pt x="33" y="2"/>
                      <a:pt x="32" y="2"/>
                      <a:pt x="32" y="2"/>
                    </a:cubicBezTo>
                    <a:cubicBezTo>
                      <a:pt x="31" y="2"/>
                      <a:pt x="30" y="2"/>
                      <a:pt x="29" y="2"/>
                    </a:cubicBezTo>
                    <a:cubicBezTo>
                      <a:pt x="29" y="3"/>
                      <a:pt x="29" y="3"/>
                      <a:pt x="29" y="3"/>
                    </a:cubicBezTo>
                    <a:cubicBezTo>
                      <a:pt x="28" y="3"/>
                      <a:pt x="28" y="3"/>
                      <a:pt x="28" y="3"/>
                    </a:cubicBezTo>
                    <a:cubicBezTo>
                      <a:pt x="27" y="3"/>
                      <a:pt x="27" y="3"/>
                      <a:pt x="26" y="3"/>
                    </a:cubicBezTo>
                    <a:cubicBezTo>
                      <a:pt x="26" y="3"/>
                      <a:pt x="26" y="3"/>
                      <a:pt x="26" y="3"/>
                    </a:cubicBezTo>
                    <a:cubicBezTo>
                      <a:pt x="25" y="3"/>
                      <a:pt x="25" y="2"/>
                      <a:pt x="25" y="2"/>
                    </a:cubicBezTo>
                    <a:cubicBezTo>
                      <a:pt x="24" y="2"/>
                      <a:pt x="24" y="3"/>
                      <a:pt x="24" y="3"/>
                    </a:cubicBezTo>
                    <a:cubicBezTo>
                      <a:pt x="23" y="3"/>
                      <a:pt x="23" y="3"/>
                      <a:pt x="23" y="4"/>
                    </a:cubicBezTo>
                    <a:cubicBezTo>
                      <a:pt x="22" y="4"/>
                      <a:pt x="23" y="4"/>
                      <a:pt x="22" y="4"/>
                    </a:cubicBezTo>
                    <a:cubicBezTo>
                      <a:pt x="22" y="4"/>
                      <a:pt x="21" y="4"/>
                      <a:pt x="21" y="4"/>
                    </a:cubicBezTo>
                    <a:cubicBezTo>
                      <a:pt x="21" y="4"/>
                      <a:pt x="21" y="5"/>
                      <a:pt x="20" y="5"/>
                    </a:cubicBezTo>
                    <a:cubicBezTo>
                      <a:pt x="20" y="4"/>
                      <a:pt x="21" y="3"/>
                      <a:pt x="20" y="3"/>
                    </a:cubicBezTo>
                    <a:cubicBezTo>
                      <a:pt x="20" y="2"/>
                      <a:pt x="20" y="2"/>
                      <a:pt x="19" y="2"/>
                    </a:cubicBezTo>
                    <a:cubicBezTo>
                      <a:pt x="19" y="2"/>
                      <a:pt x="19" y="2"/>
                      <a:pt x="19" y="2"/>
                    </a:cubicBezTo>
                    <a:cubicBezTo>
                      <a:pt x="18" y="1"/>
                      <a:pt x="19" y="1"/>
                      <a:pt x="18" y="0"/>
                    </a:cubicBezTo>
                    <a:cubicBezTo>
                      <a:pt x="18" y="0"/>
                      <a:pt x="18" y="1"/>
                      <a:pt x="18" y="1"/>
                    </a:cubicBezTo>
                    <a:cubicBezTo>
                      <a:pt x="17" y="1"/>
                      <a:pt x="17" y="1"/>
                      <a:pt x="17" y="1"/>
                    </a:cubicBezTo>
                    <a:cubicBezTo>
                      <a:pt x="16" y="1"/>
                      <a:pt x="16" y="1"/>
                      <a:pt x="16" y="2"/>
                    </a:cubicBezTo>
                    <a:cubicBezTo>
                      <a:pt x="16" y="3"/>
                      <a:pt x="16" y="3"/>
                      <a:pt x="15" y="3"/>
                    </a:cubicBezTo>
                    <a:cubicBezTo>
                      <a:pt x="14" y="2"/>
                      <a:pt x="14" y="2"/>
                      <a:pt x="14" y="1"/>
                    </a:cubicBezTo>
                    <a:cubicBezTo>
                      <a:pt x="14" y="1"/>
                      <a:pt x="13" y="1"/>
                      <a:pt x="13" y="2"/>
                    </a:cubicBezTo>
                    <a:cubicBezTo>
                      <a:pt x="13" y="2"/>
                      <a:pt x="12" y="2"/>
                      <a:pt x="12" y="2"/>
                    </a:cubicBezTo>
                    <a:cubicBezTo>
                      <a:pt x="11" y="2"/>
                      <a:pt x="11" y="3"/>
                      <a:pt x="11" y="3"/>
                    </a:cubicBezTo>
                    <a:cubicBezTo>
                      <a:pt x="10" y="4"/>
                      <a:pt x="9" y="4"/>
                      <a:pt x="9" y="5"/>
                    </a:cubicBezTo>
                    <a:cubicBezTo>
                      <a:pt x="9" y="5"/>
                      <a:pt x="9" y="6"/>
                      <a:pt x="8" y="7"/>
                    </a:cubicBezTo>
                    <a:cubicBezTo>
                      <a:pt x="7" y="7"/>
                      <a:pt x="6" y="8"/>
                      <a:pt x="5" y="8"/>
                    </a:cubicBezTo>
                    <a:cubicBezTo>
                      <a:pt x="4" y="8"/>
                      <a:pt x="3" y="8"/>
                      <a:pt x="2" y="8"/>
                    </a:cubicBezTo>
                    <a:cubicBezTo>
                      <a:pt x="2" y="9"/>
                      <a:pt x="2" y="10"/>
                      <a:pt x="1" y="10"/>
                    </a:cubicBezTo>
                    <a:cubicBezTo>
                      <a:pt x="1" y="11"/>
                      <a:pt x="0" y="12"/>
                      <a:pt x="1" y="13"/>
                    </a:cubicBezTo>
                    <a:cubicBezTo>
                      <a:pt x="2" y="14"/>
                      <a:pt x="2" y="15"/>
                      <a:pt x="2" y="16"/>
                    </a:cubicBezTo>
                    <a:cubicBezTo>
                      <a:pt x="3" y="16"/>
                      <a:pt x="4" y="17"/>
                      <a:pt x="5" y="1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01" name="Freeform 794">
                <a:extLst>
                  <a:ext uri="{FF2B5EF4-FFF2-40B4-BE49-F238E27FC236}">
                    <a16:creationId xmlns:a16="http://schemas.microsoft.com/office/drawing/2014/main" id="{2B6FC248-13D5-222A-D5C1-34C3557A5885}"/>
                  </a:ext>
                </a:extLst>
              </p:cNvPr>
              <p:cNvSpPr>
                <a:spLocks/>
              </p:cNvSpPr>
              <p:nvPr/>
            </p:nvSpPr>
            <p:spPr bwMode="auto">
              <a:xfrm>
                <a:off x="5946775" y="3330575"/>
                <a:ext cx="265112" cy="187325"/>
              </a:xfrm>
              <a:custGeom>
                <a:avLst/>
                <a:gdLst>
                  <a:gd name="T0" fmla="*/ 60 w 64"/>
                  <a:gd name="T1" fmla="*/ 29 h 45"/>
                  <a:gd name="T2" fmla="*/ 55 w 64"/>
                  <a:gd name="T3" fmla="*/ 29 h 45"/>
                  <a:gd name="T4" fmla="*/ 54 w 64"/>
                  <a:gd name="T5" fmla="*/ 25 h 45"/>
                  <a:gd name="T6" fmla="*/ 54 w 64"/>
                  <a:gd name="T7" fmla="*/ 22 h 45"/>
                  <a:gd name="T8" fmla="*/ 54 w 64"/>
                  <a:gd name="T9" fmla="*/ 19 h 45"/>
                  <a:gd name="T10" fmla="*/ 53 w 64"/>
                  <a:gd name="T11" fmla="*/ 13 h 45"/>
                  <a:gd name="T12" fmla="*/ 51 w 64"/>
                  <a:gd name="T13" fmla="*/ 10 h 45"/>
                  <a:gd name="T14" fmla="*/ 49 w 64"/>
                  <a:gd name="T15" fmla="*/ 8 h 45"/>
                  <a:gd name="T16" fmla="*/ 47 w 64"/>
                  <a:gd name="T17" fmla="*/ 2 h 45"/>
                  <a:gd name="T18" fmla="*/ 44 w 64"/>
                  <a:gd name="T19" fmla="*/ 0 h 45"/>
                  <a:gd name="T20" fmla="*/ 41 w 64"/>
                  <a:gd name="T21" fmla="*/ 1 h 45"/>
                  <a:gd name="T22" fmla="*/ 35 w 64"/>
                  <a:gd name="T23" fmla="*/ 3 h 45"/>
                  <a:gd name="T24" fmla="*/ 33 w 64"/>
                  <a:gd name="T25" fmla="*/ 5 h 45"/>
                  <a:gd name="T26" fmla="*/ 29 w 64"/>
                  <a:gd name="T27" fmla="*/ 3 h 45"/>
                  <a:gd name="T28" fmla="*/ 26 w 64"/>
                  <a:gd name="T29" fmla="*/ 3 h 45"/>
                  <a:gd name="T30" fmla="*/ 24 w 64"/>
                  <a:gd name="T31" fmla="*/ 3 h 45"/>
                  <a:gd name="T32" fmla="*/ 21 w 64"/>
                  <a:gd name="T33" fmla="*/ 2 h 45"/>
                  <a:gd name="T34" fmla="*/ 18 w 64"/>
                  <a:gd name="T35" fmla="*/ 4 h 45"/>
                  <a:gd name="T36" fmla="*/ 14 w 64"/>
                  <a:gd name="T37" fmla="*/ 5 h 45"/>
                  <a:gd name="T38" fmla="*/ 12 w 64"/>
                  <a:gd name="T39" fmla="*/ 8 h 45"/>
                  <a:gd name="T40" fmla="*/ 12 w 64"/>
                  <a:gd name="T41" fmla="*/ 9 h 45"/>
                  <a:gd name="T42" fmla="*/ 10 w 64"/>
                  <a:gd name="T43" fmla="*/ 12 h 45"/>
                  <a:gd name="T44" fmla="*/ 9 w 64"/>
                  <a:gd name="T45" fmla="*/ 15 h 45"/>
                  <a:gd name="T46" fmla="*/ 7 w 64"/>
                  <a:gd name="T47" fmla="*/ 17 h 45"/>
                  <a:gd name="T48" fmla="*/ 7 w 64"/>
                  <a:gd name="T49" fmla="*/ 19 h 45"/>
                  <a:gd name="T50" fmla="*/ 4 w 64"/>
                  <a:gd name="T51" fmla="*/ 20 h 45"/>
                  <a:gd name="T52" fmla="*/ 3 w 64"/>
                  <a:gd name="T53" fmla="*/ 21 h 45"/>
                  <a:gd name="T54" fmla="*/ 1 w 64"/>
                  <a:gd name="T55" fmla="*/ 23 h 45"/>
                  <a:gd name="T56" fmla="*/ 4 w 64"/>
                  <a:gd name="T57" fmla="*/ 25 h 45"/>
                  <a:gd name="T58" fmla="*/ 4 w 64"/>
                  <a:gd name="T59" fmla="*/ 27 h 45"/>
                  <a:gd name="T60" fmla="*/ 6 w 64"/>
                  <a:gd name="T61" fmla="*/ 29 h 45"/>
                  <a:gd name="T62" fmla="*/ 9 w 64"/>
                  <a:gd name="T63" fmla="*/ 31 h 45"/>
                  <a:gd name="T64" fmla="*/ 8 w 64"/>
                  <a:gd name="T65" fmla="*/ 32 h 45"/>
                  <a:gd name="T66" fmla="*/ 8 w 64"/>
                  <a:gd name="T67" fmla="*/ 33 h 45"/>
                  <a:gd name="T68" fmla="*/ 11 w 64"/>
                  <a:gd name="T69" fmla="*/ 35 h 45"/>
                  <a:gd name="T70" fmla="*/ 13 w 64"/>
                  <a:gd name="T71" fmla="*/ 37 h 45"/>
                  <a:gd name="T72" fmla="*/ 16 w 64"/>
                  <a:gd name="T73" fmla="*/ 35 h 45"/>
                  <a:gd name="T74" fmla="*/ 16 w 64"/>
                  <a:gd name="T75" fmla="*/ 36 h 45"/>
                  <a:gd name="T76" fmla="*/ 16 w 64"/>
                  <a:gd name="T77" fmla="*/ 38 h 45"/>
                  <a:gd name="T78" fmla="*/ 17 w 64"/>
                  <a:gd name="T79" fmla="*/ 39 h 45"/>
                  <a:gd name="T80" fmla="*/ 19 w 64"/>
                  <a:gd name="T81" fmla="*/ 41 h 45"/>
                  <a:gd name="T82" fmla="*/ 21 w 64"/>
                  <a:gd name="T83" fmla="*/ 43 h 45"/>
                  <a:gd name="T84" fmla="*/ 24 w 64"/>
                  <a:gd name="T85" fmla="*/ 43 h 45"/>
                  <a:gd name="T86" fmla="*/ 27 w 64"/>
                  <a:gd name="T87" fmla="*/ 44 h 45"/>
                  <a:gd name="T88" fmla="*/ 31 w 64"/>
                  <a:gd name="T89" fmla="*/ 44 h 45"/>
                  <a:gd name="T90" fmla="*/ 36 w 64"/>
                  <a:gd name="T91" fmla="*/ 45 h 45"/>
                  <a:gd name="T92" fmla="*/ 39 w 64"/>
                  <a:gd name="T93" fmla="*/ 43 h 45"/>
                  <a:gd name="T94" fmla="*/ 44 w 64"/>
                  <a:gd name="T95" fmla="*/ 41 h 45"/>
                  <a:gd name="T96" fmla="*/ 49 w 64"/>
                  <a:gd name="T97" fmla="*/ 41 h 45"/>
                  <a:gd name="T98" fmla="*/ 51 w 64"/>
                  <a:gd name="T99" fmla="*/ 42 h 45"/>
                  <a:gd name="T100" fmla="*/ 53 w 64"/>
                  <a:gd name="T101" fmla="*/ 43 h 45"/>
                  <a:gd name="T102" fmla="*/ 57 w 64"/>
                  <a:gd name="T103" fmla="*/ 44 h 45"/>
                  <a:gd name="T104" fmla="*/ 57 w 64"/>
                  <a:gd name="T105" fmla="*/ 41 h 45"/>
                  <a:gd name="T106" fmla="*/ 58 w 64"/>
                  <a:gd name="T107" fmla="*/ 38 h 45"/>
                  <a:gd name="T108" fmla="*/ 58 w 64"/>
                  <a:gd name="T109" fmla="*/ 36 h 45"/>
                  <a:gd name="T110" fmla="*/ 59 w 64"/>
                  <a:gd name="T111" fmla="*/ 32 h 45"/>
                  <a:gd name="T112" fmla="*/ 61 w 64"/>
                  <a:gd name="T113" fmla="*/ 34 h 45"/>
                  <a:gd name="T114" fmla="*/ 64 w 64"/>
                  <a:gd name="T115" fmla="*/ 32 h 45"/>
                  <a:gd name="T116" fmla="*/ 63 w 64"/>
                  <a:gd name="T117"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45">
                    <a:moveTo>
                      <a:pt x="63" y="28"/>
                    </a:moveTo>
                    <a:cubicBezTo>
                      <a:pt x="62" y="28"/>
                      <a:pt x="61" y="28"/>
                      <a:pt x="60" y="29"/>
                    </a:cubicBezTo>
                    <a:cubicBezTo>
                      <a:pt x="59" y="29"/>
                      <a:pt x="58" y="29"/>
                      <a:pt x="58" y="30"/>
                    </a:cubicBezTo>
                    <a:cubicBezTo>
                      <a:pt x="57" y="30"/>
                      <a:pt x="56" y="30"/>
                      <a:pt x="55" y="29"/>
                    </a:cubicBezTo>
                    <a:cubicBezTo>
                      <a:pt x="55" y="28"/>
                      <a:pt x="53" y="27"/>
                      <a:pt x="54" y="26"/>
                    </a:cubicBezTo>
                    <a:cubicBezTo>
                      <a:pt x="54" y="26"/>
                      <a:pt x="54" y="25"/>
                      <a:pt x="54" y="25"/>
                    </a:cubicBezTo>
                    <a:cubicBezTo>
                      <a:pt x="54" y="24"/>
                      <a:pt x="54" y="24"/>
                      <a:pt x="54" y="23"/>
                    </a:cubicBezTo>
                    <a:cubicBezTo>
                      <a:pt x="54" y="23"/>
                      <a:pt x="54" y="22"/>
                      <a:pt x="54" y="22"/>
                    </a:cubicBezTo>
                    <a:cubicBezTo>
                      <a:pt x="54" y="21"/>
                      <a:pt x="54" y="20"/>
                      <a:pt x="54" y="20"/>
                    </a:cubicBezTo>
                    <a:cubicBezTo>
                      <a:pt x="54" y="20"/>
                      <a:pt x="54" y="19"/>
                      <a:pt x="54" y="19"/>
                    </a:cubicBezTo>
                    <a:cubicBezTo>
                      <a:pt x="55" y="18"/>
                      <a:pt x="54" y="18"/>
                      <a:pt x="54" y="17"/>
                    </a:cubicBezTo>
                    <a:cubicBezTo>
                      <a:pt x="54" y="16"/>
                      <a:pt x="54" y="14"/>
                      <a:pt x="53" y="13"/>
                    </a:cubicBezTo>
                    <a:cubicBezTo>
                      <a:pt x="53" y="13"/>
                      <a:pt x="53" y="12"/>
                      <a:pt x="52" y="12"/>
                    </a:cubicBezTo>
                    <a:cubicBezTo>
                      <a:pt x="52" y="11"/>
                      <a:pt x="52" y="11"/>
                      <a:pt x="51" y="10"/>
                    </a:cubicBezTo>
                    <a:cubicBezTo>
                      <a:pt x="51" y="10"/>
                      <a:pt x="50" y="10"/>
                      <a:pt x="50" y="9"/>
                    </a:cubicBezTo>
                    <a:cubicBezTo>
                      <a:pt x="50" y="9"/>
                      <a:pt x="50" y="8"/>
                      <a:pt x="49" y="8"/>
                    </a:cubicBezTo>
                    <a:cubicBezTo>
                      <a:pt x="49" y="7"/>
                      <a:pt x="48" y="6"/>
                      <a:pt x="48" y="6"/>
                    </a:cubicBezTo>
                    <a:cubicBezTo>
                      <a:pt x="47" y="4"/>
                      <a:pt x="47" y="3"/>
                      <a:pt x="47" y="2"/>
                    </a:cubicBezTo>
                    <a:cubicBezTo>
                      <a:pt x="46" y="1"/>
                      <a:pt x="45" y="0"/>
                      <a:pt x="44" y="0"/>
                    </a:cubicBezTo>
                    <a:cubicBezTo>
                      <a:pt x="44" y="0"/>
                      <a:pt x="44" y="0"/>
                      <a:pt x="44" y="0"/>
                    </a:cubicBezTo>
                    <a:cubicBezTo>
                      <a:pt x="43" y="0"/>
                      <a:pt x="43" y="0"/>
                      <a:pt x="42" y="0"/>
                    </a:cubicBezTo>
                    <a:cubicBezTo>
                      <a:pt x="42" y="0"/>
                      <a:pt x="42" y="0"/>
                      <a:pt x="41" y="1"/>
                    </a:cubicBezTo>
                    <a:cubicBezTo>
                      <a:pt x="41" y="2"/>
                      <a:pt x="40" y="3"/>
                      <a:pt x="39" y="3"/>
                    </a:cubicBezTo>
                    <a:cubicBezTo>
                      <a:pt x="38" y="3"/>
                      <a:pt x="37" y="3"/>
                      <a:pt x="35" y="3"/>
                    </a:cubicBezTo>
                    <a:cubicBezTo>
                      <a:pt x="35" y="4"/>
                      <a:pt x="34" y="4"/>
                      <a:pt x="34" y="4"/>
                    </a:cubicBezTo>
                    <a:cubicBezTo>
                      <a:pt x="34" y="4"/>
                      <a:pt x="33" y="5"/>
                      <a:pt x="33" y="5"/>
                    </a:cubicBezTo>
                    <a:cubicBezTo>
                      <a:pt x="32" y="6"/>
                      <a:pt x="31" y="4"/>
                      <a:pt x="30" y="4"/>
                    </a:cubicBezTo>
                    <a:cubicBezTo>
                      <a:pt x="30" y="3"/>
                      <a:pt x="29" y="3"/>
                      <a:pt x="29" y="3"/>
                    </a:cubicBezTo>
                    <a:cubicBezTo>
                      <a:pt x="28" y="3"/>
                      <a:pt x="28" y="4"/>
                      <a:pt x="27" y="4"/>
                    </a:cubicBezTo>
                    <a:cubicBezTo>
                      <a:pt x="27" y="4"/>
                      <a:pt x="27" y="3"/>
                      <a:pt x="26" y="3"/>
                    </a:cubicBezTo>
                    <a:cubicBezTo>
                      <a:pt x="26" y="3"/>
                      <a:pt x="26" y="3"/>
                      <a:pt x="25" y="3"/>
                    </a:cubicBezTo>
                    <a:cubicBezTo>
                      <a:pt x="25" y="3"/>
                      <a:pt x="24" y="3"/>
                      <a:pt x="24" y="3"/>
                    </a:cubicBezTo>
                    <a:cubicBezTo>
                      <a:pt x="23" y="2"/>
                      <a:pt x="23" y="3"/>
                      <a:pt x="22" y="3"/>
                    </a:cubicBezTo>
                    <a:cubicBezTo>
                      <a:pt x="22" y="3"/>
                      <a:pt x="21" y="3"/>
                      <a:pt x="21" y="2"/>
                    </a:cubicBezTo>
                    <a:cubicBezTo>
                      <a:pt x="20" y="1"/>
                      <a:pt x="20" y="3"/>
                      <a:pt x="18" y="3"/>
                    </a:cubicBezTo>
                    <a:cubicBezTo>
                      <a:pt x="18" y="3"/>
                      <a:pt x="18" y="4"/>
                      <a:pt x="18" y="4"/>
                    </a:cubicBezTo>
                    <a:cubicBezTo>
                      <a:pt x="17" y="5"/>
                      <a:pt x="16" y="5"/>
                      <a:pt x="16" y="5"/>
                    </a:cubicBezTo>
                    <a:cubicBezTo>
                      <a:pt x="15" y="5"/>
                      <a:pt x="15" y="5"/>
                      <a:pt x="14" y="5"/>
                    </a:cubicBezTo>
                    <a:cubicBezTo>
                      <a:pt x="14" y="6"/>
                      <a:pt x="14" y="6"/>
                      <a:pt x="14" y="7"/>
                    </a:cubicBezTo>
                    <a:cubicBezTo>
                      <a:pt x="13" y="7"/>
                      <a:pt x="13" y="7"/>
                      <a:pt x="12" y="8"/>
                    </a:cubicBezTo>
                    <a:cubicBezTo>
                      <a:pt x="12" y="8"/>
                      <a:pt x="12" y="8"/>
                      <a:pt x="12" y="9"/>
                    </a:cubicBezTo>
                    <a:cubicBezTo>
                      <a:pt x="12" y="9"/>
                      <a:pt x="12" y="9"/>
                      <a:pt x="12" y="9"/>
                    </a:cubicBezTo>
                    <a:cubicBezTo>
                      <a:pt x="12" y="10"/>
                      <a:pt x="11" y="10"/>
                      <a:pt x="11" y="11"/>
                    </a:cubicBezTo>
                    <a:cubicBezTo>
                      <a:pt x="11" y="11"/>
                      <a:pt x="11" y="11"/>
                      <a:pt x="10" y="12"/>
                    </a:cubicBezTo>
                    <a:cubicBezTo>
                      <a:pt x="10" y="13"/>
                      <a:pt x="10" y="14"/>
                      <a:pt x="9" y="14"/>
                    </a:cubicBezTo>
                    <a:cubicBezTo>
                      <a:pt x="9" y="15"/>
                      <a:pt x="9" y="15"/>
                      <a:pt x="9" y="15"/>
                    </a:cubicBezTo>
                    <a:cubicBezTo>
                      <a:pt x="9" y="16"/>
                      <a:pt x="9" y="16"/>
                      <a:pt x="8" y="16"/>
                    </a:cubicBezTo>
                    <a:cubicBezTo>
                      <a:pt x="8" y="16"/>
                      <a:pt x="8" y="16"/>
                      <a:pt x="7" y="17"/>
                    </a:cubicBezTo>
                    <a:cubicBezTo>
                      <a:pt x="7" y="17"/>
                      <a:pt x="7" y="17"/>
                      <a:pt x="7" y="18"/>
                    </a:cubicBezTo>
                    <a:cubicBezTo>
                      <a:pt x="7" y="19"/>
                      <a:pt x="7" y="19"/>
                      <a:pt x="7" y="19"/>
                    </a:cubicBezTo>
                    <a:cubicBezTo>
                      <a:pt x="6" y="20"/>
                      <a:pt x="6" y="20"/>
                      <a:pt x="5" y="20"/>
                    </a:cubicBezTo>
                    <a:cubicBezTo>
                      <a:pt x="5" y="20"/>
                      <a:pt x="5" y="20"/>
                      <a:pt x="4" y="20"/>
                    </a:cubicBezTo>
                    <a:cubicBezTo>
                      <a:pt x="4" y="21"/>
                      <a:pt x="4" y="21"/>
                      <a:pt x="4" y="21"/>
                    </a:cubicBezTo>
                    <a:cubicBezTo>
                      <a:pt x="3" y="21"/>
                      <a:pt x="3" y="21"/>
                      <a:pt x="3" y="21"/>
                    </a:cubicBezTo>
                    <a:cubicBezTo>
                      <a:pt x="2" y="21"/>
                      <a:pt x="1" y="21"/>
                      <a:pt x="0" y="21"/>
                    </a:cubicBezTo>
                    <a:cubicBezTo>
                      <a:pt x="1" y="22"/>
                      <a:pt x="1" y="22"/>
                      <a:pt x="1" y="23"/>
                    </a:cubicBezTo>
                    <a:cubicBezTo>
                      <a:pt x="2" y="23"/>
                      <a:pt x="2" y="23"/>
                      <a:pt x="2" y="23"/>
                    </a:cubicBezTo>
                    <a:cubicBezTo>
                      <a:pt x="3" y="24"/>
                      <a:pt x="3" y="25"/>
                      <a:pt x="4" y="25"/>
                    </a:cubicBezTo>
                    <a:cubicBezTo>
                      <a:pt x="5" y="25"/>
                      <a:pt x="4" y="26"/>
                      <a:pt x="4" y="26"/>
                    </a:cubicBezTo>
                    <a:cubicBezTo>
                      <a:pt x="4" y="26"/>
                      <a:pt x="4" y="27"/>
                      <a:pt x="4" y="27"/>
                    </a:cubicBezTo>
                    <a:cubicBezTo>
                      <a:pt x="4" y="27"/>
                      <a:pt x="4" y="27"/>
                      <a:pt x="4" y="28"/>
                    </a:cubicBezTo>
                    <a:cubicBezTo>
                      <a:pt x="5" y="28"/>
                      <a:pt x="5" y="28"/>
                      <a:pt x="6" y="29"/>
                    </a:cubicBezTo>
                    <a:cubicBezTo>
                      <a:pt x="6" y="29"/>
                      <a:pt x="7" y="30"/>
                      <a:pt x="8" y="30"/>
                    </a:cubicBezTo>
                    <a:cubicBezTo>
                      <a:pt x="8" y="30"/>
                      <a:pt x="9" y="30"/>
                      <a:pt x="9" y="31"/>
                    </a:cubicBezTo>
                    <a:cubicBezTo>
                      <a:pt x="9" y="31"/>
                      <a:pt x="9" y="31"/>
                      <a:pt x="9" y="31"/>
                    </a:cubicBezTo>
                    <a:cubicBezTo>
                      <a:pt x="8" y="31"/>
                      <a:pt x="8" y="32"/>
                      <a:pt x="8" y="32"/>
                    </a:cubicBezTo>
                    <a:cubicBezTo>
                      <a:pt x="8" y="32"/>
                      <a:pt x="9" y="32"/>
                      <a:pt x="9" y="33"/>
                    </a:cubicBezTo>
                    <a:cubicBezTo>
                      <a:pt x="9" y="33"/>
                      <a:pt x="8" y="33"/>
                      <a:pt x="8" y="33"/>
                    </a:cubicBezTo>
                    <a:cubicBezTo>
                      <a:pt x="8" y="34"/>
                      <a:pt x="9" y="34"/>
                      <a:pt x="9" y="34"/>
                    </a:cubicBezTo>
                    <a:cubicBezTo>
                      <a:pt x="10" y="34"/>
                      <a:pt x="10" y="35"/>
                      <a:pt x="11" y="35"/>
                    </a:cubicBezTo>
                    <a:cubicBezTo>
                      <a:pt x="11" y="35"/>
                      <a:pt x="12" y="35"/>
                      <a:pt x="12" y="35"/>
                    </a:cubicBezTo>
                    <a:cubicBezTo>
                      <a:pt x="13" y="36"/>
                      <a:pt x="13" y="37"/>
                      <a:pt x="13" y="37"/>
                    </a:cubicBezTo>
                    <a:cubicBezTo>
                      <a:pt x="14" y="37"/>
                      <a:pt x="14" y="36"/>
                      <a:pt x="14" y="36"/>
                    </a:cubicBezTo>
                    <a:cubicBezTo>
                      <a:pt x="15" y="35"/>
                      <a:pt x="15" y="35"/>
                      <a:pt x="16" y="35"/>
                    </a:cubicBezTo>
                    <a:cubicBezTo>
                      <a:pt x="16" y="35"/>
                      <a:pt x="18" y="36"/>
                      <a:pt x="18" y="36"/>
                    </a:cubicBezTo>
                    <a:cubicBezTo>
                      <a:pt x="18" y="36"/>
                      <a:pt x="17" y="36"/>
                      <a:pt x="16" y="36"/>
                    </a:cubicBezTo>
                    <a:cubicBezTo>
                      <a:pt x="16" y="36"/>
                      <a:pt x="16" y="37"/>
                      <a:pt x="16" y="37"/>
                    </a:cubicBezTo>
                    <a:cubicBezTo>
                      <a:pt x="15" y="37"/>
                      <a:pt x="16" y="38"/>
                      <a:pt x="16" y="38"/>
                    </a:cubicBezTo>
                    <a:cubicBezTo>
                      <a:pt x="16" y="38"/>
                      <a:pt x="16" y="38"/>
                      <a:pt x="17" y="38"/>
                    </a:cubicBezTo>
                    <a:cubicBezTo>
                      <a:pt x="17" y="39"/>
                      <a:pt x="17" y="39"/>
                      <a:pt x="17" y="39"/>
                    </a:cubicBezTo>
                    <a:cubicBezTo>
                      <a:pt x="18" y="40"/>
                      <a:pt x="18" y="40"/>
                      <a:pt x="18" y="40"/>
                    </a:cubicBezTo>
                    <a:cubicBezTo>
                      <a:pt x="18" y="40"/>
                      <a:pt x="19" y="40"/>
                      <a:pt x="19" y="41"/>
                    </a:cubicBezTo>
                    <a:cubicBezTo>
                      <a:pt x="20" y="41"/>
                      <a:pt x="18" y="41"/>
                      <a:pt x="18" y="42"/>
                    </a:cubicBezTo>
                    <a:cubicBezTo>
                      <a:pt x="18" y="43"/>
                      <a:pt x="20" y="43"/>
                      <a:pt x="21" y="43"/>
                    </a:cubicBezTo>
                    <a:cubicBezTo>
                      <a:pt x="21" y="43"/>
                      <a:pt x="22" y="43"/>
                      <a:pt x="22" y="43"/>
                    </a:cubicBezTo>
                    <a:cubicBezTo>
                      <a:pt x="23" y="43"/>
                      <a:pt x="23" y="43"/>
                      <a:pt x="24" y="43"/>
                    </a:cubicBezTo>
                    <a:cubicBezTo>
                      <a:pt x="24" y="43"/>
                      <a:pt x="25" y="43"/>
                      <a:pt x="25" y="43"/>
                    </a:cubicBezTo>
                    <a:cubicBezTo>
                      <a:pt x="26" y="43"/>
                      <a:pt x="26" y="44"/>
                      <a:pt x="27" y="44"/>
                    </a:cubicBezTo>
                    <a:cubicBezTo>
                      <a:pt x="28" y="44"/>
                      <a:pt x="29" y="43"/>
                      <a:pt x="30" y="44"/>
                    </a:cubicBezTo>
                    <a:cubicBezTo>
                      <a:pt x="30" y="44"/>
                      <a:pt x="31" y="44"/>
                      <a:pt x="31" y="44"/>
                    </a:cubicBezTo>
                    <a:cubicBezTo>
                      <a:pt x="32" y="44"/>
                      <a:pt x="32" y="44"/>
                      <a:pt x="33" y="44"/>
                    </a:cubicBezTo>
                    <a:cubicBezTo>
                      <a:pt x="34" y="44"/>
                      <a:pt x="34" y="45"/>
                      <a:pt x="36" y="45"/>
                    </a:cubicBezTo>
                    <a:cubicBezTo>
                      <a:pt x="36" y="45"/>
                      <a:pt x="38" y="44"/>
                      <a:pt x="38" y="44"/>
                    </a:cubicBezTo>
                    <a:cubicBezTo>
                      <a:pt x="39" y="43"/>
                      <a:pt x="39" y="43"/>
                      <a:pt x="39" y="43"/>
                    </a:cubicBezTo>
                    <a:cubicBezTo>
                      <a:pt x="40" y="42"/>
                      <a:pt x="40" y="42"/>
                      <a:pt x="41" y="42"/>
                    </a:cubicBezTo>
                    <a:cubicBezTo>
                      <a:pt x="41" y="41"/>
                      <a:pt x="43" y="41"/>
                      <a:pt x="44" y="41"/>
                    </a:cubicBezTo>
                    <a:cubicBezTo>
                      <a:pt x="44" y="40"/>
                      <a:pt x="46" y="40"/>
                      <a:pt x="47" y="40"/>
                    </a:cubicBezTo>
                    <a:cubicBezTo>
                      <a:pt x="48" y="40"/>
                      <a:pt x="48" y="41"/>
                      <a:pt x="49" y="41"/>
                    </a:cubicBezTo>
                    <a:cubicBezTo>
                      <a:pt x="50" y="41"/>
                      <a:pt x="50" y="41"/>
                      <a:pt x="51" y="41"/>
                    </a:cubicBezTo>
                    <a:cubicBezTo>
                      <a:pt x="51" y="42"/>
                      <a:pt x="51" y="42"/>
                      <a:pt x="51" y="42"/>
                    </a:cubicBezTo>
                    <a:cubicBezTo>
                      <a:pt x="52" y="42"/>
                      <a:pt x="52" y="41"/>
                      <a:pt x="52" y="42"/>
                    </a:cubicBezTo>
                    <a:cubicBezTo>
                      <a:pt x="53" y="42"/>
                      <a:pt x="53" y="43"/>
                      <a:pt x="53" y="43"/>
                    </a:cubicBezTo>
                    <a:cubicBezTo>
                      <a:pt x="54" y="44"/>
                      <a:pt x="55" y="44"/>
                      <a:pt x="56" y="44"/>
                    </a:cubicBezTo>
                    <a:cubicBezTo>
                      <a:pt x="56" y="44"/>
                      <a:pt x="57" y="44"/>
                      <a:pt x="57" y="44"/>
                    </a:cubicBezTo>
                    <a:cubicBezTo>
                      <a:pt x="57" y="44"/>
                      <a:pt x="57" y="43"/>
                      <a:pt x="57" y="43"/>
                    </a:cubicBezTo>
                    <a:cubicBezTo>
                      <a:pt x="57" y="42"/>
                      <a:pt x="57" y="42"/>
                      <a:pt x="57" y="41"/>
                    </a:cubicBezTo>
                    <a:cubicBezTo>
                      <a:pt x="57" y="40"/>
                      <a:pt x="57" y="40"/>
                      <a:pt x="57" y="39"/>
                    </a:cubicBezTo>
                    <a:cubicBezTo>
                      <a:pt x="57" y="39"/>
                      <a:pt x="57" y="39"/>
                      <a:pt x="58" y="38"/>
                    </a:cubicBezTo>
                    <a:cubicBezTo>
                      <a:pt x="58" y="37"/>
                      <a:pt x="59" y="37"/>
                      <a:pt x="59" y="36"/>
                    </a:cubicBezTo>
                    <a:cubicBezTo>
                      <a:pt x="58" y="36"/>
                      <a:pt x="58" y="37"/>
                      <a:pt x="58" y="36"/>
                    </a:cubicBezTo>
                    <a:cubicBezTo>
                      <a:pt x="58" y="35"/>
                      <a:pt x="59" y="35"/>
                      <a:pt x="59" y="34"/>
                    </a:cubicBezTo>
                    <a:cubicBezTo>
                      <a:pt x="59" y="33"/>
                      <a:pt x="58" y="33"/>
                      <a:pt x="59" y="32"/>
                    </a:cubicBezTo>
                    <a:cubicBezTo>
                      <a:pt x="59" y="32"/>
                      <a:pt x="60" y="32"/>
                      <a:pt x="60" y="32"/>
                    </a:cubicBezTo>
                    <a:cubicBezTo>
                      <a:pt x="61" y="33"/>
                      <a:pt x="60" y="33"/>
                      <a:pt x="61" y="34"/>
                    </a:cubicBezTo>
                    <a:cubicBezTo>
                      <a:pt x="61" y="34"/>
                      <a:pt x="63" y="34"/>
                      <a:pt x="63" y="34"/>
                    </a:cubicBezTo>
                    <a:cubicBezTo>
                      <a:pt x="64" y="33"/>
                      <a:pt x="64" y="33"/>
                      <a:pt x="64" y="32"/>
                    </a:cubicBezTo>
                    <a:cubicBezTo>
                      <a:pt x="64" y="31"/>
                      <a:pt x="64" y="30"/>
                      <a:pt x="64" y="29"/>
                    </a:cubicBezTo>
                    <a:cubicBezTo>
                      <a:pt x="64" y="29"/>
                      <a:pt x="63" y="28"/>
                      <a:pt x="63" y="2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02" name="Freeform 795">
                <a:extLst>
                  <a:ext uri="{FF2B5EF4-FFF2-40B4-BE49-F238E27FC236}">
                    <a16:creationId xmlns:a16="http://schemas.microsoft.com/office/drawing/2014/main" id="{FD5B9BE5-0EEB-BC36-39BB-15C7B4320A46}"/>
                  </a:ext>
                </a:extLst>
              </p:cNvPr>
              <p:cNvSpPr>
                <a:spLocks/>
              </p:cNvSpPr>
              <p:nvPr/>
            </p:nvSpPr>
            <p:spPr bwMode="auto">
              <a:xfrm>
                <a:off x="5113338" y="3575050"/>
                <a:ext cx="92075" cy="187325"/>
              </a:xfrm>
              <a:custGeom>
                <a:avLst/>
                <a:gdLst>
                  <a:gd name="T0" fmla="*/ 14 w 22"/>
                  <a:gd name="T1" fmla="*/ 41 h 45"/>
                  <a:gd name="T2" fmla="*/ 15 w 22"/>
                  <a:gd name="T3" fmla="*/ 38 h 45"/>
                  <a:gd name="T4" fmla="*/ 17 w 22"/>
                  <a:gd name="T5" fmla="*/ 35 h 45"/>
                  <a:gd name="T6" fmla="*/ 17 w 22"/>
                  <a:gd name="T7" fmla="*/ 34 h 45"/>
                  <a:gd name="T8" fmla="*/ 15 w 22"/>
                  <a:gd name="T9" fmla="*/ 32 h 45"/>
                  <a:gd name="T10" fmla="*/ 15 w 22"/>
                  <a:gd name="T11" fmla="*/ 30 h 45"/>
                  <a:gd name="T12" fmla="*/ 17 w 22"/>
                  <a:gd name="T13" fmla="*/ 28 h 45"/>
                  <a:gd name="T14" fmla="*/ 16 w 22"/>
                  <a:gd name="T15" fmla="*/ 27 h 45"/>
                  <a:gd name="T16" fmla="*/ 15 w 22"/>
                  <a:gd name="T17" fmla="*/ 26 h 45"/>
                  <a:gd name="T18" fmla="*/ 15 w 22"/>
                  <a:gd name="T19" fmla="*/ 24 h 45"/>
                  <a:gd name="T20" fmla="*/ 14 w 22"/>
                  <a:gd name="T21" fmla="*/ 22 h 45"/>
                  <a:gd name="T22" fmla="*/ 17 w 22"/>
                  <a:gd name="T23" fmla="*/ 21 h 45"/>
                  <a:gd name="T24" fmla="*/ 18 w 22"/>
                  <a:gd name="T25" fmla="*/ 19 h 45"/>
                  <a:gd name="T26" fmla="*/ 18 w 22"/>
                  <a:gd name="T27" fmla="*/ 17 h 45"/>
                  <a:gd name="T28" fmla="*/ 18 w 22"/>
                  <a:gd name="T29" fmla="*/ 15 h 45"/>
                  <a:gd name="T30" fmla="*/ 18 w 22"/>
                  <a:gd name="T31" fmla="*/ 14 h 45"/>
                  <a:gd name="T32" fmla="*/ 18 w 22"/>
                  <a:gd name="T33" fmla="*/ 13 h 45"/>
                  <a:gd name="T34" fmla="*/ 18 w 22"/>
                  <a:gd name="T35" fmla="*/ 11 h 45"/>
                  <a:gd name="T36" fmla="*/ 18 w 22"/>
                  <a:gd name="T37" fmla="*/ 10 h 45"/>
                  <a:gd name="T38" fmla="*/ 19 w 22"/>
                  <a:gd name="T39" fmla="*/ 8 h 45"/>
                  <a:gd name="T40" fmla="*/ 22 w 22"/>
                  <a:gd name="T41" fmla="*/ 5 h 45"/>
                  <a:gd name="T42" fmla="*/ 20 w 22"/>
                  <a:gd name="T43" fmla="*/ 2 h 45"/>
                  <a:gd name="T44" fmla="*/ 20 w 22"/>
                  <a:gd name="T45" fmla="*/ 2 h 45"/>
                  <a:gd name="T46" fmla="*/ 18 w 22"/>
                  <a:gd name="T47" fmla="*/ 1 h 45"/>
                  <a:gd name="T48" fmla="*/ 17 w 22"/>
                  <a:gd name="T49" fmla="*/ 1 h 45"/>
                  <a:gd name="T50" fmla="*/ 16 w 22"/>
                  <a:gd name="T51" fmla="*/ 1 h 45"/>
                  <a:gd name="T52" fmla="*/ 15 w 22"/>
                  <a:gd name="T53" fmla="*/ 2 h 45"/>
                  <a:gd name="T54" fmla="*/ 13 w 22"/>
                  <a:gd name="T55" fmla="*/ 3 h 45"/>
                  <a:gd name="T56" fmla="*/ 12 w 22"/>
                  <a:gd name="T57" fmla="*/ 2 h 45"/>
                  <a:gd name="T58" fmla="*/ 10 w 22"/>
                  <a:gd name="T59" fmla="*/ 3 h 45"/>
                  <a:gd name="T60" fmla="*/ 10 w 22"/>
                  <a:gd name="T61" fmla="*/ 1 h 45"/>
                  <a:gd name="T62" fmla="*/ 9 w 22"/>
                  <a:gd name="T63" fmla="*/ 0 h 45"/>
                  <a:gd name="T64" fmla="*/ 4 w 22"/>
                  <a:gd name="T65" fmla="*/ 2 h 45"/>
                  <a:gd name="T66" fmla="*/ 5 w 22"/>
                  <a:gd name="T67" fmla="*/ 4 h 45"/>
                  <a:gd name="T68" fmla="*/ 5 w 22"/>
                  <a:gd name="T69" fmla="*/ 7 h 45"/>
                  <a:gd name="T70" fmla="*/ 6 w 22"/>
                  <a:gd name="T71" fmla="*/ 13 h 45"/>
                  <a:gd name="T72" fmla="*/ 3 w 22"/>
                  <a:gd name="T73" fmla="*/ 22 h 45"/>
                  <a:gd name="T74" fmla="*/ 1 w 22"/>
                  <a:gd name="T75" fmla="*/ 25 h 45"/>
                  <a:gd name="T76" fmla="*/ 1 w 22"/>
                  <a:gd name="T77" fmla="*/ 30 h 45"/>
                  <a:gd name="T78" fmla="*/ 2 w 22"/>
                  <a:gd name="T79" fmla="*/ 33 h 45"/>
                  <a:gd name="T80" fmla="*/ 5 w 22"/>
                  <a:gd name="T81" fmla="*/ 33 h 45"/>
                  <a:gd name="T82" fmla="*/ 5 w 22"/>
                  <a:gd name="T83" fmla="*/ 41 h 45"/>
                  <a:gd name="T84" fmla="*/ 4 w 22"/>
                  <a:gd name="T85" fmla="*/ 45 h 45"/>
                  <a:gd name="T86" fmla="*/ 8 w 22"/>
                  <a:gd name="T87" fmla="*/ 44 h 45"/>
                  <a:gd name="T88" fmla="*/ 12 w 22"/>
                  <a:gd name="T89" fmla="*/ 44 h 45"/>
                  <a:gd name="T90" fmla="*/ 17 w 22"/>
                  <a:gd name="T91" fmla="*/ 4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45">
                    <a:moveTo>
                      <a:pt x="14" y="43"/>
                    </a:moveTo>
                    <a:cubicBezTo>
                      <a:pt x="14" y="42"/>
                      <a:pt x="14" y="41"/>
                      <a:pt x="14" y="41"/>
                    </a:cubicBezTo>
                    <a:cubicBezTo>
                      <a:pt x="14" y="40"/>
                      <a:pt x="14" y="40"/>
                      <a:pt x="14" y="39"/>
                    </a:cubicBezTo>
                    <a:cubicBezTo>
                      <a:pt x="14" y="39"/>
                      <a:pt x="14" y="38"/>
                      <a:pt x="15" y="38"/>
                    </a:cubicBezTo>
                    <a:cubicBezTo>
                      <a:pt x="15" y="37"/>
                      <a:pt x="15" y="36"/>
                      <a:pt x="15" y="36"/>
                    </a:cubicBezTo>
                    <a:cubicBezTo>
                      <a:pt x="16" y="36"/>
                      <a:pt x="17" y="36"/>
                      <a:pt x="17" y="35"/>
                    </a:cubicBezTo>
                    <a:cubicBezTo>
                      <a:pt x="17" y="35"/>
                      <a:pt x="18" y="34"/>
                      <a:pt x="17" y="34"/>
                    </a:cubicBezTo>
                    <a:cubicBezTo>
                      <a:pt x="17" y="34"/>
                      <a:pt x="17" y="34"/>
                      <a:pt x="17" y="34"/>
                    </a:cubicBezTo>
                    <a:cubicBezTo>
                      <a:pt x="16" y="35"/>
                      <a:pt x="16" y="34"/>
                      <a:pt x="15" y="33"/>
                    </a:cubicBezTo>
                    <a:cubicBezTo>
                      <a:pt x="15" y="33"/>
                      <a:pt x="15" y="32"/>
                      <a:pt x="15" y="32"/>
                    </a:cubicBezTo>
                    <a:cubicBezTo>
                      <a:pt x="15" y="31"/>
                      <a:pt x="15" y="31"/>
                      <a:pt x="15" y="31"/>
                    </a:cubicBezTo>
                    <a:cubicBezTo>
                      <a:pt x="15" y="31"/>
                      <a:pt x="15" y="31"/>
                      <a:pt x="15" y="30"/>
                    </a:cubicBezTo>
                    <a:cubicBezTo>
                      <a:pt x="15" y="29"/>
                      <a:pt x="16" y="29"/>
                      <a:pt x="16" y="29"/>
                    </a:cubicBezTo>
                    <a:cubicBezTo>
                      <a:pt x="17" y="29"/>
                      <a:pt x="17" y="28"/>
                      <a:pt x="17" y="28"/>
                    </a:cubicBezTo>
                    <a:cubicBezTo>
                      <a:pt x="17" y="27"/>
                      <a:pt x="17" y="27"/>
                      <a:pt x="17" y="27"/>
                    </a:cubicBezTo>
                    <a:cubicBezTo>
                      <a:pt x="17" y="26"/>
                      <a:pt x="17" y="27"/>
                      <a:pt x="16" y="27"/>
                    </a:cubicBezTo>
                    <a:cubicBezTo>
                      <a:pt x="16" y="26"/>
                      <a:pt x="16" y="27"/>
                      <a:pt x="16" y="26"/>
                    </a:cubicBezTo>
                    <a:cubicBezTo>
                      <a:pt x="16" y="26"/>
                      <a:pt x="15" y="26"/>
                      <a:pt x="15" y="26"/>
                    </a:cubicBezTo>
                    <a:cubicBezTo>
                      <a:pt x="15" y="25"/>
                      <a:pt x="15" y="25"/>
                      <a:pt x="15" y="25"/>
                    </a:cubicBezTo>
                    <a:cubicBezTo>
                      <a:pt x="15" y="25"/>
                      <a:pt x="15" y="24"/>
                      <a:pt x="15" y="24"/>
                    </a:cubicBezTo>
                    <a:cubicBezTo>
                      <a:pt x="15" y="24"/>
                      <a:pt x="15" y="24"/>
                      <a:pt x="15" y="24"/>
                    </a:cubicBezTo>
                    <a:cubicBezTo>
                      <a:pt x="15" y="23"/>
                      <a:pt x="13" y="22"/>
                      <a:pt x="14" y="22"/>
                    </a:cubicBezTo>
                    <a:cubicBezTo>
                      <a:pt x="14" y="21"/>
                      <a:pt x="16" y="22"/>
                      <a:pt x="17" y="21"/>
                    </a:cubicBezTo>
                    <a:cubicBezTo>
                      <a:pt x="17" y="21"/>
                      <a:pt x="17" y="21"/>
                      <a:pt x="17" y="21"/>
                    </a:cubicBezTo>
                    <a:cubicBezTo>
                      <a:pt x="17" y="20"/>
                      <a:pt x="17" y="20"/>
                      <a:pt x="18" y="20"/>
                    </a:cubicBezTo>
                    <a:cubicBezTo>
                      <a:pt x="18" y="20"/>
                      <a:pt x="18" y="19"/>
                      <a:pt x="18" y="19"/>
                    </a:cubicBezTo>
                    <a:cubicBezTo>
                      <a:pt x="18" y="18"/>
                      <a:pt x="17" y="18"/>
                      <a:pt x="17" y="17"/>
                    </a:cubicBezTo>
                    <a:cubicBezTo>
                      <a:pt x="17" y="17"/>
                      <a:pt x="17" y="17"/>
                      <a:pt x="18" y="17"/>
                    </a:cubicBezTo>
                    <a:cubicBezTo>
                      <a:pt x="18" y="16"/>
                      <a:pt x="18" y="16"/>
                      <a:pt x="18" y="16"/>
                    </a:cubicBezTo>
                    <a:cubicBezTo>
                      <a:pt x="18" y="16"/>
                      <a:pt x="18" y="16"/>
                      <a:pt x="18" y="15"/>
                    </a:cubicBezTo>
                    <a:cubicBezTo>
                      <a:pt x="18" y="15"/>
                      <a:pt x="18" y="15"/>
                      <a:pt x="18" y="15"/>
                    </a:cubicBezTo>
                    <a:cubicBezTo>
                      <a:pt x="18" y="14"/>
                      <a:pt x="18" y="14"/>
                      <a:pt x="18" y="14"/>
                    </a:cubicBezTo>
                    <a:cubicBezTo>
                      <a:pt x="18" y="14"/>
                      <a:pt x="18" y="14"/>
                      <a:pt x="18" y="14"/>
                    </a:cubicBezTo>
                    <a:cubicBezTo>
                      <a:pt x="18" y="13"/>
                      <a:pt x="18" y="13"/>
                      <a:pt x="18" y="13"/>
                    </a:cubicBezTo>
                    <a:cubicBezTo>
                      <a:pt x="18" y="13"/>
                      <a:pt x="18" y="13"/>
                      <a:pt x="18" y="13"/>
                    </a:cubicBezTo>
                    <a:cubicBezTo>
                      <a:pt x="18" y="12"/>
                      <a:pt x="18" y="11"/>
                      <a:pt x="18" y="11"/>
                    </a:cubicBezTo>
                    <a:cubicBezTo>
                      <a:pt x="18" y="11"/>
                      <a:pt x="17" y="10"/>
                      <a:pt x="18" y="10"/>
                    </a:cubicBezTo>
                    <a:cubicBezTo>
                      <a:pt x="18" y="9"/>
                      <a:pt x="18" y="10"/>
                      <a:pt x="18" y="10"/>
                    </a:cubicBezTo>
                    <a:cubicBezTo>
                      <a:pt x="19" y="9"/>
                      <a:pt x="18" y="9"/>
                      <a:pt x="19" y="9"/>
                    </a:cubicBezTo>
                    <a:cubicBezTo>
                      <a:pt x="19" y="9"/>
                      <a:pt x="19" y="8"/>
                      <a:pt x="19" y="8"/>
                    </a:cubicBezTo>
                    <a:cubicBezTo>
                      <a:pt x="20" y="7"/>
                      <a:pt x="21" y="7"/>
                      <a:pt x="21" y="7"/>
                    </a:cubicBezTo>
                    <a:cubicBezTo>
                      <a:pt x="22" y="6"/>
                      <a:pt x="22" y="5"/>
                      <a:pt x="22" y="5"/>
                    </a:cubicBezTo>
                    <a:cubicBezTo>
                      <a:pt x="22" y="3"/>
                      <a:pt x="20" y="5"/>
                      <a:pt x="20" y="4"/>
                    </a:cubicBezTo>
                    <a:cubicBezTo>
                      <a:pt x="20" y="3"/>
                      <a:pt x="20" y="3"/>
                      <a:pt x="20" y="2"/>
                    </a:cubicBezTo>
                    <a:cubicBezTo>
                      <a:pt x="20" y="2"/>
                      <a:pt x="20" y="1"/>
                      <a:pt x="20" y="1"/>
                    </a:cubicBezTo>
                    <a:cubicBezTo>
                      <a:pt x="20" y="1"/>
                      <a:pt x="20" y="2"/>
                      <a:pt x="20" y="2"/>
                    </a:cubicBezTo>
                    <a:cubicBezTo>
                      <a:pt x="19" y="2"/>
                      <a:pt x="19" y="2"/>
                      <a:pt x="19" y="1"/>
                    </a:cubicBezTo>
                    <a:cubicBezTo>
                      <a:pt x="19" y="1"/>
                      <a:pt x="18" y="1"/>
                      <a:pt x="18" y="1"/>
                    </a:cubicBezTo>
                    <a:cubicBezTo>
                      <a:pt x="18" y="1"/>
                      <a:pt x="18" y="1"/>
                      <a:pt x="18" y="1"/>
                    </a:cubicBezTo>
                    <a:cubicBezTo>
                      <a:pt x="17" y="1"/>
                      <a:pt x="17" y="1"/>
                      <a:pt x="17" y="1"/>
                    </a:cubicBezTo>
                    <a:cubicBezTo>
                      <a:pt x="17" y="1"/>
                      <a:pt x="17" y="1"/>
                      <a:pt x="17" y="1"/>
                    </a:cubicBezTo>
                    <a:cubicBezTo>
                      <a:pt x="17" y="1"/>
                      <a:pt x="16" y="1"/>
                      <a:pt x="16" y="1"/>
                    </a:cubicBezTo>
                    <a:cubicBezTo>
                      <a:pt x="16" y="1"/>
                      <a:pt x="16" y="2"/>
                      <a:pt x="16" y="2"/>
                    </a:cubicBezTo>
                    <a:cubicBezTo>
                      <a:pt x="16" y="2"/>
                      <a:pt x="15" y="2"/>
                      <a:pt x="15" y="2"/>
                    </a:cubicBezTo>
                    <a:cubicBezTo>
                      <a:pt x="15" y="2"/>
                      <a:pt x="14" y="3"/>
                      <a:pt x="14" y="3"/>
                    </a:cubicBezTo>
                    <a:cubicBezTo>
                      <a:pt x="14" y="3"/>
                      <a:pt x="13" y="2"/>
                      <a:pt x="13" y="3"/>
                    </a:cubicBezTo>
                    <a:cubicBezTo>
                      <a:pt x="13" y="3"/>
                      <a:pt x="13" y="2"/>
                      <a:pt x="13" y="2"/>
                    </a:cubicBezTo>
                    <a:cubicBezTo>
                      <a:pt x="13" y="2"/>
                      <a:pt x="12" y="2"/>
                      <a:pt x="12" y="2"/>
                    </a:cubicBezTo>
                    <a:cubicBezTo>
                      <a:pt x="12" y="3"/>
                      <a:pt x="11" y="2"/>
                      <a:pt x="11" y="2"/>
                    </a:cubicBezTo>
                    <a:cubicBezTo>
                      <a:pt x="11" y="2"/>
                      <a:pt x="10" y="3"/>
                      <a:pt x="10" y="3"/>
                    </a:cubicBezTo>
                    <a:cubicBezTo>
                      <a:pt x="9" y="3"/>
                      <a:pt x="9" y="3"/>
                      <a:pt x="9" y="2"/>
                    </a:cubicBezTo>
                    <a:cubicBezTo>
                      <a:pt x="9" y="2"/>
                      <a:pt x="9" y="1"/>
                      <a:pt x="10" y="1"/>
                    </a:cubicBezTo>
                    <a:cubicBezTo>
                      <a:pt x="10" y="0"/>
                      <a:pt x="9" y="1"/>
                      <a:pt x="9" y="0"/>
                    </a:cubicBezTo>
                    <a:cubicBezTo>
                      <a:pt x="9" y="0"/>
                      <a:pt x="9" y="0"/>
                      <a:pt x="9" y="0"/>
                    </a:cubicBezTo>
                    <a:cubicBezTo>
                      <a:pt x="8" y="0"/>
                      <a:pt x="8" y="0"/>
                      <a:pt x="7" y="0"/>
                    </a:cubicBezTo>
                    <a:cubicBezTo>
                      <a:pt x="6" y="0"/>
                      <a:pt x="5" y="1"/>
                      <a:pt x="4" y="2"/>
                    </a:cubicBezTo>
                    <a:cubicBezTo>
                      <a:pt x="4" y="2"/>
                      <a:pt x="4" y="3"/>
                      <a:pt x="4" y="3"/>
                    </a:cubicBezTo>
                    <a:cubicBezTo>
                      <a:pt x="5" y="3"/>
                      <a:pt x="5" y="3"/>
                      <a:pt x="5" y="4"/>
                    </a:cubicBezTo>
                    <a:cubicBezTo>
                      <a:pt x="5" y="4"/>
                      <a:pt x="5" y="4"/>
                      <a:pt x="5" y="5"/>
                    </a:cubicBezTo>
                    <a:cubicBezTo>
                      <a:pt x="5" y="6"/>
                      <a:pt x="5" y="7"/>
                      <a:pt x="5" y="7"/>
                    </a:cubicBezTo>
                    <a:cubicBezTo>
                      <a:pt x="6" y="8"/>
                      <a:pt x="6" y="9"/>
                      <a:pt x="6" y="10"/>
                    </a:cubicBezTo>
                    <a:cubicBezTo>
                      <a:pt x="6" y="11"/>
                      <a:pt x="6" y="12"/>
                      <a:pt x="6" y="13"/>
                    </a:cubicBezTo>
                    <a:cubicBezTo>
                      <a:pt x="5" y="14"/>
                      <a:pt x="4" y="16"/>
                      <a:pt x="4" y="17"/>
                    </a:cubicBezTo>
                    <a:cubicBezTo>
                      <a:pt x="4" y="19"/>
                      <a:pt x="3" y="21"/>
                      <a:pt x="3" y="22"/>
                    </a:cubicBezTo>
                    <a:cubicBezTo>
                      <a:pt x="3" y="23"/>
                      <a:pt x="2" y="23"/>
                      <a:pt x="2" y="24"/>
                    </a:cubicBezTo>
                    <a:cubicBezTo>
                      <a:pt x="1" y="24"/>
                      <a:pt x="1" y="24"/>
                      <a:pt x="1" y="25"/>
                    </a:cubicBezTo>
                    <a:cubicBezTo>
                      <a:pt x="1" y="26"/>
                      <a:pt x="1" y="27"/>
                      <a:pt x="1" y="28"/>
                    </a:cubicBezTo>
                    <a:cubicBezTo>
                      <a:pt x="1" y="28"/>
                      <a:pt x="0" y="29"/>
                      <a:pt x="1" y="30"/>
                    </a:cubicBezTo>
                    <a:cubicBezTo>
                      <a:pt x="1" y="30"/>
                      <a:pt x="1" y="30"/>
                      <a:pt x="2" y="31"/>
                    </a:cubicBezTo>
                    <a:cubicBezTo>
                      <a:pt x="3" y="31"/>
                      <a:pt x="2" y="32"/>
                      <a:pt x="2" y="33"/>
                    </a:cubicBezTo>
                    <a:cubicBezTo>
                      <a:pt x="3" y="33"/>
                      <a:pt x="3" y="32"/>
                      <a:pt x="4" y="32"/>
                    </a:cubicBezTo>
                    <a:cubicBezTo>
                      <a:pt x="4" y="32"/>
                      <a:pt x="5" y="33"/>
                      <a:pt x="5" y="33"/>
                    </a:cubicBezTo>
                    <a:cubicBezTo>
                      <a:pt x="5" y="35"/>
                      <a:pt x="4" y="36"/>
                      <a:pt x="5" y="37"/>
                    </a:cubicBezTo>
                    <a:cubicBezTo>
                      <a:pt x="5" y="38"/>
                      <a:pt x="5" y="40"/>
                      <a:pt x="5" y="41"/>
                    </a:cubicBezTo>
                    <a:cubicBezTo>
                      <a:pt x="4" y="42"/>
                      <a:pt x="4" y="43"/>
                      <a:pt x="4" y="43"/>
                    </a:cubicBezTo>
                    <a:cubicBezTo>
                      <a:pt x="4" y="44"/>
                      <a:pt x="3" y="44"/>
                      <a:pt x="4" y="45"/>
                    </a:cubicBezTo>
                    <a:cubicBezTo>
                      <a:pt x="5" y="44"/>
                      <a:pt x="6" y="44"/>
                      <a:pt x="7" y="44"/>
                    </a:cubicBezTo>
                    <a:cubicBezTo>
                      <a:pt x="7" y="44"/>
                      <a:pt x="8" y="44"/>
                      <a:pt x="8" y="44"/>
                    </a:cubicBezTo>
                    <a:cubicBezTo>
                      <a:pt x="9" y="44"/>
                      <a:pt x="9" y="44"/>
                      <a:pt x="10" y="44"/>
                    </a:cubicBezTo>
                    <a:cubicBezTo>
                      <a:pt x="11" y="45"/>
                      <a:pt x="11" y="45"/>
                      <a:pt x="12" y="44"/>
                    </a:cubicBezTo>
                    <a:cubicBezTo>
                      <a:pt x="13" y="44"/>
                      <a:pt x="13" y="43"/>
                      <a:pt x="14" y="43"/>
                    </a:cubicBezTo>
                    <a:cubicBezTo>
                      <a:pt x="15" y="43"/>
                      <a:pt x="16" y="43"/>
                      <a:pt x="17" y="43"/>
                    </a:cubicBezTo>
                    <a:cubicBezTo>
                      <a:pt x="16" y="43"/>
                      <a:pt x="15" y="43"/>
                      <a:pt x="14" y="4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03" name="Freeform 797">
                <a:extLst>
                  <a:ext uri="{FF2B5EF4-FFF2-40B4-BE49-F238E27FC236}">
                    <a16:creationId xmlns:a16="http://schemas.microsoft.com/office/drawing/2014/main" id="{99800A8B-6A78-B428-3B5E-4DB3301FB407}"/>
                  </a:ext>
                </a:extLst>
              </p:cNvPr>
              <p:cNvSpPr>
                <a:spLocks/>
              </p:cNvSpPr>
              <p:nvPr/>
            </p:nvSpPr>
            <p:spPr bwMode="auto">
              <a:xfrm>
                <a:off x="6129338" y="3321050"/>
                <a:ext cx="95250" cy="120650"/>
              </a:xfrm>
              <a:custGeom>
                <a:avLst/>
                <a:gdLst>
                  <a:gd name="T0" fmla="*/ 12 w 23"/>
                  <a:gd name="T1" fmla="*/ 28 h 29"/>
                  <a:gd name="T2" fmla="*/ 14 w 23"/>
                  <a:gd name="T3" fmla="*/ 25 h 29"/>
                  <a:gd name="T4" fmla="*/ 15 w 23"/>
                  <a:gd name="T5" fmla="*/ 24 h 29"/>
                  <a:gd name="T6" fmla="*/ 15 w 23"/>
                  <a:gd name="T7" fmla="*/ 22 h 29"/>
                  <a:gd name="T8" fmla="*/ 17 w 23"/>
                  <a:gd name="T9" fmla="*/ 19 h 29"/>
                  <a:gd name="T10" fmla="*/ 18 w 23"/>
                  <a:gd name="T11" fmla="*/ 20 h 29"/>
                  <a:gd name="T12" fmla="*/ 20 w 23"/>
                  <a:gd name="T13" fmla="*/ 21 h 29"/>
                  <a:gd name="T14" fmla="*/ 21 w 23"/>
                  <a:gd name="T15" fmla="*/ 21 h 29"/>
                  <a:gd name="T16" fmla="*/ 22 w 23"/>
                  <a:gd name="T17" fmla="*/ 19 h 29"/>
                  <a:gd name="T18" fmla="*/ 21 w 23"/>
                  <a:gd name="T19" fmla="*/ 16 h 29"/>
                  <a:gd name="T20" fmla="*/ 20 w 23"/>
                  <a:gd name="T21" fmla="*/ 14 h 29"/>
                  <a:gd name="T22" fmla="*/ 19 w 23"/>
                  <a:gd name="T23" fmla="*/ 13 h 29"/>
                  <a:gd name="T24" fmla="*/ 19 w 23"/>
                  <a:gd name="T25" fmla="*/ 12 h 29"/>
                  <a:gd name="T26" fmla="*/ 17 w 23"/>
                  <a:gd name="T27" fmla="*/ 10 h 29"/>
                  <a:gd name="T28" fmla="*/ 17 w 23"/>
                  <a:gd name="T29" fmla="*/ 8 h 29"/>
                  <a:gd name="T30" fmla="*/ 17 w 23"/>
                  <a:gd name="T31" fmla="*/ 7 h 29"/>
                  <a:gd name="T32" fmla="*/ 16 w 23"/>
                  <a:gd name="T33" fmla="*/ 5 h 29"/>
                  <a:gd name="T34" fmla="*/ 14 w 23"/>
                  <a:gd name="T35" fmla="*/ 4 h 29"/>
                  <a:gd name="T36" fmla="*/ 12 w 23"/>
                  <a:gd name="T37" fmla="*/ 3 h 29"/>
                  <a:gd name="T38" fmla="*/ 11 w 23"/>
                  <a:gd name="T39" fmla="*/ 3 h 29"/>
                  <a:gd name="T40" fmla="*/ 10 w 23"/>
                  <a:gd name="T41" fmla="*/ 2 h 29"/>
                  <a:gd name="T42" fmla="*/ 10 w 23"/>
                  <a:gd name="T43" fmla="*/ 2 h 29"/>
                  <a:gd name="T44" fmla="*/ 9 w 23"/>
                  <a:gd name="T45" fmla="*/ 1 h 29"/>
                  <a:gd name="T46" fmla="*/ 7 w 23"/>
                  <a:gd name="T47" fmla="*/ 0 h 29"/>
                  <a:gd name="T48" fmla="*/ 5 w 23"/>
                  <a:gd name="T49" fmla="*/ 0 h 29"/>
                  <a:gd name="T50" fmla="*/ 4 w 23"/>
                  <a:gd name="T51" fmla="*/ 1 h 29"/>
                  <a:gd name="T52" fmla="*/ 2 w 23"/>
                  <a:gd name="T53" fmla="*/ 1 h 29"/>
                  <a:gd name="T54" fmla="*/ 0 w 23"/>
                  <a:gd name="T55" fmla="*/ 2 h 29"/>
                  <a:gd name="T56" fmla="*/ 4 w 23"/>
                  <a:gd name="T57" fmla="*/ 7 h 29"/>
                  <a:gd name="T58" fmla="*/ 6 w 23"/>
                  <a:gd name="T59" fmla="*/ 10 h 29"/>
                  <a:gd name="T60" fmla="*/ 8 w 23"/>
                  <a:gd name="T61" fmla="*/ 13 h 29"/>
                  <a:gd name="T62" fmla="*/ 10 w 23"/>
                  <a:gd name="T63" fmla="*/ 19 h 29"/>
                  <a:gd name="T64" fmla="*/ 10 w 23"/>
                  <a:gd name="T65" fmla="*/ 22 h 29"/>
                  <a:gd name="T66" fmla="*/ 10 w 23"/>
                  <a:gd name="T67" fmla="*/ 28 h 29"/>
                  <a:gd name="T68" fmla="*/ 12 w 23"/>
                  <a:gd name="T6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 h="29">
                    <a:moveTo>
                      <a:pt x="12" y="29"/>
                    </a:moveTo>
                    <a:cubicBezTo>
                      <a:pt x="13" y="29"/>
                      <a:pt x="12" y="28"/>
                      <a:pt x="12" y="28"/>
                    </a:cubicBezTo>
                    <a:cubicBezTo>
                      <a:pt x="13" y="28"/>
                      <a:pt x="13" y="27"/>
                      <a:pt x="13" y="26"/>
                    </a:cubicBezTo>
                    <a:cubicBezTo>
                      <a:pt x="14" y="26"/>
                      <a:pt x="14" y="25"/>
                      <a:pt x="14" y="25"/>
                    </a:cubicBezTo>
                    <a:cubicBezTo>
                      <a:pt x="14" y="25"/>
                      <a:pt x="15" y="25"/>
                      <a:pt x="15" y="25"/>
                    </a:cubicBezTo>
                    <a:cubicBezTo>
                      <a:pt x="15" y="25"/>
                      <a:pt x="15" y="25"/>
                      <a:pt x="15" y="24"/>
                    </a:cubicBezTo>
                    <a:cubicBezTo>
                      <a:pt x="15" y="24"/>
                      <a:pt x="16" y="23"/>
                      <a:pt x="16" y="23"/>
                    </a:cubicBezTo>
                    <a:cubicBezTo>
                      <a:pt x="16" y="23"/>
                      <a:pt x="15" y="23"/>
                      <a:pt x="15" y="22"/>
                    </a:cubicBezTo>
                    <a:cubicBezTo>
                      <a:pt x="15" y="22"/>
                      <a:pt x="15" y="21"/>
                      <a:pt x="15" y="20"/>
                    </a:cubicBezTo>
                    <a:cubicBezTo>
                      <a:pt x="15" y="20"/>
                      <a:pt x="16" y="19"/>
                      <a:pt x="17" y="19"/>
                    </a:cubicBezTo>
                    <a:cubicBezTo>
                      <a:pt x="17" y="20"/>
                      <a:pt x="17" y="20"/>
                      <a:pt x="17" y="21"/>
                    </a:cubicBezTo>
                    <a:cubicBezTo>
                      <a:pt x="17" y="21"/>
                      <a:pt x="18" y="20"/>
                      <a:pt x="18" y="20"/>
                    </a:cubicBezTo>
                    <a:cubicBezTo>
                      <a:pt x="18" y="21"/>
                      <a:pt x="19" y="20"/>
                      <a:pt x="19" y="20"/>
                    </a:cubicBezTo>
                    <a:cubicBezTo>
                      <a:pt x="19" y="20"/>
                      <a:pt x="20" y="21"/>
                      <a:pt x="20" y="21"/>
                    </a:cubicBezTo>
                    <a:cubicBezTo>
                      <a:pt x="20" y="21"/>
                      <a:pt x="21" y="20"/>
                      <a:pt x="21" y="20"/>
                    </a:cubicBezTo>
                    <a:cubicBezTo>
                      <a:pt x="21" y="20"/>
                      <a:pt x="21" y="21"/>
                      <a:pt x="21" y="21"/>
                    </a:cubicBezTo>
                    <a:cubicBezTo>
                      <a:pt x="22" y="21"/>
                      <a:pt x="23" y="21"/>
                      <a:pt x="23" y="21"/>
                    </a:cubicBezTo>
                    <a:cubicBezTo>
                      <a:pt x="23" y="20"/>
                      <a:pt x="22" y="20"/>
                      <a:pt x="22" y="19"/>
                    </a:cubicBezTo>
                    <a:cubicBezTo>
                      <a:pt x="22" y="19"/>
                      <a:pt x="22" y="17"/>
                      <a:pt x="22" y="16"/>
                    </a:cubicBezTo>
                    <a:cubicBezTo>
                      <a:pt x="21" y="16"/>
                      <a:pt x="21" y="16"/>
                      <a:pt x="21" y="16"/>
                    </a:cubicBezTo>
                    <a:cubicBezTo>
                      <a:pt x="20" y="16"/>
                      <a:pt x="20" y="15"/>
                      <a:pt x="20" y="15"/>
                    </a:cubicBezTo>
                    <a:cubicBezTo>
                      <a:pt x="20" y="15"/>
                      <a:pt x="20" y="15"/>
                      <a:pt x="20" y="14"/>
                    </a:cubicBezTo>
                    <a:cubicBezTo>
                      <a:pt x="19" y="14"/>
                      <a:pt x="19" y="14"/>
                      <a:pt x="19" y="14"/>
                    </a:cubicBezTo>
                    <a:cubicBezTo>
                      <a:pt x="19" y="14"/>
                      <a:pt x="19" y="14"/>
                      <a:pt x="19" y="13"/>
                    </a:cubicBezTo>
                    <a:cubicBezTo>
                      <a:pt x="19" y="13"/>
                      <a:pt x="19" y="12"/>
                      <a:pt x="19" y="12"/>
                    </a:cubicBezTo>
                    <a:cubicBezTo>
                      <a:pt x="19" y="11"/>
                      <a:pt x="19" y="12"/>
                      <a:pt x="19" y="12"/>
                    </a:cubicBezTo>
                    <a:cubicBezTo>
                      <a:pt x="18" y="12"/>
                      <a:pt x="18" y="12"/>
                      <a:pt x="18" y="11"/>
                    </a:cubicBezTo>
                    <a:cubicBezTo>
                      <a:pt x="18" y="11"/>
                      <a:pt x="17" y="11"/>
                      <a:pt x="17" y="10"/>
                    </a:cubicBezTo>
                    <a:cubicBezTo>
                      <a:pt x="17" y="10"/>
                      <a:pt x="17" y="10"/>
                      <a:pt x="16" y="10"/>
                    </a:cubicBezTo>
                    <a:cubicBezTo>
                      <a:pt x="16" y="9"/>
                      <a:pt x="17" y="8"/>
                      <a:pt x="17" y="8"/>
                    </a:cubicBezTo>
                    <a:cubicBezTo>
                      <a:pt x="17" y="8"/>
                      <a:pt x="17" y="7"/>
                      <a:pt x="17" y="7"/>
                    </a:cubicBezTo>
                    <a:cubicBezTo>
                      <a:pt x="17" y="7"/>
                      <a:pt x="17" y="7"/>
                      <a:pt x="17" y="7"/>
                    </a:cubicBezTo>
                    <a:cubicBezTo>
                      <a:pt x="17" y="6"/>
                      <a:pt x="17" y="5"/>
                      <a:pt x="17" y="5"/>
                    </a:cubicBezTo>
                    <a:cubicBezTo>
                      <a:pt x="16" y="5"/>
                      <a:pt x="16" y="5"/>
                      <a:pt x="16" y="5"/>
                    </a:cubicBezTo>
                    <a:cubicBezTo>
                      <a:pt x="15" y="5"/>
                      <a:pt x="15" y="5"/>
                      <a:pt x="15" y="5"/>
                    </a:cubicBezTo>
                    <a:cubicBezTo>
                      <a:pt x="15" y="4"/>
                      <a:pt x="14" y="4"/>
                      <a:pt x="14" y="4"/>
                    </a:cubicBezTo>
                    <a:cubicBezTo>
                      <a:pt x="14" y="4"/>
                      <a:pt x="13" y="3"/>
                      <a:pt x="13" y="3"/>
                    </a:cubicBezTo>
                    <a:cubicBezTo>
                      <a:pt x="13" y="3"/>
                      <a:pt x="12" y="3"/>
                      <a:pt x="12" y="3"/>
                    </a:cubicBezTo>
                    <a:cubicBezTo>
                      <a:pt x="12" y="4"/>
                      <a:pt x="12" y="4"/>
                      <a:pt x="12" y="4"/>
                    </a:cubicBezTo>
                    <a:cubicBezTo>
                      <a:pt x="12" y="4"/>
                      <a:pt x="12" y="3"/>
                      <a:pt x="11" y="3"/>
                    </a:cubicBezTo>
                    <a:cubicBezTo>
                      <a:pt x="11" y="3"/>
                      <a:pt x="11" y="3"/>
                      <a:pt x="11" y="2"/>
                    </a:cubicBezTo>
                    <a:cubicBezTo>
                      <a:pt x="11" y="2"/>
                      <a:pt x="10" y="3"/>
                      <a:pt x="10" y="2"/>
                    </a:cubicBezTo>
                    <a:cubicBezTo>
                      <a:pt x="10" y="2"/>
                      <a:pt x="10" y="2"/>
                      <a:pt x="10" y="2"/>
                    </a:cubicBezTo>
                    <a:cubicBezTo>
                      <a:pt x="10" y="2"/>
                      <a:pt x="10" y="2"/>
                      <a:pt x="10" y="2"/>
                    </a:cubicBezTo>
                    <a:cubicBezTo>
                      <a:pt x="9" y="2"/>
                      <a:pt x="10" y="2"/>
                      <a:pt x="9" y="2"/>
                    </a:cubicBezTo>
                    <a:cubicBezTo>
                      <a:pt x="9" y="1"/>
                      <a:pt x="9" y="1"/>
                      <a:pt x="9" y="1"/>
                    </a:cubicBezTo>
                    <a:cubicBezTo>
                      <a:pt x="8" y="1"/>
                      <a:pt x="8" y="1"/>
                      <a:pt x="7" y="0"/>
                    </a:cubicBezTo>
                    <a:cubicBezTo>
                      <a:pt x="7" y="0"/>
                      <a:pt x="7" y="0"/>
                      <a:pt x="7" y="0"/>
                    </a:cubicBezTo>
                    <a:cubicBezTo>
                      <a:pt x="7" y="0"/>
                      <a:pt x="6" y="0"/>
                      <a:pt x="6" y="0"/>
                    </a:cubicBezTo>
                    <a:cubicBezTo>
                      <a:pt x="6" y="0"/>
                      <a:pt x="6" y="0"/>
                      <a:pt x="5" y="0"/>
                    </a:cubicBezTo>
                    <a:cubicBezTo>
                      <a:pt x="5" y="0"/>
                      <a:pt x="5" y="0"/>
                      <a:pt x="4" y="0"/>
                    </a:cubicBezTo>
                    <a:cubicBezTo>
                      <a:pt x="4" y="0"/>
                      <a:pt x="4" y="1"/>
                      <a:pt x="4" y="1"/>
                    </a:cubicBezTo>
                    <a:cubicBezTo>
                      <a:pt x="3" y="1"/>
                      <a:pt x="3" y="1"/>
                      <a:pt x="2" y="1"/>
                    </a:cubicBezTo>
                    <a:cubicBezTo>
                      <a:pt x="2" y="1"/>
                      <a:pt x="2" y="1"/>
                      <a:pt x="2" y="1"/>
                    </a:cubicBezTo>
                    <a:cubicBezTo>
                      <a:pt x="2" y="1"/>
                      <a:pt x="2" y="1"/>
                      <a:pt x="1" y="1"/>
                    </a:cubicBezTo>
                    <a:cubicBezTo>
                      <a:pt x="1" y="1"/>
                      <a:pt x="1" y="1"/>
                      <a:pt x="0" y="2"/>
                    </a:cubicBezTo>
                    <a:cubicBezTo>
                      <a:pt x="1" y="2"/>
                      <a:pt x="3" y="4"/>
                      <a:pt x="3" y="5"/>
                    </a:cubicBezTo>
                    <a:cubicBezTo>
                      <a:pt x="3" y="5"/>
                      <a:pt x="3" y="6"/>
                      <a:pt x="4" y="7"/>
                    </a:cubicBezTo>
                    <a:cubicBezTo>
                      <a:pt x="4" y="7"/>
                      <a:pt x="4" y="8"/>
                      <a:pt x="5" y="9"/>
                    </a:cubicBezTo>
                    <a:cubicBezTo>
                      <a:pt x="5" y="9"/>
                      <a:pt x="5" y="9"/>
                      <a:pt x="6" y="10"/>
                    </a:cubicBezTo>
                    <a:cubicBezTo>
                      <a:pt x="6" y="10"/>
                      <a:pt x="6" y="11"/>
                      <a:pt x="6" y="11"/>
                    </a:cubicBezTo>
                    <a:cubicBezTo>
                      <a:pt x="7" y="12"/>
                      <a:pt x="7" y="12"/>
                      <a:pt x="8" y="13"/>
                    </a:cubicBezTo>
                    <a:cubicBezTo>
                      <a:pt x="8" y="14"/>
                      <a:pt x="9" y="14"/>
                      <a:pt x="9" y="15"/>
                    </a:cubicBezTo>
                    <a:cubicBezTo>
                      <a:pt x="10" y="16"/>
                      <a:pt x="11" y="17"/>
                      <a:pt x="10" y="19"/>
                    </a:cubicBezTo>
                    <a:cubicBezTo>
                      <a:pt x="10" y="19"/>
                      <a:pt x="11" y="20"/>
                      <a:pt x="10" y="21"/>
                    </a:cubicBezTo>
                    <a:cubicBezTo>
                      <a:pt x="10" y="21"/>
                      <a:pt x="10" y="22"/>
                      <a:pt x="10" y="22"/>
                    </a:cubicBezTo>
                    <a:cubicBezTo>
                      <a:pt x="10" y="23"/>
                      <a:pt x="10" y="25"/>
                      <a:pt x="10" y="26"/>
                    </a:cubicBezTo>
                    <a:cubicBezTo>
                      <a:pt x="10" y="27"/>
                      <a:pt x="10" y="27"/>
                      <a:pt x="10" y="28"/>
                    </a:cubicBezTo>
                    <a:cubicBezTo>
                      <a:pt x="9" y="29"/>
                      <a:pt x="9" y="29"/>
                      <a:pt x="10" y="29"/>
                    </a:cubicBezTo>
                    <a:cubicBezTo>
                      <a:pt x="11" y="29"/>
                      <a:pt x="11" y="29"/>
                      <a:pt x="12" y="29"/>
                    </a:cubicBezTo>
                    <a:cubicBezTo>
                      <a:pt x="12" y="29"/>
                      <a:pt x="12" y="29"/>
                      <a:pt x="12" y="2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04" name="Freeform 798">
                <a:extLst>
                  <a:ext uri="{FF2B5EF4-FFF2-40B4-BE49-F238E27FC236}">
                    <a16:creationId xmlns:a16="http://schemas.microsoft.com/office/drawing/2014/main" id="{AC806F93-2AD1-2E3B-38E8-DF0C037CF89B}"/>
                  </a:ext>
                </a:extLst>
              </p:cNvPr>
              <p:cNvSpPr>
                <a:spLocks/>
              </p:cNvSpPr>
              <p:nvPr/>
            </p:nvSpPr>
            <p:spPr bwMode="auto">
              <a:xfrm>
                <a:off x="5780088" y="3784600"/>
                <a:ext cx="3175" cy="3175"/>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1 w 1"/>
                  <a:gd name="T19" fmla="*/ 0 h 1"/>
                  <a:gd name="T20" fmla="*/ 1 w 1"/>
                  <a:gd name="T21" fmla="*/ 0 h 1"/>
                  <a:gd name="T22" fmla="*/ 1 w 1"/>
                  <a:gd name="T23" fmla="*/ 0 h 1"/>
                  <a:gd name="T24" fmla="*/ 1 w 1"/>
                  <a:gd name="T25" fmla="*/ 0 h 1"/>
                  <a:gd name="T26" fmla="*/ 1 w 1"/>
                  <a:gd name="T27" fmla="*/ 0 h 1"/>
                  <a:gd name="T28" fmla="*/ 1 w 1"/>
                  <a:gd name="T29" fmla="*/ 0 h 1"/>
                  <a:gd name="T30" fmla="*/ 1 w 1"/>
                  <a:gd name="T31" fmla="*/ 1 h 1"/>
                  <a:gd name="T32" fmla="*/ 1 w 1"/>
                  <a:gd name="T33" fmla="*/ 1 h 1"/>
                  <a:gd name="T34" fmla="*/ 1 w 1"/>
                  <a:gd name="T35" fmla="*/ 1 h 1"/>
                  <a:gd name="T36" fmla="*/ 1 w 1"/>
                  <a:gd name="T37" fmla="*/ 1 h 1"/>
                  <a:gd name="T38" fmla="*/ 1 w 1"/>
                  <a:gd name="T39" fmla="*/ 1 h 1"/>
                  <a:gd name="T40" fmla="*/ 1 w 1"/>
                  <a:gd name="T41" fmla="*/ 1 h 1"/>
                  <a:gd name="T42" fmla="*/ 1 w 1"/>
                  <a:gd name="T43" fmla="*/ 1 h 1"/>
                  <a:gd name="T44" fmla="*/ 1 w 1"/>
                  <a:gd name="T45" fmla="*/ 1 h 1"/>
                  <a:gd name="T46" fmla="*/ 1 w 1"/>
                  <a:gd name="T47" fmla="*/ 1 h 1"/>
                  <a:gd name="T48" fmla="*/ 1 w 1"/>
                  <a:gd name="T49" fmla="*/ 1 h 1"/>
                  <a:gd name="T50" fmla="*/ 0 w 1"/>
                  <a:gd name="T51" fmla="*/ 1 h 1"/>
                  <a:gd name="T52" fmla="*/ 0 w 1"/>
                  <a:gd name="T53" fmla="*/ 1 h 1"/>
                  <a:gd name="T54" fmla="*/ 0 w 1"/>
                  <a:gd name="T55" fmla="*/ 1 h 1"/>
                  <a:gd name="T56" fmla="*/ 0 w 1"/>
                  <a:gd name="T57" fmla="*/ 1 h 1"/>
                  <a:gd name="T58" fmla="*/ 0 w 1"/>
                  <a:gd name="T59" fmla="*/ 1 h 1"/>
                  <a:gd name="T60" fmla="*/ 0 w 1"/>
                  <a:gd name="T6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 h="1">
                    <a:moveTo>
                      <a:pt x="0" y="1"/>
                    </a:moveTo>
                    <a:cubicBezTo>
                      <a:pt x="0" y="1"/>
                      <a:pt x="0" y="1"/>
                      <a:pt x="0" y="1"/>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05" name="Freeform 799">
                <a:extLst>
                  <a:ext uri="{FF2B5EF4-FFF2-40B4-BE49-F238E27FC236}">
                    <a16:creationId xmlns:a16="http://schemas.microsoft.com/office/drawing/2014/main" id="{62346E37-A8C2-08ED-C6DD-782410CEA483}"/>
                  </a:ext>
                </a:extLst>
              </p:cNvPr>
              <p:cNvSpPr>
                <a:spLocks/>
              </p:cNvSpPr>
              <p:nvPr/>
            </p:nvSpPr>
            <p:spPr bwMode="auto">
              <a:xfrm>
                <a:off x="5783263" y="37877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06" name="Freeform 800">
                <a:extLst>
                  <a:ext uri="{FF2B5EF4-FFF2-40B4-BE49-F238E27FC236}">
                    <a16:creationId xmlns:a16="http://schemas.microsoft.com/office/drawing/2014/main" id="{47114091-E5A5-0637-532B-4D1864342256}"/>
                  </a:ext>
                </a:extLst>
              </p:cNvPr>
              <p:cNvSpPr>
                <a:spLocks/>
              </p:cNvSpPr>
              <p:nvPr/>
            </p:nvSpPr>
            <p:spPr bwMode="auto">
              <a:xfrm>
                <a:off x="5783263" y="3787775"/>
                <a:ext cx="9525" cy="7938"/>
              </a:xfrm>
              <a:custGeom>
                <a:avLst/>
                <a:gdLst>
                  <a:gd name="T0" fmla="*/ 1 w 2"/>
                  <a:gd name="T1" fmla="*/ 0 h 2"/>
                  <a:gd name="T2" fmla="*/ 1 w 2"/>
                  <a:gd name="T3" fmla="*/ 0 h 2"/>
                  <a:gd name="T4" fmla="*/ 1 w 2"/>
                  <a:gd name="T5" fmla="*/ 0 h 2"/>
                  <a:gd name="T6" fmla="*/ 1 w 2"/>
                  <a:gd name="T7" fmla="*/ 0 h 2"/>
                  <a:gd name="T8" fmla="*/ 1 w 2"/>
                  <a:gd name="T9" fmla="*/ 1 h 2"/>
                  <a:gd name="T10" fmla="*/ 1 w 2"/>
                  <a:gd name="T11" fmla="*/ 1 h 2"/>
                  <a:gd name="T12" fmla="*/ 1 w 2"/>
                  <a:gd name="T13" fmla="*/ 1 h 2"/>
                  <a:gd name="T14" fmla="*/ 1 w 2"/>
                  <a:gd name="T15" fmla="*/ 1 h 2"/>
                  <a:gd name="T16" fmla="*/ 1 w 2"/>
                  <a:gd name="T17" fmla="*/ 1 h 2"/>
                  <a:gd name="T18" fmla="*/ 2 w 2"/>
                  <a:gd name="T19" fmla="*/ 1 h 2"/>
                  <a:gd name="T20" fmla="*/ 2 w 2"/>
                  <a:gd name="T21" fmla="*/ 1 h 2"/>
                  <a:gd name="T22" fmla="*/ 2 w 2"/>
                  <a:gd name="T23" fmla="*/ 1 h 2"/>
                  <a:gd name="T24" fmla="*/ 2 w 2"/>
                  <a:gd name="T25" fmla="*/ 1 h 2"/>
                  <a:gd name="T26" fmla="*/ 2 w 2"/>
                  <a:gd name="T27" fmla="*/ 1 h 2"/>
                  <a:gd name="T28" fmla="*/ 2 w 2"/>
                  <a:gd name="T29" fmla="*/ 1 h 2"/>
                  <a:gd name="T30" fmla="*/ 2 w 2"/>
                  <a:gd name="T31" fmla="*/ 1 h 2"/>
                  <a:gd name="T32" fmla="*/ 2 w 2"/>
                  <a:gd name="T33" fmla="*/ 2 h 2"/>
                  <a:gd name="T34" fmla="*/ 2 w 2"/>
                  <a:gd name="T35" fmla="*/ 1 h 2"/>
                  <a:gd name="T36" fmla="*/ 2 w 2"/>
                  <a:gd name="T37" fmla="*/ 1 h 2"/>
                  <a:gd name="T38" fmla="*/ 2 w 2"/>
                  <a:gd name="T39" fmla="*/ 1 h 2"/>
                  <a:gd name="T40" fmla="*/ 2 w 2"/>
                  <a:gd name="T41" fmla="*/ 1 h 2"/>
                  <a:gd name="T42" fmla="*/ 2 w 2"/>
                  <a:gd name="T43" fmla="*/ 1 h 2"/>
                  <a:gd name="T44" fmla="*/ 2 w 2"/>
                  <a:gd name="T45" fmla="*/ 2 h 2"/>
                  <a:gd name="T46" fmla="*/ 2 w 2"/>
                  <a:gd name="T47" fmla="*/ 2 h 2"/>
                  <a:gd name="T48" fmla="*/ 2 w 2"/>
                  <a:gd name="T49" fmla="*/ 2 h 2"/>
                  <a:gd name="T50" fmla="*/ 2 w 2"/>
                  <a:gd name="T51" fmla="*/ 2 h 2"/>
                  <a:gd name="T52" fmla="*/ 2 w 2"/>
                  <a:gd name="T53" fmla="*/ 2 h 2"/>
                  <a:gd name="T54" fmla="*/ 2 w 2"/>
                  <a:gd name="T55" fmla="*/ 2 h 2"/>
                  <a:gd name="T56" fmla="*/ 2 w 2"/>
                  <a:gd name="T57" fmla="*/ 2 h 2"/>
                  <a:gd name="T58" fmla="*/ 2 w 2"/>
                  <a:gd name="T59" fmla="*/ 2 h 2"/>
                  <a:gd name="T60" fmla="*/ 2 w 2"/>
                  <a:gd name="T61" fmla="*/ 2 h 2"/>
                  <a:gd name="T62" fmla="*/ 2 w 2"/>
                  <a:gd name="T63" fmla="*/ 2 h 2"/>
                  <a:gd name="T64" fmla="*/ 2 w 2"/>
                  <a:gd name="T65" fmla="*/ 2 h 2"/>
                  <a:gd name="T66" fmla="*/ 2 w 2"/>
                  <a:gd name="T67" fmla="*/ 2 h 2"/>
                  <a:gd name="T68" fmla="*/ 2 w 2"/>
                  <a:gd name="T69" fmla="*/ 2 h 2"/>
                  <a:gd name="T70" fmla="*/ 2 w 2"/>
                  <a:gd name="T71" fmla="*/ 2 h 2"/>
                  <a:gd name="T72" fmla="*/ 1 w 2"/>
                  <a:gd name="T73" fmla="*/ 2 h 2"/>
                  <a:gd name="T74" fmla="*/ 1 w 2"/>
                  <a:gd name="T75" fmla="*/ 2 h 2"/>
                  <a:gd name="T76" fmla="*/ 1 w 2"/>
                  <a:gd name="T77" fmla="*/ 2 h 2"/>
                  <a:gd name="T78" fmla="*/ 1 w 2"/>
                  <a:gd name="T79" fmla="*/ 2 h 2"/>
                  <a:gd name="T80" fmla="*/ 1 w 2"/>
                  <a:gd name="T81" fmla="*/ 2 h 2"/>
                  <a:gd name="T82" fmla="*/ 1 w 2"/>
                  <a:gd name="T83" fmla="*/ 2 h 2"/>
                  <a:gd name="T84" fmla="*/ 0 w 2"/>
                  <a:gd name="T85" fmla="*/ 2 h 2"/>
                  <a:gd name="T86" fmla="*/ 0 w 2"/>
                  <a:gd name="T87" fmla="*/ 1 h 2"/>
                  <a:gd name="T88" fmla="*/ 0 w 2"/>
                  <a:gd name="T89" fmla="*/ 1 h 2"/>
                  <a:gd name="T90" fmla="*/ 0 w 2"/>
                  <a:gd name="T91" fmla="*/ 1 h 2"/>
                  <a:gd name="T92" fmla="*/ 0 w 2"/>
                  <a:gd name="T93" fmla="*/ 1 h 2"/>
                  <a:gd name="T94" fmla="*/ 0 w 2"/>
                  <a:gd name="T95" fmla="*/ 1 h 2"/>
                  <a:gd name="T96" fmla="*/ 0 w 2"/>
                  <a:gd name="T97" fmla="*/ 1 h 2"/>
                  <a:gd name="T98" fmla="*/ 0 w 2"/>
                  <a:gd name="T99" fmla="*/ 1 h 2"/>
                  <a:gd name="T100" fmla="*/ 0 w 2"/>
                  <a:gd name="T101" fmla="*/ 1 h 2"/>
                  <a:gd name="T102" fmla="*/ 0 w 2"/>
                  <a:gd name="T103" fmla="*/ 0 h 2"/>
                  <a:gd name="T104" fmla="*/ 0 w 2"/>
                  <a:gd name="T105"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 h="2">
                    <a:moveTo>
                      <a:pt x="0" y="0"/>
                    </a:moveTo>
                    <a:cubicBezTo>
                      <a:pt x="0" y="0"/>
                      <a:pt x="0" y="0"/>
                      <a:pt x="0" y="0"/>
                    </a:cubicBezTo>
                    <a:cubicBezTo>
                      <a:pt x="0" y="0"/>
                      <a:pt x="0" y="0"/>
                      <a:pt x="0" y="0"/>
                    </a:cubicBezTo>
                    <a:cubicBezTo>
                      <a:pt x="0" y="0"/>
                      <a:pt x="0" y="0"/>
                      <a:pt x="1" y="0"/>
                    </a:cubicBezTo>
                    <a:cubicBezTo>
                      <a:pt x="1" y="0"/>
                      <a:pt x="0" y="0"/>
                      <a:pt x="0"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1"/>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2"/>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07" name="Freeform 801">
                <a:extLst>
                  <a:ext uri="{FF2B5EF4-FFF2-40B4-BE49-F238E27FC236}">
                    <a16:creationId xmlns:a16="http://schemas.microsoft.com/office/drawing/2014/main" id="{CCFA47A8-DCC4-5E11-D655-48B813EC4272}"/>
                  </a:ext>
                </a:extLst>
              </p:cNvPr>
              <p:cNvSpPr>
                <a:spLocks noEditPoints="1"/>
              </p:cNvSpPr>
              <p:nvPr/>
            </p:nvSpPr>
            <p:spPr bwMode="auto">
              <a:xfrm>
                <a:off x="5475288" y="3092450"/>
                <a:ext cx="107950" cy="128588"/>
              </a:xfrm>
              <a:custGeom>
                <a:avLst/>
                <a:gdLst>
                  <a:gd name="T0" fmla="*/ 17 w 26"/>
                  <a:gd name="T1" fmla="*/ 31 h 31"/>
                  <a:gd name="T2" fmla="*/ 16 w 26"/>
                  <a:gd name="T3" fmla="*/ 30 h 31"/>
                  <a:gd name="T4" fmla="*/ 16 w 26"/>
                  <a:gd name="T5" fmla="*/ 27 h 31"/>
                  <a:gd name="T6" fmla="*/ 15 w 26"/>
                  <a:gd name="T7" fmla="*/ 26 h 31"/>
                  <a:gd name="T8" fmla="*/ 12 w 26"/>
                  <a:gd name="T9" fmla="*/ 25 h 31"/>
                  <a:gd name="T10" fmla="*/ 11 w 26"/>
                  <a:gd name="T11" fmla="*/ 23 h 31"/>
                  <a:gd name="T12" fmla="*/ 10 w 26"/>
                  <a:gd name="T13" fmla="*/ 23 h 31"/>
                  <a:gd name="T14" fmla="*/ 8 w 26"/>
                  <a:gd name="T15" fmla="*/ 23 h 31"/>
                  <a:gd name="T16" fmla="*/ 6 w 26"/>
                  <a:gd name="T17" fmla="*/ 25 h 31"/>
                  <a:gd name="T18" fmla="*/ 5 w 26"/>
                  <a:gd name="T19" fmla="*/ 26 h 31"/>
                  <a:gd name="T20" fmla="*/ 2 w 26"/>
                  <a:gd name="T21" fmla="*/ 26 h 31"/>
                  <a:gd name="T22" fmla="*/ 0 w 26"/>
                  <a:gd name="T23" fmla="*/ 26 h 31"/>
                  <a:gd name="T24" fmla="*/ 1 w 26"/>
                  <a:gd name="T25" fmla="*/ 24 h 31"/>
                  <a:gd name="T26" fmla="*/ 4 w 26"/>
                  <a:gd name="T27" fmla="*/ 25 h 31"/>
                  <a:gd name="T28" fmla="*/ 5 w 26"/>
                  <a:gd name="T29" fmla="*/ 25 h 31"/>
                  <a:gd name="T30" fmla="*/ 5 w 26"/>
                  <a:gd name="T31" fmla="*/ 22 h 31"/>
                  <a:gd name="T32" fmla="*/ 2 w 26"/>
                  <a:gd name="T33" fmla="*/ 21 h 31"/>
                  <a:gd name="T34" fmla="*/ 5 w 26"/>
                  <a:gd name="T35" fmla="*/ 22 h 31"/>
                  <a:gd name="T36" fmla="*/ 4 w 26"/>
                  <a:gd name="T37" fmla="*/ 20 h 31"/>
                  <a:gd name="T38" fmla="*/ 4 w 26"/>
                  <a:gd name="T39" fmla="*/ 19 h 31"/>
                  <a:gd name="T40" fmla="*/ 5 w 26"/>
                  <a:gd name="T41" fmla="*/ 17 h 31"/>
                  <a:gd name="T42" fmla="*/ 8 w 26"/>
                  <a:gd name="T43" fmla="*/ 14 h 31"/>
                  <a:gd name="T44" fmla="*/ 9 w 26"/>
                  <a:gd name="T45" fmla="*/ 7 h 31"/>
                  <a:gd name="T46" fmla="*/ 12 w 26"/>
                  <a:gd name="T47" fmla="*/ 7 h 31"/>
                  <a:gd name="T48" fmla="*/ 14 w 26"/>
                  <a:gd name="T49" fmla="*/ 6 h 31"/>
                  <a:gd name="T50" fmla="*/ 17 w 26"/>
                  <a:gd name="T51" fmla="*/ 3 h 31"/>
                  <a:gd name="T52" fmla="*/ 23 w 26"/>
                  <a:gd name="T53" fmla="*/ 2 h 31"/>
                  <a:gd name="T54" fmla="*/ 25 w 26"/>
                  <a:gd name="T55" fmla="*/ 4 h 31"/>
                  <a:gd name="T56" fmla="*/ 26 w 26"/>
                  <a:gd name="T57" fmla="*/ 4 h 31"/>
                  <a:gd name="T58" fmla="*/ 25 w 26"/>
                  <a:gd name="T59" fmla="*/ 8 h 31"/>
                  <a:gd name="T60" fmla="*/ 23 w 26"/>
                  <a:gd name="T61" fmla="*/ 11 h 31"/>
                  <a:gd name="T62" fmla="*/ 25 w 26"/>
                  <a:gd name="T63" fmla="*/ 13 h 31"/>
                  <a:gd name="T64" fmla="*/ 23 w 26"/>
                  <a:gd name="T65" fmla="*/ 16 h 31"/>
                  <a:gd name="T66" fmla="*/ 23 w 26"/>
                  <a:gd name="T67" fmla="*/ 18 h 31"/>
                  <a:gd name="T68" fmla="*/ 20 w 26"/>
                  <a:gd name="T69" fmla="*/ 19 h 31"/>
                  <a:gd name="T70" fmla="*/ 17 w 26"/>
                  <a:gd name="T71" fmla="*/ 20 h 31"/>
                  <a:gd name="T72" fmla="*/ 19 w 26"/>
                  <a:gd name="T73" fmla="*/ 25 h 31"/>
                  <a:gd name="T74" fmla="*/ 18 w 26"/>
                  <a:gd name="T75" fmla="*/ 27 h 31"/>
                  <a:gd name="T76" fmla="*/ 17 w 26"/>
                  <a:gd name="T77" fmla="*/ 28 h 31"/>
                  <a:gd name="T78" fmla="*/ 17 w 26"/>
                  <a:gd name="T79" fmla="*/ 31 h 31"/>
                  <a:gd name="T80" fmla="*/ 2 w 26"/>
                  <a:gd name="T81" fmla="*/ 24 h 31"/>
                  <a:gd name="T82" fmla="*/ 4 w 26"/>
                  <a:gd name="T83" fmla="*/ 24 h 31"/>
                  <a:gd name="T84" fmla="*/ 4 w 26"/>
                  <a:gd name="T85" fmla="*/ 23 h 31"/>
                  <a:gd name="T86" fmla="*/ 3 w 26"/>
                  <a:gd name="T87" fmla="*/ 22 h 31"/>
                  <a:gd name="T88" fmla="*/ 0 w 26"/>
                  <a:gd name="T89" fmla="*/ 23 h 31"/>
                  <a:gd name="T90" fmla="*/ 11 w 26"/>
                  <a:gd name="T91" fmla="*/ 5 h 31"/>
                  <a:gd name="T92" fmla="*/ 10 w 26"/>
                  <a:gd name="T93" fmla="*/ 6 h 31"/>
                  <a:gd name="T94" fmla="*/ 9 w 26"/>
                  <a:gd name="T95" fmla="*/ 6 h 31"/>
                  <a:gd name="T96" fmla="*/ 9 w 26"/>
                  <a:gd name="T97" fmla="*/ 6 h 31"/>
                  <a:gd name="T98" fmla="*/ 11 w 26"/>
                  <a:gd name="T99" fmla="*/ 3 h 31"/>
                  <a:gd name="T100" fmla="*/ 11 w 26"/>
                  <a:gd name="T101" fmla="*/ 4 h 31"/>
                  <a:gd name="T102" fmla="*/ 13 w 26"/>
                  <a:gd name="T103" fmla="*/ 2 h 31"/>
                  <a:gd name="T104" fmla="*/ 17 w 26"/>
                  <a:gd name="T105" fmla="*/ 1 h 31"/>
                  <a:gd name="T106" fmla="*/ 12 w 26"/>
                  <a:gd name="T107" fmla="*/ 3 h 31"/>
                  <a:gd name="T108" fmla="*/ 19 w 26"/>
                  <a:gd name="T109" fmla="*/ 1 h 31"/>
                  <a:gd name="T110" fmla="*/ 19 w 26"/>
                  <a:gd name="T111" fmla="*/ 1 h 31"/>
                  <a:gd name="T112" fmla="*/ 19 w 26"/>
                  <a:gd name="T113" fmla="*/ 1 h 31"/>
                  <a:gd name="T114" fmla="*/ 21 w 26"/>
                  <a:gd name="T115" fmla="*/ 1 h 31"/>
                  <a:gd name="T116" fmla="*/ 23 w 26"/>
                  <a:gd name="T117" fmla="*/ 0 h 31"/>
                  <a:gd name="T118" fmla="*/ 23 w 26"/>
                  <a:gd name="T1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 h="31">
                    <a:moveTo>
                      <a:pt x="17" y="31"/>
                    </a:moveTo>
                    <a:cubicBezTo>
                      <a:pt x="17" y="31"/>
                      <a:pt x="17" y="31"/>
                      <a:pt x="17" y="31"/>
                    </a:cubicBezTo>
                    <a:cubicBezTo>
                      <a:pt x="17" y="31"/>
                      <a:pt x="17" y="31"/>
                      <a:pt x="16" y="31"/>
                    </a:cubicBezTo>
                    <a:cubicBezTo>
                      <a:pt x="15" y="31"/>
                      <a:pt x="15" y="30"/>
                      <a:pt x="16" y="30"/>
                    </a:cubicBezTo>
                    <a:cubicBezTo>
                      <a:pt x="16" y="29"/>
                      <a:pt x="16" y="29"/>
                      <a:pt x="16" y="28"/>
                    </a:cubicBezTo>
                    <a:cubicBezTo>
                      <a:pt x="17" y="27"/>
                      <a:pt x="17" y="27"/>
                      <a:pt x="16" y="27"/>
                    </a:cubicBezTo>
                    <a:cubicBezTo>
                      <a:pt x="16" y="26"/>
                      <a:pt x="15" y="27"/>
                      <a:pt x="15" y="26"/>
                    </a:cubicBezTo>
                    <a:cubicBezTo>
                      <a:pt x="15" y="26"/>
                      <a:pt x="15" y="26"/>
                      <a:pt x="15" y="26"/>
                    </a:cubicBezTo>
                    <a:cubicBezTo>
                      <a:pt x="14" y="25"/>
                      <a:pt x="14" y="26"/>
                      <a:pt x="13" y="26"/>
                    </a:cubicBezTo>
                    <a:cubicBezTo>
                      <a:pt x="12" y="26"/>
                      <a:pt x="12" y="25"/>
                      <a:pt x="12" y="25"/>
                    </a:cubicBezTo>
                    <a:cubicBezTo>
                      <a:pt x="12" y="25"/>
                      <a:pt x="12" y="25"/>
                      <a:pt x="11" y="25"/>
                    </a:cubicBezTo>
                    <a:cubicBezTo>
                      <a:pt x="11" y="24"/>
                      <a:pt x="11" y="24"/>
                      <a:pt x="11" y="23"/>
                    </a:cubicBezTo>
                    <a:cubicBezTo>
                      <a:pt x="11" y="24"/>
                      <a:pt x="11" y="24"/>
                      <a:pt x="10" y="24"/>
                    </a:cubicBezTo>
                    <a:cubicBezTo>
                      <a:pt x="9" y="24"/>
                      <a:pt x="10" y="23"/>
                      <a:pt x="10" y="23"/>
                    </a:cubicBezTo>
                    <a:cubicBezTo>
                      <a:pt x="9" y="23"/>
                      <a:pt x="9" y="24"/>
                      <a:pt x="8" y="24"/>
                    </a:cubicBezTo>
                    <a:cubicBezTo>
                      <a:pt x="8" y="24"/>
                      <a:pt x="8" y="24"/>
                      <a:pt x="8" y="23"/>
                    </a:cubicBezTo>
                    <a:cubicBezTo>
                      <a:pt x="7" y="23"/>
                      <a:pt x="7" y="24"/>
                      <a:pt x="7" y="24"/>
                    </a:cubicBezTo>
                    <a:cubicBezTo>
                      <a:pt x="7" y="25"/>
                      <a:pt x="7" y="25"/>
                      <a:pt x="6" y="25"/>
                    </a:cubicBezTo>
                    <a:cubicBezTo>
                      <a:pt x="6" y="25"/>
                      <a:pt x="6" y="25"/>
                      <a:pt x="6" y="25"/>
                    </a:cubicBezTo>
                    <a:cubicBezTo>
                      <a:pt x="6" y="25"/>
                      <a:pt x="5" y="26"/>
                      <a:pt x="5" y="26"/>
                    </a:cubicBezTo>
                    <a:cubicBezTo>
                      <a:pt x="4" y="26"/>
                      <a:pt x="4" y="27"/>
                      <a:pt x="3" y="26"/>
                    </a:cubicBezTo>
                    <a:cubicBezTo>
                      <a:pt x="3" y="26"/>
                      <a:pt x="2" y="26"/>
                      <a:pt x="2" y="26"/>
                    </a:cubicBezTo>
                    <a:cubicBezTo>
                      <a:pt x="1" y="25"/>
                      <a:pt x="1" y="26"/>
                      <a:pt x="1" y="26"/>
                    </a:cubicBezTo>
                    <a:cubicBezTo>
                      <a:pt x="1" y="26"/>
                      <a:pt x="1" y="26"/>
                      <a:pt x="0" y="26"/>
                    </a:cubicBezTo>
                    <a:cubicBezTo>
                      <a:pt x="0" y="26"/>
                      <a:pt x="0" y="25"/>
                      <a:pt x="0" y="25"/>
                    </a:cubicBezTo>
                    <a:cubicBezTo>
                      <a:pt x="0" y="25"/>
                      <a:pt x="1" y="24"/>
                      <a:pt x="1" y="24"/>
                    </a:cubicBezTo>
                    <a:cubicBezTo>
                      <a:pt x="1" y="24"/>
                      <a:pt x="2" y="24"/>
                      <a:pt x="2" y="25"/>
                    </a:cubicBezTo>
                    <a:cubicBezTo>
                      <a:pt x="3" y="25"/>
                      <a:pt x="3" y="25"/>
                      <a:pt x="4" y="25"/>
                    </a:cubicBezTo>
                    <a:cubicBezTo>
                      <a:pt x="4" y="24"/>
                      <a:pt x="4" y="24"/>
                      <a:pt x="5" y="24"/>
                    </a:cubicBezTo>
                    <a:cubicBezTo>
                      <a:pt x="5" y="24"/>
                      <a:pt x="5" y="25"/>
                      <a:pt x="5" y="25"/>
                    </a:cubicBezTo>
                    <a:cubicBezTo>
                      <a:pt x="6" y="24"/>
                      <a:pt x="6" y="24"/>
                      <a:pt x="6" y="23"/>
                    </a:cubicBezTo>
                    <a:cubicBezTo>
                      <a:pt x="6" y="23"/>
                      <a:pt x="5" y="23"/>
                      <a:pt x="5" y="22"/>
                    </a:cubicBezTo>
                    <a:cubicBezTo>
                      <a:pt x="4" y="22"/>
                      <a:pt x="4" y="21"/>
                      <a:pt x="3" y="21"/>
                    </a:cubicBezTo>
                    <a:cubicBezTo>
                      <a:pt x="3" y="21"/>
                      <a:pt x="2" y="22"/>
                      <a:pt x="2" y="21"/>
                    </a:cubicBezTo>
                    <a:cubicBezTo>
                      <a:pt x="2" y="21"/>
                      <a:pt x="2" y="21"/>
                      <a:pt x="3" y="21"/>
                    </a:cubicBezTo>
                    <a:cubicBezTo>
                      <a:pt x="3" y="20"/>
                      <a:pt x="5" y="21"/>
                      <a:pt x="5" y="22"/>
                    </a:cubicBezTo>
                    <a:cubicBezTo>
                      <a:pt x="5" y="21"/>
                      <a:pt x="5" y="21"/>
                      <a:pt x="5" y="21"/>
                    </a:cubicBezTo>
                    <a:cubicBezTo>
                      <a:pt x="5" y="21"/>
                      <a:pt x="5" y="20"/>
                      <a:pt x="4" y="20"/>
                    </a:cubicBezTo>
                    <a:cubicBezTo>
                      <a:pt x="4" y="20"/>
                      <a:pt x="4" y="20"/>
                      <a:pt x="3" y="20"/>
                    </a:cubicBezTo>
                    <a:cubicBezTo>
                      <a:pt x="3" y="19"/>
                      <a:pt x="4" y="20"/>
                      <a:pt x="4" y="19"/>
                    </a:cubicBezTo>
                    <a:cubicBezTo>
                      <a:pt x="5" y="19"/>
                      <a:pt x="4" y="18"/>
                      <a:pt x="5" y="18"/>
                    </a:cubicBezTo>
                    <a:cubicBezTo>
                      <a:pt x="5" y="18"/>
                      <a:pt x="5" y="18"/>
                      <a:pt x="5" y="17"/>
                    </a:cubicBezTo>
                    <a:cubicBezTo>
                      <a:pt x="6" y="17"/>
                      <a:pt x="6" y="17"/>
                      <a:pt x="6" y="16"/>
                    </a:cubicBezTo>
                    <a:cubicBezTo>
                      <a:pt x="7" y="16"/>
                      <a:pt x="7" y="15"/>
                      <a:pt x="8" y="14"/>
                    </a:cubicBezTo>
                    <a:cubicBezTo>
                      <a:pt x="8" y="13"/>
                      <a:pt x="8" y="11"/>
                      <a:pt x="9" y="9"/>
                    </a:cubicBezTo>
                    <a:cubicBezTo>
                      <a:pt x="9" y="9"/>
                      <a:pt x="9" y="8"/>
                      <a:pt x="9" y="7"/>
                    </a:cubicBezTo>
                    <a:cubicBezTo>
                      <a:pt x="10" y="7"/>
                      <a:pt x="10" y="8"/>
                      <a:pt x="10" y="8"/>
                    </a:cubicBezTo>
                    <a:cubicBezTo>
                      <a:pt x="10" y="8"/>
                      <a:pt x="11" y="7"/>
                      <a:pt x="12" y="7"/>
                    </a:cubicBezTo>
                    <a:cubicBezTo>
                      <a:pt x="12" y="7"/>
                      <a:pt x="12" y="7"/>
                      <a:pt x="13" y="6"/>
                    </a:cubicBezTo>
                    <a:cubicBezTo>
                      <a:pt x="13" y="6"/>
                      <a:pt x="13" y="6"/>
                      <a:pt x="14" y="6"/>
                    </a:cubicBezTo>
                    <a:cubicBezTo>
                      <a:pt x="14" y="5"/>
                      <a:pt x="14" y="5"/>
                      <a:pt x="14" y="4"/>
                    </a:cubicBezTo>
                    <a:cubicBezTo>
                      <a:pt x="15" y="3"/>
                      <a:pt x="16" y="3"/>
                      <a:pt x="17" y="3"/>
                    </a:cubicBezTo>
                    <a:cubicBezTo>
                      <a:pt x="18" y="2"/>
                      <a:pt x="20" y="2"/>
                      <a:pt x="21" y="2"/>
                    </a:cubicBezTo>
                    <a:cubicBezTo>
                      <a:pt x="22" y="2"/>
                      <a:pt x="23" y="1"/>
                      <a:pt x="23" y="2"/>
                    </a:cubicBezTo>
                    <a:cubicBezTo>
                      <a:pt x="24" y="2"/>
                      <a:pt x="24" y="3"/>
                      <a:pt x="24" y="3"/>
                    </a:cubicBezTo>
                    <a:cubicBezTo>
                      <a:pt x="25" y="3"/>
                      <a:pt x="25" y="3"/>
                      <a:pt x="25" y="4"/>
                    </a:cubicBezTo>
                    <a:cubicBezTo>
                      <a:pt x="25" y="4"/>
                      <a:pt x="26" y="4"/>
                      <a:pt x="26" y="4"/>
                    </a:cubicBezTo>
                    <a:cubicBezTo>
                      <a:pt x="26" y="4"/>
                      <a:pt x="26" y="4"/>
                      <a:pt x="26" y="4"/>
                    </a:cubicBezTo>
                    <a:cubicBezTo>
                      <a:pt x="26" y="5"/>
                      <a:pt x="26" y="5"/>
                      <a:pt x="26" y="6"/>
                    </a:cubicBezTo>
                    <a:cubicBezTo>
                      <a:pt x="26" y="7"/>
                      <a:pt x="26" y="7"/>
                      <a:pt x="25" y="8"/>
                    </a:cubicBezTo>
                    <a:cubicBezTo>
                      <a:pt x="25" y="9"/>
                      <a:pt x="25" y="9"/>
                      <a:pt x="25" y="10"/>
                    </a:cubicBezTo>
                    <a:cubicBezTo>
                      <a:pt x="24" y="11"/>
                      <a:pt x="24" y="11"/>
                      <a:pt x="23" y="11"/>
                    </a:cubicBezTo>
                    <a:cubicBezTo>
                      <a:pt x="23" y="11"/>
                      <a:pt x="22" y="11"/>
                      <a:pt x="22" y="12"/>
                    </a:cubicBezTo>
                    <a:cubicBezTo>
                      <a:pt x="22" y="14"/>
                      <a:pt x="24" y="12"/>
                      <a:pt x="25" y="13"/>
                    </a:cubicBezTo>
                    <a:cubicBezTo>
                      <a:pt x="25" y="14"/>
                      <a:pt x="24" y="14"/>
                      <a:pt x="24" y="15"/>
                    </a:cubicBezTo>
                    <a:cubicBezTo>
                      <a:pt x="24" y="16"/>
                      <a:pt x="24" y="16"/>
                      <a:pt x="23" y="16"/>
                    </a:cubicBezTo>
                    <a:cubicBezTo>
                      <a:pt x="23" y="17"/>
                      <a:pt x="23" y="17"/>
                      <a:pt x="23" y="17"/>
                    </a:cubicBezTo>
                    <a:cubicBezTo>
                      <a:pt x="22" y="17"/>
                      <a:pt x="23" y="17"/>
                      <a:pt x="23" y="18"/>
                    </a:cubicBezTo>
                    <a:cubicBezTo>
                      <a:pt x="23" y="18"/>
                      <a:pt x="23" y="19"/>
                      <a:pt x="22" y="19"/>
                    </a:cubicBezTo>
                    <a:cubicBezTo>
                      <a:pt x="22" y="19"/>
                      <a:pt x="21" y="19"/>
                      <a:pt x="20" y="19"/>
                    </a:cubicBezTo>
                    <a:cubicBezTo>
                      <a:pt x="20" y="19"/>
                      <a:pt x="19" y="19"/>
                      <a:pt x="18" y="19"/>
                    </a:cubicBezTo>
                    <a:cubicBezTo>
                      <a:pt x="18" y="19"/>
                      <a:pt x="17" y="20"/>
                      <a:pt x="17" y="20"/>
                    </a:cubicBezTo>
                    <a:cubicBezTo>
                      <a:pt x="17" y="21"/>
                      <a:pt x="18" y="22"/>
                      <a:pt x="19" y="23"/>
                    </a:cubicBezTo>
                    <a:cubicBezTo>
                      <a:pt x="19" y="23"/>
                      <a:pt x="19" y="24"/>
                      <a:pt x="19" y="25"/>
                    </a:cubicBezTo>
                    <a:cubicBezTo>
                      <a:pt x="19" y="25"/>
                      <a:pt x="18" y="26"/>
                      <a:pt x="18" y="26"/>
                    </a:cubicBezTo>
                    <a:cubicBezTo>
                      <a:pt x="18" y="27"/>
                      <a:pt x="19" y="27"/>
                      <a:pt x="18" y="27"/>
                    </a:cubicBezTo>
                    <a:cubicBezTo>
                      <a:pt x="18" y="28"/>
                      <a:pt x="18" y="28"/>
                      <a:pt x="18" y="28"/>
                    </a:cubicBezTo>
                    <a:cubicBezTo>
                      <a:pt x="17" y="28"/>
                      <a:pt x="17" y="28"/>
                      <a:pt x="17" y="28"/>
                    </a:cubicBezTo>
                    <a:cubicBezTo>
                      <a:pt x="16" y="29"/>
                      <a:pt x="18" y="29"/>
                      <a:pt x="18" y="29"/>
                    </a:cubicBezTo>
                    <a:cubicBezTo>
                      <a:pt x="19" y="30"/>
                      <a:pt x="18" y="30"/>
                      <a:pt x="17" y="31"/>
                    </a:cubicBezTo>
                    <a:close/>
                    <a:moveTo>
                      <a:pt x="0" y="23"/>
                    </a:moveTo>
                    <a:cubicBezTo>
                      <a:pt x="0" y="24"/>
                      <a:pt x="2" y="23"/>
                      <a:pt x="2" y="24"/>
                    </a:cubicBezTo>
                    <a:cubicBezTo>
                      <a:pt x="2" y="24"/>
                      <a:pt x="3" y="24"/>
                      <a:pt x="3" y="24"/>
                    </a:cubicBezTo>
                    <a:cubicBezTo>
                      <a:pt x="4" y="24"/>
                      <a:pt x="4" y="24"/>
                      <a:pt x="4" y="24"/>
                    </a:cubicBezTo>
                    <a:cubicBezTo>
                      <a:pt x="4" y="24"/>
                      <a:pt x="4" y="24"/>
                      <a:pt x="5" y="24"/>
                    </a:cubicBezTo>
                    <a:cubicBezTo>
                      <a:pt x="5" y="23"/>
                      <a:pt x="5" y="23"/>
                      <a:pt x="4" y="23"/>
                    </a:cubicBezTo>
                    <a:cubicBezTo>
                      <a:pt x="4" y="23"/>
                      <a:pt x="4" y="23"/>
                      <a:pt x="3" y="23"/>
                    </a:cubicBezTo>
                    <a:cubicBezTo>
                      <a:pt x="3" y="23"/>
                      <a:pt x="3" y="22"/>
                      <a:pt x="3" y="22"/>
                    </a:cubicBezTo>
                    <a:cubicBezTo>
                      <a:pt x="3" y="22"/>
                      <a:pt x="2" y="23"/>
                      <a:pt x="1" y="22"/>
                    </a:cubicBezTo>
                    <a:cubicBezTo>
                      <a:pt x="1" y="22"/>
                      <a:pt x="0" y="22"/>
                      <a:pt x="0" y="23"/>
                    </a:cubicBezTo>
                    <a:close/>
                    <a:moveTo>
                      <a:pt x="11" y="4"/>
                    </a:moveTo>
                    <a:cubicBezTo>
                      <a:pt x="11" y="5"/>
                      <a:pt x="11" y="5"/>
                      <a:pt x="11" y="5"/>
                    </a:cubicBezTo>
                    <a:cubicBezTo>
                      <a:pt x="11" y="5"/>
                      <a:pt x="11" y="5"/>
                      <a:pt x="11" y="5"/>
                    </a:cubicBezTo>
                    <a:cubicBezTo>
                      <a:pt x="11" y="5"/>
                      <a:pt x="10" y="6"/>
                      <a:pt x="10" y="6"/>
                    </a:cubicBezTo>
                    <a:cubicBezTo>
                      <a:pt x="10" y="6"/>
                      <a:pt x="10" y="6"/>
                      <a:pt x="10" y="6"/>
                    </a:cubicBezTo>
                    <a:cubicBezTo>
                      <a:pt x="9" y="6"/>
                      <a:pt x="9" y="6"/>
                      <a:pt x="9" y="6"/>
                    </a:cubicBezTo>
                    <a:cubicBezTo>
                      <a:pt x="9" y="6"/>
                      <a:pt x="9" y="6"/>
                      <a:pt x="9" y="6"/>
                    </a:cubicBezTo>
                    <a:cubicBezTo>
                      <a:pt x="9" y="6"/>
                      <a:pt x="9" y="6"/>
                      <a:pt x="9" y="6"/>
                    </a:cubicBezTo>
                    <a:cubicBezTo>
                      <a:pt x="9" y="5"/>
                      <a:pt x="9" y="4"/>
                      <a:pt x="10" y="4"/>
                    </a:cubicBezTo>
                    <a:cubicBezTo>
                      <a:pt x="10" y="4"/>
                      <a:pt x="10" y="3"/>
                      <a:pt x="11" y="3"/>
                    </a:cubicBezTo>
                    <a:cubicBezTo>
                      <a:pt x="11" y="3"/>
                      <a:pt x="11" y="3"/>
                      <a:pt x="11" y="3"/>
                    </a:cubicBezTo>
                    <a:cubicBezTo>
                      <a:pt x="11" y="4"/>
                      <a:pt x="11" y="4"/>
                      <a:pt x="11" y="4"/>
                    </a:cubicBezTo>
                    <a:cubicBezTo>
                      <a:pt x="11" y="4"/>
                      <a:pt x="11" y="4"/>
                      <a:pt x="11" y="4"/>
                    </a:cubicBezTo>
                    <a:close/>
                    <a:moveTo>
                      <a:pt x="13" y="2"/>
                    </a:moveTo>
                    <a:cubicBezTo>
                      <a:pt x="14" y="2"/>
                      <a:pt x="15" y="2"/>
                      <a:pt x="16" y="2"/>
                    </a:cubicBezTo>
                    <a:cubicBezTo>
                      <a:pt x="17" y="2"/>
                      <a:pt x="18" y="2"/>
                      <a:pt x="17" y="1"/>
                    </a:cubicBezTo>
                    <a:cubicBezTo>
                      <a:pt x="16" y="1"/>
                      <a:pt x="15" y="1"/>
                      <a:pt x="15" y="1"/>
                    </a:cubicBezTo>
                    <a:cubicBezTo>
                      <a:pt x="14" y="2"/>
                      <a:pt x="12" y="2"/>
                      <a:pt x="12" y="3"/>
                    </a:cubicBezTo>
                    <a:cubicBezTo>
                      <a:pt x="13" y="3"/>
                      <a:pt x="13" y="3"/>
                      <a:pt x="13" y="2"/>
                    </a:cubicBezTo>
                    <a:close/>
                    <a:moveTo>
                      <a:pt x="19" y="1"/>
                    </a:moveTo>
                    <a:cubicBezTo>
                      <a:pt x="18" y="2"/>
                      <a:pt x="20" y="1"/>
                      <a:pt x="20" y="1"/>
                    </a:cubicBezTo>
                    <a:cubicBezTo>
                      <a:pt x="20" y="1"/>
                      <a:pt x="19" y="1"/>
                      <a:pt x="19" y="1"/>
                    </a:cubicBezTo>
                    <a:cubicBezTo>
                      <a:pt x="19" y="1"/>
                      <a:pt x="19" y="1"/>
                      <a:pt x="19" y="1"/>
                    </a:cubicBezTo>
                    <a:cubicBezTo>
                      <a:pt x="19" y="1"/>
                      <a:pt x="19" y="1"/>
                      <a:pt x="19" y="1"/>
                    </a:cubicBezTo>
                    <a:close/>
                    <a:moveTo>
                      <a:pt x="21" y="0"/>
                    </a:moveTo>
                    <a:cubicBezTo>
                      <a:pt x="20" y="1"/>
                      <a:pt x="21" y="1"/>
                      <a:pt x="21" y="1"/>
                    </a:cubicBezTo>
                    <a:cubicBezTo>
                      <a:pt x="21" y="1"/>
                      <a:pt x="21" y="0"/>
                      <a:pt x="21" y="0"/>
                    </a:cubicBezTo>
                    <a:moveTo>
                      <a:pt x="23" y="0"/>
                    </a:moveTo>
                    <a:cubicBezTo>
                      <a:pt x="22" y="0"/>
                      <a:pt x="22" y="0"/>
                      <a:pt x="22" y="0"/>
                    </a:cubicBezTo>
                    <a:cubicBezTo>
                      <a:pt x="22" y="0"/>
                      <a:pt x="23" y="0"/>
                      <a:pt x="23" y="0"/>
                    </a:cubicBezTo>
                    <a:cubicBezTo>
                      <a:pt x="23" y="0"/>
                      <a:pt x="23" y="0"/>
                      <a:pt x="23"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08" name="Freeform 802">
                <a:extLst>
                  <a:ext uri="{FF2B5EF4-FFF2-40B4-BE49-F238E27FC236}">
                    <a16:creationId xmlns:a16="http://schemas.microsoft.com/office/drawing/2014/main" id="{B2053C3E-116B-50FF-6486-11E25DDD15BC}"/>
                  </a:ext>
                </a:extLst>
              </p:cNvPr>
              <p:cNvSpPr>
                <a:spLocks/>
              </p:cNvSpPr>
              <p:nvPr/>
            </p:nvSpPr>
            <p:spPr bwMode="auto">
              <a:xfrm>
                <a:off x="5541963" y="3251200"/>
                <a:ext cx="20637" cy="28575"/>
              </a:xfrm>
              <a:custGeom>
                <a:avLst/>
                <a:gdLst>
                  <a:gd name="T0" fmla="*/ 0 w 5"/>
                  <a:gd name="T1" fmla="*/ 3 h 7"/>
                  <a:gd name="T2" fmla="*/ 0 w 5"/>
                  <a:gd name="T3" fmla="*/ 2 h 7"/>
                  <a:gd name="T4" fmla="*/ 2 w 5"/>
                  <a:gd name="T5" fmla="*/ 0 h 7"/>
                  <a:gd name="T6" fmla="*/ 2 w 5"/>
                  <a:gd name="T7" fmla="*/ 0 h 7"/>
                  <a:gd name="T8" fmla="*/ 2 w 5"/>
                  <a:gd name="T9" fmla="*/ 0 h 7"/>
                  <a:gd name="T10" fmla="*/ 3 w 5"/>
                  <a:gd name="T11" fmla="*/ 2 h 7"/>
                  <a:gd name="T12" fmla="*/ 4 w 5"/>
                  <a:gd name="T13" fmla="*/ 3 h 7"/>
                  <a:gd name="T14" fmla="*/ 5 w 5"/>
                  <a:gd name="T15" fmla="*/ 5 h 7"/>
                  <a:gd name="T16" fmla="*/ 4 w 5"/>
                  <a:gd name="T17" fmla="*/ 7 h 7"/>
                  <a:gd name="T18" fmla="*/ 2 w 5"/>
                  <a:gd name="T19" fmla="*/ 7 h 7"/>
                  <a:gd name="T20" fmla="*/ 0 w 5"/>
                  <a:gd name="T21" fmla="*/ 6 h 7"/>
                  <a:gd name="T22" fmla="*/ 1 w 5"/>
                  <a:gd name="T23" fmla="*/ 5 h 7"/>
                  <a:gd name="T24" fmla="*/ 0 w 5"/>
                  <a:gd name="T25" fmla="*/ 4 h 7"/>
                  <a:gd name="T26" fmla="*/ 0 w 5"/>
                  <a:gd name="T27" fmla="*/ 3 h 7"/>
                  <a:gd name="T28" fmla="*/ 0 w 5"/>
                  <a:gd name="T29"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0" y="3"/>
                    </a:moveTo>
                    <a:cubicBezTo>
                      <a:pt x="0" y="2"/>
                      <a:pt x="0" y="2"/>
                      <a:pt x="0" y="2"/>
                    </a:cubicBezTo>
                    <a:cubicBezTo>
                      <a:pt x="1" y="1"/>
                      <a:pt x="1" y="0"/>
                      <a:pt x="2" y="0"/>
                    </a:cubicBezTo>
                    <a:cubicBezTo>
                      <a:pt x="2" y="0"/>
                      <a:pt x="2" y="0"/>
                      <a:pt x="2" y="0"/>
                    </a:cubicBezTo>
                    <a:cubicBezTo>
                      <a:pt x="2" y="0"/>
                      <a:pt x="2" y="0"/>
                      <a:pt x="2" y="0"/>
                    </a:cubicBezTo>
                    <a:cubicBezTo>
                      <a:pt x="3" y="0"/>
                      <a:pt x="3" y="1"/>
                      <a:pt x="3" y="2"/>
                    </a:cubicBezTo>
                    <a:cubicBezTo>
                      <a:pt x="3" y="2"/>
                      <a:pt x="4" y="3"/>
                      <a:pt x="4" y="3"/>
                    </a:cubicBezTo>
                    <a:cubicBezTo>
                      <a:pt x="5" y="4"/>
                      <a:pt x="5" y="4"/>
                      <a:pt x="5" y="5"/>
                    </a:cubicBezTo>
                    <a:cubicBezTo>
                      <a:pt x="4" y="5"/>
                      <a:pt x="4" y="6"/>
                      <a:pt x="4" y="7"/>
                    </a:cubicBezTo>
                    <a:cubicBezTo>
                      <a:pt x="3" y="7"/>
                      <a:pt x="3" y="7"/>
                      <a:pt x="2" y="7"/>
                    </a:cubicBezTo>
                    <a:cubicBezTo>
                      <a:pt x="1" y="7"/>
                      <a:pt x="1" y="7"/>
                      <a:pt x="0" y="6"/>
                    </a:cubicBezTo>
                    <a:cubicBezTo>
                      <a:pt x="1" y="6"/>
                      <a:pt x="1" y="6"/>
                      <a:pt x="1" y="5"/>
                    </a:cubicBezTo>
                    <a:cubicBezTo>
                      <a:pt x="1" y="5"/>
                      <a:pt x="1" y="4"/>
                      <a:pt x="0" y="4"/>
                    </a:cubicBezTo>
                    <a:cubicBezTo>
                      <a:pt x="0" y="4"/>
                      <a:pt x="0" y="3"/>
                      <a:pt x="0" y="3"/>
                    </a:cubicBezTo>
                    <a:cubicBezTo>
                      <a:pt x="0" y="2"/>
                      <a:pt x="0" y="3"/>
                      <a:pt x="0" y="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09" name="Freeform 803">
                <a:extLst>
                  <a:ext uri="{FF2B5EF4-FFF2-40B4-BE49-F238E27FC236}">
                    <a16:creationId xmlns:a16="http://schemas.microsoft.com/office/drawing/2014/main" id="{52477C87-E516-8532-5E88-E4CC5265A55A}"/>
                  </a:ext>
                </a:extLst>
              </p:cNvPr>
              <p:cNvSpPr>
                <a:spLocks/>
              </p:cNvSpPr>
              <p:nvPr/>
            </p:nvSpPr>
            <p:spPr bwMode="auto">
              <a:xfrm>
                <a:off x="5970588" y="2954338"/>
                <a:ext cx="163512" cy="125413"/>
              </a:xfrm>
              <a:custGeom>
                <a:avLst/>
                <a:gdLst>
                  <a:gd name="T0" fmla="*/ 20 w 39"/>
                  <a:gd name="T1" fmla="*/ 29 h 30"/>
                  <a:gd name="T2" fmla="*/ 22 w 39"/>
                  <a:gd name="T3" fmla="*/ 29 h 30"/>
                  <a:gd name="T4" fmla="*/ 24 w 39"/>
                  <a:gd name="T5" fmla="*/ 29 h 30"/>
                  <a:gd name="T6" fmla="*/ 25 w 39"/>
                  <a:gd name="T7" fmla="*/ 27 h 30"/>
                  <a:gd name="T8" fmla="*/ 28 w 39"/>
                  <a:gd name="T9" fmla="*/ 26 h 30"/>
                  <a:gd name="T10" fmla="*/ 30 w 39"/>
                  <a:gd name="T11" fmla="*/ 25 h 30"/>
                  <a:gd name="T12" fmla="*/ 31 w 39"/>
                  <a:gd name="T13" fmla="*/ 25 h 30"/>
                  <a:gd name="T14" fmla="*/ 32 w 39"/>
                  <a:gd name="T15" fmla="*/ 21 h 30"/>
                  <a:gd name="T16" fmla="*/ 33 w 39"/>
                  <a:gd name="T17" fmla="*/ 18 h 30"/>
                  <a:gd name="T18" fmla="*/ 37 w 39"/>
                  <a:gd name="T19" fmla="*/ 15 h 30"/>
                  <a:gd name="T20" fmla="*/ 39 w 39"/>
                  <a:gd name="T21" fmla="*/ 14 h 30"/>
                  <a:gd name="T22" fmla="*/ 37 w 39"/>
                  <a:gd name="T23" fmla="*/ 13 h 30"/>
                  <a:gd name="T24" fmla="*/ 36 w 39"/>
                  <a:gd name="T25" fmla="*/ 8 h 30"/>
                  <a:gd name="T26" fmla="*/ 32 w 39"/>
                  <a:gd name="T27" fmla="*/ 4 h 30"/>
                  <a:gd name="T28" fmla="*/ 27 w 39"/>
                  <a:gd name="T29" fmla="*/ 2 h 30"/>
                  <a:gd name="T30" fmla="*/ 25 w 39"/>
                  <a:gd name="T31" fmla="*/ 0 h 30"/>
                  <a:gd name="T32" fmla="*/ 23 w 39"/>
                  <a:gd name="T33" fmla="*/ 2 h 30"/>
                  <a:gd name="T34" fmla="*/ 21 w 39"/>
                  <a:gd name="T35" fmla="*/ 2 h 30"/>
                  <a:gd name="T36" fmla="*/ 18 w 39"/>
                  <a:gd name="T37" fmla="*/ 1 h 30"/>
                  <a:gd name="T38" fmla="*/ 16 w 39"/>
                  <a:gd name="T39" fmla="*/ 1 h 30"/>
                  <a:gd name="T40" fmla="*/ 13 w 39"/>
                  <a:gd name="T41" fmla="*/ 0 h 30"/>
                  <a:gd name="T42" fmla="*/ 10 w 39"/>
                  <a:gd name="T43" fmla="*/ 0 h 30"/>
                  <a:gd name="T44" fmla="*/ 7 w 39"/>
                  <a:gd name="T45" fmla="*/ 0 h 30"/>
                  <a:gd name="T46" fmla="*/ 2 w 39"/>
                  <a:gd name="T47" fmla="*/ 2 h 30"/>
                  <a:gd name="T48" fmla="*/ 0 w 39"/>
                  <a:gd name="T49" fmla="*/ 4 h 30"/>
                  <a:gd name="T50" fmla="*/ 0 w 39"/>
                  <a:gd name="T51" fmla="*/ 11 h 30"/>
                  <a:gd name="T52" fmla="*/ 1 w 39"/>
                  <a:gd name="T53" fmla="*/ 9 h 30"/>
                  <a:gd name="T54" fmla="*/ 1 w 39"/>
                  <a:gd name="T55" fmla="*/ 13 h 30"/>
                  <a:gd name="T56" fmla="*/ 3 w 39"/>
                  <a:gd name="T57" fmla="*/ 14 h 30"/>
                  <a:gd name="T58" fmla="*/ 4 w 39"/>
                  <a:gd name="T59" fmla="*/ 14 h 30"/>
                  <a:gd name="T60" fmla="*/ 5 w 39"/>
                  <a:gd name="T61" fmla="*/ 15 h 30"/>
                  <a:gd name="T62" fmla="*/ 8 w 39"/>
                  <a:gd name="T63" fmla="*/ 17 h 30"/>
                  <a:gd name="T64" fmla="*/ 9 w 39"/>
                  <a:gd name="T65" fmla="*/ 16 h 30"/>
                  <a:gd name="T66" fmla="*/ 11 w 39"/>
                  <a:gd name="T67" fmla="*/ 17 h 30"/>
                  <a:gd name="T68" fmla="*/ 11 w 39"/>
                  <a:gd name="T69" fmla="*/ 21 h 30"/>
                  <a:gd name="T70" fmla="*/ 12 w 39"/>
                  <a:gd name="T71" fmla="*/ 24 h 30"/>
                  <a:gd name="T72" fmla="*/ 13 w 39"/>
                  <a:gd name="T73" fmla="*/ 24 h 30"/>
                  <a:gd name="T74" fmla="*/ 15 w 39"/>
                  <a:gd name="T75" fmla="*/ 25 h 30"/>
                  <a:gd name="T76" fmla="*/ 18 w 39"/>
                  <a:gd name="T77"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 h="30">
                    <a:moveTo>
                      <a:pt x="18" y="29"/>
                    </a:moveTo>
                    <a:cubicBezTo>
                      <a:pt x="18" y="29"/>
                      <a:pt x="19" y="29"/>
                      <a:pt x="20" y="29"/>
                    </a:cubicBezTo>
                    <a:cubicBezTo>
                      <a:pt x="21" y="29"/>
                      <a:pt x="21" y="29"/>
                      <a:pt x="21" y="29"/>
                    </a:cubicBezTo>
                    <a:cubicBezTo>
                      <a:pt x="21" y="29"/>
                      <a:pt x="21" y="29"/>
                      <a:pt x="22" y="29"/>
                    </a:cubicBezTo>
                    <a:cubicBezTo>
                      <a:pt x="22" y="30"/>
                      <a:pt x="23" y="29"/>
                      <a:pt x="23" y="29"/>
                    </a:cubicBezTo>
                    <a:cubicBezTo>
                      <a:pt x="24" y="29"/>
                      <a:pt x="24" y="29"/>
                      <a:pt x="24" y="29"/>
                    </a:cubicBezTo>
                    <a:cubicBezTo>
                      <a:pt x="25" y="29"/>
                      <a:pt x="25" y="29"/>
                      <a:pt x="25" y="29"/>
                    </a:cubicBezTo>
                    <a:cubicBezTo>
                      <a:pt x="26" y="28"/>
                      <a:pt x="25" y="28"/>
                      <a:pt x="25" y="27"/>
                    </a:cubicBezTo>
                    <a:cubicBezTo>
                      <a:pt x="26" y="27"/>
                      <a:pt x="26" y="27"/>
                      <a:pt x="26" y="27"/>
                    </a:cubicBezTo>
                    <a:cubicBezTo>
                      <a:pt x="27" y="27"/>
                      <a:pt x="28" y="27"/>
                      <a:pt x="28" y="26"/>
                    </a:cubicBezTo>
                    <a:cubicBezTo>
                      <a:pt x="28" y="25"/>
                      <a:pt x="29" y="26"/>
                      <a:pt x="29" y="26"/>
                    </a:cubicBezTo>
                    <a:cubicBezTo>
                      <a:pt x="29" y="26"/>
                      <a:pt x="30" y="25"/>
                      <a:pt x="30" y="25"/>
                    </a:cubicBezTo>
                    <a:cubicBezTo>
                      <a:pt x="30" y="26"/>
                      <a:pt x="30" y="27"/>
                      <a:pt x="31" y="27"/>
                    </a:cubicBezTo>
                    <a:cubicBezTo>
                      <a:pt x="32" y="26"/>
                      <a:pt x="31" y="25"/>
                      <a:pt x="31" y="25"/>
                    </a:cubicBezTo>
                    <a:cubicBezTo>
                      <a:pt x="30" y="24"/>
                      <a:pt x="31" y="23"/>
                      <a:pt x="31" y="22"/>
                    </a:cubicBezTo>
                    <a:cubicBezTo>
                      <a:pt x="32" y="22"/>
                      <a:pt x="32" y="21"/>
                      <a:pt x="32" y="21"/>
                    </a:cubicBezTo>
                    <a:cubicBezTo>
                      <a:pt x="32" y="20"/>
                      <a:pt x="32" y="20"/>
                      <a:pt x="32" y="19"/>
                    </a:cubicBezTo>
                    <a:cubicBezTo>
                      <a:pt x="32" y="18"/>
                      <a:pt x="32" y="18"/>
                      <a:pt x="33" y="18"/>
                    </a:cubicBezTo>
                    <a:cubicBezTo>
                      <a:pt x="35" y="17"/>
                      <a:pt x="34" y="17"/>
                      <a:pt x="35" y="16"/>
                    </a:cubicBezTo>
                    <a:cubicBezTo>
                      <a:pt x="36" y="15"/>
                      <a:pt x="36" y="15"/>
                      <a:pt x="37" y="15"/>
                    </a:cubicBezTo>
                    <a:cubicBezTo>
                      <a:pt x="38" y="16"/>
                      <a:pt x="38" y="15"/>
                      <a:pt x="38" y="14"/>
                    </a:cubicBezTo>
                    <a:cubicBezTo>
                      <a:pt x="38" y="14"/>
                      <a:pt x="39" y="14"/>
                      <a:pt x="39" y="14"/>
                    </a:cubicBezTo>
                    <a:cubicBezTo>
                      <a:pt x="39" y="13"/>
                      <a:pt x="38" y="13"/>
                      <a:pt x="38" y="13"/>
                    </a:cubicBezTo>
                    <a:cubicBezTo>
                      <a:pt x="37" y="13"/>
                      <a:pt x="37" y="13"/>
                      <a:pt x="37" y="13"/>
                    </a:cubicBezTo>
                    <a:cubicBezTo>
                      <a:pt x="37" y="12"/>
                      <a:pt x="37" y="11"/>
                      <a:pt x="37" y="10"/>
                    </a:cubicBezTo>
                    <a:cubicBezTo>
                      <a:pt x="38" y="9"/>
                      <a:pt x="38" y="9"/>
                      <a:pt x="36" y="8"/>
                    </a:cubicBezTo>
                    <a:cubicBezTo>
                      <a:pt x="35" y="8"/>
                      <a:pt x="35" y="7"/>
                      <a:pt x="34" y="6"/>
                    </a:cubicBezTo>
                    <a:cubicBezTo>
                      <a:pt x="34" y="5"/>
                      <a:pt x="33" y="5"/>
                      <a:pt x="32" y="4"/>
                    </a:cubicBezTo>
                    <a:cubicBezTo>
                      <a:pt x="31" y="3"/>
                      <a:pt x="31" y="3"/>
                      <a:pt x="30" y="3"/>
                    </a:cubicBezTo>
                    <a:cubicBezTo>
                      <a:pt x="29" y="3"/>
                      <a:pt x="28" y="3"/>
                      <a:pt x="27" y="2"/>
                    </a:cubicBezTo>
                    <a:cubicBezTo>
                      <a:pt x="27" y="1"/>
                      <a:pt x="26" y="1"/>
                      <a:pt x="26" y="0"/>
                    </a:cubicBezTo>
                    <a:cubicBezTo>
                      <a:pt x="26" y="0"/>
                      <a:pt x="26" y="0"/>
                      <a:pt x="25" y="0"/>
                    </a:cubicBezTo>
                    <a:cubicBezTo>
                      <a:pt x="25" y="0"/>
                      <a:pt x="25" y="1"/>
                      <a:pt x="24" y="1"/>
                    </a:cubicBezTo>
                    <a:cubicBezTo>
                      <a:pt x="24" y="1"/>
                      <a:pt x="24" y="2"/>
                      <a:pt x="23" y="2"/>
                    </a:cubicBezTo>
                    <a:cubicBezTo>
                      <a:pt x="23" y="2"/>
                      <a:pt x="22" y="2"/>
                      <a:pt x="22" y="2"/>
                    </a:cubicBezTo>
                    <a:cubicBezTo>
                      <a:pt x="21" y="2"/>
                      <a:pt x="21" y="2"/>
                      <a:pt x="21" y="2"/>
                    </a:cubicBezTo>
                    <a:cubicBezTo>
                      <a:pt x="20" y="2"/>
                      <a:pt x="20" y="1"/>
                      <a:pt x="20" y="1"/>
                    </a:cubicBezTo>
                    <a:cubicBezTo>
                      <a:pt x="19" y="1"/>
                      <a:pt x="18" y="1"/>
                      <a:pt x="18" y="1"/>
                    </a:cubicBezTo>
                    <a:cubicBezTo>
                      <a:pt x="18" y="1"/>
                      <a:pt x="18" y="1"/>
                      <a:pt x="17" y="1"/>
                    </a:cubicBezTo>
                    <a:cubicBezTo>
                      <a:pt x="17" y="1"/>
                      <a:pt x="17" y="1"/>
                      <a:pt x="16" y="1"/>
                    </a:cubicBezTo>
                    <a:cubicBezTo>
                      <a:pt x="15" y="0"/>
                      <a:pt x="15" y="1"/>
                      <a:pt x="14" y="1"/>
                    </a:cubicBezTo>
                    <a:cubicBezTo>
                      <a:pt x="14" y="1"/>
                      <a:pt x="14" y="1"/>
                      <a:pt x="13" y="0"/>
                    </a:cubicBezTo>
                    <a:cubicBezTo>
                      <a:pt x="12" y="0"/>
                      <a:pt x="12" y="1"/>
                      <a:pt x="11" y="1"/>
                    </a:cubicBezTo>
                    <a:cubicBezTo>
                      <a:pt x="10" y="1"/>
                      <a:pt x="10" y="0"/>
                      <a:pt x="10" y="0"/>
                    </a:cubicBezTo>
                    <a:cubicBezTo>
                      <a:pt x="9" y="0"/>
                      <a:pt x="9" y="0"/>
                      <a:pt x="8" y="0"/>
                    </a:cubicBezTo>
                    <a:cubicBezTo>
                      <a:pt x="8" y="0"/>
                      <a:pt x="7" y="0"/>
                      <a:pt x="7" y="0"/>
                    </a:cubicBezTo>
                    <a:cubicBezTo>
                      <a:pt x="6" y="0"/>
                      <a:pt x="6" y="1"/>
                      <a:pt x="5" y="1"/>
                    </a:cubicBezTo>
                    <a:cubicBezTo>
                      <a:pt x="4" y="1"/>
                      <a:pt x="3" y="2"/>
                      <a:pt x="2" y="2"/>
                    </a:cubicBezTo>
                    <a:cubicBezTo>
                      <a:pt x="2" y="3"/>
                      <a:pt x="2" y="3"/>
                      <a:pt x="1" y="3"/>
                    </a:cubicBezTo>
                    <a:cubicBezTo>
                      <a:pt x="1" y="4"/>
                      <a:pt x="1" y="4"/>
                      <a:pt x="0" y="4"/>
                    </a:cubicBezTo>
                    <a:cubicBezTo>
                      <a:pt x="0" y="5"/>
                      <a:pt x="0" y="6"/>
                      <a:pt x="0" y="8"/>
                    </a:cubicBezTo>
                    <a:cubicBezTo>
                      <a:pt x="0" y="9"/>
                      <a:pt x="0" y="10"/>
                      <a:pt x="0" y="11"/>
                    </a:cubicBezTo>
                    <a:cubicBezTo>
                      <a:pt x="0" y="11"/>
                      <a:pt x="0" y="12"/>
                      <a:pt x="1" y="11"/>
                    </a:cubicBezTo>
                    <a:cubicBezTo>
                      <a:pt x="1" y="10"/>
                      <a:pt x="0" y="9"/>
                      <a:pt x="1" y="9"/>
                    </a:cubicBezTo>
                    <a:cubicBezTo>
                      <a:pt x="1" y="10"/>
                      <a:pt x="1" y="10"/>
                      <a:pt x="1" y="11"/>
                    </a:cubicBezTo>
                    <a:cubicBezTo>
                      <a:pt x="1" y="12"/>
                      <a:pt x="1" y="12"/>
                      <a:pt x="1" y="13"/>
                    </a:cubicBezTo>
                    <a:cubicBezTo>
                      <a:pt x="2" y="13"/>
                      <a:pt x="2" y="13"/>
                      <a:pt x="2" y="14"/>
                    </a:cubicBezTo>
                    <a:cubicBezTo>
                      <a:pt x="2" y="13"/>
                      <a:pt x="2" y="14"/>
                      <a:pt x="3" y="14"/>
                    </a:cubicBezTo>
                    <a:cubicBezTo>
                      <a:pt x="3" y="14"/>
                      <a:pt x="3" y="14"/>
                      <a:pt x="3" y="15"/>
                    </a:cubicBezTo>
                    <a:cubicBezTo>
                      <a:pt x="4" y="15"/>
                      <a:pt x="4" y="15"/>
                      <a:pt x="4" y="14"/>
                    </a:cubicBezTo>
                    <a:cubicBezTo>
                      <a:pt x="4" y="15"/>
                      <a:pt x="4" y="15"/>
                      <a:pt x="4" y="15"/>
                    </a:cubicBezTo>
                    <a:cubicBezTo>
                      <a:pt x="4" y="15"/>
                      <a:pt x="5" y="15"/>
                      <a:pt x="5" y="15"/>
                    </a:cubicBezTo>
                    <a:cubicBezTo>
                      <a:pt x="5" y="16"/>
                      <a:pt x="6" y="16"/>
                      <a:pt x="7" y="16"/>
                    </a:cubicBezTo>
                    <a:cubicBezTo>
                      <a:pt x="7" y="16"/>
                      <a:pt x="7" y="17"/>
                      <a:pt x="8" y="17"/>
                    </a:cubicBezTo>
                    <a:cubicBezTo>
                      <a:pt x="8" y="16"/>
                      <a:pt x="8" y="16"/>
                      <a:pt x="8" y="16"/>
                    </a:cubicBezTo>
                    <a:cubicBezTo>
                      <a:pt x="8" y="16"/>
                      <a:pt x="9" y="16"/>
                      <a:pt x="9" y="16"/>
                    </a:cubicBezTo>
                    <a:cubicBezTo>
                      <a:pt x="9" y="16"/>
                      <a:pt x="10" y="16"/>
                      <a:pt x="10" y="16"/>
                    </a:cubicBezTo>
                    <a:cubicBezTo>
                      <a:pt x="10" y="16"/>
                      <a:pt x="10" y="17"/>
                      <a:pt x="11" y="17"/>
                    </a:cubicBezTo>
                    <a:cubicBezTo>
                      <a:pt x="11" y="18"/>
                      <a:pt x="12" y="18"/>
                      <a:pt x="12" y="18"/>
                    </a:cubicBezTo>
                    <a:cubicBezTo>
                      <a:pt x="13" y="19"/>
                      <a:pt x="11" y="20"/>
                      <a:pt x="11" y="21"/>
                    </a:cubicBezTo>
                    <a:cubicBezTo>
                      <a:pt x="11" y="22"/>
                      <a:pt x="11" y="22"/>
                      <a:pt x="11" y="23"/>
                    </a:cubicBezTo>
                    <a:cubicBezTo>
                      <a:pt x="11" y="23"/>
                      <a:pt x="11" y="24"/>
                      <a:pt x="12" y="24"/>
                    </a:cubicBezTo>
                    <a:cubicBezTo>
                      <a:pt x="11" y="24"/>
                      <a:pt x="11" y="24"/>
                      <a:pt x="11" y="24"/>
                    </a:cubicBezTo>
                    <a:cubicBezTo>
                      <a:pt x="12" y="24"/>
                      <a:pt x="12" y="24"/>
                      <a:pt x="13" y="24"/>
                    </a:cubicBezTo>
                    <a:cubicBezTo>
                      <a:pt x="13" y="24"/>
                      <a:pt x="13" y="25"/>
                      <a:pt x="14" y="25"/>
                    </a:cubicBezTo>
                    <a:cubicBezTo>
                      <a:pt x="14" y="25"/>
                      <a:pt x="14" y="25"/>
                      <a:pt x="15" y="25"/>
                    </a:cubicBezTo>
                    <a:cubicBezTo>
                      <a:pt x="16" y="26"/>
                      <a:pt x="16" y="28"/>
                      <a:pt x="16" y="29"/>
                    </a:cubicBezTo>
                    <a:cubicBezTo>
                      <a:pt x="17" y="29"/>
                      <a:pt x="17" y="29"/>
                      <a:pt x="18" y="2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10" name="Freeform 804">
                <a:extLst>
                  <a:ext uri="{FF2B5EF4-FFF2-40B4-BE49-F238E27FC236}">
                    <a16:creationId xmlns:a16="http://schemas.microsoft.com/office/drawing/2014/main" id="{9FDEA3AD-9731-4771-9FB5-660F424FF336}"/>
                  </a:ext>
                </a:extLst>
              </p:cNvPr>
              <p:cNvSpPr>
                <a:spLocks/>
              </p:cNvSpPr>
              <p:nvPr/>
            </p:nvSpPr>
            <p:spPr bwMode="auto">
              <a:xfrm>
                <a:off x="5967413" y="2867025"/>
                <a:ext cx="203200" cy="125413"/>
              </a:xfrm>
              <a:custGeom>
                <a:avLst/>
                <a:gdLst>
                  <a:gd name="T0" fmla="*/ 42 w 49"/>
                  <a:gd name="T1" fmla="*/ 28 h 30"/>
                  <a:gd name="T2" fmla="*/ 45 w 49"/>
                  <a:gd name="T3" fmla="*/ 28 h 30"/>
                  <a:gd name="T4" fmla="*/ 47 w 49"/>
                  <a:gd name="T5" fmla="*/ 25 h 30"/>
                  <a:gd name="T6" fmla="*/ 49 w 49"/>
                  <a:gd name="T7" fmla="*/ 21 h 30"/>
                  <a:gd name="T8" fmla="*/ 48 w 49"/>
                  <a:gd name="T9" fmla="*/ 19 h 30"/>
                  <a:gd name="T10" fmla="*/ 47 w 49"/>
                  <a:gd name="T11" fmla="*/ 16 h 30"/>
                  <a:gd name="T12" fmla="*/ 45 w 49"/>
                  <a:gd name="T13" fmla="*/ 16 h 30"/>
                  <a:gd name="T14" fmla="*/ 46 w 49"/>
                  <a:gd name="T15" fmla="*/ 12 h 30"/>
                  <a:gd name="T16" fmla="*/ 47 w 49"/>
                  <a:gd name="T17" fmla="*/ 10 h 30"/>
                  <a:gd name="T18" fmla="*/ 45 w 49"/>
                  <a:gd name="T19" fmla="*/ 8 h 30"/>
                  <a:gd name="T20" fmla="*/ 42 w 49"/>
                  <a:gd name="T21" fmla="*/ 7 h 30"/>
                  <a:gd name="T22" fmla="*/ 40 w 49"/>
                  <a:gd name="T23" fmla="*/ 7 h 30"/>
                  <a:gd name="T24" fmla="*/ 37 w 49"/>
                  <a:gd name="T25" fmla="*/ 6 h 30"/>
                  <a:gd name="T26" fmla="*/ 35 w 49"/>
                  <a:gd name="T27" fmla="*/ 4 h 30"/>
                  <a:gd name="T28" fmla="*/ 33 w 49"/>
                  <a:gd name="T29" fmla="*/ 3 h 30"/>
                  <a:gd name="T30" fmla="*/ 31 w 49"/>
                  <a:gd name="T31" fmla="*/ 2 h 30"/>
                  <a:gd name="T32" fmla="*/ 30 w 49"/>
                  <a:gd name="T33" fmla="*/ 1 h 30"/>
                  <a:gd name="T34" fmla="*/ 29 w 49"/>
                  <a:gd name="T35" fmla="*/ 1 h 30"/>
                  <a:gd name="T36" fmla="*/ 27 w 49"/>
                  <a:gd name="T37" fmla="*/ 1 h 30"/>
                  <a:gd name="T38" fmla="*/ 25 w 49"/>
                  <a:gd name="T39" fmla="*/ 2 h 30"/>
                  <a:gd name="T40" fmla="*/ 23 w 49"/>
                  <a:gd name="T41" fmla="*/ 5 h 30"/>
                  <a:gd name="T42" fmla="*/ 22 w 49"/>
                  <a:gd name="T43" fmla="*/ 12 h 30"/>
                  <a:gd name="T44" fmla="*/ 18 w 49"/>
                  <a:gd name="T45" fmla="*/ 14 h 30"/>
                  <a:gd name="T46" fmla="*/ 16 w 49"/>
                  <a:gd name="T47" fmla="*/ 11 h 30"/>
                  <a:gd name="T48" fmla="*/ 12 w 49"/>
                  <a:gd name="T49" fmla="*/ 7 h 30"/>
                  <a:gd name="T50" fmla="*/ 11 w 49"/>
                  <a:gd name="T51" fmla="*/ 5 h 30"/>
                  <a:gd name="T52" fmla="*/ 8 w 49"/>
                  <a:gd name="T53" fmla="*/ 6 h 30"/>
                  <a:gd name="T54" fmla="*/ 4 w 49"/>
                  <a:gd name="T55" fmla="*/ 9 h 30"/>
                  <a:gd name="T56" fmla="*/ 3 w 49"/>
                  <a:gd name="T57" fmla="*/ 14 h 30"/>
                  <a:gd name="T58" fmla="*/ 1 w 49"/>
                  <a:gd name="T59" fmla="*/ 17 h 30"/>
                  <a:gd name="T60" fmla="*/ 1 w 49"/>
                  <a:gd name="T61" fmla="*/ 20 h 30"/>
                  <a:gd name="T62" fmla="*/ 1 w 49"/>
                  <a:gd name="T63" fmla="*/ 23 h 30"/>
                  <a:gd name="T64" fmla="*/ 3 w 49"/>
                  <a:gd name="T65" fmla="*/ 23 h 30"/>
                  <a:gd name="T66" fmla="*/ 9 w 49"/>
                  <a:gd name="T67" fmla="*/ 21 h 30"/>
                  <a:gd name="T68" fmla="*/ 12 w 49"/>
                  <a:gd name="T69" fmla="*/ 22 h 30"/>
                  <a:gd name="T70" fmla="*/ 15 w 49"/>
                  <a:gd name="T71" fmla="*/ 22 h 30"/>
                  <a:gd name="T72" fmla="*/ 18 w 49"/>
                  <a:gd name="T73" fmla="*/ 22 h 30"/>
                  <a:gd name="T74" fmla="*/ 20 w 49"/>
                  <a:gd name="T75" fmla="*/ 22 h 30"/>
                  <a:gd name="T76" fmla="*/ 23 w 49"/>
                  <a:gd name="T77" fmla="*/ 23 h 30"/>
                  <a:gd name="T78" fmla="*/ 26 w 49"/>
                  <a:gd name="T79" fmla="*/ 21 h 30"/>
                  <a:gd name="T80" fmla="*/ 28 w 49"/>
                  <a:gd name="T81" fmla="*/ 23 h 30"/>
                  <a:gd name="T82" fmla="*/ 33 w 49"/>
                  <a:gd name="T83" fmla="*/ 26 h 30"/>
                  <a:gd name="T84" fmla="*/ 36 w 49"/>
                  <a:gd name="T85" fmla="*/ 28 h 30"/>
                  <a:gd name="T86" fmla="*/ 38 w 49"/>
                  <a:gd name="T8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 h="30">
                    <a:moveTo>
                      <a:pt x="41" y="28"/>
                    </a:moveTo>
                    <a:cubicBezTo>
                      <a:pt x="41" y="28"/>
                      <a:pt x="42" y="28"/>
                      <a:pt x="42" y="28"/>
                    </a:cubicBezTo>
                    <a:cubicBezTo>
                      <a:pt x="43" y="28"/>
                      <a:pt x="43" y="29"/>
                      <a:pt x="43" y="28"/>
                    </a:cubicBezTo>
                    <a:cubicBezTo>
                      <a:pt x="44" y="28"/>
                      <a:pt x="45" y="29"/>
                      <a:pt x="45" y="28"/>
                    </a:cubicBezTo>
                    <a:cubicBezTo>
                      <a:pt x="46" y="27"/>
                      <a:pt x="46" y="27"/>
                      <a:pt x="46" y="26"/>
                    </a:cubicBezTo>
                    <a:cubicBezTo>
                      <a:pt x="47" y="26"/>
                      <a:pt x="47" y="25"/>
                      <a:pt x="47" y="25"/>
                    </a:cubicBezTo>
                    <a:cubicBezTo>
                      <a:pt x="48" y="24"/>
                      <a:pt x="49" y="24"/>
                      <a:pt x="49" y="23"/>
                    </a:cubicBezTo>
                    <a:cubicBezTo>
                      <a:pt x="49" y="22"/>
                      <a:pt x="49" y="22"/>
                      <a:pt x="49" y="21"/>
                    </a:cubicBezTo>
                    <a:cubicBezTo>
                      <a:pt x="49" y="20"/>
                      <a:pt x="49" y="20"/>
                      <a:pt x="48" y="19"/>
                    </a:cubicBezTo>
                    <a:cubicBezTo>
                      <a:pt x="48" y="19"/>
                      <a:pt x="48" y="19"/>
                      <a:pt x="48" y="19"/>
                    </a:cubicBezTo>
                    <a:cubicBezTo>
                      <a:pt x="48" y="18"/>
                      <a:pt x="48" y="18"/>
                      <a:pt x="48" y="17"/>
                    </a:cubicBezTo>
                    <a:cubicBezTo>
                      <a:pt x="47" y="17"/>
                      <a:pt x="47" y="17"/>
                      <a:pt x="47" y="16"/>
                    </a:cubicBezTo>
                    <a:cubicBezTo>
                      <a:pt x="47" y="16"/>
                      <a:pt x="47" y="16"/>
                      <a:pt x="47" y="15"/>
                    </a:cubicBezTo>
                    <a:cubicBezTo>
                      <a:pt x="46" y="15"/>
                      <a:pt x="46" y="16"/>
                      <a:pt x="45" y="16"/>
                    </a:cubicBezTo>
                    <a:cubicBezTo>
                      <a:pt x="46" y="15"/>
                      <a:pt x="46" y="15"/>
                      <a:pt x="46" y="14"/>
                    </a:cubicBezTo>
                    <a:cubicBezTo>
                      <a:pt x="46" y="13"/>
                      <a:pt x="46" y="13"/>
                      <a:pt x="46" y="12"/>
                    </a:cubicBezTo>
                    <a:cubicBezTo>
                      <a:pt x="46" y="12"/>
                      <a:pt x="47" y="12"/>
                      <a:pt x="47" y="12"/>
                    </a:cubicBezTo>
                    <a:cubicBezTo>
                      <a:pt x="47" y="11"/>
                      <a:pt x="47" y="11"/>
                      <a:pt x="47" y="10"/>
                    </a:cubicBezTo>
                    <a:cubicBezTo>
                      <a:pt x="47" y="10"/>
                      <a:pt x="46" y="9"/>
                      <a:pt x="46" y="9"/>
                    </a:cubicBezTo>
                    <a:cubicBezTo>
                      <a:pt x="45" y="9"/>
                      <a:pt x="45" y="9"/>
                      <a:pt x="45" y="8"/>
                    </a:cubicBezTo>
                    <a:cubicBezTo>
                      <a:pt x="45" y="7"/>
                      <a:pt x="45" y="7"/>
                      <a:pt x="44" y="7"/>
                    </a:cubicBezTo>
                    <a:cubicBezTo>
                      <a:pt x="43" y="7"/>
                      <a:pt x="43" y="7"/>
                      <a:pt x="42" y="7"/>
                    </a:cubicBezTo>
                    <a:cubicBezTo>
                      <a:pt x="42" y="7"/>
                      <a:pt x="42" y="6"/>
                      <a:pt x="41" y="6"/>
                    </a:cubicBezTo>
                    <a:cubicBezTo>
                      <a:pt x="40" y="6"/>
                      <a:pt x="40" y="6"/>
                      <a:pt x="40" y="7"/>
                    </a:cubicBezTo>
                    <a:cubicBezTo>
                      <a:pt x="39" y="7"/>
                      <a:pt x="39" y="7"/>
                      <a:pt x="38" y="7"/>
                    </a:cubicBezTo>
                    <a:cubicBezTo>
                      <a:pt x="38" y="7"/>
                      <a:pt x="37" y="7"/>
                      <a:pt x="37" y="6"/>
                    </a:cubicBezTo>
                    <a:cubicBezTo>
                      <a:pt x="36" y="6"/>
                      <a:pt x="36" y="5"/>
                      <a:pt x="36" y="5"/>
                    </a:cubicBezTo>
                    <a:cubicBezTo>
                      <a:pt x="35" y="4"/>
                      <a:pt x="35" y="4"/>
                      <a:pt x="35" y="4"/>
                    </a:cubicBezTo>
                    <a:cubicBezTo>
                      <a:pt x="34" y="3"/>
                      <a:pt x="35" y="3"/>
                      <a:pt x="34" y="3"/>
                    </a:cubicBezTo>
                    <a:cubicBezTo>
                      <a:pt x="33" y="3"/>
                      <a:pt x="33" y="3"/>
                      <a:pt x="33" y="3"/>
                    </a:cubicBezTo>
                    <a:cubicBezTo>
                      <a:pt x="33" y="3"/>
                      <a:pt x="33" y="2"/>
                      <a:pt x="32" y="2"/>
                    </a:cubicBezTo>
                    <a:cubicBezTo>
                      <a:pt x="32" y="3"/>
                      <a:pt x="31" y="2"/>
                      <a:pt x="31" y="2"/>
                    </a:cubicBezTo>
                    <a:cubicBezTo>
                      <a:pt x="31" y="1"/>
                      <a:pt x="31" y="1"/>
                      <a:pt x="30" y="1"/>
                    </a:cubicBezTo>
                    <a:cubicBezTo>
                      <a:pt x="30" y="1"/>
                      <a:pt x="30" y="1"/>
                      <a:pt x="30" y="1"/>
                    </a:cubicBezTo>
                    <a:cubicBezTo>
                      <a:pt x="30" y="1"/>
                      <a:pt x="30" y="0"/>
                      <a:pt x="30" y="0"/>
                    </a:cubicBezTo>
                    <a:cubicBezTo>
                      <a:pt x="29" y="1"/>
                      <a:pt x="30" y="1"/>
                      <a:pt x="29" y="1"/>
                    </a:cubicBezTo>
                    <a:cubicBezTo>
                      <a:pt x="29" y="2"/>
                      <a:pt x="29" y="1"/>
                      <a:pt x="29" y="0"/>
                    </a:cubicBezTo>
                    <a:cubicBezTo>
                      <a:pt x="28" y="0"/>
                      <a:pt x="28" y="1"/>
                      <a:pt x="27" y="1"/>
                    </a:cubicBezTo>
                    <a:cubicBezTo>
                      <a:pt x="27" y="1"/>
                      <a:pt x="26" y="1"/>
                      <a:pt x="26" y="2"/>
                    </a:cubicBezTo>
                    <a:cubicBezTo>
                      <a:pt x="26" y="2"/>
                      <a:pt x="25" y="2"/>
                      <a:pt x="25" y="2"/>
                    </a:cubicBezTo>
                    <a:cubicBezTo>
                      <a:pt x="24" y="2"/>
                      <a:pt x="24" y="3"/>
                      <a:pt x="23" y="3"/>
                    </a:cubicBezTo>
                    <a:cubicBezTo>
                      <a:pt x="23" y="3"/>
                      <a:pt x="23" y="4"/>
                      <a:pt x="23" y="5"/>
                    </a:cubicBezTo>
                    <a:cubicBezTo>
                      <a:pt x="23" y="6"/>
                      <a:pt x="23" y="7"/>
                      <a:pt x="23" y="7"/>
                    </a:cubicBezTo>
                    <a:cubicBezTo>
                      <a:pt x="24" y="9"/>
                      <a:pt x="24" y="11"/>
                      <a:pt x="22" y="12"/>
                    </a:cubicBezTo>
                    <a:cubicBezTo>
                      <a:pt x="22" y="13"/>
                      <a:pt x="21" y="13"/>
                      <a:pt x="20" y="14"/>
                    </a:cubicBezTo>
                    <a:cubicBezTo>
                      <a:pt x="19" y="14"/>
                      <a:pt x="19" y="14"/>
                      <a:pt x="18" y="14"/>
                    </a:cubicBezTo>
                    <a:cubicBezTo>
                      <a:pt x="18" y="13"/>
                      <a:pt x="17" y="13"/>
                      <a:pt x="16" y="13"/>
                    </a:cubicBezTo>
                    <a:cubicBezTo>
                      <a:pt x="16" y="12"/>
                      <a:pt x="16" y="11"/>
                      <a:pt x="16" y="11"/>
                    </a:cubicBezTo>
                    <a:cubicBezTo>
                      <a:pt x="16" y="10"/>
                      <a:pt x="15" y="9"/>
                      <a:pt x="14" y="9"/>
                    </a:cubicBezTo>
                    <a:cubicBezTo>
                      <a:pt x="14" y="8"/>
                      <a:pt x="13" y="7"/>
                      <a:pt x="12" y="7"/>
                    </a:cubicBezTo>
                    <a:cubicBezTo>
                      <a:pt x="12" y="6"/>
                      <a:pt x="12" y="6"/>
                      <a:pt x="12" y="6"/>
                    </a:cubicBezTo>
                    <a:cubicBezTo>
                      <a:pt x="11" y="5"/>
                      <a:pt x="12" y="5"/>
                      <a:pt x="11" y="5"/>
                    </a:cubicBezTo>
                    <a:cubicBezTo>
                      <a:pt x="11" y="4"/>
                      <a:pt x="10" y="5"/>
                      <a:pt x="10" y="5"/>
                    </a:cubicBezTo>
                    <a:cubicBezTo>
                      <a:pt x="9" y="6"/>
                      <a:pt x="9" y="6"/>
                      <a:pt x="8" y="6"/>
                    </a:cubicBezTo>
                    <a:cubicBezTo>
                      <a:pt x="7" y="6"/>
                      <a:pt x="6" y="6"/>
                      <a:pt x="5" y="7"/>
                    </a:cubicBezTo>
                    <a:cubicBezTo>
                      <a:pt x="5" y="8"/>
                      <a:pt x="4" y="8"/>
                      <a:pt x="4" y="9"/>
                    </a:cubicBezTo>
                    <a:cubicBezTo>
                      <a:pt x="4" y="10"/>
                      <a:pt x="3" y="10"/>
                      <a:pt x="3" y="11"/>
                    </a:cubicBezTo>
                    <a:cubicBezTo>
                      <a:pt x="3" y="12"/>
                      <a:pt x="4" y="13"/>
                      <a:pt x="3" y="14"/>
                    </a:cubicBezTo>
                    <a:cubicBezTo>
                      <a:pt x="3" y="15"/>
                      <a:pt x="2" y="15"/>
                      <a:pt x="1" y="16"/>
                    </a:cubicBezTo>
                    <a:cubicBezTo>
                      <a:pt x="1" y="16"/>
                      <a:pt x="1" y="17"/>
                      <a:pt x="1" y="17"/>
                    </a:cubicBezTo>
                    <a:cubicBezTo>
                      <a:pt x="1" y="18"/>
                      <a:pt x="1" y="18"/>
                      <a:pt x="1" y="19"/>
                    </a:cubicBezTo>
                    <a:cubicBezTo>
                      <a:pt x="1" y="20"/>
                      <a:pt x="1" y="20"/>
                      <a:pt x="1" y="20"/>
                    </a:cubicBezTo>
                    <a:cubicBezTo>
                      <a:pt x="1" y="21"/>
                      <a:pt x="1" y="21"/>
                      <a:pt x="1" y="21"/>
                    </a:cubicBezTo>
                    <a:cubicBezTo>
                      <a:pt x="1" y="22"/>
                      <a:pt x="0" y="22"/>
                      <a:pt x="1" y="23"/>
                    </a:cubicBezTo>
                    <a:cubicBezTo>
                      <a:pt x="1" y="24"/>
                      <a:pt x="1" y="24"/>
                      <a:pt x="1" y="25"/>
                    </a:cubicBezTo>
                    <a:cubicBezTo>
                      <a:pt x="2" y="25"/>
                      <a:pt x="2" y="24"/>
                      <a:pt x="3" y="23"/>
                    </a:cubicBezTo>
                    <a:cubicBezTo>
                      <a:pt x="4" y="23"/>
                      <a:pt x="5" y="22"/>
                      <a:pt x="6" y="22"/>
                    </a:cubicBezTo>
                    <a:cubicBezTo>
                      <a:pt x="7" y="22"/>
                      <a:pt x="8" y="21"/>
                      <a:pt x="9" y="21"/>
                    </a:cubicBezTo>
                    <a:cubicBezTo>
                      <a:pt x="9" y="21"/>
                      <a:pt x="10" y="21"/>
                      <a:pt x="11" y="21"/>
                    </a:cubicBezTo>
                    <a:cubicBezTo>
                      <a:pt x="11" y="21"/>
                      <a:pt x="11" y="22"/>
                      <a:pt x="12" y="22"/>
                    </a:cubicBezTo>
                    <a:cubicBezTo>
                      <a:pt x="13" y="22"/>
                      <a:pt x="13" y="21"/>
                      <a:pt x="14" y="21"/>
                    </a:cubicBezTo>
                    <a:cubicBezTo>
                      <a:pt x="15" y="22"/>
                      <a:pt x="15" y="23"/>
                      <a:pt x="15" y="22"/>
                    </a:cubicBezTo>
                    <a:cubicBezTo>
                      <a:pt x="16" y="22"/>
                      <a:pt x="16" y="21"/>
                      <a:pt x="17" y="22"/>
                    </a:cubicBezTo>
                    <a:cubicBezTo>
                      <a:pt x="17" y="22"/>
                      <a:pt x="18" y="22"/>
                      <a:pt x="18" y="22"/>
                    </a:cubicBezTo>
                    <a:cubicBezTo>
                      <a:pt x="18" y="22"/>
                      <a:pt x="19" y="21"/>
                      <a:pt x="19" y="22"/>
                    </a:cubicBezTo>
                    <a:cubicBezTo>
                      <a:pt x="19" y="22"/>
                      <a:pt x="20" y="22"/>
                      <a:pt x="20" y="22"/>
                    </a:cubicBezTo>
                    <a:cubicBezTo>
                      <a:pt x="21" y="22"/>
                      <a:pt x="21" y="22"/>
                      <a:pt x="22" y="23"/>
                    </a:cubicBezTo>
                    <a:cubicBezTo>
                      <a:pt x="22" y="23"/>
                      <a:pt x="22" y="23"/>
                      <a:pt x="23" y="23"/>
                    </a:cubicBezTo>
                    <a:cubicBezTo>
                      <a:pt x="23" y="23"/>
                      <a:pt x="24" y="23"/>
                      <a:pt x="24" y="23"/>
                    </a:cubicBezTo>
                    <a:cubicBezTo>
                      <a:pt x="25" y="22"/>
                      <a:pt x="26" y="21"/>
                      <a:pt x="26" y="21"/>
                    </a:cubicBezTo>
                    <a:cubicBezTo>
                      <a:pt x="27" y="21"/>
                      <a:pt x="27" y="21"/>
                      <a:pt x="27" y="21"/>
                    </a:cubicBezTo>
                    <a:cubicBezTo>
                      <a:pt x="27" y="22"/>
                      <a:pt x="28" y="22"/>
                      <a:pt x="28" y="23"/>
                    </a:cubicBezTo>
                    <a:cubicBezTo>
                      <a:pt x="29" y="24"/>
                      <a:pt x="30" y="24"/>
                      <a:pt x="31" y="24"/>
                    </a:cubicBezTo>
                    <a:cubicBezTo>
                      <a:pt x="32" y="24"/>
                      <a:pt x="33" y="25"/>
                      <a:pt x="33" y="26"/>
                    </a:cubicBezTo>
                    <a:cubicBezTo>
                      <a:pt x="34" y="26"/>
                      <a:pt x="34" y="26"/>
                      <a:pt x="35" y="27"/>
                    </a:cubicBezTo>
                    <a:cubicBezTo>
                      <a:pt x="35" y="27"/>
                      <a:pt x="35" y="28"/>
                      <a:pt x="36" y="28"/>
                    </a:cubicBezTo>
                    <a:cubicBezTo>
                      <a:pt x="36" y="29"/>
                      <a:pt x="36" y="29"/>
                      <a:pt x="37" y="29"/>
                    </a:cubicBezTo>
                    <a:cubicBezTo>
                      <a:pt x="37" y="30"/>
                      <a:pt x="38" y="29"/>
                      <a:pt x="38" y="30"/>
                    </a:cubicBezTo>
                    <a:cubicBezTo>
                      <a:pt x="39" y="30"/>
                      <a:pt x="40" y="29"/>
                      <a:pt x="41" y="2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11" name="Freeform 805">
                <a:extLst>
                  <a:ext uri="{FF2B5EF4-FFF2-40B4-BE49-F238E27FC236}">
                    <a16:creationId xmlns:a16="http://schemas.microsoft.com/office/drawing/2014/main" id="{16171D3C-76D2-2C3F-71EC-8C2209DC3FAE}"/>
                  </a:ext>
                </a:extLst>
              </p:cNvPr>
              <p:cNvSpPr>
                <a:spLocks noEditPoints="1"/>
              </p:cNvSpPr>
              <p:nvPr/>
            </p:nvSpPr>
            <p:spPr bwMode="auto">
              <a:xfrm>
                <a:off x="5567363" y="3379788"/>
                <a:ext cx="333375" cy="395288"/>
              </a:xfrm>
              <a:custGeom>
                <a:avLst/>
                <a:gdLst>
                  <a:gd name="T0" fmla="*/ 58 w 80"/>
                  <a:gd name="T1" fmla="*/ 90 h 95"/>
                  <a:gd name="T2" fmla="*/ 54 w 80"/>
                  <a:gd name="T3" fmla="*/ 94 h 95"/>
                  <a:gd name="T4" fmla="*/ 39 w 80"/>
                  <a:gd name="T5" fmla="*/ 84 h 95"/>
                  <a:gd name="T6" fmla="*/ 45 w 80"/>
                  <a:gd name="T7" fmla="*/ 81 h 95"/>
                  <a:gd name="T8" fmla="*/ 51 w 80"/>
                  <a:gd name="T9" fmla="*/ 83 h 95"/>
                  <a:gd name="T10" fmla="*/ 58 w 80"/>
                  <a:gd name="T11" fmla="*/ 81 h 95"/>
                  <a:gd name="T12" fmla="*/ 59 w 80"/>
                  <a:gd name="T13" fmla="*/ 83 h 95"/>
                  <a:gd name="T14" fmla="*/ 45 w 80"/>
                  <a:gd name="T15" fmla="*/ 8 h 95"/>
                  <a:gd name="T16" fmla="*/ 39 w 80"/>
                  <a:gd name="T17" fmla="*/ 3 h 95"/>
                  <a:gd name="T18" fmla="*/ 35 w 80"/>
                  <a:gd name="T19" fmla="*/ 1 h 95"/>
                  <a:gd name="T20" fmla="*/ 26 w 80"/>
                  <a:gd name="T21" fmla="*/ 2 h 95"/>
                  <a:gd name="T22" fmla="*/ 23 w 80"/>
                  <a:gd name="T23" fmla="*/ 5 h 95"/>
                  <a:gd name="T24" fmla="*/ 23 w 80"/>
                  <a:gd name="T25" fmla="*/ 8 h 95"/>
                  <a:gd name="T26" fmla="*/ 17 w 80"/>
                  <a:gd name="T27" fmla="*/ 9 h 95"/>
                  <a:gd name="T28" fmla="*/ 15 w 80"/>
                  <a:gd name="T29" fmla="*/ 10 h 95"/>
                  <a:gd name="T30" fmla="*/ 11 w 80"/>
                  <a:gd name="T31" fmla="*/ 6 h 95"/>
                  <a:gd name="T32" fmla="*/ 8 w 80"/>
                  <a:gd name="T33" fmla="*/ 11 h 95"/>
                  <a:gd name="T34" fmla="*/ 2 w 80"/>
                  <a:gd name="T35" fmla="*/ 14 h 95"/>
                  <a:gd name="T36" fmla="*/ 2 w 80"/>
                  <a:gd name="T37" fmla="*/ 18 h 95"/>
                  <a:gd name="T38" fmla="*/ 1 w 80"/>
                  <a:gd name="T39" fmla="*/ 20 h 95"/>
                  <a:gd name="T40" fmla="*/ 3 w 80"/>
                  <a:gd name="T41" fmla="*/ 23 h 95"/>
                  <a:gd name="T42" fmla="*/ 2 w 80"/>
                  <a:gd name="T43" fmla="*/ 25 h 95"/>
                  <a:gd name="T44" fmla="*/ 6 w 80"/>
                  <a:gd name="T45" fmla="*/ 28 h 95"/>
                  <a:gd name="T46" fmla="*/ 6 w 80"/>
                  <a:gd name="T47" fmla="*/ 30 h 95"/>
                  <a:gd name="T48" fmla="*/ 13 w 80"/>
                  <a:gd name="T49" fmla="*/ 27 h 95"/>
                  <a:gd name="T50" fmla="*/ 21 w 80"/>
                  <a:gd name="T51" fmla="*/ 29 h 95"/>
                  <a:gd name="T52" fmla="*/ 26 w 80"/>
                  <a:gd name="T53" fmla="*/ 39 h 95"/>
                  <a:gd name="T54" fmla="*/ 30 w 80"/>
                  <a:gd name="T55" fmla="*/ 44 h 95"/>
                  <a:gd name="T56" fmla="*/ 38 w 80"/>
                  <a:gd name="T57" fmla="*/ 51 h 95"/>
                  <a:gd name="T58" fmla="*/ 44 w 80"/>
                  <a:gd name="T59" fmla="*/ 55 h 95"/>
                  <a:gd name="T60" fmla="*/ 52 w 80"/>
                  <a:gd name="T61" fmla="*/ 59 h 95"/>
                  <a:gd name="T62" fmla="*/ 60 w 80"/>
                  <a:gd name="T63" fmla="*/ 65 h 95"/>
                  <a:gd name="T64" fmla="*/ 63 w 80"/>
                  <a:gd name="T65" fmla="*/ 77 h 95"/>
                  <a:gd name="T66" fmla="*/ 61 w 80"/>
                  <a:gd name="T67" fmla="*/ 83 h 95"/>
                  <a:gd name="T68" fmla="*/ 67 w 80"/>
                  <a:gd name="T69" fmla="*/ 78 h 95"/>
                  <a:gd name="T70" fmla="*/ 70 w 80"/>
                  <a:gd name="T71" fmla="*/ 71 h 95"/>
                  <a:gd name="T72" fmla="*/ 68 w 80"/>
                  <a:gd name="T73" fmla="*/ 65 h 95"/>
                  <a:gd name="T74" fmla="*/ 71 w 80"/>
                  <a:gd name="T75" fmla="*/ 62 h 95"/>
                  <a:gd name="T76" fmla="*/ 77 w 80"/>
                  <a:gd name="T77" fmla="*/ 67 h 95"/>
                  <a:gd name="T78" fmla="*/ 75 w 80"/>
                  <a:gd name="T79" fmla="*/ 60 h 95"/>
                  <a:gd name="T80" fmla="*/ 63 w 80"/>
                  <a:gd name="T81" fmla="*/ 53 h 95"/>
                  <a:gd name="T82" fmla="*/ 59 w 80"/>
                  <a:gd name="T83" fmla="*/ 49 h 95"/>
                  <a:gd name="T84" fmla="*/ 49 w 80"/>
                  <a:gd name="T85" fmla="*/ 39 h 95"/>
                  <a:gd name="T86" fmla="*/ 40 w 80"/>
                  <a:gd name="T87" fmla="*/ 29 h 95"/>
                  <a:gd name="T88" fmla="*/ 39 w 80"/>
                  <a:gd name="T89" fmla="*/ 22 h 95"/>
                  <a:gd name="T90" fmla="*/ 37 w 80"/>
                  <a:gd name="T91" fmla="*/ 17 h 95"/>
                  <a:gd name="T92" fmla="*/ 43 w 80"/>
                  <a:gd name="T93" fmla="*/ 14 h 95"/>
                  <a:gd name="T94" fmla="*/ 21 w 80"/>
                  <a:gd name="T95" fmla="*/ 60 h 95"/>
                  <a:gd name="T96" fmla="*/ 19 w 80"/>
                  <a:gd name="T97" fmla="*/ 55 h 95"/>
                  <a:gd name="T98" fmla="*/ 14 w 80"/>
                  <a:gd name="T99" fmla="*/ 57 h 95"/>
                  <a:gd name="T100" fmla="*/ 10 w 80"/>
                  <a:gd name="T101" fmla="*/ 61 h 95"/>
                  <a:gd name="T102" fmla="*/ 12 w 80"/>
                  <a:gd name="T103" fmla="*/ 67 h 95"/>
                  <a:gd name="T104" fmla="*/ 12 w 80"/>
                  <a:gd name="T105" fmla="*/ 69 h 95"/>
                  <a:gd name="T106" fmla="*/ 14 w 80"/>
                  <a:gd name="T107" fmla="*/ 75 h 95"/>
                  <a:gd name="T108" fmla="*/ 20 w 80"/>
                  <a:gd name="T109" fmla="*/ 73 h 95"/>
                  <a:gd name="T110" fmla="*/ 21 w 80"/>
                  <a:gd name="T11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0" h="95">
                    <a:moveTo>
                      <a:pt x="59" y="83"/>
                    </a:moveTo>
                    <a:cubicBezTo>
                      <a:pt x="59" y="84"/>
                      <a:pt x="58" y="84"/>
                      <a:pt x="58" y="85"/>
                    </a:cubicBezTo>
                    <a:cubicBezTo>
                      <a:pt x="57" y="87"/>
                      <a:pt x="57" y="88"/>
                      <a:pt x="57" y="89"/>
                    </a:cubicBezTo>
                    <a:cubicBezTo>
                      <a:pt x="57" y="89"/>
                      <a:pt x="58" y="89"/>
                      <a:pt x="58" y="89"/>
                    </a:cubicBezTo>
                    <a:cubicBezTo>
                      <a:pt x="58" y="90"/>
                      <a:pt x="58" y="90"/>
                      <a:pt x="58" y="90"/>
                    </a:cubicBezTo>
                    <a:cubicBezTo>
                      <a:pt x="58" y="90"/>
                      <a:pt x="58" y="91"/>
                      <a:pt x="59" y="91"/>
                    </a:cubicBezTo>
                    <a:cubicBezTo>
                      <a:pt x="58" y="92"/>
                      <a:pt x="58" y="92"/>
                      <a:pt x="57" y="93"/>
                    </a:cubicBezTo>
                    <a:cubicBezTo>
                      <a:pt x="57" y="93"/>
                      <a:pt x="57" y="94"/>
                      <a:pt x="57" y="94"/>
                    </a:cubicBezTo>
                    <a:cubicBezTo>
                      <a:pt x="57" y="95"/>
                      <a:pt x="56" y="94"/>
                      <a:pt x="56" y="94"/>
                    </a:cubicBezTo>
                    <a:cubicBezTo>
                      <a:pt x="55" y="94"/>
                      <a:pt x="54" y="94"/>
                      <a:pt x="54" y="94"/>
                    </a:cubicBezTo>
                    <a:cubicBezTo>
                      <a:pt x="53" y="93"/>
                      <a:pt x="53" y="92"/>
                      <a:pt x="52" y="92"/>
                    </a:cubicBezTo>
                    <a:cubicBezTo>
                      <a:pt x="51" y="91"/>
                      <a:pt x="49" y="91"/>
                      <a:pt x="48" y="90"/>
                    </a:cubicBezTo>
                    <a:cubicBezTo>
                      <a:pt x="47" y="89"/>
                      <a:pt x="45" y="89"/>
                      <a:pt x="44" y="88"/>
                    </a:cubicBezTo>
                    <a:cubicBezTo>
                      <a:pt x="43" y="87"/>
                      <a:pt x="42" y="87"/>
                      <a:pt x="41" y="87"/>
                    </a:cubicBezTo>
                    <a:cubicBezTo>
                      <a:pt x="40" y="86"/>
                      <a:pt x="39" y="86"/>
                      <a:pt x="39" y="84"/>
                    </a:cubicBezTo>
                    <a:cubicBezTo>
                      <a:pt x="39" y="84"/>
                      <a:pt x="39" y="83"/>
                      <a:pt x="40" y="83"/>
                    </a:cubicBezTo>
                    <a:cubicBezTo>
                      <a:pt x="40" y="83"/>
                      <a:pt x="40" y="83"/>
                      <a:pt x="41" y="82"/>
                    </a:cubicBezTo>
                    <a:cubicBezTo>
                      <a:pt x="41" y="82"/>
                      <a:pt x="41" y="82"/>
                      <a:pt x="41" y="82"/>
                    </a:cubicBezTo>
                    <a:cubicBezTo>
                      <a:pt x="42" y="82"/>
                      <a:pt x="42" y="83"/>
                      <a:pt x="43" y="83"/>
                    </a:cubicBezTo>
                    <a:cubicBezTo>
                      <a:pt x="43" y="82"/>
                      <a:pt x="44" y="81"/>
                      <a:pt x="45" y="81"/>
                    </a:cubicBezTo>
                    <a:cubicBezTo>
                      <a:pt x="45" y="81"/>
                      <a:pt x="45" y="82"/>
                      <a:pt x="45" y="82"/>
                    </a:cubicBezTo>
                    <a:cubicBezTo>
                      <a:pt x="46" y="82"/>
                      <a:pt x="46" y="82"/>
                      <a:pt x="47" y="82"/>
                    </a:cubicBezTo>
                    <a:cubicBezTo>
                      <a:pt x="47" y="83"/>
                      <a:pt x="47" y="83"/>
                      <a:pt x="48" y="83"/>
                    </a:cubicBezTo>
                    <a:cubicBezTo>
                      <a:pt x="48" y="83"/>
                      <a:pt x="49" y="83"/>
                      <a:pt x="49" y="83"/>
                    </a:cubicBezTo>
                    <a:cubicBezTo>
                      <a:pt x="50" y="83"/>
                      <a:pt x="50" y="83"/>
                      <a:pt x="51" y="83"/>
                    </a:cubicBezTo>
                    <a:cubicBezTo>
                      <a:pt x="51" y="83"/>
                      <a:pt x="52" y="83"/>
                      <a:pt x="52" y="83"/>
                    </a:cubicBezTo>
                    <a:cubicBezTo>
                      <a:pt x="53" y="83"/>
                      <a:pt x="53" y="83"/>
                      <a:pt x="54" y="82"/>
                    </a:cubicBezTo>
                    <a:cubicBezTo>
                      <a:pt x="54" y="82"/>
                      <a:pt x="55" y="82"/>
                      <a:pt x="55" y="82"/>
                    </a:cubicBezTo>
                    <a:cubicBezTo>
                      <a:pt x="56" y="82"/>
                      <a:pt x="56" y="82"/>
                      <a:pt x="57" y="82"/>
                    </a:cubicBezTo>
                    <a:cubicBezTo>
                      <a:pt x="57" y="82"/>
                      <a:pt x="57" y="82"/>
                      <a:pt x="58" y="81"/>
                    </a:cubicBezTo>
                    <a:cubicBezTo>
                      <a:pt x="58" y="81"/>
                      <a:pt x="58" y="81"/>
                      <a:pt x="58" y="81"/>
                    </a:cubicBezTo>
                    <a:cubicBezTo>
                      <a:pt x="58" y="81"/>
                      <a:pt x="58" y="81"/>
                      <a:pt x="58" y="81"/>
                    </a:cubicBezTo>
                    <a:cubicBezTo>
                      <a:pt x="59" y="81"/>
                      <a:pt x="59" y="81"/>
                      <a:pt x="59" y="81"/>
                    </a:cubicBezTo>
                    <a:cubicBezTo>
                      <a:pt x="59" y="81"/>
                      <a:pt x="60" y="81"/>
                      <a:pt x="60" y="81"/>
                    </a:cubicBezTo>
                    <a:cubicBezTo>
                      <a:pt x="60" y="82"/>
                      <a:pt x="60" y="83"/>
                      <a:pt x="59" y="83"/>
                    </a:cubicBezTo>
                    <a:cubicBezTo>
                      <a:pt x="59" y="83"/>
                      <a:pt x="60" y="83"/>
                      <a:pt x="59" y="83"/>
                    </a:cubicBezTo>
                    <a:close/>
                    <a:moveTo>
                      <a:pt x="47" y="11"/>
                    </a:moveTo>
                    <a:cubicBezTo>
                      <a:pt x="47" y="11"/>
                      <a:pt x="46" y="11"/>
                      <a:pt x="46" y="10"/>
                    </a:cubicBezTo>
                    <a:cubicBezTo>
                      <a:pt x="46" y="10"/>
                      <a:pt x="47" y="10"/>
                      <a:pt x="47" y="9"/>
                    </a:cubicBezTo>
                    <a:cubicBezTo>
                      <a:pt x="48" y="8"/>
                      <a:pt x="46" y="9"/>
                      <a:pt x="45" y="8"/>
                    </a:cubicBezTo>
                    <a:cubicBezTo>
                      <a:pt x="45" y="7"/>
                      <a:pt x="50" y="6"/>
                      <a:pt x="47" y="5"/>
                    </a:cubicBezTo>
                    <a:cubicBezTo>
                      <a:pt x="46" y="5"/>
                      <a:pt x="45" y="5"/>
                      <a:pt x="43" y="5"/>
                    </a:cubicBezTo>
                    <a:cubicBezTo>
                      <a:pt x="43" y="5"/>
                      <a:pt x="43" y="5"/>
                      <a:pt x="42" y="4"/>
                    </a:cubicBezTo>
                    <a:cubicBezTo>
                      <a:pt x="41" y="4"/>
                      <a:pt x="41" y="4"/>
                      <a:pt x="40" y="4"/>
                    </a:cubicBezTo>
                    <a:cubicBezTo>
                      <a:pt x="40" y="4"/>
                      <a:pt x="39" y="4"/>
                      <a:pt x="39" y="3"/>
                    </a:cubicBezTo>
                    <a:cubicBezTo>
                      <a:pt x="39" y="3"/>
                      <a:pt x="38" y="3"/>
                      <a:pt x="38" y="3"/>
                    </a:cubicBezTo>
                    <a:cubicBezTo>
                      <a:pt x="38" y="3"/>
                      <a:pt x="38" y="2"/>
                      <a:pt x="38" y="2"/>
                    </a:cubicBezTo>
                    <a:cubicBezTo>
                      <a:pt x="38" y="2"/>
                      <a:pt x="37" y="2"/>
                      <a:pt x="37" y="1"/>
                    </a:cubicBezTo>
                    <a:cubicBezTo>
                      <a:pt x="37" y="1"/>
                      <a:pt x="37" y="0"/>
                      <a:pt x="37" y="0"/>
                    </a:cubicBezTo>
                    <a:cubicBezTo>
                      <a:pt x="36" y="0"/>
                      <a:pt x="36" y="1"/>
                      <a:pt x="35" y="1"/>
                    </a:cubicBezTo>
                    <a:cubicBezTo>
                      <a:pt x="34" y="1"/>
                      <a:pt x="33" y="1"/>
                      <a:pt x="33" y="1"/>
                    </a:cubicBezTo>
                    <a:cubicBezTo>
                      <a:pt x="32" y="1"/>
                      <a:pt x="31" y="1"/>
                      <a:pt x="31" y="1"/>
                    </a:cubicBezTo>
                    <a:cubicBezTo>
                      <a:pt x="30" y="1"/>
                      <a:pt x="30" y="2"/>
                      <a:pt x="30" y="3"/>
                    </a:cubicBezTo>
                    <a:cubicBezTo>
                      <a:pt x="29" y="3"/>
                      <a:pt x="28" y="3"/>
                      <a:pt x="28" y="2"/>
                    </a:cubicBezTo>
                    <a:cubicBezTo>
                      <a:pt x="27" y="2"/>
                      <a:pt x="27" y="2"/>
                      <a:pt x="26" y="2"/>
                    </a:cubicBezTo>
                    <a:cubicBezTo>
                      <a:pt x="26" y="3"/>
                      <a:pt x="25" y="3"/>
                      <a:pt x="25" y="4"/>
                    </a:cubicBezTo>
                    <a:cubicBezTo>
                      <a:pt x="25" y="4"/>
                      <a:pt x="26" y="5"/>
                      <a:pt x="25" y="5"/>
                    </a:cubicBezTo>
                    <a:cubicBezTo>
                      <a:pt x="25" y="6"/>
                      <a:pt x="25" y="5"/>
                      <a:pt x="24" y="5"/>
                    </a:cubicBezTo>
                    <a:cubicBezTo>
                      <a:pt x="24" y="5"/>
                      <a:pt x="24" y="5"/>
                      <a:pt x="24" y="5"/>
                    </a:cubicBezTo>
                    <a:cubicBezTo>
                      <a:pt x="24" y="5"/>
                      <a:pt x="23" y="5"/>
                      <a:pt x="23" y="5"/>
                    </a:cubicBezTo>
                    <a:cubicBezTo>
                      <a:pt x="23" y="5"/>
                      <a:pt x="23" y="6"/>
                      <a:pt x="23" y="6"/>
                    </a:cubicBezTo>
                    <a:cubicBezTo>
                      <a:pt x="23" y="6"/>
                      <a:pt x="23" y="6"/>
                      <a:pt x="23" y="6"/>
                    </a:cubicBezTo>
                    <a:cubicBezTo>
                      <a:pt x="23" y="7"/>
                      <a:pt x="23" y="7"/>
                      <a:pt x="23" y="7"/>
                    </a:cubicBezTo>
                    <a:cubicBezTo>
                      <a:pt x="23" y="8"/>
                      <a:pt x="24" y="8"/>
                      <a:pt x="24" y="8"/>
                    </a:cubicBezTo>
                    <a:cubicBezTo>
                      <a:pt x="24" y="9"/>
                      <a:pt x="23" y="8"/>
                      <a:pt x="23" y="8"/>
                    </a:cubicBezTo>
                    <a:cubicBezTo>
                      <a:pt x="22" y="7"/>
                      <a:pt x="22" y="7"/>
                      <a:pt x="21" y="7"/>
                    </a:cubicBezTo>
                    <a:cubicBezTo>
                      <a:pt x="20" y="7"/>
                      <a:pt x="20" y="8"/>
                      <a:pt x="19" y="7"/>
                    </a:cubicBezTo>
                    <a:cubicBezTo>
                      <a:pt x="19" y="6"/>
                      <a:pt x="18" y="5"/>
                      <a:pt x="18" y="6"/>
                    </a:cubicBezTo>
                    <a:cubicBezTo>
                      <a:pt x="17" y="6"/>
                      <a:pt x="18" y="7"/>
                      <a:pt x="17" y="8"/>
                    </a:cubicBezTo>
                    <a:cubicBezTo>
                      <a:pt x="17" y="8"/>
                      <a:pt x="17" y="8"/>
                      <a:pt x="17" y="9"/>
                    </a:cubicBezTo>
                    <a:cubicBezTo>
                      <a:pt x="16" y="9"/>
                      <a:pt x="16" y="9"/>
                      <a:pt x="16" y="10"/>
                    </a:cubicBezTo>
                    <a:cubicBezTo>
                      <a:pt x="16" y="10"/>
                      <a:pt x="15" y="10"/>
                      <a:pt x="16" y="11"/>
                    </a:cubicBezTo>
                    <a:cubicBezTo>
                      <a:pt x="16" y="11"/>
                      <a:pt x="17" y="12"/>
                      <a:pt x="16" y="12"/>
                    </a:cubicBezTo>
                    <a:cubicBezTo>
                      <a:pt x="15" y="12"/>
                      <a:pt x="15" y="11"/>
                      <a:pt x="15" y="11"/>
                    </a:cubicBezTo>
                    <a:cubicBezTo>
                      <a:pt x="15" y="11"/>
                      <a:pt x="15" y="11"/>
                      <a:pt x="15" y="10"/>
                    </a:cubicBezTo>
                    <a:cubicBezTo>
                      <a:pt x="14" y="10"/>
                      <a:pt x="15" y="10"/>
                      <a:pt x="14" y="10"/>
                    </a:cubicBezTo>
                    <a:cubicBezTo>
                      <a:pt x="14" y="9"/>
                      <a:pt x="14" y="9"/>
                      <a:pt x="14" y="9"/>
                    </a:cubicBezTo>
                    <a:cubicBezTo>
                      <a:pt x="13" y="9"/>
                      <a:pt x="13" y="9"/>
                      <a:pt x="13" y="9"/>
                    </a:cubicBezTo>
                    <a:cubicBezTo>
                      <a:pt x="12" y="8"/>
                      <a:pt x="12" y="8"/>
                      <a:pt x="12" y="8"/>
                    </a:cubicBezTo>
                    <a:cubicBezTo>
                      <a:pt x="12" y="7"/>
                      <a:pt x="12" y="6"/>
                      <a:pt x="11" y="6"/>
                    </a:cubicBezTo>
                    <a:cubicBezTo>
                      <a:pt x="11" y="7"/>
                      <a:pt x="11" y="7"/>
                      <a:pt x="10" y="8"/>
                    </a:cubicBezTo>
                    <a:cubicBezTo>
                      <a:pt x="10" y="8"/>
                      <a:pt x="10" y="8"/>
                      <a:pt x="10" y="8"/>
                    </a:cubicBezTo>
                    <a:cubicBezTo>
                      <a:pt x="10" y="8"/>
                      <a:pt x="10" y="8"/>
                      <a:pt x="10" y="9"/>
                    </a:cubicBezTo>
                    <a:cubicBezTo>
                      <a:pt x="10" y="9"/>
                      <a:pt x="10" y="9"/>
                      <a:pt x="9" y="10"/>
                    </a:cubicBezTo>
                    <a:cubicBezTo>
                      <a:pt x="9" y="10"/>
                      <a:pt x="9" y="11"/>
                      <a:pt x="8" y="11"/>
                    </a:cubicBezTo>
                    <a:cubicBezTo>
                      <a:pt x="8" y="12"/>
                      <a:pt x="6" y="11"/>
                      <a:pt x="6" y="11"/>
                    </a:cubicBezTo>
                    <a:cubicBezTo>
                      <a:pt x="5" y="11"/>
                      <a:pt x="5" y="11"/>
                      <a:pt x="5" y="11"/>
                    </a:cubicBezTo>
                    <a:cubicBezTo>
                      <a:pt x="4" y="12"/>
                      <a:pt x="3" y="11"/>
                      <a:pt x="2" y="11"/>
                    </a:cubicBezTo>
                    <a:cubicBezTo>
                      <a:pt x="2" y="12"/>
                      <a:pt x="1" y="12"/>
                      <a:pt x="1" y="12"/>
                    </a:cubicBezTo>
                    <a:cubicBezTo>
                      <a:pt x="1" y="13"/>
                      <a:pt x="1" y="13"/>
                      <a:pt x="2" y="14"/>
                    </a:cubicBezTo>
                    <a:cubicBezTo>
                      <a:pt x="2" y="14"/>
                      <a:pt x="2" y="15"/>
                      <a:pt x="3" y="15"/>
                    </a:cubicBezTo>
                    <a:cubicBezTo>
                      <a:pt x="3" y="16"/>
                      <a:pt x="3" y="16"/>
                      <a:pt x="3" y="16"/>
                    </a:cubicBezTo>
                    <a:cubicBezTo>
                      <a:pt x="3" y="16"/>
                      <a:pt x="3" y="17"/>
                      <a:pt x="3" y="17"/>
                    </a:cubicBezTo>
                    <a:cubicBezTo>
                      <a:pt x="3" y="17"/>
                      <a:pt x="3" y="18"/>
                      <a:pt x="3" y="18"/>
                    </a:cubicBezTo>
                    <a:cubicBezTo>
                      <a:pt x="3" y="18"/>
                      <a:pt x="3" y="18"/>
                      <a:pt x="2" y="18"/>
                    </a:cubicBezTo>
                    <a:cubicBezTo>
                      <a:pt x="2" y="18"/>
                      <a:pt x="2" y="19"/>
                      <a:pt x="2" y="19"/>
                    </a:cubicBezTo>
                    <a:cubicBezTo>
                      <a:pt x="1" y="19"/>
                      <a:pt x="2" y="19"/>
                      <a:pt x="1" y="19"/>
                    </a:cubicBezTo>
                    <a:cubicBezTo>
                      <a:pt x="1" y="19"/>
                      <a:pt x="0" y="19"/>
                      <a:pt x="0" y="19"/>
                    </a:cubicBezTo>
                    <a:cubicBezTo>
                      <a:pt x="0" y="19"/>
                      <a:pt x="0" y="20"/>
                      <a:pt x="0" y="20"/>
                    </a:cubicBezTo>
                    <a:cubicBezTo>
                      <a:pt x="0" y="20"/>
                      <a:pt x="0" y="20"/>
                      <a:pt x="1" y="20"/>
                    </a:cubicBezTo>
                    <a:cubicBezTo>
                      <a:pt x="1" y="20"/>
                      <a:pt x="1" y="20"/>
                      <a:pt x="1" y="21"/>
                    </a:cubicBezTo>
                    <a:cubicBezTo>
                      <a:pt x="1" y="21"/>
                      <a:pt x="1" y="21"/>
                      <a:pt x="1" y="21"/>
                    </a:cubicBezTo>
                    <a:cubicBezTo>
                      <a:pt x="2" y="22"/>
                      <a:pt x="2" y="21"/>
                      <a:pt x="2" y="22"/>
                    </a:cubicBezTo>
                    <a:cubicBezTo>
                      <a:pt x="3" y="22"/>
                      <a:pt x="2" y="22"/>
                      <a:pt x="3" y="22"/>
                    </a:cubicBezTo>
                    <a:cubicBezTo>
                      <a:pt x="3" y="23"/>
                      <a:pt x="3" y="23"/>
                      <a:pt x="3" y="23"/>
                    </a:cubicBezTo>
                    <a:cubicBezTo>
                      <a:pt x="3" y="23"/>
                      <a:pt x="3" y="23"/>
                      <a:pt x="2" y="23"/>
                    </a:cubicBezTo>
                    <a:cubicBezTo>
                      <a:pt x="2" y="23"/>
                      <a:pt x="2" y="23"/>
                      <a:pt x="2" y="23"/>
                    </a:cubicBezTo>
                    <a:cubicBezTo>
                      <a:pt x="2" y="23"/>
                      <a:pt x="2" y="23"/>
                      <a:pt x="2" y="23"/>
                    </a:cubicBezTo>
                    <a:cubicBezTo>
                      <a:pt x="2" y="24"/>
                      <a:pt x="2" y="24"/>
                      <a:pt x="2" y="24"/>
                    </a:cubicBezTo>
                    <a:cubicBezTo>
                      <a:pt x="1" y="25"/>
                      <a:pt x="2" y="25"/>
                      <a:pt x="2" y="25"/>
                    </a:cubicBezTo>
                    <a:cubicBezTo>
                      <a:pt x="2" y="26"/>
                      <a:pt x="2" y="26"/>
                      <a:pt x="2" y="26"/>
                    </a:cubicBezTo>
                    <a:cubicBezTo>
                      <a:pt x="2" y="26"/>
                      <a:pt x="2" y="27"/>
                      <a:pt x="2" y="27"/>
                    </a:cubicBezTo>
                    <a:cubicBezTo>
                      <a:pt x="2" y="27"/>
                      <a:pt x="3" y="27"/>
                      <a:pt x="3" y="27"/>
                    </a:cubicBezTo>
                    <a:cubicBezTo>
                      <a:pt x="4" y="27"/>
                      <a:pt x="4" y="28"/>
                      <a:pt x="5" y="28"/>
                    </a:cubicBezTo>
                    <a:cubicBezTo>
                      <a:pt x="5" y="29"/>
                      <a:pt x="6" y="28"/>
                      <a:pt x="6" y="28"/>
                    </a:cubicBezTo>
                    <a:cubicBezTo>
                      <a:pt x="6" y="28"/>
                      <a:pt x="7" y="28"/>
                      <a:pt x="7" y="28"/>
                    </a:cubicBezTo>
                    <a:cubicBezTo>
                      <a:pt x="7" y="28"/>
                      <a:pt x="7" y="28"/>
                      <a:pt x="7" y="28"/>
                    </a:cubicBezTo>
                    <a:cubicBezTo>
                      <a:pt x="7" y="28"/>
                      <a:pt x="7" y="28"/>
                      <a:pt x="7" y="29"/>
                    </a:cubicBezTo>
                    <a:cubicBezTo>
                      <a:pt x="7" y="29"/>
                      <a:pt x="7" y="29"/>
                      <a:pt x="7" y="30"/>
                    </a:cubicBezTo>
                    <a:cubicBezTo>
                      <a:pt x="7" y="30"/>
                      <a:pt x="6" y="30"/>
                      <a:pt x="6" y="30"/>
                    </a:cubicBezTo>
                    <a:cubicBezTo>
                      <a:pt x="6" y="31"/>
                      <a:pt x="6" y="31"/>
                      <a:pt x="6" y="31"/>
                    </a:cubicBezTo>
                    <a:cubicBezTo>
                      <a:pt x="7" y="31"/>
                      <a:pt x="8" y="31"/>
                      <a:pt x="9" y="31"/>
                    </a:cubicBezTo>
                    <a:cubicBezTo>
                      <a:pt x="10" y="30"/>
                      <a:pt x="10" y="29"/>
                      <a:pt x="10" y="28"/>
                    </a:cubicBezTo>
                    <a:cubicBezTo>
                      <a:pt x="11" y="28"/>
                      <a:pt x="11" y="28"/>
                      <a:pt x="12" y="28"/>
                    </a:cubicBezTo>
                    <a:cubicBezTo>
                      <a:pt x="12" y="28"/>
                      <a:pt x="12" y="27"/>
                      <a:pt x="13" y="27"/>
                    </a:cubicBezTo>
                    <a:cubicBezTo>
                      <a:pt x="13" y="26"/>
                      <a:pt x="13" y="26"/>
                      <a:pt x="14" y="26"/>
                    </a:cubicBezTo>
                    <a:cubicBezTo>
                      <a:pt x="15" y="25"/>
                      <a:pt x="15" y="26"/>
                      <a:pt x="16" y="26"/>
                    </a:cubicBezTo>
                    <a:cubicBezTo>
                      <a:pt x="16" y="26"/>
                      <a:pt x="17" y="26"/>
                      <a:pt x="17" y="27"/>
                    </a:cubicBezTo>
                    <a:cubicBezTo>
                      <a:pt x="18" y="27"/>
                      <a:pt x="18" y="26"/>
                      <a:pt x="18" y="27"/>
                    </a:cubicBezTo>
                    <a:cubicBezTo>
                      <a:pt x="19" y="27"/>
                      <a:pt x="20" y="28"/>
                      <a:pt x="21" y="29"/>
                    </a:cubicBezTo>
                    <a:cubicBezTo>
                      <a:pt x="22" y="29"/>
                      <a:pt x="23" y="29"/>
                      <a:pt x="24" y="30"/>
                    </a:cubicBezTo>
                    <a:cubicBezTo>
                      <a:pt x="25" y="31"/>
                      <a:pt x="24" y="33"/>
                      <a:pt x="25" y="34"/>
                    </a:cubicBezTo>
                    <a:cubicBezTo>
                      <a:pt x="25" y="35"/>
                      <a:pt x="26" y="35"/>
                      <a:pt x="26" y="36"/>
                    </a:cubicBezTo>
                    <a:cubicBezTo>
                      <a:pt x="26" y="36"/>
                      <a:pt x="26" y="37"/>
                      <a:pt x="26" y="37"/>
                    </a:cubicBezTo>
                    <a:cubicBezTo>
                      <a:pt x="26" y="38"/>
                      <a:pt x="26" y="38"/>
                      <a:pt x="26" y="39"/>
                    </a:cubicBezTo>
                    <a:cubicBezTo>
                      <a:pt x="26" y="39"/>
                      <a:pt x="27" y="39"/>
                      <a:pt x="27" y="39"/>
                    </a:cubicBezTo>
                    <a:cubicBezTo>
                      <a:pt x="28" y="40"/>
                      <a:pt x="27" y="40"/>
                      <a:pt x="28" y="41"/>
                    </a:cubicBezTo>
                    <a:cubicBezTo>
                      <a:pt x="28" y="41"/>
                      <a:pt x="29" y="41"/>
                      <a:pt x="29" y="41"/>
                    </a:cubicBezTo>
                    <a:cubicBezTo>
                      <a:pt x="29" y="42"/>
                      <a:pt x="30" y="42"/>
                      <a:pt x="30" y="42"/>
                    </a:cubicBezTo>
                    <a:cubicBezTo>
                      <a:pt x="31" y="43"/>
                      <a:pt x="30" y="43"/>
                      <a:pt x="30" y="44"/>
                    </a:cubicBezTo>
                    <a:cubicBezTo>
                      <a:pt x="30" y="45"/>
                      <a:pt x="31" y="44"/>
                      <a:pt x="31" y="44"/>
                    </a:cubicBezTo>
                    <a:cubicBezTo>
                      <a:pt x="32" y="44"/>
                      <a:pt x="32" y="44"/>
                      <a:pt x="33" y="45"/>
                    </a:cubicBezTo>
                    <a:cubicBezTo>
                      <a:pt x="34" y="45"/>
                      <a:pt x="34" y="46"/>
                      <a:pt x="35" y="47"/>
                    </a:cubicBezTo>
                    <a:cubicBezTo>
                      <a:pt x="36" y="48"/>
                      <a:pt x="37" y="48"/>
                      <a:pt x="37" y="49"/>
                    </a:cubicBezTo>
                    <a:cubicBezTo>
                      <a:pt x="38" y="50"/>
                      <a:pt x="38" y="50"/>
                      <a:pt x="38" y="51"/>
                    </a:cubicBezTo>
                    <a:cubicBezTo>
                      <a:pt x="38" y="51"/>
                      <a:pt x="39" y="51"/>
                      <a:pt x="40" y="52"/>
                    </a:cubicBezTo>
                    <a:cubicBezTo>
                      <a:pt x="40" y="52"/>
                      <a:pt x="40" y="53"/>
                      <a:pt x="41" y="53"/>
                    </a:cubicBezTo>
                    <a:cubicBezTo>
                      <a:pt x="41" y="53"/>
                      <a:pt x="41" y="53"/>
                      <a:pt x="42" y="53"/>
                    </a:cubicBezTo>
                    <a:cubicBezTo>
                      <a:pt x="42" y="54"/>
                      <a:pt x="43" y="54"/>
                      <a:pt x="43" y="54"/>
                    </a:cubicBezTo>
                    <a:cubicBezTo>
                      <a:pt x="43" y="55"/>
                      <a:pt x="43" y="55"/>
                      <a:pt x="44" y="55"/>
                    </a:cubicBezTo>
                    <a:cubicBezTo>
                      <a:pt x="44" y="54"/>
                      <a:pt x="45" y="54"/>
                      <a:pt x="45" y="55"/>
                    </a:cubicBezTo>
                    <a:cubicBezTo>
                      <a:pt x="46" y="55"/>
                      <a:pt x="46" y="55"/>
                      <a:pt x="46" y="55"/>
                    </a:cubicBezTo>
                    <a:cubicBezTo>
                      <a:pt x="46" y="55"/>
                      <a:pt x="47" y="55"/>
                      <a:pt x="47" y="55"/>
                    </a:cubicBezTo>
                    <a:cubicBezTo>
                      <a:pt x="49" y="55"/>
                      <a:pt x="49" y="57"/>
                      <a:pt x="49" y="58"/>
                    </a:cubicBezTo>
                    <a:cubicBezTo>
                      <a:pt x="50" y="59"/>
                      <a:pt x="51" y="58"/>
                      <a:pt x="52" y="59"/>
                    </a:cubicBezTo>
                    <a:cubicBezTo>
                      <a:pt x="53" y="59"/>
                      <a:pt x="51" y="60"/>
                      <a:pt x="52" y="60"/>
                    </a:cubicBezTo>
                    <a:cubicBezTo>
                      <a:pt x="53" y="60"/>
                      <a:pt x="54" y="60"/>
                      <a:pt x="55" y="60"/>
                    </a:cubicBezTo>
                    <a:cubicBezTo>
                      <a:pt x="56" y="61"/>
                      <a:pt x="56" y="62"/>
                      <a:pt x="56" y="63"/>
                    </a:cubicBezTo>
                    <a:cubicBezTo>
                      <a:pt x="56" y="64"/>
                      <a:pt x="56" y="64"/>
                      <a:pt x="57" y="65"/>
                    </a:cubicBezTo>
                    <a:cubicBezTo>
                      <a:pt x="58" y="65"/>
                      <a:pt x="59" y="66"/>
                      <a:pt x="60" y="65"/>
                    </a:cubicBezTo>
                    <a:cubicBezTo>
                      <a:pt x="61" y="65"/>
                      <a:pt x="62" y="68"/>
                      <a:pt x="62" y="70"/>
                    </a:cubicBezTo>
                    <a:cubicBezTo>
                      <a:pt x="62" y="70"/>
                      <a:pt x="63" y="71"/>
                      <a:pt x="63" y="71"/>
                    </a:cubicBezTo>
                    <a:cubicBezTo>
                      <a:pt x="63" y="72"/>
                      <a:pt x="63" y="73"/>
                      <a:pt x="63" y="74"/>
                    </a:cubicBezTo>
                    <a:cubicBezTo>
                      <a:pt x="64" y="74"/>
                      <a:pt x="65" y="76"/>
                      <a:pt x="64" y="77"/>
                    </a:cubicBezTo>
                    <a:cubicBezTo>
                      <a:pt x="64" y="77"/>
                      <a:pt x="63" y="77"/>
                      <a:pt x="63" y="77"/>
                    </a:cubicBezTo>
                    <a:cubicBezTo>
                      <a:pt x="62" y="77"/>
                      <a:pt x="62" y="77"/>
                      <a:pt x="62" y="78"/>
                    </a:cubicBezTo>
                    <a:cubicBezTo>
                      <a:pt x="62" y="78"/>
                      <a:pt x="62" y="78"/>
                      <a:pt x="62" y="78"/>
                    </a:cubicBezTo>
                    <a:cubicBezTo>
                      <a:pt x="63" y="79"/>
                      <a:pt x="62" y="79"/>
                      <a:pt x="62" y="80"/>
                    </a:cubicBezTo>
                    <a:cubicBezTo>
                      <a:pt x="62" y="81"/>
                      <a:pt x="61" y="81"/>
                      <a:pt x="61" y="81"/>
                    </a:cubicBezTo>
                    <a:cubicBezTo>
                      <a:pt x="61" y="82"/>
                      <a:pt x="61" y="83"/>
                      <a:pt x="61" y="83"/>
                    </a:cubicBezTo>
                    <a:cubicBezTo>
                      <a:pt x="61" y="84"/>
                      <a:pt x="62" y="84"/>
                      <a:pt x="63" y="84"/>
                    </a:cubicBezTo>
                    <a:cubicBezTo>
                      <a:pt x="63" y="84"/>
                      <a:pt x="63" y="84"/>
                      <a:pt x="64" y="83"/>
                    </a:cubicBezTo>
                    <a:cubicBezTo>
                      <a:pt x="64" y="83"/>
                      <a:pt x="64" y="82"/>
                      <a:pt x="64" y="82"/>
                    </a:cubicBezTo>
                    <a:cubicBezTo>
                      <a:pt x="65" y="81"/>
                      <a:pt x="65" y="81"/>
                      <a:pt x="66" y="80"/>
                    </a:cubicBezTo>
                    <a:cubicBezTo>
                      <a:pt x="67" y="80"/>
                      <a:pt x="67" y="79"/>
                      <a:pt x="67" y="78"/>
                    </a:cubicBezTo>
                    <a:cubicBezTo>
                      <a:pt x="67" y="77"/>
                      <a:pt x="67" y="76"/>
                      <a:pt x="68" y="76"/>
                    </a:cubicBezTo>
                    <a:cubicBezTo>
                      <a:pt x="68" y="75"/>
                      <a:pt x="69" y="75"/>
                      <a:pt x="70" y="75"/>
                    </a:cubicBezTo>
                    <a:cubicBezTo>
                      <a:pt x="70" y="75"/>
                      <a:pt x="71" y="76"/>
                      <a:pt x="71" y="75"/>
                    </a:cubicBezTo>
                    <a:cubicBezTo>
                      <a:pt x="71" y="74"/>
                      <a:pt x="71" y="73"/>
                      <a:pt x="71" y="72"/>
                    </a:cubicBezTo>
                    <a:cubicBezTo>
                      <a:pt x="71" y="71"/>
                      <a:pt x="71" y="71"/>
                      <a:pt x="70" y="71"/>
                    </a:cubicBezTo>
                    <a:cubicBezTo>
                      <a:pt x="69" y="70"/>
                      <a:pt x="69" y="69"/>
                      <a:pt x="68" y="69"/>
                    </a:cubicBezTo>
                    <a:cubicBezTo>
                      <a:pt x="67" y="69"/>
                      <a:pt x="66" y="69"/>
                      <a:pt x="66" y="68"/>
                    </a:cubicBezTo>
                    <a:cubicBezTo>
                      <a:pt x="66" y="67"/>
                      <a:pt x="67" y="67"/>
                      <a:pt x="67" y="67"/>
                    </a:cubicBezTo>
                    <a:cubicBezTo>
                      <a:pt x="67" y="66"/>
                      <a:pt x="67" y="66"/>
                      <a:pt x="67" y="66"/>
                    </a:cubicBezTo>
                    <a:cubicBezTo>
                      <a:pt x="67" y="65"/>
                      <a:pt x="67" y="65"/>
                      <a:pt x="68" y="65"/>
                    </a:cubicBezTo>
                    <a:cubicBezTo>
                      <a:pt x="68" y="64"/>
                      <a:pt x="68" y="64"/>
                      <a:pt x="68" y="63"/>
                    </a:cubicBezTo>
                    <a:cubicBezTo>
                      <a:pt x="68" y="63"/>
                      <a:pt x="69" y="63"/>
                      <a:pt x="69" y="62"/>
                    </a:cubicBezTo>
                    <a:cubicBezTo>
                      <a:pt x="69" y="62"/>
                      <a:pt x="69" y="62"/>
                      <a:pt x="70" y="61"/>
                    </a:cubicBezTo>
                    <a:cubicBezTo>
                      <a:pt x="70" y="61"/>
                      <a:pt x="71" y="61"/>
                      <a:pt x="72" y="61"/>
                    </a:cubicBezTo>
                    <a:cubicBezTo>
                      <a:pt x="71" y="62"/>
                      <a:pt x="71" y="62"/>
                      <a:pt x="71" y="62"/>
                    </a:cubicBezTo>
                    <a:cubicBezTo>
                      <a:pt x="71" y="62"/>
                      <a:pt x="72" y="63"/>
                      <a:pt x="72" y="63"/>
                    </a:cubicBezTo>
                    <a:cubicBezTo>
                      <a:pt x="73" y="63"/>
                      <a:pt x="74" y="63"/>
                      <a:pt x="75" y="63"/>
                    </a:cubicBezTo>
                    <a:cubicBezTo>
                      <a:pt x="75" y="63"/>
                      <a:pt x="76" y="63"/>
                      <a:pt x="76" y="63"/>
                    </a:cubicBezTo>
                    <a:cubicBezTo>
                      <a:pt x="76" y="64"/>
                      <a:pt x="76" y="64"/>
                      <a:pt x="76" y="65"/>
                    </a:cubicBezTo>
                    <a:cubicBezTo>
                      <a:pt x="77" y="65"/>
                      <a:pt x="77" y="66"/>
                      <a:pt x="77" y="67"/>
                    </a:cubicBezTo>
                    <a:cubicBezTo>
                      <a:pt x="78" y="67"/>
                      <a:pt x="79" y="68"/>
                      <a:pt x="79" y="67"/>
                    </a:cubicBezTo>
                    <a:cubicBezTo>
                      <a:pt x="79" y="67"/>
                      <a:pt x="79" y="66"/>
                      <a:pt x="80" y="66"/>
                    </a:cubicBezTo>
                    <a:cubicBezTo>
                      <a:pt x="80" y="66"/>
                      <a:pt x="80" y="65"/>
                      <a:pt x="80" y="65"/>
                    </a:cubicBezTo>
                    <a:cubicBezTo>
                      <a:pt x="80" y="63"/>
                      <a:pt x="78" y="62"/>
                      <a:pt x="77" y="61"/>
                    </a:cubicBezTo>
                    <a:cubicBezTo>
                      <a:pt x="77" y="60"/>
                      <a:pt x="76" y="60"/>
                      <a:pt x="75" y="60"/>
                    </a:cubicBezTo>
                    <a:cubicBezTo>
                      <a:pt x="74" y="59"/>
                      <a:pt x="74" y="59"/>
                      <a:pt x="73" y="59"/>
                    </a:cubicBezTo>
                    <a:cubicBezTo>
                      <a:pt x="72" y="58"/>
                      <a:pt x="72" y="57"/>
                      <a:pt x="71" y="57"/>
                    </a:cubicBezTo>
                    <a:cubicBezTo>
                      <a:pt x="70" y="56"/>
                      <a:pt x="69" y="56"/>
                      <a:pt x="68" y="56"/>
                    </a:cubicBezTo>
                    <a:cubicBezTo>
                      <a:pt x="67" y="55"/>
                      <a:pt x="66" y="55"/>
                      <a:pt x="66" y="54"/>
                    </a:cubicBezTo>
                    <a:cubicBezTo>
                      <a:pt x="65" y="54"/>
                      <a:pt x="64" y="54"/>
                      <a:pt x="63" y="53"/>
                    </a:cubicBezTo>
                    <a:cubicBezTo>
                      <a:pt x="63" y="53"/>
                      <a:pt x="62" y="52"/>
                      <a:pt x="63" y="51"/>
                    </a:cubicBezTo>
                    <a:cubicBezTo>
                      <a:pt x="63" y="51"/>
                      <a:pt x="64" y="51"/>
                      <a:pt x="64" y="50"/>
                    </a:cubicBezTo>
                    <a:cubicBezTo>
                      <a:pt x="65" y="50"/>
                      <a:pt x="64" y="49"/>
                      <a:pt x="64" y="49"/>
                    </a:cubicBezTo>
                    <a:cubicBezTo>
                      <a:pt x="63" y="49"/>
                      <a:pt x="63" y="49"/>
                      <a:pt x="62" y="49"/>
                    </a:cubicBezTo>
                    <a:cubicBezTo>
                      <a:pt x="61" y="49"/>
                      <a:pt x="60" y="49"/>
                      <a:pt x="59" y="49"/>
                    </a:cubicBezTo>
                    <a:cubicBezTo>
                      <a:pt x="58" y="49"/>
                      <a:pt x="57" y="48"/>
                      <a:pt x="56" y="48"/>
                    </a:cubicBezTo>
                    <a:cubicBezTo>
                      <a:pt x="55" y="48"/>
                      <a:pt x="55" y="47"/>
                      <a:pt x="55" y="47"/>
                    </a:cubicBezTo>
                    <a:cubicBezTo>
                      <a:pt x="54" y="47"/>
                      <a:pt x="54" y="47"/>
                      <a:pt x="54" y="46"/>
                    </a:cubicBezTo>
                    <a:cubicBezTo>
                      <a:pt x="53" y="46"/>
                      <a:pt x="53" y="45"/>
                      <a:pt x="52" y="45"/>
                    </a:cubicBezTo>
                    <a:cubicBezTo>
                      <a:pt x="50" y="43"/>
                      <a:pt x="49" y="41"/>
                      <a:pt x="49" y="39"/>
                    </a:cubicBezTo>
                    <a:cubicBezTo>
                      <a:pt x="48" y="38"/>
                      <a:pt x="48" y="37"/>
                      <a:pt x="48" y="36"/>
                    </a:cubicBezTo>
                    <a:cubicBezTo>
                      <a:pt x="48" y="35"/>
                      <a:pt x="48" y="34"/>
                      <a:pt x="47" y="34"/>
                    </a:cubicBezTo>
                    <a:cubicBezTo>
                      <a:pt x="46" y="33"/>
                      <a:pt x="45" y="33"/>
                      <a:pt x="44" y="32"/>
                    </a:cubicBezTo>
                    <a:cubicBezTo>
                      <a:pt x="44" y="31"/>
                      <a:pt x="43" y="31"/>
                      <a:pt x="42" y="30"/>
                    </a:cubicBezTo>
                    <a:cubicBezTo>
                      <a:pt x="41" y="30"/>
                      <a:pt x="41" y="30"/>
                      <a:pt x="40" y="29"/>
                    </a:cubicBezTo>
                    <a:cubicBezTo>
                      <a:pt x="39" y="28"/>
                      <a:pt x="39" y="27"/>
                      <a:pt x="38" y="26"/>
                    </a:cubicBezTo>
                    <a:cubicBezTo>
                      <a:pt x="38" y="25"/>
                      <a:pt x="38" y="24"/>
                      <a:pt x="38" y="23"/>
                    </a:cubicBezTo>
                    <a:cubicBezTo>
                      <a:pt x="38" y="23"/>
                      <a:pt x="38" y="22"/>
                      <a:pt x="38" y="22"/>
                    </a:cubicBezTo>
                    <a:cubicBezTo>
                      <a:pt x="38" y="22"/>
                      <a:pt x="39" y="21"/>
                      <a:pt x="39" y="21"/>
                    </a:cubicBezTo>
                    <a:cubicBezTo>
                      <a:pt x="39" y="21"/>
                      <a:pt x="39" y="22"/>
                      <a:pt x="39" y="22"/>
                    </a:cubicBezTo>
                    <a:cubicBezTo>
                      <a:pt x="40" y="21"/>
                      <a:pt x="40" y="20"/>
                      <a:pt x="39" y="20"/>
                    </a:cubicBezTo>
                    <a:cubicBezTo>
                      <a:pt x="39" y="20"/>
                      <a:pt x="38" y="19"/>
                      <a:pt x="38" y="19"/>
                    </a:cubicBezTo>
                    <a:cubicBezTo>
                      <a:pt x="38" y="19"/>
                      <a:pt x="38" y="18"/>
                      <a:pt x="38" y="18"/>
                    </a:cubicBezTo>
                    <a:cubicBezTo>
                      <a:pt x="38" y="18"/>
                      <a:pt x="37" y="19"/>
                      <a:pt x="37" y="18"/>
                    </a:cubicBezTo>
                    <a:cubicBezTo>
                      <a:pt x="37" y="18"/>
                      <a:pt x="37" y="17"/>
                      <a:pt x="37" y="17"/>
                    </a:cubicBezTo>
                    <a:cubicBezTo>
                      <a:pt x="38" y="16"/>
                      <a:pt x="38" y="15"/>
                      <a:pt x="39" y="15"/>
                    </a:cubicBezTo>
                    <a:cubicBezTo>
                      <a:pt x="39" y="15"/>
                      <a:pt x="39" y="15"/>
                      <a:pt x="39" y="16"/>
                    </a:cubicBezTo>
                    <a:cubicBezTo>
                      <a:pt x="40" y="16"/>
                      <a:pt x="41" y="15"/>
                      <a:pt x="41" y="15"/>
                    </a:cubicBezTo>
                    <a:cubicBezTo>
                      <a:pt x="42" y="15"/>
                      <a:pt x="42" y="14"/>
                      <a:pt x="42" y="14"/>
                    </a:cubicBezTo>
                    <a:cubicBezTo>
                      <a:pt x="43" y="14"/>
                      <a:pt x="43" y="14"/>
                      <a:pt x="43" y="14"/>
                    </a:cubicBezTo>
                    <a:cubicBezTo>
                      <a:pt x="44" y="14"/>
                      <a:pt x="43" y="13"/>
                      <a:pt x="44" y="13"/>
                    </a:cubicBezTo>
                    <a:cubicBezTo>
                      <a:pt x="45" y="13"/>
                      <a:pt x="46" y="13"/>
                      <a:pt x="45" y="14"/>
                    </a:cubicBezTo>
                    <a:cubicBezTo>
                      <a:pt x="46" y="14"/>
                      <a:pt x="46" y="13"/>
                      <a:pt x="47" y="13"/>
                    </a:cubicBezTo>
                    <a:cubicBezTo>
                      <a:pt x="47" y="12"/>
                      <a:pt x="47" y="12"/>
                      <a:pt x="47" y="11"/>
                    </a:cubicBezTo>
                    <a:close/>
                    <a:moveTo>
                      <a:pt x="21" y="60"/>
                    </a:moveTo>
                    <a:cubicBezTo>
                      <a:pt x="21" y="59"/>
                      <a:pt x="21" y="59"/>
                      <a:pt x="20" y="58"/>
                    </a:cubicBezTo>
                    <a:cubicBezTo>
                      <a:pt x="20" y="58"/>
                      <a:pt x="20" y="58"/>
                      <a:pt x="20" y="58"/>
                    </a:cubicBezTo>
                    <a:cubicBezTo>
                      <a:pt x="20" y="57"/>
                      <a:pt x="20" y="57"/>
                      <a:pt x="20" y="57"/>
                    </a:cubicBezTo>
                    <a:cubicBezTo>
                      <a:pt x="19" y="57"/>
                      <a:pt x="20" y="56"/>
                      <a:pt x="19" y="56"/>
                    </a:cubicBezTo>
                    <a:cubicBezTo>
                      <a:pt x="19" y="56"/>
                      <a:pt x="20" y="55"/>
                      <a:pt x="19" y="55"/>
                    </a:cubicBezTo>
                    <a:cubicBezTo>
                      <a:pt x="19" y="55"/>
                      <a:pt x="19" y="55"/>
                      <a:pt x="18" y="55"/>
                    </a:cubicBezTo>
                    <a:cubicBezTo>
                      <a:pt x="18" y="55"/>
                      <a:pt x="18" y="55"/>
                      <a:pt x="17" y="55"/>
                    </a:cubicBezTo>
                    <a:cubicBezTo>
                      <a:pt x="17" y="55"/>
                      <a:pt x="17" y="55"/>
                      <a:pt x="16" y="56"/>
                    </a:cubicBezTo>
                    <a:cubicBezTo>
                      <a:pt x="16" y="56"/>
                      <a:pt x="16" y="57"/>
                      <a:pt x="15" y="57"/>
                    </a:cubicBezTo>
                    <a:cubicBezTo>
                      <a:pt x="15" y="57"/>
                      <a:pt x="14" y="58"/>
                      <a:pt x="14" y="57"/>
                    </a:cubicBezTo>
                    <a:cubicBezTo>
                      <a:pt x="13" y="58"/>
                      <a:pt x="12" y="59"/>
                      <a:pt x="11" y="58"/>
                    </a:cubicBezTo>
                    <a:cubicBezTo>
                      <a:pt x="10" y="57"/>
                      <a:pt x="12" y="57"/>
                      <a:pt x="11" y="56"/>
                    </a:cubicBezTo>
                    <a:cubicBezTo>
                      <a:pt x="11" y="56"/>
                      <a:pt x="11" y="57"/>
                      <a:pt x="10" y="58"/>
                    </a:cubicBezTo>
                    <a:cubicBezTo>
                      <a:pt x="10" y="58"/>
                      <a:pt x="10" y="59"/>
                      <a:pt x="10" y="59"/>
                    </a:cubicBezTo>
                    <a:cubicBezTo>
                      <a:pt x="10" y="60"/>
                      <a:pt x="10" y="60"/>
                      <a:pt x="10" y="61"/>
                    </a:cubicBezTo>
                    <a:cubicBezTo>
                      <a:pt x="11" y="60"/>
                      <a:pt x="11" y="61"/>
                      <a:pt x="12" y="61"/>
                    </a:cubicBezTo>
                    <a:cubicBezTo>
                      <a:pt x="12" y="62"/>
                      <a:pt x="12" y="63"/>
                      <a:pt x="12" y="63"/>
                    </a:cubicBezTo>
                    <a:cubicBezTo>
                      <a:pt x="12" y="64"/>
                      <a:pt x="13" y="65"/>
                      <a:pt x="12" y="65"/>
                    </a:cubicBezTo>
                    <a:cubicBezTo>
                      <a:pt x="12" y="65"/>
                      <a:pt x="12" y="65"/>
                      <a:pt x="12" y="66"/>
                    </a:cubicBezTo>
                    <a:cubicBezTo>
                      <a:pt x="12" y="66"/>
                      <a:pt x="12" y="67"/>
                      <a:pt x="12" y="67"/>
                    </a:cubicBezTo>
                    <a:cubicBezTo>
                      <a:pt x="12" y="67"/>
                      <a:pt x="12" y="67"/>
                      <a:pt x="12" y="67"/>
                    </a:cubicBezTo>
                    <a:cubicBezTo>
                      <a:pt x="13" y="67"/>
                      <a:pt x="13" y="67"/>
                      <a:pt x="13" y="67"/>
                    </a:cubicBezTo>
                    <a:cubicBezTo>
                      <a:pt x="13" y="68"/>
                      <a:pt x="13" y="68"/>
                      <a:pt x="12" y="68"/>
                    </a:cubicBezTo>
                    <a:cubicBezTo>
                      <a:pt x="12" y="68"/>
                      <a:pt x="12" y="68"/>
                      <a:pt x="12" y="68"/>
                    </a:cubicBezTo>
                    <a:cubicBezTo>
                      <a:pt x="12" y="69"/>
                      <a:pt x="12" y="69"/>
                      <a:pt x="12" y="69"/>
                    </a:cubicBezTo>
                    <a:cubicBezTo>
                      <a:pt x="12" y="70"/>
                      <a:pt x="12" y="70"/>
                      <a:pt x="12" y="70"/>
                    </a:cubicBezTo>
                    <a:cubicBezTo>
                      <a:pt x="12" y="71"/>
                      <a:pt x="12" y="72"/>
                      <a:pt x="12" y="73"/>
                    </a:cubicBezTo>
                    <a:cubicBezTo>
                      <a:pt x="12" y="74"/>
                      <a:pt x="13" y="74"/>
                      <a:pt x="13" y="74"/>
                    </a:cubicBezTo>
                    <a:cubicBezTo>
                      <a:pt x="13" y="75"/>
                      <a:pt x="13" y="76"/>
                      <a:pt x="14" y="76"/>
                    </a:cubicBezTo>
                    <a:cubicBezTo>
                      <a:pt x="14" y="75"/>
                      <a:pt x="14" y="75"/>
                      <a:pt x="14" y="75"/>
                    </a:cubicBezTo>
                    <a:cubicBezTo>
                      <a:pt x="15" y="76"/>
                      <a:pt x="15" y="76"/>
                      <a:pt x="15" y="75"/>
                    </a:cubicBezTo>
                    <a:cubicBezTo>
                      <a:pt x="16" y="74"/>
                      <a:pt x="16" y="73"/>
                      <a:pt x="16" y="72"/>
                    </a:cubicBezTo>
                    <a:cubicBezTo>
                      <a:pt x="17" y="72"/>
                      <a:pt x="17" y="73"/>
                      <a:pt x="17" y="73"/>
                    </a:cubicBezTo>
                    <a:cubicBezTo>
                      <a:pt x="18" y="73"/>
                      <a:pt x="18" y="73"/>
                      <a:pt x="19" y="74"/>
                    </a:cubicBezTo>
                    <a:cubicBezTo>
                      <a:pt x="20" y="74"/>
                      <a:pt x="20" y="73"/>
                      <a:pt x="20" y="73"/>
                    </a:cubicBezTo>
                    <a:cubicBezTo>
                      <a:pt x="20" y="72"/>
                      <a:pt x="20" y="72"/>
                      <a:pt x="20" y="71"/>
                    </a:cubicBezTo>
                    <a:cubicBezTo>
                      <a:pt x="20" y="71"/>
                      <a:pt x="20" y="70"/>
                      <a:pt x="20" y="69"/>
                    </a:cubicBezTo>
                    <a:cubicBezTo>
                      <a:pt x="20" y="68"/>
                      <a:pt x="21" y="66"/>
                      <a:pt x="20" y="65"/>
                    </a:cubicBezTo>
                    <a:cubicBezTo>
                      <a:pt x="20" y="63"/>
                      <a:pt x="21" y="63"/>
                      <a:pt x="21" y="62"/>
                    </a:cubicBezTo>
                    <a:cubicBezTo>
                      <a:pt x="22" y="61"/>
                      <a:pt x="21" y="60"/>
                      <a:pt x="21" y="6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12" name="Freeform 806">
                <a:extLst>
                  <a:ext uri="{FF2B5EF4-FFF2-40B4-BE49-F238E27FC236}">
                    <a16:creationId xmlns:a16="http://schemas.microsoft.com/office/drawing/2014/main" id="{1976E662-89E5-0871-86A2-CF4FF2593F89}"/>
                  </a:ext>
                </a:extLst>
              </p:cNvPr>
              <p:cNvSpPr>
                <a:spLocks/>
              </p:cNvSpPr>
              <p:nvPr/>
            </p:nvSpPr>
            <p:spPr bwMode="auto">
              <a:xfrm>
                <a:off x="5084763" y="3009900"/>
                <a:ext cx="128587" cy="182563"/>
              </a:xfrm>
              <a:custGeom>
                <a:avLst/>
                <a:gdLst>
                  <a:gd name="T0" fmla="*/ 30 w 31"/>
                  <a:gd name="T1" fmla="*/ 22 h 44"/>
                  <a:gd name="T2" fmla="*/ 29 w 31"/>
                  <a:gd name="T3" fmla="*/ 18 h 44"/>
                  <a:gd name="T4" fmla="*/ 29 w 31"/>
                  <a:gd name="T5" fmla="*/ 14 h 44"/>
                  <a:gd name="T6" fmla="*/ 27 w 31"/>
                  <a:gd name="T7" fmla="*/ 15 h 44"/>
                  <a:gd name="T8" fmla="*/ 26 w 31"/>
                  <a:gd name="T9" fmla="*/ 13 h 44"/>
                  <a:gd name="T10" fmla="*/ 23 w 31"/>
                  <a:gd name="T11" fmla="*/ 11 h 44"/>
                  <a:gd name="T12" fmla="*/ 23 w 31"/>
                  <a:gd name="T13" fmla="*/ 13 h 44"/>
                  <a:gd name="T14" fmla="*/ 22 w 31"/>
                  <a:gd name="T15" fmla="*/ 14 h 44"/>
                  <a:gd name="T16" fmla="*/ 20 w 31"/>
                  <a:gd name="T17" fmla="*/ 14 h 44"/>
                  <a:gd name="T18" fmla="*/ 18 w 31"/>
                  <a:gd name="T19" fmla="*/ 12 h 44"/>
                  <a:gd name="T20" fmla="*/ 17 w 31"/>
                  <a:gd name="T21" fmla="*/ 10 h 44"/>
                  <a:gd name="T22" fmla="*/ 18 w 31"/>
                  <a:gd name="T23" fmla="*/ 9 h 44"/>
                  <a:gd name="T24" fmla="*/ 18 w 31"/>
                  <a:gd name="T25" fmla="*/ 7 h 44"/>
                  <a:gd name="T26" fmla="*/ 20 w 31"/>
                  <a:gd name="T27" fmla="*/ 6 h 44"/>
                  <a:gd name="T28" fmla="*/ 21 w 31"/>
                  <a:gd name="T29" fmla="*/ 4 h 44"/>
                  <a:gd name="T30" fmla="*/ 23 w 31"/>
                  <a:gd name="T31" fmla="*/ 3 h 44"/>
                  <a:gd name="T32" fmla="*/ 22 w 31"/>
                  <a:gd name="T33" fmla="*/ 0 h 44"/>
                  <a:gd name="T34" fmla="*/ 20 w 31"/>
                  <a:gd name="T35" fmla="*/ 3 h 44"/>
                  <a:gd name="T36" fmla="*/ 20 w 31"/>
                  <a:gd name="T37" fmla="*/ 2 h 44"/>
                  <a:gd name="T38" fmla="*/ 18 w 31"/>
                  <a:gd name="T39" fmla="*/ 2 h 44"/>
                  <a:gd name="T40" fmla="*/ 15 w 31"/>
                  <a:gd name="T41" fmla="*/ 5 h 44"/>
                  <a:gd name="T42" fmla="*/ 13 w 31"/>
                  <a:gd name="T43" fmla="*/ 6 h 44"/>
                  <a:gd name="T44" fmla="*/ 15 w 31"/>
                  <a:gd name="T45" fmla="*/ 8 h 44"/>
                  <a:gd name="T46" fmla="*/ 14 w 31"/>
                  <a:gd name="T47" fmla="*/ 12 h 44"/>
                  <a:gd name="T48" fmla="*/ 12 w 31"/>
                  <a:gd name="T49" fmla="*/ 12 h 44"/>
                  <a:gd name="T50" fmla="*/ 8 w 31"/>
                  <a:gd name="T51" fmla="*/ 12 h 44"/>
                  <a:gd name="T52" fmla="*/ 4 w 31"/>
                  <a:gd name="T53" fmla="*/ 12 h 44"/>
                  <a:gd name="T54" fmla="*/ 5 w 31"/>
                  <a:gd name="T55" fmla="*/ 15 h 44"/>
                  <a:gd name="T56" fmla="*/ 7 w 31"/>
                  <a:gd name="T57" fmla="*/ 17 h 44"/>
                  <a:gd name="T58" fmla="*/ 5 w 31"/>
                  <a:gd name="T59" fmla="*/ 20 h 44"/>
                  <a:gd name="T60" fmla="*/ 3 w 31"/>
                  <a:gd name="T61" fmla="*/ 20 h 44"/>
                  <a:gd name="T62" fmla="*/ 4 w 31"/>
                  <a:gd name="T63" fmla="*/ 22 h 44"/>
                  <a:gd name="T64" fmla="*/ 5 w 31"/>
                  <a:gd name="T65" fmla="*/ 23 h 44"/>
                  <a:gd name="T66" fmla="*/ 9 w 31"/>
                  <a:gd name="T67" fmla="*/ 24 h 44"/>
                  <a:gd name="T68" fmla="*/ 10 w 31"/>
                  <a:gd name="T69" fmla="*/ 25 h 44"/>
                  <a:gd name="T70" fmla="*/ 8 w 31"/>
                  <a:gd name="T71" fmla="*/ 28 h 44"/>
                  <a:gd name="T72" fmla="*/ 4 w 31"/>
                  <a:gd name="T73" fmla="*/ 32 h 44"/>
                  <a:gd name="T74" fmla="*/ 10 w 31"/>
                  <a:gd name="T75" fmla="*/ 30 h 44"/>
                  <a:gd name="T76" fmla="*/ 9 w 31"/>
                  <a:gd name="T77" fmla="*/ 32 h 44"/>
                  <a:gd name="T78" fmla="*/ 5 w 31"/>
                  <a:gd name="T79" fmla="*/ 34 h 44"/>
                  <a:gd name="T80" fmla="*/ 4 w 31"/>
                  <a:gd name="T81" fmla="*/ 35 h 44"/>
                  <a:gd name="T82" fmla="*/ 3 w 31"/>
                  <a:gd name="T83" fmla="*/ 36 h 44"/>
                  <a:gd name="T84" fmla="*/ 2 w 31"/>
                  <a:gd name="T85" fmla="*/ 38 h 44"/>
                  <a:gd name="T86" fmla="*/ 3 w 31"/>
                  <a:gd name="T87" fmla="*/ 40 h 44"/>
                  <a:gd name="T88" fmla="*/ 3 w 31"/>
                  <a:gd name="T89" fmla="*/ 42 h 44"/>
                  <a:gd name="T90" fmla="*/ 6 w 31"/>
                  <a:gd name="T91" fmla="*/ 42 h 44"/>
                  <a:gd name="T92" fmla="*/ 6 w 31"/>
                  <a:gd name="T93" fmla="*/ 43 h 44"/>
                  <a:gd name="T94" fmla="*/ 10 w 31"/>
                  <a:gd name="T95" fmla="*/ 43 h 44"/>
                  <a:gd name="T96" fmla="*/ 12 w 31"/>
                  <a:gd name="T97" fmla="*/ 42 h 44"/>
                  <a:gd name="T98" fmla="*/ 15 w 31"/>
                  <a:gd name="T99" fmla="*/ 41 h 44"/>
                  <a:gd name="T100" fmla="*/ 18 w 31"/>
                  <a:gd name="T101" fmla="*/ 39 h 44"/>
                  <a:gd name="T102" fmla="*/ 23 w 31"/>
                  <a:gd name="T103" fmla="*/ 36 h 44"/>
                  <a:gd name="T104" fmla="*/ 25 w 31"/>
                  <a:gd name="T105" fmla="*/ 36 h 44"/>
                  <a:gd name="T106" fmla="*/ 29 w 31"/>
                  <a:gd name="T107" fmla="*/ 33 h 44"/>
                  <a:gd name="T108" fmla="*/ 30 w 31"/>
                  <a:gd name="T109"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44">
                    <a:moveTo>
                      <a:pt x="30" y="25"/>
                    </a:moveTo>
                    <a:cubicBezTo>
                      <a:pt x="30" y="25"/>
                      <a:pt x="30" y="24"/>
                      <a:pt x="30" y="24"/>
                    </a:cubicBezTo>
                    <a:cubicBezTo>
                      <a:pt x="30" y="24"/>
                      <a:pt x="30" y="23"/>
                      <a:pt x="30" y="23"/>
                    </a:cubicBezTo>
                    <a:cubicBezTo>
                      <a:pt x="30" y="23"/>
                      <a:pt x="30" y="23"/>
                      <a:pt x="30" y="22"/>
                    </a:cubicBezTo>
                    <a:cubicBezTo>
                      <a:pt x="30" y="22"/>
                      <a:pt x="30" y="22"/>
                      <a:pt x="30" y="21"/>
                    </a:cubicBezTo>
                    <a:cubicBezTo>
                      <a:pt x="30" y="21"/>
                      <a:pt x="30" y="21"/>
                      <a:pt x="30" y="21"/>
                    </a:cubicBezTo>
                    <a:cubicBezTo>
                      <a:pt x="30" y="20"/>
                      <a:pt x="30" y="20"/>
                      <a:pt x="30" y="19"/>
                    </a:cubicBezTo>
                    <a:cubicBezTo>
                      <a:pt x="29" y="19"/>
                      <a:pt x="29" y="18"/>
                      <a:pt x="29" y="18"/>
                    </a:cubicBezTo>
                    <a:cubicBezTo>
                      <a:pt x="29" y="17"/>
                      <a:pt x="29" y="17"/>
                      <a:pt x="29" y="17"/>
                    </a:cubicBezTo>
                    <a:cubicBezTo>
                      <a:pt x="28" y="16"/>
                      <a:pt x="28" y="16"/>
                      <a:pt x="28" y="15"/>
                    </a:cubicBezTo>
                    <a:cubicBezTo>
                      <a:pt x="29" y="15"/>
                      <a:pt x="29" y="16"/>
                      <a:pt x="30" y="16"/>
                    </a:cubicBezTo>
                    <a:cubicBezTo>
                      <a:pt x="30" y="15"/>
                      <a:pt x="29" y="15"/>
                      <a:pt x="29" y="14"/>
                    </a:cubicBezTo>
                    <a:cubicBezTo>
                      <a:pt x="29" y="14"/>
                      <a:pt x="29" y="14"/>
                      <a:pt x="29" y="14"/>
                    </a:cubicBezTo>
                    <a:cubicBezTo>
                      <a:pt x="28" y="15"/>
                      <a:pt x="28" y="15"/>
                      <a:pt x="28" y="15"/>
                    </a:cubicBezTo>
                    <a:cubicBezTo>
                      <a:pt x="28" y="15"/>
                      <a:pt x="28" y="15"/>
                      <a:pt x="28" y="15"/>
                    </a:cubicBezTo>
                    <a:cubicBezTo>
                      <a:pt x="27" y="15"/>
                      <a:pt x="27" y="15"/>
                      <a:pt x="27" y="15"/>
                    </a:cubicBezTo>
                    <a:cubicBezTo>
                      <a:pt x="26" y="15"/>
                      <a:pt x="26" y="15"/>
                      <a:pt x="26" y="15"/>
                    </a:cubicBezTo>
                    <a:cubicBezTo>
                      <a:pt x="27" y="13"/>
                      <a:pt x="27" y="13"/>
                      <a:pt x="27" y="13"/>
                    </a:cubicBezTo>
                    <a:cubicBezTo>
                      <a:pt x="26" y="13"/>
                      <a:pt x="26" y="13"/>
                      <a:pt x="26" y="13"/>
                    </a:cubicBezTo>
                    <a:cubicBezTo>
                      <a:pt x="26" y="13"/>
                      <a:pt x="26" y="13"/>
                      <a:pt x="26" y="13"/>
                    </a:cubicBezTo>
                    <a:cubicBezTo>
                      <a:pt x="25" y="13"/>
                      <a:pt x="25" y="12"/>
                      <a:pt x="25" y="11"/>
                    </a:cubicBezTo>
                    <a:cubicBezTo>
                      <a:pt x="24" y="11"/>
                      <a:pt x="24" y="11"/>
                      <a:pt x="24" y="11"/>
                    </a:cubicBezTo>
                    <a:cubicBezTo>
                      <a:pt x="24" y="11"/>
                      <a:pt x="24" y="11"/>
                      <a:pt x="24" y="11"/>
                    </a:cubicBezTo>
                    <a:cubicBezTo>
                      <a:pt x="23" y="11"/>
                      <a:pt x="23" y="11"/>
                      <a:pt x="23" y="11"/>
                    </a:cubicBezTo>
                    <a:cubicBezTo>
                      <a:pt x="23" y="11"/>
                      <a:pt x="23" y="11"/>
                      <a:pt x="23" y="11"/>
                    </a:cubicBezTo>
                    <a:cubicBezTo>
                      <a:pt x="23" y="12"/>
                      <a:pt x="23" y="12"/>
                      <a:pt x="23" y="12"/>
                    </a:cubicBezTo>
                    <a:cubicBezTo>
                      <a:pt x="23" y="12"/>
                      <a:pt x="23" y="12"/>
                      <a:pt x="23" y="12"/>
                    </a:cubicBezTo>
                    <a:cubicBezTo>
                      <a:pt x="23" y="13"/>
                      <a:pt x="23" y="13"/>
                      <a:pt x="23" y="13"/>
                    </a:cubicBezTo>
                    <a:cubicBezTo>
                      <a:pt x="22" y="13"/>
                      <a:pt x="22" y="13"/>
                      <a:pt x="22" y="13"/>
                    </a:cubicBezTo>
                    <a:cubicBezTo>
                      <a:pt x="22" y="14"/>
                      <a:pt x="22" y="14"/>
                      <a:pt x="22" y="14"/>
                    </a:cubicBezTo>
                    <a:cubicBezTo>
                      <a:pt x="22" y="13"/>
                      <a:pt x="22" y="13"/>
                      <a:pt x="22" y="13"/>
                    </a:cubicBezTo>
                    <a:cubicBezTo>
                      <a:pt x="22" y="14"/>
                      <a:pt x="22" y="14"/>
                      <a:pt x="22" y="14"/>
                    </a:cubicBezTo>
                    <a:cubicBezTo>
                      <a:pt x="22" y="14"/>
                      <a:pt x="22" y="14"/>
                      <a:pt x="22" y="14"/>
                    </a:cubicBezTo>
                    <a:cubicBezTo>
                      <a:pt x="21" y="14"/>
                      <a:pt x="21" y="14"/>
                      <a:pt x="21" y="14"/>
                    </a:cubicBezTo>
                    <a:cubicBezTo>
                      <a:pt x="21" y="13"/>
                      <a:pt x="21" y="13"/>
                      <a:pt x="21" y="13"/>
                    </a:cubicBezTo>
                    <a:cubicBezTo>
                      <a:pt x="20" y="14"/>
                      <a:pt x="20" y="14"/>
                      <a:pt x="20" y="14"/>
                    </a:cubicBezTo>
                    <a:cubicBezTo>
                      <a:pt x="20" y="13"/>
                      <a:pt x="20" y="13"/>
                      <a:pt x="20" y="13"/>
                    </a:cubicBezTo>
                    <a:cubicBezTo>
                      <a:pt x="19" y="13"/>
                      <a:pt x="19" y="13"/>
                      <a:pt x="19" y="13"/>
                    </a:cubicBezTo>
                    <a:cubicBezTo>
                      <a:pt x="18" y="13"/>
                      <a:pt x="18" y="13"/>
                      <a:pt x="18" y="13"/>
                    </a:cubicBezTo>
                    <a:cubicBezTo>
                      <a:pt x="18" y="12"/>
                      <a:pt x="18" y="12"/>
                      <a:pt x="18" y="12"/>
                    </a:cubicBezTo>
                    <a:cubicBezTo>
                      <a:pt x="18" y="12"/>
                      <a:pt x="18" y="12"/>
                      <a:pt x="18" y="12"/>
                    </a:cubicBezTo>
                    <a:cubicBezTo>
                      <a:pt x="17" y="11"/>
                      <a:pt x="17" y="11"/>
                      <a:pt x="17" y="11"/>
                    </a:cubicBezTo>
                    <a:cubicBezTo>
                      <a:pt x="17" y="11"/>
                      <a:pt x="17" y="11"/>
                      <a:pt x="17" y="11"/>
                    </a:cubicBezTo>
                    <a:cubicBezTo>
                      <a:pt x="17" y="10"/>
                      <a:pt x="17" y="10"/>
                      <a:pt x="17" y="10"/>
                    </a:cubicBezTo>
                    <a:cubicBezTo>
                      <a:pt x="16" y="9"/>
                      <a:pt x="16" y="9"/>
                      <a:pt x="16" y="9"/>
                    </a:cubicBezTo>
                    <a:cubicBezTo>
                      <a:pt x="17" y="9"/>
                      <a:pt x="17" y="9"/>
                      <a:pt x="17" y="9"/>
                    </a:cubicBezTo>
                    <a:cubicBezTo>
                      <a:pt x="17" y="9"/>
                      <a:pt x="17" y="9"/>
                      <a:pt x="17" y="9"/>
                    </a:cubicBezTo>
                    <a:cubicBezTo>
                      <a:pt x="18" y="9"/>
                      <a:pt x="18" y="9"/>
                      <a:pt x="18" y="9"/>
                    </a:cubicBezTo>
                    <a:cubicBezTo>
                      <a:pt x="18" y="9"/>
                      <a:pt x="18" y="9"/>
                      <a:pt x="18" y="9"/>
                    </a:cubicBezTo>
                    <a:cubicBezTo>
                      <a:pt x="19" y="8"/>
                      <a:pt x="19" y="8"/>
                      <a:pt x="19" y="8"/>
                    </a:cubicBezTo>
                    <a:cubicBezTo>
                      <a:pt x="19" y="8"/>
                      <a:pt x="19" y="8"/>
                      <a:pt x="19" y="8"/>
                    </a:cubicBezTo>
                    <a:cubicBezTo>
                      <a:pt x="18" y="7"/>
                      <a:pt x="18" y="7"/>
                      <a:pt x="18" y="7"/>
                    </a:cubicBezTo>
                    <a:cubicBezTo>
                      <a:pt x="18" y="7"/>
                      <a:pt x="18" y="7"/>
                      <a:pt x="18" y="7"/>
                    </a:cubicBezTo>
                    <a:cubicBezTo>
                      <a:pt x="18" y="6"/>
                      <a:pt x="18" y="6"/>
                      <a:pt x="18" y="6"/>
                    </a:cubicBezTo>
                    <a:cubicBezTo>
                      <a:pt x="19" y="7"/>
                      <a:pt x="19" y="7"/>
                      <a:pt x="19" y="7"/>
                    </a:cubicBezTo>
                    <a:cubicBezTo>
                      <a:pt x="20" y="6"/>
                      <a:pt x="20" y="6"/>
                      <a:pt x="20" y="6"/>
                    </a:cubicBezTo>
                    <a:cubicBezTo>
                      <a:pt x="21" y="6"/>
                      <a:pt x="21" y="6"/>
                      <a:pt x="21" y="6"/>
                    </a:cubicBezTo>
                    <a:cubicBezTo>
                      <a:pt x="21" y="6"/>
                      <a:pt x="21" y="6"/>
                      <a:pt x="21" y="6"/>
                    </a:cubicBezTo>
                    <a:cubicBezTo>
                      <a:pt x="21" y="5"/>
                      <a:pt x="21" y="5"/>
                      <a:pt x="21" y="5"/>
                    </a:cubicBezTo>
                    <a:cubicBezTo>
                      <a:pt x="21" y="4"/>
                      <a:pt x="21" y="4"/>
                      <a:pt x="21" y="4"/>
                    </a:cubicBezTo>
                    <a:cubicBezTo>
                      <a:pt x="22" y="4"/>
                      <a:pt x="22" y="4"/>
                      <a:pt x="22" y="4"/>
                    </a:cubicBezTo>
                    <a:cubicBezTo>
                      <a:pt x="22" y="4"/>
                      <a:pt x="22" y="4"/>
                      <a:pt x="22" y="4"/>
                    </a:cubicBezTo>
                    <a:cubicBezTo>
                      <a:pt x="22" y="3"/>
                      <a:pt x="22" y="3"/>
                      <a:pt x="22" y="3"/>
                    </a:cubicBezTo>
                    <a:cubicBezTo>
                      <a:pt x="23" y="3"/>
                      <a:pt x="23" y="3"/>
                      <a:pt x="23" y="3"/>
                    </a:cubicBezTo>
                    <a:cubicBezTo>
                      <a:pt x="23" y="2"/>
                      <a:pt x="24" y="2"/>
                      <a:pt x="24" y="2"/>
                    </a:cubicBezTo>
                    <a:cubicBezTo>
                      <a:pt x="24" y="1"/>
                      <a:pt x="24" y="1"/>
                      <a:pt x="23" y="1"/>
                    </a:cubicBezTo>
                    <a:cubicBezTo>
                      <a:pt x="23" y="0"/>
                      <a:pt x="23" y="0"/>
                      <a:pt x="22" y="0"/>
                    </a:cubicBezTo>
                    <a:cubicBezTo>
                      <a:pt x="21" y="0"/>
                      <a:pt x="22" y="0"/>
                      <a:pt x="22" y="0"/>
                    </a:cubicBezTo>
                    <a:cubicBezTo>
                      <a:pt x="22" y="1"/>
                      <a:pt x="21" y="0"/>
                      <a:pt x="21" y="1"/>
                    </a:cubicBezTo>
                    <a:cubicBezTo>
                      <a:pt x="20" y="1"/>
                      <a:pt x="21" y="2"/>
                      <a:pt x="21" y="3"/>
                    </a:cubicBezTo>
                    <a:cubicBezTo>
                      <a:pt x="21" y="3"/>
                      <a:pt x="20" y="5"/>
                      <a:pt x="20" y="4"/>
                    </a:cubicBezTo>
                    <a:cubicBezTo>
                      <a:pt x="19" y="4"/>
                      <a:pt x="20" y="3"/>
                      <a:pt x="20" y="3"/>
                    </a:cubicBezTo>
                    <a:cubicBezTo>
                      <a:pt x="21" y="2"/>
                      <a:pt x="20" y="2"/>
                      <a:pt x="20" y="2"/>
                    </a:cubicBezTo>
                    <a:cubicBezTo>
                      <a:pt x="20" y="2"/>
                      <a:pt x="20" y="1"/>
                      <a:pt x="20" y="1"/>
                    </a:cubicBezTo>
                    <a:cubicBezTo>
                      <a:pt x="20" y="1"/>
                      <a:pt x="19" y="1"/>
                      <a:pt x="19" y="1"/>
                    </a:cubicBezTo>
                    <a:cubicBezTo>
                      <a:pt x="19" y="1"/>
                      <a:pt x="20" y="1"/>
                      <a:pt x="20" y="2"/>
                    </a:cubicBezTo>
                    <a:cubicBezTo>
                      <a:pt x="20" y="2"/>
                      <a:pt x="19" y="2"/>
                      <a:pt x="19" y="2"/>
                    </a:cubicBezTo>
                    <a:cubicBezTo>
                      <a:pt x="19" y="2"/>
                      <a:pt x="19" y="2"/>
                      <a:pt x="19" y="2"/>
                    </a:cubicBezTo>
                    <a:cubicBezTo>
                      <a:pt x="19" y="2"/>
                      <a:pt x="19" y="2"/>
                      <a:pt x="19" y="2"/>
                    </a:cubicBezTo>
                    <a:cubicBezTo>
                      <a:pt x="18" y="2"/>
                      <a:pt x="18" y="2"/>
                      <a:pt x="18" y="2"/>
                    </a:cubicBezTo>
                    <a:cubicBezTo>
                      <a:pt x="18" y="2"/>
                      <a:pt x="18" y="2"/>
                      <a:pt x="18" y="2"/>
                    </a:cubicBezTo>
                    <a:cubicBezTo>
                      <a:pt x="17" y="2"/>
                      <a:pt x="17" y="2"/>
                      <a:pt x="16" y="2"/>
                    </a:cubicBezTo>
                    <a:cubicBezTo>
                      <a:pt x="16" y="1"/>
                      <a:pt x="14" y="3"/>
                      <a:pt x="14" y="4"/>
                    </a:cubicBezTo>
                    <a:cubicBezTo>
                      <a:pt x="15" y="4"/>
                      <a:pt x="15" y="4"/>
                      <a:pt x="15" y="5"/>
                    </a:cubicBezTo>
                    <a:cubicBezTo>
                      <a:pt x="15" y="5"/>
                      <a:pt x="15" y="5"/>
                      <a:pt x="15" y="5"/>
                    </a:cubicBezTo>
                    <a:cubicBezTo>
                      <a:pt x="15" y="5"/>
                      <a:pt x="15" y="6"/>
                      <a:pt x="15" y="5"/>
                    </a:cubicBezTo>
                    <a:cubicBezTo>
                      <a:pt x="13" y="5"/>
                      <a:pt x="15" y="6"/>
                      <a:pt x="14" y="7"/>
                    </a:cubicBezTo>
                    <a:cubicBezTo>
                      <a:pt x="14" y="7"/>
                      <a:pt x="13" y="6"/>
                      <a:pt x="13" y="6"/>
                    </a:cubicBezTo>
                    <a:cubicBezTo>
                      <a:pt x="13" y="7"/>
                      <a:pt x="12" y="7"/>
                      <a:pt x="12" y="8"/>
                    </a:cubicBezTo>
                    <a:cubicBezTo>
                      <a:pt x="12" y="8"/>
                      <a:pt x="13" y="8"/>
                      <a:pt x="13" y="8"/>
                    </a:cubicBezTo>
                    <a:cubicBezTo>
                      <a:pt x="13" y="8"/>
                      <a:pt x="14" y="8"/>
                      <a:pt x="14" y="8"/>
                    </a:cubicBezTo>
                    <a:cubicBezTo>
                      <a:pt x="15" y="8"/>
                      <a:pt x="14" y="9"/>
                      <a:pt x="15" y="8"/>
                    </a:cubicBezTo>
                    <a:cubicBezTo>
                      <a:pt x="15" y="8"/>
                      <a:pt x="16" y="8"/>
                      <a:pt x="16" y="8"/>
                    </a:cubicBezTo>
                    <a:cubicBezTo>
                      <a:pt x="17" y="9"/>
                      <a:pt x="14" y="10"/>
                      <a:pt x="14" y="11"/>
                    </a:cubicBezTo>
                    <a:cubicBezTo>
                      <a:pt x="14" y="11"/>
                      <a:pt x="14" y="11"/>
                      <a:pt x="14" y="11"/>
                    </a:cubicBezTo>
                    <a:cubicBezTo>
                      <a:pt x="13" y="11"/>
                      <a:pt x="14" y="11"/>
                      <a:pt x="14" y="12"/>
                    </a:cubicBezTo>
                    <a:cubicBezTo>
                      <a:pt x="14" y="12"/>
                      <a:pt x="14" y="12"/>
                      <a:pt x="14" y="12"/>
                    </a:cubicBezTo>
                    <a:cubicBezTo>
                      <a:pt x="14" y="13"/>
                      <a:pt x="14" y="13"/>
                      <a:pt x="14" y="13"/>
                    </a:cubicBezTo>
                    <a:cubicBezTo>
                      <a:pt x="13" y="13"/>
                      <a:pt x="13" y="12"/>
                      <a:pt x="13" y="12"/>
                    </a:cubicBezTo>
                    <a:cubicBezTo>
                      <a:pt x="13" y="12"/>
                      <a:pt x="12" y="12"/>
                      <a:pt x="12" y="12"/>
                    </a:cubicBezTo>
                    <a:cubicBezTo>
                      <a:pt x="11" y="12"/>
                      <a:pt x="11" y="12"/>
                      <a:pt x="11" y="12"/>
                    </a:cubicBezTo>
                    <a:cubicBezTo>
                      <a:pt x="10" y="12"/>
                      <a:pt x="10" y="13"/>
                      <a:pt x="10" y="14"/>
                    </a:cubicBezTo>
                    <a:cubicBezTo>
                      <a:pt x="9" y="13"/>
                      <a:pt x="9" y="13"/>
                      <a:pt x="9" y="12"/>
                    </a:cubicBezTo>
                    <a:cubicBezTo>
                      <a:pt x="9" y="12"/>
                      <a:pt x="8" y="12"/>
                      <a:pt x="8" y="12"/>
                    </a:cubicBezTo>
                    <a:cubicBezTo>
                      <a:pt x="7" y="12"/>
                      <a:pt x="5" y="11"/>
                      <a:pt x="5" y="12"/>
                    </a:cubicBezTo>
                    <a:cubicBezTo>
                      <a:pt x="6" y="12"/>
                      <a:pt x="6" y="12"/>
                      <a:pt x="6" y="12"/>
                    </a:cubicBezTo>
                    <a:cubicBezTo>
                      <a:pt x="5" y="12"/>
                      <a:pt x="5" y="12"/>
                      <a:pt x="5" y="12"/>
                    </a:cubicBezTo>
                    <a:cubicBezTo>
                      <a:pt x="4" y="12"/>
                      <a:pt x="5" y="12"/>
                      <a:pt x="4" y="12"/>
                    </a:cubicBezTo>
                    <a:cubicBezTo>
                      <a:pt x="3" y="12"/>
                      <a:pt x="3" y="13"/>
                      <a:pt x="3" y="13"/>
                    </a:cubicBezTo>
                    <a:cubicBezTo>
                      <a:pt x="4" y="13"/>
                      <a:pt x="4" y="13"/>
                      <a:pt x="4" y="13"/>
                    </a:cubicBezTo>
                    <a:cubicBezTo>
                      <a:pt x="4" y="13"/>
                      <a:pt x="5" y="14"/>
                      <a:pt x="5" y="14"/>
                    </a:cubicBezTo>
                    <a:cubicBezTo>
                      <a:pt x="5" y="14"/>
                      <a:pt x="5" y="15"/>
                      <a:pt x="5" y="15"/>
                    </a:cubicBezTo>
                    <a:cubicBezTo>
                      <a:pt x="5" y="15"/>
                      <a:pt x="5" y="15"/>
                      <a:pt x="5" y="16"/>
                    </a:cubicBezTo>
                    <a:cubicBezTo>
                      <a:pt x="5" y="16"/>
                      <a:pt x="4" y="16"/>
                      <a:pt x="4" y="16"/>
                    </a:cubicBezTo>
                    <a:cubicBezTo>
                      <a:pt x="5" y="17"/>
                      <a:pt x="5" y="17"/>
                      <a:pt x="6" y="17"/>
                    </a:cubicBezTo>
                    <a:cubicBezTo>
                      <a:pt x="6" y="16"/>
                      <a:pt x="7" y="16"/>
                      <a:pt x="7" y="17"/>
                    </a:cubicBezTo>
                    <a:cubicBezTo>
                      <a:pt x="7" y="18"/>
                      <a:pt x="6" y="18"/>
                      <a:pt x="5" y="18"/>
                    </a:cubicBezTo>
                    <a:cubicBezTo>
                      <a:pt x="5" y="18"/>
                      <a:pt x="4" y="19"/>
                      <a:pt x="5" y="19"/>
                    </a:cubicBezTo>
                    <a:cubicBezTo>
                      <a:pt x="5" y="19"/>
                      <a:pt x="5" y="19"/>
                      <a:pt x="5" y="19"/>
                    </a:cubicBezTo>
                    <a:cubicBezTo>
                      <a:pt x="5" y="19"/>
                      <a:pt x="5" y="20"/>
                      <a:pt x="5" y="20"/>
                    </a:cubicBezTo>
                    <a:cubicBezTo>
                      <a:pt x="6" y="20"/>
                      <a:pt x="6" y="20"/>
                      <a:pt x="6" y="20"/>
                    </a:cubicBezTo>
                    <a:cubicBezTo>
                      <a:pt x="5" y="20"/>
                      <a:pt x="5" y="20"/>
                      <a:pt x="4" y="20"/>
                    </a:cubicBezTo>
                    <a:cubicBezTo>
                      <a:pt x="4" y="20"/>
                      <a:pt x="4" y="20"/>
                      <a:pt x="4" y="20"/>
                    </a:cubicBezTo>
                    <a:cubicBezTo>
                      <a:pt x="4" y="20"/>
                      <a:pt x="4" y="20"/>
                      <a:pt x="3" y="20"/>
                    </a:cubicBezTo>
                    <a:cubicBezTo>
                      <a:pt x="3" y="20"/>
                      <a:pt x="3" y="20"/>
                      <a:pt x="3" y="21"/>
                    </a:cubicBezTo>
                    <a:cubicBezTo>
                      <a:pt x="3" y="21"/>
                      <a:pt x="3" y="21"/>
                      <a:pt x="3" y="21"/>
                    </a:cubicBezTo>
                    <a:cubicBezTo>
                      <a:pt x="3" y="22"/>
                      <a:pt x="3" y="22"/>
                      <a:pt x="3" y="22"/>
                    </a:cubicBezTo>
                    <a:cubicBezTo>
                      <a:pt x="3" y="22"/>
                      <a:pt x="4" y="22"/>
                      <a:pt x="4" y="22"/>
                    </a:cubicBezTo>
                    <a:cubicBezTo>
                      <a:pt x="4" y="23"/>
                      <a:pt x="4" y="22"/>
                      <a:pt x="4" y="22"/>
                    </a:cubicBezTo>
                    <a:cubicBezTo>
                      <a:pt x="5" y="22"/>
                      <a:pt x="5" y="22"/>
                      <a:pt x="5" y="22"/>
                    </a:cubicBezTo>
                    <a:cubicBezTo>
                      <a:pt x="5" y="22"/>
                      <a:pt x="5" y="22"/>
                      <a:pt x="5" y="23"/>
                    </a:cubicBezTo>
                    <a:cubicBezTo>
                      <a:pt x="5" y="23"/>
                      <a:pt x="5" y="23"/>
                      <a:pt x="5" y="23"/>
                    </a:cubicBezTo>
                    <a:cubicBezTo>
                      <a:pt x="5" y="23"/>
                      <a:pt x="5" y="23"/>
                      <a:pt x="5" y="23"/>
                    </a:cubicBezTo>
                    <a:cubicBezTo>
                      <a:pt x="6" y="23"/>
                      <a:pt x="6" y="22"/>
                      <a:pt x="6" y="22"/>
                    </a:cubicBezTo>
                    <a:cubicBezTo>
                      <a:pt x="7" y="22"/>
                      <a:pt x="6" y="24"/>
                      <a:pt x="7" y="24"/>
                    </a:cubicBezTo>
                    <a:cubicBezTo>
                      <a:pt x="8" y="24"/>
                      <a:pt x="9" y="24"/>
                      <a:pt x="9" y="24"/>
                    </a:cubicBezTo>
                    <a:cubicBezTo>
                      <a:pt x="10" y="24"/>
                      <a:pt x="10" y="24"/>
                      <a:pt x="11" y="24"/>
                    </a:cubicBezTo>
                    <a:cubicBezTo>
                      <a:pt x="11" y="24"/>
                      <a:pt x="11" y="24"/>
                      <a:pt x="11" y="24"/>
                    </a:cubicBezTo>
                    <a:cubicBezTo>
                      <a:pt x="11" y="24"/>
                      <a:pt x="11" y="24"/>
                      <a:pt x="11" y="25"/>
                    </a:cubicBezTo>
                    <a:cubicBezTo>
                      <a:pt x="11" y="25"/>
                      <a:pt x="10" y="25"/>
                      <a:pt x="10" y="25"/>
                    </a:cubicBezTo>
                    <a:cubicBezTo>
                      <a:pt x="10" y="25"/>
                      <a:pt x="9" y="26"/>
                      <a:pt x="9" y="25"/>
                    </a:cubicBezTo>
                    <a:cubicBezTo>
                      <a:pt x="9" y="25"/>
                      <a:pt x="8" y="27"/>
                      <a:pt x="8" y="27"/>
                    </a:cubicBezTo>
                    <a:cubicBezTo>
                      <a:pt x="8" y="27"/>
                      <a:pt x="8" y="27"/>
                      <a:pt x="7" y="27"/>
                    </a:cubicBezTo>
                    <a:cubicBezTo>
                      <a:pt x="8" y="28"/>
                      <a:pt x="8" y="28"/>
                      <a:pt x="8" y="28"/>
                    </a:cubicBezTo>
                    <a:cubicBezTo>
                      <a:pt x="8" y="28"/>
                      <a:pt x="8" y="29"/>
                      <a:pt x="7" y="29"/>
                    </a:cubicBezTo>
                    <a:cubicBezTo>
                      <a:pt x="7" y="29"/>
                      <a:pt x="7" y="29"/>
                      <a:pt x="7" y="30"/>
                    </a:cubicBezTo>
                    <a:cubicBezTo>
                      <a:pt x="6" y="30"/>
                      <a:pt x="6" y="30"/>
                      <a:pt x="6" y="31"/>
                    </a:cubicBezTo>
                    <a:cubicBezTo>
                      <a:pt x="5" y="31"/>
                      <a:pt x="5" y="31"/>
                      <a:pt x="4" y="32"/>
                    </a:cubicBezTo>
                    <a:cubicBezTo>
                      <a:pt x="6" y="32"/>
                      <a:pt x="6" y="31"/>
                      <a:pt x="7" y="31"/>
                    </a:cubicBezTo>
                    <a:cubicBezTo>
                      <a:pt x="7" y="30"/>
                      <a:pt x="7" y="31"/>
                      <a:pt x="8" y="31"/>
                    </a:cubicBezTo>
                    <a:cubicBezTo>
                      <a:pt x="8" y="31"/>
                      <a:pt x="9" y="31"/>
                      <a:pt x="9" y="31"/>
                    </a:cubicBezTo>
                    <a:cubicBezTo>
                      <a:pt x="9" y="31"/>
                      <a:pt x="10" y="31"/>
                      <a:pt x="10" y="30"/>
                    </a:cubicBezTo>
                    <a:cubicBezTo>
                      <a:pt x="10" y="30"/>
                      <a:pt x="10" y="30"/>
                      <a:pt x="11" y="29"/>
                    </a:cubicBezTo>
                    <a:cubicBezTo>
                      <a:pt x="11" y="29"/>
                      <a:pt x="11" y="30"/>
                      <a:pt x="11" y="30"/>
                    </a:cubicBezTo>
                    <a:cubicBezTo>
                      <a:pt x="11" y="30"/>
                      <a:pt x="11" y="30"/>
                      <a:pt x="12" y="31"/>
                    </a:cubicBezTo>
                    <a:cubicBezTo>
                      <a:pt x="11" y="31"/>
                      <a:pt x="10" y="31"/>
                      <a:pt x="9" y="32"/>
                    </a:cubicBezTo>
                    <a:cubicBezTo>
                      <a:pt x="8" y="32"/>
                      <a:pt x="7" y="31"/>
                      <a:pt x="7" y="32"/>
                    </a:cubicBezTo>
                    <a:cubicBezTo>
                      <a:pt x="6" y="32"/>
                      <a:pt x="7" y="32"/>
                      <a:pt x="6" y="32"/>
                    </a:cubicBezTo>
                    <a:cubicBezTo>
                      <a:pt x="6" y="33"/>
                      <a:pt x="5" y="33"/>
                      <a:pt x="5" y="33"/>
                    </a:cubicBezTo>
                    <a:cubicBezTo>
                      <a:pt x="4" y="34"/>
                      <a:pt x="5" y="33"/>
                      <a:pt x="5" y="34"/>
                    </a:cubicBezTo>
                    <a:cubicBezTo>
                      <a:pt x="5" y="34"/>
                      <a:pt x="5" y="34"/>
                      <a:pt x="5" y="34"/>
                    </a:cubicBezTo>
                    <a:cubicBezTo>
                      <a:pt x="5" y="35"/>
                      <a:pt x="5" y="35"/>
                      <a:pt x="5" y="35"/>
                    </a:cubicBezTo>
                    <a:cubicBezTo>
                      <a:pt x="5" y="35"/>
                      <a:pt x="5" y="35"/>
                      <a:pt x="4" y="35"/>
                    </a:cubicBezTo>
                    <a:cubicBezTo>
                      <a:pt x="4" y="35"/>
                      <a:pt x="4" y="35"/>
                      <a:pt x="4" y="35"/>
                    </a:cubicBezTo>
                    <a:cubicBezTo>
                      <a:pt x="3" y="35"/>
                      <a:pt x="3" y="35"/>
                      <a:pt x="3" y="35"/>
                    </a:cubicBezTo>
                    <a:cubicBezTo>
                      <a:pt x="2" y="35"/>
                      <a:pt x="0" y="36"/>
                      <a:pt x="1" y="37"/>
                    </a:cubicBezTo>
                    <a:cubicBezTo>
                      <a:pt x="1" y="37"/>
                      <a:pt x="2" y="36"/>
                      <a:pt x="2" y="36"/>
                    </a:cubicBezTo>
                    <a:cubicBezTo>
                      <a:pt x="2" y="36"/>
                      <a:pt x="3" y="36"/>
                      <a:pt x="3" y="36"/>
                    </a:cubicBezTo>
                    <a:cubicBezTo>
                      <a:pt x="3" y="36"/>
                      <a:pt x="4" y="36"/>
                      <a:pt x="4" y="36"/>
                    </a:cubicBezTo>
                    <a:cubicBezTo>
                      <a:pt x="4" y="36"/>
                      <a:pt x="5" y="36"/>
                      <a:pt x="5" y="36"/>
                    </a:cubicBezTo>
                    <a:cubicBezTo>
                      <a:pt x="5" y="37"/>
                      <a:pt x="4" y="37"/>
                      <a:pt x="4" y="37"/>
                    </a:cubicBezTo>
                    <a:cubicBezTo>
                      <a:pt x="3" y="37"/>
                      <a:pt x="2" y="37"/>
                      <a:pt x="2" y="38"/>
                    </a:cubicBezTo>
                    <a:cubicBezTo>
                      <a:pt x="2" y="38"/>
                      <a:pt x="2" y="39"/>
                      <a:pt x="2" y="39"/>
                    </a:cubicBezTo>
                    <a:cubicBezTo>
                      <a:pt x="2" y="39"/>
                      <a:pt x="2" y="39"/>
                      <a:pt x="2" y="39"/>
                    </a:cubicBezTo>
                    <a:cubicBezTo>
                      <a:pt x="1" y="39"/>
                      <a:pt x="1" y="39"/>
                      <a:pt x="2" y="40"/>
                    </a:cubicBezTo>
                    <a:cubicBezTo>
                      <a:pt x="2" y="40"/>
                      <a:pt x="2" y="39"/>
                      <a:pt x="3" y="40"/>
                    </a:cubicBezTo>
                    <a:cubicBezTo>
                      <a:pt x="3" y="40"/>
                      <a:pt x="3" y="40"/>
                      <a:pt x="3" y="40"/>
                    </a:cubicBezTo>
                    <a:cubicBezTo>
                      <a:pt x="4" y="41"/>
                      <a:pt x="4" y="40"/>
                      <a:pt x="5" y="40"/>
                    </a:cubicBezTo>
                    <a:cubicBezTo>
                      <a:pt x="5" y="40"/>
                      <a:pt x="6" y="39"/>
                      <a:pt x="6" y="39"/>
                    </a:cubicBezTo>
                    <a:cubicBezTo>
                      <a:pt x="6" y="40"/>
                      <a:pt x="3" y="41"/>
                      <a:pt x="3" y="42"/>
                    </a:cubicBezTo>
                    <a:cubicBezTo>
                      <a:pt x="4" y="42"/>
                      <a:pt x="5" y="42"/>
                      <a:pt x="6" y="41"/>
                    </a:cubicBezTo>
                    <a:cubicBezTo>
                      <a:pt x="6" y="41"/>
                      <a:pt x="7" y="40"/>
                      <a:pt x="7" y="40"/>
                    </a:cubicBezTo>
                    <a:cubicBezTo>
                      <a:pt x="8" y="40"/>
                      <a:pt x="8" y="41"/>
                      <a:pt x="7" y="42"/>
                    </a:cubicBezTo>
                    <a:cubicBezTo>
                      <a:pt x="7" y="42"/>
                      <a:pt x="6" y="42"/>
                      <a:pt x="6" y="42"/>
                    </a:cubicBezTo>
                    <a:cubicBezTo>
                      <a:pt x="6" y="42"/>
                      <a:pt x="6" y="42"/>
                      <a:pt x="7" y="42"/>
                    </a:cubicBezTo>
                    <a:cubicBezTo>
                      <a:pt x="6" y="42"/>
                      <a:pt x="6" y="43"/>
                      <a:pt x="6" y="43"/>
                    </a:cubicBezTo>
                    <a:cubicBezTo>
                      <a:pt x="6" y="43"/>
                      <a:pt x="5" y="43"/>
                      <a:pt x="5" y="44"/>
                    </a:cubicBezTo>
                    <a:cubicBezTo>
                      <a:pt x="5" y="44"/>
                      <a:pt x="6" y="43"/>
                      <a:pt x="6" y="43"/>
                    </a:cubicBezTo>
                    <a:cubicBezTo>
                      <a:pt x="6" y="43"/>
                      <a:pt x="7" y="43"/>
                      <a:pt x="7" y="43"/>
                    </a:cubicBezTo>
                    <a:cubicBezTo>
                      <a:pt x="7" y="43"/>
                      <a:pt x="7" y="43"/>
                      <a:pt x="8" y="43"/>
                    </a:cubicBezTo>
                    <a:cubicBezTo>
                      <a:pt x="8" y="43"/>
                      <a:pt x="8" y="43"/>
                      <a:pt x="9" y="43"/>
                    </a:cubicBezTo>
                    <a:cubicBezTo>
                      <a:pt x="9" y="43"/>
                      <a:pt x="9" y="43"/>
                      <a:pt x="10" y="43"/>
                    </a:cubicBezTo>
                    <a:cubicBezTo>
                      <a:pt x="10" y="43"/>
                      <a:pt x="10" y="43"/>
                      <a:pt x="11" y="43"/>
                    </a:cubicBezTo>
                    <a:cubicBezTo>
                      <a:pt x="11" y="43"/>
                      <a:pt x="11" y="42"/>
                      <a:pt x="11" y="42"/>
                    </a:cubicBezTo>
                    <a:cubicBezTo>
                      <a:pt x="12" y="42"/>
                      <a:pt x="12" y="42"/>
                      <a:pt x="12" y="42"/>
                    </a:cubicBezTo>
                    <a:cubicBezTo>
                      <a:pt x="12" y="42"/>
                      <a:pt x="12" y="42"/>
                      <a:pt x="12" y="42"/>
                    </a:cubicBezTo>
                    <a:cubicBezTo>
                      <a:pt x="13" y="42"/>
                      <a:pt x="12" y="42"/>
                      <a:pt x="13" y="42"/>
                    </a:cubicBezTo>
                    <a:cubicBezTo>
                      <a:pt x="13" y="42"/>
                      <a:pt x="13" y="42"/>
                      <a:pt x="14" y="42"/>
                    </a:cubicBezTo>
                    <a:cubicBezTo>
                      <a:pt x="14" y="42"/>
                      <a:pt x="14" y="41"/>
                      <a:pt x="14" y="41"/>
                    </a:cubicBezTo>
                    <a:cubicBezTo>
                      <a:pt x="15" y="41"/>
                      <a:pt x="15" y="41"/>
                      <a:pt x="15" y="41"/>
                    </a:cubicBezTo>
                    <a:cubicBezTo>
                      <a:pt x="15" y="40"/>
                      <a:pt x="15" y="40"/>
                      <a:pt x="15" y="39"/>
                    </a:cubicBezTo>
                    <a:cubicBezTo>
                      <a:pt x="15" y="39"/>
                      <a:pt x="16" y="39"/>
                      <a:pt x="16" y="39"/>
                    </a:cubicBezTo>
                    <a:cubicBezTo>
                      <a:pt x="16" y="40"/>
                      <a:pt x="16" y="40"/>
                      <a:pt x="17" y="40"/>
                    </a:cubicBezTo>
                    <a:cubicBezTo>
                      <a:pt x="17" y="40"/>
                      <a:pt x="17" y="39"/>
                      <a:pt x="18" y="39"/>
                    </a:cubicBezTo>
                    <a:cubicBezTo>
                      <a:pt x="18" y="39"/>
                      <a:pt x="18" y="39"/>
                      <a:pt x="19" y="38"/>
                    </a:cubicBezTo>
                    <a:cubicBezTo>
                      <a:pt x="19" y="38"/>
                      <a:pt x="20" y="38"/>
                      <a:pt x="20" y="38"/>
                    </a:cubicBezTo>
                    <a:cubicBezTo>
                      <a:pt x="20" y="37"/>
                      <a:pt x="20" y="37"/>
                      <a:pt x="20" y="37"/>
                    </a:cubicBezTo>
                    <a:cubicBezTo>
                      <a:pt x="20" y="36"/>
                      <a:pt x="23" y="36"/>
                      <a:pt x="23" y="36"/>
                    </a:cubicBezTo>
                    <a:cubicBezTo>
                      <a:pt x="23" y="36"/>
                      <a:pt x="24" y="36"/>
                      <a:pt x="24" y="36"/>
                    </a:cubicBezTo>
                    <a:cubicBezTo>
                      <a:pt x="24" y="36"/>
                      <a:pt x="24" y="35"/>
                      <a:pt x="24" y="35"/>
                    </a:cubicBezTo>
                    <a:cubicBezTo>
                      <a:pt x="24" y="35"/>
                      <a:pt x="25" y="36"/>
                      <a:pt x="25" y="36"/>
                    </a:cubicBezTo>
                    <a:cubicBezTo>
                      <a:pt x="25" y="36"/>
                      <a:pt x="25" y="36"/>
                      <a:pt x="25" y="36"/>
                    </a:cubicBezTo>
                    <a:cubicBezTo>
                      <a:pt x="26" y="35"/>
                      <a:pt x="26" y="36"/>
                      <a:pt x="27" y="36"/>
                    </a:cubicBezTo>
                    <a:cubicBezTo>
                      <a:pt x="27" y="36"/>
                      <a:pt x="28" y="36"/>
                      <a:pt x="29" y="35"/>
                    </a:cubicBezTo>
                    <a:cubicBezTo>
                      <a:pt x="29" y="35"/>
                      <a:pt x="27" y="34"/>
                      <a:pt x="28" y="34"/>
                    </a:cubicBezTo>
                    <a:cubicBezTo>
                      <a:pt x="28" y="34"/>
                      <a:pt x="29" y="33"/>
                      <a:pt x="29" y="33"/>
                    </a:cubicBezTo>
                    <a:cubicBezTo>
                      <a:pt x="29" y="32"/>
                      <a:pt x="29" y="32"/>
                      <a:pt x="29" y="31"/>
                    </a:cubicBezTo>
                    <a:cubicBezTo>
                      <a:pt x="29" y="31"/>
                      <a:pt x="29" y="31"/>
                      <a:pt x="29" y="31"/>
                    </a:cubicBezTo>
                    <a:cubicBezTo>
                      <a:pt x="29" y="30"/>
                      <a:pt x="30" y="30"/>
                      <a:pt x="30" y="30"/>
                    </a:cubicBezTo>
                    <a:cubicBezTo>
                      <a:pt x="30" y="29"/>
                      <a:pt x="30" y="29"/>
                      <a:pt x="30" y="29"/>
                    </a:cubicBezTo>
                    <a:cubicBezTo>
                      <a:pt x="30" y="28"/>
                      <a:pt x="31" y="28"/>
                      <a:pt x="31" y="28"/>
                    </a:cubicBezTo>
                    <a:cubicBezTo>
                      <a:pt x="31" y="27"/>
                      <a:pt x="31" y="27"/>
                      <a:pt x="31" y="27"/>
                    </a:cubicBezTo>
                    <a:cubicBezTo>
                      <a:pt x="30" y="26"/>
                      <a:pt x="31" y="26"/>
                      <a:pt x="30" y="2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13" name="Freeform 807">
                <a:extLst>
                  <a:ext uri="{FF2B5EF4-FFF2-40B4-BE49-F238E27FC236}">
                    <a16:creationId xmlns:a16="http://schemas.microsoft.com/office/drawing/2014/main" id="{9FA781D2-5A0E-B4C9-AE43-1BB53AEEBB61}"/>
                  </a:ext>
                </a:extLst>
              </p:cNvPr>
              <p:cNvSpPr>
                <a:spLocks/>
              </p:cNvSpPr>
              <p:nvPr/>
            </p:nvSpPr>
            <p:spPr bwMode="auto">
              <a:xfrm>
                <a:off x="5834063" y="3317875"/>
                <a:ext cx="190500" cy="115888"/>
              </a:xfrm>
              <a:custGeom>
                <a:avLst/>
                <a:gdLst>
                  <a:gd name="T0" fmla="*/ 7 w 46"/>
                  <a:gd name="T1" fmla="*/ 24 h 28"/>
                  <a:gd name="T2" fmla="*/ 9 w 46"/>
                  <a:gd name="T3" fmla="*/ 26 h 28"/>
                  <a:gd name="T4" fmla="*/ 16 w 46"/>
                  <a:gd name="T5" fmla="*/ 27 h 28"/>
                  <a:gd name="T6" fmla="*/ 19 w 46"/>
                  <a:gd name="T7" fmla="*/ 26 h 28"/>
                  <a:gd name="T8" fmla="*/ 22 w 46"/>
                  <a:gd name="T9" fmla="*/ 25 h 28"/>
                  <a:gd name="T10" fmla="*/ 24 w 46"/>
                  <a:gd name="T11" fmla="*/ 24 h 28"/>
                  <a:gd name="T12" fmla="*/ 28 w 46"/>
                  <a:gd name="T13" fmla="*/ 24 h 28"/>
                  <a:gd name="T14" fmla="*/ 30 w 46"/>
                  <a:gd name="T15" fmla="*/ 24 h 28"/>
                  <a:gd name="T16" fmla="*/ 33 w 46"/>
                  <a:gd name="T17" fmla="*/ 23 h 28"/>
                  <a:gd name="T18" fmla="*/ 34 w 46"/>
                  <a:gd name="T19" fmla="*/ 20 h 28"/>
                  <a:gd name="T20" fmla="*/ 36 w 46"/>
                  <a:gd name="T21" fmla="*/ 19 h 28"/>
                  <a:gd name="T22" fmla="*/ 37 w 46"/>
                  <a:gd name="T23" fmla="*/ 15 h 28"/>
                  <a:gd name="T24" fmla="*/ 39 w 46"/>
                  <a:gd name="T25" fmla="*/ 13 h 28"/>
                  <a:gd name="T26" fmla="*/ 40 w 46"/>
                  <a:gd name="T27" fmla="*/ 10 h 28"/>
                  <a:gd name="T28" fmla="*/ 41 w 46"/>
                  <a:gd name="T29" fmla="*/ 8 h 28"/>
                  <a:gd name="T30" fmla="*/ 42 w 46"/>
                  <a:gd name="T31" fmla="*/ 8 h 28"/>
                  <a:gd name="T32" fmla="*/ 45 w 46"/>
                  <a:gd name="T33" fmla="*/ 6 h 28"/>
                  <a:gd name="T34" fmla="*/ 44 w 46"/>
                  <a:gd name="T35" fmla="*/ 5 h 28"/>
                  <a:gd name="T36" fmla="*/ 42 w 46"/>
                  <a:gd name="T37" fmla="*/ 3 h 28"/>
                  <a:gd name="T38" fmla="*/ 40 w 46"/>
                  <a:gd name="T39" fmla="*/ 2 h 28"/>
                  <a:gd name="T40" fmla="*/ 38 w 46"/>
                  <a:gd name="T41" fmla="*/ 2 h 28"/>
                  <a:gd name="T42" fmla="*/ 35 w 46"/>
                  <a:gd name="T43" fmla="*/ 0 h 28"/>
                  <a:gd name="T44" fmla="*/ 33 w 46"/>
                  <a:gd name="T45" fmla="*/ 1 h 28"/>
                  <a:gd name="T46" fmla="*/ 29 w 46"/>
                  <a:gd name="T47" fmla="*/ 0 h 28"/>
                  <a:gd name="T48" fmla="*/ 27 w 46"/>
                  <a:gd name="T49" fmla="*/ 3 h 28"/>
                  <a:gd name="T50" fmla="*/ 23 w 46"/>
                  <a:gd name="T51" fmla="*/ 4 h 28"/>
                  <a:gd name="T52" fmla="*/ 18 w 46"/>
                  <a:gd name="T53" fmla="*/ 5 h 28"/>
                  <a:gd name="T54" fmla="*/ 16 w 46"/>
                  <a:gd name="T55" fmla="*/ 8 h 28"/>
                  <a:gd name="T56" fmla="*/ 10 w 46"/>
                  <a:gd name="T57" fmla="*/ 7 h 28"/>
                  <a:gd name="T58" fmla="*/ 6 w 46"/>
                  <a:gd name="T59" fmla="*/ 9 h 28"/>
                  <a:gd name="T60" fmla="*/ 3 w 46"/>
                  <a:gd name="T61" fmla="*/ 8 h 28"/>
                  <a:gd name="T62" fmla="*/ 4 w 46"/>
                  <a:gd name="T63" fmla="*/ 11 h 28"/>
                  <a:gd name="T64" fmla="*/ 2 w 46"/>
                  <a:gd name="T65" fmla="*/ 13 h 28"/>
                  <a:gd name="T66" fmla="*/ 2 w 46"/>
                  <a:gd name="T67" fmla="*/ 15 h 28"/>
                  <a:gd name="T68" fmla="*/ 0 w 46"/>
                  <a:gd name="T69" fmla="*/ 17 h 28"/>
                  <a:gd name="T70" fmla="*/ 1 w 46"/>
                  <a:gd name="T71" fmla="*/ 18 h 28"/>
                  <a:gd name="T72" fmla="*/ 2 w 46"/>
                  <a:gd name="T73" fmla="*/ 19 h 28"/>
                  <a:gd name="T74" fmla="*/ 2 w 46"/>
                  <a:gd name="T75"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28">
                    <a:moveTo>
                      <a:pt x="5" y="23"/>
                    </a:moveTo>
                    <a:cubicBezTo>
                      <a:pt x="6" y="24"/>
                      <a:pt x="6" y="24"/>
                      <a:pt x="7" y="24"/>
                    </a:cubicBezTo>
                    <a:cubicBezTo>
                      <a:pt x="8" y="25"/>
                      <a:pt x="8" y="25"/>
                      <a:pt x="8" y="26"/>
                    </a:cubicBezTo>
                    <a:cubicBezTo>
                      <a:pt x="8" y="26"/>
                      <a:pt x="9" y="26"/>
                      <a:pt x="9" y="26"/>
                    </a:cubicBezTo>
                    <a:cubicBezTo>
                      <a:pt x="10" y="27"/>
                      <a:pt x="11" y="27"/>
                      <a:pt x="13" y="27"/>
                    </a:cubicBezTo>
                    <a:cubicBezTo>
                      <a:pt x="14" y="27"/>
                      <a:pt x="15" y="28"/>
                      <a:pt x="16" y="27"/>
                    </a:cubicBezTo>
                    <a:cubicBezTo>
                      <a:pt x="16" y="27"/>
                      <a:pt x="17" y="27"/>
                      <a:pt x="18" y="26"/>
                    </a:cubicBezTo>
                    <a:cubicBezTo>
                      <a:pt x="18" y="26"/>
                      <a:pt x="19" y="26"/>
                      <a:pt x="19" y="26"/>
                    </a:cubicBezTo>
                    <a:cubicBezTo>
                      <a:pt x="20" y="25"/>
                      <a:pt x="20" y="26"/>
                      <a:pt x="21" y="26"/>
                    </a:cubicBezTo>
                    <a:cubicBezTo>
                      <a:pt x="21" y="25"/>
                      <a:pt x="21" y="25"/>
                      <a:pt x="22" y="25"/>
                    </a:cubicBezTo>
                    <a:cubicBezTo>
                      <a:pt x="22" y="25"/>
                      <a:pt x="22" y="24"/>
                      <a:pt x="23" y="24"/>
                    </a:cubicBezTo>
                    <a:cubicBezTo>
                      <a:pt x="23" y="24"/>
                      <a:pt x="24" y="24"/>
                      <a:pt x="24" y="24"/>
                    </a:cubicBezTo>
                    <a:cubicBezTo>
                      <a:pt x="24" y="24"/>
                      <a:pt x="25" y="24"/>
                      <a:pt x="25" y="24"/>
                    </a:cubicBezTo>
                    <a:cubicBezTo>
                      <a:pt x="26" y="24"/>
                      <a:pt x="27" y="24"/>
                      <a:pt x="28" y="24"/>
                    </a:cubicBezTo>
                    <a:cubicBezTo>
                      <a:pt x="28" y="24"/>
                      <a:pt x="29" y="24"/>
                      <a:pt x="29" y="24"/>
                    </a:cubicBezTo>
                    <a:cubicBezTo>
                      <a:pt x="30" y="24"/>
                      <a:pt x="30" y="24"/>
                      <a:pt x="30" y="24"/>
                    </a:cubicBezTo>
                    <a:cubicBezTo>
                      <a:pt x="31" y="24"/>
                      <a:pt x="31" y="23"/>
                      <a:pt x="31" y="23"/>
                    </a:cubicBezTo>
                    <a:cubicBezTo>
                      <a:pt x="32" y="23"/>
                      <a:pt x="32" y="23"/>
                      <a:pt x="33" y="23"/>
                    </a:cubicBezTo>
                    <a:cubicBezTo>
                      <a:pt x="33" y="23"/>
                      <a:pt x="34" y="22"/>
                      <a:pt x="34" y="21"/>
                    </a:cubicBezTo>
                    <a:cubicBezTo>
                      <a:pt x="34" y="21"/>
                      <a:pt x="34" y="21"/>
                      <a:pt x="34" y="20"/>
                    </a:cubicBezTo>
                    <a:cubicBezTo>
                      <a:pt x="34" y="20"/>
                      <a:pt x="35" y="20"/>
                      <a:pt x="35" y="19"/>
                    </a:cubicBezTo>
                    <a:cubicBezTo>
                      <a:pt x="35" y="19"/>
                      <a:pt x="35" y="19"/>
                      <a:pt x="36" y="19"/>
                    </a:cubicBezTo>
                    <a:cubicBezTo>
                      <a:pt x="36" y="18"/>
                      <a:pt x="36" y="18"/>
                      <a:pt x="36" y="18"/>
                    </a:cubicBezTo>
                    <a:cubicBezTo>
                      <a:pt x="36" y="17"/>
                      <a:pt x="37" y="16"/>
                      <a:pt x="37" y="15"/>
                    </a:cubicBezTo>
                    <a:cubicBezTo>
                      <a:pt x="37" y="15"/>
                      <a:pt x="38" y="14"/>
                      <a:pt x="38" y="14"/>
                    </a:cubicBezTo>
                    <a:cubicBezTo>
                      <a:pt x="38" y="14"/>
                      <a:pt x="38" y="13"/>
                      <a:pt x="39" y="13"/>
                    </a:cubicBezTo>
                    <a:cubicBezTo>
                      <a:pt x="39" y="12"/>
                      <a:pt x="39" y="12"/>
                      <a:pt x="39" y="12"/>
                    </a:cubicBezTo>
                    <a:cubicBezTo>
                      <a:pt x="39" y="11"/>
                      <a:pt x="39" y="11"/>
                      <a:pt x="40" y="10"/>
                    </a:cubicBezTo>
                    <a:cubicBezTo>
                      <a:pt x="40" y="10"/>
                      <a:pt x="40" y="10"/>
                      <a:pt x="41" y="10"/>
                    </a:cubicBezTo>
                    <a:cubicBezTo>
                      <a:pt x="41" y="9"/>
                      <a:pt x="41" y="9"/>
                      <a:pt x="41" y="8"/>
                    </a:cubicBezTo>
                    <a:cubicBezTo>
                      <a:pt x="41" y="8"/>
                      <a:pt x="42" y="8"/>
                      <a:pt x="42" y="8"/>
                    </a:cubicBezTo>
                    <a:cubicBezTo>
                      <a:pt x="42" y="8"/>
                      <a:pt x="42" y="8"/>
                      <a:pt x="42" y="8"/>
                    </a:cubicBezTo>
                    <a:cubicBezTo>
                      <a:pt x="43" y="8"/>
                      <a:pt x="43" y="8"/>
                      <a:pt x="44" y="8"/>
                    </a:cubicBezTo>
                    <a:cubicBezTo>
                      <a:pt x="45" y="8"/>
                      <a:pt x="46" y="7"/>
                      <a:pt x="45" y="6"/>
                    </a:cubicBezTo>
                    <a:cubicBezTo>
                      <a:pt x="45" y="5"/>
                      <a:pt x="45" y="5"/>
                      <a:pt x="45" y="5"/>
                    </a:cubicBezTo>
                    <a:cubicBezTo>
                      <a:pt x="44" y="5"/>
                      <a:pt x="44" y="5"/>
                      <a:pt x="44" y="5"/>
                    </a:cubicBezTo>
                    <a:cubicBezTo>
                      <a:pt x="43" y="5"/>
                      <a:pt x="43" y="4"/>
                      <a:pt x="43" y="4"/>
                    </a:cubicBezTo>
                    <a:cubicBezTo>
                      <a:pt x="43" y="3"/>
                      <a:pt x="42" y="3"/>
                      <a:pt x="42" y="3"/>
                    </a:cubicBezTo>
                    <a:cubicBezTo>
                      <a:pt x="41" y="3"/>
                      <a:pt x="41" y="3"/>
                      <a:pt x="41" y="2"/>
                    </a:cubicBezTo>
                    <a:cubicBezTo>
                      <a:pt x="41" y="2"/>
                      <a:pt x="41" y="2"/>
                      <a:pt x="40" y="2"/>
                    </a:cubicBezTo>
                    <a:cubicBezTo>
                      <a:pt x="40" y="2"/>
                      <a:pt x="40" y="2"/>
                      <a:pt x="40" y="2"/>
                    </a:cubicBezTo>
                    <a:cubicBezTo>
                      <a:pt x="39" y="2"/>
                      <a:pt x="38" y="3"/>
                      <a:pt x="38" y="2"/>
                    </a:cubicBezTo>
                    <a:cubicBezTo>
                      <a:pt x="37" y="1"/>
                      <a:pt x="36" y="1"/>
                      <a:pt x="36" y="0"/>
                    </a:cubicBezTo>
                    <a:cubicBezTo>
                      <a:pt x="36" y="0"/>
                      <a:pt x="35" y="0"/>
                      <a:pt x="35" y="0"/>
                    </a:cubicBezTo>
                    <a:cubicBezTo>
                      <a:pt x="35" y="0"/>
                      <a:pt x="35" y="1"/>
                      <a:pt x="34" y="1"/>
                    </a:cubicBezTo>
                    <a:cubicBezTo>
                      <a:pt x="34" y="1"/>
                      <a:pt x="33" y="1"/>
                      <a:pt x="33" y="1"/>
                    </a:cubicBezTo>
                    <a:cubicBezTo>
                      <a:pt x="32" y="1"/>
                      <a:pt x="32" y="0"/>
                      <a:pt x="31" y="0"/>
                    </a:cubicBezTo>
                    <a:cubicBezTo>
                      <a:pt x="31" y="0"/>
                      <a:pt x="30" y="0"/>
                      <a:pt x="29" y="0"/>
                    </a:cubicBezTo>
                    <a:cubicBezTo>
                      <a:pt x="29" y="1"/>
                      <a:pt x="29" y="1"/>
                      <a:pt x="28" y="2"/>
                    </a:cubicBezTo>
                    <a:cubicBezTo>
                      <a:pt x="28" y="3"/>
                      <a:pt x="28" y="3"/>
                      <a:pt x="27" y="3"/>
                    </a:cubicBezTo>
                    <a:cubicBezTo>
                      <a:pt x="26" y="4"/>
                      <a:pt x="25" y="5"/>
                      <a:pt x="24" y="4"/>
                    </a:cubicBezTo>
                    <a:cubicBezTo>
                      <a:pt x="23" y="3"/>
                      <a:pt x="23" y="3"/>
                      <a:pt x="23" y="4"/>
                    </a:cubicBezTo>
                    <a:cubicBezTo>
                      <a:pt x="22" y="4"/>
                      <a:pt x="22" y="5"/>
                      <a:pt x="21" y="5"/>
                    </a:cubicBezTo>
                    <a:cubicBezTo>
                      <a:pt x="20" y="5"/>
                      <a:pt x="19" y="5"/>
                      <a:pt x="18" y="5"/>
                    </a:cubicBezTo>
                    <a:cubicBezTo>
                      <a:pt x="17" y="6"/>
                      <a:pt x="18" y="7"/>
                      <a:pt x="18" y="8"/>
                    </a:cubicBezTo>
                    <a:cubicBezTo>
                      <a:pt x="17" y="8"/>
                      <a:pt x="17" y="8"/>
                      <a:pt x="16" y="8"/>
                    </a:cubicBezTo>
                    <a:cubicBezTo>
                      <a:pt x="15" y="8"/>
                      <a:pt x="15" y="8"/>
                      <a:pt x="14" y="8"/>
                    </a:cubicBezTo>
                    <a:cubicBezTo>
                      <a:pt x="13" y="8"/>
                      <a:pt x="11" y="8"/>
                      <a:pt x="10" y="7"/>
                    </a:cubicBezTo>
                    <a:cubicBezTo>
                      <a:pt x="9" y="7"/>
                      <a:pt x="8" y="6"/>
                      <a:pt x="6" y="5"/>
                    </a:cubicBezTo>
                    <a:cubicBezTo>
                      <a:pt x="6" y="6"/>
                      <a:pt x="6" y="8"/>
                      <a:pt x="6" y="9"/>
                    </a:cubicBezTo>
                    <a:cubicBezTo>
                      <a:pt x="5" y="9"/>
                      <a:pt x="4" y="9"/>
                      <a:pt x="4" y="9"/>
                    </a:cubicBezTo>
                    <a:cubicBezTo>
                      <a:pt x="4" y="8"/>
                      <a:pt x="3" y="8"/>
                      <a:pt x="3" y="8"/>
                    </a:cubicBezTo>
                    <a:cubicBezTo>
                      <a:pt x="3" y="8"/>
                      <a:pt x="2" y="9"/>
                      <a:pt x="2" y="9"/>
                    </a:cubicBezTo>
                    <a:cubicBezTo>
                      <a:pt x="2" y="10"/>
                      <a:pt x="4" y="9"/>
                      <a:pt x="4" y="11"/>
                    </a:cubicBezTo>
                    <a:cubicBezTo>
                      <a:pt x="3" y="11"/>
                      <a:pt x="3" y="12"/>
                      <a:pt x="2" y="12"/>
                    </a:cubicBezTo>
                    <a:cubicBezTo>
                      <a:pt x="2" y="12"/>
                      <a:pt x="2" y="12"/>
                      <a:pt x="2" y="13"/>
                    </a:cubicBezTo>
                    <a:cubicBezTo>
                      <a:pt x="2" y="13"/>
                      <a:pt x="2" y="13"/>
                      <a:pt x="2" y="14"/>
                    </a:cubicBezTo>
                    <a:cubicBezTo>
                      <a:pt x="2" y="14"/>
                      <a:pt x="2" y="14"/>
                      <a:pt x="2" y="15"/>
                    </a:cubicBezTo>
                    <a:cubicBezTo>
                      <a:pt x="2" y="15"/>
                      <a:pt x="2" y="15"/>
                      <a:pt x="2" y="16"/>
                    </a:cubicBezTo>
                    <a:cubicBezTo>
                      <a:pt x="1" y="16"/>
                      <a:pt x="0" y="17"/>
                      <a:pt x="0" y="17"/>
                    </a:cubicBezTo>
                    <a:cubicBezTo>
                      <a:pt x="0" y="17"/>
                      <a:pt x="1" y="17"/>
                      <a:pt x="1" y="17"/>
                    </a:cubicBezTo>
                    <a:cubicBezTo>
                      <a:pt x="1" y="18"/>
                      <a:pt x="1" y="18"/>
                      <a:pt x="1" y="18"/>
                    </a:cubicBezTo>
                    <a:cubicBezTo>
                      <a:pt x="1" y="19"/>
                      <a:pt x="2" y="19"/>
                      <a:pt x="2" y="19"/>
                    </a:cubicBezTo>
                    <a:cubicBezTo>
                      <a:pt x="2" y="19"/>
                      <a:pt x="2" y="19"/>
                      <a:pt x="2" y="19"/>
                    </a:cubicBezTo>
                    <a:cubicBezTo>
                      <a:pt x="2" y="20"/>
                      <a:pt x="2" y="20"/>
                      <a:pt x="2" y="21"/>
                    </a:cubicBezTo>
                    <a:cubicBezTo>
                      <a:pt x="2" y="21"/>
                      <a:pt x="2" y="21"/>
                      <a:pt x="2" y="21"/>
                    </a:cubicBezTo>
                    <a:cubicBezTo>
                      <a:pt x="3" y="21"/>
                      <a:pt x="5" y="22"/>
                      <a:pt x="5" y="2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14" name="Freeform 808">
                <a:extLst>
                  <a:ext uri="{FF2B5EF4-FFF2-40B4-BE49-F238E27FC236}">
                    <a16:creationId xmlns:a16="http://schemas.microsoft.com/office/drawing/2014/main" id="{DC32FFF2-B111-F844-D412-2543163BA86A}"/>
                  </a:ext>
                </a:extLst>
              </p:cNvPr>
              <p:cNvSpPr>
                <a:spLocks noEditPoints="1"/>
              </p:cNvSpPr>
              <p:nvPr/>
            </p:nvSpPr>
            <p:spPr bwMode="auto">
              <a:xfrm>
                <a:off x="5151438" y="2725738"/>
                <a:ext cx="287337" cy="538163"/>
              </a:xfrm>
              <a:custGeom>
                <a:avLst/>
                <a:gdLst>
                  <a:gd name="T0" fmla="*/ 57 w 69"/>
                  <a:gd name="T1" fmla="*/ 88 h 129"/>
                  <a:gd name="T2" fmla="*/ 52 w 69"/>
                  <a:gd name="T3" fmla="*/ 79 h 129"/>
                  <a:gd name="T4" fmla="*/ 36 w 69"/>
                  <a:gd name="T5" fmla="*/ 58 h 129"/>
                  <a:gd name="T6" fmla="*/ 35 w 69"/>
                  <a:gd name="T7" fmla="*/ 54 h 129"/>
                  <a:gd name="T8" fmla="*/ 34 w 69"/>
                  <a:gd name="T9" fmla="*/ 39 h 129"/>
                  <a:gd name="T10" fmla="*/ 27 w 69"/>
                  <a:gd name="T11" fmla="*/ 39 h 129"/>
                  <a:gd name="T12" fmla="*/ 33 w 69"/>
                  <a:gd name="T13" fmla="*/ 30 h 129"/>
                  <a:gd name="T14" fmla="*/ 24 w 69"/>
                  <a:gd name="T15" fmla="*/ 29 h 129"/>
                  <a:gd name="T16" fmla="*/ 18 w 69"/>
                  <a:gd name="T17" fmla="*/ 32 h 129"/>
                  <a:gd name="T18" fmla="*/ 17 w 69"/>
                  <a:gd name="T19" fmla="*/ 37 h 129"/>
                  <a:gd name="T20" fmla="*/ 16 w 69"/>
                  <a:gd name="T21" fmla="*/ 43 h 129"/>
                  <a:gd name="T22" fmla="*/ 16 w 69"/>
                  <a:gd name="T23" fmla="*/ 45 h 129"/>
                  <a:gd name="T24" fmla="*/ 16 w 69"/>
                  <a:gd name="T25" fmla="*/ 51 h 129"/>
                  <a:gd name="T26" fmla="*/ 19 w 69"/>
                  <a:gd name="T27" fmla="*/ 53 h 129"/>
                  <a:gd name="T28" fmla="*/ 15 w 69"/>
                  <a:gd name="T29" fmla="*/ 65 h 129"/>
                  <a:gd name="T30" fmla="*/ 20 w 69"/>
                  <a:gd name="T31" fmla="*/ 56 h 129"/>
                  <a:gd name="T32" fmla="*/ 22 w 69"/>
                  <a:gd name="T33" fmla="*/ 59 h 129"/>
                  <a:gd name="T34" fmla="*/ 20 w 69"/>
                  <a:gd name="T35" fmla="*/ 71 h 129"/>
                  <a:gd name="T36" fmla="*/ 24 w 69"/>
                  <a:gd name="T37" fmla="*/ 72 h 129"/>
                  <a:gd name="T38" fmla="*/ 32 w 69"/>
                  <a:gd name="T39" fmla="*/ 72 h 129"/>
                  <a:gd name="T40" fmla="*/ 33 w 69"/>
                  <a:gd name="T41" fmla="*/ 85 h 129"/>
                  <a:gd name="T42" fmla="*/ 25 w 69"/>
                  <a:gd name="T43" fmla="*/ 91 h 129"/>
                  <a:gd name="T44" fmla="*/ 21 w 69"/>
                  <a:gd name="T45" fmla="*/ 96 h 129"/>
                  <a:gd name="T46" fmla="*/ 19 w 69"/>
                  <a:gd name="T47" fmla="*/ 105 h 129"/>
                  <a:gd name="T48" fmla="*/ 20 w 69"/>
                  <a:gd name="T49" fmla="*/ 109 h 129"/>
                  <a:gd name="T50" fmla="*/ 28 w 69"/>
                  <a:gd name="T51" fmla="*/ 110 h 129"/>
                  <a:gd name="T52" fmla="*/ 25 w 69"/>
                  <a:gd name="T53" fmla="*/ 116 h 129"/>
                  <a:gd name="T54" fmla="*/ 14 w 69"/>
                  <a:gd name="T55" fmla="*/ 127 h 129"/>
                  <a:gd name="T56" fmla="*/ 24 w 69"/>
                  <a:gd name="T57" fmla="*/ 123 h 129"/>
                  <a:gd name="T58" fmla="*/ 34 w 69"/>
                  <a:gd name="T59" fmla="*/ 120 h 129"/>
                  <a:gd name="T60" fmla="*/ 48 w 69"/>
                  <a:gd name="T61" fmla="*/ 119 h 129"/>
                  <a:gd name="T62" fmla="*/ 68 w 69"/>
                  <a:gd name="T63" fmla="*/ 113 h 129"/>
                  <a:gd name="T64" fmla="*/ 63 w 69"/>
                  <a:gd name="T65" fmla="*/ 107 h 129"/>
                  <a:gd name="T66" fmla="*/ 45 w 69"/>
                  <a:gd name="T67" fmla="*/ 121 h 129"/>
                  <a:gd name="T68" fmla="*/ 34 w 69"/>
                  <a:gd name="T69" fmla="*/ 22 h 129"/>
                  <a:gd name="T70" fmla="*/ 12 w 69"/>
                  <a:gd name="T71" fmla="*/ 47 h 129"/>
                  <a:gd name="T72" fmla="*/ 19 w 69"/>
                  <a:gd name="T73" fmla="*/ 60 h 129"/>
                  <a:gd name="T74" fmla="*/ 10 w 69"/>
                  <a:gd name="T75" fmla="*/ 51 h 129"/>
                  <a:gd name="T76" fmla="*/ 49 w 69"/>
                  <a:gd name="T77" fmla="*/ 2 h 129"/>
                  <a:gd name="T78" fmla="*/ 6 w 69"/>
                  <a:gd name="T79" fmla="*/ 41 h 129"/>
                  <a:gd name="T80" fmla="*/ 32 w 69"/>
                  <a:gd name="T81" fmla="*/ 24 h 129"/>
                  <a:gd name="T82" fmla="*/ 32 w 69"/>
                  <a:gd name="T83" fmla="*/ 22 h 129"/>
                  <a:gd name="T84" fmla="*/ 16 w 69"/>
                  <a:gd name="T85" fmla="*/ 44 h 129"/>
                  <a:gd name="T86" fmla="*/ 10 w 69"/>
                  <a:gd name="T87" fmla="*/ 41 h 129"/>
                  <a:gd name="T88" fmla="*/ 14 w 69"/>
                  <a:gd name="T89" fmla="*/ 45 h 129"/>
                  <a:gd name="T90" fmla="*/ 10 w 69"/>
                  <a:gd name="T91" fmla="*/ 60 h 129"/>
                  <a:gd name="T92" fmla="*/ 15 w 69"/>
                  <a:gd name="T93" fmla="*/ 57 h 129"/>
                  <a:gd name="T94" fmla="*/ 12 w 69"/>
                  <a:gd name="T95" fmla="*/ 54 h 129"/>
                  <a:gd name="T96" fmla="*/ 45 w 69"/>
                  <a:gd name="T97" fmla="*/ 7 h 129"/>
                  <a:gd name="T98" fmla="*/ 47 w 69"/>
                  <a:gd name="T99" fmla="*/ 5 h 129"/>
                  <a:gd name="T100" fmla="*/ 45 w 69"/>
                  <a:gd name="T101" fmla="*/ 5 h 129"/>
                  <a:gd name="T102" fmla="*/ 47 w 69"/>
                  <a:gd name="T103" fmla="*/ 4 h 129"/>
                  <a:gd name="T104" fmla="*/ 6 w 69"/>
                  <a:gd name="T105" fmla="*/ 40 h 129"/>
                  <a:gd name="T106" fmla="*/ 9 w 69"/>
                  <a:gd name="T107" fmla="*/ 36 h 129"/>
                  <a:gd name="T108" fmla="*/ 12 w 69"/>
                  <a:gd name="T109" fmla="*/ 33 h 129"/>
                  <a:gd name="T110" fmla="*/ 7 w 69"/>
                  <a:gd name="T111" fmla="*/ 33 h 129"/>
                  <a:gd name="T112" fmla="*/ 25 w 69"/>
                  <a:gd name="T113" fmla="*/ 82 h 129"/>
                  <a:gd name="T114" fmla="*/ 2 w 69"/>
                  <a:gd name="T115" fmla="*/ 77 h 129"/>
                  <a:gd name="T116" fmla="*/ 7 w 69"/>
                  <a:gd name="T117" fmla="*/ 79 h 129"/>
                  <a:gd name="T118" fmla="*/ 18 w 69"/>
                  <a:gd name="T119" fmla="*/ 78 h 129"/>
                  <a:gd name="T120" fmla="*/ 17 w 69"/>
                  <a:gd name="T121" fmla="*/ 7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 h="129">
                    <a:moveTo>
                      <a:pt x="50" y="119"/>
                    </a:moveTo>
                    <a:cubicBezTo>
                      <a:pt x="50" y="119"/>
                      <a:pt x="50" y="119"/>
                      <a:pt x="50" y="119"/>
                    </a:cubicBezTo>
                    <a:cubicBezTo>
                      <a:pt x="49" y="119"/>
                      <a:pt x="49" y="119"/>
                      <a:pt x="49" y="119"/>
                    </a:cubicBezTo>
                    <a:cubicBezTo>
                      <a:pt x="50" y="119"/>
                      <a:pt x="50" y="119"/>
                      <a:pt x="50" y="119"/>
                    </a:cubicBezTo>
                    <a:close/>
                    <a:moveTo>
                      <a:pt x="63" y="111"/>
                    </a:moveTo>
                    <a:cubicBezTo>
                      <a:pt x="62" y="111"/>
                      <a:pt x="62" y="111"/>
                      <a:pt x="62" y="111"/>
                    </a:cubicBezTo>
                    <a:cubicBezTo>
                      <a:pt x="63" y="112"/>
                      <a:pt x="63" y="112"/>
                      <a:pt x="63" y="112"/>
                    </a:cubicBezTo>
                    <a:cubicBezTo>
                      <a:pt x="64" y="112"/>
                      <a:pt x="64" y="112"/>
                      <a:pt x="64" y="112"/>
                    </a:cubicBezTo>
                    <a:cubicBezTo>
                      <a:pt x="64" y="111"/>
                      <a:pt x="64" y="111"/>
                      <a:pt x="64" y="111"/>
                    </a:cubicBezTo>
                    <a:lnTo>
                      <a:pt x="63" y="111"/>
                    </a:lnTo>
                    <a:close/>
                    <a:moveTo>
                      <a:pt x="69" y="101"/>
                    </a:moveTo>
                    <a:cubicBezTo>
                      <a:pt x="69" y="100"/>
                      <a:pt x="69" y="99"/>
                      <a:pt x="69" y="99"/>
                    </a:cubicBezTo>
                    <a:cubicBezTo>
                      <a:pt x="69" y="95"/>
                      <a:pt x="66" y="93"/>
                      <a:pt x="63" y="93"/>
                    </a:cubicBezTo>
                    <a:cubicBezTo>
                      <a:pt x="63" y="94"/>
                      <a:pt x="63" y="94"/>
                      <a:pt x="63" y="94"/>
                    </a:cubicBezTo>
                    <a:cubicBezTo>
                      <a:pt x="62" y="93"/>
                      <a:pt x="61" y="93"/>
                      <a:pt x="60" y="93"/>
                    </a:cubicBezTo>
                    <a:cubicBezTo>
                      <a:pt x="60" y="94"/>
                      <a:pt x="60" y="94"/>
                      <a:pt x="60" y="94"/>
                    </a:cubicBezTo>
                    <a:cubicBezTo>
                      <a:pt x="59" y="94"/>
                      <a:pt x="59" y="95"/>
                      <a:pt x="59" y="96"/>
                    </a:cubicBezTo>
                    <a:cubicBezTo>
                      <a:pt x="58" y="96"/>
                      <a:pt x="58" y="96"/>
                      <a:pt x="58" y="96"/>
                    </a:cubicBezTo>
                    <a:cubicBezTo>
                      <a:pt x="57" y="95"/>
                      <a:pt x="57" y="95"/>
                      <a:pt x="57" y="95"/>
                    </a:cubicBezTo>
                    <a:cubicBezTo>
                      <a:pt x="57" y="94"/>
                      <a:pt x="57" y="94"/>
                      <a:pt x="57" y="94"/>
                    </a:cubicBezTo>
                    <a:cubicBezTo>
                      <a:pt x="56" y="95"/>
                      <a:pt x="56" y="95"/>
                      <a:pt x="56" y="95"/>
                    </a:cubicBezTo>
                    <a:cubicBezTo>
                      <a:pt x="57" y="94"/>
                      <a:pt x="57" y="93"/>
                      <a:pt x="58" y="92"/>
                    </a:cubicBezTo>
                    <a:cubicBezTo>
                      <a:pt x="59" y="91"/>
                      <a:pt x="58" y="89"/>
                      <a:pt x="57" y="88"/>
                    </a:cubicBezTo>
                    <a:cubicBezTo>
                      <a:pt x="56" y="88"/>
                      <a:pt x="56" y="88"/>
                      <a:pt x="56" y="88"/>
                    </a:cubicBezTo>
                    <a:cubicBezTo>
                      <a:pt x="56" y="87"/>
                      <a:pt x="55" y="86"/>
                      <a:pt x="54" y="86"/>
                    </a:cubicBezTo>
                    <a:cubicBezTo>
                      <a:pt x="54" y="85"/>
                      <a:pt x="54" y="85"/>
                      <a:pt x="54" y="85"/>
                    </a:cubicBezTo>
                    <a:cubicBezTo>
                      <a:pt x="53" y="85"/>
                      <a:pt x="53" y="85"/>
                      <a:pt x="53" y="85"/>
                    </a:cubicBezTo>
                    <a:cubicBezTo>
                      <a:pt x="52" y="85"/>
                      <a:pt x="52" y="85"/>
                      <a:pt x="52" y="85"/>
                    </a:cubicBezTo>
                    <a:cubicBezTo>
                      <a:pt x="52" y="86"/>
                      <a:pt x="52" y="86"/>
                      <a:pt x="52" y="86"/>
                    </a:cubicBezTo>
                    <a:cubicBezTo>
                      <a:pt x="51" y="85"/>
                      <a:pt x="51" y="85"/>
                      <a:pt x="51" y="85"/>
                    </a:cubicBezTo>
                    <a:cubicBezTo>
                      <a:pt x="51" y="85"/>
                      <a:pt x="51" y="85"/>
                      <a:pt x="51" y="85"/>
                    </a:cubicBezTo>
                    <a:cubicBezTo>
                      <a:pt x="50" y="85"/>
                      <a:pt x="50" y="85"/>
                      <a:pt x="50" y="85"/>
                    </a:cubicBezTo>
                    <a:cubicBezTo>
                      <a:pt x="51" y="85"/>
                      <a:pt x="51" y="85"/>
                      <a:pt x="51" y="85"/>
                    </a:cubicBezTo>
                    <a:cubicBezTo>
                      <a:pt x="52" y="85"/>
                      <a:pt x="52" y="85"/>
                      <a:pt x="52" y="85"/>
                    </a:cubicBezTo>
                    <a:cubicBezTo>
                      <a:pt x="52" y="85"/>
                      <a:pt x="53" y="85"/>
                      <a:pt x="53" y="85"/>
                    </a:cubicBezTo>
                    <a:cubicBezTo>
                      <a:pt x="54" y="85"/>
                      <a:pt x="54" y="85"/>
                      <a:pt x="54" y="85"/>
                    </a:cubicBezTo>
                    <a:cubicBezTo>
                      <a:pt x="55" y="86"/>
                      <a:pt x="55" y="86"/>
                      <a:pt x="55" y="86"/>
                    </a:cubicBezTo>
                    <a:cubicBezTo>
                      <a:pt x="55" y="86"/>
                      <a:pt x="55" y="86"/>
                      <a:pt x="55" y="86"/>
                    </a:cubicBezTo>
                    <a:cubicBezTo>
                      <a:pt x="56" y="86"/>
                      <a:pt x="56" y="86"/>
                      <a:pt x="56" y="86"/>
                    </a:cubicBezTo>
                    <a:cubicBezTo>
                      <a:pt x="57" y="86"/>
                      <a:pt x="57" y="86"/>
                      <a:pt x="57" y="86"/>
                    </a:cubicBezTo>
                    <a:cubicBezTo>
                      <a:pt x="56" y="85"/>
                      <a:pt x="55" y="83"/>
                      <a:pt x="54" y="81"/>
                    </a:cubicBezTo>
                    <a:cubicBezTo>
                      <a:pt x="54" y="81"/>
                      <a:pt x="54" y="81"/>
                      <a:pt x="54" y="81"/>
                    </a:cubicBezTo>
                    <a:cubicBezTo>
                      <a:pt x="55" y="80"/>
                      <a:pt x="55" y="80"/>
                      <a:pt x="55" y="80"/>
                    </a:cubicBezTo>
                    <a:cubicBezTo>
                      <a:pt x="54" y="80"/>
                      <a:pt x="54" y="80"/>
                      <a:pt x="54" y="80"/>
                    </a:cubicBezTo>
                    <a:cubicBezTo>
                      <a:pt x="53" y="79"/>
                      <a:pt x="53" y="79"/>
                      <a:pt x="53" y="79"/>
                    </a:cubicBezTo>
                    <a:cubicBezTo>
                      <a:pt x="52" y="79"/>
                      <a:pt x="52" y="79"/>
                      <a:pt x="52" y="79"/>
                    </a:cubicBezTo>
                    <a:cubicBezTo>
                      <a:pt x="52" y="77"/>
                      <a:pt x="52" y="77"/>
                      <a:pt x="52" y="77"/>
                    </a:cubicBezTo>
                    <a:cubicBezTo>
                      <a:pt x="52" y="77"/>
                      <a:pt x="52" y="77"/>
                      <a:pt x="52" y="77"/>
                    </a:cubicBezTo>
                    <a:cubicBezTo>
                      <a:pt x="51" y="76"/>
                      <a:pt x="51" y="76"/>
                      <a:pt x="51" y="76"/>
                    </a:cubicBezTo>
                    <a:cubicBezTo>
                      <a:pt x="50" y="75"/>
                      <a:pt x="48" y="75"/>
                      <a:pt x="47" y="75"/>
                    </a:cubicBezTo>
                    <a:cubicBezTo>
                      <a:pt x="47" y="74"/>
                      <a:pt x="47" y="74"/>
                      <a:pt x="47" y="74"/>
                    </a:cubicBezTo>
                    <a:cubicBezTo>
                      <a:pt x="46" y="73"/>
                      <a:pt x="45" y="72"/>
                      <a:pt x="45" y="71"/>
                    </a:cubicBezTo>
                    <a:cubicBezTo>
                      <a:pt x="45" y="70"/>
                      <a:pt x="45" y="70"/>
                      <a:pt x="45" y="70"/>
                    </a:cubicBezTo>
                    <a:cubicBezTo>
                      <a:pt x="44" y="70"/>
                      <a:pt x="44" y="69"/>
                      <a:pt x="44" y="68"/>
                    </a:cubicBezTo>
                    <a:cubicBezTo>
                      <a:pt x="44" y="67"/>
                      <a:pt x="44" y="67"/>
                      <a:pt x="44" y="67"/>
                    </a:cubicBezTo>
                    <a:cubicBezTo>
                      <a:pt x="44" y="67"/>
                      <a:pt x="44" y="67"/>
                      <a:pt x="44" y="67"/>
                    </a:cubicBezTo>
                    <a:cubicBezTo>
                      <a:pt x="44" y="66"/>
                      <a:pt x="44" y="66"/>
                      <a:pt x="44" y="66"/>
                    </a:cubicBezTo>
                    <a:cubicBezTo>
                      <a:pt x="44" y="65"/>
                      <a:pt x="44" y="64"/>
                      <a:pt x="43" y="64"/>
                    </a:cubicBezTo>
                    <a:cubicBezTo>
                      <a:pt x="43" y="63"/>
                      <a:pt x="43" y="63"/>
                      <a:pt x="43" y="63"/>
                    </a:cubicBezTo>
                    <a:cubicBezTo>
                      <a:pt x="42" y="63"/>
                      <a:pt x="42" y="63"/>
                      <a:pt x="42" y="63"/>
                    </a:cubicBezTo>
                    <a:cubicBezTo>
                      <a:pt x="42" y="63"/>
                      <a:pt x="42" y="63"/>
                      <a:pt x="42" y="63"/>
                    </a:cubicBezTo>
                    <a:cubicBezTo>
                      <a:pt x="42" y="63"/>
                      <a:pt x="42" y="63"/>
                      <a:pt x="42" y="63"/>
                    </a:cubicBezTo>
                    <a:cubicBezTo>
                      <a:pt x="42" y="62"/>
                      <a:pt x="41" y="62"/>
                      <a:pt x="41" y="61"/>
                    </a:cubicBezTo>
                    <a:cubicBezTo>
                      <a:pt x="40" y="61"/>
                      <a:pt x="40" y="60"/>
                      <a:pt x="40" y="60"/>
                    </a:cubicBezTo>
                    <a:cubicBezTo>
                      <a:pt x="39" y="60"/>
                      <a:pt x="39" y="60"/>
                      <a:pt x="39" y="60"/>
                    </a:cubicBezTo>
                    <a:cubicBezTo>
                      <a:pt x="37" y="59"/>
                      <a:pt x="37" y="59"/>
                      <a:pt x="37" y="59"/>
                    </a:cubicBezTo>
                    <a:cubicBezTo>
                      <a:pt x="37" y="59"/>
                      <a:pt x="37" y="59"/>
                      <a:pt x="37" y="59"/>
                    </a:cubicBezTo>
                    <a:cubicBezTo>
                      <a:pt x="37" y="59"/>
                      <a:pt x="37" y="59"/>
                      <a:pt x="37" y="59"/>
                    </a:cubicBezTo>
                    <a:cubicBezTo>
                      <a:pt x="36" y="58"/>
                      <a:pt x="36" y="58"/>
                      <a:pt x="36" y="58"/>
                    </a:cubicBezTo>
                    <a:cubicBezTo>
                      <a:pt x="35" y="58"/>
                      <a:pt x="35" y="58"/>
                      <a:pt x="35" y="58"/>
                    </a:cubicBezTo>
                    <a:cubicBezTo>
                      <a:pt x="35" y="58"/>
                      <a:pt x="34" y="59"/>
                      <a:pt x="34" y="59"/>
                    </a:cubicBezTo>
                    <a:cubicBezTo>
                      <a:pt x="33" y="59"/>
                      <a:pt x="33" y="59"/>
                      <a:pt x="33" y="59"/>
                    </a:cubicBezTo>
                    <a:cubicBezTo>
                      <a:pt x="33" y="59"/>
                      <a:pt x="33" y="59"/>
                      <a:pt x="33" y="59"/>
                    </a:cubicBezTo>
                    <a:cubicBezTo>
                      <a:pt x="32" y="59"/>
                      <a:pt x="31" y="59"/>
                      <a:pt x="30" y="59"/>
                    </a:cubicBezTo>
                    <a:cubicBezTo>
                      <a:pt x="29" y="59"/>
                      <a:pt x="29" y="59"/>
                      <a:pt x="29" y="59"/>
                    </a:cubicBezTo>
                    <a:cubicBezTo>
                      <a:pt x="29" y="58"/>
                      <a:pt x="29" y="58"/>
                      <a:pt x="29" y="58"/>
                    </a:cubicBezTo>
                    <a:cubicBezTo>
                      <a:pt x="29" y="58"/>
                      <a:pt x="29" y="58"/>
                      <a:pt x="29" y="58"/>
                    </a:cubicBezTo>
                    <a:cubicBezTo>
                      <a:pt x="29" y="58"/>
                      <a:pt x="29" y="58"/>
                      <a:pt x="29" y="58"/>
                    </a:cubicBezTo>
                    <a:cubicBezTo>
                      <a:pt x="30" y="58"/>
                      <a:pt x="31" y="58"/>
                      <a:pt x="31" y="59"/>
                    </a:cubicBezTo>
                    <a:cubicBezTo>
                      <a:pt x="32" y="58"/>
                      <a:pt x="32" y="58"/>
                      <a:pt x="32" y="58"/>
                    </a:cubicBezTo>
                    <a:cubicBezTo>
                      <a:pt x="33" y="58"/>
                      <a:pt x="33" y="58"/>
                      <a:pt x="33" y="58"/>
                    </a:cubicBezTo>
                    <a:cubicBezTo>
                      <a:pt x="33" y="57"/>
                      <a:pt x="33" y="57"/>
                      <a:pt x="33" y="57"/>
                    </a:cubicBezTo>
                    <a:cubicBezTo>
                      <a:pt x="33" y="57"/>
                      <a:pt x="33" y="57"/>
                      <a:pt x="33" y="57"/>
                    </a:cubicBezTo>
                    <a:cubicBezTo>
                      <a:pt x="34" y="56"/>
                      <a:pt x="34" y="56"/>
                      <a:pt x="34" y="56"/>
                    </a:cubicBezTo>
                    <a:cubicBezTo>
                      <a:pt x="35" y="56"/>
                      <a:pt x="35" y="56"/>
                      <a:pt x="35" y="57"/>
                    </a:cubicBezTo>
                    <a:cubicBezTo>
                      <a:pt x="36" y="56"/>
                      <a:pt x="36" y="56"/>
                      <a:pt x="36" y="56"/>
                    </a:cubicBezTo>
                    <a:cubicBezTo>
                      <a:pt x="37" y="56"/>
                      <a:pt x="37" y="56"/>
                      <a:pt x="37" y="56"/>
                    </a:cubicBezTo>
                    <a:cubicBezTo>
                      <a:pt x="36" y="55"/>
                      <a:pt x="36" y="55"/>
                      <a:pt x="36" y="55"/>
                    </a:cubicBezTo>
                    <a:cubicBezTo>
                      <a:pt x="35" y="55"/>
                      <a:pt x="35" y="55"/>
                      <a:pt x="35" y="55"/>
                    </a:cubicBezTo>
                    <a:cubicBezTo>
                      <a:pt x="35" y="55"/>
                      <a:pt x="35" y="55"/>
                      <a:pt x="35" y="55"/>
                    </a:cubicBezTo>
                    <a:cubicBezTo>
                      <a:pt x="35" y="54"/>
                      <a:pt x="35" y="54"/>
                      <a:pt x="35" y="54"/>
                    </a:cubicBezTo>
                    <a:cubicBezTo>
                      <a:pt x="35" y="54"/>
                      <a:pt x="35" y="54"/>
                      <a:pt x="35" y="54"/>
                    </a:cubicBezTo>
                    <a:cubicBezTo>
                      <a:pt x="34" y="54"/>
                      <a:pt x="33" y="54"/>
                      <a:pt x="32" y="55"/>
                    </a:cubicBezTo>
                    <a:cubicBezTo>
                      <a:pt x="32" y="55"/>
                      <a:pt x="32" y="55"/>
                      <a:pt x="32" y="55"/>
                    </a:cubicBezTo>
                    <a:cubicBezTo>
                      <a:pt x="33" y="54"/>
                      <a:pt x="33" y="54"/>
                      <a:pt x="33" y="54"/>
                    </a:cubicBezTo>
                    <a:cubicBezTo>
                      <a:pt x="35" y="53"/>
                      <a:pt x="35" y="53"/>
                      <a:pt x="35" y="53"/>
                    </a:cubicBezTo>
                    <a:cubicBezTo>
                      <a:pt x="36" y="53"/>
                      <a:pt x="37" y="52"/>
                      <a:pt x="37" y="52"/>
                    </a:cubicBezTo>
                    <a:cubicBezTo>
                      <a:pt x="37" y="51"/>
                      <a:pt x="37" y="51"/>
                      <a:pt x="37" y="51"/>
                    </a:cubicBezTo>
                    <a:cubicBezTo>
                      <a:pt x="38" y="50"/>
                      <a:pt x="38" y="50"/>
                      <a:pt x="38" y="50"/>
                    </a:cubicBezTo>
                    <a:cubicBezTo>
                      <a:pt x="38" y="50"/>
                      <a:pt x="39" y="49"/>
                      <a:pt x="39" y="48"/>
                    </a:cubicBezTo>
                    <a:cubicBezTo>
                      <a:pt x="39" y="48"/>
                      <a:pt x="39" y="48"/>
                      <a:pt x="39" y="48"/>
                    </a:cubicBezTo>
                    <a:cubicBezTo>
                      <a:pt x="39" y="47"/>
                      <a:pt x="40" y="46"/>
                      <a:pt x="40" y="46"/>
                    </a:cubicBezTo>
                    <a:cubicBezTo>
                      <a:pt x="40" y="46"/>
                      <a:pt x="40" y="46"/>
                      <a:pt x="40" y="46"/>
                    </a:cubicBezTo>
                    <a:cubicBezTo>
                      <a:pt x="40" y="45"/>
                      <a:pt x="40" y="44"/>
                      <a:pt x="41" y="43"/>
                    </a:cubicBezTo>
                    <a:cubicBezTo>
                      <a:pt x="41" y="43"/>
                      <a:pt x="42" y="42"/>
                      <a:pt x="42" y="42"/>
                    </a:cubicBezTo>
                    <a:cubicBezTo>
                      <a:pt x="42" y="41"/>
                      <a:pt x="42" y="41"/>
                      <a:pt x="42" y="40"/>
                    </a:cubicBezTo>
                    <a:cubicBezTo>
                      <a:pt x="41" y="40"/>
                      <a:pt x="41" y="39"/>
                      <a:pt x="40" y="39"/>
                    </a:cubicBezTo>
                    <a:cubicBezTo>
                      <a:pt x="40" y="39"/>
                      <a:pt x="40" y="39"/>
                      <a:pt x="40" y="39"/>
                    </a:cubicBezTo>
                    <a:cubicBezTo>
                      <a:pt x="39" y="39"/>
                      <a:pt x="39" y="39"/>
                      <a:pt x="39" y="39"/>
                    </a:cubicBezTo>
                    <a:cubicBezTo>
                      <a:pt x="39" y="39"/>
                      <a:pt x="39" y="39"/>
                      <a:pt x="39" y="39"/>
                    </a:cubicBezTo>
                    <a:cubicBezTo>
                      <a:pt x="38" y="39"/>
                      <a:pt x="38" y="39"/>
                      <a:pt x="38" y="39"/>
                    </a:cubicBezTo>
                    <a:cubicBezTo>
                      <a:pt x="37" y="39"/>
                      <a:pt x="37" y="39"/>
                      <a:pt x="37" y="39"/>
                    </a:cubicBezTo>
                    <a:cubicBezTo>
                      <a:pt x="37" y="39"/>
                      <a:pt x="37" y="39"/>
                      <a:pt x="37" y="39"/>
                    </a:cubicBezTo>
                    <a:cubicBezTo>
                      <a:pt x="36" y="39"/>
                      <a:pt x="35" y="39"/>
                      <a:pt x="34" y="39"/>
                    </a:cubicBezTo>
                    <a:cubicBezTo>
                      <a:pt x="34" y="39"/>
                      <a:pt x="34" y="39"/>
                      <a:pt x="34" y="39"/>
                    </a:cubicBezTo>
                    <a:cubicBezTo>
                      <a:pt x="33" y="39"/>
                      <a:pt x="33" y="39"/>
                      <a:pt x="33" y="39"/>
                    </a:cubicBezTo>
                    <a:cubicBezTo>
                      <a:pt x="33" y="39"/>
                      <a:pt x="32" y="39"/>
                      <a:pt x="32" y="39"/>
                    </a:cubicBezTo>
                    <a:cubicBezTo>
                      <a:pt x="32" y="39"/>
                      <a:pt x="31" y="39"/>
                      <a:pt x="31" y="39"/>
                    </a:cubicBezTo>
                    <a:cubicBezTo>
                      <a:pt x="30" y="40"/>
                      <a:pt x="30" y="40"/>
                      <a:pt x="30" y="40"/>
                    </a:cubicBezTo>
                    <a:cubicBezTo>
                      <a:pt x="30" y="39"/>
                      <a:pt x="30" y="39"/>
                      <a:pt x="30" y="39"/>
                    </a:cubicBezTo>
                    <a:cubicBezTo>
                      <a:pt x="30" y="40"/>
                      <a:pt x="30" y="40"/>
                      <a:pt x="30" y="40"/>
                    </a:cubicBezTo>
                    <a:cubicBezTo>
                      <a:pt x="29" y="40"/>
                      <a:pt x="29" y="40"/>
                      <a:pt x="29" y="40"/>
                    </a:cubicBezTo>
                    <a:cubicBezTo>
                      <a:pt x="28" y="40"/>
                      <a:pt x="28" y="40"/>
                      <a:pt x="28" y="40"/>
                    </a:cubicBezTo>
                    <a:cubicBezTo>
                      <a:pt x="27" y="40"/>
                      <a:pt x="27" y="40"/>
                      <a:pt x="27" y="40"/>
                    </a:cubicBezTo>
                    <a:cubicBezTo>
                      <a:pt x="27" y="41"/>
                      <a:pt x="27" y="41"/>
                      <a:pt x="27" y="41"/>
                    </a:cubicBezTo>
                    <a:cubicBezTo>
                      <a:pt x="26" y="41"/>
                      <a:pt x="26" y="41"/>
                      <a:pt x="26" y="41"/>
                    </a:cubicBezTo>
                    <a:cubicBezTo>
                      <a:pt x="26" y="41"/>
                      <a:pt x="26" y="41"/>
                      <a:pt x="26" y="41"/>
                    </a:cubicBezTo>
                    <a:cubicBezTo>
                      <a:pt x="27" y="39"/>
                      <a:pt x="27" y="39"/>
                      <a:pt x="27" y="39"/>
                    </a:cubicBezTo>
                    <a:cubicBezTo>
                      <a:pt x="27" y="40"/>
                      <a:pt x="27" y="40"/>
                      <a:pt x="27" y="40"/>
                    </a:cubicBezTo>
                    <a:cubicBezTo>
                      <a:pt x="26" y="39"/>
                      <a:pt x="26" y="39"/>
                      <a:pt x="26" y="39"/>
                    </a:cubicBezTo>
                    <a:cubicBezTo>
                      <a:pt x="24" y="40"/>
                      <a:pt x="24" y="40"/>
                      <a:pt x="24" y="40"/>
                    </a:cubicBezTo>
                    <a:cubicBezTo>
                      <a:pt x="25" y="40"/>
                      <a:pt x="25" y="40"/>
                      <a:pt x="25" y="40"/>
                    </a:cubicBezTo>
                    <a:cubicBezTo>
                      <a:pt x="25" y="40"/>
                      <a:pt x="25" y="40"/>
                      <a:pt x="25" y="40"/>
                    </a:cubicBezTo>
                    <a:cubicBezTo>
                      <a:pt x="25" y="39"/>
                      <a:pt x="25" y="39"/>
                      <a:pt x="25" y="39"/>
                    </a:cubicBezTo>
                    <a:cubicBezTo>
                      <a:pt x="26" y="39"/>
                      <a:pt x="26" y="39"/>
                      <a:pt x="26" y="39"/>
                    </a:cubicBezTo>
                    <a:cubicBezTo>
                      <a:pt x="27" y="39"/>
                      <a:pt x="27" y="39"/>
                      <a:pt x="27" y="39"/>
                    </a:cubicBezTo>
                    <a:cubicBezTo>
                      <a:pt x="27" y="39"/>
                      <a:pt x="27" y="39"/>
                      <a:pt x="27" y="39"/>
                    </a:cubicBezTo>
                    <a:cubicBezTo>
                      <a:pt x="27" y="39"/>
                      <a:pt x="27" y="39"/>
                      <a:pt x="27" y="39"/>
                    </a:cubicBezTo>
                    <a:cubicBezTo>
                      <a:pt x="29" y="38"/>
                      <a:pt x="29" y="38"/>
                      <a:pt x="29" y="38"/>
                    </a:cubicBezTo>
                    <a:cubicBezTo>
                      <a:pt x="29" y="37"/>
                      <a:pt x="29" y="37"/>
                      <a:pt x="29" y="37"/>
                    </a:cubicBezTo>
                    <a:cubicBezTo>
                      <a:pt x="28" y="38"/>
                      <a:pt x="28" y="38"/>
                      <a:pt x="28" y="38"/>
                    </a:cubicBezTo>
                    <a:cubicBezTo>
                      <a:pt x="27" y="37"/>
                      <a:pt x="27" y="37"/>
                      <a:pt x="27" y="37"/>
                    </a:cubicBezTo>
                    <a:cubicBezTo>
                      <a:pt x="27" y="38"/>
                      <a:pt x="27" y="38"/>
                      <a:pt x="27" y="38"/>
                    </a:cubicBezTo>
                    <a:cubicBezTo>
                      <a:pt x="26" y="37"/>
                      <a:pt x="26" y="37"/>
                      <a:pt x="26" y="37"/>
                    </a:cubicBezTo>
                    <a:cubicBezTo>
                      <a:pt x="26" y="37"/>
                      <a:pt x="26" y="37"/>
                      <a:pt x="26" y="37"/>
                    </a:cubicBezTo>
                    <a:cubicBezTo>
                      <a:pt x="25" y="37"/>
                      <a:pt x="25" y="37"/>
                      <a:pt x="25" y="37"/>
                    </a:cubicBezTo>
                    <a:cubicBezTo>
                      <a:pt x="25" y="37"/>
                      <a:pt x="25" y="37"/>
                      <a:pt x="25" y="37"/>
                    </a:cubicBezTo>
                    <a:cubicBezTo>
                      <a:pt x="25" y="37"/>
                      <a:pt x="25" y="37"/>
                      <a:pt x="25" y="37"/>
                    </a:cubicBezTo>
                    <a:cubicBezTo>
                      <a:pt x="26" y="37"/>
                      <a:pt x="26" y="37"/>
                      <a:pt x="26" y="37"/>
                    </a:cubicBezTo>
                    <a:cubicBezTo>
                      <a:pt x="27" y="37"/>
                      <a:pt x="27" y="37"/>
                      <a:pt x="27" y="37"/>
                    </a:cubicBezTo>
                    <a:cubicBezTo>
                      <a:pt x="27" y="37"/>
                      <a:pt x="27" y="37"/>
                      <a:pt x="27" y="37"/>
                    </a:cubicBezTo>
                    <a:cubicBezTo>
                      <a:pt x="27" y="37"/>
                      <a:pt x="27" y="37"/>
                      <a:pt x="27" y="37"/>
                    </a:cubicBezTo>
                    <a:cubicBezTo>
                      <a:pt x="27" y="37"/>
                      <a:pt x="27" y="37"/>
                      <a:pt x="27" y="37"/>
                    </a:cubicBezTo>
                    <a:cubicBezTo>
                      <a:pt x="27" y="36"/>
                      <a:pt x="27" y="36"/>
                      <a:pt x="27" y="36"/>
                    </a:cubicBezTo>
                    <a:cubicBezTo>
                      <a:pt x="27" y="36"/>
                      <a:pt x="28" y="36"/>
                      <a:pt x="28" y="36"/>
                    </a:cubicBezTo>
                    <a:cubicBezTo>
                      <a:pt x="28" y="35"/>
                      <a:pt x="28" y="35"/>
                      <a:pt x="28" y="35"/>
                    </a:cubicBezTo>
                    <a:cubicBezTo>
                      <a:pt x="30" y="34"/>
                      <a:pt x="31" y="33"/>
                      <a:pt x="32" y="32"/>
                    </a:cubicBezTo>
                    <a:cubicBezTo>
                      <a:pt x="33" y="31"/>
                      <a:pt x="33" y="31"/>
                      <a:pt x="33" y="31"/>
                    </a:cubicBezTo>
                    <a:cubicBezTo>
                      <a:pt x="33" y="30"/>
                      <a:pt x="33" y="30"/>
                      <a:pt x="33" y="30"/>
                    </a:cubicBezTo>
                    <a:cubicBezTo>
                      <a:pt x="33" y="30"/>
                      <a:pt x="33" y="30"/>
                      <a:pt x="33" y="30"/>
                    </a:cubicBezTo>
                    <a:cubicBezTo>
                      <a:pt x="33" y="30"/>
                      <a:pt x="33" y="30"/>
                      <a:pt x="33" y="30"/>
                    </a:cubicBezTo>
                    <a:cubicBezTo>
                      <a:pt x="33" y="29"/>
                      <a:pt x="34" y="29"/>
                      <a:pt x="34" y="28"/>
                    </a:cubicBezTo>
                    <a:cubicBezTo>
                      <a:pt x="33" y="28"/>
                      <a:pt x="33" y="28"/>
                      <a:pt x="33" y="28"/>
                    </a:cubicBezTo>
                    <a:cubicBezTo>
                      <a:pt x="33" y="28"/>
                      <a:pt x="33" y="28"/>
                      <a:pt x="33" y="28"/>
                    </a:cubicBezTo>
                    <a:cubicBezTo>
                      <a:pt x="32" y="28"/>
                      <a:pt x="32" y="28"/>
                      <a:pt x="32" y="28"/>
                    </a:cubicBezTo>
                    <a:cubicBezTo>
                      <a:pt x="32" y="28"/>
                      <a:pt x="32" y="28"/>
                      <a:pt x="32" y="28"/>
                    </a:cubicBezTo>
                    <a:cubicBezTo>
                      <a:pt x="31" y="28"/>
                      <a:pt x="31" y="28"/>
                      <a:pt x="31" y="28"/>
                    </a:cubicBezTo>
                    <a:cubicBezTo>
                      <a:pt x="32" y="28"/>
                      <a:pt x="32" y="28"/>
                      <a:pt x="32" y="28"/>
                    </a:cubicBezTo>
                    <a:cubicBezTo>
                      <a:pt x="32" y="29"/>
                      <a:pt x="32" y="29"/>
                      <a:pt x="32" y="29"/>
                    </a:cubicBezTo>
                    <a:cubicBezTo>
                      <a:pt x="31" y="28"/>
                      <a:pt x="31" y="28"/>
                      <a:pt x="31" y="28"/>
                    </a:cubicBezTo>
                    <a:cubicBezTo>
                      <a:pt x="30" y="29"/>
                      <a:pt x="30" y="29"/>
                      <a:pt x="30" y="29"/>
                    </a:cubicBezTo>
                    <a:cubicBezTo>
                      <a:pt x="30" y="28"/>
                      <a:pt x="30" y="28"/>
                      <a:pt x="30" y="28"/>
                    </a:cubicBezTo>
                    <a:cubicBezTo>
                      <a:pt x="30" y="28"/>
                      <a:pt x="29" y="29"/>
                      <a:pt x="29" y="29"/>
                    </a:cubicBezTo>
                    <a:cubicBezTo>
                      <a:pt x="27" y="29"/>
                      <a:pt x="27" y="29"/>
                      <a:pt x="27" y="29"/>
                    </a:cubicBezTo>
                    <a:cubicBezTo>
                      <a:pt x="27" y="29"/>
                      <a:pt x="27" y="29"/>
                      <a:pt x="27" y="29"/>
                    </a:cubicBezTo>
                    <a:cubicBezTo>
                      <a:pt x="27" y="29"/>
                      <a:pt x="27" y="29"/>
                      <a:pt x="27" y="29"/>
                    </a:cubicBezTo>
                    <a:cubicBezTo>
                      <a:pt x="26" y="29"/>
                      <a:pt x="26" y="29"/>
                      <a:pt x="26" y="29"/>
                    </a:cubicBezTo>
                    <a:cubicBezTo>
                      <a:pt x="26" y="29"/>
                      <a:pt x="26" y="29"/>
                      <a:pt x="26" y="29"/>
                    </a:cubicBezTo>
                    <a:cubicBezTo>
                      <a:pt x="25" y="29"/>
                      <a:pt x="25" y="29"/>
                      <a:pt x="25" y="29"/>
                    </a:cubicBezTo>
                    <a:cubicBezTo>
                      <a:pt x="25" y="29"/>
                      <a:pt x="25" y="30"/>
                      <a:pt x="24" y="30"/>
                    </a:cubicBezTo>
                    <a:cubicBezTo>
                      <a:pt x="25" y="29"/>
                      <a:pt x="25" y="29"/>
                      <a:pt x="25" y="29"/>
                    </a:cubicBezTo>
                    <a:cubicBezTo>
                      <a:pt x="24" y="29"/>
                      <a:pt x="24" y="29"/>
                      <a:pt x="24" y="29"/>
                    </a:cubicBezTo>
                    <a:cubicBezTo>
                      <a:pt x="24" y="29"/>
                      <a:pt x="24" y="29"/>
                      <a:pt x="24" y="29"/>
                    </a:cubicBezTo>
                    <a:cubicBezTo>
                      <a:pt x="24" y="29"/>
                      <a:pt x="24" y="29"/>
                      <a:pt x="24" y="29"/>
                    </a:cubicBezTo>
                    <a:cubicBezTo>
                      <a:pt x="23" y="30"/>
                      <a:pt x="23" y="30"/>
                      <a:pt x="23" y="30"/>
                    </a:cubicBezTo>
                    <a:cubicBezTo>
                      <a:pt x="23" y="29"/>
                      <a:pt x="23" y="29"/>
                      <a:pt x="23" y="29"/>
                    </a:cubicBezTo>
                    <a:cubicBezTo>
                      <a:pt x="23" y="28"/>
                      <a:pt x="23" y="28"/>
                      <a:pt x="23" y="28"/>
                    </a:cubicBezTo>
                    <a:cubicBezTo>
                      <a:pt x="22" y="29"/>
                      <a:pt x="22" y="29"/>
                      <a:pt x="22" y="29"/>
                    </a:cubicBezTo>
                    <a:cubicBezTo>
                      <a:pt x="22" y="29"/>
                      <a:pt x="22" y="29"/>
                      <a:pt x="22" y="29"/>
                    </a:cubicBezTo>
                    <a:cubicBezTo>
                      <a:pt x="22" y="28"/>
                      <a:pt x="22" y="28"/>
                      <a:pt x="22" y="28"/>
                    </a:cubicBezTo>
                    <a:cubicBezTo>
                      <a:pt x="21" y="28"/>
                      <a:pt x="21" y="28"/>
                      <a:pt x="21" y="28"/>
                    </a:cubicBezTo>
                    <a:cubicBezTo>
                      <a:pt x="21" y="29"/>
                      <a:pt x="21" y="29"/>
                      <a:pt x="21" y="29"/>
                    </a:cubicBezTo>
                    <a:cubicBezTo>
                      <a:pt x="20" y="29"/>
                      <a:pt x="20" y="29"/>
                      <a:pt x="20" y="29"/>
                    </a:cubicBezTo>
                    <a:cubicBezTo>
                      <a:pt x="20" y="30"/>
                      <a:pt x="20" y="30"/>
                      <a:pt x="20" y="30"/>
                    </a:cubicBezTo>
                    <a:cubicBezTo>
                      <a:pt x="21" y="30"/>
                      <a:pt x="21" y="30"/>
                      <a:pt x="21" y="30"/>
                    </a:cubicBezTo>
                    <a:cubicBezTo>
                      <a:pt x="20" y="30"/>
                      <a:pt x="20" y="30"/>
                      <a:pt x="20" y="30"/>
                    </a:cubicBezTo>
                    <a:cubicBezTo>
                      <a:pt x="21" y="31"/>
                      <a:pt x="21" y="31"/>
                      <a:pt x="21" y="31"/>
                    </a:cubicBezTo>
                    <a:cubicBezTo>
                      <a:pt x="20" y="31"/>
                      <a:pt x="20" y="31"/>
                      <a:pt x="20" y="31"/>
                    </a:cubicBezTo>
                    <a:cubicBezTo>
                      <a:pt x="20" y="31"/>
                      <a:pt x="20" y="31"/>
                      <a:pt x="20" y="31"/>
                    </a:cubicBezTo>
                    <a:cubicBezTo>
                      <a:pt x="20" y="32"/>
                      <a:pt x="20" y="32"/>
                      <a:pt x="20" y="32"/>
                    </a:cubicBezTo>
                    <a:cubicBezTo>
                      <a:pt x="21" y="32"/>
                      <a:pt x="21" y="32"/>
                      <a:pt x="21" y="32"/>
                    </a:cubicBezTo>
                    <a:cubicBezTo>
                      <a:pt x="21" y="32"/>
                      <a:pt x="21" y="32"/>
                      <a:pt x="21" y="32"/>
                    </a:cubicBezTo>
                    <a:cubicBezTo>
                      <a:pt x="20" y="32"/>
                      <a:pt x="20" y="32"/>
                      <a:pt x="20" y="32"/>
                    </a:cubicBezTo>
                    <a:cubicBezTo>
                      <a:pt x="20" y="32"/>
                      <a:pt x="20" y="32"/>
                      <a:pt x="20" y="32"/>
                    </a:cubicBezTo>
                    <a:cubicBezTo>
                      <a:pt x="19" y="33"/>
                      <a:pt x="19" y="33"/>
                      <a:pt x="19" y="33"/>
                    </a:cubicBezTo>
                    <a:cubicBezTo>
                      <a:pt x="19" y="32"/>
                      <a:pt x="19" y="32"/>
                      <a:pt x="19" y="32"/>
                    </a:cubicBezTo>
                    <a:cubicBezTo>
                      <a:pt x="18" y="32"/>
                      <a:pt x="18" y="32"/>
                      <a:pt x="18" y="32"/>
                    </a:cubicBezTo>
                    <a:cubicBezTo>
                      <a:pt x="19" y="33"/>
                      <a:pt x="19" y="33"/>
                      <a:pt x="19" y="33"/>
                    </a:cubicBezTo>
                    <a:cubicBezTo>
                      <a:pt x="19" y="34"/>
                      <a:pt x="19" y="34"/>
                      <a:pt x="19" y="34"/>
                    </a:cubicBezTo>
                    <a:cubicBezTo>
                      <a:pt x="19" y="34"/>
                      <a:pt x="19" y="34"/>
                      <a:pt x="19" y="34"/>
                    </a:cubicBezTo>
                    <a:cubicBezTo>
                      <a:pt x="19" y="35"/>
                      <a:pt x="19" y="35"/>
                      <a:pt x="19" y="35"/>
                    </a:cubicBezTo>
                    <a:cubicBezTo>
                      <a:pt x="19" y="35"/>
                      <a:pt x="19" y="35"/>
                      <a:pt x="19" y="35"/>
                    </a:cubicBezTo>
                    <a:cubicBezTo>
                      <a:pt x="18" y="34"/>
                      <a:pt x="18" y="34"/>
                      <a:pt x="18" y="34"/>
                    </a:cubicBezTo>
                    <a:cubicBezTo>
                      <a:pt x="18" y="34"/>
                      <a:pt x="18" y="34"/>
                      <a:pt x="18" y="34"/>
                    </a:cubicBezTo>
                    <a:cubicBezTo>
                      <a:pt x="18" y="35"/>
                      <a:pt x="19" y="35"/>
                      <a:pt x="19" y="36"/>
                    </a:cubicBezTo>
                    <a:cubicBezTo>
                      <a:pt x="20" y="36"/>
                      <a:pt x="20" y="36"/>
                      <a:pt x="20" y="36"/>
                    </a:cubicBezTo>
                    <a:cubicBezTo>
                      <a:pt x="19" y="36"/>
                      <a:pt x="19" y="36"/>
                      <a:pt x="19" y="36"/>
                    </a:cubicBezTo>
                    <a:cubicBezTo>
                      <a:pt x="20" y="37"/>
                      <a:pt x="20" y="37"/>
                      <a:pt x="20" y="37"/>
                    </a:cubicBezTo>
                    <a:cubicBezTo>
                      <a:pt x="20" y="37"/>
                      <a:pt x="20" y="37"/>
                      <a:pt x="20" y="37"/>
                    </a:cubicBezTo>
                    <a:cubicBezTo>
                      <a:pt x="19" y="36"/>
                      <a:pt x="19" y="36"/>
                      <a:pt x="19" y="36"/>
                    </a:cubicBezTo>
                    <a:cubicBezTo>
                      <a:pt x="19" y="36"/>
                      <a:pt x="19" y="36"/>
                      <a:pt x="19" y="36"/>
                    </a:cubicBezTo>
                    <a:cubicBezTo>
                      <a:pt x="18" y="36"/>
                      <a:pt x="18" y="36"/>
                      <a:pt x="18" y="36"/>
                    </a:cubicBezTo>
                    <a:cubicBezTo>
                      <a:pt x="18" y="36"/>
                      <a:pt x="18" y="36"/>
                      <a:pt x="18" y="36"/>
                    </a:cubicBezTo>
                    <a:cubicBezTo>
                      <a:pt x="19" y="37"/>
                      <a:pt x="19" y="37"/>
                      <a:pt x="19" y="37"/>
                    </a:cubicBezTo>
                    <a:cubicBezTo>
                      <a:pt x="18" y="36"/>
                      <a:pt x="18" y="36"/>
                      <a:pt x="18" y="36"/>
                    </a:cubicBezTo>
                    <a:cubicBezTo>
                      <a:pt x="18" y="37"/>
                      <a:pt x="18" y="37"/>
                      <a:pt x="18" y="37"/>
                    </a:cubicBezTo>
                    <a:cubicBezTo>
                      <a:pt x="17" y="37"/>
                      <a:pt x="17" y="37"/>
                      <a:pt x="17" y="37"/>
                    </a:cubicBezTo>
                    <a:cubicBezTo>
                      <a:pt x="17" y="36"/>
                      <a:pt x="17" y="36"/>
                      <a:pt x="17" y="36"/>
                    </a:cubicBezTo>
                    <a:cubicBezTo>
                      <a:pt x="17" y="36"/>
                      <a:pt x="17" y="36"/>
                      <a:pt x="17" y="36"/>
                    </a:cubicBezTo>
                    <a:cubicBezTo>
                      <a:pt x="17" y="37"/>
                      <a:pt x="17" y="37"/>
                      <a:pt x="17" y="37"/>
                    </a:cubicBezTo>
                    <a:cubicBezTo>
                      <a:pt x="17" y="37"/>
                      <a:pt x="17" y="37"/>
                      <a:pt x="17" y="37"/>
                    </a:cubicBezTo>
                    <a:cubicBezTo>
                      <a:pt x="17" y="38"/>
                      <a:pt x="17" y="38"/>
                      <a:pt x="17" y="38"/>
                    </a:cubicBezTo>
                    <a:cubicBezTo>
                      <a:pt x="16" y="38"/>
                      <a:pt x="16" y="38"/>
                      <a:pt x="16" y="38"/>
                    </a:cubicBezTo>
                    <a:cubicBezTo>
                      <a:pt x="16" y="37"/>
                      <a:pt x="16" y="37"/>
                      <a:pt x="16" y="37"/>
                    </a:cubicBezTo>
                    <a:cubicBezTo>
                      <a:pt x="16" y="37"/>
                      <a:pt x="16" y="37"/>
                      <a:pt x="16" y="37"/>
                    </a:cubicBezTo>
                    <a:cubicBezTo>
                      <a:pt x="16" y="37"/>
                      <a:pt x="16" y="37"/>
                      <a:pt x="16" y="37"/>
                    </a:cubicBezTo>
                    <a:cubicBezTo>
                      <a:pt x="16" y="38"/>
                      <a:pt x="16" y="38"/>
                      <a:pt x="16" y="38"/>
                    </a:cubicBezTo>
                    <a:cubicBezTo>
                      <a:pt x="16" y="38"/>
                      <a:pt x="16" y="38"/>
                      <a:pt x="16" y="38"/>
                    </a:cubicBezTo>
                    <a:cubicBezTo>
                      <a:pt x="16" y="39"/>
                      <a:pt x="16" y="39"/>
                      <a:pt x="16" y="39"/>
                    </a:cubicBezTo>
                    <a:cubicBezTo>
                      <a:pt x="16" y="39"/>
                      <a:pt x="16" y="39"/>
                      <a:pt x="16" y="39"/>
                    </a:cubicBezTo>
                    <a:cubicBezTo>
                      <a:pt x="15" y="39"/>
                      <a:pt x="15" y="39"/>
                      <a:pt x="15" y="39"/>
                    </a:cubicBezTo>
                    <a:cubicBezTo>
                      <a:pt x="16" y="39"/>
                      <a:pt x="16" y="39"/>
                      <a:pt x="16" y="39"/>
                    </a:cubicBezTo>
                    <a:cubicBezTo>
                      <a:pt x="16" y="41"/>
                      <a:pt x="16" y="41"/>
                      <a:pt x="16" y="41"/>
                    </a:cubicBezTo>
                    <a:cubicBezTo>
                      <a:pt x="17" y="40"/>
                      <a:pt x="17" y="40"/>
                      <a:pt x="17" y="40"/>
                    </a:cubicBezTo>
                    <a:cubicBezTo>
                      <a:pt x="17" y="41"/>
                      <a:pt x="17" y="41"/>
                      <a:pt x="17" y="41"/>
                    </a:cubicBezTo>
                    <a:cubicBezTo>
                      <a:pt x="16" y="41"/>
                      <a:pt x="16" y="41"/>
                      <a:pt x="16" y="41"/>
                    </a:cubicBezTo>
                    <a:cubicBezTo>
                      <a:pt x="16" y="41"/>
                      <a:pt x="16" y="41"/>
                      <a:pt x="16" y="41"/>
                    </a:cubicBezTo>
                    <a:cubicBezTo>
                      <a:pt x="16" y="40"/>
                      <a:pt x="16" y="40"/>
                      <a:pt x="16" y="40"/>
                    </a:cubicBezTo>
                    <a:cubicBezTo>
                      <a:pt x="15" y="40"/>
                      <a:pt x="15" y="40"/>
                      <a:pt x="15" y="40"/>
                    </a:cubicBezTo>
                    <a:cubicBezTo>
                      <a:pt x="15" y="41"/>
                      <a:pt x="15" y="41"/>
                      <a:pt x="15" y="42"/>
                    </a:cubicBezTo>
                    <a:cubicBezTo>
                      <a:pt x="15" y="42"/>
                      <a:pt x="15" y="42"/>
                      <a:pt x="15" y="42"/>
                    </a:cubicBezTo>
                    <a:cubicBezTo>
                      <a:pt x="15" y="43"/>
                      <a:pt x="15" y="43"/>
                      <a:pt x="15" y="43"/>
                    </a:cubicBezTo>
                    <a:cubicBezTo>
                      <a:pt x="16" y="43"/>
                      <a:pt x="16" y="43"/>
                      <a:pt x="16" y="43"/>
                    </a:cubicBezTo>
                    <a:cubicBezTo>
                      <a:pt x="17" y="42"/>
                      <a:pt x="17" y="42"/>
                      <a:pt x="17" y="42"/>
                    </a:cubicBezTo>
                    <a:cubicBezTo>
                      <a:pt x="16" y="43"/>
                      <a:pt x="16" y="43"/>
                      <a:pt x="16" y="43"/>
                    </a:cubicBezTo>
                    <a:cubicBezTo>
                      <a:pt x="17" y="43"/>
                      <a:pt x="17" y="43"/>
                      <a:pt x="17" y="43"/>
                    </a:cubicBezTo>
                    <a:cubicBezTo>
                      <a:pt x="18" y="42"/>
                      <a:pt x="18" y="42"/>
                      <a:pt x="18" y="42"/>
                    </a:cubicBezTo>
                    <a:cubicBezTo>
                      <a:pt x="18" y="42"/>
                      <a:pt x="18" y="42"/>
                      <a:pt x="18" y="42"/>
                    </a:cubicBezTo>
                    <a:cubicBezTo>
                      <a:pt x="17" y="43"/>
                      <a:pt x="17" y="43"/>
                      <a:pt x="16" y="43"/>
                    </a:cubicBezTo>
                    <a:cubicBezTo>
                      <a:pt x="16" y="44"/>
                      <a:pt x="16" y="44"/>
                      <a:pt x="16" y="44"/>
                    </a:cubicBezTo>
                    <a:cubicBezTo>
                      <a:pt x="17" y="44"/>
                      <a:pt x="17" y="44"/>
                      <a:pt x="17" y="44"/>
                    </a:cubicBezTo>
                    <a:cubicBezTo>
                      <a:pt x="18" y="43"/>
                      <a:pt x="18" y="43"/>
                      <a:pt x="18" y="43"/>
                    </a:cubicBezTo>
                    <a:cubicBezTo>
                      <a:pt x="17" y="44"/>
                      <a:pt x="17" y="44"/>
                      <a:pt x="17" y="44"/>
                    </a:cubicBezTo>
                    <a:cubicBezTo>
                      <a:pt x="18" y="44"/>
                      <a:pt x="18" y="44"/>
                      <a:pt x="18" y="44"/>
                    </a:cubicBezTo>
                    <a:cubicBezTo>
                      <a:pt x="17" y="44"/>
                      <a:pt x="17" y="44"/>
                      <a:pt x="17" y="44"/>
                    </a:cubicBezTo>
                    <a:cubicBezTo>
                      <a:pt x="16" y="44"/>
                      <a:pt x="16" y="44"/>
                      <a:pt x="16" y="44"/>
                    </a:cubicBezTo>
                    <a:cubicBezTo>
                      <a:pt x="16" y="44"/>
                      <a:pt x="16" y="44"/>
                      <a:pt x="16" y="44"/>
                    </a:cubicBezTo>
                    <a:cubicBezTo>
                      <a:pt x="16" y="45"/>
                      <a:pt x="16" y="45"/>
                      <a:pt x="16" y="45"/>
                    </a:cubicBezTo>
                    <a:cubicBezTo>
                      <a:pt x="16" y="45"/>
                      <a:pt x="16" y="45"/>
                      <a:pt x="16" y="45"/>
                    </a:cubicBezTo>
                    <a:cubicBezTo>
                      <a:pt x="17" y="45"/>
                      <a:pt x="17" y="45"/>
                      <a:pt x="17" y="45"/>
                    </a:cubicBezTo>
                    <a:cubicBezTo>
                      <a:pt x="17" y="46"/>
                      <a:pt x="17" y="46"/>
                      <a:pt x="17" y="46"/>
                    </a:cubicBezTo>
                    <a:cubicBezTo>
                      <a:pt x="18" y="46"/>
                      <a:pt x="18" y="46"/>
                      <a:pt x="18" y="46"/>
                    </a:cubicBezTo>
                    <a:cubicBezTo>
                      <a:pt x="18" y="46"/>
                      <a:pt x="18" y="46"/>
                      <a:pt x="18" y="46"/>
                    </a:cubicBezTo>
                    <a:cubicBezTo>
                      <a:pt x="17" y="46"/>
                      <a:pt x="17" y="46"/>
                      <a:pt x="17" y="46"/>
                    </a:cubicBezTo>
                    <a:cubicBezTo>
                      <a:pt x="16" y="45"/>
                      <a:pt x="16" y="45"/>
                      <a:pt x="16" y="45"/>
                    </a:cubicBezTo>
                    <a:cubicBezTo>
                      <a:pt x="16" y="45"/>
                      <a:pt x="16" y="45"/>
                      <a:pt x="16" y="45"/>
                    </a:cubicBezTo>
                    <a:cubicBezTo>
                      <a:pt x="15" y="46"/>
                      <a:pt x="15" y="46"/>
                      <a:pt x="15" y="46"/>
                    </a:cubicBezTo>
                    <a:cubicBezTo>
                      <a:pt x="16" y="46"/>
                      <a:pt x="16" y="46"/>
                      <a:pt x="16" y="46"/>
                    </a:cubicBezTo>
                    <a:cubicBezTo>
                      <a:pt x="16" y="47"/>
                      <a:pt x="16" y="47"/>
                      <a:pt x="16" y="47"/>
                    </a:cubicBezTo>
                    <a:cubicBezTo>
                      <a:pt x="16" y="47"/>
                      <a:pt x="16" y="47"/>
                      <a:pt x="16" y="47"/>
                    </a:cubicBezTo>
                    <a:cubicBezTo>
                      <a:pt x="16" y="47"/>
                      <a:pt x="16" y="47"/>
                      <a:pt x="16" y="47"/>
                    </a:cubicBezTo>
                    <a:cubicBezTo>
                      <a:pt x="16" y="47"/>
                      <a:pt x="16" y="47"/>
                      <a:pt x="16" y="47"/>
                    </a:cubicBezTo>
                    <a:cubicBezTo>
                      <a:pt x="15" y="47"/>
                      <a:pt x="15" y="47"/>
                      <a:pt x="15" y="47"/>
                    </a:cubicBezTo>
                    <a:cubicBezTo>
                      <a:pt x="15" y="48"/>
                      <a:pt x="15" y="48"/>
                      <a:pt x="15" y="48"/>
                    </a:cubicBezTo>
                    <a:cubicBezTo>
                      <a:pt x="16" y="48"/>
                      <a:pt x="16" y="48"/>
                      <a:pt x="16" y="48"/>
                    </a:cubicBezTo>
                    <a:cubicBezTo>
                      <a:pt x="15" y="48"/>
                      <a:pt x="15" y="48"/>
                      <a:pt x="15" y="48"/>
                    </a:cubicBezTo>
                    <a:cubicBezTo>
                      <a:pt x="16" y="49"/>
                      <a:pt x="16" y="49"/>
                      <a:pt x="16" y="49"/>
                    </a:cubicBezTo>
                    <a:cubicBezTo>
                      <a:pt x="15" y="49"/>
                      <a:pt x="15" y="49"/>
                      <a:pt x="15" y="49"/>
                    </a:cubicBezTo>
                    <a:cubicBezTo>
                      <a:pt x="15" y="49"/>
                      <a:pt x="15" y="49"/>
                      <a:pt x="15" y="49"/>
                    </a:cubicBezTo>
                    <a:cubicBezTo>
                      <a:pt x="15" y="50"/>
                      <a:pt x="15" y="50"/>
                      <a:pt x="15" y="50"/>
                    </a:cubicBezTo>
                    <a:cubicBezTo>
                      <a:pt x="14" y="49"/>
                      <a:pt x="14" y="49"/>
                      <a:pt x="14" y="49"/>
                    </a:cubicBezTo>
                    <a:cubicBezTo>
                      <a:pt x="14" y="50"/>
                      <a:pt x="13" y="50"/>
                      <a:pt x="13" y="50"/>
                    </a:cubicBezTo>
                    <a:cubicBezTo>
                      <a:pt x="12" y="50"/>
                      <a:pt x="12" y="50"/>
                      <a:pt x="12" y="50"/>
                    </a:cubicBezTo>
                    <a:cubicBezTo>
                      <a:pt x="12" y="50"/>
                      <a:pt x="12" y="50"/>
                      <a:pt x="12" y="50"/>
                    </a:cubicBezTo>
                    <a:cubicBezTo>
                      <a:pt x="13" y="50"/>
                      <a:pt x="13" y="50"/>
                      <a:pt x="13" y="50"/>
                    </a:cubicBezTo>
                    <a:cubicBezTo>
                      <a:pt x="13" y="50"/>
                      <a:pt x="13" y="50"/>
                      <a:pt x="13" y="50"/>
                    </a:cubicBezTo>
                    <a:cubicBezTo>
                      <a:pt x="13" y="50"/>
                      <a:pt x="14" y="50"/>
                      <a:pt x="14" y="51"/>
                    </a:cubicBezTo>
                    <a:cubicBezTo>
                      <a:pt x="15" y="50"/>
                      <a:pt x="15" y="50"/>
                      <a:pt x="15" y="50"/>
                    </a:cubicBezTo>
                    <a:cubicBezTo>
                      <a:pt x="16" y="51"/>
                      <a:pt x="16" y="51"/>
                      <a:pt x="16" y="51"/>
                    </a:cubicBezTo>
                    <a:cubicBezTo>
                      <a:pt x="15" y="50"/>
                      <a:pt x="15" y="50"/>
                      <a:pt x="15" y="50"/>
                    </a:cubicBezTo>
                    <a:cubicBezTo>
                      <a:pt x="15" y="51"/>
                      <a:pt x="15" y="51"/>
                      <a:pt x="15" y="51"/>
                    </a:cubicBezTo>
                    <a:cubicBezTo>
                      <a:pt x="15" y="51"/>
                      <a:pt x="15" y="51"/>
                      <a:pt x="15" y="51"/>
                    </a:cubicBezTo>
                    <a:cubicBezTo>
                      <a:pt x="14" y="51"/>
                      <a:pt x="14" y="51"/>
                      <a:pt x="14" y="51"/>
                    </a:cubicBezTo>
                    <a:cubicBezTo>
                      <a:pt x="14" y="51"/>
                      <a:pt x="14" y="51"/>
                      <a:pt x="14" y="51"/>
                    </a:cubicBezTo>
                    <a:cubicBezTo>
                      <a:pt x="14" y="51"/>
                      <a:pt x="14" y="51"/>
                      <a:pt x="14" y="51"/>
                    </a:cubicBezTo>
                    <a:cubicBezTo>
                      <a:pt x="15" y="52"/>
                      <a:pt x="15" y="52"/>
                      <a:pt x="15" y="52"/>
                    </a:cubicBezTo>
                    <a:cubicBezTo>
                      <a:pt x="15" y="52"/>
                      <a:pt x="15" y="52"/>
                      <a:pt x="16" y="53"/>
                    </a:cubicBezTo>
                    <a:cubicBezTo>
                      <a:pt x="17" y="52"/>
                      <a:pt x="18" y="51"/>
                      <a:pt x="19" y="50"/>
                    </a:cubicBezTo>
                    <a:cubicBezTo>
                      <a:pt x="19" y="50"/>
                      <a:pt x="19" y="50"/>
                      <a:pt x="19" y="50"/>
                    </a:cubicBezTo>
                    <a:cubicBezTo>
                      <a:pt x="20" y="49"/>
                      <a:pt x="20" y="49"/>
                      <a:pt x="20" y="49"/>
                    </a:cubicBezTo>
                    <a:cubicBezTo>
                      <a:pt x="19" y="50"/>
                      <a:pt x="19" y="50"/>
                      <a:pt x="19" y="50"/>
                    </a:cubicBezTo>
                    <a:cubicBezTo>
                      <a:pt x="19" y="51"/>
                      <a:pt x="19" y="51"/>
                      <a:pt x="19" y="51"/>
                    </a:cubicBezTo>
                    <a:cubicBezTo>
                      <a:pt x="20" y="50"/>
                      <a:pt x="20" y="50"/>
                      <a:pt x="20" y="50"/>
                    </a:cubicBezTo>
                    <a:cubicBezTo>
                      <a:pt x="19" y="51"/>
                      <a:pt x="19" y="51"/>
                      <a:pt x="19" y="51"/>
                    </a:cubicBezTo>
                    <a:cubicBezTo>
                      <a:pt x="19" y="51"/>
                      <a:pt x="19" y="51"/>
                      <a:pt x="19" y="51"/>
                    </a:cubicBezTo>
                    <a:cubicBezTo>
                      <a:pt x="18" y="51"/>
                      <a:pt x="18" y="51"/>
                      <a:pt x="18" y="51"/>
                    </a:cubicBezTo>
                    <a:cubicBezTo>
                      <a:pt x="18" y="52"/>
                      <a:pt x="17" y="52"/>
                      <a:pt x="17" y="53"/>
                    </a:cubicBezTo>
                    <a:cubicBezTo>
                      <a:pt x="18" y="53"/>
                      <a:pt x="18" y="53"/>
                      <a:pt x="18" y="53"/>
                    </a:cubicBezTo>
                    <a:cubicBezTo>
                      <a:pt x="18" y="53"/>
                      <a:pt x="18" y="53"/>
                      <a:pt x="18" y="53"/>
                    </a:cubicBezTo>
                    <a:cubicBezTo>
                      <a:pt x="18" y="53"/>
                      <a:pt x="18" y="53"/>
                      <a:pt x="18" y="53"/>
                    </a:cubicBezTo>
                    <a:cubicBezTo>
                      <a:pt x="19" y="53"/>
                      <a:pt x="19" y="53"/>
                      <a:pt x="19" y="53"/>
                    </a:cubicBezTo>
                    <a:cubicBezTo>
                      <a:pt x="19" y="53"/>
                      <a:pt x="19" y="53"/>
                      <a:pt x="19" y="53"/>
                    </a:cubicBezTo>
                    <a:cubicBezTo>
                      <a:pt x="18" y="53"/>
                      <a:pt x="18" y="53"/>
                      <a:pt x="18" y="53"/>
                    </a:cubicBezTo>
                    <a:cubicBezTo>
                      <a:pt x="17" y="53"/>
                      <a:pt x="17" y="53"/>
                      <a:pt x="17" y="53"/>
                    </a:cubicBezTo>
                    <a:cubicBezTo>
                      <a:pt x="17" y="54"/>
                      <a:pt x="16" y="55"/>
                      <a:pt x="16" y="56"/>
                    </a:cubicBezTo>
                    <a:cubicBezTo>
                      <a:pt x="17" y="55"/>
                      <a:pt x="17" y="55"/>
                      <a:pt x="17" y="55"/>
                    </a:cubicBezTo>
                    <a:cubicBezTo>
                      <a:pt x="16" y="56"/>
                      <a:pt x="16" y="56"/>
                      <a:pt x="16" y="57"/>
                    </a:cubicBezTo>
                    <a:cubicBezTo>
                      <a:pt x="17" y="56"/>
                      <a:pt x="17" y="56"/>
                      <a:pt x="17" y="56"/>
                    </a:cubicBezTo>
                    <a:cubicBezTo>
                      <a:pt x="16" y="57"/>
                      <a:pt x="16" y="58"/>
                      <a:pt x="15" y="59"/>
                    </a:cubicBezTo>
                    <a:cubicBezTo>
                      <a:pt x="15" y="59"/>
                      <a:pt x="15" y="59"/>
                      <a:pt x="15" y="59"/>
                    </a:cubicBezTo>
                    <a:cubicBezTo>
                      <a:pt x="16" y="58"/>
                      <a:pt x="16" y="58"/>
                      <a:pt x="16" y="58"/>
                    </a:cubicBezTo>
                    <a:cubicBezTo>
                      <a:pt x="16" y="58"/>
                      <a:pt x="16" y="58"/>
                      <a:pt x="16" y="58"/>
                    </a:cubicBezTo>
                    <a:cubicBezTo>
                      <a:pt x="15" y="59"/>
                      <a:pt x="15" y="59"/>
                      <a:pt x="15" y="59"/>
                    </a:cubicBezTo>
                    <a:cubicBezTo>
                      <a:pt x="15" y="60"/>
                      <a:pt x="15" y="60"/>
                      <a:pt x="15" y="60"/>
                    </a:cubicBezTo>
                    <a:cubicBezTo>
                      <a:pt x="16" y="60"/>
                      <a:pt x="16" y="60"/>
                      <a:pt x="16" y="60"/>
                    </a:cubicBezTo>
                    <a:cubicBezTo>
                      <a:pt x="15" y="60"/>
                      <a:pt x="15" y="60"/>
                      <a:pt x="15" y="60"/>
                    </a:cubicBezTo>
                    <a:cubicBezTo>
                      <a:pt x="16" y="61"/>
                      <a:pt x="16" y="61"/>
                      <a:pt x="16" y="61"/>
                    </a:cubicBezTo>
                    <a:cubicBezTo>
                      <a:pt x="16" y="61"/>
                      <a:pt x="17" y="61"/>
                      <a:pt x="17" y="60"/>
                    </a:cubicBezTo>
                    <a:cubicBezTo>
                      <a:pt x="17" y="61"/>
                      <a:pt x="17" y="61"/>
                      <a:pt x="17" y="61"/>
                    </a:cubicBezTo>
                    <a:cubicBezTo>
                      <a:pt x="16" y="61"/>
                      <a:pt x="16" y="61"/>
                      <a:pt x="16" y="61"/>
                    </a:cubicBezTo>
                    <a:cubicBezTo>
                      <a:pt x="16" y="62"/>
                      <a:pt x="16" y="62"/>
                      <a:pt x="16" y="62"/>
                    </a:cubicBezTo>
                    <a:cubicBezTo>
                      <a:pt x="15" y="62"/>
                      <a:pt x="15" y="62"/>
                      <a:pt x="15" y="62"/>
                    </a:cubicBezTo>
                    <a:cubicBezTo>
                      <a:pt x="15" y="63"/>
                      <a:pt x="15" y="63"/>
                      <a:pt x="15" y="63"/>
                    </a:cubicBezTo>
                    <a:cubicBezTo>
                      <a:pt x="15" y="64"/>
                      <a:pt x="15" y="64"/>
                      <a:pt x="15" y="64"/>
                    </a:cubicBezTo>
                    <a:cubicBezTo>
                      <a:pt x="15" y="65"/>
                      <a:pt x="15" y="65"/>
                      <a:pt x="15" y="65"/>
                    </a:cubicBezTo>
                    <a:cubicBezTo>
                      <a:pt x="14" y="65"/>
                      <a:pt x="14" y="65"/>
                      <a:pt x="14" y="65"/>
                    </a:cubicBezTo>
                    <a:cubicBezTo>
                      <a:pt x="14" y="66"/>
                      <a:pt x="14" y="66"/>
                      <a:pt x="14" y="66"/>
                    </a:cubicBezTo>
                    <a:cubicBezTo>
                      <a:pt x="15" y="67"/>
                      <a:pt x="15" y="67"/>
                      <a:pt x="15" y="67"/>
                    </a:cubicBezTo>
                    <a:cubicBezTo>
                      <a:pt x="15" y="67"/>
                      <a:pt x="15" y="67"/>
                      <a:pt x="15" y="67"/>
                    </a:cubicBezTo>
                    <a:cubicBezTo>
                      <a:pt x="16" y="66"/>
                      <a:pt x="16" y="66"/>
                      <a:pt x="16" y="66"/>
                    </a:cubicBezTo>
                    <a:cubicBezTo>
                      <a:pt x="16" y="66"/>
                      <a:pt x="16" y="66"/>
                      <a:pt x="16" y="66"/>
                    </a:cubicBezTo>
                    <a:cubicBezTo>
                      <a:pt x="16" y="65"/>
                      <a:pt x="16" y="65"/>
                      <a:pt x="16" y="65"/>
                    </a:cubicBezTo>
                    <a:cubicBezTo>
                      <a:pt x="16" y="65"/>
                      <a:pt x="16" y="65"/>
                      <a:pt x="16" y="65"/>
                    </a:cubicBezTo>
                    <a:cubicBezTo>
                      <a:pt x="17" y="63"/>
                      <a:pt x="17" y="63"/>
                      <a:pt x="17" y="63"/>
                    </a:cubicBezTo>
                    <a:cubicBezTo>
                      <a:pt x="17" y="63"/>
                      <a:pt x="17" y="63"/>
                      <a:pt x="17" y="63"/>
                    </a:cubicBezTo>
                    <a:cubicBezTo>
                      <a:pt x="17" y="62"/>
                      <a:pt x="17" y="62"/>
                      <a:pt x="17" y="62"/>
                    </a:cubicBezTo>
                    <a:cubicBezTo>
                      <a:pt x="18" y="61"/>
                      <a:pt x="18" y="61"/>
                      <a:pt x="18" y="61"/>
                    </a:cubicBezTo>
                    <a:cubicBezTo>
                      <a:pt x="18" y="61"/>
                      <a:pt x="18" y="61"/>
                      <a:pt x="18" y="61"/>
                    </a:cubicBezTo>
                    <a:cubicBezTo>
                      <a:pt x="17" y="60"/>
                      <a:pt x="17" y="60"/>
                      <a:pt x="17" y="60"/>
                    </a:cubicBezTo>
                    <a:cubicBezTo>
                      <a:pt x="17" y="59"/>
                      <a:pt x="17" y="59"/>
                      <a:pt x="17" y="59"/>
                    </a:cubicBezTo>
                    <a:cubicBezTo>
                      <a:pt x="17" y="59"/>
                      <a:pt x="17" y="59"/>
                      <a:pt x="17" y="59"/>
                    </a:cubicBezTo>
                    <a:cubicBezTo>
                      <a:pt x="17" y="58"/>
                      <a:pt x="17" y="58"/>
                      <a:pt x="17" y="58"/>
                    </a:cubicBezTo>
                    <a:cubicBezTo>
                      <a:pt x="18" y="58"/>
                      <a:pt x="18" y="58"/>
                      <a:pt x="18" y="58"/>
                    </a:cubicBezTo>
                    <a:cubicBezTo>
                      <a:pt x="19" y="57"/>
                      <a:pt x="19" y="57"/>
                      <a:pt x="19" y="57"/>
                    </a:cubicBezTo>
                    <a:cubicBezTo>
                      <a:pt x="19" y="57"/>
                      <a:pt x="19" y="57"/>
                      <a:pt x="19" y="57"/>
                    </a:cubicBezTo>
                    <a:cubicBezTo>
                      <a:pt x="20" y="56"/>
                      <a:pt x="20" y="56"/>
                      <a:pt x="20" y="56"/>
                    </a:cubicBezTo>
                    <a:cubicBezTo>
                      <a:pt x="21" y="56"/>
                      <a:pt x="21" y="56"/>
                      <a:pt x="21" y="56"/>
                    </a:cubicBezTo>
                    <a:cubicBezTo>
                      <a:pt x="20" y="56"/>
                      <a:pt x="20" y="56"/>
                      <a:pt x="20" y="56"/>
                    </a:cubicBezTo>
                    <a:cubicBezTo>
                      <a:pt x="20" y="57"/>
                      <a:pt x="20" y="57"/>
                      <a:pt x="20" y="57"/>
                    </a:cubicBezTo>
                    <a:cubicBezTo>
                      <a:pt x="19" y="57"/>
                      <a:pt x="19" y="57"/>
                      <a:pt x="19" y="57"/>
                    </a:cubicBezTo>
                    <a:cubicBezTo>
                      <a:pt x="18" y="59"/>
                      <a:pt x="18" y="59"/>
                      <a:pt x="18" y="59"/>
                    </a:cubicBezTo>
                    <a:cubicBezTo>
                      <a:pt x="18" y="60"/>
                      <a:pt x="18" y="60"/>
                      <a:pt x="18" y="60"/>
                    </a:cubicBezTo>
                    <a:cubicBezTo>
                      <a:pt x="18" y="60"/>
                      <a:pt x="18" y="60"/>
                      <a:pt x="18" y="60"/>
                    </a:cubicBezTo>
                    <a:cubicBezTo>
                      <a:pt x="19" y="61"/>
                      <a:pt x="19" y="61"/>
                      <a:pt x="19" y="61"/>
                    </a:cubicBezTo>
                    <a:cubicBezTo>
                      <a:pt x="18" y="60"/>
                      <a:pt x="18" y="60"/>
                      <a:pt x="18" y="60"/>
                    </a:cubicBezTo>
                    <a:cubicBezTo>
                      <a:pt x="19" y="59"/>
                      <a:pt x="19" y="59"/>
                      <a:pt x="19" y="59"/>
                    </a:cubicBezTo>
                    <a:cubicBezTo>
                      <a:pt x="19" y="59"/>
                      <a:pt x="19" y="59"/>
                      <a:pt x="19" y="59"/>
                    </a:cubicBezTo>
                    <a:cubicBezTo>
                      <a:pt x="20" y="60"/>
                      <a:pt x="20" y="60"/>
                      <a:pt x="20" y="60"/>
                    </a:cubicBezTo>
                    <a:cubicBezTo>
                      <a:pt x="19" y="59"/>
                      <a:pt x="19" y="59"/>
                      <a:pt x="19" y="59"/>
                    </a:cubicBezTo>
                    <a:cubicBezTo>
                      <a:pt x="20" y="59"/>
                      <a:pt x="20" y="59"/>
                      <a:pt x="20" y="59"/>
                    </a:cubicBezTo>
                    <a:cubicBezTo>
                      <a:pt x="20" y="60"/>
                      <a:pt x="20" y="60"/>
                      <a:pt x="20" y="60"/>
                    </a:cubicBezTo>
                    <a:cubicBezTo>
                      <a:pt x="20" y="60"/>
                      <a:pt x="20" y="60"/>
                      <a:pt x="20" y="60"/>
                    </a:cubicBezTo>
                    <a:cubicBezTo>
                      <a:pt x="21" y="59"/>
                      <a:pt x="21" y="58"/>
                      <a:pt x="21" y="57"/>
                    </a:cubicBezTo>
                    <a:cubicBezTo>
                      <a:pt x="21" y="57"/>
                      <a:pt x="21" y="57"/>
                      <a:pt x="21" y="57"/>
                    </a:cubicBezTo>
                    <a:cubicBezTo>
                      <a:pt x="21" y="57"/>
                      <a:pt x="21" y="57"/>
                      <a:pt x="21" y="57"/>
                    </a:cubicBezTo>
                    <a:cubicBezTo>
                      <a:pt x="21" y="57"/>
                      <a:pt x="21" y="57"/>
                      <a:pt x="21" y="57"/>
                    </a:cubicBezTo>
                    <a:cubicBezTo>
                      <a:pt x="22" y="56"/>
                      <a:pt x="22" y="56"/>
                      <a:pt x="22" y="56"/>
                    </a:cubicBezTo>
                    <a:cubicBezTo>
                      <a:pt x="22" y="57"/>
                      <a:pt x="22" y="57"/>
                      <a:pt x="22" y="57"/>
                    </a:cubicBezTo>
                    <a:cubicBezTo>
                      <a:pt x="22" y="57"/>
                      <a:pt x="21" y="57"/>
                      <a:pt x="21" y="58"/>
                    </a:cubicBezTo>
                    <a:cubicBezTo>
                      <a:pt x="21" y="59"/>
                      <a:pt x="21" y="59"/>
                      <a:pt x="21" y="59"/>
                    </a:cubicBezTo>
                    <a:cubicBezTo>
                      <a:pt x="22" y="59"/>
                      <a:pt x="22" y="59"/>
                      <a:pt x="22" y="59"/>
                    </a:cubicBezTo>
                    <a:cubicBezTo>
                      <a:pt x="22" y="59"/>
                      <a:pt x="22" y="59"/>
                      <a:pt x="22" y="59"/>
                    </a:cubicBezTo>
                    <a:cubicBezTo>
                      <a:pt x="22" y="59"/>
                      <a:pt x="22" y="59"/>
                      <a:pt x="22" y="59"/>
                    </a:cubicBezTo>
                    <a:cubicBezTo>
                      <a:pt x="23" y="59"/>
                      <a:pt x="23" y="59"/>
                      <a:pt x="23" y="59"/>
                    </a:cubicBezTo>
                    <a:cubicBezTo>
                      <a:pt x="24" y="60"/>
                      <a:pt x="24" y="60"/>
                      <a:pt x="24" y="60"/>
                    </a:cubicBezTo>
                    <a:cubicBezTo>
                      <a:pt x="24" y="60"/>
                      <a:pt x="24" y="60"/>
                      <a:pt x="24" y="60"/>
                    </a:cubicBezTo>
                    <a:cubicBezTo>
                      <a:pt x="23" y="60"/>
                      <a:pt x="22" y="59"/>
                      <a:pt x="22" y="59"/>
                    </a:cubicBezTo>
                    <a:cubicBezTo>
                      <a:pt x="21" y="59"/>
                      <a:pt x="21" y="59"/>
                      <a:pt x="21" y="59"/>
                    </a:cubicBezTo>
                    <a:cubicBezTo>
                      <a:pt x="21" y="60"/>
                      <a:pt x="21" y="60"/>
                      <a:pt x="21" y="60"/>
                    </a:cubicBezTo>
                    <a:cubicBezTo>
                      <a:pt x="21" y="61"/>
                      <a:pt x="21" y="61"/>
                      <a:pt x="21" y="61"/>
                    </a:cubicBezTo>
                    <a:cubicBezTo>
                      <a:pt x="21" y="62"/>
                      <a:pt x="21" y="62"/>
                      <a:pt x="21" y="62"/>
                    </a:cubicBezTo>
                    <a:cubicBezTo>
                      <a:pt x="21" y="63"/>
                      <a:pt x="21" y="63"/>
                      <a:pt x="21" y="63"/>
                    </a:cubicBezTo>
                    <a:cubicBezTo>
                      <a:pt x="21" y="63"/>
                      <a:pt x="21" y="63"/>
                      <a:pt x="21" y="63"/>
                    </a:cubicBezTo>
                    <a:cubicBezTo>
                      <a:pt x="22" y="63"/>
                      <a:pt x="22" y="63"/>
                      <a:pt x="22" y="63"/>
                    </a:cubicBezTo>
                    <a:cubicBezTo>
                      <a:pt x="22" y="64"/>
                      <a:pt x="22" y="64"/>
                      <a:pt x="22" y="64"/>
                    </a:cubicBezTo>
                    <a:cubicBezTo>
                      <a:pt x="22" y="64"/>
                      <a:pt x="22" y="64"/>
                      <a:pt x="22" y="64"/>
                    </a:cubicBezTo>
                    <a:cubicBezTo>
                      <a:pt x="23" y="65"/>
                      <a:pt x="23" y="65"/>
                      <a:pt x="23" y="65"/>
                    </a:cubicBezTo>
                    <a:cubicBezTo>
                      <a:pt x="22" y="65"/>
                      <a:pt x="22" y="65"/>
                      <a:pt x="22" y="65"/>
                    </a:cubicBezTo>
                    <a:cubicBezTo>
                      <a:pt x="22" y="65"/>
                      <a:pt x="22" y="65"/>
                      <a:pt x="22" y="65"/>
                    </a:cubicBezTo>
                    <a:cubicBezTo>
                      <a:pt x="22" y="66"/>
                      <a:pt x="22" y="66"/>
                      <a:pt x="22" y="66"/>
                    </a:cubicBezTo>
                    <a:cubicBezTo>
                      <a:pt x="21" y="66"/>
                      <a:pt x="21" y="66"/>
                      <a:pt x="21" y="66"/>
                    </a:cubicBezTo>
                    <a:cubicBezTo>
                      <a:pt x="21" y="67"/>
                      <a:pt x="21" y="68"/>
                      <a:pt x="20" y="69"/>
                    </a:cubicBezTo>
                    <a:cubicBezTo>
                      <a:pt x="19" y="69"/>
                      <a:pt x="19" y="70"/>
                      <a:pt x="20" y="71"/>
                    </a:cubicBezTo>
                    <a:cubicBezTo>
                      <a:pt x="20" y="71"/>
                      <a:pt x="20" y="71"/>
                      <a:pt x="20" y="71"/>
                    </a:cubicBezTo>
                    <a:cubicBezTo>
                      <a:pt x="19" y="71"/>
                      <a:pt x="19" y="71"/>
                      <a:pt x="19" y="71"/>
                    </a:cubicBezTo>
                    <a:cubicBezTo>
                      <a:pt x="19" y="71"/>
                      <a:pt x="19" y="71"/>
                      <a:pt x="19" y="71"/>
                    </a:cubicBezTo>
                    <a:cubicBezTo>
                      <a:pt x="19" y="70"/>
                      <a:pt x="19" y="70"/>
                      <a:pt x="19" y="70"/>
                    </a:cubicBezTo>
                    <a:cubicBezTo>
                      <a:pt x="19" y="70"/>
                      <a:pt x="19" y="70"/>
                      <a:pt x="19" y="70"/>
                    </a:cubicBezTo>
                    <a:cubicBezTo>
                      <a:pt x="19" y="71"/>
                      <a:pt x="19" y="71"/>
                      <a:pt x="19" y="71"/>
                    </a:cubicBezTo>
                    <a:cubicBezTo>
                      <a:pt x="19" y="72"/>
                      <a:pt x="19" y="73"/>
                      <a:pt x="20" y="73"/>
                    </a:cubicBezTo>
                    <a:cubicBezTo>
                      <a:pt x="20" y="74"/>
                      <a:pt x="20" y="74"/>
                      <a:pt x="20" y="74"/>
                    </a:cubicBezTo>
                    <a:cubicBezTo>
                      <a:pt x="21" y="75"/>
                      <a:pt x="21" y="75"/>
                      <a:pt x="21" y="75"/>
                    </a:cubicBezTo>
                    <a:cubicBezTo>
                      <a:pt x="21" y="74"/>
                      <a:pt x="21" y="74"/>
                      <a:pt x="21" y="74"/>
                    </a:cubicBezTo>
                    <a:cubicBezTo>
                      <a:pt x="20" y="74"/>
                      <a:pt x="20" y="74"/>
                      <a:pt x="20" y="74"/>
                    </a:cubicBezTo>
                    <a:cubicBezTo>
                      <a:pt x="20" y="72"/>
                      <a:pt x="20" y="72"/>
                      <a:pt x="20" y="72"/>
                    </a:cubicBezTo>
                    <a:cubicBezTo>
                      <a:pt x="21" y="72"/>
                      <a:pt x="21" y="72"/>
                      <a:pt x="21" y="72"/>
                    </a:cubicBezTo>
                    <a:cubicBezTo>
                      <a:pt x="21" y="72"/>
                      <a:pt x="21" y="72"/>
                      <a:pt x="21" y="72"/>
                    </a:cubicBezTo>
                    <a:cubicBezTo>
                      <a:pt x="21" y="72"/>
                      <a:pt x="21" y="72"/>
                      <a:pt x="21" y="72"/>
                    </a:cubicBezTo>
                    <a:cubicBezTo>
                      <a:pt x="23" y="73"/>
                      <a:pt x="23" y="73"/>
                      <a:pt x="23" y="73"/>
                    </a:cubicBezTo>
                    <a:cubicBezTo>
                      <a:pt x="23" y="74"/>
                      <a:pt x="23" y="74"/>
                      <a:pt x="23" y="74"/>
                    </a:cubicBezTo>
                    <a:cubicBezTo>
                      <a:pt x="24" y="74"/>
                      <a:pt x="24" y="74"/>
                      <a:pt x="24" y="74"/>
                    </a:cubicBezTo>
                    <a:cubicBezTo>
                      <a:pt x="24" y="74"/>
                      <a:pt x="24" y="74"/>
                      <a:pt x="24" y="74"/>
                    </a:cubicBezTo>
                    <a:cubicBezTo>
                      <a:pt x="24" y="73"/>
                      <a:pt x="24" y="73"/>
                      <a:pt x="24" y="73"/>
                    </a:cubicBezTo>
                    <a:cubicBezTo>
                      <a:pt x="24" y="72"/>
                      <a:pt x="24" y="72"/>
                      <a:pt x="24" y="72"/>
                    </a:cubicBezTo>
                    <a:cubicBezTo>
                      <a:pt x="24" y="72"/>
                      <a:pt x="24" y="72"/>
                      <a:pt x="24" y="72"/>
                    </a:cubicBezTo>
                    <a:cubicBezTo>
                      <a:pt x="24" y="71"/>
                      <a:pt x="24" y="71"/>
                      <a:pt x="24" y="71"/>
                    </a:cubicBezTo>
                    <a:cubicBezTo>
                      <a:pt x="24" y="72"/>
                      <a:pt x="24" y="72"/>
                      <a:pt x="24" y="72"/>
                    </a:cubicBezTo>
                    <a:cubicBezTo>
                      <a:pt x="25" y="72"/>
                      <a:pt x="25" y="72"/>
                      <a:pt x="25" y="72"/>
                    </a:cubicBezTo>
                    <a:cubicBezTo>
                      <a:pt x="25" y="72"/>
                      <a:pt x="25" y="72"/>
                      <a:pt x="25" y="72"/>
                    </a:cubicBezTo>
                    <a:cubicBezTo>
                      <a:pt x="25" y="72"/>
                      <a:pt x="25" y="72"/>
                      <a:pt x="25" y="72"/>
                    </a:cubicBezTo>
                    <a:cubicBezTo>
                      <a:pt x="26" y="73"/>
                      <a:pt x="26" y="73"/>
                      <a:pt x="26" y="73"/>
                    </a:cubicBezTo>
                    <a:cubicBezTo>
                      <a:pt x="26" y="73"/>
                      <a:pt x="26" y="73"/>
                      <a:pt x="26" y="73"/>
                    </a:cubicBezTo>
                    <a:cubicBezTo>
                      <a:pt x="26" y="72"/>
                      <a:pt x="26" y="72"/>
                      <a:pt x="26" y="72"/>
                    </a:cubicBezTo>
                    <a:cubicBezTo>
                      <a:pt x="26" y="73"/>
                      <a:pt x="26" y="73"/>
                      <a:pt x="26" y="73"/>
                    </a:cubicBezTo>
                    <a:cubicBezTo>
                      <a:pt x="27" y="73"/>
                      <a:pt x="27" y="73"/>
                      <a:pt x="27" y="73"/>
                    </a:cubicBezTo>
                    <a:cubicBezTo>
                      <a:pt x="28" y="72"/>
                      <a:pt x="28" y="72"/>
                      <a:pt x="28" y="72"/>
                    </a:cubicBezTo>
                    <a:cubicBezTo>
                      <a:pt x="28" y="72"/>
                      <a:pt x="28" y="72"/>
                      <a:pt x="28" y="72"/>
                    </a:cubicBezTo>
                    <a:cubicBezTo>
                      <a:pt x="29" y="72"/>
                      <a:pt x="29" y="72"/>
                      <a:pt x="29" y="72"/>
                    </a:cubicBezTo>
                    <a:cubicBezTo>
                      <a:pt x="29" y="72"/>
                      <a:pt x="29" y="72"/>
                      <a:pt x="29" y="72"/>
                    </a:cubicBezTo>
                    <a:cubicBezTo>
                      <a:pt x="30" y="72"/>
                      <a:pt x="30" y="72"/>
                      <a:pt x="30" y="72"/>
                    </a:cubicBezTo>
                    <a:cubicBezTo>
                      <a:pt x="30" y="72"/>
                      <a:pt x="30" y="72"/>
                      <a:pt x="30" y="72"/>
                    </a:cubicBezTo>
                    <a:cubicBezTo>
                      <a:pt x="30" y="70"/>
                      <a:pt x="30" y="70"/>
                      <a:pt x="30" y="70"/>
                    </a:cubicBezTo>
                    <a:cubicBezTo>
                      <a:pt x="30" y="71"/>
                      <a:pt x="30" y="71"/>
                      <a:pt x="30" y="71"/>
                    </a:cubicBezTo>
                    <a:cubicBezTo>
                      <a:pt x="31" y="71"/>
                      <a:pt x="32" y="71"/>
                      <a:pt x="33" y="71"/>
                    </a:cubicBezTo>
                    <a:cubicBezTo>
                      <a:pt x="33" y="71"/>
                      <a:pt x="33" y="71"/>
                      <a:pt x="33" y="71"/>
                    </a:cubicBezTo>
                    <a:cubicBezTo>
                      <a:pt x="34" y="71"/>
                      <a:pt x="34" y="71"/>
                      <a:pt x="34" y="71"/>
                    </a:cubicBezTo>
                    <a:cubicBezTo>
                      <a:pt x="33" y="71"/>
                      <a:pt x="33" y="71"/>
                      <a:pt x="33" y="71"/>
                    </a:cubicBezTo>
                    <a:cubicBezTo>
                      <a:pt x="32" y="71"/>
                      <a:pt x="32" y="71"/>
                      <a:pt x="32" y="71"/>
                    </a:cubicBezTo>
                    <a:cubicBezTo>
                      <a:pt x="32" y="71"/>
                      <a:pt x="32" y="71"/>
                      <a:pt x="32" y="71"/>
                    </a:cubicBezTo>
                    <a:cubicBezTo>
                      <a:pt x="32" y="72"/>
                      <a:pt x="32" y="72"/>
                      <a:pt x="32" y="72"/>
                    </a:cubicBezTo>
                    <a:cubicBezTo>
                      <a:pt x="31" y="72"/>
                      <a:pt x="31" y="72"/>
                      <a:pt x="31" y="72"/>
                    </a:cubicBezTo>
                    <a:cubicBezTo>
                      <a:pt x="31" y="72"/>
                      <a:pt x="31" y="72"/>
                      <a:pt x="31" y="72"/>
                    </a:cubicBezTo>
                    <a:cubicBezTo>
                      <a:pt x="31" y="74"/>
                      <a:pt x="31" y="74"/>
                      <a:pt x="31" y="74"/>
                    </a:cubicBezTo>
                    <a:cubicBezTo>
                      <a:pt x="30" y="74"/>
                      <a:pt x="30" y="74"/>
                      <a:pt x="30" y="74"/>
                    </a:cubicBezTo>
                    <a:cubicBezTo>
                      <a:pt x="30" y="74"/>
                      <a:pt x="30" y="75"/>
                      <a:pt x="29" y="76"/>
                    </a:cubicBezTo>
                    <a:cubicBezTo>
                      <a:pt x="30" y="77"/>
                      <a:pt x="31" y="78"/>
                      <a:pt x="31" y="78"/>
                    </a:cubicBezTo>
                    <a:cubicBezTo>
                      <a:pt x="31" y="79"/>
                      <a:pt x="31" y="79"/>
                      <a:pt x="31" y="79"/>
                    </a:cubicBezTo>
                    <a:cubicBezTo>
                      <a:pt x="32" y="80"/>
                      <a:pt x="32" y="80"/>
                      <a:pt x="32" y="80"/>
                    </a:cubicBezTo>
                    <a:cubicBezTo>
                      <a:pt x="32" y="80"/>
                      <a:pt x="32" y="80"/>
                      <a:pt x="32" y="80"/>
                    </a:cubicBezTo>
                    <a:cubicBezTo>
                      <a:pt x="32" y="80"/>
                      <a:pt x="32" y="80"/>
                      <a:pt x="32" y="80"/>
                    </a:cubicBezTo>
                    <a:cubicBezTo>
                      <a:pt x="32" y="81"/>
                      <a:pt x="32" y="81"/>
                      <a:pt x="32" y="81"/>
                    </a:cubicBezTo>
                    <a:cubicBezTo>
                      <a:pt x="33" y="81"/>
                      <a:pt x="33" y="81"/>
                      <a:pt x="33" y="81"/>
                    </a:cubicBezTo>
                    <a:cubicBezTo>
                      <a:pt x="33" y="81"/>
                      <a:pt x="33" y="81"/>
                      <a:pt x="33" y="81"/>
                    </a:cubicBezTo>
                    <a:cubicBezTo>
                      <a:pt x="33" y="81"/>
                      <a:pt x="34" y="80"/>
                      <a:pt x="34" y="79"/>
                    </a:cubicBezTo>
                    <a:cubicBezTo>
                      <a:pt x="34" y="80"/>
                      <a:pt x="34" y="80"/>
                      <a:pt x="34" y="80"/>
                    </a:cubicBezTo>
                    <a:cubicBezTo>
                      <a:pt x="35" y="80"/>
                      <a:pt x="35" y="80"/>
                      <a:pt x="35" y="80"/>
                    </a:cubicBezTo>
                    <a:cubicBezTo>
                      <a:pt x="35" y="81"/>
                      <a:pt x="35" y="81"/>
                      <a:pt x="35" y="81"/>
                    </a:cubicBezTo>
                    <a:cubicBezTo>
                      <a:pt x="34" y="82"/>
                      <a:pt x="34" y="82"/>
                      <a:pt x="34" y="82"/>
                    </a:cubicBezTo>
                    <a:cubicBezTo>
                      <a:pt x="35" y="82"/>
                      <a:pt x="35" y="82"/>
                      <a:pt x="35" y="82"/>
                    </a:cubicBezTo>
                    <a:cubicBezTo>
                      <a:pt x="35" y="82"/>
                      <a:pt x="35" y="82"/>
                      <a:pt x="35" y="82"/>
                    </a:cubicBezTo>
                    <a:cubicBezTo>
                      <a:pt x="35" y="83"/>
                      <a:pt x="35" y="83"/>
                      <a:pt x="35" y="83"/>
                    </a:cubicBezTo>
                    <a:cubicBezTo>
                      <a:pt x="34" y="83"/>
                      <a:pt x="34" y="83"/>
                      <a:pt x="34" y="83"/>
                    </a:cubicBezTo>
                    <a:cubicBezTo>
                      <a:pt x="34" y="83"/>
                      <a:pt x="33" y="84"/>
                      <a:pt x="33" y="85"/>
                    </a:cubicBezTo>
                    <a:cubicBezTo>
                      <a:pt x="34" y="85"/>
                      <a:pt x="34" y="85"/>
                      <a:pt x="34" y="85"/>
                    </a:cubicBezTo>
                    <a:cubicBezTo>
                      <a:pt x="35" y="85"/>
                      <a:pt x="35" y="85"/>
                      <a:pt x="35" y="85"/>
                    </a:cubicBezTo>
                    <a:cubicBezTo>
                      <a:pt x="34" y="86"/>
                      <a:pt x="33" y="86"/>
                      <a:pt x="33" y="87"/>
                    </a:cubicBezTo>
                    <a:cubicBezTo>
                      <a:pt x="33" y="88"/>
                      <a:pt x="34" y="89"/>
                      <a:pt x="35" y="90"/>
                    </a:cubicBezTo>
                    <a:cubicBezTo>
                      <a:pt x="36" y="90"/>
                      <a:pt x="36" y="90"/>
                      <a:pt x="36" y="90"/>
                    </a:cubicBezTo>
                    <a:cubicBezTo>
                      <a:pt x="35" y="90"/>
                      <a:pt x="35" y="90"/>
                      <a:pt x="35" y="90"/>
                    </a:cubicBezTo>
                    <a:cubicBezTo>
                      <a:pt x="34" y="90"/>
                      <a:pt x="34" y="90"/>
                      <a:pt x="34" y="90"/>
                    </a:cubicBezTo>
                    <a:cubicBezTo>
                      <a:pt x="34" y="89"/>
                      <a:pt x="34" y="89"/>
                      <a:pt x="34" y="89"/>
                    </a:cubicBezTo>
                    <a:cubicBezTo>
                      <a:pt x="33" y="89"/>
                      <a:pt x="33" y="89"/>
                      <a:pt x="33" y="89"/>
                    </a:cubicBezTo>
                    <a:cubicBezTo>
                      <a:pt x="33" y="89"/>
                      <a:pt x="33" y="89"/>
                      <a:pt x="33" y="89"/>
                    </a:cubicBezTo>
                    <a:cubicBezTo>
                      <a:pt x="32" y="89"/>
                      <a:pt x="32" y="89"/>
                      <a:pt x="32" y="89"/>
                    </a:cubicBezTo>
                    <a:cubicBezTo>
                      <a:pt x="33" y="90"/>
                      <a:pt x="33" y="90"/>
                      <a:pt x="33" y="90"/>
                    </a:cubicBezTo>
                    <a:cubicBezTo>
                      <a:pt x="33" y="90"/>
                      <a:pt x="33" y="91"/>
                      <a:pt x="33" y="91"/>
                    </a:cubicBezTo>
                    <a:cubicBezTo>
                      <a:pt x="33" y="91"/>
                      <a:pt x="33" y="91"/>
                      <a:pt x="33" y="91"/>
                    </a:cubicBezTo>
                    <a:cubicBezTo>
                      <a:pt x="31" y="90"/>
                      <a:pt x="31" y="90"/>
                      <a:pt x="31" y="90"/>
                    </a:cubicBezTo>
                    <a:cubicBezTo>
                      <a:pt x="31" y="90"/>
                      <a:pt x="31" y="90"/>
                      <a:pt x="31" y="90"/>
                    </a:cubicBezTo>
                    <a:cubicBezTo>
                      <a:pt x="30" y="90"/>
                      <a:pt x="30" y="90"/>
                      <a:pt x="30" y="90"/>
                    </a:cubicBezTo>
                    <a:cubicBezTo>
                      <a:pt x="29" y="90"/>
                      <a:pt x="29" y="90"/>
                      <a:pt x="29" y="90"/>
                    </a:cubicBezTo>
                    <a:cubicBezTo>
                      <a:pt x="28" y="90"/>
                      <a:pt x="28" y="90"/>
                      <a:pt x="28" y="90"/>
                    </a:cubicBezTo>
                    <a:cubicBezTo>
                      <a:pt x="27" y="90"/>
                      <a:pt x="27" y="90"/>
                      <a:pt x="27" y="90"/>
                    </a:cubicBezTo>
                    <a:cubicBezTo>
                      <a:pt x="28" y="90"/>
                      <a:pt x="28" y="90"/>
                      <a:pt x="28" y="90"/>
                    </a:cubicBezTo>
                    <a:cubicBezTo>
                      <a:pt x="27" y="90"/>
                      <a:pt x="27" y="91"/>
                      <a:pt x="26" y="91"/>
                    </a:cubicBezTo>
                    <a:cubicBezTo>
                      <a:pt x="25" y="91"/>
                      <a:pt x="25" y="91"/>
                      <a:pt x="25" y="91"/>
                    </a:cubicBezTo>
                    <a:cubicBezTo>
                      <a:pt x="25" y="91"/>
                      <a:pt x="25" y="91"/>
                      <a:pt x="25" y="91"/>
                    </a:cubicBezTo>
                    <a:cubicBezTo>
                      <a:pt x="25" y="91"/>
                      <a:pt x="25" y="91"/>
                      <a:pt x="25" y="91"/>
                    </a:cubicBezTo>
                    <a:cubicBezTo>
                      <a:pt x="26" y="91"/>
                      <a:pt x="26" y="91"/>
                      <a:pt x="26" y="91"/>
                    </a:cubicBezTo>
                    <a:cubicBezTo>
                      <a:pt x="26" y="90"/>
                      <a:pt x="26" y="90"/>
                      <a:pt x="26" y="90"/>
                    </a:cubicBezTo>
                    <a:cubicBezTo>
                      <a:pt x="26" y="90"/>
                      <a:pt x="26" y="90"/>
                      <a:pt x="26" y="90"/>
                    </a:cubicBezTo>
                    <a:cubicBezTo>
                      <a:pt x="25" y="90"/>
                      <a:pt x="25" y="90"/>
                      <a:pt x="25" y="90"/>
                    </a:cubicBezTo>
                    <a:cubicBezTo>
                      <a:pt x="25" y="90"/>
                      <a:pt x="25" y="89"/>
                      <a:pt x="25" y="89"/>
                    </a:cubicBezTo>
                    <a:cubicBezTo>
                      <a:pt x="24" y="89"/>
                      <a:pt x="24" y="89"/>
                      <a:pt x="24" y="89"/>
                    </a:cubicBezTo>
                    <a:cubicBezTo>
                      <a:pt x="23" y="89"/>
                      <a:pt x="23" y="89"/>
                      <a:pt x="23" y="89"/>
                    </a:cubicBezTo>
                    <a:cubicBezTo>
                      <a:pt x="22" y="89"/>
                      <a:pt x="22" y="89"/>
                      <a:pt x="22" y="89"/>
                    </a:cubicBezTo>
                    <a:cubicBezTo>
                      <a:pt x="22" y="89"/>
                      <a:pt x="22" y="90"/>
                      <a:pt x="22" y="90"/>
                    </a:cubicBezTo>
                    <a:cubicBezTo>
                      <a:pt x="23" y="91"/>
                      <a:pt x="23" y="91"/>
                      <a:pt x="23" y="91"/>
                    </a:cubicBezTo>
                    <a:cubicBezTo>
                      <a:pt x="23" y="91"/>
                      <a:pt x="23" y="91"/>
                      <a:pt x="23" y="91"/>
                    </a:cubicBezTo>
                    <a:cubicBezTo>
                      <a:pt x="23" y="92"/>
                      <a:pt x="23" y="92"/>
                      <a:pt x="23" y="92"/>
                    </a:cubicBezTo>
                    <a:cubicBezTo>
                      <a:pt x="24" y="91"/>
                      <a:pt x="24" y="91"/>
                      <a:pt x="24" y="91"/>
                    </a:cubicBezTo>
                    <a:cubicBezTo>
                      <a:pt x="23" y="92"/>
                      <a:pt x="23" y="92"/>
                      <a:pt x="23" y="92"/>
                    </a:cubicBezTo>
                    <a:cubicBezTo>
                      <a:pt x="24" y="92"/>
                      <a:pt x="24" y="92"/>
                      <a:pt x="24" y="92"/>
                    </a:cubicBezTo>
                    <a:cubicBezTo>
                      <a:pt x="25" y="91"/>
                      <a:pt x="25" y="91"/>
                      <a:pt x="25" y="91"/>
                    </a:cubicBezTo>
                    <a:cubicBezTo>
                      <a:pt x="25" y="92"/>
                      <a:pt x="24" y="92"/>
                      <a:pt x="24" y="92"/>
                    </a:cubicBezTo>
                    <a:cubicBezTo>
                      <a:pt x="24" y="92"/>
                      <a:pt x="24" y="92"/>
                      <a:pt x="24" y="92"/>
                    </a:cubicBezTo>
                    <a:cubicBezTo>
                      <a:pt x="24" y="93"/>
                      <a:pt x="24" y="93"/>
                      <a:pt x="24" y="93"/>
                    </a:cubicBezTo>
                    <a:cubicBezTo>
                      <a:pt x="23" y="94"/>
                      <a:pt x="23" y="94"/>
                      <a:pt x="22" y="94"/>
                    </a:cubicBezTo>
                    <a:cubicBezTo>
                      <a:pt x="22" y="95"/>
                      <a:pt x="21" y="95"/>
                      <a:pt x="21" y="96"/>
                    </a:cubicBezTo>
                    <a:cubicBezTo>
                      <a:pt x="22" y="96"/>
                      <a:pt x="22" y="96"/>
                      <a:pt x="22" y="96"/>
                    </a:cubicBezTo>
                    <a:cubicBezTo>
                      <a:pt x="23" y="96"/>
                      <a:pt x="23" y="96"/>
                      <a:pt x="23" y="96"/>
                    </a:cubicBezTo>
                    <a:cubicBezTo>
                      <a:pt x="23" y="95"/>
                      <a:pt x="23" y="95"/>
                      <a:pt x="23" y="95"/>
                    </a:cubicBezTo>
                    <a:cubicBezTo>
                      <a:pt x="23" y="95"/>
                      <a:pt x="23" y="95"/>
                      <a:pt x="23" y="95"/>
                    </a:cubicBezTo>
                    <a:cubicBezTo>
                      <a:pt x="24" y="95"/>
                      <a:pt x="24" y="95"/>
                      <a:pt x="24" y="95"/>
                    </a:cubicBezTo>
                    <a:cubicBezTo>
                      <a:pt x="25" y="95"/>
                      <a:pt x="25" y="95"/>
                      <a:pt x="25" y="95"/>
                    </a:cubicBezTo>
                    <a:cubicBezTo>
                      <a:pt x="26" y="95"/>
                      <a:pt x="26" y="95"/>
                      <a:pt x="26" y="95"/>
                    </a:cubicBezTo>
                    <a:cubicBezTo>
                      <a:pt x="25" y="95"/>
                      <a:pt x="25" y="95"/>
                      <a:pt x="25" y="95"/>
                    </a:cubicBezTo>
                    <a:cubicBezTo>
                      <a:pt x="26" y="96"/>
                      <a:pt x="26" y="96"/>
                      <a:pt x="26" y="96"/>
                    </a:cubicBezTo>
                    <a:cubicBezTo>
                      <a:pt x="25" y="96"/>
                      <a:pt x="25" y="96"/>
                      <a:pt x="25" y="96"/>
                    </a:cubicBezTo>
                    <a:cubicBezTo>
                      <a:pt x="26" y="97"/>
                      <a:pt x="26" y="97"/>
                      <a:pt x="26" y="97"/>
                    </a:cubicBezTo>
                    <a:cubicBezTo>
                      <a:pt x="26" y="97"/>
                      <a:pt x="26" y="98"/>
                      <a:pt x="25" y="98"/>
                    </a:cubicBezTo>
                    <a:cubicBezTo>
                      <a:pt x="26" y="99"/>
                      <a:pt x="26" y="99"/>
                      <a:pt x="26" y="99"/>
                    </a:cubicBezTo>
                    <a:cubicBezTo>
                      <a:pt x="27" y="99"/>
                      <a:pt x="27" y="99"/>
                      <a:pt x="27" y="99"/>
                    </a:cubicBezTo>
                    <a:cubicBezTo>
                      <a:pt x="26" y="99"/>
                      <a:pt x="26" y="99"/>
                      <a:pt x="26" y="99"/>
                    </a:cubicBezTo>
                    <a:cubicBezTo>
                      <a:pt x="26" y="101"/>
                      <a:pt x="25" y="102"/>
                      <a:pt x="24" y="103"/>
                    </a:cubicBezTo>
                    <a:cubicBezTo>
                      <a:pt x="24" y="103"/>
                      <a:pt x="24" y="103"/>
                      <a:pt x="24" y="103"/>
                    </a:cubicBezTo>
                    <a:cubicBezTo>
                      <a:pt x="22" y="104"/>
                      <a:pt x="22" y="104"/>
                      <a:pt x="22" y="104"/>
                    </a:cubicBezTo>
                    <a:cubicBezTo>
                      <a:pt x="22" y="104"/>
                      <a:pt x="22" y="104"/>
                      <a:pt x="22" y="104"/>
                    </a:cubicBezTo>
                    <a:cubicBezTo>
                      <a:pt x="21" y="104"/>
                      <a:pt x="21" y="104"/>
                      <a:pt x="20" y="104"/>
                    </a:cubicBezTo>
                    <a:cubicBezTo>
                      <a:pt x="20" y="105"/>
                      <a:pt x="20" y="105"/>
                      <a:pt x="20" y="105"/>
                    </a:cubicBezTo>
                    <a:cubicBezTo>
                      <a:pt x="20" y="105"/>
                      <a:pt x="20" y="105"/>
                      <a:pt x="20" y="105"/>
                    </a:cubicBezTo>
                    <a:cubicBezTo>
                      <a:pt x="19" y="105"/>
                      <a:pt x="19" y="105"/>
                      <a:pt x="19" y="105"/>
                    </a:cubicBezTo>
                    <a:cubicBezTo>
                      <a:pt x="19" y="105"/>
                      <a:pt x="19" y="105"/>
                      <a:pt x="19" y="105"/>
                    </a:cubicBezTo>
                    <a:cubicBezTo>
                      <a:pt x="19" y="105"/>
                      <a:pt x="19" y="105"/>
                      <a:pt x="19" y="105"/>
                    </a:cubicBezTo>
                    <a:cubicBezTo>
                      <a:pt x="18" y="105"/>
                      <a:pt x="18" y="105"/>
                      <a:pt x="18" y="105"/>
                    </a:cubicBezTo>
                    <a:cubicBezTo>
                      <a:pt x="18" y="105"/>
                      <a:pt x="18" y="105"/>
                      <a:pt x="18" y="105"/>
                    </a:cubicBezTo>
                    <a:cubicBezTo>
                      <a:pt x="18" y="106"/>
                      <a:pt x="17" y="106"/>
                      <a:pt x="17" y="106"/>
                    </a:cubicBezTo>
                    <a:cubicBezTo>
                      <a:pt x="17" y="107"/>
                      <a:pt x="17" y="107"/>
                      <a:pt x="17" y="107"/>
                    </a:cubicBezTo>
                    <a:cubicBezTo>
                      <a:pt x="18" y="107"/>
                      <a:pt x="18" y="107"/>
                      <a:pt x="18" y="107"/>
                    </a:cubicBezTo>
                    <a:cubicBezTo>
                      <a:pt x="18" y="108"/>
                      <a:pt x="18" y="108"/>
                      <a:pt x="18" y="108"/>
                    </a:cubicBezTo>
                    <a:cubicBezTo>
                      <a:pt x="17" y="108"/>
                      <a:pt x="17" y="108"/>
                      <a:pt x="17" y="108"/>
                    </a:cubicBezTo>
                    <a:cubicBezTo>
                      <a:pt x="17" y="109"/>
                      <a:pt x="17" y="109"/>
                      <a:pt x="17" y="109"/>
                    </a:cubicBezTo>
                    <a:cubicBezTo>
                      <a:pt x="18" y="108"/>
                      <a:pt x="18" y="108"/>
                      <a:pt x="18" y="108"/>
                    </a:cubicBezTo>
                    <a:cubicBezTo>
                      <a:pt x="18" y="108"/>
                      <a:pt x="19" y="109"/>
                      <a:pt x="19" y="108"/>
                    </a:cubicBezTo>
                    <a:cubicBezTo>
                      <a:pt x="19" y="108"/>
                      <a:pt x="19" y="108"/>
                      <a:pt x="19" y="108"/>
                    </a:cubicBezTo>
                    <a:cubicBezTo>
                      <a:pt x="19" y="108"/>
                      <a:pt x="19" y="108"/>
                      <a:pt x="19" y="108"/>
                    </a:cubicBezTo>
                    <a:cubicBezTo>
                      <a:pt x="20" y="108"/>
                      <a:pt x="20" y="108"/>
                      <a:pt x="20" y="108"/>
                    </a:cubicBezTo>
                    <a:cubicBezTo>
                      <a:pt x="20" y="108"/>
                      <a:pt x="20" y="108"/>
                      <a:pt x="20" y="108"/>
                    </a:cubicBezTo>
                    <a:cubicBezTo>
                      <a:pt x="20" y="108"/>
                      <a:pt x="20" y="108"/>
                      <a:pt x="20" y="108"/>
                    </a:cubicBezTo>
                    <a:cubicBezTo>
                      <a:pt x="18" y="109"/>
                      <a:pt x="18" y="109"/>
                      <a:pt x="18" y="109"/>
                    </a:cubicBezTo>
                    <a:cubicBezTo>
                      <a:pt x="18" y="109"/>
                      <a:pt x="18" y="109"/>
                      <a:pt x="18" y="109"/>
                    </a:cubicBezTo>
                    <a:cubicBezTo>
                      <a:pt x="18" y="109"/>
                      <a:pt x="18" y="109"/>
                      <a:pt x="18" y="109"/>
                    </a:cubicBezTo>
                    <a:cubicBezTo>
                      <a:pt x="18" y="109"/>
                      <a:pt x="18" y="109"/>
                      <a:pt x="18" y="109"/>
                    </a:cubicBezTo>
                    <a:cubicBezTo>
                      <a:pt x="19" y="110"/>
                      <a:pt x="19" y="110"/>
                      <a:pt x="19" y="110"/>
                    </a:cubicBezTo>
                    <a:cubicBezTo>
                      <a:pt x="20" y="109"/>
                      <a:pt x="20" y="109"/>
                      <a:pt x="20" y="109"/>
                    </a:cubicBezTo>
                    <a:cubicBezTo>
                      <a:pt x="21" y="109"/>
                      <a:pt x="21" y="109"/>
                      <a:pt x="21" y="109"/>
                    </a:cubicBezTo>
                    <a:cubicBezTo>
                      <a:pt x="21" y="108"/>
                      <a:pt x="21" y="108"/>
                      <a:pt x="21" y="108"/>
                    </a:cubicBezTo>
                    <a:cubicBezTo>
                      <a:pt x="22" y="108"/>
                      <a:pt x="22" y="108"/>
                      <a:pt x="22" y="108"/>
                    </a:cubicBezTo>
                    <a:cubicBezTo>
                      <a:pt x="23" y="108"/>
                      <a:pt x="23" y="108"/>
                      <a:pt x="23" y="108"/>
                    </a:cubicBezTo>
                    <a:cubicBezTo>
                      <a:pt x="23" y="108"/>
                      <a:pt x="23" y="108"/>
                      <a:pt x="23" y="108"/>
                    </a:cubicBezTo>
                    <a:cubicBezTo>
                      <a:pt x="23" y="108"/>
                      <a:pt x="23" y="108"/>
                      <a:pt x="23" y="108"/>
                    </a:cubicBezTo>
                    <a:cubicBezTo>
                      <a:pt x="24" y="108"/>
                      <a:pt x="24" y="108"/>
                      <a:pt x="24" y="108"/>
                    </a:cubicBezTo>
                    <a:cubicBezTo>
                      <a:pt x="23" y="108"/>
                      <a:pt x="23" y="108"/>
                      <a:pt x="23" y="108"/>
                    </a:cubicBezTo>
                    <a:cubicBezTo>
                      <a:pt x="24" y="109"/>
                      <a:pt x="24" y="109"/>
                      <a:pt x="24" y="109"/>
                    </a:cubicBezTo>
                    <a:cubicBezTo>
                      <a:pt x="25" y="109"/>
                      <a:pt x="25" y="109"/>
                      <a:pt x="25" y="109"/>
                    </a:cubicBezTo>
                    <a:cubicBezTo>
                      <a:pt x="26" y="109"/>
                      <a:pt x="26" y="109"/>
                      <a:pt x="26" y="109"/>
                    </a:cubicBezTo>
                    <a:cubicBezTo>
                      <a:pt x="26" y="109"/>
                      <a:pt x="26" y="109"/>
                      <a:pt x="26" y="109"/>
                    </a:cubicBezTo>
                    <a:cubicBezTo>
                      <a:pt x="25" y="110"/>
                      <a:pt x="25" y="110"/>
                      <a:pt x="25" y="110"/>
                    </a:cubicBezTo>
                    <a:cubicBezTo>
                      <a:pt x="24" y="109"/>
                      <a:pt x="24" y="109"/>
                      <a:pt x="24" y="109"/>
                    </a:cubicBezTo>
                    <a:cubicBezTo>
                      <a:pt x="24" y="110"/>
                      <a:pt x="24" y="110"/>
                      <a:pt x="24" y="110"/>
                    </a:cubicBezTo>
                    <a:cubicBezTo>
                      <a:pt x="24" y="110"/>
                      <a:pt x="24" y="110"/>
                      <a:pt x="24" y="110"/>
                    </a:cubicBezTo>
                    <a:cubicBezTo>
                      <a:pt x="25" y="111"/>
                      <a:pt x="25" y="111"/>
                      <a:pt x="25" y="111"/>
                    </a:cubicBezTo>
                    <a:cubicBezTo>
                      <a:pt x="25" y="110"/>
                      <a:pt x="25" y="110"/>
                      <a:pt x="25" y="110"/>
                    </a:cubicBezTo>
                    <a:cubicBezTo>
                      <a:pt x="26" y="110"/>
                      <a:pt x="26" y="110"/>
                      <a:pt x="26" y="110"/>
                    </a:cubicBezTo>
                    <a:cubicBezTo>
                      <a:pt x="26" y="110"/>
                      <a:pt x="26" y="110"/>
                      <a:pt x="26" y="110"/>
                    </a:cubicBezTo>
                    <a:cubicBezTo>
                      <a:pt x="27" y="110"/>
                      <a:pt x="27" y="110"/>
                      <a:pt x="27" y="110"/>
                    </a:cubicBezTo>
                    <a:cubicBezTo>
                      <a:pt x="27" y="110"/>
                      <a:pt x="27" y="110"/>
                      <a:pt x="27" y="110"/>
                    </a:cubicBezTo>
                    <a:cubicBezTo>
                      <a:pt x="28" y="110"/>
                      <a:pt x="28" y="110"/>
                      <a:pt x="28" y="110"/>
                    </a:cubicBezTo>
                    <a:cubicBezTo>
                      <a:pt x="28" y="111"/>
                      <a:pt x="28" y="111"/>
                      <a:pt x="28" y="111"/>
                    </a:cubicBezTo>
                    <a:cubicBezTo>
                      <a:pt x="29" y="111"/>
                      <a:pt x="29" y="111"/>
                      <a:pt x="29" y="111"/>
                    </a:cubicBezTo>
                    <a:cubicBezTo>
                      <a:pt x="30" y="112"/>
                      <a:pt x="30" y="112"/>
                      <a:pt x="30" y="112"/>
                    </a:cubicBezTo>
                    <a:cubicBezTo>
                      <a:pt x="31" y="112"/>
                      <a:pt x="32" y="112"/>
                      <a:pt x="32" y="112"/>
                    </a:cubicBezTo>
                    <a:cubicBezTo>
                      <a:pt x="33" y="112"/>
                      <a:pt x="33" y="112"/>
                      <a:pt x="33" y="112"/>
                    </a:cubicBezTo>
                    <a:cubicBezTo>
                      <a:pt x="33" y="111"/>
                      <a:pt x="34" y="111"/>
                      <a:pt x="34" y="110"/>
                    </a:cubicBezTo>
                    <a:cubicBezTo>
                      <a:pt x="34" y="111"/>
                      <a:pt x="34" y="111"/>
                      <a:pt x="34" y="111"/>
                    </a:cubicBezTo>
                    <a:cubicBezTo>
                      <a:pt x="35" y="111"/>
                      <a:pt x="35" y="110"/>
                      <a:pt x="36" y="110"/>
                    </a:cubicBezTo>
                    <a:cubicBezTo>
                      <a:pt x="36" y="110"/>
                      <a:pt x="36" y="110"/>
                      <a:pt x="36" y="110"/>
                    </a:cubicBezTo>
                    <a:cubicBezTo>
                      <a:pt x="38" y="108"/>
                      <a:pt x="38" y="108"/>
                      <a:pt x="38" y="108"/>
                    </a:cubicBezTo>
                    <a:cubicBezTo>
                      <a:pt x="38" y="108"/>
                      <a:pt x="38" y="108"/>
                      <a:pt x="38" y="108"/>
                    </a:cubicBezTo>
                    <a:cubicBezTo>
                      <a:pt x="37" y="109"/>
                      <a:pt x="37" y="110"/>
                      <a:pt x="36" y="111"/>
                    </a:cubicBezTo>
                    <a:cubicBezTo>
                      <a:pt x="35" y="111"/>
                      <a:pt x="35" y="111"/>
                      <a:pt x="35" y="111"/>
                    </a:cubicBezTo>
                    <a:cubicBezTo>
                      <a:pt x="35" y="112"/>
                      <a:pt x="34" y="113"/>
                      <a:pt x="34" y="113"/>
                    </a:cubicBezTo>
                    <a:cubicBezTo>
                      <a:pt x="34" y="114"/>
                      <a:pt x="34" y="114"/>
                      <a:pt x="34" y="114"/>
                    </a:cubicBezTo>
                    <a:cubicBezTo>
                      <a:pt x="34" y="115"/>
                      <a:pt x="34" y="115"/>
                      <a:pt x="34" y="115"/>
                    </a:cubicBezTo>
                    <a:cubicBezTo>
                      <a:pt x="33" y="114"/>
                      <a:pt x="33" y="114"/>
                      <a:pt x="33" y="114"/>
                    </a:cubicBezTo>
                    <a:cubicBezTo>
                      <a:pt x="33" y="115"/>
                      <a:pt x="32" y="115"/>
                      <a:pt x="31" y="115"/>
                    </a:cubicBezTo>
                    <a:cubicBezTo>
                      <a:pt x="31" y="114"/>
                      <a:pt x="31" y="114"/>
                      <a:pt x="31" y="114"/>
                    </a:cubicBezTo>
                    <a:cubicBezTo>
                      <a:pt x="30" y="114"/>
                      <a:pt x="29" y="114"/>
                      <a:pt x="28" y="114"/>
                    </a:cubicBezTo>
                    <a:cubicBezTo>
                      <a:pt x="27" y="114"/>
                      <a:pt x="26" y="114"/>
                      <a:pt x="24" y="115"/>
                    </a:cubicBezTo>
                    <a:cubicBezTo>
                      <a:pt x="24" y="115"/>
                      <a:pt x="24" y="115"/>
                      <a:pt x="24" y="115"/>
                    </a:cubicBezTo>
                    <a:cubicBezTo>
                      <a:pt x="25" y="116"/>
                      <a:pt x="25" y="116"/>
                      <a:pt x="25" y="116"/>
                    </a:cubicBezTo>
                    <a:cubicBezTo>
                      <a:pt x="24" y="117"/>
                      <a:pt x="24" y="117"/>
                      <a:pt x="24" y="117"/>
                    </a:cubicBezTo>
                    <a:cubicBezTo>
                      <a:pt x="23" y="117"/>
                      <a:pt x="23" y="117"/>
                      <a:pt x="22" y="117"/>
                    </a:cubicBezTo>
                    <a:cubicBezTo>
                      <a:pt x="22" y="117"/>
                      <a:pt x="22" y="118"/>
                      <a:pt x="22" y="119"/>
                    </a:cubicBezTo>
                    <a:cubicBezTo>
                      <a:pt x="21" y="120"/>
                      <a:pt x="21" y="120"/>
                      <a:pt x="20" y="121"/>
                    </a:cubicBezTo>
                    <a:cubicBezTo>
                      <a:pt x="20" y="121"/>
                      <a:pt x="20" y="121"/>
                      <a:pt x="20" y="121"/>
                    </a:cubicBezTo>
                    <a:cubicBezTo>
                      <a:pt x="19" y="121"/>
                      <a:pt x="19" y="121"/>
                      <a:pt x="19" y="121"/>
                    </a:cubicBezTo>
                    <a:cubicBezTo>
                      <a:pt x="19" y="122"/>
                      <a:pt x="19" y="122"/>
                      <a:pt x="19" y="122"/>
                    </a:cubicBezTo>
                    <a:cubicBezTo>
                      <a:pt x="19" y="122"/>
                      <a:pt x="19" y="122"/>
                      <a:pt x="19" y="122"/>
                    </a:cubicBezTo>
                    <a:cubicBezTo>
                      <a:pt x="19" y="122"/>
                      <a:pt x="19" y="122"/>
                      <a:pt x="19" y="122"/>
                    </a:cubicBezTo>
                    <a:cubicBezTo>
                      <a:pt x="19" y="122"/>
                      <a:pt x="19" y="122"/>
                      <a:pt x="19" y="122"/>
                    </a:cubicBezTo>
                    <a:cubicBezTo>
                      <a:pt x="18" y="122"/>
                      <a:pt x="18" y="122"/>
                      <a:pt x="18" y="122"/>
                    </a:cubicBezTo>
                    <a:cubicBezTo>
                      <a:pt x="18" y="123"/>
                      <a:pt x="18" y="123"/>
                      <a:pt x="18" y="123"/>
                    </a:cubicBezTo>
                    <a:cubicBezTo>
                      <a:pt x="17" y="124"/>
                      <a:pt x="17" y="124"/>
                      <a:pt x="17" y="124"/>
                    </a:cubicBezTo>
                    <a:cubicBezTo>
                      <a:pt x="17" y="124"/>
                      <a:pt x="17" y="124"/>
                      <a:pt x="17" y="124"/>
                    </a:cubicBezTo>
                    <a:cubicBezTo>
                      <a:pt x="16" y="125"/>
                      <a:pt x="16" y="125"/>
                      <a:pt x="16" y="125"/>
                    </a:cubicBezTo>
                    <a:cubicBezTo>
                      <a:pt x="15" y="125"/>
                      <a:pt x="15" y="125"/>
                      <a:pt x="15" y="125"/>
                    </a:cubicBezTo>
                    <a:cubicBezTo>
                      <a:pt x="15" y="126"/>
                      <a:pt x="15" y="126"/>
                      <a:pt x="15" y="126"/>
                    </a:cubicBezTo>
                    <a:cubicBezTo>
                      <a:pt x="14" y="126"/>
                      <a:pt x="14" y="126"/>
                      <a:pt x="14" y="126"/>
                    </a:cubicBezTo>
                    <a:cubicBezTo>
                      <a:pt x="13" y="126"/>
                      <a:pt x="13" y="126"/>
                      <a:pt x="13" y="126"/>
                    </a:cubicBezTo>
                    <a:cubicBezTo>
                      <a:pt x="13" y="127"/>
                      <a:pt x="13" y="127"/>
                      <a:pt x="13" y="127"/>
                    </a:cubicBezTo>
                    <a:cubicBezTo>
                      <a:pt x="13" y="128"/>
                      <a:pt x="13" y="128"/>
                      <a:pt x="13" y="128"/>
                    </a:cubicBezTo>
                    <a:cubicBezTo>
                      <a:pt x="14" y="128"/>
                      <a:pt x="14" y="128"/>
                      <a:pt x="14" y="128"/>
                    </a:cubicBezTo>
                    <a:cubicBezTo>
                      <a:pt x="14" y="127"/>
                      <a:pt x="14" y="127"/>
                      <a:pt x="14" y="127"/>
                    </a:cubicBezTo>
                    <a:cubicBezTo>
                      <a:pt x="14" y="127"/>
                      <a:pt x="14" y="127"/>
                      <a:pt x="14" y="127"/>
                    </a:cubicBezTo>
                    <a:cubicBezTo>
                      <a:pt x="16" y="127"/>
                      <a:pt x="16" y="127"/>
                      <a:pt x="16" y="127"/>
                    </a:cubicBezTo>
                    <a:cubicBezTo>
                      <a:pt x="17" y="129"/>
                      <a:pt x="17" y="129"/>
                      <a:pt x="17" y="129"/>
                    </a:cubicBezTo>
                    <a:cubicBezTo>
                      <a:pt x="17" y="128"/>
                      <a:pt x="17" y="128"/>
                      <a:pt x="17" y="128"/>
                    </a:cubicBezTo>
                    <a:cubicBezTo>
                      <a:pt x="17" y="128"/>
                      <a:pt x="17" y="128"/>
                      <a:pt x="17" y="128"/>
                    </a:cubicBezTo>
                    <a:cubicBezTo>
                      <a:pt x="18" y="128"/>
                      <a:pt x="18" y="128"/>
                      <a:pt x="18" y="128"/>
                    </a:cubicBezTo>
                    <a:cubicBezTo>
                      <a:pt x="17" y="127"/>
                      <a:pt x="17" y="127"/>
                      <a:pt x="17" y="127"/>
                    </a:cubicBezTo>
                    <a:cubicBezTo>
                      <a:pt x="18" y="126"/>
                      <a:pt x="18" y="126"/>
                      <a:pt x="18" y="126"/>
                    </a:cubicBezTo>
                    <a:cubicBezTo>
                      <a:pt x="18" y="127"/>
                      <a:pt x="18" y="127"/>
                      <a:pt x="18" y="127"/>
                    </a:cubicBezTo>
                    <a:cubicBezTo>
                      <a:pt x="19" y="126"/>
                      <a:pt x="19" y="126"/>
                      <a:pt x="19" y="126"/>
                    </a:cubicBezTo>
                    <a:cubicBezTo>
                      <a:pt x="19" y="126"/>
                      <a:pt x="19" y="126"/>
                      <a:pt x="19" y="126"/>
                    </a:cubicBezTo>
                    <a:cubicBezTo>
                      <a:pt x="20" y="126"/>
                      <a:pt x="20" y="126"/>
                      <a:pt x="20" y="126"/>
                    </a:cubicBezTo>
                    <a:cubicBezTo>
                      <a:pt x="20" y="125"/>
                      <a:pt x="20" y="125"/>
                      <a:pt x="20" y="125"/>
                    </a:cubicBezTo>
                    <a:cubicBezTo>
                      <a:pt x="21" y="124"/>
                      <a:pt x="21" y="124"/>
                      <a:pt x="21" y="124"/>
                    </a:cubicBezTo>
                    <a:cubicBezTo>
                      <a:pt x="21" y="125"/>
                      <a:pt x="21" y="125"/>
                      <a:pt x="21" y="125"/>
                    </a:cubicBezTo>
                    <a:cubicBezTo>
                      <a:pt x="22" y="125"/>
                      <a:pt x="22" y="125"/>
                      <a:pt x="22" y="125"/>
                    </a:cubicBezTo>
                    <a:cubicBezTo>
                      <a:pt x="23" y="124"/>
                      <a:pt x="23" y="124"/>
                      <a:pt x="23" y="124"/>
                    </a:cubicBezTo>
                    <a:cubicBezTo>
                      <a:pt x="24" y="124"/>
                      <a:pt x="24" y="124"/>
                      <a:pt x="24" y="124"/>
                    </a:cubicBezTo>
                    <a:cubicBezTo>
                      <a:pt x="24" y="125"/>
                      <a:pt x="24" y="125"/>
                      <a:pt x="24" y="125"/>
                    </a:cubicBezTo>
                    <a:cubicBezTo>
                      <a:pt x="25" y="124"/>
                      <a:pt x="25" y="124"/>
                      <a:pt x="25" y="124"/>
                    </a:cubicBezTo>
                    <a:cubicBezTo>
                      <a:pt x="24" y="124"/>
                      <a:pt x="24" y="124"/>
                      <a:pt x="24" y="124"/>
                    </a:cubicBezTo>
                    <a:cubicBezTo>
                      <a:pt x="24" y="124"/>
                      <a:pt x="24" y="124"/>
                      <a:pt x="24" y="124"/>
                    </a:cubicBezTo>
                    <a:cubicBezTo>
                      <a:pt x="24" y="123"/>
                      <a:pt x="24" y="123"/>
                      <a:pt x="24" y="123"/>
                    </a:cubicBezTo>
                    <a:cubicBezTo>
                      <a:pt x="25" y="123"/>
                      <a:pt x="25" y="123"/>
                      <a:pt x="25" y="123"/>
                    </a:cubicBezTo>
                    <a:cubicBezTo>
                      <a:pt x="25" y="124"/>
                      <a:pt x="25" y="124"/>
                      <a:pt x="25" y="124"/>
                    </a:cubicBezTo>
                    <a:cubicBezTo>
                      <a:pt x="25" y="124"/>
                      <a:pt x="25" y="124"/>
                      <a:pt x="25" y="124"/>
                    </a:cubicBezTo>
                    <a:cubicBezTo>
                      <a:pt x="25" y="124"/>
                      <a:pt x="25" y="124"/>
                      <a:pt x="25" y="124"/>
                    </a:cubicBezTo>
                    <a:cubicBezTo>
                      <a:pt x="25" y="125"/>
                      <a:pt x="25" y="125"/>
                      <a:pt x="25" y="125"/>
                    </a:cubicBezTo>
                    <a:cubicBezTo>
                      <a:pt x="26" y="125"/>
                      <a:pt x="26" y="125"/>
                      <a:pt x="26" y="125"/>
                    </a:cubicBezTo>
                    <a:cubicBezTo>
                      <a:pt x="26" y="125"/>
                      <a:pt x="26" y="125"/>
                      <a:pt x="26" y="125"/>
                    </a:cubicBezTo>
                    <a:cubicBezTo>
                      <a:pt x="28" y="126"/>
                      <a:pt x="28" y="126"/>
                      <a:pt x="28" y="126"/>
                    </a:cubicBezTo>
                    <a:cubicBezTo>
                      <a:pt x="29" y="126"/>
                      <a:pt x="29" y="126"/>
                      <a:pt x="29" y="126"/>
                    </a:cubicBezTo>
                    <a:cubicBezTo>
                      <a:pt x="29" y="125"/>
                      <a:pt x="29" y="125"/>
                      <a:pt x="29" y="125"/>
                    </a:cubicBezTo>
                    <a:cubicBezTo>
                      <a:pt x="30" y="124"/>
                      <a:pt x="30" y="124"/>
                      <a:pt x="30" y="124"/>
                    </a:cubicBezTo>
                    <a:cubicBezTo>
                      <a:pt x="30" y="124"/>
                      <a:pt x="30" y="124"/>
                      <a:pt x="30" y="124"/>
                    </a:cubicBezTo>
                    <a:cubicBezTo>
                      <a:pt x="30" y="123"/>
                      <a:pt x="30" y="123"/>
                      <a:pt x="30" y="123"/>
                    </a:cubicBezTo>
                    <a:cubicBezTo>
                      <a:pt x="30" y="123"/>
                      <a:pt x="30" y="123"/>
                      <a:pt x="30" y="123"/>
                    </a:cubicBezTo>
                    <a:cubicBezTo>
                      <a:pt x="30" y="122"/>
                      <a:pt x="30" y="122"/>
                      <a:pt x="30" y="122"/>
                    </a:cubicBezTo>
                    <a:cubicBezTo>
                      <a:pt x="30" y="121"/>
                      <a:pt x="30" y="121"/>
                      <a:pt x="30" y="121"/>
                    </a:cubicBezTo>
                    <a:cubicBezTo>
                      <a:pt x="30" y="121"/>
                      <a:pt x="30" y="121"/>
                      <a:pt x="30" y="121"/>
                    </a:cubicBezTo>
                    <a:cubicBezTo>
                      <a:pt x="31" y="121"/>
                      <a:pt x="31" y="121"/>
                      <a:pt x="31" y="121"/>
                    </a:cubicBezTo>
                    <a:cubicBezTo>
                      <a:pt x="32" y="121"/>
                      <a:pt x="32" y="121"/>
                      <a:pt x="32" y="121"/>
                    </a:cubicBezTo>
                    <a:cubicBezTo>
                      <a:pt x="32" y="121"/>
                      <a:pt x="32" y="121"/>
                      <a:pt x="32" y="121"/>
                    </a:cubicBezTo>
                    <a:cubicBezTo>
                      <a:pt x="33" y="121"/>
                      <a:pt x="33" y="121"/>
                      <a:pt x="33" y="121"/>
                    </a:cubicBezTo>
                    <a:cubicBezTo>
                      <a:pt x="33" y="120"/>
                      <a:pt x="33" y="120"/>
                      <a:pt x="33" y="120"/>
                    </a:cubicBezTo>
                    <a:cubicBezTo>
                      <a:pt x="34" y="120"/>
                      <a:pt x="34" y="120"/>
                      <a:pt x="34" y="120"/>
                    </a:cubicBezTo>
                    <a:cubicBezTo>
                      <a:pt x="35" y="120"/>
                      <a:pt x="35" y="120"/>
                      <a:pt x="35" y="120"/>
                    </a:cubicBezTo>
                    <a:cubicBezTo>
                      <a:pt x="36" y="120"/>
                      <a:pt x="37" y="121"/>
                      <a:pt x="38" y="122"/>
                    </a:cubicBezTo>
                    <a:cubicBezTo>
                      <a:pt x="38" y="122"/>
                      <a:pt x="38" y="122"/>
                      <a:pt x="38" y="122"/>
                    </a:cubicBezTo>
                    <a:cubicBezTo>
                      <a:pt x="38" y="122"/>
                      <a:pt x="38" y="122"/>
                      <a:pt x="38" y="122"/>
                    </a:cubicBezTo>
                    <a:cubicBezTo>
                      <a:pt x="38" y="122"/>
                      <a:pt x="38" y="122"/>
                      <a:pt x="38" y="122"/>
                    </a:cubicBezTo>
                    <a:cubicBezTo>
                      <a:pt x="38" y="121"/>
                      <a:pt x="38" y="121"/>
                      <a:pt x="38" y="121"/>
                    </a:cubicBezTo>
                    <a:cubicBezTo>
                      <a:pt x="39" y="121"/>
                      <a:pt x="40" y="121"/>
                      <a:pt x="41" y="122"/>
                    </a:cubicBezTo>
                    <a:cubicBezTo>
                      <a:pt x="42" y="122"/>
                      <a:pt x="42" y="122"/>
                      <a:pt x="42" y="122"/>
                    </a:cubicBezTo>
                    <a:cubicBezTo>
                      <a:pt x="42" y="121"/>
                      <a:pt x="42" y="121"/>
                      <a:pt x="42" y="121"/>
                    </a:cubicBezTo>
                    <a:cubicBezTo>
                      <a:pt x="42" y="121"/>
                      <a:pt x="42" y="121"/>
                      <a:pt x="42" y="121"/>
                    </a:cubicBezTo>
                    <a:cubicBezTo>
                      <a:pt x="41" y="120"/>
                      <a:pt x="41" y="120"/>
                      <a:pt x="41" y="120"/>
                    </a:cubicBezTo>
                    <a:cubicBezTo>
                      <a:pt x="42" y="120"/>
                      <a:pt x="42" y="120"/>
                      <a:pt x="42" y="120"/>
                    </a:cubicBezTo>
                    <a:cubicBezTo>
                      <a:pt x="42" y="120"/>
                      <a:pt x="42" y="120"/>
                      <a:pt x="42" y="120"/>
                    </a:cubicBezTo>
                    <a:cubicBezTo>
                      <a:pt x="43" y="120"/>
                      <a:pt x="43" y="120"/>
                      <a:pt x="43" y="120"/>
                    </a:cubicBezTo>
                    <a:cubicBezTo>
                      <a:pt x="43" y="120"/>
                      <a:pt x="43" y="120"/>
                      <a:pt x="43" y="120"/>
                    </a:cubicBezTo>
                    <a:cubicBezTo>
                      <a:pt x="44" y="120"/>
                      <a:pt x="44" y="120"/>
                      <a:pt x="44" y="120"/>
                    </a:cubicBezTo>
                    <a:cubicBezTo>
                      <a:pt x="45" y="120"/>
                      <a:pt x="45" y="120"/>
                      <a:pt x="45" y="120"/>
                    </a:cubicBezTo>
                    <a:cubicBezTo>
                      <a:pt x="45" y="120"/>
                      <a:pt x="45" y="120"/>
                      <a:pt x="45" y="120"/>
                    </a:cubicBezTo>
                    <a:cubicBezTo>
                      <a:pt x="46" y="119"/>
                      <a:pt x="46" y="119"/>
                      <a:pt x="47" y="119"/>
                    </a:cubicBezTo>
                    <a:cubicBezTo>
                      <a:pt x="47" y="119"/>
                      <a:pt x="47" y="119"/>
                      <a:pt x="47" y="119"/>
                    </a:cubicBezTo>
                    <a:cubicBezTo>
                      <a:pt x="46" y="118"/>
                      <a:pt x="46" y="118"/>
                      <a:pt x="46" y="118"/>
                    </a:cubicBezTo>
                    <a:cubicBezTo>
                      <a:pt x="47" y="118"/>
                      <a:pt x="47" y="119"/>
                      <a:pt x="48" y="119"/>
                    </a:cubicBezTo>
                    <a:cubicBezTo>
                      <a:pt x="48" y="119"/>
                      <a:pt x="48" y="119"/>
                      <a:pt x="48" y="119"/>
                    </a:cubicBezTo>
                    <a:cubicBezTo>
                      <a:pt x="48" y="119"/>
                      <a:pt x="48" y="119"/>
                      <a:pt x="48" y="119"/>
                    </a:cubicBezTo>
                    <a:cubicBezTo>
                      <a:pt x="49" y="119"/>
                      <a:pt x="49" y="119"/>
                      <a:pt x="49" y="119"/>
                    </a:cubicBezTo>
                    <a:cubicBezTo>
                      <a:pt x="49" y="119"/>
                      <a:pt x="49" y="119"/>
                      <a:pt x="49" y="119"/>
                    </a:cubicBezTo>
                    <a:cubicBezTo>
                      <a:pt x="49" y="119"/>
                      <a:pt x="49" y="119"/>
                      <a:pt x="49" y="119"/>
                    </a:cubicBezTo>
                    <a:cubicBezTo>
                      <a:pt x="49" y="119"/>
                      <a:pt x="49" y="119"/>
                      <a:pt x="49" y="119"/>
                    </a:cubicBezTo>
                    <a:cubicBezTo>
                      <a:pt x="50" y="119"/>
                      <a:pt x="50" y="119"/>
                      <a:pt x="50" y="119"/>
                    </a:cubicBezTo>
                    <a:cubicBezTo>
                      <a:pt x="50" y="119"/>
                      <a:pt x="50" y="119"/>
                      <a:pt x="50" y="119"/>
                    </a:cubicBezTo>
                    <a:cubicBezTo>
                      <a:pt x="50" y="119"/>
                      <a:pt x="50" y="119"/>
                      <a:pt x="50" y="119"/>
                    </a:cubicBezTo>
                    <a:cubicBezTo>
                      <a:pt x="51" y="120"/>
                      <a:pt x="51" y="120"/>
                      <a:pt x="51" y="120"/>
                    </a:cubicBezTo>
                    <a:cubicBezTo>
                      <a:pt x="52" y="119"/>
                      <a:pt x="53" y="119"/>
                      <a:pt x="55" y="118"/>
                    </a:cubicBezTo>
                    <a:cubicBezTo>
                      <a:pt x="56" y="119"/>
                      <a:pt x="58" y="119"/>
                      <a:pt x="59" y="119"/>
                    </a:cubicBezTo>
                    <a:cubicBezTo>
                      <a:pt x="60" y="118"/>
                      <a:pt x="60" y="118"/>
                      <a:pt x="60" y="118"/>
                    </a:cubicBezTo>
                    <a:cubicBezTo>
                      <a:pt x="62" y="118"/>
                      <a:pt x="62" y="118"/>
                      <a:pt x="62" y="118"/>
                    </a:cubicBezTo>
                    <a:cubicBezTo>
                      <a:pt x="63" y="117"/>
                      <a:pt x="63" y="117"/>
                      <a:pt x="63" y="117"/>
                    </a:cubicBezTo>
                    <a:cubicBezTo>
                      <a:pt x="63" y="117"/>
                      <a:pt x="63" y="117"/>
                      <a:pt x="63" y="117"/>
                    </a:cubicBezTo>
                    <a:cubicBezTo>
                      <a:pt x="64" y="117"/>
                      <a:pt x="64" y="117"/>
                      <a:pt x="64" y="117"/>
                    </a:cubicBezTo>
                    <a:cubicBezTo>
                      <a:pt x="65" y="117"/>
                      <a:pt x="65" y="117"/>
                      <a:pt x="65" y="117"/>
                    </a:cubicBezTo>
                    <a:cubicBezTo>
                      <a:pt x="64" y="116"/>
                      <a:pt x="64" y="116"/>
                      <a:pt x="64" y="116"/>
                    </a:cubicBezTo>
                    <a:cubicBezTo>
                      <a:pt x="65" y="116"/>
                      <a:pt x="65" y="116"/>
                      <a:pt x="65" y="116"/>
                    </a:cubicBezTo>
                    <a:cubicBezTo>
                      <a:pt x="65" y="115"/>
                      <a:pt x="65" y="115"/>
                      <a:pt x="65" y="115"/>
                    </a:cubicBezTo>
                    <a:cubicBezTo>
                      <a:pt x="66" y="115"/>
                      <a:pt x="66" y="115"/>
                      <a:pt x="66" y="115"/>
                    </a:cubicBezTo>
                    <a:cubicBezTo>
                      <a:pt x="67" y="114"/>
                      <a:pt x="67" y="114"/>
                      <a:pt x="67" y="114"/>
                    </a:cubicBezTo>
                    <a:cubicBezTo>
                      <a:pt x="68" y="113"/>
                      <a:pt x="68" y="113"/>
                      <a:pt x="68" y="113"/>
                    </a:cubicBezTo>
                    <a:cubicBezTo>
                      <a:pt x="67" y="112"/>
                      <a:pt x="67" y="112"/>
                      <a:pt x="67" y="112"/>
                    </a:cubicBezTo>
                    <a:cubicBezTo>
                      <a:pt x="68" y="111"/>
                      <a:pt x="68" y="111"/>
                      <a:pt x="68" y="111"/>
                    </a:cubicBezTo>
                    <a:cubicBezTo>
                      <a:pt x="68" y="111"/>
                      <a:pt x="68" y="111"/>
                      <a:pt x="68" y="111"/>
                    </a:cubicBezTo>
                    <a:cubicBezTo>
                      <a:pt x="66" y="111"/>
                      <a:pt x="65" y="112"/>
                      <a:pt x="64" y="112"/>
                    </a:cubicBezTo>
                    <a:cubicBezTo>
                      <a:pt x="63" y="112"/>
                      <a:pt x="63" y="112"/>
                      <a:pt x="63" y="112"/>
                    </a:cubicBezTo>
                    <a:cubicBezTo>
                      <a:pt x="62" y="111"/>
                      <a:pt x="62" y="111"/>
                      <a:pt x="62" y="111"/>
                    </a:cubicBezTo>
                    <a:cubicBezTo>
                      <a:pt x="62" y="112"/>
                      <a:pt x="62" y="112"/>
                      <a:pt x="62" y="112"/>
                    </a:cubicBezTo>
                    <a:cubicBezTo>
                      <a:pt x="61" y="112"/>
                      <a:pt x="61" y="112"/>
                      <a:pt x="61" y="112"/>
                    </a:cubicBezTo>
                    <a:cubicBezTo>
                      <a:pt x="61" y="111"/>
                      <a:pt x="61" y="111"/>
                      <a:pt x="61" y="111"/>
                    </a:cubicBezTo>
                    <a:cubicBezTo>
                      <a:pt x="62" y="111"/>
                      <a:pt x="62" y="111"/>
                      <a:pt x="62" y="111"/>
                    </a:cubicBezTo>
                    <a:cubicBezTo>
                      <a:pt x="62" y="111"/>
                      <a:pt x="62" y="111"/>
                      <a:pt x="62" y="111"/>
                    </a:cubicBezTo>
                    <a:cubicBezTo>
                      <a:pt x="62" y="111"/>
                      <a:pt x="62" y="111"/>
                      <a:pt x="62" y="111"/>
                    </a:cubicBezTo>
                    <a:cubicBezTo>
                      <a:pt x="61" y="111"/>
                      <a:pt x="61" y="111"/>
                      <a:pt x="61" y="111"/>
                    </a:cubicBezTo>
                    <a:cubicBezTo>
                      <a:pt x="60" y="111"/>
                      <a:pt x="60" y="111"/>
                      <a:pt x="60" y="111"/>
                    </a:cubicBezTo>
                    <a:cubicBezTo>
                      <a:pt x="60" y="110"/>
                      <a:pt x="60" y="110"/>
                      <a:pt x="60" y="110"/>
                    </a:cubicBezTo>
                    <a:cubicBezTo>
                      <a:pt x="62" y="110"/>
                      <a:pt x="62" y="110"/>
                      <a:pt x="62" y="110"/>
                    </a:cubicBezTo>
                    <a:cubicBezTo>
                      <a:pt x="63" y="110"/>
                      <a:pt x="63" y="110"/>
                      <a:pt x="63" y="110"/>
                    </a:cubicBezTo>
                    <a:cubicBezTo>
                      <a:pt x="63" y="110"/>
                      <a:pt x="63" y="110"/>
                      <a:pt x="63" y="110"/>
                    </a:cubicBezTo>
                    <a:cubicBezTo>
                      <a:pt x="64" y="109"/>
                      <a:pt x="64" y="109"/>
                      <a:pt x="64" y="109"/>
                    </a:cubicBezTo>
                    <a:cubicBezTo>
                      <a:pt x="64" y="107"/>
                      <a:pt x="64" y="107"/>
                      <a:pt x="64" y="107"/>
                    </a:cubicBezTo>
                    <a:cubicBezTo>
                      <a:pt x="63" y="108"/>
                      <a:pt x="63" y="108"/>
                      <a:pt x="62" y="108"/>
                    </a:cubicBezTo>
                    <a:cubicBezTo>
                      <a:pt x="62" y="108"/>
                      <a:pt x="62" y="108"/>
                      <a:pt x="62" y="108"/>
                    </a:cubicBezTo>
                    <a:cubicBezTo>
                      <a:pt x="63" y="107"/>
                      <a:pt x="63" y="107"/>
                      <a:pt x="63" y="107"/>
                    </a:cubicBezTo>
                    <a:cubicBezTo>
                      <a:pt x="63" y="107"/>
                      <a:pt x="63" y="107"/>
                      <a:pt x="63" y="107"/>
                    </a:cubicBezTo>
                    <a:cubicBezTo>
                      <a:pt x="64" y="107"/>
                      <a:pt x="64" y="107"/>
                      <a:pt x="64" y="107"/>
                    </a:cubicBezTo>
                    <a:cubicBezTo>
                      <a:pt x="64" y="107"/>
                      <a:pt x="64" y="107"/>
                      <a:pt x="64" y="107"/>
                    </a:cubicBezTo>
                    <a:cubicBezTo>
                      <a:pt x="65" y="107"/>
                      <a:pt x="65" y="107"/>
                      <a:pt x="65" y="107"/>
                    </a:cubicBezTo>
                    <a:cubicBezTo>
                      <a:pt x="66" y="106"/>
                      <a:pt x="66" y="106"/>
                      <a:pt x="66" y="106"/>
                    </a:cubicBezTo>
                    <a:cubicBezTo>
                      <a:pt x="66" y="106"/>
                      <a:pt x="66" y="106"/>
                      <a:pt x="66" y="106"/>
                    </a:cubicBezTo>
                    <a:cubicBezTo>
                      <a:pt x="66" y="105"/>
                      <a:pt x="66" y="105"/>
                      <a:pt x="66" y="105"/>
                    </a:cubicBezTo>
                    <a:cubicBezTo>
                      <a:pt x="66" y="105"/>
                      <a:pt x="66" y="105"/>
                      <a:pt x="66" y="105"/>
                    </a:cubicBezTo>
                    <a:cubicBezTo>
                      <a:pt x="65" y="105"/>
                      <a:pt x="65" y="105"/>
                      <a:pt x="65" y="105"/>
                    </a:cubicBezTo>
                    <a:cubicBezTo>
                      <a:pt x="65" y="105"/>
                      <a:pt x="65" y="105"/>
                      <a:pt x="65" y="105"/>
                    </a:cubicBezTo>
                    <a:cubicBezTo>
                      <a:pt x="66" y="105"/>
                      <a:pt x="66" y="105"/>
                      <a:pt x="66" y="105"/>
                    </a:cubicBezTo>
                    <a:cubicBezTo>
                      <a:pt x="65" y="104"/>
                      <a:pt x="65" y="104"/>
                      <a:pt x="65" y="104"/>
                    </a:cubicBezTo>
                    <a:cubicBezTo>
                      <a:pt x="66" y="104"/>
                      <a:pt x="66" y="105"/>
                      <a:pt x="67" y="105"/>
                    </a:cubicBezTo>
                    <a:cubicBezTo>
                      <a:pt x="67" y="105"/>
                      <a:pt x="67" y="104"/>
                      <a:pt x="68" y="104"/>
                    </a:cubicBezTo>
                    <a:cubicBezTo>
                      <a:pt x="68" y="103"/>
                      <a:pt x="68" y="103"/>
                      <a:pt x="68" y="103"/>
                    </a:cubicBezTo>
                    <a:cubicBezTo>
                      <a:pt x="69" y="103"/>
                      <a:pt x="69" y="102"/>
                      <a:pt x="69" y="101"/>
                    </a:cubicBezTo>
                    <a:cubicBezTo>
                      <a:pt x="69" y="100"/>
                      <a:pt x="69" y="102"/>
                      <a:pt x="69" y="101"/>
                    </a:cubicBezTo>
                    <a:close/>
                    <a:moveTo>
                      <a:pt x="47" y="119"/>
                    </a:moveTo>
                    <a:cubicBezTo>
                      <a:pt x="46" y="120"/>
                      <a:pt x="46" y="120"/>
                      <a:pt x="46" y="120"/>
                    </a:cubicBezTo>
                    <a:cubicBezTo>
                      <a:pt x="46" y="120"/>
                      <a:pt x="46" y="120"/>
                      <a:pt x="46" y="120"/>
                    </a:cubicBezTo>
                    <a:cubicBezTo>
                      <a:pt x="45" y="120"/>
                      <a:pt x="45" y="120"/>
                      <a:pt x="45" y="120"/>
                    </a:cubicBezTo>
                    <a:cubicBezTo>
                      <a:pt x="45" y="121"/>
                      <a:pt x="45" y="121"/>
                      <a:pt x="45" y="121"/>
                    </a:cubicBezTo>
                    <a:cubicBezTo>
                      <a:pt x="45" y="121"/>
                      <a:pt x="45" y="121"/>
                      <a:pt x="45" y="121"/>
                    </a:cubicBezTo>
                    <a:cubicBezTo>
                      <a:pt x="47" y="122"/>
                      <a:pt x="47" y="122"/>
                      <a:pt x="47" y="122"/>
                    </a:cubicBezTo>
                    <a:cubicBezTo>
                      <a:pt x="47" y="122"/>
                      <a:pt x="47" y="122"/>
                      <a:pt x="47" y="122"/>
                    </a:cubicBezTo>
                    <a:cubicBezTo>
                      <a:pt x="48" y="121"/>
                      <a:pt x="48" y="121"/>
                      <a:pt x="48" y="121"/>
                    </a:cubicBezTo>
                    <a:cubicBezTo>
                      <a:pt x="48" y="121"/>
                      <a:pt x="48" y="121"/>
                      <a:pt x="48" y="121"/>
                    </a:cubicBezTo>
                    <a:cubicBezTo>
                      <a:pt x="49" y="120"/>
                      <a:pt x="49" y="120"/>
                      <a:pt x="49" y="120"/>
                    </a:cubicBezTo>
                    <a:cubicBezTo>
                      <a:pt x="48" y="120"/>
                      <a:pt x="48" y="120"/>
                      <a:pt x="48" y="120"/>
                    </a:cubicBezTo>
                    <a:lnTo>
                      <a:pt x="47" y="119"/>
                    </a:lnTo>
                    <a:close/>
                    <a:moveTo>
                      <a:pt x="22" y="91"/>
                    </a:moveTo>
                    <a:cubicBezTo>
                      <a:pt x="22" y="91"/>
                      <a:pt x="22" y="91"/>
                      <a:pt x="22" y="91"/>
                    </a:cubicBezTo>
                    <a:cubicBezTo>
                      <a:pt x="22" y="90"/>
                      <a:pt x="22" y="90"/>
                      <a:pt x="22" y="90"/>
                    </a:cubicBezTo>
                    <a:cubicBezTo>
                      <a:pt x="22" y="90"/>
                      <a:pt x="22" y="90"/>
                      <a:pt x="22" y="90"/>
                    </a:cubicBezTo>
                    <a:cubicBezTo>
                      <a:pt x="22" y="90"/>
                      <a:pt x="22" y="90"/>
                      <a:pt x="22" y="90"/>
                    </a:cubicBezTo>
                    <a:cubicBezTo>
                      <a:pt x="22" y="90"/>
                      <a:pt x="22" y="90"/>
                      <a:pt x="22" y="90"/>
                    </a:cubicBezTo>
                    <a:lnTo>
                      <a:pt x="22" y="91"/>
                    </a:lnTo>
                    <a:close/>
                    <a:moveTo>
                      <a:pt x="34" y="26"/>
                    </a:moveTo>
                    <a:cubicBezTo>
                      <a:pt x="34" y="27"/>
                      <a:pt x="34" y="27"/>
                      <a:pt x="34" y="27"/>
                    </a:cubicBezTo>
                    <a:cubicBezTo>
                      <a:pt x="34" y="27"/>
                      <a:pt x="34" y="26"/>
                      <a:pt x="35" y="26"/>
                    </a:cubicBezTo>
                    <a:cubicBezTo>
                      <a:pt x="34" y="26"/>
                      <a:pt x="34" y="26"/>
                      <a:pt x="34" y="26"/>
                    </a:cubicBezTo>
                    <a:close/>
                    <a:moveTo>
                      <a:pt x="36" y="22"/>
                    </a:moveTo>
                    <a:cubicBezTo>
                      <a:pt x="36" y="23"/>
                      <a:pt x="36" y="23"/>
                      <a:pt x="36" y="23"/>
                    </a:cubicBezTo>
                    <a:cubicBezTo>
                      <a:pt x="37" y="23"/>
                      <a:pt x="37" y="23"/>
                      <a:pt x="37" y="23"/>
                    </a:cubicBezTo>
                    <a:cubicBezTo>
                      <a:pt x="36" y="22"/>
                      <a:pt x="36" y="22"/>
                      <a:pt x="36" y="22"/>
                    </a:cubicBezTo>
                    <a:close/>
                    <a:moveTo>
                      <a:pt x="34" y="22"/>
                    </a:moveTo>
                    <a:cubicBezTo>
                      <a:pt x="34" y="22"/>
                      <a:pt x="34" y="22"/>
                      <a:pt x="34" y="22"/>
                    </a:cubicBezTo>
                    <a:cubicBezTo>
                      <a:pt x="34" y="22"/>
                      <a:pt x="34" y="22"/>
                      <a:pt x="34" y="22"/>
                    </a:cubicBezTo>
                    <a:cubicBezTo>
                      <a:pt x="33" y="22"/>
                      <a:pt x="33" y="22"/>
                      <a:pt x="33" y="22"/>
                    </a:cubicBezTo>
                    <a:cubicBezTo>
                      <a:pt x="33" y="22"/>
                      <a:pt x="33" y="22"/>
                      <a:pt x="33" y="22"/>
                    </a:cubicBezTo>
                    <a:cubicBezTo>
                      <a:pt x="33" y="22"/>
                      <a:pt x="33" y="22"/>
                      <a:pt x="33" y="22"/>
                    </a:cubicBezTo>
                    <a:lnTo>
                      <a:pt x="34" y="22"/>
                    </a:lnTo>
                    <a:close/>
                    <a:moveTo>
                      <a:pt x="36" y="22"/>
                    </a:moveTo>
                    <a:cubicBezTo>
                      <a:pt x="35" y="22"/>
                      <a:pt x="35" y="22"/>
                      <a:pt x="35" y="22"/>
                    </a:cubicBezTo>
                    <a:cubicBezTo>
                      <a:pt x="36" y="21"/>
                      <a:pt x="36" y="21"/>
                      <a:pt x="36" y="21"/>
                    </a:cubicBezTo>
                    <a:cubicBezTo>
                      <a:pt x="35" y="21"/>
                      <a:pt x="35" y="21"/>
                      <a:pt x="35" y="21"/>
                    </a:cubicBezTo>
                    <a:cubicBezTo>
                      <a:pt x="35" y="22"/>
                      <a:pt x="35" y="22"/>
                      <a:pt x="35" y="22"/>
                    </a:cubicBezTo>
                    <a:cubicBezTo>
                      <a:pt x="35" y="22"/>
                      <a:pt x="35" y="22"/>
                      <a:pt x="35" y="22"/>
                    </a:cubicBezTo>
                    <a:cubicBezTo>
                      <a:pt x="35" y="22"/>
                      <a:pt x="35" y="22"/>
                      <a:pt x="35" y="22"/>
                    </a:cubicBezTo>
                    <a:lnTo>
                      <a:pt x="36" y="22"/>
                    </a:lnTo>
                    <a:close/>
                    <a:moveTo>
                      <a:pt x="34" y="21"/>
                    </a:moveTo>
                    <a:cubicBezTo>
                      <a:pt x="35" y="21"/>
                      <a:pt x="35" y="21"/>
                      <a:pt x="35" y="21"/>
                    </a:cubicBezTo>
                    <a:cubicBezTo>
                      <a:pt x="34" y="20"/>
                      <a:pt x="34" y="20"/>
                      <a:pt x="34" y="20"/>
                    </a:cubicBezTo>
                    <a:cubicBezTo>
                      <a:pt x="34" y="20"/>
                      <a:pt x="34" y="20"/>
                      <a:pt x="34" y="20"/>
                    </a:cubicBezTo>
                    <a:cubicBezTo>
                      <a:pt x="34" y="20"/>
                      <a:pt x="34" y="20"/>
                      <a:pt x="34" y="20"/>
                    </a:cubicBezTo>
                    <a:cubicBezTo>
                      <a:pt x="33" y="20"/>
                      <a:pt x="33" y="20"/>
                      <a:pt x="33" y="20"/>
                    </a:cubicBezTo>
                    <a:cubicBezTo>
                      <a:pt x="34" y="21"/>
                      <a:pt x="34" y="21"/>
                      <a:pt x="34" y="21"/>
                    </a:cubicBezTo>
                    <a:close/>
                    <a:moveTo>
                      <a:pt x="12" y="47"/>
                    </a:moveTo>
                    <a:cubicBezTo>
                      <a:pt x="12" y="47"/>
                      <a:pt x="12" y="47"/>
                      <a:pt x="12" y="47"/>
                    </a:cubicBezTo>
                    <a:cubicBezTo>
                      <a:pt x="12" y="46"/>
                      <a:pt x="12" y="46"/>
                      <a:pt x="12" y="46"/>
                    </a:cubicBezTo>
                    <a:cubicBezTo>
                      <a:pt x="11" y="46"/>
                      <a:pt x="11" y="46"/>
                      <a:pt x="11" y="46"/>
                    </a:cubicBezTo>
                    <a:cubicBezTo>
                      <a:pt x="11" y="47"/>
                      <a:pt x="11" y="47"/>
                      <a:pt x="11" y="47"/>
                    </a:cubicBezTo>
                    <a:cubicBezTo>
                      <a:pt x="12" y="47"/>
                      <a:pt x="12" y="47"/>
                      <a:pt x="12" y="47"/>
                    </a:cubicBezTo>
                    <a:close/>
                    <a:moveTo>
                      <a:pt x="14" y="43"/>
                    </a:moveTo>
                    <a:cubicBezTo>
                      <a:pt x="15" y="43"/>
                      <a:pt x="15" y="43"/>
                      <a:pt x="15" y="43"/>
                    </a:cubicBezTo>
                    <a:cubicBezTo>
                      <a:pt x="14" y="43"/>
                      <a:pt x="14" y="43"/>
                      <a:pt x="14" y="43"/>
                    </a:cubicBezTo>
                    <a:cubicBezTo>
                      <a:pt x="14" y="43"/>
                      <a:pt x="14" y="43"/>
                      <a:pt x="14" y="43"/>
                    </a:cubicBezTo>
                    <a:close/>
                    <a:moveTo>
                      <a:pt x="14" y="42"/>
                    </a:moveTo>
                    <a:cubicBezTo>
                      <a:pt x="14" y="43"/>
                      <a:pt x="14" y="43"/>
                      <a:pt x="14" y="43"/>
                    </a:cubicBezTo>
                    <a:cubicBezTo>
                      <a:pt x="14" y="43"/>
                      <a:pt x="14" y="43"/>
                      <a:pt x="14" y="43"/>
                    </a:cubicBezTo>
                    <a:cubicBezTo>
                      <a:pt x="14" y="42"/>
                      <a:pt x="14" y="42"/>
                      <a:pt x="14" y="42"/>
                    </a:cubicBezTo>
                    <a:cubicBezTo>
                      <a:pt x="14" y="41"/>
                      <a:pt x="14" y="41"/>
                      <a:pt x="14" y="41"/>
                    </a:cubicBezTo>
                    <a:cubicBezTo>
                      <a:pt x="14" y="41"/>
                      <a:pt x="14" y="41"/>
                      <a:pt x="14" y="41"/>
                    </a:cubicBezTo>
                    <a:cubicBezTo>
                      <a:pt x="14" y="41"/>
                      <a:pt x="14" y="41"/>
                      <a:pt x="14" y="41"/>
                    </a:cubicBezTo>
                    <a:cubicBezTo>
                      <a:pt x="14" y="42"/>
                      <a:pt x="14" y="42"/>
                      <a:pt x="14" y="42"/>
                    </a:cubicBezTo>
                    <a:close/>
                    <a:moveTo>
                      <a:pt x="19" y="61"/>
                    </a:moveTo>
                    <a:cubicBezTo>
                      <a:pt x="20" y="62"/>
                      <a:pt x="20" y="62"/>
                      <a:pt x="20" y="62"/>
                    </a:cubicBezTo>
                    <a:cubicBezTo>
                      <a:pt x="20" y="61"/>
                      <a:pt x="20" y="61"/>
                      <a:pt x="20" y="60"/>
                    </a:cubicBezTo>
                    <a:cubicBezTo>
                      <a:pt x="19" y="60"/>
                      <a:pt x="19" y="60"/>
                      <a:pt x="19" y="60"/>
                    </a:cubicBezTo>
                    <a:cubicBezTo>
                      <a:pt x="19" y="60"/>
                      <a:pt x="19" y="60"/>
                      <a:pt x="19" y="60"/>
                    </a:cubicBezTo>
                    <a:cubicBezTo>
                      <a:pt x="19" y="60"/>
                      <a:pt x="19" y="60"/>
                      <a:pt x="19" y="60"/>
                    </a:cubicBezTo>
                    <a:cubicBezTo>
                      <a:pt x="19" y="60"/>
                      <a:pt x="19" y="60"/>
                      <a:pt x="19" y="60"/>
                    </a:cubicBezTo>
                    <a:lnTo>
                      <a:pt x="19" y="61"/>
                    </a:lnTo>
                    <a:close/>
                    <a:moveTo>
                      <a:pt x="12" y="58"/>
                    </a:moveTo>
                    <a:cubicBezTo>
                      <a:pt x="12" y="58"/>
                      <a:pt x="12" y="58"/>
                      <a:pt x="12" y="58"/>
                    </a:cubicBezTo>
                    <a:cubicBezTo>
                      <a:pt x="12" y="57"/>
                      <a:pt x="12" y="57"/>
                      <a:pt x="12" y="57"/>
                    </a:cubicBezTo>
                    <a:cubicBezTo>
                      <a:pt x="12" y="57"/>
                      <a:pt x="12" y="57"/>
                      <a:pt x="12" y="57"/>
                    </a:cubicBezTo>
                    <a:cubicBezTo>
                      <a:pt x="12" y="57"/>
                      <a:pt x="12" y="57"/>
                      <a:pt x="12" y="57"/>
                    </a:cubicBezTo>
                    <a:lnTo>
                      <a:pt x="12" y="58"/>
                    </a:lnTo>
                    <a:close/>
                    <a:moveTo>
                      <a:pt x="16" y="56"/>
                    </a:moveTo>
                    <a:cubicBezTo>
                      <a:pt x="16" y="56"/>
                      <a:pt x="16" y="56"/>
                      <a:pt x="16" y="56"/>
                    </a:cubicBezTo>
                    <a:cubicBezTo>
                      <a:pt x="16" y="55"/>
                      <a:pt x="16" y="55"/>
                      <a:pt x="16" y="55"/>
                    </a:cubicBezTo>
                    <a:cubicBezTo>
                      <a:pt x="16" y="56"/>
                      <a:pt x="16" y="56"/>
                      <a:pt x="16" y="56"/>
                    </a:cubicBezTo>
                    <a:close/>
                    <a:moveTo>
                      <a:pt x="12" y="53"/>
                    </a:moveTo>
                    <a:cubicBezTo>
                      <a:pt x="12" y="52"/>
                      <a:pt x="12" y="52"/>
                      <a:pt x="12" y="52"/>
                    </a:cubicBezTo>
                    <a:cubicBezTo>
                      <a:pt x="12" y="53"/>
                      <a:pt x="12" y="53"/>
                      <a:pt x="12" y="53"/>
                    </a:cubicBezTo>
                    <a:cubicBezTo>
                      <a:pt x="12" y="53"/>
                      <a:pt x="12" y="53"/>
                      <a:pt x="12" y="53"/>
                    </a:cubicBezTo>
                    <a:close/>
                    <a:moveTo>
                      <a:pt x="7" y="53"/>
                    </a:moveTo>
                    <a:cubicBezTo>
                      <a:pt x="8" y="53"/>
                      <a:pt x="8" y="53"/>
                      <a:pt x="8" y="53"/>
                    </a:cubicBezTo>
                    <a:cubicBezTo>
                      <a:pt x="8" y="53"/>
                      <a:pt x="8" y="53"/>
                      <a:pt x="8" y="53"/>
                    </a:cubicBezTo>
                    <a:cubicBezTo>
                      <a:pt x="9" y="52"/>
                      <a:pt x="9" y="52"/>
                      <a:pt x="9" y="52"/>
                    </a:cubicBezTo>
                    <a:cubicBezTo>
                      <a:pt x="9" y="52"/>
                      <a:pt x="9" y="52"/>
                      <a:pt x="9" y="52"/>
                    </a:cubicBezTo>
                    <a:cubicBezTo>
                      <a:pt x="7" y="52"/>
                      <a:pt x="7" y="52"/>
                      <a:pt x="7" y="52"/>
                    </a:cubicBezTo>
                    <a:lnTo>
                      <a:pt x="7" y="53"/>
                    </a:lnTo>
                    <a:close/>
                    <a:moveTo>
                      <a:pt x="10" y="51"/>
                    </a:moveTo>
                    <a:cubicBezTo>
                      <a:pt x="11" y="50"/>
                      <a:pt x="11" y="50"/>
                      <a:pt x="11" y="50"/>
                    </a:cubicBezTo>
                    <a:cubicBezTo>
                      <a:pt x="10" y="50"/>
                      <a:pt x="10" y="50"/>
                      <a:pt x="10" y="50"/>
                    </a:cubicBezTo>
                    <a:cubicBezTo>
                      <a:pt x="10" y="51"/>
                      <a:pt x="10" y="51"/>
                      <a:pt x="10" y="51"/>
                    </a:cubicBezTo>
                    <a:cubicBezTo>
                      <a:pt x="9" y="51"/>
                      <a:pt x="9" y="51"/>
                      <a:pt x="9" y="51"/>
                    </a:cubicBezTo>
                    <a:cubicBezTo>
                      <a:pt x="9" y="51"/>
                      <a:pt x="9" y="51"/>
                      <a:pt x="9" y="51"/>
                    </a:cubicBezTo>
                    <a:cubicBezTo>
                      <a:pt x="9" y="52"/>
                      <a:pt x="9" y="52"/>
                      <a:pt x="9" y="52"/>
                    </a:cubicBezTo>
                    <a:cubicBezTo>
                      <a:pt x="10" y="51"/>
                      <a:pt x="10" y="51"/>
                      <a:pt x="10" y="51"/>
                    </a:cubicBezTo>
                    <a:close/>
                    <a:moveTo>
                      <a:pt x="46" y="8"/>
                    </a:moveTo>
                    <a:cubicBezTo>
                      <a:pt x="46" y="8"/>
                      <a:pt x="46" y="8"/>
                      <a:pt x="46" y="8"/>
                    </a:cubicBezTo>
                    <a:cubicBezTo>
                      <a:pt x="46" y="9"/>
                      <a:pt x="46" y="9"/>
                      <a:pt x="46" y="9"/>
                    </a:cubicBezTo>
                    <a:cubicBezTo>
                      <a:pt x="46" y="9"/>
                      <a:pt x="46" y="9"/>
                      <a:pt x="46" y="9"/>
                    </a:cubicBezTo>
                    <a:lnTo>
                      <a:pt x="46" y="8"/>
                    </a:lnTo>
                    <a:close/>
                    <a:moveTo>
                      <a:pt x="47" y="7"/>
                    </a:moveTo>
                    <a:cubicBezTo>
                      <a:pt x="47" y="8"/>
                      <a:pt x="47" y="8"/>
                      <a:pt x="47" y="8"/>
                    </a:cubicBezTo>
                    <a:cubicBezTo>
                      <a:pt x="47" y="8"/>
                      <a:pt x="47" y="8"/>
                      <a:pt x="47" y="8"/>
                    </a:cubicBezTo>
                    <a:cubicBezTo>
                      <a:pt x="47" y="7"/>
                      <a:pt x="47" y="7"/>
                      <a:pt x="47" y="7"/>
                    </a:cubicBezTo>
                    <a:cubicBezTo>
                      <a:pt x="47" y="7"/>
                      <a:pt x="47" y="7"/>
                      <a:pt x="47" y="7"/>
                    </a:cubicBezTo>
                    <a:close/>
                    <a:moveTo>
                      <a:pt x="48" y="5"/>
                    </a:moveTo>
                    <a:cubicBezTo>
                      <a:pt x="48" y="5"/>
                      <a:pt x="48" y="5"/>
                      <a:pt x="48" y="5"/>
                    </a:cubicBezTo>
                    <a:cubicBezTo>
                      <a:pt x="48" y="5"/>
                      <a:pt x="48" y="5"/>
                      <a:pt x="48" y="5"/>
                    </a:cubicBezTo>
                    <a:cubicBezTo>
                      <a:pt x="47" y="5"/>
                      <a:pt x="47" y="5"/>
                      <a:pt x="47" y="5"/>
                    </a:cubicBezTo>
                    <a:lnTo>
                      <a:pt x="48" y="5"/>
                    </a:lnTo>
                    <a:close/>
                    <a:moveTo>
                      <a:pt x="49" y="2"/>
                    </a:moveTo>
                    <a:cubicBezTo>
                      <a:pt x="48" y="2"/>
                      <a:pt x="48" y="2"/>
                      <a:pt x="48" y="2"/>
                    </a:cubicBezTo>
                    <a:cubicBezTo>
                      <a:pt x="48" y="3"/>
                      <a:pt x="48" y="3"/>
                      <a:pt x="48" y="3"/>
                    </a:cubicBezTo>
                    <a:cubicBezTo>
                      <a:pt x="48" y="3"/>
                      <a:pt x="48" y="3"/>
                      <a:pt x="48" y="3"/>
                    </a:cubicBezTo>
                    <a:cubicBezTo>
                      <a:pt x="49" y="3"/>
                      <a:pt x="49" y="3"/>
                      <a:pt x="49" y="3"/>
                    </a:cubicBezTo>
                    <a:cubicBezTo>
                      <a:pt x="49" y="2"/>
                      <a:pt x="49" y="2"/>
                      <a:pt x="49" y="2"/>
                    </a:cubicBezTo>
                    <a:cubicBezTo>
                      <a:pt x="49" y="2"/>
                      <a:pt x="49" y="2"/>
                      <a:pt x="49" y="2"/>
                    </a:cubicBezTo>
                    <a:close/>
                    <a:moveTo>
                      <a:pt x="48" y="1"/>
                    </a:moveTo>
                    <a:cubicBezTo>
                      <a:pt x="49" y="1"/>
                      <a:pt x="49" y="1"/>
                      <a:pt x="49" y="1"/>
                    </a:cubicBezTo>
                    <a:cubicBezTo>
                      <a:pt x="49" y="0"/>
                      <a:pt x="49" y="0"/>
                      <a:pt x="49" y="0"/>
                    </a:cubicBezTo>
                    <a:cubicBezTo>
                      <a:pt x="49" y="0"/>
                      <a:pt x="49" y="0"/>
                      <a:pt x="49" y="0"/>
                    </a:cubicBezTo>
                    <a:cubicBezTo>
                      <a:pt x="48" y="0"/>
                      <a:pt x="48" y="0"/>
                      <a:pt x="48" y="0"/>
                    </a:cubicBezTo>
                    <a:cubicBezTo>
                      <a:pt x="48" y="0"/>
                      <a:pt x="48" y="0"/>
                      <a:pt x="48" y="0"/>
                    </a:cubicBezTo>
                    <a:cubicBezTo>
                      <a:pt x="48" y="0"/>
                      <a:pt x="48" y="0"/>
                      <a:pt x="48" y="0"/>
                    </a:cubicBezTo>
                    <a:cubicBezTo>
                      <a:pt x="48" y="0"/>
                      <a:pt x="48" y="1"/>
                      <a:pt x="48" y="1"/>
                    </a:cubicBezTo>
                    <a:cubicBezTo>
                      <a:pt x="49" y="1"/>
                      <a:pt x="49" y="1"/>
                      <a:pt x="49" y="1"/>
                    </a:cubicBezTo>
                    <a:lnTo>
                      <a:pt x="48" y="1"/>
                    </a:lnTo>
                    <a:close/>
                    <a:moveTo>
                      <a:pt x="4" y="46"/>
                    </a:moveTo>
                    <a:cubicBezTo>
                      <a:pt x="4" y="46"/>
                      <a:pt x="4" y="46"/>
                      <a:pt x="4" y="46"/>
                    </a:cubicBezTo>
                    <a:cubicBezTo>
                      <a:pt x="3" y="47"/>
                      <a:pt x="3" y="47"/>
                      <a:pt x="3" y="47"/>
                    </a:cubicBezTo>
                    <a:cubicBezTo>
                      <a:pt x="4" y="47"/>
                      <a:pt x="4" y="47"/>
                      <a:pt x="4" y="47"/>
                    </a:cubicBezTo>
                    <a:cubicBezTo>
                      <a:pt x="5" y="46"/>
                      <a:pt x="5" y="46"/>
                      <a:pt x="5" y="46"/>
                    </a:cubicBezTo>
                    <a:cubicBezTo>
                      <a:pt x="4" y="46"/>
                      <a:pt x="4" y="46"/>
                      <a:pt x="4" y="46"/>
                    </a:cubicBezTo>
                    <a:close/>
                    <a:moveTo>
                      <a:pt x="6" y="41"/>
                    </a:moveTo>
                    <a:cubicBezTo>
                      <a:pt x="5" y="41"/>
                      <a:pt x="5" y="41"/>
                      <a:pt x="5" y="41"/>
                    </a:cubicBezTo>
                    <a:cubicBezTo>
                      <a:pt x="5" y="41"/>
                      <a:pt x="5" y="41"/>
                      <a:pt x="5" y="41"/>
                    </a:cubicBezTo>
                    <a:cubicBezTo>
                      <a:pt x="6" y="42"/>
                      <a:pt x="6" y="42"/>
                      <a:pt x="6" y="42"/>
                    </a:cubicBezTo>
                    <a:cubicBezTo>
                      <a:pt x="6" y="42"/>
                      <a:pt x="6" y="42"/>
                      <a:pt x="6" y="42"/>
                    </a:cubicBezTo>
                    <a:cubicBezTo>
                      <a:pt x="6" y="41"/>
                      <a:pt x="6" y="41"/>
                      <a:pt x="6" y="41"/>
                    </a:cubicBezTo>
                    <a:cubicBezTo>
                      <a:pt x="6" y="41"/>
                      <a:pt x="6" y="41"/>
                      <a:pt x="6" y="41"/>
                    </a:cubicBezTo>
                    <a:close/>
                    <a:moveTo>
                      <a:pt x="9" y="33"/>
                    </a:moveTo>
                    <a:cubicBezTo>
                      <a:pt x="9" y="32"/>
                      <a:pt x="9" y="32"/>
                      <a:pt x="9" y="32"/>
                    </a:cubicBezTo>
                    <a:cubicBezTo>
                      <a:pt x="9" y="32"/>
                      <a:pt x="9" y="32"/>
                      <a:pt x="9" y="32"/>
                    </a:cubicBezTo>
                    <a:cubicBezTo>
                      <a:pt x="9" y="32"/>
                      <a:pt x="9" y="32"/>
                      <a:pt x="9" y="32"/>
                    </a:cubicBezTo>
                    <a:lnTo>
                      <a:pt x="9" y="33"/>
                    </a:lnTo>
                    <a:close/>
                    <a:moveTo>
                      <a:pt x="32" y="27"/>
                    </a:moveTo>
                    <a:cubicBezTo>
                      <a:pt x="33" y="26"/>
                      <a:pt x="33" y="26"/>
                      <a:pt x="33" y="26"/>
                    </a:cubicBezTo>
                    <a:cubicBezTo>
                      <a:pt x="33" y="26"/>
                      <a:pt x="33" y="26"/>
                      <a:pt x="33" y="26"/>
                    </a:cubicBezTo>
                    <a:cubicBezTo>
                      <a:pt x="32" y="26"/>
                      <a:pt x="32" y="26"/>
                      <a:pt x="32" y="26"/>
                    </a:cubicBezTo>
                    <a:cubicBezTo>
                      <a:pt x="33" y="26"/>
                      <a:pt x="33" y="26"/>
                      <a:pt x="33" y="26"/>
                    </a:cubicBezTo>
                    <a:cubicBezTo>
                      <a:pt x="32" y="25"/>
                      <a:pt x="32" y="25"/>
                      <a:pt x="32" y="25"/>
                    </a:cubicBezTo>
                    <a:cubicBezTo>
                      <a:pt x="32" y="25"/>
                      <a:pt x="32" y="25"/>
                      <a:pt x="32" y="25"/>
                    </a:cubicBezTo>
                    <a:cubicBezTo>
                      <a:pt x="31" y="25"/>
                      <a:pt x="31" y="25"/>
                      <a:pt x="31" y="25"/>
                    </a:cubicBezTo>
                    <a:cubicBezTo>
                      <a:pt x="31" y="25"/>
                      <a:pt x="31" y="25"/>
                      <a:pt x="31" y="25"/>
                    </a:cubicBezTo>
                    <a:cubicBezTo>
                      <a:pt x="32" y="26"/>
                      <a:pt x="32" y="26"/>
                      <a:pt x="32" y="26"/>
                    </a:cubicBezTo>
                    <a:lnTo>
                      <a:pt x="32" y="27"/>
                    </a:lnTo>
                    <a:close/>
                    <a:moveTo>
                      <a:pt x="32" y="24"/>
                    </a:moveTo>
                    <a:cubicBezTo>
                      <a:pt x="32" y="24"/>
                      <a:pt x="32" y="24"/>
                      <a:pt x="32" y="24"/>
                    </a:cubicBezTo>
                    <a:cubicBezTo>
                      <a:pt x="32" y="24"/>
                      <a:pt x="32" y="24"/>
                      <a:pt x="32" y="24"/>
                    </a:cubicBezTo>
                    <a:cubicBezTo>
                      <a:pt x="33" y="24"/>
                      <a:pt x="33" y="24"/>
                      <a:pt x="33" y="24"/>
                    </a:cubicBezTo>
                    <a:cubicBezTo>
                      <a:pt x="32" y="24"/>
                      <a:pt x="32" y="24"/>
                      <a:pt x="32" y="24"/>
                    </a:cubicBezTo>
                    <a:cubicBezTo>
                      <a:pt x="33" y="25"/>
                      <a:pt x="33" y="25"/>
                      <a:pt x="33" y="25"/>
                    </a:cubicBezTo>
                    <a:cubicBezTo>
                      <a:pt x="33" y="25"/>
                      <a:pt x="33" y="25"/>
                      <a:pt x="33" y="25"/>
                    </a:cubicBezTo>
                    <a:cubicBezTo>
                      <a:pt x="33" y="25"/>
                      <a:pt x="33" y="25"/>
                      <a:pt x="33" y="25"/>
                    </a:cubicBezTo>
                    <a:cubicBezTo>
                      <a:pt x="34" y="24"/>
                      <a:pt x="34" y="24"/>
                      <a:pt x="34" y="24"/>
                    </a:cubicBezTo>
                    <a:cubicBezTo>
                      <a:pt x="34" y="25"/>
                      <a:pt x="34" y="25"/>
                      <a:pt x="34" y="25"/>
                    </a:cubicBezTo>
                    <a:cubicBezTo>
                      <a:pt x="35" y="25"/>
                      <a:pt x="35" y="25"/>
                      <a:pt x="35" y="25"/>
                    </a:cubicBezTo>
                    <a:cubicBezTo>
                      <a:pt x="36" y="25"/>
                      <a:pt x="36" y="25"/>
                      <a:pt x="36" y="25"/>
                    </a:cubicBezTo>
                    <a:cubicBezTo>
                      <a:pt x="36" y="24"/>
                      <a:pt x="36" y="24"/>
                      <a:pt x="36" y="24"/>
                    </a:cubicBezTo>
                    <a:cubicBezTo>
                      <a:pt x="35" y="25"/>
                      <a:pt x="35" y="25"/>
                      <a:pt x="35" y="25"/>
                    </a:cubicBezTo>
                    <a:cubicBezTo>
                      <a:pt x="35" y="24"/>
                      <a:pt x="35" y="24"/>
                      <a:pt x="35" y="24"/>
                    </a:cubicBezTo>
                    <a:cubicBezTo>
                      <a:pt x="35" y="24"/>
                      <a:pt x="35" y="24"/>
                      <a:pt x="35" y="24"/>
                    </a:cubicBezTo>
                    <a:cubicBezTo>
                      <a:pt x="34" y="24"/>
                      <a:pt x="34" y="24"/>
                      <a:pt x="34" y="24"/>
                    </a:cubicBezTo>
                    <a:cubicBezTo>
                      <a:pt x="34" y="24"/>
                      <a:pt x="34" y="24"/>
                      <a:pt x="34" y="24"/>
                    </a:cubicBezTo>
                    <a:cubicBezTo>
                      <a:pt x="33" y="24"/>
                      <a:pt x="33" y="24"/>
                      <a:pt x="33" y="24"/>
                    </a:cubicBezTo>
                    <a:cubicBezTo>
                      <a:pt x="33" y="24"/>
                      <a:pt x="33" y="24"/>
                      <a:pt x="33" y="24"/>
                    </a:cubicBezTo>
                    <a:cubicBezTo>
                      <a:pt x="34" y="23"/>
                      <a:pt x="34" y="23"/>
                      <a:pt x="34" y="23"/>
                    </a:cubicBezTo>
                    <a:cubicBezTo>
                      <a:pt x="33" y="23"/>
                      <a:pt x="33" y="23"/>
                      <a:pt x="33" y="23"/>
                    </a:cubicBezTo>
                    <a:cubicBezTo>
                      <a:pt x="33" y="22"/>
                      <a:pt x="33" y="22"/>
                      <a:pt x="33" y="22"/>
                    </a:cubicBezTo>
                    <a:cubicBezTo>
                      <a:pt x="33" y="22"/>
                      <a:pt x="33" y="22"/>
                      <a:pt x="32" y="22"/>
                    </a:cubicBezTo>
                    <a:cubicBezTo>
                      <a:pt x="32" y="22"/>
                      <a:pt x="32" y="22"/>
                      <a:pt x="32" y="22"/>
                    </a:cubicBezTo>
                    <a:cubicBezTo>
                      <a:pt x="32" y="23"/>
                      <a:pt x="32" y="23"/>
                      <a:pt x="32" y="24"/>
                    </a:cubicBezTo>
                    <a:cubicBezTo>
                      <a:pt x="32" y="24"/>
                      <a:pt x="32" y="24"/>
                      <a:pt x="32" y="24"/>
                    </a:cubicBezTo>
                    <a:close/>
                    <a:moveTo>
                      <a:pt x="36" y="22"/>
                    </a:moveTo>
                    <a:cubicBezTo>
                      <a:pt x="36" y="21"/>
                      <a:pt x="36" y="21"/>
                      <a:pt x="36" y="21"/>
                    </a:cubicBezTo>
                    <a:cubicBezTo>
                      <a:pt x="37" y="21"/>
                      <a:pt x="37" y="21"/>
                      <a:pt x="37" y="21"/>
                    </a:cubicBezTo>
                    <a:cubicBezTo>
                      <a:pt x="37" y="21"/>
                      <a:pt x="37" y="21"/>
                      <a:pt x="37" y="21"/>
                    </a:cubicBezTo>
                    <a:cubicBezTo>
                      <a:pt x="37" y="21"/>
                      <a:pt x="37" y="21"/>
                      <a:pt x="37" y="21"/>
                    </a:cubicBezTo>
                    <a:cubicBezTo>
                      <a:pt x="38" y="21"/>
                      <a:pt x="38" y="21"/>
                      <a:pt x="38" y="21"/>
                    </a:cubicBezTo>
                    <a:cubicBezTo>
                      <a:pt x="36" y="21"/>
                      <a:pt x="36" y="21"/>
                      <a:pt x="36" y="21"/>
                    </a:cubicBezTo>
                    <a:cubicBezTo>
                      <a:pt x="37" y="20"/>
                      <a:pt x="37" y="20"/>
                      <a:pt x="37" y="20"/>
                    </a:cubicBezTo>
                    <a:cubicBezTo>
                      <a:pt x="36" y="21"/>
                      <a:pt x="36" y="21"/>
                      <a:pt x="36" y="21"/>
                    </a:cubicBezTo>
                    <a:cubicBezTo>
                      <a:pt x="36" y="21"/>
                      <a:pt x="36" y="21"/>
                      <a:pt x="36" y="21"/>
                    </a:cubicBezTo>
                    <a:cubicBezTo>
                      <a:pt x="36" y="21"/>
                      <a:pt x="36" y="21"/>
                      <a:pt x="36" y="21"/>
                    </a:cubicBezTo>
                    <a:lnTo>
                      <a:pt x="36" y="22"/>
                    </a:lnTo>
                    <a:close/>
                    <a:moveTo>
                      <a:pt x="14" y="46"/>
                    </a:moveTo>
                    <a:cubicBezTo>
                      <a:pt x="14" y="46"/>
                      <a:pt x="14" y="46"/>
                      <a:pt x="14" y="46"/>
                    </a:cubicBezTo>
                    <a:cubicBezTo>
                      <a:pt x="14" y="46"/>
                      <a:pt x="14" y="46"/>
                      <a:pt x="14" y="46"/>
                    </a:cubicBezTo>
                    <a:cubicBezTo>
                      <a:pt x="15" y="45"/>
                      <a:pt x="15" y="45"/>
                      <a:pt x="15" y="45"/>
                    </a:cubicBezTo>
                    <a:cubicBezTo>
                      <a:pt x="15" y="45"/>
                      <a:pt x="15" y="45"/>
                      <a:pt x="15" y="45"/>
                    </a:cubicBezTo>
                    <a:cubicBezTo>
                      <a:pt x="16" y="45"/>
                      <a:pt x="16" y="45"/>
                      <a:pt x="16" y="45"/>
                    </a:cubicBezTo>
                    <a:cubicBezTo>
                      <a:pt x="16" y="44"/>
                      <a:pt x="16" y="44"/>
                      <a:pt x="16" y="44"/>
                    </a:cubicBezTo>
                    <a:cubicBezTo>
                      <a:pt x="16" y="44"/>
                      <a:pt x="16" y="44"/>
                      <a:pt x="16" y="44"/>
                    </a:cubicBezTo>
                    <a:cubicBezTo>
                      <a:pt x="15" y="44"/>
                      <a:pt x="15" y="44"/>
                      <a:pt x="15" y="44"/>
                    </a:cubicBezTo>
                    <a:cubicBezTo>
                      <a:pt x="15" y="44"/>
                      <a:pt x="15" y="44"/>
                      <a:pt x="15" y="44"/>
                    </a:cubicBezTo>
                    <a:cubicBezTo>
                      <a:pt x="14" y="43"/>
                      <a:pt x="14" y="43"/>
                      <a:pt x="14" y="43"/>
                    </a:cubicBezTo>
                    <a:cubicBezTo>
                      <a:pt x="13" y="44"/>
                      <a:pt x="13" y="44"/>
                      <a:pt x="13" y="44"/>
                    </a:cubicBezTo>
                    <a:cubicBezTo>
                      <a:pt x="14" y="43"/>
                      <a:pt x="14" y="43"/>
                      <a:pt x="14" y="43"/>
                    </a:cubicBezTo>
                    <a:cubicBezTo>
                      <a:pt x="13" y="43"/>
                      <a:pt x="13" y="43"/>
                      <a:pt x="13" y="43"/>
                    </a:cubicBezTo>
                    <a:cubicBezTo>
                      <a:pt x="13" y="43"/>
                      <a:pt x="13" y="43"/>
                      <a:pt x="13" y="43"/>
                    </a:cubicBezTo>
                    <a:cubicBezTo>
                      <a:pt x="13" y="42"/>
                      <a:pt x="13" y="42"/>
                      <a:pt x="13" y="42"/>
                    </a:cubicBezTo>
                    <a:cubicBezTo>
                      <a:pt x="13" y="41"/>
                      <a:pt x="13" y="41"/>
                      <a:pt x="13" y="40"/>
                    </a:cubicBezTo>
                    <a:cubicBezTo>
                      <a:pt x="12" y="39"/>
                      <a:pt x="12" y="39"/>
                      <a:pt x="12" y="39"/>
                    </a:cubicBezTo>
                    <a:cubicBezTo>
                      <a:pt x="11" y="39"/>
                      <a:pt x="11" y="39"/>
                      <a:pt x="11" y="39"/>
                    </a:cubicBezTo>
                    <a:cubicBezTo>
                      <a:pt x="12" y="40"/>
                      <a:pt x="12" y="40"/>
                      <a:pt x="12" y="40"/>
                    </a:cubicBezTo>
                    <a:cubicBezTo>
                      <a:pt x="12" y="40"/>
                      <a:pt x="12" y="40"/>
                      <a:pt x="12" y="40"/>
                    </a:cubicBezTo>
                    <a:cubicBezTo>
                      <a:pt x="12" y="40"/>
                      <a:pt x="12" y="40"/>
                      <a:pt x="12" y="40"/>
                    </a:cubicBezTo>
                    <a:cubicBezTo>
                      <a:pt x="12" y="41"/>
                      <a:pt x="12" y="41"/>
                      <a:pt x="12" y="41"/>
                    </a:cubicBezTo>
                    <a:cubicBezTo>
                      <a:pt x="12" y="41"/>
                      <a:pt x="12" y="41"/>
                      <a:pt x="12" y="41"/>
                    </a:cubicBezTo>
                    <a:cubicBezTo>
                      <a:pt x="11" y="41"/>
                      <a:pt x="11" y="41"/>
                      <a:pt x="11" y="41"/>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1"/>
                      <a:pt x="10" y="41"/>
                      <a:pt x="10" y="41"/>
                    </a:cubicBezTo>
                    <a:cubicBezTo>
                      <a:pt x="10" y="41"/>
                      <a:pt x="10" y="41"/>
                      <a:pt x="10" y="41"/>
                    </a:cubicBezTo>
                    <a:cubicBezTo>
                      <a:pt x="10" y="41"/>
                      <a:pt x="10" y="41"/>
                      <a:pt x="10" y="41"/>
                    </a:cubicBezTo>
                    <a:cubicBezTo>
                      <a:pt x="9" y="41"/>
                      <a:pt x="9" y="41"/>
                      <a:pt x="9" y="41"/>
                    </a:cubicBezTo>
                    <a:cubicBezTo>
                      <a:pt x="9" y="41"/>
                      <a:pt x="9" y="41"/>
                      <a:pt x="9" y="41"/>
                    </a:cubicBezTo>
                    <a:cubicBezTo>
                      <a:pt x="9" y="41"/>
                      <a:pt x="9" y="41"/>
                      <a:pt x="9" y="41"/>
                    </a:cubicBezTo>
                    <a:cubicBezTo>
                      <a:pt x="9" y="41"/>
                      <a:pt x="9" y="41"/>
                      <a:pt x="9" y="41"/>
                    </a:cubicBezTo>
                    <a:cubicBezTo>
                      <a:pt x="9" y="42"/>
                      <a:pt x="9" y="42"/>
                      <a:pt x="9" y="42"/>
                    </a:cubicBezTo>
                    <a:cubicBezTo>
                      <a:pt x="10" y="43"/>
                      <a:pt x="10" y="43"/>
                      <a:pt x="10" y="43"/>
                    </a:cubicBezTo>
                    <a:cubicBezTo>
                      <a:pt x="11" y="42"/>
                      <a:pt x="11" y="42"/>
                      <a:pt x="11" y="42"/>
                    </a:cubicBezTo>
                    <a:cubicBezTo>
                      <a:pt x="11" y="42"/>
                      <a:pt x="11" y="42"/>
                      <a:pt x="11" y="42"/>
                    </a:cubicBezTo>
                    <a:cubicBezTo>
                      <a:pt x="11" y="42"/>
                      <a:pt x="11" y="42"/>
                      <a:pt x="11" y="42"/>
                    </a:cubicBezTo>
                    <a:cubicBezTo>
                      <a:pt x="11" y="43"/>
                      <a:pt x="11" y="43"/>
                      <a:pt x="11" y="43"/>
                    </a:cubicBezTo>
                    <a:cubicBezTo>
                      <a:pt x="11" y="43"/>
                      <a:pt x="11" y="43"/>
                      <a:pt x="11" y="43"/>
                    </a:cubicBezTo>
                    <a:cubicBezTo>
                      <a:pt x="12" y="43"/>
                      <a:pt x="12" y="43"/>
                      <a:pt x="12" y="43"/>
                    </a:cubicBezTo>
                    <a:cubicBezTo>
                      <a:pt x="11" y="43"/>
                      <a:pt x="11" y="43"/>
                      <a:pt x="11" y="43"/>
                    </a:cubicBezTo>
                    <a:cubicBezTo>
                      <a:pt x="11" y="43"/>
                      <a:pt x="11" y="43"/>
                      <a:pt x="11" y="43"/>
                    </a:cubicBezTo>
                    <a:cubicBezTo>
                      <a:pt x="12" y="45"/>
                      <a:pt x="12" y="45"/>
                      <a:pt x="12" y="45"/>
                    </a:cubicBezTo>
                    <a:cubicBezTo>
                      <a:pt x="12" y="44"/>
                      <a:pt x="12" y="44"/>
                      <a:pt x="12" y="44"/>
                    </a:cubicBezTo>
                    <a:cubicBezTo>
                      <a:pt x="12" y="45"/>
                      <a:pt x="12" y="45"/>
                      <a:pt x="12" y="45"/>
                    </a:cubicBezTo>
                    <a:cubicBezTo>
                      <a:pt x="13" y="45"/>
                      <a:pt x="13" y="45"/>
                      <a:pt x="13" y="45"/>
                    </a:cubicBezTo>
                    <a:cubicBezTo>
                      <a:pt x="13" y="45"/>
                      <a:pt x="13" y="45"/>
                      <a:pt x="13" y="45"/>
                    </a:cubicBezTo>
                    <a:cubicBezTo>
                      <a:pt x="13" y="45"/>
                      <a:pt x="13" y="45"/>
                      <a:pt x="13" y="45"/>
                    </a:cubicBezTo>
                    <a:cubicBezTo>
                      <a:pt x="14" y="45"/>
                      <a:pt x="14" y="45"/>
                      <a:pt x="14" y="45"/>
                    </a:cubicBezTo>
                    <a:cubicBezTo>
                      <a:pt x="14" y="45"/>
                      <a:pt x="14" y="45"/>
                      <a:pt x="14" y="45"/>
                    </a:cubicBezTo>
                    <a:cubicBezTo>
                      <a:pt x="15" y="45"/>
                      <a:pt x="15" y="45"/>
                      <a:pt x="15" y="45"/>
                    </a:cubicBezTo>
                    <a:cubicBezTo>
                      <a:pt x="14" y="45"/>
                      <a:pt x="14" y="45"/>
                      <a:pt x="14" y="45"/>
                    </a:cubicBezTo>
                    <a:cubicBezTo>
                      <a:pt x="14" y="45"/>
                      <a:pt x="14" y="46"/>
                      <a:pt x="14" y="46"/>
                    </a:cubicBezTo>
                    <a:close/>
                    <a:moveTo>
                      <a:pt x="18" y="62"/>
                    </a:moveTo>
                    <a:cubicBezTo>
                      <a:pt x="17" y="63"/>
                      <a:pt x="17" y="63"/>
                      <a:pt x="17" y="63"/>
                    </a:cubicBezTo>
                    <a:cubicBezTo>
                      <a:pt x="17" y="63"/>
                      <a:pt x="17" y="63"/>
                      <a:pt x="17" y="63"/>
                    </a:cubicBezTo>
                    <a:cubicBezTo>
                      <a:pt x="18" y="64"/>
                      <a:pt x="18" y="64"/>
                      <a:pt x="18" y="64"/>
                    </a:cubicBezTo>
                    <a:cubicBezTo>
                      <a:pt x="18" y="65"/>
                      <a:pt x="18" y="65"/>
                      <a:pt x="18" y="65"/>
                    </a:cubicBezTo>
                    <a:cubicBezTo>
                      <a:pt x="18" y="65"/>
                      <a:pt x="18" y="65"/>
                      <a:pt x="18" y="65"/>
                    </a:cubicBezTo>
                    <a:cubicBezTo>
                      <a:pt x="19" y="65"/>
                      <a:pt x="19" y="65"/>
                      <a:pt x="19" y="65"/>
                    </a:cubicBezTo>
                    <a:cubicBezTo>
                      <a:pt x="19" y="65"/>
                      <a:pt x="19" y="65"/>
                      <a:pt x="19" y="65"/>
                    </a:cubicBezTo>
                    <a:cubicBezTo>
                      <a:pt x="19" y="64"/>
                      <a:pt x="19" y="64"/>
                      <a:pt x="19" y="64"/>
                    </a:cubicBezTo>
                    <a:cubicBezTo>
                      <a:pt x="19" y="64"/>
                      <a:pt x="19" y="64"/>
                      <a:pt x="19" y="64"/>
                    </a:cubicBezTo>
                    <a:cubicBezTo>
                      <a:pt x="19" y="62"/>
                      <a:pt x="19" y="62"/>
                      <a:pt x="19" y="62"/>
                    </a:cubicBezTo>
                    <a:cubicBezTo>
                      <a:pt x="18" y="62"/>
                      <a:pt x="18" y="62"/>
                      <a:pt x="18" y="62"/>
                    </a:cubicBezTo>
                    <a:close/>
                    <a:moveTo>
                      <a:pt x="13" y="61"/>
                    </a:moveTo>
                    <a:cubicBezTo>
                      <a:pt x="13" y="61"/>
                      <a:pt x="13" y="61"/>
                      <a:pt x="13" y="61"/>
                    </a:cubicBezTo>
                    <a:cubicBezTo>
                      <a:pt x="13" y="60"/>
                      <a:pt x="12" y="60"/>
                      <a:pt x="12" y="59"/>
                    </a:cubicBezTo>
                    <a:cubicBezTo>
                      <a:pt x="12" y="59"/>
                      <a:pt x="12" y="59"/>
                      <a:pt x="12" y="59"/>
                    </a:cubicBezTo>
                    <a:cubicBezTo>
                      <a:pt x="11" y="60"/>
                      <a:pt x="11" y="60"/>
                      <a:pt x="11" y="60"/>
                    </a:cubicBezTo>
                    <a:cubicBezTo>
                      <a:pt x="11" y="60"/>
                      <a:pt x="11" y="60"/>
                      <a:pt x="11" y="60"/>
                    </a:cubicBezTo>
                    <a:cubicBezTo>
                      <a:pt x="10" y="60"/>
                      <a:pt x="10" y="60"/>
                      <a:pt x="10" y="60"/>
                    </a:cubicBezTo>
                    <a:cubicBezTo>
                      <a:pt x="10" y="61"/>
                      <a:pt x="10" y="61"/>
                      <a:pt x="10" y="61"/>
                    </a:cubicBezTo>
                    <a:cubicBezTo>
                      <a:pt x="10" y="61"/>
                      <a:pt x="10" y="61"/>
                      <a:pt x="10" y="61"/>
                    </a:cubicBezTo>
                    <a:cubicBezTo>
                      <a:pt x="10" y="61"/>
                      <a:pt x="10" y="61"/>
                      <a:pt x="10" y="61"/>
                    </a:cubicBezTo>
                    <a:cubicBezTo>
                      <a:pt x="10" y="62"/>
                      <a:pt x="10" y="62"/>
                      <a:pt x="10" y="62"/>
                    </a:cubicBezTo>
                    <a:cubicBezTo>
                      <a:pt x="10" y="62"/>
                      <a:pt x="10" y="62"/>
                      <a:pt x="10" y="62"/>
                    </a:cubicBezTo>
                    <a:cubicBezTo>
                      <a:pt x="10" y="62"/>
                      <a:pt x="11" y="61"/>
                      <a:pt x="11" y="61"/>
                    </a:cubicBezTo>
                    <a:cubicBezTo>
                      <a:pt x="11" y="61"/>
                      <a:pt x="11" y="61"/>
                      <a:pt x="11" y="61"/>
                    </a:cubicBezTo>
                    <a:cubicBezTo>
                      <a:pt x="11" y="61"/>
                      <a:pt x="11" y="61"/>
                      <a:pt x="11" y="61"/>
                    </a:cubicBezTo>
                    <a:cubicBezTo>
                      <a:pt x="11" y="62"/>
                      <a:pt x="11" y="62"/>
                      <a:pt x="11" y="62"/>
                    </a:cubicBezTo>
                    <a:cubicBezTo>
                      <a:pt x="11" y="63"/>
                      <a:pt x="11" y="63"/>
                      <a:pt x="11" y="63"/>
                    </a:cubicBezTo>
                    <a:cubicBezTo>
                      <a:pt x="11" y="63"/>
                      <a:pt x="11" y="63"/>
                      <a:pt x="11" y="63"/>
                    </a:cubicBezTo>
                    <a:cubicBezTo>
                      <a:pt x="11" y="63"/>
                      <a:pt x="11" y="63"/>
                      <a:pt x="11" y="63"/>
                    </a:cubicBezTo>
                    <a:cubicBezTo>
                      <a:pt x="12" y="63"/>
                      <a:pt x="12" y="63"/>
                      <a:pt x="12" y="63"/>
                    </a:cubicBezTo>
                    <a:cubicBezTo>
                      <a:pt x="12" y="63"/>
                      <a:pt x="12" y="63"/>
                      <a:pt x="12" y="63"/>
                    </a:cubicBezTo>
                    <a:cubicBezTo>
                      <a:pt x="13" y="62"/>
                      <a:pt x="13" y="62"/>
                      <a:pt x="13" y="62"/>
                    </a:cubicBezTo>
                    <a:lnTo>
                      <a:pt x="13" y="61"/>
                    </a:lnTo>
                    <a:close/>
                    <a:moveTo>
                      <a:pt x="13" y="61"/>
                    </a:moveTo>
                    <a:cubicBezTo>
                      <a:pt x="13" y="61"/>
                      <a:pt x="13" y="61"/>
                      <a:pt x="13" y="61"/>
                    </a:cubicBezTo>
                    <a:cubicBezTo>
                      <a:pt x="14" y="60"/>
                      <a:pt x="14" y="60"/>
                      <a:pt x="14" y="60"/>
                    </a:cubicBezTo>
                    <a:cubicBezTo>
                      <a:pt x="14" y="60"/>
                      <a:pt x="14" y="60"/>
                      <a:pt x="14" y="60"/>
                    </a:cubicBezTo>
                    <a:cubicBezTo>
                      <a:pt x="14" y="59"/>
                      <a:pt x="15" y="58"/>
                      <a:pt x="15" y="57"/>
                    </a:cubicBezTo>
                    <a:cubicBezTo>
                      <a:pt x="15" y="57"/>
                      <a:pt x="15" y="57"/>
                      <a:pt x="15" y="57"/>
                    </a:cubicBezTo>
                    <a:cubicBezTo>
                      <a:pt x="15" y="57"/>
                      <a:pt x="15" y="57"/>
                      <a:pt x="15" y="57"/>
                    </a:cubicBezTo>
                    <a:cubicBezTo>
                      <a:pt x="15" y="57"/>
                      <a:pt x="14" y="58"/>
                      <a:pt x="14" y="58"/>
                    </a:cubicBezTo>
                    <a:cubicBezTo>
                      <a:pt x="13" y="58"/>
                      <a:pt x="13" y="58"/>
                      <a:pt x="13" y="58"/>
                    </a:cubicBezTo>
                    <a:cubicBezTo>
                      <a:pt x="13" y="59"/>
                      <a:pt x="13" y="59"/>
                      <a:pt x="13" y="59"/>
                    </a:cubicBezTo>
                    <a:cubicBezTo>
                      <a:pt x="14" y="59"/>
                      <a:pt x="14" y="59"/>
                      <a:pt x="14" y="59"/>
                    </a:cubicBezTo>
                    <a:cubicBezTo>
                      <a:pt x="14" y="59"/>
                      <a:pt x="13" y="59"/>
                      <a:pt x="13" y="59"/>
                    </a:cubicBezTo>
                    <a:cubicBezTo>
                      <a:pt x="13" y="60"/>
                      <a:pt x="13" y="60"/>
                      <a:pt x="13" y="61"/>
                    </a:cubicBezTo>
                    <a:close/>
                    <a:moveTo>
                      <a:pt x="15" y="52"/>
                    </a:moveTo>
                    <a:cubicBezTo>
                      <a:pt x="14" y="52"/>
                      <a:pt x="14" y="52"/>
                      <a:pt x="14" y="52"/>
                    </a:cubicBezTo>
                    <a:cubicBezTo>
                      <a:pt x="13" y="51"/>
                      <a:pt x="13" y="51"/>
                      <a:pt x="13" y="51"/>
                    </a:cubicBezTo>
                    <a:cubicBezTo>
                      <a:pt x="13" y="51"/>
                      <a:pt x="13" y="51"/>
                      <a:pt x="13" y="51"/>
                    </a:cubicBezTo>
                    <a:cubicBezTo>
                      <a:pt x="12" y="51"/>
                      <a:pt x="12" y="51"/>
                      <a:pt x="12" y="51"/>
                    </a:cubicBezTo>
                    <a:cubicBezTo>
                      <a:pt x="12" y="51"/>
                      <a:pt x="12" y="51"/>
                      <a:pt x="12" y="51"/>
                    </a:cubicBezTo>
                    <a:cubicBezTo>
                      <a:pt x="11" y="51"/>
                      <a:pt x="11" y="51"/>
                      <a:pt x="11" y="51"/>
                    </a:cubicBezTo>
                    <a:cubicBezTo>
                      <a:pt x="12" y="52"/>
                      <a:pt x="12" y="52"/>
                      <a:pt x="12" y="52"/>
                    </a:cubicBezTo>
                    <a:cubicBezTo>
                      <a:pt x="11" y="52"/>
                      <a:pt x="11" y="52"/>
                      <a:pt x="11" y="52"/>
                    </a:cubicBezTo>
                    <a:cubicBezTo>
                      <a:pt x="12" y="52"/>
                      <a:pt x="12" y="52"/>
                      <a:pt x="12" y="52"/>
                    </a:cubicBezTo>
                    <a:cubicBezTo>
                      <a:pt x="12" y="52"/>
                      <a:pt x="12" y="52"/>
                      <a:pt x="12" y="52"/>
                    </a:cubicBezTo>
                    <a:cubicBezTo>
                      <a:pt x="13" y="53"/>
                      <a:pt x="13" y="53"/>
                      <a:pt x="13" y="53"/>
                    </a:cubicBezTo>
                    <a:cubicBezTo>
                      <a:pt x="13" y="53"/>
                      <a:pt x="13" y="53"/>
                      <a:pt x="13" y="53"/>
                    </a:cubicBezTo>
                    <a:cubicBezTo>
                      <a:pt x="13" y="53"/>
                      <a:pt x="13" y="53"/>
                      <a:pt x="13" y="53"/>
                    </a:cubicBezTo>
                    <a:cubicBezTo>
                      <a:pt x="13" y="53"/>
                      <a:pt x="13" y="53"/>
                      <a:pt x="13" y="53"/>
                    </a:cubicBezTo>
                    <a:cubicBezTo>
                      <a:pt x="12" y="54"/>
                      <a:pt x="12" y="54"/>
                      <a:pt x="12" y="54"/>
                    </a:cubicBezTo>
                    <a:cubicBezTo>
                      <a:pt x="12" y="54"/>
                      <a:pt x="12" y="54"/>
                      <a:pt x="12" y="54"/>
                    </a:cubicBezTo>
                    <a:cubicBezTo>
                      <a:pt x="13" y="54"/>
                      <a:pt x="13" y="54"/>
                      <a:pt x="13" y="54"/>
                    </a:cubicBezTo>
                    <a:cubicBezTo>
                      <a:pt x="13" y="54"/>
                      <a:pt x="12" y="55"/>
                      <a:pt x="12" y="55"/>
                    </a:cubicBezTo>
                    <a:cubicBezTo>
                      <a:pt x="12" y="54"/>
                      <a:pt x="12" y="54"/>
                      <a:pt x="12" y="54"/>
                    </a:cubicBezTo>
                    <a:cubicBezTo>
                      <a:pt x="11" y="55"/>
                      <a:pt x="11" y="55"/>
                      <a:pt x="11" y="55"/>
                    </a:cubicBezTo>
                    <a:cubicBezTo>
                      <a:pt x="11" y="55"/>
                      <a:pt x="11" y="55"/>
                      <a:pt x="11" y="55"/>
                    </a:cubicBezTo>
                    <a:cubicBezTo>
                      <a:pt x="12" y="55"/>
                      <a:pt x="12" y="55"/>
                      <a:pt x="12" y="55"/>
                    </a:cubicBezTo>
                    <a:cubicBezTo>
                      <a:pt x="12" y="55"/>
                      <a:pt x="12" y="55"/>
                      <a:pt x="12" y="55"/>
                    </a:cubicBezTo>
                    <a:cubicBezTo>
                      <a:pt x="12" y="55"/>
                      <a:pt x="12" y="55"/>
                      <a:pt x="12" y="55"/>
                    </a:cubicBezTo>
                    <a:cubicBezTo>
                      <a:pt x="14" y="55"/>
                      <a:pt x="14" y="55"/>
                      <a:pt x="14" y="55"/>
                    </a:cubicBezTo>
                    <a:cubicBezTo>
                      <a:pt x="15" y="55"/>
                      <a:pt x="15" y="55"/>
                      <a:pt x="15" y="55"/>
                    </a:cubicBezTo>
                    <a:cubicBezTo>
                      <a:pt x="16" y="54"/>
                      <a:pt x="16" y="54"/>
                      <a:pt x="16" y="54"/>
                    </a:cubicBezTo>
                    <a:cubicBezTo>
                      <a:pt x="15" y="54"/>
                      <a:pt x="15" y="54"/>
                      <a:pt x="15" y="54"/>
                    </a:cubicBezTo>
                    <a:cubicBezTo>
                      <a:pt x="15" y="54"/>
                      <a:pt x="15" y="54"/>
                      <a:pt x="15" y="54"/>
                    </a:cubicBezTo>
                    <a:cubicBezTo>
                      <a:pt x="16" y="54"/>
                      <a:pt x="16" y="54"/>
                      <a:pt x="16" y="54"/>
                    </a:cubicBezTo>
                    <a:cubicBezTo>
                      <a:pt x="16" y="54"/>
                      <a:pt x="16" y="54"/>
                      <a:pt x="16" y="54"/>
                    </a:cubicBezTo>
                    <a:cubicBezTo>
                      <a:pt x="15" y="53"/>
                      <a:pt x="15" y="53"/>
                      <a:pt x="15" y="53"/>
                    </a:cubicBezTo>
                    <a:lnTo>
                      <a:pt x="15" y="52"/>
                    </a:lnTo>
                    <a:close/>
                    <a:moveTo>
                      <a:pt x="44" y="7"/>
                    </a:moveTo>
                    <a:cubicBezTo>
                      <a:pt x="45" y="7"/>
                      <a:pt x="45" y="7"/>
                      <a:pt x="45" y="7"/>
                    </a:cubicBezTo>
                    <a:cubicBezTo>
                      <a:pt x="45" y="7"/>
                      <a:pt x="45" y="7"/>
                      <a:pt x="45" y="7"/>
                    </a:cubicBezTo>
                    <a:cubicBezTo>
                      <a:pt x="44" y="7"/>
                      <a:pt x="44" y="7"/>
                      <a:pt x="44" y="7"/>
                    </a:cubicBezTo>
                    <a:cubicBezTo>
                      <a:pt x="45" y="8"/>
                      <a:pt x="45" y="8"/>
                      <a:pt x="45" y="8"/>
                    </a:cubicBezTo>
                    <a:cubicBezTo>
                      <a:pt x="45" y="7"/>
                      <a:pt x="45" y="7"/>
                      <a:pt x="45" y="7"/>
                    </a:cubicBezTo>
                    <a:cubicBezTo>
                      <a:pt x="46" y="7"/>
                      <a:pt x="46" y="7"/>
                      <a:pt x="46" y="7"/>
                    </a:cubicBezTo>
                    <a:cubicBezTo>
                      <a:pt x="46" y="7"/>
                      <a:pt x="46" y="7"/>
                      <a:pt x="46" y="7"/>
                    </a:cubicBezTo>
                    <a:cubicBezTo>
                      <a:pt x="46" y="7"/>
                      <a:pt x="46" y="7"/>
                      <a:pt x="46" y="7"/>
                    </a:cubicBezTo>
                    <a:cubicBezTo>
                      <a:pt x="46" y="8"/>
                      <a:pt x="46" y="8"/>
                      <a:pt x="46" y="8"/>
                    </a:cubicBezTo>
                    <a:cubicBezTo>
                      <a:pt x="46" y="9"/>
                      <a:pt x="46" y="9"/>
                      <a:pt x="46" y="10"/>
                    </a:cubicBezTo>
                    <a:cubicBezTo>
                      <a:pt x="46" y="10"/>
                      <a:pt x="46" y="10"/>
                      <a:pt x="46" y="10"/>
                    </a:cubicBezTo>
                    <a:cubicBezTo>
                      <a:pt x="45" y="11"/>
                      <a:pt x="45" y="11"/>
                      <a:pt x="45" y="11"/>
                    </a:cubicBezTo>
                    <a:cubicBezTo>
                      <a:pt x="46" y="11"/>
                      <a:pt x="46" y="11"/>
                      <a:pt x="46" y="11"/>
                    </a:cubicBezTo>
                    <a:cubicBezTo>
                      <a:pt x="46" y="9"/>
                      <a:pt x="46" y="9"/>
                      <a:pt x="46" y="9"/>
                    </a:cubicBezTo>
                    <a:cubicBezTo>
                      <a:pt x="47" y="9"/>
                      <a:pt x="47" y="9"/>
                      <a:pt x="47" y="9"/>
                    </a:cubicBezTo>
                    <a:cubicBezTo>
                      <a:pt x="46" y="9"/>
                      <a:pt x="46" y="9"/>
                      <a:pt x="46" y="9"/>
                    </a:cubicBezTo>
                    <a:cubicBezTo>
                      <a:pt x="47" y="9"/>
                      <a:pt x="47" y="9"/>
                      <a:pt x="47" y="9"/>
                    </a:cubicBezTo>
                    <a:cubicBezTo>
                      <a:pt x="46" y="8"/>
                      <a:pt x="46" y="8"/>
                      <a:pt x="46" y="8"/>
                    </a:cubicBezTo>
                    <a:cubicBezTo>
                      <a:pt x="47" y="8"/>
                      <a:pt x="47" y="8"/>
                      <a:pt x="47" y="8"/>
                    </a:cubicBezTo>
                    <a:cubicBezTo>
                      <a:pt x="47" y="7"/>
                      <a:pt x="47" y="7"/>
                      <a:pt x="47" y="7"/>
                    </a:cubicBezTo>
                    <a:cubicBezTo>
                      <a:pt x="46" y="7"/>
                      <a:pt x="46" y="7"/>
                      <a:pt x="46" y="7"/>
                    </a:cubicBezTo>
                    <a:cubicBezTo>
                      <a:pt x="47" y="7"/>
                      <a:pt x="47" y="7"/>
                      <a:pt x="47" y="7"/>
                    </a:cubicBezTo>
                    <a:cubicBezTo>
                      <a:pt x="47" y="6"/>
                      <a:pt x="47" y="6"/>
                      <a:pt x="47" y="6"/>
                    </a:cubicBezTo>
                    <a:cubicBezTo>
                      <a:pt x="47" y="6"/>
                      <a:pt x="47" y="6"/>
                      <a:pt x="47" y="6"/>
                    </a:cubicBezTo>
                    <a:cubicBezTo>
                      <a:pt x="47" y="6"/>
                      <a:pt x="47" y="6"/>
                      <a:pt x="47" y="6"/>
                    </a:cubicBezTo>
                    <a:cubicBezTo>
                      <a:pt x="47" y="5"/>
                      <a:pt x="47" y="5"/>
                      <a:pt x="47" y="5"/>
                    </a:cubicBezTo>
                    <a:cubicBezTo>
                      <a:pt x="47" y="5"/>
                      <a:pt x="47" y="5"/>
                      <a:pt x="47" y="5"/>
                    </a:cubicBezTo>
                    <a:cubicBezTo>
                      <a:pt x="47" y="5"/>
                      <a:pt x="47" y="5"/>
                      <a:pt x="47" y="5"/>
                    </a:cubicBezTo>
                    <a:cubicBezTo>
                      <a:pt x="47" y="5"/>
                      <a:pt x="47" y="5"/>
                      <a:pt x="47" y="5"/>
                    </a:cubicBezTo>
                    <a:cubicBezTo>
                      <a:pt x="47" y="4"/>
                      <a:pt x="47" y="4"/>
                      <a:pt x="47" y="4"/>
                    </a:cubicBezTo>
                    <a:cubicBezTo>
                      <a:pt x="47" y="4"/>
                      <a:pt x="47" y="4"/>
                      <a:pt x="47" y="4"/>
                    </a:cubicBezTo>
                    <a:cubicBezTo>
                      <a:pt x="47" y="5"/>
                      <a:pt x="47" y="5"/>
                      <a:pt x="47" y="5"/>
                    </a:cubicBezTo>
                    <a:cubicBezTo>
                      <a:pt x="47" y="4"/>
                      <a:pt x="47" y="4"/>
                      <a:pt x="47" y="4"/>
                    </a:cubicBezTo>
                    <a:cubicBezTo>
                      <a:pt x="46" y="4"/>
                      <a:pt x="46" y="4"/>
                      <a:pt x="46" y="4"/>
                    </a:cubicBezTo>
                    <a:cubicBezTo>
                      <a:pt x="46" y="4"/>
                      <a:pt x="46" y="4"/>
                      <a:pt x="46" y="4"/>
                    </a:cubicBezTo>
                    <a:cubicBezTo>
                      <a:pt x="46" y="4"/>
                      <a:pt x="46" y="4"/>
                      <a:pt x="46" y="4"/>
                    </a:cubicBezTo>
                    <a:cubicBezTo>
                      <a:pt x="46" y="4"/>
                      <a:pt x="46" y="4"/>
                      <a:pt x="46" y="4"/>
                    </a:cubicBezTo>
                    <a:cubicBezTo>
                      <a:pt x="45" y="5"/>
                      <a:pt x="45" y="5"/>
                      <a:pt x="45" y="5"/>
                    </a:cubicBezTo>
                    <a:cubicBezTo>
                      <a:pt x="46" y="4"/>
                      <a:pt x="46" y="4"/>
                      <a:pt x="46" y="4"/>
                    </a:cubicBezTo>
                    <a:cubicBezTo>
                      <a:pt x="46" y="4"/>
                      <a:pt x="46" y="4"/>
                      <a:pt x="46" y="4"/>
                    </a:cubicBezTo>
                    <a:cubicBezTo>
                      <a:pt x="45" y="3"/>
                      <a:pt x="46" y="3"/>
                      <a:pt x="46" y="2"/>
                    </a:cubicBezTo>
                    <a:cubicBezTo>
                      <a:pt x="46" y="2"/>
                      <a:pt x="46" y="2"/>
                      <a:pt x="46" y="2"/>
                    </a:cubicBezTo>
                    <a:cubicBezTo>
                      <a:pt x="46" y="2"/>
                      <a:pt x="46" y="2"/>
                      <a:pt x="46" y="2"/>
                    </a:cubicBezTo>
                    <a:cubicBezTo>
                      <a:pt x="45" y="2"/>
                      <a:pt x="45" y="2"/>
                      <a:pt x="45" y="2"/>
                    </a:cubicBezTo>
                    <a:cubicBezTo>
                      <a:pt x="45" y="3"/>
                      <a:pt x="45" y="3"/>
                      <a:pt x="45" y="3"/>
                    </a:cubicBezTo>
                    <a:cubicBezTo>
                      <a:pt x="45" y="3"/>
                      <a:pt x="45" y="3"/>
                      <a:pt x="45" y="3"/>
                    </a:cubicBezTo>
                    <a:cubicBezTo>
                      <a:pt x="44" y="3"/>
                      <a:pt x="44" y="3"/>
                      <a:pt x="44" y="3"/>
                    </a:cubicBezTo>
                    <a:cubicBezTo>
                      <a:pt x="44" y="4"/>
                      <a:pt x="44" y="4"/>
                      <a:pt x="44" y="4"/>
                    </a:cubicBezTo>
                    <a:cubicBezTo>
                      <a:pt x="45" y="4"/>
                      <a:pt x="45" y="4"/>
                      <a:pt x="45" y="4"/>
                    </a:cubicBezTo>
                    <a:cubicBezTo>
                      <a:pt x="45" y="4"/>
                      <a:pt x="45" y="4"/>
                      <a:pt x="45" y="4"/>
                    </a:cubicBezTo>
                    <a:cubicBezTo>
                      <a:pt x="45" y="5"/>
                      <a:pt x="45" y="5"/>
                      <a:pt x="45" y="5"/>
                    </a:cubicBezTo>
                    <a:cubicBezTo>
                      <a:pt x="45" y="5"/>
                      <a:pt x="45" y="5"/>
                      <a:pt x="45" y="5"/>
                    </a:cubicBezTo>
                    <a:cubicBezTo>
                      <a:pt x="46" y="5"/>
                      <a:pt x="46" y="5"/>
                      <a:pt x="46" y="5"/>
                    </a:cubicBezTo>
                    <a:cubicBezTo>
                      <a:pt x="46" y="5"/>
                      <a:pt x="46" y="5"/>
                      <a:pt x="46" y="5"/>
                    </a:cubicBezTo>
                    <a:cubicBezTo>
                      <a:pt x="45" y="6"/>
                      <a:pt x="45" y="6"/>
                      <a:pt x="45" y="6"/>
                    </a:cubicBezTo>
                    <a:cubicBezTo>
                      <a:pt x="45" y="6"/>
                      <a:pt x="45" y="6"/>
                      <a:pt x="45" y="6"/>
                    </a:cubicBezTo>
                    <a:cubicBezTo>
                      <a:pt x="45" y="6"/>
                      <a:pt x="45" y="6"/>
                      <a:pt x="45" y="6"/>
                    </a:cubicBezTo>
                    <a:cubicBezTo>
                      <a:pt x="45" y="6"/>
                      <a:pt x="45" y="6"/>
                      <a:pt x="45" y="6"/>
                    </a:cubicBezTo>
                    <a:cubicBezTo>
                      <a:pt x="44" y="6"/>
                      <a:pt x="44" y="6"/>
                      <a:pt x="44" y="6"/>
                    </a:cubicBezTo>
                    <a:cubicBezTo>
                      <a:pt x="43" y="6"/>
                      <a:pt x="43" y="6"/>
                      <a:pt x="43" y="6"/>
                    </a:cubicBezTo>
                    <a:cubicBezTo>
                      <a:pt x="44" y="7"/>
                      <a:pt x="44" y="7"/>
                      <a:pt x="44" y="7"/>
                    </a:cubicBezTo>
                    <a:close/>
                    <a:moveTo>
                      <a:pt x="47" y="4"/>
                    </a:moveTo>
                    <a:cubicBezTo>
                      <a:pt x="47" y="3"/>
                      <a:pt x="47" y="3"/>
                      <a:pt x="47" y="3"/>
                    </a:cubicBezTo>
                    <a:cubicBezTo>
                      <a:pt x="47" y="3"/>
                      <a:pt x="47" y="3"/>
                      <a:pt x="47" y="3"/>
                    </a:cubicBezTo>
                    <a:cubicBezTo>
                      <a:pt x="47" y="2"/>
                      <a:pt x="47" y="2"/>
                      <a:pt x="47" y="2"/>
                    </a:cubicBezTo>
                    <a:cubicBezTo>
                      <a:pt x="47" y="2"/>
                      <a:pt x="47" y="2"/>
                      <a:pt x="47" y="2"/>
                    </a:cubicBezTo>
                    <a:cubicBezTo>
                      <a:pt x="47" y="2"/>
                      <a:pt x="47" y="2"/>
                      <a:pt x="47" y="2"/>
                    </a:cubicBezTo>
                    <a:cubicBezTo>
                      <a:pt x="48" y="2"/>
                      <a:pt x="48" y="2"/>
                      <a:pt x="48" y="2"/>
                    </a:cubicBezTo>
                    <a:cubicBezTo>
                      <a:pt x="48" y="1"/>
                      <a:pt x="48" y="1"/>
                      <a:pt x="48" y="1"/>
                    </a:cubicBezTo>
                    <a:cubicBezTo>
                      <a:pt x="47" y="1"/>
                      <a:pt x="47" y="1"/>
                      <a:pt x="47" y="1"/>
                    </a:cubicBezTo>
                    <a:cubicBezTo>
                      <a:pt x="47" y="1"/>
                      <a:pt x="47" y="1"/>
                      <a:pt x="47" y="1"/>
                    </a:cubicBezTo>
                    <a:cubicBezTo>
                      <a:pt x="47" y="2"/>
                      <a:pt x="47" y="2"/>
                      <a:pt x="47" y="2"/>
                    </a:cubicBezTo>
                    <a:cubicBezTo>
                      <a:pt x="46" y="2"/>
                      <a:pt x="46" y="2"/>
                      <a:pt x="46" y="2"/>
                    </a:cubicBezTo>
                    <a:cubicBezTo>
                      <a:pt x="46" y="2"/>
                      <a:pt x="47" y="3"/>
                      <a:pt x="47" y="4"/>
                    </a:cubicBezTo>
                    <a:close/>
                    <a:moveTo>
                      <a:pt x="6" y="43"/>
                    </a:moveTo>
                    <a:cubicBezTo>
                      <a:pt x="6" y="43"/>
                      <a:pt x="6" y="43"/>
                      <a:pt x="6" y="43"/>
                    </a:cubicBezTo>
                    <a:cubicBezTo>
                      <a:pt x="5" y="42"/>
                      <a:pt x="5" y="42"/>
                      <a:pt x="5" y="42"/>
                    </a:cubicBezTo>
                    <a:cubicBezTo>
                      <a:pt x="5" y="42"/>
                      <a:pt x="5" y="42"/>
                      <a:pt x="5" y="42"/>
                    </a:cubicBezTo>
                    <a:cubicBezTo>
                      <a:pt x="6" y="43"/>
                      <a:pt x="6" y="43"/>
                      <a:pt x="6" y="43"/>
                    </a:cubicBezTo>
                    <a:cubicBezTo>
                      <a:pt x="6" y="42"/>
                      <a:pt x="6" y="42"/>
                      <a:pt x="6" y="42"/>
                    </a:cubicBezTo>
                    <a:cubicBezTo>
                      <a:pt x="5" y="42"/>
                      <a:pt x="5" y="42"/>
                      <a:pt x="5" y="42"/>
                    </a:cubicBezTo>
                    <a:cubicBezTo>
                      <a:pt x="5" y="42"/>
                      <a:pt x="5" y="42"/>
                      <a:pt x="5" y="42"/>
                    </a:cubicBezTo>
                    <a:cubicBezTo>
                      <a:pt x="5" y="43"/>
                      <a:pt x="5" y="43"/>
                      <a:pt x="5" y="43"/>
                    </a:cubicBezTo>
                    <a:cubicBezTo>
                      <a:pt x="4" y="44"/>
                      <a:pt x="4" y="44"/>
                      <a:pt x="4" y="44"/>
                    </a:cubicBezTo>
                    <a:cubicBezTo>
                      <a:pt x="5" y="44"/>
                      <a:pt x="5" y="44"/>
                      <a:pt x="5" y="44"/>
                    </a:cubicBezTo>
                    <a:cubicBezTo>
                      <a:pt x="5" y="45"/>
                      <a:pt x="5" y="45"/>
                      <a:pt x="5" y="45"/>
                    </a:cubicBezTo>
                    <a:cubicBezTo>
                      <a:pt x="5" y="45"/>
                      <a:pt x="5" y="45"/>
                      <a:pt x="5" y="45"/>
                    </a:cubicBezTo>
                    <a:cubicBezTo>
                      <a:pt x="6" y="45"/>
                      <a:pt x="6" y="45"/>
                      <a:pt x="6" y="45"/>
                    </a:cubicBezTo>
                    <a:cubicBezTo>
                      <a:pt x="6" y="45"/>
                      <a:pt x="6" y="45"/>
                      <a:pt x="6" y="45"/>
                    </a:cubicBezTo>
                    <a:cubicBezTo>
                      <a:pt x="5" y="45"/>
                      <a:pt x="5" y="45"/>
                      <a:pt x="5" y="45"/>
                    </a:cubicBezTo>
                    <a:cubicBezTo>
                      <a:pt x="6" y="44"/>
                      <a:pt x="6" y="44"/>
                      <a:pt x="6" y="44"/>
                    </a:cubicBezTo>
                    <a:cubicBezTo>
                      <a:pt x="5" y="44"/>
                      <a:pt x="5" y="44"/>
                      <a:pt x="5" y="44"/>
                    </a:cubicBezTo>
                    <a:cubicBezTo>
                      <a:pt x="6" y="44"/>
                      <a:pt x="6" y="44"/>
                      <a:pt x="6" y="44"/>
                    </a:cubicBezTo>
                    <a:lnTo>
                      <a:pt x="6" y="43"/>
                    </a:lnTo>
                    <a:close/>
                    <a:moveTo>
                      <a:pt x="6" y="40"/>
                    </a:moveTo>
                    <a:cubicBezTo>
                      <a:pt x="6" y="40"/>
                      <a:pt x="6" y="40"/>
                      <a:pt x="6" y="40"/>
                    </a:cubicBezTo>
                    <a:cubicBezTo>
                      <a:pt x="6" y="40"/>
                      <a:pt x="6" y="40"/>
                      <a:pt x="6" y="40"/>
                    </a:cubicBezTo>
                    <a:cubicBezTo>
                      <a:pt x="7" y="40"/>
                      <a:pt x="7" y="40"/>
                      <a:pt x="7" y="40"/>
                    </a:cubicBezTo>
                    <a:cubicBezTo>
                      <a:pt x="6" y="39"/>
                      <a:pt x="6" y="39"/>
                      <a:pt x="6" y="39"/>
                    </a:cubicBezTo>
                    <a:cubicBezTo>
                      <a:pt x="7" y="39"/>
                      <a:pt x="7" y="39"/>
                      <a:pt x="7" y="39"/>
                    </a:cubicBezTo>
                    <a:cubicBezTo>
                      <a:pt x="7" y="39"/>
                      <a:pt x="7" y="39"/>
                      <a:pt x="7" y="39"/>
                    </a:cubicBezTo>
                    <a:cubicBezTo>
                      <a:pt x="7" y="39"/>
                      <a:pt x="7" y="39"/>
                      <a:pt x="7" y="39"/>
                    </a:cubicBezTo>
                    <a:cubicBezTo>
                      <a:pt x="7" y="39"/>
                      <a:pt x="7" y="39"/>
                      <a:pt x="7" y="39"/>
                    </a:cubicBezTo>
                    <a:cubicBezTo>
                      <a:pt x="6" y="39"/>
                      <a:pt x="6" y="39"/>
                      <a:pt x="6" y="39"/>
                    </a:cubicBezTo>
                    <a:cubicBezTo>
                      <a:pt x="6" y="38"/>
                      <a:pt x="6" y="38"/>
                      <a:pt x="6" y="38"/>
                    </a:cubicBezTo>
                    <a:cubicBezTo>
                      <a:pt x="6" y="39"/>
                      <a:pt x="6" y="39"/>
                      <a:pt x="6" y="39"/>
                    </a:cubicBezTo>
                    <a:cubicBezTo>
                      <a:pt x="5" y="39"/>
                      <a:pt x="5" y="39"/>
                      <a:pt x="5" y="39"/>
                    </a:cubicBezTo>
                    <a:cubicBezTo>
                      <a:pt x="5" y="39"/>
                      <a:pt x="5" y="39"/>
                      <a:pt x="5" y="39"/>
                    </a:cubicBezTo>
                    <a:cubicBezTo>
                      <a:pt x="5" y="39"/>
                      <a:pt x="5" y="39"/>
                      <a:pt x="5" y="39"/>
                    </a:cubicBezTo>
                    <a:cubicBezTo>
                      <a:pt x="5" y="39"/>
                      <a:pt x="5" y="39"/>
                      <a:pt x="5" y="39"/>
                    </a:cubicBezTo>
                    <a:cubicBezTo>
                      <a:pt x="4" y="39"/>
                      <a:pt x="4" y="39"/>
                      <a:pt x="4" y="39"/>
                    </a:cubicBezTo>
                    <a:cubicBezTo>
                      <a:pt x="5" y="40"/>
                      <a:pt x="5" y="40"/>
                      <a:pt x="5" y="40"/>
                    </a:cubicBezTo>
                    <a:cubicBezTo>
                      <a:pt x="5" y="40"/>
                      <a:pt x="5" y="40"/>
                      <a:pt x="5" y="40"/>
                    </a:cubicBezTo>
                    <a:cubicBezTo>
                      <a:pt x="5" y="40"/>
                      <a:pt x="5" y="40"/>
                      <a:pt x="5" y="40"/>
                    </a:cubicBezTo>
                    <a:cubicBezTo>
                      <a:pt x="6" y="40"/>
                      <a:pt x="6" y="40"/>
                      <a:pt x="6" y="40"/>
                    </a:cubicBezTo>
                    <a:cubicBezTo>
                      <a:pt x="7" y="40"/>
                      <a:pt x="7" y="40"/>
                      <a:pt x="7" y="40"/>
                    </a:cubicBezTo>
                    <a:cubicBezTo>
                      <a:pt x="7" y="40"/>
                      <a:pt x="7" y="40"/>
                      <a:pt x="7" y="40"/>
                    </a:cubicBezTo>
                    <a:cubicBezTo>
                      <a:pt x="6" y="40"/>
                      <a:pt x="6" y="40"/>
                      <a:pt x="6" y="40"/>
                    </a:cubicBezTo>
                    <a:close/>
                    <a:moveTo>
                      <a:pt x="9" y="36"/>
                    </a:moveTo>
                    <a:cubicBezTo>
                      <a:pt x="9" y="36"/>
                      <a:pt x="9" y="36"/>
                      <a:pt x="9" y="36"/>
                    </a:cubicBezTo>
                    <a:cubicBezTo>
                      <a:pt x="10" y="36"/>
                      <a:pt x="10" y="36"/>
                      <a:pt x="10" y="36"/>
                    </a:cubicBezTo>
                    <a:cubicBezTo>
                      <a:pt x="10" y="36"/>
                      <a:pt x="10" y="36"/>
                      <a:pt x="10" y="36"/>
                    </a:cubicBezTo>
                    <a:cubicBezTo>
                      <a:pt x="9" y="35"/>
                      <a:pt x="9" y="35"/>
                      <a:pt x="9" y="35"/>
                    </a:cubicBezTo>
                    <a:cubicBezTo>
                      <a:pt x="10" y="34"/>
                      <a:pt x="10" y="34"/>
                      <a:pt x="10" y="34"/>
                    </a:cubicBezTo>
                    <a:cubicBezTo>
                      <a:pt x="10" y="34"/>
                      <a:pt x="10" y="34"/>
                      <a:pt x="10" y="34"/>
                    </a:cubicBezTo>
                    <a:cubicBezTo>
                      <a:pt x="10" y="35"/>
                      <a:pt x="10" y="35"/>
                      <a:pt x="10" y="35"/>
                    </a:cubicBezTo>
                    <a:cubicBezTo>
                      <a:pt x="10" y="36"/>
                      <a:pt x="10" y="36"/>
                      <a:pt x="10" y="36"/>
                    </a:cubicBezTo>
                    <a:cubicBezTo>
                      <a:pt x="11" y="36"/>
                      <a:pt x="11" y="36"/>
                      <a:pt x="11" y="36"/>
                    </a:cubicBezTo>
                    <a:cubicBezTo>
                      <a:pt x="11" y="35"/>
                      <a:pt x="11" y="35"/>
                      <a:pt x="11" y="35"/>
                    </a:cubicBezTo>
                    <a:cubicBezTo>
                      <a:pt x="11" y="35"/>
                      <a:pt x="11" y="35"/>
                      <a:pt x="11" y="35"/>
                    </a:cubicBezTo>
                    <a:cubicBezTo>
                      <a:pt x="12" y="35"/>
                      <a:pt x="12" y="35"/>
                      <a:pt x="12" y="35"/>
                    </a:cubicBezTo>
                    <a:cubicBezTo>
                      <a:pt x="12" y="35"/>
                      <a:pt x="12" y="35"/>
                      <a:pt x="12" y="35"/>
                    </a:cubicBezTo>
                    <a:cubicBezTo>
                      <a:pt x="12" y="34"/>
                      <a:pt x="12" y="34"/>
                      <a:pt x="12" y="34"/>
                    </a:cubicBezTo>
                    <a:cubicBezTo>
                      <a:pt x="10" y="34"/>
                      <a:pt x="10" y="34"/>
                      <a:pt x="10" y="34"/>
                    </a:cubicBezTo>
                    <a:cubicBezTo>
                      <a:pt x="11" y="34"/>
                      <a:pt x="11" y="34"/>
                      <a:pt x="11" y="34"/>
                    </a:cubicBezTo>
                    <a:cubicBezTo>
                      <a:pt x="11" y="34"/>
                      <a:pt x="11" y="34"/>
                      <a:pt x="11" y="34"/>
                    </a:cubicBezTo>
                    <a:cubicBezTo>
                      <a:pt x="12" y="33"/>
                      <a:pt x="12" y="33"/>
                      <a:pt x="12" y="33"/>
                    </a:cubicBezTo>
                    <a:cubicBezTo>
                      <a:pt x="12" y="33"/>
                      <a:pt x="12" y="33"/>
                      <a:pt x="12" y="33"/>
                    </a:cubicBezTo>
                    <a:cubicBezTo>
                      <a:pt x="13" y="33"/>
                      <a:pt x="13" y="33"/>
                      <a:pt x="13" y="33"/>
                    </a:cubicBezTo>
                    <a:cubicBezTo>
                      <a:pt x="13" y="33"/>
                      <a:pt x="13" y="33"/>
                      <a:pt x="13" y="33"/>
                    </a:cubicBezTo>
                    <a:cubicBezTo>
                      <a:pt x="13" y="32"/>
                      <a:pt x="13" y="32"/>
                      <a:pt x="13" y="32"/>
                    </a:cubicBezTo>
                    <a:cubicBezTo>
                      <a:pt x="13" y="33"/>
                      <a:pt x="13" y="33"/>
                      <a:pt x="13" y="33"/>
                    </a:cubicBezTo>
                    <a:cubicBezTo>
                      <a:pt x="12" y="33"/>
                      <a:pt x="12" y="33"/>
                      <a:pt x="12" y="33"/>
                    </a:cubicBezTo>
                    <a:cubicBezTo>
                      <a:pt x="12" y="32"/>
                      <a:pt x="12" y="32"/>
                      <a:pt x="12" y="32"/>
                    </a:cubicBezTo>
                    <a:cubicBezTo>
                      <a:pt x="13" y="32"/>
                      <a:pt x="13" y="32"/>
                      <a:pt x="13" y="32"/>
                    </a:cubicBezTo>
                    <a:cubicBezTo>
                      <a:pt x="13" y="31"/>
                      <a:pt x="13" y="31"/>
                      <a:pt x="13" y="31"/>
                    </a:cubicBezTo>
                    <a:cubicBezTo>
                      <a:pt x="13" y="31"/>
                      <a:pt x="13" y="31"/>
                      <a:pt x="13" y="31"/>
                    </a:cubicBezTo>
                    <a:cubicBezTo>
                      <a:pt x="13" y="31"/>
                      <a:pt x="13" y="31"/>
                      <a:pt x="13" y="31"/>
                    </a:cubicBezTo>
                    <a:cubicBezTo>
                      <a:pt x="14" y="30"/>
                      <a:pt x="14" y="30"/>
                      <a:pt x="14" y="30"/>
                    </a:cubicBezTo>
                    <a:cubicBezTo>
                      <a:pt x="13" y="30"/>
                      <a:pt x="13" y="30"/>
                      <a:pt x="13" y="30"/>
                    </a:cubicBezTo>
                    <a:cubicBezTo>
                      <a:pt x="13" y="29"/>
                      <a:pt x="13" y="29"/>
                      <a:pt x="13" y="29"/>
                    </a:cubicBezTo>
                    <a:cubicBezTo>
                      <a:pt x="12" y="30"/>
                      <a:pt x="11" y="30"/>
                      <a:pt x="11" y="31"/>
                    </a:cubicBezTo>
                    <a:cubicBezTo>
                      <a:pt x="10" y="31"/>
                      <a:pt x="10" y="31"/>
                      <a:pt x="10" y="31"/>
                    </a:cubicBezTo>
                    <a:cubicBezTo>
                      <a:pt x="9" y="32"/>
                      <a:pt x="9" y="32"/>
                      <a:pt x="9" y="32"/>
                    </a:cubicBezTo>
                    <a:cubicBezTo>
                      <a:pt x="9" y="32"/>
                      <a:pt x="9" y="32"/>
                      <a:pt x="9" y="32"/>
                    </a:cubicBezTo>
                    <a:cubicBezTo>
                      <a:pt x="10" y="33"/>
                      <a:pt x="10" y="33"/>
                      <a:pt x="10" y="33"/>
                    </a:cubicBezTo>
                    <a:cubicBezTo>
                      <a:pt x="10" y="33"/>
                      <a:pt x="10" y="33"/>
                      <a:pt x="10" y="33"/>
                    </a:cubicBezTo>
                    <a:cubicBezTo>
                      <a:pt x="9" y="33"/>
                      <a:pt x="9" y="33"/>
                      <a:pt x="9" y="33"/>
                    </a:cubicBezTo>
                    <a:cubicBezTo>
                      <a:pt x="9" y="33"/>
                      <a:pt x="9" y="33"/>
                      <a:pt x="9" y="33"/>
                    </a:cubicBezTo>
                    <a:cubicBezTo>
                      <a:pt x="8" y="32"/>
                      <a:pt x="8" y="32"/>
                      <a:pt x="8" y="32"/>
                    </a:cubicBezTo>
                    <a:cubicBezTo>
                      <a:pt x="9" y="32"/>
                      <a:pt x="9" y="32"/>
                      <a:pt x="9" y="32"/>
                    </a:cubicBezTo>
                    <a:cubicBezTo>
                      <a:pt x="8" y="32"/>
                      <a:pt x="8" y="32"/>
                      <a:pt x="8" y="32"/>
                    </a:cubicBezTo>
                    <a:cubicBezTo>
                      <a:pt x="8" y="33"/>
                      <a:pt x="8" y="33"/>
                      <a:pt x="8" y="33"/>
                    </a:cubicBezTo>
                    <a:cubicBezTo>
                      <a:pt x="8" y="33"/>
                      <a:pt x="8" y="33"/>
                      <a:pt x="8" y="33"/>
                    </a:cubicBezTo>
                    <a:cubicBezTo>
                      <a:pt x="7" y="33"/>
                      <a:pt x="7" y="33"/>
                      <a:pt x="7" y="33"/>
                    </a:cubicBezTo>
                    <a:cubicBezTo>
                      <a:pt x="7" y="33"/>
                      <a:pt x="7" y="33"/>
                      <a:pt x="7" y="33"/>
                    </a:cubicBezTo>
                    <a:cubicBezTo>
                      <a:pt x="7" y="34"/>
                      <a:pt x="7" y="34"/>
                      <a:pt x="7" y="34"/>
                    </a:cubicBezTo>
                    <a:cubicBezTo>
                      <a:pt x="8" y="34"/>
                      <a:pt x="8" y="34"/>
                      <a:pt x="8" y="34"/>
                    </a:cubicBezTo>
                    <a:cubicBezTo>
                      <a:pt x="8" y="34"/>
                      <a:pt x="8" y="34"/>
                      <a:pt x="8" y="34"/>
                    </a:cubicBezTo>
                    <a:cubicBezTo>
                      <a:pt x="8" y="34"/>
                      <a:pt x="8" y="34"/>
                      <a:pt x="8" y="34"/>
                    </a:cubicBezTo>
                    <a:cubicBezTo>
                      <a:pt x="8" y="35"/>
                      <a:pt x="8" y="35"/>
                      <a:pt x="8" y="35"/>
                    </a:cubicBezTo>
                    <a:cubicBezTo>
                      <a:pt x="7" y="35"/>
                      <a:pt x="7" y="35"/>
                      <a:pt x="7" y="35"/>
                    </a:cubicBezTo>
                    <a:cubicBezTo>
                      <a:pt x="8" y="35"/>
                      <a:pt x="8" y="35"/>
                      <a:pt x="8" y="35"/>
                    </a:cubicBezTo>
                    <a:cubicBezTo>
                      <a:pt x="9" y="36"/>
                      <a:pt x="9" y="36"/>
                      <a:pt x="9" y="36"/>
                    </a:cubicBezTo>
                    <a:cubicBezTo>
                      <a:pt x="9" y="36"/>
                      <a:pt x="9" y="36"/>
                      <a:pt x="9" y="36"/>
                    </a:cubicBezTo>
                    <a:cubicBezTo>
                      <a:pt x="8" y="36"/>
                      <a:pt x="8" y="36"/>
                      <a:pt x="8" y="36"/>
                    </a:cubicBezTo>
                    <a:cubicBezTo>
                      <a:pt x="8" y="36"/>
                      <a:pt x="8" y="36"/>
                      <a:pt x="8" y="36"/>
                    </a:cubicBezTo>
                    <a:cubicBezTo>
                      <a:pt x="7" y="37"/>
                      <a:pt x="7" y="37"/>
                      <a:pt x="7" y="37"/>
                    </a:cubicBezTo>
                    <a:cubicBezTo>
                      <a:pt x="8" y="38"/>
                      <a:pt x="8" y="38"/>
                      <a:pt x="8" y="38"/>
                    </a:cubicBezTo>
                    <a:cubicBezTo>
                      <a:pt x="8" y="38"/>
                      <a:pt x="8" y="38"/>
                      <a:pt x="8" y="38"/>
                    </a:cubicBezTo>
                    <a:cubicBezTo>
                      <a:pt x="9" y="37"/>
                      <a:pt x="9" y="37"/>
                      <a:pt x="9" y="37"/>
                    </a:cubicBezTo>
                    <a:cubicBezTo>
                      <a:pt x="10" y="37"/>
                      <a:pt x="10" y="37"/>
                      <a:pt x="10" y="37"/>
                    </a:cubicBezTo>
                    <a:lnTo>
                      <a:pt x="9" y="36"/>
                    </a:lnTo>
                    <a:close/>
                    <a:moveTo>
                      <a:pt x="24" y="80"/>
                    </a:moveTo>
                    <a:cubicBezTo>
                      <a:pt x="24" y="81"/>
                      <a:pt x="23" y="81"/>
                      <a:pt x="23" y="81"/>
                    </a:cubicBezTo>
                    <a:cubicBezTo>
                      <a:pt x="23" y="81"/>
                      <a:pt x="23" y="82"/>
                      <a:pt x="22" y="83"/>
                    </a:cubicBezTo>
                    <a:cubicBezTo>
                      <a:pt x="23" y="83"/>
                      <a:pt x="23" y="83"/>
                      <a:pt x="23" y="83"/>
                    </a:cubicBezTo>
                    <a:cubicBezTo>
                      <a:pt x="24" y="83"/>
                      <a:pt x="24" y="83"/>
                      <a:pt x="24" y="83"/>
                    </a:cubicBezTo>
                    <a:cubicBezTo>
                      <a:pt x="24" y="82"/>
                      <a:pt x="24" y="82"/>
                      <a:pt x="25" y="82"/>
                    </a:cubicBezTo>
                    <a:cubicBezTo>
                      <a:pt x="25" y="82"/>
                      <a:pt x="26" y="81"/>
                      <a:pt x="26" y="80"/>
                    </a:cubicBezTo>
                    <a:cubicBezTo>
                      <a:pt x="26" y="80"/>
                      <a:pt x="26" y="80"/>
                      <a:pt x="26" y="80"/>
                    </a:cubicBezTo>
                    <a:cubicBezTo>
                      <a:pt x="25" y="79"/>
                      <a:pt x="25" y="79"/>
                      <a:pt x="25" y="79"/>
                    </a:cubicBezTo>
                    <a:cubicBezTo>
                      <a:pt x="26" y="79"/>
                      <a:pt x="26" y="79"/>
                      <a:pt x="26" y="79"/>
                    </a:cubicBezTo>
                    <a:cubicBezTo>
                      <a:pt x="25" y="79"/>
                      <a:pt x="25" y="79"/>
                      <a:pt x="25" y="79"/>
                    </a:cubicBezTo>
                    <a:cubicBezTo>
                      <a:pt x="24" y="79"/>
                      <a:pt x="24" y="79"/>
                      <a:pt x="24" y="79"/>
                    </a:cubicBezTo>
                    <a:lnTo>
                      <a:pt x="24" y="80"/>
                    </a:lnTo>
                    <a:close/>
                    <a:moveTo>
                      <a:pt x="6" y="71"/>
                    </a:moveTo>
                    <a:cubicBezTo>
                      <a:pt x="6" y="72"/>
                      <a:pt x="6" y="72"/>
                      <a:pt x="6" y="72"/>
                    </a:cubicBezTo>
                    <a:cubicBezTo>
                      <a:pt x="6" y="72"/>
                      <a:pt x="6" y="72"/>
                      <a:pt x="6" y="72"/>
                    </a:cubicBezTo>
                    <a:cubicBezTo>
                      <a:pt x="5" y="72"/>
                      <a:pt x="5" y="72"/>
                      <a:pt x="5" y="72"/>
                    </a:cubicBezTo>
                    <a:cubicBezTo>
                      <a:pt x="5" y="73"/>
                      <a:pt x="5" y="73"/>
                      <a:pt x="5" y="73"/>
                    </a:cubicBezTo>
                    <a:cubicBezTo>
                      <a:pt x="5" y="74"/>
                      <a:pt x="5" y="74"/>
                      <a:pt x="5" y="74"/>
                    </a:cubicBezTo>
                    <a:cubicBezTo>
                      <a:pt x="5" y="74"/>
                      <a:pt x="5" y="74"/>
                      <a:pt x="5" y="74"/>
                    </a:cubicBezTo>
                    <a:cubicBezTo>
                      <a:pt x="4" y="74"/>
                      <a:pt x="4" y="74"/>
                      <a:pt x="4" y="74"/>
                    </a:cubicBezTo>
                    <a:cubicBezTo>
                      <a:pt x="3" y="75"/>
                      <a:pt x="3" y="75"/>
                      <a:pt x="3" y="75"/>
                    </a:cubicBezTo>
                    <a:cubicBezTo>
                      <a:pt x="2" y="74"/>
                      <a:pt x="2" y="74"/>
                      <a:pt x="2" y="74"/>
                    </a:cubicBezTo>
                    <a:cubicBezTo>
                      <a:pt x="2" y="75"/>
                      <a:pt x="2" y="75"/>
                      <a:pt x="2" y="75"/>
                    </a:cubicBezTo>
                    <a:cubicBezTo>
                      <a:pt x="2" y="75"/>
                      <a:pt x="2" y="75"/>
                      <a:pt x="2" y="75"/>
                    </a:cubicBezTo>
                    <a:cubicBezTo>
                      <a:pt x="3" y="76"/>
                      <a:pt x="3" y="76"/>
                      <a:pt x="3" y="76"/>
                    </a:cubicBezTo>
                    <a:cubicBezTo>
                      <a:pt x="3" y="76"/>
                      <a:pt x="3" y="76"/>
                      <a:pt x="3" y="76"/>
                    </a:cubicBezTo>
                    <a:cubicBezTo>
                      <a:pt x="2" y="77"/>
                      <a:pt x="2" y="77"/>
                      <a:pt x="2" y="77"/>
                    </a:cubicBezTo>
                    <a:cubicBezTo>
                      <a:pt x="2" y="77"/>
                      <a:pt x="2" y="77"/>
                      <a:pt x="2" y="77"/>
                    </a:cubicBezTo>
                    <a:cubicBezTo>
                      <a:pt x="1" y="77"/>
                      <a:pt x="1" y="77"/>
                      <a:pt x="1" y="77"/>
                    </a:cubicBezTo>
                    <a:cubicBezTo>
                      <a:pt x="1" y="77"/>
                      <a:pt x="1" y="77"/>
                      <a:pt x="1" y="77"/>
                    </a:cubicBezTo>
                    <a:cubicBezTo>
                      <a:pt x="0" y="77"/>
                      <a:pt x="0" y="77"/>
                      <a:pt x="0" y="77"/>
                    </a:cubicBezTo>
                    <a:cubicBezTo>
                      <a:pt x="1" y="78"/>
                      <a:pt x="1" y="78"/>
                      <a:pt x="1" y="78"/>
                    </a:cubicBezTo>
                    <a:cubicBezTo>
                      <a:pt x="1" y="79"/>
                      <a:pt x="1" y="79"/>
                      <a:pt x="1" y="79"/>
                    </a:cubicBezTo>
                    <a:cubicBezTo>
                      <a:pt x="1" y="79"/>
                      <a:pt x="1" y="79"/>
                      <a:pt x="1" y="79"/>
                    </a:cubicBezTo>
                    <a:cubicBezTo>
                      <a:pt x="2" y="80"/>
                      <a:pt x="2" y="80"/>
                      <a:pt x="2" y="80"/>
                    </a:cubicBezTo>
                    <a:cubicBezTo>
                      <a:pt x="2" y="80"/>
                      <a:pt x="2" y="80"/>
                      <a:pt x="2" y="80"/>
                    </a:cubicBezTo>
                    <a:cubicBezTo>
                      <a:pt x="2" y="81"/>
                      <a:pt x="2" y="81"/>
                      <a:pt x="2" y="81"/>
                    </a:cubicBezTo>
                    <a:cubicBezTo>
                      <a:pt x="3" y="81"/>
                      <a:pt x="3" y="81"/>
                      <a:pt x="3" y="81"/>
                    </a:cubicBezTo>
                    <a:cubicBezTo>
                      <a:pt x="4" y="81"/>
                      <a:pt x="4" y="81"/>
                      <a:pt x="4" y="81"/>
                    </a:cubicBezTo>
                    <a:cubicBezTo>
                      <a:pt x="4" y="82"/>
                      <a:pt x="4" y="82"/>
                      <a:pt x="4" y="82"/>
                    </a:cubicBezTo>
                    <a:cubicBezTo>
                      <a:pt x="5" y="81"/>
                      <a:pt x="5" y="81"/>
                      <a:pt x="5" y="81"/>
                    </a:cubicBezTo>
                    <a:cubicBezTo>
                      <a:pt x="5" y="82"/>
                      <a:pt x="5" y="82"/>
                      <a:pt x="5" y="82"/>
                    </a:cubicBezTo>
                    <a:cubicBezTo>
                      <a:pt x="6" y="82"/>
                      <a:pt x="6" y="82"/>
                      <a:pt x="6" y="82"/>
                    </a:cubicBezTo>
                    <a:cubicBezTo>
                      <a:pt x="6" y="82"/>
                      <a:pt x="6" y="82"/>
                      <a:pt x="6" y="82"/>
                    </a:cubicBezTo>
                    <a:cubicBezTo>
                      <a:pt x="6" y="81"/>
                      <a:pt x="6" y="81"/>
                      <a:pt x="6" y="81"/>
                    </a:cubicBezTo>
                    <a:cubicBezTo>
                      <a:pt x="6" y="82"/>
                      <a:pt x="6" y="82"/>
                      <a:pt x="6" y="82"/>
                    </a:cubicBezTo>
                    <a:cubicBezTo>
                      <a:pt x="6" y="81"/>
                      <a:pt x="6" y="81"/>
                      <a:pt x="6" y="81"/>
                    </a:cubicBezTo>
                    <a:cubicBezTo>
                      <a:pt x="7" y="81"/>
                      <a:pt x="7" y="81"/>
                      <a:pt x="7" y="81"/>
                    </a:cubicBezTo>
                    <a:cubicBezTo>
                      <a:pt x="7" y="80"/>
                      <a:pt x="7" y="80"/>
                      <a:pt x="7" y="80"/>
                    </a:cubicBezTo>
                    <a:cubicBezTo>
                      <a:pt x="7" y="80"/>
                      <a:pt x="7" y="80"/>
                      <a:pt x="7" y="80"/>
                    </a:cubicBezTo>
                    <a:cubicBezTo>
                      <a:pt x="7" y="79"/>
                      <a:pt x="7" y="79"/>
                      <a:pt x="7" y="79"/>
                    </a:cubicBezTo>
                    <a:cubicBezTo>
                      <a:pt x="7" y="79"/>
                      <a:pt x="7" y="79"/>
                      <a:pt x="7" y="79"/>
                    </a:cubicBezTo>
                    <a:cubicBezTo>
                      <a:pt x="8" y="79"/>
                      <a:pt x="8" y="79"/>
                      <a:pt x="8" y="79"/>
                    </a:cubicBezTo>
                    <a:cubicBezTo>
                      <a:pt x="8" y="79"/>
                      <a:pt x="8" y="79"/>
                      <a:pt x="8" y="79"/>
                    </a:cubicBezTo>
                    <a:cubicBezTo>
                      <a:pt x="9" y="79"/>
                      <a:pt x="9" y="79"/>
                      <a:pt x="9" y="79"/>
                    </a:cubicBezTo>
                    <a:cubicBezTo>
                      <a:pt x="9" y="80"/>
                      <a:pt x="9" y="81"/>
                      <a:pt x="10" y="81"/>
                    </a:cubicBezTo>
                    <a:cubicBezTo>
                      <a:pt x="10" y="81"/>
                      <a:pt x="10" y="81"/>
                      <a:pt x="10" y="81"/>
                    </a:cubicBezTo>
                    <a:cubicBezTo>
                      <a:pt x="11" y="81"/>
                      <a:pt x="11" y="81"/>
                      <a:pt x="11" y="81"/>
                    </a:cubicBezTo>
                    <a:cubicBezTo>
                      <a:pt x="10" y="83"/>
                      <a:pt x="10" y="83"/>
                      <a:pt x="10" y="83"/>
                    </a:cubicBezTo>
                    <a:cubicBezTo>
                      <a:pt x="11" y="83"/>
                      <a:pt x="11" y="83"/>
                      <a:pt x="11" y="83"/>
                    </a:cubicBezTo>
                    <a:cubicBezTo>
                      <a:pt x="12" y="83"/>
                      <a:pt x="12" y="83"/>
                      <a:pt x="12" y="83"/>
                    </a:cubicBezTo>
                    <a:cubicBezTo>
                      <a:pt x="12" y="83"/>
                      <a:pt x="12" y="83"/>
                      <a:pt x="12" y="83"/>
                    </a:cubicBezTo>
                    <a:cubicBezTo>
                      <a:pt x="13" y="82"/>
                      <a:pt x="13" y="82"/>
                      <a:pt x="14" y="83"/>
                    </a:cubicBezTo>
                    <a:cubicBezTo>
                      <a:pt x="14" y="83"/>
                      <a:pt x="14" y="83"/>
                      <a:pt x="14" y="83"/>
                    </a:cubicBezTo>
                    <a:cubicBezTo>
                      <a:pt x="15" y="83"/>
                      <a:pt x="15" y="83"/>
                      <a:pt x="15" y="83"/>
                    </a:cubicBezTo>
                    <a:cubicBezTo>
                      <a:pt x="15" y="83"/>
                      <a:pt x="16" y="83"/>
                      <a:pt x="16" y="82"/>
                    </a:cubicBezTo>
                    <a:cubicBezTo>
                      <a:pt x="16" y="82"/>
                      <a:pt x="16" y="81"/>
                      <a:pt x="16" y="81"/>
                    </a:cubicBezTo>
                    <a:cubicBezTo>
                      <a:pt x="16" y="81"/>
                      <a:pt x="17" y="81"/>
                      <a:pt x="18" y="81"/>
                    </a:cubicBezTo>
                    <a:cubicBezTo>
                      <a:pt x="18" y="81"/>
                      <a:pt x="18" y="81"/>
                      <a:pt x="18" y="81"/>
                    </a:cubicBezTo>
                    <a:cubicBezTo>
                      <a:pt x="18" y="80"/>
                      <a:pt x="18" y="80"/>
                      <a:pt x="18" y="80"/>
                    </a:cubicBezTo>
                    <a:cubicBezTo>
                      <a:pt x="19" y="80"/>
                      <a:pt x="19" y="80"/>
                      <a:pt x="19" y="80"/>
                    </a:cubicBezTo>
                    <a:cubicBezTo>
                      <a:pt x="18" y="79"/>
                      <a:pt x="18" y="79"/>
                      <a:pt x="18" y="79"/>
                    </a:cubicBezTo>
                    <a:cubicBezTo>
                      <a:pt x="17" y="80"/>
                      <a:pt x="17" y="80"/>
                      <a:pt x="17" y="80"/>
                    </a:cubicBezTo>
                    <a:cubicBezTo>
                      <a:pt x="18" y="79"/>
                      <a:pt x="18" y="78"/>
                      <a:pt x="18" y="78"/>
                    </a:cubicBezTo>
                    <a:cubicBezTo>
                      <a:pt x="17" y="77"/>
                      <a:pt x="17" y="77"/>
                      <a:pt x="17" y="77"/>
                    </a:cubicBezTo>
                    <a:cubicBezTo>
                      <a:pt x="18" y="77"/>
                      <a:pt x="18" y="77"/>
                      <a:pt x="18" y="77"/>
                    </a:cubicBezTo>
                    <a:cubicBezTo>
                      <a:pt x="18" y="77"/>
                      <a:pt x="18" y="77"/>
                      <a:pt x="18" y="77"/>
                    </a:cubicBezTo>
                    <a:cubicBezTo>
                      <a:pt x="18" y="78"/>
                      <a:pt x="18" y="78"/>
                      <a:pt x="18" y="78"/>
                    </a:cubicBezTo>
                    <a:cubicBezTo>
                      <a:pt x="19" y="78"/>
                      <a:pt x="19" y="78"/>
                      <a:pt x="19" y="78"/>
                    </a:cubicBezTo>
                    <a:cubicBezTo>
                      <a:pt x="18" y="79"/>
                      <a:pt x="18" y="79"/>
                      <a:pt x="18" y="79"/>
                    </a:cubicBezTo>
                    <a:cubicBezTo>
                      <a:pt x="19" y="79"/>
                      <a:pt x="19" y="80"/>
                      <a:pt x="19" y="80"/>
                    </a:cubicBezTo>
                    <a:cubicBezTo>
                      <a:pt x="19" y="79"/>
                      <a:pt x="19" y="79"/>
                      <a:pt x="19" y="78"/>
                    </a:cubicBezTo>
                    <a:cubicBezTo>
                      <a:pt x="19" y="78"/>
                      <a:pt x="19" y="78"/>
                      <a:pt x="19" y="77"/>
                    </a:cubicBezTo>
                    <a:cubicBezTo>
                      <a:pt x="19" y="77"/>
                      <a:pt x="19" y="77"/>
                      <a:pt x="19" y="77"/>
                    </a:cubicBezTo>
                    <a:cubicBezTo>
                      <a:pt x="19" y="76"/>
                      <a:pt x="19" y="76"/>
                      <a:pt x="19" y="76"/>
                    </a:cubicBezTo>
                    <a:cubicBezTo>
                      <a:pt x="18" y="76"/>
                      <a:pt x="18" y="76"/>
                      <a:pt x="18" y="76"/>
                    </a:cubicBezTo>
                    <a:cubicBezTo>
                      <a:pt x="18" y="76"/>
                      <a:pt x="18" y="76"/>
                      <a:pt x="18" y="76"/>
                    </a:cubicBezTo>
                    <a:cubicBezTo>
                      <a:pt x="17" y="76"/>
                      <a:pt x="17" y="76"/>
                      <a:pt x="17" y="76"/>
                    </a:cubicBezTo>
                    <a:cubicBezTo>
                      <a:pt x="17" y="76"/>
                      <a:pt x="17" y="76"/>
                      <a:pt x="17" y="76"/>
                    </a:cubicBezTo>
                    <a:cubicBezTo>
                      <a:pt x="16" y="77"/>
                      <a:pt x="16" y="77"/>
                      <a:pt x="16" y="77"/>
                    </a:cubicBezTo>
                    <a:cubicBezTo>
                      <a:pt x="16" y="76"/>
                      <a:pt x="16" y="76"/>
                      <a:pt x="16" y="76"/>
                    </a:cubicBezTo>
                    <a:cubicBezTo>
                      <a:pt x="17" y="76"/>
                      <a:pt x="17" y="76"/>
                      <a:pt x="17" y="76"/>
                    </a:cubicBezTo>
                    <a:cubicBezTo>
                      <a:pt x="17" y="75"/>
                      <a:pt x="17" y="75"/>
                      <a:pt x="17" y="75"/>
                    </a:cubicBezTo>
                    <a:cubicBezTo>
                      <a:pt x="18" y="75"/>
                      <a:pt x="18" y="75"/>
                      <a:pt x="18" y="75"/>
                    </a:cubicBezTo>
                    <a:cubicBezTo>
                      <a:pt x="18" y="74"/>
                      <a:pt x="18" y="74"/>
                      <a:pt x="18" y="74"/>
                    </a:cubicBezTo>
                    <a:cubicBezTo>
                      <a:pt x="17" y="74"/>
                      <a:pt x="17" y="74"/>
                      <a:pt x="17" y="74"/>
                    </a:cubicBezTo>
                    <a:cubicBezTo>
                      <a:pt x="17" y="74"/>
                      <a:pt x="17" y="74"/>
                      <a:pt x="17" y="74"/>
                    </a:cubicBezTo>
                    <a:cubicBezTo>
                      <a:pt x="17" y="74"/>
                      <a:pt x="17" y="74"/>
                      <a:pt x="17" y="74"/>
                    </a:cubicBezTo>
                    <a:cubicBezTo>
                      <a:pt x="17" y="74"/>
                      <a:pt x="17" y="73"/>
                      <a:pt x="16" y="72"/>
                    </a:cubicBezTo>
                    <a:cubicBezTo>
                      <a:pt x="16" y="72"/>
                      <a:pt x="16" y="72"/>
                      <a:pt x="16" y="72"/>
                    </a:cubicBezTo>
                    <a:cubicBezTo>
                      <a:pt x="16" y="71"/>
                      <a:pt x="16" y="71"/>
                      <a:pt x="16" y="71"/>
                    </a:cubicBezTo>
                    <a:cubicBezTo>
                      <a:pt x="15" y="71"/>
                      <a:pt x="15" y="71"/>
                      <a:pt x="15" y="71"/>
                    </a:cubicBezTo>
                    <a:cubicBezTo>
                      <a:pt x="15" y="70"/>
                      <a:pt x="15" y="70"/>
                      <a:pt x="15" y="70"/>
                    </a:cubicBezTo>
                    <a:cubicBezTo>
                      <a:pt x="15" y="70"/>
                      <a:pt x="15" y="70"/>
                      <a:pt x="15" y="70"/>
                    </a:cubicBezTo>
                    <a:cubicBezTo>
                      <a:pt x="15" y="69"/>
                      <a:pt x="15" y="69"/>
                      <a:pt x="15" y="69"/>
                    </a:cubicBezTo>
                    <a:cubicBezTo>
                      <a:pt x="14" y="70"/>
                      <a:pt x="14" y="70"/>
                      <a:pt x="14" y="70"/>
                    </a:cubicBezTo>
                    <a:cubicBezTo>
                      <a:pt x="13" y="69"/>
                      <a:pt x="13" y="69"/>
                      <a:pt x="13" y="69"/>
                    </a:cubicBezTo>
                    <a:cubicBezTo>
                      <a:pt x="13" y="69"/>
                      <a:pt x="13" y="69"/>
                      <a:pt x="13" y="69"/>
                    </a:cubicBezTo>
                    <a:cubicBezTo>
                      <a:pt x="12" y="69"/>
                      <a:pt x="12" y="69"/>
                      <a:pt x="12" y="69"/>
                    </a:cubicBezTo>
                    <a:cubicBezTo>
                      <a:pt x="12" y="69"/>
                      <a:pt x="12" y="69"/>
                      <a:pt x="12" y="69"/>
                    </a:cubicBezTo>
                    <a:cubicBezTo>
                      <a:pt x="11" y="69"/>
                      <a:pt x="11" y="69"/>
                      <a:pt x="11" y="69"/>
                    </a:cubicBezTo>
                    <a:cubicBezTo>
                      <a:pt x="10" y="70"/>
                      <a:pt x="10" y="70"/>
                      <a:pt x="10" y="70"/>
                    </a:cubicBezTo>
                    <a:cubicBezTo>
                      <a:pt x="10" y="70"/>
                      <a:pt x="10" y="70"/>
                      <a:pt x="10" y="70"/>
                    </a:cubicBezTo>
                    <a:cubicBezTo>
                      <a:pt x="9" y="70"/>
                      <a:pt x="9" y="70"/>
                      <a:pt x="9" y="69"/>
                    </a:cubicBezTo>
                    <a:cubicBezTo>
                      <a:pt x="9" y="70"/>
                      <a:pt x="9" y="70"/>
                      <a:pt x="9" y="71"/>
                    </a:cubicBezTo>
                    <a:cubicBezTo>
                      <a:pt x="8" y="71"/>
                      <a:pt x="8" y="71"/>
                      <a:pt x="8" y="71"/>
                    </a:cubicBezTo>
                    <a:cubicBezTo>
                      <a:pt x="7" y="71"/>
                      <a:pt x="7" y="71"/>
                      <a:pt x="7" y="71"/>
                    </a:cubicBezTo>
                    <a:lnTo>
                      <a:pt x="6" y="7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15" name="Freeform 809">
                <a:extLst>
                  <a:ext uri="{FF2B5EF4-FFF2-40B4-BE49-F238E27FC236}">
                    <a16:creationId xmlns:a16="http://schemas.microsoft.com/office/drawing/2014/main" id="{6FD639FC-616F-D892-4326-EFC279BF6413}"/>
                  </a:ext>
                </a:extLst>
              </p:cNvPr>
              <p:cNvSpPr>
                <a:spLocks noEditPoints="1"/>
              </p:cNvSpPr>
              <p:nvPr/>
            </p:nvSpPr>
            <p:spPr bwMode="auto">
              <a:xfrm>
                <a:off x="5929313" y="3587750"/>
                <a:ext cx="241300" cy="250825"/>
              </a:xfrm>
              <a:custGeom>
                <a:avLst/>
                <a:gdLst>
                  <a:gd name="T0" fmla="*/ 31 w 58"/>
                  <a:gd name="T1" fmla="*/ 13 h 60"/>
                  <a:gd name="T2" fmla="*/ 20 w 58"/>
                  <a:gd name="T3" fmla="*/ 12 h 60"/>
                  <a:gd name="T4" fmla="*/ 23 w 58"/>
                  <a:gd name="T5" fmla="*/ 27 h 60"/>
                  <a:gd name="T6" fmla="*/ 24 w 58"/>
                  <a:gd name="T7" fmla="*/ 39 h 60"/>
                  <a:gd name="T8" fmla="*/ 17 w 58"/>
                  <a:gd name="T9" fmla="*/ 42 h 60"/>
                  <a:gd name="T10" fmla="*/ 18 w 58"/>
                  <a:gd name="T11" fmla="*/ 31 h 60"/>
                  <a:gd name="T12" fmla="*/ 11 w 58"/>
                  <a:gd name="T13" fmla="*/ 30 h 60"/>
                  <a:gd name="T14" fmla="*/ 5 w 58"/>
                  <a:gd name="T15" fmla="*/ 22 h 60"/>
                  <a:gd name="T16" fmla="*/ 13 w 58"/>
                  <a:gd name="T17" fmla="*/ 8 h 60"/>
                  <a:gd name="T18" fmla="*/ 34 w 58"/>
                  <a:gd name="T19" fmla="*/ 3 h 60"/>
                  <a:gd name="T20" fmla="*/ 50 w 58"/>
                  <a:gd name="T21" fmla="*/ 55 h 60"/>
                  <a:gd name="T22" fmla="*/ 42 w 58"/>
                  <a:gd name="T23" fmla="*/ 47 h 60"/>
                  <a:gd name="T24" fmla="*/ 38 w 58"/>
                  <a:gd name="T25" fmla="*/ 44 h 60"/>
                  <a:gd name="T26" fmla="*/ 35 w 58"/>
                  <a:gd name="T27" fmla="*/ 43 h 60"/>
                  <a:gd name="T28" fmla="*/ 38 w 58"/>
                  <a:gd name="T29" fmla="*/ 42 h 60"/>
                  <a:gd name="T30" fmla="*/ 42 w 58"/>
                  <a:gd name="T31" fmla="*/ 41 h 60"/>
                  <a:gd name="T32" fmla="*/ 33 w 58"/>
                  <a:gd name="T33" fmla="*/ 40 h 60"/>
                  <a:gd name="T34" fmla="*/ 49 w 58"/>
                  <a:gd name="T35" fmla="*/ 39 h 60"/>
                  <a:gd name="T36" fmla="*/ 48 w 58"/>
                  <a:gd name="T37" fmla="*/ 38 h 60"/>
                  <a:gd name="T38" fmla="*/ 47 w 58"/>
                  <a:gd name="T39" fmla="*/ 36 h 60"/>
                  <a:gd name="T40" fmla="*/ 52 w 58"/>
                  <a:gd name="T41" fmla="*/ 52 h 60"/>
                  <a:gd name="T42" fmla="*/ 58 w 58"/>
                  <a:gd name="T43" fmla="*/ 48 h 60"/>
                  <a:gd name="T44" fmla="*/ 57 w 58"/>
                  <a:gd name="T45" fmla="*/ 49 h 60"/>
                  <a:gd name="T46" fmla="*/ 40 w 58"/>
                  <a:gd name="T47" fmla="*/ 46 h 60"/>
                  <a:gd name="T48" fmla="*/ 46 w 58"/>
                  <a:gd name="T49" fmla="*/ 46 h 60"/>
                  <a:gd name="T50" fmla="*/ 56 w 58"/>
                  <a:gd name="T51" fmla="*/ 44 h 60"/>
                  <a:gd name="T52" fmla="*/ 40 w 58"/>
                  <a:gd name="T53" fmla="*/ 45 h 60"/>
                  <a:gd name="T54" fmla="*/ 50 w 58"/>
                  <a:gd name="T55" fmla="*/ 43 h 60"/>
                  <a:gd name="T56" fmla="*/ 50 w 58"/>
                  <a:gd name="T57" fmla="*/ 42 h 60"/>
                  <a:gd name="T58" fmla="*/ 38 w 58"/>
                  <a:gd name="T59" fmla="*/ 41 h 60"/>
                  <a:gd name="T60" fmla="*/ 33 w 58"/>
                  <a:gd name="T61" fmla="*/ 38 h 60"/>
                  <a:gd name="T62" fmla="*/ 40 w 58"/>
                  <a:gd name="T63" fmla="*/ 38 h 60"/>
                  <a:gd name="T64" fmla="*/ 39 w 58"/>
                  <a:gd name="T65" fmla="*/ 37 h 60"/>
                  <a:gd name="T66" fmla="*/ 33 w 58"/>
                  <a:gd name="T67" fmla="*/ 36 h 60"/>
                  <a:gd name="T68" fmla="*/ 36 w 58"/>
                  <a:gd name="T69" fmla="*/ 35 h 60"/>
                  <a:gd name="T70" fmla="*/ 40 w 58"/>
                  <a:gd name="T71" fmla="*/ 28 h 60"/>
                  <a:gd name="T72" fmla="*/ 45 w 58"/>
                  <a:gd name="T73" fmla="*/ 36 h 60"/>
                  <a:gd name="T74" fmla="*/ 50 w 58"/>
                  <a:gd name="T75" fmla="*/ 35 h 60"/>
                  <a:gd name="T76" fmla="*/ 43 w 58"/>
                  <a:gd name="T77" fmla="*/ 29 h 60"/>
                  <a:gd name="T78" fmla="*/ 44 w 58"/>
                  <a:gd name="T79" fmla="*/ 31 h 60"/>
                  <a:gd name="T80" fmla="*/ 42 w 58"/>
                  <a:gd name="T81" fmla="*/ 22 h 60"/>
                  <a:gd name="T82" fmla="*/ 47 w 58"/>
                  <a:gd name="T83" fmla="*/ 24 h 60"/>
                  <a:gd name="T84" fmla="*/ 38 w 58"/>
                  <a:gd name="T85" fmla="*/ 16 h 60"/>
                  <a:gd name="T86" fmla="*/ 38 w 58"/>
                  <a:gd name="T87" fmla="*/ 17 h 60"/>
                  <a:gd name="T88" fmla="*/ 33 w 58"/>
                  <a:gd name="T89" fmla="*/ 34 h 60"/>
                  <a:gd name="T90" fmla="*/ 33 w 58"/>
                  <a:gd name="T91" fmla="*/ 25 h 60"/>
                  <a:gd name="T92" fmla="*/ 24 w 58"/>
                  <a:gd name="T93" fmla="*/ 25 h 60"/>
                  <a:gd name="T94" fmla="*/ 28 w 58"/>
                  <a:gd name="T95" fmla="*/ 29 h 60"/>
                  <a:gd name="T96" fmla="*/ 32 w 58"/>
                  <a:gd name="T97" fmla="*/ 32 h 60"/>
                  <a:gd name="T98" fmla="*/ 31 w 58"/>
                  <a:gd name="T99" fmla="*/ 31 h 60"/>
                  <a:gd name="T100" fmla="*/ 30 w 58"/>
                  <a:gd name="T101" fmla="*/ 59 h 60"/>
                  <a:gd name="T102" fmla="*/ 27 w 58"/>
                  <a:gd name="T103" fmla="*/ 56 h 60"/>
                  <a:gd name="T104" fmla="*/ 37 w 58"/>
                  <a:gd name="T105" fmla="*/ 59 h 60"/>
                  <a:gd name="T106" fmla="*/ 45 w 58"/>
                  <a:gd name="T107" fmla="*/ 56 h 60"/>
                  <a:gd name="T108" fmla="*/ 41 w 58"/>
                  <a:gd name="T109" fmla="*/ 56 h 60"/>
                  <a:gd name="T110" fmla="*/ 31 w 58"/>
                  <a:gd name="T111" fmla="*/ 55 h 60"/>
                  <a:gd name="T112" fmla="*/ 28 w 58"/>
                  <a:gd name="T113" fmla="*/ 53 h 60"/>
                  <a:gd name="T114" fmla="*/ 10 w 58"/>
                  <a:gd name="T115" fmla="*/ 36 h 60"/>
                  <a:gd name="T116" fmla="*/ 6 w 58"/>
                  <a:gd name="T117" fmla="*/ 32 h 60"/>
                  <a:gd name="T118" fmla="*/ 2 w 58"/>
                  <a:gd name="T119" fmla="*/ 17 h 60"/>
                  <a:gd name="T120" fmla="*/ 24 w 58"/>
                  <a:gd name="T121"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 h="60">
                    <a:moveTo>
                      <a:pt x="44" y="9"/>
                    </a:moveTo>
                    <a:cubicBezTo>
                      <a:pt x="44" y="9"/>
                      <a:pt x="44" y="9"/>
                      <a:pt x="44" y="9"/>
                    </a:cubicBezTo>
                    <a:cubicBezTo>
                      <a:pt x="44" y="8"/>
                      <a:pt x="42" y="8"/>
                      <a:pt x="42" y="8"/>
                    </a:cubicBezTo>
                    <a:cubicBezTo>
                      <a:pt x="40" y="8"/>
                      <a:pt x="39" y="8"/>
                      <a:pt x="38" y="7"/>
                    </a:cubicBezTo>
                    <a:cubicBezTo>
                      <a:pt x="38" y="7"/>
                      <a:pt x="38" y="7"/>
                      <a:pt x="38" y="7"/>
                    </a:cubicBezTo>
                    <a:cubicBezTo>
                      <a:pt x="37" y="7"/>
                      <a:pt x="37" y="7"/>
                      <a:pt x="37" y="7"/>
                    </a:cubicBezTo>
                    <a:cubicBezTo>
                      <a:pt x="36" y="7"/>
                      <a:pt x="36" y="7"/>
                      <a:pt x="36" y="8"/>
                    </a:cubicBezTo>
                    <a:cubicBezTo>
                      <a:pt x="36" y="8"/>
                      <a:pt x="35" y="8"/>
                      <a:pt x="35" y="8"/>
                    </a:cubicBezTo>
                    <a:cubicBezTo>
                      <a:pt x="34" y="8"/>
                      <a:pt x="34" y="7"/>
                      <a:pt x="33" y="7"/>
                    </a:cubicBezTo>
                    <a:cubicBezTo>
                      <a:pt x="32" y="7"/>
                      <a:pt x="32" y="8"/>
                      <a:pt x="32" y="9"/>
                    </a:cubicBezTo>
                    <a:cubicBezTo>
                      <a:pt x="31" y="9"/>
                      <a:pt x="30" y="9"/>
                      <a:pt x="30" y="9"/>
                    </a:cubicBezTo>
                    <a:cubicBezTo>
                      <a:pt x="29" y="9"/>
                      <a:pt x="28" y="8"/>
                      <a:pt x="28" y="9"/>
                    </a:cubicBezTo>
                    <a:cubicBezTo>
                      <a:pt x="28" y="10"/>
                      <a:pt x="28" y="10"/>
                      <a:pt x="28" y="10"/>
                    </a:cubicBezTo>
                    <a:cubicBezTo>
                      <a:pt x="28" y="11"/>
                      <a:pt x="29" y="11"/>
                      <a:pt x="29" y="11"/>
                    </a:cubicBezTo>
                    <a:cubicBezTo>
                      <a:pt x="30" y="11"/>
                      <a:pt x="28" y="12"/>
                      <a:pt x="29" y="12"/>
                    </a:cubicBezTo>
                    <a:cubicBezTo>
                      <a:pt x="30" y="13"/>
                      <a:pt x="30" y="12"/>
                      <a:pt x="30" y="12"/>
                    </a:cubicBezTo>
                    <a:cubicBezTo>
                      <a:pt x="30" y="12"/>
                      <a:pt x="31" y="13"/>
                      <a:pt x="31" y="13"/>
                    </a:cubicBezTo>
                    <a:cubicBezTo>
                      <a:pt x="31" y="13"/>
                      <a:pt x="32" y="13"/>
                      <a:pt x="32" y="14"/>
                    </a:cubicBezTo>
                    <a:cubicBezTo>
                      <a:pt x="32" y="14"/>
                      <a:pt x="33" y="15"/>
                      <a:pt x="32" y="15"/>
                    </a:cubicBezTo>
                    <a:cubicBezTo>
                      <a:pt x="32" y="14"/>
                      <a:pt x="31" y="14"/>
                      <a:pt x="31" y="14"/>
                    </a:cubicBezTo>
                    <a:cubicBezTo>
                      <a:pt x="31" y="13"/>
                      <a:pt x="30" y="13"/>
                      <a:pt x="30" y="13"/>
                    </a:cubicBezTo>
                    <a:cubicBezTo>
                      <a:pt x="29" y="13"/>
                      <a:pt x="28" y="12"/>
                      <a:pt x="28" y="13"/>
                    </a:cubicBezTo>
                    <a:cubicBezTo>
                      <a:pt x="28" y="14"/>
                      <a:pt x="29" y="14"/>
                      <a:pt x="29" y="15"/>
                    </a:cubicBezTo>
                    <a:cubicBezTo>
                      <a:pt x="30" y="15"/>
                      <a:pt x="30" y="16"/>
                      <a:pt x="29" y="16"/>
                    </a:cubicBezTo>
                    <a:cubicBezTo>
                      <a:pt x="28" y="15"/>
                      <a:pt x="28" y="14"/>
                      <a:pt x="27" y="14"/>
                    </a:cubicBezTo>
                    <a:cubicBezTo>
                      <a:pt x="26" y="14"/>
                      <a:pt x="25" y="13"/>
                      <a:pt x="26" y="14"/>
                    </a:cubicBezTo>
                    <a:cubicBezTo>
                      <a:pt x="26" y="15"/>
                      <a:pt x="27" y="16"/>
                      <a:pt x="28" y="17"/>
                    </a:cubicBezTo>
                    <a:cubicBezTo>
                      <a:pt x="27" y="17"/>
                      <a:pt x="26" y="16"/>
                      <a:pt x="26" y="16"/>
                    </a:cubicBezTo>
                    <a:cubicBezTo>
                      <a:pt x="25" y="16"/>
                      <a:pt x="25" y="15"/>
                      <a:pt x="25" y="14"/>
                    </a:cubicBezTo>
                    <a:cubicBezTo>
                      <a:pt x="25" y="13"/>
                      <a:pt x="24" y="13"/>
                      <a:pt x="23" y="12"/>
                    </a:cubicBezTo>
                    <a:cubicBezTo>
                      <a:pt x="22" y="12"/>
                      <a:pt x="22" y="12"/>
                      <a:pt x="23" y="11"/>
                    </a:cubicBezTo>
                    <a:cubicBezTo>
                      <a:pt x="23" y="11"/>
                      <a:pt x="23" y="10"/>
                      <a:pt x="22" y="10"/>
                    </a:cubicBezTo>
                    <a:cubicBezTo>
                      <a:pt x="22" y="10"/>
                      <a:pt x="22" y="11"/>
                      <a:pt x="21" y="11"/>
                    </a:cubicBezTo>
                    <a:cubicBezTo>
                      <a:pt x="21" y="12"/>
                      <a:pt x="20" y="11"/>
                      <a:pt x="20" y="12"/>
                    </a:cubicBezTo>
                    <a:cubicBezTo>
                      <a:pt x="21" y="12"/>
                      <a:pt x="21" y="12"/>
                      <a:pt x="21" y="13"/>
                    </a:cubicBezTo>
                    <a:cubicBezTo>
                      <a:pt x="21" y="13"/>
                      <a:pt x="21" y="13"/>
                      <a:pt x="20" y="14"/>
                    </a:cubicBezTo>
                    <a:cubicBezTo>
                      <a:pt x="20" y="15"/>
                      <a:pt x="20" y="15"/>
                      <a:pt x="21" y="16"/>
                    </a:cubicBezTo>
                    <a:cubicBezTo>
                      <a:pt x="21" y="16"/>
                      <a:pt x="21" y="17"/>
                      <a:pt x="22" y="17"/>
                    </a:cubicBezTo>
                    <a:cubicBezTo>
                      <a:pt x="22" y="18"/>
                      <a:pt x="22" y="18"/>
                      <a:pt x="22" y="19"/>
                    </a:cubicBezTo>
                    <a:cubicBezTo>
                      <a:pt x="23" y="20"/>
                      <a:pt x="24" y="20"/>
                      <a:pt x="25" y="21"/>
                    </a:cubicBezTo>
                    <a:cubicBezTo>
                      <a:pt x="25" y="22"/>
                      <a:pt x="26" y="22"/>
                      <a:pt x="25" y="23"/>
                    </a:cubicBezTo>
                    <a:cubicBezTo>
                      <a:pt x="25" y="23"/>
                      <a:pt x="24" y="24"/>
                      <a:pt x="24" y="23"/>
                    </a:cubicBezTo>
                    <a:cubicBezTo>
                      <a:pt x="24" y="23"/>
                      <a:pt x="24" y="23"/>
                      <a:pt x="24" y="23"/>
                    </a:cubicBezTo>
                    <a:cubicBezTo>
                      <a:pt x="24" y="23"/>
                      <a:pt x="24" y="21"/>
                      <a:pt x="23" y="22"/>
                    </a:cubicBezTo>
                    <a:cubicBezTo>
                      <a:pt x="23" y="22"/>
                      <a:pt x="23" y="22"/>
                      <a:pt x="23" y="22"/>
                    </a:cubicBezTo>
                    <a:cubicBezTo>
                      <a:pt x="22" y="22"/>
                      <a:pt x="22" y="22"/>
                      <a:pt x="22" y="23"/>
                    </a:cubicBezTo>
                    <a:cubicBezTo>
                      <a:pt x="22" y="23"/>
                      <a:pt x="23" y="24"/>
                      <a:pt x="23" y="25"/>
                    </a:cubicBezTo>
                    <a:cubicBezTo>
                      <a:pt x="22" y="26"/>
                      <a:pt x="21" y="25"/>
                      <a:pt x="20" y="25"/>
                    </a:cubicBezTo>
                    <a:cubicBezTo>
                      <a:pt x="20" y="26"/>
                      <a:pt x="20" y="26"/>
                      <a:pt x="21" y="26"/>
                    </a:cubicBezTo>
                    <a:cubicBezTo>
                      <a:pt x="21" y="26"/>
                      <a:pt x="21" y="26"/>
                      <a:pt x="22" y="26"/>
                    </a:cubicBezTo>
                    <a:cubicBezTo>
                      <a:pt x="22" y="27"/>
                      <a:pt x="23" y="27"/>
                      <a:pt x="23" y="27"/>
                    </a:cubicBezTo>
                    <a:cubicBezTo>
                      <a:pt x="23" y="27"/>
                      <a:pt x="23" y="27"/>
                      <a:pt x="24" y="27"/>
                    </a:cubicBezTo>
                    <a:cubicBezTo>
                      <a:pt x="24" y="28"/>
                      <a:pt x="24" y="27"/>
                      <a:pt x="25" y="28"/>
                    </a:cubicBezTo>
                    <a:cubicBezTo>
                      <a:pt x="25" y="28"/>
                      <a:pt x="25" y="28"/>
                      <a:pt x="26" y="29"/>
                    </a:cubicBezTo>
                    <a:cubicBezTo>
                      <a:pt x="26" y="29"/>
                      <a:pt x="26" y="29"/>
                      <a:pt x="27" y="29"/>
                    </a:cubicBezTo>
                    <a:cubicBezTo>
                      <a:pt x="27" y="29"/>
                      <a:pt x="27" y="29"/>
                      <a:pt x="27" y="30"/>
                    </a:cubicBezTo>
                    <a:cubicBezTo>
                      <a:pt x="28" y="31"/>
                      <a:pt x="30" y="30"/>
                      <a:pt x="30" y="32"/>
                    </a:cubicBezTo>
                    <a:cubicBezTo>
                      <a:pt x="30" y="33"/>
                      <a:pt x="30" y="33"/>
                      <a:pt x="30" y="34"/>
                    </a:cubicBezTo>
                    <a:cubicBezTo>
                      <a:pt x="30" y="34"/>
                      <a:pt x="31" y="35"/>
                      <a:pt x="30" y="36"/>
                    </a:cubicBezTo>
                    <a:cubicBezTo>
                      <a:pt x="30" y="36"/>
                      <a:pt x="29" y="35"/>
                      <a:pt x="29" y="35"/>
                    </a:cubicBezTo>
                    <a:cubicBezTo>
                      <a:pt x="29" y="34"/>
                      <a:pt x="28" y="34"/>
                      <a:pt x="28" y="34"/>
                    </a:cubicBezTo>
                    <a:cubicBezTo>
                      <a:pt x="27" y="33"/>
                      <a:pt x="27" y="33"/>
                      <a:pt x="27" y="33"/>
                    </a:cubicBezTo>
                    <a:cubicBezTo>
                      <a:pt x="26" y="33"/>
                      <a:pt x="25" y="33"/>
                      <a:pt x="24" y="33"/>
                    </a:cubicBezTo>
                    <a:cubicBezTo>
                      <a:pt x="22" y="34"/>
                      <a:pt x="24" y="34"/>
                      <a:pt x="24" y="35"/>
                    </a:cubicBezTo>
                    <a:cubicBezTo>
                      <a:pt x="24" y="36"/>
                      <a:pt x="24" y="37"/>
                      <a:pt x="25" y="37"/>
                    </a:cubicBezTo>
                    <a:cubicBezTo>
                      <a:pt x="25" y="37"/>
                      <a:pt x="26" y="37"/>
                      <a:pt x="26" y="38"/>
                    </a:cubicBezTo>
                    <a:cubicBezTo>
                      <a:pt x="26" y="38"/>
                      <a:pt x="25" y="38"/>
                      <a:pt x="25" y="38"/>
                    </a:cubicBezTo>
                    <a:cubicBezTo>
                      <a:pt x="25" y="38"/>
                      <a:pt x="24" y="40"/>
                      <a:pt x="24" y="39"/>
                    </a:cubicBezTo>
                    <a:cubicBezTo>
                      <a:pt x="23" y="39"/>
                      <a:pt x="24" y="38"/>
                      <a:pt x="24" y="38"/>
                    </a:cubicBezTo>
                    <a:cubicBezTo>
                      <a:pt x="23" y="37"/>
                      <a:pt x="23" y="37"/>
                      <a:pt x="23" y="37"/>
                    </a:cubicBezTo>
                    <a:cubicBezTo>
                      <a:pt x="22" y="37"/>
                      <a:pt x="22" y="37"/>
                      <a:pt x="22" y="37"/>
                    </a:cubicBezTo>
                    <a:cubicBezTo>
                      <a:pt x="21" y="38"/>
                      <a:pt x="22" y="38"/>
                      <a:pt x="22" y="39"/>
                    </a:cubicBezTo>
                    <a:cubicBezTo>
                      <a:pt x="22" y="40"/>
                      <a:pt x="23" y="41"/>
                      <a:pt x="23" y="41"/>
                    </a:cubicBezTo>
                    <a:cubicBezTo>
                      <a:pt x="23" y="41"/>
                      <a:pt x="24" y="43"/>
                      <a:pt x="24" y="44"/>
                    </a:cubicBezTo>
                    <a:cubicBezTo>
                      <a:pt x="24" y="44"/>
                      <a:pt x="24" y="44"/>
                      <a:pt x="24" y="45"/>
                    </a:cubicBezTo>
                    <a:cubicBezTo>
                      <a:pt x="24" y="46"/>
                      <a:pt x="24" y="46"/>
                      <a:pt x="24" y="47"/>
                    </a:cubicBezTo>
                    <a:cubicBezTo>
                      <a:pt x="24" y="47"/>
                      <a:pt x="23" y="46"/>
                      <a:pt x="23" y="45"/>
                    </a:cubicBezTo>
                    <a:cubicBezTo>
                      <a:pt x="23" y="45"/>
                      <a:pt x="22" y="45"/>
                      <a:pt x="22" y="45"/>
                    </a:cubicBezTo>
                    <a:cubicBezTo>
                      <a:pt x="22" y="44"/>
                      <a:pt x="22" y="44"/>
                      <a:pt x="22" y="44"/>
                    </a:cubicBezTo>
                    <a:cubicBezTo>
                      <a:pt x="22" y="43"/>
                      <a:pt x="22" y="43"/>
                      <a:pt x="21" y="43"/>
                    </a:cubicBezTo>
                    <a:cubicBezTo>
                      <a:pt x="21" y="43"/>
                      <a:pt x="21" y="43"/>
                      <a:pt x="21" y="44"/>
                    </a:cubicBezTo>
                    <a:cubicBezTo>
                      <a:pt x="20" y="44"/>
                      <a:pt x="20" y="44"/>
                      <a:pt x="20" y="45"/>
                    </a:cubicBezTo>
                    <a:cubicBezTo>
                      <a:pt x="20" y="45"/>
                      <a:pt x="20" y="46"/>
                      <a:pt x="20" y="46"/>
                    </a:cubicBezTo>
                    <a:cubicBezTo>
                      <a:pt x="19" y="46"/>
                      <a:pt x="19" y="45"/>
                      <a:pt x="19" y="44"/>
                    </a:cubicBezTo>
                    <a:cubicBezTo>
                      <a:pt x="19" y="43"/>
                      <a:pt x="18" y="43"/>
                      <a:pt x="17" y="42"/>
                    </a:cubicBezTo>
                    <a:cubicBezTo>
                      <a:pt x="17" y="42"/>
                      <a:pt x="17" y="41"/>
                      <a:pt x="16" y="41"/>
                    </a:cubicBezTo>
                    <a:cubicBezTo>
                      <a:pt x="16" y="42"/>
                      <a:pt x="16" y="43"/>
                      <a:pt x="16" y="44"/>
                    </a:cubicBezTo>
                    <a:cubicBezTo>
                      <a:pt x="16" y="44"/>
                      <a:pt x="16" y="44"/>
                      <a:pt x="15" y="44"/>
                    </a:cubicBezTo>
                    <a:cubicBezTo>
                      <a:pt x="15" y="44"/>
                      <a:pt x="15" y="43"/>
                      <a:pt x="15" y="43"/>
                    </a:cubicBezTo>
                    <a:cubicBezTo>
                      <a:pt x="15" y="43"/>
                      <a:pt x="15" y="43"/>
                      <a:pt x="15" y="43"/>
                    </a:cubicBezTo>
                    <a:cubicBezTo>
                      <a:pt x="14" y="43"/>
                      <a:pt x="15" y="42"/>
                      <a:pt x="14" y="42"/>
                    </a:cubicBezTo>
                    <a:cubicBezTo>
                      <a:pt x="14" y="42"/>
                      <a:pt x="14" y="42"/>
                      <a:pt x="14" y="41"/>
                    </a:cubicBezTo>
                    <a:cubicBezTo>
                      <a:pt x="13" y="41"/>
                      <a:pt x="14" y="40"/>
                      <a:pt x="14" y="39"/>
                    </a:cubicBezTo>
                    <a:cubicBezTo>
                      <a:pt x="15" y="38"/>
                      <a:pt x="14" y="38"/>
                      <a:pt x="13" y="37"/>
                    </a:cubicBezTo>
                    <a:cubicBezTo>
                      <a:pt x="13" y="36"/>
                      <a:pt x="12" y="36"/>
                      <a:pt x="12" y="36"/>
                    </a:cubicBezTo>
                    <a:cubicBezTo>
                      <a:pt x="12" y="35"/>
                      <a:pt x="12" y="35"/>
                      <a:pt x="11" y="35"/>
                    </a:cubicBezTo>
                    <a:cubicBezTo>
                      <a:pt x="11" y="35"/>
                      <a:pt x="11" y="35"/>
                      <a:pt x="10" y="34"/>
                    </a:cubicBezTo>
                    <a:cubicBezTo>
                      <a:pt x="10" y="34"/>
                      <a:pt x="11" y="33"/>
                      <a:pt x="12" y="33"/>
                    </a:cubicBezTo>
                    <a:cubicBezTo>
                      <a:pt x="12" y="32"/>
                      <a:pt x="12" y="31"/>
                      <a:pt x="13" y="31"/>
                    </a:cubicBezTo>
                    <a:cubicBezTo>
                      <a:pt x="14" y="31"/>
                      <a:pt x="14" y="32"/>
                      <a:pt x="15" y="31"/>
                    </a:cubicBezTo>
                    <a:cubicBezTo>
                      <a:pt x="15" y="30"/>
                      <a:pt x="16" y="30"/>
                      <a:pt x="17" y="31"/>
                    </a:cubicBezTo>
                    <a:cubicBezTo>
                      <a:pt x="17" y="31"/>
                      <a:pt x="18" y="31"/>
                      <a:pt x="18" y="31"/>
                    </a:cubicBezTo>
                    <a:cubicBezTo>
                      <a:pt x="19" y="32"/>
                      <a:pt x="19" y="32"/>
                      <a:pt x="20" y="32"/>
                    </a:cubicBezTo>
                    <a:cubicBezTo>
                      <a:pt x="20" y="32"/>
                      <a:pt x="21" y="32"/>
                      <a:pt x="21" y="33"/>
                    </a:cubicBezTo>
                    <a:cubicBezTo>
                      <a:pt x="21" y="33"/>
                      <a:pt x="22" y="33"/>
                      <a:pt x="22" y="34"/>
                    </a:cubicBezTo>
                    <a:cubicBezTo>
                      <a:pt x="23" y="34"/>
                      <a:pt x="22" y="32"/>
                      <a:pt x="23" y="32"/>
                    </a:cubicBezTo>
                    <a:cubicBezTo>
                      <a:pt x="23" y="32"/>
                      <a:pt x="25" y="33"/>
                      <a:pt x="24" y="32"/>
                    </a:cubicBezTo>
                    <a:cubicBezTo>
                      <a:pt x="24" y="31"/>
                      <a:pt x="22" y="31"/>
                      <a:pt x="22" y="31"/>
                    </a:cubicBezTo>
                    <a:cubicBezTo>
                      <a:pt x="22" y="31"/>
                      <a:pt x="21" y="30"/>
                      <a:pt x="21" y="30"/>
                    </a:cubicBezTo>
                    <a:cubicBezTo>
                      <a:pt x="20" y="30"/>
                      <a:pt x="21" y="30"/>
                      <a:pt x="20" y="31"/>
                    </a:cubicBezTo>
                    <a:cubicBezTo>
                      <a:pt x="20" y="30"/>
                      <a:pt x="20" y="30"/>
                      <a:pt x="19" y="30"/>
                    </a:cubicBezTo>
                    <a:cubicBezTo>
                      <a:pt x="19" y="29"/>
                      <a:pt x="19" y="30"/>
                      <a:pt x="19" y="30"/>
                    </a:cubicBezTo>
                    <a:cubicBezTo>
                      <a:pt x="18" y="30"/>
                      <a:pt x="18" y="30"/>
                      <a:pt x="18" y="30"/>
                    </a:cubicBezTo>
                    <a:cubicBezTo>
                      <a:pt x="17" y="30"/>
                      <a:pt x="16" y="30"/>
                      <a:pt x="16" y="30"/>
                    </a:cubicBezTo>
                    <a:cubicBezTo>
                      <a:pt x="15" y="30"/>
                      <a:pt x="15" y="30"/>
                      <a:pt x="15" y="30"/>
                    </a:cubicBezTo>
                    <a:cubicBezTo>
                      <a:pt x="15" y="30"/>
                      <a:pt x="15" y="30"/>
                      <a:pt x="15" y="30"/>
                    </a:cubicBezTo>
                    <a:cubicBezTo>
                      <a:pt x="15" y="30"/>
                      <a:pt x="14" y="30"/>
                      <a:pt x="14" y="30"/>
                    </a:cubicBezTo>
                    <a:cubicBezTo>
                      <a:pt x="12" y="30"/>
                      <a:pt x="13" y="29"/>
                      <a:pt x="12" y="29"/>
                    </a:cubicBezTo>
                    <a:cubicBezTo>
                      <a:pt x="11" y="30"/>
                      <a:pt x="12" y="30"/>
                      <a:pt x="11" y="30"/>
                    </a:cubicBezTo>
                    <a:cubicBezTo>
                      <a:pt x="10" y="31"/>
                      <a:pt x="11" y="29"/>
                      <a:pt x="10" y="29"/>
                    </a:cubicBezTo>
                    <a:cubicBezTo>
                      <a:pt x="10" y="29"/>
                      <a:pt x="10" y="28"/>
                      <a:pt x="10" y="28"/>
                    </a:cubicBezTo>
                    <a:cubicBezTo>
                      <a:pt x="10" y="28"/>
                      <a:pt x="10" y="28"/>
                      <a:pt x="9" y="28"/>
                    </a:cubicBezTo>
                    <a:cubicBezTo>
                      <a:pt x="9" y="27"/>
                      <a:pt x="9" y="27"/>
                      <a:pt x="9" y="27"/>
                    </a:cubicBezTo>
                    <a:cubicBezTo>
                      <a:pt x="9" y="27"/>
                      <a:pt x="9" y="27"/>
                      <a:pt x="9" y="27"/>
                    </a:cubicBezTo>
                    <a:cubicBezTo>
                      <a:pt x="9" y="26"/>
                      <a:pt x="9" y="26"/>
                      <a:pt x="9" y="26"/>
                    </a:cubicBezTo>
                    <a:cubicBezTo>
                      <a:pt x="8" y="26"/>
                      <a:pt x="8" y="26"/>
                      <a:pt x="9" y="25"/>
                    </a:cubicBezTo>
                    <a:cubicBezTo>
                      <a:pt x="9" y="25"/>
                      <a:pt x="9" y="25"/>
                      <a:pt x="9" y="25"/>
                    </a:cubicBezTo>
                    <a:cubicBezTo>
                      <a:pt x="10" y="25"/>
                      <a:pt x="10" y="25"/>
                      <a:pt x="10" y="25"/>
                    </a:cubicBezTo>
                    <a:cubicBezTo>
                      <a:pt x="10" y="26"/>
                      <a:pt x="11" y="26"/>
                      <a:pt x="11" y="25"/>
                    </a:cubicBezTo>
                    <a:cubicBezTo>
                      <a:pt x="11" y="24"/>
                      <a:pt x="11" y="24"/>
                      <a:pt x="10" y="24"/>
                    </a:cubicBezTo>
                    <a:cubicBezTo>
                      <a:pt x="10" y="24"/>
                      <a:pt x="9" y="24"/>
                      <a:pt x="9" y="24"/>
                    </a:cubicBezTo>
                    <a:cubicBezTo>
                      <a:pt x="9" y="24"/>
                      <a:pt x="9" y="24"/>
                      <a:pt x="8" y="24"/>
                    </a:cubicBezTo>
                    <a:cubicBezTo>
                      <a:pt x="8" y="24"/>
                      <a:pt x="8" y="24"/>
                      <a:pt x="7" y="24"/>
                    </a:cubicBezTo>
                    <a:cubicBezTo>
                      <a:pt x="7" y="23"/>
                      <a:pt x="7" y="23"/>
                      <a:pt x="7" y="23"/>
                    </a:cubicBezTo>
                    <a:cubicBezTo>
                      <a:pt x="6" y="23"/>
                      <a:pt x="6" y="22"/>
                      <a:pt x="6" y="22"/>
                    </a:cubicBezTo>
                    <a:cubicBezTo>
                      <a:pt x="6" y="22"/>
                      <a:pt x="5" y="22"/>
                      <a:pt x="5" y="22"/>
                    </a:cubicBezTo>
                    <a:cubicBezTo>
                      <a:pt x="5" y="21"/>
                      <a:pt x="5" y="21"/>
                      <a:pt x="5" y="21"/>
                    </a:cubicBezTo>
                    <a:cubicBezTo>
                      <a:pt x="5" y="20"/>
                      <a:pt x="5" y="20"/>
                      <a:pt x="4" y="20"/>
                    </a:cubicBezTo>
                    <a:cubicBezTo>
                      <a:pt x="4" y="19"/>
                      <a:pt x="4" y="19"/>
                      <a:pt x="4" y="19"/>
                    </a:cubicBezTo>
                    <a:cubicBezTo>
                      <a:pt x="5" y="19"/>
                      <a:pt x="5" y="19"/>
                      <a:pt x="5" y="18"/>
                    </a:cubicBezTo>
                    <a:cubicBezTo>
                      <a:pt x="5" y="18"/>
                      <a:pt x="5" y="18"/>
                      <a:pt x="5" y="18"/>
                    </a:cubicBezTo>
                    <a:cubicBezTo>
                      <a:pt x="5" y="17"/>
                      <a:pt x="6" y="18"/>
                      <a:pt x="6" y="17"/>
                    </a:cubicBezTo>
                    <a:cubicBezTo>
                      <a:pt x="6" y="17"/>
                      <a:pt x="6" y="17"/>
                      <a:pt x="5" y="17"/>
                    </a:cubicBezTo>
                    <a:cubicBezTo>
                      <a:pt x="5" y="17"/>
                      <a:pt x="5" y="16"/>
                      <a:pt x="5" y="16"/>
                    </a:cubicBezTo>
                    <a:cubicBezTo>
                      <a:pt x="5" y="15"/>
                      <a:pt x="6" y="15"/>
                      <a:pt x="7" y="15"/>
                    </a:cubicBezTo>
                    <a:cubicBezTo>
                      <a:pt x="8" y="15"/>
                      <a:pt x="8" y="14"/>
                      <a:pt x="8" y="13"/>
                    </a:cubicBezTo>
                    <a:cubicBezTo>
                      <a:pt x="8" y="13"/>
                      <a:pt x="8" y="13"/>
                      <a:pt x="8" y="12"/>
                    </a:cubicBezTo>
                    <a:cubicBezTo>
                      <a:pt x="9" y="12"/>
                      <a:pt x="9" y="12"/>
                      <a:pt x="9" y="12"/>
                    </a:cubicBezTo>
                    <a:cubicBezTo>
                      <a:pt x="10" y="11"/>
                      <a:pt x="10" y="11"/>
                      <a:pt x="10" y="10"/>
                    </a:cubicBezTo>
                    <a:cubicBezTo>
                      <a:pt x="10" y="10"/>
                      <a:pt x="9" y="9"/>
                      <a:pt x="9" y="9"/>
                    </a:cubicBezTo>
                    <a:cubicBezTo>
                      <a:pt x="9" y="9"/>
                      <a:pt x="10" y="9"/>
                      <a:pt x="10" y="8"/>
                    </a:cubicBezTo>
                    <a:cubicBezTo>
                      <a:pt x="10" y="8"/>
                      <a:pt x="11" y="8"/>
                      <a:pt x="11" y="8"/>
                    </a:cubicBezTo>
                    <a:cubicBezTo>
                      <a:pt x="12" y="8"/>
                      <a:pt x="12" y="8"/>
                      <a:pt x="13" y="8"/>
                    </a:cubicBezTo>
                    <a:cubicBezTo>
                      <a:pt x="13" y="8"/>
                      <a:pt x="13" y="8"/>
                      <a:pt x="14" y="8"/>
                    </a:cubicBezTo>
                    <a:cubicBezTo>
                      <a:pt x="14" y="8"/>
                      <a:pt x="14" y="8"/>
                      <a:pt x="14" y="8"/>
                    </a:cubicBezTo>
                    <a:cubicBezTo>
                      <a:pt x="14" y="8"/>
                      <a:pt x="15" y="8"/>
                      <a:pt x="15" y="7"/>
                    </a:cubicBezTo>
                    <a:cubicBezTo>
                      <a:pt x="15" y="7"/>
                      <a:pt x="15" y="7"/>
                      <a:pt x="16" y="6"/>
                    </a:cubicBezTo>
                    <a:cubicBezTo>
                      <a:pt x="16" y="6"/>
                      <a:pt x="17" y="6"/>
                      <a:pt x="17" y="6"/>
                    </a:cubicBezTo>
                    <a:cubicBezTo>
                      <a:pt x="18" y="6"/>
                      <a:pt x="18" y="6"/>
                      <a:pt x="19" y="6"/>
                    </a:cubicBezTo>
                    <a:cubicBezTo>
                      <a:pt x="20" y="6"/>
                      <a:pt x="20" y="6"/>
                      <a:pt x="21" y="5"/>
                    </a:cubicBezTo>
                    <a:cubicBezTo>
                      <a:pt x="21" y="4"/>
                      <a:pt x="23" y="4"/>
                      <a:pt x="24" y="4"/>
                    </a:cubicBezTo>
                    <a:cubicBezTo>
                      <a:pt x="24" y="4"/>
                      <a:pt x="25" y="4"/>
                      <a:pt x="25" y="3"/>
                    </a:cubicBezTo>
                    <a:cubicBezTo>
                      <a:pt x="26" y="3"/>
                      <a:pt x="27" y="4"/>
                      <a:pt x="28" y="3"/>
                    </a:cubicBezTo>
                    <a:cubicBezTo>
                      <a:pt x="28" y="3"/>
                      <a:pt x="29" y="3"/>
                      <a:pt x="29" y="3"/>
                    </a:cubicBezTo>
                    <a:cubicBezTo>
                      <a:pt x="30" y="2"/>
                      <a:pt x="30" y="2"/>
                      <a:pt x="31" y="2"/>
                    </a:cubicBezTo>
                    <a:cubicBezTo>
                      <a:pt x="31" y="2"/>
                      <a:pt x="31" y="2"/>
                      <a:pt x="31" y="2"/>
                    </a:cubicBezTo>
                    <a:cubicBezTo>
                      <a:pt x="31" y="2"/>
                      <a:pt x="31" y="2"/>
                      <a:pt x="32" y="2"/>
                    </a:cubicBezTo>
                    <a:cubicBezTo>
                      <a:pt x="32" y="2"/>
                      <a:pt x="32" y="2"/>
                      <a:pt x="32" y="2"/>
                    </a:cubicBezTo>
                    <a:cubicBezTo>
                      <a:pt x="33" y="2"/>
                      <a:pt x="33" y="2"/>
                      <a:pt x="34" y="2"/>
                    </a:cubicBezTo>
                    <a:cubicBezTo>
                      <a:pt x="34" y="3"/>
                      <a:pt x="34" y="3"/>
                      <a:pt x="34" y="3"/>
                    </a:cubicBezTo>
                    <a:cubicBezTo>
                      <a:pt x="34" y="3"/>
                      <a:pt x="35" y="3"/>
                      <a:pt x="35" y="4"/>
                    </a:cubicBezTo>
                    <a:cubicBezTo>
                      <a:pt x="36" y="3"/>
                      <a:pt x="38" y="4"/>
                      <a:pt x="38" y="5"/>
                    </a:cubicBezTo>
                    <a:cubicBezTo>
                      <a:pt x="39" y="5"/>
                      <a:pt x="41" y="4"/>
                      <a:pt x="42" y="4"/>
                    </a:cubicBezTo>
                    <a:cubicBezTo>
                      <a:pt x="43" y="4"/>
                      <a:pt x="45" y="4"/>
                      <a:pt x="45" y="2"/>
                    </a:cubicBezTo>
                    <a:cubicBezTo>
                      <a:pt x="45" y="2"/>
                      <a:pt x="44" y="2"/>
                      <a:pt x="44" y="1"/>
                    </a:cubicBezTo>
                    <a:cubicBezTo>
                      <a:pt x="44" y="1"/>
                      <a:pt x="44" y="0"/>
                      <a:pt x="45" y="0"/>
                    </a:cubicBezTo>
                    <a:cubicBezTo>
                      <a:pt x="46" y="0"/>
                      <a:pt x="47" y="1"/>
                      <a:pt x="47" y="2"/>
                    </a:cubicBezTo>
                    <a:cubicBezTo>
                      <a:pt x="48" y="2"/>
                      <a:pt x="48" y="3"/>
                      <a:pt x="48" y="3"/>
                    </a:cubicBezTo>
                    <a:cubicBezTo>
                      <a:pt x="48" y="4"/>
                      <a:pt x="47" y="4"/>
                      <a:pt x="47" y="4"/>
                    </a:cubicBezTo>
                    <a:cubicBezTo>
                      <a:pt x="47" y="4"/>
                      <a:pt x="46" y="5"/>
                      <a:pt x="46" y="5"/>
                    </a:cubicBezTo>
                    <a:cubicBezTo>
                      <a:pt x="45" y="5"/>
                      <a:pt x="45" y="6"/>
                      <a:pt x="46" y="6"/>
                    </a:cubicBezTo>
                    <a:cubicBezTo>
                      <a:pt x="46" y="7"/>
                      <a:pt x="46" y="7"/>
                      <a:pt x="45" y="8"/>
                    </a:cubicBezTo>
                    <a:cubicBezTo>
                      <a:pt x="45" y="8"/>
                      <a:pt x="45" y="8"/>
                      <a:pt x="45" y="8"/>
                    </a:cubicBezTo>
                    <a:cubicBezTo>
                      <a:pt x="44" y="9"/>
                      <a:pt x="44" y="9"/>
                      <a:pt x="44" y="9"/>
                    </a:cubicBezTo>
                    <a:close/>
                    <a:moveTo>
                      <a:pt x="51" y="55"/>
                    </a:moveTo>
                    <a:cubicBezTo>
                      <a:pt x="50" y="55"/>
                      <a:pt x="50" y="55"/>
                      <a:pt x="50" y="55"/>
                    </a:cubicBezTo>
                    <a:cubicBezTo>
                      <a:pt x="50" y="55"/>
                      <a:pt x="50" y="55"/>
                      <a:pt x="50" y="55"/>
                    </a:cubicBezTo>
                    <a:cubicBezTo>
                      <a:pt x="49" y="55"/>
                      <a:pt x="49" y="55"/>
                      <a:pt x="49" y="55"/>
                    </a:cubicBezTo>
                    <a:cubicBezTo>
                      <a:pt x="50" y="56"/>
                      <a:pt x="50" y="56"/>
                      <a:pt x="50" y="56"/>
                    </a:cubicBezTo>
                    <a:cubicBezTo>
                      <a:pt x="50" y="55"/>
                      <a:pt x="50" y="55"/>
                      <a:pt x="51" y="55"/>
                    </a:cubicBezTo>
                    <a:cubicBezTo>
                      <a:pt x="50" y="55"/>
                      <a:pt x="50" y="55"/>
                      <a:pt x="50" y="55"/>
                    </a:cubicBezTo>
                    <a:lnTo>
                      <a:pt x="51" y="55"/>
                    </a:lnTo>
                    <a:close/>
                    <a:moveTo>
                      <a:pt x="54" y="48"/>
                    </a:moveTo>
                    <a:cubicBezTo>
                      <a:pt x="54" y="48"/>
                      <a:pt x="54" y="48"/>
                      <a:pt x="54" y="48"/>
                    </a:cubicBezTo>
                    <a:cubicBezTo>
                      <a:pt x="54" y="48"/>
                      <a:pt x="54" y="48"/>
                      <a:pt x="54" y="48"/>
                    </a:cubicBezTo>
                    <a:cubicBezTo>
                      <a:pt x="54" y="48"/>
                      <a:pt x="54" y="48"/>
                      <a:pt x="54" y="48"/>
                    </a:cubicBezTo>
                    <a:close/>
                    <a:moveTo>
                      <a:pt x="55" y="47"/>
                    </a:moveTo>
                    <a:cubicBezTo>
                      <a:pt x="55" y="48"/>
                      <a:pt x="55" y="48"/>
                      <a:pt x="55" y="48"/>
                    </a:cubicBezTo>
                    <a:cubicBezTo>
                      <a:pt x="55" y="48"/>
                      <a:pt x="55" y="48"/>
                      <a:pt x="55" y="48"/>
                    </a:cubicBezTo>
                    <a:lnTo>
                      <a:pt x="55" y="47"/>
                    </a:lnTo>
                    <a:close/>
                    <a:moveTo>
                      <a:pt x="42" y="47"/>
                    </a:moveTo>
                    <a:cubicBezTo>
                      <a:pt x="42" y="47"/>
                      <a:pt x="42" y="47"/>
                      <a:pt x="42" y="47"/>
                    </a:cubicBezTo>
                    <a:cubicBezTo>
                      <a:pt x="42" y="47"/>
                      <a:pt x="42" y="47"/>
                      <a:pt x="42" y="47"/>
                    </a:cubicBezTo>
                    <a:cubicBezTo>
                      <a:pt x="42" y="47"/>
                      <a:pt x="42" y="47"/>
                      <a:pt x="42" y="47"/>
                    </a:cubicBezTo>
                    <a:cubicBezTo>
                      <a:pt x="42" y="47"/>
                      <a:pt x="42" y="47"/>
                      <a:pt x="42" y="47"/>
                    </a:cubicBezTo>
                    <a:cubicBezTo>
                      <a:pt x="43" y="47"/>
                      <a:pt x="43" y="47"/>
                      <a:pt x="43" y="47"/>
                    </a:cubicBezTo>
                    <a:cubicBezTo>
                      <a:pt x="43" y="47"/>
                      <a:pt x="43" y="47"/>
                      <a:pt x="43" y="47"/>
                    </a:cubicBezTo>
                    <a:lnTo>
                      <a:pt x="42" y="47"/>
                    </a:lnTo>
                    <a:close/>
                    <a:moveTo>
                      <a:pt x="52" y="45"/>
                    </a:moveTo>
                    <a:cubicBezTo>
                      <a:pt x="51" y="45"/>
                      <a:pt x="51" y="45"/>
                      <a:pt x="51" y="45"/>
                    </a:cubicBezTo>
                    <a:cubicBezTo>
                      <a:pt x="51" y="45"/>
                      <a:pt x="51" y="45"/>
                      <a:pt x="51" y="45"/>
                    </a:cubicBezTo>
                    <a:cubicBezTo>
                      <a:pt x="51" y="45"/>
                      <a:pt x="51" y="45"/>
                      <a:pt x="51" y="45"/>
                    </a:cubicBezTo>
                    <a:cubicBezTo>
                      <a:pt x="51" y="45"/>
                      <a:pt x="51" y="45"/>
                      <a:pt x="51" y="45"/>
                    </a:cubicBezTo>
                    <a:cubicBezTo>
                      <a:pt x="51" y="45"/>
                      <a:pt x="51" y="45"/>
                      <a:pt x="51" y="45"/>
                    </a:cubicBezTo>
                    <a:lnTo>
                      <a:pt x="52" y="45"/>
                    </a:lnTo>
                    <a:close/>
                    <a:moveTo>
                      <a:pt x="37" y="45"/>
                    </a:moveTo>
                    <a:cubicBezTo>
                      <a:pt x="36" y="45"/>
                      <a:pt x="36" y="45"/>
                      <a:pt x="36" y="45"/>
                    </a:cubicBezTo>
                    <a:cubicBezTo>
                      <a:pt x="36" y="45"/>
                      <a:pt x="36" y="45"/>
                      <a:pt x="36" y="45"/>
                    </a:cubicBezTo>
                    <a:cubicBezTo>
                      <a:pt x="36" y="45"/>
                      <a:pt x="36" y="45"/>
                      <a:pt x="37" y="45"/>
                    </a:cubicBezTo>
                    <a:cubicBezTo>
                      <a:pt x="37" y="45"/>
                      <a:pt x="37" y="45"/>
                      <a:pt x="37" y="45"/>
                    </a:cubicBezTo>
                    <a:close/>
                    <a:moveTo>
                      <a:pt x="38" y="44"/>
                    </a:moveTo>
                    <a:cubicBezTo>
                      <a:pt x="38" y="44"/>
                      <a:pt x="38" y="44"/>
                      <a:pt x="38" y="44"/>
                    </a:cubicBezTo>
                    <a:cubicBezTo>
                      <a:pt x="38" y="44"/>
                      <a:pt x="38" y="44"/>
                      <a:pt x="38" y="44"/>
                    </a:cubicBezTo>
                    <a:cubicBezTo>
                      <a:pt x="38" y="44"/>
                      <a:pt x="38" y="44"/>
                      <a:pt x="38" y="44"/>
                    </a:cubicBezTo>
                    <a:cubicBezTo>
                      <a:pt x="38" y="45"/>
                      <a:pt x="38" y="45"/>
                      <a:pt x="38" y="45"/>
                    </a:cubicBezTo>
                    <a:cubicBezTo>
                      <a:pt x="38" y="45"/>
                      <a:pt x="38" y="45"/>
                      <a:pt x="38" y="45"/>
                    </a:cubicBezTo>
                    <a:cubicBezTo>
                      <a:pt x="38" y="45"/>
                      <a:pt x="38" y="45"/>
                      <a:pt x="38" y="45"/>
                    </a:cubicBezTo>
                    <a:lnTo>
                      <a:pt x="38" y="44"/>
                    </a:lnTo>
                    <a:close/>
                    <a:moveTo>
                      <a:pt x="35" y="44"/>
                    </a:moveTo>
                    <a:cubicBezTo>
                      <a:pt x="35" y="44"/>
                      <a:pt x="35" y="44"/>
                      <a:pt x="35" y="44"/>
                    </a:cubicBezTo>
                    <a:cubicBezTo>
                      <a:pt x="35" y="44"/>
                      <a:pt x="35" y="44"/>
                      <a:pt x="35" y="44"/>
                    </a:cubicBezTo>
                    <a:cubicBezTo>
                      <a:pt x="35" y="44"/>
                      <a:pt x="35" y="44"/>
                      <a:pt x="35" y="44"/>
                    </a:cubicBezTo>
                    <a:cubicBezTo>
                      <a:pt x="35" y="44"/>
                      <a:pt x="35" y="44"/>
                      <a:pt x="35" y="44"/>
                    </a:cubicBezTo>
                    <a:close/>
                    <a:moveTo>
                      <a:pt x="34" y="43"/>
                    </a:moveTo>
                    <a:cubicBezTo>
                      <a:pt x="34" y="43"/>
                      <a:pt x="34" y="43"/>
                      <a:pt x="34" y="43"/>
                    </a:cubicBezTo>
                    <a:cubicBezTo>
                      <a:pt x="34" y="44"/>
                      <a:pt x="34" y="44"/>
                      <a:pt x="34" y="44"/>
                    </a:cubicBezTo>
                    <a:cubicBezTo>
                      <a:pt x="34" y="44"/>
                      <a:pt x="34" y="44"/>
                      <a:pt x="34" y="44"/>
                    </a:cubicBezTo>
                    <a:cubicBezTo>
                      <a:pt x="35" y="43"/>
                      <a:pt x="35" y="43"/>
                      <a:pt x="35" y="43"/>
                    </a:cubicBezTo>
                    <a:cubicBezTo>
                      <a:pt x="34" y="43"/>
                      <a:pt x="34" y="43"/>
                      <a:pt x="34" y="43"/>
                    </a:cubicBezTo>
                    <a:close/>
                    <a:moveTo>
                      <a:pt x="40" y="43"/>
                    </a:moveTo>
                    <a:cubicBezTo>
                      <a:pt x="40" y="43"/>
                      <a:pt x="40" y="43"/>
                      <a:pt x="40" y="43"/>
                    </a:cubicBezTo>
                    <a:cubicBezTo>
                      <a:pt x="40" y="43"/>
                      <a:pt x="40" y="43"/>
                      <a:pt x="40" y="43"/>
                    </a:cubicBezTo>
                    <a:cubicBezTo>
                      <a:pt x="40" y="43"/>
                      <a:pt x="40" y="43"/>
                      <a:pt x="40" y="43"/>
                    </a:cubicBezTo>
                    <a:close/>
                    <a:moveTo>
                      <a:pt x="42" y="43"/>
                    </a:moveTo>
                    <a:cubicBezTo>
                      <a:pt x="41" y="43"/>
                      <a:pt x="41" y="43"/>
                      <a:pt x="41" y="43"/>
                    </a:cubicBezTo>
                    <a:cubicBezTo>
                      <a:pt x="41" y="43"/>
                      <a:pt x="41" y="43"/>
                      <a:pt x="41" y="43"/>
                    </a:cubicBezTo>
                    <a:cubicBezTo>
                      <a:pt x="41" y="43"/>
                      <a:pt x="41" y="43"/>
                      <a:pt x="41" y="43"/>
                    </a:cubicBezTo>
                    <a:lnTo>
                      <a:pt x="42" y="43"/>
                    </a:lnTo>
                    <a:close/>
                    <a:moveTo>
                      <a:pt x="51" y="42"/>
                    </a:moveTo>
                    <a:cubicBezTo>
                      <a:pt x="51" y="42"/>
                      <a:pt x="51" y="42"/>
                      <a:pt x="51" y="42"/>
                    </a:cubicBezTo>
                    <a:cubicBezTo>
                      <a:pt x="51" y="42"/>
                      <a:pt x="51" y="42"/>
                      <a:pt x="51" y="42"/>
                    </a:cubicBezTo>
                    <a:cubicBezTo>
                      <a:pt x="51" y="42"/>
                      <a:pt x="51" y="42"/>
                      <a:pt x="51" y="42"/>
                    </a:cubicBezTo>
                    <a:cubicBezTo>
                      <a:pt x="51" y="42"/>
                      <a:pt x="51" y="42"/>
                      <a:pt x="51" y="42"/>
                    </a:cubicBezTo>
                    <a:close/>
                    <a:moveTo>
                      <a:pt x="37" y="42"/>
                    </a:moveTo>
                    <a:cubicBezTo>
                      <a:pt x="38" y="42"/>
                      <a:pt x="38" y="42"/>
                      <a:pt x="38" y="42"/>
                    </a:cubicBezTo>
                    <a:cubicBezTo>
                      <a:pt x="37" y="42"/>
                      <a:pt x="37" y="42"/>
                      <a:pt x="37" y="42"/>
                    </a:cubicBezTo>
                    <a:cubicBezTo>
                      <a:pt x="37" y="42"/>
                      <a:pt x="37" y="42"/>
                      <a:pt x="37" y="42"/>
                    </a:cubicBezTo>
                    <a:cubicBezTo>
                      <a:pt x="38" y="42"/>
                      <a:pt x="38" y="42"/>
                      <a:pt x="38" y="42"/>
                    </a:cubicBezTo>
                    <a:cubicBezTo>
                      <a:pt x="38" y="42"/>
                      <a:pt x="38" y="42"/>
                      <a:pt x="38" y="42"/>
                    </a:cubicBezTo>
                    <a:lnTo>
                      <a:pt x="37" y="42"/>
                    </a:lnTo>
                    <a:close/>
                    <a:moveTo>
                      <a:pt x="35" y="42"/>
                    </a:moveTo>
                    <a:cubicBezTo>
                      <a:pt x="35" y="42"/>
                      <a:pt x="35" y="42"/>
                      <a:pt x="35" y="42"/>
                    </a:cubicBezTo>
                    <a:cubicBezTo>
                      <a:pt x="35" y="42"/>
                      <a:pt x="35" y="42"/>
                      <a:pt x="35" y="43"/>
                    </a:cubicBezTo>
                    <a:cubicBezTo>
                      <a:pt x="36" y="42"/>
                      <a:pt x="36" y="42"/>
                      <a:pt x="35" y="42"/>
                    </a:cubicBezTo>
                    <a:cubicBezTo>
                      <a:pt x="35" y="42"/>
                      <a:pt x="35" y="42"/>
                      <a:pt x="35" y="42"/>
                    </a:cubicBezTo>
                    <a:cubicBezTo>
                      <a:pt x="35" y="42"/>
                      <a:pt x="35" y="42"/>
                      <a:pt x="35" y="42"/>
                    </a:cubicBezTo>
                    <a:close/>
                    <a:moveTo>
                      <a:pt x="51" y="41"/>
                    </a:moveTo>
                    <a:cubicBezTo>
                      <a:pt x="51" y="41"/>
                      <a:pt x="51" y="41"/>
                      <a:pt x="51" y="41"/>
                    </a:cubicBezTo>
                    <a:cubicBezTo>
                      <a:pt x="51" y="41"/>
                      <a:pt x="51" y="41"/>
                      <a:pt x="51" y="41"/>
                    </a:cubicBezTo>
                    <a:cubicBezTo>
                      <a:pt x="51" y="41"/>
                      <a:pt x="51" y="41"/>
                      <a:pt x="51" y="41"/>
                    </a:cubicBezTo>
                    <a:close/>
                    <a:moveTo>
                      <a:pt x="42" y="41"/>
                    </a:moveTo>
                    <a:cubicBezTo>
                      <a:pt x="42" y="41"/>
                      <a:pt x="42" y="41"/>
                      <a:pt x="42" y="41"/>
                    </a:cubicBezTo>
                    <a:cubicBezTo>
                      <a:pt x="42" y="41"/>
                      <a:pt x="42" y="41"/>
                      <a:pt x="42" y="41"/>
                    </a:cubicBezTo>
                    <a:cubicBezTo>
                      <a:pt x="43" y="41"/>
                      <a:pt x="43" y="41"/>
                      <a:pt x="43" y="41"/>
                    </a:cubicBezTo>
                    <a:cubicBezTo>
                      <a:pt x="42" y="41"/>
                      <a:pt x="42" y="41"/>
                      <a:pt x="42" y="41"/>
                    </a:cubicBezTo>
                    <a:close/>
                    <a:moveTo>
                      <a:pt x="49" y="40"/>
                    </a:moveTo>
                    <a:cubicBezTo>
                      <a:pt x="49" y="40"/>
                      <a:pt x="49" y="40"/>
                      <a:pt x="49" y="40"/>
                    </a:cubicBezTo>
                    <a:cubicBezTo>
                      <a:pt x="49" y="40"/>
                      <a:pt x="49" y="40"/>
                      <a:pt x="49" y="40"/>
                    </a:cubicBezTo>
                    <a:cubicBezTo>
                      <a:pt x="49" y="40"/>
                      <a:pt x="49" y="40"/>
                      <a:pt x="49" y="40"/>
                    </a:cubicBezTo>
                    <a:cubicBezTo>
                      <a:pt x="49" y="41"/>
                      <a:pt x="49" y="41"/>
                      <a:pt x="49" y="41"/>
                    </a:cubicBezTo>
                    <a:cubicBezTo>
                      <a:pt x="49" y="41"/>
                      <a:pt x="49" y="41"/>
                      <a:pt x="49" y="41"/>
                    </a:cubicBezTo>
                    <a:cubicBezTo>
                      <a:pt x="49" y="41"/>
                      <a:pt x="49" y="41"/>
                      <a:pt x="49" y="41"/>
                    </a:cubicBezTo>
                    <a:cubicBezTo>
                      <a:pt x="49" y="41"/>
                      <a:pt x="49" y="41"/>
                      <a:pt x="49" y="41"/>
                    </a:cubicBezTo>
                    <a:cubicBezTo>
                      <a:pt x="49" y="41"/>
                      <a:pt x="49" y="41"/>
                      <a:pt x="49" y="41"/>
                    </a:cubicBezTo>
                    <a:cubicBezTo>
                      <a:pt x="49" y="40"/>
                      <a:pt x="49" y="40"/>
                      <a:pt x="49" y="40"/>
                    </a:cubicBezTo>
                    <a:cubicBezTo>
                      <a:pt x="49" y="40"/>
                      <a:pt x="49" y="40"/>
                      <a:pt x="49" y="40"/>
                    </a:cubicBezTo>
                    <a:cubicBezTo>
                      <a:pt x="49" y="40"/>
                      <a:pt x="49" y="40"/>
                      <a:pt x="49" y="40"/>
                    </a:cubicBezTo>
                    <a:cubicBezTo>
                      <a:pt x="49" y="40"/>
                      <a:pt x="49" y="40"/>
                      <a:pt x="49" y="40"/>
                    </a:cubicBezTo>
                    <a:close/>
                    <a:moveTo>
                      <a:pt x="33" y="40"/>
                    </a:moveTo>
                    <a:cubicBezTo>
                      <a:pt x="33" y="41"/>
                      <a:pt x="33" y="41"/>
                      <a:pt x="33" y="41"/>
                    </a:cubicBezTo>
                    <a:cubicBezTo>
                      <a:pt x="33" y="41"/>
                      <a:pt x="33" y="41"/>
                      <a:pt x="33" y="41"/>
                    </a:cubicBezTo>
                    <a:cubicBezTo>
                      <a:pt x="34" y="41"/>
                      <a:pt x="34" y="41"/>
                      <a:pt x="34" y="41"/>
                    </a:cubicBezTo>
                    <a:cubicBezTo>
                      <a:pt x="34" y="41"/>
                      <a:pt x="34" y="41"/>
                      <a:pt x="34" y="41"/>
                    </a:cubicBezTo>
                    <a:cubicBezTo>
                      <a:pt x="34" y="41"/>
                      <a:pt x="34" y="41"/>
                      <a:pt x="34" y="41"/>
                    </a:cubicBezTo>
                    <a:cubicBezTo>
                      <a:pt x="34" y="41"/>
                      <a:pt x="34" y="41"/>
                      <a:pt x="34" y="41"/>
                    </a:cubicBezTo>
                    <a:cubicBezTo>
                      <a:pt x="34" y="41"/>
                      <a:pt x="34" y="40"/>
                      <a:pt x="34" y="40"/>
                    </a:cubicBezTo>
                    <a:cubicBezTo>
                      <a:pt x="34" y="40"/>
                      <a:pt x="34" y="40"/>
                      <a:pt x="34" y="40"/>
                    </a:cubicBezTo>
                    <a:lnTo>
                      <a:pt x="33" y="40"/>
                    </a:lnTo>
                    <a:close/>
                    <a:moveTo>
                      <a:pt x="51" y="39"/>
                    </a:moveTo>
                    <a:cubicBezTo>
                      <a:pt x="51" y="39"/>
                      <a:pt x="51" y="39"/>
                      <a:pt x="51" y="39"/>
                    </a:cubicBezTo>
                    <a:cubicBezTo>
                      <a:pt x="51" y="39"/>
                      <a:pt x="51" y="39"/>
                      <a:pt x="51" y="39"/>
                    </a:cubicBezTo>
                    <a:cubicBezTo>
                      <a:pt x="51" y="39"/>
                      <a:pt x="51" y="39"/>
                      <a:pt x="51" y="39"/>
                    </a:cubicBezTo>
                    <a:close/>
                    <a:moveTo>
                      <a:pt x="48" y="39"/>
                    </a:moveTo>
                    <a:cubicBezTo>
                      <a:pt x="48" y="39"/>
                      <a:pt x="48" y="39"/>
                      <a:pt x="48" y="39"/>
                    </a:cubicBezTo>
                    <a:cubicBezTo>
                      <a:pt x="48" y="39"/>
                      <a:pt x="48" y="39"/>
                      <a:pt x="48" y="39"/>
                    </a:cubicBezTo>
                    <a:cubicBezTo>
                      <a:pt x="49" y="39"/>
                      <a:pt x="49" y="39"/>
                      <a:pt x="49" y="39"/>
                    </a:cubicBezTo>
                    <a:cubicBezTo>
                      <a:pt x="49" y="39"/>
                      <a:pt x="49" y="39"/>
                      <a:pt x="49" y="39"/>
                    </a:cubicBezTo>
                    <a:cubicBezTo>
                      <a:pt x="48" y="39"/>
                      <a:pt x="48" y="39"/>
                      <a:pt x="48" y="39"/>
                    </a:cubicBezTo>
                    <a:cubicBezTo>
                      <a:pt x="48" y="39"/>
                      <a:pt x="48" y="39"/>
                      <a:pt x="48" y="39"/>
                    </a:cubicBezTo>
                    <a:close/>
                    <a:moveTo>
                      <a:pt x="47" y="39"/>
                    </a:moveTo>
                    <a:cubicBezTo>
                      <a:pt x="47" y="39"/>
                      <a:pt x="47" y="39"/>
                      <a:pt x="47" y="39"/>
                    </a:cubicBezTo>
                    <a:cubicBezTo>
                      <a:pt x="47" y="39"/>
                      <a:pt x="47" y="39"/>
                      <a:pt x="47" y="39"/>
                    </a:cubicBezTo>
                    <a:cubicBezTo>
                      <a:pt x="47" y="39"/>
                      <a:pt x="47" y="39"/>
                      <a:pt x="47" y="39"/>
                    </a:cubicBezTo>
                    <a:cubicBezTo>
                      <a:pt x="47" y="39"/>
                      <a:pt x="47" y="39"/>
                      <a:pt x="47" y="39"/>
                    </a:cubicBezTo>
                    <a:cubicBezTo>
                      <a:pt x="47" y="39"/>
                      <a:pt x="47" y="39"/>
                      <a:pt x="47" y="39"/>
                    </a:cubicBezTo>
                    <a:cubicBezTo>
                      <a:pt x="47" y="39"/>
                      <a:pt x="47" y="39"/>
                      <a:pt x="47" y="39"/>
                    </a:cubicBezTo>
                    <a:cubicBezTo>
                      <a:pt x="47" y="39"/>
                      <a:pt x="47" y="39"/>
                      <a:pt x="47" y="39"/>
                    </a:cubicBezTo>
                    <a:cubicBezTo>
                      <a:pt x="47" y="39"/>
                      <a:pt x="47" y="39"/>
                      <a:pt x="47" y="39"/>
                    </a:cubicBezTo>
                    <a:cubicBezTo>
                      <a:pt x="47" y="39"/>
                      <a:pt x="47" y="39"/>
                      <a:pt x="47" y="39"/>
                    </a:cubicBezTo>
                    <a:close/>
                    <a:moveTo>
                      <a:pt x="48" y="38"/>
                    </a:moveTo>
                    <a:cubicBezTo>
                      <a:pt x="48" y="39"/>
                      <a:pt x="48" y="39"/>
                      <a:pt x="48" y="39"/>
                    </a:cubicBezTo>
                    <a:cubicBezTo>
                      <a:pt x="48" y="38"/>
                      <a:pt x="48" y="38"/>
                      <a:pt x="48" y="38"/>
                    </a:cubicBezTo>
                    <a:cubicBezTo>
                      <a:pt x="48" y="38"/>
                      <a:pt x="48" y="38"/>
                      <a:pt x="48" y="38"/>
                    </a:cubicBezTo>
                    <a:close/>
                    <a:moveTo>
                      <a:pt x="50" y="38"/>
                    </a:moveTo>
                    <a:cubicBezTo>
                      <a:pt x="50" y="38"/>
                      <a:pt x="50" y="38"/>
                      <a:pt x="50" y="38"/>
                    </a:cubicBezTo>
                    <a:cubicBezTo>
                      <a:pt x="50" y="38"/>
                      <a:pt x="50" y="38"/>
                      <a:pt x="50" y="38"/>
                    </a:cubicBezTo>
                    <a:cubicBezTo>
                      <a:pt x="49" y="38"/>
                      <a:pt x="49" y="38"/>
                      <a:pt x="49" y="38"/>
                    </a:cubicBezTo>
                    <a:lnTo>
                      <a:pt x="50" y="38"/>
                    </a:lnTo>
                    <a:close/>
                    <a:moveTo>
                      <a:pt x="46" y="37"/>
                    </a:moveTo>
                    <a:cubicBezTo>
                      <a:pt x="46" y="37"/>
                      <a:pt x="46" y="37"/>
                      <a:pt x="46" y="37"/>
                    </a:cubicBezTo>
                    <a:cubicBezTo>
                      <a:pt x="46" y="37"/>
                      <a:pt x="46" y="37"/>
                      <a:pt x="46" y="37"/>
                    </a:cubicBezTo>
                    <a:cubicBezTo>
                      <a:pt x="46" y="37"/>
                      <a:pt x="46" y="37"/>
                      <a:pt x="46" y="37"/>
                    </a:cubicBezTo>
                    <a:close/>
                    <a:moveTo>
                      <a:pt x="35" y="37"/>
                    </a:moveTo>
                    <a:cubicBezTo>
                      <a:pt x="35" y="37"/>
                      <a:pt x="35" y="37"/>
                      <a:pt x="35" y="37"/>
                    </a:cubicBezTo>
                    <a:cubicBezTo>
                      <a:pt x="35" y="37"/>
                      <a:pt x="35" y="37"/>
                      <a:pt x="35" y="37"/>
                    </a:cubicBezTo>
                    <a:cubicBezTo>
                      <a:pt x="35" y="37"/>
                      <a:pt x="35" y="37"/>
                      <a:pt x="35" y="37"/>
                    </a:cubicBezTo>
                    <a:cubicBezTo>
                      <a:pt x="35" y="37"/>
                      <a:pt x="35" y="37"/>
                      <a:pt x="35" y="37"/>
                    </a:cubicBezTo>
                    <a:close/>
                    <a:moveTo>
                      <a:pt x="47" y="36"/>
                    </a:move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lnTo>
                      <a:pt x="47" y="36"/>
                    </a:lnTo>
                    <a:close/>
                    <a:moveTo>
                      <a:pt x="52" y="54"/>
                    </a:moveTo>
                    <a:cubicBezTo>
                      <a:pt x="52" y="54"/>
                      <a:pt x="52" y="54"/>
                      <a:pt x="52" y="54"/>
                    </a:cubicBezTo>
                    <a:cubicBezTo>
                      <a:pt x="52" y="54"/>
                      <a:pt x="52" y="53"/>
                      <a:pt x="51" y="53"/>
                    </a:cubicBezTo>
                    <a:cubicBezTo>
                      <a:pt x="51" y="53"/>
                      <a:pt x="52" y="53"/>
                      <a:pt x="52" y="52"/>
                    </a:cubicBezTo>
                    <a:cubicBezTo>
                      <a:pt x="52" y="52"/>
                      <a:pt x="52" y="52"/>
                      <a:pt x="52" y="52"/>
                    </a:cubicBezTo>
                    <a:cubicBezTo>
                      <a:pt x="52" y="52"/>
                      <a:pt x="52" y="52"/>
                      <a:pt x="52" y="52"/>
                    </a:cubicBezTo>
                    <a:cubicBezTo>
                      <a:pt x="52" y="51"/>
                      <a:pt x="52" y="51"/>
                      <a:pt x="52" y="51"/>
                    </a:cubicBezTo>
                    <a:cubicBezTo>
                      <a:pt x="52" y="52"/>
                      <a:pt x="52" y="52"/>
                      <a:pt x="52" y="52"/>
                    </a:cubicBezTo>
                    <a:cubicBezTo>
                      <a:pt x="52" y="52"/>
                      <a:pt x="51" y="52"/>
                      <a:pt x="51" y="52"/>
                    </a:cubicBezTo>
                    <a:cubicBezTo>
                      <a:pt x="51" y="52"/>
                      <a:pt x="51" y="52"/>
                      <a:pt x="51" y="52"/>
                    </a:cubicBezTo>
                    <a:cubicBezTo>
                      <a:pt x="51" y="53"/>
                      <a:pt x="51" y="53"/>
                      <a:pt x="51" y="53"/>
                    </a:cubicBezTo>
                    <a:cubicBezTo>
                      <a:pt x="51" y="53"/>
                      <a:pt x="51" y="53"/>
                      <a:pt x="51" y="53"/>
                    </a:cubicBezTo>
                    <a:cubicBezTo>
                      <a:pt x="51" y="53"/>
                      <a:pt x="51" y="53"/>
                      <a:pt x="51" y="53"/>
                    </a:cubicBezTo>
                    <a:cubicBezTo>
                      <a:pt x="51" y="54"/>
                      <a:pt x="51" y="54"/>
                      <a:pt x="51" y="54"/>
                    </a:cubicBezTo>
                    <a:cubicBezTo>
                      <a:pt x="51" y="54"/>
                      <a:pt x="51" y="54"/>
                      <a:pt x="51" y="54"/>
                    </a:cubicBezTo>
                    <a:cubicBezTo>
                      <a:pt x="51" y="55"/>
                      <a:pt x="51" y="55"/>
                      <a:pt x="51" y="55"/>
                    </a:cubicBezTo>
                    <a:cubicBezTo>
                      <a:pt x="51" y="55"/>
                      <a:pt x="51" y="55"/>
                      <a:pt x="51" y="55"/>
                    </a:cubicBezTo>
                    <a:cubicBezTo>
                      <a:pt x="52" y="55"/>
                      <a:pt x="52" y="55"/>
                      <a:pt x="52" y="55"/>
                    </a:cubicBezTo>
                    <a:cubicBezTo>
                      <a:pt x="52" y="55"/>
                      <a:pt x="52" y="55"/>
                      <a:pt x="52" y="55"/>
                    </a:cubicBezTo>
                    <a:cubicBezTo>
                      <a:pt x="52" y="54"/>
                      <a:pt x="52" y="54"/>
                      <a:pt x="52" y="54"/>
                    </a:cubicBezTo>
                    <a:cubicBezTo>
                      <a:pt x="52" y="54"/>
                      <a:pt x="52" y="54"/>
                      <a:pt x="52" y="54"/>
                    </a:cubicBezTo>
                    <a:close/>
                    <a:moveTo>
                      <a:pt x="58" y="48"/>
                    </a:moveTo>
                    <a:cubicBezTo>
                      <a:pt x="58" y="48"/>
                      <a:pt x="58" y="48"/>
                      <a:pt x="58" y="48"/>
                    </a:cubicBezTo>
                    <a:cubicBezTo>
                      <a:pt x="58" y="48"/>
                      <a:pt x="58" y="48"/>
                      <a:pt x="58" y="48"/>
                    </a:cubicBezTo>
                    <a:cubicBezTo>
                      <a:pt x="58" y="48"/>
                      <a:pt x="58" y="48"/>
                      <a:pt x="58" y="48"/>
                    </a:cubicBezTo>
                    <a:cubicBezTo>
                      <a:pt x="58" y="47"/>
                      <a:pt x="58" y="47"/>
                      <a:pt x="58" y="47"/>
                    </a:cubicBezTo>
                    <a:cubicBezTo>
                      <a:pt x="58" y="47"/>
                      <a:pt x="58" y="47"/>
                      <a:pt x="58" y="47"/>
                    </a:cubicBezTo>
                    <a:cubicBezTo>
                      <a:pt x="58" y="47"/>
                      <a:pt x="58" y="47"/>
                      <a:pt x="58" y="47"/>
                    </a:cubicBezTo>
                    <a:cubicBezTo>
                      <a:pt x="58" y="47"/>
                      <a:pt x="58" y="47"/>
                      <a:pt x="58" y="47"/>
                    </a:cubicBezTo>
                    <a:cubicBezTo>
                      <a:pt x="58" y="46"/>
                      <a:pt x="58" y="46"/>
                      <a:pt x="58" y="46"/>
                    </a:cubicBezTo>
                    <a:cubicBezTo>
                      <a:pt x="58" y="46"/>
                      <a:pt x="58" y="46"/>
                      <a:pt x="58" y="46"/>
                    </a:cubicBezTo>
                    <a:cubicBezTo>
                      <a:pt x="58" y="46"/>
                      <a:pt x="58" y="46"/>
                      <a:pt x="58" y="46"/>
                    </a:cubicBezTo>
                    <a:cubicBezTo>
                      <a:pt x="58" y="46"/>
                      <a:pt x="58" y="46"/>
                      <a:pt x="58" y="46"/>
                    </a:cubicBezTo>
                    <a:cubicBezTo>
                      <a:pt x="57" y="46"/>
                      <a:pt x="57" y="47"/>
                      <a:pt x="56" y="47"/>
                    </a:cubicBezTo>
                    <a:cubicBezTo>
                      <a:pt x="56" y="47"/>
                      <a:pt x="56" y="47"/>
                      <a:pt x="56" y="47"/>
                    </a:cubicBezTo>
                    <a:cubicBezTo>
                      <a:pt x="55" y="48"/>
                      <a:pt x="55" y="48"/>
                      <a:pt x="55" y="48"/>
                    </a:cubicBezTo>
                    <a:cubicBezTo>
                      <a:pt x="55" y="49"/>
                      <a:pt x="55" y="49"/>
                      <a:pt x="55" y="49"/>
                    </a:cubicBezTo>
                    <a:cubicBezTo>
                      <a:pt x="55" y="49"/>
                      <a:pt x="55" y="49"/>
                      <a:pt x="55" y="49"/>
                    </a:cubicBezTo>
                    <a:cubicBezTo>
                      <a:pt x="55" y="49"/>
                      <a:pt x="55" y="49"/>
                      <a:pt x="55" y="49"/>
                    </a:cubicBezTo>
                    <a:cubicBezTo>
                      <a:pt x="55" y="49"/>
                      <a:pt x="55" y="50"/>
                      <a:pt x="55" y="50"/>
                    </a:cubicBezTo>
                    <a:cubicBezTo>
                      <a:pt x="55" y="51"/>
                      <a:pt x="55" y="51"/>
                      <a:pt x="55" y="51"/>
                    </a:cubicBezTo>
                    <a:cubicBezTo>
                      <a:pt x="56" y="51"/>
                      <a:pt x="57" y="50"/>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lnTo>
                      <a:pt x="58" y="48"/>
                    </a:lnTo>
                    <a:close/>
                    <a:moveTo>
                      <a:pt x="40" y="46"/>
                    </a:moveTo>
                    <a:cubicBezTo>
                      <a:pt x="40" y="46"/>
                      <a:pt x="40" y="46"/>
                      <a:pt x="40" y="46"/>
                    </a:cubicBezTo>
                    <a:cubicBezTo>
                      <a:pt x="40" y="47"/>
                      <a:pt x="40" y="47"/>
                      <a:pt x="40" y="47"/>
                    </a:cubicBezTo>
                    <a:cubicBezTo>
                      <a:pt x="40" y="47"/>
                      <a:pt x="40" y="47"/>
                      <a:pt x="40" y="47"/>
                    </a:cubicBezTo>
                    <a:cubicBezTo>
                      <a:pt x="40" y="47"/>
                      <a:pt x="40" y="47"/>
                      <a:pt x="40" y="47"/>
                    </a:cubicBezTo>
                    <a:cubicBezTo>
                      <a:pt x="39" y="47"/>
                      <a:pt x="39" y="47"/>
                      <a:pt x="39" y="47"/>
                    </a:cubicBezTo>
                    <a:cubicBezTo>
                      <a:pt x="40" y="47"/>
                      <a:pt x="40" y="47"/>
                      <a:pt x="40" y="47"/>
                    </a:cubicBezTo>
                    <a:cubicBezTo>
                      <a:pt x="40" y="47"/>
                      <a:pt x="40" y="47"/>
                      <a:pt x="40" y="47"/>
                    </a:cubicBezTo>
                    <a:cubicBezTo>
                      <a:pt x="40" y="47"/>
                      <a:pt x="40" y="47"/>
                      <a:pt x="40" y="47"/>
                    </a:cubicBezTo>
                    <a:cubicBezTo>
                      <a:pt x="40" y="47"/>
                      <a:pt x="40" y="47"/>
                      <a:pt x="40" y="47"/>
                    </a:cubicBezTo>
                    <a:cubicBezTo>
                      <a:pt x="40" y="46"/>
                      <a:pt x="40" y="46"/>
                      <a:pt x="40" y="46"/>
                    </a:cubicBezTo>
                    <a:close/>
                    <a:moveTo>
                      <a:pt x="52" y="46"/>
                    </a:moveTo>
                    <a:cubicBezTo>
                      <a:pt x="52" y="46"/>
                      <a:pt x="52" y="46"/>
                      <a:pt x="52" y="46"/>
                    </a:cubicBezTo>
                    <a:cubicBezTo>
                      <a:pt x="52" y="47"/>
                      <a:pt x="52" y="47"/>
                      <a:pt x="52" y="47"/>
                    </a:cubicBezTo>
                    <a:cubicBezTo>
                      <a:pt x="52" y="46"/>
                      <a:pt x="52" y="46"/>
                      <a:pt x="52" y="46"/>
                    </a:cubicBezTo>
                    <a:cubicBezTo>
                      <a:pt x="53" y="47"/>
                      <a:pt x="53" y="47"/>
                      <a:pt x="53" y="47"/>
                    </a:cubicBezTo>
                    <a:cubicBezTo>
                      <a:pt x="53" y="47"/>
                      <a:pt x="53" y="47"/>
                      <a:pt x="53" y="47"/>
                    </a:cubicBezTo>
                    <a:cubicBezTo>
                      <a:pt x="53" y="47"/>
                      <a:pt x="53" y="47"/>
                      <a:pt x="53" y="47"/>
                    </a:cubicBezTo>
                    <a:cubicBezTo>
                      <a:pt x="53" y="46"/>
                      <a:pt x="53" y="46"/>
                      <a:pt x="53" y="46"/>
                    </a:cubicBezTo>
                    <a:cubicBezTo>
                      <a:pt x="53" y="46"/>
                      <a:pt x="53" y="46"/>
                      <a:pt x="53" y="46"/>
                    </a:cubicBezTo>
                    <a:cubicBezTo>
                      <a:pt x="53" y="46"/>
                      <a:pt x="53" y="46"/>
                      <a:pt x="53" y="46"/>
                    </a:cubicBezTo>
                    <a:cubicBezTo>
                      <a:pt x="52" y="46"/>
                      <a:pt x="52" y="46"/>
                      <a:pt x="52" y="46"/>
                    </a:cubicBezTo>
                    <a:close/>
                    <a:moveTo>
                      <a:pt x="46" y="45"/>
                    </a:moveTo>
                    <a:cubicBezTo>
                      <a:pt x="45" y="45"/>
                      <a:pt x="45" y="45"/>
                      <a:pt x="45" y="45"/>
                    </a:cubicBezTo>
                    <a:cubicBezTo>
                      <a:pt x="45" y="46"/>
                      <a:pt x="45" y="46"/>
                      <a:pt x="45" y="46"/>
                    </a:cubicBezTo>
                    <a:cubicBezTo>
                      <a:pt x="46" y="46"/>
                      <a:pt x="46" y="46"/>
                      <a:pt x="46" y="46"/>
                    </a:cubicBezTo>
                    <a:cubicBezTo>
                      <a:pt x="46" y="46"/>
                      <a:pt x="46" y="46"/>
                      <a:pt x="46" y="46"/>
                    </a:cubicBezTo>
                    <a:cubicBezTo>
                      <a:pt x="46" y="46"/>
                      <a:pt x="46" y="46"/>
                      <a:pt x="46" y="46"/>
                    </a:cubicBezTo>
                    <a:cubicBezTo>
                      <a:pt x="46" y="45"/>
                      <a:pt x="46" y="45"/>
                      <a:pt x="46" y="45"/>
                    </a:cubicBezTo>
                    <a:cubicBezTo>
                      <a:pt x="46" y="45"/>
                      <a:pt x="46" y="45"/>
                      <a:pt x="46" y="45"/>
                    </a:cubicBezTo>
                    <a:cubicBezTo>
                      <a:pt x="47" y="45"/>
                      <a:pt x="47" y="45"/>
                      <a:pt x="47" y="45"/>
                    </a:cubicBezTo>
                    <a:cubicBezTo>
                      <a:pt x="46" y="45"/>
                      <a:pt x="46" y="45"/>
                      <a:pt x="46" y="45"/>
                    </a:cubicBezTo>
                    <a:cubicBezTo>
                      <a:pt x="46" y="45"/>
                      <a:pt x="46" y="45"/>
                      <a:pt x="46" y="45"/>
                    </a:cubicBezTo>
                    <a:cubicBezTo>
                      <a:pt x="46" y="45"/>
                      <a:pt x="46" y="45"/>
                      <a:pt x="46" y="45"/>
                    </a:cubicBezTo>
                    <a:cubicBezTo>
                      <a:pt x="46" y="45"/>
                      <a:pt x="46" y="45"/>
                      <a:pt x="46" y="45"/>
                    </a:cubicBezTo>
                    <a:cubicBezTo>
                      <a:pt x="46" y="45"/>
                      <a:pt x="46" y="45"/>
                      <a:pt x="46" y="45"/>
                    </a:cubicBezTo>
                    <a:close/>
                    <a:moveTo>
                      <a:pt x="55" y="45"/>
                    </a:moveTo>
                    <a:cubicBezTo>
                      <a:pt x="55" y="45"/>
                      <a:pt x="55" y="45"/>
                      <a:pt x="55" y="45"/>
                    </a:cubicBezTo>
                    <a:cubicBezTo>
                      <a:pt x="56" y="45"/>
                      <a:pt x="56" y="45"/>
                      <a:pt x="56" y="45"/>
                    </a:cubicBezTo>
                    <a:cubicBezTo>
                      <a:pt x="56" y="45"/>
                      <a:pt x="56" y="45"/>
                      <a:pt x="56" y="45"/>
                    </a:cubicBezTo>
                    <a:cubicBezTo>
                      <a:pt x="56" y="45"/>
                      <a:pt x="56" y="45"/>
                      <a:pt x="56" y="45"/>
                    </a:cubicBezTo>
                    <a:cubicBezTo>
                      <a:pt x="56" y="45"/>
                      <a:pt x="56" y="45"/>
                      <a:pt x="56" y="45"/>
                    </a:cubicBezTo>
                    <a:cubicBezTo>
                      <a:pt x="56" y="45"/>
                      <a:pt x="56" y="45"/>
                      <a:pt x="56" y="45"/>
                    </a:cubicBezTo>
                    <a:cubicBezTo>
                      <a:pt x="56" y="45"/>
                      <a:pt x="56" y="45"/>
                      <a:pt x="56" y="45"/>
                    </a:cubicBezTo>
                    <a:cubicBezTo>
                      <a:pt x="56" y="44"/>
                      <a:pt x="56" y="44"/>
                      <a:pt x="56" y="44"/>
                    </a:cubicBezTo>
                    <a:cubicBezTo>
                      <a:pt x="56" y="44"/>
                      <a:pt x="56" y="44"/>
                      <a:pt x="56" y="44"/>
                    </a:cubicBezTo>
                    <a:cubicBezTo>
                      <a:pt x="55" y="45"/>
                      <a:pt x="55" y="45"/>
                      <a:pt x="55" y="45"/>
                    </a:cubicBezTo>
                    <a:cubicBezTo>
                      <a:pt x="55" y="45"/>
                      <a:pt x="55" y="45"/>
                      <a:pt x="55" y="45"/>
                    </a:cubicBezTo>
                    <a:close/>
                    <a:moveTo>
                      <a:pt x="34" y="45"/>
                    </a:moveTo>
                    <a:cubicBezTo>
                      <a:pt x="34" y="45"/>
                      <a:pt x="34" y="44"/>
                      <a:pt x="34" y="44"/>
                    </a:cubicBezTo>
                    <a:cubicBezTo>
                      <a:pt x="34" y="44"/>
                      <a:pt x="34" y="44"/>
                      <a:pt x="33" y="44"/>
                    </a:cubicBezTo>
                    <a:cubicBezTo>
                      <a:pt x="33" y="44"/>
                      <a:pt x="33" y="44"/>
                      <a:pt x="34" y="44"/>
                    </a:cubicBezTo>
                    <a:cubicBezTo>
                      <a:pt x="34" y="44"/>
                      <a:pt x="34" y="44"/>
                      <a:pt x="34" y="44"/>
                    </a:cubicBezTo>
                    <a:cubicBezTo>
                      <a:pt x="33" y="44"/>
                      <a:pt x="33" y="44"/>
                      <a:pt x="33" y="44"/>
                    </a:cubicBezTo>
                    <a:cubicBezTo>
                      <a:pt x="33" y="44"/>
                      <a:pt x="33" y="44"/>
                      <a:pt x="33" y="44"/>
                    </a:cubicBezTo>
                    <a:cubicBezTo>
                      <a:pt x="33" y="44"/>
                      <a:pt x="33" y="44"/>
                      <a:pt x="33" y="44"/>
                    </a:cubicBezTo>
                    <a:cubicBezTo>
                      <a:pt x="33" y="44"/>
                      <a:pt x="33" y="44"/>
                      <a:pt x="33" y="44"/>
                    </a:cubicBezTo>
                    <a:cubicBezTo>
                      <a:pt x="33" y="45"/>
                      <a:pt x="33" y="45"/>
                      <a:pt x="33" y="45"/>
                    </a:cubicBezTo>
                    <a:cubicBezTo>
                      <a:pt x="33" y="45"/>
                      <a:pt x="33" y="45"/>
                      <a:pt x="34" y="45"/>
                    </a:cubicBezTo>
                    <a:close/>
                    <a:moveTo>
                      <a:pt x="39" y="44"/>
                    </a:moveTo>
                    <a:cubicBezTo>
                      <a:pt x="39" y="44"/>
                      <a:pt x="39" y="44"/>
                      <a:pt x="39" y="44"/>
                    </a:cubicBezTo>
                    <a:cubicBezTo>
                      <a:pt x="39" y="44"/>
                      <a:pt x="39" y="45"/>
                      <a:pt x="40" y="45"/>
                    </a:cubicBezTo>
                    <a:cubicBezTo>
                      <a:pt x="40" y="45"/>
                      <a:pt x="40" y="45"/>
                      <a:pt x="40" y="45"/>
                    </a:cubicBezTo>
                    <a:cubicBezTo>
                      <a:pt x="40" y="44"/>
                      <a:pt x="40" y="44"/>
                      <a:pt x="40" y="44"/>
                    </a:cubicBezTo>
                    <a:cubicBezTo>
                      <a:pt x="40" y="44"/>
                      <a:pt x="40" y="44"/>
                      <a:pt x="40" y="44"/>
                    </a:cubicBezTo>
                    <a:cubicBezTo>
                      <a:pt x="40" y="44"/>
                      <a:pt x="40" y="44"/>
                      <a:pt x="40" y="44"/>
                    </a:cubicBezTo>
                    <a:cubicBezTo>
                      <a:pt x="39" y="44"/>
                      <a:pt x="39" y="44"/>
                      <a:pt x="39" y="44"/>
                    </a:cubicBezTo>
                    <a:close/>
                    <a:moveTo>
                      <a:pt x="50" y="44"/>
                    </a:moveTo>
                    <a:cubicBezTo>
                      <a:pt x="50" y="44"/>
                      <a:pt x="50" y="44"/>
                      <a:pt x="50" y="44"/>
                    </a:cubicBezTo>
                    <a:cubicBezTo>
                      <a:pt x="50" y="44"/>
                      <a:pt x="50" y="44"/>
                      <a:pt x="50" y="44"/>
                    </a:cubicBezTo>
                    <a:cubicBezTo>
                      <a:pt x="50" y="44"/>
                      <a:pt x="50" y="44"/>
                      <a:pt x="50" y="44"/>
                    </a:cubicBezTo>
                    <a:cubicBezTo>
                      <a:pt x="50" y="44"/>
                      <a:pt x="50" y="44"/>
                      <a:pt x="50" y="44"/>
                    </a:cubicBezTo>
                    <a:cubicBezTo>
                      <a:pt x="50" y="44"/>
                      <a:pt x="50" y="44"/>
                      <a:pt x="50" y="44"/>
                    </a:cubicBezTo>
                    <a:cubicBezTo>
                      <a:pt x="51" y="44"/>
                      <a:pt x="51" y="44"/>
                      <a:pt x="51" y="44"/>
                    </a:cubicBezTo>
                    <a:cubicBezTo>
                      <a:pt x="51" y="43"/>
                      <a:pt x="52" y="43"/>
                      <a:pt x="52" y="43"/>
                    </a:cubicBezTo>
                    <a:cubicBezTo>
                      <a:pt x="52" y="43"/>
                      <a:pt x="52" y="43"/>
                      <a:pt x="52" y="43"/>
                    </a:cubicBezTo>
                    <a:cubicBezTo>
                      <a:pt x="52" y="42"/>
                      <a:pt x="52" y="42"/>
                      <a:pt x="52" y="42"/>
                    </a:cubicBezTo>
                    <a:cubicBezTo>
                      <a:pt x="51" y="42"/>
                      <a:pt x="50" y="43"/>
                      <a:pt x="50" y="44"/>
                    </a:cubicBezTo>
                    <a:cubicBezTo>
                      <a:pt x="50" y="43"/>
                      <a:pt x="50" y="43"/>
                      <a:pt x="50" y="43"/>
                    </a:cubicBezTo>
                    <a:cubicBezTo>
                      <a:pt x="50" y="44"/>
                      <a:pt x="50" y="44"/>
                      <a:pt x="50" y="44"/>
                    </a:cubicBezTo>
                    <a:cubicBezTo>
                      <a:pt x="50" y="44"/>
                      <a:pt x="50" y="44"/>
                      <a:pt x="50" y="44"/>
                    </a:cubicBezTo>
                    <a:close/>
                    <a:moveTo>
                      <a:pt x="42" y="44"/>
                    </a:moveTo>
                    <a:cubicBezTo>
                      <a:pt x="42" y="44"/>
                      <a:pt x="42" y="44"/>
                      <a:pt x="42" y="44"/>
                    </a:cubicBezTo>
                    <a:cubicBezTo>
                      <a:pt x="43" y="44"/>
                      <a:pt x="43" y="43"/>
                      <a:pt x="44" y="43"/>
                    </a:cubicBezTo>
                    <a:cubicBezTo>
                      <a:pt x="44" y="43"/>
                      <a:pt x="44" y="43"/>
                      <a:pt x="44" y="43"/>
                    </a:cubicBezTo>
                    <a:cubicBezTo>
                      <a:pt x="44" y="43"/>
                      <a:pt x="44" y="42"/>
                      <a:pt x="44" y="42"/>
                    </a:cubicBezTo>
                    <a:cubicBezTo>
                      <a:pt x="43" y="42"/>
                      <a:pt x="43" y="42"/>
                      <a:pt x="43" y="42"/>
                    </a:cubicBezTo>
                    <a:cubicBezTo>
                      <a:pt x="43" y="43"/>
                      <a:pt x="43" y="43"/>
                      <a:pt x="43" y="43"/>
                    </a:cubicBezTo>
                    <a:cubicBezTo>
                      <a:pt x="43" y="43"/>
                      <a:pt x="43" y="43"/>
                      <a:pt x="43" y="43"/>
                    </a:cubicBezTo>
                    <a:cubicBezTo>
                      <a:pt x="43" y="43"/>
                      <a:pt x="43" y="43"/>
                      <a:pt x="43" y="43"/>
                    </a:cubicBezTo>
                    <a:cubicBezTo>
                      <a:pt x="43" y="43"/>
                      <a:pt x="43" y="43"/>
                      <a:pt x="43" y="43"/>
                    </a:cubicBezTo>
                    <a:cubicBezTo>
                      <a:pt x="42" y="43"/>
                      <a:pt x="42" y="43"/>
                      <a:pt x="42" y="43"/>
                    </a:cubicBezTo>
                    <a:cubicBezTo>
                      <a:pt x="42" y="43"/>
                      <a:pt x="42" y="43"/>
                      <a:pt x="42" y="43"/>
                    </a:cubicBezTo>
                    <a:lnTo>
                      <a:pt x="42" y="44"/>
                    </a:lnTo>
                    <a:close/>
                    <a:moveTo>
                      <a:pt x="50" y="41"/>
                    </a:moveTo>
                    <a:cubicBezTo>
                      <a:pt x="50" y="42"/>
                      <a:pt x="50" y="42"/>
                      <a:pt x="50" y="42"/>
                    </a:cubicBezTo>
                    <a:cubicBezTo>
                      <a:pt x="50" y="42"/>
                      <a:pt x="50" y="42"/>
                      <a:pt x="50" y="42"/>
                    </a:cubicBezTo>
                    <a:cubicBezTo>
                      <a:pt x="49" y="42"/>
                      <a:pt x="49" y="42"/>
                      <a:pt x="49"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1"/>
                      <a:pt x="50" y="41"/>
                      <a:pt x="50" y="41"/>
                    </a:cubicBezTo>
                    <a:cubicBezTo>
                      <a:pt x="50" y="41"/>
                      <a:pt x="50" y="41"/>
                      <a:pt x="50" y="41"/>
                    </a:cubicBezTo>
                    <a:cubicBezTo>
                      <a:pt x="50" y="41"/>
                      <a:pt x="50" y="41"/>
                      <a:pt x="50" y="41"/>
                    </a:cubicBezTo>
                    <a:cubicBezTo>
                      <a:pt x="49" y="41"/>
                      <a:pt x="49" y="41"/>
                      <a:pt x="49" y="41"/>
                    </a:cubicBezTo>
                    <a:cubicBezTo>
                      <a:pt x="49" y="41"/>
                      <a:pt x="49" y="41"/>
                      <a:pt x="49" y="41"/>
                    </a:cubicBezTo>
                    <a:cubicBezTo>
                      <a:pt x="50" y="41"/>
                      <a:pt x="50" y="41"/>
                      <a:pt x="50" y="41"/>
                    </a:cubicBezTo>
                    <a:cubicBezTo>
                      <a:pt x="50" y="41"/>
                      <a:pt x="50" y="41"/>
                      <a:pt x="50" y="41"/>
                    </a:cubicBezTo>
                    <a:close/>
                    <a:moveTo>
                      <a:pt x="38" y="41"/>
                    </a:moveTo>
                    <a:cubicBezTo>
                      <a:pt x="38" y="41"/>
                      <a:pt x="38" y="41"/>
                      <a:pt x="38" y="41"/>
                    </a:cubicBezTo>
                    <a:cubicBezTo>
                      <a:pt x="38" y="42"/>
                      <a:pt x="38" y="42"/>
                      <a:pt x="38" y="42"/>
                    </a:cubicBezTo>
                    <a:cubicBezTo>
                      <a:pt x="38" y="42"/>
                      <a:pt x="38" y="42"/>
                      <a:pt x="38" y="42"/>
                    </a:cubicBezTo>
                    <a:cubicBezTo>
                      <a:pt x="38" y="42"/>
                      <a:pt x="39" y="42"/>
                      <a:pt x="39" y="41"/>
                    </a:cubicBezTo>
                    <a:cubicBezTo>
                      <a:pt x="39" y="41"/>
                      <a:pt x="39" y="41"/>
                      <a:pt x="39" y="41"/>
                    </a:cubicBezTo>
                    <a:cubicBezTo>
                      <a:pt x="39" y="41"/>
                      <a:pt x="39" y="41"/>
                      <a:pt x="39" y="41"/>
                    </a:cubicBezTo>
                    <a:cubicBezTo>
                      <a:pt x="39" y="41"/>
                      <a:pt x="39" y="41"/>
                      <a:pt x="39" y="41"/>
                    </a:cubicBezTo>
                    <a:cubicBezTo>
                      <a:pt x="39" y="41"/>
                      <a:pt x="39" y="41"/>
                      <a:pt x="39" y="41"/>
                    </a:cubicBezTo>
                    <a:cubicBezTo>
                      <a:pt x="39" y="41"/>
                      <a:pt x="39" y="41"/>
                      <a:pt x="39" y="41"/>
                    </a:cubicBezTo>
                    <a:cubicBezTo>
                      <a:pt x="38" y="41"/>
                      <a:pt x="38" y="41"/>
                      <a:pt x="38" y="41"/>
                    </a:cubicBezTo>
                    <a:close/>
                    <a:moveTo>
                      <a:pt x="40" y="42"/>
                    </a:moveTo>
                    <a:cubicBezTo>
                      <a:pt x="40" y="42"/>
                      <a:pt x="40" y="42"/>
                      <a:pt x="40" y="42"/>
                    </a:cubicBezTo>
                    <a:cubicBezTo>
                      <a:pt x="40" y="42"/>
                      <a:pt x="40" y="42"/>
                      <a:pt x="40" y="43"/>
                    </a:cubicBezTo>
                    <a:cubicBezTo>
                      <a:pt x="41" y="42"/>
                      <a:pt x="41" y="41"/>
                      <a:pt x="41" y="40"/>
                    </a:cubicBezTo>
                    <a:cubicBezTo>
                      <a:pt x="41" y="40"/>
                      <a:pt x="41" y="40"/>
                      <a:pt x="41" y="40"/>
                    </a:cubicBezTo>
                    <a:cubicBezTo>
                      <a:pt x="40" y="40"/>
                      <a:pt x="40" y="41"/>
                      <a:pt x="39" y="41"/>
                    </a:cubicBezTo>
                    <a:cubicBezTo>
                      <a:pt x="40" y="42"/>
                      <a:pt x="40" y="42"/>
                      <a:pt x="40" y="42"/>
                    </a:cubicBezTo>
                    <a:close/>
                    <a:moveTo>
                      <a:pt x="33" y="38"/>
                    </a:moveTo>
                    <a:cubicBezTo>
                      <a:pt x="33"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4" y="39"/>
                      <a:pt x="34" y="39"/>
                      <a:pt x="34" y="39"/>
                    </a:cubicBezTo>
                    <a:cubicBezTo>
                      <a:pt x="34" y="39"/>
                      <a:pt x="34" y="39"/>
                      <a:pt x="34" y="39"/>
                    </a:cubicBezTo>
                    <a:cubicBezTo>
                      <a:pt x="34" y="38"/>
                      <a:pt x="34" y="38"/>
                      <a:pt x="34" y="38"/>
                    </a:cubicBezTo>
                    <a:cubicBezTo>
                      <a:pt x="33" y="38"/>
                      <a:pt x="33" y="38"/>
                      <a:pt x="33" y="38"/>
                    </a:cubicBezTo>
                    <a:cubicBezTo>
                      <a:pt x="33" y="38"/>
                      <a:pt x="33" y="38"/>
                      <a:pt x="33" y="38"/>
                    </a:cubicBezTo>
                    <a:cubicBezTo>
                      <a:pt x="33" y="38"/>
                      <a:pt x="33" y="38"/>
                      <a:pt x="33" y="38"/>
                    </a:cubicBezTo>
                    <a:cubicBezTo>
                      <a:pt x="33" y="38"/>
                      <a:pt x="33" y="38"/>
                      <a:pt x="33" y="38"/>
                    </a:cubicBezTo>
                    <a:close/>
                    <a:moveTo>
                      <a:pt x="39" y="38"/>
                    </a:move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39" y="38"/>
                      <a:pt x="39" y="38"/>
                      <a:pt x="39" y="38"/>
                    </a:cubicBezTo>
                    <a:cubicBezTo>
                      <a:pt x="39" y="38"/>
                      <a:pt x="39" y="38"/>
                      <a:pt x="39" y="38"/>
                    </a:cubicBezTo>
                    <a:cubicBezTo>
                      <a:pt x="39" y="38"/>
                      <a:pt x="39" y="38"/>
                      <a:pt x="39" y="38"/>
                    </a:cubicBezTo>
                    <a:cubicBezTo>
                      <a:pt x="39" y="38"/>
                      <a:pt x="39" y="38"/>
                      <a:pt x="39" y="38"/>
                    </a:cubicBezTo>
                    <a:close/>
                    <a:moveTo>
                      <a:pt x="37" y="38"/>
                    </a:moveTo>
                    <a:cubicBezTo>
                      <a:pt x="37" y="38"/>
                      <a:pt x="37" y="38"/>
                      <a:pt x="37" y="38"/>
                    </a:cubicBezTo>
                    <a:cubicBezTo>
                      <a:pt x="36" y="38"/>
                      <a:pt x="36" y="38"/>
                      <a:pt x="36" y="38"/>
                    </a:cubicBezTo>
                    <a:cubicBezTo>
                      <a:pt x="36" y="38"/>
                      <a:pt x="36" y="38"/>
                      <a:pt x="36" y="38"/>
                    </a:cubicBezTo>
                    <a:cubicBezTo>
                      <a:pt x="36" y="39"/>
                      <a:pt x="36" y="39"/>
                      <a:pt x="36" y="39"/>
                    </a:cubicBezTo>
                    <a:cubicBezTo>
                      <a:pt x="36" y="39"/>
                      <a:pt x="36" y="39"/>
                      <a:pt x="36" y="39"/>
                    </a:cubicBezTo>
                    <a:cubicBezTo>
                      <a:pt x="36" y="39"/>
                      <a:pt x="36" y="39"/>
                      <a:pt x="36" y="39"/>
                    </a:cubicBezTo>
                    <a:cubicBezTo>
                      <a:pt x="37" y="39"/>
                      <a:pt x="37" y="39"/>
                      <a:pt x="37" y="39"/>
                    </a:cubicBezTo>
                    <a:cubicBezTo>
                      <a:pt x="37" y="38"/>
                      <a:pt x="37" y="38"/>
                      <a:pt x="37" y="38"/>
                    </a:cubicBezTo>
                    <a:close/>
                    <a:moveTo>
                      <a:pt x="38" y="37"/>
                    </a:moveTo>
                    <a:cubicBezTo>
                      <a:pt x="39" y="37"/>
                      <a:pt x="39" y="37"/>
                      <a:pt x="39" y="37"/>
                    </a:cubicBezTo>
                    <a:cubicBezTo>
                      <a:pt x="39" y="37"/>
                      <a:pt x="39" y="37"/>
                      <a:pt x="39" y="37"/>
                    </a:cubicBezTo>
                    <a:cubicBezTo>
                      <a:pt x="38" y="36"/>
                      <a:pt x="38" y="36"/>
                      <a:pt x="38" y="36"/>
                    </a:cubicBezTo>
                    <a:cubicBezTo>
                      <a:pt x="38" y="37"/>
                      <a:pt x="38" y="37"/>
                      <a:pt x="38" y="37"/>
                    </a:cubicBezTo>
                    <a:cubicBezTo>
                      <a:pt x="38" y="36"/>
                      <a:pt x="38" y="36"/>
                      <a:pt x="38" y="36"/>
                    </a:cubicBezTo>
                    <a:cubicBezTo>
                      <a:pt x="38" y="36"/>
                      <a:pt x="38" y="36"/>
                      <a:pt x="38" y="36"/>
                    </a:cubicBezTo>
                    <a:cubicBezTo>
                      <a:pt x="37" y="36"/>
                      <a:pt x="37" y="36"/>
                      <a:pt x="37" y="36"/>
                    </a:cubicBezTo>
                    <a:cubicBezTo>
                      <a:pt x="37" y="36"/>
                      <a:pt x="37" y="36"/>
                      <a:pt x="37" y="36"/>
                    </a:cubicBezTo>
                    <a:cubicBezTo>
                      <a:pt x="37" y="36"/>
                      <a:pt x="37" y="36"/>
                      <a:pt x="37" y="36"/>
                    </a:cubicBezTo>
                    <a:cubicBezTo>
                      <a:pt x="37" y="37"/>
                      <a:pt x="38" y="37"/>
                      <a:pt x="38" y="37"/>
                    </a:cubicBezTo>
                    <a:cubicBezTo>
                      <a:pt x="38" y="37"/>
                      <a:pt x="38" y="37"/>
                      <a:pt x="38" y="37"/>
                    </a:cubicBezTo>
                    <a:close/>
                    <a:moveTo>
                      <a:pt x="33" y="36"/>
                    </a:moveTo>
                    <a:cubicBezTo>
                      <a:pt x="32" y="37"/>
                      <a:pt x="32" y="37"/>
                      <a:pt x="32" y="37"/>
                    </a:cubicBezTo>
                    <a:cubicBezTo>
                      <a:pt x="32" y="37"/>
                      <a:pt x="32" y="37"/>
                      <a:pt x="32" y="37"/>
                    </a:cubicBezTo>
                    <a:cubicBezTo>
                      <a:pt x="33" y="37"/>
                      <a:pt x="33" y="37"/>
                      <a:pt x="33" y="37"/>
                    </a:cubicBezTo>
                    <a:cubicBezTo>
                      <a:pt x="33" y="37"/>
                      <a:pt x="33" y="37"/>
                      <a:pt x="33" y="37"/>
                    </a:cubicBezTo>
                    <a:cubicBezTo>
                      <a:pt x="33" y="36"/>
                      <a:pt x="33" y="36"/>
                      <a:pt x="33" y="36"/>
                    </a:cubicBezTo>
                    <a:cubicBezTo>
                      <a:pt x="33" y="36"/>
                      <a:pt x="33" y="36"/>
                      <a:pt x="33" y="36"/>
                    </a:cubicBezTo>
                    <a:cubicBezTo>
                      <a:pt x="33" y="36"/>
                      <a:pt x="33" y="36"/>
                      <a:pt x="33" y="36"/>
                    </a:cubicBezTo>
                    <a:cubicBezTo>
                      <a:pt x="33" y="36"/>
                      <a:pt x="33" y="36"/>
                      <a:pt x="33" y="36"/>
                    </a:cubicBezTo>
                    <a:close/>
                    <a:moveTo>
                      <a:pt x="37" y="36"/>
                    </a:moveTo>
                    <a:cubicBezTo>
                      <a:pt x="37" y="36"/>
                      <a:pt x="37" y="36"/>
                      <a:pt x="37" y="36"/>
                    </a:cubicBezTo>
                    <a:cubicBezTo>
                      <a:pt x="37" y="35"/>
                      <a:pt x="37" y="35"/>
                      <a:pt x="37" y="35"/>
                    </a:cubicBezTo>
                    <a:cubicBezTo>
                      <a:pt x="37" y="35"/>
                      <a:pt x="37" y="35"/>
                      <a:pt x="37" y="35"/>
                    </a:cubicBezTo>
                    <a:cubicBezTo>
                      <a:pt x="37" y="35"/>
                      <a:pt x="37" y="35"/>
                      <a:pt x="37" y="35"/>
                    </a:cubicBezTo>
                    <a:cubicBezTo>
                      <a:pt x="37" y="34"/>
                      <a:pt x="37" y="34"/>
                      <a:pt x="37" y="34"/>
                    </a:cubicBezTo>
                    <a:cubicBezTo>
                      <a:pt x="37" y="34"/>
                      <a:pt x="37" y="34"/>
                      <a:pt x="37" y="34"/>
                    </a:cubicBezTo>
                    <a:cubicBezTo>
                      <a:pt x="36" y="34"/>
                      <a:pt x="36"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5" y="34"/>
                      <a:pt x="35" y="34"/>
                      <a:pt x="35" y="34"/>
                    </a:cubicBezTo>
                    <a:cubicBezTo>
                      <a:pt x="35" y="34"/>
                      <a:pt x="35" y="34"/>
                      <a:pt x="35" y="34"/>
                    </a:cubicBezTo>
                    <a:cubicBezTo>
                      <a:pt x="35" y="34"/>
                      <a:pt x="35" y="34"/>
                      <a:pt x="35" y="34"/>
                    </a:cubicBezTo>
                    <a:cubicBezTo>
                      <a:pt x="35" y="34"/>
                      <a:pt x="35"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6"/>
                      <a:pt x="36" y="36"/>
                      <a:pt x="36" y="36"/>
                    </a:cubicBezTo>
                    <a:cubicBezTo>
                      <a:pt x="37" y="36"/>
                      <a:pt x="37" y="36"/>
                      <a:pt x="37" y="36"/>
                    </a:cubicBezTo>
                    <a:close/>
                    <a:moveTo>
                      <a:pt x="45" y="29"/>
                    </a:moveTo>
                    <a:cubicBezTo>
                      <a:pt x="45" y="29"/>
                      <a:pt x="45" y="29"/>
                      <a:pt x="45" y="29"/>
                    </a:cubicBezTo>
                    <a:cubicBezTo>
                      <a:pt x="45" y="29"/>
                      <a:pt x="45" y="29"/>
                      <a:pt x="45" y="29"/>
                    </a:cubicBezTo>
                    <a:cubicBezTo>
                      <a:pt x="45" y="29"/>
                      <a:pt x="45" y="29"/>
                      <a:pt x="45" y="29"/>
                    </a:cubicBezTo>
                    <a:close/>
                    <a:moveTo>
                      <a:pt x="44" y="28"/>
                    </a:moveTo>
                    <a:cubicBezTo>
                      <a:pt x="45" y="28"/>
                      <a:pt x="45" y="28"/>
                      <a:pt x="45" y="28"/>
                    </a:cubicBezTo>
                    <a:cubicBezTo>
                      <a:pt x="45" y="29"/>
                      <a:pt x="45" y="29"/>
                      <a:pt x="45" y="29"/>
                    </a:cubicBezTo>
                    <a:cubicBezTo>
                      <a:pt x="45" y="29"/>
                      <a:pt x="45" y="29"/>
                      <a:pt x="45" y="29"/>
                    </a:cubicBezTo>
                    <a:cubicBezTo>
                      <a:pt x="45" y="28"/>
                      <a:pt x="45" y="28"/>
                      <a:pt x="45" y="28"/>
                    </a:cubicBezTo>
                    <a:lnTo>
                      <a:pt x="44" y="28"/>
                    </a:lnTo>
                    <a:close/>
                    <a:moveTo>
                      <a:pt x="40" y="28"/>
                    </a:moveTo>
                    <a:cubicBezTo>
                      <a:pt x="40" y="28"/>
                      <a:pt x="40" y="28"/>
                      <a:pt x="40" y="28"/>
                    </a:cubicBezTo>
                    <a:cubicBezTo>
                      <a:pt x="40" y="28"/>
                      <a:pt x="40" y="28"/>
                      <a:pt x="40" y="28"/>
                    </a:cubicBezTo>
                    <a:cubicBezTo>
                      <a:pt x="40" y="28"/>
                      <a:pt x="40" y="28"/>
                      <a:pt x="40" y="28"/>
                    </a:cubicBezTo>
                    <a:close/>
                    <a:moveTo>
                      <a:pt x="40" y="28"/>
                    </a:move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lnTo>
                      <a:pt x="40" y="28"/>
                    </a:lnTo>
                    <a:close/>
                    <a:moveTo>
                      <a:pt x="37" y="20"/>
                    </a:moveTo>
                    <a:cubicBezTo>
                      <a:pt x="37" y="20"/>
                      <a:pt x="37" y="20"/>
                      <a:pt x="37" y="20"/>
                    </a:cubicBezTo>
                    <a:cubicBezTo>
                      <a:pt x="36" y="20"/>
                      <a:pt x="36" y="20"/>
                      <a:pt x="37" y="20"/>
                    </a:cubicBezTo>
                    <a:cubicBezTo>
                      <a:pt x="37" y="20"/>
                      <a:pt x="37" y="20"/>
                      <a:pt x="37" y="20"/>
                    </a:cubicBezTo>
                    <a:close/>
                    <a:moveTo>
                      <a:pt x="43" y="37"/>
                    </a:moveTo>
                    <a:cubicBezTo>
                      <a:pt x="44" y="37"/>
                      <a:pt x="45" y="36"/>
                      <a:pt x="46" y="36"/>
                    </a:cubicBezTo>
                    <a:cubicBezTo>
                      <a:pt x="45" y="36"/>
                      <a:pt x="45" y="36"/>
                      <a:pt x="45" y="36"/>
                    </a:cubicBezTo>
                    <a:cubicBezTo>
                      <a:pt x="44" y="36"/>
                      <a:pt x="44" y="36"/>
                      <a:pt x="43" y="37"/>
                    </a:cubicBezTo>
                    <a:close/>
                    <a:moveTo>
                      <a:pt x="50" y="35"/>
                    </a:moveTo>
                    <a:cubicBezTo>
                      <a:pt x="50" y="35"/>
                      <a:pt x="50" y="35"/>
                      <a:pt x="50" y="35"/>
                    </a:cubicBezTo>
                    <a:cubicBezTo>
                      <a:pt x="50" y="35"/>
                      <a:pt x="50" y="35"/>
                      <a:pt x="50" y="35"/>
                    </a:cubicBezTo>
                    <a:cubicBezTo>
                      <a:pt x="50" y="35"/>
                      <a:pt x="50" y="35"/>
                      <a:pt x="50" y="35"/>
                    </a:cubicBezTo>
                    <a:cubicBezTo>
                      <a:pt x="50" y="35"/>
                      <a:pt x="50" y="35"/>
                      <a:pt x="50" y="35"/>
                    </a:cubicBezTo>
                    <a:cubicBezTo>
                      <a:pt x="49" y="35"/>
                      <a:pt x="49" y="34"/>
                      <a:pt x="48" y="35"/>
                    </a:cubicBezTo>
                    <a:cubicBezTo>
                      <a:pt x="48" y="35"/>
                      <a:pt x="48" y="35"/>
                      <a:pt x="48" y="35"/>
                    </a:cubicBezTo>
                    <a:cubicBezTo>
                      <a:pt x="47" y="35"/>
                      <a:pt x="47" y="35"/>
                      <a:pt x="47" y="35"/>
                    </a:cubicBezTo>
                    <a:cubicBezTo>
                      <a:pt x="47" y="35"/>
                      <a:pt x="47" y="35"/>
                      <a:pt x="47" y="35"/>
                    </a:cubicBezTo>
                    <a:cubicBezTo>
                      <a:pt x="47" y="36"/>
                      <a:pt x="47" y="36"/>
                      <a:pt x="47" y="36"/>
                    </a:cubicBezTo>
                    <a:cubicBezTo>
                      <a:pt x="47" y="36"/>
                      <a:pt x="47" y="36"/>
                      <a:pt x="47" y="36"/>
                    </a:cubicBezTo>
                    <a:cubicBezTo>
                      <a:pt x="48" y="35"/>
                      <a:pt x="48" y="35"/>
                      <a:pt x="48" y="35"/>
                    </a:cubicBezTo>
                    <a:cubicBezTo>
                      <a:pt x="48" y="35"/>
                      <a:pt x="48" y="35"/>
                      <a:pt x="48" y="35"/>
                    </a:cubicBezTo>
                    <a:cubicBezTo>
                      <a:pt x="48" y="35"/>
                      <a:pt x="48" y="35"/>
                      <a:pt x="48" y="35"/>
                    </a:cubicBezTo>
                    <a:cubicBezTo>
                      <a:pt x="49" y="36"/>
                      <a:pt x="49" y="36"/>
                      <a:pt x="49" y="36"/>
                    </a:cubicBezTo>
                    <a:cubicBezTo>
                      <a:pt x="49" y="36"/>
                      <a:pt x="49" y="35"/>
                      <a:pt x="50" y="35"/>
                    </a:cubicBezTo>
                    <a:close/>
                    <a:moveTo>
                      <a:pt x="44" y="29"/>
                    </a:moveTo>
                    <a:cubicBezTo>
                      <a:pt x="44" y="29"/>
                      <a:pt x="44" y="29"/>
                      <a:pt x="44" y="29"/>
                    </a:cubicBezTo>
                    <a:cubicBezTo>
                      <a:pt x="44" y="29"/>
                      <a:pt x="44" y="29"/>
                      <a:pt x="44" y="29"/>
                    </a:cubicBezTo>
                    <a:cubicBezTo>
                      <a:pt x="44" y="28"/>
                      <a:pt x="44" y="28"/>
                      <a:pt x="44" y="28"/>
                    </a:cubicBezTo>
                    <a:cubicBezTo>
                      <a:pt x="44" y="28"/>
                      <a:pt x="44" y="28"/>
                      <a:pt x="44" y="28"/>
                    </a:cubicBezTo>
                    <a:cubicBezTo>
                      <a:pt x="44" y="28"/>
                      <a:pt x="44" y="28"/>
                      <a:pt x="44" y="28"/>
                    </a:cubicBezTo>
                    <a:cubicBezTo>
                      <a:pt x="44" y="28"/>
                      <a:pt x="44" y="28"/>
                      <a:pt x="44" y="28"/>
                    </a:cubicBezTo>
                    <a:cubicBezTo>
                      <a:pt x="44" y="28"/>
                      <a:pt x="44" y="28"/>
                      <a:pt x="44" y="28"/>
                    </a:cubicBezTo>
                    <a:cubicBezTo>
                      <a:pt x="44" y="28"/>
                      <a:pt x="44" y="28"/>
                      <a:pt x="44" y="28"/>
                    </a:cubicBezTo>
                    <a:cubicBezTo>
                      <a:pt x="44" y="28"/>
                      <a:pt x="44" y="28"/>
                      <a:pt x="44" y="28"/>
                    </a:cubicBezTo>
                    <a:cubicBezTo>
                      <a:pt x="43" y="28"/>
                      <a:pt x="43" y="28"/>
                      <a:pt x="43" y="28"/>
                    </a:cubicBezTo>
                    <a:cubicBezTo>
                      <a:pt x="42" y="28"/>
                      <a:pt x="42" y="28"/>
                      <a:pt x="42" y="28"/>
                    </a:cubicBezTo>
                    <a:cubicBezTo>
                      <a:pt x="42" y="28"/>
                      <a:pt x="42" y="28"/>
                      <a:pt x="42" y="28"/>
                    </a:cubicBezTo>
                    <a:cubicBezTo>
                      <a:pt x="42" y="29"/>
                      <a:pt x="42" y="29"/>
                      <a:pt x="42" y="29"/>
                    </a:cubicBezTo>
                    <a:cubicBezTo>
                      <a:pt x="43" y="29"/>
                      <a:pt x="43" y="29"/>
                      <a:pt x="43" y="29"/>
                    </a:cubicBezTo>
                    <a:cubicBezTo>
                      <a:pt x="43" y="29"/>
                      <a:pt x="43" y="29"/>
                      <a:pt x="43" y="29"/>
                    </a:cubicBezTo>
                    <a:cubicBezTo>
                      <a:pt x="43" y="29"/>
                      <a:pt x="43" y="29"/>
                      <a:pt x="43"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3" y="30"/>
                      <a:pt x="43" y="30"/>
                      <a:pt x="43" y="30"/>
                    </a:cubicBezTo>
                    <a:cubicBezTo>
                      <a:pt x="43" y="31"/>
                      <a:pt x="43" y="31"/>
                      <a:pt x="43" y="31"/>
                    </a:cubicBezTo>
                    <a:cubicBezTo>
                      <a:pt x="42" y="31"/>
                      <a:pt x="42" y="31"/>
                      <a:pt x="42" y="31"/>
                    </a:cubicBezTo>
                    <a:cubicBezTo>
                      <a:pt x="43" y="31"/>
                      <a:pt x="43" y="31"/>
                      <a:pt x="43" y="31"/>
                    </a:cubicBezTo>
                    <a:cubicBezTo>
                      <a:pt x="43" y="31"/>
                      <a:pt x="43" y="31"/>
                      <a:pt x="43" y="31"/>
                    </a:cubicBezTo>
                    <a:cubicBezTo>
                      <a:pt x="43" y="31"/>
                      <a:pt x="43" y="31"/>
                      <a:pt x="43" y="32"/>
                    </a:cubicBezTo>
                    <a:cubicBezTo>
                      <a:pt x="43" y="32"/>
                      <a:pt x="43" y="32"/>
                      <a:pt x="43" y="32"/>
                    </a:cubicBezTo>
                    <a:cubicBezTo>
                      <a:pt x="43" y="32"/>
                      <a:pt x="43" y="32"/>
                      <a:pt x="43" y="32"/>
                    </a:cubicBezTo>
                    <a:cubicBezTo>
                      <a:pt x="44" y="31"/>
                      <a:pt x="44" y="31"/>
                      <a:pt x="44" y="31"/>
                    </a:cubicBezTo>
                    <a:cubicBezTo>
                      <a:pt x="44" y="31"/>
                      <a:pt x="44" y="31"/>
                      <a:pt x="44" y="31"/>
                    </a:cubicBezTo>
                    <a:cubicBezTo>
                      <a:pt x="44" y="31"/>
                      <a:pt x="44" y="31"/>
                      <a:pt x="44" y="31"/>
                    </a:cubicBezTo>
                    <a:cubicBezTo>
                      <a:pt x="44" y="31"/>
                      <a:pt x="44" y="31"/>
                      <a:pt x="44" y="31"/>
                    </a:cubicBezTo>
                    <a:cubicBezTo>
                      <a:pt x="44" y="30"/>
                      <a:pt x="44" y="30"/>
                      <a:pt x="44" y="30"/>
                    </a:cubicBezTo>
                    <a:cubicBezTo>
                      <a:pt x="44" y="30"/>
                      <a:pt x="44" y="30"/>
                      <a:pt x="44" y="30"/>
                    </a:cubicBezTo>
                    <a:cubicBezTo>
                      <a:pt x="44" y="30"/>
                      <a:pt x="44" y="29"/>
                      <a:pt x="44" y="29"/>
                    </a:cubicBezTo>
                    <a:close/>
                    <a:moveTo>
                      <a:pt x="47" y="23"/>
                    </a:moveTo>
                    <a:cubicBezTo>
                      <a:pt x="47" y="23"/>
                      <a:pt x="47" y="23"/>
                      <a:pt x="47" y="23"/>
                    </a:cubicBezTo>
                    <a:cubicBezTo>
                      <a:pt x="47" y="23"/>
                      <a:pt x="47" y="23"/>
                      <a:pt x="47" y="23"/>
                    </a:cubicBezTo>
                    <a:cubicBezTo>
                      <a:pt x="47" y="23"/>
                      <a:pt x="46" y="22"/>
                      <a:pt x="46" y="22"/>
                    </a:cubicBezTo>
                    <a:cubicBezTo>
                      <a:pt x="46" y="22"/>
                      <a:pt x="46" y="22"/>
                      <a:pt x="46" y="21"/>
                    </a:cubicBezTo>
                    <a:cubicBezTo>
                      <a:pt x="45" y="21"/>
                      <a:pt x="45" y="21"/>
                      <a:pt x="45" y="21"/>
                    </a:cubicBezTo>
                    <a:cubicBezTo>
                      <a:pt x="45" y="21"/>
                      <a:pt x="45" y="21"/>
                      <a:pt x="45" y="21"/>
                    </a:cubicBezTo>
                    <a:cubicBezTo>
                      <a:pt x="45" y="21"/>
                      <a:pt x="45" y="21"/>
                      <a:pt x="44" y="21"/>
                    </a:cubicBezTo>
                    <a:cubicBezTo>
                      <a:pt x="44" y="21"/>
                      <a:pt x="44" y="21"/>
                      <a:pt x="44" y="21"/>
                    </a:cubicBezTo>
                    <a:cubicBezTo>
                      <a:pt x="44" y="22"/>
                      <a:pt x="44" y="22"/>
                      <a:pt x="43" y="22"/>
                    </a:cubicBezTo>
                    <a:cubicBezTo>
                      <a:pt x="43" y="22"/>
                      <a:pt x="43" y="22"/>
                      <a:pt x="43" y="22"/>
                    </a:cubicBezTo>
                    <a:cubicBezTo>
                      <a:pt x="43" y="22"/>
                      <a:pt x="43" y="22"/>
                      <a:pt x="43" y="22"/>
                    </a:cubicBezTo>
                    <a:cubicBezTo>
                      <a:pt x="43" y="22"/>
                      <a:pt x="43" y="22"/>
                      <a:pt x="43" y="22"/>
                    </a:cubicBezTo>
                    <a:cubicBezTo>
                      <a:pt x="42" y="22"/>
                      <a:pt x="42" y="22"/>
                      <a:pt x="42" y="22"/>
                    </a:cubicBezTo>
                    <a:cubicBezTo>
                      <a:pt x="42" y="23"/>
                      <a:pt x="42" y="23"/>
                      <a:pt x="42" y="23"/>
                    </a:cubicBezTo>
                    <a:cubicBezTo>
                      <a:pt x="42" y="23"/>
                      <a:pt x="43" y="23"/>
                      <a:pt x="43" y="23"/>
                    </a:cubicBezTo>
                    <a:cubicBezTo>
                      <a:pt x="44" y="24"/>
                      <a:pt x="44" y="23"/>
                      <a:pt x="44" y="23"/>
                    </a:cubicBezTo>
                    <a:cubicBezTo>
                      <a:pt x="44" y="23"/>
                      <a:pt x="44" y="23"/>
                      <a:pt x="44" y="23"/>
                    </a:cubicBezTo>
                    <a:cubicBezTo>
                      <a:pt x="45" y="23"/>
                      <a:pt x="45" y="23"/>
                      <a:pt x="45" y="23"/>
                    </a:cubicBezTo>
                    <a:cubicBezTo>
                      <a:pt x="45" y="23"/>
                      <a:pt x="45" y="23"/>
                      <a:pt x="45" y="23"/>
                    </a:cubicBezTo>
                    <a:cubicBezTo>
                      <a:pt x="45" y="23"/>
                      <a:pt x="45" y="23"/>
                      <a:pt x="45" y="23"/>
                    </a:cubicBezTo>
                    <a:cubicBezTo>
                      <a:pt x="44" y="23"/>
                      <a:pt x="44" y="23"/>
                      <a:pt x="44" y="23"/>
                    </a:cubicBezTo>
                    <a:cubicBezTo>
                      <a:pt x="44" y="23"/>
                      <a:pt x="44" y="23"/>
                      <a:pt x="44" y="23"/>
                    </a:cubicBezTo>
                    <a:cubicBezTo>
                      <a:pt x="44" y="24"/>
                      <a:pt x="44" y="24"/>
                      <a:pt x="44" y="24"/>
                    </a:cubicBezTo>
                    <a:cubicBezTo>
                      <a:pt x="44" y="24"/>
                      <a:pt x="44" y="24"/>
                      <a:pt x="44" y="24"/>
                    </a:cubicBezTo>
                    <a:cubicBezTo>
                      <a:pt x="44" y="24"/>
                      <a:pt x="44" y="24"/>
                      <a:pt x="45" y="24"/>
                    </a:cubicBezTo>
                    <a:cubicBezTo>
                      <a:pt x="46" y="24"/>
                      <a:pt x="46" y="25"/>
                      <a:pt x="47" y="24"/>
                    </a:cubicBezTo>
                    <a:cubicBezTo>
                      <a:pt x="47" y="24"/>
                      <a:pt x="46" y="24"/>
                      <a:pt x="46" y="23"/>
                    </a:cubicBezTo>
                    <a:cubicBezTo>
                      <a:pt x="46" y="23"/>
                      <a:pt x="46" y="23"/>
                      <a:pt x="46" y="23"/>
                    </a:cubicBezTo>
                    <a:cubicBezTo>
                      <a:pt x="46" y="23"/>
                      <a:pt x="46" y="23"/>
                      <a:pt x="46" y="23"/>
                    </a:cubicBezTo>
                    <a:cubicBezTo>
                      <a:pt x="47" y="24"/>
                      <a:pt x="47" y="24"/>
                      <a:pt x="47" y="24"/>
                    </a:cubicBezTo>
                    <a:cubicBezTo>
                      <a:pt x="47" y="24"/>
                      <a:pt x="47" y="24"/>
                      <a:pt x="47" y="24"/>
                    </a:cubicBezTo>
                    <a:cubicBezTo>
                      <a:pt x="47" y="24"/>
                      <a:pt x="47" y="24"/>
                      <a:pt x="47" y="24"/>
                    </a:cubicBezTo>
                    <a:cubicBezTo>
                      <a:pt x="47" y="24"/>
                      <a:pt x="47" y="24"/>
                      <a:pt x="47" y="24"/>
                    </a:cubicBezTo>
                    <a:cubicBezTo>
                      <a:pt x="47" y="24"/>
                      <a:pt x="47" y="24"/>
                      <a:pt x="47" y="24"/>
                    </a:cubicBezTo>
                    <a:cubicBezTo>
                      <a:pt x="47" y="24"/>
                      <a:pt x="47" y="24"/>
                      <a:pt x="47" y="24"/>
                    </a:cubicBezTo>
                    <a:lnTo>
                      <a:pt x="47" y="23"/>
                    </a:lnTo>
                    <a:close/>
                    <a:moveTo>
                      <a:pt x="39" y="18"/>
                    </a:move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6"/>
                      <a:pt x="39" y="16"/>
                      <a:pt x="39" y="16"/>
                    </a:cubicBezTo>
                    <a:cubicBezTo>
                      <a:pt x="39" y="16"/>
                      <a:pt x="39" y="16"/>
                      <a:pt x="39" y="16"/>
                    </a:cubicBezTo>
                    <a:cubicBezTo>
                      <a:pt x="39" y="16"/>
                      <a:pt x="39" y="16"/>
                      <a:pt x="39" y="16"/>
                    </a:cubicBezTo>
                    <a:cubicBezTo>
                      <a:pt x="39" y="15"/>
                      <a:pt x="39" y="16"/>
                      <a:pt x="39" y="16"/>
                    </a:cubicBezTo>
                    <a:cubicBezTo>
                      <a:pt x="38" y="16"/>
                      <a:pt x="38" y="16"/>
                      <a:pt x="38" y="16"/>
                    </a:cubicBezTo>
                    <a:cubicBezTo>
                      <a:pt x="38" y="16"/>
                      <a:pt x="38" y="16"/>
                      <a:pt x="38" y="16"/>
                    </a:cubicBezTo>
                    <a:cubicBezTo>
                      <a:pt x="38" y="16"/>
                      <a:pt x="38" y="16"/>
                      <a:pt x="38" y="16"/>
                    </a:cubicBezTo>
                    <a:cubicBezTo>
                      <a:pt x="38" y="16"/>
                      <a:pt x="38" y="16"/>
                      <a:pt x="38" y="16"/>
                    </a:cubicBezTo>
                    <a:cubicBezTo>
                      <a:pt x="37" y="16"/>
                      <a:pt x="37" y="16"/>
                      <a:pt x="37" y="16"/>
                    </a:cubicBezTo>
                    <a:cubicBezTo>
                      <a:pt x="37" y="16"/>
                      <a:pt x="37" y="16"/>
                      <a:pt x="37" y="16"/>
                    </a:cubicBezTo>
                    <a:cubicBezTo>
                      <a:pt x="37" y="16"/>
                      <a:pt x="37" y="16"/>
                      <a:pt x="37" y="16"/>
                    </a:cubicBezTo>
                    <a:cubicBezTo>
                      <a:pt x="37" y="16"/>
                      <a:pt x="37" y="16"/>
                      <a:pt x="37" y="16"/>
                    </a:cubicBezTo>
                    <a:cubicBezTo>
                      <a:pt x="37" y="16"/>
                      <a:pt x="37" y="16"/>
                      <a:pt x="37" y="16"/>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7" y="17"/>
                      <a:pt x="37"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6"/>
                      <a:pt x="38" y="16"/>
                      <a:pt x="38" y="16"/>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lnTo>
                      <a:pt x="39" y="18"/>
                    </a:lnTo>
                    <a:close/>
                    <a:moveTo>
                      <a:pt x="32" y="34"/>
                    </a:moveTo>
                    <a:cubicBezTo>
                      <a:pt x="32" y="34"/>
                      <a:pt x="32" y="34"/>
                      <a:pt x="32" y="34"/>
                    </a:cubicBezTo>
                    <a:cubicBezTo>
                      <a:pt x="32" y="34"/>
                      <a:pt x="32" y="34"/>
                      <a:pt x="32" y="34"/>
                    </a:cubicBezTo>
                    <a:cubicBezTo>
                      <a:pt x="32" y="34"/>
                      <a:pt x="32" y="34"/>
                      <a:pt x="32" y="34"/>
                    </a:cubicBezTo>
                    <a:cubicBezTo>
                      <a:pt x="33" y="34"/>
                      <a:pt x="33" y="34"/>
                      <a:pt x="33" y="34"/>
                    </a:cubicBezTo>
                    <a:lnTo>
                      <a:pt x="32" y="34"/>
                    </a:lnTo>
                    <a:close/>
                    <a:moveTo>
                      <a:pt x="33" y="26"/>
                    </a:moveTo>
                    <a:cubicBezTo>
                      <a:pt x="33" y="26"/>
                      <a:pt x="33" y="26"/>
                      <a:pt x="33" y="26"/>
                    </a:cubicBezTo>
                    <a:cubicBezTo>
                      <a:pt x="33" y="26"/>
                      <a:pt x="33" y="26"/>
                      <a:pt x="33" y="26"/>
                    </a:cubicBezTo>
                    <a:cubicBezTo>
                      <a:pt x="33" y="26"/>
                      <a:pt x="33" y="26"/>
                      <a:pt x="33" y="26"/>
                    </a:cubicBezTo>
                    <a:close/>
                    <a:moveTo>
                      <a:pt x="34" y="26"/>
                    </a:moveTo>
                    <a:cubicBezTo>
                      <a:pt x="34" y="27"/>
                      <a:pt x="34" y="27"/>
                      <a:pt x="34" y="27"/>
                    </a:cubicBezTo>
                    <a:cubicBezTo>
                      <a:pt x="34" y="27"/>
                      <a:pt x="34" y="27"/>
                      <a:pt x="34" y="27"/>
                    </a:cubicBezTo>
                    <a:cubicBezTo>
                      <a:pt x="34" y="26"/>
                      <a:pt x="34" y="26"/>
                      <a:pt x="34" y="26"/>
                    </a:cubicBezTo>
                    <a:cubicBezTo>
                      <a:pt x="34" y="27"/>
                      <a:pt x="34" y="27"/>
                      <a:pt x="34" y="27"/>
                    </a:cubicBezTo>
                    <a:cubicBezTo>
                      <a:pt x="34" y="27"/>
                      <a:pt x="34" y="27"/>
                      <a:pt x="34" y="27"/>
                    </a:cubicBezTo>
                    <a:cubicBezTo>
                      <a:pt x="35" y="26"/>
                      <a:pt x="35" y="26"/>
                      <a:pt x="35" y="26"/>
                    </a:cubicBezTo>
                    <a:cubicBezTo>
                      <a:pt x="35" y="26"/>
                      <a:pt x="34" y="26"/>
                      <a:pt x="34" y="26"/>
                    </a:cubicBezTo>
                    <a:cubicBezTo>
                      <a:pt x="34" y="26"/>
                      <a:pt x="34" y="26"/>
                      <a:pt x="34" y="26"/>
                    </a:cubicBezTo>
                    <a:cubicBezTo>
                      <a:pt x="34" y="25"/>
                      <a:pt x="34" y="25"/>
                      <a:pt x="34" y="25"/>
                    </a:cubicBezTo>
                    <a:cubicBezTo>
                      <a:pt x="33" y="25"/>
                      <a:pt x="33" y="25"/>
                      <a:pt x="33" y="25"/>
                    </a:cubicBezTo>
                    <a:cubicBezTo>
                      <a:pt x="33" y="25"/>
                      <a:pt x="33" y="25"/>
                      <a:pt x="33" y="25"/>
                    </a:cubicBezTo>
                    <a:cubicBezTo>
                      <a:pt x="33" y="25"/>
                      <a:pt x="33" y="25"/>
                      <a:pt x="33" y="25"/>
                    </a:cubicBezTo>
                    <a:cubicBezTo>
                      <a:pt x="33" y="26"/>
                      <a:pt x="33" y="26"/>
                      <a:pt x="33" y="26"/>
                    </a:cubicBezTo>
                    <a:cubicBezTo>
                      <a:pt x="33" y="26"/>
                      <a:pt x="33" y="26"/>
                      <a:pt x="33" y="26"/>
                    </a:cubicBezTo>
                    <a:cubicBezTo>
                      <a:pt x="34" y="26"/>
                      <a:pt x="34" y="26"/>
                      <a:pt x="34" y="26"/>
                    </a:cubicBezTo>
                    <a:cubicBezTo>
                      <a:pt x="34" y="26"/>
                      <a:pt x="34" y="26"/>
                      <a:pt x="34" y="26"/>
                    </a:cubicBezTo>
                    <a:cubicBezTo>
                      <a:pt x="34" y="26"/>
                      <a:pt x="34" y="26"/>
                      <a:pt x="34" y="26"/>
                    </a:cubicBezTo>
                    <a:close/>
                    <a:moveTo>
                      <a:pt x="28" y="27"/>
                    </a:moveTo>
                    <a:cubicBezTo>
                      <a:pt x="28" y="26"/>
                      <a:pt x="28" y="26"/>
                      <a:pt x="28" y="26"/>
                    </a:cubicBezTo>
                    <a:cubicBezTo>
                      <a:pt x="28" y="27"/>
                      <a:pt x="28" y="27"/>
                      <a:pt x="28" y="27"/>
                    </a:cubicBezTo>
                    <a:cubicBezTo>
                      <a:pt x="27" y="26"/>
                      <a:pt x="27" y="26"/>
                      <a:pt x="27" y="26"/>
                    </a:cubicBezTo>
                    <a:cubicBezTo>
                      <a:pt x="27" y="26"/>
                      <a:pt x="27" y="26"/>
                      <a:pt x="27" y="26"/>
                    </a:cubicBezTo>
                    <a:cubicBezTo>
                      <a:pt x="27" y="26"/>
                      <a:pt x="26" y="26"/>
                      <a:pt x="26" y="25"/>
                    </a:cubicBezTo>
                    <a:cubicBezTo>
                      <a:pt x="26" y="25"/>
                      <a:pt x="26" y="25"/>
                      <a:pt x="26" y="25"/>
                    </a:cubicBezTo>
                    <a:cubicBezTo>
                      <a:pt x="26" y="24"/>
                      <a:pt x="25" y="24"/>
                      <a:pt x="25" y="24"/>
                    </a:cubicBezTo>
                    <a:cubicBezTo>
                      <a:pt x="24" y="24"/>
                      <a:pt x="24" y="24"/>
                      <a:pt x="24" y="24"/>
                    </a:cubicBezTo>
                    <a:cubicBezTo>
                      <a:pt x="24" y="25"/>
                      <a:pt x="24" y="25"/>
                      <a:pt x="24" y="25"/>
                    </a:cubicBezTo>
                    <a:cubicBezTo>
                      <a:pt x="24" y="25"/>
                      <a:pt x="24" y="25"/>
                      <a:pt x="24" y="25"/>
                    </a:cubicBezTo>
                    <a:cubicBezTo>
                      <a:pt x="24" y="25"/>
                      <a:pt x="24" y="25"/>
                      <a:pt x="24" y="25"/>
                    </a:cubicBezTo>
                    <a:cubicBezTo>
                      <a:pt x="24" y="25"/>
                      <a:pt x="23" y="26"/>
                      <a:pt x="23" y="26"/>
                    </a:cubicBezTo>
                    <a:cubicBezTo>
                      <a:pt x="22" y="26"/>
                      <a:pt x="22" y="26"/>
                      <a:pt x="22" y="26"/>
                    </a:cubicBezTo>
                    <a:cubicBezTo>
                      <a:pt x="23" y="26"/>
                      <a:pt x="23" y="26"/>
                      <a:pt x="23" y="26"/>
                    </a:cubicBezTo>
                    <a:cubicBezTo>
                      <a:pt x="23" y="26"/>
                      <a:pt x="23" y="26"/>
                      <a:pt x="23" y="25"/>
                    </a:cubicBezTo>
                    <a:cubicBezTo>
                      <a:pt x="24" y="25"/>
                      <a:pt x="24" y="26"/>
                      <a:pt x="24" y="26"/>
                    </a:cubicBezTo>
                    <a:cubicBezTo>
                      <a:pt x="25" y="26"/>
                      <a:pt x="25" y="26"/>
                      <a:pt x="26" y="27"/>
                    </a:cubicBezTo>
                    <a:cubicBezTo>
                      <a:pt x="26" y="27"/>
                      <a:pt x="26" y="27"/>
                      <a:pt x="26" y="27"/>
                    </a:cubicBezTo>
                    <a:cubicBezTo>
                      <a:pt x="26" y="27"/>
                      <a:pt x="26" y="27"/>
                      <a:pt x="26" y="27"/>
                    </a:cubicBezTo>
                    <a:cubicBezTo>
                      <a:pt x="27" y="28"/>
                      <a:pt x="27" y="28"/>
                      <a:pt x="27" y="28"/>
                    </a:cubicBezTo>
                    <a:cubicBezTo>
                      <a:pt x="27" y="28"/>
                      <a:pt x="27" y="28"/>
                      <a:pt x="27" y="28"/>
                    </a:cubicBezTo>
                    <a:cubicBezTo>
                      <a:pt x="27" y="28"/>
                      <a:pt x="27" y="28"/>
                      <a:pt x="27" y="28"/>
                    </a:cubicBezTo>
                    <a:cubicBezTo>
                      <a:pt x="27" y="29"/>
                      <a:pt x="27" y="29"/>
                      <a:pt x="27" y="29"/>
                    </a:cubicBezTo>
                    <a:cubicBezTo>
                      <a:pt x="27" y="29"/>
                      <a:pt x="27" y="29"/>
                      <a:pt x="27" y="29"/>
                    </a:cubicBezTo>
                    <a:cubicBezTo>
                      <a:pt x="27" y="29"/>
                      <a:pt x="27" y="29"/>
                      <a:pt x="27" y="29"/>
                    </a:cubicBezTo>
                    <a:cubicBezTo>
                      <a:pt x="27" y="29"/>
                      <a:pt x="27" y="29"/>
                      <a:pt x="27" y="29"/>
                    </a:cubicBezTo>
                    <a:cubicBezTo>
                      <a:pt x="28" y="29"/>
                      <a:pt x="28" y="29"/>
                      <a:pt x="28" y="29"/>
                    </a:cubicBezTo>
                    <a:cubicBezTo>
                      <a:pt x="28" y="29"/>
                      <a:pt x="29" y="30"/>
                      <a:pt x="30" y="30"/>
                    </a:cubicBezTo>
                    <a:cubicBezTo>
                      <a:pt x="30" y="30"/>
                      <a:pt x="30" y="30"/>
                      <a:pt x="30" y="30"/>
                    </a:cubicBezTo>
                    <a:cubicBezTo>
                      <a:pt x="30" y="30"/>
                      <a:pt x="30" y="30"/>
                      <a:pt x="30" y="30"/>
                    </a:cubicBezTo>
                    <a:cubicBezTo>
                      <a:pt x="30" y="30"/>
                      <a:pt x="30" y="30"/>
                      <a:pt x="30" y="30"/>
                    </a:cubicBezTo>
                    <a:cubicBezTo>
                      <a:pt x="30" y="30"/>
                      <a:pt x="30" y="30"/>
                      <a:pt x="31" y="30"/>
                    </a:cubicBezTo>
                    <a:cubicBezTo>
                      <a:pt x="30" y="31"/>
                      <a:pt x="30" y="31"/>
                      <a:pt x="30" y="31"/>
                    </a:cubicBezTo>
                    <a:cubicBezTo>
                      <a:pt x="30" y="31"/>
                      <a:pt x="30" y="31"/>
                      <a:pt x="30" y="31"/>
                    </a:cubicBezTo>
                    <a:cubicBezTo>
                      <a:pt x="31" y="31"/>
                      <a:pt x="31" y="31"/>
                      <a:pt x="31" y="31"/>
                    </a:cubicBezTo>
                    <a:cubicBezTo>
                      <a:pt x="31" y="31"/>
                      <a:pt x="31" y="31"/>
                      <a:pt x="31" y="31"/>
                    </a:cubicBezTo>
                    <a:cubicBezTo>
                      <a:pt x="31" y="31"/>
                      <a:pt x="31" y="31"/>
                      <a:pt x="31" y="31"/>
                    </a:cubicBezTo>
                    <a:cubicBezTo>
                      <a:pt x="31" y="31"/>
                      <a:pt x="31" y="31"/>
                      <a:pt x="31" y="31"/>
                    </a:cubicBezTo>
                    <a:cubicBezTo>
                      <a:pt x="31" y="31"/>
                      <a:pt x="31" y="31"/>
                      <a:pt x="31" y="31"/>
                    </a:cubicBezTo>
                    <a:cubicBezTo>
                      <a:pt x="31" y="32"/>
                      <a:pt x="31" y="32"/>
                      <a:pt x="31" y="32"/>
                    </a:cubicBezTo>
                    <a:cubicBezTo>
                      <a:pt x="31" y="32"/>
                      <a:pt x="31" y="32"/>
                      <a:pt x="31" y="32"/>
                    </a:cubicBezTo>
                    <a:cubicBezTo>
                      <a:pt x="31" y="32"/>
                      <a:pt x="31" y="32"/>
                      <a:pt x="31" y="32"/>
                    </a:cubicBezTo>
                    <a:cubicBezTo>
                      <a:pt x="31" y="32"/>
                      <a:pt x="31" y="32"/>
                      <a:pt x="31" y="32"/>
                    </a:cubicBezTo>
                    <a:cubicBezTo>
                      <a:pt x="32" y="32"/>
                      <a:pt x="32" y="32"/>
                      <a:pt x="32" y="32"/>
                    </a:cubicBezTo>
                    <a:cubicBezTo>
                      <a:pt x="32" y="32"/>
                      <a:pt x="32" y="32"/>
                      <a:pt x="32" y="32"/>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3" y="33"/>
                      <a:pt x="33" y="33"/>
                      <a:pt x="33" y="33"/>
                    </a:cubicBezTo>
                    <a:cubicBezTo>
                      <a:pt x="33" y="33"/>
                      <a:pt x="33" y="33"/>
                      <a:pt x="33" y="33"/>
                    </a:cubicBezTo>
                    <a:cubicBezTo>
                      <a:pt x="33" y="33"/>
                      <a:pt x="33" y="33"/>
                      <a:pt x="33" y="33"/>
                    </a:cubicBezTo>
                    <a:cubicBezTo>
                      <a:pt x="33" y="33"/>
                      <a:pt x="33" y="33"/>
                      <a:pt x="34" y="32"/>
                    </a:cubicBezTo>
                    <a:cubicBezTo>
                      <a:pt x="33" y="32"/>
                      <a:pt x="33" y="32"/>
                      <a:pt x="33" y="32"/>
                    </a:cubicBezTo>
                    <a:cubicBezTo>
                      <a:pt x="33" y="32"/>
                      <a:pt x="33" y="32"/>
                      <a:pt x="33" y="32"/>
                    </a:cubicBezTo>
                    <a:cubicBezTo>
                      <a:pt x="33" y="32"/>
                      <a:pt x="33" y="32"/>
                      <a:pt x="32" y="31"/>
                    </a:cubicBezTo>
                    <a:cubicBezTo>
                      <a:pt x="32" y="32"/>
                      <a:pt x="32" y="32"/>
                      <a:pt x="32" y="32"/>
                    </a:cubicBezTo>
                    <a:cubicBezTo>
                      <a:pt x="32" y="31"/>
                      <a:pt x="32" y="31"/>
                      <a:pt x="32" y="31"/>
                    </a:cubicBezTo>
                    <a:cubicBezTo>
                      <a:pt x="31" y="31"/>
                      <a:pt x="31" y="31"/>
                      <a:pt x="31" y="31"/>
                    </a:cubicBezTo>
                    <a:cubicBezTo>
                      <a:pt x="31" y="31"/>
                      <a:pt x="31" y="31"/>
                      <a:pt x="31" y="31"/>
                    </a:cubicBezTo>
                    <a:cubicBezTo>
                      <a:pt x="31" y="31"/>
                      <a:pt x="31" y="31"/>
                      <a:pt x="31" y="31"/>
                    </a:cubicBezTo>
                    <a:cubicBezTo>
                      <a:pt x="31" y="30"/>
                      <a:pt x="31" y="30"/>
                      <a:pt x="31" y="30"/>
                    </a:cubicBezTo>
                    <a:cubicBezTo>
                      <a:pt x="31" y="30"/>
                      <a:pt x="31" y="30"/>
                      <a:pt x="31" y="30"/>
                    </a:cubicBezTo>
                    <a:cubicBezTo>
                      <a:pt x="31" y="30"/>
                      <a:pt x="31" y="30"/>
                      <a:pt x="31" y="30"/>
                    </a:cubicBezTo>
                    <a:cubicBezTo>
                      <a:pt x="31" y="29"/>
                      <a:pt x="31" y="29"/>
                      <a:pt x="31" y="29"/>
                    </a:cubicBezTo>
                    <a:cubicBezTo>
                      <a:pt x="31" y="29"/>
                      <a:pt x="31" y="29"/>
                      <a:pt x="31" y="29"/>
                    </a:cubicBezTo>
                    <a:cubicBezTo>
                      <a:pt x="31" y="29"/>
                      <a:pt x="31" y="29"/>
                      <a:pt x="31" y="29"/>
                    </a:cubicBezTo>
                    <a:cubicBezTo>
                      <a:pt x="31" y="29"/>
                      <a:pt x="31" y="29"/>
                      <a:pt x="31" y="29"/>
                    </a:cubicBezTo>
                    <a:cubicBezTo>
                      <a:pt x="31" y="28"/>
                      <a:pt x="31" y="28"/>
                      <a:pt x="31" y="28"/>
                    </a:cubicBezTo>
                    <a:cubicBezTo>
                      <a:pt x="31" y="28"/>
                      <a:pt x="31" y="28"/>
                      <a:pt x="31" y="28"/>
                    </a:cubicBezTo>
                    <a:cubicBezTo>
                      <a:pt x="31" y="28"/>
                      <a:pt x="31" y="28"/>
                      <a:pt x="31" y="27"/>
                    </a:cubicBezTo>
                    <a:cubicBezTo>
                      <a:pt x="30" y="27"/>
                      <a:pt x="30" y="27"/>
                      <a:pt x="30" y="27"/>
                    </a:cubicBezTo>
                    <a:cubicBezTo>
                      <a:pt x="30" y="27"/>
                      <a:pt x="30" y="27"/>
                      <a:pt x="30" y="27"/>
                    </a:cubicBezTo>
                    <a:cubicBezTo>
                      <a:pt x="29" y="28"/>
                      <a:pt x="29" y="27"/>
                      <a:pt x="28" y="27"/>
                    </a:cubicBezTo>
                    <a:close/>
                    <a:moveTo>
                      <a:pt x="31" y="60"/>
                    </a:moveTo>
                    <a:cubicBezTo>
                      <a:pt x="31" y="59"/>
                      <a:pt x="31" y="59"/>
                      <a:pt x="31" y="59"/>
                    </a:cubicBezTo>
                    <a:cubicBezTo>
                      <a:pt x="30" y="59"/>
                      <a:pt x="30" y="59"/>
                      <a:pt x="30" y="59"/>
                    </a:cubicBezTo>
                    <a:cubicBezTo>
                      <a:pt x="30" y="60"/>
                      <a:pt x="30" y="60"/>
                      <a:pt x="30" y="60"/>
                    </a:cubicBezTo>
                    <a:cubicBezTo>
                      <a:pt x="31" y="60"/>
                      <a:pt x="31" y="60"/>
                      <a:pt x="31" y="60"/>
                    </a:cubicBezTo>
                    <a:cubicBezTo>
                      <a:pt x="31" y="60"/>
                      <a:pt x="31" y="60"/>
                      <a:pt x="31" y="60"/>
                    </a:cubicBezTo>
                    <a:close/>
                    <a:moveTo>
                      <a:pt x="41" y="59"/>
                    </a:moveTo>
                    <a:cubicBezTo>
                      <a:pt x="41" y="59"/>
                      <a:pt x="41" y="59"/>
                      <a:pt x="41" y="59"/>
                    </a:cubicBezTo>
                    <a:cubicBezTo>
                      <a:pt x="41" y="59"/>
                      <a:pt x="41" y="59"/>
                      <a:pt x="41" y="59"/>
                    </a:cubicBezTo>
                    <a:cubicBezTo>
                      <a:pt x="41" y="59"/>
                      <a:pt x="41" y="59"/>
                      <a:pt x="41" y="59"/>
                    </a:cubicBezTo>
                    <a:close/>
                    <a:moveTo>
                      <a:pt x="44" y="59"/>
                    </a:moveTo>
                    <a:cubicBezTo>
                      <a:pt x="44" y="59"/>
                      <a:pt x="44" y="59"/>
                      <a:pt x="44" y="59"/>
                    </a:cubicBezTo>
                    <a:cubicBezTo>
                      <a:pt x="44" y="59"/>
                      <a:pt x="44" y="59"/>
                      <a:pt x="44" y="59"/>
                    </a:cubicBezTo>
                    <a:cubicBezTo>
                      <a:pt x="44" y="59"/>
                      <a:pt x="44" y="59"/>
                      <a:pt x="44" y="59"/>
                    </a:cubicBezTo>
                    <a:close/>
                    <a:moveTo>
                      <a:pt x="38" y="54"/>
                    </a:moveTo>
                    <a:cubicBezTo>
                      <a:pt x="38" y="55"/>
                      <a:pt x="38" y="55"/>
                      <a:pt x="38" y="55"/>
                    </a:cubicBezTo>
                    <a:cubicBezTo>
                      <a:pt x="38" y="55"/>
                      <a:pt x="38" y="55"/>
                      <a:pt x="38" y="55"/>
                    </a:cubicBezTo>
                    <a:cubicBezTo>
                      <a:pt x="38" y="55"/>
                      <a:pt x="38" y="55"/>
                      <a:pt x="38" y="55"/>
                    </a:cubicBezTo>
                    <a:lnTo>
                      <a:pt x="38" y="54"/>
                    </a:lnTo>
                    <a:close/>
                    <a:moveTo>
                      <a:pt x="27" y="56"/>
                    </a:moveTo>
                    <a:cubicBezTo>
                      <a:pt x="27" y="56"/>
                      <a:pt x="27" y="56"/>
                      <a:pt x="27" y="56"/>
                    </a:cubicBezTo>
                    <a:cubicBezTo>
                      <a:pt x="27" y="56"/>
                      <a:pt x="27" y="56"/>
                      <a:pt x="27" y="56"/>
                    </a:cubicBezTo>
                    <a:cubicBezTo>
                      <a:pt x="28" y="56"/>
                      <a:pt x="28" y="56"/>
                      <a:pt x="28" y="56"/>
                    </a:cubicBezTo>
                    <a:cubicBezTo>
                      <a:pt x="28" y="56"/>
                      <a:pt x="28" y="56"/>
                      <a:pt x="28" y="56"/>
                    </a:cubicBezTo>
                    <a:cubicBezTo>
                      <a:pt x="28" y="56"/>
                      <a:pt x="28" y="56"/>
                      <a:pt x="28" y="56"/>
                    </a:cubicBezTo>
                    <a:cubicBezTo>
                      <a:pt x="29" y="56"/>
                      <a:pt x="29" y="56"/>
                      <a:pt x="29" y="56"/>
                    </a:cubicBezTo>
                    <a:cubicBezTo>
                      <a:pt x="29" y="56"/>
                      <a:pt x="29" y="57"/>
                      <a:pt x="30" y="56"/>
                    </a:cubicBezTo>
                    <a:cubicBezTo>
                      <a:pt x="30" y="57"/>
                      <a:pt x="31" y="57"/>
                      <a:pt x="31" y="57"/>
                    </a:cubicBezTo>
                    <a:cubicBezTo>
                      <a:pt x="32" y="57"/>
                      <a:pt x="32" y="57"/>
                      <a:pt x="33" y="57"/>
                    </a:cubicBezTo>
                    <a:cubicBezTo>
                      <a:pt x="33" y="57"/>
                      <a:pt x="33" y="57"/>
                      <a:pt x="33" y="57"/>
                    </a:cubicBezTo>
                    <a:cubicBezTo>
                      <a:pt x="33" y="57"/>
                      <a:pt x="33" y="57"/>
                      <a:pt x="33" y="57"/>
                    </a:cubicBezTo>
                    <a:cubicBezTo>
                      <a:pt x="33" y="57"/>
                      <a:pt x="33" y="57"/>
                      <a:pt x="34" y="57"/>
                    </a:cubicBezTo>
                    <a:cubicBezTo>
                      <a:pt x="34" y="57"/>
                      <a:pt x="34" y="58"/>
                      <a:pt x="35" y="58"/>
                    </a:cubicBezTo>
                    <a:cubicBezTo>
                      <a:pt x="35" y="58"/>
                      <a:pt x="35" y="58"/>
                      <a:pt x="35" y="58"/>
                    </a:cubicBezTo>
                    <a:cubicBezTo>
                      <a:pt x="35" y="58"/>
                      <a:pt x="35" y="58"/>
                      <a:pt x="35" y="59"/>
                    </a:cubicBezTo>
                    <a:cubicBezTo>
                      <a:pt x="35" y="59"/>
                      <a:pt x="35" y="59"/>
                      <a:pt x="35" y="59"/>
                    </a:cubicBezTo>
                    <a:cubicBezTo>
                      <a:pt x="35" y="59"/>
                      <a:pt x="36" y="59"/>
                      <a:pt x="37" y="59"/>
                    </a:cubicBezTo>
                    <a:cubicBezTo>
                      <a:pt x="37" y="59"/>
                      <a:pt x="37" y="59"/>
                      <a:pt x="37" y="59"/>
                    </a:cubicBezTo>
                    <a:cubicBezTo>
                      <a:pt x="37" y="59"/>
                      <a:pt x="37" y="59"/>
                      <a:pt x="37" y="59"/>
                    </a:cubicBezTo>
                    <a:cubicBezTo>
                      <a:pt x="38" y="59"/>
                      <a:pt x="38" y="59"/>
                      <a:pt x="38" y="59"/>
                    </a:cubicBezTo>
                    <a:cubicBezTo>
                      <a:pt x="38" y="59"/>
                      <a:pt x="38" y="59"/>
                      <a:pt x="38" y="59"/>
                    </a:cubicBezTo>
                    <a:cubicBezTo>
                      <a:pt x="39" y="58"/>
                      <a:pt x="39" y="58"/>
                      <a:pt x="40" y="58"/>
                    </a:cubicBezTo>
                    <a:cubicBezTo>
                      <a:pt x="41" y="58"/>
                      <a:pt x="42" y="58"/>
                      <a:pt x="43" y="58"/>
                    </a:cubicBezTo>
                    <a:cubicBezTo>
                      <a:pt x="43" y="58"/>
                      <a:pt x="43" y="58"/>
                      <a:pt x="43" y="58"/>
                    </a:cubicBezTo>
                    <a:cubicBezTo>
                      <a:pt x="43" y="58"/>
                      <a:pt x="43" y="58"/>
                      <a:pt x="43" y="58"/>
                    </a:cubicBezTo>
                    <a:cubicBezTo>
                      <a:pt x="43" y="58"/>
                      <a:pt x="43" y="58"/>
                      <a:pt x="43" y="58"/>
                    </a:cubicBezTo>
                    <a:cubicBezTo>
                      <a:pt x="44" y="58"/>
                      <a:pt x="44" y="58"/>
                      <a:pt x="44" y="58"/>
                    </a:cubicBezTo>
                    <a:cubicBezTo>
                      <a:pt x="44" y="58"/>
                      <a:pt x="44" y="58"/>
                      <a:pt x="45" y="58"/>
                    </a:cubicBezTo>
                    <a:cubicBezTo>
                      <a:pt x="45" y="57"/>
                      <a:pt x="45" y="57"/>
                      <a:pt x="45" y="57"/>
                    </a:cubicBezTo>
                    <a:cubicBezTo>
                      <a:pt x="45" y="57"/>
                      <a:pt x="45" y="57"/>
                      <a:pt x="45" y="57"/>
                    </a:cubicBezTo>
                    <a:cubicBezTo>
                      <a:pt x="45" y="57"/>
                      <a:pt x="45" y="57"/>
                      <a:pt x="45" y="57"/>
                    </a:cubicBezTo>
                    <a:cubicBezTo>
                      <a:pt x="45" y="57"/>
                      <a:pt x="45" y="57"/>
                      <a:pt x="45" y="57"/>
                    </a:cubicBezTo>
                    <a:cubicBezTo>
                      <a:pt x="45" y="56"/>
                      <a:pt x="45" y="56"/>
                      <a:pt x="45" y="56"/>
                    </a:cubicBezTo>
                    <a:cubicBezTo>
                      <a:pt x="45" y="56"/>
                      <a:pt x="45" y="56"/>
                      <a:pt x="45" y="56"/>
                    </a:cubicBezTo>
                    <a:cubicBezTo>
                      <a:pt x="45" y="56"/>
                      <a:pt x="45" y="56"/>
                      <a:pt x="45" y="56"/>
                    </a:cubicBezTo>
                    <a:cubicBezTo>
                      <a:pt x="45" y="56"/>
                      <a:pt x="45" y="56"/>
                      <a:pt x="45" y="56"/>
                    </a:cubicBezTo>
                    <a:cubicBezTo>
                      <a:pt x="45" y="56"/>
                      <a:pt x="45" y="56"/>
                      <a:pt x="45" y="56"/>
                    </a:cubicBezTo>
                    <a:cubicBezTo>
                      <a:pt x="45" y="56"/>
                      <a:pt x="45" y="56"/>
                      <a:pt x="45" y="56"/>
                    </a:cubicBezTo>
                    <a:cubicBezTo>
                      <a:pt x="44" y="56"/>
                      <a:pt x="44" y="56"/>
                      <a:pt x="44" y="56"/>
                    </a:cubicBezTo>
                    <a:cubicBezTo>
                      <a:pt x="44" y="56"/>
                      <a:pt x="44" y="56"/>
                      <a:pt x="44" y="56"/>
                    </a:cubicBezTo>
                    <a:cubicBezTo>
                      <a:pt x="44" y="57"/>
                      <a:pt x="44" y="57"/>
                      <a:pt x="44" y="57"/>
                    </a:cubicBezTo>
                    <a:cubicBezTo>
                      <a:pt x="44" y="56"/>
                      <a:pt x="44" y="56"/>
                      <a:pt x="44" y="56"/>
                    </a:cubicBezTo>
                    <a:cubicBezTo>
                      <a:pt x="44" y="56"/>
                      <a:pt x="44" y="56"/>
                      <a:pt x="44" y="56"/>
                    </a:cubicBezTo>
                    <a:cubicBezTo>
                      <a:pt x="43" y="56"/>
                      <a:pt x="43" y="56"/>
                      <a:pt x="43" y="57"/>
                    </a:cubicBezTo>
                    <a:cubicBezTo>
                      <a:pt x="42" y="57"/>
                      <a:pt x="42" y="57"/>
                      <a:pt x="42" y="57"/>
                    </a:cubicBezTo>
                    <a:cubicBezTo>
                      <a:pt x="42" y="57"/>
                      <a:pt x="42" y="57"/>
                      <a:pt x="42" y="57"/>
                    </a:cubicBezTo>
                    <a:cubicBezTo>
                      <a:pt x="42" y="57"/>
                      <a:pt x="42" y="57"/>
                      <a:pt x="42" y="57"/>
                    </a:cubicBezTo>
                    <a:cubicBezTo>
                      <a:pt x="42" y="57"/>
                      <a:pt x="42" y="57"/>
                      <a:pt x="41" y="57"/>
                    </a:cubicBezTo>
                    <a:cubicBezTo>
                      <a:pt x="41" y="57"/>
                      <a:pt x="41" y="56"/>
                      <a:pt x="41" y="56"/>
                    </a:cubicBezTo>
                    <a:cubicBezTo>
                      <a:pt x="41" y="56"/>
                      <a:pt x="41" y="56"/>
                      <a:pt x="41" y="56"/>
                    </a:cubicBezTo>
                    <a:cubicBezTo>
                      <a:pt x="41" y="56"/>
                      <a:pt x="41" y="56"/>
                      <a:pt x="41" y="56"/>
                    </a:cubicBezTo>
                    <a:cubicBezTo>
                      <a:pt x="41" y="56"/>
                      <a:pt x="41" y="56"/>
                      <a:pt x="41" y="56"/>
                    </a:cubicBezTo>
                    <a:cubicBezTo>
                      <a:pt x="41" y="56"/>
                      <a:pt x="41" y="56"/>
                      <a:pt x="41" y="55"/>
                    </a:cubicBezTo>
                    <a:cubicBezTo>
                      <a:pt x="41" y="56"/>
                      <a:pt x="41" y="55"/>
                      <a:pt x="40" y="56"/>
                    </a:cubicBezTo>
                    <a:cubicBezTo>
                      <a:pt x="40" y="56"/>
                      <a:pt x="40" y="56"/>
                      <a:pt x="39" y="56"/>
                    </a:cubicBezTo>
                    <a:cubicBezTo>
                      <a:pt x="39" y="55"/>
                      <a:pt x="39" y="55"/>
                      <a:pt x="39" y="55"/>
                    </a:cubicBezTo>
                    <a:cubicBezTo>
                      <a:pt x="39" y="56"/>
                      <a:pt x="38" y="55"/>
                      <a:pt x="38" y="55"/>
                    </a:cubicBezTo>
                    <a:cubicBezTo>
                      <a:pt x="38" y="55"/>
                      <a:pt x="37" y="55"/>
                      <a:pt x="37" y="55"/>
                    </a:cubicBezTo>
                    <a:cubicBezTo>
                      <a:pt x="37" y="55"/>
                      <a:pt x="37" y="55"/>
                      <a:pt x="36" y="55"/>
                    </a:cubicBezTo>
                    <a:cubicBezTo>
                      <a:pt x="36" y="55"/>
                      <a:pt x="36" y="55"/>
                      <a:pt x="36" y="55"/>
                    </a:cubicBezTo>
                    <a:cubicBezTo>
                      <a:pt x="36" y="55"/>
                      <a:pt x="36" y="55"/>
                      <a:pt x="36" y="55"/>
                    </a:cubicBezTo>
                    <a:cubicBezTo>
                      <a:pt x="35" y="55"/>
                      <a:pt x="35" y="55"/>
                      <a:pt x="35" y="55"/>
                    </a:cubicBezTo>
                    <a:cubicBezTo>
                      <a:pt x="34" y="55"/>
                      <a:pt x="34" y="55"/>
                      <a:pt x="33" y="55"/>
                    </a:cubicBezTo>
                    <a:cubicBezTo>
                      <a:pt x="33" y="55"/>
                      <a:pt x="33" y="55"/>
                      <a:pt x="33" y="55"/>
                    </a:cubicBezTo>
                    <a:cubicBezTo>
                      <a:pt x="32" y="55"/>
                      <a:pt x="32" y="55"/>
                      <a:pt x="32" y="55"/>
                    </a:cubicBezTo>
                    <a:cubicBezTo>
                      <a:pt x="32" y="55"/>
                      <a:pt x="32" y="55"/>
                      <a:pt x="32" y="55"/>
                    </a:cubicBezTo>
                    <a:cubicBezTo>
                      <a:pt x="32" y="55"/>
                      <a:pt x="32" y="55"/>
                      <a:pt x="32" y="54"/>
                    </a:cubicBezTo>
                    <a:cubicBezTo>
                      <a:pt x="31" y="55"/>
                      <a:pt x="31" y="55"/>
                      <a:pt x="31" y="55"/>
                    </a:cubicBezTo>
                    <a:cubicBezTo>
                      <a:pt x="30" y="54"/>
                      <a:pt x="30" y="54"/>
                      <a:pt x="30" y="54"/>
                    </a:cubicBezTo>
                    <a:cubicBezTo>
                      <a:pt x="31" y="54"/>
                      <a:pt x="31" y="54"/>
                      <a:pt x="31" y="54"/>
                    </a:cubicBezTo>
                    <a:cubicBezTo>
                      <a:pt x="31" y="54"/>
                      <a:pt x="31" y="54"/>
                      <a:pt x="31" y="54"/>
                    </a:cubicBezTo>
                    <a:cubicBezTo>
                      <a:pt x="31" y="53"/>
                      <a:pt x="31" y="53"/>
                      <a:pt x="31" y="53"/>
                    </a:cubicBezTo>
                    <a:cubicBezTo>
                      <a:pt x="31" y="53"/>
                      <a:pt x="31" y="53"/>
                      <a:pt x="31" y="53"/>
                    </a:cubicBezTo>
                    <a:cubicBezTo>
                      <a:pt x="31" y="53"/>
                      <a:pt x="31" y="53"/>
                      <a:pt x="31" y="53"/>
                    </a:cubicBezTo>
                    <a:cubicBezTo>
                      <a:pt x="30" y="53"/>
                      <a:pt x="30" y="53"/>
                      <a:pt x="30" y="53"/>
                    </a:cubicBezTo>
                    <a:cubicBezTo>
                      <a:pt x="31" y="54"/>
                      <a:pt x="31" y="54"/>
                      <a:pt x="31" y="54"/>
                    </a:cubicBezTo>
                    <a:cubicBezTo>
                      <a:pt x="30" y="54"/>
                      <a:pt x="30" y="54"/>
                      <a:pt x="30" y="54"/>
                    </a:cubicBezTo>
                    <a:cubicBezTo>
                      <a:pt x="30" y="54"/>
                      <a:pt x="29" y="54"/>
                      <a:pt x="29" y="54"/>
                    </a:cubicBezTo>
                    <a:cubicBezTo>
                      <a:pt x="29" y="54"/>
                      <a:pt x="29" y="54"/>
                      <a:pt x="29" y="54"/>
                    </a:cubicBezTo>
                    <a:cubicBezTo>
                      <a:pt x="28" y="53"/>
                      <a:pt x="28" y="53"/>
                      <a:pt x="28" y="53"/>
                    </a:cubicBezTo>
                    <a:cubicBezTo>
                      <a:pt x="29" y="53"/>
                      <a:pt x="29" y="53"/>
                      <a:pt x="29" y="53"/>
                    </a:cubicBezTo>
                    <a:cubicBezTo>
                      <a:pt x="28" y="53"/>
                      <a:pt x="28" y="53"/>
                      <a:pt x="28" y="53"/>
                    </a:cubicBezTo>
                    <a:cubicBezTo>
                      <a:pt x="28" y="53"/>
                      <a:pt x="28" y="53"/>
                      <a:pt x="28" y="53"/>
                    </a:cubicBezTo>
                    <a:cubicBezTo>
                      <a:pt x="28" y="53"/>
                      <a:pt x="28" y="53"/>
                      <a:pt x="28" y="53"/>
                    </a:cubicBezTo>
                    <a:cubicBezTo>
                      <a:pt x="28" y="53"/>
                      <a:pt x="28" y="53"/>
                      <a:pt x="28" y="53"/>
                    </a:cubicBezTo>
                    <a:cubicBezTo>
                      <a:pt x="28" y="54"/>
                      <a:pt x="28" y="54"/>
                      <a:pt x="28" y="54"/>
                    </a:cubicBezTo>
                    <a:cubicBezTo>
                      <a:pt x="28" y="54"/>
                      <a:pt x="28" y="54"/>
                      <a:pt x="28" y="54"/>
                    </a:cubicBezTo>
                    <a:cubicBezTo>
                      <a:pt x="28" y="54"/>
                      <a:pt x="28" y="54"/>
                      <a:pt x="28" y="54"/>
                    </a:cubicBezTo>
                    <a:cubicBezTo>
                      <a:pt x="28" y="54"/>
                      <a:pt x="28" y="54"/>
                      <a:pt x="28" y="54"/>
                    </a:cubicBezTo>
                    <a:cubicBezTo>
                      <a:pt x="27" y="54"/>
                      <a:pt x="27" y="54"/>
                      <a:pt x="27" y="54"/>
                    </a:cubicBezTo>
                    <a:cubicBezTo>
                      <a:pt x="27" y="54"/>
                      <a:pt x="27" y="53"/>
                      <a:pt x="27" y="53"/>
                    </a:cubicBezTo>
                    <a:cubicBezTo>
                      <a:pt x="27" y="53"/>
                      <a:pt x="27" y="54"/>
                      <a:pt x="27" y="54"/>
                    </a:cubicBezTo>
                    <a:cubicBezTo>
                      <a:pt x="27" y="54"/>
                      <a:pt x="27" y="54"/>
                      <a:pt x="27" y="54"/>
                    </a:cubicBezTo>
                    <a:cubicBezTo>
                      <a:pt x="27" y="55"/>
                      <a:pt x="27" y="55"/>
                      <a:pt x="27" y="55"/>
                    </a:cubicBezTo>
                    <a:cubicBezTo>
                      <a:pt x="27" y="55"/>
                      <a:pt x="27" y="55"/>
                      <a:pt x="27" y="55"/>
                    </a:cubicBezTo>
                    <a:cubicBezTo>
                      <a:pt x="27" y="55"/>
                      <a:pt x="27" y="55"/>
                      <a:pt x="27" y="55"/>
                    </a:cubicBezTo>
                    <a:cubicBezTo>
                      <a:pt x="27" y="56"/>
                      <a:pt x="27" y="56"/>
                      <a:pt x="27" y="56"/>
                    </a:cubicBezTo>
                    <a:cubicBezTo>
                      <a:pt x="27" y="56"/>
                      <a:pt x="27" y="56"/>
                      <a:pt x="27" y="56"/>
                    </a:cubicBezTo>
                    <a:close/>
                    <a:moveTo>
                      <a:pt x="7" y="34"/>
                    </a:moveTo>
                    <a:cubicBezTo>
                      <a:pt x="7" y="34"/>
                      <a:pt x="8" y="36"/>
                      <a:pt x="8" y="36"/>
                    </a:cubicBezTo>
                    <a:cubicBezTo>
                      <a:pt x="9" y="36"/>
                      <a:pt x="9" y="36"/>
                      <a:pt x="9" y="35"/>
                    </a:cubicBezTo>
                    <a:cubicBezTo>
                      <a:pt x="9" y="35"/>
                      <a:pt x="9" y="36"/>
                      <a:pt x="10" y="36"/>
                    </a:cubicBezTo>
                    <a:cubicBezTo>
                      <a:pt x="10" y="35"/>
                      <a:pt x="10" y="35"/>
                      <a:pt x="10" y="35"/>
                    </a:cubicBezTo>
                    <a:cubicBezTo>
                      <a:pt x="9" y="35"/>
                      <a:pt x="8" y="35"/>
                      <a:pt x="8" y="34"/>
                    </a:cubicBezTo>
                    <a:cubicBezTo>
                      <a:pt x="8" y="34"/>
                      <a:pt x="7" y="34"/>
                      <a:pt x="7" y="34"/>
                    </a:cubicBezTo>
                    <a:close/>
                    <a:moveTo>
                      <a:pt x="6" y="32"/>
                    </a:moveTo>
                    <a:cubicBezTo>
                      <a:pt x="6" y="33"/>
                      <a:pt x="7" y="32"/>
                      <a:pt x="7" y="32"/>
                    </a:cubicBezTo>
                    <a:cubicBezTo>
                      <a:pt x="8" y="32"/>
                      <a:pt x="8" y="33"/>
                      <a:pt x="8" y="32"/>
                    </a:cubicBezTo>
                    <a:cubicBezTo>
                      <a:pt x="8" y="31"/>
                      <a:pt x="8" y="31"/>
                      <a:pt x="7" y="31"/>
                    </a:cubicBezTo>
                    <a:cubicBezTo>
                      <a:pt x="7" y="31"/>
                      <a:pt x="7" y="30"/>
                      <a:pt x="7" y="30"/>
                    </a:cubicBezTo>
                    <a:cubicBezTo>
                      <a:pt x="8" y="30"/>
                      <a:pt x="8" y="30"/>
                      <a:pt x="8" y="30"/>
                    </a:cubicBezTo>
                    <a:cubicBezTo>
                      <a:pt x="8" y="30"/>
                      <a:pt x="8" y="29"/>
                      <a:pt x="7" y="29"/>
                    </a:cubicBezTo>
                    <a:cubicBezTo>
                      <a:pt x="7" y="29"/>
                      <a:pt x="7" y="30"/>
                      <a:pt x="7" y="30"/>
                    </a:cubicBezTo>
                    <a:cubicBezTo>
                      <a:pt x="6" y="30"/>
                      <a:pt x="6" y="30"/>
                      <a:pt x="6" y="30"/>
                    </a:cubicBezTo>
                    <a:cubicBezTo>
                      <a:pt x="6" y="30"/>
                      <a:pt x="6" y="30"/>
                      <a:pt x="6" y="30"/>
                    </a:cubicBezTo>
                    <a:cubicBezTo>
                      <a:pt x="5" y="30"/>
                      <a:pt x="5" y="31"/>
                      <a:pt x="5" y="31"/>
                    </a:cubicBezTo>
                    <a:cubicBezTo>
                      <a:pt x="5" y="31"/>
                      <a:pt x="5" y="31"/>
                      <a:pt x="5" y="32"/>
                    </a:cubicBezTo>
                    <a:cubicBezTo>
                      <a:pt x="6" y="32"/>
                      <a:pt x="6" y="32"/>
                      <a:pt x="6" y="32"/>
                    </a:cubicBezTo>
                    <a:cubicBezTo>
                      <a:pt x="6" y="32"/>
                      <a:pt x="6" y="32"/>
                      <a:pt x="6" y="32"/>
                    </a:cubicBezTo>
                    <a:close/>
                    <a:moveTo>
                      <a:pt x="7" y="27"/>
                    </a:moveTo>
                    <a:cubicBezTo>
                      <a:pt x="7" y="28"/>
                      <a:pt x="6" y="28"/>
                      <a:pt x="7" y="28"/>
                    </a:cubicBezTo>
                    <a:cubicBezTo>
                      <a:pt x="7" y="28"/>
                      <a:pt x="7" y="28"/>
                      <a:pt x="8" y="28"/>
                    </a:cubicBezTo>
                    <a:cubicBezTo>
                      <a:pt x="8" y="28"/>
                      <a:pt x="8" y="28"/>
                      <a:pt x="8" y="28"/>
                    </a:cubicBezTo>
                    <a:cubicBezTo>
                      <a:pt x="9" y="28"/>
                      <a:pt x="8" y="27"/>
                      <a:pt x="8" y="27"/>
                    </a:cubicBezTo>
                    <a:cubicBezTo>
                      <a:pt x="8" y="27"/>
                      <a:pt x="8" y="26"/>
                      <a:pt x="7" y="26"/>
                    </a:cubicBezTo>
                    <a:cubicBezTo>
                      <a:pt x="7" y="26"/>
                      <a:pt x="7" y="27"/>
                      <a:pt x="7" y="27"/>
                    </a:cubicBezTo>
                    <a:cubicBezTo>
                      <a:pt x="7" y="27"/>
                      <a:pt x="7" y="27"/>
                      <a:pt x="7" y="27"/>
                    </a:cubicBezTo>
                    <a:close/>
                    <a:moveTo>
                      <a:pt x="2" y="17"/>
                    </a:moveTo>
                    <a:cubicBezTo>
                      <a:pt x="1" y="18"/>
                      <a:pt x="0" y="17"/>
                      <a:pt x="1" y="18"/>
                    </a:cubicBezTo>
                    <a:cubicBezTo>
                      <a:pt x="1" y="19"/>
                      <a:pt x="2" y="19"/>
                      <a:pt x="2" y="19"/>
                    </a:cubicBezTo>
                    <a:cubicBezTo>
                      <a:pt x="2" y="20"/>
                      <a:pt x="2" y="20"/>
                      <a:pt x="2" y="21"/>
                    </a:cubicBezTo>
                    <a:cubicBezTo>
                      <a:pt x="3" y="21"/>
                      <a:pt x="4" y="21"/>
                      <a:pt x="4" y="21"/>
                    </a:cubicBezTo>
                    <a:cubicBezTo>
                      <a:pt x="4" y="21"/>
                      <a:pt x="3" y="20"/>
                      <a:pt x="3" y="20"/>
                    </a:cubicBezTo>
                    <a:cubicBezTo>
                      <a:pt x="3" y="20"/>
                      <a:pt x="2" y="19"/>
                      <a:pt x="2" y="19"/>
                    </a:cubicBezTo>
                    <a:cubicBezTo>
                      <a:pt x="2" y="18"/>
                      <a:pt x="2" y="18"/>
                      <a:pt x="2" y="18"/>
                    </a:cubicBezTo>
                    <a:cubicBezTo>
                      <a:pt x="3" y="17"/>
                      <a:pt x="2" y="18"/>
                      <a:pt x="2" y="17"/>
                    </a:cubicBezTo>
                    <a:cubicBezTo>
                      <a:pt x="1" y="18"/>
                      <a:pt x="2" y="17"/>
                      <a:pt x="2" y="17"/>
                    </a:cubicBezTo>
                    <a:close/>
                    <a:moveTo>
                      <a:pt x="34" y="9"/>
                    </a:moveTo>
                    <a:cubicBezTo>
                      <a:pt x="34" y="9"/>
                      <a:pt x="33" y="9"/>
                      <a:pt x="33" y="10"/>
                    </a:cubicBezTo>
                    <a:cubicBezTo>
                      <a:pt x="33" y="10"/>
                      <a:pt x="34" y="10"/>
                      <a:pt x="34" y="10"/>
                    </a:cubicBezTo>
                    <a:cubicBezTo>
                      <a:pt x="34" y="11"/>
                      <a:pt x="35" y="11"/>
                      <a:pt x="35" y="10"/>
                    </a:cubicBezTo>
                    <a:cubicBezTo>
                      <a:pt x="36" y="10"/>
                      <a:pt x="35" y="9"/>
                      <a:pt x="34" y="9"/>
                    </a:cubicBezTo>
                    <a:cubicBezTo>
                      <a:pt x="34" y="9"/>
                      <a:pt x="34" y="9"/>
                      <a:pt x="34" y="9"/>
                    </a:cubicBezTo>
                    <a:cubicBezTo>
                      <a:pt x="34" y="9"/>
                      <a:pt x="34" y="9"/>
                      <a:pt x="34" y="9"/>
                    </a:cubicBezTo>
                    <a:close/>
                    <a:moveTo>
                      <a:pt x="40" y="11"/>
                    </a:moveTo>
                    <a:cubicBezTo>
                      <a:pt x="40" y="11"/>
                      <a:pt x="40" y="11"/>
                      <a:pt x="40" y="11"/>
                    </a:cubicBezTo>
                    <a:cubicBezTo>
                      <a:pt x="39" y="12"/>
                      <a:pt x="41" y="12"/>
                      <a:pt x="41" y="12"/>
                    </a:cubicBezTo>
                    <a:cubicBezTo>
                      <a:pt x="42" y="12"/>
                      <a:pt x="41" y="11"/>
                      <a:pt x="40" y="11"/>
                    </a:cubicBezTo>
                    <a:cubicBezTo>
                      <a:pt x="40" y="11"/>
                      <a:pt x="41" y="11"/>
                      <a:pt x="40" y="11"/>
                    </a:cubicBezTo>
                    <a:close/>
                    <a:moveTo>
                      <a:pt x="22" y="47"/>
                    </a:moveTo>
                    <a:cubicBezTo>
                      <a:pt x="22" y="48"/>
                      <a:pt x="23" y="48"/>
                      <a:pt x="23" y="48"/>
                    </a:cubicBezTo>
                    <a:cubicBezTo>
                      <a:pt x="23" y="49"/>
                      <a:pt x="23" y="49"/>
                      <a:pt x="24" y="49"/>
                    </a:cubicBezTo>
                    <a:cubicBezTo>
                      <a:pt x="24" y="48"/>
                      <a:pt x="24" y="48"/>
                      <a:pt x="24" y="48"/>
                    </a:cubicBezTo>
                    <a:cubicBezTo>
                      <a:pt x="24" y="47"/>
                      <a:pt x="23" y="47"/>
                      <a:pt x="23" y="47"/>
                    </a:cubicBezTo>
                    <a:cubicBezTo>
                      <a:pt x="23" y="47"/>
                      <a:pt x="23" y="47"/>
                      <a:pt x="22" y="4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16" name="Freeform 810">
                <a:extLst>
                  <a:ext uri="{FF2B5EF4-FFF2-40B4-BE49-F238E27FC236}">
                    <a16:creationId xmlns:a16="http://schemas.microsoft.com/office/drawing/2014/main" id="{D5958C6F-443A-6CD5-607B-F8CD0E1CB065}"/>
                  </a:ext>
                </a:extLst>
              </p:cNvPr>
              <p:cNvSpPr>
                <a:spLocks noEditPoints="1"/>
              </p:cNvSpPr>
              <p:nvPr/>
            </p:nvSpPr>
            <p:spPr bwMode="auto">
              <a:xfrm>
                <a:off x="5541963" y="3030538"/>
                <a:ext cx="261937" cy="341313"/>
              </a:xfrm>
              <a:custGeom>
                <a:avLst/>
                <a:gdLst>
                  <a:gd name="T0" fmla="*/ 51 w 63"/>
                  <a:gd name="T1" fmla="*/ 7 h 82"/>
                  <a:gd name="T2" fmla="*/ 50 w 63"/>
                  <a:gd name="T3" fmla="*/ 5 h 82"/>
                  <a:gd name="T4" fmla="*/ 51 w 63"/>
                  <a:gd name="T5" fmla="*/ 3 h 82"/>
                  <a:gd name="T6" fmla="*/ 53 w 63"/>
                  <a:gd name="T7" fmla="*/ 5 h 82"/>
                  <a:gd name="T8" fmla="*/ 45 w 63"/>
                  <a:gd name="T9" fmla="*/ 6 h 82"/>
                  <a:gd name="T10" fmla="*/ 55 w 63"/>
                  <a:gd name="T11" fmla="*/ 11 h 82"/>
                  <a:gd name="T12" fmla="*/ 57 w 63"/>
                  <a:gd name="T13" fmla="*/ 11 h 82"/>
                  <a:gd name="T14" fmla="*/ 18 w 63"/>
                  <a:gd name="T15" fmla="*/ 78 h 82"/>
                  <a:gd name="T16" fmla="*/ 29 w 63"/>
                  <a:gd name="T17" fmla="*/ 81 h 82"/>
                  <a:gd name="T18" fmla="*/ 33 w 63"/>
                  <a:gd name="T19" fmla="*/ 79 h 82"/>
                  <a:gd name="T20" fmla="*/ 43 w 63"/>
                  <a:gd name="T21" fmla="*/ 79 h 82"/>
                  <a:gd name="T22" fmla="*/ 49 w 63"/>
                  <a:gd name="T23" fmla="*/ 78 h 82"/>
                  <a:gd name="T24" fmla="*/ 53 w 63"/>
                  <a:gd name="T25" fmla="*/ 69 h 82"/>
                  <a:gd name="T26" fmla="*/ 50 w 63"/>
                  <a:gd name="T27" fmla="*/ 64 h 82"/>
                  <a:gd name="T28" fmla="*/ 45 w 63"/>
                  <a:gd name="T29" fmla="*/ 57 h 82"/>
                  <a:gd name="T30" fmla="*/ 44 w 63"/>
                  <a:gd name="T31" fmla="*/ 52 h 82"/>
                  <a:gd name="T32" fmla="*/ 52 w 63"/>
                  <a:gd name="T33" fmla="*/ 47 h 82"/>
                  <a:gd name="T34" fmla="*/ 60 w 63"/>
                  <a:gd name="T35" fmla="*/ 44 h 82"/>
                  <a:gd name="T36" fmla="*/ 60 w 63"/>
                  <a:gd name="T37" fmla="*/ 36 h 82"/>
                  <a:gd name="T38" fmla="*/ 60 w 63"/>
                  <a:gd name="T39" fmla="*/ 30 h 82"/>
                  <a:gd name="T40" fmla="*/ 58 w 63"/>
                  <a:gd name="T41" fmla="*/ 19 h 82"/>
                  <a:gd name="T42" fmla="*/ 54 w 63"/>
                  <a:gd name="T43" fmla="*/ 11 h 82"/>
                  <a:gd name="T44" fmla="*/ 51 w 63"/>
                  <a:gd name="T45" fmla="*/ 8 h 82"/>
                  <a:gd name="T46" fmla="*/ 48 w 63"/>
                  <a:gd name="T47" fmla="*/ 6 h 82"/>
                  <a:gd name="T48" fmla="*/ 44 w 63"/>
                  <a:gd name="T49" fmla="*/ 7 h 82"/>
                  <a:gd name="T50" fmla="*/ 39 w 63"/>
                  <a:gd name="T51" fmla="*/ 10 h 82"/>
                  <a:gd name="T52" fmla="*/ 37 w 63"/>
                  <a:gd name="T53" fmla="*/ 11 h 82"/>
                  <a:gd name="T54" fmla="*/ 34 w 63"/>
                  <a:gd name="T55" fmla="*/ 10 h 82"/>
                  <a:gd name="T56" fmla="*/ 36 w 63"/>
                  <a:gd name="T57" fmla="*/ 4 h 82"/>
                  <a:gd name="T58" fmla="*/ 35 w 63"/>
                  <a:gd name="T59" fmla="*/ 6 h 82"/>
                  <a:gd name="T60" fmla="*/ 30 w 63"/>
                  <a:gd name="T61" fmla="*/ 7 h 82"/>
                  <a:gd name="T62" fmla="*/ 28 w 63"/>
                  <a:gd name="T63" fmla="*/ 2 h 82"/>
                  <a:gd name="T64" fmla="*/ 26 w 63"/>
                  <a:gd name="T65" fmla="*/ 1 h 82"/>
                  <a:gd name="T66" fmla="*/ 20 w 63"/>
                  <a:gd name="T67" fmla="*/ 2 h 82"/>
                  <a:gd name="T68" fmla="*/ 20 w 63"/>
                  <a:gd name="T69" fmla="*/ 6 h 82"/>
                  <a:gd name="T70" fmla="*/ 22 w 63"/>
                  <a:gd name="T71" fmla="*/ 9 h 82"/>
                  <a:gd name="T72" fmla="*/ 23 w 63"/>
                  <a:gd name="T73" fmla="*/ 12 h 82"/>
                  <a:gd name="T74" fmla="*/ 27 w 63"/>
                  <a:gd name="T75" fmla="*/ 16 h 82"/>
                  <a:gd name="T76" fmla="*/ 19 w 63"/>
                  <a:gd name="T77" fmla="*/ 13 h 82"/>
                  <a:gd name="T78" fmla="*/ 17 w 63"/>
                  <a:gd name="T79" fmla="*/ 15 h 82"/>
                  <a:gd name="T80" fmla="*/ 15 w 63"/>
                  <a:gd name="T81" fmla="*/ 14 h 82"/>
                  <a:gd name="T82" fmla="*/ 9 w 63"/>
                  <a:gd name="T83" fmla="*/ 16 h 82"/>
                  <a:gd name="T84" fmla="*/ 10 w 63"/>
                  <a:gd name="T85" fmla="*/ 19 h 82"/>
                  <a:gd name="T86" fmla="*/ 7 w 63"/>
                  <a:gd name="T87" fmla="*/ 26 h 82"/>
                  <a:gd name="T88" fmla="*/ 6 w 63"/>
                  <a:gd name="T89" fmla="*/ 32 h 82"/>
                  <a:gd name="T90" fmla="*/ 2 w 63"/>
                  <a:gd name="T91" fmla="*/ 37 h 82"/>
                  <a:gd name="T92" fmla="*/ 2 w 63"/>
                  <a:gd name="T93" fmla="*/ 43 h 82"/>
                  <a:gd name="T94" fmla="*/ 3 w 63"/>
                  <a:gd name="T95" fmla="*/ 49 h 82"/>
                  <a:gd name="T96" fmla="*/ 3 w 63"/>
                  <a:gd name="T97" fmla="*/ 52 h 82"/>
                  <a:gd name="T98" fmla="*/ 2 w 63"/>
                  <a:gd name="T99" fmla="*/ 60 h 82"/>
                  <a:gd name="T100" fmla="*/ 8 w 63"/>
                  <a:gd name="T101" fmla="*/ 63 h 82"/>
                  <a:gd name="T102" fmla="*/ 15 w 63"/>
                  <a:gd name="T103" fmla="*/ 65 h 82"/>
                  <a:gd name="T104" fmla="*/ 14 w 63"/>
                  <a:gd name="T105" fmla="*/ 69 h 82"/>
                  <a:gd name="T106" fmla="*/ 12 w 63"/>
                  <a:gd name="T107" fmla="*/ 78 h 82"/>
                  <a:gd name="T108" fmla="*/ 8 w 63"/>
                  <a:gd name="T109" fmla="*/ 14 h 82"/>
                  <a:gd name="T110" fmla="*/ 12 w 63"/>
                  <a:gd name="T111" fmla="*/ 13 h 82"/>
                  <a:gd name="T112" fmla="*/ 14 w 63"/>
                  <a:gd name="T113"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 h="82">
                    <a:moveTo>
                      <a:pt x="53" y="5"/>
                    </a:moveTo>
                    <a:cubicBezTo>
                      <a:pt x="53" y="6"/>
                      <a:pt x="54" y="6"/>
                      <a:pt x="54" y="6"/>
                    </a:cubicBezTo>
                    <a:cubicBezTo>
                      <a:pt x="54" y="7"/>
                      <a:pt x="54" y="7"/>
                      <a:pt x="53" y="7"/>
                    </a:cubicBezTo>
                    <a:cubicBezTo>
                      <a:pt x="53" y="7"/>
                      <a:pt x="53" y="7"/>
                      <a:pt x="53" y="6"/>
                    </a:cubicBezTo>
                    <a:cubicBezTo>
                      <a:pt x="52" y="6"/>
                      <a:pt x="52" y="7"/>
                      <a:pt x="51" y="7"/>
                    </a:cubicBezTo>
                    <a:cubicBezTo>
                      <a:pt x="51" y="7"/>
                      <a:pt x="50" y="7"/>
                      <a:pt x="50" y="7"/>
                    </a:cubicBezTo>
                    <a:cubicBezTo>
                      <a:pt x="50" y="6"/>
                      <a:pt x="50" y="6"/>
                      <a:pt x="50" y="6"/>
                    </a:cubicBezTo>
                    <a:cubicBezTo>
                      <a:pt x="50" y="6"/>
                      <a:pt x="50" y="6"/>
                      <a:pt x="50" y="5"/>
                    </a:cubicBezTo>
                    <a:cubicBezTo>
                      <a:pt x="50" y="5"/>
                      <a:pt x="50" y="5"/>
                      <a:pt x="50" y="5"/>
                    </a:cubicBezTo>
                    <a:cubicBezTo>
                      <a:pt x="50" y="5"/>
                      <a:pt x="50" y="5"/>
                      <a:pt x="50" y="5"/>
                    </a:cubicBezTo>
                    <a:cubicBezTo>
                      <a:pt x="50" y="4"/>
                      <a:pt x="50" y="4"/>
                      <a:pt x="50" y="4"/>
                    </a:cubicBezTo>
                    <a:cubicBezTo>
                      <a:pt x="50" y="4"/>
                      <a:pt x="51" y="4"/>
                      <a:pt x="51" y="4"/>
                    </a:cubicBezTo>
                    <a:cubicBezTo>
                      <a:pt x="51" y="4"/>
                      <a:pt x="51" y="4"/>
                      <a:pt x="51" y="3"/>
                    </a:cubicBezTo>
                    <a:cubicBezTo>
                      <a:pt x="51" y="3"/>
                      <a:pt x="51" y="2"/>
                      <a:pt x="51" y="2"/>
                    </a:cubicBezTo>
                    <a:cubicBezTo>
                      <a:pt x="51" y="2"/>
                      <a:pt x="51" y="3"/>
                      <a:pt x="51" y="3"/>
                    </a:cubicBezTo>
                    <a:cubicBezTo>
                      <a:pt x="52" y="3"/>
                      <a:pt x="52" y="4"/>
                      <a:pt x="52" y="4"/>
                    </a:cubicBezTo>
                    <a:cubicBezTo>
                      <a:pt x="52" y="5"/>
                      <a:pt x="51" y="5"/>
                      <a:pt x="52" y="5"/>
                    </a:cubicBezTo>
                    <a:cubicBezTo>
                      <a:pt x="53" y="5"/>
                      <a:pt x="52" y="4"/>
                      <a:pt x="52" y="4"/>
                    </a:cubicBezTo>
                    <a:cubicBezTo>
                      <a:pt x="53" y="3"/>
                      <a:pt x="53" y="4"/>
                      <a:pt x="53" y="4"/>
                    </a:cubicBezTo>
                    <a:cubicBezTo>
                      <a:pt x="54" y="4"/>
                      <a:pt x="53" y="5"/>
                      <a:pt x="53" y="5"/>
                    </a:cubicBezTo>
                    <a:cubicBezTo>
                      <a:pt x="53" y="5"/>
                      <a:pt x="53" y="5"/>
                      <a:pt x="53" y="5"/>
                    </a:cubicBezTo>
                    <a:close/>
                    <a:moveTo>
                      <a:pt x="46" y="6"/>
                    </a:moveTo>
                    <a:cubicBezTo>
                      <a:pt x="47" y="5"/>
                      <a:pt x="47" y="6"/>
                      <a:pt x="47" y="6"/>
                    </a:cubicBezTo>
                    <a:cubicBezTo>
                      <a:pt x="48" y="6"/>
                      <a:pt x="48" y="6"/>
                      <a:pt x="48" y="5"/>
                    </a:cubicBezTo>
                    <a:cubicBezTo>
                      <a:pt x="48" y="5"/>
                      <a:pt x="45" y="5"/>
                      <a:pt x="45" y="6"/>
                    </a:cubicBezTo>
                    <a:cubicBezTo>
                      <a:pt x="45" y="6"/>
                      <a:pt x="46" y="6"/>
                      <a:pt x="46" y="6"/>
                    </a:cubicBezTo>
                    <a:close/>
                    <a:moveTo>
                      <a:pt x="57" y="11"/>
                    </a:moveTo>
                    <a:cubicBezTo>
                      <a:pt x="57" y="11"/>
                      <a:pt x="56" y="10"/>
                      <a:pt x="56" y="10"/>
                    </a:cubicBezTo>
                    <a:cubicBezTo>
                      <a:pt x="56" y="10"/>
                      <a:pt x="55" y="9"/>
                      <a:pt x="55" y="9"/>
                    </a:cubicBezTo>
                    <a:cubicBezTo>
                      <a:pt x="54" y="9"/>
                      <a:pt x="55" y="10"/>
                      <a:pt x="55" y="11"/>
                    </a:cubicBezTo>
                    <a:cubicBezTo>
                      <a:pt x="55" y="11"/>
                      <a:pt x="56" y="11"/>
                      <a:pt x="55" y="11"/>
                    </a:cubicBezTo>
                    <a:cubicBezTo>
                      <a:pt x="55" y="12"/>
                      <a:pt x="54" y="12"/>
                      <a:pt x="55" y="12"/>
                    </a:cubicBezTo>
                    <a:cubicBezTo>
                      <a:pt x="56" y="12"/>
                      <a:pt x="56" y="11"/>
                      <a:pt x="57" y="12"/>
                    </a:cubicBezTo>
                    <a:cubicBezTo>
                      <a:pt x="57" y="11"/>
                      <a:pt x="57" y="11"/>
                      <a:pt x="57" y="11"/>
                    </a:cubicBezTo>
                    <a:cubicBezTo>
                      <a:pt x="57" y="11"/>
                      <a:pt x="57" y="11"/>
                      <a:pt x="57" y="11"/>
                    </a:cubicBezTo>
                    <a:close/>
                    <a:moveTo>
                      <a:pt x="13" y="79"/>
                    </a:moveTo>
                    <a:cubicBezTo>
                      <a:pt x="14" y="79"/>
                      <a:pt x="14" y="79"/>
                      <a:pt x="15" y="79"/>
                    </a:cubicBezTo>
                    <a:cubicBezTo>
                      <a:pt x="15" y="79"/>
                      <a:pt x="16" y="79"/>
                      <a:pt x="16" y="79"/>
                    </a:cubicBezTo>
                    <a:cubicBezTo>
                      <a:pt x="17" y="78"/>
                      <a:pt x="18" y="79"/>
                      <a:pt x="19" y="79"/>
                    </a:cubicBezTo>
                    <a:cubicBezTo>
                      <a:pt x="19" y="78"/>
                      <a:pt x="18" y="78"/>
                      <a:pt x="18" y="78"/>
                    </a:cubicBezTo>
                    <a:cubicBezTo>
                      <a:pt x="18" y="76"/>
                      <a:pt x="20" y="77"/>
                      <a:pt x="20" y="78"/>
                    </a:cubicBezTo>
                    <a:cubicBezTo>
                      <a:pt x="21" y="78"/>
                      <a:pt x="23" y="78"/>
                      <a:pt x="24" y="78"/>
                    </a:cubicBezTo>
                    <a:cubicBezTo>
                      <a:pt x="24" y="79"/>
                      <a:pt x="25" y="79"/>
                      <a:pt x="26" y="79"/>
                    </a:cubicBezTo>
                    <a:cubicBezTo>
                      <a:pt x="26" y="79"/>
                      <a:pt x="27" y="79"/>
                      <a:pt x="28" y="80"/>
                    </a:cubicBezTo>
                    <a:cubicBezTo>
                      <a:pt x="28" y="80"/>
                      <a:pt x="29" y="80"/>
                      <a:pt x="29" y="81"/>
                    </a:cubicBezTo>
                    <a:cubicBezTo>
                      <a:pt x="29" y="81"/>
                      <a:pt x="30" y="81"/>
                      <a:pt x="30" y="81"/>
                    </a:cubicBezTo>
                    <a:cubicBezTo>
                      <a:pt x="30" y="81"/>
                      <a:pt x="30" y="82"/>
                      <a:pt x="30" y="82"/>
                    </a:cubicBezTo>
                    <a:cubicBezTo>
                      <a:pt x="30" y="82"/>
                      <a:pt x="31" y="82"/>
                      <a:pt x="31" y="81"/>
                    </a:cubicBezTo>
                    <a:cubicBezTo>
                      <a:pt x="32" y="81"/>
                      <a:pt x="31" y="80"/>
                      <a:pt x="31" y="80"/>
                    </a:cubicBezTo>
                    <a:cubicBezTo>
                      <a:pt x="31" y="79"/>
                      <a:pt x="32" y="79"/>
                      <a:pt x="33" y="79"/>
                    </a:cubicBezTo>
                    <a:cubicBezTo>
                      <a:pt x="34" y="79"/>
                      <a:pt x="35" y="80"/>
                      <a:pt x="35" y="81"/>
                    </a:cubicBezTo>
                    <a:cubicBezTo>
                      <a:pt x="35" y="81"/>
                      <a:pt x="36" y="81"/>
                      <a:pt x="37" y="81"/>
                    </a:cubicBezTo>
                    <a:cubicBezTo>
                      <a:pt x="37" y="80"/>
                      <a:pt x="38" y="80"/>
                      <a:pt x="38" y="80"/>
                    </a:cubicBezTo>
                    <a:cubicBezTo>
                      <a:pt x="39" y="79"/>
                      <a:pt x="40" y="79"/>
                      <a:pt x="42" y="79"/>
                    </a:cubicBezTo>
                    <a:cubicBezTo>
                      <a:pt x="42" y="79"/>
                      <a:pt x="43" y="79"/>
                      <a:pt x="43" y="79"/>
                    </a:cubicBezTo>
                    <a:cubicBezTo>
                      <a:pt x="44" y="78"/>
                      <a:pt x="43" y="78"/>
                      <a:pt x="44" y="78"/>
                    </a:cubicBezTo>
                    <a:cubicBezTo>
                      <a:pt x="45" y="78"/>
                      <a:pt x="46" y="79"/>
                      <a:pt x="46" y="78"/>
                    </a:cubicBezTo>
                    <a:cubicBezTo>
                      <a:pt x="47" y="78"/>
                      <a:pt x="47" y="78"/>
                      <a:pt x="47" y="79"/>
                    </a:cubicBezTo>
                    <a:cubicBezTo>
                      <a:pt x="48" y="79"/>
                      <a:pt x="48" y="79"/>
                      <a:pt x="48" y="80"/>
                    </a:cubicBezTo>
                    <a:cubicBezTo>
                      <a:pt x="49" y="80"/>
                      <a:pt x="49" y="79"/>
                      <a:pt x="49" y="78"/>
                    </a:cubicBezTo>
                    <a:cubicBezTo>
                      <a:pt x="49" y="77"/>
                      <a:pt x="48" y="78"/>
                      <a:pt x="48" y="77"/>
                    </a:cubicBezTo>
                    <a:cubicBezTo>
                      <a:pt x="48" y="76"/>
                      <a:pt x="48" y="76"/>
                      <a:pt x="48" y="75"/>
                    </a:cubicBezTo>
                    <a:cubicBezTo>
                      <a:pt x="47" y="74"/>
                      <a:pt x="47" y="74"/>
                      <a:pt x="48" y="73"/>
                    </a:cubicBezTo>
                    <a:cubicBezTo>
                      <a:pt x="49" y="72"/>
                      <a:pt x="50" y="72"/>
                      <a:pt x="51" y="71"/>
                    </a:cubicBezTo>
                    <a:cubicBezTo>
                      <a:pt x="52" y="70"/>
                      <a:pt x="51" y="69"/>
                      <a:pt x="53" y="69"/>
                    </a:cubicBezTo>
                    <a:cubicBezTo>
                      <a:pt x="54" y="69"/>
                      <a:pt x="54" y="68"/>
                      <a:pt x="54" y="67"/>
                    </a:cubicBezTo>
                    <a:cubicBezTo>
                      <a:pt x="54" y="67"/>
                      <a:pt x="54" y="66"/>
                      <a:pt x="53" y="66"/>
                    </a:cubicBezTo>
                    <a:cubicBezTo>
                      <a:pt x="53" y="65"/>
                      <a:pt x="52" y="65"/>
                      <a:pt x="52" y="65"/>
                    </a:cubicBezTo>
                    <a:cubicBezTo>
                      <a:pt x="51" y="64"/>
                      <a:pt x="51" y="64"/>
                      <a:pt x="51" y="64"/>
                    </a:cubicBezTo>
                    <a:cubicBezTo>
                      <a:pt x="51" y="64"/>
                      <a:pt x="50" y="64"/>
                      <a:pt x="50" y="64"/>
                    </a:cubicBezTo>
                    <a:cubicBezTo>
                      <a:pt x="50" y="64"/>
                      <a:pt x="50" y="64"/>
                      <a:pt x="50" y="63"/>
                    </a:cubicBezTo>
                    <a:cubicBezTo>
                      <a:pt x="49" y="63"/>
                      <a:pt x="49" y="61"/>
                      <a:pt x="48" y="61"/>
                    </a:cubicBezTo>
                    <a:cubicBezTo>
                      <a:pt x="47" y="61"/>
                      <a:pt x="47" y="61"/>
                      <a:pt x="47" y="61"/>
                    </a:cubicBezTo>
                    <a:cubicBezTo>
                      <a:pt x="46" y="60"/>
                      <a:pt x="46" y="60"/>
                      <a:pt x="46" y="59"/>
                    </a:cubicBezTo>
                    <a:cubicBezTo>
                      <a:pt x="46" y="58"/>
                      <a:pt x="45" y="58"/>
                      <a:pt x="45" y="57"/>
                    </a:cubicBezTo>
                    <a:cubicBezTo>
                      <a:pt x="45" y="57"/>
                      <a:pt x="45" y="57"/>
                      <a:pt x="45" y="56"/>
                    </a:cubicBezTo>
                    <a:cubicBezTo>
                      <a:pt x="46" y="55"/>
                      <a:pt x="44" y="54"/>
                      <a:pt x="44" y="54"/>
                    </a:cubicBezTo>
                    <a:cubicBezTo>
                      <a:pt x="43" y="53"/>
                      <a:pt x="43" y="53"/>
                      <a:pt x="43" y="52"/>
                    </a:cubicBezTo>
                    <a:cubicBezTo>
                      <a:pt x="43" y="52"/>
                      <a:pt x="42" y="51"/>
                      <a:pt x="43" y="51"/>
                    </a:cubicBezTo>
                    <a:cubicBezTo>
                      <a:pt x="44" y="51"/>
                      <a:pt x="43" y="53"/>
                      <a:pt x="44" y="52"/>
                    </a:cubicBezTo>
                    <a:cubicBezTo>
                      <a:pt x="45" y="51"/>
                      <a:pt x="45" y="50"/>
                      <a:pt x="46" y="50"/>
                    </a:cubicBezTo>
                    <a:cubicBezTo>
                      <a:pt x="46" y="50"/>
                      <a:pt x="47" y="50"/>
                      <a:pt x="48" y="50"/>
                    </a:cubicBezTo>
                    <a:cubicBezTo>
                      <a:pt x="48" y="50"/>
                      <a:pt x="49" y="49"/>
                      <a:pt x="49" y="49"/>
                    </a:cubicBezTo>
                    <a:cubicBezTo>
                      <a:pt x="50" y="49"/>
                      <a:pt x="50" y="48"/>
                      <a:pt x="51" y="48"/>
                    </a:cubicBezTo>
                    <a:cubicBezTo>
                      <a:pt x="51" y="48"/>
                      <a:pt x="52" y="48"/>
                      <a:pt x="52" y="47"/>
                    </a:cubicBezTo>
                    <a:cubicBezTo>
                      <a:pt x="53" y="47"/>
                      <a:pt x="53" y="47"/>
                      <a:pt x="54" y="46"/>
                    </a:cubicBezTo>
                    <a:cubicBezTo>
                      <a:pt x="55" y="46"/>
                      <a:pt x="56" y="46"/>
                      <a:pt x="56" y="45"/>
                    </a:cubicBezTo>
                    <a:cubicBezTo>
                      <a:pt x="57" y="45"/>
                      <a:pt x="58" y="45"/>
                      <a:pt x="58" y="45"/>
                    </a:cubicBezTo>
                    <a:cubicBezTo>
                      <a:pt x="58" y="44"/>
                      <a:pt x="57" y="44"/>
                      <a:pt x="57" y="43"/>
                    </a:cubicBezTo>
                    <a:cubicBezTo>
                      <a:pt x="58" y="43"/>
                      <a:pt x="59" y="43"/>
                      <a:pt x="60" y="44"/>
                    </a:cubicBezTo>
                    <a:cubicBezTo>
                      <a:pt x="60" y="45"/>
                      <a:pt x="60" y="46"/>
                      <a:pt x="61" y="45"/>
                    </a:cubicBezTo>
                    <a:cubicBezTo>
                      <a:pt x="62" y="45"/>
                      <a:pt x="62" y="43"/>
                      <a:pt x="62" y="42"/>
                    </a:cubicBezTo>
                    <a:cubicBezTo>
                      <a:pt x="63" y="41"/>
                      <a:pt x="62" y="40"/>
                      <a:pt x="62" y="39"/>
                    </a:cubicBezTo>
                    <a:cubicBezTo>
                      <a:pt x="61" y="38"/>
                      <a:pt x="61" y="38"/>
                      <a:pt x="61" y="38"/>
                    </a:cubicBezTo>
                    <a:cubicBezTo>
                      <a:pt x="60" y="37"/>
                      <a:pt x="60" y="36"/>
                      <a:pt x="60" y="36"/>
                    </a:cubicBezTo>
                    <a:cubicBezTo>
                      <a:pt x="60" y="35"/>
                      <a:pt x="59" y="34"/>
                      <a:pt x="60" y="34"/>
                    </a:cubicBezTo>
                    <a:cubicBezTo>
                      <a:pt x="60" y="34"/>
                      <a:pt x="60" y="34"/>
                      <a:pt x="60" y="33"/>
                    </a:cubicBezTo>
                    <a:cubicBezTo>
                      <a:pt x="60" y="33"/>
                      <a:pt x="61" y="33"/>
                      <a:pt x="61" y="33"/>
                    </a:cubicBezTo>
                    <a:cubicBezTo>
                      <a:pt x="61" y="32"/>
                      <a:pt x="60" y="32"/>
                      <a:pt x="60" y="31"/>
                    </a:cubicBezTo>
                    <a:cubicBezTo>
                      <a:pt x="60" y="31"/>
                      <a:pt x="60" y="31"/>
                      <a:pt x="60" y="30"/>
                    </a:cubicBezTo>
                    <a:cubicBezTo>
                      <a:pt x="60" y="30"/>
                      <a:pt x="59" y="29"/>
                      <a:pt x="59" y="29"/>
                    </a:cubicBezTo>
                    <a:cubicBezTo>
                      <a:pt x="59" y="28"/>
                      <a:pt x="60" y="27"/>
                      <a:pt x="60" y="26"/>
                    </a:cubicBezTo>
                    <a:cubicBezTo>
                      <a:pt x="59" y="25"/>
                      <a:pt x="58" y="24"/>
                      <a:pt x="57" y="24"/>
                    </a:cubicBezTo>
                    <a:cubicBezTo>
                      <a:pt x="56" y="23"/>
                      <a:pt x="57" y="22"/>
                      <a:pt x="58" y="22"/>
                    </a:cubicBezTo>
                    <a:cubicBezTo>
                      <a:pt x="58" y="21"/>
                      <a:pt x="58" y="20"/>
                      <a:pt x="58" y="19"/>
                    </a:cubicBezTo>
                    <a:cubicBezTo>
                      <a:pt x="59" y="18"/>
                      <a:pt x="58" y="17"/>
                      <a:pt x="58" y="16"/>
                    </a:cubicBezTo>
                    <a:cubicBezTo>
                      <a:pt x="58" y="15"/>
                      <a:pt x="57" y="14"/>
                      <a:pt x="57" y="13"/>
                    </a:cubicBezTo>
                    <a:cubicBezTo>
                      <a:pt x="57" y="14"/>
                      <a:pt x="54" y="13"/>
                      <a:pt x="54" y="12"/>
                    </a:cubicBezTo>
                    <a:cubicBezTo>
                      <a:pt x="54" y="12"/>
                      <a:pt x="55" y="11"/>
                      <a:pt x="55" y="11"/>
                    </a:cubicBezTo>
                    <a:cubicBezTo>
                      <a:pt x="55" y="11"/>
                      <a:pt x="55" y="11"/>
                      <a:pt x="54" y="11"/>
                    </a:cubicBezTo>
                    <a:cubicBezTo>
                      <a:pt x="54" y="10"/>
                      <a:pt x="54" y="10"/>
                      <a:pt x="54" y="10"/>
                    </a:cubicBezTo>
                    <a:cubicBezTo>
                      <a:pt x="54" y="10"/>
                      <a:pt x="54" y="9"/>
                      <a:pt x="54" y="9"/>
                    </a:cubicBezTo>
                    <a:cubicBezTo>
                      <a:pt x="54" y="9"/>
                      <a:pt x="53" y="9"/>
                      <a:pt x="53" y="9"/>
                    </a:cubicBezTo>
                    <a:cubicBezTo>
                      <a:pt x="53" y="9"/>
                      <a:pt x="52" y="9"/>
                      <a:pt x="52" y="9"/>
                    </a:cubicBezTo>
                    <a:cubicBezTo>
                      <a:pt x="52" y="9"/>
                      <a:pt x="51" y="9"/>
                      <a:pt x="51" y="8"/>
                    </a:cubicBezTo>
                    <a:cubicBezTo>
                      <a:pt x="51" y="8"/>
                      <a:pt x="51" y="8"/>
                      <a:pt x="50" y="8"/>
                    </a:cubicBezTo>
                    <a:cubicBezTo>
                      <a:pt x="50" y="7"/>
                      <a:pt x="50" y="7"/>
                      <a:pt x="50" y="7"/>
                    </a:cubicBezTo>
                    <a:cubicBezTo>
                      <a:pt x="50" y="7"/>
                      <a:pt x="50" y="7"/>
                      <a:pt x="50" y="7"/>
                    </a:cubicBezTo>
                    <a:cubicBezTo>
                      <a:pt x="49" y="6"/>
                      <a:pt x="49" y="6"/>
                      <a:pt x="49" y="6"/>
                    </a:cubicBezTo>
                    <a:cubicBezTo>
                      <a:pt x="49" y="6"/>
                      <a:pt x="49" y="6"/>
                      <a:pt x="48" y="6"/>
                    </a:cubicBezTo>
                    <a:cubicBezTo>
                      <a:pt x="48" y="6"/>
                      <a:pt x="48" y="6"/>
                      <a:pt x="47" y="6"/>
                    </a:cubicBezTo>
                    <a:cubicBezTo>
                      <a:pt x="47" y="6"/>
                      <a:pt x="46" y="6"/>
                      <a:pt x="46" y="6"/>
                    </a:cubicBezTo>
                    <a:cubicBezTo>
                      <a:pt x="46" y="7"/>
                      <a:pt x="45" y="7"/>
                      <a:pt x="45" y="7"/>
                    </a:cubicBezTo>
                    <a:cubicBezTo>
                      <a:pt x="45" y="7"/>
                      <a:pt x="45" y="7"/>
                      <a:pt x="45" y="7"/>
                    </a:cubicBezTo>
                    <a:cubicBezTo>
                      <a:pt x="45" y="7"/>
                      <a:pt x="44" y="7"/>
                      <a:pt x="44" y="7"/>
                    </a:cubicBezTo>
                    <a:cubicBezTo>
                      <a:pt x="44" y="7"/>
                      <a:pt x="44" y="7"/>
                      <a:pt x="43" y="8"/>
                    </a:cubicBezTo>
                    <a:cubicBezTo>
                      <a:pt x="43" y="8"/>
                      <a:pt x="43" y="9"/>
                      <a:pt x="43" y="9"/>
                    </a:cubicBezTo>
                    <a:cubicBezTo>
                      <a:pt x="43" y="9"/>
                      <a:pt x="43" y="9"/>
                      <a:pt x="42" y="8"/>
                    </a:cubicBezTo>
                    <a:cubicBezTo>
                      <a:pt x="42" y="9"/>
                      <a:pt x="41" y="9"/>
                      <a:pt x="41" y="9"/>
                    </a:cubicBezTo>
                    <a:cubicBezTo>
                      <a:pt x="40" y="9"/>
                      <a:pt x="40" y="9"/>
                      <a:pt x="39" y="10"/>
                    </a:cubicBezTo>
                    <a:cubicBezTo>
                      <a:pt x="39" y="10"/>
                      <a:pt x="39" y="10"/>
                      <a:pt x="39" y="10"/>
                    </a:cubicBezTo>
                    <a:cubicBezTo>
                      <a:pt x="39" y="11"/>
                      <a:pt x="39" y="11"/>
                      <a:pt x="38" y="11"/>
                    </a:cubicBezTo>
                    <a:cubicBezTo>
                      <a:pt x="38" y="12"/>
                      <a:pt x="38" y="11"/>
                      <a:pt x="38" y="11"/>
                    </a:cubicBezTo>
                    <a:cubicBezTo>
                      <a:pt x="38" y="11"/>
                      <a:pt x="38" y="11"/>
                      <a:pt x="37" y="11"/>
                    </a:cubicBezTo>
                    <a:cubicBezTo>
                      <a:pt x="37" y="11"/>
                      <a:pt x="37" y="11"/>
                      <a:pt x="37" y="11"/>
                    </a:cubicBezTo>
                    <a:cubicBezTo>
                      <a:pt x="37" y="11"/>
                      <a:pt x="37" y="11"/>
                      <a:pt x="37" y="11"/>
                    </a:cubicBezTo>
                    <a:cubicBezTo>
                      <a:pt x="37" y="11"/>
                      <a:pt x="37" y="10"/>
                      <a:pt x="37" y="10"/>
                    </a:cubicBezTo>
                    <a:cubicBezTo>
                      <a:pt x="37" y="10"/>
                      <a:pt x="36" y="10"/>
                      <a:pt x="36" y="10"/>
                    </a:cubicBezTo>
                    <a:cubicBezTo>
                      <a:pt x="36" y="10"/>
                      <a:pt x="35" y="11"/>
                      <a:pt x="35" y="11"/>
                    </a:cubicBezTo>
                    <a:cubicBezTo>
                      <a:pt x="35" y="11"/>
                      <a:pt x="34" y="10"/>
                      <a:pt x="34" y="10"/>
                    </a:cubicBezTo>
                    <a:cubicBezTo>
                      <a:pt x="33" y="9"/>
                      <a:pt x="35" y="9"/>
                      <a:pt x="36" y="8"/>
                    </a:cubicBezTo>
                    <a:cubicBezTo>
                      <a:pt x="36" y="7"/>
                      <a:pt x="36" y="7"/>
                      <a:pt x="36" y="6"/>
                    </a:cubicBezTo>
                    <a:cubicBezTo>
                      <a:pt x="36" y="5"/>
                      <a:pt x="37" y="6"/>
                      <a:pt x="37" y="6"/>
                    </a:cubicBezTo>
                    <a:cubicBezTo>
                      <a:pt x="38" y="5"/>
                      <a:pt x="38" y="5"/>
                      <a:pt x="37" y="5"/>
                    </a:cubicBezTo>
                    <a:cubicBezTo>
                      <a:pt x="37" y="4"/>
                      <a:pt x="36" y="4"/>
                      <a:pt x="36" y="4"/>
                    </a:cubicBezTo>
                    <a:cubicBezTo>
                      <a:pt x="36" y="4"/>
                      <a:pt x="35" y="5"/>
                      <a:pt x="35" y="5"/>
                    </a:cubicBezTo>
                    <a:cubicBezTo>
                      <a:pt x="35" y="5"/>
                      <a:pt x="36" y="5"/>
                      <a:pt x="36" y="5"/>
                    </a:cubicBezTo>
                    <a:cubicBezTo>
                      <a:pt x="36" y="5"/>
                      <a:pt x="37" y="6"/>
                      <a:pt x="36" y="6"/>
                    </a:cubicBezTo>
                    <a:cubicBezTo>
                      <a:pt x="36" y="6"/>
                      <a:pt x="36" y="6"/>
                      <a:pt x="36" y="6"/>
                    </a:cubicBezTo>
                    <a:cubicBezTo>
                      <a:pt x="35" y="6"/>
                      <a:pt x="35" y="6"/>
                      <a:pt x="35" y="6"/>
                    </a:cubicBezTo>
                    <a:cubicBezTo>
                      <a:pt x="34" y="6"/>
                      <a:pt x="34" y="6"/>
                      <a:pt x="34" y="6"/>
                    </a:cubicBezTo>
                    <a:cubicBezTo>
                      <a:pt x="34" y="7"/>
                      <a:pt x="34" y="7"/>
                      <a:pt x="34" y="7"/>
                    </a:cubicBezTo>
                    <a:cubicBezTo>
                      <a:pt x="33" y="7"/>
                      <a:pt x="33" y="6"/>
                      <a:pt x="32" y="6"/>
                    </a:cubicBezTo>
                    <a:cubicBezTo>
                      <a:pt x="32" y="6"/>
                      <a:pt x="31" y="5"/>
                      <a:pt x="31" y="5"/>
                    </a:cubicBezTo>
                    <a:cubicBezTo>
                      <a:pt x="30" y="6"/>
                      <a:pt x="30" y="7"/>
                      <a:pt x="30" y="7"/>
                    </a:cubicBezTo>
                    <a:cubicBezTo>
                      <a:pt x="29" y="6"/>
                      <a:pt x="30" y="5"/>
                      <a:pt x="30" y="5"/>
                    </a:cubicBezTo>
                    <a:cubicBezTo>
                      <a:pt x="29" y="5"/>
                      <a:pt x="29" y="5"/>
                      <a:pt x="28" y="5"/>
                    </a:cubicBezTo>
                    <a:cubicBezTo>
                      <a:pt x="28" y="5"/>
                      <a:pt x="27" y="5"/>
                      <a:pt x="28" y="5"/>
                    </a:cubicBezTo>
                    <a:cubicBezTo>
                      <a:pt x="29" y="4"/>
                      <a:pt x="29" y="4"/>
                      <a:pt x="29" y="3"/>
                    </a:cubicBezTo>
                    <a:cubicBezTo>
                      <a:pt x="29" y="3"/>
                      <a:pt x="28" y="3"/>
                      <a:pt x="28" y="2"/>
                    </a:cubicBezTo>
                    <a:cubicBezTo>
                      <a:pt x="28" y="2"/>
                      <a:pt x="29" y="2"/>
                      <a:pt x="29" y="2"/>
                    </a:cubicBezTo>
                    <a:cubicBezTo>
                      <a:pt x="29" y="2"/>
                      <a:pt x="28" y="1"/>
                      <a:pt x="28" y="1"/>
                    </a:cubicBezTo>
                    <a:cubicBezTo>
                      <a:pt x="28" y="1"/>
                      <a:pt x="28" y="1"/>
                      <a:pt x="28" y="1"/>
                    </a:cubicBezTo>
                    <a:cubicBezTo>
                      <a:pt x="28" y="1"/>
                      <a:pt x="28" y="2"/>
                      <a:pt x="27" y="1"/>
                    </a:cubicBezTo>
                    <a:cubicBezTo>
                      <a:pt x="27" y="1"/>
                      <a:pt x="27" y="1"/>
                      <a:pt x="26" y="1"/>
                    </a:cubicBezTo>
                    <a:cubicBezTo>
                      <a:pt x="26" y="1"/>
                      <a:pt x="26" y="1"/>
                      <a:pt x="25" y="1"/>
                    </a:cubicBezTo>
                    <a:cubicBezTo>
                      <a:pt x="25" y="1"/>
                      <a:pt x="24" y="1"/>
                      <a:pt x="24" y="1"/>
                    </a:cubicBezTo>
                    <a:cubicBezTo>
                      <a:pt x="23" y="1"/>
                      <a:pt x="23" y="1"/>
                      <a:pt x="23" y="1"/>
                    </a:cubicBezTo>
                    <a:cubicBezTo>
                      <a:pt x="22" y="0"/>
                      <a:pt x="21" y="0"/>
                      <a:pt x="20" y="0"/>
                    </a:cubicBezTo>
                    <a:cubicBezTo>
                      <a:pt x="19" y="0"/>
                      <a:pt x="20" y="1"/>
                      <a:pt x="20" y="2"/>
                    </a:cubicBezTo>
                    <a:cubicBezTo>
                      <a:pt x="20" y="2"/>
                      <a:pt x="20" y="2"/>
                      <a:pt x="21" y="3"/>
                    </a:cubicBezTo>
                    <a:cubicBezTo>
                      <a:pt x="21" y="3"/>
                      <a:pt x="21" y="3"/>
                      <a:pt x="21" y="3"/>
                    </a:cubicBezTo>
                    <a:cubicBezTo>
                      <a:pt x="21" y="4"/>
                      <a:pt x="21" y="4"/>
                      <a:pt x="21" y="4"/>
                    </a:cubicBezTo>
                    <a:cubicBezTo>
                      <a:pt x="22" y="4"/>
                      <a:pt x="22" y="5"/>
                      <a:pt x="22" y="5"/>
                    </a:cubicBezTo>
                    <a:cubicBezTo>
                      <a:pt x="21" y="6"/>
                      <a:pt x="20" y="5"/>
                      <a:pt x="20" y="6"/>
                    </a:cubicBezTo>
                    <a:cubicBezTo>
                      <a:pt x="20" y="6"/>
                      <a:pt x="20" y="6"/>
                      <a:pt x="20" y="6"/>
                    </a:cubicBezTo>
                    <a:cubicBezTo>
                      <a:pt x="20" y="6"/>
                      <a:pt x="19" y="6"/>
                      <a:pt x="19" y="6"/>
                    </a:cubicBezTo>
                    <a:cubicBezTo>
                      <a:pt x="19" y="8"/>
                      <a:pt x="21" y="7"/>
                      <a:pt x="22" y="7"/>
                    </a:cubicBezTo>
                    <a:cubicBezTo>
                      <a:pt x="22" y="8"/>
                      <a:pt x="20" y="8"/>
                      <a:pt x="21" y="9"/>
                    </a:cubicBezTo>
                    <a:cubicBezTo>
                      <a:pt x="21" y="9"/>
                      <a:pt x="21" y="9"/>
                      <a:pt x="22" y="9"/>
                    </a:cubicBezTo>
                    <a:cubicBezTo>
                      <a:pt x="22" y="9"/>
                      <a:pt x="22" y="10"/>
                      <a:pt x="22" y="10"/>
                    </a:cubicBezTo>
                    <a:cubicBezTo>
                      <a:pt x="22" y="10"/>
                      <a:pt x="22" y="10"/>
                      <a:pt x="22" y="10"/>
                    </a:cubicBezTo>
                    <a:cubicBezTo>
                      <a:pt x="21" y="10"/>
                      <a:pt x="22" y="10"/>
                      <a:pt x="21" y="10"/>
                    </a:cubicBezTo>
                    <a:cubicBezTo>
                      <a:pt x="21" y="10"/>
                      <a:pt x="21" y="10"/>
                      <a:pt x="21" y="11"/>
                    </a:cubicBezTo>
                    <a:cubicBezTo>
                      <a:pt x="22" y="11"/>
                      <a:pt x="22" y="12"/>
                      <a:pt x="23" y="12"/>
                    </a:cubicBezTo>
                    <a:cubicBezTo>
                      <a:pt x="24" y="12"/>
                      <a:pt x="24" y="12"/>
                      <a:pt x="25" y="12"/>
                    </a:cubicBezTo>
                    <a:cubicBezTo>
                      <a:pt x="25" y="13"/>
                      <a:pt x="25" y="13"/>
                      <a:pt x="26" y="14"/>
                    </a:cubicBezTo>
                    <a:cubicBezTo>
                      <a:pt x="26" y="14"/>
                      <a:pt x="26" y="14"/>
                      <a:pt x="26" y="15"/>
                    </a:cubicBezTo>
                    <a:cubicBezTo>
                      <a:pt x="26" y="15"/>
                      <a:pt x="27" y="15"/>
                      <a:pt x="27" y="15"/>
                    </a:cubicBezTo>
                    <a:cubicBezTo>
                      <a:pt x="27" y="15"/>
                      <a:pt x="28" y="16"/>
                      <a:pt x="27" y="16"/>
                    </a:cubicBezTo>
                    <a:cubicBezTo>
                      <a:pt x="27" y="16"/>
                      <a:pt x="26" y="15"/>
                      <a:pt x="26" y="15"/>
                    </a:cubicBezTo>
                    <a:cubicBezTo>
                      <a:pt x="25" y="14"/>
                      <a:pt x="24" y="12"/>
                      <a:pt x="23" y="12"/>
                    </a:cubicBezTo>
                    <a:cubicBezTo>
                      <a:pt x="22" y="12"/>
                      <a:pt x="21" y="13"/>
                      <a:pt x="20" y="12"/>
                    </a:cubicBezTo>
                    <a:cubicBezTo>
                      <a:pt x="20" y="12"/>
                      <a:pt x="20" y="12"/>
                      <a:pt x="19" y="12"/>
                    </a:cubicBezTo>
                    <a:cubicBezTo>
                      <a:pt x="19" y="12"/>
                      <a:pt x="19" y="12"/>
                      <a:pt x="19" y="13"/>
                    </a:cubicBezTo>
                    <a:cubicBezTo>
                      <a:pt x="19" y="13"/>
                      <a:pt x="18" y="14"/>
                      <a:pt x="19" y="15"/>
                    </a:cubicBezTo>
                    <a:cubicBezTo>
                      <a:pt x="19" y="15"/>
                      <a:pt x="19" y="16"/>
                      <a:pt x="19" y="16"/>
                    </a:cubicBezTo>
                    <a:cubicBezTo>
                      <a:pt x="19" y="16"/>
                      <a:pt x="19" y="16"/>
                      <a:pt x="18" y="15"/>
                    </a:cubicBezTo>
                    <a:cubicBezTo>
                      <a:pt x="18" y="15"/>
                      <a:pt x="18" y="15"/>
                      <a:pt x="18" y="15"/>
                    </a:cubicBezTo>
                    <a:cubicBezTo>
                      <a:pt x="17" y="15"/>
                      <a:pt x="17" y="14"/>
                      <a:pt x="17" y="15"/>
                    </a:cubicBezTo>
                    <a:cubicBezTo>
                      <a:pt x="17" y="15"/>
                      <a:pt x="18" y="17"/>
                      <a:pt x="17" y="17"/>
                    </a:cubicBezTo>
                    <a:cubicBezTo>
                      <a:pt x="17" y="17"/>
                      <a:pt x="16" y="16"/>
                      <a:pt x="16" y="16"/>
                    </a:cubicBezTo>
                    <a:cubicBezTo>
                      <a:pt x="16" y="16"/>
                      <a:pt x="16" y="16"/>
                      <a:pt x="16" y="15"/>
                    </a:cubicBezTo>
                    <a:cubicBezTo>
                      <a:pt x="16" y="15"/>
                      <a:pt x="16" y="15"/>
                      <a:pt x="15" y="14"/>
                    </a:cubicBezTo>
                    <a:cubicBezTo>
                      <a:pt x="15" y="14"/>
                      <a:pt x="15" y="14"/>
                      <a:pt x="15" y="14"/>
                    </a:cubicBezTo>
                    <a:cubicBezTo>
                      <a:pt x="15" y="13"/>
                      <a:pt x="14" y="14"/>
                      <a:pt x="14" y="14"/>
                    </a:cubicBezTo>
                    <a:cubicBezTo>
                      <a:pt x="13" y="14"/>
                      <a:pt x="13" y="14"/>
                      <a:pt x="12" y="14"/>
                    </a:cubicBezTo>
                    <a:cubicBezTo>
                      <a:pt x="11" y="14"/>
                      <a:pt x="11" y="14"/>
                      <a:pt x="10" y="14"/>
                    </a:cubicBezTo>
                    <a:cubicBezTo>
                      <a:pt x="10" y="15"/>
                      <a:pt x="9" y="15"/>
                      <a:pt x="9" y="15"/>
                    </a:cubicBezTo>
                    <a:cubicBezTo>
                      <a:pt x="9" y="16"/>
                      <a:pt x="9" y="15"/>
                      <a:pt x="9" y="16"/>
                    </a:cubicBezTo>
                    <a:cubicBezTo>
                      <a:pt x="9" y="16"/>
                      <a:pt x="9" y="16"/>
                      <a:pt x="9" y="16"/>
                    </a:cubicBezTo>
                    <a:cubicBezTo>
                      <a:pt x="9" y="17"/>
                      <a:pt x="9" y="17"/>
                      <a:pt x="9" y="18"/>
                    </a:cubicBezTo>
                    <a:cubicBezTo>
                      <a:pt x="9" y="18"/>
                      <a:pt x="10" y="18"/>
                      <a:pt x="10" y="18"/>
                    </a:cubicBezTo>
                    <a:cubicBezTo>
                      <a:pt x="11" y="18"/>
                      <a:pt x="10" y="18"/>
                      <a:pt x="10" y="18"/>
                    </a:cubicBezTo>
                    <a:cubicBezTo>
                      <a:pt x="10" y="18"/>
                      <a:pt x="10" y="19"/>
                      <a:pt x="10" y="19"/>
                    </a:cubicBezTo>
                    <a:cubicBezTo>
                      <a:pt x="10" y="20"/>
                      <a:pt x="10" y="20"/>
                      <a:pt x="10" y="21"/>
                    </a:cubicBezTo>
                    <a:cubicBezTo>
                      <a:pt x="10" y="22"/>
                      <a:pt x="9" y="23"/>
                      <a:pt x="9" y="23"/>
                    </a:cubicBezTo>
                    <a:cubicBezTo>
                      <a:pt x="9" y="24"/>
                      <a:pt x="9" y="24"/>
                      <a:pt x="9" y="25"/>
                    </a:cubicBezTo>
                    <a:cubicBezTo>
                      <a:pt x="9" y="25"/>
                      <a:pt x="9" y="25"/>
                      <a:pt x="8" y="26"/>
                    </a:cubicBezTo>
                    <a:cubicBezTo>
                      <a:pt x="8" y="26"/>
                      <a:pt x="7" y="25"/>
                      <a:pt x="7" y="26"/>
                    </a:cubicBezTo>
                    <a:cubicBezTo>
                      <a:pt x="6" y="26"/>
                      <a:pt x="6" y="27"/>
                      <a:pt x="6" y="27"/>
                    </a:cubicBezTo>
                    <a:cubicBezTo>
                      <a:pt x="7" y="28"/>
                      <a:pt x="8" y="28"/>
                      <a:pt x="8" y="28"/>
                    </a:cubicBezTo>
                    <a:cubicBezTo>
                      <a:pt x="9" y="28"/>
                      <a:pt x="8" y="29"/>
                      <a:pt x="8" y="29"/>
                    </a:cubicBezTo>
                    <a:cubicBezTo>
                      <a:pt x="8" y="30"/>
                      <a:pt x="8" y="30"/>
                      <a:pt x="8" y="31"/>
                    </a:cubicBezTo>
                    <a:cubicBezTo>
                      <a:pt x="7" y="31"/>
                      <a:pt x="6" y="32"/>
                      <a:pt x="6" y="32"/>
                    </a:cubicBezTo>
                    <a:cubicBezTo>
                      <a:pt x="7" y="33"/>
                      <a:pt x="7" y="33"/>
                      <a:pt x="6" y="34"/>
                    </a:cubicBezTo>
                    <a:cubicBezTo>
                      <a:pt x="6" y="34"/>
                      <a:pt x="5" y="34"/>
                      <a:pt x="4" y="34"/>
                    </a:cubicBezTo>
                    <a:cubicBezTo>
                      <a:pt x="4" y="35"/>
                      <a:pt x="3" y="34"/>
                      <a:pt x="2" y="34"/>
                    </a:cubicBezTo>
                    <a:cubicBezTo>
                      <a:pt x="2" y="34"/>
                      <a:pt x="1" y="35"/>
                      <a:pt x="1" y="35"/>
                    </a:cubicBezTo>
                    <a:cubicBezTo>
                      <a:pt x="1" y="36"/>
                      <a:pt x="2" y="37"/>
                      <a:pt x="2" y="37"/>
                    </a:cubicBezTo>
                    <a:cubicBezTo>
                      <a:pt x="3" y="38"/>
                      <a:pt x="3" y="39"/>
                      <a:pt x="3" y="40"/>
                    </a:cubicBezTo>
                    <a:cubicBezTo>
                      <a:pt x="3" y="40"/>
                      <a:pt x="2" y="41"/>
                      <a:pt x="2" y="41"/>
                    </a:cubicBezTo>
                    <a:cubicBezTo>
                      <a:pt x="2" y="42"/>
                      <a:pt x="3" y="42"/>
                      <a:pt x="2" y="42"/>
                    </a:cubicBezTo>
                    <a:cubicBezTo>
                      <a:pt x="2" y="42"/>
                      <a:pt x="2" y="42"/>
                      <a:pt x="2" y="42"/>
                    </a:cubicBezTo>
                    <a:cubicBezTo>
                      <a:pt x="2" y="43"/>
                      <a:pt x="2" y="43"/>
                      <a:pt x="2" y="43"/>
                    </a:cubicBezTo>
                    <a:cubicBezTo>
                      <a:pt x="1" y="43"/>
                      <a:pt x="1" y="43"/>
                      <a:pt x="1" y="43"/>
                    </a:cubicBezTo>
                    <a:cubicBezTo>
                      <a:pt x="0" y="44"/>
                      <a:pt x="2" y="44"/>
                      <a:pt x="2" y="44"/>
                    </a:cubicBezTo>
                    <a:cubicBezTo>
                      <a:pt x="2" y="45"/>
                      <a:pt x="2" y="46"/>
                      <a:pt x="1" y="46"/>
                    </a:cubicBezTo>
                    <a:cubicBezTo>
                      <a:pt x="2" y="47"/>
                      <a:pt x="3" y="47"/>
                      <a:pt x="3" y="48"/>
                    </a:cubicBezTo>
                    <a:cubicBezTo>
                      <a:pt x="3" y="48"/>
                      <a:pt x="3" y="48"/>
                      <a:pt x="3" y="49"/>
                    </a:cubicBezTo>
                    <a:cubicBezTo>
                      <a:pt x="3" y="49"/>
                      <a:pt x="4" y="49"/>
                      <a:pt x="4" y="50"/>
                    </a:cubicBezTo>
                    <a:cubicBezTo>
                      <a:pt x="4" y="50"/>
                      <a:pt x="4" y="51"/>
                      <a:pt x="4" y="51"/>
                    </a:cubicBezTo>
                    <a:cubicBezTo>
                      <a:pt x="4" y="51"/>
                      <a:pt x="3" y="51"/>
                      <a:pt x="3" y="51"/>
                    </a:cubicBezTo>
                    <a:cubicBezTo>
                      <a:pt x="3" y="51"/>
                      <a:pt x="3" y="52"/>
                      <a:pt x="3" y="52"/>
                    </a:cubicBezTo>
                    <a:cubicBezTo>
                      <a:pt x="3" y="52"/>
                      <a:pt x="3" y="52"/>
                      <a:pt x="3" y="52"/>
                    </a:cubicBezTo>
                    <a:cubicBezTo>
                      <a:pt x="2" y="53"/>
                      <a:pt x="2" y="53"/>
                      <a:pt x="1" y="53"/>
                    </a:cubicBezTo>
                    <a:cubicBezTo>
                      <a:pt x="1" y="54"/>
                      <a:pt x="0" y="54"/>
                      <a:pt x="0" y="55"/>
                    </a:cubicBezTo>
                    <a:cubicBezTo>
                      <a:pt x="0" y="56"/>
                      <a:pt x="0" y="56"/>
                      <a:pt x="0" y="57"/>
                    </a:cubicBezTo>
                    <a:cubicBezTo>
                      <a:pt x="1" y="58"/>
                      <a:pt x="1" y="58"/>
                      <a:pt x="0" y="59"/>
                    </a:cubicBezTo>
                    <a:cubicBezTo>
                      <a:pt x="1" y="60"/>
                      <a:pt x="1" y="60"/>
                      <a:pt x="2" y="60"/>
                    </a:cubicBezTo>
                    <a:cubicBezTo>
                      <a:pt x="2" y="60"/>
                      <a:pt x="3" y="60"/>
                      <a:pt x="3" y="60"/>
                    </a:cubicBezTo>
                    <a:cubicBezTo>
                      <a:pt x="4" y="60"/>
                      <a:pt x="5" y="60"/>
                      <a:pt x="5" y="60"/>
                    </a:cubicBezTo>
                    <a:cubicBezTo>
                      <a:pt x="6" y="61"/>
                      <a:pt x="5" y="61"/>
                      <a:pt x="6" y="61"/>
                    </a:cubicBezTo>
                    <a:cubicBezTo>
                      <a:pt x="6" y="62"/>
                      <a:pt x="6" y="62"/>
                      <a:pt x="6" y="63"/>
                    </a:cubicBezTo>
                    <a:cubicBezTo>
                      <a:pt x="7" y="63"/>
                      <a:pt x="7" y="63"/>
                      <a:pt x="8" y="63"/>
                    </a:cubicBezTo>
                    <a:cubicBezTo>
                      <a:pt x="9" y="63"/>
                      <a:pt x="9" y="63"/>
                      <a:pt x="10" y="63"/>
                    </a:cubicBezTo>
                    <a:cubicBezTo>
                      <a:pt x="10" y="63"/>
                      <a:pt x="11" y="63"/>
                      <a:pt x="11" y="63"/>
                    </a:cubicBezTo>
                    <a:cubicBezTo>
                      <a:pt x="12" y="63"/>
                      <a:pt x="12" y="64"/>
                      <a:pt x="12" y="64"/>
                    </a:cubicBezTo>
                    <a:cubicBezTo>
                      <a:pt x="13" y="64"/>
                      <a:pt x="13" y="64"/>
                      <a:pt x="14" y="64"/>
                    </a:cubicBezTo>
                    <a:cubicBezTo>
                      <a:pt x="15" y="64"/>
                      <a:pt x="15" y="64"/>
                      <a:pt x="15" y="65"/>
                    </a:cubicBezTo>
                    <a:cubicBezTo>
                      <a:pt x="16" y="65"/>
                      <a:pt x="17" y="65"/>
                      <a:pt x="17" y="65"/>
                    </a:cubicBezTo>
                    <a:cubicBezTo>
                      <a:pt x="16" y="65"/>
                      <a:pt x="16" y="66"/>
                      <a:pt x="16" y="66"/>
                    </a:cubicBezTo>
                    <a:cubicBezTo>
                      <a:pt x="16" y="67"/>
                      <a:pt x="15" y="67"/>
                      <a:pt x="15" y="67"/>
                    </a:cubicBezTo>
                    <a:cubicBezTo>
                      <a:pt x="15" y="68"/>
                      <a:pt x="14" y="68"/>
                      <a:pt x="14" y="68"/>
                    </a:cubicBezTo>
                    <a:cubicBezTo>
                      <a:pt x="14" y="69"/>
                      <a:pt x="14" y="69"/>
                      <a:pt x="14" y="69"/>
                    </a:cubicBezTo>
                    <a:cubicBezTo>
                      <a:pt x="14" y="70"/>
                      <a:pt x="14" y="70"/>
                      <a:pt x="14" y="70"/>
                    </a:cubicBezTo>
                    <a:cubicBezTo>
                      <a:pt x="13" y="71"/>
                      <a:pt x="13" y="71"/>
                      <a:pt x="13" y="71"/>
                    </a:cubicBezTo>
                    <a:cubicBezTo>
                      <a:pt x="13" y="72"/>
                      <a:pt x="12" y="73"/>
                      <a:pt x="12" y="74"/>
                    </a:cubicBezTo>
                    <a:cubicBezTo>
                      <a:pt x="13" y="75"/>
                      <a:pt x="12" y="76"/>
                      <a:pt x="12" y="77"/>
                    </a:cubicBezTo>
                    <a:cubicBezTo>
                      <a:pt x="12" y="77"/>
                      <a:pt x="12" y="78"/>
                      <a:pt x="12" y="78"/>
                    </a:cubicBezTo>
                    <a:cubicBezTo>
                      <a:pt x="12" y="78"/>
                      <a:pt x="13" y="79"/>
                      <a:pt x="13" y="79"/>
                    </a:cubicBezTo>
                    <a:cubicBezTo>
                      <a:pt x="13" y="79"/>
                      <a:pt x="13" y="79"/>
                      <a:pt x="13" y="79"/>
                    </a:cubicBezTo>
                    <a:cubicBezTo>
                      <a:pt x="13" y="79"/>
                      <a:pt x="13" y="79"/>
                      <a:pt x="13" y="79"/>
                    </a:cubicBezTo>
                    <a:close/>
                    <a:moveTo>
                      <a:pt x="8" y="14"/>
                    </a:moveTo>
                    <a:cubicBezTo>
                      <a:pt x="8" y="14"/>
                      <a:pt x="8" y="14"/>
                      <a:pt x="8" y="14"/>
                    </a:cubicBezTo>
                    <a:cubicBezTo>
                      <a:pt x="8" y="14"/>
                      <a:pt x="9" y="14"/>
                      <a:pt x="9" y="14"/>
                    </a:cubicBezTo>
                    <a:cubicBezTo>
                      <a:pt x="9" y="14"/>
                      <a:pt x="9" y="14"/>
                      <a:pt x="8" y="14"/>
                    </a:cubicBezTo>
                    <a:cubicBezTo>
                      <a:pt x="8" y="14"/>
                      <a:pt x="9" y="14"/>
                      <a:pt x="8" y="14"/>
                    </a:cubicBezTo>
                    <a:close/>
                    <a:moveTo>
                      <a:pt x="11" y="14"/>
                    </a:moveTo>
                    <a:cubicBezTo>
                      <a:pt x="11" y="14"/>
                      <a:pt x="12" y="14"/>
                      <a:pt x="12" y="13"/>
                    </a:cubicBezTo>
                    <a:cubicBezTo>
                      <a:pt x="11" y="13"/>
                      <a:pt x="10" y="13"/>
                      <a:pt x="10" y="14"/>
                    </a:cubicBezTo>
                    <a:cubicBezTo>
                      <a:pt x="10" y="14"/>
                      <a:pt x="10" y="14"/>
                      <a:pt x="11" y="14"/>
                    </a:cubicBezTo>
                    <a:close/>
                    <a:moveTo>
                      <a:pt x="13" y="13"/>
                    </a:moveTo>
                    <a:cubicBezTo>
                      <a:pt x="13" y="13"/>
                      <a:pt x="12" y="13"/>
                      <a:pt x="12" y="13"/>
                    </a:cubicBezTo>
                    <a:cubicBezTo>
                      <a:pt x="13" y="13"/>
                      <a:pt x="14" y="13"/>
                      <a:pt x="14" y="13"/>
                    </a:cubicBezTo>
                    <a:cubicBezTo>
                      <a:pt x="14" y="13"/>
                      <a:pt x="13" y="13"/>
                      <a:pt x="13" y="13"/>
                    </a:cubicBezTo>
                    <a:cubicBezTo>
                      <a:pt x="13" y="13"/>
                      <a:pt x="13" y="13"/>
                      <a:pt x="13" y="1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17" name="Freeform 811">
                <a:extLst>
                  <a:ext uri="{FF2B5EF4-FFF2-40B4-BE49-F238E27FC236}">
                    <a16:creationId xmlns:a16="http://schemas.microsoft.com/office/drawing/2014/main" id="{E7FAEBEE-7B15-401D-C4B0-4AED5C331853}"/>
                  </a:ext>
                </a:extLst>
              </p:cNvPr>
              <p:cNvSpPr>
                <a:spLocks noEditPoints="1"/>
              </p:cNvSpPr>
              <p:nvPr/>
            </p:nvSpPr>
            <p:spPr bwMode="auto">
              <a:xfrm>
                <a:off x="5929313" y="2084388"/>
                <a:ext cx="336550" cy="687388"/>
              </a:xfrm>
              <a:custGeom>
                <a:avLst/>
                <a:gdLst>
                  <a:gd name="T0" fmla="*/ 51 w 81"/>
                  <a:gd name="T1" fmla="*/ 156 h 165"/>
                  <a:gd name="T2" fmla="*/ 46 w 81"/>
                  <a:gd name="T3" fmla="*/ 158 h 165"/>
                  <a:gd name="T4" fmla="*/ 43 w 81"/>
                  <a:gd name="T5" fmla="*/ 159 h 165"/>
                  <a:gd name="T6" fmla="*/ 34 w 81"/>
                  <a:gd name="T7" fmla="*/ 161 h 165"/>
                  <a:gd name="T8" fmla="*/ 27 w 81"/>
                  <a:gd name="T9" fmla="*/ 163 h 165"/>
                  <a:gd name="T10" fmla="*/ 24 w 81"/>
                  <a:gd name="T11" fmla="*/ 164 h 165"/>
                  <a:gd name="T12" fmla="*/ 21 w 81"/>
                  <a:gd name="T13" fmla="*/ 159 h 165"/>
                  <a:gd name="T14" fmla="*/ 16 w 81"/>
                  <a:gd name="T15" fmla="*/ 156 h 165"/>
                  <a:gd name="T16" fmla="*/ 13 w 81"/>
                  <a:gd name="T17" fmla="*/ 153 h 165"/>
                  <a:gd name="T18" fmla="*/ 13 w 81"/>
                  <a:gd name="T19" fmla="*/ 146 h 165"/>
                  <a:gd name="T20" fmla="*/ 13 w 81"/>
                  <a:gd name="T21" fmla="*/ 142 h 165"/>
                  <a:gd name="T22" fmla="*/ 13 w 81"/>
                  <a:gd name="T23" fmla="*/ 138 h 165"/>
                  <a:gd name="T24" fmla="*/ 12 w 81"/>
                  <a:gd name="T25" fmla="*/ 130 h 165"/>
                  <a:gd name="T26" fmla="*/ 10 w 81"/>
                  <a:gd name="T27" fmla="*/ 124 h 165"/>
                  <a:gd name="T28" fmla="*/ 13 w 81"/>
                  <a:gd name="T29" fmla="*/ 117 h 165"/>
                  <a:gd name="T30" fmla="*/ 19 w 81"/>
                  <a:gd name="T31" fmla="*/ 114 h 165"/>
                  <a:gd name="T32" fmla="*/ 23 w 81"/>
                  <a:gd name="T33" fmla="*/ 108 h 165"/>
                  <a:gd name="T34" fmla="*/ 29 w 81"/>
                  <a:gd name="T35" fmla="*/ 101 h 165"/>
                  <a:gd name="T36" fmla="*/ 32 w 81"/>
                  <a:gd name="T37" fmla="*/ 97 h 165"/>
                  <a:gd name="T38" fmla="*/ 37 w 81"/>
                  <a:gd name="T39" fmla="*/ 91 h 165"/>
                  <a:gd name="T40" fmla="*/ 38 w 81"/>
                  <a:gd name="T41" fmla="*/ 87 h 165"/>
                  <a:gd name="T42" fmla="*/ 38 w 81"/>
                  <a:gd name="T43" fmla="*/ 81 h 165"/>
                  <a:gd name="T44" fmla="*/ 35 w 81"/>
                  <a:gd name="T45" fmla="*/ 75 h 165"/>
                  <a:gd name="T46" fmla="*/ 30 w 81"/>
                  <a:gd name="T47" fmla="*/ 75 h 165"/>
                  <a:gd name="T48" fmla="*/ 28 w 81"/>
                  <a:gd name="T49" fmla="*/ 65 h 165"/>
                  <a:gd name="T50" fmla="*/ 28 w 81"/>
                  <a:gd name="T51" fmla="*/ 52 h 165"/>
                  <a:gd name="T52" fmla="*/ 27 w 81"/>
                  <a:gd name="T53" fmla="*/ 41 h 165"/>
                  <a:gd name="T54" fmla="*/ 20 w 81"/>
                  <a:gd name="T55" fmla="*/ 31 h 165"/>
                  <a:gd name="T56" fmla="*/ 12 w 81"/>
                  <a:gd name="T57" fmla="*/ 25 h 165"/>
                  <a:gd name="T58" fmla="*/ 11 w 81"/>
                  <a:gd name="T59" fmla="*/ 19 h 165"/>
                  <a:gd name="T60" fmla="*/ 18 w 81"/>
                  <a:gd name="T61" fmla="*/ 21 h 165"/>
                  <a:gd name="T62" fmla="*/ 27 w 81"/>
                  <a:gd name="T63" fmla="*/ 27 h 165"/>
                  <a:gd name="T64" fmla="*/ 36 w 81"/>
                  <a:gd name="T65" fmla="*/ 28 h 165"/>
                  <a:gd name="T66" fmla="*/ 42 w 81"/>
                  <a:gd name="T67" fmla="*/ 20 h 165"/>
                  <a:gd name="T68" fmla="*/ 45 w 81"/>
                  <a:gd name="T69" fmla="*/ 7 h 165"/>
                  <a:gd name="T70" fmla="*/ 57 w 81"/>
                  <a:gd name="T71" fmla="*/ 2 h 165"/>
                  <a:gd name="T72" fmla="*/ 66 w 81"/>
                  <a:gd name="T73" fmla="*/ 12 h 165"/>
                  <a:gd name="T74" fmla="*/ 61 w 81"/>
                  <a:gd name="T75" fmla="*/ 34 h 165"/>
                  <a:gd name="T76" fmla="*/ 70 w 81"/>
                  <a:gd name="T77" fmla="*/ 48 h 165"/>
                  <a:gd name="T78" fmla="*/ 68 w 81"/>
                  <a:gd name="T79" fmla="*/ 68 h 165"/>
                  <a:gd name="T80" fmla="*/ 69 w 81"/>
                  <a:gd name="T81" fmla="*/ 80 h 165"/>
                  <a:gd name="T82" fmla="*/ 68 w 81"/>
                  <a:gd name="T83" fmla="*/ 89 h 165"/>
                  <a:gd name="T84" fmla="*/ 70 w 81"/>
                  <a:gd name="T85" fmla="*/ 98 h 165"/>
                  <a:gd name="T86" fmla="*/ 74 w 81"/>
                  <a:gd name="T87" fmla="*/ 102 h 165"/>
                  <a:gd name="T88" fmla="*/ 74 w 81"/>
                  <a:gd name="T89" fmla="*/ 114 h 165"/>
                  <a:gd name="T90" fmla="*/ 80 w 81"/>
                  <a:gd name="T91" fmla="*/ 123 h 165"/>
                  <a:gd name="T92" fmla="*/ 70 w 81"/>
                  <a:gd name="T93" fmla="*/ 140 h 165"/>
                  <a:gd name="T94" fmla="*/ 61 w 81"/>
                  <a:gd name="T95" fmla="*/ 149 h 165"/>
                  <a:gd name="T96" fmla="*/ 0 w 81"/>
                  <a:gd name="T97" fmla="*/ 160 h 165"/>
                  <a:gd name="T98" fmla="*/ 3 w 81"/>
                  <a:gd name="T99" fmla="*/ 162 h 165"/>
                  <a:gd name="T100" fmla="*/ 5 w 81"/>
                  <a:gd name="T101" fmla="*/ 159 h 165"/>
                  <a:gd name="T102" fmla="*/ 19 w 81"/>
                  <a:gd name="T103" fmla="*/ 162 h 165"/>
                  <a:gd name="T104" fmla="*/ 20 w 81"/>
                  <a:gd name="T105" fmla="*/ 161 h 165"/>
                  <a:gd name="T106" fmla="*/ 36 w 81"/>
                  <a:gd name="T107" fmla="*/ 89 h 165"/>
                  <a:gd name="T108" fmla="*/ 12 w 81"/>
                  <a:gd name="T109" fmla="*/ 11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1" h="165">
                    <a:moveTo>
                      <a:pt x="56" y="156"/>
                    </a:moveTo>
                    <a:cubicBezTo>
                      <a:pt x="55" y="155"/>
                      <a:pt x="55" y="155"/>
                      <a:pt x="55" y="156"/>
                    </a:cubicBezTo>
                    <a:cubicBezTo>
                      <a:pt x="55" y="156"/>
                      <a:pt x="55" y="157"/>
                      <a:pt x="55" y="156"/>
                    </a:cubicBezTo>
                    <a:cubicBezTo>
                      <a:pt x="54" y="156"/>
                      <a:pt x="54" y="156"/>
                      <a:pt x="54" y="156"/>
                    </a:cubicBezTo>
                    <a:cubicBezTo>
                      <a:pt x="53" y="156"/>
                      <a:pt x="53" y="157"/>
                      <a:pt x="53" y="157"/>
                    </a:cubicBezTo>
                    <a:cubicBezTo>
                      <a:pt x="53" y="157"/>
                      <a:pt x="53" y="156"/>
                      <a:pt x="52" y="156"/>
                    </a:cubicBezTo>
                    <a:cubicBezTo>
                      <a:pt x="52" y="156"/>
                      <a:pt x="51" y="156"/>
                      <a:pt x="51" y="156"/>
                    </a:cubicBezTo>
                    <a:cubicBezTo>
                      <a:pt x="50" y="156"/>
                      <a:pt x="50" y="156"/>
                      <a:pt x="50" y="157"/>
                    </a:cubicBezTo>
                    <a:cubicBezTo>
                      <a:pt x="50" y="157"/>
                      <a:pt x="49" y="157"/>
                      <a:pt x="49" y="157"/>
                    </a:cubicBezTo>
                    <a:cubicBezTo>
                      <a:pt x="49" y="156"/>
                      <a:pt x="48" y="157"/>
                      <a:pt x="48" y="157"/>
                    </a:cubicBezTo>
                    <a:cubicBezTo>
                      <a:pt x="48" y="157"/>
                      <a:pt x="47" y="157"/>
                      <a:pt x="47" y="157"/>
                    </a:cubicBezTo>
                    <a:cubicBezTo>
                      <a:pt x="47" y="157"/>
                      <a:pt x="47" y="158"/>
                      <a:pt x="47" y="158"/>
                    </a:cubicBezTo>
                    <a:cubicBezTo>
                      <a:pt x="47" y="158"/>
                      <a:pt x="47" y="157"/>
                      <a:pt x="47" y="157"/>
                    </a:cubicBezTo>
                    <a:cubicBezTo>
                      <a:pt x="46" y="157"/>
                      <a:pt x="46" y="158"/>
                      <a:pt x="46" y="158"/>
                    </a:cubicBezTo>
                    <a:cubicBezTo>
                      <a:pt x="46" y="158"/>
                      <a:pt x="45" y="157"/>
                      <a:pt x="45" y="157"/>
                    </a:cubicBezTo>
                    <a:cubicBezTo>
                      <a:pt x="45" y="157"/>
                      <a:pt x="45" y="158"/>
                      <a:pt x="44" y="157"/>
                    </a:cubicBezTo>
                    <a:cubicBezTo>
                      <a:pt x="44" y="157"/>
                      <a:pt x="43" y="157"/>
                      <a:pt x="43" y="157"/>
                    </a:cubicBezTo>
                    <a:cubicBezTo>
                      <a:pt x="43" y="157"/>
                      <a:pt x="44" y="158"/>
                      <a:pt x="44" y="159"/>
                    </a:cubicBezTo>
                    <a:cubicBezTo>
                      <a:pt x="44" y="159"/>
                      <a:pt x="44" y="158"/>
                      <a:pt x="43" y="158"/>
                    </a:cubicBezTo>
                    <a:cubicBezTo>
                      <a:pt x="43" y="158"/>
                      <a:pt x="43" y="158"/>
                      <a:pt x="42" y="158"/>
                    </a:cubicBezTo>
                    <a:cubicBezTo>
                      <a:pt x="42" y="158"/>
                      <a:pt x="43" y="159"/>
                      <a:pt x="43" y="159"/>
                    </a:cubicBezTo>
                    <a:cubicBezTo>
                      <a:pt x="42" y="159"/>
                      <a:pt x="42" y="159"/>
                      <a:pt x="42" y="159"/>
                    </a:cubicBezTo>
                    <a:cubicBezTo>
                      <a:pt x="41" y="159"/>
                      <a:pt x="41" y="160"/>
                      <a:pt x="41" y="160"/>
                    </a:cubicBezTo>
                    <a:cubicBezTo>
                      <a:pt x="40" y="160"/>
                      <a:pt x="40" y="160"/>
                      <a:pt x="39" y="160"/>
                    </a:cubicBezTo>
                    <a:cubicBezTo>
                      <a:pt x="38" y="160"/>
                      <a:pt x="38" y="161"/>
                      <a:pt x="37" y="160"/>
                    </a:cubicBezTo>
                    <a:cubicBezTo>
                      <a:pt x="37" y="160"/>
                      <a:pt x="37" y="161"/>
                      <a:pt x="37" y="161"/>
                    </a:cubicBezTo>
                    <a:cubicBezTo>
                      <a:pt x="36" y="161"/>
                      <a:pt x="35" y="161"/>
                      <a:pt x="35" y="160"/>
                    </a:cubicBezTo>
                    <a:cubicBezTo>
                      <a:pt x="35" y="161"/>
                      <a:pt x="34" y="162"/>
                      <a:pt x="34" y="161"/>
                    </a:cubicBezTo>
                    <a:cubicBezTo>
                      <a:pt x="34" y="161"/>
                      <a:pt x="33" y="164"/>
                      <a:pt x="33" y="162"/>
                    </a:cubicBezTo>
                    <a:cubicBezTo>
                      <a:pt x="32" y="163"/>
                      <a:pt x="33" y="162"/>
                      <a:pt x="32" y="162"/>
                    </a:cubicBezTo>
                    <a:cubicBezTo>
                      <a:pt x="32" y="162"/>
                      <a:pt x="31" y="163"/>
                      <a:pt x="31" y="162"/>
                    </a:cubicBezTo>
                    <a:cubicBezTo>
                      <a:pt x="30" y="163"/>
                      <a:pt x="30" y="162"/>
                      <a:pt x="30" y="163"/>
                    </a:cubicBezTo>
                    <a:cubicBezTo>
                      <a:pt x="29" y="163"/>
                      <a:pt x="29" y="163"/>
                      <a:pt x="29" y="163"/>
                    </a:cubicBezTo>
                    <a:cubicBezTo>
                      <a:pt x="28" y="163"/>
                      <a:pt x="28" y="163"/>
                      <a:pt x="28" y="163"/>
                    </a:cubicBezTo>
                    <a:cubicBezTo>
                      <a:pt x="28" y="163"/>
                      <a:pt x="27" y="163"/>
                      <a:pt x="27" y="163"/>
                    </a:cubicBezTo>
                    <a:cubicBezTo>
                      <a:pt x="26" y="163"/>
                      <a:pt x="27" y="163"/>
                      <a:pt x="27" y="162"/>
                    </a:cubicBezTo>
                    <a:cubicBezTo>
                      <a:pt x="26" y="162"/>
                      <a:pt x="26" y="163"/>
                      <a:pt x="26" y="163"/>
                    </a:cubicBezTo>
                    <a:cubicBezTo>
                      <a:pt x="25" y="164"/>
                      <a:pt x="25" y="164"/>
                      <a:pt x="25" y="165"/>
                    </a:cubicBezTo>
                    <a:cubicBezTo>
                      <a:pt x="24" y="165"/>
                      <a:pt x="24" y="165"/>
                      <a:pt x="24" y="165"/>
                    </a:cubicBezTo>
                    <a:cubicBezTo>
                      <a:pt x="24" y="165"/>
                      <a:pt x="23" y="165"/>
                      <a:pt x="23" y="165"/>
                    </a:cubicBezTo>
                    <a:cubicBezTo>
                      <a:pt x="22" y="165"/>
                      <a:pt x="24" y="165"/>
                      <a:pt x="24" y="164"/>
                    </a:cubicBezTo>
                    <a:cubicBezTo>
                      <a:pt x="24" y="164"/>
                      <a:pt x="24" y="164"/>
                      <a:pt x="24" y="164"/>
                    </a:cubicBezTo>
                    <a:cubicBezTo>
                      <a:pt x="24" y="163"/>
                      <a:pt x="25" y="163"/>
                      <a:pt x="25" y="163"/>
                    </a:cubicBezTo>
                    <a:cubicBezTo>
                      <a:pt x="25" y="162"/>
                      <a:pt x="24" y="163"/>
                      <a:pt x="24" y="162"/>
                    </a:cubicBezTo>
                    <a:cubicBezTo>
                      <a:pt x="23" y="162"/>
                      <a:pt x="23" y="161"/>
                      <a:pt x="23" y="162"/>
                    </a:cubicBezTo>
                    <a:cubicBezTo>
                      <a:pt x="22" y="161"/>
                      <a:pt x="22" y="160"/>
                      <a:pt x="23" y="160"/>
                    </a:cubicBezTo>
                    <a:cubicBezTo>
                      <a:pt x="23" y="159"/>
                      <a:pt x="24" y="159"/>
                      <a:pt x="23" y="158"/>
                    </a:cubicBezTo>
                    <a:cubicBezTo>
                      <a:pt x="23" y="159"/>
                      <a:pt x="22" y="159"/>
                      <a:pt x="21" y="160"/>
                    </a:cubicBezTo>
                    <a:cubicBezTo>
                      <a:pt x="21" y="160"/>
                      <a:pt x="20" y="160"/>
                      <a:pt x="21" y="159"/>
                    </a:cubicBezTo>
                    <a:cubicBezTo>
                      <a:pt x="21" y="159"/>
                      <a:pt x="20" y="160"/>
                      <a:pt x="20" y="159"/>
                    </a:cubicBezTo>
                    <a:cubicBezTo>
                      <a:pt x="19" y="159"/>
                      <a:pt x="20" y="158"/>
                      <a:pt x="20" y="158"/>
                    </a:cubicBezTo>
                    <a:cubicBezTo>
                      <a:pt x="20" y="158"/>
                      <a:pt x="20" y="158"/>
                      <a:pt x="19" y="158"/>
                    </a:cubicBezTo>
                    <a:cubicBezTo>
                      <a:pt x="19" y="158"/>
                      <a:pt x="18" y="158"/>
                      <a:pt x="18" y="158"/>
                    </a:cubicBezTo>
                    <a:cubicBezTo>
                      <a:pt x="18" y="157"/>
                      <a:pt x="18" y="157"/>
                      <a:pt x="17" y="157"/>
                    </a:cubicBezTo>
                    <a:cubicBezTo>
                      <a:pt x="17" y="157"/>
                      <a:pt x="17" y="157"/>
                      <a:pt x="16" y="157"/>
                    </a:cubicBezTo>
                    <a:cubicBezTo>
                      <a:pt x="16" y="156"/>
                      <a:pt x="16" y="156"/>
                      <a:pt x="16" y="156"/>
                    </a:cubicBezTo>
                    <a:cubicBezTo>
                      <a:pt x="15" y="156"/>
                      <a:pt x="15" y="156"/>
                      <a:pt x="15" y="156"/>
                    </a:cubicBezTo>
                    <a:cubicBezTo>
                      <a:pt x="15" y="155"/>
                      <a:pt x="15" y="154"/>
                      <a:pt x="14" y="155"/>
                    </a:cubicBezTo>
                    <a:cubicBezTo>
                      <a:pt x="14" y="156"/>
                      <a:pt x="14" y="156"/>
                      <a:pt x="13" y="156"/>
                    </a:cubicBezTo>
                    <a:cubicBezTo>
                      <a:pt x="13" y="156"/>
                      <a:pt x="13" y="156"/>
                      <a:pt x="13" y="155"/>
                    </a:cubicBezTo>
                    <a:cubicBezTo>
                      <a:pt x="13" y="155"/>
                      <a:pt x="12" y="155"/>
                      <a:pt x="12" y="154"/>
                    </a:cubicBezTo>
                    <a:cubicBezTo>
                      <a:pt x="12" y="154"/>
                      <a:pt x="12" y="154"/>
                      <a:pt x="12" y="154"/>
                    </a:cubicBezTo>
                    <a:cubicBezTo>
                      <a:pt x="12" y="154"/>
                      <a:pt x="13" y="154"/>
                      <a:pt x="13" y="153"/>
                    </a:cubicBezTo>
                    <a:cubicBezTo>
                      <a:pt x="12" y="153"/>
                      <a:pt x="12" y="153"/>
                      <a:pt x="12" y="152"/>
                    </a:cubicBezTo>
                    <a:cubicBezTo>
                      <a:pt x="12" y="151"/>
                      <a:pt x="12" y="151"/>
                      <a:pt x="12" y="151"/>
                    </a:cubicBezTo>
                    <a:cubicBezTo>
                      <a:pt x="12" y="150"/>
                      <a:pt x="12" y="150"/>
                      <a:pt x="12" y="150"/>
                    </a:cubicBezTo>
                    <a:cubicBezTo>
                      <a:pt x="12" y="150"/>
                      <a:pt x="12" y="149"/>
                      <a:pt x="12" y="149"/>
                    </a:cubicBezTo>
                    <a:cubicBezTo>
                      <a:pt x="12" y="148"/>
                      <a:pt x="13" y="149"/>
                      <a:pt x="13" y="148"/>
                    </a:cubicBezTo>
                    <a:cubicBezTo>
                      <a:pt x="13" y="147"/>
                      <a:pt x="12" y="147"/>
                      <a:pt x="12" y="146"/>
                    </a:cubicBezTo>
                    <a:cubicBezTo>
                      <a:pt x="12" y="147"/>
                      <a:pt x="13" y="147"/>
                      <a:pt x="13" y="146"/>
                    </a:cubicBezTo>
                    <a:cubicBezTo>
                      <a:pt x="13" y="146"/>
                      <a:pt x="13" y="146"/>
                      <a:pt x="13" y="146"/>
                    </a:cubicBezTo>
                    <a:cubicBezTo>
                      <a:pt x="13" y="146"/>
                      <a:pt x="13" y="146"/>
                      <a:pt x="13" y="145"/>
                    </a:cubicBezTo>
                    <a:cubicBezTo>
                      <a:pt x="13" y="145"/>
                      <a:pt x="13" y="145"/>
                      <a:pt x="13" y="145"/>
                    </a:cubicBezTo>
                    <a:cubicBezTo>
                      <a:pt x="13" y="145"/>
                      <a:pt x="13" y="144"/>
                      <a:pt x="13" y="144"/>
                    </a:cubicBezTo>
                    <a:cubicBezTo>
                      <a:pt x="13" y="144"/>
                      <a:pt x="12" y="143"/>
                      <a:pt x="13" y="143"/>
                    </a:cubicBezTo>
                    <a:cubicBezTo>
                      <a:pt x="13" y="143"/>
                      <a:pt x="13" y="143"/>
                      <a:pt x="13" y="143"/>
                    </a:cubicBezTo>
                    <a:cubicBezTo>
                      <a:pt x="13" y="142"/>
                      <a:pt x="13" y="143"/>
                      <a:pt x="13" y="142"/>
                    </a:cubicBezTo>
                    <a:cubicBezTo>
                      <a:pt x="14" y="142"/>
                      <a:pt x="13" y="142"/>
                      <a:pt x="13" y="142"/>
                    </a:cubicBezTo>
                    <a:cubicBezTo>
                      <a:pt x="13" y="142"/>
                      <a:pt x="13" y="141"/>
                      <a:pt x="14" y="141"/>
                    </a:cubicBezTo>
                    <a:cubicBezTo>
                      <a:pt x="14" y="141"/>
                      <a:pt x="14" y="141"/>
                      <a:pt x="14" y="141"/>
                    </a:cubicBezTo>
                    <a:cubicBezTo>
                      <a:pt x="13" y="140"/>
                      <a:pt x="13" y="141"/>
                      <a:pt x="13" y="141"/>
                    </a:cubicBezTo>
                    <a:cubicBezTo>
                      <a:pt x="13" y="141"/>
                      <a:pt x="13" y="141"/>
                      <a:pt x="13" y="140"/>
                    </a:cubicBezTo>
                    <a:cubicBezTo>
                      <a:pt x="13" y="140"/>
                      <a:pt x="14" y="140"/>
                      <a:pt x="13" y="139"/>
                    </a:cubicBezTo>
                    <a:cubicBezTo>
                      <a:pt x="13" y="139"/>
                      <a:pt x="13" y="138"/>
                      <a:pt x="13" y="138"/>
                    </a:cubicBezTo>
                    <a:cubicBezTo>
                      <a:pt x="13" y="137"/>
                      <a:pt x="12" y="137"/>
                      <a:pt x="12" y="136"/>
                    </a:cubicBezTo>
                    <a:cubicBezTo>
                      <a:pt x="12" y="136"/>
                      <a:pt x="11" y="135"/>
                      <a:pt x="12" y="135"/>
                    </a:cubicBezTo>
                    <a:cubicBezTo>
                      <a:pt x="12" y="135"/>
                      <a:pt x="11" y="135"/>
                      <a:pt x="11" y="135"/>
                    </a:cubicBezTo>
                    <a:cubicBezTo>
                      <a:pt x="12" y="134"/>
                      <a:pt x="11" y="134"/>
                      <a:pt x="12" y="133"/>
                    </a:cubicBezTo>
                    <a:cubicBezTo>
                      <a:pt x="12" y="133"/>
                      <a:pt x="12" y="132"/>
                      <a:pt x="12" y="131"/>
                    </a:cubicBezTo>
                    <a:cubicBezTo>
                      <a:pt x="12" y="131"/>
                      <a:pt x="12" y="132"/>
                      <a:pt x="12" y="132"/>
                    </a:cubicBezTo>
                    <a:cubicBezTo>
                      <a:pt x="12" y="131"/>
                      <a:pt x="12" y="131"/>
                      <a:pt x="12" y="130"/>
                    </a:cubicBezTo>
                    <a:cubicBezTo>
                      <a:pt x="12" y="130"/>
                      <a:pt x="11" y="130"/>
                      <a:pt x="11" y="130"/>
                    </a:cubicBezTo>
                    <a:cubicBezTo>
                      <a:pt x="10" y="131"/>
                      <a:pt x="11" y="129"/>
                      <a:pt x="11" y="128"/>
                    </a:cubicBezTo>
                    <a:cubicBezTo>
                      <a:pt x="11" y="128"/>
                      <a:pt x="11" y="127"/>
                      <a:pt x="11" y="127"/>
                    </a:cubicBezTo>
                    <a:cubicBezTo>
                      <a:pt x="11" y="126"/>
                      <a:pt x="10" y="127"/>
                      <a:pt x="10" y="127"/>
                    </a:cubicBezTo>
                    <a:cubicBezTo>
                      <a:pt x="10" y="126"/>
                      <a:pt x="10" y="126"/>
                      <a:pt x="10" y="125"/>
                    </a:cubicBezTo>
                    <a:cubicBezTo>
                      <a:pt x="10" y="125"/>
                      <a:pt x="11" y="125"/>
                      <a:pt x="11" y="125"/>
                    </a:cubicBezTo>
                    <a:cubicBezTo>
                      <a:pt x="11" y="125"/>
                      <a:pt x="10" y="124"/>
                      <a:pt x="10" y="124"/>
                    </a:cubicBezTo>
                    <a:cubicBezTo>
                      <a:pt x="11" y="124"/>
                      <a:pt x="11" y="123"/>
                      <a:pt x="11" y="123"/>
                    </a:cubicBezTo>
                    <a:cubicBezTo>
                      <a:pt x="12" y="123"/>
                      <a:pt x="12" y="122"/>
                      <a:pt x="13" y="122"/>
                    </a:cubicBezTo>
                    <a:cubicBezTo>
                      <a:pt x="13" y="121"/>
                      <a:pt x="13" y="121"/>
                      <a:pt x="13" y="121"/>
                    </a:cubicBezTo>
                    <a:cubicBezTo>
                      <a:pt x="13" y="121"/>
                      <a:pt x="13" y="120"/>
                      <a:pt x="13" y="120"/>
                    </a:cubicBezTo>
                    <a:cubicBezTo>
                      <a:pt x="13" y="120"/>
                      <a:pt x="14" y="120"/>
                      <a:pt x="14" y="120"/>
                    </a:cubicBezTo>
                    <a:cubicBezTo>
                      <a:pt x="14" y="120"/>
                      <a:pt x="14" y="119"/>
                      <a:pt x="13" y="119"/>
                    </a:cubicBezTo>
                    <a:cubicBezTo>
                      <a:pt x="13" y="118"/>
                      <a:pt x="13" y="117"/>
                      <a:pt x="13" y="117"/>
                    </a:cubicBezTo>
                    <a:cubicBezTo>
                      <a:pt x="13" y="117"/>
                      <a:pt x="14" y="117"/>
                      <a:pt x="14" y="117"/>
                    </a:cubicBezTo>
                    <a:cubicBezTo>
                      <a:pt x="15" y="117"/>
                      <a:pt x="15" y="117"/>
                      <a:pt x="16" y="117"/>
                    </a:cubicBezTo>
                    <a:cubicBezTo>
                      <a:pt x="16" y="117"/>
                      <a:pt x="16" y="118"/>
                      <a:pt x="16" y="118"/>
                    </a:cubicBezTo>
                    <a:cubicBezTo>
                      <a:pt x="17" y="119"/>
                      <a:pt x="16" y="118"/>
                      <a:pt x="17" y="118"/>
                    </a:cubicBezTo>
                    <a:cubicBezTo>
                      <a:pt x="17" y="117"/>
                      <a:pt x="19" y="117"/>
                      <a:pt x="19" y="116"/>
                    </a:cubicBezTo>
                    <a:cubicBezTo>
                      <a:pt x="19" y="115"/>
                      <a:pt x="18" y="114"/>
                      <a:pt x="18" y="114"/>
                    </a:cubicBezTo>
                    <a:cubicBezTo>
                      <a:pt x="18" y="113"/>
                      <a:pt x="18" y="113"/>
                      <a:pt x="19" y="114"/>
                    </a:cubicBezTo>
                    <a:cubicBezTo>
                      <a:pt x="19" y="114"/>
                      <a:pt x="19" y="114"/>
                      <a:pt x="19" y="113"/>
                    </a:cubicBezTo>
                    <a:cubicBezTo>
                      <a:pt x="20" y="113"/>
                      <a:pt x="20" y="112"/>
                      <a:pt x="20" y="112"/>
                    </a:cubicBezTo>
                    <a:cubicBezTo>
                      <a:pt x="20" y="111"/>
                      <a:pt x="20" y="111"/>
                      <a:pt x="21" y="110"/>
                    </a:cubicBezTo>
                    <a:cubicBezTo>
                      <a:pt x="21" y="110"/>
                      <a:pt x="21" y="110"/>
                      <a:pt x="21" y="110"/>
                    </a:cubicBezTo>
                    <a:cubicBezTo>
                      <a:pt x="21" y="111"/>
                      <a:pt x="21" y="111"/>
                      <a:pt x="22" y="111"/>
                    </a:cubicBezTo>
                    <a:cubicBezTo>
                      <a:pt x="22" y="110"/>
                      <a:pt x="22" y="110"/>
                      <a:pt x="22" y="109"/>
                    </a:cubicBezTo>
                    <a:cubicBezTo>
                      <a:pt x="23" y="109"/>
                      <a:pt x="23" y="109"/>
                      <a:pt x="23" y="108"/>
                    </a:cubicBezTo>
                    <a:cubicBezTo>
                      <a:pt x="24" y="108"/>
                      <a:pt x="24" y="108"/>
                      <a:pt x="24" y="108"/>
                    </a:cubicBezTo>
                    <a:cubicBezTo>
                      <a:pt x="25" y="107"/>
                      <a:pt x="25" y="107"/>
                      <a:pt x="26" y="107"/>
                    </a:cubicBezTo>
                    <a:cubicBezTo>
                      <a:pt x="26" y="106"/>
                      <a:pt x="25" y="105"/>
                      <a:pt x="26" y="105"/>
                    </a:cubicBezTo>
                    <a:cubicBezTo>
                      <a:pt x="26" y="105"/>
                      <a:pt x="26" y="105"/>
                      <a:pt x="27" y="105"/>
                    </a:cubicBezTo>
                    <a:cubicBezTo>
                      <a:pt x="27" y="105"/>
                      <a:pt x="27" y="104"/>
                      <a:pt x="27" y="104"/>
                    </a:cubicBezTo>
                    <a:cubicBezTo>
                      <a:pt x="28" y="103"/>
                      <a:pt x="28" y="103"/>
                      <a:pt x="28" y="102"/>
                    </a:cubicBezTo>
                    <a:cubicBezTo>
                      <a:pt x="29" y="102"/>
                      <a:pt x="29" y="102"/>
                      <a:pt x="29" y="101"/>
                    </a:cubicBezTo>
                    <a:cubicBezTo>
                      <a:pt x="30" y="101"/>
                      <a:pt x="30" y="101"/>
                      <a:pt x="30" y="100"/>
                    </a:cubicBezTo>
                    <a:cubicBezTo>
                      <a:pt x="30" y="100"/>
                      <a:pt x="30" y="99"/>
                      <a:pt x="31" y="99"/>
                    </a:cubicBezTo>
                    <a:cubicBezTo>
                      <a:pt x="31" y="99"/>
                      <a:pt x="31" y="99"/>
                      <a:pt x="31" y="99"/>
                    </a:cubicBezTo>
                    <a:cubicBezTo>
                      <a:pt x="31" y="99"/>
                      <a:pt x="31" y="99"/>
                      <a:pt x="31" y="99"/>
                    </a:cubicBezTo>
                    <a:cubicBezTo>
                      <a:pt x="31" y="98"/>
                      <a:pt x="31" y="98"/>
                      <a:pt x="32" y="98"/>
                    </a:cubicBezTo>
                    <a:cubicBezTo>
                      <a:pt x="32" y="98"/>
                      <a:pt x="32" y="98"/>
                      <a:pt x="32" y="98"/>
                    </a:cubicBezTo>
                    <a:cubicBezTo>
                      <a:pt x="32" y="97"/>
                      <a:pt x="32" y="97"/>
                      <a:pt x="32" y="97"/>
                    </a:cubicBezTo>
                    <a:cubicBezTo>
                      <a:pt x="32" y="97"/>
                      <a:pt x="32" y="97"/>
                      <a:pt x="32" y="97"/>
                    </a:cubicBezTo>
                    <a:cubicBezTo>
                      <a:pt x="33" y="96"/>
                      <a:pt x="32" y="95"/>
                      <a:pt x="33" y="95"/>
                    </a:cubicBezTo>
                    <a:cubicBezTo>
                      <a:pt x="33" y="95"/>
                      <a:pt x="33" y="95"/>
                      <a:pt x="34" y="94"/>
                    </a:cubicBezTo>
                    <a:cubicBezTo>
                      <a:pt x="34" y="94"/>
                      <a:pt x="34" y="94"/>
                      <a:pt x="34" y="93"/>
                    </a:cubicBezTo>
                    <a:cubicBezTo>
                      <a:pt x="34" y="93"/>
                      <a:pt x="34" y="92"/>
                      <a:pt x="34" y="93"/>
                    </a:cubicBezTo>
                    <a:cubicBezTo>
                      <a:pt x="35" y="93"/>
                      <a:pt x="35" y="92"/>
                      <a:pt x="35" y="92"/>
                    </a:cubicBezTo>
                    <a:cubicBezTo>
                      <a:pt x="35" y="92"/>
                      <a:pt x="36" y="91"/>
                      <a:pt x="37" y="91"/>
                    </a:cubicBezTo>
                    <a:cubicBezTo>
                      <a:pt x="38" y="91"/>
                      <a:pt x="38" y="93"/>
                      <a:pt x="38" y="93"/>
                    </a:cubicBezTo>
                    <a:cubicBezTo>
                      <a:pt x="40" y="92"/>
                      <a:pt x="38" y="91"/>
                      <a:pt x="38" y="91"/>
                    </a:cubicBezTo>
                    <a:cubicBezTo>
                      <a:pt x="38" y="91"/>
                      <a:pt x="38" y="90"/>
                      <a:pt x="38" y="90"/>
                    </a:cubicBezTo>
                    <a:cubicBezTo>
                      <a:pt x="39" y="90"/>
                      <a:pt x="39" y="90"/>
                      <a:pt x="39" y="90"/>
                    </a:cubicBezTo>
                    <a:cubicBezTo>
                      <a:pt x="40" y="90"/>
                      <a:pt x="40" y="90"/>
                      <a:pt x="39" y="90"/>
                    </a:cubicBezTo>
                    <a:cubicBezTo>
                      <a:pt x="39" y="89"/>
                      <a:pt x="39" y="89"/>
                      <a:pt x="39" y="88"/>
                    </a:cubicBezTo>
                    <a:cubicBezTo>
                      <a:pt x="38" y="88"/>
                      <a:pt x="38" y="88"/>
                      <a:pt x="38" y="87"/>
                    </a:cubicBezTo>
                    <a:cubicBezTo>
                      <a:pt x="38" y="87"/>
                      <a:pt x="39" y="87"/>
                      <a:pt x="39" y="86"/>
                    </a:cubicBezTo>
                    <a:cubicBezTo>
                      <a:pt x="39" y="86"/>
                      <a:pt x="39" y="86"/>
                      <a:pt x="39" y="85"/>
                    </a:cubicBezTo>
                    <a:cubicBezTo>
                      <a:pt x="39" y="85"/>
                      <a:pt x="39" y="85"/>
                      <a:pt x="39" y="84"/>
                    </a:cubicBezTo>
                    <a:cubicBezTo>
                      <a:pt x="39" y="84"/>
                      <a:pt x="38" y="84"/>
                      <a:pt x="38" y="84"/>
                    </a:cubicBezTo>
                    <a:cubicBezTo>
                      <a:pt x="39" y="83"/>
                      <a:pt x="39" y="83"/>
                      <a:pt x="39" y="82"/>
                    </a:cubicBezTo>
                    <a:cubicBezTo>
                      <a:pt x="39" y="82"/>
                      <a:pt x="38" y="81"/>
                      <a:pt x="38" y="81"/>
                    </a:cubicBezTo>
                    <a:cubicBezTo>
                      <a:pt x="38" y="81"/>
                      <a:pt x="38" y="81"/>
                      <a:pt x="38" y="81"/>
                    </a:cubicBezTo>
                    <a:cubicBezTo>
                      <a:pt x="37" y="81"/>
                      <a:pt x="37" y="81"/>
                      <a:pt x="37" y="80"/>
                    </a:cubicBezTo>
                    <a:cubicBezTo>
                      <a:pt x="37" y="80"/>
                      <a:pt x="37" y="80"/>
                      <a:pt x="36" y="80"/>
                    </a:cubicBezTo>
                    <a:cubicBezTo>
                      <a:pt x="36" y="79"/>
                      <a:pt x="36" y="79"/>
                      <a:pt x="36" y="79"/>
                    </a:cubicBezTo>
                    <a:cubicBezTo>
                      <a:pt x="35" y="79"/>
                      <a:pt x="35" y="79"/>
                      <a:pt x="35" y="80"/>
                    </a:cubicBezTo>
                    <a:cubicBezTo>
                      <a:pt x="35" y="79"/>
                      <a:pt x="34" y="78"/>
                      <a:pt x="34" y="78"/>
                    </a:cubicBezTo>
                    <a:cubicBezTo>
                      <a:pt x="34" y="77"/>
                      <a:pt x="34" y="77"/>
                      <a:pt x="34" y="76"/>
                    </a:cubicBezTo>
                    <a:cubicBezTo>
                      <a:pt x="34" y="76"/>
                      <a:pt x="35" y="75"/>
                      <a:pt x="35" y="75"/>
                    </a:cubicBezTo>
                    <a:cubicBezTo>
                      <a:pt x="34" y="75"/>
                      <a:pt x="34" y="77"/>
                      <a:pt x="33" y="77"/>
                    </a:cubicBezTo>
                    <a:cubicBezTo>
                      <a:pt x="33" y="77"/>
                      <a:pt x="33" y="77"/>
                      <a:pt x="33" y="77"/>
                    </a:cubicBezTo>
                    <a:cubicBezTo>
                      <a:pt x="33" y="77"/>
                      <a:pt x="33" y="77"/>
                      <a:pt x="33" y="78"/>
                    </a:cubicBezTo>
                    <a:cubicBezTo>
                      <a:pt x="33" y="77"/>
                      <a:pt x="32" y="77"/>
                      <a:pt x="32" y="77"/>
                    </a:cubicBezTo>
                    <a:cubicBezTo>
                      <a:pt x="32" y="77"/>
                      <a:pt x="32" y="77"/>
                      <a:pt x="32" y="77"/>
                    </a:cubicBezTo>
                    <a:cubicBezTo>
                      <a:pt x="31" y="77"/>
                      <a:pt x="31" y="77"/>
                      <a:pt x="31" y="77"/>
                    </a:cubicBezTo>
                    <a:cubicBezTo>
                      <a:pt x="31" y="76"/>
                      <a:pt x="31" y="76"/>
                      <a:pt x="30" y="75"/>
                    </a:cubicBezTo>
                    <a:cubicBezTo>
                      <a:pt x="30" y="74"/>
                      <a:pt x="30" y="74"/>
                      <a:pt x="30" y="73"/>
                    </a:cubicBezTo>
                    <a:cubicBezTo>
                      <a:pt x="30" y="73"/>
                      <a:pt x="30" y="72"/>
                      <a:pt x="30" y="72"/>
                    </a:cubicBezTo>
                    <a:cubicBezTo>
                      <a:pt x="29" y="72"/>
                      <a:pt x="29" y="71"/>
                      <a:pt x="29" y="71"/>
                    </a:cubicBezTo>
                    <a:cubicBezTo>
                      <a:pt x="29" y="71"/>
                      <a:pt x="28" y="71"/>
                      <a:pt x="28" y="71"/>
                    </a:cubicBezTo>
                    <a:cubicBezTo>
                      <a:pt x="28" y="70"/>
                      <a:pt x="28" y="70"/>
                      <a:pt x="28" y="69"/>
                    </a:cubicBezTo>
                    <a:cubicBezTo>
                      <a:pt x="28" y="69"/>
                      <a:pt x="28" y="67"/>
                      <a:pt x="27" y="67"/>
                    </a:cubicBezTo>
                    <a:cubicBezTo>
                      <a:pt x="27" y="66"/>
                      <a:pt x="28" y="66"/>
                      <a:pt x="28" y="65"/>
                    </a:cubicBezTo>
                    <a:cubicBezTo>
                      <a:pt x="29" y="65"/>
                      <a:pt x="29" y="65"/>
                      <a:pt x="29" y="64"/>
                    </a:cubicBezTo>
                    <a:cubicBezTo>
                      <a:pt x="29" y="63"/>
                      <a:pt x="28" y="61"/>
                      <a:pt x="30" y="60"/>
                    </a:cubicBezTo>
                    <a:cubicBezTo>
                      <a:pt x="30" y="59"/>
                      <a:pt x="29" y="58"/>
                      <a:pt x="29" y="57"/>
                    </a:cubicBezTo>
                    <a:cubicBezTo>
                      <a:pt x="28" y="57"/>
                      <a:pt x="28" y="56"/>
                      <a:pt x="28" y="55"/>
                    </a:cubicBezTo>
                    <a:cubicBezTo>
                      <a:pt x="28" y="55"/>
                      <a:pt x="27" y="54"/>
                      <a:pt x="27" y="54"/>
                    </a:cubicBezTo>
                    <a:cubicBezTo>
                      <a:pt x="27" y="54"/>
                      <a:pt x="27" y="53"/>
                      <a:pt x="27" y="53"/>
                    </a:cubicBezTo>
                    <a:cubicBezTo>
                      <a:pt x="27" y="53"/>
                      <a:pt x="27" y="53"/>
                      <a:pt x="28" y="52"/>
                    </a:cubicBezTo>
                    <a:cubicBezTo>
                      <a:pt x="28" y="52"/>
                      <a:pt x="28" y="52"/>
                      <a:pt x="28" y="51"/>
                    </a:cubicBezTo>
                    <a:cubicBezTo>
                      <a:pt x="28" y="51"/>
                      <a:pt x="28" y="50"/>
                      <a:pt x="28" y="50"/>
                    </a:cubicBezTo>
                    <a:cubicBezTo>
                      <a:pt x="28" y="49"/>
                      <a:pt x="27" y="49"/>
                      <a:pt x="27" y="49"/>
                    </a:cubicBezTo>
                    <a:cubicBezTo>
                      <a:pt x="26" y="48"/>
                      <a:pt x="27" y="47"/>
                      <a:pt x="27" y="46"/>
                    </a:cubicBezTo>
                    <a:cubicBezTo>
                      <a:pt x="27" y="46"/>
                      <a:pt x="27" y="45"/>
                      <a:pt x="27" y="45"/>
                    </a:cubicBezTo>
                    <a:cubicBezTo>
                      <a:pt x="26" y="44"/>
                      <a:pt x="26" y="43"/>
                      <a:pt x="26" y="43"/>
                    </a:cubicBezTo>
                    <a:cubicBezTo>
                      <a:pt x="26" y="42"/>
                      <a:pt x="27" y="42"/>
                      <a:pt x="27" y="41"/>
                    </a:cubicBezTo>
                    <a:cubicBezTo>
                      <a:pt x="28" y="40"/>
                      <a:pt x="28" y="40"/>
                      <a:pt x="27" y="40"/>
                    </a:cubicBezTo>
                    <a:cubicBezTo>
                      <a:pt x="27" y="39"/>
                      <a:pt x="26" y="39"/>
                      <a:pt x="26" y="38"/>
                    </a:cubicBezTo>
                    <a:cubicBezTo>
                      <a:pt x="26" y="38"/>
                      <a:pt x="26" y="37"/>
                      <a:pt x="25" y="37"/>
                    </a:cubicBezTo>
                    <a:cubicBezTo>
                      <a:pt x="25" y="37"/>
                      <a:pt x="25" y="37"/>
                      <a:pt x="25" y="37"/>
                    </a:cubicBezTo>
                    <a:cubicBezTo>
                      <a:pt x="24" y="36"/>
                      <a:pt x="24" y="36"/>
                      <a:pt x="24" y="35"/>
                    </a:cubicBezTo>
                    <a:cubicBezTo>
                      <a:pt x="24" y="34"/>
                      <a:pt x="24" y="34"/>
                      <a:pt x="23" y="33"/>
                    </a:cubicBezTo>
                    <a:cubicBezTo>
                      <a:pt x="22" y="33"/>
                      <a:pt x="21" y="32"/>
                      <a:pt x="20" y="31"/>
                    </a:cubicBezTo>
                    <a:cubicBezTo>
                      <a:pt x="19" y="31"/>
                      <a:pt x="19" y="31"/>
                      <a:pt x="18" y="31"/>
                    </a:cubicBezTo>
                    <a:cubicBezTo>
                      <a:pt x="18" y="30"/>
                      <a:pt x="17" y="31"/>
                      <a:pt x="17" y="30"/>
                    </a:cubicBezTo>
                    <a:cubicBezTo>
                      <a:pt x="16" y="30"/>
                      <a:pt x="16" y="29"/>
                      <a:pt x="16" y="29"/>
                    </a:cubicBezTo>
                    <a:cubicBezTo>
                      <a:pt x="15" y="28"/>
                      <a:pt x="15" y="29"/>
                      <a:pt x="14" y="28"/>
                    </a:cubicBezTo>
                    <a:cubicBezTo>
                      <a:pt x="14" y="27"/>
                      <a:pt x="14" y="27"/>
                      <a:pt x="13" y="27"/>
                    </a:cubicBezTo>
                    <a:cubicBezTo>
                      <a:pt x="13" y="26"/>
                      <a:pt x="13" y="26"/>
                      <a:pt x="13" y="26"/>
                    </a:cubicBezTo>
                    <a:cubicBezTo>
                      <a:pt x="12" y="25"/>
                      <a:pt x="12" y="25"/>
                      <a:pt x="12" y="25"/>
                    </a:cubicBezTo>
                    <a:cubicBezTo>
                      <a:pt x="12" y="25"/>
                      <a:pt x="11" y="25"/>
                      <a:pt x="11" y="25"/>
                    </a:cubicBezTo>
                    <a:cubicBezTo>
                      <a:pt x="11" y="24"/>
                      <a:pt x="11" y="24"/>
                      <a:pt x="10" y="23"/>
                    </a:cubicBezTo>
                    <a:cubicBezTo>
                      <a:pt x="10" y="23"/>
                      <a:pt x="9" y="23"/>
                      <a:pt x="9" y="22"/>
                    </a:cubicBezTo>
                    <a:cubicBezTo>
                      <a:pt x="9" y="22"/>
                      <a:pt x="10" y="22"/>
                      <a:pt x="9" y="21"/>
                    </a:cubicBezTo>
                    <a:cubicBezTo>
                      <a:pt x="9" y="21"/>
                      <a:pt x="8" y="20"/>
                      <a:pt x="7" y="20"/>
                    </a:cubicBezTo>
                    <a:cubicBezTo>
                      <a:pt x="7" y="19"/>
                      <a:pt x="8" y="19"/>
                      <a:pt x="9" y="19"/>
                    </a:cubicBezTo>
                    <a:cubicBezTo>
                      <a:pt x="10" y="20"/>
                      <a:pt x="10" y="20"/>
                      <a:pt x="11" y="19"/>
                    </a:cubicBezTo>
                    <a:cubicBezTo>
                      <a:pt x="11" y="18"/>
                      <a:pt x="10" y="17"/>
                      <a:pt x="10" y="17"/>
                    </a:cubicBezTo>
                    <a:cubicBezTo>
                      <a:pt x="11" y="16"/>
                      <a:pt x="11" y="16"/>
                      <a:pt x="12" y="15"/>
                    </a:cubicBezTo>
                    <a:cubicBezTo>
                      <a:pt x="12" y="15"/>
                      <a:pt x="13" y="15"/>
                      <a:pt x="13" y="16"/>
                    </a:cubicBezTo>
                    <a:cubicBezTo>
                      <a:pt x="13" y="16"/>
                      <a:pt x="14" y="16"/>
                      <a:pt x="14" y="16"/>
                    </a:cubicBezTo>
                    <a:cubicBezTo>
                      <a:pt x="14" y="16"/>
                      <a:pt x="14" y="17"/>
                      <a:pt x="15" y="17"/>
                    </a:cubicBezTo>
                    <a:cubicBezTo>
                      <a:pt x="15" y="18"/>
                      <a:pt x="16" y="19"/>
                      <a:pt x="16" y="20"/>
                    </a:cubicBezTo>
                    <a:cubicBezTo>
                      <a:pt x="17" y="21"/>
                      <a:pt x="17" y="21"/>
                      <a:pt x="18" y="21"/>
                    </a:cubicBezTo>
                    <a:cubicBezTo>
                      <a:pt x="18" y="22"/>
                      <a:pt x="18" y="22"/>
                      <a:pt x="18" y="23"/>
                    </a:cubicBezTo>
                    <a:cubicBezTo>
                      <a:pt x="19" y="24"/>
                      <a:pt x="19" y="25"/>
                      <a:pt x="19" y="26"/>
                    </a:cubicBezTo>
                    <a:cubicBezTo>
                      <a:pt x="20" y="26"/>
                      <a:pt x="20" y="26"/>
                      <a:pt x="21" y="26"/>
                    </a:cubicBezTo>
                    <a:cubicBezTo>
                      <a:pt x="22" y="27"/>
                      <a:pt x="22" y="27"/>
                      <a:pt x="23" y="27"/>
                    </a:cubicBezTo>
                    <a:cubicBezTo>
                      <a:pt x="23" y="27"/>
                      <a:pt x="23" y="27"/>
                      <a:pt x="24" y="27"/>
                    </a:cubicBezTo>
                    <a:cubicBezTo>
                      <a:pt x="24" y="28"/>
                      <a:pt x="25" y="28"/>
                      <a:pt x="25" y="27"/>
                    </a:cubicBezTo>
                    <a:cubicBezTo>
                      <a:pt x="26" y="27"/>
                      <a:pt x="26" y="27"/>
                      <a:pt x="27" y="27"/>
                    </a:cubicBezTo>
                    <a:cubicBezTo>
                      <a:pt x="28" y="26"/>
                      <a:pt x="28" y="26"/>
                      <a:pt x="28" y="25"/>
                    </a:cubicBezTo>
                    <a:cubicBezTo>
                      <a:pt x="29" y="25"/>
                      <a:pt x="29" y="24"/>
                      <a:pt x="29" y="25"/>
                    </a:cubicBezTo>
                    <a:cubicBezTo>
                      <a:pt x="30" y="25"/>
                      <a:pt x="31" y="25"/>
                      <a:pt x="31" y="25"/>
                    </a:cubicBezTo>
                    <a:cubicBezTo>
                      <a:pt x="32" y="26"/>
                      <a:pt x="32" y="26"/>
                      <a:pt x="33" y="26"/>
                    </a:cubicBezTo>
                    <a:cubicBezTo>
                      <a:pt x="33" y="27"/>
                      <a:pt x="34" y="27"/>
                      <a:pt x="34" y="27"/>
                    </a:cubicBezTo>
                    <a:cubicBezTo>
                      <a:pt x="35" y="28"/>
                      <a:pt x="35" y="28"/>
                      <a:pt x="36" y="28"/>
                    </a:cubicBezTo>
                    <a:cubicBezTo>
                      <a:pt x="36" y="29"/>
                      <a:pt x="36" y="29"/>
                      <a:pt x="36" y="28"/>
                    </a:cubicBezTo>
                    <a:cubicBezTo>
                      <a:pt x="37" y="28"/>
                      <a:pt x="37" y="28"/>
                      <a:pt x="37" y="27"/>
                    </a:cubicBezTo>
                    <a:cubicBezTo>
                      <a:pt x="38" y="27"/>
                      <a:pt x="38" y="27"/>
                      <a:pt x="38" y="26"/>
                    </a:cubicBezTo>
                    <a:cubicBezTo>
                      <a:pt x="38" y="24"/>
                      <a:pt x="39" y="23"/>
                      <a:pt x="40" y="23"/>
                    </a:cubicBezTo>
                    <a:cubicBezTo>
                      <a:pt x="40" y="23"/>
                      <a:pt x="41" y="23"/>
                      <a:pt x="41" y="22"/>
                    </a:cubicBezTo>
                    <a:cubicBezTo>
                      <a:pt x="42" y="22"/>
                      <a:pt x="42" y="22"/>
                      <a:pt x="42" y="22"/>
                    </a:cubicBezTo>
                    <a:cubicBezTo>
                      <a:pt x="42" y="21"/>
                      <a:pt x="42" y="21"/>
                      <a:pt x="42" y="21"/>
                    </a:cubicBezTo>
                    <a:cubicBezTo>
                      <a:pt x="42" y="20"/>
                      <a:pt x="42" y="20"/>
                      <a:pt x="42" y="20"/>
                    </a:cubicBezTo>
                    <a:cubicBezTo>
                      <a:pt x="42" y="19"/>
                      <a:pt x="42" y="19"/>
                      <a:pt x="42" y="19"/>
                    </a:cubicBezTo>
                    <a:cubicBezTo>
                      <a:pt x="42" y="18"/>
                      <a:pt x="42" y="17"/>
                      <a:pt x="42" y="16"/>
                    </a:cubicBezTo>
                    <a:cubicBezTo>
                      <a:pt x="42" y="15"/>
                      <a:pt x="42" y="15"/>
                      <a:pt x="43" y="14"/>
                    </a:cubicBezTo>
                    <a:cubicBezTo>
                      <a:pt x="43" y="13"/>
                      <a:pt x="42" y="13"/>
                      <a:pt x="43" y="12"/>
                    </a:cubicBezTo>
                    <a:cubicBezTo>
                      <a:pt x="43" y="11"/>
                      <a:pt x="43" y="10"/>
                      <a:pt x="43" y="10"/>
                    </a:cubicBezTo>
                    <a:cubicBezTo>
                      <a:pt x="43" y="9"/>
                      <a:pt x="43" y="8"/>
                      <a:pt x="44" y="7"/>
                    </a:cubicBezTo>
                    <a:cubicBezTo>
                      <a:pt x="44" y="7"/>
                      <a:pt x="45" y="7"/>
                      <a:pt x="45" y="7"/>
                    </a:cubicBezTo>
                    <a:cubicBezTo>
                      <a:pt x="46" y="6"/>
                      <a:pt x="46" y="5"/>
                      <a:pt x="46" y="5"/>
                    </a:cubicBezTo>
                    <a:cubicBezTo>
                      <a:pt x="47" y="3"/>
                      <a:pt x="48" y="3"/>
                      <a:pt x="49" y="3"/>
                    </a:cubicBezTo>
                    <a:cubicBezTo>
                      <a:pt x="50" y="3"/>
                      <a:pt x="50" y="3"/>
                      <a:pt x="51" y="3"/>
                    </a:cubicBezTo>
                    <a:cubicBezTo>
                      <a:pt x="52" y="3"/>
                      <a:pt x="52" y="3"/>
                      <a:pt x="53" y="2"/>
                    </a:cubicBezTo>
                    <a:cubicBezTo>
                      <a:pt x="53" y="2"/>
                      <a:pt x="54" y="1"/>
                      <a:pt x="54" y="0"/>
                    </a:cubicBezTo>
                    <a:cubicBezTo>
                      <a:pt x="55" y="0"/>
                      <a:pt x="55" y="0"/>
                      <a:pt x="56" y="0"/>
                    </a:cubicBezTo>
                    <a:cubicBezTo>
                      <a:pt x="56" y="0"/>
                      <a:pt x="56" y="1"/>
                      <a:pt x="57" y="2"/>
                    </a:cubicBezTo>
                    <a:cubicBezTo>
                      <a:pt x="57" y="2"/>
                      <a:pt x="57" y="2"/>
                      <a:pt x="58" y="3"/>
                    </a:cubicBezTo>
                    <a:cubicBezTo>
                      <a:pt x="58" y="3"/>
                      <a:pt x="58" y="3"/>
                      <a:pt x="59" y="4"/>
                    </a:cubicBezTo>
                    <a:cubicBezTo>
                      <a:pt x="59" y="4"/>
                      <a:pt x="59" y="4"/>
                      <a:pt x="59" y="4"/>
                    </a:cubicBezTo>
                    <a:cubicBezTo>
                      <a:pt x="59" y="4"/>
                      <a:pt x="59" y="5"/>
                      <a:pt x="59" y="5"/>
                    </a:cubicBezTo>
                    <a:cubicBezTo>
                      <a:pt x="60" y="6"/>
                      <a:pt x="61" y="6"/>
                      <a:pt x="62" y="7"/>
                    </a:cubicBezTo>
                    <a:cubicBezTo>
                      <a:pt x="63" y="7"/>
                      <a:pt x="64" y="8"/>
                      <a:pt x="65" y="9"/>
                    </a:cubicBezTo>
                    <a:cubicBezTo>
                      <a:pt x="65" y="10"/>
                      <a:pt x="66" y="11"/>
                      <a:pt x="66" y="12"/>
                    </a:cubicBezTo>
                    <a:cubicBezTo>
                      <a:pt x="66" y="13"/>
                      <a:pt x="65" y="14"/>
                      <a:pt x="64" y="15"/>
                    </a:cubicBezTo>
                    <a:cubicBezTo>
                      <a:pt x="64" y="16"/>
                      <a:pt x="61" y="19"/>
                      <a:pt x="63" y="20"/>
                    </a:cubicBezTo>
                    <a:cubicBezTo>
                      <a:pt x="62" y="21"/>
                      <a:pt x="61" y="22"/>
                      <a:pt x="60" y="22"/>
                    </a:cubicBezTo>
                    <a:cubicBezTo>
                      <a:pt x="59" y="23"/>
                      <a:pt x="61" y="23"/>
                      <a:pt x="62" y="23"/>
                    </a:cubicBezTo>
                    <a:cubicBezTo>
                      <a:pt x="63" y="24"/>
                      <a:pt x="62" y="25"/>
                      <a:pt x="61" y="26"/>
                    </a:cubicBezTo>
                    <a:cubicBezTo>
                      <a:pt x="61" y="27"/>
                      <a:pt x="60" y="29"/>
                      <a:pt x="60" y="30"/>
                    </a:cubicBezTo>
                    <a:cubicBezTo>
                      <a:pt x="60" y="31"/>
                      <a:pt x="61" y="33"/>
                      <a:pt x="61" y="34"/>
                    </a:cubicBezTo>
                    <a:cubicBezTo>
                      <a:pt x="61" y="36"/>
                      <a:pt x="62" y="36"/>
                      <a:pt x="64" y="37"/>
                    </a:cubicBezTo>
                    <a:cubicBezTo>
                      <a:pt x="65" y="37"/>
                      <a:pt x="66" y="38"/>
                      <a:pt x="66" y="39"/>
                    </a:cubicBezTo>
                    <a:cubicBezTo>
                      <a:pt x="67" y="39"/>
                      <a:pt x="67" y="40"/>
                      <a:pt x="67" y="41"/>
                    </a:cubicBezTo>
                    <a:cubicBezTo>
                      <a:pt x="68" y="42"/>
                      <a:pt x="68" y="42"/>
                      <a:pt x="69" y="43"/>
                    </a:cubicBezTo>
                    <a:cubicBezTo>
                      <a:pt x="69" y="43"/>
                      <a:pt x="70" y="44"/>
                      <a:pt x="70" y="44"/>
                    </a:cubicBezTo>
                    <a:cubicBezTo>
                      <a:pt x="70" y="45"/>
                      <a:pt x="70" y="45"/>
                      <a:pt x="70" y="46"/>
                    </a:cubicBezTo>
                    <a:cubicBezTo>
                      <a:pt x="70" y="47"/>
                      <a:pt x="70" y="47"/>
                      <a:pt x="70" y="48"/>
                    </a:cubicBezTo>
                    <a:cubicBezTo>
                      <a:pt x="70" y="49"/>
                      <a:pt x="69" y="49"/>
                      <a:pt x="69" y="50"/>
                    </a:cubicBezTo>
                    <a:cubicBezTo>
                      <a:pt x="68" y="50"/>
                      <a:pt x="67" y="52"/>
                      <a:pt x="66" y="53"/>
                    </a:cubicBezTo>
                    <a:cubicBezTo>
                      <a:pt x="66" y="54"/>
                      <a:pt x="65" y="56"/>
                      <a:pt x="64" y="57"/>
                    </a:cubicBezTo>
                    <a:cubicBezTo>
                      <a:pt x="64" y="59"/>
                      <a:pt x="64" y="60"/>
                      <a:pt x="65" y="61"/>
                    </a:cubicBezTo>
                    <a:cubicBezTo>
                      <a:pt x="66" y="62"/>
                      <a:pt x="66" y="62"/>
                      <a:pt x="66" y="63"/>
                    </a:cubicBezTo>
                    <a:cubicBezTo>
                      <a:pt x="66" y="64"/>
                      <a:pt x="67" y="64"/>
                      <a:pt x="67" y="65"/>
                    </a:cubicBezTo>
                    <a:cubicBezTo>
                      <a:pt x="67" y="66"/>
                      <a:pt x="67" y="67"/>
                      <a:pt x="68" y="68"/>
                    </a:cubicBezTo>
                    <a:cubicBezTo>
                      <a:pt x="68" y="70"/>
                      <a:pt x="69" y="70"/>
                      <a:pt x="70" y="72"/>
                    </a:cubicBezTo>
                    <a:cubicBezTo>
                      <a:pt x="70" y="72"/>
                      <a:pt x="70" y="73"/>
                      <a:pt x="70" y="74"/>
                    </a:cubicBezTo>
                    <a:cubicBezTo>
                      <a:pt x="70" y="75"/>
                      <a:pt x="71" y="75"/>
                      <a:pt x="71" y="76"/>
                    </a:cubicBezTo>
                    <a:cubicBezTo>
                      <a:pt x="71" y="77"/>
                      <a:pt x="71" y="78"/>
                      <a:pt x="71" y="78"/>
                    </a:cubicBezTo>
                    <a:cubicBezTo>
                      <a:pt x="71" y="79"/>
                      <a:pt x="71" y="79"/>
                      <a:pt x="70" y="79"/>
                    </a:cubicBezTo>
                    <a:cubicBezTo>
                      <a:pt x="70" y="79"/>
                      <a:pt x="69" y="79"/>
                      <a:pt x="69" y="79"/>
                    </a:cubicBezTo>
                    <a:cubicBezTo>
                      <a:pt x="68" y="80"/>
                      <a:pt x="69" y="80"/>
                      <a:pt x="69" y="80"/>
                    </a:cubicBezTo>
                    <a:cubicBezTo>
                      <a:pt x="69" y="81"/>
                      <a:pt x="69" y="81"/>
                      <a:pt x="69" y="81"/>
                    </a:cubicBezTo>
                    <a:cubicBezTo>
                      <a:pt x="69" y="82"/>
                      <a:pt x="69" y="82"/>
                      <a:pt x="69" y="82"/>
                    </a:cubicBezTo>
                    <a:cubicBezTo>
                      <a:pt x="69" y="83"/>
                      <a:pt x="69" y="84"/>
                      <a:pt x="68" y="85"/>
                    </a:cubicBezTo>
                    <a:cubicBezTo>
                      <a:pt x="68" y="85"/>
                      <a:pt x="67" y="86"/>
                      <a:pt x="68" y="86"/>
                    </a:cubicBezTo>
                    <a:cubicBezTo>
                      <a:pt x="69" y="87"/>
                      <a:pt x="69" y="86"/>
                      <a:pt x="69" y="88"/>
                    </a:cubicBezTo>
                    <a:cubicBezTo>
                      <a:pt x="69" y="88"/>
                      <a:pt x="69" y="88"/>
                      <a:pt x="69" y="88"/>
                    </a:cubicBezTo>
                    <a:cubicBezTo>
                      <a:pt x="69" y="88"/>
                      <a:pt x="68" y="88"/>
                      <a:pt x="68" y="89"/>
                    </a:cubicBezTo>
                    <a:cubicBezTo>
                      <a:pt x="68" y="89"/>
                      <a:pt x="67" y="90"/>
                      <a:pt x="68" y="90"/>
                    </a:cubicBezTo>
                    <a:cubicBezTo>
                      <a:pt x="68" y="91"/>
                      <a:pt x="68" y="92"/>
                      <a:pt x="69" y="92"/>
                    </a:cubicBezTo>
                    <a:cubicBezTo>
                      <a:pt x="69" y="93"/>
                      <a:pt x="70" y="93"/>
                      <a:pt x="71" y="93"/>
                    </a:cubicBezTo>
                    <a:cubicBezTo>
                      <a:pt x="71" y="93"/>
                      <a:pt x="71" y="94"/>
                      <a:pt x="71" y="95"/>
                    </a:cubicBezTo>
                    <a:cubicBezTo>
                      <a:pt x="71" y="95"/>
                      <a:pt x="72" y="95"/>
                      <a:pt x="72" y="95"/>
                    </a:cubicBezTo>
                    <a:cubicBezTo>
                      <a:pt x="72" y="96"/>
                      <a:pt x="71" y="96"/>
                      <a:pt x="71" y="96"/>
                    </a:cubicBezTo>
                    <a:cubicBezTo>
                      <a:pt x="70" y="97"/>
                      <a:pt x="70" y="97"/>
                      <a:pt x="70" y="98"/>
                    </a:cubicBezTo>
                    <a:cubicBezTo>
                      <a:pt x="71" y="98"/>
                      <a:pt x="71" y="98"/>
                      <a:pt x="71" y="98"/>
                    </a:cubicBezTo>
                    <a:cubicBezTo>
                      <a:pt x="71" y="99"/>
                      <a:pt x="71" y="99"/>
                      <a:pt x="71" y="100"/>
                    </a:cubicBezTo>
                    <a:cubicBezTo>
                      <a:pt x="71" y="100"/>
                      <a:pt x="72" y="100"/>
                      <a:pt x="72" y="101"/>
                    </a:cubicBezTo>
                    <a:cubicBezTo>
                      <a:pt x="73" y="101"/>
                      <a:pt x="73" y="101"/>
                      <a:pt x="73" y="101"/>
                    </a:cubicBezTo>
                    <a:cubicBezTo>
                      <a:pt x="73" y="101"/>
                      <a:pt x="73" y="102"/>
                      <a:pt x="73" y="102"/>
                    </a:cubicBezTo>
                    <a:cubicBezTo>
                      <a:pt x="73" y="102"/>
                      <a:pt x="74" y="102"/>
                      <a:pt x="74" y="102"/>
                    </a:cubicBezTo>
                    <a:cubicBezTo>
                      <a:pt x="74" y="102"/>
                      <a:pt x="74" y="102"/>
                      <a:pt x="74" y="102"/>
                    </a:cubicBezTo>
                    <a:cubicBezTo>
                      <a:pt x="74" y="103"/>
                      <a:pt x="74" y="103"/>
                      <a:pt x="74" y="104"/>
                    </a:cubicBezTo>
                    <a:cubicBezTo>
                      <a:pt x="74" y="105"/>
                      <a:pt x="74" y="105"/>
                      <a:pt x="74" y="106"/>
                    </a:cubicBezTo>
                    <a:cubicBezTo>
                      <a:pt x="73" y="106"/>
                      <a:pt x="73" y="107"/>
                      <a:pt x="72" y="108"/>
                    </a:cubicBezTo>
                    <a:cubicBezTo>
                      <a:pt x="72" y="108"/>
                      <a:pt x="72" y="108"/>
                      <a:pt x="72" y="108"/>
                    </a:cubicBezTo>
                    <a:cubicBezTo>
                      <a:pt x="72" y="109"/>
                      <a:pt x="71" y="109"/>
                      <a:pt x="71" y="109"/>
                    </a:cubicBezTo>
                    <a:cubicBezTo>
                      <a:pt x="69" y="110"/>
                      <a:pt x="72" y="111"/>
                      <a:pt x="72" y="112"/>
                    </a:cubicBezTo>
                    <a:cubicBezTo>
                      <a:pt x="73" y="113"/>
                      <a:pt x="73" y="113"/>
                      <a:pt x="74" y="114"/>
                    </a:cubicBezTo>
                    <a:cubicBezTo>
                      <a:pt x="75" y="114"/>
                      <a:pt x="76" y="114"/>
                      <a:pt x="76" y="115"/>
                    </a:cubicBezTo>
                    <a:cubicBezTo>
                      <a:pt x="77" y="115"/>
                      <a:pt x="77" y="116"/>
                      <a:pt x="77" y="116"/>
                    </a:cubicBezTo>
                    <a:cubicBezTo>
                      <a:pt x="78" y="117"/>
                      <a:pt x="78" y="117"/>
                      <a:pt x="79" y="118"/>
                    </a:cubicBezTo>
                    <a:cubicBezTo>
                      <a:pt x="79" y="118"/>
                      <a:pt x="79" y="119"/>
                      <a:pt x="79" y="119"/>
                    </a:cubicBezTo>
                    <a:cubicBezTo>
                      <a:pt x="79" y="119"/>
                      <a:pt x="79" y="120"/>
                      <a:pt x="80" y="120"/>
                    </a:cubicBezTo>
                    <a:cubicBezTo>
                      <a:pt x="80" y="120"/>
                      <a:pt x="81" y="122"/>
                      <a:pt x="81" y="122"/>
                    </a:cubicBezTo>
                    <a:cubicBezTo>
                      <a:pt x="81" y="123"/>
                      <a:pt x="80" y="123"/>
                      <a:pt x="80" y="123"/>
                    </a:cubicBezTo>
                    <a:cubicBezTo>
                      <a:pt x="80" y="124"/>
                      <a:pt x="80" y="124"/>
                      <a:pt x="80" y="125"/>
                    </a:cubicBezTo>
                    <a:cubicBezTo>
                      <a:pt x="80" y="126"/>
                      <a:pt x="79" y="126"/>
                      <a:pt x="79" y="127"/>
                    </a:cubicBezTo>
                    <a:cubicBezTo>
                      <a:pt x="79" y="128"/>
                      <a:pt x="78" y="129"/>
                      <a:pt x="77" y="129"/>
                    </a:cubicBezTo>
                    <a:cubicBezTo>
                      <a:pt x="77" y="130"/>
                      <a:pt x="77" y="131"/>
                      <a:pt x="76" y="131"/>
                    </a:cubicBezTo>
                    <a:cubicBezTo>
                      <a:pt x="76" y="132"/>
                      <a:pt x="75" y="132"/>
                      <a:pt x="75" y="133"/>
                    </a:cubicBezTo>
                    <a:cubicBezTo>
                      <a:pt x="74" y="134"/>
                      <a:pt x="74" y="134"/>
                      <a:pt x="73" y="135"/>
                    </a:cubicBezTo>
                    <a:cubicBezTo>
                      <a:pt x="72" y="137"/>
                      <a:pt x="71" y="138"/>
                      <a:pt x="70" y="140"/>
                    </a:cubicBezTo>
                    <a:cubicBezTo>
                      <a:pt x="69" y="140"/>
                      <a:pt x="69" y="141"/>
                      <a:pt x="68" y="142"/>
                    </a:cubicBezTo>
                    <a:cubicBezTo>
                      <a:pt x="68" y="142"/>
                      <a:pt x="68" y="142"/>
                      <a:pt x="67" y="143"/>
                    </a:cubicBezTo>
                    <a:cubicBezTo>
                      <a:pt x="67" y="143"/>
                      <a:pt x="67" y="143"/>
                      <a:pt x="67" y="144"/>
                    </a:cubicBezTo>
                    <a:cubicBezTo>
                      <a:pt x="67" y="144"/>
                      <a:pt x="66" y="144"/>
                      <a:pt x="66" y="144"/>
                    </a:cubicBezTo>
                    <a:cubicBezTo>
                      <a:pt x="66" y="145"/>
                      <a:pt x="65" y="145"/>
                      <a:pt x="65" y="146"/>
                    </a:cubicBezTo>
                    <a:cubicBezTo>
                      <a:pt x="65" y="146"/>
                      <a:pt x="64" y="147"/>
                      <a:pt x="63" y="148"/>
                    </a:cubicBezTo>
                    <a:cubicBezTo>
                      <a:pt x="62" y="148"/>
                      <a:pt x="62" y="149"/>
                      <a:pt x="61" y="149"/>
                    </a:cubicBezTo>
                    <a:cubicBezTo>
                      <a:pt x="61" y="150"/>
                      <a:pt x="60" y="150"/>
                      <a:pt x="60" y="151"/>
                    </a:cubicBezTo>
                    <a:cubicBezTo>
                      <a:pt x="59" y="152"/>
                      <a:pt x="58" y="152"/>
                      <a:pt x="58" y="153"/>
                    </a:cubicBezTo>
                    <a:cubicBezTo>
                      <a:pt x="57" y="154"/>
                      <a:pt x="56" y="155"/>
                      <a:pt x="56" y="156"/>
                    </a:cubicBezTo>
                    <a:cubicBezTo>
                      <a:pt x="56" y="155"/>
                      <a:pt x="56" y="155"/>
                      <a:pt x="56" y="156"/>
                    </a:cubicBezTo>
                    <a:close/>
                    <a:moveTo>
                      <a:pt x="2" y="160"/>
                    </a:moveTo>
                    <a:cubicBezTo>
                      <a:pt x="1" y="160"/>
                      <a:pt x="1" y="160"/>
                      <a:pt x="1" y="159"/>
                    </a:cubicBezTo>
                    <a:cubicBezTo>
                      <a:pt x="1" y="160"/>
                      <a:pt x="1" y="160"/>
                      <a:pt x="0" y="160"/>
                    </a:cubicBezTo>
                    <a:cubicBezTo>
                      <a:pt x="0" y="160"/>
                      <a:pt x="0" y="160"/>
                      <a:pt x="0" y="160"/>
                    </a:cubicBezTo>
                    <a:cubicBezTo>
                      <a:pt x="0" y="161"/>
                      <a:pt x="0" y="161"/>
                      <a:pt x="0" y="161"/>
                    </a:cubicBezTo>
                    <a:cubicBezTo>
                      <a:pt x="1" y="161"/>
                      <a:pt x="1" y="161"/>
                      <a:pt x="1" y="162"/>
                    </a:cubicBezTo>
                    <a:cubicBezTo>
                      <a:pt x="1" y="162"/>
                      <a:pt x="2" y="162"/>
                      <a:pt x="2" y="162"/>
                    </a:cubicBezTo>
                    <a:cubicBezTo>
                      <a:pt x="2" y="162"/>
                      <a:pt x="2" y="162"/>
                      <a:pt x="2" y="162"/>
                    </a:cubicBezTo>
                    <a:cubicBezTo>
                      <a:pt x="3" y="162"/>
                      <a:pt x="3" y="162"/>
                      <a:pt x="3" y="162"/>
                    </a:cubicBezTo>
                    <a:cubicBezTo>
                      <a:pt x="3" y="162"/>
                      <a:pt x="3" y="162"/>
                      <a:pt x="3" y="162"/>
                    </a:cubicBezTo>
                    <a:cubicBezTo>
                      <a:pt x="3" y="161"/>
                      <a:pt x="3" y="161"/>
                      <a:pt x="3" y="161"/>
                    </a:cubicBezTo>
                    <a:cubicBezTo>
                      <a:pt x="3" y="160"/>
                      <a:pt x="3" y="160"/>
                      <a:pt x="2" y="160"/>
                    </a:cubicBezTo>
                    <a:cubicBezTo>
                      <a:pt x="2" y="160"/>
                      <a:pt x="2" y="160"/>
                      <a:pt x="2" y="160"/>
                    </a:cubicBezTo>
                    <a:close/>
                    <a:moveTo>
                      <a:pt x="3" y="159"/>
                    </a:moveTo>
                    <a:cubicBezTo>
                      <a:pt x="3" y="160"/>
                      <a:pt x="3" y="160"/>
                      <a:pt x="3" y="160"/>
                    </a:cubicBezTo>
                    <a:cubicBezTo>
                      <a:pt x="4" y="160"/>
                      <a:pt x="4" y="161"/>
                      <a:pt x="4" y="161"/>
                    </a:cubicBezTo>
                    <a:cubicBezTo>
                      <a:pt x="5" y="160"/>
                      <a:pt x="5" y="159"/>
                      <a:pt x="5" y="159"/>
                    </a:cubicBezTo>
                    <a:cubicBezTo>
                      <a:pt x="4" y="159"/>
                      <a:pt x="4" y="158"/>
                      <a:pt x="4" y="158"/>
                    </a:cubicBezTo>
                    <a:cubicBezTo>
                      <a:pt x="3" y="158"/>
                      <a:pt x="3" y="158"/>
                      <a:pt x="3" y="158"/>
                    </a:cubicBezTo>
                    <a:cubicBezTo>
                      <a:pt x="2" y="158"/>
                      <a:pt x="3" y="158"/>
                      <a:pt x="3" y="158"/>
                    </a:cubicBezTo>
                    <a:cubicBezTo>
                      <a:pt x="2" y="157"/>
                      <a:pt x="2" y="158"/>
                      <a:pt x="2" y="158"/>
                    </a:cubicBezTo>
                    <a:cubicBezTo>
                      <a:pt x="2" y="158"/>
                      <a:pt x="2" y="158"/>
                      <a:pt x="2" y="159"/>
                    </a:cubicBezTo>
                    <a:cubicBezTo>
                      <a:pt x="3" y="159"/>
                      <a:pt x="3" y="159"/>
                      <a:pt x="3" y="159"/>
                    </a:cubicBezTo>
                    <a:close/>
                    <a:moveTo>
                      <a:pt x="19" y="162"/>
                    </a:moveTo>
                    <a:cubicBezTo>
                      <a:pt x="19" y="162"/>
                      <a:pt x="19" y="163"/>
                      <a:pt x="19" y="163"/>
                    </a:cubicBezTo>
                    <a:cubicBezTo>
                      <a:pt x="20" y="163"/>
                      <a:pt x="20" y="163"/>
                      <a:pt x="20" y="163"/>
                    </a:cubicBezTo>
                    <a:cubicBezTo>
                      <a:pt x="20" y="163"/>
                      <a:pt x="21" y="162"/>
                      <a:pt x="21" y="163"/>
                    </a:cubicBezTo>
                    <a:cubicBezTo>
                      <a:pt x="21" y="163"/>
                      <a:pt x="21" y="163"/>
                      <a:pt x="21" y="163"/>
                    </a:cubicBezTo>
                    <a:cubicBezTo>
                      <a:pt x="22" y="163"/>
                      <a:pt x="22" y="161"/>
                      <a:pt x="22" y="161"/>
                    </a:cubicBezTo>
                    <a:cubicBezTo>
                      <a:pt x="21" y="160"/>
                      <a:pt x="20" y="161"/>
                      <a:pt x="20" y="161"/>
                    </a:cubicBezTo>
                    <a:cubicBezTo>
                      <a:pt x="20" y="161"/>
                      <a:pt x="20" y="161"/>
                      <a:pt x="20" y="161"/>
                    </a:cubicBezTo>
                    <a:cubicBezTo>
                      <a:pt x="20" y="162"/>
                      <a:pt x="20" y="162"/>
                      <a:pt x="19" y="162"/>
                    </a:cubicBezTo>
                    <a:close/>
                    <a:moveTo>
                      <a:pt x="34" y="90"/>
                    </a:moveTo>
                    <a:cubicBezTo>
                      <a:pt x="34" y="90"/>
                      <a:pt x="34" y="90"/>
                      <a:pt x="35" y="90"/>
                    </a:cubicBezTo>
                    <a:cubicBezTo>
                      <a:pt x="35" y="90"/>
                      <a:pt x="35" y="91"/>
                      <a:pt x="35" y="91"/>
                    </a:cubicBezTo>
                    <a:cubicBezTo>
                      <a:pt x="35" y="91"/>
                      <a:pt x="35" y="90"/>
                      <a:pt x="35" y="90"/>
                    </a:cubicBezTo>
                    <a:cubicBezTo>
                      <a:pt x="36" y="90"/>
                      <a:pt x="35" y="90"/>
                      <a:pt x="35" y="89"/>
                    </a:cubicBezTo>
                    <a:cubicBezTo>
                      <a:pt x="35" y="89"/>
                      <a:pt x="35" y="89"/>
                      <a:pt x="36" y="89"/>
                    </a:cubicBezTo>
                    <a:cubicBezTo>
                      <a:pt x="36" y="89"/>
                      <a:pt x="37" y="90"/>
                      <a:pt x="37" y="89"/>
                    </a:cubicBezTo>
                    <a:cubicBezTo>
                      <a:pt x="36" y="89"/>
                      <a:pt x="36" y="89"/>
                      <a:pt x="36" y="89"/>
                    </a:cubicBezTo>
                    <a:cubicBezTo>
                      <a:pt x="36" y="89"/>
                      <a:pt x="36" y="89"/>
                      <a:pt x="35" y="89"/>
                    </a:cubicBezTo>
                    <a:cubicBezTo>
                      <a:pt x="34" y="89"/>
                      <a:pt x="34" y="89"/>
                      <a:pt x="34" y="90"/>
                    </a:cubicBezTo>
                    <a:cubicBezTo>
                      <a:pt x="34" y="90"/>
                      <a:pt x="34" y="90"/>
                      <a:pt x="34" y="90"/>
                    </a:cubicBezTo>
                    <a:close/>
                    <a:moveTo>
                      <a:pt x="11" y="117"/>
                    </a:moveTo>
                    <a:cubicBezTo>
                      <a:pt x="10" y="117"/>
                      <a:pt x="11" y="118"/>
                      <a:pt x="12" y="118"/>
                    </a:cubicBezTo>
                    <a:cubicBezTo>
                      <a:pt x="12" y="118"/>
                      <a:pt x="13" y="117"/>
                      <a:pt x="12" y="117"/>
                    </a:cubicBezTo>
                    <a:cubicBezTo>
                      <a:pt x="12" y="116"/>
                      <a:pt x="11" y="118"/>
                      <a:pt x="11" y="117"/>
                    </a:cubicBezTo>
                    <a:cubicBezTo>
                      <a:pt x="11" y="116"/>
                      <a:pt x="11" y="116"/>
                      <a:pt x="11" y="11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18" name="Freeform 812">
                <a:extLst>
                  <a:ext uri="{FF2B5EF4-FFF2-40B4-BE49-F238E27FC236}">
                    <a16:creationId xmlns:a16="http://schemas.microsoft.com/office/drawing/2014/main" id="{EFEAA847-B8C0-B9F5-4670-1A911FB9F67A}"/>
                  </a:ext>
                </a:extLst>
              </p:cNvPr>
              <p:cNvSpPr>
                <a:spLocks noEditPoints="1"/>
              </p:cNvSpPr>
              <p:nvPr/>
            </p:nvSpPr>
            <p:spPr bwMode="auto">
              <a:xfrm>
                <a:off x="5246688" y="3208338"/>
                <a:ext cx="403225" cy="396875"/>
              </a:xfrm>
              <a:custGeom>
                <a:avLst/>
                <a:gdLst>
                  <a:gd name="T0" fmla="*/ 85 w 97"/>
                  <a:gd name="T1" fmla="*/ 27 h 95"/>
                  <a:gd name="T2" fmla="*/ 83 w 97"/>
                  <a:gd name="T3" fmla="*/ 36 h 95"/>
                  <a:gd name="T4" fmla="*/ 79 w 97"/>
                  <a:gd name="T5" fmla="*/ 37 h 95"/>
                  <a:gd name="T6" fmla="*/ 78 w 97"/>
                  <a:gd name="T7" fmla="*/ 41 h 95"/>
                  <a:gd name="T8" fmla="*/ 73 w 97"/>
                  <a:gd name="T9" fmla="*/ 46 h 95"/>
                  <a:gd name="T10" fmla="*/ 74 w 97"/>
                  <a:gd name="T11" fmla="*/ 48 h 95"/>
                  <a:gd name="T12" fmla="*/ 78 w 97"/>
                  <a:gd name="T13" fmla="*/ 51 h 95"/>
                  <a:gd name="T14" fmla="*/ 80 w 97"/>
                  <a:gd name="T15" fmla="*/ 58 h 95"/>
                  <a:gd name="T16" fmla="*/ 77 w 97"/>
                  <a:gd name="T17" fmla="*/ 61 h 95"/>
                  <a:gd name="T18" fmla="*/ 79 w 97"/>
                  <a:gd name="T19" fmla="*/ 64 h 95"/>
                  <a:gd name="T20" fmla="*/ 79 w 97"/>
                  <a:gd name="T21" fmla="*/ 68 h 95"/>
                  <a:gd name="T22" fmla="*/ 84 w 97"/>
                  <a:gd name="T23" fmla="*/ 70 h 95"/>
                  <a:gd name="T24" fmla="*/ 79 w 97"/>
                  <a:gd name="T25" fmla="*/ 75 h 95"/>
                  <a:gd name="T26" fmla="*/ 76 w 97"/>
                  <a:gd name="T27" fmla="*/ 78 h 95"/>
                  <a:gd name="T28" fmla="*/ 71 w 97"/>
                  <a:gd name="T29" fmla="*/ 79 h 95"/>
                  <a:gd name="T30" fmla="*/ 66 w 97"/>
                  <a:gd name="T31" fmla="*/ 76 h 95"/>
                  <a:gd name="T32" fmla="*/ 63 w 97"/>
                  <a:gd name="T33" fmla="*/ 76 h 95"/>
                  <a:gd name="T34" fmla="*/ 55 w 97"/>
                  <a:gd name="T35" fmla="*/ 77 h 95"/>
                  <a:gd name="T36" fmla="*/ 53 w 97"/>
                  <a:gd name="T37" fmla="*/ 83 h 95"/>
                  <a:gd name="T38" fmla="*/ 50 w 97"/>
                  <a:gd name="T39" fmla="*/ 86 h 95"/>
                  <a:gd name="T40" fmla="*/ 42 w 97"/>
                  <a:gd name="T41" fmla="*/ 85 h 95"/>
                  <a:gd name="T42" fmla="*/ 35 w 97"/>
                  <a:gd name="T43" fmla="*/ 83 h 95"/>
                  <a:gd name="T44" fmla="*/ 27 w 97"/>
                  <a:gd name="T45" fmla="*/ 81 h 95"/>
                  <a:gd name="T46" fmla="*/ 21 w 97"/>
                  <a:gd name="T47" fmla="*/ 77 h 95"/>
                  <a:gd name="T48" fmla="*/ 21 w 97"/>
                  <a:gd name="T49" fmla="*/ 76 h 95"/>
                  <a:gd name="T50" fmla="*/ 24 w 97"/>
                  <a:gd name="T51" fmla="*/ 64 h 95"/>
                  <a:gd name="T52" fmla="*/ 28 w 97"/>
                  <a:gd name="T53" fmla="*/ 61 h 95"/>
                  <a:gd name="T54" fmla="*/ 24 w 97"/>
                  <a:gd name="T55" fmla="*/ 55 h 95"/>
                  <a:gd name="T56" fmla="*/ 25 w 97"/>
                  <a:gd name="T57" fmla="*/ 52 h 95"/>
                  <a:gd name="T58" fmla="*/ 24 w 97"/>
                  <a:gd name="T59" fmla="*/ 48 h 95"/>
                  <a:gd name="T60" fmla="*/ 20 w 97"/>
                  <a:gd name="T61" fmla="*/ 46 h 95"/>
                  <a:gd name="T62" fmla="*/ 17 w 97"/>
                  <a:gd name="T63" fmla="*/ 40 h 95"/>
                  <a:gd name="T64" fmla="*/ 16 w 97"/>
                  <a:gd name="T65" fmla="*/ 39 h 95"/>
                  <a:gd name="T66" fmla="*/ 14 w 97"/>
                  <a:gd name="T67" fmla="*/ 37 h 95"/>
                  <a:gd name="T68" fmla="*/ 9 w 97"/>
                  <a:gd name="T69" fmla="*/ 34 h 95"/>
                  <a:gd name="T70" fmla="*/ 4 w 97"/>
                  <a:gd name="T71" fmla="*/ 33 h 95"/>
                  <a:gd name="T72" fmla="*/ 3 w 97"/>
                  <a:gd name="T73" fmla="*/ 30 h 95"/>
                  <a:gd name="T74" fmla="*/ 3 w 97"/>
                  <a:gd name="T75" fmla="*/ 29 h 95"/>
                  <a:gd name="T76" fmla="*/ 0 w 97"/>
                  <a:gd name="T77" fmla="*/ 26 h 95"/>
                  <a:gd name="T78" fmla="*/ 5 w 97"/>
                  <a:gd name="T79" fmla="*/ 25 h 95"/>
                  <a:gd name="T80" fmla="*/ 11 w 97"/>
                  <a:gd name="T81" fmla="*/ 23 h 95"/>
                  <a:gd name="T82" fmla="*/ 16 w 97"/>
                  <a:gd name="T83" fmla="*/ 25 h 95"/>
                  <a:gd name="T84" fmla="*/ 20 w 97"/>
                  <a:gd name="T85" fmla="*/ 25 h 95"/>
                  <a:gd name="T86" fmla="*/ 22 w 97"/>
                  <a:gd name="T87" fmla="*/ 22 h 95"/>
                  <a:gd name="T88" fmla="*/ 20 w 97"/>
                  <a:gd name="T89" fmla="*/ 17 h 95"/>
                  <a:gd name="T90" fmla="*/ 22 w 97"/>
                  <a:gd name="T91" fmla="*/ 14 h 95"/>
                  <a:gd name="T92" fmla="*/ 25 w 97"/>
                  <a:gd name="T93" fmla="*/ 17 h 95"/>
                  <a:gd name="T94" fmla="*/ 34 w 97"/>
                  <a:gd name="T95" fmla="*/ 17 h 95"/>
                  <a:gd name="T96" fmla="*/ 33 w 97"/>
                  <a:gd name="T97" fmla="*/ 15 h 95"/>
                  <a:gd name="T98" fmla="*/ 44 w 97"/>
                  <a:gd name="T99" fmla="*/ 9 h 95"/>
                  <a:gd name="T100" fmla="*/ 43 w 97"/>
                  <a:gd name="T101" fmla="*/ 4 h 95"/>
                  <a:gd name="T102" fmla="*/ 50 w 97"/>
                  <a:gd name="T103" fmla="*/ 2 h 95"/>
                  <a:gd name="T104" fmla="*/ 56 w 97"/>
                  <a:gd name="T105" fmla="*/ 6 h 95"/>
                  <a:gd name="T106" fmla="*/ 60 w 97"/>
                  <a:gd name="T107" fmla="*/ 11 h 95"/>
                  <a:gd name="T108" fmla="*/ 65 w 97"/>
                  <a:gd name="T109" fmla="*/ 12 h 95"/>
                  <a:gd name="T110" fmla="*/ 68 w 97"/>
                  <a:gd name="T111" fmla="*/ 15 h 95"/>
                  <a:gd name="T112" fmla="*/ 74 w 97"/>
                  <a:gd name="T113" fmla="*/ 17 h 95"/>
                  <a:gd name="T114" fmla="*/ 83 w 97"/>
                  <a:gd name="T115" fmla="*/ 21 h 95"/>
                  <a:gd name="T116" fmla="*/ 97 w 97"/>
                  <a:gd name="T117" fmla="*/ 86 h 95"/>
                  <a:gd name="T118" fmla="*/ 95 w 97"/>
                  <a:gd name="T119" fmla="*/ 83 h 95"/>
                  <a:gd name="T120" fmla="*/ 90 w 97"/>
                  <a:gd name="T121" fmla="*/ 86 h 95"/>
                  <a:gd name="T122" fmla="*/ 91 w 97"/>
                  <a:gd name="T123" fmla="*/ 91 h 95"/>
                  <a:gd name="T124" fmla="*/ 94 w 97"/>
                  <a:gd name="T12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 h="95">
                    <a:moveTo>
                      <a:pt x="88" y="22"/>
                    </a:moveTo>
                    <a:cubicBezTo>
                      <a:pt x="87" y="22"/>
                      <a:pt x="87" y="23"/>
                      <a:pt x="87" y="23"/>
                    </a:cubicBezTo>
                    <a:cubicBezTo>
                      <a:pt x="87" y="24"/>
                      <a:pt x="86" y="24"/>
                      <a:pt x="86" y="24"/>
                    </a:cubicBezTo>
                    <a:cubicBezTo>
                      <a:pt x="86" y="25"/>
                      <a:pt x="85" y="25"/>
                      <a:pt x="85" y="25"/>
                    </a:cubicBezTo>
                    <a:cubicBezTo>
                      <a:pt x="85" y="26"/>
                      <a:pt x="85" y="26"/>
                      <a:pt x="85" y="26"/>
                    </a:cubicBezTo>
                    <a:cubicBezTo>
                      <a:pt x="85" y="27"/>
                      <a:pt x="85" y="27"/>
                      <a:pt x="85" y="27"/>
                    </a:cubicBezTo>
                    <a:cubicBezTo>
                      <a:pt x="84" y="28"/>
                      <a:pt x="84" y="28"/>
                      <a:pt x="84" y="28"/>
                    </a:cubicBezTo>
                    <a:cubicBezTo>
                      <a:pt x="84" y="29"/>
                      <a:pt x="83" y="30"/>
                      <a:pt x="83" y="31"/>
                    </a:cubicBezTo>
                    <a:cubicBezTo>
                      <a:pt x="84" y="32"/>
                      <a:pt x="83" y="33"/>
                      <a:pt x="83" y="34"/>
                    </a:cubicBezTo>
                    <a:cubicBezTo>
                      <a:pt x="83" y="34"/>
                      <a:pt x="83" y="35"/>
                      <a:pt x="83" y="35"/>
                    </a:cubicBezTo>
                    <a:cubicBezTo>
                      <a:pt x="83" y="35"/>
                      <a:pt x="84" y="36"/>
                      <a:pt x="84" y="36"/>
                    </a:cubicBezTo>
                    <a:cubicBezTo>
                      <a:pt x="83" y="36"/>
                      <a:pt x="83" y="36"/>
                      <a:pt x="83" y="36"/>
                    </a:cubicBezTo>
                    <a:cubicBezTo>
                      <a:pt x="83" y="36"/>
                      <a:pt x="83" y="37"/>
                      <a:pt x="83" y="37"/>
                    </a:cubicBezTo>
                    <a:cubicBezTo>
                      <a:pt x="82" y="37"/>
                      <a:pt x="82" y="37"/>
                      <a:pt x="82" y="37"/>
                    </a:cubicBezTo>
                    <a:cubicBezTo>
                      <a:pt x="82" y="37"/>
                      <a:pt x="82" y="37"/>
                      <a:pt x="82" y="37"/>
                    </a:cubicBezTo>
                    <a:cubicBezTo>
                      <a:pt x="81" y="37"/>
                      <a:pt x="81" y="37"/>
                      <a:pt x="81" y="37"/>
                    </a:cubicBezTo>
                    <a:cubicBezTo>
                      <a:pt x="80" y="37"/>
                      <a:pt x="80" y="37"/>
                      <a:pt x="80" y="37"/>
                    </a:cubicBezTo>
                    <a:cubicBezTo>
                      <a:pt x="79" y="37"/>
                      <a:pt x="79" y="37"/>
                      <a:pt x="79" y="37"/>
                    </a:cubicBezTo>
                    <a:cubicBezTo>
                      <a:pt x="79" y="38"/>
                      <a:pt x="78" y="38"/>
                      <a:pt x="79" y="38"/>
                    </a:cubicBezTo>
                    <a:cubicBezTo>
                      <a:pt x="79" y="38"/>
                      <a:pt x="79" y="38"/>
                      <a:pt x="79" y="38"/>
                    </a:cubicBezTo>
                    <a:cubicBezTo>
                      <a:pt x="80" y="39"/>
                      <a:pt x="79" y="39"/>
                      <a:pt x="79" y="39"/>
                    </a:cubicBezTo>
                    <a:cubicBezTo>
                      <a:pt x="79" y="39"/>
                      <a:pt x="79" y="39"/>
                      <a:pt x="79" y="39"/>
                    </a:cubicBezTo>
                    <a:cubicBezTo>
                      <a:pt x="79" y="40"/>
                      <a:pt x="78" y="40"/>
                      <a:pt x="78" y="40"/>
                    </a:cubicBezTo>
                    <a:cubicBezTo>
                      <a:pt x="78" y="40"/>
                      <a:pt x="78" y="41"/>
                      <a:pt x="78" y="41"/>
                    </a:cubicBezTo>
                    <a:cubicBezTo>
                      <a:pt x="77" y="41"/>
                      <a:pt x="77" y="41"/>
                      <a:pt x="77" y="42"/>
                    </a:cubicBezTo>
                    <a:cubicBezTo>
                      <a:pt x="77" y="42"/>
                      <a:pt x="76" y="42"/>
                      <a:pt x="75" y="42"/>
                    </a:cubicBezTo>
                    <a:cubicBezTo>
                      <a:pt x="75" y="42"/>
                      <a:pt x="76" y="43"/>
                      <a:pt x="76" y="43"/>
                    </a:cubicBezTo>
                    <a:cubicBezTo>
                      <a:pt x="76" y="43"/>
                      <a:pt x="76" y="44"/>
                      <a:pt x="76" y="44"/>
                    </a:cubicBezTo>
                    <a:cubicBezTo>
                      <a:pt x="75" y="45"/>
                      <a:pt x="74" y="45"/>
                      <a:pt x="74" y="45"/>
                    </a:cubicBezTo>
                    <a:cubicBezTo>
                      <a:pt x="74" y="46"/>
                      <a:pt x="74" y="46"/>
                      <a:pt x="73" y="46"/>
                    </a:cubicBezTo>
                    <a:cubicBezTo>
                      <a:pt x="73" y="46"/>
                      <a:pt x="73" y="47"/>
                      <a:pt x="73" y="47"/>
                    </a:cubicBezTo>
                    <a:cubicBezTo>
                      <a:pt x="73" y="48"/>
                      <a:pt x="73" y="48"/>
                      <a:pt x="74" y="48"/>
                    </a:cubicBezTo>
                    <a:cubicBezTo>
                      <a:pt x="74" y="48"/>
                      <a:pt x="74" y="48"/>
                      <a:pt x="73" y="49"/>
                    </a:cubicBezTo>
                    <a:cubicBezTo>
                      <a:pt x="73" y="49"/>
                      <a:pt x="73" y="49"/>
                      <a:pt x="72" y="50"/>
                    </a:cubicBezTo>
                    <a:cubicBezTo>
                      <a:pt x="72" y="51"/>
                      <a:pt x="75" y="50"/>
                      <a:pt x="75" y="49"/>
                    </a:cubicBezTo>
                    <a:cubicBezTo>
                      <a:pt x="75" y="49"/>
                      <a:pt x="74" y="49"/>
                      <a:pt x="74" y="48"/>
                    </a:cubicBezTo>
                    <a:cubicBezTo>
                      <a:pt x="74" y="48"/>
                      <a:pt x="74" y="48"/>
                      <a:pt x="75" y="48"/>
                    </a:cubicBezTo>
                    <a:cubicBezTo>
                      <a:pt x="75" y="48"/>
                      <a:pt x="76" y="47"/>
                      <a:pt x="76" y="47"/>
                    </a:cubicBezTo>
                    <a:cubicBezTo>
                      <a:pt x="76" y="47"/>
                      <a:pt x="77" y="47"/>
                      <a:pt x="78" y="47"/>
                    </a:cubicBezTo>
                    <a:cubicBezTo>
                      <a:pt x="78" y="48"/>
                      <a:pt x="78" y="48"/>
                      <a:pt x="78" y="49"/>
                    </a:cubicBezTo>
                    <a:cubicBezTo>
                      <a:pt x="79" y="49"/>
                      <a:pt x="78" y="50"/>
                      <a:pt x="78" y="50"/>
                    </a:cubicBezTo>
                    <a:cubicBezTo>
                      <a:pt x="78" y="51"/>
                      <a:pt x="79" y="50"/>
                      <a:pt x="78" y="51"/>
                    </a:cubicBezTo>
                    <a:cubicBezTo>
                      <a:pt x="79" y="51"/>
                      <a:pt x="80" y="51"/>
                      <a:pt x="79" y="52"/>
                    </a:cubicBezTo>
                    <a:cubicBezTo>
                      <a:pt x="79" y="53"/>
                      <a:pt x="78" y="53"/>
                      <a:pt x="78" y="54"/>
                    </a:cubicBezTo>
                    <a:cubicBezTo>
                      <a:pt x="78" y="55"/>
                      <a:pt x="79" y="54"/>
                      <a:pt x="79" y="55"/>
                    </a:cubicBezTo>
                    <a:cubicBezTo>
                      <a:pt x="79" y="55"/>
                      <a:pt x="79" y="56"/>
                      <a:pt x="79" y="56"/>
                    </a:cubicBezTo>
                    <a:cubicBezTo>
                      <a:pt x="80" y="56"/>
                      <a:pt x="80" y="57"/>
                      <a:pt x="80" y="57"/>
                    </a:cubicBezTo>
                    <a:cubicBezTo>
                      <a:pt x="80" y="57"/>
                      <a:pt x="80" y="57"/>
                      <a:pt x="80" y="58"/>
                    </a:cubicBezTo>
                    <a:cubicBezTo>
                      <a:pt x="80" y="58"/>
                      <a:pt x="80" y="58"/>
                      <a:pt x="80" y="59"/>
                    </a:cubicBezTo>
                    <a:cubicBezTo>
                      <a:pt x="80" y="59"/>
                      <a:pt x="80" y="59"/>
                      <a:pt x="80" y="59"/>
                    </a:cubicBezTo>
                    <a:cubicBezTo>
                      <a:pt x="79" y="59"/>
                      <a:pt x="79" y="59"/>
                      <a:pt x="79" y="60"/>
                    </a:cubicBezTo>
                    <a:cubicBezTo>
                      <a:pt x="78" y="60"/>
                      <a:pt x="79" y="60"/>
                      <a:pt x="78" y="60"/>
                    </a:cubicBezTo>
                    <a:cubicBezTo>
                      <a:pt x="78" y="60"/>
                      <a:pt x="78" y="60"/>
                      <a:pt x="78" y="60"/>
                    </a:cubicBezTo>
                    <a:cubicBezTo>
                      <a:pt x="77" y="60"/>
                      <a:pt x="77" y="60"/>
                      <a:pt x="77" y="61"/>
                    </a:cubicBezTo>
                    <a:cubicBezTo>
                      <a:pt x="77" y="61"/>
                      <a:pt x="77" y="61"/>
                      <a:pt x="78" y="61"/>
                    </a:cubicBezTo>
                    <a:cubicBezTo>
                      <a:pt x="78" y="61"/>
                      <a:pt x="78" y="61"/>
                      <a:pt x="78" y="62"/>
                    </a:cubicBezTo>
                    <a:cubicBezTo>
                      <a:pt x="78" y="62"/>
                      <a:pt x="78" y="62"/>
                      <a:pt x="78" y="62"/>
                    </a:cubicBezTo>
                    <a:cubicBezTo>
                      <a:pt x="79" y="62"/>
                      <a:pt x="79" y="62"/>
                      <a:pt x="79" y="63"/>
                    </a:cubicBezTo>
                    <a:cubicBezTo>
                      <a:pt x="79" y="63"/>
                      <a:pt x="80" y="64"/>
                      <a:pt x="80" y="64"/>
                    </a:cubicBezTo>
                    <a:cubicBezTo>
                      <a:pt x="80" y="64"/>
                      <a:pt x="80" y="64"/>
                      <a:pt x="79" y="64"/>
                    </a:cubicBezTo>
                    <a:cubicBezTo>
                      <a:pt x="79" y="64"/>
                      <a:pt x="79" y="65"/>
                      <a:pt x="79" y="65"/>
                    </a:cubicBezTo>
                    <a:cubicBezTo>
                      <a:pt x="79" y="65"/>
                      <a:pt x="78" y="66"/>
                      <a:pt x="78" y="66"/>
                    </a:cubicBezTo>
                    <a:cubicBezTo>
                      <a:pt x="78" y="66"/>
                      <a:pt x="79" y="66"/>
                      <a:pt x="79" y="66"/>
                    </a:cubicBezTo>
                    <a:cubicBezTo>
                      <a:pt x="79" y="66"/>
                      <a:pt x="79" y="66"/>
                      <a:pt x="79" y="67"/>
                    </a:cubicBezTo>
                    <a:cubicBezTo>
                      <a:pt x="79" y="67"/>
                      <a:pt x="79" y="67"/>
                      <a:pt x="79" y="67"/>
                    </a:cubicBezTo>
                    <a:cubicBezTo>
                      <a:pt x="79" y="68"/>
                      <a:pt x="79" y="68"/>
                      <a:pt x="79" y="68"/>
                    </a:cubicBezTo>
                    <a:cubicBezTo>
                      <a:pt x="80" y="68"/>
                      <a:pt x="80" y="68"/>
                      <a:pt x="80" y="68"/>
                    </a:cubicBezTo>
                    <a:cubicBezTo>
                      <a:pt x="81" y="68"/>
                      <a:pt x="81" y="69"/>
                      <a:pt x="82" y="69"/>
                    </a:cubicBezTo>
                    <a:cubicBezTo>
                      <a:pt x="82" y="70"/>
                      <a:pt x="83" y="69"/>
                      <a:pt x="83" y="69"/>
                    </a:cubicBezTo>
                    <a:cubicBezTo>
                      <a:pt x="83" y="69"/>
                      <a:pt x="84" y="69"/>
                      <a:pt x="84" y="69"/>
                    </a:cubicBezTo>
                    <a:cubicBezTo>
                      <a:pt x="84" y="69"/>
                      <a:pt x="84" y="69"/>
                      <a:pt x="84" y="69"/>
                    </a:cubicBezTo>
                    <a:cubicBezTo>
                      <a:pt x="84" y="70"/>
                      <a:pt x="84" y="70"/>
                      <a:pt x="84" y="70"/>
                    </a:cubicBezTo>
                    <a:cubicBezTo>
                      <a:pt x="84" y="71"/>
                      <a:pt x="83" y="71"/>
                      <a:pt x="83" y="71"/>
                    </a:cubicBezTo>
                    <a:cubicBezTo>
                      <a:pt x="83" y="72"/>
                      <a:pt x="83" y="72"/>
                      <a:pt x="83" y="72"/>
                    </a:cubicBezTo>
                    <a:cubicBezTo>
                      <a:pt x="82" y="73"/>
                      <a:pt x="82" y="73"/>
                      <a:pt x="81" y="73"/>
                    </a:cubicBezTo>
                    <a:cubicBezTo>
                      <a:pt x="81" y="73"/>
                      <a:pt x="80" y="74"/>
                      <a:pt x="80" y="74"/>
                    </a:cubicBezTo>
                    <a:cubicBezTo>
                      <a:pt x="80" y="74"/>
                      <a:pt x="80" y="75"/>
                      <a:pt x="80" y="75"/>
                    </a:cubicBezTo>
                    <a:cubicBezTo>
                      <a:pt x="80" y="75"/>
                      <a:pt x="79" y="75"/>
                      <a:pt x="79" y="75"/>
                    </a:cubicBezTo>
                    <a:cubicBezTo>
                      <a:pt x="79" y="75"/>
                      <a:pt x="79" y="76"/>
                      <a:pt x="79" y="76"/>
                    </a:cubicBezTo>
                    <a:cubicBezTo>
                      <a:pt x="78" y="76"/>
                      <a:pt x="78" y="76"/>
                      <a:pt x="78" y="76"/>
                    </a:cubicBezTo>
                    <a:cubicBezTo>
                      <a:pt x="77" y="76"/>
                      <a:pt x="77" y="76"/>
                      <a:pt x="77" y="77"/>
                    </a:cubicBezTo>
                    <a:cubicBezTo>
                      <a:pt x="77" y="77"/>
                      <a:pt x="77" y="77"/>
                      <a:pt x="77" y="77"/>
                    </a:cubicBezTo>
                    <a:cubicBezTo>
                      <a:pt x="77" y="77"/>
                      <a:pt x="77" y="77"/>
                      <a:pt x="77" y="78"/>
                    </a:cubicBezTo>
                    <a:cubicBezTo>
                      <a:pt x="77" y="78"/>
                      <a:pt x="76" y="78"/>
                      <a:pt x="76" y="78"/>
                    </a:cubicBezTo>
                    <a:cubicBezTo>
                      <a:pt x="76" y="78"/>
                      <a:pt x="75" y="78"/>
                      <a:pt x="75" y="79"/>
                    </a:cubicBezTo>
                    <a:cubicBezTo>
                      <a:pt x="75" y="79"/>
                      <a:pt x="75" y="79"/>
                      <a:pt x="74" y="79"/>
                    </a:cubicBezTo>
                    <a:cubicBezTo>
                      <a:pt x="74" y="79"/>
                      <a:pt x="74" y="78"/>
                      <a:pt x="74" y="79"/>
                    </a:cubicBezTo>
                    <a:cubicBezTo>
                      <a:pt x="74" y="79"/>
                      <a:pt x="75" y="80"/>
                      <a:pt x="74" y="80"/>
                    </a:cubicBezTo>
                    <a:cubicBezTo>
                      <a:pt x="74" y="80"/>
                      <a:pt x="73" y="79"/>
                      <a:pt x="73" y="79"/>
                    </a:cubicBezTo>
                    <a:cubicBezTo>
                      <a:pt x="72" y="79"/>
                      <a:pt x="72" y="80"/>
                      <a:pt x="71" y="79"/>
                    </a:cubicBezTo>
                    <a:cubicBezTo>
                      <a:pt x="71" y="79"/>
                      <a:pt x="71" y="79"/>
                      <a:pt x="71" y="79"/>
                    </a:cubicBezTo>
                    <a:cubicBezTo>
                      <a:pt x="71" y="78"/>
                      <a:pt x="71" y="78"/>
                      <a:pt x="70" y="78"/>
                    </a:cubicBezTo>
                    <a:cubicBezTo>
                      <a:pt x="70" y="78"/>
                      <a:pt x="69" y="78"/>
                      <a:pt x="68" y="78"/>
                    </a:cubicBezTo>
                    <a:cubicBezTo>
                      <a:pt x="68" y="77"/>
                      <a:pt x="68" y="76"/>
                      <a:pt x="68" y="76"/>
                    </a:cubicBezTo>
                    <a:cubicBezTo>
                      <a:pt x="68" y="76"/>
                      <a:pt x="67" y="77"/>
                      <a:pt x="67" y="77"/>
                    </a:cubicBezTo>
                    <a:cubicBezTo>
                      <a:pt x="67" y="77"/>
                      <a:pt x="66" y="76"/>
                      <a:pt x="66" y="76"/>
                    </a:cubicBezTo>
                    <a:cubicBezTo>
                      <a:pt x="67" y="76"/>
                      <a:pt x="67" y="76"/>
                      <a:pt x="67" y="75"/>
                    </a:cubicBezTo>
                    <a:cubicBezTo>
                      <a:pt x="67" y="75"/>
                      <a:pt x="66" y="74"/>
                      <a:pt x="66" y="75"/>
                    </a:cubicBezTo>
                    <a:cubicBezTo>
                      <a:pt x="66" y="75"/>
                      <a:pt x="66" y="75"/>
                      <a:pt x="66" y="76"/>
                    </a:cubicBezTo>
                    <a:cubicBezTo>
                      <a:pt x="66" y="76"/>
                      <a:pt x="66" y="76"/>
                      <a:pt x="65" y="76"/>
                    </a:cubicBezTo>
                    <a:cubicBezTo>
                      <a:pt x="65" y="76"/>
                      <a:pt x="65" y="77"/>
                      <a:pt x="64" y="76"/>
                    </a:cubicBezTo>
                    <a:cubicBezTo>
                      <a:pt x="63" y="77"/>
                      <a:pt x="63" y="76"/>
                      <a:pt x="63" y="76"/>
                    </a:cubicBezTo>
                    <a:cubicBezTo>
                      <a:pt x="63" y="75"/>
                      <a:pt x="63" y="75"/>
                      <a:pt x="62" y="75"/>
                    </a:cubicBezTo>
                    <a:cubicBezTo>
                      <a:pt x="62" y="75"/>
                      <a:pt x="61" y="75"/>
                      <a:pt x="60" y="75"/>
                    </a:cubicBezTo>
                    <a:cubicBezTo>
                      <a:pt x="60" y="75"/>
                      <a:pt x="60" y="75"/>
                      <a:pt x="60" y="75"/>
                    </a:cubicBezTo>
                    <a:cubicBezTo>
                      <a:pt x="59" y="74"/>
                      <a:pt x="58" y="75"/>
                      <a:pt x="57" y="76"/>
                    </a:cubicBezTo>
                    <a:cubicBezTo>
                      <a:pt x="57" y="76"/>
                      <a:pt x="57" y="76"/>
                      <a:pt x="56" y="77"/>
                    </a:cubicBezTo>
                    <a:cubicBezTo>
                      <a:pt x="56" y="77"/>
                      <a:pt x="56" y="77"/>
                      <a:pt x="55" y="77"/>
                    </a:cubicBezTo>
                    <a:cubicBezTo>
                      <a:pt x="54" y="77"/>
                      <a:pt x="54" y="78"/>
                      <a:pt x="54" y="79"/>
                    </a:cubicBezTo>
                    <a:cubicBezTo>
                      <a:pt x="53" y="79"/>
                      <a:pt x="53" y="80"/>
                      <a:pt x="53" y="80"/>
                    </a:cubicBezTo>
                    <a:cubicBezTo>
                      <a:pt x="53" y="80"/>
                      <a:pt x="53" y="81"/>
                      <a:pt x="53" y="81"/>
                    </a:cubicBezTo>
                    <a:cubicBezTo>
                      <a:pt x="53" y="81"/>
                      <a:pt x="53" y="81"/>
                      <a:pt x="53" y="81"/>
                    </a:cubicBezTo>
                    <a:cubicBezTo>
                      <a:pt x="53" y="82"/>
                      <a:pt x="53" y="81"/>
                      <a:pt x="53" y="82"/>
                    </a:cubicBezTo>
                    <a:cubicBezTo>
                      <a:pt x="53" y="82"/>
                      <a:pt x="53" y="82"/>
                      <a:pt x="53" y="83"/>
                    </a:cubicBezTo>
                    <a:cubicBezTo>
                      <a:pt x="53" y="83"/>
                      <a:pt x="53" y="83"/>
                      <a:pt x="53" y="84"/>
                    </a:cubicBezTo>
                    <a:cubicBezTo>
                      <a:pt x="53" y="84"/>
                      <a:pt x="54" y="84"/>
                      <a:pt x="54" y="85"/>
                    </a:cubicBezTo>
                    <a:cubicBezTo>
                      <a:pt x="53" y="85"/>
                      <a:pt x="53" y="85"/>
                      <a:pt x="52" y="85"/>
                    </a:cubicBezTo>
                    <a:cubicBezTo>
                      <a:pt x="52" y="85"/>
                      <a:pt x="52" y="85"/>
                      <a:pt x="51" y="85"/>
                    </a:cubicBezTo>
                    <a:cubicBezTo>
                      <a:pt x="51" y="85"/>
                      <a:pt x="51" y="85"/>
                      <a:pt x="50" y="86"/>
                    </a:cubicBezTo>
                    <a:cubicBezTo>
                      <a:pt x="50" y="86"/>
                      <a:pt x="50" y="86"/>
                      <a:pt x="50" y="86"/>
                    </a:cubicBezTo>
                    <a:cubicBezTo>
                      <a:pt x="50" y="86"/>
                      <a:pt x="49" y="86"/>
                      <a:pt x="49" y="86"/>
                    </a:cubicBezTo>
                    <a:cubicBezTo>
                      <a:pt x="48" y="85"/>
                      <a:pt x="48" y="85"/>
                      <a:pt x="47" y="85"/>
                    </a:cubicBezTo>
                    <a:cubicBezTo>
                      <a:pt x="47" y="85"/>
                      <a:pt x="46" y="86"/>
                      <a:pt x="46" y="86"/>
                    </a:cubicBezTo>
                    <a:cubicBezTo>
                      <a:pt x="45" y="86"/>
                      <a:pt x="46" y="85"/>
                      <a:pt x="45" y="85"/>
                    </a:cubicBezTo>
                    <a:cubicBezTo>
                      <a:pt x="45" y="85"/>
                      <a:pt x="44" y="85"/>
                      <a:pt x="44" y="84"/>
                    </a:cubicBezTo>
                    <a:cubicBezTo>
                      <a:pt x="44" y="85"/>
                      <a:pt x="43" y="85"/>
                      <a:pt x="42" y="85"/>
                    </a:cubicBezTo>
                    <a:cubicBezTo>
                      <a:pt x="41" y="85"/>
                      <a:pt x="42" y="84"/>
                      <a:pt x="42" y="83"/>
                    </a:cubicBezTo>
                    <a:cubicBezTo>
                      <a:pt x="42" y="83"/>
                      <a:pt x="42" y="83"/>
                      <a:pt x="42" y="83"/>
                    </a:cubicBezTo>
                    <a:cubicBezTo>
                      <a:pt x="41" y="83"/>
                      <a:pt x="40" y="82"/>
                      <a:pt x="40" y="82"/>
                    </a:cubicBezTo>
                    <a:cubicBezTo>
                      <a:pt x="39" y="82"/>
                      <a:pt x="39" y="82"/>
                      <a:pt x="38" y="82"/>
                    </a:cubicBezTo>
                    <a:cubicBezTo>
                      <a:pt x="38" y="81"/>
                      <a:pt x="37" y="81"/>
                      <a:pt x="37" y="82"/>
                    </a:cubicBezTo>
                    <a:cubicBezTo>
                      <a:pt x="36" y="83"/>
                      <a:pt x="36" y="83"/>
                      <a:pt x="35" y="83"/>
                    </a:cubicBezTo>
                    <a:cubicBezTo>
                      <a:pt x="35" y="82"/>
                      <a:pt x="34" y="83"/>
                      <a:pt x="34" y="83"/>
                    </a:cubicBezTo>
                    <a:cubicBezTo>
                      <a:pt x="34" y="83"/>
                      <a:pt x="33" y="82"/>
                      <a:pt x="33" y="82"/>
                    </a:cubicBezTo>
                    <a:cubicBezTo>
                      <a:pt x="32" y="83"/>
                      <a:pt x="32" y="83"/>
                      <a:pt x="31" y="82"/>
                    </a:cubicBezTo>
                    <a:cubicBezTo>
                      <a:pt x="31" y="82"/>
                      <a:pt x="31" y="81"/>
                      <a:pt x="30" y="81"/>
                    </a:cubicBezTo>
                    <a:cubicBezTo>
                      <a:pt x="30" y="81"/>
                      <a:pt x="30" y="82"/>
                      <a:pt x="29" y="82"/>
                    </a:cubicBezTo>
                    <a:cubicBezTo>
                      <a:pt x="28" y="82"/>
                      <a:pt x="28" y="81"/>
                      <a:pt x="27" y="81"/>
                    </a:cubicBezTo>
                    <a:cubicBezTo>
                      <a:pt x="27" y="80"/>
                      <a:pt x="26" y="80"/>
                      <a:pt x="25" y="80"/>
                    </a:cubicBezTo>
                    <a:cubicBezTo>
                      <a:pt x="24" y="80"/>
                      <a:pt x="24" y="79"/>
                      <a:pt x="23" y="79"/>
                    </a:cubicBezTo>
                    <a:cubicBezTo>
                      <a:pt x="23" y="79"/>
                      <a:pt x="23" y="80"/>
                      <a:pt x="22" y="79"/>
                    </a:cubicBezTo>
                    <a:cubicBezTo>
                      <a:pt x="22" y="79"/>
                      <a:pt x="23" y="79"/>
                      <a:pt x="23" y="78"/>
                    </a:cubicBezTo>
                    <a:cubicBezTo>
                      <a:pt x="23" y="78"/>
                      <a:pt x="23" y="77"/>
                      <a:pt x="22" y="77"/>
                    </a:cubicBezTo>
                    <a:cubicBezTo>
                      <a:pt x="22" y="77"/>
                      <a:pt x="22" y="78"/>
                      <a:pt x="21" y="77"/>
                    </a:cubicBezTo>
                    <a:cubicBezTo>
                      <a:pt x="21" y="77"/>
                      <a:pt x="20" y="77"/>
                      <a:pt x="20" y="77"/>
                    </a:cubicBezTo>
                    <a:cubicBezTo>
                      <a:pt x="20" y="76"/>
                      <a:pt x="20" y="76"/>
                      <a:pt x="20" y="76"/>
                    </a:cubicBezTo>
                    <a:cubicBezTo>
                      <a:pt x="20" y="76"/>
                      <a:pt x="20" y="76"/>
                      <a:pt x="20" y="76"/>
                    </a:cubicBezTo>
                    <a:cubicBezTo>
                      <a:pt x="20" y="76"/>
                      <a:pt x="20" y="76"/>
                      <a:pt x="20" y="76"/>
                    </a:cubicBezTo>
                    <a:cubicBezTo>
                      <a:pt x="20" y="76"/>
                      <a:pt x="21" y="76"/>
                      <a:pt x="21" y="76"/>
                    </a:cubicBezTo>
                    <a:cubicBezTo>
                      <a:pt x="21" y="76"/>
                      <a:pt x="21" y="76"/>
                      <a:pt x="21" y="76"/>
                    </a:cubicBezTo>
                    <a:cubicBezTo>
                      <a:pt x="22" y="75"/>
                      <a:pt x="22" y="75"/>
                      <a:pt x="22" y="74"/>
                    </a:cubicBezTo>
                    <a:cubicBezTo>
                      <a:pt x="23" y="72"/>
                      <a:pt x="23" y="71"/>
                      <a:pt x="23" y="69"/>
                    </a:cubicBezTo>
                    <a:cubicBezTo>
                      <a:pt x="24" y="68"/>
                      <a:pt x="24" y="68"/>
                      <a:pt x="24" y="67"/>
                    </a:cubicBezTo>
                    <a:cubicBezTo>
                      <a:pt x="24" y="66"/>
                      <a:pt x="24" y="65"/>
                      <a:pt x="24" y="65"/>
                    </a:cubicBezTo>
                    <a:cubicBezTo>
                      <a:pt x="25" y="64"/>
                      <a:pt x="25" y="65"/>
                      <a:pt x="25" y="64"/>
                    </a:cubicBezTo>
                    <a:cubicBezTo>
                      <a:pt x="25" y="63"/>
                      <a:pt x="24" y="63"/>
                      <a:pt x="24" y="64"/>
                    </a:cubicBezTo>
                    <a:cubicBezTo>
                      <a:pt x="24" y="64"/>
                      <a:pt x="24" y="62"/>
                      <a:pt x="24" y="62"/>
                    </a:cubicBezTo>
                    <a:cubicBezTo>
                      <a:pt x="24" y="61"/>
                      <a:pt x="24" y="60"/>
                      <a:pt x="24" y="60"/>
                    </a:cubicBezTo>
                    <a:cubicBezTo>
                      <a:pt x="24" y="59"/>
                      <a:pt x="24" y="58"/>
                      <a:pt x="24" y="57"/>
                    </a:cubicBezTo>
                    <a:cubicBezTo>
                      <a:pt x="24" y="57"/>
                      <a:pt x="24" y="56"/>
                      <a:pt x="25" y="56"/>
                    </a:cubicBezTo>
                    <a:cubicBezTo>
                      <a:pt x="26" y="56"/>
                      <a:pt x="27" y="58"/>
                      <a:pt x="27" y="59"/>
                    </a:cubicBezTo>
                    <a:cubicBezTo>
                      <a:pt x="27" y="59"/>
                      <a:pt x="28" y="60"/>
                      <a:pt x="28" y="61"/>
                    </a:cubicBezTo>
                    <a:cubicBezTo>
                      <a:pt x="28" y="61"/>
                      <a:pt x="28" y="61"/>
                      <a:pt x="29" y="61"/>
                    </a:cubicBezTo>
                    <a:cubicBezTo>
                      <a:pt x="29" y="62"/>
                      <a:pt x="29" y="62"/>
                      <a:pt x="29" y="62"/>
                    </a:cubicBezTo>
                    <a:cubicBezTo>
                      <a:pt x="29" y="62"/>
                      <a:pt x="29" y="61"/>
                      <a:pt x="28" y="60"/>
                    </a:cubicBezTo>
                    <a:cubicBezTo>
                      <a:pt x="28" y="60"/>
                      <a:pt x="28" y="59"/>
                      <a:pt x="28" y="58"/>
                    </a:cubicBezTo>
                    <a:cubicBezTo>
                      <a:pt x="27" y="57"/>
                      <a:pt x="27" y="57"/>
                      <a:pt x="26" y="56"/>
                    </a:cubicBezTo>
                    <a:cubicBezTo>
                      <a:pt x="26" y="55"/>
                      <a:pt x="25" y="55"/>
                      <a:pt x="24" y="55"/>
                    </a:cubicBezTo>
                    <a:cubicBezTo>
                      <a:pt x="24" y="54"/>
                      <a:pt x="24" y="53"/>
                      <a:pt x="24" y="52"/>
                    </a:cubicBezTo>
                    <a:cubicBezTo>
                      <a:pt x="24" y="52"/>
                      <a:pt x="22" y="51"/>
                      <a:pt x="23" y="51"/>
                    </a:cubicBezTo>
                    <a:cubicBezTo>
                      <a:pt x="23" y="51"/>
                      <a:pt x="24" y="52"/>
                      <a:pt x="24" y="52"/>
                    </a:cubicBezTo>
                    <a:cubicBezTo>
                      <a:pt x="24" y="53"/>
                      <a:pt x="25" y="54"/>
                      <a:pt x="26" y="54"/>
                    </a:cubicBezTo>
                    <a:cubicBezTo>
                      <a:pt x="26" y="54"/>
                      <a:pt x="25" y="54"/>
                      <a:pt x="25" y="53"/>
                    </a:cubicBezTo>
                    <a:cubicBezTo>
                      <a:pt x="25" y="53"/>
                      <a:pt x="25" y="53"/>
                      <a:pt x="25" y="52"/>
                    </a:cubicBezTo>
                    <a:cubicBezTo>
                      <a:pt x="25" y="52"/>
                      <a:pt x="25" y="52"/>
                      <a:pt x="25" y="52"/>
                    </a:cubicBezTo>
                    <a:cubicBezTo>
                      <a:pt x="25" y="52"/>
                      <a:pt x="25" y="51"/>
                      <a:pt x="25" y="51"/>
                    </a:cubicBezTo>
                    <a:cubicBezTo>
                      <a:pt x="25" y="51"/>
                      <a:pt x="25" y="51"/>
                      <a:pt x="25" y="51"/>
                    </a:cubicBezTo>
                    <a:cubicBezTo>
                      <a:pt x="25" y="51"/>
                      <a:pt x="24" y="50"/>
                      <a:pt x="24" y="49"/>
                    </a:cubicBezTo>
                    <a:cubicBezTo>
                      <a:pt x="24" y="49"/>
                      <a:pt x="25" y="49"/>
                      <a:pt x="25" y="49"/>
                    </a:cubicBezTo>
                    <a:cubicBezTo>
                      <a:pt x="25" y="48"/>
                      <a:pt x="24" y="48"/>
                      <a:pt x="24" y="48"/>
                    </a:cubicBezTo>
                    <a:cubicBezTo>
                      <a:pt x="24" y="48"/>
                      <a:pt x="24" y="49"/>
                      <a:pt x="24" y="49"/>
                    </a:cubicBezTo>
                    <a:cubicBezTo>
                      <a:pt x="24" y="49"/>
                      <a:pt x="24" y="48"/>
                      <a:pt x="23" y="48"/>
                    </a:cubicBezTo>
                    <a:cubicBezTo>
                      <a:pt x="23" y="48"/>
                      <a:pt x="23" y="48"/>
                      <a:pt x="22" y="48"/>
                    </a:cubicBezTo>
                    <a:cubicBezTo>
                      <a:pt x="22" y="48"/>
                      <a:pt x="22" y="48"/>
                      <a:pt x="22" y="47"/>
                    </a:cubicBezTo>
                    <a:cubicBezTo>
                      <a:pt x="22" y="47"/>
                      <a:pt x="21" y="47"/>
                      <a:pt x="21" y="47"/>
                    </a:cubicBezTo>
                    <a:cubicBezTo>
                      <a:pt x="21" y="47"/>
                      <a:pt x="20" y="47"/>
                      <a:pt x="20" y="46"/>
                    </a:cubicBezTo>
                    <a:cubicBezTo>
                      <a:pt x="20" y="46"/>
                      <a:pt x="20" y="45"/>
                      <a:pt x="20" y="45"/>
                    </a:cubicBezTo>
                    <a:cubicBezTo>
                      <a:pt x="19" y="44"/>
                      <a:pt x="18" y="44"/>
                      <a:pt x="18" y="42"/>
                    </a:cubicBezTo>
                    <a:cubicBezTo>
                      <a:pt x="18" y="42"/>
                      <a:pt x="19" y="42"/>
                      <a:pt x="19" y="41"/>
                    </a:cubicBezTo>
                    <a:cubicBezTo>
                      <a:pt x="19" y="41"/>
                      <a:pt x="19" y="41"/>
                      <a:pt x="18" y="41"/>
                    </a:cubicBezTo>
                    <a:cubicBezTo>
                      <a:pt x="18" y="40"/>
                      <a:pt x="17" y="41"/>
                      <a:pt x="17" y="40"/>
                    </a:cubicBezTo>
                    <a:cubicBezTo>
                      <a:pt x="17" y="40"/>
                      <a:pt x="17" y="40"/>
                      <a:pt x="17" y="40"/>
                    </a:cubicBezTo>
                    <a:cubicBezTo>
                      <a:pt x="18" y="39"/>
                      <a:pt x="17" y="39"/>
                      <a:pt x="18" y="39"/>
                    </a:cubicBezTo>
                    <a:cubicBezTo>
                      <a:pt x="18" y="39"/>
                      <a:pt x="20" y="39"/>
                      <a:pt x="19" y="39"/>
                    </a:cubicBezTo>
                    <a:cubicBezTo>
                      <a:pt x="19" y="38"/>
                      <a:pt x="18" y="38"/>
                      <a:pt x="17" y="39"/>
                    </a:cubicBezTo>
                    <a:cubicBezTo>
                      <a:pt x="17" y="39"/>
                      <a:pt x="17" y="39"/>
                      <a:pt x="17" y="39"/>
                    </a:cubicBezTo>
                    <a:cubicBezTo>
                      <a:pt x="17" y="39"/>
                      <a:pt x="17" y="39"/>
                      <a:pt x="16" y="39"/>
                    </a:cubicBezTo>
                    <a:cubicBezTo>
                      <a:pt x="16" y="39"/>
                      <a:pt x="16" y="39"/>
                      <a:pt x="16" y="39"/>
                    </a:cubicBezTo>
                    <a:cubicBezTo>
                      <a:pt x="15" y="39"/>
                      <a:pt x="15" y="39"/>
                      <a:pt x="15" y="39"/>
                    </a:cubicBezTo>
                    <a:cubicBezTo>
                      <a:pt x="15" y="38"/>
                      <a:pt x="15" y="39"/>
                      <a:pt x="15" y="38"/>
                    </a:cubicBezTo>
                    <a:cubicBezTo>
                      <a:pt x="15" y="38"/>
                      <a:pt x="15" y="38"/>
                      <a:pt x="15" y="38"/>
                    </a:cubicBezTo>
                    <a:cubicBezTo>
                      <a:pt x="15" y="38"/>
                      <a:pt x="16" y="38"/>
                      <a:pt x="16" y="37"/>
                    </a:cubicBezTo>
                    <a:cubicBezTo>
                      <a:pt x="15" y="37"/>
                      <a:pt x="15" y="36"/>
                      <a:pt x="15" y="37"/>
                    </a:cubicBezTo>
                    <a:cubicBezTo>
                      <a:pt x="15" y="37"/>
                      <a:pt x="15" y="37"/>
                      <a:pt x="14" y="37"/>
                    </a:cubicBezTo>
                    <a:cubicBezTo>
                      <a:pt x="14" y="37"/>
                      <a:pt x="13" y="37"/>
                      <a:pt x="13" y="37"/>
                    </a:cubicBezTo>
                    <a:cubicBezTo>
                      <a:pt x="13" y="36"/>
                      <a:pt x="12" y="36"/>
                      <a:pt x="11" y="36"/>
                    </a:cubicBezTo>
                    <a:cubicBezTo>
                      <a:pt x="11" y="37"/>
                      <a:pt x="12" y="37"/>
                      <a:pt x="11" y="37"/>
                    </a:cubicBezTo>
                    <a:cubicBezTo>
                      <a:pt x="11" y="37"/>
                      <a:pt x="11" y="36"/>
                      <a:pt x="11" y="35"/>
                    </a:cubicBezTo>
                    <a:cubicBezTo>
                      <a:pt x="10" y="35"/>
                      <a:pt x="10" y="35"/>
                      <a:pt x="9" y="35"/>
                    </a:cubicBezTo>
                    <a:cubicBezTo>
                      <a:pt x="9" y="35"/>
                      <a:pt x="9" y="34"/>
                      <a:pt x="9" y="34"/>
                    </a:cubicBezTo>
                    <a:cubicBezTo>
                      <a:pt x="9" y="34"/>
                      <a:pt x="9" y="34"/>
                      <a:pt x="8" y="34"/>
                    </a:cubicBezTo>
                    <a:cubicBezTo>
                      <a:pt x="8" y="34"/>
                      <a:pt x="7" y="34"/>
                      <a:pt x="7" y="34"/>
                    </a:cubicBezTo>
                    <a:cubicBezTo>
                      <a:pt x="6" y="34"/>
                      <a:pt x="6" y="34"/>
                      <a:pt x="6" y="33"/>
                    </a:cubicBezTo>
                    <a:cubicBezTo>
                      <a:pt x="6" y="33"/>
                      <a:pt x="6" y="33"/>
                      <a:pt x="6" y="33"/>
                    </a:cubicBezTo>
                    <a:cubicBezTo>
                      <a:pt x="5" y="33"/>
                      <a:pt x="5" y="33"/>
                      <a:pt x="5" y="33"/>
                    </a:cubicBezTo>
                    <a:cubicBezTo>
                      <a:pt x="5" y="33"/>
                      <a:pt x="5" y="33"/>
                      <a:pt x="4" y="33"/>
                    </a:cubicBezTo>
                    <a:cubicBezTo>
                      <a:pt x="4" y="33"/>
                      <a:pt x="4" y="34"/>
                      <a:pt x="4" y="34"/>
                    </a:cubicBezTo>
                    <a:cubicBezTo>
                      <a:pt x="4" y="34"/>
                      <a:pt x="4" y="34"/>
                      <a:pt x="4" y="34"/>
                    </a:cubicBezTo>
                    <a:cubicBezTo>
                      <a:pt x="3" y="34"/>
                      <a:pt x="3" y="34"/>
                      <a:pt x="3" y="33"/>
                    </a:cubicBezTo>
                    <a:cubicBezTo>
                      <a:pt x="3" y="33"/>
                      <a:pt x="2" y="32"/>
                      <a:pt x="2" y="32"/>
                    </a:cubicBezTo>
                    <a:cubicBezTo>
                      <a:pt x="1" y="31"/>
                      <a:pt x="0" y="31"/>
                      <a:pt x="1" y="31"/>
                    </a:cubicBezTo>
                    <a:cubicBezTo>
                      <a:pt x="1" y="31"/>
                      <a:pt x="5" y="31"/>
                      <a:pt x="3" y="30"/>
                    </a:cubicBezTo>
                    <a:cubicBezTo>
                      <a:pt x="3" y="30"/>
                      <a:pt x="2" y="29"/>
                      <a:pt x="2" y="29"/>
                    </a:cubicBezTo>
                    <a:cubicBezTo>
                      <a:pt x="2" y="29"/>
                      <a:pt x="2" y="30"/>
                      <a:pt x="2" y="30"/>
                    </a:cubicBezTo>
                    <a:cubicBezTo>
                      <a:pt x="1" y="30"/>
                      <a:pt x="2" y="30"/>
                      <a:pt x="1" y="29"/>
                    </a:cubicBezTo>
                    <a:cubicBezTo>
                      <a:pt x="1" y="29"/>
                      <a:pt x="1" y="29"/>
                      <a:pt x="1" y="29"/>
                    </a:cubicBezTo>
                    <a:cubicBezTo>
                      <a:pt x="1" y="28"/>
                      <a:pt x="2" y="29"/>
                      <a:pt x="2" y="29"/>
                    </a:cubicBezTo>
                    <a:cubicBezTo>
                      <a:pt x="2" y="29"/>
                      <a:pt x="3" y="29"/>
                      <a:pt x="3" y="29"/>
                    </a:cubicBezTo>
                    <a:cubicBezTo>
                      <a:pt x="3" y="28"/>
                      <a:pt x="3" y="29"/>
                      <a:pt x="2" y="28"/>
                    </a:cubicBezTo>
                    <a:cubicBezTo>
                      <a:pt x="2" y="28"/>
                      <a:pt x="3" y="27"/>
                      <a:pt x="3" y="27"/>
                    </a:cubicBezTo>
                    <a:cubicBezTo>
                      <a:pt x="3" y="27"/>
                      <a:pt x="2" y="28"/>
                      <a:pt x="2" y="28"/>
                    </a:cubicBezTo>
                    <a:cubicBezTo>
                      <a:pt x="2" y="28"/>
                      <a:pt x="1" y="28"/>
                      <a:pt x="1" y="28"/>
                    </a:cubicBezTo>
                    <a:cubicBezTo>
                      <a:pt x="0" y="28"/>
                      <a:pt x="0" y="28"/>
                      <a:pt x="0" y="27"/>
                    </a:cubicBezTo>
                    <a:cubicBezTo>
                      <a:pt x="0" y="27"/>
                      <a:pt x="0" y="26"/>
                      <a:pt x="0" y="26"/>
                    </a:cubicBezTo>
                    <a:cubicBezTo>
                      <a:pt x="1" y="26"/>
                      <a:pt x="1" y="26"/>
                      <a:pt x="1" y="26"/>
                    </a:cubicBezTo>
                    <a:cubicBezTo>
                      <a:pt x="1" y="26"/>
                      <a:pt x="2" y="26"/>
                      <a:pt x="2" y="25"/>
                    </a:cubicBezTo>
                    <a:cubicBezTo>
                      <a:pt x="3" y="25"/>
                      <a:pt x="3" y="25"/>
                      <a:pt x="3" y="25"/>
                    </a:cubicBezTo>
                    <a:cubicBezTo>
                      <a:pt x="3" y="25"/>
                      <a:pt x="3" y="25"/>
                      <a:pt x="3" y="25"/>
                    </a:cubicBezTo>
                    <a:cubicBezTo>
                      <a:pt x="4" y="25"/>
                      <a:pt x="4" y="25"/>
                      <a:pt x="4" y="25"/>
                    </a:cubicBezTo>
                    <a:cubicBezTo>
                      <a:pt x="5" y="25"/>
                      <a:pt x="5" y="25"/>
                      <a:pt x="5" y="25"/>
                    </a:cubicBezTo>
                    <a:cubicBezTo>
                      <a:pt x="5" y="25"/>
                      <a:pt x="5" y="24"/>
                      <a:pt x="5" y="24"/>
                    </a:cubicBezTo>
                    <a:cubicBezTo>
                      <a:pt x="6" y="25"/>
                      <a:pt x="6" y="24"/>
                      <a:pt x="7" y="24"/>
                    </a:cubicBezTo>
                    <a:cubicBezTo>
                      <a:pt x="7" y="24"/>
                      <a:pt x="8" y="25"/>
                      <a:pt x="8" y="25"/>
                    </a:cubicBezTo>
                    <a:cubicBezTo>
                      <a:pt x="8" y="24"/>
                      <a:pt x="8" y="23"/>
                      <a:pt x="9" y="23"/>
                    </a:cubicBezTo>
                    <a:cubicBezTo>
                      <a:pt x="9" y="23"/>
                      <a:pt x="9" y="23"/>
                      <a:pt x="9" y="23"/>
                    </a:cubicBezTo>
                    <a:cubicBezTo>
                      <a:pt x="10" y="24"/>
                      <a:pt x="10" y="23"/>
                      <a:pt x="11" y="23"/>
                    </a:cubicBezTo>
                    <a:cubicBezTo>
                      <a:pt x="11" y="23"/>
                      <a:pt x="11" y="23"/>
                      <a:pt x="11" y="23"/>
                    </a:cubicBezTo>
                    <a:cubicBezTo>
                      <a:pt x="11" y="23"/>
                      <a:pt x="11" y="23"/>
                      <a:pt x="12" y="23"/>
                    </a:cubicBezTo>
                    <a:cubicBezTo>
                      <a:pt x="12" y="23"/>
                      <a:pt x="12" y="24"/>
                      <a:pt x="13" y="24"/>
                    </a:cubicBezTo>
                    <a:cubicBezTo>
                      <a:pt x="13" y="25"/>
                      <a:pt x="13" y="26"/>
                      <a:pt x="14" y="26"/>
                    </a:cubicBezTo>
                    <a:cubicBezTo>
                      <a:pt x="14" y="27"/>
                      <a:pt x="14" y="27"/>
                      <a:pt x="15" y="26"/>
                    </a:cubicBezTo>
                    <a:cubicBezTo>
                      <a:pt x="15" y="26"/>
                      <a:pt x="16" y="25"/>
                      <a:pt x="16" y="25"/>
                    </a:cubicBezTo>
                    <a:cubicBezTo>
                      <a:pt x="17" y="25"/>
                      <a:pt x="16" y="25"/>
                      <a:pt x="17" y="25"/>
                    </a:cubicBezTo>
                    <a:cubicBezTo>
                      <a:pt x="17" y="25"/>
                      <a:pt x="17" y="26"/>
                      <a:pt x="17" y="26"/>
                    </a:cubicBezTo>
                    <a:cubicBezTo>
                      <a:pt x="18" y="26"/>
                      <a:pt x="18" y="25"/>
                      <a:pt x="18" y="25"/>
                    </a:cubicBezTo>
                    <a:cubicBezTo>
                      <a:pt x="18" y="25"/>
                      <a:pt x="18" y="25"/>
                      <a:pt x="19" y="25"/>
                    </a:cubicBezTo>
                    <a:cubicBezTo>
                      <a:pt x="19" y="25"/>
                      <a:pt x="19" y="24"/>
                      <a:pt x="19" y="24"/>
                    </a:cubicBezTo>
                    <a:cubicBezTo>
                      <a:pt x="20" y="24"/>
                      <a:pt x="20" y="25"/>
                      <a:pt x="20" y="25"/>
                    </a:cubicBezTo>
                    <a:cubicBezTo>
                      <a:pt x="21" y="26"/>
                      <a:pt x="21" y="25"/>
                      <a:pt x="22" y="25"/>
                    </a:cubicBezTo>
                    <a:cubicBezTo>
                      <a:pt x="22" y="25"/>
                      <a:pt x="22" y="25"/>
                      <a:pt x="23" y="25"/>
                    </a:cubicBezTo>
                    <a:cubicBezTo>
                      <a:pt x="23" y="25"/>
                      <a:pt x="23" y="25"/>
                      <a:pt x="22" y="25"/>
                    </a:cubicBezTo>
                    <a:cubicBezTo>
                      <a:pt x="22" y="25"/>
                      <a:pt x="22" y="25"/>
                      <a:pt x="22" y="24"/>
                    </a:cubicBezTo>
                    <a:cubicBezTo>
                      <a:pt x="22" y="24"/>
                      <a:pt x="22" y="24"/>
                      <a:pt x="22" y="23"/>
                    </a:cubicBezTo>
                    <a:cubicBezTo>
                      <a:pt x="22" y="23"/>
                      <a:pt x="22" y="22"/>
                      <a:pt x="22" y="22"/>
                    </a:cubicBezTo>
                    <a:cubicBezTo>
                      <a:pt x="22" y="21"/>
                      <a:pt x="21" y="21"/>
                      <a:pt x="22" y="20"/>
                    </a:cubicBezTo>
                    <a:cubicBezTo>
                      <a:pt x="22" y="20"/>
                      <a:pt x="21" y="20"/>
                      <a:pt x="22" y="19"/>
                    </a:cubicBezTo>
                    <a:cubicBezTo>
                      <a:pt x="22" y="19"/>
                      <a:pt x="22" y="19"/>
                      <a:pt x="22" y="19"/>
                    </a:cubicBezTo>
                    <a:cubicBezTo>
                      <a:pt x="21" y="19"/>
                      <a:pt x="21" y="18"/>
                      <a:pt x="21" y="18"/>
                    </a:cubicBezTo>
                    <a:cubicBezTo>
                      <a:pt x="21" y="18"/>
                      <a:pt x="20" y="18"/>
                      <a:pt x="20" y="17"/>
                    </a:cubicBezTo>
                    <a:cubicBezTo>
                      <a:pt x="20" y="17"/>
                      <a:pt x="20" y="17"/>
                      <a:pt x="20" y="17"/>
                    </a:cubicBezTo>
                    <a:cubicBezTo>
                      <a:pt x="20" y="17"/>
                      <a:pt x="20" y="17"/>
                      <a:pt x="20" y="16"/>
                    </a:cubicBezTo>
                    <a:cubicBezTo>
                      <a:pt x="20" y="16"/>
                      <a:pt x="20" y="16"/>
                      <a:pt x="20" y="15"/>
                    </a:cubicBezTo>
                    <a:cubicBezTo>
                      <a:pt x="20" y="15"/>
                      <a:pt x="19" y="15"/>
                      <a:pt x="19" y="14"/>
                    </a:cubicBezTo>
                    <a:cubicBezTo>
                      <a:pt x="19" y="14"/>
                      <a:pt x="20" y="14"/>
                      <a:pt x="21" y="14"/>
                    </a:cubicBezTo>
                    <a:cubicBezTo>
                      <a:pt x="21" y="14"/>
                      <a:pt x="21" y="15"/>
                      <a:pt x="21" y="15"/>
                    </a:cubicBezTo>
                    <a:cubicBezTo>
                      <a:pt x="22" y="15"/>
                      <a:pt x="22" y="15"/>
                      <a:pt x="22" y="14"/>
                    </a:cubicBezTo>
                    <a:cubicBezTo>
                      <a:pt x="23" y="14"/>
                      <a:pt x="23" y="14"/>
                      <a:pt x="24" y="14"/>
                    </a:cubicBezTo>
                    <a:cubicBezTo>
                      <a:pt x="24" y="15"/>
                      <a:pt x="24" y="15"/>
                      <a:pt x="24" y="15"/>
                    </a:cubicBezTo>
                    <a:cubicBezTo>
                      <a:pt x="24" y="15"/>
                      <a:pt x="24" y="16"/>
                      <a:pt x="24" y="16"/>
                    </a:cubicBezTo>
                    <a:cubicBezTo>
                      <a:pt x="24" y="16"/>
                      <a:pt x="25" y="18"/>
                      <a:pt x="25" y="18"/>
                    </a:cubicBezTo>
                    <a:cubicBezTo>
                      <a:pt x="25" y="18"/>
                      <a:pt x="25" y="18"/>
                      <a:pt x="25" y="18"/>
                    </a:cubicBezTo>
                    <a:cubicBezTo>
                      <a:pt x="25" y="18"/>
                      <a:pt x="25" y="17"/>
                      <a:pt x="25" y="17"/>
                    </a:cubicBezTo>
                    <a:cubicBezTo>
                      <a:pt x="26" y="17"/>
                      <a:pt x="26" y="18"/>
                      <a:pt x="27" y="18"/>
                    </a:cubicBezTo>
                    <a:cubicBezTo>
                      <a:pt x="27" y="18"/>
                      <a:pt x="28" y="18"/>
                      <a:pt x="28" y="18"/>
                    </a:cubicBezTo>
                    <a:cubicBezTo>
                      <a:pt x="29" y="18"/>
                      <a:pt x="29" y="18"/>
                      <a:pt x="30" y="18"/>
                    </a:cubicBezTo>
                    <a:cubicBezTo>
                      <a:pt x="30" y="18"/>
                      <a:pt x="30" y="19"/>
                      <a:pt x="31" y="19"/>
                    </a:cubicBezTo>
                    <a:cubicBezTo>
                      <a:pt x="31" y="19"/>
                      <a:pt x="32" y="18"/>
                      <a:pt x="33" y="18"/>
                    </a:cubicBezTo>
                    <a:cubicBezTo>
                      <a:pt x="33" y="18"/>
                      <a:pt x="34" y="17"/>
                      <a:pt x="34" y="17"/>
                    </a:cubicBezTo>
                    <a:cubicBezTo>
                      <a:pt x="35" y="17"/>
                      <a:pt x="36" y="17"/>
                      <a:pt x="36" y="16"/>
                    </a:cubicBezTo>
                    <a:cubicBezTo>
                      <a:pt x="36" y="16"/>
                      <a:pt x="35" y="17"/>
                      <a:pt x="35" y="17"/>
                    </a:cubicBezTo>
                    <a:cubicBezTo>
                      <a:pt x="35" y="17"/>
                      <a:pt x="34" y="17"/>
                      <a:pt x="34" y="17"/>
                    </a:cubicBezTo>
                    <a:cubicBezTo>
                      <a:pt x="34" y="17"/>
                      <a:pt x="33" y="17"/>
                      <a:pt x="33" y="16"/>
                    </a:cubicBezTo>
                    <a:cubicBezTo>
                      <a:pt x="33" y="16"/>
                      <a:pt x="33" y="16"/>
                      <a:pt x="33" y="16"/>
                    </a:cubicBezTo>
                    <a:cubicBezTo>
                      <a:pt x="33" y="16"/>
                      <a:pt x="33" y="15"/>
                      <a:pt x="33" y="15"/>
                    </a:cubicBezTo>
                    <a:cubicBezTo>
                      <a:pt x="33" y="15"/>
                      <a:pt x="33" y="15"/>
                      <a:pt x="34" y="14"/>
                    </a:cubicBezTo>
                    <a:cubicBezTo>
                      <a:pt x="35" y="13"/>
                      <a:pt x="37" y="13"/>
                      <a:pt x="38" y="12"/>
                    </a:cubicBezTo>
                    <a:cubicBezTo>
                      <a:pt x="39" y="12"/>
                      <a:pt x="40" y="12"/>
                      <a:pt x="41" y="11"/>
                    </a:cubicBezTo>
                    <a:cubicBezTo>
                      <a:pt x="42" y="10"/>
                      <a:pt x="42" y="10"/>
                      <a:pt x="42" y="9"/>
                    </a:cubicBezTo>
                    <a:cubicBezTo>
                      <a:pt x="43" y="8"/>
                      <a:pt x="43" y="9"/>
                      <a:pt x="44" y="9"/>
                    </a:cubicBezTo>
                    <a:cubicBezTo>
                      <a:pt x="44" y="9"/>
                      <a:pt x="44" y="9"/>
                      <a:pt x="44" y="9"/>
                    </a:cubicBezTo>
                    <a:cubicBezTo>
                      <a:pt x="43" y="9"/>
                      <a:pt x="43" y="8"/>
                      <a:pt x="43" y="8"/>
                    </a:cubicBezTo>
                    <a:cubicBezTo>
                      <a:pt x="43" y="8"/>
                      <a:pt x="43" y="8"/>
                      <a:pt x="43" y="7"/>
                    </a:cubicBezTo>
                    <a:cubicBezTo>
                      <a:pt x="43" y="7"/>
                      <a:pt x="43" y="8"/>
                      <a:pt x="43" y="7"/>
                    </a:cubicBezTo>
                    <a:cubicBezTo>
                      <a:pt x="43" y="7"/>
                      <a:pt x="43" y="7"/>
                      <a:pt x="43" y="7"/>
                    </a:cubicBezTo>
                    <a:cubicBezTo>
                      <a:pt x="43" y="6"/>
                      <a:pt x="43" y="6"/>
                      <a:pt x="43" y="6"/>
                    </a:cubicBezTo>
                    <a:cubicBezTo>
                      <a:pt x="43" y="6"/>
                      <a:pt x="43" y="5"/>
                      <a:pt x="43" y="4"/>
                    </a:cubicBezTo>
                    <a:cubicBezTo>
                      <a:pt x="43" y="4"/>
                      <a:pt x="43" y="3"/>
                      <a:pt x="43" y="3"/>
                    </a:cubicBezTo>
                    <a:cubicBezTo>
                      <a:pt x="43" y="2"/>
                      <a:pt x="43" y="2"/>
                      <a:pt x="44" y="2"/>
                    </a:cubicBezTo>
                    <a:cubicBezTo>
                      <a:pt x="44" y="1"/>
                      <a:pt x="45" y="1"/>
                      <a:pt x="45" y="1"/>
                    </a:cubicBezTo>
                    <a:cubicBezTo>
                      <a:pt x="47" y="0"/>
                      <a:pt x="48" y="0"/>
                      <a:pt x="49" y="0"/>
                    </a:cubicBezTo>
                    <a:cubicBezTo>
                      <a:pt x="49" y="0"/>
                      <a:pt x="49" y="0"/>
                      <a:pt x="50" y="1"/>
                    </a:cubicBezTo>
                    <a:cubicBezTo>
                      <a:pt x="50" y="1"/>
                      <a:pt x="50" y="1"/>
                      <a:pt x="50" y="2"/>
                    </a:cubicBezTo>
                    <a:cubicBezTo>
                      <a:pt x="50" y="3"/>
                      <a:pt x="50" y="2"/>
                      <a:pt x="51" y="3"/>
                    </a:cubicBezTo>
                    <a:cubicBezTo>
                      <a:pt x="51" y="3"/>
                      <a:pt x="51" y="4"/>
                      <a:pt x="51" y="4"/>
                    </a:cubicBezTo>
                    <a:cubicBezTo>
                      <a:pt x="52" y="4"/>
                      <a:pt x="52" y="4"/>
                      <a:pt x="52" y="3"/>
                    </a:cubicBezTo>
                    <a:cubicBezTo>
                      <a:pt x="53" y="3"/>
                      <a:pt x="53" y="3"/>
                      <a:pt x="54" y="4"/>
                    </a:cubicBezTo>
                    <a:cubicBezTo>
                      <a:pt x="54" y="4"/>
                      <a:pt x="54" y="5"/>
                      <a:pt x="54" y="6"/>
                    </a:cubicBezTo>
                    <a:cubicBezTo>
                      <a:pt x="55" y="6"/>
                      <a:pt x="56" y="6"/>
                      <a:pt x="56" y="6"/>
                    </a:cubicBezTo>
                    <a:cubicBezTo>
                      <a:pt x="57" y="6"/>
                      <a:pt x="57" y="8"/>
                      <a:pt x="57" y="8"/>
                    </a:cubicBezTo>
                    <a:cubicBezTo>
                      <a:pt x="58" y="8"/>
                      <a:pt x="59" y="8"/>
                      <a:pt x="59" y="8"/>
                    </a:cubicBezTo>
                    <a:cubicBezTo>
                      <a:pt x="60" y="8"/>
                      <a:pt x="60" y="8"/>
                      <a:pt x="60" y="9"/>
                    </a:cubicBezTo>
                    <a:cubicBezTo>
                      <a:pt x="61" y="9"/>
                      <a:pt x="61" y="9"/>
                      <a:pt x="61" y="9"/>
                    </a:cubicBezTo>
                    <a:cubicBezTo>
                      <a:pt x="60" y="9"/>
                      <a:pt x="60" y="9"/>
                      <a:pt x="60" y="10"/>
                    </a:cubicBezTo>
                    <a:cubicBezTo>
                      <a:pt x="60" y="10"/>
                      <a:pt x="61" y="10"/>
                      <a:pt x="60" y="11"/>
                    </a:cubicBezTo>
                    <a:cubicBezTo>
                      <a:pt x="60" y="11"/>
                      <a:pt x="60" y="11"/>
                      <a:pt x="60" y="11"/>
                    </a:cubicBezTo>
                    <a:cubicBezTo>
                      <a:pt x="60" y="12"/>
                      <a:pt x="61" y="12"/>
                      <a:pt x="61" y="12"/>
                    </a:cubicBezTo>
                    <a:cubicBezTo>
                      <a:pt x="62" y="12"/>
                      <a:pt x="63" y="12"/>
                      <a:pt x="63" y="11"/>
                    </a:cubicBezTo>
                    <a:cubicBezTo>
                      <a:pt x="64" y="12"/>
                      <a:pt x="64" y="9"/>
                      <a:pt x="65" y="10"/>
                    </a:cubicBezTo>
                    <a:cubicBezTo>
                      <a:pt x="65" y="10"/>
                      <a:pt x="64" y="11"/>
                      <a:pt x="64" y="11"/>
                    </a:cubicBezTo>
                    <a:cubicBezTo>
                      <a:pt x="64" y="12"/>
                      <a:pt x="65" y="12"/>
                      <a:pt x="65" y="12"/>
                    </a:cubicBezTo>
                    <a:cubicBezTo>
                      <a:pt x="65" y="12"/>
                      <a:pt x="65" y="13"/>
                      <a:pt x="65" y="13"/>
                    </a:cubicBezTo>
                    <a:cubicBezTo>
                      <a:pt x="65" y="13"/>
                      <a:pt x="65" y="13"/>
                      <a:pt x="65" y="13"/>
                    </a:cubicBezTo>
                    <a:cubicBezTo>
                      <a:pt x="66" y="13"/>
                      <a:pt x="66" y="13"/>
                      <a:pt x="66" y="14"/>
                    </a:cubicBezTo>
                    <a:cubicBezTo>
                      <a:pt x="66" y="14"/>
                      <a:pt x="67" y="14"/>
                      <a:pt x="67" y="14"/>
                    </a:cubicBezTo>
                    <a:cubicBezTo>
                      <a:pt x="67" y="14"/>
                      <a:pt x="67" y="14"/>
                      <a:pt x="68" y="14"/>
                    </a:cubicBezTo>
                    <a:cubicBezTo>
                      <a:pt x="68" y="15"/>
                      <a:pt x="68" y="15"/>
                      <a:pt x="68" y="15"/>
                    </a:cubicBezTo>
                    <a:cubicBezTo>
                      <a:pt x="68" y="15"/>
                      <a:pt x="69" y="15"/>
                      <a:pt x="69" y="15"/>
                    </a:cubicBezTo>
                    <a:cubicBezTo>
                      <a:pt x="69" y="16"/>
                      <a:pt x="69" y="16"/>
                      <a:pt x="69" y="16"/>
                    </a:cubicBezTo>
                    <a:cubicBezTo>
                      <a:pt x="69" y="16"/>
                      <a:pt x="70" y="16"/>
                      <a:pt x="71" y="16"/>
                    </a:cubicBezTo>
                    <a:cubicBezTo>
                      <a:pt x="72" y="16"/>
                      <a:pt x="72" y="17"/>
                      <a:pt x="72" y="17"/>
                    </a:cubicBezTo>
                    <a:cubicBezTo>
                      <a:pt x="73" y="17"/>
                      <a:pt x="73" y="17"/>
                      <a:pt x="74" y="17"/>
                    </a:cubicBezTo>
                    <a:cubicBezTo>
                      <a:pt x="74" y="17"/>
                      <a:pt x="74" y="17"/>
                      <a:pt x="74" y="17"/>
                    </a:cubicBezTo>
                    <a:cubicBezTo>
                      <a:pt x="75" y="17"/>
                      <a:pt x="76" y="17"/>
                      <a:pt x="76" y="18"/>
                    </a:cubicBezTo>
                    <a:cubicBezTo>
                      <a:pt x="77" y="18"/>
                      <a:pt x="77" y="18"/>
                      <a:pt x="77" y="19"/>
                    </a:cubicBezTo>
                    <a:cubicBezTo>
                      <a:pt x="77" y="19"/>
                      <a:pt x="78" y="20"/>
                      <a:pt x="78" y="20"/>
                    </a:cubicBezTo>
                    <a:cubicBezTo>
                      <a:pt x="79" y="20"/>
                      <a:pt x="80" y="20"/>
                      <a:pt x="80" y="20"/>
                    </a:cubicBezTo>
                    <a:cubicBezTo>
                      <a:pt x="80" y="20"/>
                      <a:pt x="82" y="20"/>
                      <a:pt x="82" y="20"/>
                    </a:cubicBezTo>
                    <a:cubicBezTo>
                      <a:pt x="83" y="20"/>
                      <a:pt x="83" y="21"/>
                      <a:pt x="83" y="21"/>
                    </a:cubicBezTo>
                    <a:cubicBezTo>
                      <a:pt x="84" y="21"/>
                      <a:pt x="84" y="21"/>
                      <a:pt x="85" y="21"/>
                    </a:cubicBezTo>
                    <a:cubicBezTo>
                      <a:pt x="86" y="21"/>
                      <a:pt x="86" y="21"/>
                      <a:pt x="86" y="22"/>
                    </a:cubicBezTo>
                    <a:cubicBezTo>
                      <a:pt x="87" y="22"/>
                      <a:pt x="88" y="22"/>
                      <a:pt x="88" y="22"/>
                    </a:cubicBezTo>
                    <a:cubicBezTo>
                      <a:pt x="88" y="22"/>
                      <a:pt x="88" y="22"/>
                      <a:pt x="88" y="22"/>
                    </a:cubicBezTo>
                    <a:close/>
                    <a:moveTo>
                      <a:pt x="96" y="89"/>
                    </a:moveTo>
                    <a:cubicBezTo>
                      <a:pt x="97" y="88"/>
                      <a:pt x="97" y="87"/>
                      <a:pt x="97" y="86"/>
                    </a:cubicBezTo>
                    <a:cubicBezTo>
                      <a:pt x="97" y="86"/>
                      <a:pt x="97" y="85"/>
                      <a:pt x="96" y="84"/>
                    </a:cubicBezTo>
                    <a:cubicBezTo>
                      <a:pt x="96" y="84"/>
                      <a:pt x="96" y="83"/>
                      <a:pt x="96" y="83"/>
                    </a:cubicBezTo>
                    <a:cubicBezTo>
                      <a:pt x="96" y="82"/>
                      <a:pt x="96" y="82"/>
                      <a:pt x="96" y="82"/>
                    </a:cubicBezTo>
                    <a:cubicBezTo>
                      <a:pt x="96" y="81"/>
                      <a:pt x="96" y="80"/>
                      <a:pt x="96" y="80"/>
                    </a:cubicBezTo>
                    <a:cubicBezTo>
                      <a:pt x="95" y="80"/>
                      <a:pt x="95" y="81"/>
                      <a:pt x="95" y="82"/>
                    </a:cubicBezTo>
                    <a:cubicBezTo>
                      <a:pt x="95" y="82"/>
                      <a:pt x="96" y="82"/>
                      <a:pt x="95" y="83"/>
                    </a:cubicBezTo>
                    <a:cubicBezTo>
                      <a:pt x="95" y="83"/>
                      <a:pt x="94" y="82"/>
                      <a:pt x="94" y="82"/>
                    </a:cubicBezTo>
                    <a:cubicBezTo>
                      <a:pt x="94" y="82"/>
                      <a:pt x="93" y="83"/>
                      <a:pt x="92" y="83"/>
                    </a:cubicBezTo>
                    <a:cubicBezTo>
                      <a:pt x="92" y="83"/>
                      <a:pt x="91" y="84"/>
                      <a:pt x="91" y="84"/>
                    </a:cubicBezTo>
                    <a:cubicBezTo>
                      <a:pt x="91" y="84"/>
                      <a:pt x="91" y="84"/>
                      <a:pt x="91" y="85"/>
                    </a:cubicBezTo>
                    <a:cubicBezTo>
                      <a:pt x="91" y="85"/>
                      <a:pt x="90" y="85"/>
                      <a:pt x="90" y="85"/>
                    </a:cubicBezTo>
                    <a:cubicBezTo>
                      <a:pt x="90" y="85"/>
                      <a:pt x="90" y="85"/>
                      <a:pt x="90" y="86"/>
                    </a:cubicBezTo>
                    <a:cubicBezTo>
                      <a:pt x="90" y="86"/>
                      <a:pt x="91" y="86"/>
                      <a:pt x="91" y="86"/>
                    </a:cubicBezTo>
                    <a:cubicBezTo>
                      <a:pt x="90" y="87"/>
                      <a:pt x="90" y="87"/>
                      <a:pt x="90" y="87"/>
                    </a:cubicBezTo>
                    <a:cubicBezTo>
                      <a:pt x="90" y="88"/>
                      <a:pt x="91" y="88"/>
                      <a:pt x="91" y="88"/>
                    </a:cubicBezTo>
                    <a:cubicBezTo>
                      <a:pt x="91" y="89"/>
                      <a:pt x="91" y="89"/>
                      <a:pt x="90" y="89"/>
                    </a:cubicBezTo>
                    <a:cubicBezTo>
                      <a:pt x="90" y="90"/>
                      <a:pt x="91" y="90"/>
                      <a:pt x="91" y="90"/>
                    </a:cubicBezTo>
                    <a:cubicBezTo>
                      <a:pt x="92" y="90"/>
                      <a:pt x="91" y="90"/>
                      <a:pt x="91" y="91"/>
                    </a:cubicBezTo>
                    <a:cubicBezTo>
                      <a:pt x="91" y="91"/>
                      <a:pt x="92" y="91"/>
                      <a:pt x="92" y="92"/>
                    </a:cubicBezTo>
                    <a:cubicBezTo>
                      <a:pt x="92" y="92"/>
                      <a:pt x="91" y="92"/>
                      <a:pt x="91" y="93"/>
                    </a:cubicBezTo>
                    <a:cubicBezTo>
                      <a:pt x="92" y="93"/>
                      <a:pt x="92" y="93"/>
                      <a:pt x="92" y="94"/>
                    </a:cubicBezTo>
                    <a:cubicBezTo>
                      <a:pt x="93" y="94"/>
                      <a:pt x="93" y="94"/>
                      <a:pt x="93" y="94"/>
                    </a:cubicBezTo>
                    <a:cubicBezTo>
                      <a:pt x="93" y="94"/>
                      <a:pt x="93" y="94"/>
                      <a:pt x="94" y="94"/>
                    </a:cubicBezTo>
                    <a:cubicBezTo>
                      <a:pt x="94" y="95"/>
                      <a:pt x="94" y="95"/>
                      <a:pt x="94" y="94"/>
                    </a:cubicBezTo>
                    <a:cubicBezTo>
                      <a:pt x="95" y="94"/>
                      <a:pt x="95" y="93"/>
                      <a:pt x="95" y="93"/>
                    </a:cubicBezTo>
                    <a:cubicBezTo>
                      <a:pt x="95" y="93"/>
                      <a:pt x="95" y="93"/>
                      <a:pt x="95" y="92"/>
                    </a:cubicBezTo>
                    <a:cubicBezTo>
                      <a:pt x="95" y="92"/>
                      <a:pt x="95" y="92"/>
                      <a:pt x="95" y="92"/>
                    </a:cubicBezTo>
                    <a:cubicBezTo>
                      <a:pt x="95" y="91"/>
                      <a:pt x="96" y="90"/>
                      <a:pt x="96" y="8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19" name="Freeform 813">
                <a:extLst>
                  <a:ext uri="{FF2B5EF4-FFF2-40B4-BE49-F238E27FC236}">
                    <a16:creationId xmlns:a16="http://schemas.microsoft.com/office/drawing/2014/main" id="{7FD8D107-C2DA-1C4A-9552-8DF450655F7C}"/>
                  </a:ext>
                </a:extLst>
              </p:cNvPr>
              <p:cNvSpPr>
                <a:spLocks noEditPoints="1"/>
              </p:cNvSpPr>
              <p:nvPr/>
            </p:nvSpPr>
            <p:spPr bwMode="auto">
              <a:xfrm>
                <a:off x="5172076" y="2620963"/>
                <a:ext cx="33337" cy="63500"/>
              </a:xfrm>
              <a:custGeom>
                <a:avLst/>
                <a:gdLst>
                  <a:gd name="T0" fmla="*/ 3 w 8"/>
                  <a:gd name="T1" fmla="*/ 6 h 15"/>
                  <a:gd name="T2" fmla="*/ 0 w 8"/>
                  <a:gd name="T3" fmla="*/ 4 h 15"/>
                  <a:gd name="T4" fmla="*/ 2 w 8"/>
                  <a:gd name="T5" fmla="*/ 4 h 15"/>
                  <a:gd name="T6" fmla="*/ 3 w 8"/>
                  <a:gd name="T7" fmla="*/ 6 h 15"/>
                  <a:gd name="T8" fmla="*/ 3 w 8"/>
                  <a:gd name="T9" fmla="*/ 6 h 15"/>
                  <a:gd name="T10" fmla="*/ 4 w 8"/>
                  <a:gd name="T11" fmla="*/ 6 h 15"/>
                  <a:gd name="T12" fmla="*/ 5 w 8"/>
                  <a:gd name="T13" fmla="*/ 7 h 15"/>
                  <a:gd name="T14" fmla="*/ 2 w 8"/>
                  <a:gd name="T15" fmla="*/ 2 h 15"/>
                  <a:gd name="T16" fmla="*/ 3 w 8"/>
                  <a:gd name="T17" fmla="*/ 4 h 15"/>
                  <a:gd name="T18" fmla="*/ 4 w 8"/>
                  <a:gd name="T19" fmla="*/ 6 h 15"/>
                  <a:gd name="T20" fmla="*/ 4 w 8"/>
                  <a:gd name="T21" fmla="*/ 6 h 15"/>
                  <a:gd name="T22" fmla="*/ 3 w 8"/>
                  <a:gd name="T23" fmla="*/ 1 h 15"/>
                  <a:gd name="T24" fmla="*/ 4 w 8"/>
                  <a:gd name="T25" fmla="*/ 3 h 15"/>
                  <a:gd name="T26" fmla="*/ 6 w 8"/>
                  <a:gd name="T27" fmla="*/ 5 h 15"/>
                  <a:gd name="T28" fmla="*/ 4 w 8"/>
                  <a:gd name="T29" fmla="*/ 2 h 15"/>
                  <a:gd name="T30" fmla="*/ 3 w 8"/>
                  <a:gd name="T31" fmla="*/ 1 h 15"/>
                  <a:gd name="T32" fmla="*/ 3 w 8"/>
                  <a:gd name="T33" fmla="*/ 1 h 15"/>
                  <a:gd name="T34" fmla="*/ 5 w 8"/>
                  <a:gd name="T35" fmla="*/ 2 h 15"/>
                  <a:gd name="T36" fmla="*/ 6 w 8"/>
                  <a:gd name="T37" fmla="*/ 3 h 15"/>
                  <a:gd name="T38" fmla="*/ 7 w 8"/>
                  <a:gd name="T39" fmla="*/ 3 h 15"/>
                  <a:gd name="T40" fmla="*/ 8 w 8"/>
                  <a:gd name="T41" fmla="*/ 2 h 15"/>
                  <a:gd name="T42" fmla="*/ 7 w 8"/>
                  <a:gd name="T43" fmla="*/ 2 h 15"/>
                  <a:gd name="T44" fmla="*/ 7 w 8"/>
                  <a:gd name="T45" fmla="*/ 1 h 15"/>
                  <a:gd name="T46" fmla="*/ 6 w 8"/>
                  <a:gd name="T47" fmla="*/ 1 h 15"/>
                  <a:gd name="T48" fmla="*/ 6 w 8"/>
                  <a:gd name="T49" fmla="*/ 2 h 15"/>
                  <a:gd name="T50" fmla="*/ 6 w 8"/>
                  <a:gd name="T51" fmla="*/ 2 h 15"/>
                  <a:gd name="T52" fmla="*/ 5 w 8"/>
                  <a:gd name="T53" fmla="*/ 1 h 15"/>
                  <a:gd name="T54" fmla="*/ 5 w 8"/>
                  <a:gd name="T55" fmla="*/ 2 h 15"/>
                  <a:gd name="T56" fmla="*/ 5 w 8"/>
                  <a:gd name="T57" fmla="*/ 2 h 15"/>
                  <a:gd name="T58" fmla="*/ 4 w 8"/>
                  <a:gd name="T59" fmla="*/ 12 h 15"/>
                  <a:gd name="T60" fmla="*/ 5 w 8"/>
                  <a:gd name="T61" fmla="*/ 15 h 15"/>
                  <a:gd name="T62" fmla="*/ 5 w 8"/>
                  <a:gd name="T63" fmla="*/ 13 h 15"/>
                  <a:gd name="T64" fmla="*/ 4 w 8"/>
                  <a:gd name="T65" fmla="*/ 11 h 15"/>
                  <a:gd name="T66" fmla="*/ 4 w 8"/>
                  <a:gd name="T67" fmla="*/ 12 h 15"/>
                  <a:gd name="T68" fmla="*/ 4 w 8"/>
                  <a:gd name="T69" fmla="*/ 12 h 15"/>
                  <a:gd name="T70" fmla="*/ 4 w 8"/>
                  <a:gd name="T71" fmla="*/ 8 h 15"/>
                  <a:gd name="T72" fmla="*/ 5 w 8"/>
                  <a:gd name="T73" fmla="*/ 9 h 15"/>
                  <a:gd name="T74" fmla="*/ 6 w 8"/>
                  <a:gd name="T75" fmla="*/ 10 h 15"/>
                  <a:gd name="T76" fmla="*/ 5 w 8"/>
                  <a:gd name="T77" fmla="*/ 8 h 15"/>
                  <a:gd name="T78" fmla="*/ 4 w 8"/>
                  <a:gd name="T79" fmla="*/ 8 h 15"/>
                  <a:gd name="T80" fmla="*/ 4 w 8"/>
                  <a:gd name="T81"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15">
                    <a:moveTo>
                      <a:pt x="3" y="6"/>
                    </a:moveTo>
                    <a:cubicBezTo>
                      <a:pt x="2" y="6"/>
                      <a:pt x="0" y="6"/>
                      <a:pt x="0" y="4"/>
                    </a:cubicBezTo>
                    <a:cubicBezTo>
                      <a:pt x="1" y="4"/>
                      <a:pt x="1" y="4"/>
                      <a:pt x="2" y="4"/>
                    </a:cubicBezTo>
                    <a:cubicBezTo>
                      <a:pt x="2" y="5"/>
                      <a:pt x="2" y="5"/>
                      <a:pt x="3" y="6"/>
                    </a:cubicBezTo>
                    <a:cubicBezTo>
                      <a:pt x="2" y="6"/>
                      <a:pt x="2" y="5"/>
                      <a:pt x="3" y="6"/>
                    </a:cubicBezTo>
                    <a:close/>
                    <a:moveTo>
                      <a:pt x="4" y="6"/>
                    </a:moveTo>
                    <a:cubicBezTo>
                      <a:pt x="4" y="6"/>
                      <a:pt x="5" y="7"/>
                      <a:pt x="5" y="7"/>
                    </a:cubicBezTo>
                    <a:cubicBezTo>
                      <a:pt x="5" y="6"/>
                      <a:pt x="3" y="2"/>
                      <a:pt x="2" y="2"/>
                    </a:cubicBezTo>
                    <a:cubicBezTo>
                      <a:pt x="1" y="3"/>
                      <a:pt x="2" y="3"/>
                      <a:pt x="3" y="4"/>
                    </a:cubicBezTo>
                    <a:cubicBezTo>
                      <a:pt x="3" y="5"/>
                      <a:pt x="4" y="6"/>
                      <a:pt x="4" y="6"/>
                    </a:cubicBezTo>
                    <a:cubicBezTo>
                      <a:pt x="4" y="6"/>
                      <a:pt x="3" y="5"/>
                      <a:pt x="4" y="6"/>
                    </a:cubicBezTo>
                    <a:close/>
                    <a:moveTo>
                      <a:pt x="3" y="1"/>
                    </a:moveTo>
                    <a:cubicBezTo>
                      <a:pt x="2" y="1"/>
                      <a:pt x="4" y="3"/>
                      <a:pt x="4" y="3"/>
                    </a:cubicBezTo>
                    <a:cubicBezTo>
                      <a:pt x="4" y="4"/>
                      <a:pt x="5" y="5"/>
                      <a:pt x="6" y="5"/>
                    </a:cubicBezTo>
                    <a:cubicBezTo>
                      <a:pt x="6" y="4"/>
                      <a:pt x="5" y="2"/>
                      <a:pt x="4" y="2"/>
                    </a:cubicBezTo>
                    <a:cubicBezTo>
                      <a:pt x="4" y="2"/>
                      <a:pt x="4" y="1"/>
                      <a:pt x="3" y="1"/>
                    </a:cubicBezTo>
                    <a:cubicBezTo>
                      <a:pt x="3" y="1"/>
                      <a:pt x="4" y="1"/>
                      <a:pt x="3" y="1"/>
                    </a:cubicBezTo>
                    <a:close/>
                    <a:moveTo>
                      <a:pt x="5" y="2"/>
                    </a:moveTo>
                    <a:cubicBezTo>
                      <a:pt x="6" y="2"/>
                      <a:pt x="6" y="3"/>
                      <a:pt x="6" y="3"/>
                    </a:cubicBezTo>
                    <a:cubicBezTo>
                      <a:pt x="7" y="4"/>
                      <a:pt x="7" y="3"/>
                      <a:pt x="7" y="3"/>
                    </a:cubicBezTo>
                    <a:cubicBezTo>
                      <a:pt x="7" y="2"/>
                      <a:pt x="8" y="2"/>
                      <a:pt x="8" y="2"/>
                    </a:cubicBezTo>
                    <a:cubicBezTo>
                      <a:pt x="8" y="2"/>
                      <a:pt x="7" y="2"/>
                      <a:pt x="7" y="2"/>
                    </a:cubicBezTo>
                    <a:cubicBezTo>
                      <a:pt x="7" y="2"/>
                      <a:pt x="7" y="1"/>
                      <a:pt x="7" y="1"/>
                    </a:cubicBezTo>
                    <a:cubicBezTo>
                      <a:pt x="7" y="1"/>
                      <a:pt x="7" y="0"/>
                      <a:pt x="6" y="1"/>
                    </a:cubicBezTo>
                    <a:cubicBezTo>
                      <a:pt x="6" y="1"/>
                      <a:pt x="6" y="1"/>
                      <a:pt x="6" y="2"/>
                    </a:cubicBezTo>
                    <a:cubicBezTo>
                      <a:pt x="6" y="2"/>
                      <a:pt x="7" y="2"/>
                      <a:pt x="6" y="2"/>
                    </a:cubicBezTo>
                    <a:cubicBezTo>
                      <a:pt x="6" y="2"/>
                      <a:pt x="6" y="1"/>
                      <a:pt x="5" y="1"/>
                    </a:cubicBezTo>
                    <a:cubicBezTo>
                      <a:pt x="5" y="1"/>
                      <a:pt x="5" y="2"/>
                      <a:pt x="5" y="2"/>
                    </a:cubicBezTo>
                    <a:cubicBezTo>
                      <a:pt x="6" y="2"/>
                      <a:pt x="5" y="2"/>
                      <a:pt x="5" y="2"/>
                    </a:cubicBezTo>
                    <a:close/>
                    <a:moveTo>
                      <a:pt x="4" y="12"/>
                    </a:moveTo>
                    <a:cubicBezTo>
                      <a:pt x="4" y="13"/>
                      <a:pt x="4" y="14"/>
                      <a:pt x="5" y="15"/>
                    </a:cubicBezTo>
                    <a:cubicBezTo>
                      <a:pt x="6" y="15"/>
                      <a:pt x="5" y="14"/>
                      <a:pt x="5" y="13"/>
                    </a:cubicBezTo>
                    <a:cubicBezTo>
                      <a:pt x="5" y="13"/>
                      <a:pt x="4" y="12"/>
                      <a:pt x="4" y="11"/>
                    </a:cubicBezTo>
                    <a:cubicBezTo>
                      <a:pt x="3" y="11"/>
                      <a:pt x="3" y="12"/>
                      <a:pt x="4" y="12"/>
                    </a:cubicBezTo>
                    <a:cubicBezTo>
                      <a:pt x="4" y="13"/>
                      <a:pt x="4" y="12"/>
                      <a:pt x="4" y="12"/>
                    </a:cubicBezTo>
                    <a:close/>
                    <a:moveTo>
                      <a:pt x="4" y="8"/>
                    </a:moveTo>
                    <a:cubicBezTo>
                      <a:pt x="4" y="9"/>
                      <a:pt x="4" y="9"/>
                      <a:pt x="5" y="9"/>
                    </a:cubicBezTo>
                    <a:cubicBezTo>
                      <a:pt x="5" y="9"/>
                      <a:pt x="5" y="9"/>
                      <a:pt x="6" y="10"/>
                    </a:cubicBezTo>
                    <a:cubicBezTo>
                      <a:pt x="6" y="9"/>
                      <a:pt x="5" y="8"/>
                      <a:pt x="5" y="8"/>
                    </a:cubicBezTo>
                    <a:cubicBezTo>
                      <a:pt x="4" y="7"/>
                      <a:pt x="4" y="7"/>
                      <a:pt x="4" y="8"/>
                    </a:cubicBezTo>
                    <a:cubicBezTo>
                      <a:pt x="4" y="8"/>
                      <a:pt x="4" y="8"/>
                      <a:pt x="4" y="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20" name="Freeform 814">
                <a:extLst>
                  <a:ext uri="{FF2B5EF4-FFF2-40B4-BE49-F238E27FC236}">
                    <a16:creationId xmlns:a16="http://schemas.microsoft.com/office/drawing/2014/main" id="{605F3A8D-6A0D-384A-823C-112D4B927599}"/>
                  </a:ext>
                </a:extLst>
              </p:cNvPr>
              <p:cNvSpPr>
                <a:spLocks noEditPoints="1"/>
              </p:cNvSpPr>
              <p:nvPr/>
            </p:nvSpPr>
            <p:spPr bwMode="auto">
              <a:xfrm>
                <a:off x="5991225" y="2779713"/>
                <a:ext cx="179387" cy="117475"/>
              </a:xfrm>
              <a:custGeom>
                <a:avLst/>
                <a:gdLst>
                  <a:gd name="T0" fmla="*/ 2 w 43"/>
                  <a:gd name="T1" fmla="*/ 19 h 28"/>
                  <a:gd name="T2" fmla="*/ 1 w 43"/>
                  <a:gd name="T3" fmla="*/ 16 h 28"/>
                  <a:gd name="T4" fmla="*/ 3 w 43"/>
                  <a:gd name="T5" fmla="*/ 15 h 28"/>
                  <a:gd name="T6" fmla="*/ 4 w 43"/>
                  <a:gd name="T7" fmla="*/ 15 h 28"/>
                  <a:gd name="T8" fmla="*/ 7 w 43"/>
                  <a:gd name="T9" fmla="*/ 14 h 28"/>
                  <a:gd name="T10" fmla="*/ 10 w 43"/>
                  <a:gd name="T11" fmla="*/ 16 h 28"/>
                  <a:gd name="T12" fmla="*/ 8 w 43"/>
                  <a:gd name="T13" fmla="*/ 18 h 28"/>
                  <a:gd name="T14" fmla="*/ 3 w 43"/>
                  <a:gd name="T15" fmla="*/ 22 h 28"/>
                  <a:gd name="T16" fmla="*/ 3 w 43"/>
                  <a:gd name="T17" fmla="*/ 21 h 28"/>
                  <a:gd name="T18" fmla="*/ 7 w 43"/>
                  <a:gd name="T19" fmla="*/ 12 h 28"/>
                  <a:gd name="T20" fmla="*/ 8 w 43"/>
                  <a:gd name="T21" fmla="*/ 10 h 28"/>
                  <a:gd name="T22" fmla="*/ 6 w 43"/>
                  <a:gd name="T23" fmla="*/ 8 h 28"/>
                  <a:gd name="T24" fmla="*/ 4 w 43"/>
                  <a:gd name="T25" fmla="*/ 11 h 28"/>
                  <a:gd name="T26" fmla="*/ 9 w 43"/>
                  <a:gd name="T27" fmla="*/ 9 h 28"/>
                  <a:gd name="T28" fmla="*/ 9 w 43"/>
                  <a:gd name="T29" fmla="*/ 9 h 28"/>
                  <a:gd name="T30" fmla="*/ 9 w 43"/>
                  <a:gd name="T31" fmla="*/ 14 h 28"/>
                  <a:gd name="T32" fmla="*/ 37 w 43"/>
                  <a:gd name="T33" fmla="*/ 27 h 28"/>
                  <a:gd name="T34" fmla="*/ 40 w 43"/>
                  <a:gd name="T35" fmla="*/ 23 h 28"/>
                  <a:gd name="T36" fmla="*/ 39 w 43"/>
                  <a:gd name="T37" fmla="*/ 20 h 28"/>
                  <a:gd name="T38" fmla="*/ 38 w 43"/>
                  <a:gd name="T39" fmla="*/ 11 h 28"/>
                  <a:gd name="T40" fmla="*/ 42 w 43"/>
                  <a:gd name="T41" fmla="*/ 5 h 28"/>
                  <a:gd name="T42" fmla="*/ 42 w 43"/>
                  <a:gd name="T43" fmla="*/ 3 h 28"/>
                  <a:gd name="T44" fmla="*/ 34 w 43"/>
                  <a:gd name="T45" fmla="*/ 2 h 28"/>
                  <a:gd name="T46" fmla="*/ 29 w 43"/>
                  <a:gd name="T47" fmla="*/ 1 h 28"/>
                  <a:gd name="T48" fmla="*/ 27 w 43"/>
                  <a:gd name="T49" fmla="*/ 2 h 28"/>
                  <a:gd name="T50" fmla="*/ 26 w 43"/>
                  <a:gd name="T51" fmla="*/ 2 h 28"/>
                  <a:gd name="T52" fmla="*/ 24 w 43"/>
                  <a:gd name="T53" fmla="*/ 3 h 28"/>
                  <a:gd name="T54" fmla="*/ 23 w 43"/>
                  <a:gd name="T55" fmla="*/ 2 h 28"/>
                  <a:gd name="T56" fmla="*/ 20 w 43"/>
                  <a:gd name="T57" fmla="*/ 2 h 28"/>
                  <a:gd name="T58" fmla="*/ 18 w 43"/>
                  <a:gd name="T59" fmla="*/ 1 h 28"/>
                  <a:gd name="T60" fmla="*/ 17 w 43"/>
                  <a:gd name="T61" fmla="*/ 4 h 28"/>
                  <a:gd name="T62" fmla="*/ 15 w 43"/>
                  <a:gd name="T63" fmla="*/ 4 h 28"/>
                  <a:gd name="T64" fmla="*/ 13 w 43"/>
                  <a:gd name="T65" fmla="*/ 5 h 28"/>
                  <a:gd name="T66" fmla="*/ 12 w 43"/>
                  <a:gd name="T67" fmla="*/ 6 h 28"/>
                  <a:gd name="T68" fmla="*/ 12 w 43"/>
                  <a:gd name="T69" fmla="*/ 10 h 28"/>
                  <a:gd name="T70" fmla="*/ 12 w 43"/>
                  <a:gd name="T71" fmla="*/ 12 h 28"/>
                  <a:gd name="T72" fmla="*/ 13 w 43"/>
                  <a:gd name="T73" fmla="*/ 13 h 28"/>
                  <a:gd name="T74" fmla="*/ 13 w 43"/>
                  <a:gd name="T75" fmla="*/ 15 h 28"/>
                  <a:gd name="T76" fmla="*/ 16 w 43"/>
                  <a:gd name="T77" fmla="*/ 19 h 28"/>
                  <a:gd name="T78" fmla="*/ 18 w 43"/>
                  <a:gd name="T79" fmla="*/ 18 h 28"/>
                  <a:gd name="T80" fmla="*/ 17 w 43"/>
                  <a:gd name="T81" fmla="*/ 24 h 28"/>
                  <a:gd name="T82" fmla="*/ 20 w 43"/>
                  <a:gd name="T83" fmla="*/ 23 h 28"/>
                  <a:gd name="T84" fmla="*/ 23 w 43"/>
                  <a:gd name="T85" fmla="*/ 22 h 28"/>
                  <a:gd name="T86" fmla="*/ 24 w 43"/>
                  <a:gd name="T87" fmla="*/ 22 h 28"/>
                  <a:gd name="T88" fmla="*/ 27 w 43"/>
                  <a:gd name="T89" fmla="*/ 24 h 28"/>
                  <a:gd name="T90" fmla="*/ 30 w 43"/>
                  <a:gd name="T91" fmla="*/ 26 h 28"/>
                  <a:gd name="T92" fmla="*/ 34 w 43"/>
                  <a:gd name="T93" fmla="*/ 27 h 28"/>
                  <a:gd name="T94" fmla="*/ 37 w 43"/>
                  <a:gd name="T9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8">
                    <a:moveTo>
                      <a:pt x="3" y="21"/>
                    </a:moveTo>
                    <a:cubicBezTo>
                      <a:pt x="3" y="20"/>
                      <a:pt x="2" y="20"/>
                      <a:pt x="2" y="20"/>
                    </a:cubicBezTo>
                    <a:cubicBezTo>
                      <a:pt x="2" y="20"/>
                      <a:pt x="2" y="19"/>
                      <a:pt x="2" y="19"/>
                    </a:cubicBezTo>
                    <a:cubicBezTo>
                      <a:pt x="1" y="19"/>
                      <a:pt x="0" y="19"/>
                      <a:pt x="1" y="18"/>
                    </a:cubicBezTo>
                    <a:cubicBezTo>
                      <a:pt x="1" y="18"/>
                      <a:pt x="2" y="18"/>
                      <a:pt x="1" y="17"/>
                    </a:cubicBezTo>
                    <a:cubicBezTo>
                      <a:pt x="1" y="16"/>
                      <a:pt x="0" y="16"/>
                      <a:pt x="1" y="16"/>
                    </a:cubicBezTo>
                    <a:cubicBezTo>
                      <a:pt x="2" y="15"/>
                      <a:pt x="2" y="16"/>
                      <a:pt x="2" y="17"/>
                    </a:cubicBezTo>
                    <a:cubicBezTo>
                      <a:pt x="2" y="17"/>
                      <a:pt x="2" y="16"/>
                      <a:pt x="3" y="15"/>
                    </a:cubicBezTo>
                    <a:cubicBezTo>
                      <a:pt x="3" y="15"/>
                      <a:pt x="3" y="15"/>
                      <a:pt x="3" y="15"/>
                    </a:cubicBezTo>
                    <a:cubicBezTo>
                      <a:pt x="3" y="15"/>
                      <a:pt x="3" y="16"/>
                      <a:pt x="3" y="16"/>
                    </a:cubicBezTo>
                    <a:cubicBezTo>
                      <a:pt x="4" y="15"/>
                      <a:pt x="3" y="15"/>
                      <a:pt x="4" y="15"/>
                    </a:cubicBezTo>
                    <a:cubicBezTo>
                      <a:pt x="4" y="15"/>
                      <a:pt x="4" y="15"/>
                      <a:pt x="4" y="15"/>
                    </a:cubicBezTo>
                    <a:cubicBezTo>
                      <a:pt x="5" y="15"/>
                      <a:pt x="5" y="14"/>
                      <a:pt x="5" y="14"/>
                    </a:cubicBezTo>
                    <a:cubicBezTo>
                      <a:pt x="6" y="14"/>
                      <a:pt x="6" y="15"/>
                      <a:pt x="6" y="15"/>
                    </a:cubicBezTo>
                    <a:cubicBezTo>
                      <a:pt x="7" y="14"/>
                      <a:pt x="7" y="14"/>
                      <a:pt x="7" y="14"/>
                    </a:cubicBezTo>
                    <a:cubicBezTo>
                      <a:pt x="8" y="14"/>
                      <a:pt x="8" y="14"/>
                      <a:pt x="9" y="15"/>
                    </a:cubicBezTo>
                    <a:cubicBezTo>
                      <a:pt x="9" y="15"/>
                      <a:pt x="9" y="15"/>
                      <a:pt x="9" y="15"/>
                    </a:cubicBezTo>
                    <a:cubicBezTo>
                      <a:pt x="10" y="16"/>
                      <a:pt x="10" y="16"/>
                      <a:pt x="10" y="16"/>
                    </a:cubicBezTo>
                    <a:cubicBezTo>
                      <a:pt x="11" y="17"/>
                      <a:pt x="10" y="17"/>
                      <a:pt x="9" y="16"/>
                    </a:cubicBezTo>
                    <a:cubicBezTo>
                      <a:pt x="9" y="16"/>
                      <a:pt x="9" y="17"/>
                      <a:pt x="9" y="17"/>
                    </a:cubicBezTo>
                    <a:cubicBezTo>
                      <a:pt x="8" y="18"/>
                      <a:pt x="8" y="18"/>
                      <a:pt x="8" y="18"/>
                    </a:cubicBezTo>
                    <a:cubicBezTo>
                      <a:pt x="8" y="18"/>
                      <a:pt x="6" y="20"/>
                      <a:pt x="6" y="19"/>
                    </a:cubicBezTo>
                    <a:cubicBezTo>
                      <a:pt x="5" y="19"/>
                      <a:pt x="4" y="19"/>
                      <a:pt x="3" y="20"/>
                    </a:cubicBezTo>
                    <a:cubicBezTo>
                      <a:pt x="3" y="21"/>
                      <a:pt x="3" y="22"/>
                      <a:pt x="3" y="22"/>
                    </a:cubicBezTo>
                    <a:cubicBezTo>
                      <a:pt x="2" y="23"/>
                      <a:pt x="1" y="23"/>
                      <a:pt x="1" y="22"/>
                    </a:cubicBezTo>
                    <a:cubicBezTo>
                      <a:pt x="1" y="21"/>
                      <a:pt x="2" y="21"/>
                      <a:pt x="3" y="21"/>
                    </a:cubicBezTo>
                    <a:cubicBezTo>
                      <a:pt x="3" y="20"/>
                      <a:pt x="2" y="21"/>
                      <a:pt x="3" y="21"/>
                    </a:cubicBezTo>
                    <a:close/>
                    <a:moveTo>
                      <a:pt x="5" y="13"/>
                    </a:moveTo>
                    <a:cubicBezTo>
                      <a:pt x="5" y="14"/>
                      <a:pt x="6" y="13"/>
                      <a:pt x="6" y="13"/>
                    </a:cubicBezTo>
                    <a:cubicBezTo>
                      <a:pt x="6" y="13"/>
                      <a:pt x="6" y="12"/>
                      <a:pt x="7" y="12"/>
                    </a:cubicBezTo>
                    <a:cubicBezTo>
                      <a:pt x="7" y="12"/>
                      <a:pt x="7" y="12"/>
                      <a:pt x="7" y="12"/>
                    </a:cubicBezTo>
                    <a:cubicBezTo>
                      <a:pt x="8" y="12"/>
                      <a:pt x="8" y="12"/>
                      <a:pt x="8" y="12"/>
                    </a:cubicBezTo>
                    <a:cubicBezTo>
                      <a:pt x="9" y="11"/>
                      <a:pt x="8" y="11"/>
                      <a:pt x="8" y="10"/>
                    </a:cubicBezTo>
                    <a:cubicBezTo>
                      <a:pt x="8" y="10"/>
                      <a:pt x="8" y="10"/>
                      <a:pt x="7" y="9"/>
                    </a:cubicBezTo>
                    <a:cubicBezTo>
                      <a:pt x="7" y="9"/>
                      <a:pt x="7" y="9"/>
                      <a:pt x="6" y="9"/>
                    </a:cubicBezTo>
                    <a:cubicBezTo>
                      <a:pt x="6" y="9"/>
                      <a:pt x="7" y="8"/>
                      <a:pt x="6" y="8"/>
                    </a:cubicBezTo>
                    <a:cubicBezTo>
                      <a:pt x="6" y="8"/>
                      <a:pt x="5" y="8"/>
                      <a:pt x="5" y="9"/>
                    </a:cubicBezTo>
                    <a:cubicBezTo>
                      <a:pt x="4" y="10"/>
                      <a:pt x="3" y="9"/>
                      <a:pt x="2" y="10"/>
                    </a:cubicBezTo>
                    <a:cubicBezTo>
                      <a:pt x="1" y="11"/>
                      <a:pt x="4" y="11"/>
                      <a:pt x="4" y="11"/>
                    </a:cubicBezTo>
                    <a:cubicBezTo>
                      <a:pt x="4" y="12"/>
                      <a:pt x="5" y="12"/>
                      <a:pt x="5" y="13"/>
                    </a:cubicBezTo>
                    <a:cubicBezTo>
                      <a:pt x="5" y="13"/>
                      <a:pt x="5" y="13"/>
                      <a:pt x="5" y="13"/>
                    </a:cubicBezTo>
                    <a:close/>
                    <a:moveTo>
                      <a:pt x="9" y="9"/>
                    </a:moveTo>
                    <a:cubicBezTo>
                      <a:pt x="8" y="9"/>
                      <a:pt x="10" y="10"/>
                      <a:pt x="10" y="10"/>
                    </a:cubicBezTo>
                    <a:cubicBezTo>
                      <a:pt x="11" y="9"/>
                      <a:pt x="9" y="8"/>
                      <a:pt x="9" y="9"/>
                    </a:cubicBezTo>
                    <a:cubicBezTo>
                      <a:pt x="9" y="9"/>
                      <a:pt x="9" y="8"/>
                      <a:pt x="9" y="9"/>
                    </a:cubicBezTo>
                    <a:close/>
                    <a:moveTo>
                      <a:pt x="9" y="14"/>
                    </a:moveTo>
                    <a:cubicBezTo>
                      <a:pt x="9" y="15"/>
                      <a:pt x="11" y="16"/>
                      <a:pt x="11" y="15"/>
                    </a:cubicBezTo>
                    <a:cubicBezTo>
                      <a:pt x="11" y="14"/>
                      <a:pt x="9" y="13"/>
                      <a:pt x="9" y="14"/>
                    </a:cubicBezTo>
                    <a:cubicBezTo>
                      <a:pt x="9" y="14"/>
                      <a:pt x="9" y="14"/>
                      <a:pt x="9" y="14"/>
                    </a:cubicBezTo>
                    <a:cubicBezTo>
                      <a:pt x="9" y="14"/>
                      <a:pt x="9" y="14"/>
                      <a:pt x="9" y="14"/>
                    </a:cubicBezTo>
                    <a:close/>
                    <a:moveTo>
                      <a:pt x="37" y="27"/>
                    </a:moveTo>
                    <a:cubicBezTo>
                      <a:pt x="38" y="27"/>
                      <a:pt x="38" y="26"/>
                      <a:pt x="38" y="26"/>
                    </a:cubicBezTo>
                    <a:cubicBezTo>
                      <a:pt x="39" y="26"/>
                      <a:pt x="39" y="25"/>
                      <a:pt x="39" y="25"/>
                    </a:cubicBezTo>
                    <a:cubicBezTo>
                      <a:pt x="39" y="24"/>
                      <a:pt x="41" y="24"/>
                      <a:pt x="40" y="23"/>
                    </a:cubicBezTo>
                    <a:cubicBezTo>
                      <a:pt x="40" y="23"/>
                      <a:pt x="40" y="23"/>
                      <a:pt x="40" y="23"/>
                    </a:cubicBezTo>
                    <a:cubicBezTo>
                      <a:pt x="40" y="23"/>
                      <a:pt x="40" y="22"/>
                      <a:pt x="40" y="22"/>
                    </a:cubicBezTo>
                    <a:cubicBezTo>
                      <a:pt x="39" y="21"/>
                      <a:pt x="39" y="20"/>
                      <a:pt x="39" y="20"/>
                    </a:cubicBezTo>
                    <a:cubicBezTo>
                      <a:pt x="38" y="19"/>
                      <a:pt x="39" y="18"/>
                      <a:pt x="39" y="18"/>
                    </a:cubicBezTo>
                    <a:cubicBezTo>
                      <a:pt x="39" y="17"/>
                      <a:pt x="39" y="16"/>
                      <a:pt x="38" y="15"/>
                    </a:cubicBezTo>
                    <a:cubicBezTo>
                      <a:pt x="38" y="14"/>
                      <a:pt x="37" y="12"/>
                      <a:pt x="38" y="11"/>
                    </a:cubicBezTo>
                    <a:cubicBezTo>
                      <a:pt x="39" y="10"/>
                      <a:pt x="40" y="9"/>
                      <a:pt x="40" y="7"/>
                    </a:cubicBezTo>
                    <a:cubicBezTo>
                      <a:pt x="41" y="7"/>
                      <a:pt x="41" y="6"/>
                      <a:pt x="41" y="6"/>
                    </a:cubicBezTo>
                    <a:cubicBezTo>
                      <a:pt x="41" y="5"/>
                      <a:pt x="41" y="6"/>
                      <a:pt x="42" y="5"/>
                    </a:cubicBezTo>
                    <a:cubicBezTo>
                      <a:pt x="42" y="5"/>
                      <a:pt x="42" y="5"/>
                      <a:pt x="42" y="5"/>
                    </a:cubicBezTo>
                    <a:cubicBezTo>
                      <a:pt x="42" y="5"/>
                      <a:pt x="43" y="5"/>
                      <a:pt x="43" y="5"/>
                    </a:cubicBezTo>
                    <a:cubicBezTo>
                      <a:pt x="43" y="4"/>
                      <a:pt x="42" y="3"/>
                      <a:pt x="42" y="3"/>
                    </a:cubicBezTo>
                    <a:cubicBezTo>
                      <a:pt x="41" y="4"/>
                      <a:pt x="39" y="4"/>
                      <a:pt x="38" y="4"/>
                    </a:cubicBezTo>
                    <a:cubicBezTo>
                      <a:pt x="37" y="3"/>
                      <a:pt x="36" y="3"/>
                      <a:pt x="35" y="3"/>
                    </a:cubicBezTo>
                    <a:cubicBezTo>
                      <a:pt x="35" y="3"/>
                      <a:pt x="34" y="3"/>
                      <a:pt x="34" y="2"/>
                    </a:cubicBezTo>
                    <a:cubicBezTo>
                      <a:pt x="33" y="2"/>
                      <a:pt x="33" y="2"/>
                      <a:pt x="32" y="2"/>
                    </a:cubicBezTo>
                    <a:cubicBezTo>
                      <a:pt x="31" y="2"/>
                      <a:pt x="31" y="2"/>
                      <a:pt x="30" y="1"/>
                    </a:cubicBezTo>
                    <a:cubicBezTo>
                      <a:pt x="30" y="1"/>
                      <a:pt x="29" y="2"/>
                      <a:pt x="29" y="1"/>
                    </a:cubicBezTo>
                    <a:cubicBezTo>
                      <a:pt x="29" y="1"/>
                      <a:pt x="29" y="1"/>
                      <a:pt x="29" y="1"/>
                    </a:cubicBezTo>
                    <a:cubicBezTo>
                      <a:pt x="28" y="1"/>
                      <a:pt x="28" y="1"/>
                      <a:pt x="28" y="1"/>
                    </a:cubicBezTo>
                    <a:cubicBezTo>
                      <a:pt x="28" y="1"/>
                      <a:pt x="28" y="2"/>
                      <a:pt x="27" y="2"/>
                    </a:cubicBezTo>
                    <a:cubicBezTo>
                      <a:pt x="27" y="2"/>
                      <a:pt x="27" y="1"/>
                      <a:pt x="27" y="1"/>
                    </a:cubicBezTo>
                    <a:cubicBezTo>
                      <a:pt x="27" y="1"/>
                      <a:pt x="27" y="0"/>
                      <a:pt x="26" y="1"/>
                    </a:cubicBezTo>
                    <a:cubicBezTo>
                      <a:pt x="26" y="1"/>
                      <a:pt x="27" y="2"/>
                      <a:pt x="26" y="2"/>
                    </a:cubicBezTo>
                    <a:cubicBezTo>
                      <a:pt x="25" y="2"/>
                      <a:pt x="26" y="1"/>
                      <a:pt x="25" y="1"/>
                    </a:cubicBezTo>
                    <a:cubicBezTo>
                      <a:pt x="25" y="1"/>
                      <a:pt x="25" y="2"/>
                      <a:pt x="25" y="2"/>
                    </a:cubicBezTo>
                    <a:cubicBezTo>
                      <a:pt x="25" y="2"/>
                      <a:pt x="24" y="2"/>
                      <a:pt x="24" y="3"/>
                    </a:cubicBezTo>
                    <a:cubicBezTo>
                      <a:pt x="24" y="3"/>
                      <a:pt x="23" y="2"/>
                      <a:pt x="23" y="2"/>
                    </a:cubicBezTo>
                    <a:cubicBezTo>
                      <a:pt x="23" y="2"/>
                      <a:pt x="23" y="2"/>
                      <a:pt x="23" y="2"/>
                    </a:cubicBezTo>
                    <a:cubicBezTo>
                      <a:pt x="23" y="2"/>
                      <a:pt x="23" y="2"/>
                      <a:pt x="23" y="2"/>
                    </a:cubicBezTo>
                    <a:cubicBezTo>
                      <a:pt x="23" y="2"/>
                      <a:pt x="22" y="2"/>
                      <a:pt x="22" y="2"/>
                    </a:cubicBezTo>
                    <a:cubicBezTo>
                      <a:pt x="22" y="2"/>
                      <a:pt x="22" y="2"/>
                      <a:pt x="22" y="2"/>
                    </a:cubicBezTo>
                    <a:cubicBezTo>
                      <a:pt x="21" y="3"/>
                      <a:pt x="21" y="2"/>
                      <a:pt x="20" y="2"/>
                    </a:cubicBezTo>
                    <a:cubicBezTo>
                      <a:pt x="20" y="2"/>
                      <a:pt x="20" y="3"/>
                      <a:pt x="20" y="3"/>
                    </a:cubicBezTo>
                    <a:cubicBezTo>
                      <a:pt x="20" y="3"/>
                      <a:pt x="20" y="3"/>
                      <a:pt x="20" y="3"/>
                    </a:cubicBezTo>
                    <a:cubicBezTo>
                      <a:pt x="19" y="4"/>
                      <a:pt x="19" y="2"/>
                      <a:pt x="18" y="1"/>
                    </a:cubicBezTo>
                    <a:cubicBezTo>
                      <a:pt x="18" y="2"/>
                      <a:pt x="19" y="2"/>
                      <a:pt x="19" y="3"/>
                    </a:cubicBezTo>
                    <a:cubicBezTo>
                      <a:pt x="19" y="3"/>
                      <a:pt x="18" y="4"/>
                      <a:pt x="18" y="3"/>
                    </a:cubicBezTo>
                    <a:cubicBezTo>
                      <a:pt x="17" y="3"/>
                      <a:pt x="17" y="3"/>
                      <a:pt x="17" y="4"/>
                    </a:cubicBezTo>
                    <a:cubicBezTo>
                      <a:pt x="17" y="4"/>
                      <a:pt x="17" y="4"/>
                      <a:pt x="16" y="4"/>
                    </a:cubicBezTo>
                    <a:cubicBezTo>
                      <a:pt x="16" y="4"/>
                      <a:pt x="16" y="5"/>
                      <a:pt x="16" y="4"/>
                    </a:cubicBezTo>
                    <a:cubicBezTo>
                      <a:pt x="15" y="4"/>
                      <a:pt x="15" y="4"/>
                      <a:pt x="15" y="4"/>
                    </a:cubicBezTo>
                    <a:cubicBezTo>
                      <a:pt x="15" y="5"/>
                      <a:pt x="16" y="5"/>
                      <a:pt x="16" y="6"/>
                    </a:cubicBezTo>
                    <a:cubicBezTo>
                      <a:pt x="15" y="6"/>
                      <a:pt x="15" y="5"/>
                      <a:pt x="15" y="5"/>
                    </a:cubicBezTo>
                    <a:cubicBezTo>
                      <a:pt x="14" y="6"/>
                      <a:pt x="14" y="5"/>
                      <a:pt x="13" y="5"/>
                    </a:cubicBezTo>
                    <a:cubicBezTo>
                      <a:pt x="13" y="6"/>
                      <a:pt x="13" y="6"/>
                      <a:pt x="13" y="6"/>
                    </a:cubicBezTo>
                    <a:cubicBezTo>
                      <a:pt x="13" y="6"/>
                      <a:pt x="13" y="6"/>
                      <a:pt x="12" y="6"/>
                    </a:cubicBezTo>
                    <a:cubicBezTo>
                      <a:pt x="12" y="6"/>
                      <a:pt x="12" y="6"/>
                      <a:pt x="12" y="6"/>
                    </a:cubicBezTo>
                    <a:cubicBezTo>
                      <a:pt x="11" y="7"/>
                      <a:pt x="12" y="8"/>
                      <a:pt x="12" y="8"/>
                    </a:cubicBezTo>
                    <a:cubicBezTo>
                      <a:pt x="12" y="8"/>
                      <a:pt x="12" y="8"/>
                      <a:pt x="12" y="8"/>
                    </a:cubicBezTo>
                    <a:cubicBezTo>
                      <a:pt x="12" y="9"/>
                      <a:pt x="13" y="9"/>
                      <a:pt x="12" y="10"/>
                    </a:cubicBezTo>
                    <a:cubicBezTo>
                      <a:pt x="12" y="10"/>
                      <a:pt x="11" y="10"/>
                      <a:pt x="11" y="11"/>
                    </a:cubicBezTo>
                    <a:cubicBezTo>
                      <a:pt x="11" y="11"/>
                      <a:pt x="12" y="11"/>
                      <a:pt x="12" y="12"/>
                    </a:cubicBezTo>
                    <a:cubicBezTo>
                      <a:pt x="12" y="12"/>
                      <a:pt x="11" y="12"/>
                      <a:pt x="12" y="12"/>
                    </a:cubicBezTo>
                    <a:cubicBezTo>
                      <a:pt x="12" y="12"/>
                      <a:pt x="13" y="11"/>
                      <a:pt x="14" y="12"/>
                    </a:cubicBezTo>
                    <a:cubicBezTo>
                      <a:pt x="14" y="12"/>
                      <a:pt x="14" y="13"/>
                      <a:pt x="13" y="13"/>
                    </a:cubicBezTo>
                    <a:cubicBezTo>
                      <a:pt x="13" y="13"/>
                      <a:pt x="13" y="13"/>
                      <a:pt x="13" y="13"/>
                    </a:cubicBezTo>
                    <a:cubicBezTo>
                      <a:pt x="12" y="13"/>
                      <a:pt x="12" y="13"/>
                      <a:pt x="12" y="13"/>
                    </a:cubicBezTo>
                    <a:cubicBezTo>
                      <a:pt x="11" y="13"/>
                      <a:pt x="11" y="14"/>
                      <a:pt x="12" y="14"/>
                    </a:cubicBezTo>
                    <a:cubicBezTo>
                      <a:pt x="12" y="15"/>
                      <a:pt x="12" y="15"/>
                      <a:pt x="13" y="15"/>
                    </a:cubicBezTo>
                    <a:cubicBezTo>
                      <a:pt x="13" y="16"/>
                      <a:pt x="13" y="16"/>
                      <a:pt x="13" y="17"/>
                    </a:cubicBezTo>
                    <a:cubicBezTo>
                      <a:pt x="13" y="18"/>
                      <a:pt x="14" y="18"/>
                      <a:pt x="15" y="18"/>
                    </a:cubicBezTo>
                    <a:cubicBezTo>
                      <a:pt x="15" y="19"/>
                      <a:pt x="15" y="19"/>
                      <a:pt x="16" y="19"/>
                    </a:cubicBezTo>
                    <a:cubicBezTo>
                      <a:pt x="16" y="19"/>
                      <a:pt x="17" y="19"/>
                      <a:pt x="17" y="18"/>
                    </a:cubicBezTo>
                    <a:cubicBezTo>
                      <a:pt x="17" y="18"/>
                      <a:pt x="17" y="18"/>
                      <a:pt x="17" y="17"/>
                    </a:cubicBezTo>
                    <a:cubicBezTo>
                      <a:pt x="18" y="17"/>
                      <a:pt x="18" y="17"/>
                      <a:pt x="18" y="18"/>
                    </a:cubicBezTo>
                    <a:cubicBezTo>
                      <a:pt x="19" y="18"/>
                      <a:pt x="18" y="18"/>
                      <a:pt x="18" y="19"/>
                    </a:cubicBezTo>
                    <a:cubicBezTo>
                      <a:pt x="18" y="19"/>
                      <a:pt x="18" y="20"/>
                      <a:pt x="18" y="20"/>
                    </a:cubicBezTo>
                    <a:cubicBezTo>
                      <a:pt x="18" y="21"/>
                      <a:pt x="17" y="23"/>
                      <a:pt x="17" y="24"/>
                    </a:cubicBezTo>
                    <a:cubicBezTo>
                      <a:pt x="18" y="24"/>
                      <a:pt x="18" y="23"/>
                      <a:pt x="19" y="23"/>
                    </a:cubicBezTo>
                    <a:cubicBezTo>
                      <a:pt x="19" y="23"/>
                      <a:pt x="19" y="23"/>
                      <a:pt x="19" y="23"/>
                    </a:cubicBezTo>
                    <a:cubicBezTo>
                      <a:pt x="20" y="23"/>
                      <a:pt x="20" y="23"/>
                      <a:pt x="20" y="23"/>
                    </a:cubicBezTo>
                    <a:cubicBezTo>
                      <a:pt x="20" y="22"/>
                      <a:pt x="21" y="22"/>
                      <a:pt x="21" y="22"/>
                    </a:cubicBezTo>
                    <a:cubicBezTo>
                      <a:pt x="22" y="22"/>
                      <a:pt x="22" y="21"/>
                      <a:pt x="23" y="21"/>
                    </a:cubicBezTo>
                    <a:cubicBezTo>
                      <a:pt x="23" y="22"/>
                      <a:pt x="23" y="23"/>
                      <a:pt x="23" y="22"/>
                    </a:cubicBezTo>
                    <a:cubicBezTo>
                      <a:pt x="24" y="22"/>
                      <a:pt x="23" y="22"/>
                      <a:pt x="24" y="21"/>
                    </a:cubicBezTo>
                    <a:cubicBezTo>
                      <a:pt x="24" y="21"/>
                      <a:pt x="24" y="22"/>
                      <a:pt x="24" y="22"/>
                    </a:cubicBezTo>
                    <a:cubicBezTo>
                      <a:pt x="24" y="22"/>
                      <a:pt x="24" y="22"/>
                      <a:pt x="24" y="22"/>
                    </a:cubicBezTo>
                    <a:cubicBezTo>
                      <a:pt x="25" y="22"/>
                      <a:pt x="25" y="22"/>
                      <a:pt x="25" y="23"/>
                    </a:cubicBezTo>
                    <a:cubicBezTo>
                      <a:pt x="25" y="23"/>
                      <a:pt x="26" y="24"/>
                      <a:pt x="26" y="23"/>
                    </a:cubicBezTo>
                    <a:cubicBezTo>
                      <a:pt x="27" y="23"/>
                      <a:pt x="27" y="24"/>
                      <a:pt x="27" y="24"/>
                    </a:cubicBezTo>
                    <a:cubicBezTo>
                      <a:pt x="27" y="24"/>
                      <a:pt x="27" y="24"/>
                      <a:pt x="28" y="24"/>
                    </a:cubicBezTo>
                    <a:cubicBezTo>
                      <a:pt x="29" y="24"/>
                      <a:pt x="28" y="24"/>
                      <a:pt x="29" y="25"/>
                    </a:cubicBezTo>
                    <a:cubicBezTo>
                      <a:pt x="29" y="25"/>
                      <a:pt x="29" y="26"/>
                      <a:pt x="30" y="26"/>
                    </a:cubicBezTo>
                    <a:cubicBezTo>
                      <a:pt x="30" y="27"/>
                      <a:pt x="30" y="27"/>
                      <a:pt x="31" y="27"/>
                    </a:cubicBezTo>
                    <a:cubicBezTo>
                      <a:pt x="32" y="28"/>
                      <a:pt x="32" y="28"/>
                      <a:pt x="32" y="28"/>
                    </a:cubicBezTo>
                    <a:cubicBezTo>
                      <a:pt x="33" y="28"/>
                      <a:pt x="33" y="28"/>
                      <a:pt x="34" y="27"/>
                    </a:cubicBezTo>
                    <a:cubicBezTo>
                      <a:pt x="35" y="27"/>
                      <a:pt x="35" y="27"/>
                      <a:pt x="36" y="28"/>
                    </a:cubicBezTo>
                    <a:cubicBezTo>
                      <a:pt x="36" y="28"/>
                      <a:pt x="36" y="28"/>
                      <a:pt x="37" y="28"/>
                    </a:cubicBezTo>
                    <a:cubicBezTo>
                      <a:pt x="37" y="28"/>
                      <a:pt x="37" y="28"/>
                      <a:pt x="37" y="2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21" name="Freeform 815">
                <a:extLst>
                  <a:ext uri="{FF2B5EF4-FFF2-40B4-BE49-F238E27FC236}">
                    <a16:creationId xmlns:a16="http://schemas.microsoft.com/office/drawing/2014/main" id="{97E71D0F-BB0C-F977-31F6-CE78820725E6}"/>
                  </a:ext>
                </a:extLst>
              </p:cNvPr>
              <p:cNvSpPr>
                <a:spLocks noEditPoints="1"/>
              </p:cNvSpPr>
              <p:nvPr/>
            </p:nvSpPr>
            <p:spPr bwMode="auto">
              <a:xfrm>
                <a:off x="5608638" y="2884488"/>
                <a:ext cx="195262" cy="161925"/>
              </a:xfrm>
              <a:custGeom>
                <a:avLst/>
                <a:gdLst>
                  <a:gd name="T0" fmla="*/ 3 w 47"/>
                  <a:gd name="T1" fmla="*/ 8 h 39"/>
                  <a:gd name="T2" fmla="*/ 15 w 47"/>
                  <a:gd name="T3" fmla="*/ 2 h 39"/>
                  <a:gd name="T4" fmla="*/ 16 w 47"/>
                  <a:gd name="T5" fmla="*/ 8 h 39"/>
                  <a:gd name="T6" fmla="*/ 11 w 47"/>
                  <a:gd name="T7" fmla="*/ 9 h 39"/>
                  <a:gd name="T8" fmla="*/ 5 w 47"/>
                  <a:gd name="T9" fmla="*/ 10 h 39"/>
                  <a:gd name="T10" fmla="*/ 2 w 47"/>
                  <a:gd name="T11" fmla="*/ 14 h 39"/>
                  <a:gd name="T12" fmla="*/ 5 w 47"/>
                  <a:gd name="T13" fmla="*/ 12 h 39"/>
                  <a:gd name="T14" fmla="*/ 19 w 47"/>
                  <a:gd name="T15" fmla="*/ 7 h 39"/>
                  <a:gd name="T16" fmla="*/ 19 w 47"/>
                  <a:gd name="T17" fmla="*/ 7 h 39"/>
                  <a:gd name="T18" fmla="*/ 17 w 47"/>
                  <a:gd name="T19" fmla="*/ 33 h 39"/>
                  <a:gd name="T20" fmla="*/ 16 w 47"/>
                  <a:gd name="T21" fmla="*/ 28 h 39"/>
                  <a:gd name="T22" fmla="*/ 11 w 47"/>
                  <a:gd name="T23" fmla="*/ 29 h 39"/>
                  <a:gd name="T24" fmla="*/ 13 w 47"/>
                  <a:gd name="T25" fmla="*/ 32 h 39"/>
                  <a:gd name="T26" fmla="*/ 24 w 47"/>
                  <a:gd name="T27" fmla="*/ 33 h 39"/>
                  <a:gd name="T28" fmla="*/ 28 w 47"/>
                  <a:gd name="T29" fmla="*/ 31 h 39"/>
                  <a:gd name="T30" fmla="*/ 30 w 47"/>
                  <a:gd name="T31" fmla="*/ 25 h 39"/>
                  <a:gd name="T32" fmla="*/ 25 w 47"/>
                  <a:gd name="T33" fmla="*/ 23 h 39"/>
                  <a:gd name="T34" fmla="*/ 24 w 47"/>
                  <a:gd name="T35" fmla="*/ 25 h 39"/>
                  <a:gd name="T36" fmla="*/ 25 w 47"/>
                  <a:gd name="T37" fmla="*/ 22 h 39"/>
                  <a:gd name="T38" fmla="*/ 22 w 47"/>
                  <a:gd name="T39" fmla="*/ 25 h 39"/>
                  <a:gd name="T40" fmla="*/ 19 w 47"/>
                  <a:gd name="T41" fmla="*/ 26 h 39"/>
                  <a:gd name="T42" fmla="*/ 21 w 47"/>
                  <a:gd name="T43" fmla="*/ 29 h 39"/>
                  <a:gd name="T44" fmla="*/ 19 w 47"/>
                  <a:gd name="T45" fmla="*/ 33 h 39"/>
                  <a:gd name="T46" fmla="*/ 19 w 47"/>
                  <a:gd name="T47" fmla="*/ 33 h 39"/>
                  <a:gd name="T48" fmla="*/ 10 w 47"/>
                  <a:gd name="T49" fmla="*/ 33 h 39"/>
                  <a:gd name="T50" fmla="*/ 16 w 47"/>
                  <a:gd name="T51" fmla="*/ 36 h 39"/>
                  <a:gd name="T52" fmla="*/ 17 w 47"/>
                  <a:gd name="T53" fmla="*/ 23 h 39"/>
                  <a:gd name="T54" fmla="*/ 17 w 47"/>
                  <a:gd name="T55" fmla="*/ 28 h 39"/>
                  <a:gd name="T56" fmla="*/ 30 w 47"/>
                  <a:gd name="T57" fmla="*/ 34 h 39"/>
                  <a:gd name="T58" fmla="*/ 24 w 47"/>
                  <a:gd name="T59" fmla="*/ 35 h 39"/>
                  <a:gd name="T60" fmla="*/ 27 w 47"/>
                  <a:gd name="T61" fmla="*/ 36 h 39"/>
                  <a:gd name="T62" fmla="*/ 20 w 47"/>
                  <a:gd name="T63" fmla="*/ 35 h 39"/>
                  <a:gd name="T64" fmla="*/ 22 w 47"/>
                  <a:gd name="T65" fmla="*/ 38 h 39"/>
                  <a:gd name="T66" fmla="*/ 23 w 47"/>
                  <a:gd name="T67" fmla="*/ 36 h 39"/>
                  <a:gd name="T68" fmla="*/ 46 w 47"/>
                  <a:gd name="T69" fmla="*/ 33 h 39"/>
                  <a:gd name="T70" fmla="*/ 45 w 47"/>
                  <a:gd name="T71" fmla="*/ 30 h 39"/>
                  <a:gd name="T72" fmla="*/ 6 w 47"/>
                  <a:gd name="T73" fmla="*/ 35 h 39"/>
                  <a:gd name="T74" fmla="*/ 10 w 47"/>
                  <a:gd name="T75" fmla="*/ 35 h 39"/>
                  <a:gd name="T76" fmla="*/ 11 w 47"/>
                  <a:gd name="T77" fmla="*/ 31 h 39"/>
                  <a:gd name="T78" fmla="*/ 9 w 47"/>
                  <a:gd name="T79" fmla="*/ 28 h 39"/>
                  <a:gd name="T80" fmla="*/ 12 w 47"/>
                  <a:gd name="T81" fmla="*/ 25 h 39"/>
                  <a:gd name="T82" fmla="*/ 14 w 47"/>
                  <a:gd name="T83" fmla="*/ 22 h 39"/>
                  <a:gd name="T84" fmla="*/ 17 w 47"/>
                  <a:gd name="T85" fmla="*/ 19 h 39"/>
                  <a:gd name="T86" fmla="*/ 16 w 47"/>
                  <a:gd name="T87" fmla="*/ 16 h 39"/>
                  <a:gd name="T88" fmla="*/ 13 w 47"/>
                  <a:gd name="T89" fmla="*/ 14 h 39"/>
                  <a:gd name="T90" fmla="*/ 13 w 47"/>
                  <a:gd name="T91" fmla="*/ 9 h 39"/>
                  <a:gd name="T92" fmla="*/ 8 w 47"/>
                  <a:gd name="T93" fmla="*/ 14 h 39"/>
                  <a:gd name="T94" fmla="*/ 6 w 47"/>
                  <a:gd name="T95" fmla="*/ 12 h 39"/>
                  <a:gd name="T96" fmla="*/ 3 w 47"/>
                  <a:gd name="T97" fmla="*/ 14 h 39"/>
                  <a:gd name="T98" fmla="*/ 0 w 47"/>
                  <a:gd name="T99" fmla="*/ 15 h 39"/>
                  <a:gd name="T100" fmla="*/ 2 w 47"/>
                  <a:gd name="T101" fmla="*/ 23 h 39"/>
                  <a:gd name="T102" fmla="*/ 0 w 47"/>
                  <a:gd name="T103" fmla="*/ 22 h 39"/>
                  <a:gd name="T104" fmla="*/ 1 w 47"/>
                  <a:gd name="T105" fmla="*/ 27 h 39"/>
                  <a:gd name="T106" fmla="*/ 4 w 47"/>
                  <a:gd name="T107"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39">
                    <a:moveTo>
                      <a:pt x="2" y="14"/>
                    </a:moveTo>
                    <a:cubicBezTo>
                      <a:pt x="1" y="13"/>
                      <a:pt x="2" y="13"/>
                      <a:pt x="1" y="13"/>
                    </a:cubicBezTo>
                    <a:cubicBezTo>
                      <a:pt x="1" y="13"/>
                      <a:pt x="1" y="13"/>
                      <a:pt x="1" y="12"/>
                    </a:cubicBezTo>
                    <a:cubicBezTo>
                      <a:pt x="1" y="12"/>
                      <a:pt x="2" y="11"/>
                      <a:pt x="2" y="10"/>
                    </a:cubicBezTo>
                    <a:cubicBezTo>
                      <a:pt x="2" y="10"/>
                      <a:pt x="3" y="9"/>
                      <a:pt x="3" y="8"/>
                    </a:cubicBezTo>
                    <a:cubicBezTo>
                      <a:pt x="4" y="8"/>
                      <a:pt x="4" y="9"/>
                      <a:pt x="5" y="8"/>
                    </a:cubicBezTo>
                    <a:cubicBezTo>
                      <a:pt x="6" y="8"/>
                      <a:pt x="6" y="8"/>
                      <a:pt x="7" y="8"/>
                    </a:cubicBezTo>
                    <a:cubicBezTo>
                      <a:pt x="8" y="8"/>
                      <a:pt x="9" y="8"/>
                      <a:pt x="10" y="7"/>
                    </a:cubicBezTo>
                    <a:cubicBezTo>
                      <a:pt x="11" y="6"/>
                      <a:pt x="11" y="4"/>
                      <a:pt x="12" y="3"/>
                    </a:cubicBezTo>
                    <a:cubicBezTo>
                      <a:pt x="13" y="2"/>
                      <a:pt x="14" y="2"/>
                      <a:pt x="15" y="2"/>
                    </a:cubicBezTo>
                    <a:cubicBezTo>
                      <a:pt x="15" y="1"/>
                      <a:pt x="16" y="0"/>
                      <a:pt x="17" y="0"/>
                    </a:cubicBezTo>
                    <a:cubicBezTo>
                      <a:pt x="17" y="0"/>
                      <a:pt x="16" y="1"/>
                      <a:pt x="16" y="2"/>
                    </a:cubicBezTo>
                    <a:cubicBezTo>
                      <a:pt x="15" y="2"/>
                      <a:pt x="16" y="3"/>
                      <a:pt x="16" y="4"/>
                    </a:cubicBezTo>
                    <a:cubicBezTo>
                      <a:pt x="16" y="4"/>
                      <a:pt x="16" y="5"/>
                      <a:pt x="16" y="6"/>
                    </a:cubicBezTo>
                    <a:cubicBezTo>
                      <a:pt x="16" y="7"/>
                      <a:pt x="16" y="7"/>
                      <a:pt x="16" y="8"/>
                    </a:cubicBezTo>
                    <a:cubicBezTo>
                      <a:pt x="15" y="8"/>
                      <a:pt x="15" y="10"/>
                      <a:pt x="14" y="10"/>
                    </a:cubicBezTo>
                    <a:cubicBezTo>
                      <a:pt x="14" y="10"/>
                      <a:pt x="14" y="9"/>
                      <a:pt x="14" y="9"/>
                    </a:cubicBezTo>
                    <a:cubicBezTo>
                      <a:pt x="13" y="9"/>
                      <a:pt x="13" y="9"/>
                      <a:pt x="13" y="9"/>
                    </a:cubicBezTo>
                    <a:cubicBezTo>
                      <a:pt x="12" y="9"/>
                      <a:pt x="12" y="8"/>
                      <a:pt x="11" y="8"/>
                    </a:cubicBezTo>
                    <a:cubicBezTo>
                      <a:pt x="11" y="8"/>
                      <a:pt x="11" y="9"/>
                      <a:pt x="11" y="9"/>
                    </a:cubicBezTo>
                    <a:cubicBezTo>
                      <a:pt x="10" y="9"/>
                      <a:pt x="10" y="9"/>
                      <a:pt x="9" y="9"/>
                    </a:cubicBezTo>
                    <a:cubicBezTo>
                      <a:pt x="9" y="9"/>
                      <a:pt x="8" y="10"/>
                      <a:pt x="8" y="10"/>
                    </a:cubicBezTo>
                    <a:cubicBezTo>
                      <a:pt x="7" y="10"/>
                      <a:pt x="7" y="9"/>
                      <a:pt x="7" y="9"/>
                    </a:cubicBezTo>
                    <a:cubicBezTo>
                      <a:pt x="7" y="9"/>
                      <a:pt x="6" y="9"/>
                      <a:pt x="6" y="9"/>
                    </a:cubicBezTo>
                    <a:cubicBezTo>
                      <a:pt x="6" y="10"/>
                      <a:pt x="5" y="10"/>
                      <a:pt x="5" y="10"/>
                    </a:cubicBezTo>
                    <a:cubicBezTo>
                      <a:pt x="4" y="10"/>
                      <a:pt x="4" y="10"/>
                      <a:pt x="3" y="11"/>
                    </a:cubicBezTo>
                    <a:cubicBezTo>
                      <a:pt x="3" y="11"/>
                      <a:pt x="3" y="11"/>
                      <a:pt x="3" y="11"/>
                    </a:cubicBezTo>
                    <a:cubicBezTo>
                      <a:pt x="3" y="12"/>
                      <a:pt x="3" y="12"/>
                      <a:pt x="3" y="12"/>
                    </a:cubicBezTo>
                    <a:cubicBezTo>
                      <a:pt x="3" y="12"/>
                      <a:pt x="2" y="13"/>
                      <a:pt x="2" y="14"/>
                    </a:cubicBezTo>
                    <a:cubicBezTo>
                      <a:pt x="2" y="13"/>
                      <a:pt x="2" y="13"/>
                      <a:pt x="2" y="14"/>
                    </a:cubicBezTo>
                    <a:close/>
                    <a:moveTo>
                      <a:pt x="5" y="11"/>
                    </a:moveTo>
                    <a:cubicBezTo>
                      <a:pt x="5" y="11"/>
                      <a:pt x="4" y="11"/>
                      <a:pt x="4" y="11"/>
                    </a:cubicBezTo>
                    <a:cubicBezTo>
                      <a:pt x="4" y="11"/>
                      <a:pt x="4" y="12"/>
                      <a:pt x="4" y="12"/>
                    </a:cubicBezTo>
                    <a:cubicBezTo>
                      <a:pt x="3" y="12"/>
                      <a:pt x="2" y="13"/>
                      <a:pt x="3" y="13"/>
                    </a:cubicBezTo>
                    <a:cubicBezTo>
                      <a:pt x="4" y="14"/>
                      <a:pt x="5" y="13"/>
                      <a:pt x="5" y="12"/>
                    </a:cubicBezTo>
                    <a:cubicBezTo>
                      <a:pt x="5" y="11"/>
                      <a:pt x="5" y="11"/>
                      <a:pt x="5" y="11"/>
                    </a:cubicBezTo>
                    <a:cubicBezTo>
                      <a:pt x="5" y="11"/>
                      <a:pt x="5" y="11"/>
                      <a:pt x="5" y="10"/>
                    </a:cubicBezTo>
                    <a:cubicBezTo>
                      <a:pt x="5" y="10"/>
                      <a:pt x="5" y="10"/>
                      <a:pt x="5" y="11"/>
                    </a:cubicBezTo>
                    <a:close/>
                    <a:moveTo>
                      <a:pt x="19" y="7"/>
                    </a:moveTo>
                    <a:cubicBezTo>
                      <a:pt x="19" y="7"/>
                      <a:pt x="19" y="7"/>
                      <a:pt x="19" y="7"/>
                    </a:cubicBezTo>
                    <a:cubicBezTo>
                      <a:pt x="20" y="7"/>
                      <a:pt x="20" y="7"/>
                      <a:pt x="20" y="6"/>
                    </a:cubicBezTo>
                    <a:cubicBezTo>
                      <a:pt x="20" y="6"/>
                      <a:pt x="21" y="6"/>
                      <a:pt x="20" y="6"/>
                    </a:cubicBezTo>
                    <a:cubicBezTo>
                      <a:pt x="20" y="6"/>
                      <a:pt x="20" y="6"/>
                      <a:pt x="20" y="5"/>
                    </a:cubicBezTo>
                    <a:cubicBezTo>
                      <a:pt x="19" y="6"/>
                      <a:pt x="18" y="6"/>
                      <a:pt x="19" y="7"/>
                    </a:cubicBezTo>
                    <a:cubicBezTo>
                      <a:pt x="19" y="7"/>
                      <a:pt x="19" y="6"/>
                      <a:pt x="19" y="7"/>
                    </a:cubicBezTo>
                    <a:close/>
                    <a:moveTo>
                      <a:pt x="13" y="32"/>
                    </a:moveTo>
                    <a:cubicBezTo>
                      <a:pt x="14" y="32"/>
                      <a:pt x="14" y="32"/>
                      <a:pt x="14" y="32"/>
                    </a:cubicBezTo>
                    <a:cubicBezTo>
                      <a:pt x="14" y="33"/>
                      <a:pt x="15" y="33"/>
                      <a:pt x="15" y="33"/>
                    </a:cubicBezTo>
                    <a:cubicBezTo>
                      <a:pt x="15" y="33"/>
                      <a:pt x="15" y="33"/>
                      <a:pt x="16" y="33"/>
                    </a:cubicBezTo>
                    <a:cubicBezTo>
                      <a:pt x="16" y="33"/>
                      <a:pt x="17" y="33"/>
                      <a:pt x="17" y="33"/>
                    </a:cubicBezTo>
                    <a:cubicBezTo>
                      <a:pt x="18" y="33"/>
                      <a:pt x="18" y="32"/>
                      <a:pt x="18" y="32"/>
                    </a:cubicBezTo>
                    <a:cubicBezTo>
                      <a:pt x="18" y="31"/>
                      <a:pt x="18" y="30"/>
                      <a:pt x="18" y="29"/>
                    </a:cubicBezTo>
                    <a:cubicBezTo>
                      <a:pt x="17" y="29"/>
                      <a:pt x="17" y="29"/>
                      <a:pt x="17" y="29"/>
                    </a:cubicBezTo>
                    <a:cubicBezTo>
                      <a:pt x="16" y="29"/>
                      <a:pt x="16" y="29"/>
                      <a:pt x="16" y="29"/>
                    </a:cubicBezTo>
                    <a:cubicBezTo>
                      <a:pt x="15" y="28"/>
                      <a:pt x="16" y="28"/>
                      <a:pt x="16" y="28"/>
                    </a:cubicBezTo>
                    <a:cubicBezTo>
                      <a:pt x="16" y="27"/>
                      <a:pt x="16" y="27"/>
                      <a:pt x="15" y="27"/>
                    </a:cubicBezTo>
                    <a:cubicBezTo>
                      <a:pt x="15" y="26"/>
                      <a:pt x="14" y="27"/>
                      <a:pt x="14" y="27"/>
                    </a:cubicBezTo>
                    <a:cubicBezTo>
                      <a:pt x="13" y="27"/>
                      <a:pt x="12" y="28"/>
                      <a:pt x="12" y="28"/>
                    </a:cubicBezTo>
                    <a:cubicBezTo>
                      <a:pt x="12" y="28"/>
                      <a:pt x="12" y="27"/>
                      <a:pt x="11" y="27"/>
                    </a:cubicBezTo>
                    <a:cubicBezTo>
                      <a:pt x="11" y="27"/>
                      <a:pt x="11" y="28"/>
                      <a:pt x="11" y="29"/>
                    </a:cubicBezTo>
                    <a:cubicBezTo>
                      <a:pt x="11" y="29"/>
                      <a:pt x="11" y="29"/>
                      <a:pt x="12" y="30"/>
                    </a:cubicBezTo>
                    <a:cubicBezTo>
                      <a:pt x="12" y="30"/>
                      <a:pt x="12" y="30"/>
                      <a:pt x="12" y="30"/>
                    </a:cubicBezTo>
                    <a:cubicBezTo>
                      <a:pt x="12" y="31"/>
                      <a:pt x="12" y="31"/>
                      <a:pt x="12" y="31"/>
                    </a:cubicBezTo>
                    <a:cubicBezTo>
                      <a:pt x="12" y="31"/>
                      <a:pt x="13" y="31"/>
                      <a:pt x="13" y="32"/>
                    </a:cubicBezTo>
                    <a:cubicBezTo>
                      <a:pt x="13" y="32"/>
                      <a:pt x="13" y="32"/>
                      <a:pt x="13" y="32"/>
                    </a:cubicBezTo>
                    <a:close/>
                    <a:moveTo>
                      <a:pt x="22" y="31"/>
                    </a:moveTo>
                    <a:cubicBezTo>
                      <a:pt x="23" y="31"/>
                      <a:pt x="23" y="32"/>
                      <a:pt x="24" y="32"/>
                    </a:cubicBezTo>
                    <a:cubicBezTo>
                      <a:pt x="24" y="31"/>
                      <a:pt x="24" y="31"/>
                      <a:pt x="24" y="32"/>
                    </a:cubicBezTo>
                    <a:cubicBezTo>
                      <a:pt x="24" y="32"/>
                      <a:pt x="25" y="32"/>
                      <a:pt x="25" y="32"/>
                    </a:cubicBezTo>
                    <a:cubicBezTo>
                      <a:pt x="24" y="32"/>
                      <a:pt x="24" y="33"/>
                      <a:pt x="24" y="33"/>
                    </a:cubicBezTo>
                    <a:cubicBezTo>
                      <a:pt x="24" y="33"/>
                      <a:pt x="25" y="34"/>
                      <a:pt x="25" y="34"/>
                    </a:cubicBezTo>
                    <a:cubicBezTo>
                      <a:pt x="26" y="34"/>
                      <a:pt x="27" y="34"/>
                      <a:pt x="27" y="34"/>
                    </a:cubicBezTo>
                    <a:cubicBezTo>
                      <a:pt x="27" y="34"/>
                      <a:pt x="27" y="33"/>
                      <a:pt x="27" y="32"/>
                    </a:cubicBezTo>
                    <a:cubicBezTo>
                      <a:pt x="27" y="32"/>
                      <a:pt x="26" y="32"/>
                      <a:pt x="27" y="32"/>
                    </a:cubicBezTo>
                    <a:cubicBezTo>
                      <a:pt x="27" y="31"/>
                      <a:pt x="27" y="31"/>
                      <a:pt x="28" y="31"/>
                    </a:cubicBezTo>
                    <a:cubicBezTo>
                      <a:pt x="28" y="31"/>
                      <a:pt x="30" y="31"/>
                      <a:pt x="29" y="29"/>
                    </a:cubicBezTo>
                    <a:cubicBezTo>
                      <a:pt x="29" y="29"/>
                      <a:pt x="28" y="29"/>
                      <a:pt x="28" y="29"/>
                    </a:cubicBezTo>
                    <a:cubicBezTo>
                      <a:pt x="27" y="28"/>
                      <a:pt x="28" y="28"/>
                      <a:pt x="28" y="27"/>
                    </a:cubicBezTo>
                    <a:cubicBezTo>
                      <a:pt x="29" y="27"/>
                      <a:pt x="29" y="26"/>
                      <a:pt x="29" y="26"/>
                    </a:cubicBezTo>
                    <a:cubicBezTo>
                      <a:pt x="30" y="26"/>
                      <a:pt x="30" y="25"/>
                      <a:pt x="30" y="25"/>
                    </a:cubicBezTo>
                    <a:cubicBezTo>
                      <a:pt x="30" y="24"/>
                      <a:pt x="30" y="23"/>
                      <a:pt x="30" y="23"/>
                    </a:cubicBezTo>
                    <a:cubicBezTo>
                      <a:pt x="30" y="22"/>
                      <a:pt x="31" y="22"/>
                      <a:pt x="30" y="21"/>
                    </a:cubicBezTo>
                    <a:cubicBezTo>
                      <a:pt x="30" y="21"/>
                      <a:pt x="29" y="21"/>
                      <a:pt x="29" y="20"/>
                    </a:cubicBezTo>
                    <a:cubicBezTo>
                      <a:pt x="28" y="20"/>
                      <a:pt x="27" y="21"/>
                      <a:pt x="27" y="21"/>
                    </a:cubicBezTo>
                    <a:cubicBezTo>
                      <a:pt x="26" y="22"/>
                      <a:pt x="25" y="22"/>
                      <a:pt x="25" y="23"/>
                    </a:cubicBezTo>
                    <a:cubicBezTo>
                      <a:pt x="25" y="23"/>
                      <a:pt x="26" y="23"/>
                      <a:pt x="26" y="24"/>
                    </a:cubicBezTo>
                    <a:cubicBezTo>
                      <a:pt x="26" y="24"/>
                      <a:pt x="26" y="24"/>
                      <a:pt x="25" y="24"/>
                    </a:cubicBezTo>
                    <a:cubicBezTo>
                      <a:pt x="25" y="25"/>
                      <a:pt x="25" y="25"/>
                      <a:pt x="25" y="25"/>
                    </a:cubicBezTo>
                    <a:cubicBezTo>
                      <a:pt x="25" y="26"/>
                      <a:pt x="25" y="26"/>
                      <a:pt x="25" y="26"/>
                    </a:cubicBezTo>
                    <a:cubicBezTo>
                      <a:pt x="24" y="25"/>
                      <a:pt x="24" y="25"/>
                      <a:pt x="24" y="25"/>
                    </a:cubicBezTo>
                    <a:cubicBezTo>
                      <a:pt x="24" y="25"/>
                      <a:pt x="25" y="25"/>
                      <a:pt x="25" y="24"/>
                    </a:cubicBezTo>
                    <a:cubicBezTo>
                      <a:pt x="24" y="24"/>
                      <a:pt x="24" y="25"/>
                      <a:pt x="24" y="24"/>
                    </a:cubicBezTo>
                    <a:cubicBezTo>
                      <a:pt x="24" y="24"/>
                      <a:pt x="24" y="24"/>
                      <a:pt x="24" y="24"/>
                    </a:cubicBezTo>
                    <a:cubicBezTo>
                      <a:pt x="24" y="24"/>
                      <a:pt x="24" y="23"/>
                      <a:pt x="24" y="23"/>
                    </a:cubicBezTo>
                    <a:cubicBezTo>
                      <a:pt x="24" y="23"/>
                      <a:pt x="25" y="23"/>
                      <a:pt x="25" y="22"/>
                    </a:cubicBezTo>
                    <a:cubicBezTo>
                      <a:pt x="24" y="22"/>
                      <a:pt x="23" y="22"/>
                      <a:pt x="23" y="22"/>
                    </a:cubicBezTo>
                    <a:cubicBezTo>
                      <a:pt x="22" y="22"/>
                      <a:pt x="21" y="22"/>
                      <a:pt x="21" y="22"/>
                    </a:cubicBezTo>
                    <a:cubicBezTo>
                      <a:pt x="21" y="23"/>
                      <a:pt x="24" y="22"/>
                      <a:pt x="22" y="24"/>
                    </a:cubicBezTo>
                    <a:cubicBezTo>
                      <a:pt x="22" y="24"/>
                      <a:pt x="22" y="24"/>
                      <a:pt x="22" y="24"/>
                    </a:cubicBezTo>
                    <a:cubicBezTo>
                      <a:pt x="22" y="24"/>
                      <a:pt x="22" y="25"/>
                      <a:pt x="22" y="25"/>
                    </a:cubicBezTo>
                    <a:cubicBezTo>
                      <a:pt x="22" y="25"/>
                      <a:pt x="22" y="25"/>
                      <a:pt x="21" y="25"/>
                    </a:cubicBezTo>
                    <a:cubicBezTo>
                      <a:pt x="21" y="25"/>
                      <a:pt x="21" y="25"/>
                      <a:pt x="21" y="25"/>
                    </a:cubicBezTo>
                    <a:cubicBezTo>
                      <a:pt x="20" y="26"/>
                      <a:pt x="20" y="25"/>
                      <a:pt x="20" y="25"/>
                    </a:cubicBezTo>
                    <a:cubicBezTo>
                      <a:pt x="20" y="25"/>
                      <a:pt x="19" y="25"/>
                      <a:pt x="19" y="25"/>
                    </a:cubicBezTo>
                    <a:cubicBezTo>
                      <a:pt x="19" y="26"/>
                      <a:pt x="19" y="26"/>
                      <a:pt x="19" y="26"/>
                    </a:cubicBezTo>
                    <a:cubicBezTo>
                      <a:pt x="19" y="26"/>
                      <a:pt x="19" y="26"/>
                      <a:pt x="20" y="26"/>
                    </a:cubicBezTo>
                    <a:cubicBezTo>
                      <a:pt x="20" y="26"/>
                      <a:pt x="20" y="27"/>
                      <a:pt x="20" y="27"/>
                    </a:cubicBezTo>
                    <a:cubicBezTo>
                      <a:pt x="20" y="27"/>
                      <a:pt x="20" y="27"/>
                      <a:pt x="20" y="27"/>
                    </a:cubicBezTo>
                    <a:cubicBezTo>
                      <a:pt x="20" y="28"/>
                      <a:pt x="20" y="27"/>
                      <a:pt x="20" y="28"/>
                    </a:cubicBezTo>
                    <a:cubicBezTo>
                      <a:pt x="20" y="28"/>
                      <a:pt x="21" y="28"/>
                      <a:pt x="21" y="29"/>
                    </a:cubicBezTo>
                    <a:cubicBezTo>
                      <a:pt x="21" y="29"/>
                      <a:pt x="20" y="29"/>
                      <a:pt x="20" y="30"/>
                    </a:cubicBezTo>
                    <a:cubicBezTo>
                      <a:pt x="21" y="30"/>
                      <a:pt x="21" y="31"/>
                      <a:pt x="21" y="31"/>
                    </a:cubicBezTo>
                    <a:cubicBezTo>
                      <a:pt x="22" y="31"/>
                      <a:pt x="22" y="31"/>
                      <a:pt x="22" y="31"/>
                    </a:cubicBezTo>
                    <a:close/>
                    <a:moveTo>
                      <a:pt x="19" y="33"/>
                    </a:moveTo>
                    <a:cubicBezTo>
                      <a:pt x="19" y="33"/>
                      <a:pt x="19" y="33"/>
                      <a:pt x="19" y="33"/>
                    </a:cubicBezTo>
                    <a:cubicBezTo>
                      <a:pt x="19" y="33"/>
                      <a:pt x="18" y="34"/>
                      <a:pt x="18" y="34"/>
                    </a:cubicBezTo>
                    <a:cubicBezTo>
                      <a:pt x="17" y="35"/>
                      <a:pt x="17" y="35"/>
                      <a:pt x="17" y="36"/>
                    </a:cubicBezTo>
                    <a:cubicBezTo>
                      <a:pt x="17" y="37"/>
                      <a:pt x="17" y="37"/>
                      <a:pt x="18" y="36"/>
                    </a:cubicBezTo>
                    <a:cubicBezTo>
                      <a:pt x="18" y="35"/>
                      <a:pt x="19" y="34"/>
                      <a:pt x="19" y="34"/>
                    </a:cubicBezTo>
                    <a:cubicBezTo>
                      <a:pt x="19" y="34"/>
                      <a:pt x="19" y="34"/>
                      <a:pt x="19" y="33"/>
                    </a:cubicBezTo>
                    <a:close/>
                    <a:moveTo>
                      <a:pt x="12" y="34"/>
                    </a:moveTo>
                    <a:cubicBezTo>
                      <a:pt x="12" y="35"/>
                      <a:pt x="11" y="35"/>
                      <a:pt x="12" y="35"/>
                    </a:cubicBezTo>
                    <a:cubicBezTo>
                      <a:pt x="12" y="35"/>
                      <a:pt x="13" y="35"/>
                      <a:pt x="13" y="35"/>
                    </a:cubicBezTo>
                    <a:cubicBezTo>
                      <a:pt x="13" y="34"/>
                      <a:pt x="12" y="33"/>
                      <a:pt x="11" y="33"/>
                    </a:cubicBezTo>
                    <a:cubicBezTo>
                      <a:pt x="11" y="33"/>
                      <a:pt x="11" y="32"/>
                      <a:pt x="10" y="33"/>
                    </a:cubicBezTo>
                    <a:cubicBezTo>
                      <a:pt x="10" y="33"/>
                      <a:pt x="11" y="34"/>
                      <a:pt x="12" y="34"/>
                    </a:cubicBezTo>
                    <a:cubicBezTo>
                      <a:pt x="12" y="35"/>
                      <a:pt x="11" y="34"/>
                      <a:pt x="12" y="34"/>
                    </a:cubicBezTo>
                    <a:close/>
                    <a:moveTo>
                      <a:pt x="14" y="35"/>
                    </a:moveTo>
                    <a:cubicBezTo>
                      <a:pt x="14" y="35"/>
                      <a:pt x="15" y="35"/>
                      <a:pt x="15" y="35"/>
                    </a:cubicBezTo>
                    <a:cubicBezTo>
                      <a:pt x="15" y="36"/>
                      <a:pt x="16" y="36"/>
                      <a:pt x="16" y="36"/>
                    </a:cubicBezTo>
                    <a:cubicBezTo>
                      <a:pt x="16" y="35"/>
                      <a:pt x="14" y="34"/>
                      <a:pt x="14" y="35"/>
                    </a:cubicBezTo>
                    <a:cubicBezTo>
                      <a:pt x="14" y="35"/>
                      <a:pt x="14" y="34"/>
                      <a:pt x="14" y="35"/>
                    </a:cubicBezTo>
                    <a:close/>
                    <a:moveTo>
                      <a:pt x="16" y="24"/>
                    </a:moveTo>
                    <a:cubicBezTo>
                      <a:pt x="16" y="25"/>
                      <a:pt x="17" y="25"/>
                      <a:pt x="17" y="24"/>
                    </a:cubicBezTo>
                    <a:cubicBezTo>
                      <a:pt x="17" y="24"/>
                      <a:pt x="17" y="24"/>
                      <a:pt x="17" y="23"/>
                    </a:cubicBezTo>
                    <a:cubicBezTo>
                      <a:pt x="17" y="23"/>
                      <a:pt x="16" y="22"/>
                      <a:pt x="16" y="22"/>
                    </a:cubicBezTo>
                    <a:cubicBezTo>
                      <a:pt x="16" y="22"/>
                      <a:pt x="16" y="23"/>
                      <a:pt x="16" y="24"/>
                    </a:cubicBezTo>
                    <a:cubicBezTo>
                      <a:pt x="16" y="24"/>
                      <a:pt x="16" y="23"/>
                      <a:pt x="16" y="24"/>
                    </a:cubicBezTo>
                    <a:close/>
                    <a:moveTo>
                      <a:pt x="17" y="27"/>
                    </a:moveTo>
                    <a:cubicBezTo>
                      <a:pt x="17" y="27"/>
                      <a:pt x="16" y="29"/>
                      <a:pt x="17" y="28"/>
                    </a:cubicBezTo>
                    <a:cubicBezTo>
                      <a:pt x="18" y="28"/>
                      <a:pt x="18" y="27"/>
                      <a:pt x="17" y="27"/>
                    </a:cubicBezTo>
                    <a:cubicBezTo>
                      <a:pt x="17" y="27"/>
                      <a:pt x="17" y="27"/>
                      <a:pt x="17" y="27"/>
                    </a:cubicBezTo>
                    <a:close/>
                    <a:moveTo>
                      <a:pt x="27" y="35"/>
                    </a:moveTo>
                    <a:cubicBezTo>
                      <a:pt x="28" y="36"/>
                      <a:pt x="28" y="34"/>
                      <a:pt x="29" y="34"/>
                    </a:cubicBezTo>
                    <a:cubicBezTo>
                      <a:pt x="29" y="34"/>
                      <a:pt x="30" y="35"/>
                      <a:pt x="30" y="34"/>
                    </a:cubicBezTo>
                    <a:cubicBezTo>
                      <a:pt x="29" y="33"/>
                      <a:pt x="28" y="33"/>
                      <a:pt x="28" y="33"/>
                    </a:cubicBezTo>
                    <a:cubicBezTo>
                      <a:pt x="28" y="33"/>
                      <a:pt x="28" y="34"/>
                      <a:pt x="28" y="34"/>
                    </a:cubicBezTo>
                    <a:cubicBezTo>
                      <a:pt x="27" y="34"/>
                      <a:pt x="27" y="34"/>
                      <a:pt x="27" y="35"/>
                    </a:cubicBezTo>
                    <a:cubicBezTo>
                      <a:pt x="27" y="35"/>
                      <a:pt x="27" y="34"/>
                      <a:pt x="27" y="35"/>
                    </a:cubicBezTo>
                    <a:close/>
                    <a:moveTo>
                      <a:pt x="24" y="35"/>
                    </a:moveTo>
                    <a:cubicBezTo>
                      <a:pt x="24" y="35"/>
                      <a:pt x="25" y="36"/>
                      <a:pt x="25" y="37"/>
                    </a:cubicBezTo>
                    <a:cubicBezTo>
                      <a:pt x="25" y="37"/>
                      <a:pt x="25" y="38"/>
                      <a:pt x="25" y="38"/>
                    </a:cubicBezTo>
                    <a:cubicBezTo>
                      <a:pt x="25" y="38"/>
                      <a:pt x="25" y="39"/>
                      <a:pt x="26" y="39"/>
                    </a:cubicBezTo>
                    <a:cubicBezTo>
                      <a:pt x="26" y="39"/>
                      <a:pt x="26" y="37"/>
                      <a:pt x="26" y="37"/>
                    </a:cubicBezTo>
                    <a:cubicBezTo>
                      <a:pt x="26" y="37"/>
                      <a:pt x="27" y="36"/>
                      <a:pt x="27" y="36"/>
                    </a:cubicBezTo>
                    <a:cubicBezTo>
                      <a:pt x="27" y="35"/>
                      <a:pt x="26" y="35"/>
                      <a:pt x="26" y="35"/>
                    </a:cubicBezTo>
                    <a:cubicBezTo>
                      <a:pt x="25" y="35"/>
                      <a:pt x="25" y="34"/>
                      <a:pt x="25" y="34"/>
                    </a:cubicBezTo>
                    <a:cubicBezTo>
                      <a:pt x="24" y="34"/>
                      <a:pt x="24" y="34"/>
                      <a:pt x="24" y="35"/>
                    </a:cubicBezTo>
                    <a:close/>
                    <a:moveTo>
                      <a:pt x="21" y="34"/>
                    </a:moveTo>
                    <a:cubicBezTo>
                      <a:pt x="20" y="34"/>
                      <a:pt x="20" y="34"/>
                      <a:pt x="20" y="35"/>
                    </a:cubicBezTo>
                    <a:cubicBezTo>
                      <a:pt x="19" y="35"/>
                      <a:pt x="20" y="35"/>
                      <a:pt x="20" y="35"/>
                    </a:cubicBezTo>
                    <a:cubicBezTo>
                      <a:pt x="20" y="36"/>
                      <a:pt x="20" y="36"/>
                      <a:pt x="20" y="36"/>
                    </a:cubicBezTo>
                    <a:cubicBezTo>
                      <a:pt x="20" y="36"/>
                      <a:pt x="19" y="36"/>
                      <a:pt x="20" y="37"/>
                    </a:cubicBezTo>
                    <a:cubicBezTo>
                      <a:pt x="20" y="37"/>
                      <a:pt x="20" y="37"/>
                      <a:pt x="21" y="37"/>
                    </a:cubicBezTo>
                    <a:cubicBezTo>
                      <a:pt x="21" y="37"/>
                      <a:pt x="21" y="37"/>
                      <a:pt x="22" y="38"/>
                    </a:cubicBezTo>
                    <a:cubicBezTo>
                      <a:pt x="22" y="38"/>
                      <a:pt x="22" y="38"/>
                      <a:pt x="22" y="38"/>
                    </a:cubicBezTo>
                    <a:cubicBezTo>
                      <a:pt x="23" y="38"/>
                      <a:pt x="23" y="38"/>
                      <a:pt x="23" y="38"/>
                    </a:cubicBezTo>
                    <a:cubicBezTo>
                      <a:pt x="24" y="38"/>
                      <a:pt x="25" y="38"/>
                      <a:pt x="25" y="37"/>
                    </a:cubicBezTo>
                    <a:cubicBezTo>
                      <a:pt x="25" y="37"/>
                      <a:pt x="24" y="35"/>
                      <a:pt x="24" y="35"/>
                    </a:cubicBezTo>
                    <a:cubicBezTo>
                      <a:pt x="23" y="35"/>
                      <a:pt x="23" y="36"/>
                      <a:pt x="23" y="36"/>
                    </a:cubicBezTo>
                    <a:cubicBezTo>
                      <a:pt x="22" y="36"/>
                      <a:pt x="22" y="35"/>
                      <a:pt x="22" y="35"/>
                    </a:cubicBezTo>
                    <a:cubicBezTo>
                      <a:pt x="22" y="35"/>
                      <a:pt x="21" y="35"/>
                      <a:pt x="21" y="34"/>
                    </a:cubicBezTo>
                    <a:cubicBezTo>
                      <a:pt x="21" y="34"/>
                      <a:pt x="21" y="34"/>
                      <a:pt x="21" y="34"/>
                    </a:cubicBezTo>
                    <a:close/>
                    <a:moveTo>
                      <a:pt x="44" y="33"/>
                    </a:moveTo>
                    <a:cubicBezTo>
                      <a:pt x="45" y="33"/>
                      <a:pt x="45" y="33"/>
                      <a:pt x="46" y="33"/>
                    </a:cubicBezTo>
                    <a:cubicBezTo>
                      <a:pt x="46" y="33"/>
                      <a:pt x="46" y="34"/>
                      <a:pt x="47" y="34"/>
                    </a:cubicBezTo>
                    <a:cubicBezTo>
                      <a:pt x="47" y="34"/>
                      <a:pt x="47" y="33"/>
                      <a:pt x="47" y="33"/>
                    </a:cubicBezTo>
                    <a:cubicBezTo>
                      <a:pt x="47" y="33"/>
                      <a:pt x="47" y="32"/>
                      <a:pt x="47" y="32"/>
                    </a:cubicBezTo>
                    <a:cubicBezTo>
                      <a:pt x="47" y="32"/>
                      <a:pt x="46" y="31"/>
                      <a:pt x="46" y="31"/>
                    </a:cubicBezTo>
                    <a:cubicBezTo>
                      <a:pt x="46" y="31"/>
                      <a:pt x="45" y="30"/>
                      <a:pt x="45" y="30"/>
                    </a:cubicBezTo>
                    <a:cubicBezTo>
                      <a:pt x="45" y="30"/>
                      <a:pt x="44" y="31"/>
                      <a:pt x="44" y="31"/>
                    </a:cubicBezTo>
                    <a:cubicBezTo>
                      <a:pt x="44" y="31"/>
                      <a:pt x="44" y="31"/>
                      <a:pt x="44" y="32"/>
                    </a:cubicBezTo>
                    <a:cubicBezTo>
                      <a:pt x="44" y="32"/>
                      <a:pt x="44" y="32"/>
                      <a:pt x="44" y="32"/>
                    </a:cubicBezTo>
                    <a:cubicBezTo>
                      <a:pt x="44" y="32"/>
                      <a:pt x="44" y="33"/>
                      <a:pt x="44" y="33"/>
                    </a:cubicBezTo>
                    <a:close/>
                    <a:moveTo>
                      <a:pt x="6" y="35"/>
                    </a:moveTo>
                    <a:cubicBezTo>
                      <a:pt x="6" y="35"/>
                      <a:pt x="7" y="35"/>
                      <a:pt x="7" y="36"/>
                    </a:cubicBezTo>
                    <a:cubicBezTo>
                      <a:pt x="7" y="36"/>
                      <a:pt x="7" y="36"/>
                      <a:pt x="7" y="36"/>
                    </a:cubicBezTo>
                    <a:cubicBezTo>
                      <a:pt x="8" y="36"/>
                      <a:pt x="9" y="36"/>
                      <a:pt x="9" y="36"/>
                    </a:cubicBezTo>
                    <a:cubicBezTo>
                      <a:pt x="9" y="36"/>
                      <a:pt x="10" y="35"/>
                      <a:pt x="10" y="35"/>
                    </a:cubicBezTo>
                    <a:cubicBezTo>
                      <a:pt x="10" y="35"/>
                      <a:pt x="10" y="35"/>
                      <a:pt x="10" y="35"/>
                    </a:cubicBezTo>
                    <a:cubicBezTo>
                      <a:pt x="11" y="35"/>
                      <a:pt x="10" y="35"/>
                      <a:pt x="11" y="35"/>
                    </a:cubicBezTo>
                    <a:cubicBezTo>
                      <a:pt x="11" y="35"/>
                      <a:pt x="11" y="34"/>
                      <a:pt x="11" y="34"/>
                    </a:cubicBezTo>
                    <a:cubicBezTo>
                      <a:pt x="11" y="33"/>
                      <a:pt x="10" y="33"/>
                      <a:pt x="9" y="33"/>
                    </a:cubicBezTo>
                    <a:cubicBezTo>
                      <a:pt x="9" y="33"/>
                      <a:pt x="10" y="32"/>
                      <a:pt x="9" y="32"/>
                    </a:cubicBezTo>
                    <a:cubicBezTo>
                      <a:pt x="9" y="31"/>
                      <a:pt x="10" y="32"/>
                      <a:pt x="11" y="31"/>
                    </a:cubicBezTo>
                    <a:cubicBezTo>
                      <a:pt x="11" y="31"/>
                      <a:pt x="10" y="30"/>
                      <a:pt x="10" y="30"/>
                    </a:cubicBezTo>
                    <a:cubicBezTo>
                      <a:pt x="10" y="30"/>
                      <a:pt x="10" y="29"/>
                      <a:pt x="10" y="29"/>
                    </a:cubicBezTo>
                    <a:cubicBezTo>
                      <a:pt x="10" y="29"/>
                      <a:pt x="10" y="29"/>
                      <a:pt x="10" y="29"/>
                    </a:cubicBezTo>
                    <a:cubicBezTo>
                      <a:pt x="10" y="28"/>
                      <a:pt x="10" y="28"/>
                      <a:pt x="10" y="28"/>
                    </a:cubicBezTo>
                    <a:cubicBezTo>
                      <a:pt x="9" y="28"/>
                      <a:pt x="9" y="28"/>
                      <a:pt x="9" y="28"/>
                    </a:cubicBezTo>
                    <a:cubicBezTo>
                      <a:pt x="10" y="28"/>
                      <a:pt x="10" y="28"/>
                      <a:pt x="11" y="27"/>
                    </a:cubicBezTo>
                    <a:cubicBezTo>
                      <a:pt x="11" y="27"/>
                      <a:pt x="11" y="27"/>
                      <a:pt x="12" y="27"/>
                    </a:cubicBezTo>
                    <a:cubicBezTo>
                      <a:pt x="12" y="26"/>
                      <a:pt x="10" y="26"/>
                      <a:pt x="10" y="26"/>
                    </a:cubicBezTo>
                    <a:cubicBezTo>
                      <a:pt x="10" y="25"/>
                      <a:pt x="11" y="26"/>
                      <a:pt x="11" y="26"/>
                    </a:cubicBezTo>
                    <a:cubicBezTo>
                      <a:pt x="11" y="26"/>
                      <a:pt x="12" y="26"/>
                      <a:pt x="12" y="25"/>
                    </a:cubicBezTo>
                    <a:cubicBezTo>
                      <a:pt x="12" y="25"/>
                      <a:pt x="13" y="25"/>
                      <a:pt x="13" y="25"/>
                    </a:cubicBezTo>
                    <a:cubicBezTo>
                      <a:pt x="13" y="25"/>
                      <a:pt x="13" y="24"/>
                      <a:pt x="13" y="24"/>
                    </a:cubicBezTo>
                    <a:cubicBezTo>
                      <a:pt x="13" y="24"/>
                      <a:pt x="12" y="24"/>
                      <a:pt x="12" y="24"/>
                    </a:cubicBezTo>
                    <a:cubicBezTo>
                      <a:pt x="13" y="24"/>
                      <a:pt x="13" y="23"/>
                      <a:pt x="14" y="24"/>
                    </a:cubicBezTo>
                    <a:cubicBezTo>
                      <a:pt x="14" y="24"/>
                      <a:pt x="14" y="22"/>
                      <a:pt x="14" y="22"/>
                    </a:cubicBezTo>
                    <a:cubicBezTo>
                      <a:pt x="14" y="21"/>
                      <a:pt x="14" y="20"/>
                      <a:pt x="15" y="19"/>
                    </a:cubicBezTo>
                    <a:cubicBezTo>
                      <a:pt x="15" y="19"/>
                      <a:pt x="15" y="18"/>
                      <a:pt x="16" y="19"/>
                    </a:cubicBezTo>
                    <a:cubicBezTo>
                      <a:pt x="16" y="19"/>
                      <a:pt x="15" y="19"/>
                      <a:pt x="15" y="20"/>
                    </a:cubicBezTo>
                    <a:cubicBezTo>
                      <a:pt x="16" y="20"/>
                      <a:pt x="16" y="20"/>
                      <a:pt x="16" y="20"/>
                    </a:cubicBezTo>
                    <a:cubicBezTo>
                      <a:pt x="16" y="22"/>
                      <a:pt x="16" y="19"/>
                      <a:pt x="17" y="19"/>
                    </a:cubicBezTo>
                    <a:cubicBezTo>
                      <a:pt x="17" y="19"/>
                      <a:pt x="17" y="19"/>
                      <a:pt x="17" y="20"/>
                    </a:cubicBezTo>
                    <a:cubicBezTo>
                      <a:pt x="18" y="20"/>
                      <a:pt x="18" y="20"/>
                      <a:pt x="18" y="20"/>
                    </a:cubicBezTo>
                    <a:cubicBezTo>
                      <a:pt x="18" y="19"/>
                      <a:pt x="19" y="18"/>
                      <a:pt x="19" y="17"/>
                    </a:cubicBezTo>
                    <a:cubicBezTo>
                      <a:pt x="19" y="16"/>
                      <a:pt x="18" y="16"/>
                      <a:pt x="17" y="16"/>
                    </a:cubicBezTo>
                    <a:cubicBezTo>
                      <a:pt x="17" y="16"/>
                      <a:pt x="16" y="16"/>
                      <a:pt x="16" y="16"/>
                    </a:cubicBezTo>
                    <a:cubicBezTo>
                      <a:pt x="16" y="16"/>
                      <a:pt x="16" y="16"/>
                      <a:pt x="15" y="15"/>
                    </a:cubicBezTo>
                    <a:cubicBezTo>
                      <a:pt x="15" y="15"/>
                      <a:pt x="15" y="15"/>
                      <a:pt x="15" y="15"/>
                    </a:cubicBezTo>
                    <a:cubicBezTo>
                      <a:pt x="14" y="15"/>
                      <a:pt x="14" y="16"/>
                      <a:pt x="14" y="16"/>
                    </a:cubicBezTo>
                    <a:cubicBezTo>
                      <a:pt x="14" y="15"/>
                      <a:pt x="16" y="14"/>
                      <a:pt x="15" y="13"/>
                    </a:cubicBezTo>
                    <a:cubicBezTo>
                      <a:pt x="14" y="13"/>
                      <a:pt x="14" y="13"/>
                      <a:pt x="13" y="14"/>
                    </a:cubicBezTo>
                    <a:cubicBezTo>
                      <a:pt x="13" y="14"/>
                      <a:pt x="12" y="14"/>
                      <a:pt x="12" y="14"/>
                    </a:cubicBezTo>
                    <a:cubicBezTo>
                      <a:pt x="12" y="14"/>
                      <a:pt x="13" y="14"/>
                      <a:pt x="13" y="13"/>
                    </a:cubicBezTo>
                    <a:cubicBezTo>
                      <a:pt x="14" y="13"/>
                      <a:pt x="14" y="13"/>
                      <a:pt x="15" y="13"/>
                    </a:cubicBezTo>
                    <a:cubicBezTo>
                      <a:pt x="15" y="12"/>
                      <a:pt x="15" y="11"/>
                      <a:pt x="15" y="10"/>
                    </a:cubicBezTo>
                    <a:cubicBezTo>
                      <a:pt x="14" y="10"/>
                      <a:pt x="14" y="9"/>
                      <a:pt x="13" y="9"/>
                    </a:cubicBezTo>
                    <a:cubicBezTo>
                      <a:pt x="12" y="9"/>
                      <a:pt x="12" y="9"/>
                      <a:pt x="11" y="9"/>
                    </a:cubicBezTo>
                    <a:cubicBezTo>
                      <a:pt x="11" y="9"/>
                      <a:pt x="11" y="10"/>
                      <a:pt x="10" y="10"/>
                    </a:cubicBezTo>
                    <a:cubicBezTo>
                      <a:pt x="10" y="10"/>
                      <a:pt x="10" y="10"/>
                      <a:pt x="10" y="10"/>
                    </a:cubicBezTo>
                    <a:cubicBezTo>
                      <a:pt x="8" y="9"/>
                      <a:pt x="7" y="10"/>
                      <a:pt x="7" y="12"/>
                    </a:cubicBezTo>
                    <a:cubicBezTo>
                      <a:pt x="7" y="13"/>
                      <a:pt x="8" y="13"/>
                      <a:pt x="8" y="14"/>
                    </a:cubicBezTo>
                    <a:cubicBezTo>
                      <a:pt x="8" y="14"/>
                      <a:pt x="8" y="16"/>
                      <a:pt x="8" y="15"/>
                    </a:cubicBezTo>
                    <a:cubicBezTo>
                      <a:pt x="7" y="15"/>
                      <a:pt x="8" y="14"/>
                      <a:pt x="7" y="14"/>
                    </a:cubicBezTo>
                    <a:cubicBezTo>
                      <a:pt x="7" y="14"/>
                      <a:pt x="6" y="16"/>
                      <a:pt x="6" y="15"/>
                    </a:cubicBezTo>
                    <a:cubicBezTo>
                      <a:pt x="6" y="14"/>
                      <a:pt x="7" y="13"/>
                      <a:pt x="7" y="13"/>
                    </a:cubicBezTo>
                    <a:cubicBezTo>
                      <a:pt x="7" y="12"/>
                      <a:pt x="6" y="12"/>
                      <a:pt x="6" y="12"/>
                    </a:cubicBezTo>
                    <a:cubicBezTo>
                      <a:pt x="5" y="13"/>
                      <a:pt x="5" y="13"/>
                      <a:pt x="5" y="14"/>
                    </a:cubicBezTo>
                    <a:cubicBezTo>
                      <a:pt x="4" y="14"/>
                      <a:pt x="4" y="14"/>
                      <a:pt x="4" y="15"/>
                    </a:cubicBezTo>
                    <a:cubicBezTo>
                      <a:pt x="4" y="15"/>
                      <a:pt x="4" y="15"/>
                      <a:pt x="5" y="16"/>
                    </a:cubicBezTo>
                    <a:cubicBezTo>
                      <a:pt x="5" y="16"/>
                      <a:pt x="4" y="16"/>
                      <a:pt x="3" y="16"/>
                    </a:cubicBezTo>
                    <a:cubicBezTo>
                      <a:pt x="3" y="15"/>
                      <a:pt x="3" y="15"/>
                      <a:pt x="3" y="14"/>
                    </a:cubicBezTo>
                    <a:cubicBezTo>
                      <a:pt x="2" y="14"/>
                      <a:pt x="3" y="14"/>
                      <a:pt x="3" y="15"/>
                    </a:cubicBezTo>
                    <a:cubicBezTo>
                      <a:pt x="3" y="15"/>
                      <a:pt x="2" y="15"/>
                      <a:pt x="2" y="15"/>
                    </a:cubicBezTo>
                    <a:cubicBezTo>
                      <a:pt x="2" y="15"/>
                      <a:pt x="1" y="15"/>
                      <a:pt x="1" y="15"/>
                    </a:cubicBezTo>
                    <a:cubicBezTo>
                      <a:pt x="1" y="15"/>
                      <a:pt x="1" y="14"/>
                      <a:pt x="1" y="14"/>
                    </a:cubicBezTo>
                    <a:cubicBezTo>
                      <a:pt x="0" y="14"/>
                      <a:pt x="0" y="15"/>
                      <a:pt x="0" y="15"/>
                    </a:cubicBezTo>
                    <a:cubicBezTo>
                      <a:pt x="0" y="16"/>
                      <a:pt x="0" y="17"/>
                      <a:pt x="0" y="18"/>
                    </a:cubicBezTo>
                    <a:cubicBezTo>
                      <a:pt x="0" y="19"/>
                      <a:pt x="0" y="20"/>
                      <a:pt x="0" y="21"/>
                    </a:cubicBezTo>
                    <a:cubicBezTo>
                      <a:pt x="1" y="21"/>
                      <a:pt x="1" y="21"/>
                      <a:pt x="1" y="21"/>
                    </a:cubicBezTo>
                    <a:cubicBezTo>
                      <a:pt x="1" y="22"/>
                      <a:pt x="1" y="22"/>
                      <a:pt x="1" y="22"/>
                    </a:cubicBezTo>
                    <a:cubicBezTo>
                      <a:pt x="2" y="23"/>
                      <a:pt x="2" y="23"/>
                      <a:pt x="2" y="23"/>
                    </a:cubicBezTo>
                    <a:cubicBezTo>
                      <a:pt x="1" y="24"/>
                      <a:pt x="1" y="24"/>
                      <a:pt x="1" y="24"/>
                    </a:cubicBezTo>
                    <a:cubicBezTo>
                      <a:pt x="1" y="24"/>
                      <a:pt x="1" y="24"/>
                      <a:pt x="1" y="24"/>
                    </a:cubicBezTo>
                    <a:cubicBezTo>
                      <a:pt x="0" y="23"/>
                      <a:pt x="1" y="23"/>
                      <a:pt x="0" y="23"/>
                    </a:cubicBezTo>
                    <a:cubicBezTo>
                      <a:pt x="0" y="22"/>
                      <a:pt x="0" y="21"/>
                      <a:pt x="0" y="21"/>
                    </a:cubicBezTo>
                    <a:cubicBezTo>
                      <a:pt x="0" y="21"/>
                      <a:pt x="0" y="22"/>
                      <a:pt x="0" y="22"/>
                    </a:cubicBezTo>
                    <a:cubicBezTo>
                      <a:pt x="0" y="23"/>
                      <a:pt x="0" y="23"/>
                      <a:pt x="0" y="24"/>
                    </a:cubicBezTo>
                    <a:cubicBezTo>
                      <a:pt x="0" y="24"/>
                      <a:pt x="0" y="25"/>
                      <a:pt x="0" y="26"/>
                    </a:cubicBezTo>
                    <a:cubicBezTo>
                      <a:pt x="0" y="26"/>
                      <a:pt x="0" y="27"/>
                      <a:pt x="0" y="28"/>
                    </a:cubicBezTo>
                    <a:cubicBezTo>
                      <a:pt x="0" y="28"/>
                      <a:pt x="1" y="28"/>
                      <a:pt x="1" y="28"/>
                    </a:cubicBezTo>
                    <a:cubicBezTo>
                      <a:pt x="1" y="28"/>
                      <a:pt x="1" y="27"/>
                      <a:pt x="1" y="27"/>
                    </a:cubicBezTo>
                    <a:cubicBezTo>
                      <a:pt x="1" y="27"/>
                      <a:pt x="1" y="27"/>
                      <a:pt x="2" y="27"/>
                    </a:cubicBezTo>
                    <a:cubicBezTo>
                      <a:pt x="2" y="28"/>
                      <a:pt x="2" y="28"/>
                      <a:pt x="2" y="29"/>
                    </a:cubicBezTo>
                    <a:cubicBezTo>
                      <a:pt x="2" y="29"/>
                      <a:pt x="2" y="29"/>
                      <a:pt x="2" y="30"/>
                    </a:cubicBezTo>
                    <a:cubicBezTo>
                      <a:pt x="2" y="29"/>
                      <a:pt x="2" y="28"/>
                      <a:pt x="3" y="29"/>
                    </a:cubicBezTo>
                    <a:cubicBezTo>
                      <a:pt x="4" y="29"/>
                      <a:pt x="4" y="30"/>
                      <a:pt x="4" y="30"/>
                    </a:cubicBezTo>
                    <a:cubicBezTo>
                      <a:pt x="4" y="31"/>
                      <a:pt x="4" y="32"/>
                      <a:pt x="4" y="33"/>
                    </a:cubicBezTo>
                    <a:cubicBezTo>
                      <a:pt x="4" y="33"/>
                      <a:pt x="4" y="35"/>
                      <a:pt x="4" y="35"/>
                    </a:cubicBezTo>
                    <a:cubicBezTo>
                      <a:pt x="4" y="35"/>
                      <a:pt x="5" y="35"/>
                      <a:pt x="6" y="3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22" name="Freeform 816">
                <a:extLst>
                  <a:ext uri="{FF2B5EF4-FFF2-40B4-BE49-F238E27FC236}">
                    <a16:creationId xmlns:a16="http://schemas.microsoft.com/office/drawing/2014/main" id="{A4D26339-988C-3265-4E5B-761A661ADC5E}"/>
                  </a:ext>
                </a:extLst>
              </p:cNvPr>
              <p:cNvSpPr>
                <a:spLocks/>
              </p:cNvSpPr>
              <p:nvPr/>
            </p:nvSpPr>
            <p:spPr bwMode="auto">
              <a:xfrm>
                <a:off x="5716588" y="3208338"/>
                <a:ext cx="192087" cy="112713"/>
              </a:xfrm>
              <a:custGeom>
                <a:avLst/>
                <a:gdLst>
                  <a:gd name="T0" fmla="*/ 17 w 46"/>
                  <a:gd name="T1" fmla="*/ 25 h 27"/>
                  <a:gd name="T2" fmla="*/ 19 w 46"/>
                  <a:gd name="T3" fmla="*/ 25 h 27"/>
                  <a:gd name="T4" fmla="*/ 20 w 46"/>
                  <a:gd name="T5" fmla="*/ 22 h 27"/>
                  <a:gd name="T6" fmla="*/ 25 w 46"/>
                  <a:gd name="T7" fmla="*/ 23 h 27"/>
                  <a:gd name="T8" fmla="*/ 28 w 46"/>
                  <a:gd name="T9" fmla="*/ 24 h 27"/>
                  <a:gd name="T10" fmla="*/ 32 w 46"/>
                  <a:gd name="T11" fmla="*/ 24 h 27"/>
                  <a:gd name="T12" fmla="*/ 34 w 46"/>
                  <a:gd name="T13" fmla="*/ 23 h 27"/>
                  <a:gd name="T14" fmla="*/ 40 w 46"/>
                  <a:gd name="T15" fmla="*/ 22 h 27"/>
                  <a:gd name="T16" fmla="*/ 43 w 46"/>
                  <a:gd name="T17" fmla="*/ 18 h 27"/>
                  <a:gd name="T18" fmla="*/ 45 w 46"/>
                  <a:gd name="T19" fmla="*/ 17 h 27"/>
                  <a:gd name="T20" fmla="*/ 45 w 46"/>
                  <a:gd name="T21" fmla="*/ 15 h 27"/>
                  <a:gd name="T22" fmla="*/ 44 w 46"/>
                  <a:gd name="T23" fmla="*/ 12 h 27"/>
                  <a:gd name="T24" fmla="*/ 41 w 46"/>
                  <a:gd name="T25" fmla="*/ 11 h 27"/>
                  <a:gd name="T26" fmla="*/ 39 w 46"/>
                  <a:gd name="T27" fmla="*/ 10 h 27"/>
                  <a:gd name="T28" fmla="*/ 39 w 46"/>
                  <a:gd name="T29" fmla="*/ 8 h 27"/>
                  <a:gd name="T30" fmla="*/ 35 w 46"/>
                  <a:gd name="T31" fmla="*/ 7 h 27"/>
                  <a:gd name="T32" fmla="*/ 33 w 46"/>
                  <a:gd name="T33" fmla="*/ 8 h 27"/>
                  <a:gd name="T34" fmla="*/ 31 w 46"/>
                  <a:gd name="T35" fmla="*/ 10 h 27"/>
                  <a:gd name="T36" fmla="*/ 30 w 46"/>
                  <a:gd name="T37" fmla="*/ 8 h 27"/>
                  <a:gd name="T38" fmla="*/ 30 w 46"/>
                  <a:gd name="T39" fmla="*/ 5 h 27"/>
                  <a:gd name="T40" fmla="*/ 26 w 46"/>
                  <a:gd name="T41" fmla="*/ 4 h 27"/>
                  <a:gd name="T42" fmla="*/ 22 w 46"/>
                  <a:gd name="T43" fmla="*/ 2 h 27"/>
                  <a:gd name="T44" fmla="*/ 19 w 46"/>
                  <a:gd name="T45" fmla="*/ 2 h 27"/>
                  <a:gd name="T46" fmla="*/ 15 w 46"/>
                  <a:gd name="T47" fmla="*/ 0 h 27"/>
                  <a:gd name="T48" fmla="*/ 13 w 46"/>
                  <a:gd name="T49" fmla="*/ 3 h 27"/>
                  <a:gd name="T50" fmla="*/ 9 w 46"/>
                  <a:gd name="T51" fmla="*/ 5 h 27"/>
                  <a:gd name="T52" fmla="*/ 8 w 46"/>
                  <a:gd name="T53" fmla="*/ 6 h 27"/>
                  <a:gd name="T54" fmla="*/ 4 w 46"/>
                  <a:gd name="T55" fmla="*/ 7 h 27"/>
                  <a:gd name="T56" fmla="*/ 2 w 46"/>
                  <a:gd name="T57" fmla="*/ 9 h 27"/>
                  <a:gd name="T58" fmla="*/ 1 w 46"/>
                  <a:gd name="T59" fmla="*/ 10 h 27"/>
                  <a:gd name="T60" fmla="*/ 3 w 46"/>
                  <a:gd name="T61" fmla="*/ 15 h 27"/>
                  <a:gd name="T62" fmla="*/ 5 w 46"/>
                  <a:gd name="T63" fmla="*/ 18 h 27"/>
                  <a:gd name="T64" fmla="*/ 7 w 46"/>
                  <a:gd name="T65" fmla="*/ 20 h 27"/>
                  <a:gd name="T66" fmla="*/ 9 w 46"/>
                  <a:gd name="T67" fmla="*/ 21 h 27"/>
                  <a:gd name="T68" fmla="*/ 12 w 46"/>
                  <a:gd name="T69" fmla="*/ 24 h 27"/>
                  <a:gd name="T70" fmla="*/ 14 w 46"/>
                  <a:gd name="T71"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 h="27">
                    <a:moveTo>
                      <a:pt x="14" y="26"/>
                    </a:moveTo>
                    <a:cubicBezTo>
                      <a:pt x="15" y="27"/>
                      <a:pt x="16" y="25"/>
                      <a:pt x="17" y="25"/>
                    </a:cubicBezTo>
                    <a:cubicBezTo>
                      <a:pt x="17" y="25"/>
                      <a:pt x="17" y="26"/>
                      <a:pt x="18" y="26"/>
                    </a:cubicBezTo>
                    <a:cubicBezTo>
                      <a:pt x="18" y="26"/>
                      <a:pt x="18" y="25"/>
                      <a:pt x="19" y="25"/>
                    </a:cubicBezTo>
                    <a:cubicBezTo>
                      <a:pt x="19" y="24"/>
                      <a:pt x="20" y="24"/>
                      <a:pt x="20" y="23"/>
                    </a:cubicBezTo>
                    <a:cubicBezTo>
                      <a:pt x="20" y="22"/>
                      <a:pt x="20" y="22"/>
                      <a:pt x="20" y="22"/>
                    </a:cubicBezTo>
                    <a:cubicBezTo>
                      <a:pt x="21" y="22"/>
                      <a:pt x="21" y="22"/>
                      <a:pt x="21" y="22"/>
                    </a:cubicBezTo>
                    <a:cubicBezTo>
                      <a:pt x="23" y="22"/>
                      <a:pt x="24" y="23"/>
                      <a:pt x="25" y="23"/>
                    </a:cubicBezTo>
                    <a:cubicBezTo>
                      <a:pt x="25" y="23"/>
                      <a:pt x="26" y="23"/>
                      <a:pt x="26" y="23"/>
                    </a:cubicBezTo>
                    <a:cubicBezTo>
                      <a:pt x="27" y="24"/>
                      <a:pt x="27" y="24"/>
                      <a:pt x="28" y="24"/>
                    </a:cubicBezTo>
                    <a:cubicBezTo>
                      <a:pt x="29" y="24"/>
                      <a:pt x="30" y="23"/>
                      <a:pt x="31" y="24"/>
                    </a:cubicBezTo>
                    <a:cubicBezTo>
                      <a:pt x="31" y="24"/>
                      <a:pt x="32" y="24"/>
                      <a:pt x="32" y="24"/>
                    </a:cubicBezTo>
                    <a:cubicBezTo>
                      <a:pt x="33" y="25"/>
                      <a:pt x="33" y="25"/>
                      <a:pt x="33" y="25"/>
                    </a:cubicBezTo>
                    <a:cubicBezTo>
                      <a:pt x="34" y="25"/>
                      <a:pt x="34" y="24"/>
                      <a:pt x="34" y="23"/>
                    </a:cubicBezTo>
                    <a:cubicBezTo>
                      <a:pt x="35" y="23"/>
                      <a:pt x="36" y="23"/>
                      <a:pt x="37" y="23"/>
                    </a:cubicBezTo>
                    <a:cubicBezTo>
                      <a:pt x="38" y="23"/>
                      <a:pt x="39" y="22"/>
                      <a:pt x="40" y="22"/>
                    </a:cubicBezTo>
                    <a:cubicBezTo>
                      <a:pt x="41" y="21"/>
                      <a:pt x="41" y="20"/>
                      <a:pt x="41" y="20"/>
                    </a:cubicBezTo>
                    <a:cubicBezTo>
                      <a:pt x="41" y="19"/>
                      <a:pt x="42" y="19"/>
                      <a:pt x="43" y="18"/>
                    </a:cubicBezTo>
                    <a:cubicBezTo>
                      <a:pt x="43" y="18"/>
                      <a:pt x="43" y="17"/>
                      <a:pt x="44" y="17"/>
                    </a:cubicBezTo>
                    <a:cubicBezTo>
                      <a:pt x="44" y="17"/>
                      <a:pt x="45" y="17"/>
                      <a:pt x="45" y="17"/>
                    </a:cubicBezTo>
                    <a:cubicBezTo>
                      <a:pt x="45" y="16"/>
                      <a:pt x="46" y="16"/>
                      <a:pt x="46" y="16"/>
                    </a:cubicBezTo>
                    <a:cubicBezTo>
                      <a:pt x="46" y="16"/>
                      <a:pt x="46" y="15"/>
                      <a:pt x="45" y="15"/>
                    </a:cubicBezTo>
                    <a:cubicBezTo>
                      <a:pt x="45" y="15"/>
                      <a:pt x="45" y="14"/>
                      <a:pt x="45" y="14"/>
                    </a:cubicBezTo>
                    <a:cubicBezTo>
                      <a:pt x="44" y="13"/>
                      <a:pt x="45" y="12"/>
                      <a:pt x="44" y="12"/>
                    </a:cubicBezTo>
                    <a:cubicBezTo>
                      <a:pt x="43" y="12"/>
                      <a:pt x="43" y="12"/>
                      <a:pt x="43" y="12"/>
                    </a:cubicBezTo>
                    <a:cubicBezTo>
                      <a:pt x="42" y="11"/>
                      <a:pt x="42" y="11"/>
                      <a:pt x="41" y="11"/>
                    </a:cubicBezTo>
                    <a:cubicBezTo>
                      <a:pt x="40" y="10"/>
                      <a:pt x="41" y="11"/>
                      <a:pt x="40" y="11"/>
                    </a:cubicBezTo>
                    <a:cubicBezTo>
                      <a:pt x="39" y="11"/>
                      <a:pt x="39" y="11"/>
                      <a:pt x="39" y="10"/>
                    </a:cubicBezTo>
                    <a:cubicBezTo>
                      <a:pt x="38" y="10"/>
                      <a:pt x="38" y="10"/>
                      <a:pt x="38" y="10"/>
                    </a:cubicBezTo>
                    <a:cubicBezTo>
                      <a:pt x="37" y="9"/>
                      <a:pt x="39" y="9"/>
                      <a:pt x="39" y="8"/>
                    </a:cubicBezTo>
                    <a:cubicBezTo>
                      <a:pt x="38" y="8"/>
                      <a:pt x="37" y="9"/>
                      <a:pt x="36" y="8"/>
                    </a:cubicBezTo>
                    <a:cubicBezTo>
                      <a:pt x="36" y="8"/>
                      <a:pt x="35" y="8"/>
                      <a:pt x="35" y="7"/>
                    </a:cubicBezTo>
                    <a:cubicBezTo>
                      <a:pt x="34" y="7"/>
                      <a:pt x="33" y="6"/>
                      <a:pt x="33" y="7"/>
                    </a:cubicBezTo>
                    <a:cubicBezTo>
                      <a:pt x="32" y="7"/>
                      <a:pt x="33" y="8"/>
                      <a:pt x="33" y="8"/>
                    </a:cubicBezTo>
                    <a:cubicBezTo>
                      <a:pt x="34" y="9"/>
                      <a:pt x="33" y="9"/>
                      <a:pt x="32" y="9"/>
                    </a:cubicBezTo>
                    <a:cubicBezTo>
                      <a:pt x="32" y="10"/>
                      <a:pt x="31" y="10"/>
                      <a:pt x="31" y="10"/>
                    </a:cubicBezTo>
                    <a:cubicBezTo>
                      <a:pt x="30" y="9"/>
                      <a:pt x="30" y="9"/>
                      <a:pt x="30" y="8"/>
                    </a:cubicBezTo>
                    <a:cubicBezTo>
                      <a:pt x="30" y="8"/>
                      <a:pt x="30" y="8"/>
                      <a:pt x="30" y="8"/>
                    </a:cubicBezTo>
                    <a:cubicBezTo>
                      <a:pt x="29" y="7"/>
                      <a:pt x="29" y="7"/>
                      <a:pt x="29" y="7"/>
                    </a:cubicBezTo>
                    <a:cubicBezTo>
                      <a:pt x="27" y="6"/>
                      <a:pt x="30" y="6"/>
                      <a:pt x="30" y="5"/>
                    </a:cubicBezTo>
                    <a:cubicBezTo>
                      <a:pt x="29" y="4"/>
                      <a:pt x="28" y="4"/>
                      <a:pt x="28" y="4"/>
                    </a:cubicBezTo>
                    <a:cubicBezTo>
                      <a:pt x="27" y="5"/>
                      <a:pt x="27" y="4"/>
                      <a:pt x="26" y="4"/>
                    </a:cubicBezTo>
                    <a:cubicBezTo>
                      <a:pt x="25" y="3"/>
                      <a:pt x="24" y="3"/>
                      <a:pt x="24" y="3"/>
                    </a:cubicBezTo>
                    <a:cubicBezTo>
                      <a:pt x="23" y="3"/>
                      <a:pt x="23" y="2"/>
                      <a:pt x="22" y="2"/>
                    </a:cubicBezTo>
                    <a:cubicBezTo>
                      <a:pt x="22" y="1"/>
                      <a:pt x="21" y="0"/>
                      <a:pt x="20" y="1"/>
                    </a:cubicBezTo>
                    <a:cubicBezTo>
                      <a:pt x="20" y="1"/>
                      <a:pt x="20" y="2"/>
                      <a:pt x="19" y="2"/>
                    </a:cubicBezTo>
                    <a:cubicBezTo>
                      <a:pt x="19" y="3"/>
                      <a:pt x="18" y="2"/>
                      <a:pt x="18" y="1"/>
                    </a:cubicBezTo>
                    <a:cubicBezTo>
                      <a:pt x="17" y="0"/>
                      <a:pt x="16" y="0"/>
                      <a:pt x="15" y="0"/>
                    </a:cubicBezTo>
                    <a:cubicBezTo>
                      <a:pt x="15" y="1"/>
                      <a:pt x="16" y="1"/>
                      <a:pt x="16" y="2"/>
                    </a:cubicBezTo>
                    <a:cubicBezTo>
                      <a:pt x="16" y="2"/>
                      <a:pt x="14" y="3"/>
                      <a:pt x="13" y="3"/>
                    </a:cubicBezTo>
                    <a:cubicBezTo>
                      <a:pt x="13" y="3"/>
                      <a:pt x="12" y="3"/>
                      <a:pt x="11" y="4"/>
                    </a:cubicBezTo>
                    <a:cubicBezTo>
                      <a:pt x="10" y="4"/>
                      <a:pt x="10" y="4"/>
                      <a:pt x="9" y="5"/>
                    </a:cubicBezTo>
                    <a:cubicBezTo>
                      <a:pt x="9" y="5"/>
                      <a:pt x="9" y="5"/>
                      <a:pt x="9" y="5"/>
                    </a:cubicBezTo>
                    <a:cubicBezTo>
                      <a:pt x="8" y="5"/>
                      <a:pt x="8" y="6"/>
                      <a:pt x="8" y="6"/>
                    </a:cubicBezTo>
                    <a:cubicBezTo>
                      <a:pt x="7" y="6"/>
                      <a:pt x="6" y="7"/>
                      <a:pt x="6" y="7"/>
                    </a:cubicBezTo>
                    <a:cubicBezTo>
                      <a:pt x="5" y="7"/>
                      <a:pt x="4" y="7"/>
                      <a:pt x="4" y="7"/>
                    </a:cubicBezTo>
                    <a:cubicBezTo>
                      <a:pt x="3" y="7"/>
                      <a:pt x="3" y="7"/>
                      <a:pt x="3" y="8"/>
                    </a:cubicBezTo>
                    <a:cubicBezTo>
                      <a:pt x="3" y="8"/>
                      <a:pt x="2" y="9"/>
                      <a:pt x="2" y="9"/>
                    </a:cubicBezTo>
                    <a:cubicBezTo>
                      <a:pt x="1" y="9"/>
                      <a:pt x="1" y="8"/>
                      <a:pt x="1" y="8"/>
                    </a:cubicBezTo>
                    <a:cubicBezTo>
                      <a:pt x="0" y="8"/>
                      <a:pt x="1" y="9"/>
                      <a:pt x="1" y="10"/>
                    </a:cubicBezTo>
                    <a:cubicBezTo>
                      <a:pt x="2" y="10"/>
                      <a:pt x="2" y="11"/>
                      <a:pt x="3" y="11"/>
                    </a:cubicBezTo>
                    <a:cubicBezTo>
                      <a:pt x="4" y="13"/>
                      <a:pt x="3" y="14"/>
                      <a:pt x="3" y="15"/>
                    </a:cubicBezTo>
                    <a:cubicBezTo>
                      <a:pt x="4" y="16"/>
                      <a:pt x="4" y="16"/>
                      <a:pt x="4" y="17"/>
                    </a:cubicBezTo>
                    <a:cubicBezTo>
                      <a:pt x="4" y="17"/>
                      <a:pt x="5" y="18"/>
                      <a:pt x="5" y="18"/>
                    </a:cubicBezTo>
                    <a:cubicBezTo>
                      <a:pt x="6" y="18"/>
                      <a:pt x="6" y="18"/>
                      <a:pt x="6" y="18"/>
                    </a:cubicBezTo>
                    <a:cubicBezTo>
                      <a:pt x="7" y="18"/>
                      <a:pt x="7" y="19"/>
                      <a:pt x="7" y="20"/>
                    </a:cubicBezTo>
                    <a:cubicBezTo>
                      <a:pt x="7" y="20"/>
                      <a:pt x="8" y="20"/>
                      <a:pt x="8" y="20"/>
                    </a:cubicBezTo>
                    <a:cubicBezTo>
                      <a:pt x="8" y="21"/>
                      <a:pt x="8" y="20"/>
                      <a:pt x="9" y="21"/>
                    </a:cubicBezTo>
                    <a:cubicBezTo>
                      <a:pt x="9" y="21"/>
                      <a:pt x="10" y="22"/>
                      <a:pt x="10" y="22"/>
                    </a:cubicBezTo>
                    <a:cubicBezTo>
                      <a:pt x="11" y="23"/>
                      <a:pt x="12" y="23"/>
                      <a:pt x="12" y="24"/>
                    </a:cubicBezTo>
                    <a:cubicBezTo>
                      <a:pt x="13" y="24"/>
                      <a:pt x="13" y="25"/>
                      <a:pt x="14" y="26"/>
                    </a:cubicBezTo>
                    <a:cubicBezTo>
                      <a:pt x="15" y="26"/>
                      <a:pt x="13" y="25"/>
                      <a:pt x="14" y="2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23" name="Freeform 817">
                <a:extLst>
                  <a:ext uri="{FF2B5EF4-FFF2-40B4-BE49-F238E27FC236}">
                    <a16:creationId xmlns:a16="http://schemas.microsoft.com/office/drawing/2014/main" id="{85A7901F-EA4B-89E4-6A19-2D5597831F73}"/>
                  </a:ext>
                </a:extLst>
              </p:cNvPr>
              <p:cNvSpPr>
                <a:spLocks noEditPoints="1"/>
              </p:cNvSpPr>
              <p:nvPr/>
            </p:nvSpPr>
            <p:spPr bwMode="auto">
              <a:xfrm>
                <a:off x="5759450" y="3400425"/>
                <a:ext cx="165100" cy="163513"/>
              </a:xfrm>
              <a:custGeom>
                <a:avLst/>
                <a:gdLst>
                  <a:gd name="T0" fmla="*/ 32 w 40"/>
                  <a:gd name="T1" fmla="*/ 37 h 39"/>
                  <a:gd name="T2" fmla="*/ 24 w 40"/>
                  <a:gd name="T3" fmla="*/ 31 h 39"/>
                  <a:gd name="T4" fmla="*/ 16 w 40"/>
                  <a:gd name="T5" fmla="*/ 27 h 39"/>
                  <a:gd name="T6" fmla="*/ 12 w 40"/>
                  <a:gd name="T7" fmla="*/ 22 h 39"/>
                  <a:gd name="T8" fmla="*/ 12 w 40"/>
                  <a:gd name="T9" fmla="*/ 21 h 39"/>
                  <a:gd name="T10" fmla="*/ 8 w 40"/>
                  <a:gd name="T11" fmla="*/ 17 h 39"/>
                  <a:gd name="T12" fmla="*/ 6 w 40"/>
                  <a:gd name="T13" fmla="*/ 12 h 39"/>
                  <a:gd name="T14" fmla="*/ 4 w 40"/>
                  <a:gd name="T15" fmla="*/ 15 h 39"/>
                  <a:gd name="T16" fmla="*/ 2 w 40"/>
                  <a:gd name="T17" fmla="*/ 15 h 39"/>
                  <a:gd name="T18" fmla="*/ 1 w 40"/>
                  <a:gd name="T19" fmla="*/ 13 h 39"/>
                  <a:gd name="T20" fmla="*/ 3 w 40"/>
                  <a:gd name="T21" fmla="*/ 10 h 39"/>
                  <a:gd name="T22" fmla="*/ 10 w 40"/>
                  <a:gd name="T23" fmla="*/ 10 h 39"/>
                  <a:gd name="T24" fmla="*/ 13 w 40"/>
                  <a:gd name="T25" fmla="*/ 9 h 39"/>
                  <a:gd name="T26" fmla="*/ 15 w 40"/>
                  <a:gd name="T27" fmla="*/ 5 h 39"/>
                  <a:gd name="T28" fmla="*/ 17 w 40"/>
                  <a:gd name="T29" fmla="*/ 3 h 39"/>
                  <a:gd name="T30" fmla="*/ 19 w 40"/>
                  <a:gd name="T31" fmla="*/ 2 h 39"/>
                  <a:gd name="T32" fmla="*/ 23 w 40"/>
                  <a:gd name="T33" fmla="*/ 2 h 39"/>
                  <a:gd name="T34" fmla="*/ 26 w 40"/>
                  <a:gd name="T35" fmla="*/ 6 h 39"/>
                  <a:gd name="T36" fmla="*/ 34 w 40"/>
                  <a:gd name="T37" fmla="*/ 7 h 39"/>
                  <a:gd name="T38" fmla="*/ 36 w 40"/>
                  <a:gd name="T39" fmla="*/ 8 h 39"/>
                  <a:gd name="T40" fmla="*/ 38 w 40"/>
                  <a:gd name="T41" fmla="*/ 10 h 39"/>
                  <a:gd name="T42" fmla="*/ 39 w 40"/>
                  <a:gd name="T43" fmla="*/ 13 h 39"/>
                  <a:gd name="T44" fmla="*/ 37 w 40"/>
                  <a:gd name="T45" fmla="*/ 16 h 39"/>
                  <a:gd name="T46" fmla="*/ 32 w 40"/>
                  <a:gd name="T47" fmla="*/ 13 h 39"/>
                  <a:gd name="T48" fmla="*/ 28 w 40"/>
                  <a:gd name="T49" fmla="*/ 14 h 39"/>
                  <a:gd name="T50" fmla="*/ 25 w 40"/>
                  <a:gd name="T51" fmla="*/ 13 h 39"/>
                  <a:gd name="T52" fmla="*/ 21 w 40"/>
                  <a:gd name="T53" fmla="*/ 13 h 39"/>
                  <a:gd name="T54" fmla="*/ 18 w 40"/>
                  <a:gd name="T55" fmla="*/ 14 h 39"/>
                  <a:gd name="T56" fmla="*/ 16 w 40"/>
                  <a:gd name="T57" fmla="*/ 18 h 39"/>
                  <a:gd name="T58" fmla="*/ 17 w 40"/>
                  <a:gd name="T59" fmla="*/ 20 h 39"/>
                  <a:gd name="T60" fmla="*/ 19 w 40"/>
                  <a:gd name="T61" fmla="*/ 23 h 39"/>
                  <a:gd name="T62" fmla="*/ 25 w 40"/>
                  <a:gd name="T63" fmla="*/ 30 h 39"/>
                  <a:gd name="T64" fmla="*/ 29 w 40"/>
                  <a:gd name="T65" fmla="*/ 35 h 39"/>
                  <a:gd name="T66" fmla="*/ 33 w 40"/>
                  <a:gd name="T67" fmla="*/ 38 h 39"/>
                  <a:gd name="T68" fmla="*/ 7 w 40"/>
                  <a:gd name="T69" fmla="*/ 15 h 39"/>
                  <a:gd name="T70" fmla="*/ 8 w 40"/>
                  <a:gd name="T71" fmla="*/ 14 h 39"/>
                  <a:gd name="T72" fmla="*/ 6 w 40"/>
                  <a:gd name="T73" fmla="*/ 14 h 39"/>
                  <a:gd name="T74" fmla="*/ 6 w 40"/>
                  <a:gd name="T75" fmla="*/ 17 h 39"/>
                  <a:gd name="T76" fmla="*/ 7 w 40"/>
                  <a:gd name="T77" fmla="*/ 18 h 39"/>
                  <a:gd name="T78" fmla="*/ 7 w 40"/>
                  <a:gd name="T79" fmla="*/ 16 h 39"/>
                  <a:gd name="T80" fmla="*/ 9 w 40"/>
                  <a:gd name="T81" fmla="*/ 19 h 39"/>
                  <a:gd name="T82" fmla="*/ 11 w 40"/>
                  <a:gd name="T83" fmla="*/ 20 h 39"/>
                  <a:gd name="T84" fmla="*/ 9 w 40"/>
                  <a:gd name="T85" fmla="*/ 23 h 39"/>
                  <a:gd name="T86" fmla="*/ 10 w 40"/>
                  <a:gd name="T87" fmla="*/ 24 h 39"/>
                  <a:gd name="T88" fmla="*/ 19 w 40"/>
                  <a:gd name="T89" fmla="*/ 30 h 39"/>
                  <a:gd name="T90" fmla="*/ 23 w 40"/>
                  <a:gd name="T91" fmla="*/ 31 h 39"/>
                  <a:gd name="T92" fmla="*/ 21 w 40"/>
                  <a:gd name="T93" fmla="*/ 34 h 39"/>
                  <a:gd name="T94" fmla="*/ 23 w 40"/>
                  <a:gd name="T95" fmla="*/ 34 h 39"/>
                  <a:gd name="T96" fmla="*/ 25 w 40"/>
                  <a:gd name="T97" fmla="*/ 34 h 39"/>
                  <a:gd name="T98" fmla="*/ 25 w 40"/>
                  <a:gd name="T99" fmla="*/ 34 h 39"/>
                  <a:gd name="T100" fmla="*/ 18 w 40"/>
                  <a:gd name="T101" fmla="*/ 33 h 39"/>
                  <a:gd name="T102" fmla="*/ 18 w 40"/>
                  <a:gd name="T103" fmla="*/ 3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 h="39">
                    <a:moveTo>
                      <a:pt x="33" y="38"/>
                    </a:moveTo>
                    <a:cubicBezTo>
                      <a:pt x="33" y="38"/>
                      <a:pt x="33" y="39"/>
                      <a:pt x="33" y="39"/>
                    </a:cubicBezTo>
                    <a:cubicBezTo>
                      <a:pt x="33" y="38"/>
                      <a:pt x="33" y="38"/>
                      <a:pt x="32" y="37"/>
                    </a:cubicBezTo>
                    <a:cubicBezTo>
                      <a:pt x="32" y="37"/>
                      <a:pt x="31" y="37"/>
                      <a:pt x="30" y="37"/>
                    </a:cubicBezTo>
                    <a:cubicBezTo>
                      <a:pt x="29" y="36"/>
                      <a:pt x="29" y="35"/>
                      <a:pt x="28" y="34"/>
                    </a:cubicBezTo>
                    <a:cubicBezTo>
                      <a:pt x="26" y="33"/>
                      <a:pt x="25" y="32"/>
                      <a:pt x="24" y="31"/>
                    </a:cubicBezTo>
                    <a:cubicBezTo>
                      <a:pt x="23" y="30"/>
                      <a:pt x="22" y="30"/>
                      <a:pt x="21" y="29"/>
                    </a:cubicBezTo>
                    <a:cubicBezTo>
                      <a:pt x="20" y="29"/>
                      <a:pt x="18" y="29"/>
                      <a:pt x="17" y="29"/>
                    </a:cubicBezTo>
                    <a:cubicBezTo>
                      <a:pt x="16" y="28"/>
                      <a:pt x="16" y="28"/>
                      <a:pt x="16" y="27"/>
                    </a:cubicBezTo>
                    <a:cubicBezTo>
                      <a:pt x="15" y="27"/>
                      <a:pt x="15" y="27"/>
                      <a:pt x="14" y="26"/>
                    </a:cubicBezTo>
                    <a:cubicBezTo>
                      <a:pt x="13" y="25"/>
                      <a:pt x="12" y="24"/>
                      <a:pt x="12" y="23"/>
                    </a:cubicBezTo>
                    <a:cubicBezTo>
                      <a:pt x="11" y="22"/>
                      <a:pt x="11" y="22"/>
                      <a:pt x="12" y="22"/>
                    </a:cubicBezTo>
                    <a:cubicBezTo>
                      <a:pt x="12" y="22"/>
                      <a:pt x="12" y="22"/>
                      <a:pt x="12" y="22"/>
                    </a:cubicBezTo>
                    <a:cubicBezTo>
                      <a:pt x="12" y="22"/>
                      <a:pt x="13" y="22"/>
                      <a:pt x="13" y="22"/>
                    </a:cubicBezTo>
                    <a:cubicBezTo>
                      <a:pt x="13" y="21"/>
                      <a:pt x="12" y="21"/>
                      <a:pt x="12" y="21"/>
                    </a:cubicBezTo>
                    <a:cubicBezTo>
                      <a:pt x="11" y="20"/>
                      <a:pt x="11" y="20"/>
                      <a:pt x="10" y="19"/>
                    </a:cubicBezTo>
                    <a:cubicBezTo>
                      <a:pt x="10" y="18"/>
                      <a:pt x="10" y="18"/>
                      <a:pt x="9" y="18"/>
                    </a:cubicBezTo>
                    <a:cubicBezTo>
                      <a:pt x="9" y="18"/>
                      <a:pt x="8" y="17"/>
                      <a:pt x="8" y="17"/>
                    </a:cubicBezTo>
                    <a:cubicBezTo>
                      <a:pt x="9" y="18"/>
                      <a:pt x="10" y="17"/>
                      <a:pt x="10" y="16"/>
                    </a:cubicBezTo>
                    <a:cubicBezTo>
                      <a:pt x="10" y="15"/>
                      <a:pt x="9" y="14"/>
                      <a:pt x="8" y="14"/>
                    </a:cubicBezTo>
                    <a:cubicBezTo>
                      <a:pt x="8" y="13"/>
                      <a:pt x="7" y="12"/>
                      <a:pt x="6" y="12"/>
                    </a:cubicBezTo>
                    <a:cubicBezTo>
                      <a:pt x="6" y="12"/>
                      <a:pt x="5" y="12"/>
                      <a:pt x="5" y="12"/>
                    </a:cubicBezTo>
                    <a:cubicBezTo>
                      <a:pt x="5" y="13"/>
                      <a:pt x="5" y="13"/>
                      <a:pt x="5" y="14"/>
                    </a:cubicBezTo>
                    <a:cubicBezTo>
                      <a:pt x="5" y="14"/>
                      <a:pt x="5" y="14"/>
                      <a:pt x="4" y="15"/>
                    </a:cubicBezTo>
                    <a:cubicBezTo>
                      <a:pt x="4" y="15"/>
                      <a:pt x="4" y="15"/>
                      <a:pt x="4" y="15"/>
                    </a:cubicBezTo>
                    <a:cubicBezTo>
                      <a:pt x="3" y="15"/>
                      <a:pt x="4" y="16"/>
                      <a:pt x="3" y="17"/>
                    </a:cubicBezTo>
                    <a:cubicBezTo>
                      <a:pt x="2" y="18"/>
                      <a:pt x="2" y="16"/>
                      <a:pt x="2" y="15"/>
                    </a:cubicBezTo>
                    <a:cubicBezTo>
                      <a:pt x="1" y="15"/>
                      <a:pt x="1" y="15"/>
                      <a:pt x="1" y="14"/>
                    </a:cubicBezTo>
                    <a:cubicBezTo>
                      <a:pt x="1" y="14"/>
                      <a:pt x="2" y="14"/>
                      <a:pt x="2" y="14"/>
                    </a:cubicBezTo>
                    <a:cubicBezTo>
                      <a:pt x="1" y="14"/>
                      <a:pt x="1" y="14"/>
                      <a:pt x="1" y="13"/>
                    </a:cubicBezTo>
                    <a:cubicBezTo>
                      <a:pt x="1" y="13"/>
                      <a:pt x="1" y="13"/>
                      <a:pt x="1" y="12"/>
                    </a:cubicBezTo>
                    <a:cubicBezTo>
                      <a:pt x="1" y="12"/>
                      <a:pt x="0" y="11"/>
                      <a:pt x="0" y="10"/>
                    </a:cubicBezTo>
                    <a:cubicBezTo>
                      <a:pt x="1" y="11"/>
                      <a:pt x="4" y="12"/>
                      <a:pt x="3" y="10"/>
                    </a:cubicBezTo>
                    <a:cubicBezTo>
                      <a:pt x="4" y="10"/>
                      <a:pt x="5" y="11"/>
                      <a:pt x="6" y="10"/>
                    </a:cubicBezTo>
                    <a:cubicBezTo>
                      <a:pt x="7" y="10"/>
                      <a:pt x="7" y="9"/>
                      <a:pt x="7" y="9"/>
                    </a:cubicBezTo>
                    <a:cubicBezTo>
                      <a:pt x="7" y="9"/>
                      <a:pt x="9" y="11"/>
                      <a:pt x="10" y="10"/>
                    </a:cubicBezTo>
                    <a:cubicBezTo>
                      <a:pt x="10" y="10"/>
                      <a:pt x="12" y="12"/>
                      <a:pt x="13" y="11"/>
                    </a:cubicBezTo>
                    <a:cubicBezTo>
                      <a:pt x="13" y="10"/>
                      <a:pt x="12" y="10"/>
                      <a:pt x="12" y="9"/>
                    </a:cubicBezTo>
                    <a:cubicBezTo>
                      <a:pt x="12" y="9"/>
                      <a:pt x="13" y="9"/>
                      <a:pt x="13" y="9"/>
                    </a:cubicBezTo>
                    <a:cubicBezTo>
                      <a:pt x="12" y="8"/>
                      <a:pt x="13" y="8"/>
                      <a:pt x="13" y="8"/>
                    </a:cubicBezTo>
                    <a:cubicBezTo>
                      <a:pt x="14" y="7"/>
                      <a:pt x="14" y="8"/>
                      <a:pt x="15" y="7"/>
                    </a:cubicBezTo>
                    <a:cubicBezTo>
                      <a:pt x="15" y="6"/>
                      <a:pt x="15" y="6"/>
                      <a:pt x="15" y="5"/>
                    </a:cubicBezTo>
                    <a:cubicBezTo>
                      <a:pt x="15" y="5"/>
                      <a:pt x="14" y="4"/>
                      <a:pt x="15" y="4"/>
                    </a:cubicBezTo>
                    <a:cubicBezTo>
                      <a:pt x="15" y="4"/>
                      <a:pt x="15" y="4"/>
                      <a:pt x="15" y="4"/>
                    </a:cubicBezTo>
                    <a:cubicBezTo>
                      <a:pt x="16" y="3"/>
                      <a:pt x="16" y="3"/>
                      <a:pt x="17" y="3"/>
                    </a:cubicBezTo>
                    <a:cubicBezTo>
                      <a:pt x="17" y="3"/>
                      <a:pt x="17" y="3"/>
                      <a:pt x="17" y="2"/>
                    </a:cubicBezTo>
                    <a:cubicBezTo>
                      <a:pt x="18" y="2"/>
                      <a:pt x="18" y="2"/>
                      <a:pt x="18" y="2"/>
                    </a:cubicBezTo>
                    <a:cubicBezTo>
                      <a:pt x="19" y="2"/>
                      <a:pt x="19" y="2"/>
                      <a:pt x="19" y="2"/>
                    </a:cubicBezTo>
                    <a:cubicBezTo>
                      <a:pt x="19" y="1"/>
                      <a:pt x="19" y="1"/>
                      <a:pt x="19" y="1"/>
                    </a:cubicBezTo>
                    <a:cubicBezTo>
                      <a:pt x="19" y="0"/>
                      <a:pt x="20" y="1"/>
                      <a:pt x="20" y="1"/>
                    </a:cubicBezTo>
                    <a:cubicBezTo>
                      <a:pt x="21" y="1"/>
                      <a:pt x="22" y="1"/>
                      <a:pt x="23" y="2"/>
                    </a:cubicBezTo>
                    <a:cubicBezTo>
                      <a:pt x="23" y="3"/>
                      <a:pt x="24" y="4"/>
                      <a:pt x="24" y="4"/>
                    </a:cubicBezTo>
                    <a:cubicBezTo>
                      <a:pt x="25" y="4"/>
                      <a:pt x="25" y="4"/>
                      <a:pt x="25" y="4"/>
                    </a:cubicBezTo>
                    <a:cubicBezTo>
                      <a:pt x="26" y="5"/>
                      <a:pt x="26" y="5"/>
                      <a:pt x="26" y="6"/>
                    </a:cubicBezTo>
                    <a:cubicBezTo>
                      <a:pt x="27" y="6"/>
                      <a:pt x="28" y="7"/>
                      <a:pt x="28" y="7"/>
                    </a:cubicBezTo>
                    <a:cubicBezTo>
                      <a:pt x="29" y="7"/>
                      <a:pt x="30" y="7"/>
                      <a:pt x="31" y="7"/>
                    </a:cubicBezTo>
                    <a:cubicBezTo>
                      <a:pt x="32" y="8"/>
                      <a:pt x="33" y="8"/>
                      <a:pt x="34" y="7"/>
                    </a:cubicBezTo>
                    <a:cubicBezTo>
                      <a:pt x="34" y="7"/>
                      <a:pt x="35" y="7"/>
                      <a:pt x="36" y="6"/>
                    </a:cubicBezTo>
                    <a:cubicBezTo>
                      <a:pt x="36" y="6"/>
                      <a:pt x="37" y="5"/>
                      <a:pt x="38" y="5"/>
                    </a:cubicBezTo>
                    <a:cubicBezTo>
                      <a:pt x="37" y="6"/>
                      <a:pt x="36" y="7"/>
                      <a:pt x="36" y="8"/>
                    </a:cubicBezTo>
                    <a:cubicBezTo>
                      <a:pt x="36" y="8"/>
                      <a:pt x="37" y="8"/>
                      <a:pt x="37" y="9"/>
                    </a:cubicBezTo>
                    <a:cubicBezTo>
                      <a:pt x="37" y="9"/>
                      <a:pt x="36" y="10"/>
                      <a:pt x="37" y="10"/>
                    </a:cubicBezTo>
                    <a:cubicBezTo>
                      <a:pt x="37" y="10"/>
                      <a:pt x="38" y="10"/>
                      <a:pt x="38" y="10"/>
                    </a:cubicBezTo>
                    <a:cubicBezTo>
                      <a:pt x="38" y="11"/>
                      <a:pt x="37" y="11"/>
                      <a:pt x="37" y="11"/>
                    </a:cubicBezTo>
                    <a:cubicBezTo>
                      <a:pt x="37" y="11"/>
                      <a:pt x="37" y="12"/>
                      <a:pt x="37" y="12"/>
                    </a:cubicBezTo>
                    <a:cubicBezTo>
                      <a:pt x="38" y="12"/>
                      <a:pt x="39" y="12"/>
                      <a:pt x="39" y="13"/>
                    </a:cubicBezTo>
                    <a:cubicBezTo>
                      <a:pt x="40" y="13"/>
                      <a:pt x="40" y="13"/>
                      <a:pt x="39" y="14"/>
                    </a:cubicBezTo>
                    <a:cubicBezTo>
                      <a:pt x="38" y="14"/>
                      <a:pt x="38" y="14"/>
                      <a:pt x="38" y="15"/>
                    </a:cubicBezTo>
                    <a:cubicBezTo>
                      <a:pt x="38" y="15"/>
                      <a:pt x="38" y="16"/>
                      <a:pt x="37" y="16"/>
                    </a:cubicBezTo>
                    <a:cubicBezTo>
                      <a:pt x="36" y="17"/>
                      <a:pt x="36" y="15"/>
                      <a:pt x="35" y="15"/>
                    </a:cubicBezTo>
                    <a:cubicBezTo>
                      <a:pt x="35" y="14"/>
                      <a:pt x="35" y="14"/>
                      <a:pt x="34" y="14"/>
                    </a:cubicBezTo>
                    <a:cubicBezTo>
                      <a:pt x="33" y="14"/>
                      <a:pt x="33" y="14"/>
                      <a:pt x="32" y="13"/>
                    </a:cubicBezTo>
                    <a:cubicBezTo>
                      <a:pt x="32" y="14"/>
                      <a:pt x="31" y="14"/>
                      <a:pt x="31" y="14"/>
                    </a:cubicBezTo>
                    <a:cubicBezTo>
                      <a:pt x="31" y="13"/>
                      <a:pt x="30" y="14"/>
                      <a:pt x="30" y="14"/>
                    </a:cubicBezTo>
                    <a:cubicBezTo>
                      <a:pt x="29" y="14"/>
                      <a:pt x="29" y="14"/>
                      <a:pt x="28" y="14"/>
                    </a:cubicBezTo>
                    <a:cubicBezTo>
                      <a:pt x="28" y="13"/>
                      <a:pt x="28" y="13"/>
                      <a:pt x="27" y="14"/>
                    </a:cubicBezTo>
                    <a:cubicBezTo>
                      <a:pt x="27" y="14"/>
                      <a:pt x="27" y="14"/>
                      <a:pt x="26" y="14"/>
                    </a:cubicBezTo>
                    <a:cubicBezTo>
                      <a:pt x="26" y="14"/>
                      <a:pt x="26" y="13"/>
                      <a:pt x="25" y="13"/>
                    </a:cubicBezTo>
                    <a:cubicBezTo>
                      <a:pt x="25" y="13"/>
                      <a:pt x="25" y="14"/>
                      <a:pt x="24" y="13"/>
                    </a:cubicBezTo>
                    <a:cubicBezTo>
                      <a:pt x="24" y="13"/>
                      <a:pt x="24" y="12"/>
                      <a:pt x="23" y="13"/>
                    </a:cubicBezTo>
                    <a:cubicBezTo>
                      <a:pt x="22" y="13"/>
                      <a:pt x="22" y="13"/>
                      <a:pt x="21" y="13"/>
                    </a:cubicBezTo>
                    <a:cubicBezTo>
                      <a:pt x="21" y="13"/>
                      <a:pt x="20" y="13"/>
                      <a:pt x="20" y="14"/>
                    </a:cubicBezTo>
                    <a:cubicBezTo>
                      <a:pt x="19" y="14"/>
                      <a:pt x="19" y="15"/>
                      <a:pt x="19" y="15"/>
                    </a:cubicBezTo>
                    <a:cubicBezTo>
                      <a:pt x="18" y="15"/>
                      <a:pt x="18" y="14"/>
                      <a:pt x="18" y="14"/>
                    </a:cubicBezTo>
                    <a:cubicBezTo>
                      <a:pt x="18" y="14"/>
                      <a:pt x="17" y="14"/>
                      <a:pt x="17" y="13"/>
                    </a:cubicBezTo>
                    <a:cubicBezTo>
                      <a:pt x="15" y="12"/>
                      <a:pt x="16" y="15"/>
                      <a:pt x="15" y="17"/>
                    </a:cubicBezTo>
                    <a:cubicBezTo>
                      <a:pt x="15" y="17"/>
                      <a:pt x="15" y="18"/>
                      <a:pt x="16" y="18"/>
                    </a:cubicBezTo>
                    <a:cubicBezTo>
                      <a:pt x="16" y="18"/>
                      <a:pt x="16" y="18"/>
                      <a:pt x="17" y="18"/>
                    </a:cubicBezTo>
                    <a:cubicBezTo>
                      <a:pt x="17" y="19"/>
                      <a:pt x="17" y="19"/>
                      <a:pt x="17" y="19"/>
                    </a:cubicBezTo>
                    <a:cubicBezTo>
                      <a:pt x="17" y="19"/>
                      <a:pt x="17" y="19"/>
                      <a:pt x="17" y="20"/>
                    </a:cubicBezTo>
                    <a:cubicBezTo>
                      <a:pt x="17" y="20"/>
                      <a:pt x="17" y="20"/>
                      <a:pt x="17" y="20"/>
                    </a:cubicBezTo>
                    <a:cubicBezTo>
                      <a:pt x="17" y="20"/>
                      <a:pt x="18" y="20"/>
                      <a:pt x="18" y="20"/>
                    </a:cubicBezTo>
                    <a:cubicBezTo>
                      <a:pt x="18" y="21"/>
                      <a:pt x="18" y="22"/>
                      <a:pt x="19" y="23"/>
                    </a:cubicBezTo>
                    <a:cubicBezTo>
                      <a:pt x="19" y="24"/>
                      <a:pt x="21" y="26"/>
                      <a:pt x="22" y="27"/>
                    </a:cubicBezTo>
                    <a:cubicBezTo>
                      <a:pt x="23" y="28"/>
                      <a:pt x="23" y="29"/>
                      <a:pt x="24" y="29"/>
                    </a:cubicBezTo>
                    <a:cubicBezTo>
                      <a:pt x="25" y="29"/>
                      <a:pt x="25" y="29"/>
                      <a:pt x="25" y="30"/>
                    </a:cubicBezTo>
                    <a:cubicBezTo>
                      <a:pt x="26" y="30"/>
                      <a:pt x="26" y="30"/>
                      <a:pt x="26" y="31"/>
                    </a:cubicBezTo>
                    <a:cubicBezTo>
                      <a:pt x="26" y="32"/>
                      <a:pt x="27" y="32"/>
                      <a:pt x="28" y="33"/>
                    </a:cubicBezTo>
                    <a:cubicBezTo>
                      <a:pt x="28" y="34"/>
                      <a:pt x="29" y="34"/>
                      <a:pt x="29" y="35"/>
                    </a:cubicBezTo>
                    <a:cubicBezTo>
                      <a:pt x="30" y="35"/>
                      <a:pt x="30" y="35"/>
                      <a:pt x="30" y="36"/>
                    </a:cubicBezTo>
                    <a:cubicBezTo>
                      <a:pt x="31" y="36"/>
                      <a:pt x="31" y="36"/>
                      <a:pt x="31" y="36"/>
                    </a:cubicBezTo>
                    <a:cubicBezTo>
                      <a:pt x="32" y="37"/>
                      <a:pt x="34" y="37"/>
                      <a:pt x="33" y="38"/>
                    </a:cubicBezTo>
                    <a:close/>
                    <a:moveTo>
                      <a:pt x="8" y="14"/>
                    </a:moveTo>
                    <a:cubicBezTo>
                      <a:pt x="8" y="13"/>
                      <a:pt x="7" y="14"/>
                      <a:pt x="7" y="14"/>
                    </a:cubicBezTo>
                    <a:cubicBezTo>
                      <a:pt x="6" y="15"/>
                      <a:pt x="7" y="14"/>
                      <a:pt x="7" y="15"/>
                    </a:cubicBezTo>
                    <a:cubicBezTo>
                      <a:pt x="8" y="15"/>
                      <a:pt x="8" y="16"/>
                      <a:pt x="9" y="15"/>
                    </a:cubicBezTo>
                    <a:cubicBezTo>
                      <a:pt x="9" y="15"/>
                      <a:pt x="8" y="14"/>
                      <a:pt x="8" y="14"/>
                    </a:cubicBezTo>
                    <a:cubicBezTo>
                      <a:pt x="8" y="14"/>
                      <a:pt x="8" y="14"/>
                      <a:pt x="8" y="14"/>
                    </a:cubicBezTo>
                    <a:close/>
                    <a:moveTo>
                      <a:pt x="7" y="16"/>
                    </a:moveTo>
                    <a:cubicBezTo>
                      <a:pt x="7" y="16"/>
                      <a:pt x="6" y="15"/>
                      <a:pt x="6" y="15"/>
                    </a:cubicBezTo>
                    <a:cubicBezTo>
                      <a:pt x="6" y="14"/>
                      <a:pt x="5" y="14"/>
                      <a:pt x="6" y="14"/>
                    </a:cubicBezTo>
                    <a:cubicBezTo>
                      <a:pt x="6" y="15"/>
                      <a:pt x="6" y="15"/>
                      <a:pt x="6" y="15"/>
                    </a:cubicBezTo>
                    <a:cubicBezTo>
                      <a:pt x="6" y="16"/>
                      <a:pt x="6" y="16"/>
                      <a:pt x="6" y="16"/>
                    </a:cubicBezTo>
                    <a:cubicBezTo>
                      <a:pt x="6" y="17"/>
                      <a:pt x="6" y="17"/>
                      <a:pt x="6" y="17"/>
                    </a:cubicBezTo>
                    <a:cubicBezTo>
                      <a:pt x="6" y="18"/>
                      <a:pt x="6" y="19"/>
                      <a:pt x="6" y="20"/>
                    </a:cubicBezTo>
                    <a:cubicBezTo>
                      <a:pt x="7" y="20"/>
                      <a:pt x="7" y="19"/>
                      <a:pt x="7" y="19"/>
                    </a:cubicBezTo>
                    <a:cubicBezTo>
                      <a:pt x="7" y="19"/>
                      <a:pt x="7" y="19"/>
                      <a:pt x="7" y="18"/>
                    </a:cubicBezTo>
                    <a:cubicBezTo>
                      <a:pt x="7" y="18"/>
                      <a:pt x="7" y="18"/>
                      <a:pt x="7" y="17"/>
                    </a:cubicBezTo>
                    <a:cubicBezTo>
                      <a:pt x="7" y="17"/>
                      <a:pt x="7" y="17"/>
                      <a:pt x="7" y="16"/>
                    </a:cubicBezTo>
                    <a:cubicBezTo>
                      <a:pt x="7" y="16"/>
                      <a:pt x="7" y="16"/>
                      <a:pt x="7" y="16"/>
                    </a:cubicBezTo>
                    <a:close/>
                    <a:moveTo>
                      <a:pt x="9" y="19"/>
                    </a:moveTo>
                    <a:cubicBezTo>
                      <a:pt x="9" y="19"/>
                      <a:pt x="9" y="18"/>
                      <a:pt x="9" y="18"/>
                    </a:cubicBezTo>
                    <a:cubicBezTo>
                      <a:pt x="8" y="18"/>
                      <a:pt x="9" y="19"/>
                      <a:pt x="9" y="19"/>
                    </a:cubicBezTo>
                    <a:cubicBezTo>
                      <a:pt x="9" y="20"/>
                      <a:pt x="10" y="20"/>
                      <a:pt x="10" y="20"/>
                    </a:cubicBezTo>
                    <a:cubicBezTo>
                      <a:pt x="10" y="21"/>
                      <a:pt x="10" y="21"/>
                      <a:pt x="11" y="21"/>
                    </a:cubicBezTo>
                    <a:cubicBezTo>
                      <a:pt x="11" y="22"/>
                      <a:pt x="11" y="21"/>
                      <a:pt x="11" y="20"/>
                    </a:cubicBezTo>
                    <a:cubicBezTo>
                      <a:pt x="10" y="20"/>
                      <a:pt x="10" y="19"/>
                      <a:pt x="9" y="19"/>
                    </a:cubicBezTo>
                    <a:cubicBezTo>
                      <a:pt x="9" y="19"/>
                      <a:pt x="9" y="19"/>
                      <a:pt x="9" y="19"/>
                    </a:cubicBezTo>
                    <a:close/>
                    <a:moveTo>
                      <a:pt x="9" y="23"/>
                    </a:moveTo>
                    <a:cubicBezTo>
                      <a:pt x="9" y="23"/>
                      <a:pt x="12" y="27"/>
                      <a:pt x="12" y="27"/>
                    </a:cubicBezTo>
                    <a:cubicBezTo>
                      <a:pt x="13" y="26"/>
                      <a:pt x="12" y="25"/>
                      <a:pt x="11" y="25"/>
                    </a:cubicBezTo>
                    <a:cubicBezTo>
                      <a:pt x="11" y="25"/>
                      <a:pt x="11" y="24"/>
                      <a:pt x="10" y="24"/>
                    </a:cubicBezTo>
                    <a:cubicBezTo>
                      <a:pt x="10" y="24"/>
                      <a:pt x="10" y="23"/>
                      <a:pt x="9" y="23"/>
                    </a:cubicBezTo>
                    <a:cubicBezTo>
                      <a:pt x="9" y="23"/>
                      <a:pt x="10" y="23"/>
                      <a:pt x="9" y="23"/>
                    </a:cubicBezTo>
                    <a:close/>
                    <a:moveTo>
                      <a:pt x="19" y="30"/>
                    </a:moveTo>
                    <a:cubicBezTo>
                      <a:pt x="18" y="30"/>
                      <a:pt x="19" y="30"/>
                      <a:pt x="19" y="31"/>
                    </a:cubicBezTo>
                    <a:cubicBezTo>
                      <a:pt x="19" y="31"/>
                      <a:pt x="20" y="31"/>
                      <a:pt x="20" y="31"/>
                    </a:cubicBezTo>
                    <a:cubicBezTo>
                      <a:pt x="21" y="31"/>
                      <a:pt x="22" y="31"/>
                      <a:pt x="23" y="31"/>
                    </a:cubicBezTo>
                    <a:cubicBezTo>
                      <a:pt x="23" y="30"/>
                      <a:pt x="20" y="30"/>
                      <a:pt x="20" y="30"/>
                    </a:cubicBezTo>
                    <a:cubicBezTo>
                      <a:pt x="20" y="30"/>
                      <a:pt x="19" y="30"/>
                      <a:pt x="19" y="30"/>
                    </a:cubicBezTo>
                    <a:close/>
                    <a:moveTo>
                      <a:pt x="21" y="34"/>
                    </a:moveTo>
                    <a:cubicBezTo>
                      <a:pt x="22" y="35"/>
                      <a:pt x="23" y="35"/>
                      <a:pt x="24" y="34"/>
                    </a:cubicBezTo>
                    <a:cubicBezTo>
                      <a:pt x="24" y="34"/>
                      <a:pt x="25" y="35"/>
                      <a:pt x="25" y="34"/>
                    </a:cubicBezTo>
                    <a:cubicBezTo>
                      <a:pt x="24" y="34"/>
                      <a:pt x="24" y="34"/>
                      <a:pt x="23" y="34"/>
                    </a:cubicBezTo>
                    <a:cubicBezTo>
                      <a:pt x="23" y="34"/>
                      <a:pt x="21" y="34"/>
                      <a:pt x="21" y="34"/>
                    </a:cubicBezTo>
                    <a:cubicBezTo>
                      <a:pt x="22" y="34"/>
                      <a:pt x="21" y="34"/>
                      <a:pt x="21" y="34"/>
                    </a:cubicBezTo>
                    <a:close/>
                    <a:moveTo>
                      <a:pt x="25" y="34"/>
                    </a:moveTo>
                    <a:cubicBezTo>
                      <a:pt x="26" y="34"/>
                      <a:pt x="27" y="36"/>
                      <a:pt x="28" y="36"/>
                    </a:cubicBezTo>
                    <a:cubicBezTo>
                      <a:pt x="28" y="35"/>
                      <a:pt x="27" y="34"/>
                      <a:pt x="26" y="34"/>
                    </a:cubicBezTo>
                    <a:cubicBezTo>
                      <a:pt x="26" y="34"/>
                      <a:pt x="26" y="33"/>
                      <a:pt x="25" y="34"/>
                    </a:cubicBezTo>
                    <a:cubicBezTo>
                      <a:pt x="25" y="34"/>
                      <a:pt x="25" y="34"/>
                      <a:pt x="25" y="34"/>
                    </a:cubicBezTo>
                    <a:cubicBezTo>
                      <a:pt x="26" y="34"/>
                      <a:pt x="25" y="34"/>
                      <a:pt x="25" y="34"/>
                    </a:cubicBezTo>
                    <a:close/>
                    <a:moveTo>
                      <a:pt x="18" y="33"/>
                    </a:moveTo>
                    <a:cubicBezTo>
                      <a:pt x="18" y="33"/>
                      <a:pt x="17" y="33"/>
                      <a:pt x="17" y="34"/>
                    </a:cubicBezTo>
                    <a:cubicBezTo>
                      <a:pt x="18" y="34"/>
                      <a:pt x="19" y="33"/>
                      <a:pt x="18" y="33"/>
                    </a:cubicBezTo>
                    <a:cubicBezTo>
                      <a:pt x="18" y="33"/>
                      <a:pt x="18" y="33"/>
                      <a:pt x="18" y="33"/>
                    </a:cubicBezTo>
                    <a:cubicBezTo>
                      <a:pt x="18" y="33"/>
                      <a:pt x="18" y="33"/>
                      <a:pt x="18" y="3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24" name="Freeform 818">
                <a:extLst>
                  <a:ext uri="{FF2B5EF4-FFF2-40B4-BE49-F238E27FC236}">
                    <a16:creationId xmlns:a16="http://schemas.microsoft.com/office/drawing/2014/main" id="{5A616834-257D-4AA1-6E76-C5922A5D7452}"/>
                  </a:ext>
                </a:extLst>
              </p:cNvPr>
              <p:cNvSpPr>
                <a:spLocks/>
              </p:cNvSpPr>
              <p:nvPr/>
            </p:nvSpPr>
            <p:spPr bwMode="auto">
              <a:xfrm>
                <a:off x="6003925" y="3492500"/>
                <a:ext cx="184150" cy="115888"/>
              </a:xfrm>
              <a:custGeom>
                <a:avLst/>
                <a:gdLst>
                  <a:gd name="T0" fmla="*/ 39 w 44"/>
                  <a:gd name="T1" fmla="*/ 4 h 28"/>
                  <a:gd name="T2" fmla="*/ 37 w 44"/>
                  <a:gd name="T3" fmla="*/ 3 h 28"/>
                  <a:gd name="T4" fmla="*/ 35 w 44"/>
                  <a:gd name="T5" fmla="*/ 2 h 28"/>
                  <a:gd name="T6" fmla="*/ 29 w 44"/>
                  <a:gd name="T7" fmla="*/ 2 h 28"/>
                  <a:gd name="T8" fmla="*/ 25 w 44"/>
                  <a:gd name="T9" fmla="*/ 4 h 28"/>
                  <a:gd name="T10" fmla="*/ 20 w 44"/>
                  <a:gd name="T11" fmla="*/ 5 h 28"/>
                  <a:gd name="T12" fmla="*/ 16 w 44"/>
                  <a:gd name="T13" fmla="*/ 5 h 28"/>
                  <a:gd name="T14" fmla="*/ 11 w 44"/>
                  <a:gd name="T15" fmla="*/ 4 h 28"/>
                  <a:gd name="T16" fmla="*/ 4 w 44"/>
                  <a:gd name="T17" fmla="*/ 3 h 28"/>
                  <a:gd name="T18" fmla="*/ 4 w 44"/>
                  <a:gd name="T19" fmla="*/ 1 h 28"/>
                  <a:gd name="T20" fmla="*/ 2 w 44"/>
                  <a:gd name="T21" fmla="*/ 2 h 28"/>
                  <a:gd name="T22" fmla="*/ 2 w 44"/>
                  <a:gd name="T23" fmla="*/ 6 h 28"/>
                  <a:gd name="T24" fmla="*/ 3 w 44"/>
                  <a:gd name="T25" fmla="*/ 8 h 28"/>
                  <a:gd name="T26" fmla="*/ 5 w 44"/>
                  <a:gd name="T27" fmla="*/ 10 h 28"/>
                  <a:gd name="T28" fmla="*/ 4 w 44"/>
                  <a:gd name="T29" fmla="*/ 12 h 28"/>
                  <a:gd name="T30" fmla="*/ 1 w 44"/>
                  <a:gd name="T31" fmla="*/ 13 h 28"/>
                  <a:gd name="T32" fmla="*/ 1 w 44"/>
                  <a:gd name="T33" fmla="*/ 16 h 28"/>
                  <a:gd name="T34" fmla="*/ 1 w 44"/>
                  <a:gd name="T35" fmla="*/ 18 h 28"/>
                  <a:gd name="T36" fmla="*/ 4 w 44"/>
                  <a:gd name="T37" fmla="*/ 22 h 28"/>
                  <a:gd name="T38" fmla="*/ 4 w 44"/>
                  <a:gd name="T39" fmla="*/ 27 h 28"/>
                  <a:gd name="T40" fmla="*/ 8 w 44"/>
                  <a:gd name="T41" fmla="*/ 26 h 28"/>
                  <a:gd name="T42" fmla="*/ 12 w 44"/>
                  <a:gd name="T43" fmla="*/ 25 h 28"/>
                  <a:gd name="T44" fmla="*/ 14 w 44"/>
                  <a:gd name="T45" fmla="*/ 25 h 28"/>
                  <a:gd name="T46" fmla="*/ 15 w 44"/>
                  <a:gd name="T47" fmla="*/ 25 h 28"/>
                  <a:gd name="T48" fmla="*/ 16 w 44"/>
                  <a:gd name="T49" fmla="*/ 26 h 28"/>
                  <a:gd name="T50" fmla="*/ 20 w 44"/>
                  <a:gd name="T51" fmla="*/ 28 h 28"/>
                  <a:gd name="T52" fmla="*/ 24 w 44"/>
                  <a:gd name="T53" fmla="*/ 27 h 28"/>
                  <a:gd name="T54" fmla="*/ 26 w 44"/>
                  <a:gd name="T55" fmla="*/ 24 h 28"/>
                  <a:gd name="T56" fmla="*/ 29 w 44"/>
                  <a:gd name="T57" fmla="*/ 23 h 28"/>
                  <a:gd name="T58" fmla="*/ 33 w 44"/>
                  <a:gd name="T59" fmla="*/ 20 h 28"/>
                  <a:gd name="T60" fmla="*/ 34 w 44"/>
                  <a:gd name="T61" fmla="*/ 20 h 28"/>
                  <a:gd name="T62" fmla="*/ 36 w 44"/>
                  <a:gd name="T63" fmla="*/ 22 h 28"/>
                  <a:gd name="T64" fmla="*/ 37 w 44"/>
                  <a:gd name="T65" fmla="*/ 21 h 28"/>
                  <a:gd name="T66" fmla="*/ 38 w 44"/>
                  <a:gd name="T67" fmla="*/ 19 h 28"/>
                  <a:gd name="T68" fmla="*/ 35 w 44"/>
                  <a:gd name="T69" fmla="*/ 17 h 28"/>
                  <a:gd name="T70" fmla="*/ 37 w 44"/>
                  <a:gd name="T71" fmla="*/ 15 h 28"/>
                  <a:gd name="T72" fmla="*/ 38 w 44"/>
                  <a:gd name="T73" fmla="*/ 11 h 28"/>
                  <a:gd name="T74" fmla="*/ 42 w 44"/>
                  <a:gd name="T75" fmla="*/ 8 h 28"/>
                  <a:gd name="T76" fmla="*/ 41 w 44"/>
                  <a:gd name="T77"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28">
                    <a:moveTo>
                      <a:pt x="41" y="5"/>
                    </a:moveTo>
                    <a:cubicBezTo>
                      <a:pt x="40" y="5"/>
                      <a:pt x="39" y="5"/>
                      <a:pt x="39" y="4"/>
                    </a:cubicBezTo>
                    <a:cubicBezTo>
                      <a:pt x="38" y="3"/>
                      <a:pt x="39" y="3"/>
                      <a:pt x="38" y="3"/>
                    </a:cubicBezTo>
                    <a:cubicBezTo>
                      <a:pt x="37" y="3"/>
                      <a:pt x="37" y="3"/>
                      <a:pt x="37" y="3"/>
                    </a:cubicBezTo>
                    <a:cubicBezTo>
                      <a:pt x="37" y="3"/>
                      <a:pt x="36" y="2"/>
                      <a:pt x="36" y="2"/>
                    </a:cubicBezTo>
                    <a:cubicBezTo>
                      <a:pt x="36" y="2"/>
                      <a:pt x="35" y="2"/>
                      <a:pt x="35" y="2"/>
                    </a:cubicBezTo>
                    <a:cubicBezTo>
                      <a:pt x="35" y="2"/>
                      <a:pt x="34" y="2"/>
                      <a:pt x="34" y="2"/>
                    </a:cubicBezTo>
                    <a:cubicBezTo>
                      <a:pt x="32" y="1"/>
                      <a:pt x="31" y="1"/>
                      <a:pt x="29" y="2"/>
                    </a:cubicBezTo>
                    <a:cubicBezTo>
                      <a:pt x="28" y="2"/>
                      <a:pt x="28" y="2"/>
                      <a:pt x="27" y="3"/>
                    </a:cubicBezTo>
                    <a:cubicBezTo>
                      <a:pt x="26" y="3"/>
                      <a:pt x="25" y="4"/>
                      <a:pt x="25" y="4"/>
                    </a:cubicBezTo>
                    <a:cubicBezTo>
                      <a:pt x="24" y="5"/>
                      <a:pt x="24" y="5"/>
                      <a:pt x="23" y="5"/>
                    </a:cubicBezTo>
                    <a:cubicBezTo>
                      <a:pt x="22" y="6"/>
                      <a:pt x="21" y="6"/>
                      <a:pt x="20" y="5"/>
                    </a:cubicBezTo>
                    <a:cubicBezTo>
                      <a:pt x="20" y="5"/>
                      <a:pt x="19" y="5"/>
                      <a:pt x="18" y="5"/>
                    </a:cubicBezTo>
                    <a:cubicBezTo>
                      <a:pt x="17" y="5"/>
                      <a:pt x="17" y="5"/>
                      <a:pt x="16" y="5"/>
                    </a:cubicBezTo>
                    <a:cubicBezTo>
                      <a:pt x="15" y="4"/>
                      <a:pt x="14" y="5"/>
                      <a:pt x="14" y="5"/>
                    </a:cubicBezTo>
                    <a:cubicBezTo>
                      <a:pt x="13" y="5"/>
                      <a:pt x="12" y="4"/>
                      <a:pt x="11" y="4"/>
                    </a:cubicBezTo>
                    <a:cubicBezTo>
                      <a:pt x="9" y="4"/>
                      <a:pt x="8" y="3"/>
                      <a:pt x="6" y="4"/>
                    </a:cubicBezTo>
                    <a:cubicBezTo>
                      <a:pt x="6" y="4"/>
                      <a:pt x="3" y="4"/>
                      <a:pt x="4" y="3"/>
                    </a:cubicBezTo>
                    <a:cubicBezTo>
                      <a:pt x="4" y="2"/>
                      <a:pt x="6" y="2"/>
                      <a:pt x="5" y="2"/>
                    </a:cubicBezTo>
                    <a:cubicBezTo>
                      <a:pt x="5" y="1"/>
                      <a:pt x="5" y="1"/>
                      <a:pt x="4" y="1"/>
                    </a:cubicBezTo>
                    <a:cubicBezTo>
                      <a:pt x="4" y="1"/>
                      <a:pt x="4" y="1"/>
                      <a:pt x="3" y="0"/>
                    </a:cubicBezTo>
                    <a:cubicBezTo>
                      <a:pt x="3" y="1"/>
                      <a:pt x="3" y="1"/>
                      <a:pt x="2" y="2"/>
                    </a:cubicBezTo>
                    <a:cubicBezTo>
                      <a:pt x="2" y="2"/>
                      <a:pt x="2" y="2"/>
                      <a:pt x="1" y="3"/>
                    </a:cubicBezTo>
                    <a:cubicBezTo>
                      <a:pt x="0" y="4"/>
                      <a:pt x="1" y="5"/>
                      <a:pt x="2" y="6"/>
                    </a:cubicBezTo>
                    <a:cubicBezTo>
                      <a:pt x="2" y="7"/>
                      <a:pt x="2" y="7"/>
                      <a:pt x="2" y="7"/>
                    </a:cubicBezTo>
                    <a:cubicBezTo>
                      <a:pt x="2" y="8"/>
                      <a:pt x="3" y="8"/>
                      <a:pt x="3" y="8"/>
                    </a:cubicBezTo>
                    <a:cubicBezTo>
                      <a:pt x="4" y="9"/>
                      <a:pt x="4" y="9"/>
                      <a:pt x="4" y="9"/>
                    </a:cubicBezTo>
                    <a:cubicBezTo>
                      <a:pt x="4" y="10"/>
                      <a:pt x="5" y="10"/>
                      <a:pt x="5" y="10"/>
                    </a:cubicBezTo>
                    <a:cubicBezTo>
                      <a:pt x="5" y="11"/>
                      <a:pt x="5" y="11"/>
                      <a:pt x="5" y="11"/>
                    </a:cubicBezTo>
                    <a:cubicBezTo>
                      <a:pt x="4" y="12"/>
                      <a:pt x="4" y="12"/>
                      <a:pt x="4" y="12"/>
                    </a:cubicBezTo>
                    <a:cubicBezTo>
                      <a:pt x="3" y="13"/>
                      <a:pt x="3" y="13"/>
                      <a:pt x="3" y="13"/>
                    </a:cubicBezTo>
                    <a:cubicBezTo>
                      <a:pt x="2" y="13"/>
                      <a:pt x="2" y="13"/>
                      <a:pt x="1" y="13"/>
                    </a:cubicBezTo>
                    <a:cubicBezTo>
                      <a:pt x="1" y="14"/>
                      <a:pt x="2" y="14"/>
                      <a:pt x="1" y="15"/>
                    </a:cubicBezTo>
                    <a:cubicBezTo>
                      <a:pt x="1" y="15"/>
                      <a:pt x="1" y="15"/>
                      <a:pt x="1" y="16"/>
                    </a:cubicBezTo>
                    <a:cubicBezTo>
                      <a:pt x="2" y="16"/>
                      <a:pt x="2" y="16"/>
                      <a:pt x="2" y="17"/>
                    </a:cubicBezTo>
                    <a:cubicBezTo>
                      <a:pt x="2" y="18"/>
                      <a:pt x="1" y="18"/>
                      <a:pt x="1" y="18"/>
                    </a:cubicBezTo>
                    <a:cubicBezTo>
                      <a:pt x="1" y="19"/>
                      <a:pt x="2" y="20"/>
                      <a:pt x="3" y="20"/>
                    </a:cubicBezTo>
                    <a:cubicBezTo>
                      <a:pt x="4" y="20"/>
                      <a:pt x="4" y="21"/>
                      <a:pt x="4" y="22"/>
                    </a:cubicBezTo>
                    <a:cubicBezTo>
                      <a:pt x="4" y="23"/>
                      <a:pt x="5" y="23"/>
                      <a:pt x="5" y="24"/>
                    </a:cubicBezTo>
                    <a:cubicBezTo>
                      <a:pt x="5" y="25"/>
                      <a:pt x="5" y="26"/>
                      <a:pt x="4" y="27"/>
                    </a:cubicBezTo>
                    <a:cubicBezTo>
                      <a:pt x="5" y="27"/>
                      <a:pt x="6" y="27"/>
                      <a:pt x="6" y="27"/>
                    </a:cubicBezTo>
                    <a:cubicBezTo>
                      <a:pt x="7" y="27"/>
                      <a:pt x="7" y="26"/>
                      <a:pt x="8" y="26"/>
                    </a:cubicBezTo>
                    <a:cubicBezTo>
                      <a:pt x="9" y="26"/>
                      <a:pt x="9" y="27"/>
                      <a:pt x="10" y="26"/>
                    </a:cubicBezTo>
                    <a:cubicBezTo>
                      <a:pt x="11" y="26"/>
                      <a:pt x="11" y="25"/>
                      <a:pt x="12" y="25"/>
                    </a:cubicBezTo>
                    <a:cubicBezTo>
                      <a:pt x="13" y="25"/>
                      <a:pt x="13" y="25"/>
                      <a:pt x="13" y="25"/>
                    </a:cubicBezTo>
                    <a:cubicBezTo>
                      <a:pt x="14" y="25"/>
                      <a:pt x="13" y="25"/>
                      <a:pt x="14" y="25"/>
                    </a:cubicBezTo>
                    <a:cubicBezTo>
                      <a:pt x="14" y="25"/>
                      <a:pt x="14" y="25"/>
                      <a:pt x="14" y="25"/>
                    </a:cubicBezTo>
                    <a:cubicBezTo>
                      <a:pt x="14" y="25"/>
                      <a:pt x="15" y="25"/>
                      <a:pt x="15" y="25"/>
                    </a:cubicBezTo>
                    <a:cubicBezTo>
                      <a:pt x="15" y="25"/>
                      <a:pt x="15" y="25"/>
                      <a:pt x="15" y="25"/>
                    </a:cubicBezTo>
                    <a:cubicBezTo>
                      <a:pt x="16" y="25"/>
                      <a:pt x="16" y="25"/>
                      <a:pt x="16" y="26"/>
                    </a:cubicBezTo>
                    <a:cubicBezTo>
                      <a:pt x="16" y="26"/>
                      <a:pt x="17" y="26"/>
                      <a:pt x="17" y="27"/>
                    </a:cubicBezTo>
                    <a:cubicBezTo>
                      <a:pt x="18" y="26"/>
                      <a:pt x="20" y="27"/>
                      <a:pt x="20" y="28"/>
                    </a:cubicBezTo>
                    <a:cubicBezTo>
                      <a:pt x="21" y="28"/>
                      <a:pt x="22" y="27"/>
                      <a:pt x="22" y="27"/>
                    </a:cubicBezTo>
                    <a:cubicBezTo>
                      <a:pt x="23" y="27"/>
                      <a:pt x="24" y="27"/>
                      <a:pt x="24" y="27"/>
                    </a:cubicBezTo>
                    <a:cubicBezTo>
                      <a:pt x="26" y="27"/>
                      <a:pt x="27" y="26"/>
                      <a:pt x="27" y="25"/>
                    </a:cubicBezTo>
                    <a:cubicBezTo>
                      <a:pt x="26" y="25"/>
                      <a:pt x="26" y="24"/>
                      <a:pt x="26" y="24"/>
                    </a:cubicBezTo>
                    <a:cubicBezTo>
                      <a:pt x="26" y="23"/>
                      <a:pt x="27" y="23"/>
                      <a:pt x="27" y="23"/>
                    </a:cubicBezTo>
                    <a:cubicBezTo>
                      <a:pt x="27" y="23"/>
                      <a:pt x="28" y="23"/>
                      <a:pt x="29" y="23"/>
                    </a:cubicBezTo>
                    <a:cubicBezTo>
                      <a:pt x="29" y="22"/>
                      <a:pt x="29" y="22"/>
                      <a:pt x="29" y="22"/>
                    </a:cubicBezTo>
                    <a:cubicBezTo>
                      <a:pt x="30" y="21"/>
                      <a:pt x="32" y="22"/>
                      <a:pt x="33" y="20"/>
                    </a:cubicBezTo>
                    <a:cubicBezTo>
                      <a:pt x="33" y="20"/>
                      <a:pt x="33" y="21"/>
                      <a:pt x="33" y="21"/>
                    </a:cubicBezTo>
                    <a:cubicBezTo>
                      <a:pt x="34" y="21"/>
                      <a:pt x="34" y="20"/>
                      <a:pt x="34" y="20"/>
                    </a:cubicBezTo>
                    <a:cubicBezTo>
                      <a:pt x="35" y="20"/>
                      <a:pt x="35" y="21"/>
                      <a:pt x="35" y="21"/>
                    </a:cubicBezTo>
                    <a:cubicBezTo>
                      <a:pt x="36" y="22"/>
                      <a:pt x="36" y="22"/>
                      <a:pt x="36" y="22"/>
                    </a:cubicBezTo>
                    <a:cubicBezTo>
                      <a:pt x="36" y="22"/>
                      <a:pt x="36" y="21"/>
                      <a:pt x="37" y="21"/>
                    </a:cubicBezTo>
                    <a:cubicBezTo>
                      <a:pt x="37" y="21"/>
                      <a:pt x="37" y="21"/>
                      <a:pt x="37" y="21"/>
                    </a:cubicBezTo>
                    <a:cubicBezTo>
                      <a:pt x="38" y="21"/>
                      <a:pt x="38" y="21"/>
                      <a:pt x="39" y="21"/>
                    </a:cubicBezTo>
                    <a:cubicBezTo>
                      <a:pt x="39" y="20"/>
                      <a:pt x="38" y="20"/>
                      <a:pt x="38" y="19"/>
                    </a:cubicBezTo>
                    <a:cubicBezTo>
                      <a:pt x="37" y="19"/>
                      <a:pt x="37" y="18"/>
                      <a:pt x="37" y="18"/>
                    </a:cubicBezTo>
                    <a:cubicBezTo>
                      <a:pt x="36" y="17"/>
                      <a:pt x="36" y="17"/>
                      <a:pt x="35" y="17"/>
                    </a:cubicBezTo>
                    <a:cubicBezTo>
                      <a:pt x="35" y="17"/>
                      <a:pt x="35" y="16"/>
                      <a:pt x="36" y="16"/>
                    </a:cubicBezTo>
                    <a:cubicBezTo>
                      <a:pt x="36" y="16"/>
                      <a:pt x="37" y="15"/>
                      <a:pt x="37" y="15"/>
                    </a:cubicBezTo>
                    <a:cubicBezTo>
                      <a:pt x="37" y="15"/>
                      <a:pt x="38" y="14"/>
                      <a:pt x="38" y="14"/>
                    </a:cubicBezTo>
                    <a:cubicBezTo>
                      <a:pt x="38" y="13"/>
                      <a:pt x="38" y="12"/>
                      <a:pt x="38" y="11"/>
                    </a:cubicBezTo>
                    <a:cubicBezTo>
                      <a:pt x="38" y="11"/>
                      <a:pt x="38" y="10"/>
                      <a:pt x="39" y="10"/>
                    </a:cubicBezTo>
                    <a:cubicBezTo>
                      <a:pt x="40" y="8"/>
                      <a:pt x="40" y="8"/>
                      <a:pt x="42" y="8"/>
                    </a:cubicBezTo>
                    <a:cubicBezTo>
                      <a:pt x="44" y="8"/>
                      <a:pt x="43" y="6"/>
                      <a:pt x="43" y="5"/>
                    </a:cubicBezTo>
                    <a:cubicBezTo>
                      <a:pt x="42" y="5"/>
                      <a:pt x="41" y="5"/>
                      <a:pt x="41" y="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25" name="Freeform 819">
                <a:extLst>
                  <a:ext uri="{FF2B5EF4-FFF2-40B4-BE49-F238E27FC236}">
                    <a16:creationId xmlns:a16="http://schemas.microsoft.com/office/drawing/2014/main" id="{5699293F-2634-72B9-FCD7-762642F637D5}"/>
                  </a:ext>
                </a:extLst>
              </p:cNvPr>
              <p:cNvSpPr>
                <a:spLocks/>
              </p:cNvSpPr>
              <p:nvPr/>
            </p:nvSpPr>
            <p:spPr bwMode="auto">
              <a:xfrm>
                <a:off x="5451476" y="3187700"/>
                <a:ext cx="107950" cy="87313"/>
              </a:xfrm>
              <a:custGeom>
                <a:avLst/>
                <a:gdLst>
                  <a:gd name="T0" fmla="*/ 6 w 26"/>
                  <a:gd name="T1" fmla="*/ 3 h 21"/>
                  <a:gd name="T2" fmla="*/ 8 w 26"/>
                  <a:gd name="T3" fmla="*/ 3 h 21"/>
                  <a:gd name="T4" fmla="*/ 11 w 26"/>
                  <a:gd name="T5" fmla="*/ 3 h 21"/>
                  <a:gd name="T6" fmla="*/ 12 w 26"/>
                  <a:gd name="T7" fmla="*/ 2 h 21"/>
                  <a:gd name="T8" fmla="*/ 13 w 26"/>
                  <a:gd name="T9" fmla="*/ 1 h 21"/>
                  <a:gd name="T10" fmla="*/ 14 w 26"/>
                  <a:gd name="T11" fmla="*/ 1 h 21"/>
                  <a:gd name="T12" fmla="*/ 16 w 26"/>
                  <a:gd name="T13" fmla="*/ 1 h 21"/>
                  <a:gd name="T14" fmla="*/ 17 w 26"/>
                  <a:gd name="T15" fmla="*/ 2 h 21"/>
                  <a:gd name="T16" fmla="*/ 19 w 26"/>
                  <a:gd name="T17" fmla="*/ 3 h 21"/>
                  <a:gd name="T18" fmla="*/ 21 w 26"/>
                  <a:gd name="T19" fmla="*/ 3 h 21"/>
                  <a:gd name="T20" fmla="*/ 22 w 26"/>
                  <a:gd name="T21" fmla="*/ 6 h 21"/>
                  <a:gd name="T22" fmla="*/ 21 w 26"/>
                  <a:gd name="T23" fmla="*/ 7 h 21"/>
                  <a:gd name="T24" fmla="*/ 24 w 26"/>
                  <a:gd name="T25" fmla="*/ 9 h 21"/>
                  <a:gd name="T26" fmla="*/ 26 w 26"/>
                  <a:gd name="T27" fmla="*/ 12 h 21"/>
                  <a:gd name="T28" fmla="*/ 24 w 26"/>
                  <a:gd name="T29" fmla="*/ 15 h 21"/>
                  <a:gd name="T30" fmla="*/ 22 w 26"/>
                  <a:gd name="T31" fmla="*/ 17 h 21"/>
                  <a:gd name="T32" fmla="*/ 22 w 26"/>
                  <a:gd name="T33" fmla="*/ 21 h 21"/>
                  <a:gd name="T34" fmla="*/ 20 w 26"/>
                  <a:gd name="T35" fmla="*/ 21 h 21"/>
                  <a:gd name="T36" fmla="*/ 19 w 26"/>
                  <a:gd name="T37" fmla="*/ 20 h 21"/>
                  <a:gd name="T38" fmla="*/ 17 w 26"/>
                  <a:gd name="T39" fmla="*/ 19 h 21"/>
                  <a:gd name="T40" fmla="*/ 16 w 26"/>
                  <a:gd name="T41" fmla="*/ 18 h 21"/>
                  <a:gd name="T42" fmla="*/ 15 w 26"/>
                  <a:gd name="T43" fmla="*/ 16 h 21"/>
                  <a:gd name="T44" fmla="*/ 14 w 26"/>
                  <a:gd name="T45" fmla="*/ 16 h 21"/>
                  <a:gd name="T46" fmla="*/ 11 w 26"/>
                  <a:gd name="T47" fmla="*/ 17 h 21"/>
                  <a:gd name="T48" fmla="*/ 11 w 26"/>
                  <a:gd name="T49" fmla="*/ 15 h 21"/>
                  <a:gd name="T50" fmla="*/ 11 w 26"/>
                  <a:gd name="T51" fmla="*/ 14 h 21"/>
                  <a:gd name="T52" fmla="*/ 8 w 26"/>
                  <a:gd name="T53" fmla="*/ 13 h 21"/>
                  <a:gd name="T54" fmla="*/ 5 w 26"/>
                  <a:gd name="T55" fmla="*/ 11 h 21"/>
                  <a:gd name="T56" fmla="*/ 3 w 26"/>
                  <a:gd name="T57" fmla="*/ 8 h 21"/>
                  <a:gd name="T58" fmla="*/ 2 w 26"/>
                  <a:gd name="T59" fmla="*/ 8 h 21"/>
                  <a:gd name="T60" fmla="*/ 1 w 26"/>
                  <a:gd name="T61" fmla="*/ 6 h 21"/>
                  <a:gd name="T62" fmla="*/ 2 w 26"/>
                  <a:gd name="T63" fmla="*/ 4 h 21"/>
                  <a:gd name="T64" fmla="*/ 6 w 26"/>
                  <a:gd name="T6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21">
                    <a:moveTo>
                      <a:pt x="6" y="2"/>
                    </a:moveTo>
                    <a:cubicBezTo>
                      <a:pt x="6" y="2"/>
                      <a:pt x="6" y="3"/>
                      <a:pt x="6" y="3"/>
                    </a:cubicBezTo>
                    <a:cubicBezTo>
                      <a:pt x="7" y="3"/>
                      <a:pt x="7" y="3"/>
                      <a:pt x="7" y="3"/>
                    </a:cubicBezTo>
                    <a:cubicBezTo>
                      <a:pt x="7" y="3"/>
                      <a:pt x="7" y="2"/>
                      <a:pt x="8" y="3"/>
                    </a:cubicBezTo>
                    <a:cubicBezTo>
                      <a:pt x="8" y="3"/>
                      <a:pt x="9" y="3"/>
                      <a:pt x="9" y="3"/>
                    </a:cubicBezTo>
                    <a:cubicBezTo>
                      <a:pt x="10" y="4"/>
                      <a:pt x="10" y="3"/>
                      <a:pt x="11" y="3"/>
                    </a:cubicBezTo>
                    <a:cubicBezTo>
                      <a:pt x="11" y="3"/>
                      <a:pt x="12" y="2"/>
                      <a:pt x="12" y="2"/>
                    </a:cubicBezTo>
                    <a:cubicBezTo>
                      <a:pt x="12" y="2"/>
                      <a:pt x="12" y="2"/>
                      <a:pt x="12" y="2"/>
                    </a:cubicBezTo>
                    <a:cubicBezTo>
                      <a:pt x="12" y="2"/>
                      <a:pt x="13" y="2"/>
                      <a:pt x="13" y="2"/>
                    </a:cubicBezTo>
                    <a:cubicBezTo>
                      <a:pt x="13" y="2"/>
                      <a:pt x="13" y="2"/>
                      <a:pt x="13" y="1"/>
                    </a:cubicBezTo>
                    <a:cubicBezTo>
                      <a:pt x="13" y="1"/>
                      <a:pt x="13" y="0"/>
                      <a:pt x="14" y="0"/>
                    </a:cubicBezTo>
                    <a:cubicBezTo>
                      <a:pt x="14" y="1"/>
                      <a:pt x="14" y="1"/>
                      <a:pt x="14" y="1"/>
                    </a:cubicBezTo>
                    <a:cubicBezTo>
                      <a:pt x="15" y="1"/>
                      <a:pt x="15" y="0"/>
                      <a:pt x="16" y="0"/>
                    </a:cubicBezTo>
                    <a:cubicBezTo>
                      <a:pt x="16" y="0"/>
                      <a:pt x="15" y="1"/>
                      <a:pt x="16" y="1"/>
                    </a:cubicBezTo>
                    <a:cubicBezTo>
                      <a:pt x="17" y="1"/>
                      <a:pt x="17" y="1"/>
                      <a:pt x="17" y="0"/>
                    </a:cubicBezTo>
                    <a:cubicBezTo>
                      <a:pt x="17" y="1"/>
                      <a:pt x="17" y="1"/>
                      <a:pt x="17" y="2"/>
                    </a:cubicBezTo>
                    <a:cubicBezTo>
                      <a:pt x="18" y="2"/>
                      <a:pt x="18" y="2"/>
                      <a:pt x="18" y="2"/>
                    </a:cubicBezTo>
                    <a:cubicBezTo>
                      <a:pt x="19" y="3"/>
                      <a:pt x="19" y="3"/>
                      <a:pt x="19" y="3"/>
                    </a:cubicBezTo>
                    <a:cubicBezTo>
                      <a:pt x="20" y="3"/>
                      <a:pt x="20" y="3"/>
                      <a:pt x="20" y="3"/>
                    </a:cubicBezTo>
                    <a:cubicBezTo>
                      <a:pt x="20" y="3"/>
                      <a:pt x="20" y="3"/>
                      <a:pt x="21" y="3"/>
                    </a:cubicBezTo>
                    <a:cubicBezTo>
                      <a:pt x="21" y="3"/>
                      <a:pt x="22" y="3"/>
                      <a:pt x="22" y="4"/>
                    </a:cubicBezTo>
                    <a:cubicBezTo>
                      <a:pt x="23" y="4"/>
                      <a:pt x="22" y="5"/>
                      <a:pt x="22" y="6"/>
                    </a:cubicBezTo>
                    <a:cubicBezTo>
                      <a:pt x="22" y="6"/>
                      <a:pt x="22" y="6"/>
                      <a:pt x="22" y="7"/>
                    </a:cubicBezTo>
                    <a:cubicBezTo>
                      <a:pt x="22" y="7"/>
                      <a:pt x="21" y="7"/>
                      <a:pt x="21" y="7"/>
                    </a:cubicBezTo>
                    <a:cubicBezTo>
                      <a:pt x="21" y="8"/>
                      <a:pt x="22" y="8"/>
                      <a:pt x="23" y="8"/>
                    </a:cubicBezTo>
                    <a:cubicBezTo>
                      <a:pt x="23" y="8"/>
                      <a:pt x="24" y="8"/>
                      <a:pt x="24" y="9"/>
                    </a:cubicBezTo>
                    <a:cubicBezTo>
                      <a:pt x="25" y="9"/>
                      <a:pt x="25" y="10"/>
                      <a:pt x="25" y="11"/>
                    </a:cubicBezTo>
                    <a:cubicBezTo>
                      <a:pt x="25" y="11"/>
                      <a:pt x="26" y="11"/>
                      <a:pt x="26" y="12"/>
                    </a:cubicBezTo>
                    <a:cubicBezTo>
                      <a:pt x="26" y="13"/>
                      <a:pt x="26" y="13"/>
                      <a:pt x="25" y="13"/>
                    </a:cubicBezTo>
                    <a:cubicBezTo>
                      <a:pt x="25" y="14"/>
                      <a:pt x="25" y="14"/>
                      <a:pt x="24" y="15"/>
                    </a:cubicBezTo>
                    <a:cubicBezTo>
                      <a:pt x="24" y="15"/>
                      <a:pt x="23" y="15"/>
                      <a:pt x="23" y="15"/>
                    </a:cubicBezTo>
                    <a:cubicBezTo>
                      <a:pt x="22" y="16"/>
                      <a:pt x="22" y="17"/>
                      <a:pt x="22" y="17"/>
                    </a:cubicBezTo>
                    <a:cubicBezTo>
                      <a:pt x="22" y="18"/>
                      <a:pt x="22" y="19"/>
                      <a:pt x="22" y="19"/>
                    </a:cubicBezTo>
                    <a:cubicBezTo>
                      <a:pt x="23" y="20"/>
                      <a:pt x="23" y="20"/>
                      <a:pt x="22" y="21"/>
                    </a:cubicBezTo>
                    <a:cubicBezTo>
                      <a:pt x="22" y="21"/>
                      <a:pt x="20" y="21"/>
                      <a:pt x="20" y="21"/>
                    </a:cubicBezTo>
                    <a:cubicBezTo>
                      <a:pt x="20" y="21"/>
                      <a:pt x="20" y="21"/>
                      <a:pt x="20" y="21"/>
                    </a:cubicBezTo>
                    <a:cubicBezTo>
                      <a:pt x="20" y="20"/>
                      <a:pt x="19" y="20"/>
                      <a:pt x="19" y="20"/>
                    </a:cubicBezTo>
                    <a:cubicBezTo>
                      <a:pt x="19" y="20"/>
                      <a:pt x="19" y="20"/>
                      <a:pt x="19" y="20"/>
                    </a:cubicBezTo>
                    <a:cubicBezTo>
                      <a:pt x="19" y="19"/>
                      <a:pt x="18" y="20"/>
                      <a:pt x="18" y="19"/>
                    </a:cubicBezTo>
                    <a:cubicBezTo>
                      <a:pt x="18" y="19"/>
                      <a:pt x="17" y="19"/>
                      <a:pt x="17" y="19"/>
                    </a:cubicBezTo>
                    <a:cubicBezTo>
                      <a:pt x="17" y="18"/>
                      <a:pt x="17" y="18"/>
                      <a:pt x="17" y="18"/>
                    </a:cubicBezTo>
                    <a:cubicBezTo>
                      <a:pt x="16" y="18"/>
                      <a:pt x="16" y="18"/>
                      <a:pt x="16" y="18"/>
                    </a:cubicBezTo>
                    <a:cubicBezTo>
                      <a:pt x="15" y="18"/>
                      <a:pt x="16" y="18"/>
                      <a:pt x="16" y="17"/>
                    </a:cubicBezTo>
                    <a:cubicBezTo>
                      <a:pt x="16" y="17"/>
                      <a:pt x="16" y="17"/>
                      <a:pt x="15" y="16"/>
                    </a:cubicBezTo>
                    <a:cubicBezTo>
                      <a:pt x="15" y="16"/>
                      <a:pt x="16" y="15"/>
                      <a:pt x="16" y="15"/>
                    </a:cubicBezTo>
                    <a:cubicBezTo>
                      <a:pt x="15" y="14"/>
                      <a:pt x="15" y="17"/>
                      <a:pt x="14" y="16"/>
                    </a:cubicBezTo>
                    <a:cubicBezTo>
                      <a:pt x="14" y="17"/>
                      <a:pt x="13" y="17"/>
                      <a:pt x="12" y="17"/>
                    </a:cubicBezTo>
                    <a:cubicBezTo>
                      <a:pt x="12" y="17"/>
                      <a:pt x="11" y="17"/>
                      <a:pt x="11" y="17"/>
                    </a:cubicBezTo>
                    <a:cubicBezTo>
                      <a:pt x="11" y="16"/>
                      <a:pt x="11" y="16"/>
                      <a:pt x="11" y="16"/>
                    </a:cubicBezTo>
                    <a:cubicBezTo>
                      <a:pt x="12" y="15"/>
                      <a:pt x="11" y="15"/>
                      <a:pt x="11" y="15"/>
                    </a:cubicBezTo>
                    <a:cubicBezTo>
                      <a:pt x="11" y="15"/>
                      <a:pt x="11" y="15"/>
                      <a:pt x="11" y="14"/>
                    </a:cubicBezTo>
                    <a:cubicBezTo>
                      <a:pt x="12" y="14"/>
                      <a:pt x="12" y="14"/>
                      <a:pt x="11" y="14"/>
                    </a:cubicBezTo>
                    <a:cubicBezTo>
                      <a:pt x="11" y="13"/>
                      <a:pt x="11" y="13"/>
                      <a:pt x="10" y="13"/>
                    </a:cubicBezTo>
                    <a:cubicBezTo>
                      <a:pt x="10" y="13"/>
                      <a:pt x="9" y="13"/>
                      <a:pt x="8" y="13"/>
                    </a:cubicBezTo>
                    <a:cubicBezTo>
                      <a:pt x="8" y="13"/>
                      <a:pt x="8" y="12"/>
                      <a:pt x="7" y="11"/>
                    </a:cubicBezTo>
                    <a:cubicBezTo>
                      <a:pt x="7" y="11"/>
                      <a:pt x="6" y="11"/>
                      <a:pt x="5" y="11"/>
                    </a:cubicBezTo>
                    <a:cubicBezTo>
                      <a:pt x="5" y="10"/>
                      <a:pt x="5" y="9"/>
                      <a:pt x="5" y="9"/>
                    </a:cubicBezTo>
                    <a:cubicBezTo>
                      <a:pt x="4" y="8"/>
                      <a:pt x="4" y="8"/>
                      <a:pt x="3" y="8"/>
                    </a:cubicBezTo>
                    <a:cubicBezTo>
                      <a:pt x="3" y="9"/>
                      <a:pt x="3" y="9"/>
                      <a:pt x="2" y="9"/>
                    </a:cubicBezTo>
                    <a:cubicBezTo>
                      <a:pt x="2" y="9"/>
                      <a:pt x="2" y="8"/>
                      <a:pt x="2" y="8"/>
                    </a:cubicBezTo>
                    <a:cubicBezTo>
                      <a:pt x="1" y="7"/>
                      <a:pt x="1" y="8"/>
                      <a:pt x="1" y="7"/>
                    </a:cubicBezTo>
                    <a:cubicBezTo>
                      <a:pt x="1" y="6"/>
                      <a:pt x="1" y="6"/>
                      <a:pt x="1" y="6"/>
                    </a:cubicBezTo>
                    <a:cubicBezTo>
                      <a:pt x="1" y="5"/>
                      <a:pt x="0" y="5"/>
                      <a:pt x="0" y="5"/>
                    </a:cubicBezTo>
                    <a:cubicBezTo>
                      <a:pt x="1" y="4"/>
                      <a:pt x="1" y="4"/>
                      <a:pt x="2" y="4"/>
                    </a:cubicBezTo>
                    <a:cubicBezTo>
                      <a:pt x="2" y="3"/>
                      <a:pt x="3" y="3"/>
                      <a:pt x="3" y="3"/>
                    </a:cubicBezTo>
                    <a:cubicBezTo>
                      <a:pt x="4" y="3"/>
                      <a:pt x="5" y="1"/>
                      <a:pt x="6" y="2"/>
                    </a:cubicBezTo>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26" name="Freeform 820">
                <a:extLst>
                  <a:ext uri="{FF2B5EF4-FFF2-40B4-BE49-F238E27FC236}">
                    <a16:creationId xmlns:a16="http://schemas.microsoft.com/office/drawing/2014/main" id="{479EA2AF-B786-6653-54C2-0C81E8712F43}"/>
                  </a:ext>
                </a:extLst>
              </p:cNvPr>
              <p:cNvSpPr>
                <a:spLocks/>
              </p:cNvSpPr>
              <p:nvPr/>
            </p:nvSpPr>
            <p:spPr bwMode="auto">
              <a:xfrm>
                <a:off x="5451476" y="3187700"/>
                <a:ext cx="107950" cy="87313"/>
              </a:xfrm>
              <a:custGeom>
                <a:avLst/>
                <a:gdLst>
                  <a:gd name="T0" fmla="*/ 6 w 26"/>
                  <a:gd name="T1" fmla="*/ 3 h 21"/>
                  <a:gd name="T2" fmla="*/ 8 w 26"/>
                  <a:gd name="T3" fmla="*/ 3 h 21"/>
                  <a:gd name="T4" fmla="*/ 11 w 26"/>
                  <a:gd name="T5" fmla="*/ 3 h 21"/>
                  <a:gd name="T6" fmla="*/ 12 w 26"/>
                  <a:gd name="T7" fmla="*/ 2 h 21"/>
                  <a:gd name="T8" fmla="*/ 13 w 26"/>
                  <a:gd name="T9" fmla="*/ 1 h 21"/>
                  <a:gd name="T10" fmla="*/ 14 w 26"/>
                  <a:gd name="T11" fmla="*/ 1 h 21"/>
                  <a:gd name="T12" fmla="*/ 16 w 26"/>
                  <a:gd name="T13" fmla="*/ 1 h 21"/>
                  <a:gd name="T14" fmla="*/ 17 w 26"/>
                  <a:gd name="T15" fmla="*/ 2 h 21"/>
                  <a:gd name="T16" fmla="*/ 19 w 26"/>
                  <a:gd name="T17" fmla="*/ 3 h 21"/>
                  <a:gd name="T18" fmla="*/ 21 w 26"/>
                  <a:gd name="T19" fmla="*/ 3 h 21"/>
                  <a:gd name="T20" fmla="*/ 22 w 26"/>
                  <a:gd name="T21" fmla="*/ 6 h 21"/>
                  <a:gd name="T22" fmla="*/ 21 w 26"/>
                  <a:gd name="T23" fmla="*/ 7 h 21"/>
                  <a:gd name="T24" fmla="*/ 24 w 26"/>
                  <a:gd name="T25" fmla="*/ 9 h 21"/>
                  <a:gd name="T26" fmla="*/ 26 w 26"/>
                  <a:gd name="T27" fmla="*/ 12 h 21"/>
                  <a:gd name="T28" fmla="*/ 24 w 26"/>
                  <a:gd name="T29" fmla="*/ 15 h 21"/>
                  <a:gd name="T30" fmla="*/ 22 w 26"/>
                  <a:gd name="T31" fmla="*/ 17 h 21"/>
                  <a:gd name="T32" fmla="*/ 22 w 26"/>
                  <a:gd name="T33" fmla="*/ 21 h 21"/>
                  <a:gd name="T34" fmla="*/ 20 w 26"/>
                  <a:gd name="T35" fmla="*/ 21 h 21"/>
                  <a:gd name="T36" fmla="*/ 19 w 26"/>
                  <a:gd name="T37" fmla="*/ 20 h 21"/>
                  <a:gd name="T38" fmla="*/ 17 w 26"/>
                  <a:gd name="T39" fmla="*/ 19 h 21"/>
                  <a:gd name="T40" fmla="*/ 16 w 26"/>
                  <a:gd name="T41" fmla="*/ 18 h 21"/>
                  <a:gd name="T42" fmla="*/ 15 w 26"/>
                  <a:gd name="T43" fmla="*/ 16 h 21"/>
                  <a:gd name="T44" fmla="*/ 14 w 26"/>
                  <a:gd name="T45" fmla="*/ 16 h 21"/>
                  <a:gd name="T46" fmla="*/ 11 w 26"/>
                  <a:gd name="T47" fmla="*/ 17 h 21"/>
                  <a:gd name="T48" fmla="*/ 11 w 26"/>
                  <a:gd name="T49" fmla="*/ 15 h 21"/>
                  <a:gd name="T50" fmla="*/ 11 w 26"/>
                  <a:gd name="T51" fmla="*/ 14 h 21"/>
                  <a:gd name="T52" fmla="*/ 8 w 26"/>
                  <a:gd name="T53" fmla="*/ 13 h 21"/>
                  <a:gd name="T54" fmla="*/ 5 w 26"/>
                  <a:gd name="T55" fmla="*/ 11 h 21"/>
                  <a:gd name="T56" fmla="*/ 3 w 26"/>
                  <a:gd name="T57" fmla="*/ 8 h 21"/>
                  <a:gd name="T58" fmla="*/ 2 w 26"/>
                  <a:gd name="T59" fmla="*/ 8 h 21"/>
                  <a:gd name="T60" fmla="*/ 1 w 26"/>
                  <a:gd name="T61" fmla="*/ 6 h 21"/>
                  <a:gd name="T62" fmla="*/ 2 w 26"/>
                  <a:gd name="T63" fmla="*/ 4 h 21"/>
                  <a:gd name="T64" fmla="*/ 6 w 26"/>
                  <a:gd name="T6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21">
                    <a:moveTo>
                      <a:pt x="6" y="2"/>
                    </a:moveTo>
                    <a:cubicBezTo>
                      <a:pt x="6" y="2"/>
                      <a:pt x="6" y="3"/>
                      <a:pt x="6" y="3"/>
                    </a:cubicBezTo>
                    <a:cubicBezTo>
                      <a:pt x="7" y="3"/>
                      <a:pt x="7" y="3"/>
                      <a:pt x="7" y="3"/>
                    </a:cubicBezTo>
                    <a:cubicBezTo>
                      <a:pt x="7" y="3"/>
                      <a:pt x="7" y="2"/>
                      <a:pt x="8" y="3"/>
                    </a:cubicBezTo>
                    <a:cubicBezTo>
                      <a:pt x="8" y="3"/>
                      <a:pt x="9" y="3"/>
                      <a:pt x="9" y="3"/>
                    </a:cubicBezTo>
                    <a:cubicBezTo>
                      <a:pt x="10" y="4"/>
                      <a:pt x="10" y="3"/>
                      <a:pt x="11" y="3"/>
                    </a:cubicBezTo>
                    <a:cubicBezTo>
                      <a:pt x="11" y="3"/>
                      <a:pt x="12" y="2"/>
                      <a:pt x="12" y="2"/>
                    </a:cubicBezTo>
                    <a:cubicBezTo>
                      <a:pt x="12" y="2"/>
                      <a:pt x="12" y="2"/>
                      <a:pt x="12" y="2"/>
                    </a:cubicBezTo>
                    <a:cubicBezTo>
                      <a:pt x="12" y="2"/>
                      <a:pt x="13" y="2"/>
                      <a:pt x="13" y="2"/>
                    </a:cubicBezTo>
                    <a:cubicBezTo>
                      <a:pt x="13" y="2"/>
                      <a:pt x="13" y="2"/>
                      <a:pt x="13" y="1"/>
                    </a:cubicBezTo>
                    <a:cubicBezTo>
                      <a:pt x="13" y="1"/>
                      <a:pt x="13" y="0"/>
                      <a:pt x="14" y="0"/>
                    </a:cubicBezTo>
                    <a:cubicBezTo>
                      <a:pt x="14" y="1"/>
                      <a:pt x="14" y="1"/>
                      <a:pt x="14" y="1"/>
                    </a:cubicBezTo>
                    <a:cubicBezTo>
                      <a:pt x="15" y="1"/>
                      <a:pt x="15" y="0"/>
                      <a:pt x="16" y="0"/>
                    </a:cubicBezTo>
                    <a:cubicBezTo>
                      <a:pt x="16" y="0"/>
                      <a:pt x="15" y="1"/>
                      <a:pt x="16" y="1"/>
                    </a:cubicBezTo>
                    <a:cubicBezTo>
                      <a:pt x="17" y="1"/>
                      <a:pt x="17" y="1"/>
                      <a:pt x="17" y="0"/>
                    </a:cubicBezTo>
                    <a:cubicBezTo>
                      <a:pt x="17" y="1"/>
                      <a:pt x="17" y="1"/>
                      <a:pt x="17" y="2"/>
                    </a:cubicBezTo>
                    <a:cubicBezTo>
                      <a:pt x="18" y="2"/>
                      <a:pt x="18" y="2"/>
                      <a:pt x="18" y="2"/>
                    </a:cubicBezTo>
                    <a:cubicBezTo>
                      <a:pt x="19" y="3"/>
                      <a:pt x="19" y="3"/>
                      <a:pt x="19" y="3"/>
                    </a:cubicBezTo>
                    <a:cubicBezTo>
                      <a:pt x="20" y="3"/>
                      <a:pt x="20" y="3"/>
                      <a:pt x="20" y="3"/>
                    </a:cubicBezTo>
                    <a:cubicBezTo>
                      <a:pt x="20" y="3"/>
                      <a:pt x="20" y="3"/>
                      <a:pt x="21" y="3"/>
                    </a:cubicBezTo>
                    <a:cubicBezTo>
                      <a:pt x="21" y="3"/>
                      <a:pt x="22" y="3"/>
                      <a:pt x="22" y="4"/>
                    </a:cubicBezTo>
                    <a:cubicBezTo>
                      <a:pt x="23" y="4"/>
                      <a:pt x="22" y="5"/>
                      <a:pt x="22" y="6"/>
                    </a:cubicBezTo>
                    <a:cubicBezTo>
                      <a:pt x="22" y="6"/>
                      <a:pt x="22" y="6"/>
                      <a:pt x="22" y="7"/>
                    </a:cubicBezTo>
                    <a:cubicBezTo>
                      <a:pt x="22" y="7"/>
                      <a:pt x="21" y="7"/>
                      <a:pt x="21" y="7"/>
                    </a:cubicBezTo>
                    <a:cubicBezTo>
                      <a:pt x="21" y="8"/>
                      <a:pt x="22" y="8"/>
                      <a:pt x="23" y="8"/>
                    </a:cubicBezTo>
                    <a:cubicBezTo>
                      <a:pt x="23" y="8"/>
                      <a:pt x="24" y="8"/>
                      <a:pt x="24" y="9"/>
                    </a:cubicBezTo>
                    <a:cubicBezTo>
                      <a:pt x="25" y="9"/>
                      <a:pt x="25" y="10"/>
                      <a:pt x="25" y="11"/>
                    </a:cubicBezTo>
                    <a:cubicBezTo>
                      <a:pt x="25" y="11"/>
                      <a:pt x="26" y="11"/>
                      <a:pt x="26" y="12"/>
                    </a:cubicBezTo>
                    <a:cubicBezTo>
                      <a:pt x="26" y="13"/>
                      <a:pt x="26" y="13"/>
                      <a:pt x="25" y="13"/>
                    </a:cubicBezTo>
                    <a:cubicBezTo>
                      <a:pt x="25" y="14"/>
                      <a:pt x="25" y="14"/>
                      <a:pt x="24" y="15"/>
                    </a:cubicBezTo>
                    <a:cubicBezTo>
                      <a:pt x="24" y="15"/>
                      <a:pt x="23" y="15"/>
                      <a:pt x="23" y="15"/>
                    </a:cubicBezTo>
                    <a:cubicBezTo>
                      <a:pt x="22" y="16"/>
                      <a:pt x="22" y="17"/>
                      <a:pt x="22" y="17"/>
                    </a:cubicBezTo>
                    <a:cubicBezTo>
                      <a:pt x="22" y="18"/>
                      <a:pt x="22" y="19"/>
                      <a:pt x="22" y="19"/>
                    </a:cubicBezTo>
                    <a:cubicBezTo>
                      <a:pt x="23" y="20"/>
                      <a:pt x="23" y="20"/>
                      <a:pt x="22" y="21"/>
                    </a:cubicBezTo>
                    <a:cubicBezTo>
                      <a:pt x="22" y="21"/>
                      <a:pt x="20" y="21"/>
                      <a:pt x="20" y="21"/>
                    </a:cubicBezTo>
                    <a:cubicBezTo>
                      <a:pt x="20" y="21"/>
                      <a:pt x="20" y="21"/>
                      <a:pt x="20" y="21"/>
                    </a:cubicBezTo>
                    <a:cubicBezTo>
                      <a:pt x="20" y="20"/>
                      <a:pt x="19" y="20"/>
                      <a:pt x="19" y="20"/>
                    </a:cubicBezTo>
                    <a:cubicBezTo>
                      <a:pt x="19" y="20"/>
                      <a:pt x="19" y="20"/>
                      <a:pt x="19" y="20"/>
                    </a:cubicBezTo>
                    <a:cubicBezTo>
                      <a:pt x="19" y="19"/>
                      <a:pt x="18" y="20"/>
                      <a:pt x="18" y="19"/>
                    </a:cubicBezTo>
                    <a:cubicBezTo>
                      <a:pt x="18" y="19"/>
                      <a:pt x="17" y="19"/>
                      <a:pt x="17" y="19"/>
                    </a:cubicBezTo>
                    <a:cubicBezTo>
                      <a:pt x="17" y="18"/>
                      <a:pt x="17" y="18"/>
                      <a:pt x="17" y="18"/>
                    </a:cubicBezTo>
                    <a:cubicBezTo>
                      <a:pt x="16" y="18"/>
                      <a:pt x="16" y="18"/>
                      <a:pt x="16" y="18"/>
                    </a:cubicBezTo>
                    <a:cubicBezTo>
                      <a:pt x="15" y="18"/>
                      <a:pt x="16" y="18"/>
                      <a:pt x="16" y="17"/>
                    </a:cubicBezTo>
                    <a:cubicBezTo>
                      <a:pt x="16" y="17"/>
                      <a:pt x="16" y="17"/>
                      <a:pt x="15" y="16"/>
                    </a:cubicBezTo>
                    <a:cubicBezTo>
                      <a:pt x="15" y="16"/>
                      <a:pt x="16" y="15"/>
                      <a:pt x="16" y="15"/>
                    </a:cubicBezTo>
                    <a:cubicBezTo>
                      <a:pt x="15" y="14"/>
                      <a:pt x="15" y="17"/>
                      <a:pt x="14" y="16"/>
                    </a:cubicBezTo>
                    <a:cubicBezTo>
                      <a:pt x="14" y="17"/>
                      <a:pt x="13" y="17"/>
                      <a:pt x="12" y="17"/>
                    </a:cubicBezTo>
                    <a:cubicBezTo>
                      <a:pt x="12" y="17"/>
                      <a:pt x="11" y="17"/>
                      <a:pt x="11" y="17"/>
                    </a:cubicBezTo>
                    <a:cubicBezTo>
                      <a:pt x="11" y="16"/>
                      <a:pt x="11" y="16"/>
                      <a:pt x="11" y="16"/>
                    </a:cubicBezTo>
                    <a:cubicBezTo>
                      <a:pt x="12" y="15"/>
                      <a:pt x="11" y="15"/>
                      <a:pt x="11" y="15"/>
                    </a:cubicBezTo>
                    <a:cubicBezTo>
                      <a:pt x="11" y="15"/>
                      <a:pt x="11" y="15"/>
                      <a:pt x="11" y="14"/>
                    </a:cubicBezTo>
                    <a:cubicBezTo>
                      <a:pt x="12" y="14"/>
                      <a:pt x="12" y="14"/>
                      <a:pt x="11" y="14"/>
                    </a:cubicBezTo>
                    <a:cubicBezTo>
                      <a:pt x="11" y="13"/>
                      <a:pt x="11" y="13"/>
                      <a:pt x="10" y="13"/>
                    </a:cubicBezTo>
                    <a:cubicBezTo>
                      <a:pt x="10" y="13"/>
                      <a:pt x="9" y="13"/>
                      <a:pt x="8" y="13"/>
                    </a:cubicBezTo>
                    <a:cubicBezTo>
                      <a:pt x="8" y="13"/>
                      <a:pt x="8" y="12"/>
                      <a:pt x="7" y="11"/>
                    </a:cubicBezTo>
                    <a:cubicBezTo>
                      <a:pt x="7" y="11"/>
                      <a:pt x="6" y="11"/>
                      <a:pt x="5" y="11"/>
                    </a:cubicBezTo>
                    <a:cubicBezTo>
                      <a:pt x="5" y="10"/>
                      <a:pt x="5" y="9"/>
                      <a:pt x="5" y="9"/>
                    </a:cubicBezTo>
                    <a:cubicBezTo>
                      <a:pt x="4" y="8"/>
                      <a:pt x="4" y="8"/>
                      <a:pt x="3" y="8"/>
                    </a:cubicBezTo>
                    <a:cubicBezTo>
                      <a:pt x="3" y="9"/>
                      <a:pt x="3" y="9"/>
                      <a:pt x="2" y="9"/>
                    </a:cubicBezTo>
                    <a:cubicBezTo>
                      <a:pt x="2" y="9"/>
                      <a:pt x="2" y="8"/>
                      <a:pt x="2" y="8"/>
                    </a:cubicBezTo>
                    <a:cubicBezTo>
                      <a:pt x="1" y="7"/>
                      <a:pt x="1" y="8"/>
                      <a:pt x="1" y="7"/>
                    </a:cubicBezTo>
                    <a:cubicBezTo>
                      <a:pt x="1" y="6"/>
                      <a:pt x="1" y="6"/>
                      <a:pt x="1" y="6"/>
                    </a:cubicBezTo>
                    <a:cubicBezTo>
                      <a:pt x="1" y="5"/>
                      <a:pt x="0" y="5"/>
                      <a:pt x="0" y="5"/>
                    </a:cubicBezTo>
                    <a:cubicBezTo>
                      <a:pt x="1" y="4"/>
                      <a:pt x="1" y="4"/>
                      <a:pt x="2" y="4"/>
                    </a:cubicBezTo>
                    <a:cubicBezTo>
                      <a:pt x="2" y="3"/>
                      <a:pt x="3" y="3"/>
                      <a:pt x="3" y="3"/>
                    </a:cubicBezTo>
                    <a:cubicBezTo>
                      <a:pt x="4" y="3"/>
                      <a:pt x="5" y="1"/>
                      <a:pt x="6" y="2"/>
                    </a:cubicBezTo>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27" name="Freeform 821">
                <a:extLst>
                  <a:ext uri="{FF2B5EF4-FFF2-40B4-BE49-F238E27FC236}">
                    <a16:creationId xmlns:a16="http://schemas.microsoft.com/office/drawing/2014/main" id="{18462AA6-8E1A-9A45-7542-37E6B497945C}"/>
                  </a:ext>
                </a:extLst>
              </p:cNvPr>
              <p:cNvSpPr>
                <a:spLocks/>
              </p:cNvSpPr>
              <p:nvPr/>
            </p:nvSpPr>
            <p:spPr bwMode="auto">
              <a:xfrm>
                <a:off x="6024563" y="2967038"/>
                <a:ext cx="274637" cy="233363"/>
              </a:xfrm>
              <a:custGeom>
                <a:avLst/>
                <a:gdLst>
                  <a:gd name="T0" fmla="*/ 8 w 66"/>
                  <a:gd name="T1" fmla="*/ 51 h 56"/>
                  <a:gd name="T2" fmla="*/ 15 w 66"/>
                  <a:gd name="T3" fmla="*/ 48 h 56"/>
                  <a:gd name="T4" fmla="*/ 23 w 66"/>
                  <a:gd name="T5" fmla="*/ 50 h 56"/>
                  <a:gd name="T6" fmla="*/ 27 w 66"/>
                  <a:gd name="T7" fmla="*/ 50 h 56"/>
                  <a:gd name="T8" fmla="*/ 30 w 66"/>
                  <a:gd name="T9" fmla="*/ 52 h 56"/>
                  <a:gd name="T10" fmla="*/ 33 w 66"/>
                  <a:gd name="T11" fmla="*/ 52 h 56"/>
                  <a:gd name="T12" fmla="*/ 36 w 66"/>
                  <a:gd name="T13" fmla="*/ 53 h 56"/>
                  <a:gd name="T14" fmla="*/ 40 w 66"/>
                  <a:gd name="T15" fmla="*/ 52 h 56"/>
                  <a:gd name="T16" fmla="*/ 43 w 66"/>
                  <a:gd name="T17" fmla="*/ 54 h 56"/>
                  <a:gd name="T18" fmla="*/ 47 w 66"/>
                  <a:gd name="T19" fmla="*/ 54 h 56"/>
                  <a:gd name="T20" fmla="*/ 51 w 66"/>
                  <a:gd name="T21" fmla="*/ 52 h 56"/>
                  <a:gd name="T22" fmla="*/ 54 w 66"/>
                  <a:gd name="T23" fmla="*/ 47 h 56"/>
                  <a:gd name="T24" fmla="*/ 59 w 66"/>
                  <a:gd name="T25" fmla="*/ 47 h 56"/>
                  <a:gd name="T26" fmla="*/ 58 w 66"/>
                  <a:gd name="T27" fmla="*/ 42 h 56"/>
                  <a:gd name="T28" fmla="*/ 58 w 66"/>
                  <a:gd name="T29" fmla="*/ 40 h 56"/>
                  <a:gd name="T30" fmla="*/ 56 w 66"/>
                  <a:gd name="T31" fmla="*/ 35 h 56"/>
                  <a:gd name="T32" fmla="*/ 60 w 66"/>
                  <a:gd name="T33" fmla="*/ 36 h 56"/>
                  <a:gd name="T34" fmla="*/ 65 w 66"/>
                  <a:gd name="T35" fmla="*/ 33 h 56"/>
                  <a:gd name="T36" fmla="*/ 64 w 66"/>
                  <a:gd name="T37" fmla="*/ 29 h 56"/>
                  <a:gd name="T38" fmla="*/ 60 w 66"/>
                  <a:gd name="T39" fmla="*/ 28 h 56"/>
                  <a:gd name="T40" fmla="*/ 57 w 66"/>
                  <a:gd name="T41" fmla="*/ 23 h 56"/>
                  <a:gd name="T42" fmla="*/ 55 w 66"/>
                  <a:gd name="T43" fmla="*/ 19 h 56"/>
                  <a:gd name="T44" fmla="*/ 53 w 66"/>
                  <a:gd name="T45" fmla="*/ 16 h 56"/>
                  <a:gd name="T46" fmla="*/ 54 w 66"/>
                  <a:gd name="T47" fmla="*/ 13 h 56"/>
                  <a:gd name="T48" fmla="*/ 53 w 66"/>
                  <a:gd name="T49" fmla="*/ 10 h 56"/>
                  <a:gd name="T50" fmla="*/ 54 w 66"/>
                  <a:gd name="T51" fmla="*/ 8 h 56"/>
                  <a:gd name="T52" fmla="*/ 51 w 66"/>
                  <a:gd name="T53" fmla="*/ 6 h 56"/>
                  <a:gd name="T54" fmla="*/ 46 w 66"/>
                  <a:gd name="T55" fmla="*/ 5 h 56"/>
                  <a:gd name="T56" fmla="*/ 44 w 66"/>
                  <a:gd name="T57" fmla="*/ 2 h 56"/>
                  <a:gd name="T58" fmla="*/ 38 w 66"/>
                  <a:gd name="T59" fmla="*/ 1 h 56"/>
                  <a:gd name="T60" fmla="*/ 33 w 66"/>
                  <a:gd name="T61" fmla="*/ 1 h 56"/>
                  <a:gd name="T62" fmla="*/ 29 w 66"/>
                  <a:gd name="T63" fmla="*/ 4 h 56"/>
                  <a:gd name="T64" fmla="*/ 24 w 66"/>
                  <a:gd name="T65" fmla="*/ 6 h 56"/>
                  <a:gd name="T66" fmla="*/ 25 w 66"/>
                  <a:gd name="T67" fmla="*/ 11 h 56"/>
                  <a:gd name="T68" fmla="*/ 22 w 66"/>
                  <a:gd name="T69" fmla="*/ 13 h 56"/>
                  <a:gd name="T70" fmla="*/ 19 w 66"/>
                  <a:gd name="T71" fmla="*/ 17 h 56"/>
                  <a:gd name="T72" fmla="*/ 18 w 66"/>
                  <a:gd name="T73" fmla="*/ 23 h 56"/>
                  <a:gd name="T74" fmla="*/ 16 w 66"/>
                  <a:gd name="T75" fmla="*/ 23 h 56"/>
                  <a:gd name="T76" fmla="*/ 12 w 66"/>
                  <a:gd name="T77" fmla="*/ 26 h 56"/>
                  <a:gd name="T78" fmla="*/ 7 w 66"/>
                  <a:gd name="T79" fmla="*/ 26 h 56"/>
                  <a:gd name="T80" fmla="*/ 4 w 66"/>
                  <a:gd name="T81" fmla="*/ 30 h 56"/>
                  <a:gd name="T82" fmla="*/ 6 w 66"/>
                  <a:gd name="T83" fmla="*/ 41 h 56"/>
                  <a:gd name="T84" fmla="*/ 4 w 66"/>
                  <a:gd name="T85"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 h="56">
                    <a:moveTo>
                      <a:pt x="6" y="52"/>
                    </a:moveTo>
                    <a:cubicBezTo>
                      <a:pt x="6" y="52"/>
                      <a:pt x="7" y="52"/>
                      <a:pt x="7" y="52"/>
                    </a:cubicBezTo>
                    <a:cubicBezTo>
                      <a:pt x="8" y="52"/>
                      <a:pt x="8" y="51"/>
                      <a:pt x="8" y="51"/>
                    </a:cubicBezTo>
                    <a:cubicBezTo>
                      <a:pt x="9" y="49"/>
                      <a:pt x="9" y="49"/>
                      <a:pt x="11" y="49"/>
                    </a:cubicBezTo>
                    <a:cubicBezTo>
                      <a:pt x="11" y="49"/>
                      <a:pt x="12" y="49"/>
                      <a:pt x="13" y="49"/>
                    </a:cubicBezTo>
                    <a:cubicBezTo>
                      <a:pt x="13" y="49"/>
                      <a:pt x="14" y="48"/>
                      <a:pt x="15" y="48"/>
                    </a:cubicBezTo>
                    <a:cubicBezTo>
                      <a:pt x="15" y="48"/>
                      <a:pt x="16" y="48"/>
                      <a:pt x="17" y="48"/>
                    </a:cubicBezTo>
                    <a:cubicBezTo>
                      <a:pt x="18" y="48"/>
                      <a:pt x="19" y="49"/>
                      <a:pt x="20" y="49"/>
                    </a:cubicBezTo>
                    <a:cubicBezTo>
                      <a:pt x="21" y="49"/>
                      <a:pt x="22" y="49"/>
                      <a:pt x="23" y="50"/>
                    </a:cubicBezTo>
                    <a:cubicBezTo>
                      <a:pt x="24" y="50"/>
                      <a:pt x="24" y="50"/>
                      <a:pt x="24" y="50"/>
                    </a:cubicBezTo>
                    <a:cubicBezTo>
                      <a:pt x="25" y="50"/>
                      <a:pt x="25" y="50"/>
                      <a:pt x="26" y="50"/>
                    </a:cubicBezTo>
                    <a:cubicBezTo>
                      <a:pt x="26" y="50"/>
                      <a:pt x="27" y="50"/>
                      <a:pt x="27" y="50"/>
                    </a:cubicBezTo>
                    <a:cubicBezTo>
                      <a:pt x="27" y="50"/>
                      <a:pt x="27" y="50"/>
                      <a:pt x="27" y="50"/>
                    </a:cubicBezTo>
                    <a:cubicBezTo>
                      <a:pt x="28" y="50"/>
                      <a:pt x="28" y="50"/>
                      <a:pt x="28" y="51"/>
                    </a:cubicBezTo>
                    <a:cubicBezTo>
                      <a:pt x="29" y="52"/>
                      <a:pt x="30" y="53"/>
                      <a:pt x="30" y="52"/>
                    </a:cubicBezTo>
                    <a:cubicBezTo>
                      <a:pt x="31" y="52"/>
                      <a:pt x="31" y="52"/>
                      <a:pt x="31" y="52"/>
                    </a:cubicBezTo>
                    <a:cubicBezTo>
                      <a:pt x="32" y="53"/>
                      <a:pt x="31" y="54"/>
                      <a:pt x="32" y="53"/>
                    </a:cubicBezTo>
                    <a:cubicBezTo>
                      <a:pt x="33" y="53"/>
                      <a:pt x="32" y="52"/>
                      <a:pt x="33" y="52"/>
                    </a:cubicBezTo>
                    <a:cubicBezTo>
                      <a:pt x="33" y="52"/>
                      <a:pt x="34" y="53"/>
                      <a:pt x="34" y="52"/>
                    </a:cubicBezTo>
                    <a:cubicBezTo>
                      <a:pt x="35" y="52"/>
                      <a:pt x="35" y="52"/>
                      <a:pt x="35" y="52"/>
                    </a:cubicBezTo>
                    <a:cubicBezTo>
                      <a:pt x="36" y="52"/>
                      <a:pt x="36" y="53"/>
                      <a:pt x="36" y="53"/>
                    </a:cubicBezTo>
                    <a:cubicBezTo>
                      <a:pt x="37" y="53"/>
                      <a:pt x="37" y="52"/>
                      <a:pt x="38" y="53"/>
                    </a:cubicBezTo>
                    <a:cubicBezTo>
                      <a:pt x="38" y="53"/>
                      <a:pt x="38" y="54"/>
                      <a:pt x="39" y="54"/>
                    </a:cubicBezTo>
                    <a:cubicBezTo>
                      <a:pt x="39" y="53"/>
                      <a:pt x="39" y="53"/>
                      <a:pt x="40" y="52"/>
                    </a:cubicBezTo>
                    <a:cubicBezTo>
                      <a:pt x="40" y="52"/>
                      <a:pt x="40" y="52"/>
                      <a:pt x="40" y="52"/>
                    </a:cubicBezTo>
                    <a:cubicBezTo>
                      <a:pt x="41" y="52"/>
                      <a:pt x="41" y="52"/>
                      <a:pt x="41" y="52"/>
                    </a:cubicBezTo>
                    <a:cubicBezTo>
                      <a:pt x="43" y="52"/>
                      <a:pt x="42" y="55"/>
                      <a:pt x="43" y="54"/>
                    </a:cubicBezTo>
                    <a:cubicBezTo>
                      <a:pt x="44" y="54"/>
                      <a:pt x="44" y="53"/>
                      <a:pt x="45" y="53"/>
                    </a:cubicBezTo>
                    <a:cubicBezTo>
                      <a:pt x="45" y="53"/>
                      <a:pt x="46" y="54"/>
                      <a:pt x="46" y="54"/>
                    </a:cubicBezTo>
                    <a:cubicBezTo>
                      <a:pt x="46" y="54"/>
                      <a:pt x="47" y="54"/>
                      <a:pt x="47" y="54"/>
                    </a:cubicBezTo>
                    <a:cubicBezTo>
                      <a:pt x="48" y="53"/>
                      <a:pt x="49" y="53"/>
                      <a:pt x="49" y="54"/>
                    </a:cubicBezTo>
                    <a:cubicBezTo>
                      <a:pt x="50" y="55"/>
                      <a:pt x="50" y="56"/>
                      <a:pt x="50" y="56"/>
                    </a:cubicBezTo>
                    <a:cubicBezTo>
                      <a:pt x="52" y="56"/>
                      <a:pt x="51" y="53"/>
                      <a:pt x="51" y="52"/>
                    </a:cubicBezTo>
                    <a:cubicBezTo>
                      <a:pt x="51" y="51"/>
                      <a:pt x="51" y="51"/>
                      <a:pt x="52" y="50"/>
                    </a:cubicBezTo>
                    <a:cubicBezTo>
                      <a:pt x="52" y="49"/>
                      <a:pt x="53" y="49"/>
                      <a:pt x="53" y="48"/>
                    </a:cubicBezTo>
                    <a:cubicBezTo>
                      <a:pt x="54" y="47"/>
                      <a:pt x="54" y="47"/>
                      <a:pt x="54" y="47"/>
                    </a:cubicBezTo>
                    <a:cubicBezTo>
                      <a:pt x="55" y="47"/>
                      <a:pt x="55" y="47"/>
                      <a:pt x="56" y="47"/>
                    </a:cubicBezTo>
                    <a:cubicBezTo>
                      <a:pt x="56" y="47"/>
                      <a:pt x="56" y="47"/>
                      <a:pt x="57" y="47"/>
                    </a:cubicBezTo>
                    <a:cubicBezTo>
                      <a:pt x="57" y="46"/>
                      <a:pt x="58" y="47"/>
                      <a:pt x="59" y="47"/>
                    </a:cubicBezTo>
                    <a:cubicBezTo>
                      <a:pt x="59" y="47"/>
                      <a:pt x="59" y="46"/>
                      <a:pt x="59" y="45"/>
                    </a:cubicBezTo>
                    <a:cubicBezTo>
                      <a:pt x="58" y="45"/>
                      <a:pt x="58" y="45"/>
                      <a:pt x="58" y="44"/>
                    </a:cubicBezTo>
                    <a:cubicBezTo>
                      <a:pt x="58" y="43"/>
                      <a:pt x="58" y="43"/>
                      <a:pt x="58" y="42"/>
                    </a:cubicBezTo>
                    <a:cubicBezTo>
                      <a:pt x="58" y="42"/>
                      <a:pt x="58" y="42"/>
                      <a:pt x="58" y="41"/>
                    </a:cubicBezTo>
                    <a:cubicBezTo>
                      <a:pt x="58" y="41"/>
                      <a:pt x="58" y="41"/>
                      <a:pt x="57" y="41"/>
                    </a:cubicBezTo>
                    <a:cubicBezTo>
                      <a:pt x="57" y="40"/>
                      <a:pt x="58" y="40"/>
                      <a:pt x="58" y="40"/>
                    </a:cubicBezTo>
                    <a:cubicBezTo>
                      <a:pt x="58" y="39"/>
                      <a:pt x="57" y="39"/>
                      <a:pt x="57" y="38"/>
                    </a:cubicBezTo>
                    <a:cubicBezTo>
                      <a:pt x="56" y="38"/>
                      <a:pt x="56" y="37"/>
                      <a:pt x="56" y="36"/>
                    </a:cubicBezTo>
                    <a:cubicBezTo>
                      <a:pt x="56" y="36"/>
                      <a:pt x="56" y="36"/>
                      <a:pt x="56" y="35"/>
                    </a:cubicBezTo>
                    <a:cubicBezTo>
                      <a:pt x="57" y="35"/>
                      <a:pt x="57" y="35"/>
                      <a:pt x="57" y="34"/>
                    </a:cubicBezTo>
                    <a:cubicBezTo>
                      <a:pt x="57" y="34"/>
                      <a:pt x="58" y="34"/>
                      <a:pt x="59" y="34"/>
                    </a:cubicBezTo>
                    <a:cubicBezTo>
                      <a:pt x="59" y="35"/>
                      <a:pt x="59" y="35"/>
                      <a:pt x="60" y="36"/>
                    </a:cubicBezTo>
                    <a:cubicBezTo>
                      <a:pt x="62" y="36"/>
                      <a:pt x="63" y="35"/>
                      <a:pt x="64" y="34"/>
                    </a:cubicBezTo>
                    <a:cubicBezTo>
                      <a:pt x="64" y="34"/>
                      <a:pt x="64" y="34"/>
                      <a:pt x="64" y="33"/>
                    </a:cubicBezTo>
                    <a:cubicBezTo>
                      <a:pt x="65" y="33"/>
                      <a:pt x="65" y="33"/>
                      <a:pt x="65" y="33"/>
                    </a:cubicBezTo>
                    <a:cubicBezTo>
                      <a:pt x="66" y="33"/>
                      <a:pt x="65" y="32"/>
                      <a:pt x="65" y="31"/>
                    </a:cubicBezTo>
                    <a:cubicBezTo>
                      <a:pt x="64" y="31"/>
                      <a:pt x="63" y="30"/>
                      <a:pt x="63" y="30"/>
                    </a:cubicBezTo>
                    <a:cubicBezTo>
                      <a:pt x="64" y="29"/>
                      <a:pt x="64" y="30"/>
                      <a:pt x="64" y="29"/>
                    </a:cubicBezTo>
                    <a:cubicBezTo>
                      <a:pt x="64" y="29"/>
                      <a:pt x="64" y="29"/>
                      <a:pt x="63" y="29"/>
                    </a:cubicBezTo>
                    <a:cubicBezTo>
                      <a:pt x="63" y="28"/>
                      <a:pt x="63" y="28"/>
                      <a:pt x="62" y="28"/>
                    </a:cubicBezTo>
                    <a:cubicBezTo>
                      <a:pt x="61" y="27"/>
                      <a:pt x="61" y="28"/>
                      <a:pt x="60" y="28"/>
                    </a:cubicBezTo>
                    <a:cubicBezTo>
                      <a:pt x="59" y="28"/>
                      <a:pt x="60" y="26"/>
                      <a:pt x="60" y="26"/>
                    </a:cubicBezTo>
                    <a:cubicBezTo>
                      <a:pt x="60" y="25"/>
                      <a:pt x="59" y="24"/>
                      <a:pt x="59" y="24"/>
                    </a:cubicBezTo>
                    <a:cubicBezTo>
                      <a:pt x="58" y="24"/>
                      <a:pt x="57" y="23"/>
                      <a:pt x="57" y="23"/>
                    </a:cubicBezTo>
                    <a:cubicBezTo>
                      <a:pt x="56" y="22"/>
                      <a:pt x="56" y="21"/>
                      <a:pt x="55" y="20"/>
                    </a:cubicBezTo>
                    <a:cubicBezTo>
                      <a:pt x="55" y="20"/>
                      <a:pt x="55" y="20"/>
                      <a:pt x="55" y="20"/>
                    </a:cubicBezTo>
                    <a:cubicBezTo>
                      <a:pt x="55" y="19"/>
                      <a:pt x="55" y="19"/>
                      <a:pt x="55" y="19"/>
                    </a:cubicBezTo>
                    <a:cubicBezTo>
                      <a:pt x="55" y="18"/>
                      <a:pt x="55" y="18"/>
                      <a:pt x="54" y="18"/>
                    </a:cubicBezTo>
                    <a:cubicBezTo>
                      <a:pt x="54" y="18"/>
                      <a:pt x="54" y="17"/>
                      <a:pt x="54" y="17"/>
                    </a:cubicBezTo>
                    <a:cubicBezTo>
                      <a:pt x="54" y="17"/>
                      <a:pt x="53" y="17"/>
                      <a:pt x="53" y="16"/>
                    </a:cubicBezTo>
                    <a:cubicBezTo>
                      <a:pt x="52" y="16"/>
                      <a:pt x="53" y="14"/>
                      <a:pt x="53" y="15"/>
                    </a:cubicBezTo>
                    <a:cubicBezTo>
                      <a:pt x="53" y="14"/>
                      <a:pt x="53" y="14"/>
                      <a:pt x="54" y="14"/>
                    </a:cubicBezTo>
                    <a:cubicBezTo>
                      <a:pt x="54" y="14"/>
                      <a:pt x="54" y="14"/>
                      <a:pt x="54" y="13"/>
                    </a:cubicBezTo>
                    <a:cubicBezTo>
                      <a:pt x="54" y="13"/>
                      <a:pt x="54" y="13"/>
                      <a:pt x="54" y="12"/>
                    </a:cubicBezTo>
                    <a:cubicBezTo>
                      <a:pt x="54" y="12"/>
                      <a:pt x="54" y="11"/>
                      <a:pt x="53" y="11"/>
                    </a:cubicBezTo>
                    <a:cubicBezTo>
                      <a:pt x="53" y="11"/>
                      <a:pt x="53" y="11"/>
                      <a:pt x="53" y="10"/>
                    </a:cubicBezTo>
                    <a:cubicBezTo>
                      <a:pt x="53" y="10"/>
                      <a:pt x="53" y="10"/>
                      <a:pt x="54" y="9"/>
                    </a:cubicBezTo>
                    <a:cubicBezTo>
                      <a:pt x="54" y="9"/>
                      <a:pt x="53" y="9"/>
                      <a:pt x="53" y="8"/>
                    </a:cubicBezTo>
                    <a:cubicBezTo>
                      <a:pt x="53" y="8"/>
                      <a:pt x="53" y="8"/>
                      <a:pt x="54" y="8"/>
                    </a:cubicBezTo>
                    <a:cubicBezTo>
                      <a:pt x="54" y="7"/>
                      <a:pt x="53" y="7"/>
                      <a:pt x="53" y="7"/>
                    </a:cubicBezTo>
                    <a:cubicBezTo>
                      <a:pt x="52" y="7"/>
                      <a:pt x="52" y="6"/>
                      <a:pt x="52" y="6"/>
                    </a:cubicBezTo>
                    <a:cubicBezTo>
                      <a:pt x="52" y="6"/>
                      <a:pt x="52" y="6"/>
                      <a:pt x="51" y="6"/>
                    </a:cubicBezTo>
                    <a:cubicBezTo>
                      <a:pt x="51" y="6"/>
                      <a:pt x="51" y="6"/>
                      <a:pt x="51" y="6"/>
                    </a:cubicBezTo>
                    <a:cubicBezTo>
                      <a:pt x="51" y="5"/>
                      <a:pt x="51" y="4"/>
                      <a:pt x="50" y="4"/>
                    </a:cubicBezTo>
                    <a:cubicBezTo>
                      <a:pt x="49" y="4"/>
                      <a:pt x="46" y="3"/>
                      <a:pt x="46" y="5"/>
                    </a:cubicBezTo>
                    <a:cubicBezTo>
                      <a:pt x="44" y="4"/>
                      <a:pt x="44" y="5"/>
                      <a:pt x="43" y="6"/>
                    </a:cubicBezTo>
                    <a:cubicBezTo>
                      <a:pt x="43" y="5"/>
                      <a:pt x="43" y="4"/>
                      <a:pt x="43" y="4"/>
                    </a:cubicBezTo>
                    <a:cubicBezTo>
                      <a:pt x="43" y="3"/>
                      <a:pt x="44" y="3"/>
                      <a:pt x="44" y="2"/>
                    </a:cubicBezTo>
                    <a:cubicBezTo>
                      <a:pt x="43" y="2"/>
                      <a:pt x="42" y="2"/>
                      <a:pt x="42" y="2"/>
                    </a:cubicBezTo>
                    <a:cubicBezTo>
                      <a:pt x="40" y="1"/>
                      <a:pt x="40" y="2"/>
                      <a:pt x="39" y="3"/>
                    </a:cubicBezTo>
                    <a:cubicBezTo>
                      <a:pt x="38" y="3"/>
                      <a:pt x="38" y="2"/>
                      <a:pt x="38" y="1"/>
                    </a:cubicBezTo>
                    <a:cubicBezTo>
                      <a:pt x="37" y="0"/>
                      <a:pt x="37" y="1"/>
                      <a:pt x="36" y="1"/>
                    </a:cubicBezTo>
                    <a:cubicBezTo>
                      <a:pt x="35" y="2"/>
                      <a:pt x="35" y="1"/>
                      <a:pt x="35" y="0"/>
                    </a:cubicBezTo>
                    <a:cubicBezTo>
                      <a:pt x="34" y="1"/>
                      <a:pt x="33" y="1"/>
                      <a:pt x="33" y="1"/>
                    </a:cubicBezTo>
                    <a:cubicBezTo>
                      <a:pt x="32" y="2"/>
                      <a:pt x="32" y="2"/>
                      <a:pt x="31" y="3"/>
                    </a:cubicBezTo>
                    <a:cubicBezTo>
                      <a:pt x="31" y="3"/>
                      <a:pt x="31" y="4"/>
                      <a:pt x="31" y="4"/>
                    </a:cubicBezTo>
                    <a:cubicBezTo>
                      <a:pt x="30" y="5"/>
                      <a:pt x="30" y="4"/>
                      <a:pt x="29" y="4"/>
                    </a:cubicBezTo>
                    <a:cubicBezTo>
                      <a:pt x="29" y="5"/>
                      <a:pt x="28" y="4"/>
                      <a:pt x="27" y="4"/>
                    </a:cubicBezTo>
                    <a:cubicBezTo>
                      <a:pt x="27" y="4"/>
                      <a:pt x="26" y="5"/>
                      <a:pt x="26" y="5"/>
                    </a:cubicBezTo>
                    <a:cubicBezTo>
                      <a:pt x="26" y="5"/>
                      <a:pt x="25" y="6"/>
                      <a:pt x="24" y="6"/>
                    </a:cubicBezTo>
                    <a:cubicBezTo>
                      <a:pt x="25" y="7"/>
                      <a:pt x="24" y="8"/>
                      <a:pt x="24" y="9"/>
                    </a:cubicBezTo>
                    <a:cubicBezTo>
                      <a:pt x="23" y="11"/>
                      <a:pt x="25" y="10"/>
                      <a:pt x="26" y="10"/>
                    </a:cubicBezTo>
                    <a:cubicBezTo>
                      <a:pt x="26" y="11"/>
                      <a:pt x="25" y="11"/>
                      <a:pt x="25" y="11"/>
                    </a:cubicBezTo>
                    <a:cubicBezTo>
                      <a:pt x="25" y="12"/>
                      <a:pt x="25" y="12"/>
                      <a:pt x="25" y="12"/>
                    </a:cubicBezTo>
                    <a:cubicBezTo>
                      <a:pt x="24" y="13"/>
                      <a:pt x="23" y="12"/>
                      <a:pt x="23" y="12"/>
                    </a:cubicBezTo>
                    <a:cubicBezTo>
                      <a:pt x="22" y="12"/>
                      <a:pt x="22" y="13"/>
                      <a:pt x="22" y="13"/>
                    </a:cubicBezTo>
                    <a:cubicBezTo>
                      <a:pt x="22" y="14"/>
                      <a:pt x="21" y="14"/>
                      <a:pt x="21" y="14"/>
                    </a:cubicBezTo>
                    <a:cubicBezTo>
                      <a:pt x="20" y="15"/>
                      <a:pt x="19" y="15"/>
                      <a:pt x="19" y="16"/>
                    </a:cubicBezTo>
                    <a:cubicBezTo>
                      <a:pt x="19" y="16"/>
                      <a:pt x="19" y="17"/>
                      <a:pt x="19" y="17"/>
                    </a:cubicBezTo>
                    <a:cubicBezTo>
                      <a:pt x="19" y="18"/>
                      <a:pt x="19" y="19"/>
                      <a:pt x="18" y="19"/>
                    </a:cubicBezTo>
                    <a:cubicBezTo>
                      <a:pt x="18" y="20"/>
                      <a:pt x="17" y="21"/>
                      <a:pt x="18" y="22"/>
                    </a:cubicBezTo>
                    <a:cubicBezTo>
                      <a:pt x="18" y="22"/>
                      <a:pt x="18" y="22"/>
                      <a:pt x="18" y="23"/>
                    </a:cubicBezTo>
                    <a:cubicBezTo>
                      <a:pt x="19" y="23"/>
                      <a:pt x="18" y="24"/>
                      <a:pt x="18" y="24"/>
                    </a:cubicBezTo>
                    <a:cubicBezTo>
                      <a:pt x="17" y="24"/>
                      <a:pt x="17" y="23"/>
                      <a:pt x="17" y="22"/>
                    </a:cubicBezTo>
                    <a:cubicBezTo>
                      <a:pt x="17" y="22"/>
                      <a:pt x="16" y="23"/>
                      <a:pt x="16" y="23"/>
                    </a:cubicBezTo>
                    <a:cubicBezTo>
                      <a:pt x="16" y="23"/>
                      <a:pt x="15" y="22"/>
                      <a:pt x="15" y="23"/>
                    </a:cubicBezTo>
                    <a:cubicBezTo>
                      <a:pt x="15" y="24"/>
                      <a:pt x="14" y="24"/>
                      <a:pt x="13" y="24"/>
                    </a:cubicBezTo>
                    <a:cubicBezTo>
                      <a:pt x="12" y="24"/>
                      <a:pt x="13" y="26"/>
                      <a:pt x="12" y="26"/>
                    </a:cubicBezTo>
                    <a:cubicBezTo>
                      <a:pt x="11" y="26"/>
                      <a:pt x="10" y="26"/>
                      <a:pt x="10" y="26"/>
                    </a:cubicBezTo>
                    <a:cubicBezTo>
                      <a:pt x="9" y="27"/>
                      <a:pt x="9" y="26"/>
                      <a:pt x="8" y="26"/>
                    </a:cubicBezTo>
                    <a:cubicBezTo>
                      <a:pt x="8" y="26"/>
                      <a:pt x="7" y="26"/>
                      <a:pt x="7" y="26"/>
                    </a:cubicBezTo>
                    <a:cubicBezTo>
                      <a:pt x="6" y="26"/>
                      <a:pt x="6" y="26"/>
                      <a:pt x="5" y="26"/>
                    </a:cubicBezTo>
                    <a:cubicBezTo>
                      <a:pt x="5" y="26"/>
                      <a:pt x="4" y="26"/>
                      <a:pt x="3" y="26"/>
                    </a:cubicBezTo>
                    <a:cubicBezTo>
                      <a:pt x="3" y="28"/>
                      <a:pt x="4" y="29"/>
                      <a:pt x="4" y="30"/>
                    </a:cubicBezTo>
                    <a:cubicBezTo>
                      <a:pt x="5" y="32"/>
                      <a:pt x="6" y="33"/>
                      <a:pt x="6" y="34"/>
                    </a:cubicBezTo>
                    <a:cubicBezTo>
                      <a:pt x="6" y="36"/>
                      <a:pt x="6" y="37"/>
                      <a:pt x="7" y="38"/>
                    </a:cubicBezTo>
                    <a:cubicBezTo>
                      <a:pt x="7" y="39"/>
                      <a:pt x="7" y="40"/>
                      <a:pt x="6" y="41"/>
                    </a:cubicBezTo>
                    <a:cubicBezTo>
                      <a:pt x="5" y="42"/>
                      <a:pt x="0" y="43"/>
                      <a:pt x="2" y="45"/>
                    </a:cubicBezTo>
                    <a:cubicBezTo>
                      <a:pt x="3" y="46"/>
                      <a:pt x="4" y="46"/>
                      <a:pt x="4" y="47"/>
                    </a:cubicBezTo>
                    <a:cubicBezTo>
                      <a:pt x="5" y="49"/>
                      <a:pt x="4" y="50"/>
                      <a:pt x="4" y="52"/>
                    </a:cubicBezTo>
                    <a:cubicBezTo>
                      <a:pt x="4" y="52"/>
                      <a:pt x="5" y="51"/>
                      <a:pt x="6" y="5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28" name="Freeform 822">
                <a:extLst>
                  <a:ext uri="{FF2B5EF4-FFF2-40B4-BE49-F238E27FC236}">
                    <a16:creationId xmlns:a16="http://schemas.microsoft.com/office/drawing/2014/main" id="{0ED62ADA-B82A-0FF2-CEC2-B7914B6177BA}"/>
                  </a:ext>
                </a:extLst>
              </p:cNvPr>
              <p:cNvSpPr>
                <a:spLocks/>
              </p:cNvSpPr>
              <p:nvPr/>
            </p:nvSpPr>
            <p:spPr bwMode="auto">
              <a:xfrm>
                <a:off x="5646738" y="3300413"/>
                <a:ext cx="211137" cy="107950"/>
              </a:xfrm>
              <a:custGeom>
                <a:avLst/>
                <a:gdLst>
                  <a:gd name="T0" fmla="*/ 34 w 51"/>
                  <a:gd name="T1" fmla="*/ 25 h 26"/>
                  <a:gd name="T2" fmla="*/ 40 w 51"/>
                  <a:gd name="T3" fmla="*/ 23 h 26"/>
                  <a:gd name="T4" fmla="*/ 44 w 51"/>
                  <a:gd name="T5" fmla="*/ 22 h 26"/>
                  <a:gd name="T6" fmla="*/ 44 w 51"/>
                  <a:gd name="T7" fmla="*/ 21 h 26"/>
                  <a:gd name="T8" fmla="*/ 47 w 51"/>
                  <a:gd name="T9" fmla="*/ 19 h 26"/>
                  <a:gd name="T10" fmla="*/ 47 w 51"/>
                  <a:gd name="T11" fmla="*/ 17 h 26"/>
                  <a:gd name="T12" fmla="*/ 48 w 51"/>
                  <a:gd name="T13" fmla="*/ 16 h 26"/>
                  <a:gd name="T14" fmla="*/ 47 w 51"/>
                  <a:gd name="T15" fmla="*/ 13 h 26"/>
                  <a:gd name="T16" fmla="*/ 50 w 51"/>
                  <a:gd name="T17" fmla="*/ 13 h 26"/>
                  <a:gd name="T18" fmla="*/ 50 w 51"/>
                  <a:gd name="T19" fmla="*/ 7 h 26"/>
                  <a:gd name="T20" fmla="*/ 50 w 51"/>
                  <a:gd name="T21" fmla="*/ 3 h 26"/>
                  <a:gd name="T22" fmla="*/ 49 w 51"/>
                  <a:gd name="T23" fmla="*/ 2 h 26"/>
                  <a:gd name="T24" fmla="*/ 45 w 51"/>
                  <a:gd name="T25" fmla="*/ 2 h 26"/>
                  <a:gd name="T26" fmla="*/ 42 w 51"/>
                  <a:gd name="T27" fmla="*/ 1 h 26"/>
                  <a:gd name="T28" fmla="*/ 37 w 51"/>
                  <a:gd name="T29" fmla="*/ 0 h 26"/>
                  <a:gd name="T30" fmla="*/ 36 w 51"/>
                  <a:gd name="T31" fmla="*/ 2 h 26"/>
                  <a:gd name="T32" fmla="*/ 34 w 51"/>
                  <a:gd name="T33" fmla="*/ 3 h 26"/>
                  <a:gd name="T34" fmla="*/ 29 w 51"/>
                  <a:gd name="T35" fmla="*/ 2 h 26"/>
                  <a:gd name="T36" fmla="*/ 27 w 51"/>
                  <a:gd name="T37" fmla="*/ 4 h 26"/>
                  <a:gd name="T38" fmla="*/ 24 w 51"/>
                  <a:gd name="T39" fmla="*/ 7 h 26"/>
                  <a:gd name="T40" fmla="*/ 23 w 51"/>
                  <a:gd name="T41" fmla="*/ 10 h 26"/>
                  <a:gd name="T42" fmla="*/ 24 w 51"/>
                  <a:gd name="T43" fmla="*/ 13 h 26"/>
                  <a:gd name="T44" fmla="*/ 23 w 51"/>
                  <a:gd name="T45" fmla="*/ 14 h 26"/>
                  <a:gd name="T46" fmla="*/ 19 w 51"/>
                  <a:gd name="T47" fmla="*/ 13 h 26"/>
                  <a:gd name="T48" fmla="*/ 17 w 51"/>
                  <a:gd name="T49" fmla="*/ 14 h 26"/>
                  <a:gd name="T50" fmla="*/ 12 w 51"/>
                  <a:gd name="T51" fmla="*/ 16 h 26"/>
                  <a:gd name="T52" fmla="*/ 8 w 51"/>
                  <a:gd name="T53" fmla="*/ 14 h 26"/>
                  <a:gd name="T54" fmla="*/ 6 w 51"/>
                  <a:gd name="T55" fmla="*/ 16 h 26"/>
                  <a:gd name="T56" fmla="*/ 5 w 51"/>
                  <a:gd name="T57" fmla="*/ 16 h 26"/>
                  <a:gd name="T58" fmla="*/ 1 w 51"/>
                  <a:gd name="T59" fmla="*/ 14 h 26"/>
                  <a:gd name="T60" fmla="*/ 0 w 51"/>
                  <a:gd name="T61" fmla="*/ 17 h 26"/>
                  <a:gd name="T62" fmla="*/ 2 w 51"/>
                  <a:gd name="T63" fmla="*/ 19 h 26"/>
                  <a:gd name="T64" fmla="*/ 3 w 51"/>
                  <a:gd name="T65" fmla="*/ 21 h 26"/>
                  <a:gd name="T66" fmla="*/ 7 w 51"/>
                  <a:gd name="T67" fmla="*/ 21 h 26"/>
                  <a:gd name="T68" fmla="*/ 11 w 51"/>
                  <a:gd name="T69" fmla="*/ 22 h 26"/>
                  <a:gd name="T70" fmla="*/ 14 w 51"/>
                  <a:gd name="T71" fmla="*/ 20 h 26"/>
                  <a:gd name="T72" fmla="*/ 18 w 51"/>
                  <a:gd name="T73" fmla="*/ 19 h 26"/>
                  <a:gd name="T74" fmla="*/ 19 w 51"/>
                  <a:gd name="T75" fmla="*/ 21 h 26"/>
                  <a:gd name="T76" fmla="*/ 21 w 51"/>
                  <a:gd name="T77" fmla="*/ 23 h 26"/>
                  <a:gd name="T78" fmla="*/ 24 w 51"/>
                  <a:gd name="T79" fmla="*/ 24 h 26"/>
                  <a:gd name="T80" fmla="*/ 28 w 51"/>
                  <a:gd name="T81"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 h="26">
                    <a:moveTo>
                      <a:pt x="31" y="25"/>
                    </a:moveTo>
                    <a:cubicBezTo>
                      <a:pt x="32" y="25"/>
                      <a:pt x="33" y="26"/>
                      <a:pt x="34" y="25"/>
                    </a:cubicBezTo>
                    <a:cubicBezTo>
                      <a:pt x="36" y="25"/>
                      <a:pt x="36" y="23"/>
                      <a:pt x="38" y="23"/>
                    </a:cubicBezTo>
                    <a:cubicBezTo>
                      <a:pt x="38" y="23"/>
                      <a:pt x="39" y="23"/>
                      <a:pt x="40" y="23"/>
                    </a:cubicBezTo>
                    <a:cubicBezTo>
                      <a:pt x="41" y="23"/>
                      <a:pt x="41" y="23"/>
                      <a:pt x="42" y="23"/>
                    </a:cubicBezTo>
                    <a:cubicBezTo>
                      <a:pt x="42" y="23"/>
                      <a:pt x="43" y="23"/>
                      <a:pt x="44" y="22"/>
                    </a:cubicBezTo>
                    <a:cubicBezTo>
                      <a:pt x="44" y="22"/>
                      <a:pt x="44" y="22"/>
                      <a:pt x="44" y="22"/>
                    </a:cubicBezTo>
                    <a:cubicBezTo>
                      <a:pt x="44" y="21"/>
                      <a:pt x="44" y="21"/>
                      <a:pt x="44" y="21"/>
                    </a:cubicBezTo>
                    <a:cubicBezTo>
                      <a:pt x="45" y="21"/>
                      <a:pt x="45" y="20"/>
                      <a:pt x="46" y="20"/>
                    </a:cubicBezTo>
                    <a:cubicBezTo>
                      <a:pt x="46" y="20"/>
                      <a:pt x="47" y="20"/>
                      <a:pt x="47" y="19"/>
                    </a:cubicBezTo>
                    <a:cubicBezTo>
                      <a:pt x="48" y="18"/>
                      <a:pt x="47" y="18"/>
                      <a:pt x="47" y="18"/>
                    </a:cubicBezTo>
                    <a:cubicBezTo>
                      <a:pt x="47" y="17"/>
                      <a:pt x="47" y="17"/>
                      <a:pt x="47" y="17"/>
                    </a:cubicBezTo>
                    <a:cubicBezTo>
                      <a:pt x="47" y="16"/>
                      <a:pt x="47" y="16"/>
                      <a:pt x="47" y="16"/>
                    </a:cubicBezTo>
                    <a:cubicBezTo>
                      <a:pt x="47" y="16"/>
                      <a:pt x="48" y="16"/>
                      <a:pt x="48" y="16"/>
                    </a:cubicBezTo>
                    <a:cubicBezTo>
                      <a:pt x="48" y="16"/>
                      <a:pt x="48" y="15"/>
                      <a:pt x="49" y="15"/>
                    </a:cubicBezTo>
                    <a:cubicBezTo>
                      <a:pt x="49" y="13"/>
                      <a:pt x="47" y="14"/>
                      <a:pt x="47" y="13"/>
                    </a:cubicBezTo>
                    <a:cubicBezTo>
                      <a:pt x="48" y="13"/>
                      <a:pt x="48" y="12"/>
                      <a:pt x="48" y="12"/>
                    </a:cubicBezTo>
                    <a:cubicBezTo>
                      <a:pt x="49" y="12"/>
                      <a:pt x="50" y="13"/>
                      <a:pt x="50" y="13"/>
                    </a:cubicBezTo>
                    <a:cubicBezTo>
                      <a:pt x="51" y="13"/>
                      <a:pt x="51" y="12"/>
                      <a:pt x="51" y="11"/>
                    </a:cubicBezTo>
                    <a:cubicBezTo>
                      <a:pt x="51" y="10"/>
                      <a:pt x="51" y="8"/>
                      <a:pt x="50" y="7"/>
                    </a:cubicBezTo>
                    <a:cubicBezTo>
                      <a:pt x="50" y="7"/>
                      <a:pt x="50" y="6"/>
                      <a:pt x="50" y="6"/>
                    </a:cubicBezTo>
                    <a:cubicBezTo>
                      <a:pt x="50" y="5"/>
                      <a:pt x="50" y="4"/>
                      <a:pt x="50" y="3"/>
                    </a:cubicBezTo>
                    <a:cubicBezTo>
                      <a:pt x="50" y="3"/>
                      <a:pt x="50" y="3"/>
                      <a:pt x="50" y="3"/>
                    </a:cubicBezTo>
                    <a:cubicBezTo>
                      <a:pt x="50" y="3"/>
                      <a:pt x="50" y="3"/>
                      <a:pt x="49" y="2"/>
                    </a:cubicBezTo>
                    <a:cubicBezTo>
                      <a:pt x="49" y="2"/>
                      <a:pt x="48" y="2"/>
                      <a:pt x="48" y="2"/>
                    </a:cubicBezTo>
                    <a:cubicBezTo>
                      <a:pt x="47" y="1"/>
                      <a:pt x="46" y="2"/>
                      <a:pt x="45" y="2"/>
                    </a:cubicBezTo>
                    <a:cubicBezTo>
                      <a:pt x="44" y="2"/>
                      <a:pt x="44" y="2"/>
                      <a:pt x="44" y="2"/>
                    </a:cubicBezTo>
                    <a:cubicBezTo>
                      <a:pt x="43" y="1"/>
                      <a:pt x="42" y="1"/>
                      <a:pt x="42" y="1"/>
                    </a:cubicBezTo>
                    <a:cubicBezTo>
                      <a:pt x="41" y="1"/>
                      <a:pt x="40" y="0"/>
                      <a:pt x="38" y="0"/>
                    </a:cubicBezTo>
                    <a:cubicBezTo>
                      <a:pt x="38" y="0"/>
                      <a:pt x="37" y="0"/>
                      <a:pt x="37" y="0"/>
                    </a:cubicBezTo>
                    <a:cubicBezTo>
                      <a:pt x="37" y="0"/>
                      <a:pt x="37" y="1"/>
                      <a:pt x="37" y="1"/>
                    </a:cubicBezTo>
                    <a:cubicBezTo>
                      <a:pt x="37" y="2"/>
                      <a:pt x="36" y="2"/>
                      <a:pt x="36" y="2"/>
                    </a:cubicBezTo>
                    <a:cubicBezTo>
                      <a:pt x="36" y="2"/>
                      <a:pt x="36" y="3"/>
                      <a:pt x="35" y="4"/>
                    </a:cubicBezTo>
                    <a:cubicBezTo>
                      <a:pt x="35" y="4"/>
                      <a:pt x="34" y="3"/>
                      <a:pt x="34" y="3"/>
                    </a:cubicBezTo>
                    <a:cubicBezTo>
                      <a:pt x="33" y="3"/>
                      <a:pt x="33" y="4"/>
                      <a:pt x="32" y="4"/>
                    </a:cubicBezTo>
                    <a:cubicBezTo>
                      <a:pt x="31" y="4"/>
                      <a:pt x="30" y="3"/>
                      <a:pt x="29" y="2"/>
                    </a:cubicBezTo>
                    <a:cubicBezTo>
                      <a:pt x="29" y="3"/>
                      <a:pt x="29" y="4"/>
                      <a:pt x="29" y="4"/>
                    </a:cubicBezTo>
                    <a:cubicBezTo>
                      <a:pt x="28" y="4"/>
                      <a:pt x="28" y="4"/>
                      <a:pt x="27" y="4"/>
                    </a:cubicBezTo>
                    <a:cubicBezTo>
                      <a:pt x="27" y="4"/>
                      <a:pt x="27" y="5"/>
                      <a:pt x="26" y="5"/>
                    </a:cubicBezTo>
                    <a:cubicBezTo>
                      <a:pt x="26" y="7"/>
                      <a:pt x="25" y="7"/>
                      <a:pt x="24" y="7"/>
                    </a:cubicBezTo>
                    <a:cubicBezTo>
                      <a:pt x="23" y="8"/>
                      <a:pt x="22" y="8"/>
                      <a:pt x="22" y="9"/>
                    </a:cubicBezTo>
                    <a:cubicBezTo>
                      <a:pt x="22" y="9"/>
                      <a:pt x="23" y="10"/>
                      <a:pt x="23" y="10"/>
                    </a:cubicBezTo>
                    <a:cubicBezTo>
                      <a:pt x="23" y="10"/>
                      <a:pt x="23" y="11"/>
                      <a:pt x="23" y="11"/>
                    </a:cubicBezTo>
                    <a:cubicBezTo>
                      <a:pt x="23" y="12"/>
                      <a:pt x="23" y="12"/>
                      <a:pt x="24" y="13"/>
                    </a:cubicBezTo>
                    <a:cubicBezTo>
                      <a:pt x="24" y="13"/>
                      <a:pt x="24" y="13"/>
                      <a:pt x="24" y="14"/>
                    </a:cubicBezTo>
                    <a:cubicBezTo>
                      <a:pt x="24" y="15"/>
                      <a:pt x="24" y="15"/>
                      <a:pt x="23" y="14"/>
                    </a:cubicBezTo>
                    <a:cubicBezTo>
                      <a:pt x="22" y="14"/>
                      <a:pt x="22" y="13"/>
                      <a:pt x="21" y="13"/>
                    </a:cubicBezTo>
                    <a:cubicBezTo>
                      <a:pt x="21" y="14"/>
                      <a:pt x="20" y="13"/>
                      <a:pt x="19" y="13"/>
                    </a:cubicBezTo>
                    <a:cubicBezTo>
                      <a:pt x="19" y="13"/>
                      <a:pt x="19" y="13"/>
                      <a:pt x="18" y="13"/>
                    </a:cubicBezTo>
                    <a:cubicBezTo>
                      <a:pt x="18" y="14"/>
                      <a:pt x="17" y="14"/>
                      <a:pt x="17" y="14"/>
                    </a:cubicBezTo>
                    <a:cubicBezTo>
                      <a:pt x="15" y="14"/>
                      <a:pt x="14" y="14"/>
                      <a:pt x="13" y="15"/>
                    </a:cubicBezTo>
                    <a:cubicBezTo>
                      <a:pt x="13" y="15"/>
                      <a:pt x="12" y="15"/>
                      <a:pt x="12" y="16"/>
                    </a:cubicBezTo>
                    <a:cubicBezTo>
                      <a:pt x="11" y="16"/>
                      <a:pt x="11" y="16"/>
                      <a:pt x="10" y="16"/>
                    </a:cubicBezTo>
                    <a:cubicBezTo>
                      <a:pt x="9" y="15"/>
                      <a:pt x="9" y="14"/>
                      <a:pt x="8" y="14"/>
                    </a:cubicBezTo>
                    <a:cubicBezTo>
                      <a:pt x="8" y="14"/>
                      <a:pt x="7" y="14"/>
                      <a:pt x="6" y="14"/>
                    </a:cubicBezTo>
                    <a:cubicBezTo>
                      <a:pt x="6" y="15"/>
                      <a:pt x="6" y="15"/>
                      <a:pt x="6" y="16"/>
                    </a:cubicBezTo>
                    <a:cubicBezTo>
                      <a:pt x="6" y="16"/>
                      <a:pt x="6" y="17"/>
                      <a:pt x="5" y="17"/>
                    </a:cubicBezTo>
                    <a:cubicBezTo>
                      <a:pt x="5" y="17"/>
                      <a:pt x="5" y="16"/>
                      <a:pt x="5" y="16"/>
                    </a:cubicBezTo>
                    <a:cubicBezTo>
                      <a:pt x="4" y="16"/>
                      <a:pt x="4" y="15"/>
                      <a:pt x="3" y="15"/>
                    </a:cubicBezTo>
                    <a:cubicBezTo>
                      <a:pt x="2" y="14"/>
                      <a:pt x="1" y="14"/>
                      <a:pt x="1" y="14"/>
                    </a:cubicBezTo>
                    <a:cubicBezTo>
                      <a:pt x="1" y="15"/>
                      <a:pt x="1" y="15"/>
                      <a:pt x="1" y="16"/>
                    </a:cubicBezTo>
                    <a:cubicBezTo>
                      <a:pt x="1" y="16"/>
                      <a:pt x="1" y="17"/>
                      <a:pt x="0" y="17"/>
                    </a:cubicBezTo>
                    <a:cubicBezTo>
                      <a:pt x="1" y="17"/>
                      <a:pt x="1" y="18"/>
                      <a:pt x="1" y="18"/>
                    </a:cubicBezTo>
                    <a:cubicBezTo>
                      <a:pt x="1" y="19"/>
                      <a:pt x="1" y="19"/>
                      <a:pt x="2" y="19"/>
                    </a:cubicBezTo>
                    <a:cubicBezTo>
                      <a:pt x="2" y="19"/>
                      <a:pt x="2" y="19"/>
                      <a:pt x="3" y="20"/>
                    </a:cubicBezTo>
                    <a:cubicBezTo>
                      <a:pt x="3" y="20"/>
                      <a:pt x="3" y="21"/>
                      <a:pt x="3" y="21"/>
                    </a:cubicBezTo>
                    <a:cubicBezTo>
                      <a:pt x="4" y="21"/>
                      <a:pt x="5" y="21"/>
                      <a:pt x="6" y="20"/>
                    </a:cubicBezTo>
                    <a:cubicBezTo>
                      <a:pt x="6" y="19"/>
                      <a:pt x="7" y="20"/>
                      <a:pt x="7" y="21"/>
                    </a:cubicBezTo>
                    <a:cubicBezTo>
                      <a:pt x="8" y="21"/>
                      <a:pt x="8" y="21"/>
                      <a:pt x="9" y="21"/>
                    </a:cubicBezTo>
                    <a:cubicBezTo>
                      <a:pt x="9" y="22"/>
                      <a:pt x="10" y="22"/>
                      <a:pt x="11" y="22"/>
                    </a:cubicBezTo>
                    <a:cubicBezTo>
                      <a:pt x="11" y="21"/>
                      <a:pt x="11" y="20"/>
                      <a:pt x="12" y="20"/>
                    </a:cubicBezTo>
                    <a:cubicBezTo>
                      <a:pt x="12" y="20"/>
                      <a:pt x="13" y="20"/>
                      <a:pt x="14" y="20"/>
                    </a:cubicBezTo>
                    <a:cubicBezTo>
                      <a:pt x="14" y="20"/>
                      <a:pt x="15" y="20"/>
                      <a:pt x="16" y="20"/>
                    </a:cubicBezTo>
                    <a:cubicBezTo>
                      <a:pt x="17" y="20"/>
                      <a:pt x="17" y="19"/>
                      <a:pt x="18" y="19"/>
                    </a:cubicBezTo>
                    <a:cubicBezTo>
                      <a:pt x="18" y="19"/>
                      <a:pt x="18" y="20"/>
                      <a:pt x="18" y="20"/>
                    </a:cubicBezTo>
                    <a:cubicBezTo>
                      <a:pt x="18" y="21"/>
                      <a:pt x="18" y="21"/>
                      <a:pt x="19" y="21"/>
                    </a:cubicBezTo>
                    <a:cubicBezTo>
                      <a:pt x="19" y="22"/>
                      <a:pt x="19" y="22"/>
                      <a:pt x="20" y="22"/>
                    </a:cubicBezTo>
                    <a:cubicBezTo>
                      <a:pt x="20" y="23"/>
                      <a:pt x="21" y="23"/>
                      <a:pt x="21" y="23"/>
                    </a:cubicBezTo>
                    <a:cubicBezTo>
                      <a:pt x="22" y="23"/>
                      <a:pt x="22" y="23"/>
                      <a:pt x="23" y="23"/>
                    </a:cubicBezTo>
                    <a:cubicBezTo>
                      <a:pt x="23" y="23"/>
                      <a:pt x="23" y="24"/>
                      <a:pt x="24" y="24"/>
                    </a:cubicBezTo>
                    <a:cubicBezTo>
                      <a:pt x="24" y="24"/>
                      <a:pt x="24" y="24"/>
                      <a:pt x="24" y="24"/>
                    </a:cubicBezTo>
                    <a:cubicBezTo>
                      <a:pt x="26" y="24"/>
                      <a:pt x="27" y="24"/>
                      <a:pt x="28" y="24"/>
                    </a:cubicBezTo>
                    <a:cubicBezTo>
                      <a:pt x="29" y="24"/>
                      <a:pt x="30" y="25"/>
                      <a:pt x="31" y="2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29" name="Freeform 823">
                <a:extLst>
                  <a:ext uri="{FF2B5EF4-FFF2-40B4-BE49-F238E27FC236}">
                    <a16:creationId xmlns:a16="http://schemas.microsoft.com/office/drawing/2014/main" id="{FE6E33EF-0829-9B34-01B7-B48B0255A99A}"/>
                  </a:ext>
                </a:extLst>
              </p:cNvPr>
              <p:cNvSpPr>
                <a:spLocks/>
              </p:cNvSpPr>
              <p:nvPr/>
            </p:nvSpPr>
            <p:spPr bwMode="auto">
              <a:xfrm>
                <a:off x="5646738" y="3371850"/>
                <a:ext cx="3175" cy="7938"/>
              </a:xfrm>
              <a:custGeom>
                <a:avLst/>
                <a:gdLst>
                  <a:gd name="T0" fmla="*/ 1 w 1"/>
                  <a:gd name="T1" fmla="*/ 1 h 2"/>
                  <a:gd name="T2" fmla="*/ 0 w 1"/>
                  <a:gd name="T3" fmla="*/ 0 h 2"/>
                  <a:gd name="T4" fmla="*/ 0 w 1"/>
                  <a:gd name="T5" fmla="*/ 2 h 2"/>
                  <a:gd name="T6" fmla="*/ 1 w 1"/>
                  <a:gd name="T7" fmla="*/ 2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1"/>
                      <a:pt x="1" y="0"/>
                      <a:pt x="0" y="0"/>
                    </a:cubicBezTo>
                    <a:cubicBezTo>
                      <a:pt x="0" y="1"/>
                      <a:pt x="0" y="1"/>
                      <a:pt x="0" y="2"/>
                    </a:cubicBezTo>
                    <a:cubicBezTo>
                      <a:pt x="0" y="2"/>
                      <a:pt x="1" y="2"/>
                      <a:pt x="1" y="2"/>
                    </a:cubicBezTo>
                    <a:cubicBezTo>
                      <a:pt x="1" y="2"/>
                      <a:pt x="1" y="2"/>
                      <a:pt x="1"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130" name="Freeform 841">
                <a:extLst>
                  <a:ext uri="{FF2B5EF4-FFF2-40B4-BE49-F238E27FC236}">
                    <a16:creationId xmlns:a16="http://schemas.microsoft.com/office/drawing/2014/main" id="{10945349-08B7-CB40-F930-0D48A2589F00}"/>
                  </a:ext>
                </a:extLst>
              </p:cNvPr>
              <p:cNvSpPr>
                <a:spLocks/>
              </p:cNvSpPr>
              <p:nvPr/>
            </p:nvSpPr>
            <p:spPr bwMode="auto">
              <a:xfrm>
                <a:off x="6378575" y="3892550"/>
                <a:ext cx="7937" cy="20638"/>
              </a:xfrm>
              <a:custGeom>
                <a:avLst/>
                <a:gdLst>
                  <a:gd name="T0" fmla="*/ 2 w 2"/>
                  <a:gd name="T1" fmla="*/ 0 h 5"/>
                  <a:gd name="T2" fmla="*/ 1 w 2"/>
                  <a:gd name="T3" fmla="*/ 0 h 5"/>
                  <a:gd name="T4" fmla="*/ 0 w 2"/>
                  <a:gd name="T5" fmla="*/ 1 h 5"/>
                  <a:gd name="T6" fmla="*/ 1 w 2"/>
                  <a:gd name="T7" fmla="*/ 5 h 5"/>
                  <a:gd name="T8" fmla="*/ 2 w 2"/>
                  <a:gd name="T9" fmla="*/ 4 h 5"/>
                  <a:gd name="T10" fmla="*/ 2 w 2"/>
                  <a:gd name="T11" fmla="*/ 1 h 5"/>
                  <a:gd name="T12" fmla="*/ 2 w 2"/>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2" y="0"/>
                    </a:moveTo>
                    <a:cubicBezTo>
                      <a:pt x="1" y="0"/>
                      <a:pt x="1" y="0"/>
                      <a:pt x="1" y="0"/>
                    </a:cubicBezTo>
                    <a:cubicBezTo>
                      <a:pt x="0" y="1"/>
                      <a:pt x="0" y="1"/>
                      <a:pt x="0" y="1"/>
                    </a:cubicBezTo>
                    <a:cubicBezTo>
                      <a:pt x="1" y="5"/>
                      <a:pt x="1" y="5"/>
                      <a:pt x="1" y="5"/>
                    </a:cubicBezTo>
                    <a:cubicBezTo>
                      <a:pt x="2" y="4"/>
                      <a:pt x="2" y="4"/>
                      <a:pt x="2" y="4"/>
                    </a:cubicBezTo>
                    <a:cubicBezTo>
                      <a:pt x="2" y="1"/>
                      <a:pt x="2" y="1"/>
                      <a:pt x="2" y="1"/>
                    </a:cubicBezTo>
                    <a:lnTo>
                      <a:pt x="2" y="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grpSp>
          <p:nvGrpSpPr>
            <p:cNvPr id="27" name="Africa">
              <a:extLst>
                <a:ext uri="{FF2B5EF4-FFF2-40B4-BE49-F238E27FC236}">
                  <a16:creationId xmlns:a16="http://schemas.microsoft.com/office/drawing/2014/main" id="{19CF6DD3-A350-3024-6477-0D7EFECCA104}"/>
                </a:ext>
              </a:extLst>
            </p:cNvPr>
            <p:cNvGrpSpPr/>
            <p:nvPr/>
          </p:nvGrpSpPr>
          <p:grpSpPr>
            <a:xfrm>
              <a:off x="4659313" y="3754438"/>
              <a:ext cx="2347912" cy="2190750"/>
              <a:chOff x="4659313" y="3754438"/>
              <a:chExt cx="2347912" cy="2190750"/>
            </a:xfrm>
            <a:grpFill/>
          </p:grpSpPr>
          <p:sp>
            <p:nvSpPr>
              <p:cNvPr id="28" name="Freeform 875">
                <a:extLst>
                  <a:ext uri="{FF2B5EF4-FFF2-40B4-BE49-F238E27FC236}">
                    <a16:creationId xmlns:a16="http://schemas.microsoft.com/office/drawing/2014/main" id="{F0872F8D-A3A5-B8E6-106C-16C36CB0F28F}"/>
                  </a:ext>
                </a:extLst>
              </p:cNvPr>
              <p:cNvSpPr>
                <a:spLocks/>
              </p:cNvSpPr>
              <p:nvPr/>
            </p:nvSpPr>
            <p:spPr bwMode="auto">
              <a:xfrm>
                <a:off x="6157913" y="4600575"/>
                <a:ext cx="33337" cy="25400"/>
              </a:xfrm>
              <a:custGeom>
                <a:avLst/>
                <a:gdLst>
                  <a:gd name="T0" fmla="*/ 0 w 21"/>
                  <a:gd name="T1" fmla="*/ 3 h 16"/>
                  <a:gd name="T2" fmla="*/ 3 w 21"/>
                  <a:gd name="T3" fmla="*/ 10 h 16"/>
                  <a:gd name="T4" fmla="*/ 6 w 21"/>
                  <a:gd name="T5" fmla="*/ 16 h 16"/>
                  <a:gd name="T6" fmla="*/ 16 w 21"/>
                  <a:gd name="T7" fmla="*/ 16 h 16"/>
                  <a:gd name="T8" fmla="*/ 21 w 21"/>
                  <a:gd name="T9" fmla="*/ 10 h 16"/>
                  <a:gd name="T10" fmla="*/ 21 w 21"/>
                  <a:gd name="T11" fmla="*/ 0 h 16"/>
                  <a:gd name="T12" fmla="*/ 0 w 21"/>
                  <a:gd name="T13" fmla="*/ 3 h 16"/>
                </a:gdLst>
                <a:ahLst/>
                <a:cxnLst>
                  <a:cxn ang="0">
                    <a:pos x="T0" y="T1"/>
                  </a:cxn>
                  <a:cxn ang="0">
                    <a:pos x="T2" y="T3"/>
                  </a:cxn>
                  <a:cxn ang="0">
                    <a:pos x="T4" y="T5"/>
                  </a:cxn>
                  <a:cxn ang="0">
                    <a:pos x="T6" y="T7"/>
                  </a:cxn>
                  <a:cxn ang="0">
                    <a:pos x="T8" y="T9"/>
                  </a:cxn>
                  <a:cxn ang="0">
                    <a:pos x="T10" y="T11"/>
                  </a:cxn>
                  <a:cxn ang="0">
                    <a:pos x="T12" y="T13"/>
                  </a:cxn>
                </a:cxnLst>
                <a:rect l="0" t="0" r="r" b="b"/>
                <a:pathLst>
                  <a:path w="21" h="16">
                    <a:moveTo>
                      <a:pt x="0" y="3"/>
                    </a:moveTo>
                    <a:lnTo>
                      <a:pt x="3" y="10"/>
                    </a:lnTo>
                    <a:lnTo>
                      <a:pt x="6" y="16"/>
                    </a:lnTo>
                    <a:lnTo>
                      <a:pt x="16" y="16"/>
                    </a:lnTo>
                    <a:lnTo>
                      <a:pt x="21" y="10"/>
                    </a:lnTo>
                    <a:lnTo>
                      <a:pt x="21" y="0"/>
                    </a:lnTo>
                    <a:lnTo>
                      <a:pt x="0" y="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29" name="Freeform 876">
                <a:extLst>
                  <a:ext uri="{FF2B5EF4-FFF2-40B4-BE49-F238E27FC236}">
                    <a16:creationId xmlns:a16="http://schemas.microsoft.com/office/drawing/2014/main" id="{24864DBA-AAFD-E85C-0E55-3C59598C1FBF}"/>
                  </a:ext>
                </a:extLst>
              </p:cNvPr>
              <p:cNvSpPr>
                <a:spLocks/>
              </p:cNvSpPr>
              <p:nvPr/>
            </p:nvSpPr>
            <p:spPr bwMode="auto">
              <a:xfrm>
                <a:off x="4892676" y="4075113"/>
                <a:ext cx="238125" cy="200025"/>
              </a:xfrm>
              <a:custGeom>
                <a:avLst/>
                <a:gdLst>
                  <a:gd name="T0" fmla="*/ 26 w 57"/>
                  <a:gd name="T1" fmla="*/ 0 h 48"/>
                  <a:gd name="T2" fmla="*/ 25 w 57"/>
                  <a:gd name="T3" fmla="*/ 4 h 48"/>
                  <a:gd name="T4" fmla="*/ 21 w 57"/>
                  <a:gd name="T5" fmla="*/ 10 h 48"/>
                  <a:gd name="T6" fmla="*/ 18 w 57"/>
                  <a:gd name="T7" fmla="*/ 13 h 48"/>
                  <a:gd name="T8" fmla="*/ 16 w 57"/>
                  <a:gd name="T9" fmla="*/ 21 h 48"/>
                  <a:gd name="T10" fmla="*/ 14 w 57"/>
                  <a:gd name="T11" fmla="*/ 24 h 48"/>
                  <a:gd name="T12" fmla="*/ 8 w 57"/>
                  <a:gd name="T13" fmla="*/ 31 h 48"/>
                  <a:gd name="T14" fmla="*/ 5 w 57"/>
                  <a:gd name="T15" fmla="*/ 38 h 48"/>
                  <a:gd name="T16" fmla="*/ 2 w 57"/>
                  <a:gd name="T17" fmla="*/ 42 h 48"/>
                  <a:gd name="T18" fmla="*/ 2 w 57"/>
                  <a:gd name="T19" fmla="*/ 42 h 48"/>
                  <a:gd name="T20" fmla="*/ 1 w 57"/>
                  <a:gd name="T21" fmla="*/ 48 h 48"/>
                  <a:gd name="T22" fmla="*/ 27 w 57"/>
                  <a:gd name="T23" fmla="*/ 47 h 48"/>
                  <a:gd name="T24" fmla="*/ 26 w 57"/>
                  <a:gd name="T25" fmla="*/ 36 h 48"/>
                  <a:gd name="T26" fmla="*/ 30 w 57"/>
                  <a:gd name="T27" fmla="*/ 33 h 48"/>
                  <a:gd name="T28" fmla="*/ 34 w 57"/>
                  <a:gd name="T29" fmla="*/ 32 h 48"/>
                  <a:gd name="T30" fmla="*/ 34 w 57"/>
                  <a:gd name="T31" fmla="*/ 13 h 48"/>
                  <a:gd name="T32" fmla="*/ 57 w 57"/>
                  <a:gd name="T33" fmla="*/ 13 h 48"/>
                  <a:gd name="T34" fmla="*/ 57 w 57"/>
                  <a:gd name="T35" fmla="*/ 3 h 48"/>
                  <a:gd name="T36" fmla="*/ 57 w 57"/>
                  <a:gd name="T37" fmla="*/ 0 h 48"/>
                  <a:gd name="T38" fmla="*/ 27 w 57"/>
                  <a:gd name="T39" fmla="*/ 0 h 48"/>
                  <a:gd name="T40" fmla="*/ 26 w 57"/>
                  <a:gd name="T4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48">
                    <a:moveTo>
                      <a:pt x="26" y="0"/>
                    </a:moveTo>
                    <a:cubicBezTo>
                      <a:pt x="26" y="0"/>
                      <a:pt x="26" y="3"/>
                      <a:pt x="25" y="4"/>
                    </a:cubicBezTo>
                    <a:cubicBezTo>
                      <a:pt x="25" y="7"/>
                      <a:pt x="23" y="9"/>
                      <a:pt x="21" y="10"/>
                    </a:cubicBezTo>
                    <a:cubicBezTo>
                      <a:pt x="20" y="11"/>
                      <a:pt x="18" y="11"/>
                      <a:pt x="18" y="13"/>
                    </a:cubicBezTo>
                    <a:cubicBezTo>
                      <a:pt x="17" y="16"/>
                      <a:pt x="15" y="18"/>
                      <a:pt x="16" y="21"/>
                    </a:cubicBezTo>
                    <a:cubicBezTo>
                      <a:pt x="16" y="23"/>
                      <a:pt x="15" y="24"/>
                      <a:pt x="14" y="24"/>
                    </a:cubicBezTo>
                    <a:cubicBezTo>
                      <a:pt x="12" y="27"/>
                      <a:pt x="10" y="28"/>
                      <a:pt x="8" y="31"/>
                    </a:cubicBezTo>
                    <a:cubicBezTo>
                      <a:pt x="7" y="33"/>
                      <a:pt x="6" y="35"/>
                      <a:pt x="5" y="38"/>
                    </a:cubicBezTo>
                    <a:cubicBezTo>
                      <a:pt x="5" y="39"/>
                      <a:pt x="5" y="41"/>
                      <a:pt x="2" y="42"/>
                    </a:cubicBezTo>
                    <a:cubicBezTo>
                      <a:pt x="2" y="42"/>
                      <a:pt x="2" y="42"/>
                      <a:pt x="2" y="42"/>
                    </a:cubicBezTo>
                    <a:cubicBezTo>
                      <a:pt x="2" y="44"/>
                      <a:pt x="0" y="46"/>
                      <a:pt x="1" y="48"/>
                    </a:cubicBezTo>
                    <a:cubicBezTo>
                      <a:pt x="27" y="47"/>
                      <a:pt x="27" y="47"/>
                      <a:pt x="27" y="47"/>
                    </a:cubicBezTo>
                    <a:cubicBezTo>
                      <a:pt x="26" y="36"/>
                      <a:pt x="26" y="36"/>
                      <a:pt x="26" y="36"/>
                    </a:cubicBezTo>
                    <a:cubicBezTo>
                      <a:pt x="30" y="33"/>
                      <a:pt x="30" y="33"/>
                      <a:pt x="30" y="33"/>
                    </a:cubicBezTo>
                    <a:cubicBezTo>
                      <a:pt x="34" y="32"/>
                      <a:pt x="34" y="32"/>
                      <a:pt x="34" y="32"/>
                    </a:cubicBezTo>
                    <a:cubicBezTo>
                      <a:pt x="34" y="13"/>
                      <a:pt x="34" y="13"/>
                      <a:pt x="34" y="13"/>
                    </a:cubicBezTo>
                    <a:cubicBezTo>
                      <a:pt x="57" y="13"/>
                      <a:pt x="57" y="13"/>
                      <a:pt x="57" y="13"/>
                    </a:cubicBezTo>
                    <a:cubicBezTo>
                      <a:pt x="57" y="3"/>
                      <a:pt x="57" y="3"/>
                      <a:pt x="57" y="3"/>
                    </a:cubicBezTo>
                    <a:cubicBezTo>
                      <a:pt x="57" y="0"/>
                      <a:pt x="57" y="0"/>
                      <a:pt x="57" y="0"/>
                    </a:cubicBezTo>
                    <a:cubicBezTo>
                      <a:pt x="27" y="0"/>
                      <a:pt x="27" y="0"/>
                      <a:pt x="27" y="0"/>
                    </a:cubicBezTo>
                    <a:cubicBezTo>
                      <a:pt x="26" y="0"/>
                      <a:pt x="26" y="0"/>
                      <a:pt x="26"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30" name="Freeform 878">
                <a:extLst>
                  <a:ext uri="{FF2B5EF4-FFF2-40B4-BE49-F238E27FC236}">
                    <a16:creationId xmlns:a16="http://schemas.microsoft.com/office/drawing/2014/main" id="{130A5F79-E2FC-25E9-2F46-80481373184C}"/>
                  </a:ext>
                </a:extLst>
              </p:cNvPr>
              <p:cNvSpPr>
                <a:spLocks/>
              </p:cNvSpPr>
              <p:nvPr/>
            </p:nvSpPr>
            <p:spPr bwMode="auto">
              <a:xfrm>
                <a:off x="6088063" y="5337175"/>
                <a:ext cx="220662" cy="204788"/>
              </a:xfrm>
              <a:custGeom>
                <a:avLst/>
                <a:gdLst>
                  <a:gd name="T0" fmla="*/ 48 w 53"/>
                  <a:gd name="T1" fmla="*/ 40 h 49"/>
                  <a:gd name="T2" fmla="*/ 49 w 53"/>
                  <a:gd name="T3" fmla="*/ 38 h 49"/>
                  <a:gd name="T4" fmla="*/ 49 w 53"/>
                  <a:gd name="T5" fmla="*/ 36 h 49"/>
                  <a:gd name="T6" fmla="*/ 53 w 53"/>
                  <a:gd name="T7" fmla="*/ 31 h 49"/>
                  <a:gd name="T8" fmla="*/ 53 w 53"/>
                  <a:gd name="T9" fmla="*/ 30 h 49"/>
                  <a:gd name="T10" fmla="*/ 53 w 53"/>
                  <a:gd name="T11" fmla="*/ 30 h 49"/>
                  <a:gd name="T12" fmla="*/ 51 w 53"/>
                  <a:gd name="T13" fmla="*/ 29 h 49"/>
                  <a:gd name="T14" fmla="*/ 51 w 53"/>
                  <a:gd name="T15" fmla="*/ 27 h 49"/>
                  <a:gd name="T16" fmla="*/ 52 w 53"/>
                  <a:gd name="T17" fmla="*/ 25 h 49"/>
                  <a:gd name="T18" fmla="*/ 50 w 53"/>
                  <a:gd name="T19" fmla="*/ 24 h 49"/>
                  <a:gd name="T20" fmla="*/ 50 w 53"/>
                  <a:gd name="T21" fmla="*/ 23 h 49"/>
                  <a:gd name="T22" fmla="*/ 52 w 53"/>
                  <a:gd name="T23" fmla="*/ 22 h 49"/>
                  <a:gd name="T24" fmla="*/ 52 w 53"/>
                  <a:gd name="T25" fmla="*/ 21 h 49"/>
                  <a:gd name="T26" fmla="*/ 52 w 53"/>
                  <a:gd name="T27" fmla="*/ 21 h 49"/>
                  <a:gd name="T28" fmla="*/ 52 w 53"/>
                  <a:gd name="T29" fmla="*/ 21 h 49"/>
                  <a:gd name="T30" fmla="*/ 53 w 53"/>
                  <a:gd name="T31" fmla="*/ 20 h 49"/>
                  <a:gd name="T32" fmla="*/ 52 w 53"/>
                  <a:gd name="T33" fmla="*/ 18 h 49"/>
                  <a:gd name="T34" fmla="*/ 52 w 53"/>
                  <a:gd name="T35" fmla="*/ 17 h 49"/>
                  <a:gd name="T36" fmla="*/ 52 w 53"/>
                  <a:gd name="T37" fmla="*/ 16 h 49"/>
                  <a:gd name="T38" fmla="*/ 52 w 53"/>
                  <a:gd name="T39" fmla="*/ 16 h 49"/>
                  <a:gd name="T40" fmla="*/ 52 w 53"/>
                  <a:gd name="T41" fmla="*/ 14 h 49"/>
                  <a:gd name="T42" fmla="*/ 52 w 53"/>
                  <a:gd name="T43" fmla="*/ 14 h 49"/>
                  <a:gd name="T44" fmla="*/ 52 w 53"/>
                  <a:gd name="T45" fmla="*/ 12 h 49"/>
                  <a:gd name="T46" fmla="*/ 51 w 53"/>
                  <a:gd name="T47" fmla="*/ 9 h 49"/>
                  <a:gd name="T48" fmla="*/ 52 w 53"/>
                  <a:gd name="T49" fmla="*/ 7 h 49"/>
                  <a:gd name="T50" fmla="*/ 51 w 53"/>
                  <a:gd name="T51" fmla="*/ 7 h 49"/>
                  <a:gd name="T52" fmla="*/ 48 w 53"/>
                  <a:gd name="T53" fmla="*/ 6 h 49"/>
                  <a:gd name="T54" fmla="*/ 45 w 53"/>
                  <a:gd name="T55" fmla="*/ 6 h 49"/>
                  <a:gd name="T56" fmla="*/ 40 w 53"/>
                  <a:gd name="T57" fmla="*/ 3 h 49"/>
                  <a:gd name="T58" fmla="*/ 35 w 53"/>
                  <a:gd name="T59" fmla="*/ 3 h 49"/>
                  <a:gd name="T60" fmla="*/ 35 w 53"/>
                  <a:gd name="T61" fmla="*/ 0 h 49"/>
                  <a:gd name="T62" fmla="*/ 29 w 53"/>
                  <a:gd name="T63" fmla="*/ 0 h 49"/>
                  <a:gd name="T64" fmla="*/ 25 w 53"/>
                  <a:gd name="T65" fmla="*/ 2 h 49"/>
                  <a:gd name="T66" fmla="*/ 24 w 53"/>
                  <a:gd name="T67" fmla="*/ 6 h 49"/>
                  <a:gd name="T68" fmla="*/ 17 w 53"/>
                  <a:gd name="T69" fmla="*/ 9 h 49"/>
                  <a:gd name="T70" fmla="*/ 12 w 53"/>
                  <a:gd name="T71" fmla="*/ 17 h 49"/>
                  <a:gd name="T72" fmla="*/ 10 w 53"/>
                  <a:gd name="T73" fmla="*/ 17 h 49"/>
                  <a:gd name="T74" fmla="*/ 9 w 53"/>
                  <a:gd name="T75" fmla="*/ 17 h 49"/>
                  <a:gd name="T76" fmla="*/ 6 w 53"/>
                  <a:gd name="T77" fmla="*/ 16 h 49"/>
                  <a:gd name="T78" fmla="*/ 4 w 53"/>
                  <a:gd name="T79" fmla="*/ 17 h 49"/>
                  <a:gd name="T80" fmla="*/ 3 w 53"/>
                  <a:gd name="T81" fmla="*/ 15 h 49"/>
                  <a:gd name="T82" fmla="*/ 0 w 53"/>
                  <a:gd name="T83" fmla="*/ 15 h 49"/>
                  <a:gd name="T84" fmla="*/ 0 w 53"/>
                  <a:gd name="T85" fmla="*/ 17 h 49"/>
                  <a:gd name="T86" fmla="*/ 5 w 53"/>
                  <a:gd name="T87" fmla="*/ 24 h 49"/>
                  <a:gd name="T88" fmla="*/ 6 w 53"/>
                  <a:gd name="T89" fmla="*/ 28 h 49"/>
                  <a:gd name="T90" fmla="*/ 9 w 53"/>
                  <a:gd name="T91" fmla="*/ 30 h 49"/>
                  <a:gd name="T92" fmla="*/ 13 w 53"/>
                  <a:gd name="T93" fmla="*/ 32 h 49"/>
                  <a:gd name="T94" fmla="*/ 14 w 53"/>
                  <a:gd name="T95" fmla="*/ 35 h 49"/>
                  <a:gd name="T96" fmla="*/ 16 w 53"/>
                  <a:gd name="T97" fmla="*/ 35 h 49"/>
                  <a:gd name="T98" fmla="*/ 16 w 53"/>
                  <a:gd name="T99" fmla="*/ 39 h 49"/>
                  <a:gd name="T100" fmla="*/ 19 w 53"/>
                  <a:gd name="T101" fmla="*/ 43 h 49"/>
                  <a:gd name="T102" fmla="*/ 25 w 53"/>
                  <a:gd name="T103" fmla="*/ 44 h 49"/>
                  <a:gd name="T104" fmla="*/ 25 w 53"/>
                  <a:gd name="T105" fmla="*/ 46 h 49"/>
                  <a:gd name="T106" fmla="*/ 28 w 53"/>
                  <a:gd name="T107" fmla="*/ 47 h 49"/>
                  <a:gd name="T108" fmla="*/ 30 w 53"/>
                  <a:gd name="T109" fmla="*/ 47 h 49"/>
                  <a:gd name="T110" fmla="*/ 34 w 53"/>
                  <a:gd name="T111" fmla="*/ 48 h 49"/>
                  <a:gd name="T112" fmla="*/ 39 w 53"/>
                  <a:gd name="T113" fmla="*/ 48 h 49"/>
                  <a:gd name="T114" fmla="*/ 41 w 53"/>
                  <a:gd name="T115" fmla="*/ 49 h 49"/>
                  <a:gd name="T116" fmla="*/ 49 w 53"/>
                  <a:gd name="T117" fmla="*/ 41 h 49"/>
                  <a:gd name="T118" fmla="*/ 48 w 53"/>
                  <a:gd name="T119"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 h="49">
                    <a:moveTo>
                      <a:pt x="48" y="40"/>
                    </a:moveTo>
                    <a:cubicBezTo>
                      <a:pt x="49" y="38"/>
                      <a:pt x="49" y="38"/>
                      <a:pt x="49" y="38"/>
                    </a:cubicBezTo>
                    <a:cubicBezTo>
                      <a:pt x="49" y="36"/>
                      <a:pt x="49" y="36"/>
                      <a:pt x="49" y="36"/>
                    </a:cubicBezTo>
                    <a:cubicBezTo>
                      <a:pt x="53" y="31"/>
                      <a:pt x="53" y="31"/>
                      <a:pt x="53" y="31"/>
                    </a:cubicBezTo>
                    <a:cubicBezTo>
                      <a:pt x="53" y="30"/>
                      <a:pt x="53" y="30"/>
                      <a:pt x="53" y="30"/>
                    </a:cubicBezTo>
                    <a:cubicBezTo>
                      <a:pt x="53" y="30"/>
                      <a:pt x="53" y="30"/>
                      <a:pt x="53" y="30"/>
                    </a:cubicBezTo>
                    <a:cubicBezTo>
                      <a:pt x="51" y="29"/>
                      <a:pt x="51" y="29"/>
                      <a:pt x="51" y="29"/>
                    </a:cubicBezTo>
                    <a:cubicBezTo>
                      <a:pt x="51" y="27"/>
                      <a:pt x="51" y="27"/>
                      <a:pt x="51" y="27"/>
                    </a:cubicBezTo>
                    <a:cubicBezTo>
                      <a:pt x="52" y="25"/>
                      <a:pt x="52" y="25"/>
                      <a:pt x="52" y="25"/>
                    </a:cubicBezTo>
                    <a:cubicBezTo>
                      <a:pt x="50" y="24"/>
                      <a:pt x="50" y="24"/>
                      <a:pt x="50" y="24"/>
                    </a:cubicBezTo>
                    <a:cubicBezTo>
                      <a:pt x="50" y="23"/>
                      <a:pt x="50" y="23"/>
                      <a:pt x="50" y="23"/>
                    </a:cubicBezTo>
                    <a:cubicBezTo>
                      <a:pt x="52" y="22"/>
                      <a:pt x="52" y="22"/>
                      <a:pt x="52" y="22"/>
                    </a:cubicBezTo>
                    <a:cubicBezTo>
                      <a:pt x="52" y="21"/>
                      <a:pt x="52" y="21"/>
                      <a:pt x="52" y="21"/>
                    </a:cubicBezTo>
                    <a:cubicBezTo>
                      <a:pt x="52" y="21"/>
                      <a:pt x="52" y="21"/>
                      <a:pt x="52" y="21"/>
                    </a:cubicBezTo>
                    <a:cubicBezTo>
                      <a:pt x="52" y="21"/>
                      <a:pt x="52" y="21"/>
                      <a:pt x="52" y="21"/>
                    </a:cubicBezTo>
                    <a:cubicBezTo>
                      <a:pt x="53" y="20"/>
                      <a:pt x="53" y="20"/>
                      <a:pt x="53" y="20"/>
                    </a:cubicBezTo>
                    <a:cubicBezTo>
                      <a:pt x="53" y="20"/>
                      <a:pt x="52" y="18"/>
                      <a:pt x="52" y="18"/>
                    </a:cubicBezTo>
                    <a:cubicBezTo>
                      <a:pt x="52" y="18"/>
                      <a:pt x="52" y="17"/>
                      <a:pt x="52" y="17"/>
                    </a:cubicBezTo>
                    <a:cubicBezTo>
                      <a:pt x="52" y="17"/>
                      <a:pt x="52" y="16"/>
                      <a:pt x="52" y="16"/>
                    </a:cubicBezTo>
                    <a:cubicBezTo>
                      <a:pt x="52" y="16"/>
                      <a:pt x="52" y="16"/>
                      <a:pt x="52" y="16"/>
                    </a:cubicBezTo>
                    <a:cubicBezTo>
                      <a:pt x="52" y="16"/>
                      <a:pt x="52" y="14"/>
                      <a:pt x="52" y="14"/>
                    </a:cubicBezTo>
                    <a:cubicBezTo>
                      <a:pt x="52" y="14"/>
                      <a:pt x="52" y="14"/>
                      <a:pt x="52" y="14"/>
                    </a:cubicBezTo>
                    <a:cubicBezTo>
                      <a:pt x="52" y="12"/>
                      <a:pt x="52" y="12"/>
                      <a:pt x="52" y="12"/>
                    </a:cubicBezTo>
                    <a:cubicBezTo>
                      <a:pt x="51" y="9"/>
                      <a:pt x="51" y="9"/>
                      <a:pt x="51" y="9"/>
                    </a:cubicBezTo>
                    <a:cubicBezTo>
                      <a:pt x="52" y="7"/>
                      <a:pt x="52" y="7"/>
                      <a:pt x="52" y="7"/>
                    </a:cubicBezTo>
                    <a:cubicBezTo>
                      <a:pt x="51" y="7"/>
                      <a:pt x="51" y="7"/>
                      <a:pt x="51" y="7"/>
                    </a:cubicBezTo>
                    <a:cubicBezTo>
                      <a:pt x="48" y="6"/>
                      <a:pt x="48" y="6"/>
                      <a:pt x="48" y="6"/>
                    </a:cubicBezTo>
                    <a:cubicBezTo>
                      <a:pt x="45" y="6"/>
                      <a:pt x="45" y="6"/>
                      <a:pt x="45" y="6"/>
                    </a:cubicBezTo>
                    <a:cubicBezTo>
                      <a:pt x="40" y="3"/>
                      <a:pt x="40" y="3"/>
                      <a:pt x="40" y="3"/>
                    </a:cubicBezTo>
                    <a:cubicBezTo>
                      <a:pt x="35" y="3"/>
                      <a:pt x="35" y="3"/>
                      <a:pt x="35" y="3"/>
                    </a:cubicBezTo>
                    <a:cubicBezTo>
                      <a:pt x="35" y="0"/>
                      <a:pt x="35" y="0"/>
                      <a:pt x="35" y="0"/>
                    </a:cubicBezTo>
                    <a:cubicBezTo>
                      <a:pt x="29" y="0"/>
                      <a:pt x="29" y="0"/>
                      <a:pt x="29" y="0"/>
                    </a:cubicBezTo>
                    <a:cubicBezTo>
                      <a:pt x="25" y="2"/>
                      <a:pt x="25" y="2"/>
                      <a:pt x="25" y="2"/>
                    </a:cubicBezTo>
                    <a:cubicBezTo>
                      <a:pt x="24" y="6"/>
                      <a:pt x="24" y="6"/>
                      <a:pt x="24" y="6"/>
                    </a:cubicBezTo>
                    <a:cubicBezTo>
                      <a:pt x="17" y="9"/>
                      <a:pt x="17" y="9"/>
                      <a:pt x="17" y="9"/>
                    </a:cubicBezTo>
                    <a:cubicBezTo>
                      <a:pt x="12" y="17"/>
                      <a:pt x="12" y="17"/>
                      <a:pt x="12" y="17"/>
                    </a:cubicBezTo>
                    <a:cubicBezTo>
                      <a:pt x="10" y="17"/>
                      <a:pt x="10" y="17"/>
                      <a:pt x="10" y="17"/>
                    </a:cubicBezTo>
                    <a:cubicBezTo>
                      <a:pt x="9" y="17"/>
                      <a:pt x="9" y="17"/>
                      <a:pt x="9" y="17"/>
                    </a:cubicBezTo>
                    <a:cubicBezTo>
                      <a:pt x="6" y="16"/>
                      <a:pt x="6" y="16"/>
                      <a:pt x="6" y="16"/>
                    </a:cubicBezTo>
                    <a:cubicBezTo>
                      <a:pt x="4" y="17"/>
                      <a:pt x="4" y="17"/>
                      <a:pt x="4" y="17"/>
                    </a:cubicBezTo>
                    <a:cubicBezTo>
                      <a:pt x="3" y="15"/>
                      <a:pt x="3" y="15"/>
                      <a:pt x="3" y="15"/>
                    </a:cubicBezTo>
                    <a:cubicBezTo>
                      <a:pt x="0" y="15"/>
                      <a:pt x="0" y="15"/>
                      <a:pt x="0" y="15"/>
                    </a:cubicBezTo>
                    <a:cubicBezTo>
                      <a:pt x="0" y="17"/>
                      <a:pt x="0" y="17"/>
                      <a:pt x="0" y="17"/>
                    </a:cubicBezTo>
                    <a:cubicBezTo>
                      <a:pt x="5" y="24"/>
                      <a:pt x="5" y="24"/>
                      <a:pt x="5" y="24"/>
                    </a:cubicBezTo>
                    <a:cubicBezTo>
                      <a:pt x="6" y="28"/>
                      <a:pt x="6" y="28"/>
                      <a:pt x="6" y="28"/>
                    </a:cubicBezTo>
                    <a:cubicBezTo>
                      <a:pt x="9" y="30"/>
                      <a:pt x="9" y="30"/>
                      <a:pt x="9" y="30"/>
                    </a:cubicBezTo>
                    <a:cubicBezTo>
                      <a:pt x="13" y="32"/>
                      <a:pt x="13" y="32"/>
                      <a:pt x="13" y="32"/>
                    </a:cubicBezTo>
                    <a:cubicBezTo>
                      <a:pt x="14" y="35"/>
                      <a:pt x="14" y="35"/>
                      <a:pt x="14" y="35"/>
                    </a:cubicBezTo>
                    <a:cubicBezTo>
                      <a:pt x="16" y="35"/>
                      <a:pt x="16" y="35"/>
                      <a:pt x="16" y="35"/>
                    </a:cubicBezTo>
                    <a:cubicBezTo>
                      <a:pt x="16" y="39"/>
                      <a:pt x="16" y="39"/>
                      <a:pt x="16" y="39"/>
                    </a:cubicBezTo>
                    <a:cubicBezTo>
                      <a:pt x="19" y="43"/>
                      <a:pt x="19" y="43"/>
                      <a:pt x="19" y="43"/>
                    </a:cubicBezTo>
                    <a:cubicBezTo>
                      <a:pt x="25" y="44"/>
                      <a:pt x="25" y="44"/>
                      <a:pt x="25" y="44"/>
                    </a:cubicBezTo>
                    <a:cubicBezTo>
                      <a:pt x="25" y="46"/>
                      <a:pt x="25" y="46"/>
                      <a:pt x="25" y="46"/>
                    </a:cubicBezTo>
                    <a:cubicBezTo>
                      <a:pt x="28" y="47"/>
                      <a:pt x="28" y="47"/>
                      <a:pt x="28" y="47"/>
                    </a:cubicBezTo>
                    <a:cubicBezTo>
                      <a:pt x="30" y="47"/>
                      <a:pt x="30" y="47"/>
                      <a:pt x="30" y="47"/>
                    </a:cubicBezTo>
                    <a:cubicBezTo>
                      <a:pt x="34" y="48"/>
                      <a:pt x="34" y="48"/>
                      <a:pt x="34" y="48"/>
                    </a:cubicBezTo>
                    <a:cubicBezTo>
                      <a:pt x="39" y="48"/>
                      <a:pt x="39" y="48"/>
                      <a:pt x="39" y="48"/>
                    </a:cubicBezTo>
                    <a:cubicBezTo>
                      <a:pt x="41" y="49"/>
                      <a:pt x="41" y="49"/>
                      <a:pt x="41" y="49"/>
                    </a:cubicBezTo>
                    <a:cubicBezTo>
                      <a:pt x="49" y="41"/>
                      <a:pt x="49" y="41"/>
                      <a:pt x="49" y="41"/>
                    </a:cubicBezTo>
                    <a:lnTo>
                      <a:pt x="48" y="4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31" name="Freeform 879">
                <a:extLst>
                  <a:ext uri="{FF2B5EF4-FFF2-40B4-BE49-F238E27FC236}">
                    <a16:creationId xmlns:a16="http://schemas.microsoft.com/office/drawing/2014/main" id="{6060EE3B-2197-AE2F-A16D-8C29755DEBEB}"/>
                  </a:ext>
                </a:extLst>
              </p:cNvPr>
              <p:cNvSpPr>
                <a:spLocks/>
              </p:cNvSpPr>
              <p:nvPr/>
            </p:nvSpPr>
            <p:spPr bwMode="auto">
              <a:xfrm>
                <a:off x="5995988" y="5126038"/>
                <a:ext cx="328612" cy="282575"/>
              </a:xfrm>
              <a:custGeom>
                <a:avLst/>
                <a:gdLst>
                  <a:gd name="T0" fmla="*/ 67 w 79"/>
                  <a:gd name="T1" fmla="*/ 5 h 68"/>
                  <a:gd name="T2" fmla="*/ 64 w 79"/>
                  <a:gd name="T3" fmla="*/ 2 h 68"/>
                  <a:gd name="T4" fmla="*/ 59 w 79"/>
                  <a:gd name="T5" fmla="*/ 0 h 68"/>
                  <a:gd name="T6" fmla="*/ 47 w 79"/>
                  <a:gd name="T7" fmla="*/ 2 h 68"/>
                  <a:gd name="T8" fmla="*/ 47 w 79"/>
                  <a:gd name="T9" fmla="*/ 3 h 68"/>
                  <a:gd name="T10" fmla="*/ 45 w 79"/>
                  <a:gd name="T11" fmla="*/ 10 h 68"/>
                  <a:gd name="T12" fmla="*/ 45 w 79"/>
                  <a:gd name="T13" fmla="*/ 11 h 68"/>
                  <a:gd name="T14" fmla="*/ 44 w 79"/>
                  <a:gd name="T15" fmla="*/ 14 h 68"/>
                  <a:gd name="T16" fmla="*/ 45 w 79"/>
                  <a:gd name="T17" fmla="*/ 16 h 68"/>
                  <a:gd name="T18" fmla="*/ 43 w 79"/>
                  <a:gd name="T19" fmla="*/ 25 h 68"/>
                  <a:gd name="T20" fmla="*/ 47 w 79"/>
                  <a:gd name="T21" fmla="*/ 28 h 68"/>
                  <a:gd name="T22" fmla="*/ 50 w 79"/>
                  <a:gd name="T23" fmla="*/ 27 h 68"/>
                  <a:gd name="T24" fmla="*/ 53 w 79"/>
                  <a:gd name="T25" fmla="*/ 36 h 68"/>
                  <a:gd name="T26" fmla="*/ 52 w 79"/>
                  <a:gd name="T27" fmla="*/ 35 h 68"/>
                  <a:gd name="T28" fmla="*/ 52 w 79"/>
                  <a:gd name="T29" fmla="*/ 34 h 68"/>
                  <a:gd name="T30" fmla="*/ 49 w 79"/>
                  <a:gd name="T31" fmla="*/ 36 h 68"/>
                  <a:gd name="T32" fmla="*/ 46 w 79"/>
                  <a:gd name="T33" fmla="*/ 34 h 68"/>
                  <a:gd name="T34" fmla="*/ 44 w 79"/>
                  <a:gd name="T35" fmla="*/ 31 h 68"/>
                  <a:gd name="T36" fmla="*/ 42 w 79"/>
                  <a:gd name="T37" fmla="*/ 29 h 68"/>
                  <a:gd name="T38" fmla="*/ 38 w 79"/>
                  <a:gd name="T39" fmla="*/ 27 h 68"/>
                  <a:gd name="T40" fmla="*/ 35 w 79"/>
                  <a:gd name="T41" fmla="*/ 23 h 68"/>
                  <a:gd name="T42" fmla="*/ 34 w 79"/>
                  <a:gd name="T43" fmla="*/ 25 h 68"/>
                  <a:gd name="T44" fmla="*/ 27 w 79"/>
                  <a:gd name="T45" fmla="*/ 25 h 68"/>
                  <a:gd name="T46" fmla="*/ 24 w 79"/>
                  <a:gd name="T47" fmla="*/ 24 h 68"/>
                  <a:gd name="T48" fmla="*/ 23 w 79"/>
                  <a:gd name="T49" fmla="*/ 20 h 68"/>
                  <a:gd name="T50" fmla="*/ 16 w 79"/>
                  <a:gd name="T51" fmla="*/ 22 h 68"/>
                  <a:gd name="T52" fmla="*/ 15 w 79"/>
                  <a:gd name="T53" fmla="*/ 21 h 68"/>
                  <a:gd name="T54" fmla="*/ 14 w 79"/>
                  <a:gd name="T55" fmla="*/ 18 h 68"/>
                  <a:gd name="T56" fmla="*/ 14 w 79"/>
                  <a:gd name="T57" fmla="*/ 21 h 68"/>
                  <a:gd name="T58" fmla="*/ 14 w 79"/>
                  <a:gd name="T59" fmla="*/ 23 h 68"/>
                  <a:gd name="T60" fmla="*/ 13 w 79"/>
                  <a:gd name="T61" fmla="*/ 27 h 68"/>
                  <a:gd name="T62" fmla="*/ 13 w 79"/>
                  <a:gd name="T63" fmla="*/ 31 h 68"/>
                  <a:gd name="T64" fmla="*/ 0 w 79"/>
                  <a:gd name="T65" fmla="*/ 32 h 68"/>
                  <a:gd name="T66" fmla="*/ 4 w 79"/>
                  <a:gd name="T67" fmla="*/ 60 h 68"/>
                  <a:gd name="T68" fmla="*/ 15 w 79"/>
                  <a:gd name="T69" fmla="*/ 64 h 68"/>
                  <a:gd name="T70" fmla="*/ 22 w 79"/>
                  <a:gd name="T71" fmla="*/ 66 h 68"/>
                  <a:gd name="T72" fmla="*/ 26 w 79"/>
                  <a:gd name="T73" fmla="*/ 68 h 68"/>
                  <a:gd name="T74" fmla="*/ 31 w 79"/>
                  <a:gd name="T75" fmla="*/ 68 h 68"/>
                  <a:gd name="T76" fmla="*/ 34 w 79"/>
                  <a:gd name="T77" fmla="*/ 68 h 68"/>
                  <a:gd name="T78" fmla="*/ 46 w 79"/>
                  <a:gd name="T79" fmla="*/ 57 h 68"/>
                  <a:gd name="T80" fmla="*/ 51 w 79"/>
                  <a:gd name="T81" fmla="*/ 51 h 68"/>
                  <a:gd name="T82" fmla="*/ 56 w 79"/>
                  <a:gd name="T83" fmla="*/ 47 h 68"/>
                  <a:gd name="T84" fmla="*/ 72 w 79"/>
                  <a:gd name="T85" fmla="*/ 36 h 68"/>
                  <a:gd name="T86" fmla="*/ 74 w 79"/>
                  <a:gd name="T87" fmla="*/ 31 h 68"/>
                  <a:gd name="T88" fmla="*/ 77 w 79"/>
                  <a:gd name="T89" fmla="*/ 28 h 68"/>
                  <a:gd name="T90" fmla="*/ 77 w 79"/>
                  <a:gd name="T91" fmla="*/ 24 h 68"/>
                  <a:gd name="T92" fmla="*/ 76 w 79"/>
                  <a:gd name="T93" fmla="*/ 21 h 68"/>
                  <a:gd name="T94" fmla="*/ 76 w 79"/>
                  <a:gd name="T95" fmla="*/ 18 h 68"/>
                  <a:gd name="T96" fmla="*/ 79 w 79"/>
                  <a:gd name="T97" fmla="*/ 14 h 68"/>
                  <a:gd name="T98" fmla="*/ 77 w 79"/>
                  <a:gd name="T99" fmla="*/ 12 h 68"/>
                  <a:gd name="T100" fmla="*/ 76 w 79"/>
                  <a:gd name="T101" fmla="*/ 9 h 68"/>
                  <a:gd name="T102" fmla="*/ 74 w 79"/>
                  <a:gd name="T103" fmla="*/ 8 h 68"/>
                  <a:gd name="T104" fmla="*/ 68 w 79"/>
                  <a:gd name="T105" fmla="*/ 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9" h="68">
                    <a:moveTo>
                      <a:pt x="68" y="6"/>
                    </a:moveTo>
                    <a:cubicBezTo>
                      <a:pt x="67" y="5"/>
                      <a:pt x="67" y="5"/>
                      <a:pt x="67" y="5"/>
                    </a:cubicBezTo>
                    <a:cubicBezTo>
                      <a:pt x="65" y="5"/>
                      <a:pt x="65" y="5"/>
                      <a:pt x="65" y="5"/>
                    </a:cubicBezTo>
                    <a:cubicBezTo>
                      <a:pt x="64" y="2"/>
                      <a:pt x="64" y="2"/>
                      <a:pt x="64" y="2"/>
                    </a:cubicBezTo>
                    <a:cubicBezTo>
                      <a:pt x="61" y="2"/>
                      <a:pt x="61" y="2"/>
                      <a:pt x="61" y="2"/>
                    </a:cubicBezTo>
                    <a:cubicBezTo>
                      <a:pt x="59" y="0"/>
                      <a:pt x="59" y="0"/>
                      <a:pt x="59" y="0"/>
                    </a:cubicBezTo>
                    <a:cubicBezTo>
                      <a:pt x="47" y="1"/>
                      <a:pt x="47" y="1"/>
                      <a:pt x="47" y="1"/>
                    </a:cubicBezTo>
                    <a:cubicBezTo>
                      <a:pt x="47" y="2"/>
                      <a:pt x="47" y="2"/>
                      <a:pt x="47" y="2"/>
                    </a:cubicBezTo>
                    <a:cubicBezTo>
                      <a:pt x="47" y="2"/>
                      <a:pt x="47" y="2"/>
                      <a:pt x="47" y="2"/>
                    </a:cubicBezTo>
                    <a:cubicBezTo>
                      <a:pt x="47" y="3"/>
                      <a:pt x="47" y="3"/>
                      <a:pt x="47" y="3"/>
                    </a:cubicBezTo>
                    <a:cubicBezTo>
                      <a:pt x="43" y="7"/>
                      <a:pt x="43" y="7"/>
                      <a:pt x="43" y="7"/>
                    </a:cubicBezTo>
                    <a:cubicBezTo>
                      <a:pt x="45" y="10"/>
                      <a:pt x="45" y="10"/>
                      <a:pt x="45" y="10"/>
                    </a:cubicBezTo>
                    <a:cubicBezTo>
                      <a:pt x="45" y="11"/>
                      <a:pt x="45" y="11"/>
                      <a:pt x="45" y="11"/>
                    </a:cubicBezTo>
                    <a:cubicBezTo>
                      <a:pt x="45" y="11"/>
                      <a:pt x="45" y="11"/>
                      <a:pt x="45" y="11"/>
                    </a:cubicBezTo>
                    <a:cubicBezTo>
                      <a:pt x="45" y="13"/>
                      <a:pt x="45" y="13"/>
                      <a:pt x="45" y="13"/>
                    </a:cubicBezTo>
                    <a:cubicBezTo>
                      <a:pt x="44" y="14"/>
                      <a:pt x="44" y="14"/>
                      <a:pt x="44" y="14"/>
                    </a:cubicBezTo>
                    <a:cubicBezTo>
                      <a:pt x="45" y="15"/>
                      <a:pt x="45" y="15"/>
                      <a:pt x="45" y="15"/>
                    </a:cubicBezTo>
                    <a:cubicBezTo>
                      <a:pt x="45" y="16"/>
                      <a:pt x="45" y="16"/>
                      <a:pt x="45" y="16"/>
                    </a:cubicBezTo>
                    <a:cubicBezTo>
                      <a:pt x="43" y="22"/>
                      <a:pt x="43" y="22"/>
                      <a:pt x="43" y="22"/>
                    </a:cubicBezTo>
                    <a:cubicBezTo>
                      <a:pt x="43" y="25"/>
                      <a:pt x="43" y="25"/>
                      <a:pt x="43" y="25"/>
                    </a:cubicBezTo>
                    <a:cubicBezTo>
                      <a:pt x="46" y="26"/>
                      <a:pt x="46" y="26"/>
                      <a:pt x="46" y="26"/>
                    </a:cubicBezTo>
                    <a:cubicBezTo>
                      <a:pt x="47" y="28"/>
                      <a:pt x="47" y="28"/>
                      <a:pt x="47" y="28"/>
                    </a:cubicBezTo>
                    <a:cubicBezTo>
                      <a:pt x="50" y="29"/>
                      <a:pt x="50" y="29"/>
                      <a:pt x="50" y="29"/>
                    </a:cubicBezTo>
                    <a:cubicBezTo>
                      <a:pt x="50" y="27"/>
                      <a:pt x="50" y="27"/>
                      <a:pt x="50" y="27"/>
                    </a:cubicBezTo>
                    <a:cubicBezTo>
                      <a:pt x="53" y="27"/>
                      <a:pt x="53" y="27"/>
                      <a:pt x="53" y="27"/>
                    </a:cubicBezTo>
                    <a:cubicBezTo>
                      <a:pt x="53" y="36"/>
                      <a:pt x="53" y="36"/>
                      <a:pt x="53" y="36"/>
                    </a:cubicBezTo>
                    <a:cubicBezTo>
                      <a:pt x="52" y="36"/>
                      <a:pt x="52" y="36"/>
                      <a:pt x="52" y="36"/>
                    </a:cubicBezTo>
                    <a:cubicBezTo>
                      <a:pt x="52" y="35"/>
                      <a:pt x="52" y="35"/>
                      <a:pt x="52" y="35"/>
                    </a:cubicBezTo>
                    <a:cubicBezTo>
                      <a:pt x="52" y="35"/>
                      <a:pt x="52" y="35"/>
                      <a:pt x="52" y="35"/>
                    </a:cubicBezTo>
                    <a:cubicBezTo>
                      <a:pt x="52" y="34"/>
                      <a:pt x="52" y="34"/>
                      <a:pt x="52" y="34"/>
                    </a:cubicBezTo>
                    <a:cubicBezTo>
                      <a:pt x="51" y="34"/>
                      <a:pt x="51" y="34"/>
                      <a:pt x="51" y="34"/>
                    </a:cubicBezTo>
                    <a:cubicBezTo>
                      <a:pt x="49" y="36"/>
                      <a:pt x="49" y="36"/>
                      <a:pt x="49" y="36"/>
                    </a:cubicBezTo>
                    <a:cubicBezTo>
                      <a:pt x="48" y="36"/>
                      <a:pt x="48" y="36"/>
                      <a:pt x="48" y="36"/>
                    </a:cubicBezTo>
                    <a:cubicBezTo>
                      <a:pt x="46" y="34"/>
                      <a:pt x="46" y="34"/>
                      <a:pt x="46" y="34"/>
                    </a:cubicBezTo>
                    <a:cubicBezTo>
                      <a:pt x="46" y="32"/>
                      <a:pt x="46" y="32"/>
                      <a:pt x="46" y="32"/>
                    </a:cubicBezTo>
                    <a:cubicBezTo>
                      <a:pt x="44" y="31"/>
                      <a:pt x="44" y="31"/>
                      <a:pt x="44" y="31"/>
                    </a:cubicBezTo>
                    <a:cubicBezTo>
                      <a:pt x="44" y="29"/>
                      <a:pt x="44" y="29"/>
                      <a:pt x="44" y="29"/>
                    </a:cubicBezTo>
                    <a:cubicBezTo>
                      <a:pt x="42" y="29"/>
                      <a:pt x="42" y="29"/>
                      <a:pt x="42" y="29"/>
                    </a:cubicBezTo>
                    <a:cubicBezTo>
                      <a:pt x="40" y="27"/>
                      <a:pt x="40" y="27"/>
                      <a:pt x="40" y="27"/>
                    </a:cubicBezTo>
                    <a:cubicBezTo>
                      <a:pt x="38" y="27"/>
                      <a:pt x="38" y="27"/>
                      <a:pt x="38" y="27"/>
                    </a:cubicBezTo>
                    <a:cubicBezTo>
                      <a:pt x="35" y="25"/>
                      <a:pt x="35" y="25"/>
                      <a:pt x="35" y="25"/>
                    </a:cubicBezTo>
                    <a:cubicBezTo>
                      <a:pt x="35" y="23"/>
                      <a:pt x="35" y="23"/>
                      <a:pt x="35" y="23"/>
                    </a:cubicBezTo>
                    <a:cubicBezTo>
                      <a:pt x="34" y="23"/>
                      <a:pt x="34" y="23"/>
                      <a:pt x="34" y="23"/>
                    </a:cubicBezTo>
                    <a:cubicBezTo>
                      <a:pt x="34" y="25"/>
                      <a:pt x="34" y="25"/>
                      <a:pt x="34" y="25"/>
                    </a:cubicBezTo>
                    <a:cubicBezTo>
                      <a:pt x="33" y="25"/>
                      <a:pt x="33" y="25"/>
                      <a:pt x="33" y="25"/>
                    </a:cubicBezTo>
                    <a:cubicBezTo>
                      <a:pt x="27" y="25"/>
                      <a:pt x="27" y="25"/>
                      <a:pt x="27" y="25"/>
                    </a:cubicBezTo>
                    <a:cubicBezTo>
                      <a:pt x="26" y="24"/>
                      <a:pt x="26" y="24"/>
                      <a:pt x="26" y="24"/>
                    </a:cubicBezTo>
                    <a:cubicBezTo>
                      <a:pt x="24" y="24"/>
                      <a:pt x="24" y="24"/>
                      <a:pt x="24" y="24"/>
                    </a:cubicBezTo>
                    <a:cubicBezTo>
                      <a:pt x="23" y="23"/>
                      <a:pt x="23" y="23"/>
                      <a:pt x="23" y="23"/>
                    </a:cubicBezTo>
                    <a:cubicBezTo>
                      <a:pt x="23" y="20"/>
                      <a:pt x="23" y="20"/>
                      <a:pt x="23" y="20"/>
                    </a:cubicBezTo>
                    <a:cubicBezTo>
                      <a:pt x="17" y="22"/>
                      <a:pt x="17" y="22"/>
                      <a:pt x="17" y="22"/>
                    </a:cubicBezTo>
                    <a:cubicBezTo>
                      <a:pt x="16" y="22"/>
                      <a:pt x="16" y="22"/>
                      <a:pt x="16" y="22"/>
                    </a:cubicBezTo>
                    <a:cubicBezTo>
                      <a:pt x="15" y="22"/>
                      <a:pt x="15" y="22"/>
                      <a:pt x="15" y="22"/>
                    </a:cubicBezTo>
                    <a:cubicBezTo>
                      <a:pt x="15" y="21"/>
                      <a:pt x="15" y="21"/>
                      <a:pt x="15" y="21"/>
                    </a:cubicBezTo>
                    <a:cubicBezTo>
                      <a:pt x="16" y="19"/>
                      <a:pt x="16" y="19"/>
                      <a:pt x="16" y="19"/>
                    </a:cubicBezTo>
                    <a:cubicBezTo>
                      <a:pt x="14" y="18"/>
                      <a:pt x="14" y="18"/>
                      <a:pt x="14" y="18"/>
                    </a:cubicBezTo>
                    <a:cubicBezTo>
                      <a:pt x="14" y="21"/>
                      <a:pt x="14" y="21"/>
                      <a:pt x="14" y="21"/>
                    </a:cubicBezTo>
                    <a:cubicBezTo>
                      <a:pt x="14" y="21"/>
                      <a:pt x="14" y="21"/>
                      <a:pt x="14" y="21"/>
                    </a:cubicBezTo>
                    <a:cubicBezTo>
                      <a:pt x="14" y="21"/>
                      <a:pt x="14" y="22"/>
                      <a:pt x="14" y="22"/>
                    </a:cubicBezTo>
                    <a:cubicBezTo>
                      <a:pt x="14" y="22"/>
                      <a:pt x="14" y="23"/>
                      <a:pt x="14" y="23"/>
                    </a:cubicBezTo>
                    <a:cubicBezTo>
                      <a:pt x="13" y="24"/>
                      <a:pt x="13" y="24"/>
                      <a:pt x="13" y="24"/>
                    </a:cubicBezTo>
                    <a:cubicBezTo>
                      <a:pt x="13" y="27"/>
                      <a:pt x="13" y="27"/>
                      <a:pt x="13" y="27"/>
                    </a:cubicBezTo>
                    <a:cubicBezTo>
                      <a:pt x="14" y="28"/>
                      <a:pt x="14" y="28"/>
                      <a:pt x="14" y="28"/>
                    </a:cubicBezTo>
                    <a:cubicBezTo>
                      <a:pt x="13" y="31"/>
                      <a:pt x="13" y="31"/>
                      <a:pt x="13" y="31"/>
                    </a:cubicBezTo>
                    <a:cubicBezTo>
                      <a:pt x="14" y="32"/>
                      <a:pt x="14" y="32"/>
                      <a:pt x="14" y="32"/>
                    </a:cubicBezTo>
                    <a:cubicBezTo>
                      <a:pt x="0" y="32"/>
                      <a:pt x="0" y="32"/>
                      <a:pt x="0" y="32"/>
                    </a:cubicBezTo>
                    <a:cubicBezTo>
                      <a:pt x="0" y="55"/>
                      <a:pt x="0" y="55"/>
                      <a:pt x="0" y="55"/>
                    </a:cubicBezTo>
                    <a:cubicBezTo>
                      <a:pt x="4" y="60"/>
                      <a:pt x="4" y="60"/>
                      <a:pt x="4" y="60"/>
                    </a:cubicBezTo>
                    <a:cubicBezTo>
                      <a:pt x="9" y="65"/>
                      <a:pt x="9" y="65"/>
                      <a:pt x="9" y="65"/>
                    </a:cubicBezTo>
                    <a:cubicBezTo>
                      <a:pt x="15" y="64"/>
                      <a:pt x="15" y="64"/>
                      <a:pt x="15" y="64"/>
                    </a:cubicBezTo>
                    <a:cubicBezTo>
                      <a:pt x="20" y="65"/>
                      <a:pt x="20" y="65"/>
                      <a:pt x="20" y="65"/>
                    </a:cubicBezTo>
                    <a:cubicBezTo>
                      <a:pt x="22" y="66"/>
                      <a:pt x="22" y="66"/>
                      <a:pt x="22" y="66"/>
                    </a:cubicBezTo>
                    <a:cubicBezTo>
                      <a:pt x="25" y="66"/>
                      <a:pt x="25" y="66"/>
                      <a:pt x="25" y="66"/>
                    </a:cubicBezTo>
                    <a:cubicBezTo>
                      <a:pt x="26" y="68"/>
                      <a:pt x="26" y="68"/>
                      <a:pt x="26" y="68"/>
                    </a:cubicBezTo>
                    <a:cubicBezTo>
                      <a:pt x="28" y="67"/>
                      <a:pt x="28" y="67"/>
                      <a:pt x="28" y="67"/>
                    </a:cubicBezTo>
                    <a:cubicBezTo>
                      <a:pt x="31" y="68"/>
                      <a:pt x="31" y="68"/>
                      <a:pt x="31" y="68"/>
                    </a:cubicBezTo>
                    <a:cubicBezTo>
                      <a:pt x="32" y="68"/>
                      <a:pt x="32" y="68"/>
                      <a:pt x="32" y="68"/>
                    </a:cubicBezTo>
                    <a:cubicBezTo>
                      <a:pt x="34" y="68"/>
                      <a:pt x="34" y="68"/>
                      <a:pt x="34" y="68"/>
                    </a:cubicBezTo>
                    <a:cubicBezTo>
                      <a:pt x="39" y="60"/>
                      <a:pt x="39" y="60"/>
                      <a:pt x="39" y="60"/>
                    </a:cubicBezTo>
                    <a:cubicBezTo>
                      <a:pt x="46" y="57"/>
                      <a:pt x="46" y="57"/>
                      <a:pt x="46" y="57"/>
                    </a:cubicBezTo>
                    <a:cubicBezTo>
                      <a:pt x="47" y="53"/>
                      <a:pt x="47" y="53"/>
                      <a:pt x="47" y="53"/>
                    </a:cubicBezTo>
                    <a:cubicBezTo>
                      <a:pt x="51" y="51"/>
                      <a:pt x="51" y="51"/>
                      <a:pt x="51" y="51"/>
                    </a:cubicBezTo>
                    <a:cubicBezTo>
                      <a:pt x="57" y="51"/>
                      <a:pt x="57" y="51"/>
                      <a:pt x="57" y="51"/>
                    </a:cubicBezTo>
                    <a:cubicBezTo>
                      <a:pt x="56" y="47"/>
                      <a:pt x="56" y="47"/>
                      <a:pt x="56" y="47"/>
                    </a:cubicBezTo>
                    <a:cubicBezTo>
                      <a:pt x="75" y="40"/>
                      <a:pt x="75" y="40"/>
                      <a:pt x="75" y="40"/>
                    </a:cubicBezTo>
                    <a:cubicBezTo>
                      <a:pt x="72" y="36"/>
                      <a:pt x="72" y="36"/>
                      <a:pt x="72" y="36"/>
                    </a:cubicBezTo>
                    <a:cubicBezTo>
                      <a:pt x="75" y="34"/>
                      <a:pt x="75" y="34"/>
                      <a:pt x="75" y="34"/>
                    </a:cubicBezTo>
                    <a:cubicBezTo>
                      <a:pt x="74" y="31"/>
                      <a:pt x="74" y="31"/>
                      <a:pt x="74" y="31"/>
                    </a:cubicBezTo>
                    <a:cubicBezTo>
                      <a:pt x="78" y="28"/>
                      <a:pt x="78" y="28"/>
                      <a:pt x="78" y="28"/>
                    </a:cubicBezTo>
                    <a:cubicBezTo>
                      <a:pt x="77" y="28"/>
                      <a:pt x="77" y="28"/>
                      <a:pt x="77" y="28"/>
                    </a:cubicBezTo>
                    <a:cubicBezTo>
                      <a:pt x="76" y="26"/>
                      <a:pt x="76" y="26"/>
                      <a:pt x="76" y="26"/>
                    </a:cubicBezTo>
                    <a:cubicBezTo>
                      <a:pt x="77" y="24"/>
                      <a:pt x="77" y="24"/>
                      <a:pt x="77" y="24"/>
                    </a:cubicBezTo>
                    <a:cubicBezTo>
                      <a:pt x="76" y="22"/>
                      <a:pt x="76" y="22"/>
                      <a:pt x="76" y="22"/>
                    </a:cubicBezTo>
                    <a:cubicBezTo>
                      <a:pt x="76" y="21"/>
                      <a:pt x="76" y="21"/>
                      <a:pt x="76" y="21"/>
                    </a:cubicBezTo>
                    <a:cubicBezTo>
                      <a:pt x="77" y="20"/>
                      <a:pt x="77" y="20"/>
                      <a:pt x="77" y="20"/>
                    </a:cubicBezTo>
                    <a:cubicBezTo>
                      <a:pt x="76" y="18"/>
                      <a:pt x="76" y="18"/>
                      <a:pt x="76" y="18"/>
                    </a:cubicBezTo>
                    <a:cubicBezTo>
                      <a:pt x="79" y="16"/>
                      <a:pt x="79" y="16"/>
                      <a:pt x="79" y="16"/>
                    </a:cubicBezTo>
                    <a:cubicBezTo>
                      <a:pt x="79" y="14"/>
                      <a:pt x="79" y="14"/>
                      <a:pt x="79" y="14"/>
                    </a:cubicBezTo>
                    <a:cubicBezTo>
                      <a:pt x="76" y="12"/>
                      <a:pt x="76" y="12"/>
                      <a:pt x="76" y="12"/>
                    </a:cubicBezTo>
                    <a:cubicBezTo>
                      <a:pt x="77" y="12"/>
                      <a:pt x="77" y="12"/>
                      <a:pt x="77" y="12"/>
                    </a:cubicBezTo>
                    <a:cubicBezTo>
                      <a:pt x="77" y="10"/>
                      <a:pt x="77" y="10"/>
                      <a:pt x="77" y="10"/>
                    </a:cubicBezTo>
                    <a:cubicBezTo>
                      <a:pt x="76" y="9"/>
                      <a:pt x="76" y="9"/>
                      <a:pt x="76" y="9"/>
                    </a:cubicBezTo>
                    <a:cubicBezTo>
                      <a:pt x="75" y="9"/>
                      <a:pt x="75" y="9"/>
                      <a:pt x="75" y="9"/>
                    </a:cubicBezTo>
                    <a:cubicBezTo>
                      <a:pt x="74" y="8"/>
                      <a:pt x="74" y="8"/>
                      <a:pt x="74" y="8"/>
                    </a:cubicBezTo>
                    <a:cubicBezTo>
                      <a:pt x="71" y="6"/>
                      <a:pt x="71" y="6"/>
                      <a:pt x="71" y="6"/>
                    </a:cubicBezTo>
                    <a:lnTo>
                      <a:pt x="68" y="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32" name="Freeform 880">
                <a:extLst>
                  <a:ext uri="{FF2B5EF4-FFF2-40B4-BE49-F238E27FC236}">
                    <a16:creationId xmlns:a16="http://schemas.microsoft.com/office/drawing/2014/main" id="{F7ED238C-AD5A-028D-CFE6-DB495934F3D6}"/>
                  </a:ext>
                </a:extLst>
              </p:cNvPr>
              <p:cNvSpPr>
                <a:spLocks/>
              </p:cNvSpPr>
              <p:nvPr/>
            </p:nvSpPr>
            <p:spPr bwMode="auto">
              <a:xfrm>
                <a:off x="6211888" y="4770438"/>
                <a:ext cx="150812" cy="158750"/>
              </a:xfrm>
              <a:custGeom>
                <a:avLst/>
                <a:gdLst>
                  <a:gd name="T0" fmla="*/ 79 w 95"/>
                  <a:gd name="T1" fmla="*/ 66 h 100"/>
                  <a:gd name="T2" fmla="*/ 84 w 95"/>
                  <a:gd name="T3" fmla="*/ 58 h 100"/>
                  <a:gd name="T4" fmla="*/ 87 w 95"/>
                  <a:gd name="T5" fmla="*/ 56 h 100"/>
                  <a:gd name="T6" fmla="*/ 92 w 95"/>
                  <a:gd name="T7" fmla="*/ 53 h 100"/>
                  <a:gd name="T8" fmla="*/ 95 w 95"/>
                  <a:gd name="T9" fmla="*/ 48 h 100"/>
                  <a:gd name="T10" fmla="*/ 95 w 95"/>
                  <a:gd name="T11" fmla="*/ 42 h 100"/>
                  <a:gd name="T12" fmla="*/ 95 w 95"/>
                  <a:gd name="T13" fmla="*/ 37 h 100"/>
                  <a:gd name="T14" fmla="*/ 95 w 95"/>
                  <a:gd name="T15" fmla="*/ 32 h 100"/>
                  <a:gd name="T16" fmla="*/ 84 w 95"/>
                  <a:gd name="T17" fmla="*/ 19 h 100"/>
                  <a:gd name="T18" fmla="*/ 84 w 95"/>
                  <a:gd name="T19" fmla="*/ 11 h 100"/>
                  <a:gd name="T20" fmla="*/ 82 w 95"/>
                  <a:gd name="T21" fmla="*/ 8 h 100"/>
                  <a:gd name="T22" fmla="*/ 82 w 95"/>
                  <a:gd name="T23" fmla="*/ 6 h 100"/>
                  <a:gd name="T24" fmla="*/ 79 w 95"/>
                  <a:gd name="T25" fmla="*/ 6 h 100"/>
                  <a:gd name="T26" fmla="*/ 76 w 95"/>
                  <a:gd name="T27" fmla="*/ 3 h 100"/>
                  <a:gd name="T28" fmla="*/ 76 w 95"/>
                  <a:gd name="T29" fmla="*/ 0 h 100"/>
                  <a:gd name="T30" fmla="*/ 69 w 95"/>
                  <a:gd name="T31" fmla="*/ 8 h 100"/>
                  <a:gd name="T32" fmla="*/ 58 w 95"/>
                  <a:gd name="T33" fmla="*/ 6 h 100"/>
                  <a:gd name="T34" fmla="*/ 48 w 95"/>
                  <a:gd name="T35" fmla="*/ 8 h 100"/>
                  <a:gd name="T36" fmla="*/ 45 w 95"/>
                  <a:gd name="T37" fmla="*/ 14 h 100"/>
                  <a:gd name="T38" fmla="*/ 40 w 95"/>
                  <a:gd name="T39" fmla="*/ 11 h 100"/>
                  <a:gd name="T40" fmla="*/ 37 w 95"/>
                  <a:gd name="T41" fmla="*/ 8 h 100"/>
                  <a:gd name="T42" fmla="*/ 34 w 95"/>
                  <a:gd name="T43" fmla="*/ 11 h 100"/>
                  <a:gd name="T44" fmla="*/ 27 w 95"/>
                  <a:gd name="T45" fmla="*/ 8 h 100"/>
                  <a:gd name="T46" fmla="*/ 21 w 95"/>
                  <a:gd name="T47" fmla="*/ 14 h 100"/>
                  <a:gd name="T48" fmla="*/ 21 w 95"/>
                  <a:gd name="T49" fmla="*/ 16 h 100"/>
                  <a:gd name="T50" fmla="*/ 19 w 95"/>
                  <a:gd name="T51" fmla="*/ 21 h 100"/>
                  <a:gd name="T52" fmla="*/ 21 w 95"/>
                  <a:gd name="T53" fmla="*/ 24 h 100"/>
                  <a:gd name="T54" fmla="*/ 21 w 95"/>
                  <a:gd name="T55" fmla="*/ 27 h 100"/>
                  <a:gd name="T56" fmla="*/ 19 w 95"/>
                  <a:gd name="T57" fmla="*/ 32 h 100"/>
                  <a:gd name="T58" fmla="*/ 24 w 95"/>
                  <a:gd name="T59" fmla="*/ 32 h 100"/>
                  <a:gd name="T60" fmla="*/ 29 w 95"/>
                  <a:gd name="T61" fmla="*/ 37 h 100"/>
                  <a:gd name="T62" fmla="*/ 6 w 95"/>
                  <a:gd name="T63" fmla="*/ 61 h 100"/>
                  <a:gd name="T64" fmla="*/ 0 w 95"/>
                  <a:gd name="T65" fmla="*/ 77 h 100"/>
                  <a:gd name="T66" fmla="*/ 0 w 95"/>
                  <a:gd name="T67" fmla="*/ 100 h 100"/>
                  <a:gd name="T68" fmla="*/ 8 w 95"/>
                  <a:gd name="T69" fmla="*/ 100 h 100"/>
                  <a:gd name="T70" fmla="*/ 13 w 95"/>
                  <a:gd name="T71" fmla="*/ 95 h 100"/>
                  <a:gd name="T72" fmla="*/ 76 w 95"/>
                  <a:gd name="T73" fmla="*/ 95 h 100"/>
                  <a:gd name="T74" fmla="*/ 76 w 95"/>
                  <a:gd name="T75" fmla="*/ 74 h 100"/>
                  <a:gd name="T76" fmla="*/ 79 w 95"/>
                  <a:gd name="T77" fmla="*/ 6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100">
                    <a:moveTo>
                      <a:pt x="79" y="66"/>
                    </a:moveTo>
                    <a:lnTo>
                      <a:pt x="84" y="58"/>
                    </a:lnTo>
                    <a:lnTo>
                      <a:pt x="87" y="56"/>
                    </a:lnTo>
                    <a:lnTo>
                      <a:pt x="92" y="53"/>
                    </a:lnTo>
                    <a:lnTo>
                      <a:pt x="95" y="48"/>
                    </a:lnTo>
                    <a:lnTo>
                      <a:pt x="95" y="42"/>
                    </a:lnTo>
                    <a:lnTo>
                      <a:pt x="95" y="37"/>
                    </a:lnTo>
                    <a:lnTo>
                      <a:pt x="95" y="32"/>
                    </a:lnTo>
                    <a:lnTo>
                      <a:pt x="84" y="19"/>
                    </a:lnTo>
                    <a:lnTo>
                      <a:pt x="84" y="11"/>
                    </a:lnTo>
                    <a:lnTo>
                      <a:pt x="82" y="8"/>
                    </a:lnTo>
                    <a:lnTo>
                      <a:pt x="82" y="6"/>
                    </a:lnTo>
                    <a:lnTo>
                      <a:pt x="79" y="6"/>
                    </a:lnTo>
                    <a:lnTo>
                      <a:pt x="76" y="3"/>
                    </a:lnTo>
                    <a:lnTo>
                      <a:pt x="76" y="0"/>
                    </a:lnTo>
                    <a:lnTo>
                      <a:pt x="69" y="8"/>
                    </a:lnTo>
                    <a:lnTo>
                      <a:pt x="58" y="6"/>
                    </a:lnTo>
                    <a:lnTo>
                      <a:pt x="48" y="8"/>
                    </a:lnTo>
                    <a:lnTo>
                      <a:pt x="45" y="14"/>
                    </a:lnTo>
                    <a:lnTo>
                      <a:pt x="40" y="11"/>
                    </a:lnTo>
                    <a:lnTo>
                      <a:pt x="37" y="8"/>
                    </a:lnTo>
                    <a:lnTo>
                      <a:pt x="34" y="11"/>
                    </a:lnTo>
                    <a:lnTo>
                      <a:pt x="27" y="8"/>
                    </a:lnTo>
                    <a:lnTo>
                      <a:pt x="21" y="14"/>
                    </a:lnTo>
                    <a:lnTo>
                      <a:pt x="21" y="16"/>
                    </a:lnTo>
                    <a:lnTo>
                      <a:pt x="19" y="21"/>
                    </a:lnTo>
                    <a:lnTo>
                      <a:pt x="21" y="24"/>
                    </a:lnTo>
                    <a:lnTo>
                      <a:pt x="21" y="27"/>
                    </a:lnTo>
                    <a:lnTo>
                      <a:pt x="19" y="32"/>
                    </a:lnTo>
                    <a:lnTo>
                      <a:pt x="24" y="32"/>
                    </a:lnTo>
                    <a:lnTo>
                      <a:pt x="29" y="37"/>
                    </a:lnTo>
                    <a:lnTo>
                      <a:pt x="6" y="61"/>
                    </a:lnTo>
                    <a:lnTo>
                      <a:pt x="0" y="77"/>
                    </a:lnTo>
                    <a:lnTo>
                      <a:pt x="0" y="100"/>
                    </a:lnTo>
                    <a:lnTo>
                      <a:pt x="8" y="100"/>
                    </a:lnTo>
                    <a:lnTo>
                      <a:pt x="13" y="95"/>
                    </a:lnTo>
                    <a:lnTo>
                      <a:pt x="76" y="95"/>
                    </a:lnTo>
                    <a:lnTo>
                      <a:pt x="76" y="74"/>
                    </a:lnTo>
                    <a:lnTo>
                      <a:pt x="79" y="6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33" name="Freeform 881">
                <a:extLst>
                  <a:ext uri="{FF2B5EF4-FFF2-40B4-BE49-F238E27FC236}">
                    <a16:creationId xmlns:a16="http://schemas.microsoft.com/office/drawing/2014/main" id="{7369A6A0-B3D3-1265-EE7B-0458DB160147}"/>
                  </a:ext>
                </a:extLst>
              </p:cNvPr>
              <p:cNvSpPr>
                <a:spLocks/>
              </p:cNvSpPr>
              <p:nvPr/>
            </p:nvSpPr>
            <p:spPr bwMode="auto">
              <a:xfrm>
                <a:off x="5583238" y="3754438"/>
                <a:ext cx="117475" cy="238125"/>
              </a:xfrm>
              <a:custGeom>
                <a:avLst/>
                <a:gdLst>
                  <a:gd name="T0" fmla="*/ 19 w 28"/>
                  <a:gd name="T1" fmla="*/ 51 h 57"/>
                  <a:gd name="T2" fmla="*/ 18 w 28"/>
                  <a:gd name="T3" fmla="*/ 48 h 57"/>
                  <a:gd name="T4" fmla="*/ 23 w 28"/>
                  <a:gd name="T5" fmla="*/ 42 h 57"/>
                  <a:gd name="T6" fmla="*/ 28 w 28"/>
                  <a:gd name="T7" fmla="*/ 40 h 57"/>
                  <a:gd name="T8" fmla="*/ 28 w 28"/>
                  <a:gd name="T9" fmla="*/ 34 h 57"/>
                  <a:gd name="T10" fmla="*/ 24 w 28"/>
                  <a:gd name="T11" fmla="*/ 31 h 57"/>
                  <a:gd name="T12" fmla="*/ 23 w 28"/>
                  <a:gd name="T13" fmla="*/ 30 h 57"/>
                  <a:gd name="T14" fmla="*/ 25 w 28"/>
                  <a:gd name="T15" fmla="*/ 29 h 57"/>
                  <a:gd name="T16" fmla="*/ 23 w 28"/>
                  <a:gd name="T17" fmla="*/ 29 h 57"/>
                  <a:gd name="T18" fmla="*/ 19 w 28"/>
                  <a:gd name="T19" fmla="*/ 28 h 57"/>
                  <a:gd name="T20" fmla="*/ 25 w 28"/>
                  <a:gd name="T21" fmla="*/ 19 h 57"/>
                  <a:gd name="T22" fmla="*/ 22 w 28"/>
                  <a:gd name="T23" fmla="*/ 12 h 57"/>
                  <a:gd name="T24" fmla="*/ 25 w 28"/>
                  <a:gd name="T25" fmla="*/ 4 h 57"/>
                  <a:gd name="T26" fmla="*/ 24 w 28"/>
                  <a:gd name="T27" fmla="*/ 2 h 57"/>
                  <a:gd name="T28" fmla="*/ 19 w 28"/>
                  <a:gd name="T29" fmla="*/ 2 h 57"/>
                  <a:gd name="T30" fmla="*/ 12 w 28"/>
                  <a:gd name="T31" fmla="*/ 1 h 57"/>
                  <a:gd name="T32" fmla="*/ 8 w 28"/>
                  <a:gd name="T33" fmla="*/ 3 h 57"/>
                  <a:gd name="T34" fmla="*/ 7 w 28"/>
                  <a:gd name="T35" fmla="*/ 4 h 57"/>
                  <a:gd name="T36" fmla="*/ 5 w 28"/>
                  <a:gd name="T37" fmla="*/ 6 h 57"/>
                  <a:gd name="T38" fmla="*/ 6 w 28"/>
                  <a:gd name="T39" fmla="*/ 8 h 57"/>
                  <a:gd name="T40" fmla="*/ 6 w 28"/>
                  <a:gd name="T41" fmla="*/ 9 h 57"/>
                  <a:gd name="T42" fmla="*/ 6 w 28"/>
                  <a:gd name="T43" fmla="*/ 11 h 57"/>
                  <a:gd name="T44" fmla="*/ 6 w 28"/>
                  <a:gd name="T45" fmla="*/ 12 h 57"/>
                  <a:gd name="T46" fmla="*/ 6 w 28"/>
                  <a:gd name="T47" fmla="*/ 14 h 57"/>
                  <a:gd name="T48" fmla="*/ 6 w 28"/>
                  <a:gd name="T49" fmla="*/ 16 h 57"/>
                  <a:gd name="T50" fmla="*/ 6 w 28"/>
                  <a:gd name="T51" fmla="*/ 19 h 57"/>
                  <a:gd name="T52" fmla="*/ 0 w 28"/>
                  <a:gd name="T53" fmla="*/ 26 h 57"/>
                  <a:gd name="T54" fmla="*/ 2 w 28"/>
                  <a:gd name="T55" fmla="*/ 31 h 57"/>
                  <a:gd name="T56" fmla="*/ 4 w 28"/>
                  <a:gd name="T57" fmla="*/ 34 h 57"/>
                  <a:gd name="T58" fmla="*/ 6 w 28"/>
                  <a:gd name="T59" fmla="*/ 39 h 57"/>
                  <a:gd name="T60" fmla="*/ 14 w 28"/>
                  <a:gd name="T61" fmla="*/ 57 h 57"/>
                  <a:gd name="T62" fmla="*/ 19 w 28"/>
                  <a:gd name="T63" fmla="*/ 5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 h="57">
                    <a:moveTo>
                      <a:pt x="19" y="54"/>
                    </a:moveTo>
                    <a:cubicBezTo>
                      <a:pt x="19" y="51"/>
                      <a:pt x="19" y="51"/>
                      <a:pt x="19" y="51"/>
                    </a:cubicBezTo>
                    <a:cubicBezTo>
                      <a:pt x="19" y="51"/>
                      <a:pt x="19" y="51"/>
                      <a:pt x="19" y="50"/>
                    </a:cubicBezTo>
                    <a:cubicBezTo>
                      <a:pt x="19" y="50"/>
                      <a:pt x="18" y="48"/>
                      <a:pt x="18" y="48"/>
                    </a:cubicBezTo>
                    <a:cubicBezTo>
                      <a:pt x="18" y="48"/>
                      <a:pt x="18" y="47"/>
                      <a:pt x="18" y="47"/>
                    </a:cubicBezTo>
                    <a:cubicBezTo>
                      <a:pt x="23" y="42"/>
                      <a:pt x="23" y="42"/>
                      <a:pt x="23" y="42"/>
                    </a:cubicBezTo>
                    <a:cubicBezTo>
                      <a:pt x="27" y="40"/>
                      <a:pt x="27" y="40"/>
                      <a:pt x="27" y="40"/>
                    </a:cubicBezTo>
                    <a:cubicBezTo>
                      <a:pt x="28" y="40"/>
                      <a:pt x="28" y="40"/>
                      <a:pt x="28" y="40"/>
                    </a:cubicBezTo>
                    <a:cubicBezTo>
                      <a:pt x="27" y="38"/>
                      <a:pt x="27" y="38"/>
                      <a:pt x="27" y="38"/>
                    </a:cubicBezTo>
                    <a:cubicBezTo>
                      <a:pt x="28" y="34"/>
                      <a:pt x="28" y="34"/>
                      <a:pt x="28" y="34"/>
                    </a:cubicBezTo>
                    <a:cubicBezTo>
                      <a:pt x="26" y="34"/>
                      <a:pt x="26" y="34"/>
                      <a:pt x="26" y="32"/>
                    </a:cubicBezTo>
                    <a:cubicBezTo>
                      <a:pt x="25" y="31"/>
                      <a:pt x="25" y="31"/>
                      <a:pt x="24" y="31"/>
                    </a:cubicBezTo>
                    <a:cubicBezTo>
                      <a:pt x="24" y="32"/>
                      <a:pt x="23" y="32"/>
                      <a:pt x="23" y="32"/>
                    </a:cubicBezTo>
                    <a:cubicBezTo>
                      <a:pt x="22" y="31"/>
                      <a:pt x="23" y="31"/>
                      <a:pt x="23" y="30"/>
                    </a:cubicBezTo>
                    <a:cubicBezTo>
                      <a:pt x="24" y="30"/>
                      <a:pt x="24" y="30"/>
                      <a:pt x="24" y="30"/>
                    </a:cubicBezTo>
                    <a:cubicBezTo>
                      <a:pt x="24" y="30"/>
                      <a:pt x="25" y="30"/>
                      <a:pt x="25" y="29"/>
                    </a:cubicBezTo>
                    <a:cubicBezTo>
                      <a:pt x="25" y="29"/>
                      <a:pt x="24" y="29"/>
                      <a:pt x="24" y="29"/>
                    </a:cubicBezTo>
                    <a:cubicBezTo>
                      <a:pt x="24" y="28"/>
                      <a:pt x="23" y="29"/>
                      <a:pt x="23" y="29"/>
                    </a:cubicBezTo>
                    <a:cubicBezTo>
                      <a:pt x="23" y="29"/>
                      <a:pt x="23" y="30"/>
                      <a:pt x="23" y="30"/>
                    </a:cubicBezTo>
                    <a:cubicBezTo>
                      <a:pt x="22" y="31"/>
                      <a:pt x="19" y="30"/>
                      <a:pt x="19" y="28"/>
                    </a:cubicBezTo>
                    <a:cubicBezTo>
                      <a:pt x="18" y="27"/>
                      <a:pt x="18" y="25"/>
                      <a:pt x="20" y="25"/>
                    </a:cubicBezTo>
                    <a:cubicBezTo>
                      <a:pt x="22" y="23"/>
                      <a:pt x="24" y="21"/>
                      <a:pt x="25" y="19"/>
                    </a:cubicBezTo>
                    <a:cubicBezTo>
                      <a:pt x="25" y="17"/>
                      <a:pt x="24" y="16"/>
                      <a:pt x="25" y="15"/>
                    </a:cubicBezTo>
                    <a:cubicBezTo>
                      <a:pt x="24" y="14"/>
                      <a:pt x="23" y="13"/>
                      <a:pt x="22" y="12"/>
                    </a:cubicBezTo>
                    <a:cubicBezTo>
                      <a:pt x="21" y="11"/>
                      <a:pt x="21" y="9"/>
                      <a:pt x="22" y="8"/>
                    </a:cubicBezTo>
                    <a:cubicBezTo>
                      <a:pt x="24" y="7"/>
                      <a:pt x="24" y="5"/>
                      <a:pt x="25" y="4"/>
                    </a:cubicBezTo>
                    <a:cubicBezTo>
                      <a:pt x="26" y="3"/>
                      <a:pt x="26" y="3"/>
                      <a:pt x="25" y="2"/>
                    </a:cubicBezTo>
                    <a:cubicBezTo>
                      <a:pt x="25" y="2"/>
                      <a:pt x="24" y="2"/>
                      <a:pt x="24" y="2"/>
                    </a:cubicBezTo>
                    <a:cubicBezTo>
                      <a:pt x="23" y="4"/>
                      <a:pt x="22" y="4"/>
                      <a:pt x="20" y="5"/>
                    </a:cubicBezTo>
                    <a:cubicBezTo>
                      <a:pt x="20" y="4"/>
                      <a:pt x="20" y="3"/>
                      <a:pt x="19" y="2"/>
                    </a:cubicBezTo>
                    <a:cubicBezTo>
                      <a:pt x="19" y="2"/>
                      <a:pt x="20" y="1"/>
                      <a:pt x="19" y="1"/>
                    </a:cubicBezTo>
                    <a:cubicBezTo>
                      <a:pt x="17" y="0"/>
                      <a:pt x="14" y="0"/>
                      <a:pt x="12" y="1"/>
                    </a:cubicBezTo>
                    <a:cubicBezTo>
                      <a:pt x="11" y="2"/>
                      <a:pt x="10" y="3"/>
                      <a:pt x="9" y="3"/>
                    </a:cubicBezTo>
                    <a:cubicBezTo>
                      <a:pt x="9" y="3"/>
                      <a:pt x="9" y="3"/>
                      <a:pt x="8" y="3"/>
                    </a:cubicBezTo>
                    <a:cubicBezTo>
                      <a:pt x="8" y="3"/>
                      <a:pt x="8" y="3"/>
                      <a:pt x="8" y="4"/>
                    </a:cubicBezTo>
                    <a:cubicBezTo>
                      <a:pt x="8" y="4"/>
                      <a:pt x="7" y="4"/>
                      <a:pt x="7" y="4"/>
                    </a:cubicBezTo>
                    <a:cubicBezTo>
                      <a:pt x="7" y="5"/>
                      <a:pt x="7" y="5"/>
                      <a:pt x="7" y="5"/>
                    </a:cubicBezTo>
                    <a:cubicBezTo>
                      <a:pt x="5" y="6"/>
                      <a:pt x="5" y="6"/>
                      <a:pt x="5" y="6"/>
                    </a:cubicBezTo>
                    <a:cubicBezTo>
                      <a:pt x="5" y="6"/>
                      <a:pt x="6" y="7"/>
                      <a:pt x="6" y="7"/>
                    </a:cubicBezTo>
                    <a:cubicBezTo>
                      <a:pt x="7" y="7"/>
                      <a:pt x="6" y="8"/>
                      <a:pt x="6" y="8"/>
                    </a:cubicBezTo>
                    <a:cubicBezTo>
                      <a:pt x="6" y="8"/>
                      <a:pt x="6" y="9"/>
                      <a:pt x="6" y="9"/>
                    </a:cubicBezTo>
                    <a:cubicBezTo>
                      <a:pt x="6" y="9"/>
                      <a:pt x="6" y="9"/>
                      <a:pt x="6" y="9"/>
                    </a:cubicBezTo>
                    <a:cubicBezTo>
                      <a:pt x="6" y="9"/>
                      <a:pt x="6" y="10"/>
                      <a:pt x="6" y="10"/>
                    </a:cubicBezTo>
                    <a:cubicBezTo>
                      <a:pt x="6" y="10"/>
                      <a:pt x="6" y="10"/>
                      <a:pt x="6" y="11"/>
                    </a:cubicBezTo>
                    <a:cubicBezTo>
                      <a:pt x="6" y="11"/>
                      <a:pt x="5" y="11"/>
                      <a:pt x="5" y="12"/>
                    </a:cubicBezTo>
                    <a:cubicBezTo>
                      <a:pt x="6" y="12"/>
                      <a:pt x="6" y="12"/>
                      <a:pt x="6" y="12"/>
                    </a:cubicBezTo>
                    <a:cubicBezTo>
                      <a:pt x="6" y="12"/>
                      <a:pt x="6" y="13"/>
                      <a:pt x="6" y="13"/>
                    </a:cubicBezTo>
                    <a:cubicBezTo>
                      <a:pt x="6" y="13"/>
                      <a:pt x="6" y="14"/>
                      <a:pt x="6" y="14"/>
                    </a:cubicBezTo>
                    <a:cubicBezTo>
                      <a:pt x="6" y="15"/>
                      <a:pt x="6" y="15"/>
                      <a:pt x="6" y="15"/>
                    </a:cubicBezTo>
                    <a:cubicBezTo>
                      <a:pt x="6" y="16"/>
                      <a:pt x="6" y="16"/>
                      <a:pt x="6" y="16"/>
                    </a:cubicBezTo>
                    <a:cubicBezTo>
                      <a:pt x="7" y="17"/>
                      <a:pt x="7" y="17"/>
                      <a:pt x="7" y="17"/>
                    </a:cubicBezTo>
                    <a:cubicBezTo>
                      <a:pt x="6" y="19"/>
                      <a:pt x="6" y="19"/>
                      <a:pt x="6" y="19"/>
                    </a:cubicBezTo>
                    <a:cubicBezTo>
                      <a:pt x="6" y="22"/>
                      <a:pt x="6" y="22"/>
                      <a:pt x="6" y="22"/>
                    </a:cubicBezTo>
                    <a:cubicBezTo>
                      <a:pt x="0" y="26"/>
                      <a:pt x="0" y="26"/>
                      <a:pt x="0" y="26"/>
                    </a:cubicBezTo>
                    <a:cubicBezTo>
                      <a:pt x="0" y="29"/>
                      <a:pt x="0" y="29"/>
                      <a:pt x="0" y="29"/>
                    </a:cubicBezTo>
                    <a:cubicBezTo>
                      <a:pt x="0" y="29"/>
                      <a:pt x="2" y="31"/>
                      <a:pt x="2" y="31"/>
                    </a:cubicBezTo>
                    <a:cubicBezTo>
                      <a:pt x="2" y="31"/>
                      <a:pt x="2" y="33"/>
                      <a:pt x="2" y="33"/>
                    </a:cubicBezTo>
                    <a:cubicBezTo>
                      <a:pt x="4" y="34"/>
                      <a:pt x="4" y="34"/>
                      <a:pt x="4" y="34"/>
                    </a:cubicBezTo>
                    <a:cubicBezTo>
                      <a:pt x="6" y="36"/>
                      <a:pt x="6" y="36"/>
                      <a:pt x="6" y="36"/>
                    </a:cubicBezTo>
                    <a:cubicBezTo>
                      <a:pt x="6" y="39"/>
                      <a:pt x="6" y="39"/>
                      <a:pt x="6" y="39"/>
                    </a:cubicBezTo>
                    <a:cubicBezTo>
                      <a:pt x="11" y="43"/>
                      <a:pt x="11" y="43"/>
                      <a:pt x="11" y="43"/>
                    </a:cubicBezTo>
                    <a:cubicBezTo>
                      <a:pt x="14" y="57"/>
                      <a:pt x="14" y="57"/>
                      <a:pt x="14" y="57"/>
                    </a:cubicBezTo>
                    <a:cubicBezTo>
                      <a:pt x="17" y="56"/>
                      <a:pt x="17" y="56"/>
                      <a:pt x="17" y="56"/>
                    </a:cubicBezTo>
                    <a:lnTo>
                      <a:pt x="19" y="54"/>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34" name="Freeform 882">
                <a:extLst>
                  <a:ext uri="{FF2B5EF4-FFF2-40B4-BE49-F238E27FC236}">
                    <a16:creationId xmlns:a16="http://schemas.microsoft.com/office/drawing/2014/main" id="{F54B4007-5928-737F-9585-0A7E907EAAE2}"/>
                  </a:ext>
                </a:extLst>
              </p:cNvPr>
              <p:cNvSpPr>
                <a:spLocks/>
              </p:cNvSpPr>
              <p:nvPr/>
            </p:nvSpPr>
            <p:spPr bwMode="auto">
              <a:xfrm>
                <a:off x="5372100" y="4575175"/>
                <a:ext cx="53975" cy="146050"/>
              </a:xfrm>
              <a:custGeom>
                <a:avLst/>
                <a:gdLst>
                  <a:gd name="T0" fmla="*/ 0 w 13"/>
                  <a:gd name="T1" fmla="*/ 0 h 35"/>
                  <a:gd name="T2" fmla="*/ 0 w 13"/>
                  <a:gd name="T3" fmla="*/ 1 h 35"/>
                  <a:gd name="T4" fmla="*/ 0 w 13"/>
                  <a:gd name="T5" fmla="*/ 3 h 35"/>
                  <a:gd name="T6" fmla="*/ 3 w 13"/>
                  <a:gd name="T7" fmla="*/ 5 h 35"/>
                  <a:gd name="T8" fmla="*/ 3 w 13"/>
                  <a:gd name="T9" fmla="*/ 9 h 35"/>
                  <a:gd name="T10" fmla="*/ 2 w 13"/>
                  <a:gd name="T11" fmla="*/ 11 h 35"/>
                  <a:gd name="T12" fmla="*/ 4 w 13"/>
                  <a:gd name="T13" fmla="*/ 11 h 35"/>
                  <a:gd name="T14" fmla="*/ 4 w 13"/>
                  <a:gd name="T15" fmla="*/ 15 h 35"/>
                  <a:gd name="T16" fmla="*/ 3 w 13"/>
                  <a:gd name="T17" fmla="*/ 16 h 35"/>
                  <a:gd name="T18" fmla="*/ 5 w 13"/>
                  <a:gd name="T19" fmla="*/ 19 h 35"/>
                  <a:gd name="T20" fmla="*/ 4 w 13"/>
                  <a:gd name="T21" fmla="*/ 20 h 35"/>
                  <a:gd name="T22" fmla="*/ 5 w 13"/>
                  <a:gd name="T23" fmla="*/ 23 h 35"/>
                  <a:gd name="T24" fmla="*/ 4 w 13"/>
                  <a:gd name="T25" fmla="*/ 24 h 35"/>
                  <a:gd name="T26" fmla="*/ 5 w 13"/>
                  <a:gd name="T27" fmla="*/ 26 h 35"/>
                  <a:gd name="T28" fmla="*/ 4 w 13"/>
                  <a:gd name="T29" fmla="*/ 28 h 35"/>
                  <a:gd name="T30" fmla="*/ 4 w 13"/>
                  <a:gd name="T31" fmla="*/ 29 h 35"/>
                  <a:gd name="T32" fmla="*/ 4 w 13"/>
                  <a:gd name="T33" fmla="*/ 30 h 35"/>
                  <a:gd name="T34" fmla="*/ 9 w 13"/>
                  <a:gd name="T35" fmla="*/ 35 h 35"/>
                  <a:gd name="T36" fmla="*/ 11 w 13"/>
                  <a:gd name="T37" fmla="*/ 34 h 35"/>
                  <a:gd name="T38" fmla="*/ 11 w 13"/>
                  <a:gd name="T39" fmla="*/ 33 h 35"/>
                  <a:gd name="T40" fmla="*/ 13 w 13"/>
                  <a:gd name="T41" fmla="*/ 32 h 35"/>
                  <a:gd name="T42" fmla="*/ 11 w 13"/>
                  <a:gd name="T43" fmla="*/ 30 h 35"/>
                  <a:gd name="T44" fmla="*/ 12 w 13"/>
                  <a:gd name="T45" fmla="*/ 14 h 35"/>
                  <a:gd name="T46" fmla="*/ 10 w 13"/>
                  <a:gd name="T47" fmla="*/ 12 h 35"/>
                  <a:gd name="T48" fmla="*/ 10 w 13"/>
                  <a:gd name="T49" fmla="*/ 8 h 35"/>
                  <a:gd name="T50" fmla="*/ 6 w 13"/>
                  <a:gd name="T51" fmla="*/ 5 h 35"/>
                  <a:gd name="T52" fmla="*/ 6 w 13"/>
                  <a:gd name="T53" fmla="*/ 4 h 35"/>
                  <a:gd name="T54" fmla="*/ 7 w 13"/>
                  <a:gd name="T55" fmla="*/ 1 h 35"/>
                  <a:gd name="T56" fmla="*/ 4 w 13"/>
                  <a:gd name="T57" fmla="*/ 1 h 35"/>
                  <a:gd name="T58" fmla="*/ 0 w 13"/>
                  <a:gd name="T5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 h="35">
                    <a:moveTo>
                      <a:pt x="0" y="0"/>
                    </a:moveTo>
                    <a:cubicBezTo>
                      <a:pt x="0" y="1"/>
                      <a:pt x="0" y="1"/>
                      <a:pt x="0" y="1"/>
                    </a:cubicBezTo>
                    <a:cubicBezTo>
                      <a:pt x="0" y="1"/>
                      <a:pt x="0" y="3"/>
                      <a:pt x="0" y="3"/>
                    </a:cubicBezTo>
                    <a:cubicBezTo>
                      <a:pt x="0" y="3"/>
                      <a:pt x="3" y="5"/>
                      <a:pt x="3" y="5"/>
                    </a:cubicBezTo>
                    <a:cubicBezTo>
                      <a:pt x="3" y="9"/>
                      <a:pt x="3" y="9"/>
                      <a:pt x="3" y="9"/>
                    </a:cubicBezTo>
                    <a:cubicBezTo>
                      <a:pt x="3" y="9"/>
                      <a:pt x="2" y="11"/>
                      <a:pt x="2" y="11"/>
                    </a:cubicBezTo>
                    <a:cubicBezTo>
                      <a:pt x="2" y="11"/>
                      <a:pt x="4" y="11"/>
                      <a:pt x="4" y="11"/>
                    </a:cubicBezTo>
                    <a:cubicBezTo>
                      <a:pt x="4" y="15"/>
                      <a:pt x="4" y="15"/>
                      <a:pt x="4" y="15"/>
                    </a:cubicBezTo>
                    <a:cubicBezTo>
                      <a:pt x="3" y="16"/>
                      <a:pt x="3" y="16"/>
                      <a:pt x="3" y="16"/>
                    </a:cubicBezTo>
                    <a:cubicBezTo>
                      <a:pt x="5" y="19"/>
                      <a:pt x="5" y="19"/>
                      <a:pt x="5" y="19"/>
                    </a:cubicBezTo>
                    <a:cubicBezTo>
                      <a:pt x="4" y="20"/>
                      <a:pt x="4" y="20"/>
                      <a:pt x="4" y="20"/>
                    </a:cubicBezTo>
                    <a:cubicBezTo>
                      <a:pt x="5" y="23"/>
                      <a:pt x="5" y="23"/>
                      <a:pt x="5" y="23"/>
                    </a:cubicBezTo>
                    <a:cubicBezTo>
                      <a:pt x="5" y="23"/>
                      <a:pt x="4" y="24"/>
                      <a:pt x="4" y="24"/>
                    </a:cubicBezTo>
                    <a:cubicBezTo>
                      <a:pt x="4" y="24"/>
                      <a:pt x="5" y="26"/>
                      <a:pt x="5" y="26"/>
                    </a:cubicBezTo>
                    <a:cubicBezTo>
                      <a:pt x="5" y="26"/>
                      <a:pt x="4" y="27"/>
                      <a:pt x="4" y="28"/>
                    </a:cubicBezTo>
                    <a:cubicBezTo>
                      <a:pt x="4" y="28"/>
                      <a:pt x="4" y="29"/>
                      <a:pt x="4" y="29"/>
                    </a:cubicBezTo>
                    <a:cubicBezTo>
                      <a:pt x="4" y="30"/>
                      <a:pt x="4" y="30"/>
                      <a:pt x="4" y="30"/>
                    </a:cubicBezTo>
                    <a:cubicBezTo>
                      <a:pt x="9" y="35"/>
                      <a:pt x="9" y="35"/>
                      <a:pt x="9" y="35"/>
                    </a:cubicBezTo>
                    <a:cubicBezTo>
                      <a:pt x="10" y="34"/>
                      <a:pt x="11" y="34"/>
                      <a:pt x="11" y="34"/>
                    </a:cubicBezTo>
                    <a:cubicBezTo>
                      <a:pt x="11" y="33"/>
                      <a:pt x="11" y="33"/>
                      <a:pt x="11" y="33"/>
                    </a:cubicBezTo>
                    <a:cubicBezTo>
                      <a:pt x="13" y="32"/>
                      <a:pt x="13" y="32"/>
                      <a:pt x="13" y="32"/>
                    </a:cubicBezTo>
                    <a:cubicBezTo>
                      <a:pt x="11" y="30"/>
                      <a:pt x="11" y="30"/>
                      <a:pt x="11" y="30"/>
                    </a:cubicBezTo>
                    <a:cubicBezTo>
                      <a:pt x="12" y="14"/>
                      <a:pt x="12" y="14"/>
                      <a:pt x="12" y="14"/>
                    </a:cubicBezTo>
                    <a:cubicBezTo>
                      <a:pt x="10" y="12"/>
                      <a:pt x="10" y="12"/>
                      <a:pt x="10" y="12"/>
                    </a:cubicBezTo>
                    <a:cubicBezTo>
                      <a:pt x="10" y="8"/>
                      <a:pt x="10" y="8"/>
                      <a:pt x="10" y="8"/>
                    </a:cubicBezTo>
                    <a:cubicBezTo>
                      <a:pt x="6" y="5"/>
                      <a:pt x="6" y="5"/>
                      <a:pt x="6" y="5"/>
                    </a:cubicBezTo>
                    <a:cubicBezTo>
                      <a:pt x="6" y="4"/>
                      <a:pt x="6" y="4"/>
                      <a:pt x="6" y="4"/>
                    </a:cubicBezTo>
                    <a:cubicBezTo>
                      <a:pt x="7" y="1"/>
                      <a:pt x="7" y="1"/>
                      <a:pt x="7" y="1"/>
                    </a:cubicBezTo>
                    <a:cubicBezTo>
                      <a:pt x="4" y="1"/>
                      <a:pt x="4" y="1"/>
                      <a:pt x="4" y="1"/>
                    </a:cubicBezTo>
                    <a:lnTo>
                      <a:pt x="0" y="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35" name="Freeform 883">
                <a:extLst>
                  <a:ext uri="{FF2B5EF4-FFF2-40B4-BE49-F238E27FC236}">
                    <a16:creationId xmlns:a16="http://schemas.microsoft.com/office/drawing/2014/main" id="{3EEBC1D6-D190-3F28-E32C-25B201E96030}"/>
                  </a:ext>
                </a:extLst>
              </p:cNvPr>
              <p:cNvSpPr>
                <a:spLocks noEditPoints="1"/>
              </p:cNvSpPr>
              <p:nvPr/>
            </p:nvSpPr>
            <p:spPr bwMode="auto">
              <a:xfrm>
                <a:off x="6203950" y="4921250"/>
                <a:ext cx="312737" cy="303213"/>
              </a:xfrm>
              <a:custGeom>
                <a:avLst/>
                <a:gdLst>
                  <a:gd name="T0" fmla="*/ 70 w 75"/>
                  <a:gd name="T1" fmla="*/ 37 h 73"/>
                  <a:gd name="T2" fmla="*/ 67 w 75"/>
                  <a:gd name="T3" fmla="*/ 33 h 73"/>
                  <a:gd name="T4" fmla="*/ 69 w 75"/>
                  <a:gd name="T5" fmla="*/ 34 h 73"/>
                  <a:gd name="T6" fmla="*/ 71 w 75"/>
                  <a:gd name="T7" fmla="*/ 28 h 73"/>
                  <a:gd name="T8" fmla="*/ 72 w 75"/>
                  <a:gd name="T9" fmla="*/ 28 h 73"/>
                  <a:gd name="T10" fmla="*/ 70 w 75"/>
                  <a:gd name="T11" fmla="*/ 48 h 73"/>
                  <a:gd name="T12" fmla="*/ 72 w 75"/>
                  <a:gd name="T13" fmla="*/ 46 h 73"/>
                  <a:gd name="T14" fmla="*/ 56 w 75"/>
                  <a:gd name="T15" fmla="*/ 13 h 73"/>
                  <a:gd name="T16" fmla="*/ 7 w 75"/>
                  <a:gd name="T17" fmla="*/ 0 h 73"/>
                  <a:gd name="T18" fmla="*/ 10 w 75"/>
                  <a:gd name="T19" fmla="*/ 5 h 73"/>
                  <a:gd name="T20" fmla="*/ 9 w 75"/>
                  <a:gd name="T21" fmla="*/ 9 h 73"/>
                  <a:gd name="T22" fmla="*/ 7 w 75"/>
                  <a:gd name="T23" fmla="*/ 11 h 73"/>
                  <a:gd name="T24" fmla="*/ 10 w 75"/>
                  <a:gd name="T25" fmla="*/ 13 h 73"/>
                  <a:gd name="T26" fmla="*/ 6 w 75"/>
                  <a:gd name="T27" fmla="*/ 18 h 73"/>
                  <a:gd name="T28" fmla="*/ 3 w 75"/>
                  <a:gd name="T29" fmla="*/ 23 h 73"/>
                  <a:gd name="T30" fmla="*/ 0 w 75"/>
                  <a:gd name="T31" fmla="*/ 27 h 73"/>
                  <a:gd name="T32" fmla="*/ 1 w 75"/>
                  <a:gd name="T33" fmla="*/ 33 h 73"/>
                  <a:gd name="T34" fmla="*/ 6 w 75"/>
                  <a:gd name="T35" fmla="*/ 41 h 73"/>
                  <a:gd name="T36" fmla="*/ 11 w 75"/>
                  <a:gd name="T37" fmla="*/ 51 h 73"/>
                  <a:gd name="T38" fmla="*/ 15 w 75"/>
                  <a:gd name="T39" fmla="*/ 54 h 73"/>
                  <a:gd name="T40" fmla="*/ 18 w 75"/>
                  <a:gd name="T41" fmla="*/ 55 h 73"/>
                  <a:gd name="T42" fmla="*/ 24 w 75"/>
                  <a:gd name="T43" fmla="*/ 57 h 73"/>
                  <a:gd name="T44" fmla="*/ 31 w 75"/>
                  <a:gd name="T45" fmla="*/ 58 h 73"/>
                  <a:gd name="T46" fmla="*/ 35 w 75"/>
                  <a:gd name="T47" fmla="*/ 62 h 73"/>
                  <a:gd name="T48" fmla="*/ 35 w 75"/>
                  <a:gd name="T49" fmla="*/ 64 h 73"/>
                  <a:gd name="T50" fmla="*/ 35 w 75"/>
                  <a:gd name="T51" fmla="*/ 67 h 73"/>
                  <a:gd name="T52" fmla="*/ 37 w 75"/>
                  <a:gd name="T53" fmla="*/ 70 h 73"/>
                  <a:gd name="T54" fmla="*/ 38 w 75"/>
                  <a:gd name="T55" fmla="*/ 72 h 73"/>
                  <a:gd name="T56" fmla="*/ 44 w 75"/>
                  <a:gd name="T57" fmla="*/ 71 h 73"/>
                  <a:gd name="T58" fmla="*/ 46 w 75"/>
                  <a:gd name="T59" fmla="*/ 73 h 73"/>
                  <a:gd name="T60" fmla="*/ 50 w 75"/>
                  <a:gd name="T61" fmla="*/ 72 h 73"/>
                  <a:gd name="T62" fmla="*/ 59 w 75"/>
                  <a:gd name="T63" fmla="*/ 69 h 73"/>
                  <a:gd name="T64" fmla="*/ 72 w 75"/>
                  <a:gd name="T65" fmla="*/ 66 h 73"/>
                  <a:gd name="T66" fmla="*/ 75 w 75"/>
                  <a:gd name="T67" fmla="*/ 64 h 73"/>
                  <a:gd name="T68" fmla="*/ 71 w 75"/>
                  <a:gd name="T69" fmla="*/ 60 h 73"/>
                  <a:gd name="T70" fmla="*/ 68 w 75"/>
                  <a:gd name="T71" fmla="*/ 49 h 73"/>
                  <a:gd name="T72" fmla="*/ 68 w 75"/>
                  <a:gd name="T73" fmla="*/ 45 h 73"/>
                  <a:gd name="T74" fmla="*/ 68 w 75"/>
                  <a:gd name="T75" fmla="*/ 40 h 73"/>
                  <a:gd name="T76" fmla="*/ 65 w 75"/>
                  <a:gd name="T77" fmla="*/ 36 h 73"/>
                  <a:gd name="T78" fmla="*/ 66 w 75"/>
                  <a:gd name="T79" fmla="*/ 28 h 73"/>
                  <a:gd name="T80" fmla="*/ 56 w 75"/>
                  <a:gd name="T81" fmla="*/ 1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 h="73">
                    <a:moveTo>
                      <a:pt x="69" y="34"/>
                    </a:moveTo>
                    <a:cubicBezTo>
                      <a:pt x="69" y="35"/>
                      <a:pt x="69" y="36"/>
                      <a:pt x="70" y="37"/>
                    </a:cubicBezTo>
                    <a:cubicBezTo>
                      <a:pt x="68" y="37"/>
                      <a:pt x="68" y="36"/>
                      <a:pt x="67" y="35"/>
                    </a:cubicBezTo>
                    <a:cubicBezTo>
                      <a:pt x="67" y="35"/>
                      <a:pt x="67" y="34"/>
                      <a:pt x="67" y="33"/>
                    </a:cubicBezTo>
                    <a:cubicBezTo>
                      <a:pt x="68" y="33"/>
                      <a:pt x="68" y="33"/>
                      <a:pt x="68" y="33"/>
                    </a:cubicBezTo>
                    <a:cubicBezTo>
                      <a:pt x="69" y="33"/>
                      <a:pt x="69" y="34"/>
                      <a:pt x="69" y="34"/>
                    </a:cubicBezTo>
                    <a:close/>
                    <a:moveTo>
                      <a:pt x="71" y="27"/>
                    </a:moveTo>
                    <a:cubicBezTo>
                      <a:pt x="71" y="27"/>
                      <a:pt x="71" y="27"/>
                      <a:pt x="71" y="28"/>
                    </a:cubicBezTo>
                    <a:cubicBezTo>
                      <a:pt x="71" y="28"/>
                      <a:pt x="71" y="29"/>
                      <a:pt x="71" y="30"/>
                    </a:cubicBezTo>
                    <a:cubicBezTo>
                      <a:pt x="71" y="29"/>
                      <a:pt x="71" y="28"/>
                      <a:pt x="72" y="28"/>
                    </a:cubicBezTo>
                    <a:cubicBezTo>
                      <a:pt x="72" y="28"/>
                      <a:pt x="72" y="27"/>
                      <a:pt x="71" y="27"/>
                    </a:cubicBezTo>
                    <a:close/>
                    <a:moveTo>
                      <a:pt x="70" y="48"/>
                    </a:moveTo>
                    <a:cubicBezTo>
                      <a:pt x="70" y="48"/>
                      <a:pt x="70" y="48"/>
                      <a:pt x="70" y="48"/>
                    </a:cubicBezTo>
                    <a:cubicBezTo>
                      <a:pt x="71" y="48"/>
                      <a:pt x="71" y="47"/>
                      <a:pt x="72" y="46"/>
                    </a:cubicBezTo>
                    <a:cubicBezTo>
                      <a:pt x="71" y="47"/>
                      <a:pt x="70" y="47"/>
                      <a:pt x="70" y="48"/>
                    </a:cubicBezTo>
                    <a:close/>
                    <a:moveTo>
                      <a:pt x="56" y="13"/>
                    </a:moveTo>
                    <a:cubicBezTo>
                      <a:pt x="31" y="0"/>
                      <a:pt x="31" y="0"/>
                      <a:pt x="31" y="0"/>
                    </a:cubicBezTo>
                    <a:cubicBezTo>
                      <a:pt x="7" y="0"/>
                      <a:pt x="7" y="0"/>
                      <a:pt x="7" y="0"/>
                    </a:cubicBezTo>
                    <a:cubicBezTo>
                      <a:pt x="10" y="4"/>
                      <a:pt x="10" y="4"/>
                      <a:pt x="10" y="4"/>
                    </a:cubicBezTo>
                    <a:cubicBezTo>
                      <a:pt x="10" y="5"/>
                      <a:pt x="10" y="5"/>
                      <a:pt x="10" y="5"/>
                    </a:cubicBezTo>
                    <a:cubicBezTo>
                      <a:pt x="10" y="7"/>
                      <a:pt x="10" y="7"/>
                      <a:pt x="10" y="7"/>
                    </a:cubicBezTo>
                    <a:cubicBezTo>
                      <a:pt x="9" y="9"/>
                      <a:pt x="9" y="9"/>
                      <a:pt x="9" y="9"/>
                    </a:cubicBezTo>
                    <a:cubicBezTo>
                      <a:pt x="8" y="9"/>
                      <a:pt x="8" y="9"/>
                      <a:pt x="8" y="9"/>
                    </a:cubicBezTo>
                    <a:cubicBezTo>
                      <a:pt x="8" y="9"/>
                      <a:pt x="7" y="11"/>
                      <a:pt x="7" y="11"/>
                    </a:cubicBezTo>
                    <a:cubicBezTo>
                      <a:pt x="7" y="11"/>
                      <a:pt x="7" y="12"/>
                      <a:pt x="7" y="12"/>
                    </a:cubicBezTo>
                    <a:cubicBezTo>
                      <a:pt x="10" y="13"/>
                      <a:pt x="10" y="13"/>
                      <a:pt x="10" y="13"/>
                    </a:cubicBezTo>
                    <a:cubicBezTo>
                      <a:pt x="10" y="15"/>
                      <a:pt x="10" y="15"/>
                      <a:pt x="10" y="15"/>
                    </a:cubicBezTo>
                    <a:cubicBezTo>
                      <a:pt x="6" y="18"/>
                      <a:pt x="6" y="18"/>
                      <a:pt x="6" y="18"/>
                    </a:cubicBezTo>
                    <a:cubicBezTo>
                      <a:pt x="6" y="19"/>
                      <a:pt x="6" y="19"/>
                      <a:pt x="6" y="19"/>
                    </a:cubicBezTo>
                    <a:cubicBezTo>
                      <a:pt x="3" y="23"/>
                      <a:pt x="3" y="23"/>
                      <a:pt x="3" y="23"/>
                    </a:cubicBezTo>
                    <a:cubicBezTo>
                      <a:pt x="0" y="23"/>
                      <a:pt x="0" y="23"/>
                      <a:pt x="0" y="23"/>
                    </a:cubicBezTo>
                    <a:cubicBezTo>
                      <a:pt x="0" y="27"/>
                      <a:pt x="0" y="27"/>
                      <a:pt x="0" y="27"/>
                    </a:cubicBezTo>
                    <a:cubicBezTo>
                      <a:pt x="2" y="31"/>
                      <a:pt x="2" y="31"/>
                      <a:pt x="2" y="31"/>
                    </a:cubicBezTo>
                    <a:cubicBezTo>
                      <a:pt x="1" y="33"/>
                      <a:pt x="1" y="33"/>
                      <a:pt x="1" y="33"/>
                    </a:cubicBezTo>
                    <a:cubicBezTo>
                      <a:pt x="1" y="35"/>
                      <a:pt x="1" y="35"/>
                      <a:pt x="1" y="35"/>
                    </a:cubicBezTo>
                    <a:cubicBezTo>
                      <a:pt x="6" y="41"/>
                      <a:pt x="6" y="41"/>
                      <a:pt x="6" y="41"/>
                    </a:cubicBezTo>
                    <a:cubicBezTo>
                      <a:pt x="9" y="49"/>
                      <a:pt x="9" y="49"/>
                      <a:pt x="9" y="49"/>
                    </a:cubicBezTo>
                    <a:cubicBezTo>
                      <a:pt x="11" y="51"/>
                      <a:pt x="11" y="51"/>
                      <a:pt x="11" y="51"/>
                    </a:cubicBezTo>
                    <a:cubicBezTo>
                      <a:pt x="14" y="51"/>
                      <a:pt x="14" y="51"/>
                      <a:pt x="14" y="51"/>
                    </a:cubicBezTo>
                    <a:cubicBezTo>
                      <a:pt x="15" y="54"/>
                      <a:pt x="15" y="54"/>
                      <a:pt x="15" y="54"/>
                    </a:cubicBezTo>
                    <a:cubicBezTo>
                      <a:pt x="17" y="54"/>
                      <a:pt x="17" y="54"/>
                      <a:pt x="17" y="54"/>
                    </a:cubicBezTo>
                    <a:cubicBezTo>
                      <a:pt x="18" y="55"/>
                      <a:pt x="18" y="55"/>
                      <a:pt x="18" y="55"/>
                    </a:cubicBezTo>
                    <a:cubicBezTo>
                      <a:pt x="21" y="55"/>
                      <a:pt x="21" y="55"/>
                      <a:pt x="21" y="55"/>
                    </a:cubicBezTo>
                    <a:cubicBezTo>
                      <a:pt x="24" y="57"/>
                      <a:pt x="24" y="57"/>
                      <a:pt x="24" y="57"/>
                    </a:cubicBezTo>
                    <a:cubicBezTo>
                      <a:pt x="31" y="59"/>
                      <a:pt x="31" y="59"/>
                      <a:pt x="31" y="59"/>
                    </a:cubicBezTo>
                    <a:cubicBezTo>
                      <a:pt x="31" y="58"/>
                      <a:pt x="31" y="58"/>
                      <a:pt x="31" y="58"/>
                    </a:cubicBezTo>
                    <a:cubicBezTo>
                      <a:pt x="34" y="60"/>
                      <a:pt x="34" y="60"/>
                      <a:pt x="34" y="60"/>
                    </a:cubicBezTo>
                    <a:cubicBezTo>
                      <a:pt x="35" y="62"/>
                      <a:pt x="35" y="62"/>
                      <a:pt x="35" y="62"/>
                    </a:cubicBezTo>
                    <a:cubicBezTo>
                      <a:pt x="35" y="63"/>
                      <a:pt x="35" y="63"/>
                      <a:pt x="35" y="63"/>
                    </a:cubicBezTo>
                    <a:cubicBezTo>
                      <a:pt x="35" y="64"/>
                      <a:pt x="35" y="64"/>
                      <a:pt x="35" y="64"/>
                    </a:cubicBezTo>
                    <a:cubicBezTo>
                      <a:pt x="35" y="66"/>
                      <a:pt x="35" y="66"/>
                      <a:pt x="35" y="66"/>
                    </a:cubicBezTo>
                    <a:cubicBezTo>
                      <a:pt x="35" y="67"/>
                      <a:pt x="35" y="67"/>
                      <a:pt x="35" y="67"/>
                    </a:cubicBezTo>
                    <a:cubicBezTo>
                      <a:pt x="35" y="67"/>
                      <a:pt x="36" y="68"/>
                      <a:pt x="36" y="69"/>
                    </a:cubicBezTo>
                    <a:cubicBezTo>
                      <a:pt x="36" y="69"/>
                      <a:pt x="37" y="70"/>
                      <a:pt x="37" y="70"/>
                    </a:cubicBezTo>
                    <a:cubicBezTo>
                      <a:pt x="38" y="71"/>
                      <a:pt x="38" y="71"/>
                      <a:pt x="38" y="71"/>
                    </a:cubicBezTo>
                    <a:cubicBezTo>
                      <a:pt x="38" y="72"/>
                      <a:pt x="38" y="72"/>
                      <a:pt x="38" y="72"/>
                    </a:cubicBezTo>
                    <a:cubicBezTo>
                      <a:pt x="42" y="72"/>
                      <a:pt x="42" y="72"/>
                      <a:pt x="42" y="72"/>
                    </a:cubicBezTo>
                    <a:cubicBezTo>
                      <a:pt x="44" y="71"/>
                      <a:pt x="44" y="71"/>
                      <a:pt x="44" y="71"/>
                    </a:cubicBezTo>
                    <a:cubicBezTo>
                      <a:pt x="46" y="71"/>
                      <a:pt x="46" y="71"/>
                      <a:pt x="46" y="71"/>
                    </a:cubicBezTo>
                    <a:cubicBezTo>
                      <a:pt x="46" y="73"/>
                      <a:pt x="46" y="73"/>
                      <a:pt x="46" y="73"/>
                    </a:cubicBezTo>
                    <a:cubicBezTo>
                      <a:pt x="49" y="73"/>
                      <a:pt x="49" y="73"/>
                      <a:pt x="49" y="73"/>
                    </a:cubicBezTo>
                    <a:cubicBezTo>
                      <a:pt x="50" y="72"/>
                      <a:pt x="50" y="72"/>
                      <a:pt x="50" y="72"/>
                    </a:cubicBezTo>
                    <a:cubicBezTo>
                      <a:pt x="54" y="73"/>
                      <a:pt x="54" y="73"/>
                      <a:pt x="54" y="73"/>
                    </a:cubicBezTo>
                    <a:cubicBezTo>
                      <a:pt x="59" y="69"/>
                      <a:pt x="59" y="69"/>
                      <a:pt x="59" y="69"/>
                    </a:cubicBezTo>
                    <a:cubicBezTo>
                      <a:pt x="62" y="71"/>
                      <a:pt x="62" y="71"/>
                      <a:pt x="62" y="71"/>
                    </a:cubicBezTo>
                    <a:cubicBezTo>
                      <a:pt x="72" y="66"/>
                      <a:pt x="72" y="66"/>
                      <a:pt x="72" y="66"/>
                    </a:cubicBezTo>
                    <a:cubicBezTo>
                      <a:pt x="75" y="64"/>
                      <a:pt x="75" y="64"/>
                      <a:pt x="75" y="64"/>
                    </a:cubicBezTo>
                    <a:cubicBezTo>
                      <a:pt x="75" y="64"/>
                      <a:pt x="75" y="64"/>
                      <a:pt x="75" y="64"/>
                    </a:cubicBezTo>
                    <a:cubicBezTo>
                      <a:pt x="74" y="63"/>
                      <a:pt x="73" y="62"/>
                      <a:pt x="72" y="62"/>
                    </a:cubicBezTo>
                    <a:cubicBezTo>
                      <a:pt x="71" y="62"/>
                      <a:pt x="71" y="61"/>
                      <a:pt x="71" y="60"/>
                    </a:cubicBezTo>
                    <a:cubicBezTo>
                      <a:pt x="70" y="58"/>
                      <a:pt x="70" y="55"/>
                      <a:pt x="69" y="53"/>
                    </a:cubicBezTo>
                    <a:cubicBezTo>
                      <a:pt x="68" y="52"/>
                      <a:pt x="67" y="51"/>
                      <a:pt x="68" y="49"/>
                    </a:cubicBezTo>
                    <a:cubicBezTo>
                      <a:pt x="69" y="48"/>
                      <a:pt x="69" y="47"/>
                      <a:pt x="68" y="46"/>
                    </a:cubicBezTo>
                    <a:cubicBezTo>
                      <a:pt x="67" y="46"/>
                      <a:pt x="67" y="45"/>
                      <a:pt x="68" y="45"/>
                    </a:cubicBezTo>
                    <a:cubicBezTo>
                      <a:pt x="68" y="44"/>
                      <a:pt x="68" y="43"/>
                      <a:pt x="69" y="42"/>
                    </a:cubicBezTo>
                    <a:cubicBezTo>
                      <a:pt x="69" y="41"/>
                      <a:pt x="69" y="40"/>
                      <a:pt x="68" y="40"/>
                    </a:cubicBezTo>
                    <a:cubicBezTo>
                      <a:pt x="67" y="39"/>
                      <a:pt x="66" y="38"/>
                      <a:pt x="65" y="37"/>
                    </a:cubicBezTo>
                    <a:cubicBezTo>
                      <a:pt x="65" y="37"/>
                      <a:pt x="65" y="36"/>
                      <a:pt x="65" y="36"/>
                    </a:cubicBezTo>
                    <a:cubicBezTo>
                      <a:pt x="64" y="35"/>
                      <a:pt x="65" y="34"/>
                      <a:pt x="65" y="32"/>
                    </a:cubicBezTo>
                    <a:cubicBezTo>
                      <a:pt x="65" y="31"/>
                      <a:pt x="67" y="30"/>
                      <a:pt x="66" y="28"/>
                    </a:cubicBezTo>
                    <a:cubicBezTo>
                      <a:pt x="68" y="27"/>
                      <a:pt x="67" y="26"/>
                      <a:pt x="67" y="25"/>
                    </a:cubicBezTo>
                    <a:cubicBezTo>
                      <a:pt x="56" y="17"/>
                      <a:pt x="56" y="17"/>
                      <a:pt x="56" y="17"/>
                    </a:cubicBezTo>
                    <a:lnTo>
                      <a:pt x="56" y="1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36" name="Freeform 884">
                <a:extLst>
                  <a:ext uri="{FF2B5EF4-FFF2-40B4-BE49-F238E27FC236}">
                    <a16:creationId xmlns:a16="http://schemas.microsoft.com/office/drawing/2014/main" id="{2380866B-2AF1-122F-3689-2B20BEFB1F66}"/>
                  </a:ext>
                </a:extLst>
              </p:cNvPr>
              <p:cNvSpPr>
                <a:spLocks/>
              </p:cNvSpPr>
              <p:nvPr/>
            </p:nvSpPr>
            <p:spPr bwMode="auto">
              <a:xfrm>
                <a:off x="6242050" y="5641975"/>
                <a:ext cx="36512" cy="53975"/>
              </a:xfrm>
              <a:custGeom>
                <a:avLst/>
                <a:gdLst>
                  <a:gd name="T0" fmla="*/ 1 w 9"/>
                  <a:gd name="T1" fmla="*/ 5 h 13"/>
                  <a:gd name="T2" fmla="*/ 1 w 9"/>
                  <a:gd name="T3" fmla="*/ 7 h 13"/>
                  <a:gd name="T4" fmla="*/ 1 w 9"/>
                  <a:gd name="T5" fmla="*/ 8 h 13"/>
                  <a:gd name="T6" fmla="*/ 0 w 9"/>
                  <a:gd name="T7" fmla="*/ 9 h 13"/>
                  <a:gd name="T8" fmla="*/ 1 w 9"/>
                  <a:gd name="T9" fmla="*/ 9 h 13"/>
                  <a:gd name="T10" fmla="*/ 3 w 9"/>
                  <a:gd name="T11" fmla="*/ 12 h 13"/>
                  <a:gd name="T12" fmla="*/ 5 w 9"/>
                  <a:gd name="T13" fmla="*/ 12 h 13"/>
                  <a:gd name="T14" fmla="*/ 8 w 9"/>
                  <a:gd name="T15" fmla="*/ 12 h 13"/>
                  <a:gd name="T16" fmla="*/ 9 w 9"/>
                  <a:gd name="T17" fmla="*/ 13 h 13"/>
                  <a:gd name="T18" fmla="*/ 9 w 9"/>
                  <a:gd name="T19" fmla="*/ 9 h 13"/>
                  <a:gd name="T20" fmla="*/ 9 w 9"/>
                  <a:gd name="T21" fmla="*/ 9 h 13"/>
                  <a:gd name="T22" fmla="*/ 9 w 9"/>
                  <a:gd name="T23" fmla="*/ 3 h 13"/>
                  <a:gd name="T24" fmla="*/ 8 w 9"/>
                  <a:gd name="T25" fmla="*/ 2 h 13"/>
                  <a:gd name="T26" fmla="*/ 4 w 9"/>
                  <a:gd name="T27" fmla="*/ 0 h 13"/>
                  <a:gd name="T28" fmla="*/ 1 w 9"/>
                  <a:gd name="T29"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3">
                    <a:moveTo>
                      <a:pt x="1" y="5"/>
                    </a:moveTo>
                    <a:cubicBezTo>
                      <a:pt x="1" y="7"/>
                      <a:pt x="1" y="7"/>
                      <a:pt x="1" y="7"/>
                    </a:cubicBezTo>
                    <a:cubicBezTo>
                      <a:pt x="1" y="8"/>
                      <a:pt x="1" y="8"/>
                      <a:pt x="1" y="8"/>
                    </a:cubicBezTo>
                    <a:cubicBezTo>
                      <a:pt x="0" y="9"/>
                      <a:pt x="0" y="9"/>
                      <a:pt x="0" y="9"/>
                    </a:cubicBezTo>
                    <a:cubicBezTo>
                      <a:pt x="1" y="9"/>
                      <a:pt x="1" y="9"/>
                      <a:pt x="1" y="9"/>
                    </a:cubicBezTo>
                    <a:cubicBezTo>
                      <a:pt x="3" y="12"/>
                      <a:pt x="3" y="12"/>
                      <a:pt x="3" y="12"/>
                    </a:cubicBezTo>
                    <a:cubicBezTo>
                      <a:pt x="5" y="12"/>
                      <a:pt x="5" y="12"/>
                      <a:pt x="5" y="12"/>
                    </a:cubicBezTo>
                    <a:cubicBezTo>
                      <a:pt x="5" y="12"/>
                      <a:pt x="7" y="12"/>
                      <a:pt x="8" y="12"/>
                    </a:cubicBezTo>
                    <a:cubicBezTo>
                      <a:pt x="8" y="12"/>
                      <a:pt x="9" y="13"/>
                      <a:pt x="9" y="13"/>
                    </a:cubicBezTo>
                    <a:cubicBezTo>
                      <a:pt x="9" y="9"/>
                      <a:pt x="9" y="9"/>
                      <a:pt x="9" y="9"/>
                    </a:cubicBezTo>
                    <a:cubicBezTo>
                      <a:pt x="9" y="9"/>
                      <a:pt x="9" y="9"/>
                      <a:pt x="9" y="9"/>
                    </a:cubicBezTo>
                    <a:cubicBezTo>
                      <a:pt x="9" y="3"/>
                      <a:pt x="9" y="3"/>
                      <a:pt x="9" y="3"/>
                    </a:cubicBezTo>
                    <a:cubicBezTo>
                      <a:pt x="8" y="2"/>
                      <a:pt x="8" y="2"/>
                      <a:pt x="8" y="2"/>
                    </a:cubicBezTo>
                    <a:cubicBezTo>
                      <a:pt x="4" y="0"/>
                      <a:pt x="4" y="0"/>
                      <a:pt x="4" y="0"/>
                    </a:cubicBezTo>
                    <a:lnTo>
                      <a:pt x="1" y="5"/>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37" name="Freeform 885">
                <a:extLst>
                  <a:ext uri="{FF2B5EF4-FFF2-40B4-BE49-F238E27FC236}">
                    <a16:creationId xmlns:a16="http://schemas.microsoft.com/office/drawing/2014/main" id="{828BE63D-7CD4-4DEF-4359-0452C17ADBD5}"/>
                  </a:ext>
                </a:extLst>
              </p:cNvPr>
              <p:cNvSpPr>
                <a:spLocks/>
              </p:cNvSpPr>
              <p:nvPr/>
            </p:nvSpPr>
            <p:spPr bwMode="auto">
              <a:xfrm>
                <a:off x="5988050" y="4246563"/>
                <a:ext cx="474662" cy="374650"/>
              </a:xfrm>
              <a:custGeom>
                <a:avLst/>
                <a:gdLst>
                  <a:gd name="T0" fmla="*/ 109 w 114"/>
                  <a:gd name="T1" fmla="*/ 26 h 90"/>
                  <a:gd name="T2" fmla="*/ 106 w 114"/>
                  <a:gd name="T3" fmla="*/ 15 h 90"/>
                  <a:gd name="T4" fmla="*/ 105 w 114"/>
                  <a:gd name="T5" fmla="*/ 7 h 90"/>
                  <a:gd name="T6" fmla="*/ 103 w 114"/>
                  <a:gd name="T7" fmla="*/ 1 h 90"/>
                  <a:gd name="T8" fmla="*/ 82 w 114"/>
                  <a:gd name="T9" fmla="*/ 4 h 90"/>
                  <a:gd name="T10" fmla="*/ 77 w 114"/>
                  <a:gd name="T11" fmla="*/ 1 h 90"/>
                  <a:gd name="T12" fmla="*/ 66 w 114"/>
                  <a:gd name="T13" fmla="*/ 0 h 90"/>
                  <a:gd name="T14" fmla="*/ 22 w 114"/>
                  <a:gd name="T15" fmla="*/ 1 h 90"/>
                  <a:gd name="T16" fmla="*/ 15 w 114"/>
                  <a:gd name="T17" fmla="*/ 16 h 90"/>
                  <a:gd name="T18" fmla="*/ 15 w 114"/>
                  <a:gd name="T19" fmla="*/ 47 h 90"/>
                  <a:gd name="T20" fmla="*/ 8 w 114"/>
                  <a:gd name="T21" fmla="*/ 48 h 90"/>
                  <a:gd name="T22" fmla="*/ 9 w 114"/>
                  <a:gd name="T23" fmla="*/ 49 h 90"/>
                  <a:gd name="T24" fmla="*/ 7 w 114"/>
                  <a:gd name="T25" fmla="*/ 52 h 90"/>
                  <a:gd name="T26" fmla="*/ 5 w 114"/>
                  <a:gd name="T27" fmla="*/ 54 h 90"/>
                  <a:gd name="T28" fmla="*/ 5 w 114"/>
                  <a:gd name="T29" fmla="*/ 57 h 90"/>
                  <a:gd name="T30" fmla="*/ 2 w 114"/>
                  <a:gd name="T31" fmla="*/ 60 h 90"/>
                  <a:gd name="T32" fmla="*/ 0 w 114"/>
                  <a:gd name="T33" fmla="*/ 67 h 90"/>
                  <a:gd name="T34" fmla="*/ 3 w 114"/>
                  <a:gd name="T35" fmla="*/ 67 h 90"/>
                  <a:gd name="T36" fmla="*/ 4 w 114"/>
                  <a:gd name="T37" fmla="*/ 70 h 90"/>
                  <a:gd name="T38" fmla="*/ 6 w 114"/>
                  <a:gd name="T39" fmla="*/ 72 h 90"/>
                  <a:gd name="T40" fmla="*/ 8 w 114"/>
                  <a:gd name="T41" fmla="*/ 77 h 90"/>
                  <a:gd name="T42" fmla="*/ 12 w 114"/>
                  <a:gd name="T43" fmla="*/ 86 h 90"/>
                  <a:gd name="T44" fmla="*/ 15 w 114"/>
                  <a:gd name="T45" fmla="*/ 89 h 90"/>
                  <a:gd name="T46" fmla="*/ 22 w 114"/>
                  <a:gd name="T47" fmla="*/ 87 h 90"/>
                  <a:gd name="T48" fmla="*/ 28 w 114"/>
                  <a:gd name="T49" fmla="*/ 84 h 90"/>
                  <a:gd name="T50" fmla="*/ 32 w 114"/>
                  <a:gd name="T51" fmla="*/ 90 h 90"/>
                  <a:gd name="T52" fmla="*/ 42 w 114"/>
                  <a:gd name="T53" fmla="*/ 89 h 90"/>
                  <a:gd name="T54" fmla="*/ 49 w 114"/>
                  <a:gd name="T55" fmla="*/ 85 h 90"/>
                  <a:gd name="T56" fmla="*/ 53 w 114"/>
                  <a:gd name="T57" fmla="*/ 88 h 90"/>
                  <a:gd name="T58" fmla="*/ 56 w 114"/>
                  <a:gd name="T59" fmla="*/ 84 h 90"/>
                  <a:gd name="T60" fmla="*/ 65 w 114"/>
                  <a:gd name="T61" fmla="*/ 88 h 90"/>
                  <a:gd name="T62" fmla="*/ 73 w 114"/>
                  <a:gd name="T63" fmla="*/ 79 h 90"/>
                  <a:gd name="T64" fmla="*/ 70 w 114"/>
                  <a:gd name="T65" fmla="*/ 73 h 90"/>
                  <a:gd name="T66" fmla="*/ 75 w 114"/>
                  <a:gd name="T67" fmla="*/ 71 h 90"/>
                  <a:gd name="T68" fmla="*/ 77 w 114"/>
                  <a:gd name="T69" fmla="*/ 75 h 90"/>
                  <a:gd name="T70" fmla="*/ 83 w 114"/>
                  <a:gd name="T71" fmla="*/ 85 h 90"/>
                  <a:gd name="T72" fmla="*/ 82 w 114"/>
                  <a:gd name="T73" fmla="*/ 90 h 90"/>
                  <a:gd name="T74" fmla="*/ 85 w 114"/>
                  <a:gd name="T75" fmla="*/ 86 h 90"/>
                  <a:gd name="T76" fmla="*/ 85 w 114"/>
                  <a:gd name="T77" fmla="*/ 84 h 90"/>
                  <a:gd name="T78" fmla="*/ 87 w 114"/>
                  <a:gd name="T79" fmla="*/ 80 h 90"/>
                  <a:gd name="T80" fmla="*/ 90 w 114"/>
                  <a:gd name="T81" fmla="*/ 80 h 90"/>
                  <a:gd name="T82" fmla="*/ 95 w 114"/>
                  <a:gd name="T83" fmla="*/ 68 h 90"/>
                  <a:gd name="T84" fmla="*/ 100 w 114"/>
                  <a:gd name="T85" fmla="*/ 57 h 90"/>
                  <a:gd name="T86" fmla="*/ 103 w 114"/>
                  <a:gd name="T87" fmla="*/ 43 h 90"/>
                  <a:gd name="T88" fmla="*/ 104 w 114"/>
                  <a:gd name="T89" fmla="*/ 37 h 90"/>
                  <a:gd name="T90" fmla="*/ 107 w 114"/>
                  <a:gd name="T91" fmla="*/ 35 h 90"/>
                  <a:gd name="T92" fmla="*/ 114 w 114"/>
                  <a:gd name="T93"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4" h="90">
                    <a:moveTo>
                      <a:pt x="110" y="27"/>
                    </a:moveTo>
                    <a:cubicBezTo>
                      <a:pt x="110" y="26"/>
                      <a:pt x="109" y="26"/>
                      <a:pt x="109" y="26"/>
                    </a:cubicBezTo>
                    <a:cubicBezTo>
                      <a:pt x="108" y="26"/>
                      <a:pt x="107" y="26"/>
                      <a:pt x="107" y="25"/>
                    </a:cubicBezTo>
                    <a:cubicBezTo>
                      <a:pt x="106" y="22"/>
                      <a:pt x="105" y="19"/>
                      <a:pt x="106" y="15"/>
                    </a:cubicBezTo>
                    <a:cubicBezTo>
                      <a:pt x="106" y="13"/>
                      <a:pt x="105" y="10"/>
                      <a:pt x="105" y="8"/>
                    </a:cubicBezTo>
                    <a:cubicBezTo>
                      <a:pt x="105" y="8"/>
                      <a:pt x="105" y="7"/>
                      <a:pt x="105" y="7"/>
                    </a:cubicBezTo>
                    <a:cubicBezTo>
                      <a:pt x="104" y="6"/>
                      <a:pt x="103" y="5"/>
                      <a:pt x="103" y="3"/>
                    </a:cubicBezTo>
                    <a:cubicBezTo>
                      <a:pt x="103" y="2"/>
                      <a:pt x="104" y="2"/>
                      <a:pt x="103" y="1"/>
                    </a:cubicBezTo>
                    <a:cubicBezTo>
                      <a:pt x="84" y="1"/>
                      <a:pt x="84" y="1"/>
                      <a:pt x="84" y="1"/>
                    </a:cubicBezTo>
                    <a:cubicBezTo>
                      <a:pt x="82" y="4"/>
                      <a:pt x="82" y="4"/>
                      <a:pt x="82" y="4"/>
                    </a:cubicBezTo>
                    <a:cubicBezTo>
                      <a:pt x="80" y="4"/>
                      <a:pt x="80" y="4"/>
                      <a:pt x="80" y="4"/>
                    </a:cubicBezTo>
                    <a:cubicBezTo>
                      <a:pt x="77" y="1"/>
                      <a:pt x="77" y="1"/>
                      <a:pt x="77" y="1"/>
                    </a:cubicBezTo>
                    <a:cubicBezTo>
                      <a:pt x="66" y="1"/>
                      <a:pt x="66" y="1"/>
                      <a:pt x="66" y="1"/>
                    </a:cubicBezTo>
                    <a:cubicBezTo>
                      <a:pt x="66" y="0"/>
                      <a:pt x="66" y="0"/>
                      <a:pt x="66" y="0"/>
                    </a:cubicBezTo>
                    <a:cubicBezTo>
                      <a:pt x="65" y="1"/>
                      <a:pt x="65" y="1"/>
                      <a:pt x="65" y="1"/>
                    </a:cubicBezTo>
                    <a:cubicBezTo>
                      <a:pt x="22" y="1"/>
                      <a:pt x="22" y="1"/>
                      <a:pt x="22" y="1"/>
                    </a:cubicBezTo>
                    <a:cubicBezTo>
                      <a:pt x="22" y="16"/>
                      <a:pt x="22" y="16"/>
                      <a:pt x="22" y="16"/>
                    </a:cubicBezTo>
                    <a:cubicBezTo>
                      <a:pt x="15" y="16"/>
                      <a:pt x="15" y="16"/>
                      <a:pt x="15" y="16"/>
                    </a:cubicBezTo>
                    <a:cubicBezTo>
                      <a:pt x="15" y="20"/>
                      <a:pt x="15" y="20"/>
                      <a:pt x="15" y="20"/>
                    </a:cubicBezTo>
                    <a:cubicBezTo>
                      <a:pt x="15" y="47"/>
                      <a:pt x="15" y="47"/>
                      <a:pt x="15" y="47"/>
                    </a:cubicBezTo>
                    <a:cubicBezTo>
                      <a:pt x="10" y="47"/>
                      <a:pt x="10" y="47"/>
                      <a:pt x="10" y="47"/>
                    </a:cubicBezTo>
                    <a:cubicBezTo>
                      <a:pt x="10" y="47"/>
                      <a:pt x="8" y="48"/>
                      <a:pt x="8" y="48"/>
                    </a:cubicBezTo>
                    <a:cubicBezTo>
                      <a:pt x="8" y="48"/>
                      <a:pt x="8" y="49"/>
                      <a:pt x="8" y="49"/>
                    </a:cubicBezTo>
                    <a:cubicBezTo>
                      <a:pt x="8" y="49"/>
                      <a:pt x="9" y="49"/>
                      <a:pt x="9" y="49"/>
                    </a:cubicBezTo>
                    <a:cubicBezTo>
                      <a:pt x="9" y="50"/>
                      <a:pt x="9" y="50"/>
                      <a:pt x="9" y="50"/>
                    </a:cubicBezTo>
                    <a:cubicBezTo>
                      <a:pt x="7" y="52"/>
                      <a:pt x="7" y="52"/>
                      <a:pt x="7" y="52"/>
                    </a:cubicBezTo>
                    <a:cubicBezTo>
                      <a:pt x="7" y="54"/>
                      <a:pt x="7" y="54"/>
                      <a:pt x="7" y="54"/>
                    </a:cubicBezTo>
                    <a:cubicBezTo>
                      <a:pt x="5" y="54"/>
                      <a:pt x="5" y="54"/>
                      <a:pt x="5" y="54"/>
                    </a:cubicBezTo>
                    <a:cubicBezTo>
                      <a:pt x="4" y="55"/>
                      <a:pt x="4" y="55"/>
                      <a:pt x="4" y="55"/>
                    </a:cubicBezTo>
                    <a:cubicBezTo>
                      <a:pt x="4" y="55"/>
                      <a:pt x="5" y="56"/>
                      <a:pt x="5" y="57"/>
                    </a:cubicBezTo>
                    <a:cubicBezTo>
                      <a:pt x="5" y="57"/>
                      <a:pt x="5" y="58"/>
                      <a:pt x="5" y="58"/>
                    </a:cubicBezTo>
                    <a:cubicBezTo>
                      <a:pt x="2" y="60"/>
                      <a:pt x="2" y="60"/>
                      <a:pt x="2" y="60"/>
                    </a:cubicBezTo>
                    <a:cubicBezTo>
                      <a:pt x="4" y="63"/>
                      <a:pt x="4" y="63"/>
                      <a:pt x="4" y="63"/>
                    </a:cubicBezTo>
                    <a:cubicBezTo>
                      <a:pt x="0" y="67"/>
                      <a:pt x="0" y="67"/>
                      <a:pt x="0" y="67"/>
                    </a:cubicBezTo>
                    <a:cubicBezTo>
                      <a:pt x="1" y="68"/>
                      <a:pt x="1" y="68"/>
                      <a:pt x="1" y="68"/>
                    </a:cubicBezTo>
                    <a:cubicBezTo>
                      <a:pt x="3" y="67"/>
                      <a:pt x="3" y="67"/>
                      <a:pt x="3" y="67"/>
                    </a:cubicBezTo>
                    <a:cubicBezTo>
                      <a:pt x="5" y="68"/>
                      <a:pt x="5" y="68"/>
                      <a:pt x="5" y="68"/>
                    </a:cubicBezTo>
                    <a:cubicBezTo>
                      <a:pt x="4" y="70"/>
                      <a:pt x="4" y="70"/>
                      <a:pt x="4" y="70"/>
                    </a:cubicBezTo>
                    <a:cubicBezTo>
                      <a:pt x="5" y="72"/>
                      <a:pt x="5" y="72"/>
                      <a:pt x="5" y="72"/>
                    </a:cubicBezTo>
                    <a:cubicBezTo>
                      <a:pt x="6" y="72"/>
                      <a:pt x="6" y="72"/>
                      <a:pt x="6" y="72"/>
                    </a:cubicBezTo>
                    <a:cubicBezTo>
                      <a:pt x="6" y="75"/>
                      <a:pt x="6" y="75"/>
                      <a:pt x="6" y="75"/>
                    </a:cubicBezTo>
                    <a:cubicBezTo>
                      <a:pt x="8" y="77"/>
                      <a:pt x="8" y="77"/>
                      <a:pt x="8" y="77"/>
                    </a:cubicBezTo>
                    <a:cubicBezTo>
                      <a:pt x="8" y="80"/>
                      <a:pt x="8" y="80"/>
                      <a:pt x="8" y="80"/>
                    </a:cubicBezTo>
                    <a:cubicBezTo>
                      <a:pt x="12" y="86"/>
                      <a:pt x="12" y="86"/>
                      <a:pt x="12" y="86"/>
                    </a:cubicBezTo>
                    <a:cubicBezTo>
                      <a:pt x="13" y="88"/>
                      <a:pt x="13" y="88"/>
                      <a:pt x="13" y="88"/>
                    </a:cubicBezTo>
                    <a:cubicBezTo>
                      <a:pt x="15" y="89"/>
                      <a:pt x="15" y="89"/>
                      <a:pt x="15" y="89"/>
                    </a:cubicBezTo>
                    <a:cubicBezTo>
                      <a:pt x="21" y="88"/>
                      <a:pt x="21" y="88"/>
                      <a:pt x="21" y="88"/>
                    </a:cubicBezTo>
                    <a:cubicBezTo>
                      <a:pt x="22" y="87"/>
                      <a:pt x="22" y="87"/>
                      <a:pt x="22" y="87"/>
                    </a:cubicBezTo>
                    <a:cubicBezTo>
                      <a:pt x="23" y="84"/>
                      <a:pt x="23" y="84"/>
                      <a:pt x="23" y="84"/>
                    </a:cubicBezTo>
                    <a:cubicBezTo>
                      <a:pt x="28" y="84"/>
                      <a:pt x="28" y="84"/>
                      <a:pt x="28" y="84"/>
                    </a:cubicBezTo>
                    <a:cubicBezTo>
                      <a:pt x="28" y="85"/>
                      <a:pt x="28" y="85"/>
                      <a:pt x="28" y="85"/>
                    </a:cubicBezTo>
                    <a:cubicBezTo>
                      <a:pt x="32" y="90"/>
                      <a:pt x="32" y="90"/>
                      <a:pt x="32" y="90"/>
                    </a:cubicBezTo>
                    <a:cubicBezTo>
                      <a:pt x="35" y="90"/>
                      <a:pt x="35" y="90"/>
                      <a:pt x="35" y="90"/>
                    </a:cubicBezTo>
                    <a:cubicBezTo>
                      <a:pt x="42" y="89"/>
                      <a:pt x="42" y="89"/>
                      <a:pt x="42" y="89"/>
                    </a:cubicBezTo>
                    <a:cubicBezTo>
                      <a:pt x="41" y="86"/>
                      <a:pt x="41" y="86"/>
                      <a:pt x="41" y="86"/>
                    </a:cubicBezTo>
                    <a:cubicBezTo>
                      <a:pt x="49" y="85"/>
                      <a:pt x="49" y="85"/>
                      <a:pt x="49" y="85"/>
                    </a:cubicBezTo>
                    <a:cubicBezTo>
                      <a:pt x="49" y="89"/>
                      <a:pt x="49" y="89"/>
                      <a:pt x="49" y="89"/>
                    </a:cubicBezTo>
                    <a:cubicBezTo>
                      <a:pt x="53" y="88"/>
                      <a:pt x="53" y="88"/>
                      <a:pt x="53" y="88"/>
                    </a:cubicBezTo>
                    <a:cubicBezTo>
                      <a:pt x="53" y="86"/>
                      <a:pt x="53" y="86"/>
                      <a:pt x="53" y="86"/>
                    </a:cubicBezTo>
                    <a:cubicBezTo>
                      <a:pt x="56" y="84"/>
                      <a:pt x="56" y="84"/>
                      <a:pt x="56" y="84"/>
                    </a:cubicBezTo>
                    <a:cubicBezTo>
                      <a:pt x="62" y="89"/>
                      <a:pt x="62" y="89"/>
                      <a:pt x="62" y="89"/>
                    </a:cubicBezTo>
                    <a:cubicBezTo>
                      <a:pt x="65" y="88"/>
                      <a:pt x="65" y="88"/>
                      <a:pt x="65" y="88"/>
                    </a:cubicBezTo>
                    <a:cubicBezTo>
                      <a:pt x="70" y="82"/>
                      <a:pt x="70" y="82"/>
                      <a:pt x="70" y="82"/>
                    </a:cubicBezTo>
                    <a:cubicBezTo>
                      <a:pt x="73" y="79"/>
                      <a:pt x="73" y="79"/>
                      <a:pt x="73" y="79"/>
                    </a:cubicBezTo>
                    <a:cubicBezTo>
                      <a:pt x="72" y="75"/>
                      <a:pt x="72" y="75"/>
                      <a:pt x="72" y="75"/>
                    </a:cubicBezTo>
                    <a:cubicBezTo>
                      <a:pt x="70" y="73"/>
                      <a:pt x="70" y="73"/>
                      <a:pt x="70" y="73"/>
                    </a:cubicBezTo>
                    <a:cubicBezTo>
                      <a:pt x="75" y="73"/>
                      <a:pt x="75" y="73"/>
                      <a:pt x="75" y="73"/>
                    </a:cubicBezTo>
                    <a:cubicBezTo>
                      <a:pt x="75" y="71"/>
                      <a:pt x="75" y="71"/>
                      <a:pt x="75" y="71"/>
                    </a:cubicBezTo>
                    <a:cubicBezTo>
                      <a:pt x="78" y="71"/>
                      <a:pt x="78" y="71"/>
                      <a:pt x="78" y="71"/>
                    </a:cubicBezTo>
                    <a:cubicBezTo>
                      <a:pt x="77" y="75"/>
                      <a:pt x="77" y="75"/>
                      <a:pt x="77" y="75"/>
                    </a:cubicBezTo>
                    <a:cubicBezTo>
                      <a:pt x="78" y="81"/>
                      <a:pt x="78" y="81"/>
                      <a:pt x="78" y="81"/>
                    </a:cubicBezTo>
                    <a:cubicBezTo>
                      <a:pt x="83" y="85"/>
                      <a:pt x="83" y="85"/>
                      <a:pt x="83" y="85"/>
                    </a:cubicBezTo>
                    <a:cubicBezTo>
                      <a:pt x="83" y="87"/>
                      <a:pt x="83" y="87"/>
                      <a:pt x="83" y="87"/>
                    </a:cubicBezTo>
                    <a:cubicBezTo>
                      <a:pt x="82" y="90"/>
                      <a:pt x="82" y="90"/>
                      <a:pt x="82" y="90"/>
                    </a:cubicBezTo>
                    <a:cubicBezTo>
                      <a:pt x="84" y="90"/>
                      <a:pt x="84" y="90"/>
                      <a:pt x="84" y="90"/>
                    </a:cubicBezTo>
                    <a:cubicBezTo>
                      <a:pt x="85" y="86"/>
                      <a:pt x="85" y="86"/>
                      <a:pt x="85" y="86"/>
                    </a:cubicBezTo>
                    <a:cubicBezTo>
                      <a:pt x="85" y="85"/>
                      <a:pt x="85" y="85"/>
                      <a:pt x="85" y="85"/>
                    </a:cubicBezTo>
                    <a:cubicBezTo>
                      <a:pt x="85" y="84"/>
                      <a:pt x="85" y="84"/>
                      <a:pt x="85" y="84"/>
                    </a:cubicBezTo>
                    <a:cubicBezTo>
                      <a:pt x="85" y="83"/>
                      <a:pt x="85" y="83"/>
                      <a:pt x="85" y="83"/>
                    </a:cubicBezTo>
                    <a:cubicBezTo>
                      <a:pt x="87" y="80"/>
                      <a:pt x="87" y="80"/>
                      <a:pt x="87" y="80"/>
                    </a:cubicBezTo>
                    <a:cubicBezTo>
                      <a:pt x="89" y="82"/>
                      <a:pt x="89" y="82"/>
                      <a:pt x="89" y="82"/>
                    </a:cubicBezTo>
                    <a:cubicBezTo>
                      <a:pt x="90" y="80"/>
                      <a:pt x="90" y="80"/>
                      <a:pt x="90" y="80"/>
                    </a:cubicBezTo>
                    <a:cubicBezTo>
                      <a:pt x="90" y="74"/>
                      <a:pt x="90" y="74"/>
                      <a:pt x="90" y="74"/>
                    </a:cubicBezTo>
                    <a:cubicBezTo>
                      <a:pt x="95" y="68"/>
                      <a:pt x="95" y="68"/>
                      <a:pt x="95" y="68"/>
                    </a:cubicBezTo>
                    <a:cubicBezTo>
                      <a:pt x="98" y="68"/>
                      <a:pt x="98" y="68"/>
                      <a:pt x="98" y="68"/>
                    </a:cubicBezTo>
                    <a:cubicBezTo>
                      <a:pt x="100" y="57"/>
                      <a:pt x="100" y="57"/>
                      <a:pt x="100" y="57"/>
                    </a:cubicBezTo>
                    <a:cubicBezTo>
                      <a:pt x="100" y="51"/>
                      <a:pt x="100" y="51"/>
                      <a:pt x="100" y="51"/>
                    </a:cubicBezTo>
                    <a:cubicBezTo>
                      <a:pt x="103" y="43"/>
                      <a:pt x="103" y="43"/>
                      <a:pt x="103" y="43"/>
                    </a:cubicBezTo>
                    <a:cubicBezTo>
                      <a:pt x="103" y="41"/>
                      <a:pt x="103" y="41"/>
                      <a:pt x="103" y="41"/>
                    </a:cubicBezTo>
                    <a:cubicBezTo>
                      <a:pt x="104" y="37"/>
                      <a:pt x="104" y="37"/>
                      <a:pt x="104" y="37"/>
                    </a:cubicBezTo>
                    <a:cubicBezTo>
                      <a:pt x="106" y="37"/>
                      <a:pt x="106" y="37"/>
                      <a:pt x="106" y="37"/>
                    </a:cubicBezTo>
                    <a:cubicBezTo>
                      <a:pt x="107" y="35"/>
                      <a:pt x="107" y="35"/>
                      <a:pt x="107" y="35"/>
                    </a:cubicBezTo>
                    <a:cubicBezTo>
                      <a:pt x="112" y="34"/>
                      <a:pt x="112" y="34"/>
                      <a:pt x="112" y="34"/>
                    </a:cubicBezTo>
                    <a:cubicBezTo>
                      <a:pt x="114" y="30"/>
                      <a:pt x="114" y="30"/>
                      <a:pt x="114" y="30"/>
                    </a:cubicBezTo>
                    <a:cubicBezTo>
                      <a:pt x="113" y="30"/>
                      <a:pt x="111" y="28"/>
                      <a:pt x="110" y="2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38" name="Freeform 886">
                <a:extLst>
                  <a:ext uri="{FF2B5EF4-FFF2-40B4-BE49-F238E27FC236}">
                    <a16:creationId xmlns:a16="http://schemas.microsoft.com/office/drawing/2014/main" id="{603BAD87-7B0B-DAA2-75DC-D4964B067F01}"/>
                  </a:ext>
                </a:extLst>
              </p:cNvPr>
              <p:cNvSpPr>
                <a:spLocks/>
              </p:cNvSpPr>
              <p:nvPr/>
            </p:nvSpPr>
            <p:spPr bwMode="auto">
              <a:xfrm>
                <a:off x="6034088" y="4541838"/>
                <a:ext cx="352425" cy="250825"/>
              </a:xfrm>
              <a:custGeom>
                <a:avLst/>
                <a:gdLst>
                  <a:gd name="T0" fmla="*/ 188 w 222"/>
                  <a:gd name="T1" fmla="*/ 37 h 158"/>
                  <a:gd name="T2" fmla="*/ 173 w 222"/>
                  <a:gd name="T3" fmla="*/ 11 h 158"/>
                  <a:gd name="T4" fmla="*/ 167 w 222"/>
                  <a:gd name="T5" fmla="*/ 0 h 158"/>
                  <a:gd name="T6" fmla="*/ 154 w 222"/>
                  <a:gd name="T7" fmla="*/ 5 h 158"/>
                  <a:gd name="T8" fmla="*/ 162 w 222"/>
                  <a:gd name="T9" fmla="*/ 21 h 158"/>
                  <a:gd name="T10" fmla="*/ 141 w 222"/>
                  <a:gd name="T11" fmla="*/ 45 h 158"/>
                  <a:gd name="T12" fmla="*/ 118 w 222"/>
                  <a:gd name="T13" fmla="*/ 34 h 158"/>
                  <a:gd name="T14" fmla="*/ 110 w 222"/>
                  <a:gd name="T15" fmla="*/ 45 h 158"/>
                  <a:gd name="T16" fmla="*/ 94 w 222"/>
                  <a:gd name="T17" fmla="*/ 53 h 158"/>
                  <a:gd name="T18" fmla="*/ 81 w 222"/>
                  <a:gd name="T19" fmla="*/ 47 h 158"/>
                  <a:gd name="T20" fmla="*/ 55 w 222"/>
                  <a:gd name="T21" fmla="*/ 50 h 158"/>
                  <a:gd name="T22" fmla="*/ 44 w 222"/>
                  <a:gd name="T23" fmla="*/ 34 h 158"/>
                  <a:gd name="T24" fmla="*/ 28 w 222"/>
                  <a:gd name="T25" fmla="*/ 42 h 158"/>
                  <a:gd name="T26" fmla="*/ 10 w 222"/>
                  <a:gd name="T27" fmla="*/ 47 h 158"/>
                  <a:gd name="T28" fmla="*/ 5 w 222"/>
                  <a:gd name="T29" fmla="*/ 53 h 158"/>
                  <a:gd name="T30" fmla="*/ 5 w 222"/>
                  <a:gd name="T31" fmla="*/ 58 h 158"/>
                  <a:gd name="T32" fmla="*/ 15 w 222"/>
                  <a:gd name="T33" fmla="*/ 63 h 158"/>
                  <a:gd name="T34" fmla="*/ 13 w 222"/>
                  <a:gd name="T35" fmla="*/ 71 h 158"/>
                  <a:gd name="T36" fmla="*/ 26 w 222"/>
                  <a:gd name="T37" fmla="*/ 74 h 158"/>
                  <a:gd name="T38" fmla="*/ 34 w 222"/>
                  <a:gd name="T39" fmla="*/ 87 h 158"/>
                  <a:gd name="T40" fmla="*/ 49 w 222"/>
                  <a:gd name="T41" fmla="*/ 100 h 158"/>
                  <a:gd name="T42" fmla="*/ 52 w 222"/>
                  <a:gd name="T43" fmla="*/ 105 h 158"/>
                  <a:gd name="T44" fmla="*/ 55 w 222"/>
                  <a:gd name="T45" fmla="*/ 110 h 158"/>
                  <a:gd name="T46" fmla="*/ 73 w 222"/>
                  <a:gd name="T47" fmla="*/ 131 h 158"/>
                  <a:gd name="T48" fmla="*/ 78 w 222"/>
                  <a:gd name="T49" fmla="*/ 139 h 158"/>
                  <a:gd name="T50" fmla="*/ 97 w 222"/>
                  <a:gd name="T51" fmla="*/ 139 h 158"/>
                  <a:gd name="T52" fmla="*/ 107 w 222"/>
                  <a:gd name="T53" fmla="*/ 142 h 158"/>
                  <a:gd name="T54" fmla="*/ 115 w 222"/>
                  <a:gd name="T55" fmla="*/ 139 h 158"/>
                  <a:gd name="T56" fmla="*/ 120 w 222"/>
                  <a:gd name="T57" fmla="*/ 147 h 158"/>
                  <a:gd name="T58" fmla="*/ 128 w 222"/>
                  <a:gd name="T59" fmla="*/ 150 h 158"/>
                  <a:gd name="T60" fmla="*/ 131 w 222"/>
                  <a:gd name="T61" fmla="*/ 155 h 158"/>
                  <a:gd name="T62" fmla="*/ 139 w 222"/>
                  <a:gd name="T63" fmla="*/ 152 h 158"/>
                  <a:gd name="T64" fmla="*/ 149 w 222"/>
                  <a:gd name="T65" fmla="*/ 152 h 158"/>
                  <a:gd name="T66" fmla="*/ 157 w 222"/>
                  <a:gd name="T67" fmla="*/ 158 h 158"/>
                  <a:gd name="T68" fmla="*/ 170 w 222"/>
                  <a:gd name="T69" fmla="*/ 150 h 158"/>
                  <a:gd name="T70" fmla="*/ 188 w 222"/>
                  <a:gd name="T71" fmla="*/ 144 h 158"/>
                  <a:gd name="T72" fmla="*/ 204 w 222"/>
                  <a:gd name="T73" fmla="*/ 134 h 158"/>
                  <a:gd name="T74" fmla="*/ 215 w 222"/>
                  <a:gd name="T75" fmla="*/ 131 h 158"/>
                  <a:gd name="T76" fmla="*/ 217 w 222"/>
                  <a:gd name="T77" fmla="*/ 137 h 158"/>
                  <a:gd name="T78" fmla="*/ 220 w 222"/>
                  <a:gd name="T79" fmla="*/ 134 h 158"/>
                  <a:gd name="T80" fmla="*/ 222 w 222"/>
                  <a:gd name="T81" fmla="*/ 123 h 158"/>
                  <a:gd name="T82" fmla="*/ 207 w 222"/>
                  <a:gd name="T83" fmla="*/ 113 h 158"/>
                  <a:gd name="T84" fmla="*/ 196 w 222"/>
                  <a:gd name="T85" fmla="*/ 97 h 158"/>
                  <a:gd name="T86" fmla="*/ 186 w 222"/>
                  <a:gd name="T87" fmla="*/ 84 h 158"/>
                  <a:gd name="T88" fmla="*/ 175 w 222"/>
                  <a:gd name="T89" fmla="*/ 74 h 158"/>
                  <a:gd name="T90" fmla="*/ 183 w 222"/>
                  <a:gd name="T91" fmla="*/ 68 h 158"/>
                  <a:gd name="T92" fmla="*/ 191 w 222"/>
                  <a:gd name="T93" fmla="*/ 66 h 158"/>
                  <a:gd name="T94" fmla="*/ 186 w 222"/>
                  <a:gd name="T95" fmla="*/ 5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2" h="158">
                    <a:moveTo>
                      <a:pt x="188" y="42"/>
                    </a:moveTo>
                    <a:lnTo>
                      <a:pt x="188" y="37"/>
                    </a:lnTo>
                    <a:lnTo>
                      <a:pt x="175" y="26"/>
                    </a:lnTo>
                    <a:lnTo>
                      <a:pt x="173" y="11"/>
                    </a:lnTo>
                    <a:lnTo>
                      <a:pt x="175" y="0"/>
                    </a:lnTo>
                    <a:lnTo>
                      <a:pt x="167" y="0"/>
                    </a:lnTo>
                    <a:lnTo>
                      <a:pt x="167" y="5"/>
                    </a:lnTo>
                    <a:lnTo>
                      <a:pt x="154" y="5"/>
                    </a:lnTo>
                    <a:lnTo>
                      <a:pt x="160" y="11"/>
                    </a:lnTo>
                    <a:lnTo>
                      <a:pt x="162" y="21"/>
                    </a:lnTo>
                    <a:lnTo>
                      <a:pt x="154" y="29"/>
                    </a:lnTo>
                    <a:lnTo>
                      <a:pt x="141" y="45"/>
                    </a:lnTo>
                    <a:lnTo>
                      <a:pt x="133" y="47"/>
                    </a:lnTo>
                    <a:lnTo>
                      <a:pt x="118" y="34"/>
                    </a:lnTo>
                    <a:lnTo>
                      <a:pt x="110" y="40"/>
                    </a:lnTo>
                    <a:lnTo>
                      <a:pt x="110" y="45"/>
                    </a:lnTo>
                    <a:lnTo>
                      <a:pt x="99" y="47"/>
                    </a:lnTo>
                    <a:lnTo>
                      <a:pt x="94" y="53"/>
                    </a:lnTo>
                    <a:lnTo>
                      <a:pt x="84" y="53"/>
                    </a:lnTo>
                    <a:lnTo>
                      <a:pt x="81" y="47"/>
                    </a:lnTo>
                    <a:lnTo>
                      <a:pt x="63" y="50"/>
                    </a:lnTo>
                    <a:lnTo>
                      <a:pt x="55" y="50"/>
                    </a:lnTo>
                    <a:lnTo>
                      <a:pt x="44" y="37"/>
                    </a:lnTo>
                    <a:lnTo>
                      <a:pt x="44" y="34"/>
                    </a:lnTo>
                    <a:lnTo>
                      <a:pt x="31" y="34"/>
                    </a:lnTo>
                    <a:lnTo>
                      <a:pt x="28" y="42"/>
                    </a:lnTo>
                    <a:lnTo>
                      <a:pt x="26" y="45"/>
                    </a:lnTo>
                    <a:lnTo>
                      <a:pt x="10" y="47"/>
                    </a:lnTo>
                    <a:lnTo>
                      <a:pt x="5" y="45"/>
                    </a:lnTo>
                    <a:lnTo>
                      <a:pt x="5" y="53"/>
                    </a:lnTo>
                    <a:lnTo>
                      <a:pt x="0" y="58"/>
                    </a:lnTo>
                    <a:lnTo>
                      <a:pt x="5" y="58"/>
                    </a:lnTo>
                    <a:lnTo>
                      <a:pt x="2" y="63"/>
                    </a:lnTo>
                    <a:lnTo>
                      <a:pt x="15" y="63"/>
                    </a:lnTo>
                    <a:lnTo>
                      <a:pt x="15" y="66"/>
                    </a:lnTo>
                    <a:lnTo>
                      <a:pt x="13" y="71"/>
                    </a:lnTo>
                    <a:lnTo>
                      <a:pt x="15" y="74"/>
                    </a:lnTo>
                    <a:lnTo>
                      <a:pt x="26" y="74"/>
                    </a:lnTo>
                    <a:lnTo>
                      <a:pt x="34" y="79"/>
                    </a:lnTo>
                    <a:lnTo>
                      <a:pt x="34" y="87"/>
                    </a:lnTo>
                    <a:lnTo>
                      <a:pt x="47" y="95"/>
                    </a:lnTo>
                    <a:lnTo>
                      <a:pt x="49" y="100"/>
                    </a:lnTo>
                    <a:lnTo>
                      <a:pt x="55" y="100"/>
                    </a:lnTo>
                    <a:lnTo>
                      <a:pt x="52" y="105"/>
                    </a:lnTo>
                    <a:lnTo>
                      <a:pt x="57" y="108"/>
                    </a:lnTo>
                    <a:lnTo>
                      <a:pt x="55" y="110"/>
                    </a:lnTo>
                    <a:lnTo>
                      <a:pt x="68" y="118"/>
                    </a:lnTo>
                    <a:lnTo>
                      <a:pt x="73" y="131"/>
                    </a:lnTo>
                    <a:lnTo>
                      <a:pt x="78" y="134"/>
                    </a:lnTo>
                    <a:lnTo>
                      <a:pt x="78" y="139"/>
                    </a:lnTo>
                    <a:lnTo>
                      <a:pt x="89" y="144"/>
                    </a:lnTo>
                    <a:lnTo>
                      <a:pt x="97" y="139"/>
                    </a:lnTo>
                    <a:lnTo>
                      <a:pt x="104" y="142"/>
                    </a:lnTo>
                    <a:lnTo>
                      <a:pt x="107" y="142"/>
                    </a:lnTo>
                    <a:lnTo>
                      <a:pt x="110" y="137"/>
                    </a:lnTo>
                    <a:lnTo>
                      <a:pt x="115" y="139"/>
                    </a:lnTo>
                    <a:lnTo>
                      <a:pt x="115" y="142"/>
                    </a:lnTo>
                    <a:lnTo>
                      <a:pt x="120" y="147"/>
                    </a:lnTo>
                    <a:lnTo>
                      <a:pt x="120" y="150"/>
                    </a:lnTo>
                    <a:lnTo>
                      <a:pt x="128" y="150"/>
                    </a:lnTo>
                    <a:lnTo>
                      <a:pt x="128" y="155"/>
                    </a:lnTo>
                    <a:lnTo>
                      <a:pt x="131" y="155"/>
                    </a:lnTo>
                    <a:lnTo>
                      <a:pt x="133" y="158"/>
                    </a:lnTo>
                    <a:lnTo>
                      <a:pt x="139" y="152"/>
                    </a:lnTo>
                    <a:lnTo>
                      <a:pt x="146" y="155"/>
                    </a:lnTo>
                    <a:lnTo>
                      <a:pt x="149" y="152"/>
                    </a:lnTo>
                    <a:lnTo>
                      <a:pt x="152" y="155"/>
                    </a:lnTo>
                    <a:lnTo>
                      <a:pt x="157" y="158"/>
                    </a:lnTo>
                    <a:lnTo>
                      <a:pt x="160" y="152"/>
                    </a:lnTo>
                    <a:lnTo>
                      <a:pt x="170" y="150"/>
                    </a:lnTo>
                    <a:lnTo>
                      <a:pt x="181" y="152"/>
                    </a:lnTo>
                    <a:lnTo>
                      <a:pt x="188" y="144"/>
                    </a:lnTo>
                    <a:lnTo>
                      <a:pt x="199" y="137"/>
                    </a:lnTo>
                    <a:lnTo>
                      <a:pt x="204" y="134"/>
                    </a:lnTo>
                    <a:lnTo>
                      <a:pt x="215" y="129"/>
                    </a:lnTo>
                    <a:lnTo>
                      <a:pt x="215" y="131"/>
                    </a:lnTo>
                    <a:lnTo>
                      <a:pt x="215" y="131"/>
                    </a:lnTo>
                    <a:lnTo>
                      <a:pt x="217" y="137"/>
                    </a:lnTo>
                    <a:lnTo>
                      <a:pt x="222" y="137"/>
                    </a:lnTo>
                    <a:lnTo>
                      <a:pt x="220" y="134"/>
                    </a:lnTo>
                    <a:lnTo>
                      <a:pt x="222" y="131"/>
                    </a:lnTo>
                    <a:lnTo>
                      <a:pt x="222" y="123"/>
                    </a:lnTo>
                    <a:lnTo>
                      <a:pt x="212" y="123"/>
                    </a:lnTo>
                    <a:lnTo>
                      <a:pt x="207" y="113"/>
                    </a:lnTo>
                    <a:lnTo>
                      <a:pt x="207" y="105"/>
                    </a:lnTo>
                    <a:lnTo>
                      <a:pt x="196" y="97"/>
                    </a:lnTo>
                    <a:lnTo>
                      <a:pt x="194" y="95"/>
                    </a:lnTo>
                    <a:lnTo>
                      <a:pt x="186" y="84"/>
                    </a:lnTo>
                    <a:lnTo>
                      <a:pt x="170" y="79"/>
                    </a:lnTo>
                    <a:lnTo>
                      <a:pt x="175" y="74"/>
                    </a:lnTo>
                    <a:lnTo>
                      <a:pt x="175" y="68"/>
                    </a:lnTo>
                    <a:lnTo>
                      <a:pt x="183" y="68"/>
                    </a:lnTo>
                    <a:lnTo>
                      <a:pt x="186" y="71"/>
                    </a:lnTo>
                    <a:lnTo>
                      <a:pt x="191" y="66"/>
                    </a:lnTo>
                    <a:lnTo>
                      <a:pt x="191" y="50"/>
                    </a:lnTo>
                    <a:lnTo>
                      <a:pt x="186" y="50"/>
                    </a:lnTo>
                    <a:lnTo>
                      <a:pt x="188" y="42"/>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39" name="Freeform 887">
                <a:extLst>
                  <a:ext uri="{FF2B5EF4-FFF2-40B4-BE49-F238E27FC236}">
                    <a16:creationId xmlns:a16="http://schemas.microsoft.com/office/drawing/2014/main" id="{B378D8F1-EE35-0C7A-4FEE-6A64CA3BE2F0}"/>
                  </a:ext>
                </a:extLst>
              </p:cNvPr>
              <p:cNvSpPr>
                <a:spLocks noEditPoints="1"/>
              </p:cNvSpPr>
              <p:nvPr/>
            </p:nvSpPr>
            <p:spPr bwMode="auto">
              <a:xfrm>
                <a:off x="5837238" y="5534025"/>
                <a:ext cx="466725" cy="411163"/>
              </a:xfrm>
              <a:custGeom>
                <a:avLst/>
                <a:gdLst>
                  <a:gd name="T0" fmla="*/ 106 w 112"/>
                  <a:gd name="T1" fmla="*/ 35 h 99"/>
                  <a:gd name="T2" fmla="*/ 105 w 112"/>
                  <a:gd name="T3" fmla="*/ 38 h 99"/>
                  <a:gd name="T4" fmla="*/ 98 w 112"/>
                  <a:gd name="T5" fmla="*/ 35 h 99"/>
                  <a:gd name="T6" fmla="*/ 98 w 112"/>
                  <a:gd name="T7" fmla="*/ 33 h 99"/>
                  <a:gd name="T8" fmla="*/ 105 w 112"/>
                  <a:gd name="T9" fmla="*/ 28 h 99"/>
                  <a:gd name="T10" fmla="*/ 101 w 112"/>
                  <a:gd name="T11" fmla="*/ 2 h 99"/>
                  <a:gd name="T12" fmla="*/ 90 w 112"/>
                  <a:gd name="T13" fmla="*/ 0 h 99"/>
                  <a:gd name="T14" fmla="*/ 85 w 112"/>
                  <a:gd name="T15" fmla="*/ 2 h 99"/>
                  <a:gd name="T16" fmla="*/ 73 w 112"/>
                  <a:gd name="T17" fmla="*/ 10 h 99"/>
                  <a:gd name="T18" fmla="*/ 68 w 112"/>
                  <a:gd name="T19" fmla="*/ 18 h 99"/>
                  <a:gd name="T20" fmla="*/ 62 w 112"/>
                  <a:gd name="T21" fmla="*/ 26 h 99"/>
                  <a:gd name="T22" fmla="*/ 52 w 112"/>
                  <a:gd name="T23" fmla="*/ 26 h 99"/>
                  <a:gd name="T24" fmla="*/ 45 w 112"/>
                  <a:gd name="T25" fmla="*/ 23 h 99"/>
                  <a:gd name="T26" fmla="*/ 38 w 112"/>
                  <a:gd name="T27" fmla="*/ 34 h 99"/>
                  <a:gd name="T28" fmla="*/ 34 w 112"/>
                  <a:gd name="T29" fmla="*/ 35 h 99"/>
                  <a:gd name="T30" fmla="*/ 29 w 112"/>
                  <a:gd name="T31" fmla="*/ 35 h 99"/>
                  <a:gd name="T32" fmla="*/ 30 w 112"/>
                  <a:gd name="T33" fmla="*/ 29 h 99"/>
                  <a:gd name="T34" fmla="*/ 28 w 112"/>
                  <a:gd name="T35" fmla="*/ 23 h 99"/>
                  <a:gd name="T36" fmla="*/ 24 w 112"/>
                  <a:gd name="T37" fmla="*/ 47 h 99"/>
                  <a:gd name="T38" fmla="*/ 17 w 112"/>
                  <a:gd name="T39" fmla="*/ 50 h 99"/>
                  <a:gd name="T40" fmla="*/ 12 w 112"/>
                  <a:gd name="T41" fmla="*/ 51 h 99"/>
                  <a:gd name="T42" fmla="*/ 7 w 112"/>
                  <a:gd name="T43" fmla="*/ 46 h 99"/>
                  <a:gd name="T44" fmla="*/ 3 w 112"/>
                  <a:gd name="T45" fmla="*/ 46 h 99"/>
                  <a:gd name="T46" fmla="*/ 0 w 112"/>
                  <a:gd name="T47" fmla="*/ 49 h 99"/>
                  <a:gd name="T48" fmla="*/ 6 w 112"/>
                  <a:gd name="T49" fmla="*/ 62 h 99"/>
                  <a:gd name="T50" fmla="*/ 13 w 112"/>
                  <a:gd name="T51" fmla="*/ 81 h 99"/>
                  <a:gd name="T52" fmla="*/ 10 w 112"/>
                  <a:gd name="T53" fmla="*/ 84 h 99"/>
                  <a:gd name="T54" fmla="*/ 14 w 112"/>
                  <a:gd name="T55" fmla="*/ 90 h 99"/>
                  <a:gd name="T56" fmla="*/ 16 w 112"/>
                  <a:gd name="T57" fmla="*/ 92 h 99"/>
                  <a:gd name="T58" fmla="*/ 19 w 112"/>
                  <a:gd name="T59" fmla="*/ 95 h 99"/>
                  <a:gd name="T60" fmla="*/ 24 w 112"/>
                  <a:gd name="T61" fmla="*/ 98 h 99"/>
                  <a:gd name="T62" fmla="*/ 28 w 112"/>
                  <a:gd name="T63" fmla="*/ 96 h 99"/>
                  <a:gd name="T64" fmla="*/ 31 w 112"/>
                  <a:gd name="T65" fmla="*/ 95 h 99"/>
                  <a:gd name="T66" fmla="*/ 37 w 112"/>
                  <a:gd name="T67" fmla="*/ 95 h 99"/>
                  <a:gd name="T68" fmla="*/ 39 w 112"/>
                  <a:gd name="T69" fmla="*/ 93 h 99"/>
                  <a:gd name="T70" fmla="*/ 46 w 112"/>
                  <a:gd name="T71" fmla="*/ 92 h 99"/>
                  <a:gd name="T72" fmla="*/ 50 w 112"/>
                  <a:gd name="T73" fmla="*/ 92 h 99"/>
                  <a:gd name="T74" fmla="*/ 59 w 112"/>
                  <a:gd name="T75" fmla="*/ 92 h 99"/>
                  <a:gd name="T76" fmla="*/ 63 w 112"/>
                  <a:gd name="T77" fmla="*/ 91 h 99"/>
                  <a:gd name="T78" fmla="*/ 66 w 112"/>
                  <a:gd name="T79" fmla="*/ 90 h 99"/>
                  <a:gd name="T80" fmla="*/ 73 w 112"/>
                  <a:gd name="T81" fmla="*/ 87 h 99"/>
                  <a:gd name="T82" fmla="*/ 78 w 112"/>
                  <a:gd name="T83" fmla="*/ 84 h 99"/>
                  <a:gd name="T84" fmla="*/ 92 w 112"/>
                  <a:gd name="T85" fmla="*/ 69 h 99"/>
                  <a:gd name="T86" fmla="*/ 106 w 112"/>
                  <a:gd name="T87" fmla="*/ 51 h 99"/>
                  <a:gd name="T88" fmla="*/ 110 w 112"/>
                  <a:gd name="T89" fmla="*/ 44 h 99"/>
                  <a:gd name="T90" fmla="*/ 112 w 112"/>
                  <a:gd name="T91" fmla="*/ 35 h 99"/>
                  <a:gd name="T92" fmla="*/ 86 w 112"/>
                  <a:gd name="T93" fmla="*/ 59 h 99"/>
                  <a:gd name="T94" fmla="*/ 77 w 112"/>
                  <a:gd name="T95" fmla="*/ 64 h 99"/>
                  <a:gd name="T96" fmla="*/ 72 w 112"/>
                  <a:gd name="T97" fmla="*/ 56 h 99"/>
                  <a:gd name="T98" fmla="*/ 77 w 112"/>
                  <a:gd name="T99" fmla="*/ 51 h 99"/>
                  <a:gd name="T100" fmla="*/ 83 w 112"/>
                  <a:gd name="T101" fmla="*/ 48 h 99"/>
                  <a:gd name="T102" fmla="*/ 88 w 112"/>
                  <a:gd name="T103" fmla="*/ 5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99">
                    <a:moveTo>
                      <a:pt x="112" y="35"/>
                    </a:moveTo>
                    <a:cubicBezTo>
                      <a:pt x="106" y="35"/>
                      <a:pt x="106" y="35"/>
                      <a:pt x="106" y="35"/>
                    </a:cubicBezTo>
                    <a:cubicBezTo>
                      <a:pt x="106" y="35"/>
                      <a:pt x="106" y="35"/>
                      <a:pt x="106" y="35"/>
                    </a:cubicBezTo>
                    <a:cubicBezTo>
                      <a:pt x="106" y="35"/>
                      <a:pt x="106" y="35"/>
                      <a:pt x="106" y="35"/>
                    </a:cubicBezTo>
                    <a:cubicBezTo>
                      <a:pt x="106" y="39"/>
                      <a:pt x="106" y="39"/>
                      <a:pt x="106" y="39"/>
                    </a:cubicBezTo>
                    <a:cubicBezTo>
                      <a:pt x="106" y="39"/>
                      <a:pt x="105" y="38"/>
                      <a:pt x="105" y="38"/>
                    </a:cubicBezTo>
                    <a:cubicBezTo>
                      <a:pt x="104" y="38"/>
                      <a:pt x="102" y="38"/>
                      <a:pt x="102" y="38"/>
                    </a:cubicBezTo>
                    <a:cubicBezTo>
                      <a:pt x="100" y="38"/>
                      <a:pt x="100" y="38"/>
                      <a:pt x="100" y="38"/>
                    </a:cubicBezTo>
                    <a:cubicBezTo>
                      <a:pt x="98" y="35"/>
                      <a:pt x="98" y="35"/>
                      <a:pt x="98" y="35"/>
                    </a:cubicBezTo>
                    <a:cubicBezTo>
                      <a:pt x="97" y="35"/>
                      <a:pt x="97" y="35"/>
                      <a:pt x="97" y="35"/>
                    </a:cubicBezTo>
                    <a:cubicBezTo>
                      <a:pt x="98" y="34"/>
                      <a:pt x="98" y="34"/>
                      <a:pt x="98" y="34"/>
                    </a:cubicBezTo>
                    <a:cubicBezTo>
                      <a:pt x="98" y="33"/>
                      <a:pt x="98" y="33"/>
                      <a:pt x="98" y="33"/>
                    </a:cubicBezTo>
                    <a:cubicBezTo>
                      <a:pt x="98" y="31"/>
                      <a:pt x="98" y="31"/>
                      <a:pt x="98" y="31"/>
                    </a:cubicBezTo>
                    <a:cubicBezTo>
                      <a:pt x="101" y="26"/>
                      <a:pt x="101" y="26"/>
                      <a:pt x="101" y="26"/>
                    </a:cubicBezTo>
                    <a:cubicBezTo>
                      <a:pt x="105" y="28"/>
                      <a:pt x="105" y="28"/>
                      <a:pt x="105" y="28"/>
                    </a:cubicBezTo>
                    <a:cubicBezTo>
                      <a:pt x="105" y="16"/>
                      <a:pt x="105" y="16"/>
                      <a:pt x="105" y="16"/>
                    </a:cubicBezTo>
                    <a:cubicBezTo>
                      <a:pt x="103" y="10"/>
                      <a:pt x="103" y="10"/>
                      <a:pt x="103" y="10"/>
                    </a:cubicBezTo>
                    <a:cubicBezTo>
                      <a:pt x="101" y="2"/>
                      <a:pt x="101" y="2"/>
                      <a:pt x="101" y="2"/>
                    </a:cubicBezTo>
                    <a:cubicBezTo>
                      <a:pt x="99" y="1"/>
                      <a:pt x="99" y="1"/>
                      <a:pt x="99" y="1"/>
                    </a:cubicBezTo>
                    <a:cubicBezTo>
                      <a:pt x="94" y="1"/>
                      <a:pt x="94" y="1"/>
                      <a:pt x="94" y="1"/>
                    </a:cubicBezTo>
                    <a:cubicBezTo>
                      <a:pt x="90" y="0"/>
                      <a:pt x="90" y="0"/>
                      <a:pt x="90" y="0"/>
                    </a:cubicBezTo>
                    <a:cubicBezTo>
                      <a:pt x="88" y="0"/>
                      <a:pt x="88" y="0"/>
                      <a:pt x="88" y="0"/>
                    </a:cubicBezTo>
                    <a:cubicBezTo>
                      <a:pt x="86" y="0"/>
                      <a:pt x="86" y="0"/>
                      <a:pt x="86" y="0"/>
                    </a:cubicBezTo>
                    <a:cubicBezTo>
                      <a:pt x="85" y="2"/>
                      <a:pt x="85" y="2"/>
                      <a:pt x="85" y="2"/>
                    </a:cubicBezTo>
                    <a:cubicBezTo>
                      <a:pt x="81" y="3"/>
                      <a:pt x="81" y="3"/>
                      <a:pt x="81" y="3"/>
                    </a:cubicBezTo>
                    <a:cubicBezTo>
                      <a:pt x="77" y="8"/>
                      <a:pt x="77" y="8"/>
                      <a:pt x="77" y="8"/>
                    </a:cubicBezTo>
                    <a:cubicBezTo>
                      <a:pt x="73" y="10"/>
                      <a:pt x="73" y="10"/>
                      <a:pt x="73" y="10"/>
                    </a:cubicBezTo>
                    <a:cubicBezTo>
                      <a:pt x="72" y="11"/>
                      <a:pt x="72" y="11"/>
                      <a:pt x="72" y="11"/>
                    </a:cubicBezTo>
                    <a:cubicBezTo>
                      <a:pt x="71" y="15"/>
                      <a:pt x="71" y="15"/>
                      <a:pt x="71" y="15"/>
                    </a:cubicBezTo>
                    <a:cubicBezTo>
                      <a:pt x="68" y="18"/>
                      <a:pt x="68" y="18"/>
                      <a:pt x="68" y="18"/>
                    </a:cubicBezTo>
                    <a:cubicBezTo>
                      <a:pt x="64" y="19"/>
                      <a:pt x="64" y="19"/>
                      <a:pt x="64" y="19"/>
                    </a:cubicBezTo>
                    <a:cubicBezTo>
                      <a:pt x="64" y="21"/>
                      <a:pt x="64" y="21"/>
                      <a:pt x="64" y="21"/>
                    </a:cubicBezTo>
                    <a:cubicBezTo>
                      <a:pt x="62" y="26"/>
                      <a:pt x="62" y="26"/>
                      <a:pt x="62" y="26"/>
                    </a:cubicBezTo>
                    <a:cubicBezTo>
                      <a:pt x="56" y="27"/>
                      <a:pt x="56" y="27"/>
                      <a:pt x="56" y="27"/>
                    </a:cubicBezTo>
                    <a:cubicBezTo>
                      <a:pt x="52" y="25"/>
                      <a:pt x="52" y="25"/>
                      <a:pt x="52" y="25"/>
                    </a:cubicBezTo>
                    <a:cubicBezTo>
                      <a:pt x="52" y="26"/>
                      <a:pt x="52" y="26"/>
                      <a:pt x="52" y="26"/>
                    </a:cubicBezTo>
                    <a:cubicBezTo>
                      <a:pt x="51" y="26"/>
                      <a:pt x="51" y="26"/>
                      <a:pt x="51" y="26"/>
                    </a:cubicBezTo>
                    <a:cubicBezTo>
                      <a:pt x="48" y="23"/>
                      <a:pt x="48" y="23"/>
                      <a:pt x="48" y="23"/>
                    </a:cubicBezTo>
                    <a:cubicBezTo>
                      <a:pt x="45" y="23"/>
                      <a:pt x="45" y="23"/>
                      <a:pt x="45" y="23"/>
                    </a:cubicBezTo>
                    <a:cubicBezTo>
                      <a:pt x="43" y="25"/>
                      <a:pt x="43" y="25"/>
                      <a:pt x="43" y="25"/>
                    </a:cubicBezTo>
                    <a:cubicBezTo>
                      <a:pt x="42" y="29"/>
                      <a:pt x="42" y="29"/>
                      <a:pt x="42" y="29"/>
                    </a:cubicBezTo>
                    <a:cubicBezTo>
                      <a:pt x="38" y="34"/>
                      <a:pt x="38" y="34"/>
                      <a:pt x="38" y="34"/>
                    </a:cubicBezTo>
                    <a:cubicBezTo>
                      <a:pt x="36" y="34"/>
                      <a:pt x="36" y="34"/>
                      <a:pt x="36" y="34"/>
                    </a:cubicBezTo>
                    <a:cubicBezTo>
                      <a:pt x="36" y="35"/>
                      <a:pt x="36" y="35"/>
                      <a:pt x="36" y="35"/>
                    </a:cubicBezTo>
                    <a:cubicBezTo>
                      <a:pt x="34" y="35"/>
                      <a:pt x="34" y="35"/>
                      <a:pt x="34" y="35"/>
                    </a:cubicBezTo>
                    <a:cubicBezTo>
                      <a:pt x="33" y="35"/>
                      <a:pt x="33" y="35"/>
                      <a:pt x="33" y="35"/>
                    </a:cubicBezTo>
                    <a:cubicBezTo>
                      <a:pt x="30" y="35"/>
                      <a:pt x="30" y="35"/>
                      <a:pt x="30" y="35"/>
                    </a:cubicBezTo>
                    <a:cubicBezTo>
                      <a:pt x="29" y="35"/>
                      <a:pt x="29" y="35"/>
                      <a:pt x="29" y="35"/>
                    </a:cubicBezTo>
                    <a:cubicBezTo>
                      <a:pt x="29" y="35"/>
                      <a:pt x="29" y="35"/>
                      <a:pt x="29" y="35"/>
                    </a:cubicBezTo>
                    <a:cubicBezTo>
                      <a:pt x="28" y="33"/>
                      <a:pt x="28" y="33"/>
                      <a:pt x="28" y="33"/>
                    </a:cubicBezTo>
                    <a:cubicBezTo>
                      <a:pt x="30" y="29"/>
                      <a:pt x="30" y="29"/>
                      <a:pt x="30" y="29"/>
                    </a:cubicBezTo>
                    <a:cubicBezTo>
                      <a:pt x="30" y="28"/>
                      <a:pt x="30" y="28"/>
                      <a:pt x="30" y="28"/>
                    </a:cubicBezTo>
                    <a:cubicBezTo>
                      <a:pt x="29" y="25"/>
                      <a:pt x="29" y="25"/>
                      <a:pt x="29" y="25"/>
                    </a:cubicBezTo>
                    <a:cubicBezTo>
                      <a:pt x="28" y="23"/>
                      <a:pt x="28" y="23"/>
                      <a:pt x="28" y="23"/>
                    </a:cubicBezTo>
                    <a:cubicBezTo>
                      <a:pt x="27" y="21"/>
                      <a:pt x="27" y="21"/>
                      <a:pt x="27" y="21"/>
                    </a:cubicBezTo>
                    <a:cubicBezTo>
                      <a:pt x="24" y="19"/>
                      <a:pt x="24" y="19"/>
                      <a:pt x="24" y="19"/>
                    </a:cubicBezTo>
                    <a:cubicBezTo>
                      <a:pt x="24" y="47"/>
                      <a:pt x="24" y="47"/>
                      <a:pt x="24" y="47"/>
                    </a:cubicBezTo>
                    <a:cubicBezTo>
                      <a:pt x="21" y="48"/>
                      <a:pt x="21" y="48"/>
                      <a:pt x="21" y="48"/>
                    </a:cubicBezTo>
                    <a:cubicBezTo>
                      <a:pt x="19" y="51"/>
                      <a:pt x="19" y="51"/>
                      <a:pt x="19" y="51"/>
                    </a:cubicBezTo>
                    <a:cubicBezTo>
                      <a:pt x="19" y="51"/>
                      <a:pt x="17" y="50"/>
                      <a:pt x="17" y="50"/>
                    </a:cubicBezTo>
                    <a:cubicBezTo>
                      <a:pt x="16" y="50"/>
                      <a:pt x="15" y="51"/>
                      <a:pt x="15" y="51"/>
                    </a:cubicBezTo>
                    <a:cubicBezTo>
                      <a:pt x="15" y="51"/>
                      <a:pt x="13" y="51"/>
                      <a:pt x="13" y="51"/>
                    </a:cubicBezTo>
                    <a:cubicBezTo>
                      <a:pt x="13" y="51"/>
                      <a:pt x="12" y="51"/>
                      <a:pt x="12" y="51"/>
                    </a:cubicBezTo>
                    <a:cubicBezTo>
                      <a:pt x="10" y="50"/>
                      <a:pt x="10" y="50"/>
                      <a:pt x="10" y="50"/>
                    </a:cubicBezTo>
                    <a:cubicBezTo>
                      <a:pt x="7" y="50"/>
                      <a:pt x="7" y="50"/>
                      <a:pt x="7" y="50"/>
                    </a:cubicBezTo>
                    <a:cubicBezTo>
                      <a:pt x="7" y="46"/>
                      <a:pt x="7" y="46"/>
                      <a:pt x="7" y="46"/>
                    </a:cubicBezTo>
                    <a:cubicBezTo>
                      <a:pt x="4" y="44"/>
                      <a:pt x="4" y="44"/>
                      <a:pt x="4" y="44"/>
                    </a:cubicBezTo>
                    <a:cubicBezTo>
                      <a:pt x="3" y="44"/>
                      <a:pt x="3" y="44"/>
                      <a:pt x="3" y="44"/>
                    </a:cubicBezTo>
                    <a:cubicBezTo>
                      <a:pt x="3" y="44"/>
                      <a:pt x="3" y="46"/>
                      <a:pt x="3" y="46"/>
                    </a:cubicBezTo>
                    <a:cubicBezTo>
                      <a:pt x="3" y="46"/>
                      <a:pt x="2" y="47"/>
                      <a:pt x="2" y="47"/>
                    </a:cubicBezTo>
                    <a:cubicBezTo>
                      <a:pt x="0" y="49"/>
                      <a:pt x="0" y="49"/>
                      <a:pt x="0" y="49"/>
                    </a:cubicBezTo>
                    <a:cubicBezTo>
                      <a:pt x="0" y="49"/>
                      <a:pt x="0" y="49"/>
                      <a:pt x="0" y="49"/>
                    </a:cubicBezTo>
                    <a:cubicBezTo>
                      <a:pt x="1" y="50"/>
                      <a:pt x="1" y="51"/>
                      <a:pt x="2" y="52"/>
                    </a:cubicBezTo>
                    <a:cubicBezTo>
                      <a:pt x="4" y="54"/>
                      <a:pt x="5" y="56"/>
                      <a:pt x="5" y="58"/>
                    </a:cubicBezTo>
                    <a:cubicBezTo>
                      <a:pt x="5" y="60"/>
                      <a:pt x="6" y="61"/>
                      <a:pt x="6" y="62"/>
                    </a:cubicBezTo>
                    <a:cubicBezTo>
                      <a:pt x="7" y="64"/>
                      <a:pt x="9" y="65"/>
                      <a:pt x="9" y="67"/>
                    </a:cubicBezTo>
                    <a:cubicBezTo>
                      <a:pt x="9" y="69"/>
                      <a:pt x="10" y="70"/>
                      <a:pt x="11" y="71"/>
                    </a:cubicBezTo>
                    <a:cubicBezTo>
                      <a:pt x="14" y="74"/>
                      <a:pt x="14" y="78"/>
                      <a:pt x="13" y="81"/>
                    </a:cubicBezTo>
                    <a:cubicBezTo>
                      <a:pt x="13" y="81"/>
                      <a:pt x="12" y="82"/>
                      <a:pt x="12" y="82"/>
                    </a:cubicBezTo>
                    <a:cubicBezTo>
                      <a:pt x="11" y="82"/>
                      <a:pt x="10" y="82"/>
                      <a:pt x="10" y="82"/>
                    </a:cubicBezTo>
                    <a:cubicBezTo>
                      <a:pt x="10" y="82"/>
                      <a:pt x="10" y="84"/>
                      <a:pt x="10" y="84"/>
                    </a:cubicBezTo>
                    <a:cubicBezTo>
                      <a:pt x="10" y="85"/>
                      <a:pt x="12" y="86"/>
                      <a:pt x="12" y="87"/>
                    </a:cubicBezTo>
                    <a:cubicBezTo>
                      <a:pt x="13" y="87"/>
                      <a:pt x="13" y="87"/>
                      <a:pt x="13" y="88"/>
                    </a:cubicBezTo>
                    <a:cubicBezTo>
                      <a:pt x="13" y="89"/>
                      <a:pt x="14" y="90"/>
                      <a:pt x="14" y="90"/>
                    </a:cubicBezTo>
                    <a:cubicBezTo>
                      <a:pt x="14" y="91"/>
                      <a:pt x="14" y="90"/>
                      <a:pt x="14" y="91"/>
                    </a:cubicBezTo>
                    <a:cubicBezTo>
                      <a:pt x="13" y="92"/>
                      <a:pt x="14" y="93"/>
                      <a:pt x="14" y="93"/>
                    </a:cubicBezTo>
                    <a:cubicBezTo>
                      <a:pt x="15" y="93"/>
                      <a:pt x="16" y="92"/>
                      <a:pt x="16" y="92"/>
                    </a:cubicBezTo>
                    <a:cubicBezTo>
                      <a:pt x="16" y="92"/>
                      <a:pt x="17" y="93"/>
                      <a:pt x="17" y="94"/>
                    </a:cubicBezTo>
                    <a:cubicBezTo>
                      <a:pt x="17" y="94"/>
                      <a:pt x="17" y="95"/>
                      <a:pt x="18" y="95"/>
                    </a:cubicBezTo>
                    <a:cubicBezTo>
                      <a:pt x="18" y="95"/>
                      <a:pt x="19" y="94"/>
                      <a:pt x="19" y="95"/>
                    </a:cubicBezTo>
                    <a:cubicBezTo>
                      <a:pt x="20" y="96"/>
                      <a:pt x="20" y="97"/>
                      <a:pt x="21" y="97"/>
                    </a:cubicBezTo>
                    <a:cubicBezTo>
                      <a:pt x="21" y="98"/>
                      <a:pt x="21" y="98"/>
                      <a:pt x="22" y="98"/>
                    </a:cubicBezTo>
                    <a:cubicBezTo>
                      <a:pt x="23" y="98"/>
                      <a:pt x="23" y="98"/>
                      <a:pt x="24" y="98"/>
                    </a:cubicBezTo>
                    <a:cubicBezTo>
                      <a:pt x="24" y="99"/>
                      <a:pt x="24" y="99"/>
                      <a:pt x="25" y="98"/>
                    </a:cubicBezTo>
                    <a:cubicBezTo>
                      <a:pt x="26" y="98"/>
                      <a:pt x="26" y="98"/>
                      <a:pt x="27" y="97"/>
                    </a:cubicBezTo>
                    <a:cubicBezTo>
                      <a:pt x="27" y="97"/>
                      <a:pt x="27" y="96"/>
                      <a:pt x="28" y="96"/>
                    </a:cubicBezTo>
                    <a:cubicBezTo>
                      <a:pt x="29" y="96"/>
                      <a:pt x="30" y="96"/>
                      <a:pt x="30" y="96"/>
                    </a:cubicBezTo>
                    <a:cubicBezTo>
                      <a:pt x="30" y="96"/>
                      <a:pt x="30" y="95"/>
                      <a:pt x="31" y="95"/>
                    </a:cubicBezTo>
                    <a:cubicBezTo>
                      <a:pt x="31" y="95"/>
                      <a:pt x="31" y="95"/>
                      <a:pt x="31" y="95"/>
                    </a:cubicBezTo>
                    <a:cubicBezTo>
                      <a:pt x="32" y="95"/>
                      <a:pt x="33" y="95"/>
                      <a:pt x="34" y="95"/>
                    </a:cubicBezTo>
                    <a:cubicBezTo>
                      <a:pt x="34" y="95"/>
                      <a:pt x="33" y="95"/>
                      <a:pt x="34" y="95"/>
                    </a:cubicBezTo>
                    <a:cubicBezTo>
                      <a:pt x="36" y="95"/>
                      <a:pt x="35" y="96"/>
                      <a:pt x="37" y="95"/>
                    </a:cubicBezTo>
                    <a:cubicBezTo>
                      <a:pt x="37" y="94"/>
                      <a:pt x="37" y="94"/>
                      <a:pt x="38" y="94"/>
                    </a:cubicBezTo>
                    <a:cubicBezTo>
                      <a:pt x="38" y="94"/>
                      <a:pt x="38" y="94"/>
                      <a:pt x="38" y="94"/>
                    </a:cubicBezTo>
                    <a:cubicBezTo>
                      <a:pt x="38" y="93"/>
                      <a:pt x="39" y="94"/>
                      <a:pt x="39" y="93"/>
                    </a:cubicBezTo>
                    <a:cubicBezTo>
                      <a:pt x="39" y="93"/>
                      <a:pt x="39" y="93"/>
                      <a:pt x="40" y="92"/>
                    </a:cubicBezTo>
                    <a:cubicBezTo>
                      <a:pt x="40" y="92"/>
                      <a:pt x="40" y="92"/>
                      <a:pt x="41" y="92"/>
                    </a:cubicBezTo>
                    <a:cubicBezTo>
                      <a:pt x="42" y="92"/>
                      <a:pt x="44" y="92"/>
                      <a:pt x="46" y="92"/>
                    </a:cubicBezTo>
                    <a:cubicBezTo>
                      <a:pt x="46" y="92"/>
                      <a:pt x="47" y="92"/>
                      <a:pt x="47" y="93"/>
                    </a:cubicBezTo>
                    <a:cubicBezTo>
                      <a:pt x="47" y="93"/>
                      <a:pt x="48" y="92"/>
                      <a:pt x="48" y="92"/>
                    </a:cubicBezTo>
                    <a:cubicBezTo>
                      <a:pt x="49" y="92"/>
                      <a:pt x="49" y="92"/>
                      <a:pt x="50" y="92"/>
                    </a:cubicBezTo>
                    <a:cubicBezTo>
                      <a:pt x="51" y="92"/>
                      <a:pt x="53" y="92"/>
                      <a:pt x="54" y="93"/>
                    </a:cubicBezTo>
                    <a:cubicBezTo>
                      <a:pt x="55" y="93"/>
                      <a:pt x="56" y="94"/>
                      <a:pt x="57" y="94"/>
                    </a:cubicBezTo>
                    <a:cubicBezTo>
                      <a:pt x="57" y="93"/>
                      <a:pt x="58" y="92"/>
                      <a:pt x="59" y="92"/>
                    </a:cubicBezTo>
                    <a:cubicBezTo>
                      <a:pt x="59" y="92"/>
                      <a:pt x="60" y="92"/>
                      <a:pt x="61" y="92"/>
                    </a:cubicBezTo>
                    <a:cubicBezTo>
                      <a:pt x="61" y="92"/>
                      <a:pt x="62" y="92"/>
                      <a:pt x="62" y="92"/>
                    </a:cubicBezTo>
                    <a:cubicBezTo>
                      <a:pt x="63" y="92"/>
                      <a:pt x="63" y="91"/>
                      <a:pt x="63" y="91"/>
                    </a:cubicBezTo>
                    <a:cubicBezTo>
                      <a:pt x="63" y="90"/>
                      <a:pt x="64" y="89"/>
                      <a:pt x="65" y="89"/>
                    </a:cubicBezTo>
                    <a:cubicBezTo>
                      <a:pt x="66" y="89"/>
                      <a:pt x="66" y="89"/>
                      <a:pt x="66" y="89"/>
                    </a:cubicBezTo>
                    <a:cubicBezTo>
                      <a:pt x="66" y="90"/>
                      <a:pt x="66" y="90"/>
                      <a:pt x="66" y="90"/>
                    </a:cubicBezTo>
                    <a:cubicBezTo>
                      <a:pt x="67" y="90"/>
                      <a:pt x="68" y="90"/>
                      <a:pt x="69" y="90"/>
                    </a:cubicBezTo>
                    <a:cubicBezTo>
                      <a:pt x="69" y="90"/>
                      <a:pt x="70" y="90"/>
                      <a:pt x="71" y="89"/>
                    </a:cubicBezTo>
                    <a:cubicBezTo>
                      <a:pt x="72" y="88"/>
                      <a:pt x="73" y="88"/>
                      <a:pt x="73" y="87"/>
                    </a:cubicBezTo>
                    <a:cubicBezTo>
                      <a:pt x="74" y="87"/>
                      <a:pt x="74" y="87"/>
                      <a:pt x="74" y="87"/>
                    </a:cubicBezTo>
                    <a:cubicBezTo>
                      <a:pt x="75" y="87"/>
                      <a:pt x="76" y="86"/>
                      <a:pt x="76" y="86"/>
                    </a:cubicBezTo>
                    <a:cubicBezTo>
                      <a:pt x="77" y="85"/>
                      <a:pt x="78" y="84"/>
                      <a:pt x="78" y="84"/>
                    </a:cubicBezTo>
                    <a:cubicBezTo>
                      <a:pt x="82" y="81"/>
                      <a:pt x="82" y="81"/>
                      <a:pt x="82" y="81"/>
                    </a:cubicBezTo>
                    <a:cubicBezTo>
                      <a:pt x="85" y="78"/>
                      <a:pt x="90" y="71"/>
                      <a:pt x="90" y="71"/>
                    </a:cubicBezTo>
                    <a:cubicBezTo>
                      <a:pt x="90" y="71"/>
                      <a:pt x="92" y="70"/>
                      <a:pt x="92" y="69"/>
                    </a:cubicBezTo>
                    <a:cubicBezTo>
                      <a:pt x="95" y="67"/>
                      <a:pt x="96" y="64"/>
                      <a:pt x="98" y="61"/>
                    </a:cubicBezTo>
                    <a:cubicBezTo>
                      <a:pt x="99" y="59"/>
                      <a:pt x="102" y="54"/>
                      <a:pt x="103" y="53"/>
                    </a:cubicBezTo>
                    <a:cubicBezTo>
                      <a:pt x="103" y="52"/>
                      <a:pt x="104" y="52"/>
                      <a:pt x="106" y="51"/>
                    </a:cubicBezTo>
                    <a:cubicBezTo>
                      <a:pt x="107" y="51"/>
                      <a:pt x="108" y="49"/>
                      <a:pt x="109" y="48"/>
                    </a:cubicBezTo>
                    <a:cubicBezTo>
                      <a:pt x="109" y="47"/>
                      <a:pt x="110" y="47"/>
                      <a:pt x="110" y="46"/>
                    </a:cubicBezTo>
                    <a:cubicBezTo>
                      <a:pt x="110" y="46"/>
                      <a:pt x="111" y="45"/>
                      <a:pt x="110" y="44"/>
                    </a:cubicBezTo>
                    <a:cubicBezTo>
                      <a:pt x="110" y="44"/>
                      <a:pt x="111" y="43"/>
                      <a:pt x="111" y="42"/>
                    </a:cubicBezTo>
                    <a:cubicBezTo>
                      <a:pt x="111" y="41"/>
                      <a:pt x="111" y="40"/>
                      <a:pt x="111" y="39"/>
                    </a:cubicBezTo>
                    <a:cubicBezTo>
                      <a:pt x="112" y="38"/>
                      <a:pt x="112" y="37"/>
                      <a:pt x="112" y="35"/>
                    </a:cubicBezTo>
                    <a:close/>
                    <a:moveTo>
                      <a:pt x="88" y="55"/>
                    </a:moveTo>
                    <a:cubicBezTo>
                      <a:pt x="86" y="57"/>
                      <a:pt x="86" y="57"/>
                      <a:pt x="86" y="57"/>
                    </a:cubicBezTo>
                    <a:cubicBezTo>
                      <a:pt x="86" y="59"/>
                      <a:pt x="86" y="59"/>
                      <a:pt x="86" y="59"/>
                    </a:cubicBezTo>
                    <a:cubicBezTo>
                      <a:pt x="81" y="61"/>
                      <a:pt x="81" y="61"/>
                      <a:pt x="81" y="61"/>
                    </a:cubicBezTo>
                    <a:cubicBezTo>
                      <a:pt x="79" y="65"/>
                      <a:pt x="79" y="65"/>
                      <a:pt x="79" y="65"/>
                    </a:cubicBezTo>
                    <a:cubicBezTo>
                      <a:pt x="77" y="64"/>
                      <a:pt x="77" y="64"/>
                      <a:pt x="77" y="64"/>
                    </a:cubicBezTo>
                    <a:cubicBezTo>
                      <a:pt x="74" y="62"/>
                      <a:pt x="74" y="62"/>
                      <a:pt x="74" y="62"/>
                    </a:cubicBezTo>
                    <a:cubicBezTo>
                      <a:pt x="74" y="60"/>
                      <a:pt x="74" y="60"/>
                      <a:pt x="74" y="60"/>
                    </a:cubicBezTo>
                    <a:cubicBezTo>
                      <a:pt x="72" y="56"/>
                      <a:pt x="72" y="56"/>
                      <a:pt x="72" y="56"/>
                    </a:cubicBezTo>
                    <a:cubicBezTo>
                      <a:pt x="74" y="55"/>
                      <a:pt x="74" y="55"/>
                      <a:pt x="74" y="55"/>
                    </a:cubicBezTo>
                    <a:cubicBezTo>
                      <a:pt x="76" y="52"/>
                      <a:pt x="76" y="52"/>
                      <a:pt x="76" y="52"/>
                    </a:cubicBezTo>
                    <a:cubicBezTo>
                      <a:pt x="77" y="51"/>
                      <a:pt x="77" y="51"/>
                      <a:pt x="77" y="51"/>
                    </a:cubicBezTo>
                    <a:cubicBezTo>
                      <a:pt x="79" y="51"/>
                      <a:pt x="79" y="51"/>
                      <a:pt x="79" y="51"/>
                    </a:cubicBezTo>
                    <a:cubicBezTo>
                      <a:pt x="80" y="49"/>
                      <a:pt x="80" y="49"/>
                      <a:pt x="80" y="49"/>
                    </a:cubicBezTo>
                    <a:cubicBezTo>
                      <a:pt x="83" y="48"/>
                      <a:pt x="83" y="48"/>
                      <a:pt x="83" y="48"/>
                    </a:cubicBezTo>
                    <a:cubicBezTo>
                      <a:pt x="84" y="50"/>
                      <a:pt x="84" y="50"/>
                      <a:pt x="84" y="50"/>
                    </a:cubicBezTo>
                    <a:cubicBezTo>
                      <a:pt x="88" y="53"/>
                      <a:pt x="88" y="53"/>
                      <a:pt x="88" y="53"/>
                    </a:cubicBezTo>
                    <a:lnTo>
                      <a:pt x="88" y="55"/>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40" name="Freeform 888">
                <a:extLst>
                  <a:ext uri="{FF2B5EF4-FFF2-40B4-BE49-F238E27FC236}">
                    <a16:creationId xmlns:a16="http://schemas.microsoft.com/office/drawing/2014/main" id="{35E7E9B2-E60D-8EE3-35D7-470BD02BB2C6}"/>
                  </a:ext>
                </a:extLst>
              </p:cNvPr>
              <p:cNvSpPr>
                <a:spLocks/>
              </p:cNvSpPr>
              <p:nvPr/>
            </p:nvSpPr>
            <p:spPr bwMode="auto">
              <a:xfrm>
                <a:off x="6532563" y="4549775"/>
                <a:ext cx="292100" cy="387350"/>
              </a:xfrm>
              <a:custGeom>
                <a:avLst/>
                <a:gdLst>
                  <a:gd name="T0" fmla="*/ 68 w 70"/>
                  <a:gd name="T1" fmla="*/ 1 h 93"/>
                  <a:gd name="T2" fmla="*/ 67 w 70"/>
                  <a:gd name="T3" fmla="*/ 1 h 93"/>
                  <a:gd name="T4" fmla="*/ 65 w 70"/>
                  <a:gd name="T5" fmla="*/ 2 h 93"/>
                  <a:gd name="T6" fmla="*/ 61 w 70"/>
                  <a:gd name="T7" fmla="*/ 4 h 93"/>
                  <a:gd name="T8" fmla="*/ 59 w 70"/>
                  <a:gd name="T9" fmla="*/ 4 h 93"/>
                  <a:gd name="T10" fmla="*/ 53 w 70"/>
                  <a:gd name="T11" fmla="*/ 5 h 93"/>
                  <a:gd name="T12" fmla="*/ 51 w 70"/>
                  <a:gd name="T13" fmla="*/ 5 h 93"/>
                  <a:gd name="T14" fmla="*/ 45 w 70"/>
                  <a:gd name="T15" fmla="*/ 6 h 93"/>
                  <a:gd name="T16" fmla="*/ 41 w 70"/>
                  <a:gd name="T17" fmla="*/ 8 h 93"/>
                  <a:gd name="T18" fmla="*/ 36 w 70"/>
                  <a:gd name="T19" fmla="*/ 9 h 93"/>
                  <a:gd name="T20" fmla="*/ 31 w 70"/>
                  <a:gd name="T21" fmla="*/ 9 h 93"/>
                  <a:gd name="T22" fmla="*/ 26 w 70"/>
                  <a:gd name="T23" fmla="*/ 12 h 93"/>
                  <a:gd name="T24" fmla="*/ 18 w 70"/>
                  <a:gd name="T25" fmla="*/ 7 h 93"/>
                  <a:gd name="T26" fmla="*/ 15 w 70"/>
                  <a:gd name="T27" fmla="*/ 4 h 93"/>
                  <a:gd name="T28" fmla="*/ 15 w 70"/>
                  <a:gd name="T29" fmla="*/ 4 h 93"/>
                  <a:gd name="T30" fmla="*/ 11 w 70"/>
                  <a:gd name="T31" fmla="*/ 9 h 93"/>
                  <a:gd name="T32" fmla="*/ 17 w 70"/>
                  <a:gd name="T33" fmla="*/ 18 h 93"/>
                  <a:gd name="T34" fmla="*/ 20 w 70"/>
                  <a:gd name="T35" fmla="*/ 20 h 93"/>
                  <a:gd name="T36" fmla="*/ 40 w 70"/>
                  <a:gd name="T37" fmla="*/ 27 h 93"/>
                  <a:gd name="T38" fmla="*/ 47 w 70"/>
                  <a:gd name="T39" fmla="*/ 27 h 93"/>
                  <a:gd name="T40" fmla="*/ 27 w 70"/>
                  <a:gd name="T41" fmla="*/ 48 h 93"/>
                  <a:gd name="T42" fmla="*/ 20 w 70"/>
                  <a:gd name="T43" fmla="*/ 48 h 93"/>
                  <a:gd name="T44" fmla="*/ 14 w 70"/>
                  <a:gd name="T45" fmla="*/ 50 h 93"/>
                  <a:gd name="T46" fmla="*/ 12 w 70"/>
                  <a:gd name="T47" fmla="*/ 53 h 93"/>
                  <a:gd name="T48" fmla="*/ 7 w 70"/>
                  <a:gd name="T49" fmla="*/ 53 h 93"/>
                  <a:gd name="T50" fmla="*/ 6 w 70"/>
                  <a:gd name="T51" fmla="*/ 55 h 93"/>
                  <a:gd name="T52" fmla="*/ 0 w 70"/>
                  <a:gd name="T53" fmla="*/ 63 h 93"/>
                  <a:gd name="T54" fmla="*/ 0 w 70"/>
                  <a:gd name="T55" fmla="*/ 87 h 93"/>
                  <a:gd name="T56" fmla="*/ 4 w 70"/>
                  <a:gd name="T57" fmla="*/ 93 h 93"/>
                  <a:gd name="T58" fmla="*/ 8 w 70"/>
                  <a:gd name="T59" fmla="*/ 88 h 93"/>
                  <a:gd name="T60" fmla="*/ 12 w 70"/>
                  <a:gd name="T61" fmla="*/ 84 h 93"/>
                  <a:gd name="T62" fmla="*/ 24 w 70"/>
                  <a:gd name="T63" fmla="*/ 72 h 93"/>
                  <a:gd name="T64" fmla="*/ 24 w 70"/>
                  <a:gd name="T65" fmla="*/ 72 h 93"/>
                  <a:gd name="T66" fmla="*/ 33 w 70"/>
                  <a:gd name="T67" fmla="*/ 67 h 93"/>
                  <a:gd name="T68" fmla="*/ 33 w 70"/>
                  <a:gd name="T69" fmla="*/ 66 h 93"/>
                  <a:gd name="T70" fmla="*/ 33 w 70"/>
                  <a:gd name="T71" fmla="*/ 67 h 93"/>
                  <a:gd name="T72" fmla="*/ 36 w 70"/>
                  <a:gd name="T73" fmla="*/ 64 h 93"/>
                  <a:gd name="T74" fmla="*/ 44 w 70"/>
                  <a:gd name="T75" fmla="*/ 56 h 93"/>
                  <a:gd name="T76" fmla="*/ 51 w 70"/>
                  <a:gd name="T77" fmla="*/ 47 h 93"/>
                  <a:gd name="T78" fmla="*/ 56 w 70"/>
                  <a:gd name="T79" fmla="*/ 38 h 93"/>
                  <a:gd name="T80" fmla="*/ 57 w 70"/>
                  <a:gd name="T81" fmla="*/ 36 h 93"/>
                  <a:gd name="T82" fmla="*/ 60 w 70"/>
                  <a:gd name="T83" fmla="*/ 31 h 93"/>
                  <a:gd name="T84" fmla="*/ 60 w 70"/>
                  <a:gd name="T85" fmla="*/ 28 h 93"/>
                  <a:gd name="T86" fmla="*/ 64 w 70"/>
                  <a:gd name="T87" fmla="*/ 22 h 93"/>
                  <a:gd name="T88" fmla="*/ 67 w 70"/>
                  <a:gd name="T89" fmla="*/ 13 h 93"/>
                  <a:gd name="T90" fmla="*/ 68 w 70"/>
                  <a:gd name="T91" fmla="*/ 12 h 93"/>
                  <a:gd name="T92" fmla="*/ 69 w 70"/>
                  <a:gd name="T93" fmla="*/ 9 h 93"/>
                  <a:gd name="T94" fmla="*/ 69 w 70"/>
                  <a:gd name="T95" fmla="*/ 4 h 93"/>
                  <a:gd name="T96" fmla="*/ 68 w 70"/>
                  <a:gd name="T97" fmla="*/ 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 h="93">
                    <a:moveTo>
                      <a:pt x="68" y="1"/>
                    </a:moveTo>
                    <a:cubicBezTo>
                      <a:pt x="68" y="1"/>
                      <a:pt x="68" y="1"/>
                      <a:pt x="67" y="1"/>
                    </a:cubicBezTo>
                    <a:cubicBezTo>
                      <a:pt x="66" y="0"/>
                      <a:pt x="66" y="1"/>
                      <a:pt x="65" y="2"/>
                    </a:cubicBezTo>
                    <a:cubicBezTo>
                      <a:pt x="64" y="3"/>
                      <a:pt x="63" y="4"/>
                      <a:pt x="61" y="4"/>
                    </a:cubicBezTo>
                    <a:cubicBezTo>
                      <a:pt x="60" y="4"/>
                      <a:pt x="60" y="4"/>
                      <a:pt x="59" y="4"/>
                    </a:cubicBezTo>
                    <a:cubicBezTo>
                      <a:pt x="57" y="4"/>
                      <a:pt x="55" y="6"/>
                      <a:pt x="53" y="5"/>
                    </a:cubicBezTo>
                    <a:cubicBezTo>
                      <a:pt x="52" y="5"/>
                      <a:pt x="51" y="5"/>
                      <a:pt x="51" y="5"/>
                    </a:cubicBezTo>
                    <a:cubicBezTo>
                      <a:pt x="49" y="7"/>
                      <a:pt x="47" y="6"/>
                      <a:pt x="45" y="6"/>
                    </a:cubicBezTo>
                    <a:cubicBezTo>
                      <a:pt x="43" y="6"/>
                      <a:pt x="42" y="7"/>
                      <a:pt x="41" y="8"/>
                    </a:cubicBezTo>
                    <a:cubicBezTo>
                      <a:pt x="39" y="9"/>
                      <a:pt x="38" y="10"/>
                      <a:pt x="36" y="9"/>
                    </a:cubicBezTo>
                    <a:cubicBezTo>
                      <a:pt x="34" y="8"/>
                      <a:pt x="33" y="8"/>
                      <a:pt x="31" y="9"/>
                    </a:cubicBezTo>
                    <a:cubicBezTo>
                      <a:pt x="30" y="11"/>
                      <a:pt x="28" y="11"/>
                      <a:pt x="26" y="12"/>
                    </a:cubicBezTo>
                    <a:cubicBezTo>
                      <a:pt x="22" y="12"/>
                      <a:pt x="20" y="9"/>
                      <a:pt x="18" y="7"/>
                    </a:cubicBezTo>
                    <a:cubicBezTo>
                      <a:pt x="17" y="6"/>
                      <a:pt x="17" y="4"/>
                      <a:pt x="15" y="4"/>
                    </a:cubicBezTo>
                    <a:cubicBezTo>
                      <a:pt x="15" y="4"/>
                      <a:pt x="15" y="4"/>
                      <a:pt x="15" y="4"/>
                    </a:cubicBezTo>
                    <a:cubicBezTo>
                      <a:pt x="11" y="9"/>
                      <a:pt x="11" y="9"/>
                      <a:pt x="11" y="9"/>
                    </a:cubicBezTo>
                    <a:cubicBezTo>
                      <a:pt x="17" y="18"/>
                      <a:pt x="17" y="18"/>
                      <a:pt x="17" y="18"/>
                    </a:cubicBezTo>
                    <a:cubicBezTo>
                      <a:pt x="20" y="20"/>
                      <a:pt x="20" y="20"/>
                      <a:pt x="20" y="20"/>
                    </a:cubicBezTo>
                    <a:cubicBezTo>
                      <a:pt x="40" y="27"/>
                      <a:pt x="40" y="27"/>
                      <a:pt x="40" y="27"/>
                    </a:cubicBezTo>
                    <a:cubicBezTo>
                      <a:pt x="47" y="27"/>
                      <a:pt x="47" y="27"/>
                      <a:pt x="47" y="27"/>
                    </a:cubicBezTo>
                    <a:cubicBezTo>
                      <a:pt x="27" y="48"/>
                      <a:pt x="27" y="48"/>
                      <a:pt x="27" y="48"/>
                    </a:cubicBezTo>
                    <a:cubicBezTo>
                      <a:pt x="20" y="48"/>
                      <a:pt x="20" y="48"/>
                      <a:pt x="20" y="48"/>
                    </a:cubicBezTo>
                    <a:cubicBezTo>
                      <a:pt x="14" y="50"/>
                      <a:pt x="14" y="50"/>
                      <a:pt x="14" y="50"/>
                    </a:cubicBezTo>
                    <a:cubicBezTo>
                      <a:pt x="12" y="53"/>
                      <a:pt x="12" y="53"/>
                      <a:pt x="12" y="53"/>
                    </a:cubicBezTo>
                    <a:cubicBezTo>
                      <a:pt x="7" y="53"/>
                      <a:pt x="7" y="53"/>
                      <a:pt x="7" y="53"/>
                    </a:cubicBezTo>
                    <a:cubicBezTo>
                      <a:pt x="6" y="55"/>
                      <a:pt x="6" y="55"/>
                      <a:pt x="6" y="55"/>
                    </a:cubicBezTo>
                    <a:cubicBezTo>
                      <a:pt x="0" y="63"/>
                      <a:pt x="0" y="63"/>
                      <a:pt x="0" y="63"/>
                    </a:cubicBezTo>
                    <a:cubicBezTo>
                      <a:pt x="0" y="87"/>
                      <a:pt x="0" y="87"/>
                      <a:pt x="0" y="87"/>
                    </a:cubicBezTo>
                    <a:cubicBezTo>
                      <a:pt x="4" y="93"/>
                      <a:pt x="4" y="93"/>
                      <a:pt x="4" y="93"/>
                    </a:cubicBezTo>
                    <a:cubicBezTo>
                      <a:pt x="5" y="92"/>
                      <a:pt x="7" y="90"/>
                      <a:pt x="8" y="88"/>
                    </a:cubicBezTo>
                    <a:cubicBezTo>
                      <a:pt x="9" y="87"/>
                      <a:pt x="10" y="85"/>
                      <a:pt x="12" y="84"/>
                    </a:cubicBezTo>
                    <a:cubicBezTo>
                      <a:pt x="15" y="79"/>
                      <a:pt x="19" y="76"/>
                      <a:pt x="24" y="72"/>
                    </a:cubicBezTo>
                    <a:cubicBezTo>
                      <a:pt x="24" y="72"/>
                      <a:pt x="24" y="72"/>
                      <a:pt x="24" y="72"/>
                    </a:cubicBezTo>
                    <a:cubicBezTo>
                      <a:pt x="27" y="70"/>
                      <a:pt x="30" y="69"/>
                      <a:pt x="33" y="67"/>
                    </a:cubicBezTo>
                    <a:cubicBezTo>
                      <a:pt x="33" y="66"/>
                      <a:pt x="33" y="66"/>
                      <a:pt x="33" y="66"/>
                    </a:cubicBezTo>
                    <a:cubicBezTo>
                      <a:pt x="33" y="66"/>
                      <a:pt x="33" y="66"/>
                      <a:pt x="33" y="67"/>
                    </a:cubicBezTo>
                    <a:cubicBezTo>
                      <a:pt x="34" y="66"/>
                      <a:pt x="35" y="65"/>
                      <a:pt x="36" y="64"/>
                    </a:cubicBezTo>
                    <a:cubicBezTo>
                      <a:pt x="40" y="62"/>
                      <a:pt x="42" y="59"/>
                      <a:pt x="44" y="56"/>
                    </a:cubicBezTo>
                    <a:cubicBezTo>
                      <a:pt x="47" y="53"/>
                      <a:pt x="49" y="50"/>
                      <a:pt x="51" y="47"/>
                    </a:cubicBezTo>
                    <a:cubicBezTo>
                      <a:pt x="53" y="44"/>
                      <a:pt x="55" y="41"/>
                      <a:pt x="56" y="38"/>
                    </a:cubicBezTo>
                    <a:cubicBezTo>
                      <a:pt x="56" y="37"/>
                      <a:pt x="56" y="36"/>
                      <a:pt x="57" y="36"/>
                    </a:cubicBezTo>
                    <a:cubicBezTo>
                      <a:pt x="58" y="34"/>
                      <a:pt x="59" y="32"/>
                      <a:pt x="60" y="31"/>
                    </a:cubicBezTo>
                    <a:cubicBezTo>
                      <a:pt x="60" y="30"/>
                      <a:pt x="60" y="29"/>
                      <a:pt x="60" y="28"/>
                    </a:cubicBezTo>
                    <a:cubicBezTo>
                      <a:pt x="62" y="27"/>
                      <a:pt x="63" y="24"/>
                      <a:pt x="64" y="22"/>
                    </a:cubicBezTo>
                    <a:cubicBezTo>
                      <a:pt x="67" y="19"/>
                      <a:pt x="67" y="17"/>
                      <a:pt x="67" y="13"/>
                    </a:cubicBezTo>
                    <a:cubicBezTo>
                      <a:pt x="67" y="13"/>
                      <a:pt x="67" y="12"/>
                      <a:pt x="68" y="12"/>
                    </a:cubicBezTo>
                    <a:cubicBezTo>
                      <a:pt x="69" y="11"/>
                      <a:pt x="69" y="10"/>
                      <a:pt x="69" y="9"/>
                    </a:cubicBezTo>
                    <a:cubicBezTo>
                      <a:pt x="69" y="7"/>
                      <a:pt x="68" y="6"/>
                      <a:pt x="69" y="4"/>
                    </a:cubicBezTo>
                    <a:cubicBezTo>
                      <a:pt x="70" y="2"/>
                      <a:pt x="70" y="2"/>
                      <a:pt x="68"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41" name="Freeform 889">
                <a:extLst>
                  <a:ext uri="{FF2B5EF4-FFF2-40B4-BE49-F238E27FC236}">
                    <a16:creationId xmlns:a16="http://schemas.microsoft.com/office/drawing/2014/main" id="{C86C54CB-4F8E-F43E-9495-B34D876307F8}"/>
                  </a:ext>
                </a:extLst>
              </p:cNvPr>
              <p:cNvSpPr>
                <a:spLocks noEditPoints="1"/>
              </p:cNvSpPr>
              <p:nvPr/>
            </p:nvSpPr>
            <p:spPr bwMode="auto">
              <a:xfrm>
                <a:off x="4997450" y="4605338"/>
                <a:ext cx="87312" cy="90488"/>
              </a:xfrm>
              <a:custGeom>
                <a:avLst/>
                <a:gdLst>
                  <a:gd name="T0" fmla="*/ 5 w 21"/>
                  <a:gd name="T1" fmla="*/ 17 h 22"/>
                  <a:gd name="T2" fmla="*/ 4 w 21"/>
                  <a:gd name="T3" fmla="*/ 18 h 22"/>
                  <a:gd name="T4" fmla="*/ 5 w 21"/>
                  <a:gd name="T5" fmla="*/ 17 h 22"/>
                  <a:gd name="T6" fmla="*/ 19 w 21"/>
                  <a:gd name="T7" fmla="*/ 10 h 22"/>
                  <a:gd name="T8" fmla="*/ 19 w 21"/>
                  <a:gd name="T9" fmla="*/ 9 h 22"/>
                  <a:gd name="T10" fmla="*/ 19 w 21"/>
                  <a:gd name="T11" fmla="*/ 7 h 22"/>
                  <a:gd name="T12" fmla="*/ 14 w 21"/>
                  <a:gd name="T13" fmla="*/ 0 h 22"/>
                  <a:gd name="T14" fmla="*/ 5 w 21"/>
                  <a:gd name="T15" fmla="*/ 2 h 22"/>
                  <a:gd name="T16" fmla="*/ 4 w 21"/>
                  <a:gd name="T17" fmla="*/ 5 h 22"/>
                  <a:gd name="T18" fmla="*/ 3 w 21"/>
                  <a:gd name="T19" fmla="*/ 5 h 22"/>
                  <a:gd name="T20" fmla="*/ 2 w 21"/>
                  <a:gd name="T21" fmla="*/ 7 h 22"/>
                  <a:gd name="T22" fmla="*/ 1 w 21"/>
                  <a:gd name="T23" fmla="*/ 7 h 22"/>
                  <a:gd name="T24" fmla="*/ 0 w 21"/>
                  <a:gd name="T25" fmla="*/ 8 h 22"/>
                  <a:gd name="T26" fmla="*/ 1 w 21"/>
                  <a:gd name="T27" fmla="*/ 8 h 22"/>
                  <a:gd name="T28" fmla="*/ 1 w 21"/>
                  <a:gd name="T29" fmla="*/ 12 h 22"/>
                  <a:gd name="T30" fmla="*/ 2 w 21"/>
                  <a:gd name="T31" fmla="*/ 13 h 22"/>
                  <a:gd name="T32" fmla="*/ 4 w 21"/>
                  <a:gd name="T33" fmla="*/ 15 h 22"/>
                  <a:gd name="T34" fmla="*/ 5 w 21"/>
                  <a:gd name="T35" fmla="*/ 17 h 22"/>
                  <a:gd name="T36" fmla="*/ 6 w 21"/>
                  <a:gd name="T37" fmla="*/ 18 h 22"/>
                  <a:gd name="T38" fmla="*/ 7 w 21"/>
                  <a:gd name="T39" fmla="*/ 18 h 22"/>
                  <a:gd name="T40" fmla="*/ 7 w 21"/>
                  <a:gd name="T41" fmla="*/ 19 h 22"/>
                  <a:gd name="T42" fmla="*/ 13 w 21"/>
                  <a:gd name="T43" fmla="*/ 22 h 22"/>
                  <a:gd name="T44" fmla="*/ 15 w 21"/>
                  <a:gd name="T45" fmla="*/ 18 h 22"/>
                  <a:gd name="T46" fmla="*/ 18 w 21"/>
                  <a:gd name="T47" fmla="*/ 16 h 22"/>
                  <a:gd name="T48" fmla="*/ 19 w 21"/>
                  <a:gd name="T49" fmla="*/ 13 h 22"/>
                  <a:gd name="T50" fmla="*/ 21 w 21"/>
                  <a:gd name="T51" fmla="*/ 13 h 22"/>
                  <a:gd name="T52" fmla="*/ 21 w 21"/>
                  <a:gd name="T53" fmla="*/ 11 h 22"/>
                  <a:gd name="T54" fmla="*/ 18 w 21"/>
                  <a:gd name="T55" fmla="*/ 12 h 22"/>
                  <a:gd name="T56" fmla="*/ 19 w 21"/>
                  <a:gd name="T57" fmla="*/ 1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 h="22">
                    <a:moveTo>
                      <a:pt x="5" y="17"/>
                    </a:moveTo>
                    <a:cubicBezTo>
                      <a:pt x="5" y="19"/>
                      <a:pt x="5" y="19"/>
                      <a:pt x="4" y="18"/>
                    </a:cubicBezTo>
                    <a:cubicBezTo>
                      <a:pt x="4" y="17"/>
                      <a:pt x="5" y="18"/>
                      <a:pt x="5" y="17"/>
                    </a:cubicBezTo>
                    <a:close/>
                    <a:moveTo>
                      <a:pt x="19" y="10"/>
                    </a:moveTo>
                    <a:cubicBezTo>
                      <a:pt x="19" y="9"/>
                      <a:pt x="19" y="9"/>
                      <a:pt x="19" y="9"/>
                    </a:cubicBezTo>
                    <a:cubicBezTo>
                      <a:pt x="19" y="7"/>
                      <a:pt x="19" y="7"/>
                      <a:pt x="19" y="7"/>
                    </a:cubicBezTo>
                    <a:cubicBezTo>
                      <a:pt x="14" y="0"/>
                      <a:pt x="14" y="0"/>
                      <a:pt x="14" y="0"/>
                    </a:cubicBezTo>
                    <a:cubicBezTo>
                      <a:pt x="5" y="2"/>
                      <a:pt x="5" y="2"/>
                      <a:pt x="5" y="2"/>
                    </a:cubicBezTo>
                    <a:cubicBezTo>
                      <a:pt x="4" y="5"/>
                      <a:pt x="4" y="5"/>
                      <a:pt x="4" y="5"/>
                    </a:cubicBezTo>
                    <a:cubicBezTo>
                      <a:pt x="3" y="5"/>
                      <a:pt x="3" y="5"/>
                      <a:pt x="3" y="5"/>
                    </a:cubicBezTo>
                    <a:cubicBezTo>
                      <a:pt x="2" y="7"/>
                      <a:pt x="2" y="7"/>
                      <a:pt x="2" y="7"/>
                    </a:cubicBezTo>
                    <a:cubicBezTo>
                      <a:pt x="1" y="7"/>
                      <a:pt x="1" y="7"/>
                      <a:pt x="1" y="7"/>
                    </a:cubicBezTo>
                    <a:cubicBezTo>
                      <a:pt x="1" y="7"/>
                      <a:pt x="0" y="7"/>
                      <a:pt x="0" y="8"/>
                    </a:cubicBezTo>
                    <a:cubicBezTo>
                      <a:pt x="1" y="8"/>
                      <a:pt x="1" y="8"/>
                      <a:pt x="1" y="8"/>
                    </a:cubicBezTo>
                    <a:cubicBezTo>
                      <a:pt x="1" y="9"/>
                      <a:pt x="2" y="10"/>
                      <a:pt x="1" y="12"/>
                    </a:cubicBezTo>
                    <a:cubicBezTo>
                      <a:pt x="1" y="12"/>
                      <a:pt x="1" y="13"/>
                      <a:pt x="2" y="13"/>
                    </a:cubicBezTo>
                    <a:cubicBezTo>
                      <a:pt x="3" y="13"/>
                      <a:pt x="4" y="14"/>
                      <a:pt x="4" y="15"/>
                    </a:cubicBezTo>
                    <a:cubicBezTo>
                      <a:pt x="4" y="16"/>
                      <a:pt x="4" y="17"/>
                      <a:pt x="5" y="17"/>
                    </a:cubicBezTo>
                    <a:cubicBezTo>
                      <a:pt x="6" y="17"/>
                      <a:pt x="6" y="17"/>
                      <a:pt x="6" y="18"/>
                    </a:cubicBezTo>
                    <a:cubicBezTo>
                      <a:pt x="7" y="18"/>
                      <a:pt x="8" y="18"/>
                      <a:pt x="7" y="18"/>
                    </a:cubicBezTo>
                    <a:cubicBezTo>
                      <a:pt x="7" y="19"/>
                      <a:pt x="7" y="19"/>
                      <a:pt x="7" y="19"/>
                    </a:cubicBezTo>
                    <a:cubicBezTo>
                      <a:pt x="9" y="20"/>
                      <a:pt x="11" y="21"/>
                      <a:pt x="13" y="22"/>
                    </a:cubicBezTo>
                    <a:cubicBezTo>
                      <a:pt x="15" y="18"/>
                      <a:pt x="15" y="18"/>
                      <a:pt x="15" y="18"/>
                    </a:cubicBezTo>
                    <a:cubicBezTo>
                      <a:pt x="18" y="16"/>
                      <a:pt x="18" y="16"/>
                      <a:pt x="18" y="16"/>
                    </a:cubicBezTo>
                    <a:cubicBezTo>
                      <a:pt x="19" y="13"/>
                      <a:pt x="19" y="13"/>
                      <a:pt x="19" y="13"/>
                    </a:cubicBezTo>
                    <a:cubicBezTo>
                      <a:pt x="21" y="13"/>
                      <a:pt x="21" y="13"/>
                      <a:pt x="21" y="13"/>
                    </a:cubicBezTo>
                    <a:cubicBezTo>
                      <a:pt x="21" y="11"/>
                      <a:pt x="21" y="11"/>
                      <a:pt x="21" y="11"/>
                    </a:cubicBezTo>
                    <a:cubicBezTo>
                      <a:pt x="18" y="12"/>
                      <a:pt x="18" y="12"/>
                      <a:pt x="18" y="12"/>
                    </a:cubicBezTo>
                    <a:lnTo>
                      <a:pt x="19" y="1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42" name="Freeform 890">
                <a:extLst>
                  <a:ext uri="{FF2B5EF4-FFF2-40B4-BE49-F238E27FC236}">
                    <a16:creationId xmlns:a16="http://schemas.microsoft.com/office/drawing/2014/main" id="{332FE473-8880-EC25-9118-FCB0121BC733}"/>
                  </a:ext>
                </a:extLst>
              </p:cNvPr>
              <p:cNvSpPr>
                <a:spLocks/>
              </p:cNvSpPr>
              <p:nvPr/>
            </p:nvSpPr>
            <p:spPr bwMode="auto">
              <a:xfrm>
                <a:off x="4884738" y="4413250"/>
                <a:ext cx="169862" cy="128588"/>
              </a:xfrm>
              <a:custGeom>
                <a:avLst/>
                <a:gdLst>
                  <a:gd name="T0" fmla="*/ 40 w 41"/>
                  <a:gd name="T1" fmla="*/ 27 h 31"/>
                  <a:gd name="T2" fmla="*/ 41 w 41"/>
                  <a:gd name="T3" fmla="*/ 26 h 31"/>
                  <a:gd name="T4" fmla="*/ 39 w 41"/>
                  <a:gd name="T5" fmla="*/ 23 h 31"/>
                  <a:gd name="T6" fmla="*/ 37 w 41"/>
                  <a:gd name="T7" fmla="*/ 24 h 31"/>
                  <a:gd name="T8" fmla="*/ 36 w 41"/>
                  <a:gd name="T9" fmla="*/ 21 h 31"/>
                  <a:gd name="T10" fmla="*/ 37 w 41"/>
                  <a:gd name="T11" fmla="*/ 19 h 31"/>
                  <a:gd name="T12" fmla="*/ 36 w 41"/>
                  <a:gd name="T13" fmla="*/ 17 h 31"/>
                  <a:gd name="T14" fmla="*/ 34 w 41"/>
                  <a:gd name="T15" fmla="*/ 16 h 31"/>
                  <a:gd name="T16" fmla="*/ 34 w 41"/>
                  <a:gd name="T17" fmla="*/ 13 h 31"/>
                  <a:gd name="T18" fmla="*/ 31 w 41"/>
                  <a:gd name="T19" fmla="*/ 11 h 31"/>
                  <a:gd name="T20" fmla="*/ 30 w 41"/>
                  <a:gd name="T21" fmla="*/ 8 h 31"/>
                  <a:gd name="T22" fmla="*/ 27 w 41"/>
                  <a:gd name="T23" fmla="*/ 7 h 31"/>
                  <a:gd name="T24" fmla="*/ 27 w 41"/>
                  <a:gd name="T25" fmla="*/ 4 h 31"/>
                  <a:gd name="T26" fmla="*/ 26 w 41"/>
                  <a:gd name="T27" fmla="*/ 4 h 31"/>
                  <a:gd name="T28" fmla="*/ 23 w 41"/>
                  <a:gd name="T29" fmla="*/ 3 h 31"/>
                  <a:gd name="T30" fmla="*/ 20 w 41"/>
                  <a:gd name="T31" fmla="*/ 0 h 31"/>
                  <a:gd name="T32" fmla="*/ 16 w 41"/>
                  <a:gd name="T33" fmla="*/ 0 h 31"/>
                  <a:gd name="T34" fmla="*/ 11 w 41"/>
                  <a:gd name="T35" fmla="*/ 2 h 31"/>
                  <a:gd name="T36" fmla="*/ 7 w 41"/>
                  <a:gd name="T37" fmla="*/ 1 h 31"/>
                  <a:gd name="T38" fmla="*/ 6 w 41"/>
                  <a:gd name="T39" fmla="*/ 3 h 31"/>
                  <a:gd name="T40" fmla="*/ 6 w 41"/>
                  <a:gd name="T41" fmla="*/ 4 h 31"/>
                  <a:gd name="T42" fmla="*/ 6 w 41"/>
                  <a:gd name="T43" fmla="*/ 5 h 31"/>
                  <a:gd name="T44" fmla="*/ 3 w 41"/>
                  <a:gd name="T45" fmla="*/ 12 h 31"/>
                  <a:gd name="T46" fmla="*/ 0 w 41"/>
                  <a:gd name="T47" fmla="*/ 14 h 31"/>
                  <a:gd name="T48" fmla="*/ 4 w 41"/>
                  <a:gd name="T49" fmla="*/ 19 h 31"/>
                  <a:gd name="T50" fmla="*/ 6 w 41"/>
                  <a:gd name="T51" fmla="*/ 22 h 31"/>
                  <a:gd name="T52" fmla="*/ 12 w 41"/>
                  <a:gd name="T53" fmla="*/ 22 h 31"/>
                  <a:gd name="T54" fmla="*/ 13 w 41"/>
                  <a:gd name="T55" fmla="*/ 20 h 31"/>
                  <a:gd name="T56" fmla="*/ 15 w 41"/>
                  <a:gd name="T57" fmla="*/ 20 h 31"/>
                  <a:gd name="T58" fmla="*/ 20 w 41"/>
                  <a:gd name="T59" fmla="*/ 23 h 31"/>
                  <a:gd name="T60" fmla="*/ 23 w 41"/>
                  <a:gd name="T61" fmla="*/ 21 h 31"/>
                  <a:gd name="T62" fmla="*/ 24 w 41"/>
                  <a:gd name="T63" fmla="*/ 23 h 31"/>
                  <a:gd name="T64" fmla="*/ 20 w 41"/>
                  <a:gd name="T65" fmla="*/ 24 h 31"/>
                  <a:gd name="T66" fmla="*/ 15 w 41"/>
                  <a:gd name="T67" fmla="*/ 21 h 31"/>
                  <a:gd name="T68" fmla="*/ 14 w 41"/>
                  <a:gd name="T69" fmla="*/ 23 h 31"/>
                  <a:gd name="T70" fmla="*/ 10 w 41"/>
                  <a:gd name="T71" fmla="*/ 23 h 31"/>
                  <a:gd name="T72" fmla="*/ 10 w 41"/>
                  <a:gd name="T73" fmla="*/ 25 h 31"/>
                  <a:gd name="T74" fmla="*/ 5 w 41"/>
                  <a:gd name="T75" fmla="*/ 25 h 31"/>
                  <a:gd name="T76" fmla="*/ 4 w 41"/>
                  <a:gd name="T77" fmla="*/ 26 h 31"/>
                  <a:gd name="T78" fmla="*/ 5 w 41"/>
                  <a:gd name="T79" fmla="*/ 30 h 31"/>
                  <a:gd name="T80" fmla="*/ 11 w 41"/>
                  <a:gd name="T81" fmla="*/ 30 h 31"/>
                  <a:gd name="T82" fmla="*/ 14 w 41"/>
                  <a:gd name="T83" fmla="*/ 28 h 31"/>
                  <a:gd name="T84" fmla="*/ 25 w 41"/>
                  <a:gd name="T85" fmla="*/ 28 h 31"/>
                  <a:gd name="T86" fmla="*/ 28 w 41"/>
                  <a:gd name="T87" fmla="*/ 28 h 31"/>
                  <a:gd name="T88" fmla="*/ 29 w 41"/>
                  <a:gd name="T89" fmla="*/ 29 h 31"/>
                  <a:gd name="T90" fmla="*/ 30 w 41"/>
                  <a:gd name="T91" fmla="*/ 29 h 31"/>
                  <a:gd name="T92" fmla="*/ 34 w 41"/>
                  <a:gd name="T93" fmla="*/ 31 h 31"/>
                  <a:gd name="T94" fmla="*/ 35 w 41"/>
                  <a:gd name="T95" fmla="*/ 30 h 31"/>
                  <a:gd name="T96" fmla="*/ 40 w 41"/>
                  <a:gd name="T97" fmla="*/ 30 h 31"/>
                  <a:gd name="T98" fmla="*/ 40 w 41"/>
                  <a:gd name="T99" fmla="*/ 28 h 31"/>
                  <a:gd name="T100" fmla="*/ 40 w 41"/>
                  <a:gd name="T101" fmla="*/ 2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 h="31">
                    <a:moveTo>
                      <a:pt x="40" y="27"/>
                    </a:moveTo>
                    <a:cubicBezTo>
                      <a:pt x="41" y="26"/>
                      <a:pt x="41" y="26"/>
                      <a:pt x="41" y="26"/>
                    </a:cubicBezTo>
                    <a:cubicBezTo>
                      <a:pt x="39" y="23"/>
                      <a:pt x="39" y="23"/>
                      <a:pt x="39" y="23"/>
                    </a:cubicBezTo>
                    <a:cubicBezTo>
                      <a:pt x="37" y="24"/>
                      <a:pt x="37" y="24"/>
                      <a:pt x="37" y="24"/>
                    </a:cubicBezTo>
                    <a:cubicBezTo>
                      <a:pt x="36" y="21"/>
                      <a:pt x="36" y="21"/>
                      <a:pt x="36" y="21"/>
                    </a:cubicBezTo>
                    <a:cubicBezTo>
                      <a:pt x="37" y="19"/>
                      <a:pt x="37" y="19"/>
                      <a:pt x="37" y="19"/>
                    </a:cubicBezTo>
                    <a:cubicBezTo>
                      <a:pt x="36" y="17"/>
                      <a:pt x="36" y="17"/>
                      <a:pt x="36" y="17"/>
                    </a:cubicBezTo>
                    <a:cubicBezTo>
                      <a:pt x="34" y="16"/>
                      <a:pt x="34" y="16"/>
                      <a:pt x="34" y="16"/>
                    </a:cubicBezTo>
                    <a:cubicBezTo>
                      <a:pt x="34" y="13"/>
                      <a:pt x="34" y="13"/>
                      <a:pt x="34" y="13"/>
                    </a:cubicBezTo>
                    <a:cubicBezTo>
                      <a:pt x="31" y="11"/>
                      <a:pt x="31" y="11"/>
                      <a:pt x="31" y="11"/>
                    </a:cubicBezTo>
                    <a:cubicBezTo>
                      <a:pt x="30" y="8"/>
                      <a:pt x="30" y="8"/>
                      <a:pt x="30" y="8"/>
                    </a:cubicBezTo>
                    <a:cubicBezTo>
                      <a:pt x="27" y="7"/>
                      <a:pt x="27" y="7"/>
                      <a:pt x="27" y="7"/>
                    </a:cubicBezTo>
                    <a:cubicBezTo>
                      <a:pt x="27" y="4"/>
                      <a:pt x="27" y="4"/>
                      <a:pt x="27" y="4"/>
                    </a:cubicBezTo>
                    <a:cubicBezTo>
                      <a:pt x="26" y="4"/>
                      <a:pt x="26" y="4"/>
                      <a:pt x="26" y="4"/>
                    </a:cubicBezTo>
                    <a:cubicBezTo>
                      <a:pt x="23" y="3"/>
                      <a:pt x="23" y="3"/>
                      <a:pt x="23" y="3"/>
                    </a:cubicBezTo>
                    <a:cubicBezTo>
                      <a:pt x="20" y="0"/>
                      <a:pt x="20" y="0"/>
                      <a:pt x="20" y="0"/>
                    </a:cubicBezTo>
                    <a:cubicBezTo>
                      <a:pt x="16" y="0"/>
                      <a:pt x="16" y="0"/>
                      <a:pt x="16" y="0"/>
                    </a:cubicBezTo>
                    <a:cubicBezTo>
                      <a:pt x="11" y="2"/>
                      <a:pt x="11" y="2"/>
                      <a:pt x="11" y="2"/>
                    </a:cubicBezTo>
                    <a:cubicBezTo>
                      <a:pt x="7" y="1"/>
                      <a:pt x="7" y="1"/>
                      <a:pt x="7" y="1"/>
                    </a:cubicBezTo>
                    <a:cubicBezTo>
                      <a:pt x="6" y="3"/>
                      <a:pt x="6" y="3"/>
                      <a:pt x="6" y="3"/>
                    </a:cubicBezTo>
                    <a:cubicBezTo>
                      <a:pt x="6" y="3"/>
                      <a:pt x="6" y="3"/>
                      <a:pt x="6" y="4"/>
                    </a:cubicBezTo>
                    <a:cubicBezTo>
                      <a:pt x="6" y="4"/>
                      <a:pt x="6" y="5"/>
                      <a:pt x="6" y="5"/>
                    </a:cubicBezTo>
                    <a:cubicBezTo>
                      <a:pt x="6" y="8"/>
                      <a:pt x="4" y="9"/>
                      <a:pt x="3" y="12"/>
                    </a:cubicBezTo>
                    <a:cubicBezTo>
                      <a:pt x="2" y="12"/>
                      <a:pt x="1" y="13"/>
                      <a:pt x="0" y="14"/>
                    </a:cubicBezTo>
                    <a:cubicBezTo>
                      <a:pt x="2" y="15"/>
                      <a:pt x="3" y="17"/>
                      <a:pt x="4" y="19"/>
                    </a:cubicBezTo>
                    <a:cubicBezTo>
                      <a:pt x="5" y="20"/>
                      <a:pt x="5" y="21"/>
                      <a:pt x="6" y="22"/>
                    </a:cubicBezTo>
                    <a:cubicBezTo>
                      <a:pt x="12" y="22"/>
                      <a:pt x="12" y="22"/>
                      <a:pt x="12" y="22"/>
                    </a:cubicBezTo>
                    <a:cubicBezTo>
                      <a:pt x="13" y="20"/>
                      <a:pt x="13" y="20"/>
                      <a:pt x="13" y="20"/>
                    </a:cubicBezTo>
                    <a:cubicBezTo>
                      <a:pt x="15" y="20"/>
                      <a:pt x="15" y="20"/>
                      <a:pt x="15" y="20"/>
                    </a:cubicBezTo>
                    <a:cubicBezTo>
                      <a:pt x="20" y="23"/>
                      <a:pt x="20" y="23"/>
                      <a:pt x="20" y="23"/>
                    </a:cubicBezTo>
                    <a:cubicBezTo>
                      <a:pt x="23" y="21"/>
                      <a:pt x="23" y="21"/>
                      <a:pt x="23" y="21"/>
                    </a:cubicBezTo>
                    <a:cubicBezTo>
                      <a:pt x="24" y="23"/>
                      <a:pt x="24" y="23"/>
                      <a:pt x="24" y="23"/>
                    </a:cubicBezTo>
                    <a:cubicBezTo>
                      <a:pt x="20" y="24"/>
                      <a:pt x="20" y="24"/>
                      <a:pt x="20" y="24"/>
                    </a:cubicBezTo>
                    <a:cubicBezTo>
                      <a:pt x="15" y="21"/>
                      <a:pt x="15" y="21"/>
                      <a:pt x="15" y="21"/>
                    </a:cubicBezTo>
                    <a:cubicBezTo>
                      <a:pt x="14" y="23"/>
                      <a:pt x="14" y="23"/>
                      <a:pt x="14" y="23"/>
                    </a:cubicBezTo>
                    <a:cubicBezTo>
                      <a:pt x="10" y="23"/>
                      <a:pt x="10" y="23"/>
                      <a:pt x="10" y="23"/>
                    </a:cubicBezTo>
                    <a:cubicBezTo>
                      <a:pt x="10" y="25"/>
                      <a:pt x="10" y="25"/>
                      <a:pt x="10" y="25"/>
                    </a:cubicBezTo>
                    <a:cubicBezTo>
                      <a:pt x="5" y="25"/>
                      <a:pt x="5" y="25"/>
                      <a:pt x="5" y="25"/>
                    </a:cubicBezTo>
                    <a:cubicBezTo>
                      <a:pt x="4" y="25"/>
                      <a:pt x="3" y="25"/>
                      <a:pt x="4" y="26"/>
                    </a:cubicBezTo>
                    <a:cubicBezTo>
                      <a:pt x="5" y="27"/>
                      <a:pt x="5" y="29"/>
                      <a:pt x="5" y="30"/>
                    </a:cubicBezTo>
                    <a:cubicBezTo>
                      <a:pt x="11" y="30"/>
                      <a:pt x="11" y="30"/>
                      <a:pt x="11" y="30"/>
                    </a:cubicBezTo>
                    <a:cubicBezTo>
                      <a:pt x="14" y="28"/>
                      <a:pt x="14" y="28"/>
                      <a:pt x="14" y="28"/>
                    </a:cubicBezTo>
                    <a:cubicBezTo>
                      <a:pt x="25" y="28"/>
                      <a:pt x="25" y="28"/>
                      <a:pt x="25" y="28"/>
                    </a:cubicBezTo>
                    <a:cubicBezTo>
                      <a:pt x="28" y="28"/>
                      <a:pt x="28" y="28"/>
                      <a:pt x="28" y="28"/>
                    </a:cubicBezTo>
                    <a:cubicBezTo>
                      <a:pt x="29" y="29"/>
                      <a:pt x="29" y="29"/>
                      <a:pt x="29" y="29"/>
                    </a:cubicBezTo>
                    <a:cubicBezTo>
                      <a:pt x="30" y="29"/>
                      <a:pt x="30" y="29"/>
                      <a:pt x="30" y="29"/>
                    </a:cubicBezTo>
                    <a:cubicBezTo>
                      <a:pt x="34" y="31"/>
                      <a:pt x="34" y="31"/>
                      <a:pt x="34" y="31"/>
                    </a:cubicBezTo>
                    <a:cubicBezTo>
                      <a:pt x="35" y="30"/>
                      <a:pt x="35" y="30"/>
                      <a:pt x="35" y="30"/>
                    </a:cubicBezTo>
                    <a:cubicBezTo>
                      <a:pt x="40" y="30"/>
                      <a:pt x="40" y="30"/>
                      <a:pt x="40" y="30"/>
                    </a:cubicBezTo>
                    <a:cubicBezTo>
                      <a:pt x="40" y="28"/>
                      <a:pt x="40" y="28"/>
                      <a:pt x="40" y="28"/>
                    </a:cubicBezTo>
                    <a:lnTo>
                      <a:pt x="40" y="27"/>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43" name="Freeform 891">
                <a:extLst>
                  <a:ext uri="{FF2B5EF4-FFF2-40B4-BE49-F238E27FC236}">
                    <a16:creationId xmlns:a16="http://schemas.microsoft.com/office/drawing/2014/main" id="{A4E7A939-3422-70D3-836D-D7612B08DA49}"/>
                  </a:ext>
                </a:extLst>
              </p:cNvPr>
              <p:cNvSpPr>
                <a:spLocks/>
              </p:cNvSpPr>
              <p:nvPr/>
            </p:nvSpPr>
            <p:spPr bwMode="auto">
              <a:xfrm>
                <a:off x="5559425" y="4883150"/>
                <a:ext cx="7937" cy="4763"/>
              </a:xfrm>
              <a:custGeom>
                <a:avLst/>
                <a:gdLst>
                  <a:gd name="T0" fmla="*/ 1 w 2"/>
                  <a:gd name="T1" fmla="*/ 0 h 1"/>
                  <a:gd name="T2" fmla="*/ 0 w 2"/>
                  <a:gd name="T3" fmla="*/ 1 h 1"/>
                  <a:gd name="T4" fmla="*/ 0 w 2"/>
                  <a:gd name="T5" fmla="*/ 1 h 1"/>
                  <a:gd name="T6" fmla="*/ 2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0"/>
                      <a:pt x="0" y="0"/>
                      <a:pt x="0" y="1"/>
                    </a:cubicBezTo>
                    <a:cubicBezTo>
                      <a:pt x="0" y="1"/>
                      <a:pt x="0" y="1"/>
                      <a:pt x="0" y="1"/>
                    </a:cubicBezTo>
                    <a:cubicBezTo>
                      <a:pt x="1" y="1"/>
                      <a:pt x="1" y="1"/>
                      <a:pt x="2" y="0"/>
                    </a:cubicBezTo>
                    <a:cubicBezTo>
                      <a:pt x="2" y="0"/>
                      <a:pt x="2" y="0"/>
                      <a:pt x="1"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44" name="Freeform 892">
                <a:extLst>
                  <a:ext uri="{FF2B5EF4-FFF2-40B4-BE49-F238E27FC236}">
                    <a16:creationId xmlns:a16="http://schemas.microsoft.com/office/drawing/2014/main" id="{0C49C917-9990-B9A6-D9DF-1058C1E9B2E1}"/>
                  </a:ext>
                </a:extLst>
              </p:cNvPr>
              <p:cNvSpPr>
                <a:spLocks/>
              </p:cNvSpPr>
              <p:nvPr/>
            </p:nvSpPr>
            <p:spPr bwMode="auto">
              <a:xfrm>
                <a:off x="6188075" y="4921250"/>
                <a:ext cx="57150" cy="49213"/>
              </a:xfrm>
              <a:custGeom>
                <a:avLst/>
                <a:gdLst>
                  <a:gd name="T0" fmla="*/ 15 w 36"/>
                  <a:gd name="T1" fmla="*/ 5 h 31"/>
                  <a:gd name="T2" fmla="*/ 10 w 36"/>
                  <a:gd name="T3" fmla="*/ 8 h 31"/>
                  <a:gd name="T4" fmla="*/ 5 w 36"/>
                  <a:gd name="T5" fmla="*/ 13 h 31"/>
                  <a:gd name="T6" fmla="*/ 5 w 36"/>
                  <a:gd name="T7" fmla="*/ 18 h 31"/>
                  <a:gd name="T8" fmla="*/ 0 w 36"/>
                  <a:gd name="T9" fmla="*/ 24 h 31"/>
                  <a:gd name="T10" fmla="*/ 2 w 36"/>
                  <a:gd name="T11" fmla="*/ 29 h 31"/>
                  <a:gd name="T12" fmla="*/ 2 w 36"/>
                  <a:gd name="T13" fmla="*/ 29 h 31"/>
                  <a:gd name="T14" fmla="*/ 5 w 36"/>
                  <a:gd name="T15" fmla="*/ 26 h 31"/>
                  <a:gd name="T16" fmla="*/ 10 w 36"/>
                  <a:gd name="T17" fmla="*/ 29 h 31"/>
                  <a:gd name="T18" fmla="*/ 10 w 36"/>
                  <a:gd name="T19" fmla="*/ 31 h 31"/>
                  <a:gd name="T20" fmla="*/ 15 w 36"/>
                  <a:gd name="T21" fmla="*/ 31 h 31"/>
                  <a:gd name="T22" fmla="*/ 21 w 36"/>
                  <a:gd name="T23" fmla="*/ 29 h 31"/>
                  <a:gd name="T24" fmla="*/ 21 w 36"/>
                  <a:gd name="T25" fmla="*/ 24 h 31"/>
                  <a:gd name="T26" fmla="*/ 23 w 36"/>
                  <a:gd name="T27" fmla="*/ 24 h 31"/>
                  <a:gd name="T28" fmla="*/ 28 w 36"/>
                  <a:gd name="T29" fmla="*/ 21 h 31"/>
                  <a:gd name="T30" fmla="*/ 31 w 36"/>
                  <a:gd name="T31" fmla="*/ 24 h 31"/>
                  <a:gd name="T32" fmla="*/ 34 w 36"/>
                  <a:gd name="T33" fmla="*/ 24 h 31"/>
                  <a:gd name="T34" fmla="*/ 36 w 36"/>
                  <a:gd name="T35" fmla="*/ 18 h 31"/>
                  <a:gd name="T36" fmla="*/ 36 w 36"/>
                  <a:gd name="T37" fmla="*/ 13 h 31"/>
                  <a:gd name="T38" fmla="*/ 36 w 36"/>
                  <a:gd name="T39" fmla="*/ 10 h 31"/>
                  <a:gd name="T40" fmla="*/ 28 w 36"/>
                  <a:gd name="T41" fmla="*/ 0 h 31"/>
                  <a:gd name="T42" fmla="*/ 23 w 36"/>
                  <a:gd name="T43" fmla="*/ 5 h 31"/>
                  <a:gd name="T44" fmla="*/ 15 w 36"/>
                  <a:gd name="T45" fmla="*/ 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31">
                    <a:moveTo>
                      <a:pt x="15" y="5"/>
                    </a:moveTo>
                    <a:lnTo>
                      <a:pt x="10" y="8"/>
                    </a:lnTo>
                    <a:lnTo>
                      <a:pt x="5" y="13"/>
                    </a:lnTo>
                    <a:lnTo>
                      <a:pt x="5" y="18"/>
                    </a:lnTo>
                    <a:lnTo>
                      <a:pt x="0" y="24"/>
                    </a:lnTo>
                    <a:lnTo>
                      <a:pt x="2" y="29"/>
                    </a:lnTo>
                    <a:lnTo>
                      <a:pt x="2" y="29"/>
                    </a:lnTo>
                    <a:lnTo>
                      <a:pt x="5" y="26"/>
                    </a:lnTo>
                    <a:lnTo>
                      <a:pt x="10" y="29"/>
                    </a:lnTo>
                    <a:lnTo>
                      <a:pt x="10" y="31"/>
                    </a:lnTo>
                    <a:lnTo>
                      <a:pt x="15" y="31"/>
                    </a:lnTo>
                    <a:lnTo>
                      <a:pt x="21" y="29"/>
                    </a:lnTo>
                    <a:lnTo>
                      <a:pt x="21" y="24"/>
                    </a:lnTo>
                    <a:lnTo>
                      <a:pt x="23" y="24"/>
                    </a:lnTo>
                    <a:lnTo>
                      <a:pt x="28" y="21"/>
                    </a:lnTo>
                    <a:lnTo>
                      <a:pt x="31" y="24"/>
                    </a:lnTo>
                    <a:lnTo>
                      <a:pt x="34" y="24"/>
                    </a:lnTo>
                    <a:lnTo>
                      <a:pt x="36" y="18"/>
                    </a:lnTo>
                    <a:lnTo>
                      <a:pt x="36" y="13"/>
                    </a:lnTo>
                    <a:lnTo>
                      <a:pt x="36" y="10"/>
                    </a:lnTo>
                    <a:lnTo>
                      <a:pt x="28" y="0"/>
                    </a:lnTo>
                    <a:lnTo>
                      <a:pt x="23" y="5"/>
                    </a:lnTo>
                    <a:lnTo>
                      <a:pt x="15" y="5"/>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45" name="Freeform 893">
                <a:extLst>
                  <a:ext uri="{FF2B5EF4-FFF2-40B4-BE49-F238E27FC236}">
                    <a16:creationId xmlns:a16="http://schemas.microsoft.com/office/drawing/2014/main" id="{5F4A6B07-8E93-7B6C-287F-9C13EACBAABF}"/>
                  </a:ext>
                </a:extLst>
              </p:cNvPr>
              <p:cNvSpPr>
                <a:spLocks/>
              </p:cNvSpPr>
              <p:nvPr/>
            </p:nvSpPr>
            <p:spPr bwMode="auto">
              <a:xfrm>
                <a:off x="5451475" y="4492625"/>
                <a:ext cx="336550" cy="277813"/>
              </a:xfrm>
              <a:custGeom>
                <a:avLst/>
                <a:gdLst>
                  <a:gd name="T0" fmla="*/ 66 w 81"/>
                  <a:gd name="T1" fmla="*/ 6 h 67"/>
                  <a:gd name="T2" fmla="*/ 54 w 81"/>
                  <a:gd name="T3" fmla="*/ 4 h 67"/>
                  <a:gd name="T4" fmla="*/ 47 w 81"/>
                  <a:gd name="T5" fmla="*/ 8 h 67"/>
                  <a:gd name="T6" fmla="*/ 35 w 81"/>
                  <a:gd name="T7" fmla="*/ 4 h 67"/>
                  <a:gd name="T8" fmla="*/ 24 w 81"/>
                  <a:gd name="T9" fmla="*/ 2 h 67"/>
                  <a:gd name="T10" fmla="*/ 17 w 81"/>
                  <a:gd name="T11" fmla="*/ 2 h 67"/>
                  <a:gd name="T12" fmla="*/ 14 w 81"/>
                  <a:gd name="T13" fmla="*/ 1 h 67"/>
                  <a:gd name="T14" fmla="*/ 9 w 81"/>
                  <a:gd name="T15" fmla="*/ 7 h 67"/>
                  <a:gd name="T16" fmla="*/ 6 w 81"/>
                  <a:gd name="T17" fmla="*/ 15 h 67"/>
                  <a:gd name="T18" fmla="*/ 5 w 81"/>
                  <a:gd name="T19" fmla="*/ 18 h 67"/>
                  <a:gd name="T20" fmla="*/ 7 w 81"/>
                  <a:gd name="T21" fmla="*/ 20 h 67"/>
                  <a:gd name="T22" fmla="*/ 7 w 81"/>
                  <a:gd name="T23" fmla="*/ 25 h 67"/>
                  <a:gd name="T24" fmla="*/ 6 w 81"/>
                  <a:gd name="T25" fmla="*/ 26 h 67"/>
                  <a:gd name="T26" fmla="*/ 4 w 81"/>
                  <a:gd name="T27" fmla="*/ 29 h 67"/>
                  <a:gd name="T28" fmla="*/ 0 w 81"/>
                  <a:gd name="T29" fmla="*/ 34 h 67"/>
                  <a:gd name="T30" fmla="*/ 0 w 81"/>
                  <a:gd name="T31" fmla="*/ 44 h 67"/>
                  <a:gd name="T32" fmla="*/ 4 w 81"/>
                  <a:gd name="T33" fmla="*/ 52 h 67"/>
                  <a:gd name="T34" fmla="*/ 7 w 81"/>
                  <a:gd name="T35" fmla="*/ 53 h 67"/>
                  <a:gd name="T36" fmla="*/ 17 w 81"/>
                  <a:gd name="T37" fmla="*/ 58 h 67"/>
                  <a:gd name="T38" fmla="*/ 22 w 81"/>
                  <a:gd name="T39" fmla="*/ 60 h 67"/>
                  <a:gd name="T40" fmla="*/ 18 w 81"/>
                  <a:gd name="T41" fmla="*/ 60 h 67"/>
                  <a:gd name="T42" fmla="*/ 22 w 81"/>
                  <a:gd name="T43" fmla="*/ 66 h 67"/>
                  <a:gd name="T44" fmla="*/ 24 w 81"/>
                  <a:gd name="T45" fmla="*/ 67 h 67"/>
                  <a:gd name="T46" fmla="*/ 25 w 81"/>
                  <a:gd name="T47" fmla="*/ 67 h 67"/>
                  <a:gd name="T48" fmla="*/ 31 w 81"/>
                  <a:gd name="T49" fmla="*/ 66 h 67"/>
                  <a:gd name="T50" fmla="*/ 36 w 81"/>
                  <a:gd name="T51" fmla="*/ 66 h 67"/>
                  <a:gd name="T52" fmla="*/ 39 w 81"/>
                  <a:gd name="T53" fmla="*/ 64 h 67"/>
                  <a:gd name="T54" fmla="*/ 41 w 81"/>
                  <a:gd name="T55" fmla="*/ 56 h 67"/>
                  <a:gd name="T56" fmla="*/ 47 w 81"/>
                  <a:gd name="T57" fmla="*/ 51 h 67"/>
                  <a:gd name="T58" fmla="*/ 50 w 81"/>
                  <a:gd name="T59" fmla="*/ 48 h 67"/>
                  <a:gd name="T60" fmla="*/ 53 w 81"/>
                  <a:gd name="T61" fmla="*/ 49 h 67"/>
                  <a:gd name="T62" fmla="*/ 56 w 81"/>
                  <a:gd name="T63" fmla="*/ 50 h 67"/>
                  <a:gd name="T64" fmla="*/ 57 w 81"/>
                  <a:gd name="T65" fmla="*/ 51 h 67"/>
                  <a:gd name="T66" fmla="*/ 60 w 81"/>
                  <a:gd name="T67" fmla="*/ 48 h 67"/>
                  <a:gd name="T68" fmla="*/ 62 w 81"/>
                  <a:gd name="T69" fmla="*/ 44 h 67"/>
                  <a:gd name="T70" fmla="*/ 65 w 81"/>
                  <a:gd name="T71" fmla="*/ 38 h 67"/>
                  <a:gd name="T72" fmla="*/ 69 w 81"/>
                  <a:gd name="T73" fmla="*/ 32 h 67"/>
                  <a:gd name="T74" fmla="*/ 71 w 81"/>
                  <a:gd name="T75" fmla="*/ 27 h 67"/>
                  <a:gd name="T76" fmla="*/ 75 w 81"/>
                  <a:gd name="T77" fmla="*/ 20 h 67"/>
                  <a:gd name="T78" fmla="*/ 78 w 81"/>
                  <a:gd name="T79" fmla="*/ 19 h 67"/>
                  <a:gd name="T80" fmla="*/ 80 w 81"/>
                  <a:gd name="T81" fmla="*/ 15 h 67"/>
                  <a:gd name="T82" fmla="*/ 81 w 81"/>
                  <a:gd name="T83" fmla="*/ 12 h 67"/>
                  <a:gd name="T84" fmla="*/ 78 w 81"/>
                  <a:gd name="T85" fmla="*/ 11 h 67"/>
                  <a:gd name="T86" fmla="*/ 74 w 81"/>
                  <a:gd name="T87"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1" h="67">
                    <a:moveTo>
                      <a:pt x="69" y="3"/>
                    </a:moveTo>
                    <a:cubicBezTo>
                      <a:pt x="66" y="6"/>
                      <a:pt x="66" y="6"/>
                      <a:pt x="66" y="6"/>
                    </a:cubicBezTo>
                    <a:cubicBezTo>
                      <a:pt x="60" y="4"/>
                      <a:pt x="60" y="4"/>
                      <a:pt x="60" y="4"/>
                    </a:cubicBezTo>
                    <a:cubicBezTo>
                      <a:pt x="54" y="4"/>
                      <a:pt x="54" y="4"/>
                      <a:pt x="54" y="4"/>
                    </a:cubicBezTo>
                    <a:cubicBezTo>
                      <a:pt x="50" y="5"/>
                      <a:pt x="50" y="5"/>
                      <a:pt x="50" y="5"/>
                    </a:cubicBezTo>
                    <a:cubicBezTo>
                      <a:pt x="47" y="8"/>
                      <a:pt x="47" y="8"/>
                      <a:pt x="47" y="8"/>
                    </a:cubicBezTo>
                    <a:cubicBezTo>
                      <a:pt x="42" y="8"/>
                      <a:pt x="42" y="8"/>
                      <a:pt x="42" y="8"/>
                    </a:cubicBezTo>
                    <a:cubicBezTo>
                      <a:pt x="35" y="4"/>
                      <a:pt x="35" y="4"/>
                      <a:pt x="35" y="4"/>
                    </a:cubicBezTo>
                    <a:cubicBezTo>
                      <a:pt x="29" y="7"/>
                      <a:pt x="29" y="7"/>
                      <a:pt x="29" y="7"/>
                    </a:cubicBezTo>
                    <a:cubicBezTo>
                      <a:pt x="24" y="2"/>
                      <a:pt x="24" y="2"/>
                      <a:pt x="24" y="2"/>
                    </a:cubicBezTo>
                    <a:cubicBezTo>
                      <a:pt x="19" y="0"/>
                      <a:pt x="19" y="0"/>
                      <a:pt x="19" y="0"/>
                    </a:cubicBezTo>
                    <a:cubicBezTo>
                      <a:pt x="17" y="2"/>
                      <a:pt x="17" y="2"/>
                      <a:pt x="17" y="2"/>
                    </a:cubicBezTo>
                    <a:cubicBezTo>
                      <a:pt x="16" y="2"/>
                      <a:pt x="16" y="2"/>
                      <a:pt x="16" y="2"/>
                    </a:cubicBezTo>
                    <a:cubicBezTo>
                      <a:pt x="14" y="1"/>
                      <a:pt x="14" y="1"/>
                      <a:pt x="14" y="1"/>
                    </a:cubicBezTo>
                    <a:cubicBezTo>
                      <a:pt x="9" y="3"/>
                      <a:pt x="9" y="3"/>
                      <a:pt x="9" y="3"/>
                    </a:cubicBezTo>
                    <a:cubicBezTo>
                      <a:pt x="9" y="7"/>
                      <a:pt x="9" y="7"/>
                      <a:pt x="9" y="7"/>
                    </a:cubicBezTo>
                    <a:cubicBezTo>
                      <a:pt x="6" y="10"/>
                      <a:pt x="6" y="10"/>
                      <a:pt x="6" y="10"/>
                    </a:cubicBezTo>
                    <a:cubicBezTo>
                      <a:pt x="6" y="15"/>
                      <a:pt x="6" y="15"/>
                      <a:pt x="6" y="15"/>
                    </a:cubicBezTo>
                    <a:cubicBezTo>
                      <a:pt x="6" y="15"/>
                      <a:pt x="6" y="17"/>
                      <a:pt x="6" y="17"/>
                    </a:cubicBezTo>
                    <a:cubicBezTo>
                      <a:pt x="6" y="17"/>
                      <a:pt x="5" y="18"/>
                      <a:pt x="5" y="18"/>
                    </a:cubicBezTo>
                    <a:cubicBezTo>
                      <a:pt x="5" y="19"/>
                      <a:pt x="5" y="19"/>
                      <a:pt x="5" y="19"/>
                    </a:cubicBezTo>
                    <a:cubicBezTo>
                      <a:pt x="7" y="20"/>
                      <a:pt x="7" y="20"/>
                      <a:pt x="7" y="20"/>
                    </a:cubicBezTo>
                    <a:cubicBezTo>
                      <a:pt x="7" y="22"/>
                      <a:pt x="7" y="22"/>
                      <a:pt x="7" y="22"/>
                    </a:cubicBezTo>
                    <a:cubicBezTo>
                      <a:pt x="7" y="25"/>
                      <a:pt x="7" y="25"/>
                      <a:pt x="7" y="25"/>
                    </a:cubicBezTo>
                    <a:cubicBezTo>
                      <a:pt x="6" y="25"/>
                      <a:pt x="6" y="25"/>
                      <a:pt x="6" y="25"/>
                    </a:cubicBezTo>
                    <a:cubicBezTo>
                      <a:pt x="6" y="26"/>
                      <a:pt x="6" y="26"/>
                      <a:pt x="6" y="26"/>
                    </a:cubicBezTo>
                    <a:cubicBezTo>
                      <a:pt x="6" y="28"/>
                      <a:pt x="6" y="28"/>
                      <a:pt x="6" y="28"/>
                    </a:cubicBezTo>
                    <a:cubicBezTo>
                      <a:pt x="4" y="29"/>
                      <a:pt x="4" y="29"/>
                      <a:pt x="4" y="29"/>
                    </a:cubicBezTo>
                    <a:cubicBezTo>
                      <a:pt x="3" y="34"/>
                      <a:pt x="3" y="34"/>
                      <a:pt x="3" y="34"/>
                    </a:cubicBezTo>
                    <a:cubicBezTo>
                      <a:pt x="0" y="34"/>
                      <a:pt x="0" y="34"/>
                      <a:pt x="0" y="34"/>
                    </a:cubicBezTo>
                    <a:cubicBezTo>
                      <a:pt x="0" y="42"/>
                      <a:pt x="0" y="42"/>
                      <a:pt x="0" y="42"/>
                    </a:cubicBezTo>
                    <a:cubicBezTo>
                      <a:pt x="0" y="44"/>
                      <a:pt x="0" y="44"/>
                      <a:pt x="0" y="44"/>
                    </a:cubicBezTo>
                    <a:cubicBezTo>
                      <a:pt x="0" y="53"/>
                      <a:pt x="0" y="53"/>
                      <a:pt x="0" y="53"/>
                    </a:cubicBezTo>
                    <a:cubicBezTo>
                      <a:pt x="1" y="53"/>
                      <a:pt x="3" y="52"/>
                      <a:pt x="4" y="52"/>
                    </a:cubicBezTo>
                    <a:cubicBezTo>
                      <a:pt x="5" y="53"/>
                      <a:pt x="5" y="52"/>
                      <a:pt x="5" y="51"/>
                    </a:cubicBezTo>
                    <a:cubicBezTo>
                      <a:pt x="6" y="51"/>
                      <a:pt x="6" y="53"/>
                      <a:pt x="7" y="53"/>
                    </a:cubicBezTo>
                    <a:cubicBezTo>
                      <a:pt x="10" y="52"/>
                      <a:pt x="12" y="53"/>
                      <a:pt x="15" y="55"/>
                    </a:cubicBezTo>
                    <a:cubicBezTo>
                      <a:pt x="16" y="56"/>
                      <a:pt x="17" y="57"/>
                      <a:pt x="17" y="58"/>
                    </a:cubicBezTo>
                    <a:cubicBezTo>
                      <a:pt x="18" y="59"/>
                      <a:pt x="18" y="60"/>
                      <a:pt x="19" y="60"/>
                    </a:cubicBezTo>
                    <a:cubicBezTo>
                      <a:pt x="20" y="60"/>
                      <a:pt x="21" y="59"/>
                      <a:pt x="22" y="60"/>
                    </a:cubicBezTo>
                    <a:cubicBezTo>
                      <a:pt x="21" y="60"/>
                      <a:pt x="20" y="60"/>
                      <a:pt x="19" y="60"/>
                    </a:cubicBezTo>
                    <a:cubicBezTo>
                      <a:pt x="19" y="60"/>
                      <a:pt x="18" y="60"/>
                      <a:pt x="18" y="60"/>
                    </a:cubicBezTo>
                    <a:cubicBezTo>
                      <a:pt x="19" y="63"/>
                      <a:pt x="19" y="65"/>
                      <a:pt x="21" y="66"/>
                    </a:cubicBezTo>
                    <a:cubicBezTo>
                      <a:pt x="22" y="66"/>
                      <a:pt x="22" y="66"/>
                      <a:pt x="22" y="66"/>
                    </a:cubicBezTo>
                    <a:cubicBezTo>
                      <a:pt x="23" y="65"/>
                      <a:pt x="23" y="64"/>
                      <a:pt x="24" y="64"/>
                    </a:cubicBezTo>
                    <a:cubicBezTo>
                      <a:pt x="24" y="65"/>
                      <a:pt x="23" y="66"/>
                      <a:pt x="24" y="67"/>
                    </a:cubicBezTo>
                    <a:cubicBezTo>
                      <a:pt x="24" y="67"/>
                      <a:pt x="24" y="66"/>
                      <a:pt x="24" y="66"/>
                    </a:cubicBezTo>
                    <a:cubicBezTo>
                      <a:pt x="25" y="66"/>
                      <a:pt x="24" y="66"/>
                      <a:pt x="25" y="67"/>
                    </a:cubicBezTo>
                    <a:cubicBezTo>
                      <a:pt x="25" y="67"/>
                      <a:pt x="26" y="67"/>
                      <a:pt x="26" y="67"/>
                    </a:cubicBezTo>
                    <a:cubicBezTo>
                      <a:pt x="28" y="67"/>
                      <a:pt x="29" y="67"/>
                      <a:pt x="31" y="66"/>
                    </a:cubicBezTo>
                    <a:cubicBezTo>
                      <a:pt x="32" y="65"/>
                      <a:pt x="32" y="67"/>
                      <a:pt x="33" y="66"/>
                    </a:cubicBezTo>
                    <a:cubicBezTo>
                      <a:pt x="34" y="65"/>
                      <a:pt x="35" y="66"/>
                      <a:pt x="36" y="66"/>
                    </a:cubicBezTo>
                    <a:cubicBezTo>
                      <a:pt x="37" y="65"/>
                      <a:pt x="38" y="65"/>
                      <a:pt x="38" y="64"/>
                    </a:cubicBezTo>
                    <a:cubicBezTo>
                      <a:pt x="39" y="64"/>
                      <a:pt x="39" y="64"/>
                      <a:pt x="39" y="64"/>
                    </a:cubicBezTo>
                    <a:cubicBezTo>
                      <a:pt x="41" y="61"/>
                      <a:pt x="41" y="61"/>
                      <a:pt x="41" y="61"/>
                    </a:cubicBezTo>
                    <a:cubicBezTo>
                      <a:pt x="41" y="56"/>
                      <a:pt x="41" y="56"/>
                      <a:pt x="41" y="56"/>
                    </a:cubicBezTo>
                    <a:cubicBezTo>
                      <a:pt x="46" y="51"/>
                      <a:pt x="46" y="51"/>
                      <a:pt x="46" y="51"/>
                    </a:cubicBezTo>
                    <a:cubicBezTo>
                      <a:pt x="47" y="51"/>
                      <a:pt x="47" y="51"/>
                      <a:pt x="47" y="51"/>
                    </a:cubicBezTo>
                    <a:cubicBezTo>
                      <a:pt x="48" y="49"/>
                      <a:pt x="48" y="49"/>
                      <a:pt x="48" y="49"/>
                    </a:cubicBezTo>
                    <a:cubicBezTo>
                      <a:pt x="50" y="48"/>
                      <a:pt x="50" y="48"/>
                      <a:pt x="50" y="48"/>
                    </a:cubicBezTo>
                    <a:cubicBezTo>
                      <a:pt x="51" y="49"/>
                      <a:pt x="51" y="49"/>
                      <a:pt x="51" y="49"/>
                    </a:cubicBezTo>
                    <a:cubicBezTo>
                      <a:pt x="53" y="49"/>
                      <a:pt x="53" y="49"/>
                      <a:pt x="53" y="49"/>
                    </a:cubicBezTo>
                    <a:cubicBezTo>
                      <a:pt x="53" y="47"/>
                      <a:pt x="53" y="47"/>
                      <a:pt x="53" y="47"/>
                    </a:cubicBezTo>
                    <a:cubicBezTo>
                      <a:pt x="56" y="50"/>
                      <a:pt x="56" y="50"/>
                      <a:pt x="56" y="50"/>
                    </a:cubicBezTo>
                    <a:cubicBezTo>
                      <a:pt x="57" y="50"/>
                      <a:pt x="57" y="50"/>
                      <a:pt x="57" y="50"/>
                    </a:cubicBezTo>
                    <a:cubicBezTo>
                      <a:pt x="57" y="51"/>
                      <a:pt x="57" y="51"/>
                      <a:pt x="57" y="51"/>
                    </a:cubicBezTo>
                    <a:cubicBezTo>
                      <a:pt x="59" y="51"/>
                      <a:pt x="59" y="51"/>
                      <a:pt x="59" y="51"/>
                    </a:cubicBezTo>
                    <a:cubicBezTo>
                      <a:pt x="60" y="48"/>
                      <a:pt x="60" y="48"/>
                      <a:pt x="60" y="48"/>
                    </a:cubicBezTo>
                    <a:cubicBezTo>
                      <a:pt x="62" y="47"/>
                      <a:pt x="62" y="47"/>
                      <a:pt x="62" y="47"/>
                    </a:cubicBezTo>
                    <a:cubicBezTo>
                      <a:pt x="62" y="44"/>
                      <a:pt x="62" y="44"/>
                      <a:pt x="62" y="44"/>
                    </a:cubicBezTo>
                    <a:cubicBezTo>
                      <a:pt x="65" y="41"/>
                      <a:pt x="65" y="41"/>
                      <a:pt x="65" y="41"/>
                    </a:cubicBezTo>
                    <a:cubicBezTo>
                      <a:pt x="65" y="38"/>
                      <a:pt x="65" y="38"/>
                      <a:pt x="65" y="38"/>
                    </a:cubicBezTo>
                    <a:cubicBezTo>
                      <a:pt x="68" y="36"/>
                      <a:pt x="68" y="36"/>
                      <a:pt x="68" y="36"/>
                    </a:cubicBezTo>
                    <a:cubicBezTo>
                      <a:pt x="69" y="32"/>
                      <a:pt x="69" y="32"/>
                      <a:pt x="69" y="32"/>
                    </a:cubicBezTo>
                    <a:cubicBezTo>
                      <a:pt x="71" y="30"/>
                      <a:pt x="71" y="30"/>
                      <a:pt x="71" y="30"/>
                    </a:cubicBezTo>
                    <a:cubicBezTo>
                      <a:pt x="71" y="27"/>
                      <a:pt x="71" y="27"/>
                      <a:pt x="71" y="27"/>
                    </a:cubicBezTo>
                    <a:cubicBezTo>
                      <a:pt x="73" y="26"/>
                      <a:pt x="73" y="26"/>
                      <a:pt x="73" y="26"/>
                    </a:cubicBezTo>
                    <a:cubicBezTo>
                      <a:pt x="75" y="20"/>
                      <a:pt x="75" y="20"/>
                      <a:pt x="75" y="20"/>
                    </a:cubicBezTo>
                    <a:cubicBezTo>
                      <a:pt x="76" y="18"/>
                      <a:pt x="76" y="18"/>
                      <a:pt x="76" y="18"/>
                    </a:cubicBezTo>
                    <a:cubicBezTo>
                      <a:pt x="78" y="19"/>
                      <a:pt x="78" y="19"/>
                      <a:pt x="78" y="19"/>
                    </a:cubicBezTo>
                    <a:cubicBezTo>
                      <a:pt x="81" y="17"/>
                      <a:pt x="81" y="17"/>
                      <a:pt x="81" y="17"/>
                    </a:cubicBezTo>
                    <a:cubicBezTo>
                      <a:pt x="80" y="15"/>
                      <a:pt x="80" y="15"/>
                      <a:pt x="80" y="15"/>
                    </a:cubicBezTo>
                    <a:cubicBezTo>
                      <a:pt x="81" y="13"/>
                      <a:pt x="81" y="13"/>
                      <a:pt x="81" y="13"/>
                    </a:cubicBezTo>
                    <a:cubicBezTo>
                      <a:pt x="81" y="12"/>
                      <a:pt x="81" y="12"/>
                      <a:pt x="81" y="12"/>
                    </a:cubicBezTo>
                    <a:cubicBezTo>
                      <a:pt x="79" y="11"/>
                      <a:pt x="79" y="11"/>
                      <a:pt x="79" y="11"/>
                    </a:cubicBezTo>
                    <a:cubicBezTo>
                      <a:pt x="78" y="11"/>
                      <a:pt x="78" y="11"/>
                      <a:pt x="78" y="11"/>
                    </a:cubicBezTo>
                    <a:cubicBezTo>
                      <a:pt x="77" y="6"/>
                      <a:pt x="77" y="6"/>
                      <a:pt x="77" y="6"/>
                    </a:cubicBezTo>
                    <a:cubicBezTo>
                      <a:pt x="74" y="2"/>
                      <a:pt x="74" y="2"/>
                      <a:pt x="74" y="2"/>
                    </a:cubicBezTo>
                    <a:lnTo>
                      <a:pt x="69" y="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46" name="Freeform 894">
                <a:extLst>
                  <a:ext uri="{FF2B5EF4-FFF2-40B4-BE49-F238E27FC236}">
                    <a16:creationId xmlns:a16="http://schemas.microsoft.com/office/drawing/2014/main" id="{F3B098F5-2391-F710-3860-7B4219B15F91}"/>
                  </a:ext>
                </a:extLst>
              </p:cNvPr>
              <p:cNvSpPr>
                <a:spLocks/>
              </p:cNvSpPr>
              <p:nvPr/>
            </p:nvSpPr>
            <p:spPr bwMode="auto">
              <a:xfrm>
                <a:off x="5375275" y="4205288"/>
                <a:ext cx="450850" cy="349250"/>
              </a:xfrm>
              <a:custGeom>
                <a:avLst/>
                <a:gdLst>
                  <a:gd name="T0" fmla="*/ 92 w 108"/>
                  <a:gd name="T1" fmla="*/ 65 h 84"/>
                  <a:gd name="T2" fmla="*/ 97 w 108"/>
                  <a:gd name="T3" fmla="*/ 57 h 84"/>
                  <a:gd name="T4" fmla="*/ 105 w 108"/>
                  <a:gd name="T5" fmla="*/ 49 h 84"/>
                  <a:gd name="T6" fmla="*/ 105 w 108"/>
                  <a:gd name="T7" fmla="*/ 34 h 84"/>
                  <a:gd name="T8" fmla="*/ 106 w 108"/>
                  <a:gd name="T9" fmla="*/ 26 h 84"/>
                  <a:gd name="T10" fmla="*/ 108 w 108"/>
                  <a:gd name="T11" fmla="*/ 23 h 84"/>
                  <a:gd name="T12" fmla="*/ 105 w 108"/>
                  <a:gd name="T13" fmla="*/ 22 h 84"/>
                  <a:gd name="T14" fmla="*/ 104 w 108"/>
                  <a:gd name="T15" fmla="*/ 20 h 84"/>
                  <a:gd name="T16" fmla="*/ 105 w 108"/>
                  <a:gd name="T17" fmla="*/ 19 h 84"/>
                  <a:gd name="T18" fmla="*/ 103 w 108"/>
                  <a:gd name="T19" fmla="*/ 15 h 84"/>
                  <a:gd name="T20" fmla="*/ 103 w 108"/>
                  <a:gd name="T21" fmla="*/ 11 h 84"/>
                  <a:gd name="T22" fmla="*/ 101 w 108"/>
                  <a:gd name="T23" fmla="*/ 4 h 84"/>
                  <a:gd name="T24" fmla="*/ 96 w 108"/>
                  <a:gd name="T25" fmla="*/ 7 h 84"/>
                  <a:gd name="T26" fmla="*/ 92 w 108"/>
                  <a:gd name="T27" fmla="*/ 3 h 84"/>
                  <a:gd name="T28" fmla="*/ 81 w 108"/>
                  <a:gd name="T29" fmla="*/ 0 h 84"/>
                  <a:gd name="T30" fmla="*/ 50 w 108"/>
                  <a:gd name="T31" fmla="*/ 20 h 84"/>
                  <a:gd name="T32" fmla="*/ 39 w 108"/>
                  <a:gd name="T33" fmla="*/ 30 h 84"/>
                  <a:gd name="T34" fmla="*/ 28 w 108"/>
                  <a:gd name="T35" fmla="*/ 32 h 84"/>
                  <a:gd name="T36" fmla="*/ 28 w 108"/>
                  <a:gd name="T37" fmla="*/ 52 h 84"/>
                  <a:gd name="T38" fmla="*/ 26 w 108"/>
                  <a:gd name="T39" fmla="*/ 56 h 84"/>
                  <a:gd name="T40" fmla="*/ 23 w 108"/>
                  <a:gd name="T41" fmla="*/ 59 h 84"/>
                  <a:gd name="T42" fmla="*/ 9 w 108"/>
                  <a:gd name="T43" fmla="*/ 60 h 84"/>
                  <a:gd name="T44" fmla="*/ 6 w 108"/>
                  <a:gd name="T45" fmla="*/ 62 h 84"/>
                  <a:gd name="T46" fmla="*/ 1 w 108"/>
                  <a:gd name="T47" fmla="*/ 62 h 84"/>
                  <a:gd name="T48" fmla="*/ 1 w 108"/>
                  <a:gd name="T49" fmla="*/ 64 h 84"/>
                  <a:gd name="T50" fmla="*/ 0 w 108"/>
                  <a:gd name="T51" fmla="*/ 65 h 84"/>
                  <a:gd name="T52" fmla="*/ 3 w 108"/>
                  <a:gd name="T53" fmla="*/ 70 h 84"/>
                  <a:gd name="T54" fmla="*/ 8 w 108"/>
                  <a:gd name="T55" fmla="*/ 73 h 84"/>
                  <a:gd name="T56" fmla="*/ 6 w 108"/>
                  <a:gd name="T57" fmla="*/ 73 h 84"/>
                  <a:gd name="T58" fmla="*/ 6 w 108"/>
                  <a:gd name="T59" fmla="*/ 75 h 84"/>
                  <a:gd name="T60" fmla="*/ 12 w 108"/>
                  <a:gd name="T61" fmla="*/ 78 h 84"/>
                  <a:gd name="T62" fmla="*/ 13 w 108"/>
                  <a:gd name="T63" fmla="*/ 78 h 84"/>
                  <a:gd name="T64" fmla="*/ 14 w 108"/>
                  <a:gd name="T65" fmla="*/ 78 h 84"/>
                  <a:gd name="T66" fmla="*/ 15 w 108"/>
                  <a:gd name="T67" fmla="*/ 80 h 84"/>
                  <a:gd name="T68" fmla="*/ 13 w 108"/>
                  <a:gd name="T69" fmla="*/ 80 h 84"/>
                  <a:gd name="T70" fmla="*/ 16 w 108"/>
                  <a:gd name="T71" fmla="*/ 83 h 84"/>
                  <a:gd name="T72" fmla="*/ 15 w 108"/>
                  <a:gd name="T73" fmla="*/ 81 h 84"/>
                  <a:gd name="T74" fmla="*/ 18 w 108"/>
                  <a:gd name="T75" fmla="*/ 80 h 84"/>
                  <a:gd name="T76" fmla="*/ 24 w 108"/>
                  <a:gd name="T77" fmla="*/ 84 h 84"/>
                  <a:gd name="T78" fmla="*/ 24 w 108"/>
                  <a:gd name="T79" fmla="*/ 79 h 84"/>
                  <a:gd name="T80" fmla="*/ 27 w 108"/>
                  <a:gd name="T81" fmla="*/ 76 h 84"/>
                  <a:gd name="T82" fmla="*/ 27 w 108"/>
                  <a:gd name="T83" fmla="*/ 72 h 84"/>
                  <a:gd name="T84" fmla="*/ 32 w 108"/>
                  <a:gd name="T85" fmla="*/ 70 h 84"/>
                  <a:gd name="T86" fmla="*/ 34 w 108"/>
                  <a:gd name="T87" fmla="*/ 71 h 84"/>
                  <a:gd name="T88" fmla="*/ 35 w 108"/>
                  <a:gd name="T89" fmla="*/ 71 h 84"/>
                  <a:gd name="T90" fmla="*/ 37 w 108"/>
                  <a:gd name="T91" fmla="*/ 69 h 84"/>
                  <a:gd name="T92" fmla="*/ 42 w 108"/>
                  <a:gd name="T93" fmla="*/ 71 h 84"/>
                  <a:gd name="T94" fmla="*/ 47 w 108"/>
                  <a:gd name="T95" fmla="*/ 76 h 84"/>
                  <a:gd name="T96" fmla="*/ 53 w 108"/>
                  <a:gd name="T97" fmla="*/ 73 h 84"/>
                  <a:gd name="T98" fmla="*/ 60 w 108"/>
                  <a:gd name="T99" fmla="*/ 77 h 84"/>
                  <a:gd name="T100" fmla="*/ 65 w 108"/>
                  <a:gd name="T101" fmla="*/ 77 h 84"/>
                  <a:gd name="T102" fmla="*/ 68 w 108"/>
                  <a:gd name="T103" fmla="*/ 74 h 84"/>
                  <a:gd name="T104" fmla="*/ 72 w 108"/>
                  <a:gd name="T105" fmla="*/ 73 h 84"/>
                  <a:gd name="T106" fmla="*/ 78 w 108"/>
                  <a:gd name="T107" fmla="*/ 73 h 84"/>
                  <a:gd name="T108" fmla="*/ 84 w 108"/>
                  <a:gd name="T109" fmla="*/ 75 h 84"/>
                  <a:gd name="T110" fmla="*/ 87 w 108"/>
                  <a:gd name="T111" fmla="*/ 72 h 84"/>
                  <a:gd name="T112" fmla="*/ 92 w 108"/>
                  <a:gd name="T113" fmla="*/ 71 h 84"/>
                  <a:gd name="T114" fmla="*/ 91 w 108"/>
                  <a:gd name="T115" fmla="*/ 65 h 84"/>
                  <a:gd name="T116" fmla="*/ 92 w 108"/>
                  <a:gd name="T117" fmla="*/ 6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8" h="84">
                    <a:moveTo>
                      <a:pt x="92" y="65"/>
                    </a:moveTo>
                    <a:cubicBezTo>
                      <a:pt x="97" y="57"/>
                      <a:pt x="97" y="57"/>
                      <a:pt x="97" y="57"/>
                    </a:cubicBezTo>
                    <a:cubicBezTo>
                      <a:pt x="105" y="49"/>
                      <a:pt x="105" y="49"/>
                      <a:pt x="105" y="49"/>
                    </a:cubicBezTo>
                    <a:cubicBezTo>
                      <a:pt x="105" y="34"/>
                      <a:pt x="105" y="34"/>
                      <a:pt x="105" y="34"/>
                    </a:cubicBezTo>
                    <a:cubicBezTo>
                      <a:pt x="106" y="26"/>
                      <a:pt x="106" y="26"/>
                      <a:pt x="106" y="26"/>
                    </a:cubicBezTo>
                    <a:cubicBezTo>
                      <a:pt x="108" y="23"/>
                      <a:pt x="108" y="23"/>
                      <a:pt x="108" y="23"/>
                    </a:cubicBezTo>
                    <a:cubicBezTo>
                      <a:pt x="108" y="23"/>
                      <a:pt x="105" y="22"/>
                      <a:pt x="105" y="22"/>
                    </a:cubicBezTo>
                    <a:cubicBezTo>
                      <a:pt x="105" y="22"/>
                      <a:pt x="104" y="20"/>
                      <a:pt x="104" y="20"/>
                    </a:cubicBezTo>
                    <a:cubicBezTo>
                      <a:pt x="105" y="19"/>
                      <a:pt x="105" y="19"/>
                      <a:pt x="105" y="19"/>
                    </a:cubicBezTo>
                    <a:cubicBezTo>
                      <a:pt x="103" y="15"/>
                      <a:pt x="103" y="15"/>
                      <a:pt x="103" y="15"/>
                    </a:cubicBezTo>
                    <a:cubicBezTo>
                      <a:pt x="103" y="11"/>
                      <a:pt x="103" y="11"/>
                      <a:pt x="103" y="11"/>
                    </a:cubicBezTo>
                    <a:cubicBezTo>
                      <a:pt x="101" y="4"/>
                      <a:pt x="101" y="4"/>
                      <a:pt x="101" y="4"/>
                    </a:cubicBezTo>
                    <a:cubicBezTo>
                      <a:pt x="96" y="7"/>
                      <a:pt x="96" y="7"/>
                      <a:pt x="96" y="7"/>
                    </a:cubicBezTo>
                    <a:cubicBezTo>
                      <a:pt x="92" y="3"/>
                      <a:pt x="92" y="3"/>
                      <a:pt x="92" y="3"/>
                    </a:cubicBezTo>
                    <a:cubicBezTo>
                      <a:pt x="81" y="0"/>
                      <a:pt x="81" y="0"/>
                      <a:pt x="81" y="0"/>
                    </a:cubicBezTo>
                    <a:cubicBezTo>
                      <a:pt x="50" y="20"/>
                      <a:pt x="50" y="20"/>
                      <a:pt x="50" y="20"/>
                    </a:cubicBezTo>
                    <a:cubicBezTo>
                      <a:pt x="39" y="30"/>
                      <a:pt x="39" y="30"/>
                      <a:pt x="39" y="30"/>
                    </a:cubicBezTo>
                    <a:cubicBezTo>
                      <a:pt x="28" y="32"/>
                      <a:pt x="28" y="32"/>
                      <a:pt x="28" y="32"/>
                    </a:cubicBezTo>
                    <a:cubicBezTo>
                      <a:pt x="28" y="52"/>
                      <a:pt x="28" y="52"/>
                      <a:pt x="28" y="52"/>
                    </a:cubicBezTo>
                    <a:cubicBezTo>
                      <a:pt x="26" y="56"/>
                      <a:pt x="26" y="56"/>
                      <a:pt x="26" y="56"/>
                    </a:cubicBezTo>
                    <a:cubicBezTo>
                      <a:pt x="23" y="59"/>
                      <a:pt x="23" y="59"/>
                      <a:pt x="23" y="59"/>
                    </a:cubicBezTo>
                    <a:cubicBezTo>
                      <a:pt x="9" y="60"/>
                      <a:pt x="9" y="60"/>
                      <a:pt x="9" y="60"/>
                    </a:cubicBezTo>
                    <a:cubicBezTo>
                      <a:pt x="6" y="62"/>
                      <a:pt x="6" y="62"/>
                      <a:pt x="6" y="62"/>
                    </a:cubicBezTo>
                    <a:cubicBezTo>
                      <a:pt x="1" y="62"/>
                      <a:pt x="1" y="62"/>
                      <a:pt x="1" y="62"/>
                    </a:cubicBezTo>
                    <a:cubicBezTo>
                      <a:pt x="1" y="64"/>
                      <a:pt x="1" y="64"/>
                      <a:pt x="1" y="64"/>
                    </a:cubicBezTo>
                    <a:cubicBezTo>
                      <a:pt x="0" y="65"/>
                      <a:pt x="0" y="65"/>
                      <a:pt x="0" y="65"/>
                    </a:cubicBezTo>
                    <a:cubicBezTo>
                      <a:pt x="3" y="70"/>
                      <a:pt x="3" y="70"/>
                      <a:pt x="3" y="70"/>
                    </a:cubicBezTo>
                    <a:cubicBezTo>
                      <a:pt x="8" y="73"/>
                      <a:pt x="8" y="73"/>
                      <a:pt x="8" y="73"/>
                    </a:cubicBezTo>
                    <a:cubicBezTo>
                      <a:pt x="6" y="73"/>
                      <a:pt x="6" y="73"/>
                      <a:pt x="6" y="73"/>
                    </a:cubicBezTo>
                    <a:cubicBezTo>
                      <a:pt x="6" y="75"/>
                      <a:pt x="6" y="75"/>
                      <a:pt x="6" y="75"/>
                    </a:cubicBezTo>
                    <a:cubicBezTo>
                      <a:pt x="12" y="78"/>
                      <a:pt x="12" y="78"/>
                      <a:pt x="12" y="78"/>
                    </a:cubicBezTo>
                    <a:cubicBezTo>
                      <a:pt x="13" y="78"/>
                      <a:pt x="13" y="78"/>
                      <a:pt x="13" y="78"/>
                    </a:cubicBezTo>
                    <a:cubicBezTo>
                      <a:pt x="14" y="78"/>
                      <a:pt x="14" y="78"/>
                      <a:pt x="14" y="78"/>
                    </a:cubicBezTo>
                    <a:cubicBezTo>
                      <a:pt x="15" y="80"/>
                      <a:pt x="15" y="80"/>
                      <a:pt x="15" y="80"/>
                    </a:cubicBezTo>
                    <a:cubicBezTo>
                      <a:pt x="13" y="80"/>
                      <a:pt x="13" y="80"/>
                      <a:pt x="13" y="80"/>
                    </a:cubicBezTo>
                    <a:cubicBezTo>
                      <a:pt x="16" y="83"/>
                      <a:pt x="16" y="83"/>
                      <a:pt x="16" y="83"/>
                    </a:cubicBezTo>
                    <a:cubicBezTo>
                      <a:pt x="15" y="81"/>
                      <a:pt x="15" y="81"/>
                      <a:pt x="15" y="81"/>
                    </a:cubicBezTo>
                    <a:cubicBezTo>
                      <a:pt x="18" y="80"/>
                      <a:pt x="18" y="80"/>
                      <a:pt x="18" y="80"/>
                    </a:cubicBezTo>
                    <a:cubicBezTo>
                      <a:pt x="24" y="84"/>
                      <a:pt x="24" y="84"/>
                      <a:pt x="24" y="84"/>
                    </a:cubicBezTo>
                    <a:cubicBezTo>
                      <a:pt x="24" y="79"/>
                      <a:pt x="24" y="79"/>
                      <a:pt x="24" y="79"/>
                    </a:cubicBezTo>
                    <a:cubicBezTo>
                      <a:pt x="27" y="76"/>
                      <a:pt x="27" y="76"/>
                      <a:pt x="27" y="76"/>
                    </a:cubicBezTo>
                    <a:cubicBezTo>
                      <a:pt x="27" y="72"/>
                      <a:pt x="27" y="72"/>
                      <a:pt x="27" y="72"/>
                    </a:cubicBezTo>
                    <a:cubicBezTo>
                      <a:pt x="32" y="70"/>
                      <a:pt x="32" y="70"/>
                      <a:pt x="32" y="70"/>
                    </a:cubicBezTo>
                    <a:cubicBezTo>
                      <a:pt x="34" y="71"/>
                      <a:pt x="34" y="71"/>
                      <a:pt x="34" y="71"/>
                    </a:cubicBezTo>
                    <a:cubicBezTo>
                      <a:pt x="35" y="71"/>
                      <a:pt x="35" y="71"/>
                      <a:pt x="35" y="71"/>
                    </a:cubicBezTo>
                    <a:cubicBezTo>
                      <a:pt x="37" y="69"/>
                      <a:pt x="37" y="69"/>
                      <a:pt x="37" y="69"/>
                    </a:cubicBezTo>
                    <a:cubicBezTo>
                      <a:pt x="42" y="71"/>
                      <a:pt x="42" y="71"/>
                      <a:pt x="42" y="71"/>
                    </a:cubicBezTo>
                    <a:cubicBezTo>
                      <a:pt x="47" y="76"/>
                      <a:pt x="47" y="76"/>
                      <a:pt x="47" y="76"/>
                    </a:cubicBezTo>
                    <a:cubicBezTo>
                      <a:pt x="53" y="73"/>
                      <a:pt x="53" y="73"/>
                      <a:pt x="53" y="73"/>
                    </a:cubicBezTo>
                    <a:cubicBezTo>
                      <a:pt x="60" y="77"/>
                      <a:pt x="60" y="77"/>
                      <a:pt x="60" y="77"/>
                    </a:cubicBezTo>
                    <a:cubicBezTo>
                      <a:pt x="65" y="77"/>
                      <a:pt x="65" y="77"/>
                      <a:pt x="65" y="77"/>
                    </a:cubicBezTo>
                    <a:cubicBezTo>
                      <a:pt x="68" y="74"/>
                      <a:pt x="68" y="74"/>
                      <a:pt x="68" y="74"/>
                    </a:cubicBezTo>
                    <a:cubicBezTo>
                      <a:pt x="72" y="73"/>
                      <a:pt x="72" y="73"/>
                      <a:pt x="72" y="73"/>
                    </a:cubicBezTo>
                    <a:cubicBezTo>
                      <a:pt x="78" y="73"/>
                      <a:pt x="78" y="73"/>
                      <a:pt x="78" y="73"/>
                    </a:cubicBezTo>
                    <a:cubicBezTo>
                      <a:pt x="84" y="75"/>
                      <a:pt x="84" y="75"/>
                      <a:pt x="84" y="75"/>
                    </a:cubicBezTo>
                    <a:cubicBezTo>
                      <a:pt x="87" y="72"/>
                      <a:pt x="87" y="72"/>
                      <a:pt x="87" y="72"/>
                    </a:cubicBezTo>
                    <a:cubicBezTo>
                      <a:pt x="92" y="71"/>
                      <a:pt x="92" y="71"/>
                      <a:pt x="92" y="71"/>
                    </a:cubicBezTo>
                    <a:cubicBezTo>
                      <a:pt x="91" y="65"/>
                      <a:pt x="91" y="65"/>
                      <a:pt x="91" y="65"/>
                    </a:cubicBezTo>
                    <a:lnTo>
                      <a:pt x="92" y="65"/>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47" name="Freeform 895">
                <a:extLst>
                  <a:ext uri="{FF2B5EF4-FFF2-40B4-BE49-F238E27FC236}">
                    <a16:creationId xmlns:a16="http://schemas.microsoft.com/office/drawing/2014/main" id="{82036B00-6C86-80E3-9C7D-FF620742EB93}"/>
                  </a:ext>
                </a:extLst>
              </p:cNvPr>
              <p:cNvSpPr>
                <a:spLocks/>
              </p:cNvSpPr>
              <p:nvPr/>
            </p:nvSpPr>
            <p:spPr bwMode="auto">
              <a:xfrm>
                <a:off x="5703888" y="5380038"/>
                <a:ext cx="384175" cy="365125"/>
              </a:xfrm>
              <a:custGeom>
                <a:avLst/>
                <a:gdLst>
                  <a:gd name="T0" fmla="*/ 35 w 92"/>
                  <a:gd name="T1" fmla="*/ 83 h 88"/>
                  <a:gd name="T2" fmla="*/ 35 w 92"/>
                  <a:gd name="T3" fmla="*/ 81 h 88"/>
                  <a:gd name="T4" fmla="*/ 36 w 92"/>
                  <a:gd name="T5" fmla="*/ 81 h 88"/>
                  <a:gd name="T6" fmla="*/ 39 w 92"/>
                  <a:gd name="T7" fmla="*/ 83 h 88"/>
                  <a:gd name="T8" fmla="*/ 39 w 92"/>
                  <a:gd name="T9" fmla="*/ 87 h 88"/>
                  <a:gd name="T10" fmla="*/ 42 w 92"/>
                  <a:gd name="T11" fmla="*/ 87 h 88"/>
                  <a:gd name="T12" fmla="*/ 44 w 92"/>
                  <a:gd name="T13" fmla="*/ 88 h 88"/>
                  <a:gd name="T14" fmla="*/ 45 w 92"/>
                  <a:gd name="T15" fmla="*/ 88 h 88"/>
                  <a:gd name="T16" fmla="*/ 47 w 92"/>
                  <a:gd name="T17" fmla="*/ 88 h 88"/>
                  <a:gd name="T18" fmla="*/ 49 w 92"/>
                  <a:gd name="T19" fmla="*/ 87 h 88"/>
                  <a:gd name="T20" fmla="*/ 51 w 92"/>
                  <a:gd name="T21" fmla="*/ 88 h 88"/>
                  <a:gd name="T22" fmla="*/ 53 w 92"/>
                  <a:gd name="T23" fmla="*/ 85 h 88"/>
                  <a:gd name="T24" fmla="*/ 56 w 92"/>
                  <a:gd name="T25" fmla="*/ 84 h 88"/>
                  <a:gd name="T26" fmla="*/ 56 w 92"/>
                  <a:gd name="T27" fmla="*/ 36 h 88"/>
                  <a:gd name="T28" fmla="*/ 63 w 92"/>
                  <a:gd name="T29" fmla="*/ 35 h 88"/>
                  <a:gd name="T30" fmla="*/ 63 w 92"/>
                  <a:gd name="T31" fmla="*/ 9 h 88"/>
                  <a:gd name="T32" fmla="*/ 79 w 92"/>
                  <a:gd name="T33" fmla="*/ 7 h 88"/>
                  <a:gd name="T34" fmla="*/ 81 w 92"/>
                  <a:gd name="T35" fmla="*/ 10 h 88"/>
                  <a:gd name="T36" fmla="*/ 85 w 92"/>
                  <a:gd name="T37" fmla="*/ 7 h 88"/>
                  <a:gd name="T38" fmla="*/ 87 w 92"/>
                  <a:gd name="T39" fmla="*/ 7 h 88"/>
                  <a:gd name="T40" fmla="*/ 87 w 92"/>
                  <a:gd name="T41" fmla="*/ 7 h 88"/>
                  <a:gd name="T42" fmla="*/ 90 w 92"/>
                  <a:gd name="T43" fmla="*/ 5 h 88"/>
                  <a:gd name="T44" fmla="*/ 92 w 92"/>
                  <a:gd name="T45" fmla="*/ 5 h 88"/>
                  <a:gd name="T46" fmla="*/ 90 w 92"/>
                  <a:gd name="T47" fmla="*/ 4 h 88"/>
                  <a:gd name="T48" fmla="*/ 85 w 92"/>
                  <a:gd name="T49" fmla="*/ 3 h 88"/>
                  <a:gd name="T50" fmla="*/ 79 w 92"/>
                  <a:gd name="T51" fmla="*/ 4 h 88"/>
                  <a:gd name="T52" fmla="*/ 64 w 92"/>
                  <a:gd name="T53" fmla="*/ 7 h 88"/>
                  <a:gd name="T54" fmla="*/ 61 w 92"/>
                  <a:gd name="T55" fmla="*/ 7 h 88"/>
                  <a:gd name="T56" fmla="*/ 58 w 92"/>
                  <a:gd name="T57" fmla="*/ 6 h 88"/>
                  <a:gd name="T58" fmla="*/ 48 w 92"/>
                  <a:gd name="T59" fmla="*/ 6 h 88"/>
                  <a:gd name="T60" fmla="*/ 45 w 92"/>
                  <a:gd name="T61" fmla="*/ 3 h 88"/>
                  <a:gd name="T62" fmla="*/ 15 w 92"/>
                  <a:gd name="T63" fmla="*/ 3 h 88"/>
                  <a:gd name="T64" fmla="*/ 11 w 92"/>
                  <a:gd name="T65" fmla="*/ 0 h 88"/>
                  <a:gd name="T66" fmla="*/ 9 w 92"/>
                  <a:gd name="T67" fmla="*/ 0 h 88"/>
                  <a:gd name="T68" fmla="*/ 5 w 92"/>
                  <a:gd name="T69" fmla="*/ 2 h 88"/>
                  <a:gd name="T70" fmla="*/ 4 w 92"/>
                  <a:gd name="T71" fmla="*/ 1 h 88"/>
                  <a:gd name="T72" fmla="*/ 2 w 92"/>
                  <a:gd name="T73" fmla="*/ 1 h 88"/>
                  <a:gd name="T74" fmla="*/ 1 w 92"/>
                  <a:gd name="T75" fmla="*/ 1 h 88"/>
                  <a:gd name="T76" fmla="*/ 1 w 92"/>
                  <a:gd name="T77" fmla="*/ 2 h 88"/>
                  <a:gd name="T78" fmla="*/ 1 w 92"/>
                  <a:gd name="T79" fmla="*/ 2 h 88"/>
                  <a:gd name="T80" fmla="*/ 1 w 92"/>
                  <a:gd name="T81" fmla="*/ 6 h 88"/>
                  <a:gd name="T82" fmla="*/ 1 w 92"/>
                  <a:gd name="T83" fmla="*/ 7 h 88"/>
                  <a:gd name="T84" fmla="*/ 1 w 92"/>
                  <a:gd name="T85" fmla="*/ 9 h 88"/>
                  <a:gd name="T86" fmla="*/ 5 w 92"/>
                  <a:gd name="T87" fmla="*/ 13 h 88"/>
                  <a:gd name="T88" fmla="*/ 8 w 92"/>
                  <a:gd name="T89" fmla="*/ 19 h 88"/>
                  <a:gd name="T90" fmla="*/ 11 w 92"/>
                  <a:gd name="T91" fmla="*/ 23 h 88"/>
                  <a:gd name="T92" fmla="*/ 11 w 92"/>
                  <a:gd name="T93" fmla="*/ 25 h 88"/>
                  <a:gd name="T94" fmla="*/ 16 w 92"/>
                  <a:gd name="T95" fmla="*/ 34 h 88"/>
                  <a:gd name="T96" fmla="*/ 18 w 92"/>
                  <a:gd name="T97" fmla="*/ 37 h 88"/>
                  <a:gd name="T98" fmla="*/ 20 w 92"/>
                  <a:gd name="T99" fmla="*/ 43 h 88"/>
                  <a:gd name="T100" fmla="*/ 20 w 92"/>
                  <a:gd name="T101" fmla="*/ 47 h 88"/>
                  <a:gd name="T102" fmla="*/ 20 w 92"/>
                  <a:gd name="T103" fmla="*/ 51 h 88"/>
                  <a:gd name="T104" fmla="*/ 19 w 92"/>
                  <a:gd name="T105" fmla="*/ 52 h 88"/>
                  <a:gd name="T106" fmla="*/ 22 w 92"/>
                  <a:gd name="T107" fmla="*/ 58 h 88"/>
                  <a:gd name="T108" fmla="*/ 22 w 92"/>
                  <a:gd name="T109" fmla="*/ 60 h 88"/>
                  <a:gd name="T110" fmla="*/ 22 w 92"/>
                  <a:gd name="T111" fmla="*/ 66 h 88"/>
                  <a:gd name="T112" fmla="*/ 24 w 92"/>
                  <a:gd name="T113" fmla="*/ 70 h 88"/>
                  <a:gd name="T114" fmla="*/ 25 w 92"/>
                  <a:gd name="T115" fmla="*/ 76 h 88"/>
                  <a:gd name="T116" fmla="*/ 32 w 92"/>
                  <a:gd name="T117" fmla="*/ 86 h 88"/>
                  <a:gd name="T118" fmla="*/ 34 w 92"/>
                  <a:gd name="T119" fmla="*/ 84 h 88"/>
                  <a:gd name="T120" fmla="*/ 35 w 92"/>
                  <a:gd name="T121" fmla="*/ 8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 h="88">
                    <a:moveTo>
                      <a:pt x="35" y="83"/>
                    </a:moveTo>
                    <a:cubicBezTo>
                      <a:pt x="35" y="83"/>
                      <a:pt x="35" y="81"/>
                      <a:pt x="35" y="81"/>
                    </a:cubicBezTo>
                    <a:cubicBezTo>
                      <a:pt x="36" y="81"/>
                      <a:pt x="36" y="81"/>
                      <a:pt x="36" y="81"/>
                    </a:cubicBezTo>
                    <a:cubicBezTo>
                      <a:pt x="39" y="83"/>
                      <a:pt x="39" y="83"/>
                      <a:pt x="39" y="83"/>
                    </a:cubicBezTo>
                    <a:cubicBezTo>
                      <a:pt x="39" y="87"/>
                      <a:pt x="39" y="87"/>
                      <a:pt x="39" y="87"/>
                    </a:cubicBezTo>
                    <a:cubicBezTo>
                      <a:pt x="42" y="87"/>
                      <a:pt x="42" y="87"/>
                      <a:pt x="42" y="87"/>
                    </a:cubicBezTo>
                    <a:cubicBezTo>
                      <a:pt x="44" y="88"/>
                      <a:pt x="44" y="88"/>
                      <a:pt x="44" y="88"/>
                    </a:cubicBezTo>
                    <a:cubicBezTo>
                      <a:pt x="44" y="88"/>
                      <a:pt x="45" y="88"/>
                      <a:pt x="45" y="88"/>
                    </a:cubicBezTo>
                    <a:cubicBezTo>
                      <a:pt x="45" y="88"/>
                      <a:pt x="47" y="88"/>
                      <a:pt x="47" y="88"/>
                    </a:cubicBezTo>
                    <a:cubicBezTo>
                      <a:pt x="47" y="88"/>
                      <a:pt x="48" y="87"/>
                      <a:pt x="49" y="87"/>
                    </a:cubicBezTo>
                    <a:cubicBezTo>
                      <a:pt x="49" y="87"/>
                      <a:pt x="51" y="88"/>
                      <a:pt x="51" y="88"/>
                    </a:cubicBezTo>
                    <a:cubicBezTo>
                      <a:pt x="53" y="85"/>
                      <a:pt x="53" y="85"/>
                      <a:pt x="53" y="85"/>
                    </a:cubicBezTo>
                    <a:cubicBezTo>
                      <a:pt x="56" y="84"/>
                      <a:pt x="56" y="84"/>
                      <a:pt x="56" y="84"/>
                    </a:cubicBezTo>
                    <a:cubicBezTo>
                      <a:pt x="56" y="36"/>
                      <a:pt x="56" y="36"/>
                      <a:pt x="56" y="36"/>
                    </a:cubicBezTo>
                    <a:cubicBezTo>
                      <a:pt x="63" y="35"/>
                      <a:pt x="63" y="35"/>
                      <a:pt x="63" y="35"/>
                    </a:cubicBezTo>
                    <a:cubicBezTo>
                      <a:pt x="63" y="9"/>
                      <a:pt x="63" y="9"/>
                      <a:pt x="63" y="9"/>
                    </a:cubicBezTo>
                    <a:cubicBezTo>
                      <a:pt x="79" y="7"/>
                      <a:pt x="79" y="7"/>
                      <a:pt x="79" y="7"/>
                    </a:cubicBezTo>
                    <a:cubicBezTo>
                      <a:pt x="81" y="10"/>
                      <a:pt x="81" y="10"/>
                      <a:pt x="81" y="10"/>
                    </a:cubicBezTo>
                    <a:cubicBezTo>
                      <a:pt x="85" y="7"/>
                      <a:pt x="85" y="7"/>
                      <a:pt x="85" y="7"/>
                    </a:cubicBezTo>
                    <a:cubicBezTo>
                      <a:pt x="87" y="7"/>
                      <a:pt x="87" y="7"/>
                      <a:pt x="87" y="7"/>
                    </a:cubicBezTo>
                    <a:cubicBezTo>
                      <a:pt x="87" y="7"/>
                      <a:pt x="87" y="7"/>
                      <a:pt x="87" y="7"/>
                    </a:cubicBezTo>
                    <a:cubicBezTo>
                      <a:pt x="90" y="5"/>
                      <a:pt x="90" y="5"/>
                      <a:pt x="90" y="5"/>
                    </a:cubicBezTo>
                    <a:cubicBezTo>
                      <a:pt x="92" y="5"/>
                      <a:pt x="92" y="5"/>
                      <a:pt x="92" y="5"/>
                    </a:cubicBezTo>
                    <a:cubicBezTo>
                      <a:pt x="90" y="4"/>
                      <a:pt x="90" y="4"/>
                      <a:pt x="90" y="4"/>
                    </a:cubicBezTo>
                    <a:cubicBezTo>
                      <a:pt x="85" y="3"/>
                      <a:pt x="85" y="3"/>
                      <a:pt x="85" y="3"/>
                    </a:cubicBezTo>
                    <a:cubicBezTo>
                      <a:pt x="79" y="4"/>
                      <a:pt x="79" y="4"/>
                      <a:pt x="79" y="4"/>
                    </a:cubicBezTo>
                    <a:cubicBezTo>
                      <a:pt x="64" y="7"/>
                      <a:pt x="64" y="7"/>
                      <a:pt x="64" y="7"/>
                    </a:cubicBezTo>
                    <a:cubicBezTo>
                      <a:pt x="61" y="7"/>
                      <a:pt x="61" y="7"/>
                      <a:pt x="61" y="7"/>
                    </a:cubicBezTo>
                    <a:cubicBezTo>
                      <a:pt x="58" y="6"/>
                      <a:pt x="58" y="6"/>
                      <a:pt x="58" y="6"/>
                    </a:cubicBezTo>
                    <a:cubicBezTo>
                      <a:pt x="48" y="6"/>
                      <a:pt x="48" y="6"/>
                      <a:pt x="48" y="6"/>
                    </a:cubicBezTo>
                    <a:cubicBezTo>
                      <a:pt x="45" y="3"/>
                      <a:pt x="45" y="3"/>
                      <a:pt x="45" y="3"/>
                    </a:cubicBezTo>
                    <a:cubicBezTo>
                      <a:pt x="15" y="3"/>
                      <a:pt x="15" y="3"/>
                      <a:pt x="15" y="3"/>
                    </a:cubicBezTo>
                    <a:cubicBezTo>
                      <a:pt x="11" y="0"/>
                      <a:pt x="11" y="0"/>
                      <a:pt x="11" y="0"/>
                    </a:cubicBezTo>
                    <a:cubicBezTo>
                      <a:pt x="9" y="0"/>
                      <a:pt x="9" y="0"/>
                      <a:pt x="9" y="0"/>
                    </a:cubicBezTo>
                    <a:cubicBezTo>
                      <a:pt x="5" y="2"/>
                      <a:pt x="5" y="2"/>
                      <a:pt x="5" y="2"/>
                    </a:cubicBezTo>
                    <a:cubicBezTo>
                      <a:pt x="4" y="1"/>
                      <a:pt x="4" y="1"/>
                      <a:pt x="4" y="1"/>
                    </a:cubicBezTo>
                    <a:cubicBezTo>
                      <a:pt x="2" y="1"/>
                      <a:pt x="2" y="1"/>
                      <a:pt x="2" y="1"/>
                    </a:cubicBezTo>
                    <a:cubicBezTo>
                      <a:pt x="1" y="1"/>
                      <a:pt x="1" y="1"/>
                      <a:pt x="1" y="1"/>
                    </a:cubicBezTo>
                    <a:cubicBezTo>
                      <a:pt x="1" y="1"/>
                      <a:pt x="1" y="2"/>
                      <a:pt x="1" y="2"/>
                    </a:cubicBezTo>
                    <a:cubicBezTo>
                      <a:pt x="1" y="2"/>
                      <a:pt x="1" y="2"/>
                      <a:pt x="1" y="2"/>
                    </a:cubicBezTo>
                    <a:cubicBezTo>
                      <a:pt x="0" y="3"/>
                      <a:pt x="0" y="5"/>
                      <a:pt x="1" y="6"/>
                    </a:cubicBezTo>
                    <a:cubicBezTo>
                      <a:pt x="1" y="6"/>
                      <a:pt x="1" y="7"/>
                      <a:pt x="1" y="7"/>
                    </a:cubicBezTo>
                    <a:cubicBezTo>
                      <a:pt x="1" y="7"/>
                      <a:pt x="1" y="8"/>
                      <a:pt x="1" y="9"/>
                    </a:cubicBezTo>
                    <a:cubicBezTo>
                      <a:pt x="2" y="10"/>
                      <a:pt x="4" y="11"/>
                      <a:pt x="5" y="13"/>
                    </a:cubicBezTo>
                    <a:cubicBezTo>
                      <a:pt x="6" y="14"/>
                      <a:pt x="7" y="17"/>
                      <a:pt x="8" y="19"/>
                    </a:cubicBezTo>
                    <a:cubicBezTo>
                      <a:pt x="9" y="20"/>
                      <a:pt x="9" y="22"/>
                      <a:pt x="11" y="23"/>
                    </a:cubicBezTo>
                    <a:cubicBezTo>
                      <a:pt x="11" y="24"/>
                      <a:pt x="11" y="25"/>
                      <a:pt x="11" y="25"/>
                    </a:cubicBezTo>
                    <a:cubicBezTo>
                      <a:pt x="12" y="28"/>
                      <a:pt x="14" y="31"/>
                      <a:pt x="16" y="34"/>
                    </a:cubicBezTo>
                    <a:cubicBezTo>
                      <a:pt x="16" y="35"/>
                      <a:pt x="17" y="36"/>
                      <a:pt x="18" y="37"/>
                    </a:cubicBezTo>
                    <a:cubicBezTo>
                      <a:pt x="19" y="39"/>
                      <a:pt x="21" y="40"/>
                      <a:pt x="20" y="43"/>
                    </a:cubicBezTo>
                    <a:cubicBezTo>
                      <a:pt x="19" y="44"/>
                      <a:pt x="19" y="45"/>
                      <a:pt x="20" y="47"/>
                    </a:cubicBezTo>
                    <a:cubicBezTo>
                      <a:pt x="20" y="48"/>
                      <a:pt x="20" y="49"/>
                      <a:pt x="20" y="51"/>
                    </a:cubicBezTo>
                    <a:cubicBezTo>
                      <a:pt x="19" y="51"/>
                      <a:pt x="19" y="52"/>
                      <a:pt x="19" y="52"/>
                    </a:cubicBezTo>
                    <a:cubicBezTo>
                      <a:pt x="20" y="54"/>
                      <a:pt x="21" y="56"/>
                      <a:pt x="22" y="58"/>
                    </a:cubicBezTo>
                    <a:cubicBezTo>
                      <a:pt x="22" y="59"/>
                      <a:pt x="22" y="59"/>
                      <a:pt x="22" y="60"/>
                    </a:cubicBezTo>
                    <a:cubicBezTo>
                      <a:pt x="22" y="62"/>
                      <a:pt x="22" y="64"/>
                      <a:pt x="22" y="66"/>
                    </a:cubicBezTo>
                    <a:cubicBezTo>
                      <a:pt x="23" y="67"/>
                      <a:pt x="24" y="69"/>
                      <a:pt x="24" y="70"/>
                    </a:cubicBezTo>
                    <a:cubicBezTo>
                      <a:pt x="24" y="72"/>
                      <a:pt x="24" y="74"/>
                      <a:pt x="25" y="76"/>
                    </a:cubicBezTo>
                    <a:cubicBezTo>
                      <a:pt x="26" y="80"/>
                      <a:pt x="29" y="83"/>
                      <a:pt x="32" y="86"/>
                    </a:cubicBezTo>
                    <a:cubicBezTo>
                      <a:pt x="34" y="84"/>
                      <a:pt x="34" y="84"/>
                      <a:pt x="34" y="84"/>
                    </a:cubicBezTo>
                    <a:cubicBezTo>
                      <a:pt x="34" y="84"/>
                      <a:pt x="35" y="83"/>
                      <a:pt x="35" y="8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48" name="Freeform 896">
                <a:extLst>
                  <a:ext uri="{FF2B5EF4-FFF2-40B4-BE49-F238E27FC236}">
                    <a16:creationId xmlns:a16="http://schemas.microsoft.com/office/drawing/2014/main" id="{21C858B9-1243-6D12-ECA9-6F9B7D7573E1}"/>
                  </a:ext>
                </a:extLst>
              </p:cNvPr>
              <p:cNvSpPr>
                <a:spLocks/>
              </p:cNvSpPr>
              <p:nvPr/>
            </p:nvSpPr>
            <p:spPr bwMode="auto">
              <a:xfrm>
                <a:off x="6229350" y="5187950"/>
                <a:ext cx="303212" cy="490538"/>
              </a:xfrm>
              <a:custGeom>
                <a:avLst/>
                <a:gdLst>
                  <a:gd name="T0" fmla="*/ 53 w 73"/>
                  <a:gd name="T1" fmla="*/ 5 h 118"/>
                  <a:gd name="T2" fmla="*/ 44 w 73"/>
                  <a:gd name="T3" fmla="*/ 8 h 118"/>
                  <a:gd name="T4" fmla="*/ 40 w 73"/>
                  <a:gd name="T5" fmla="*/ 9 h 118"/>
                  <a:gd name="T6" fmla="*/ 38 w 73"/>
                  <a:gd name="T7" fmla="*/ 7 h 118"/>
                  <a:gd name="T8" fmla="*/ 30 w 73"/>
                  <a:gd name="T9" fmla="*/ 8 h 118"/>
                  <a:gd name="T10" fmla="*/ 29 w 73"/>
                  <a:gd name="T11" fmla="*/ 20 h 118"/>
                  <a:gd name="T12" fmla="*/ 38 w 73"/>
                  <a:gd name="T13" fmla="*/ 29 h 118"/>
                  <a:gd name="T14" fmla="*/ 37 w 73"/>
                  <a:gd name="T15" fmla="*/ 33 h 118"/>
                  <a:gd name="T16" fmla="*/ 35 w 73"/>
                  <a:gd name="T17" fmla="*/ 39 h 118"/>
                  <a:gd name="T18" fmla="*/ 34 w 73"/>
                  <a:gd name="T19" fmla="*/ 44 h 118"/>
                  <a:gd name="T20" fmla="*/ 33 w 73"/>
                  <a:gd name="T21" fmla="*/ 47 h 118"/>
                  <a:gd name="T22" fmla="*/ 30 w 73"/>
                  <a:gd name="T23" fmla="*/ 42 h 118"/>
                  <a:gd name="T24" fmla="*/ 29 w 73"/>
                  <a:gd name="T25" fmla="*/ 33 h 118"/>
                  <a:gd name="T26" fmla="*/ 28 w 73"/>
                  <a:gd name="T27" fmla="*/ 28 h 118"/>
                  <a:gd name="T28" fmla="*/ 23 w 73"/>
                  <a:gd name="T29" fmla="*/ 29 h 118"/>
                  <a:gd name="T30" fmla="*/ 19 w 73"/>
                  <a:gd name="T31" fmla="*/ 25 h 118"/>
                  <a:gd name="T32" fmla="*/ 1 w 73"/>
                  <a:gd name="T33" fmla="*/ 36 h 118"/>
                  <a:gd name="T34" fmla="*/ 6 w 73"/>
                  <a:gd name="T35" fmla="*/ 39 h 118"/>
                  <a:gd name="T36" fmla="*/ 14 w 73"/>
                  <a:gd name="T37" fmla="*/ 42 h 118"/>
                  <a:gd name="T38" fmla="*/ 18 w 73"/>
                  <a:gd name="T39" fmla="*/ 43 h 118"/>
                  <a:gd name="T40" fmla="*/ 18 w 73"/>
                  <a:gd name="T41" fmla="*/ 48 h 118"/>
                  <a:gd name="T42" fmla="*/ 18 w 73"/>
                  <a:gd name="T43" fmla="*/ 50 h 118"/>
                  <a:gd name="T44" fmla="*/ 18 w 73"/>
                  <a:gd name="T45" fmla="*/ 52 h 118"/>
                  <a:gd name="T46" fmla="*/ 18 w 73"/>
                  <a:gd name="T47" fmla="*/ 54 h 118"/>
                  <a:gd name="T48" fmla="*/ 18 w 73"/>
                  <a:gd name="T49" fmla="*/ 57 h 118"/>
                  <a:gd name="T50" fmla="*/ 18 w 73"/>
                  <a:gd name="T51" fmla="*/ 57 h 118"/>
                  <a:gd name="T52" fmla="*/ 16 w 73"/>
                  <a:gd name="T53" fmla="*/ 59 h 118"/>
                  <a:gd name="T54" fmla="*/ 18 w 73"/>
                  <a:gd name="T55" fmla="*/ 61 h 118"/>
                  <a:gd name="T56" fmla="*/ 17 w 73"/>
                  <a:gd name="T57" fmla="*/ 65 h 118"/>
                  <a:gd name="T58" fmla="*/ 19 w 73"/>
                  <a:gd name="T59" fmla="*/ 66 h 118"/>
                  <a:gd name="T60" fmla="*/ 15 w 73"/>
                  <a:gd name="T61" fmla="*/ 72 h 118"/>
                  <a:gd name="T62" fmla="*/ 14 w 73"/>
                  <a:gd name="T63" fmla="*/ 76 h 118"/>
                  <a:gd name="T64" fmla="*/ 7 w 73"/>
                  <a:gd name="T65" fmla="*/ 85 h 118"/>
                  <a:gd name="T66" fmla="*/ 11 w 73"/>
                  <a:gd name="T67" fmla="*/ 99 h 118"/>
                  <a:gd name="T68" fmla="*/ 12 w 73"/>
                  <a:gd name="T69" fmla="*/ 112 h 118"/>
                  <a:gd name="T70" fmla="*/ 18 w 73"/>
                  <a:gd name="T71" fmla="*/ 118 h 118"/>
                  <a:gd name="T72" fmla="*/ 18 w 73"/>
                  <a:gd name="T73" fmla="*/ 114 h 118"/>
                  <a:gd name="T74" fmla="*/ 17 w 73"/>
                  <a:gd name="T75" fmla="*/ 111 h 118"/>
                  <a:gd name="T76" fmla="*/ 22 w 73"/>
                  <a:gd name="T77" fmla="*/ 106 h 118"/>
                  <a:gd name="T78" fmla="*/ 36 w 73"/>
                  <a:gd name="T79" fmla="*/ 96 h 118"/>
                  <a:gd name="T80" fmla="*/ 36 w 73"/>
                  <a:gd name="T81" fmla="*/ 93 h 118"/>
                  <a:gd name="T82" fmla="*/ 37 w 73"/>
                  <a:gd name="T83" fmla="*/ 86 h 118"/>
                  <a:gd name="T84" fmla="*/ 35 w 73"/>
                  <a:gd name="T85" fmla="*/ 83 h 118"/>
                  <a:gd name="T86" fmla="*/ 33 w 73"/>
                  <a:gd name="T87" fmla="*/ 75 h 118"/>
                  <a:gd name="T88" fmla="*/ 31 w 73"/>
                  <a:gd name="T89" fmla="*/ 70 h 118"/>
                  <a:gd name="T90" fmla="*/ 33 w 73"/>
                  <a:gd name="T91" fmla="*/ 66 h 118"/>
                  <a:gd name="T92" fmla="*/ 34 w 73"/>
                  <a:gd name="T93" fmla="*/ 65 h 118"/>
                  <a:gd name="T94" fmla="*/ 42 w 73"/>
                  <a:gd name="T95" fmla="*/ 59 h 118"/>
                  <a:gd name="T96" fmla="*/ 48 w 73"/>
                  <a:gd name="T97" fmla="*/ 52 h 118"/>
                  <a:gd name="T98" fmla="*/ 59 w 73"/>
                  <a:gd name="T99" fmla="*/ 47 h 118"/>
                  <a:gd name="T100" fmla="*/ 64 w 73"/>
                  <a:gd name="T101" fmla="*/ 44 h 118"/>
                  <a:gd name="T102" fmla="*/ 67 w 73"/>
                  <a:gd name="T103" fmla="*/ 39 h 118"/>
                  <a:gd name="T104" fmla="*/ 72 w 73"/>
                  <a:gd name="T105" fmla="*/ 31 h 118"/>
                  <a:gd name="T106" fmla="*/ 70 w 73"/>
                  <a:gd name="T107" fmla="*/ 26 h 118"/>
                  <a:gd name="T108" fmla="*/ 69 w 73"/>
                  <a:gd name="T109" fmla="*/ 7 h 118"/>
                  <a:gd name="T110" fmla="*/ 69 w 73"/>
                  <a:gd name="T111" fmla="*/ 0 h 118"/>
                  <a:gd name="T112" fmla="*/ 56 w 73"/>
                  <a:gd name="T113" fmla="*/ 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3" h="118">
                    <a:moveTo>
                      <a:pt x="56" y="7"/>
                    </a:moveTo>
                    <a:cubicBezTo>
                      <a:pt x="53" y="5"/>
                      <a:pt x="53" y="5"/>
                      <a:pt x="53" y="5"/>
                    </a:cubicBezTo>
                    <a:cubicBezTo>
                      <a:pt x="48" y="9"/>
                      <a:pt x="48" y="9"/>
                      <a:pt x="48" y="9"/>
                    </a:cubicBezTo>
                    <a:cubicBezTo>
                      <a:pt x="44" y="8"/>
                      <a:pt x="44" y="8"/>
                      <a:pt x="44" y="8"/>
                    </a:cubicBezTo>
                    <a:cubicBezTo>
                      <a:pt x="43" y="9"/>
                      <a:pt x="43" y="9"/>
                      <a:pt x="43" y="9"/>
                    </a:cubicBezTo>
                    <a:cubicBezTo>
                      <a:pt x="40" y="9"/>
                      <a:pt x="40" y="9"/>
                      <a:pt x="40" y="9"/>
                    </a:cubicBezTo>
                    <a:cubicBezTo>
                      <a:pt x="40" y="7"/>
                      <a:pt x="40" y="7"/>
                      <a:pt x="40" y="7"/>
                    </a:cubicBezTo>
                    <a:cubicBezTo>
                      <a:pt x="38" y="7"/>
                      <a:pt x="38" y="7"/>
                      <a:pt x="38" y="7"/>
                    </a:cubicBezTo>
                    <a:cubicBezTo>
                      <a:pt x="36" y="8"/>
                      <a:pt x="36" y="8"/>
                      <a:pt x="36" y="8"/>
                    </a:cubicBezTo>
                    <a:cubicBezTo>
                      <a:pt x="30" y="8"/>
                      <a:pt x="30" y="8"/>
                      <a:pt x="30" y="8"/>
                    </a:cubicBezTo>
                    <a:cubicBezTo>
                      <a:pt x="28" y="12"/>
                      <a:pt x="28" y="12"/>
                      <a:pt x="28" y="12"/>
                    </a:cubicBezTo>
                    <a:cubicBezTo>
                      <a:pt x="29" y="20"/>
                      <a:pt x="29" y="20"/>
                      <a:pt x="29" y="20"/>
                    </a:cubicBezTo>
                    <a:cubicBezTo>
                      <a:pt x="33" y="22"/>
                      <a:pt x="33" y="22"/>
                      <a:pt x="33" y="22"/>
                    </a:cubicBezTo>
                    <a:cubicBezTo>
                      <a:pt x="38" y="29"/>
                      <a:pt x="38" y="29"/>
                      <a:pt x="38" y="29"/>
                    </a:cubicBezTo>
                    <a:cubicBezTo>
                      <a:pt x="38" y="32"/>
                      <a:pt x="38" y="32"/>
                      <a:pt x="38" y="32"/>
                    </a:cubicBezTo>
                    <a:cubicBezTo>
                      <a:pt x="37" y="33"/>
                      <a:pt x="37" y="33"/>
                      <a:pt x="37" y="33"/>
                    </a:cubicBezTo>
                    <a:cubicBezTo>
                      <a:pt x="37" y="39"/>
                      <a:pt x="37" y="39"/>
                      <a:pt x="37" y="39"/>
                    </a:cubicBezTo>
                    <a:cubicBezTo>
                      <a:pt x="35" y="39"/>
                      <a:pt x="35" y="39"/>
                      <a:pt x="35" y="39"/>
                    </a:cubicBezTo>
                    <a:cubicBezTo>
                      <a:pt x="33" y="42"/>
                      <a:pt x="33" y="42"/>
                      <a:pt x="33" y="42"/>
                    </a:cubicBezTo>
                    <a:cubicBezTo>
                      <a:pt x="34" y="44"/>
                      <a:pt x="34" y="44"/>
                      <a:pt x="34" y="44"/>
                    </a:cubicBezTo>
                    <a:cubicBezTo>
                      <a:pt x="34" y="47"/>
                      <a:pt x="34" y="47"/>
                      <a:pt x="34" y="47"/>
                    </a:cubicBezTo>
                    <a:cubicBezTo>
                      <a:pt x="33" y="47"/>
                      <a:pt x="33" y="47"/>
                      <a:pt x="33" y="47"/>
                    </a:cubicBezTo>
                    <a:cubicBezTo>
                      <a:pt x="33" y="45"/>
                      <a:pt x="33" y="45"/>
                      <a:pt x="33" y="45"/>
                    </a:cubicBezTo>
                    <a:cubicBezTo>
                      <a:pt x="30" y="42"/>
                      <a:pt x="30" y="42"/>
                      <a:pt x="30" y="42"/>
                    </a:cubicBezTo>
                    <a:cubicBezTo>
                      <a:pt x="27" y="38"/>
                      <a:pt x="27" y="38"/>
                      <a:pt x="27" y="38"/>
                    </a:cubicBezTo>
                    <a:cubicBezTo>
                      <a:pt x="29" y="33"/>
                      <a:pt x="29" y="33"/>
                      <a:pt x="29" y="33"/>
                    </a:cubicBezTo>
                    <a:cubicBezTo>
                      <a:pt x="29" y="29"/>
                      <a:pt x="29" y="29"/>
                      <a:pt x="29" y="29"/>
                    </a:cubicBezTo>
                    <a:cubicBezTo>
                      <a:pt x="28" y="28"/>
                      <a:pt x="28" y="28"/>
                      <a:pt x="28" y="28"/>
                    </a:cubicBezTo>
                    <a:cubicBezTo>
                      <a:pt x="24" y="28"/>
                      <a:pt x="24" y="28"/>
                      <a:pt x="24" y="28"/>
                    </a:cubicBezTo>
                    <a:cubicBezTo>
                      <a:pt x="23" y="29"/>
                      <a:pt x="23" y="29"/>
                      <a:pt x="23" y="29"/>
                    </a:cubicBezTo>
                    <a:cubicBezTo>
                      <a:pt x="20" y="25"/>
                      <a:pt x="20" y="25"/>
                      <a:pt x="20" y="25"/>
                    </a:cubicBezTo>
                    <a:cubicBezTo>
                      <a:pt x="19" y="25"/>
                      <a:pt x="19" y="25"/>
                      <a:pt x="19" y="25"/>
                    </a:cubicBezTo>
                    <a:cubicBezTo>
                      <a:pt x="0" y="32"/>
                      <a:pt x="0" y="32"/>
                      <a:pt x="0" y="32"/>
                    </a:cubicBezTo>
                    <a:cubicBezTo>
                      <a:pt x="1" y="36"/>
                      <a:pt x="1" y="36"/>
                      <a:pt x="1" y="36"/>
                    </a:cubicBezTo>
                    <a:cubicBezTo>
                      <a:pt x="1" y="39"/>
                      <a:pt x="1" y="39"/>
                      <a:pt x="1" y="39"/>
                    </a:cubicBezTo>
                    <a:cubicBezTo>
                      <a:pt x="6" y="39"/>
                      <a:pt x="6" y="39"/>
                      <a:pt x="6" y="39"/>
                    </a:cubicBezTo>
                    <a:cubicBezTo>
                      <a:pt x="11" y="42"/>
                      <a:pt x="11" y="42"/>
                      <a:pt x="11" y="42"/>
                    </a:cubicBezTo>
                    <a:cubicBezTo>
                      <a:pt x="14" y="42"/>
                      <a:pt x="14" y="42"/>
                      <a:pt x="14" y="42"/>
                    </a:cubicBezTo>
                    <a:cubicBezTo>
                      <a:pt x="17" y="43"/>
                      <a:pt x="17" y="43"/>
                      <a:pt x="17" y="43"/>
                    </a:cubicBezTo>
                    <a:cubicBezTo>
                      <a:pt x="18" y="43"/>
                      <a:pt x="18" y="43"/>
                      <a:pt x="18" y="43"/>
                    </a:cubicBezTo>
                    <a:cubicBezTo>
                      <a:pt x="17" y="45"/>
                      <a:pt x="17" y="45"/>
                      <a:pt x="17" y="45"/>
                    </a:cubicBezTo>
                    <a:cubicBezTo>
                      <a:pt x="18" y="48"/>
                      <a:pt x="18" y="48"/>
                      <a:pt x="18" y="48"/>
                    </a:cubicBezTo>
                    <a:cubicBezTo>
                      <a:pt x="18" y="50"/>
                      <a:pt x="18" y="50"/>
                      <a:pt x="18" y="50"/>
                    </a:cubicBezTo>
                    <a:cubicBezTo>
                      <a:pt x="18" y="50"/>
                      <a:pt x="18" y="50"/>
                      <a:pt x="18" y="50"/>
                    </a:cubicBezTo>
                    <a:cubicBezTo>
                      <a:pt x="18" y="50"/>
                      <a:pt x="18" y="52"/>
                      <a:pt x="18" y="52"/>
                    </a:cubicBezTo>
                    <a:cubicBezTo>
                      <a:pt x="18" y="52"/>
                      <a:pt x="18" y="52"/>
                      <a:pt x="18" y="52"/>
                    </a:cubicBezTo>
                    <a:cubicBezTo>
                      <a:pt x="18" y="52"/>
                      <a:pt x="18" y="53"/>
                      <a:pt x="18" y="53"/>
                    </a:cubicBezTo>
                    <a:cubicBezTo>
                      <a:pt x="18" y="53"/>
                      <a:pt x="18" y="54"/>
                      <a:pt x="18" y="54"/>
                    </a:cubicBezTo>
                    <a:cubicBezTo>
                      <a:pt x="18" y="54"/>
                      <a:pt x="19" y="56"/>
                      <a:pt x="19" y="56"/>
                    </a:cubicBezTo>
                    <a:cubicBezTo>
                      <a:pt x="18" y="57"/>
                      <a:pt x="18" y="57"/>
                      <a:pt x="18" y="57"/>
                    </a:cubicBezTo>
                    <a:cubicBezTo>
                      <a:pt x="18" y="57"/>
                      <a:pt x="18" y="57"/>
                      <a:pt x="18" y="57"/>
                    </a:cubicBezTo>
                    <a:cubicBezTo>
                      <a:pt x="18" y="57"/>
                      <a:pt x="18" y="57"/>
                      <a:pt x="18" y="57"/>
                    </a:cubicBezTo>
                    <a:cubicBezTo>
                      <a:pt x="18" y="58"/>
                      <a:pt x="18" y="58"/>
                      <a:pt x="18" y="58"/>
                    </a:cubicBezTo>
                    <a:cubicBezTo>
                      <a:pt x="16" y="59"/>
                      <a:pt x="16" y="59"/>
                      <a:pt x="16" y="59"/>
                    </a:cubicBezTo>
                    <a:cubicBezTo>
                      <a:pt x="16" y="60"/>
                      <a:pt x="16" y="60"/>
                      <a:pt x="16" y="60"/>
                    </a:cubicBezTo>
                    <a:cubicBezTo>
                      <a:pt x="18" y="61"/>
                      <a:pt x="18" y="61"/>
                      <a:pt x="18" y="61"/>
                    </a:cubicBezTo>
                    <a:cubicBezTo>
                      <a:pt x="17" y="63"/>
                      <a:pt x="17" y="63"/>
                      <a:pt x="17" y="63"/>
                    </a:cubicBezTo>
                    <a:cubicBezTo>
                      <a:pt x="17" y="65"/>
                      <a:pt x="17" y="65"/>
                      <a:pt x="17" y="65"/>
                    </a:cubicBezTo>
                    <a:cubicBezTo>
                      <a:pt x="19" y="66"/>
                      <a:pt x="19" y="66"/>
                      <a:pt x="19" y="66"/>
                    </a:cubicBezTo>
                    <a:cubicBezTo>
                      <a:pt x="19" y="66"/>
                      <a:pt x="19" y="66"/>
                      <a:pt x="19" y="66"/>
                    </a:cubicBezTo>
                    <a:cubicBezTo>
                      <a:pt x="19" y="67"/>
                      <a:pt x="19" y="67"/>
                      <a:pt x="19" y="67"/>
                    </a:cubicBezTo>
                    <a:cubicBezTo>
                      <a:pt x="15" y="72"/>
                      <a:pt x="15" y="72"/>
                      <a:pt x="15" y="72"/>
                    </a:cubicBezTo>
                    <a:cubicBezTo>
                      <a:pt x="15" y="74"/>
                      <a:pt x="15" y="74"/>
                      <a:pt x="15" y="74"/>
                    </a:cubicBezTo>
                    <a:cubicBezTo>
                      <a:pt x="14" y="76"/>
                      <a:pt x="14" y="76"/>
                      <a:pt x="14" y="76"/>
                    </a:cubicBezTo>
                    <a:cubicBezTo>
                      <a:pt x="15" y="77"/>
                      <a:pt x="15" y="77"/>
                      <a:pt x="15" y="77"/>
                    </a:cubicBezTo>
                    <a:cubicBezTo>
                      <a:pt x="7" y="85"/>
                      <a:pt x="7" y="85"/>
                      <a:pt x="7" y="85"/>
                    </a:cubicBezTo>
                    <a:cubicBezTo>
                      <a:pt x="9" y="93"/>
                      <a:pt x="9" y="93"/>
                      <a:pt x="9" y="93"/>
                    </a:cubicBezTo>
                    <a:cubicBezTo>
                      <a:pt x="11" y="99"/>
                      <a:pt x="11" y="99"/>
                      <a:pt x="11" y="99"/>
                    </a:cubicBezTo>
                    <a:cubicBezTo>
                      <a:pt x="11" y="111"/>
                      <a:pt x="11" y="111"/>
                      <a:pt x="11" y="111"/>
                    </a:cubicBezTo>
                    <a:cubicBezTo>
                      <a:pt x="12" y="112"/>
                      <a:pt x="12" y="112"/>
                      <a:pt x="12" y="112"/>
                    </a:cubicBezTo>
                    <a:cubicBezTo>
                      <a:pt x="12" y="118"/>
                      <a:pt x="12" y="118"/>
                      <a:pt x="12" y="118"/>
                    </a:cubicBezTo>
                    <a:cubicBezTo>
                      <a:pt x="18" y="118"/>
                      <a:pt x="18" y="118"/>
                      <a:pt x="18" y="118"/>
                    </a:cubicBezTo>
                    <a:cubicBezTo>
                      <a:pt x="19" y="117"/>
                      <a:pt x="19" y="116"/>
                      <a:pt x="18" y="115"/>
                    </a:cubicBezTo>
                    <a:cubicBezTo>
                      <a:pt x="18" y="114"/>
                      <a:pt x="18" y="114"/>
                      <a:pt x="18" y="114"/>
                    </a:cubicBezTo>
                    <a:cubicBezTo>
                      <a:pt x="17" y="114"/>
                      <a:pt x="17" y="113"/>
                      <a:pt x="17" y="113"/>
                    </a:cubicBezTo>
                    <a:cubicBezTo>
                      <a:pt x="17" y="112"/>
                      <a:pt x="17" y="111"/>
                      <a:pt x="17" y="111"/>
                    </a:cubicBezTo>
                    <a:cubicBezTo>
                      <a:pt x="18" y="109"/>
                      <a:pt x="20" y="108"/>
                      <a:pt x="20" y="107"/>
                    </a:cubicBezTo>
                    <a:cubicBezTo>
                      <a:pt x="21" y="107"/>
                      <a:pt x="21" y="107"/>
                      <a:pt x="22" y="106"/>
                    </a:cubicBezTo>
                    <a:cubicBezTo>
                      <a:pt x="24" y="106"/>
                      <a:pt x="25" y="105"/>
                      <a:pt x="27" y="104"/>
                    </a:cubicBezTo>
                    <a:cubicBezTo>
                      <a:pt x="31" y="103"/>
                      <a:pt x="35" y="102"/>
                      <a:pt x="36" y="96"/>
                    </a:cubicBezTo>
                    <a:cubicBezTo>
                      <a:pt x="34" y="97"/>
                      <a:pt x="35" y="95"/>
                      <a:pt x="35" y="94"/>
                    </a:cubicBezTo>
                    <a:cubicBezTo>
                      <a:pt x="36" y="94"/>
                      <a:pt x="36" y="94"/>
                      <a:pt x="36" y="93"/>
                    </a:cubicBezTo>
                    <a:cubicBezTo>
                      <a:pt x="36" y="92"/>
                      <a:pt x="36" y="91"/>
                      <a:pt x="36" y="90"/>
                    </a:cubicBezTo>
                    <a:cubicBezTo>
                      <a:pt x="37" y="89"/>
                      <a:pt x="37" y="88"/>
                      <a:pt x="37" y="86"/>
                    </a:cubicBezTo>
                    <a:cubicBezTo>
                      <a:pt x="37" y="85"/>
                      <a:pt x="37" y="84"/>
                      <a:pt x="35" y="84"/>
                    </a:cubicBezTo>
                    <a:cubicBezTo>
                      <a:pt x="35" y="84"/>
                      <a:pt x="35" y="83"/>
                      <a:pt x="35" y="83"/>
                    </a:cubicBezTo>
                    <a:cubicBezTo>
                      <a:pt x="35" y="82"/>
                      <a:pt x="35" y="80"/>
                      <a:pt x="34" y="80"/>
                    </a:cubicBezTo>
                    <a:cubicBezTo>
                      <a:pt x="33" y="78"/>
                      <a:pt x="33" y="77"/>
                      <a:pt x="33" y="75"/>
                    </a:cubicBezTo>
                    <a:cubicBezTo>
                      <a:pt x="33" y="74"/>
                      <a:pt x="33" y="73"/>
                      <a:pt x="32" y="73"/>
                    </a:cubicBezTo>
                    <a:cubicBezTo>
                      <a:pt x="31" y="73"/>
                      <a:pt x="31" y="71"/>
                      <a:pt x="31" y="70"/>
                    </a:cubicBezTo>
                    <a:cubicBezTo>
                      <a:pt x="31" y="70"/>
                      <a:pt x="31" y="70"/>
                      <a:pt x="31" y="69"/>
                    </a:cubicBezTo>
                    <a:cubicBezTo>
                      <a:pt x="31" y="68"/>
                      <a:pt x="32" y="67"/>
                      <a:pt x="33" y="66"/>
                    </a:cubicBezTo>
                    <a:cubicBezTo>
                      <a:pt x="33" y="66"/>
                      <a:pt x="33" y="66"/>
                      <a:pt x="33" y="66"/>
                    </a:cubicBezTo>
                    <a:cubicBezTo>
                      <a:pt x="34" y="66"/>
                      <a:pt x="34" y="65"/>
                      <a:pt x="34" y="65"/>
                    </a:cubicBezTo>
                    <a:cubicBezTo>
                      <a:pt x="36" y="64"/>
                      <a:pt x="37" y="61"/>
                      <a:pt x="40" y="60"/>
                    </a:cubicBezTo>
                    <a:cubicBezTo>
                      <a:pt x="41" y="60"/>
                      <a:pt x="41" y="60"/>
                      <a:pt x="42" y="59"/>
                    </a:cubicBezTo>
                    <a:cubicBezTo>
                      <a:pt x="42" y="58"/>
                      <a:pt x="44" y="57"/>
                      <a:pt x="45" y="55"/>
                    </a:cubicBezTo>
                    <a:cubicBezTo>
                      <a:pt x="45" y="54"/>
                      <a:pt x="47" y="53"/>
                      <a:pt x="48" y="52"/>
                    </a:cubicBezTo>
                    <a:cubicBezTo>
                      <a:pt x="49" y="51"/>
                      <a:pt x="51" y="50"/>
                      <a:pt x="53" y="49"/>
                    </a:cubicBezTo>
                    <a:cubicBezTo>
                      <a:pt x="55" y="48"/>
                      <a:pt x="57" y="47"/>
                      <a:pt x="59" y="47"/>
                    </a:cubicBezTo>
                    <a:cubicBezTo>
                      <a:pt x="59" y="46"/>
                      <a:pt x="61" y="47"/>
                      <a:pt x="61" y="46"/>
                    </a:cubicBezTo>
                    <a:cubicBezTo>
                      <a:pt x="62" y="45"/>
                      <a:pt x="63" y="44"/>
                      <a:pt x="64" y="44"/>
                    </a:cubicBezTo>
                    <a:cubicBezTo>
                      <a:pt x="65" y="43"/>
                      <a:pt x="66" y="43"/>
                      <a:pt x="66" y="41"/>
                    </a:cubicBezTo>
                    <a:cubicBezTo>
                      <a:pt x="67" y="41"/>
                      <a:pt x="67" y="40"/>
                      <a:pt x="67" y="39"/>
                    </a:cubicBezTo>
                    <a:cubicBezTo>
                      <a:pt x="69" y="38"/>
                      <a:pt x="71" y="36"/>
                      <a:pt x="71" y="34"/>
                    </a:cubicBezTo>
                    <a:cubicBezTo>
                      <a:pt x="71" y="33"/>
                      <a:pt x="71" y="32"/>
                      <a:pt x="72" y="31"/>
                    </a:cubicBezTo>
                    <a:cubicBezTo>
                      <a:pt x="72" y="30"/>
                      <a:pt x="73" y="29"/>
                      <a:pt x="72" y="29"/>
                    </a:cubicBezTo>
                    <a:cubicBezTo>
                      <a:pt x="71" y="28"/>
                      <a:pt x="71" y="27"/>
                      <a:pt x="70" y="26"/>
                    </a:cubicBezTo>
                    <a:cubicBezTo>
                      <a:pt x="70" y="21"/>
                      <a:pt x="70" y="16"/>
                      <a:pt x="70" y="11"/>
                    </a:cubicBezTo>
                    <a:cubicBezTo>
                      <a:pt x="70" y="10"/>
                      <a:pt x="70" y="9"/>
                      <a:pt x="69" y="7"/>
                    </a:cubicBezTo>
                    <a:cubicBezTo>
                      <a:pt x="69" y="7"/>
                      <a:pt x="69" y="6"/>
                      <a:pt x="70" y="6"/>
                    </a:cubicBezTo>
                    <a:cubicBezTo>
                      <a:pt x="71" y="4"/>
                      <a:pt x="70" y="1"/>
                      <a:pt x="69" y="0"/>
                    </a:cubicBezTo>
                    <a:cubicBezTo>
                      <a:pt x="66" y="2"/>
                      <a:pt x="66" y="2"/>
                      <a:pt x="66" y="2"/>
                    </a:cubicBezTo>
                    <a:lnTo>
                      <a:pt x="56" y="7"/>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49" name="Freeform 897">
                <a:extLst>
                  <a:ext uri="{FF2B5EF4-FFF2-40B4-BE49-F238E27FC236}">
                    <a16:creationId xmlns:a16="http://schemas.microsoft.com/office/drawing/2014/main" id="{82F81E5C-D468-3E3F-2708-AD03CF4CC0A3}"/>
                  </a:ext>
                </a:extLst>
              </p:cNvPr>
              <p:cNvSpPr>
                <a:spLocks/>
              </p:cNvSpPr>
              <p:nvPr/>
            </p:nvSpPr>
            <p:spPr bwMode="auto">
              <a:xfrm>
                <a:off x="5005388" y="3805238"/>
                <a:ext cx="341312" cy="269875"/>
              </a:xfrm>
              <a:custGeom>
                <a:avLst/>
                <a:gdLst>
                  <a:gd name="T0" fmla="*/ 82 w 82"/>
                  <a:gd name="T1" fmla="*/ 27 h 65"/>
                  <a:gd name="T2" fmla="*/ 79 w 82"/>
                  <a:gd name="T3" fmla="*/ 25 h 65"/>
                  <a:gd name="T4" fmla="*/ 77 w 82"/>
                  <a:gd name="T5" fmla="*/ 21 h 65"/>
                  <a:gd name="T6" fmla="*/ 77 w 82"/>
                  <a:gd name="T7" fmla="*/ 20 h 65"/>
                  <a:gd name="T8" fmla="*/ 77 w 82"/>
                  <a:gd name="T9" fmla="*/ 20 h 65"/>
                  <a:gd name="T10" fmla="*/ 78 w 82"/>
                  <a:gd name="T11" fmla="*/ 19 h 65"/>
                  <a:gd name="T12" fmla="*/ 77 w 82"/>
                  <a:gd name="T13" fmla="*/ 18 h 65"/>
                  <a:gd name="T14" fmla="*/ 77 w 82"/>
                  <a:gd name="T15" fmla="*/ 11 h 65"/>
                  <a:gd name="T16" fmla="*/ 76 w 82"/>
                  <a:gd name="T17" fmla="*/ 10 h 65"/>
                  <a:gd name="T18" fmla="*/ 77 w 82"/>
                  <a:gd name="T19" fmla="*/ 9 h 65"/>
                  <a:gd name="T20" fmla="*/ 74 w 82"/>
                  <a:gd name="T21" fmla="*/ 7 h 65"/>
                  <a:gd name="T22" fmla="*/ 74 w 82"/>
                  <a:gd name="T23" fmla="*/ 7 h 65"/>
                  <a:gd name="T24" fmla="*/ 73 w 82"/>
                  <a:gd name="T25" fmla="*/ 6 h 65"/>
                  <a:gd name="T26" fmla="*/ 69 w 82"/>
                  <a:gd name="T27" fmla="*/ 4 h 65"/>
                  <a:gd name="T28" fmla="*/ 67 w 82"/>
                  <a:gd name="T29" fmla="*/ 6 h 65"/>
                  <a:gd name="T30" fmla="*/ 66 w 82"/>
                  <a:gd name="T31" fmla="*/ 6 h 65"/>
                  <a:gd name="T32" fmla="*/ 60 w 82"/>
                  <a:gd name="T33" fmla="*/ 6 h 65"/>
                  <a:gd name="T34" fmla="*/ 59 w 82"/>
                  <a:gd name="T35" fmla="*/ 6 h 65"/>
                  <a:gd name="T36" fmla="*/ 57 w 82"/>
                  <a:gd name="T37" fmla="*/ 6 h 65"/>
                  <a:gd name="T38" fmla="*/ 53 w 82"/>
                  <a:gd name="T39" fmla="*/ 0 h 65"/>
                  <a:gd name="T40" fmla="*/ 53 w 82"/>
                  <a:gd name="T41" fmla="*/ 0 h 65"/>
                  <a:gd name="T42" fmla="*/ 48 w 82"/>
                  <a:gd name="T43" fmla="*/ 3 h 65"/>
                  <a:gd name="T44" fmla="*/ 45 w 82"/>
                  <a:gd name="T45" fmla="*/ 11 h 65"/>
                  <a:gd name="T46" fmla="*/ 42 w 82"/>
                  <a:gd name="T47" fmla="*/ 16 h 65"/>
                  <a:gd name="T48" fmla="*/ 37 w 82"/>
                  <a:gd name="T49" fmla="*/ 19 h 65"/>
                  <a:gd name="T50" fmla="*/ 33 w 82"/>
                  <a:gd name="T51" fmla="*/ 21 h 65"/>
                  <a:gd name="T52" fmla="*/ 31 w 82"/>
                  <a:gd name="T53" fmla="*/ 22 h 65"/>
                  <a:gd name="T54" fmla="*/ 27 w 82"/>
                  <a:gd name="T55" fmla="*/ 26 h 65"/>
                  <a:gd name="T56" fmla="*/ 26 w 82"/>
                  <a:gd name="T57" fmla="*/ 29 h 65"/>
                  <a:gd name="T58" fmla="*/ 26 w 82"/>
                  <a:gd name="T59" fmla="*/ 32 h 65"/>
                  <a:gd name="T60" fmla="*/ 23 w 82"/>
                  <a:gd name="T61" fmla="*/ 35 h 65"/>
                  <a:gd name="T62" fmla="*/ 23 w 82"/>
                  <a:gd name="T63" fmla="*/ 43 h 65"/>
                  <a:gd name="T64" fmla="*/ 24 w 82"/>
                  <a:gd name="T65" fmla="*/ 47 h 65"/>
                  <a:gd name="T66" fmla="*/ 23 w 82"/>
                  <a:gd name="T67" fmla="*/ 48 h 65"/>
                  <a:gd name="T68" fmla="*/ 19 w 82"/>
                  <a:gd name="T69" fmla="*/ 54 h 65"/>
                  <a:gd name="T70" fmla="*/ 12 w 82"/>
                  <a:gd name="T71" fmla="*/ 60 h 65"/>
                  <a:gd name="T72" fmla="*/ 5 w 82"/>
                  <a:gd name="T73" fmla="*/ 63 h 65"/>
                  <a:gd name="T74" fmla="*/ 0 w 82"/>
                  <a:gd name="T75" fmla="*/ 65 h 65"/>
                  <a:gd name="T76" fmla="*/ 30 w 82"/>
                  <a:gd name="T77" fmla="*/ 65 h 65"/>
                  <a:gd name="T78" fmla="*/ 30 w 82"/>
                  <a:gd name="T79" fmla="*/ 57 h 65"/>
                  <a:gd name="T80" fmla="*/ 36 w 82"/>
                  <a:gd name="T81" fmla="*/ 52 h 65"/>
                  <a:gd name="T82" fmla="*/ 40 w 82"/>
                  <a:gd name="T83" fmla="*/ 51 h 65"/>
                  <a:gd name="T84" fmla="*/ 43 w 82"/>
                  <a:gd name="T85" fmla="*/ 51 h 65"/>
                  <a:gd name="T86" fmla="*/ 49 w 82"/>
                  <a:gd name="T87" fmla="*/ 50 h 65"/>
                  <a:gd name="T88" fmla="*/ 51 w 82"/>
                  <a:gd name="T89" fmla="*/ 51 h 65"/>
                  <a:gd name="T90" fmla="*/ 55 w 82"/>
                  <a:gd name="T91" fmla="*/ 46 h 65"/>
                  <a:gd name="T92" fmla="*/ 59 w 82"/>
                  <a:gd name="T93" fmla="*/ 43 h 65"/>
                  <a:gd name="T94" fmla="*/ 64 w 82"/>
                  <a:gd name="T95" fmla="*/ 42 h 65"/>
                  <a:gd name="T96" fmla="*/ 64 w 82"/>
                  <a:gd name="T97" fmla="*/ 40 h 65"/>
                  <a:gd name="T98" fmla="*/ 64 w 82"/>
                  <a:gd name="T99" fmla="*/ 39 h 65"/>
                  <a:gd name="T100" fmla="*/ 63 w 82"/>
                  <a:gd name="T101" fmla="*/ 37 h 65"/>
                  <a:gd name="T102" fmla="*/ 64 w 82"/>
                  <a:gd name="T103" fmla="*/ 34 h 65"/>
                  <a:gd name="T104" fmla="*/ 69 w 82"/>
                  <a:gd name="T105" fmla="*/ 33 h 65"/>
                  <a:gd name="T106" fmla="*/ 69 w 82"/>
                  <a:gd name="T107" fmla="*/ 30 h 65"/>
                  <a:gd name="T108" fmla="*/ 77 w 82"/>
                  <a:gd name="T109" fmla="*/ 30 h 65"/>
                  <a:gd name="T110" fmla="*/ 81 w 82"/>
                  <a:gd name="T111" fmla="*/ 31 h 65"/>
                  <a:gd name="T112" fmla="*/ 81 w 82"/>
                  <a:gd name="T113" fmla="*/ 30 h 65"/>
                  <a:gd name="T114" fmla="*/ 80 w 82"/>
                  <a:gd name="T115" fmla="*/ 29 h 65"/>
                  <a:gd name="T116" fmla="*/ 82 w 82"/>
                  <a:gd name="T11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65">
                    <a:moveTo>
                      <a:pt x="82" y="27"/>
                    </a:moveTo>
                    <a:cubicBezTo>
                      <a:pt x="79" y="25"/>
                      <a:pt x="79" y="25"/>
                      <a:pt x="79" y="25"/>
                    </a:cubicBezTo>
                    <a:cubicBezTo>
                      <a:pt x="77" y="21"/>
                      <a:pt x="77" y="21"/>
                      <a:pt x="77" y="21"/>
                    </a:cubicBezTo>
                    <a:cubicBezTo>
                      <a:pt x="77" y="20"/>
                      <a:pt x="77" y="20"/>
                      <a:pt x="77" y="20"/>
                    </a:cubicBezTo>
                    <a:cubicBezTo>
                      <a:pt x="77" y="20"/>
                      <a:pt x="77" y="20"/>
                      <a:pt x="77" y="20"/>
                    </a:cubicBezTo>
                    <a:cubicBezTo>
                      <a:pt x="78" y="19"/>
                      <a:pt x="78" y="19"/>
                      <a:pt x="78" y="19"/>
                    </a:cubicBezTo>
                    <a:cubicBezTo>
                      <a:pt x="77" y="18"/>
                      <a:pt x="77" y="18"/>
                      <a:pt x="77" y="18"/>
                    </a:cubicBezTo>
                    <a:cubicBezTo>
                      <a:pt x="77" y="11"/>
                      <a:pt x="77" y="11"/>
                      <a:pt x="77" y="11"/>
                    </a:cubicBezTo>
                    <a:cubicBezTo>
                      <a:pt x="76" y="10"/>
                      <a:pt x="76" y="10"/>
                      <a:pt x="76" y="10"/>
                    </a:cubicBezTo>
                    <a:cubicBezTo>
                      <a:pt x="77" y="9"/>
                      <a:pt x="77" y="9"/>
                      <a:pt x="77" y="9"/>
                    </a:cubicBezTo>
                    <a:cubicBezTo>
                      <a:pt x="74" y="7"/>
                      <a:pt x="74" y="7"/>
                      <a:pt x="74" y="7"/>
                    </a:cubicBezTo>
                    <a:cubicBezTo>
                      <a:pt x="74" y="7"/>
                      <a:pt x="74" y="7"/>
                      <a:pt x="74" y="7"/>
                    </a:cubicBezTo>
                    <a:cubicBezTo>
                      <a:pt x="73" y="6"/>
                      <a:pt x="73" y="6"/>
                      <a:pt x="73" y="6"/>
                    </a:cubicBezTo>
                    <a:cubicBezTo>
                      <a:pt x="70" y="7"/>
                      <a:pt x="70" y="7"/>
                      <a:pt x="69" y="4"/>
                    </a:cubicBezTo>
                    <a:cubicBezTo>
                      <a:pt x="68" y="5"/>
                      <a:pt x="68" y="6"/>
                      <a:pt x="67" y="6"/>
                    </a:cubicBezTo>
                    <a:cubicBezTo>
                      <a:pt x="67" y="6"/>
                      <a:pt x="66" y="6"/>
                      <a:pt x="66" y="6"/>
                    </a:cubicBezTo>
                    <a:cubicBezTo>
                      <a:pt x="64" y="6"/>
                      <a:pt x="62" y="5"/>
                      <a:pt x="60" y="6"/>
                    </a:cubicBezTo>
                    <a:cubicBezTo>
                      <a:pt x="60" y="7"/>
                      <a:pt x="59" y="7"/>
                      <a:pt x="59" y="6"/>
                    </a:cubicBezTo>
                    <a:cubicBezTo>
                      <a:pt x="58" y="6"/>
                      <a:pt x="57" y="6"/>
                      <a:pt x="57" y="6"/>
                    </a:cubicBezTo>
                    <a:cubicBezTo>
                      <a:pt x="56" y="4"/>
                      <a:pt x="53" y="3"/>
                      <a:pt x="53" y="0"/>
                    </a:cubicBezTo>
                    <a:cubicBezTo>
                      <a:pt x="53" y="0"/>
                      <a:pt x="53" y="0"/>
                      <a:pt x="53" y="0"/>
                    </a:cubicBezTo>
                    <a:cubicBezTo>
                      <a:pt x="52" y="0"/>
                      <a:pt x="48" y="2"/>
                      <a:pt x="48" y="3"/>
                    </a:cubicBezTo>
                    <a:cubicBezTo>
                      <a:pt x="48" y="5"/>
                      <a:pt x="47" y="8"/>
                      <a:pt x="45" y="11"/>
                    </a:cubicBezTo>
                    <a:cubicBezTo>
                      <a:pt x="44" y="13"/>
                      <a:pt x="44" y="15"/>
                      <a:pt x="42" y="16"/>
                    </a:cubicBezTo>
                    <a:cubicBezTo>
                      <a:pt x="41" y="17"/>
                      <a:pt x="39" y="18"/>
                      <a:pt x="37" y="19"/>
                    </a:cubicBezTo>
                    <a:cubicBezTo>
                      <a:pt x="36" y="20"/>
                      <a:pt x="34" y="20"/>
                      <a:pt x="33" y="21"/>
                    </a:cubicBezTo>
                    <a:cubicBezTo>
                      <a:pt x="32" y="21"/>
                      <a:pt x="31" y="21"/>
                      <a:pt x="31" y="22"/>
                    </a:cubicBezTo>
                    <a:cubicBezTo>
                      <a:pt x="30" y="24"/>
                      <a:pt x="29" y="25"/>
                      <a:pt x="27" y="26"/>
                    </a:cubicBezTo>
                    <a:cubicBezTo>
                      <a:pt x="27" y="27"/>
                      <a:pt x="26" y="28"/>
                      <a:pt x="26" y="29"/>
                    </a:cubicBezTo>
                    <a:cubicBezTo>
                      <a:pt x="26" y="30"/>
                      <a:pt x="26" y="31"/>
                      <a:pt x="26" y="32"/>
                    </a:cubicBezTo>
                    <a:cubicBezTo>
                      <a:pt x="24" y="33"/>
                      <a:pt x="24" y="34"/>
                      <a:pt x="23" y="35"/>
                    </a:cubicBezTo>
                    <a:cubicBezTo>
                      <a:pt x="22" y="38"/>
                      <a:pt x="22" y="41"/>
                      <a:pt x="23" y="43"/>
                    </a:cubicBezTo>
                    <a:cubicBezTo>
                      <a:pt x="23" y="44"/>
                      <a:pt x="24" y="45"/>
                      <a:pt x="24" y="47"/>
                    </a:cubicBezTo>
                    <a:cubicBezTo>
                      <a:pt x="23" y="47"/>
                      <a:pt x="23" y="48"/>
                      <a:pt x="23" y="48"/>
                    </a:cubicBezTo>
                    <a:cubicBezTo>
                      <a:pt x="21" y="50"/>
                      <a:pt x="21" y="52"/>
                      <a:pt x="19" y="54"/>
                    </a:cubicBezTo>
                    <a:cubicBezTo>
                      <a:pt x="17" y="56"/>
                      <a:pt x="13" y="57"/>
                      <a:pt x="12" y="60"/>
                    </a:cubicBezTo>
                    <a:cubicBezTo>
                      <a:pt x="9" y="61"/>
                      <a:pt x="7" y="63"/>
                      <a:pt x="5" y="63"/>
                    </a:cubicBezTo>
                    <a:cubicBezTo>
                      <a:pt x="3" y="63"/>
                      <a:pt x="1" y="63"/>
                      <a:pt x="0" y="65"/>
                    </a:cubicBezTo>
                    <a:cubicBezTo>
                      <a:pt x="30" y="65"/>
                      <a:pt x="30" y="65"/>
                      <a:pt x="30" y="65"/>
                    </a:cubicBezTo>
                    <a:cubicBezTo>
                      <a:pt x="30" y="57"/>
                      <a:pt x="30" y="57"/>
                      <a:pt x="30" y="57"/>
                    </a:cubicBezTo>
                    <a:cubicBezTo>
                      <a:pt x="36" y="52"/>
                      <a:pt x="36" y="52"/>
                      <a:pt x="36" y="52"/>
                    </a:cubicBezTo>
                    <a:cubicBezTo>
                      <a:pt x="40" y="51"/>
                      <a:pt x="40" y="51"/>
                      <a:pt x="40" y="51"/>
                    </a:cubicBezTo>
                    <a:cubicBezTo>
                      <a:pt x="43" y="51"/>
                      <a:pt x="43" y="51"/>
                      <a:pt x="43" y="51"/>
                    </a:cubicBezTo>
                    <a:cubicBezTo>
                      <a:pt x="49" y="50"/>
                      <a:pt x="49" y="50"/>
                      <a:pt x="49" y="50"/>
                    </a:cubicBezTo>
                    <a:cubicBezTo>
                      <a:pt x="51" y="51"/>
                      <a:pt x="51" y="51"/>
                      <a:pt x="51" y="51"/>
                    </a:cubicBezTo>
                    <a:cubicBezTo>
                      <a:pt x="55" y="46"/>
                      <a:pt x="55" y="46"/>
                      <a:pt x="55" y="46"/>
                    </a:cubicBezTo>
                    <a:cubicBezTo>
                      <a:pt x="55" y="46"/>
                      <a:pt x="59" y="43"/>
                      <a:pt x="59" y="43"/>
                    </a:cubicBezTo>
                    <a:cubicBezTo>
                      <a:pt x="60" y="43"/>
                      <a:pt x="64" y="42"/>
                      <a:pt x="64" y="42"/>
                    </a:cubicBezTo>
                    <a:cubicBezTo>
                      <a:pt x="64" y="40"/>
                      <a:pt x="64" y="40"/>
                      <a:pt x="64" y="40"/>
                    </a:cubicBezTo>
                    <a:cubicBezTo>
                      <a:pt x="64" y="39"/>
                      <a:pt x="64" y="39"/>
                      <a:pt x="64" y="39"/>
                    </a:cubicBezTo>
                    <a:cubicBezTo>
                      <a:pt x="63" y="37"/>
                      <a:pt x="63" y="37"/>
                      <a:pt x="63" y="37"/>
                    </a:cubicBezTo>
                    <a:cubicBezTo>
                      <a:pt x="64" y="34"/>
                      <a:pt x="64" y="34"/>
                      <a:pt x="64" y="34"/>
                    </a:cubicBezTo>
                    <a:cubicBezTo>
                      <a:pt x="69" y="33"/>
                      <a:pt x="69" y="33"/>
                      <a:pt x="69" y="33"/>
                    </a:cubicBezTo>
                    <a:cubicBezTo>
                      <a:pt x="69" y="30"/>
                      <a:pt x="69" y="30"/>
                      <a:pt x="69" y="30"/>
                    </a:cubicBezTo>
                    <a:cubicBezTo>
                      <a:pt x="77" y="30"/>
                      <a:pt x="77" y="30"/>
                      <a:pt x="77" y="30"/>
                    </a:cubicBezTo>
                    <a:cubicBezTo>
                      <a:pt x="81" y="31"/>
                      <a:pt x="81" y="31"/>
                      <a:pt x="81" y="31"/>
                    </a:cubicBezTo>
                    <a:cubicBezTo>
                      <a:pt x="81" y="30"/>
                      <a:pt x="81" y="30"/>
                      <a:pt x="81" y="30"/>
                    </a:cubicBezTo>
                    <a:cubicBezTo>
                      <a:pt x="80" y="29"/>
                      <a:pt x="80" y="29"/>
                      <a:pt x="80" y="29"/>
                    </a:cubicBezTo>
                    <a:lnTo>
                      <a:pt x="82" y="27"/>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50" name="Freeform 898">
                <a:extLst>
                  <a:ext uri="{FF2B5EF4-FFF2-40B4-BE49-F238E27FC236}">
                    <a16:creationId xmlns:a16="http://schemas.microsoft.com/office/drawing/2014/main" id="{9FB8C5AF-DF81-72DC-F2FB-FC6FB57B5A78}"/>
                  </a:ext>
                </a:extLst>
              </p:cNvPr>
              <p:cNvSpPr>
                <a:spLocks/>
              </p:cNvSpPr>
              <p:nvPr/>
            </p:nvSpPr>
            <p:spPr bwMode="auto">
              <a:xfrm>
                <a:off x="6994525" y="5470525"/>
                <a:ext cx="12700" cy="17463"/>
              </a:xfrm>
              <a:custGeom>
                <a:avLst/>
                <a:gdLst>
                  <a:gd name="T0" fmla="*/ 3 w 3"/>
                  <a:gd name="T1" fmla="*/ 2 h 4"/>
                  <a:gd name="T2" fmla="*/ 2 w 3"/>
                  <a:gd name="T3" fmla="*/ 0 h 4"/>
                  <a:gd name="T4" fmla="*/ 0 w 3"/>
                  <a:gd name="T5" fmla="*/ 3 h 4"/>
                  <a:gd name="T6" fmla="*/ 1 w 3"/>
                  <a:gd name="T7" fmla="*/ 4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3" y="1"/>
                      <a:pt x="3" y="0"/>
                      <a:pt x="2" y="0"/>
                    </a:cubicBezTo>
                    <a:cubicBezTo>
                      <a:pt x="2" y="0"/>
                      <a:pt x="0" y="2"/>
                      <a:pt x="0" y="3"/>
                    </a:cubicBezTo>
                    <a:cubicBezTo>
                      <a:pt x="0" y="3"/>
                      <a:pt x="1" y="4"/>
                      <a:pt x="1" y="4"/>
                    </a:cubicBezTo>
                    <a:cubicBezTo>
                      <a:pt x="2" y="4"/>
                      <a:pt x="3" y="2"/>
                      <a:pt x="3" y="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51" name="Freeform 899">
                <a:extLst>
                  <a:ext uri="{FF2B5EF4-FFF2-40B4-BE49-F238E27FC236}">
                    <a16:creationId xmlns:a16="http://schemas.microsoft.com/office/drawing/2014/main" id="{D9A09ADE-C67D-6CDA-E9A1-4F34F93EDC8E}"/>
                  </a:ext>
                </a:extLst>
              </p:cNvPr>
              <p:cNvSpPr>
                <a:spLocks/>
              </p:cNvSpPr>
              <p:nvPr/>
            </p:nvSpPr>
            <p:spPr bwMode="auto">
              <a:xfrm>
                <a:off x="4892675" y="4087813"/>
                <a:ext cx="346075" cy="379413"/>
              </a:xfrm>
              <a:custGeom>
                <a:avLst/>
                <a:gdLst>
                  <a:gd name="T0" fmla="*/ 35 w 83"/>
                  <a:gd name="T1" fmla="*/ 91 h 91"/>
                  <a:gd name="T2" fmla="*/ 35 w 83"/>
                  <a:gd name="T3" fmla="*/ 89 h 91"/>
                  <a:gd name="T4" fmla="*/ 35 w 83"/>
                  <a:gd name="T5" fmla="*/ 87 h 91"/>
                  <a:gd name="T6" fmla="*/ 36 w 83"/>
                  <a:gd name="T7" fmla="*/ 86 h 91"/>
                  <a:gd name="T8" fmla="*/ 38 w 83"/>
                  <a:gd name="T9" fmla="*/ 85 h 91"/>
                  <a:gd name="T10" fmla="*/ 41 w 83"/>
                  <a:gd name="T11" fmla="*/ 89 h 91"/>
                  <a:gd name="T12" fmla="*/ 43 w 83"/>
                  <a:gd name="T13" fmla="*/ 87 h 91"/>
                  <a:gd name="T14" fmla="*/ 52 w 83"/>
                  <a:gd name="T15" fmla="*/ 87 h 91"/>
                  <a:gd name="T16" fmla="*/ 52 w 83"/>
                  <a:gd name="T17" fmla="*/ 85 h 91"/>
                  <a:gd name="T18" fmla="*/ 52 w 83"/>
                  <a:gd name="T19" fmla="*/ 86 h 91"/>
                  <a:gd name="T20" fmla="*/ 78 w 83"/>
                  <a:gd name="T21" fmla="*/ 86 h 91"/>
                  <a:gd name="T22" fmla="*/ 79 w 83"/>
                  <a:gd name="T23" fmla="*/ 81 h 91"/>
                  <a:gd name="T24" fmla="*/ 79 w 83"/>
                  <a:gd name="T25" fmla="*/ 80 h 91"/>
                  <a:gd name="T26" fmla="*/ 77 w 83"/>
                  <a:gd name="T27" fmla="*/ 79 h 91"/>
                  <a:gd name="T28" fmla="*/ 71 w 83"/>
                  <a:gd name="T29" fmla="*/ 17 h 91"/>
                  <a:gd name="T30" fmla="*/ 83 w 83"/>
                  <a:gd name="T31" fmla="*/ 17 h 91"/>
                  <a:gd name="T32" fmla="*/ 57 w 83"/>
                  <a:gd name="T33" fmla="*/ 0 h 91"/>
                  <a:gd name="T34" fmla="*/ 57 w 83"/>
                  <a:gd name="T35" fmla="*/ 10 h 91"/>
                  <a:gd name="T36" fmla="*/ 34 w 83"/>
                  <a:gd name="T37" fmla="*/ 10 h 91"/>
                  <a:gd name="T38" fmla="*/ 34 w 83"/>
                  <a:gd name="T39" fmla="*/ 29 h 91"/>
                  <a:gd name="T40" fmla="*/ 30 w 83"/>
                  <a:gd name="T41" fmla="*/ 30 h 91"/>
                  <a:gd name="T42" fmla="*/ 26 w 83"/>
                  <a:gd name="T43" fmla="*/ 33 h 91"/>
                  <a:gd name="T44" fmla="*/ 27 w 83"/>
                  <a:gd name="T45" fmla="*/ 44 h 91"/>
                  <a:gd name="T46" fmla="*/ 1 w 83"/>
                  <a:gd name="T47" fmla="*/ 45 h 91"/>
                  <a:gd name="T48" fmla="*/ 0 w 83"/>
                  <a:gd name="T49" fmla="*/ 49 h 91"/>
                  <a:gd name="T50" fmla="*/ 1 w 83"/>
                  <a:gd name="T51" fmla="*/ 47 h 91"/>
                  <a:gd name="T52" fmla="*/ 1 w 83"/>
                  <a:gd name="T53" fmla="*/ 47 h 91"/>
                  <a:gd name="T54" fmla="*/ 5 w 83"/>
                  <a:gd name="T55" fmla="*/ 52 h 91"/>
                  <a:gd name="T56" fmla="*/ 5 w 83"/>
                  <a:gd name="T57" fmla="*/ 58 h 91"/>
                  <a:gd name="T58" fmla="*/ 5 w 83"/>
                  <a:gd name="T59" fmla="*/ 59 h 91"/>
                  <a:gd name="T60" fmla="*/ 5 w 83"/>
                  <a:gd name="T61" fmla="*/ 61 h 91"/>
                  <a:gd name="T62" fmla="*/ 6 w 83"/>
                  <a:gd name="T63" fmla="*/ 62 h 91"/>
                  <a:gd name="T64" fmla="*/ 7 w 83"/>
                  <a:gd name="T65" fmla="*/ 65 h 91"/>
                  <a:gd name="T66" fmla="*/ 7 w 83"/>
                  <a:gd name="T67" fmla="*/ 73 h 91"/>
                  <a:gd name="T68" fmla="*/ 6 w 83"/>
                  <a:gd name="T69" fmla="*/ 74 h 91"/>
                  <a:gd name="T70" fmla="*/ 5 w 83"/>
                  <a:gd name="T71" fmla="*/ 78 h 91"/>
                  <a:gd name="T72" fmla="*/ 4 w 83"/>
                  <a:gd name="T73" fmla="*/ 81 h 91"/>
                  <a:gd name="T74" fmla="*/ 5 w 83"/>
                  <a:gd name="T75" fmla="*/ 79 h 91"/>
                  <a:gd name="T76" fmla="*/ 9 w 83"/>
                  <a:gd name="T77" fmla="*/ 80 h 91"/>
                  <a:gd name="T78" fmla="*/ 14 w 83"/>
                  <a:gd name="T79" fmla="*/ 78 h 91"/>
                  <a:gd name="T80" fmla="*/ 18 w 83"/>
                  <a:gd name="T81" fmla="*/ 78 h 91"/>
                  <a:gd name="T82" fmla="*/ 21 w 83"/>
                  <a:gd name="T83" fmla="*/ 81 h 91"/>
                  <a:gd name="T84" fmla="*/ 24 w 83"/>
                  <a:gd name="T85" fmla="*/ 82 h 91"/>
                  <a:gd name="T86" fmla="*/ 25 w 83"/>
                  <a:gd name="T87" fmla="*/ 82 h 91"/>
                  <a:gd name="T88" fmla="*/ 25 w 83"/>
                  <a:gd name="T89" fmla="*/ 85 h 91"/>
                  <a:gd name="T90" fmla="*/ 28 w 83"/>
                  <a:gd name="T91" fmla="*/ 86 h 91"/>
                  <a:gd name="T92" fmla="*/ 29 w 83"/>
                  <a:gd name="T93" fmla="*/ 89 h 91"/>
                  <a:gd name="T94" fmla="*/ 32 w 83"/>
                  <a:gd name="T95" fmla="*/ 91 h 91"/>
                  <a:gd name="T96" fmla="*/ 34 w 83"/>
                  <a:gd name="T97" fmla="*/ 91 h 91"/>
                  <a:gd name="T98" fmla="*/ 35 w 83"/>
                  <a:gd name="T9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 h="91">
                    <a:moveTo>
                      <a:pt x="35" y="91"/>
                    </a:moveTo>
                    <a:cubicBezTo>
                      <a:pt x="35" y="91"/>
                      <a:pt x="35" y="89"/>
                      <a:pt x="35" y="89"/>
                    </a:cubicBezTo>
                    <a:cubicBezTo>
                      <a:pt x="35" y="89"/>
                      <a:pt x="35" y="88"/>
                      <a:pt x="35" y="87"/>
                    </a:cubicBezTo>
                    <a:cubicBezTo>
                      <a:pt x="36" y="87"/>
                      <a:pt x="36" y="86"/>
                      <a:pt x="36" y="86"/>
                    </a:cubicBezTo>
                    <a:cubicBezTo>
                      <a:pt x="38" y="85"/>
                      <a:pt x="38" y="85"/>
                      <a:pt x="38" y="85"/>
                    </a:cubicBezTo>
                    <a:cubicBezTo>
                      <a:pt x="41" y="89"/>
                      <a:pt x="41" y="89"/>
                      <a:pt x="41" y="89"/>
                    </a:cubicBezTo>
                    <a:cubicBezTo>
                      <a:pt x="43" y="87"/>
                      <a:pt x="43" y="87"/>
                      <a:pt x="43" y="87"/>
                    </a:cubicBezTo>
                    <a:cubicBezTo>
                      <a:pt x="52" y="87"/>
                      <a:pt x="52" y="87"/>
                      <a:pt x="52" y="87"/>
                    </a:cubicBezTo>
                    <a:cubicBezTo>
                      <a:pt x="52" y="85"/>
                      <a:pt x="52" y="85"/>
                      <a:pt x="52" y="85"/>
                    </a:cubicBezTo>
                    <a:cubicBezTo>
                      <a:pt x="52" y="86"/>
                      <a:pt x="52" y="86"/>
                      <a:pt x="52" y="86"/>
                    </a:cubicBezTo>
                    <a:cubicBezTo>
                      <a:pt x="78" y="86"/>
                      <a:pt x="78" y="86"/>
                      <a:pt x="78" y="86"/>
                    </a:cubicBezTo>
                    <a:cubicBezTo>
                      <a:pt x="79" y="81"/>
                      <a:pt x="79" y="81"/>
                      <a:pt x="79" y="81"/>
                    </a:cubicBezTo>
                    <a:cubicBezTo>
                      <a:pt x="79" y="81"/>
                      <a:pt x="79" y="80"/>
                      <a:pt x="79" y="80"/>
                    </a:cubicBezTo>
                    <a:cubicBezTo>
                      <a:pt x="79" y="80"/>
                      <a:pt x="77" y="79"/>
                      <a:pt x="77" y="79"/>
                    </a:cubicBezTo>
                    <a:cubicBezTo>
                      <a:pt x="71" y="17"/>
                      <a:pt x="71" y="17"/>
                      <a:pt x="71" y="17"/>
                    </a:cubicBezTo>
                    <a:cubicBezTo>
                      <a:pt x="83" y="17"/>
                      <a:pt x="83" y="17"/>
                      <a:pt x="83" y="17"/>
                    </a:cubicBezTo>
                    <a:cubicBezTo>
                      <a:pt x="57" y="0"/>
                      <a:pt x="57" y="0"/>
                      <a:pt x="57" y="0"/>
                    </a:cubicBezTo>
                    <a:cubicBezTo>
                      <a:pt x="57" y="10"/>
                      <a:pt x="57" y="10"/>
                      <a:pt x="57" y="10"/>
                    </a:cubicBezTo>
                    <a:cubicBezTo>
                      <a:pt x="34" y="10"/>
                      <a:pt x="34" y="10"/>
                      <a:pt x="34" y="10"/>
                    </a:cubicBezTo>
                    <a:cubicBezTo>
                      <a:pt x="34" y="29"/>
                      <a:pt x="34" y="29"/>
                      <a:pt x="34" y="29"/>
                    </a:cubicBezTo>
                    <a:cubicBezTo>
                      <a:pt x="30" y="30"/>
                      <a:pt x="30" y="30"/>
                      <a:pt x="30" y="30"/>
                    </a:cubicBezTo>
                    <a:cubicBezTo>
                      <a:pt x="26" y="33"/>
                      <a:pt x="26" y="33"/>
                      <a:pt x="26" y="33"/>
                    </a:cubicBezTo>
                    <a:cubicBezTo>
                      <a:pt x="27" y="44"/>
                      <a:pt x="27" y="44"/>
                      <a:pt x="27" y="44"/>
                    </a:cubicBezTo>
                    <a:cubicBezTo>
                      <a:pt x="1" y="45"/>
                      <a:pt x="1" y="45"/>
                      <a:pt x="1" y="45"/>
                    </a:cubicBezTo>
                    <a:cubicBezTo>
                      <a:pt x="0" y="46"/>
                      <a:pt x="0" y="47"/>
                      <a:pt x="0" y="49"/>
                    </a:cubicBezTo>
                    <a:cubicBezTo>
                      <a:pt x="1" y="48"/>
                      <a:pt x="0" y="47"/>
                      <a:pt x="1" y="47"/>
                    </a:cubicBezTo>
                    <a:cubicBezTo>
                      <a:pt x="1" y="47"/>
                      <a:pt x="1" y="47"/>
                      <a:pt x="1" y="47"/>
                    </a:cubicBezTo>
                    <a:cubicBezTo>
                      <a:pt x="2" y="49"/>
                      <a:pt x="4" y="50"/>
                      <a:pt x="5" y="52"/>
                    </a:cubicBezTo>
                    <a:cubicBezTo>
                      <a:pt x="6" y="54"/>
                      <a:pt x="6" y="56"/>
                      <a:pt x="5" y="58"/>
                    </a:cubicBezTo>
                    <a:cubicBezTo>
                      <a:pt x="4" y="58"/>
                      <a:pt x="4" y="58"/>
                      <a:pt x="5" y="59"/>
                    </a:cubicBezTo>
                    <a:cubicBezTo>
                      <a:pt x="4" y="60"/>
                      <a:pt x="4" y="61"/>
                      <a:pt x="5" y="61"/>
                    </a:cubicBezTo>
                    <a:cubicBezTo>
                      <a:pt x="6" y="61"/>
                      <a:pt x="6" y="62"/>
                      <a:pt x="6" y="62"/>
                    </a:cubicBezTo>
                    <a:cubicBezTo>
                      <a:pt x="6" y="63"/>
                      <a:pt x="7" y="64"/>
                      <a:pt x="7" y="65"/>
                    </a:cubicBezTo>
                    <a:cubicBezTo>
                      <a:pt x="7" y="68"/>
                      <a:pt x="7" y="70"/>
                      <a:pt x="7" y="73"/>
                    </a:cubicBezTo>
                    <a:cubicBezTo>
                      <a:pt x="6" y="73"/>
                      <a:pt x="6" y="74"/>
                      <a:pt x="6" y="74"/>
                    </a:cubicBezTo>
                    <a:cubicBezTo>
                      <a:pt x="6" y="75"/>
                      <a:pt x="5" y="77"/>
                      <a:pt x="5" y="78"/>
                    </a:cubicBezTo>
                    <a:cubicBezTo>
                      <a:pt x="5" y="79"/>
                      <a:pt x="4" y="80"/>
                      <a:pt x="4" y="81"/>
                    </a:cubicBezTo>
                    <a:cubicBezTo>
                      <a:pt x="5" y="79"/>
                      <a:pt x="5" y="79"/>
                      <a:pt x="5" y="79"/>
                    </a:cubicBezTo>
                    <a:cubicBezTo>
                      <a:pt x="9" y="80"/>
                      <a:pt x="9" y="80"/>
                      <a:pt x="9" y="80"/>
                    </a:cubicBezTo>
                    <a:cubicBezTo>
                      <a:pt x="14" y="78"/>
                      <a:pt x="14" y="78"/>
                      <a:pt x="14" y="78"/>
                    </a:cubicBezTo>
                    <a:cubicBezTo>
                      <a:pt x="18" y="78"/>
                      <a:pt x="18" y="78"/>
                      <a:pt x="18" y="78"/>
                    </a:cubicBezTo>
                    <a:cubicBezTo>
                      <a:pt x="21" y="81"/>
                      <a:pt x="21" y="81"/>
                      <a:pt x="21" y="81"/>
                    </a:cubicBezTo>
                    <a:cubicBezTo>
                      <a:pt x="24" y="82"/>
                      <a:pt x="24" y="82"/>
                      <a:pt x="24" y="82"/>
                    </a:cubicBezTo>
                    <a:cubicBezTo>
                      <a:pt x="25" y="82"/>
                      <a:pt x="25" y="82"/>
                      <a:pt x="25" y="82"/>
                    </a:cubicBezTo>
                    <a:cubicBezTo>
                      <a:pt x="25" y="85"/>
                      <a:pt x="25" y="85"/>
                      <a:pt x="25" y="85"/>
                    </a:cubicBezTo>
                    <a:cubicBezTo>
                      <a:pt x="28" y="86"/>
                      <a:pt x="28" y="86"/>
                      <a:pt x="28" y="86"/>
                    </a:cubicBezTo>
                    <a:cubicBezTo>
                      <a:pt x="29" y="89"/>
                      <a:pt x="29" y="89"/>
                      <a:pt x="29" y="89"/>
                    </a:cubicBezTo>
                    <a:cubicBezTo>
                      <a:pt x="32" y="91"/>
                      <a:pt x="32" y="91"/>
                      <a:pt x="32" y="91"/>
                    </a:cubicBezTo>
                    <a:cubicBezTo>
                      <a:pt x="34" y="91"/>
                      <a:pt x="34" y="91"/>
                      <a:pt x="34" y="91"/>
                    </a:cubicBezTo>
                    <a:lnTo>
                      <a:pt x="35" y="9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52" name="Freeform 900">
                <a:extLst>
                  <a:ext uri="{FF2B5EF4-FFF2-40B4-BE49-F238E27FC236}">
                    <a16:creationId xmlns:a16="http://schemas.microsoft.com/office/drawing/2014/main" id="{081748D0-C362-E889-4B2F-01FB1FD237FB}"/>
                  </a:ext>
                </a:extLst>
              </p:cNvPr>
              <p:cNvSpPr>
                <a:spLocks/>
              </p:cNvSpPr>
              <p:nvPr/>
            </p:nvSpPr>
            <p:spPr bwMode="auto">
              <a:xfrm>
                <a:off x="5026025" y="4159250"/>
                <a:ext cx="466725" cy="446088"/>
              </a:xfrm>
              <a:custGeom>
                <a:avLst/>
                <a:gdLst>
                  <a:gd name="T0" fmla="*/ 107 w 112"/>
                  <a:gd name="T1" fmla="*/ 70 h 107"/>
                  <a:gd name="T2" fmla="*/ 112 w 112"/>
                  <a:gd name="T3" fmla="*/ 63 h 107"/>
                  <a:gd name="T4" fmla="*/ 106 w 112"/>
                  <a:gd name="T5" fmla="*/ 44 h 107"/>
                  <a:gd name="T6" fmla="*/ 105 w 112"/>
                  <a:gd name="T7" fmla="*/ 38 h 107"/>
                  <a:gd name="T8" fmla="*/ 100 w 112"/>
                  <a:gd name="T9" fmla="*/ 37 h 107"/>
                  <a:gd name="T10" fmla="*/ 99 w 112"/>
                  <a:gd name="T11" fmla="*/ 35 h 107"/>
                  <a:gd name="T12" fmla="*/ 94 w 112"/>
                  <a:gd name="T13" fmla="*/ 33 h 107"/>
                  <a:gd name="T14" fmla="*/ 91 w 112"/>
                  <a:gd name="T15" fmla="*/ 29 h 107"/>
                  <a:gd name="T16" fmla="*/ 39 w 112"/>
                  <a:gd name="T17" fmla="*/ 0 h 107"/>
                  <a:gd name="T18" fmla="*/ 47 w 112"/>
                  <a:gd name="T19" fmla="*/ 63 h 107"/>
                  <a:gd name="T20" fmla="*/ 46 w 112"/>
                  <a:gd name="T21" fmla="*/ 69 h 107"/>
                  <a:gd name="T22" fmla="*/ 20 w 112"/>
                  <a:gd name="T23" fmla="*/ 68 h 107"/>
                  <a:gd name="T24" fmla="*/ 11 w 112"/>
                  <a:gd name="T25" fmla="*/ 70 h 107"/>
                  <a:gd name="T26" fmla="*/ 6 w 112"/>
                  <a:gd name="T27" fmla="*/ 68 h 107"/>
                  <a:gd name="T28" fmla="*/ 3 w 112"/>
                  <a:gd name="T29" fmla="*/ 70 h 107"/>
                  <a:gd name="T30" fmla="*/ 3 w 112"/>
                  <a:gd name="T31" fmla="*/ 74 h 107"/>
                  <a:gd name="T32" fmla="*/ 0 w 112"/>
                  <a:gd name="T33" fmla="*/ 74 h 107"/>
                  <a:gd name="T34" fmla="*/ 2 w 112"/>
                  <a:gd name="T35" fmla="*/ 78 h 107"/>
                  <a:gd name="T36" fmla="*/ 2 w 112"/>
                  <a:gd name="T37" fmla="*/ 82 h 107"/>
                  <a:gd name="T38" fmla="*/ 5 w 112"/>
                  <a:gd name="T39" fmla="*/ 84 h 107"/>
                  <a:gd name="T40" fmla="*/ 6 w 112"/>
                  <a:gd name="T41" fmla="*/ 88 h 107"/>
                  <a:gd name="T42" fmla="*/ 6 w 112"/>
                  <a:gd name="T43" fmla="*/ 91 h 107"/>
                  <a:gd name="T44" fmla="*/ 7 w 112"/>
                  <a:gd name="T45" fmla="*/ 94 h 107"/>
                  <a:gd name="T46" fmla="*/ 11 w 112"/>
                  <a:gd name="T47" fmla="*/ 94 h 107"/>
                  <a:gd name="T48" fmla="*/ 13 w 112"/>
                  <a:gd name="T49" fmla="*/ 92 h 107"/>
                  <a:gd name="T50" fmla="*/ 18 w 112"/>
                  <a:gd name="T51" fmla="*/ 93 h 107"/>
                  <a:gd name="T52" fmla="*/ 20 w 112"/>
                  <a:gd name="T53" fmla="*/ 92 h 107"/>
                  <a:gd name="T54" fmla="*/ 20 w 112"/>
                  <a:gd name="T55" fmla="*/ 90 h 107"/>
                  <a:gd name="T56" fmla="*/ 24 w 112"/>
                  <a:gd name="T57" fmla="*/ 94 h 107"/>
                  <a:gd name="T58" fmla="*/ 23 w 112"/>
                  <a:gd name="T59" fmla="*/ 96 h 107"/>
                  <a:gd name="T60" fmla="*/ 24 w 112"/>
                  <a:gd name="T61" fmla="*/ 101 h 107"/>
                  <a:gd name="T62" fmla="*/ 27 w 112"/>
                  <a:gd name="T63" fmla="*/ 103 h 107"/>
                  <a:gd name="T64" fmla="*/ 29 w 112"/>
                  <a:gd name="T65" fmla="*/ 107 h 107"/>
                  <a:gd name="T66" fmla="*/ 35 w 112"/>
                  <a:gd name="T67" fmla="*/ 107 h 107"/>
                  <a:gd name="T68" fmla="*/ 38 w 112"/>
                  <a:gd name="T69" fmla="*/ 105 h 107"/>
                  <a:gd name="T70" fmla="*/ 40 w 112"/>
                  <a:gd name="T71" fmla="*/ 104 h 107"/>
                  <a:gd name="T72" fmla="*/ 41 w 112"/>
                  <a:gd name="T73" fmla="*/ 102 h 107"/>
                  <a:gd name="T74" fmla="*/ 43 w 112"/>
                  <a:gd name="T75" fmla="*/ 106 h 107"/>
                  <a:gd name="T76" fmla="*/ 46 w 112"/>
                  <a:gd name="T77" fmla="*/ 104 h 107"/>
                  <a:gd name="T78" fmla="*/ 47 w 112"/>
                  <a:gd name="T79" fmla="*/ 101 h 107"/>
                  <a:gd name="T80" fmla="*/ 48 w 112"/>
                  <a:gd name="T81" fmla="*/ 98 h 107"/>
                  <a:gd name="T82" fmla="*/ 47 w 112"/>
                  <a:gd name="T83" fmla="*/ 95 h 107"/>
                  <a:gd name="T84" fmla="*/ 54 w 112"/>
                  <a:gd name="T85" fmla="*/ 91 h 107"/>
                  <a:gd name="T86" fmla="*/ 55 w 112"/>
                  <a:gd name="T87" fmla="*/ 89 h 107"/>
                  <a:gd name="T88" fmla="*/ 54 w 112"/>
                  <a:gd name="T89" fmla="*/ 86 h 107"/>
                  <a:gd name="T90" fmla="*/ 57 w 112"/>
                  <a:gd name="T91" fmla="*/ 84 h 107"/>
                  <a:gd name="T92" fmla="*/ 60 w 112"/>
                  <a:gd name="T93" fmla="*/ 85 h 107"/>
                  <a:gd name="T94" fmla="*/ 61 w 112"/>
                  <a:gd name="T95" fmla="*/ 82 h 107"/>
                  <a:gd name="T96" fmla="*/ 64 w 112"/>
                  <a:gd name="T97" fmla="*/ 80 h 107"/>
                  <a:gd name="T98" fmla="*/ 66 w 112"/>
                  <a:gd name="T99" fmla="*/ 78 h 107"/>
                  <a:gd name="T100" fmla="*/ 70 w 112"/>
                  <a:gd name="T101" fmla="*/ 78 h 107"/>
                  <a:gd name="T102" fmla="*/ 76 w 112"/>
                  <a:gd name="T103" fmla="*/ 74 h 107"/>
                  <a:gd name="T104" fmla="*/ 85 w 112"/>
                  <a:gd name="T105" fmla="*/ 73 h 107"/>
                  <a:gd name="T106" fmla="*/ 93 w 112"/>
                  <a:gd name="T107"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 h="107">
                    <a:moveTo>
                      <a:pt x="93" y="71"/>
                    </a:moveTo>
                    <a:cubicBezTo>
                      <a:pt x="107" y="70"/>
                      <a:pt x="107" y="70"/>
                      <a:pt x="107" y="70"/>
                    </a:cubicBezTo>
                    <a:cubicBezTo>
                      <a:pt x="110" y="67"/>
                      <a:pt x="110" y="67"/>
                      <a:pt x="110" y="67"/>
                    </a:cubicBezTo>
                    <a:cubicBezTo>
                      <a:pt x="112" y="63"/>
                      <a:pt x="112" y="63"/>
                      <a:pt x="112" y="63"/>
                    </a:cubicBezTo>
                    <a:cubicBezTo>
                      <a:pt x="112" y="43"/>
                      <a:pt x="112" y="43"/>
                      <a:pt x="112" y="43"/>
                    </a:cubicBezTo>
                    <a:cubicBezTo>
                      <a:pt x="106" y="44"/>
                      <a:pt x="106" y="44"/>
                      <a:pt x="106" y="44"/>
                    </a:cubicBezTo>
                    <a:cubicBezTo>
                      <a:pt x="105" y="44"/>
                      <a:pt x="105" y="44"/>
                      <a:pt x="105" y="44"/>
                    </a:cubicBezTo>
                    <a:cubicBezTo>
                      <a:pt x="105" y="38"/>
                      <a:pt x="105" y="38"/>
                      <a:pt x="105" y="38"/>
                    </a:cubicBezTo>
                    <a:cubicBezTo>
                      <a:pt x="102" y="36"/>
                      <a:pt x="102" y="36"/>
                      <a:pt x="102" y="36"/>
                    </a:cubicBezTo>
                    <a:cubicBezTo>
                      <a:pt x="100" y="37"/>
                      <a:pt x="100" y="37"/>
                      <a:pt x="100" y="37"/>
                    </a:cubicBezTo>
                    <a:cubicBezTo>
                      <a:pt x="99" y="37"/>
                      <a:pt x="99" y="37"/>
                      <a:pt x="99" y="37"/>
                    </a:cubicBezTo>
                    <a:cubicBezTo>
                      <a:pt x="99" y="35"/>
                      <a:pt x="99" y="35"/>
                      <a:pt x="99" y="35"/>
                    </a:cubicBezTo>
                    <a:cubicBezTo>
                      <a:pt x="96" y="35"/>
                      <a:pt x="96" y="35"/>
                      <a:pt x="96" y="35"/>
                    </a:cubicBezTo>
                    <a:cubicBezTo>
                      <a:pt x="94" y="33"/>
                      <a:pt x="94" y="33"/>
                      <a:pt x="94" y="33"/>
                    </a:cubicBezTo>
                    <a:cubicBezTo>
                      <a:pt x="91" y="32"/>
                      <a:pt x="91" y="32"/>
                      <a:pt x="91" y="32"/>
                    </a:cubicBezTo>
                    <a:cubicBezTo>
                      <a:pt x="91" y="29"/>
                      <a:pt x="91" y="29"/>
                      <a:pt x="91" y="29"/>
                    </a:cubicBezTo>
                    <a:cubicBezTo>
                      <a:pt x="51" y="0"/>
                      <a:pt x="51" y="0"/>
                      <a:pt x="51" y="0"/>
                    </a:cubicBezTo>
                    <a:cubicBezTo>
                      <a:pt x="39" y="0"/>
                      <a:pt x="39" y="0"/>
                      <a:pt x="39" y="0"/>
                    </a:cubicBezTo>
                    <a:cubicBezTo>
                      <a:pt x="45" y="62"/>
                      <a:pt x="45" y="62"/>
                      <a:pt x="45" y="62"/>
                    </a:cubicBezTo>
                    <a:cubicBezTo>
                      <a:pt x="45" y="62"/>
                      <a:pt x="47" y="63"/>
                      <a:pt x="47" y="63"/>
                    </a:cubicBezTo>
                    <a:cubicBezTo>
                      <a:pt x="47" y="63"/>
                      <a:pt x="47" y="64"/>
                      <a:pt x="47" y="64"/>
                    </a:cubicBezTo>
                    <a:cubicBezTo>
                      <a:pt x="46" y="69"/>
                      <a:pt x="46" y="69"/>
                      <a:pt x="46" y="69"/>
                    </a:cubicBezTo>
                    <a:cubicBezTo>
                      <a:pt x="20" y="69"/>
                      <a:pt x="20" y="69"/>
                      <a:pt x="20" y="69"/>
                    </a:cubicBezTo>
                    <a:cubicBezTo>
                      <a:pt x="20" y="68"/>
                      <a:pt x="20" y="68"/>
                      <a:pt x="20" y="68"/>
                    </a:cubicBezTo>
                    <a:cubicBezTo>
                      <a:pt x="20" y="70"/>
                      <a:pt x="20" y="70"/>
                      <a:pt x="20" y="70"/>
                    </a:cubicBezTo>
                    <a:cubicBezTo>
                      <a:pt x="11" y="70"/>
                      <a:pt x="11" y="70"/>
                      <a:pt x="11" y="70"/>
                    </a:cubicBezTo>
                    <a:cubicBezTo>
                      <a:pt x="9" y="72"/>
                      <a:pt x="9" y="72"/>
                      <a:pt x="9" y="72"/>
                    </a:cubicBezTo>
                    <a:cubicBezTo>
                      <a:pt x="6" y="68"/>
                      <a:pt x="6" y="68"/>
                      <a:pt x="6" y="68"/>
                    </a:cubicBezTo>
                    <a:cubicBezTo>
                      <a:pt x="4" y="69"/>
                      <a:pt x="4" y="69"/>
                      <a:pt x="4" y="69"/>
                    </a:cubicBezTo>
                    <a:cubicBezTo>
                      <a:pt x="4" y="69"/>
                      <a:pt x="4" y="70"/>
                      <a:pt x="3" y="70"/>
                    </a:cubicBezTo>
                    <a:cubicBezTo>
                      <a:pt x="3" y="71"/>
                      <a:pt x="3" y="72"/>
                      <a:pt x="3" y="72"/>
                    </a:cubicBezTo>
                    <a:cubicBezTo>
                      <a:pt x="3" y="72"/>
                      <a:pt x="3" y="74"/>
                      <a:pt x="3" y="74"/>
                    </a:cubicBezTo>
                    <a:cubicBezTo>
                      <a:pt x="2" y="74"/>
                      <a:pt x="2" y="74"/>
                      <a:pt x="2" y="74"/>
                    </a:cubicBezTo>
                    <a:cubicBezTo>
                      <a:pt x="0" y="74"/>
                      <a:pt x="0" y="74"/>
                      <a:pt x="0" y="74"/>
                    </a:cubicBezTo>
                    <a:cubicBezTo>
                      <a:pt x="0" y="77"/>
                      <a:pt x="0" y="77"/>
                      <a:pt x="0" y="77"/>
                    </a:cubicBezTo>
                    <a:cubicBezTo>
                      <a:pt x="2" y="78"/>
                      <a:pt x="2" y="78"/>
                      <a:pt x="2" y="78"/>
                    </a:cubicBezTo>
                    <a:cubicBezTo>
                      <a:pt x="3" y="80"/>
                      <a:pt x="3" y="80"/>
                      <a:pt x="3" y="80"/>
                    </a:cubicBezTo>
                    <a:cubicBezTo>
                      <a:pt x="2" y="82"/>
                      <a:pt x="2" y="82"/>
                      <a:pt x="2" y="82"/>
                    </a:cubicBezTo>
                    <a:cubicBezTo>
                      <a:pt x="3" y="85"/>
                      <a:pt x="3" y="85"/>
                      <a:pt x="3" y="85"/>
                    </a:cubicBezTo>
                    <a:cubicBezTo>
                      <a:pt x="5" y="84"/>
                      <a:pt x="5" y="84"/>
                      <a:pt x="5" y="84"/>
                    </a:cubicBezTo>
                    <a:cubicBezTo>
                      <a:pt x="7" y="87"/>
                      <a:pt x="7" y="87"/>
                      <a:pt x="7" y="87"/>
                    </a:cubicBezTo>
                    <a:cubicBezTo>
                      <a:pt x="6" y="88"/>
                      <a:pt x="6" y="88"/>
                      <a:pt x="6" y="88"/>
                    </a:cubicBezTo>
                    <a:cubicBezTo>
                      <a:pt x="6" y="89"/>
                      <a:pt x="6" y="89"/>
                      <a:pt x="6" y="89"/>
                    </a:cubicBezTo>
                    <a:cubicBezTo>
                      <a:pt x="6" y="91"/>
                      <a:pt x="6" y="91"/>
                      <a:pt x="6" y="91"/>
                    </a:cubicBezTo>
                    <a:cubicBezTo>
                      <a:pt x="5" y="92"/>
                      <a:pt x="5" y="92"/>
                      <a:pt x="5" y="92"/>
                    </a:cubicBezTo>
                    <a:cubicBezTo>
                      <a:pt x="7" y="94"/>
                      <a:pt x="7" y="94"/>
                      <a:pt x="7" y="94"/>
                    </a:cubicBezTo>
                    <a:cubicBezTo>
                      <a:pt x="9" y="92"/>
                      <a:pt x="9" y="92"/>
                      <a:pt x="9" y="92"/>
                    </a:cubicBezTo>
                    <a:cubicBezTo>
                      <a:pt x="11" y="94"/>
                      <a:pt x="11" y="94"/>
                      <a:pt x="11" y="94"/>
                    </a:cubicBezTo>
                    <a:cubicBezTo>
                      <a:pt x="12" y="94"/>
                      <a:pt x="12" y="94"/>
                      <a:pt x="12" y="94"/>
                    </a:cubicBezTo>
                    <a:cubicBezTo>
                      <a:pt x="13" y="92"/>
                      <a:pt x="13" y="92"/>
                      <a:pt x="13" y="92"/>
                    </a:cubicBezTo>
                    <a:cubicBezTo>
                      <a:pt x="17" y="93"/>
                      <a:pt x="17" y="93"/>
                      <a:pt x="17" y="93"/>
                    </a:cubicBezTo>
                    <a:cubicBezTo>
                      <a:pt x="18" y="93"/>
                      <a:pt x="18" y="93"/>
                      <a:pt x="18" y="93"/>
                    </a:cubicBezTo>
                    <a:cubicBezTo>
                      <a:pt x="18" y="92"/>
                      <a:pt x="18" y="92"/>
                      <a:pt x="18" y="92"/>
                    </a:cubicBezTo>
                    <a:cubicBezTo>
                      <a:pt x="20" y="92"/>
                      <a:pt x="20" y="92"/>
                      <a:pt x="20" y="92"/>
                    </a:cubicBezTo>
                    <a:cubicBezTo>
                      <a:pt x="20" y="91"/>
                      <a:pt x="20" y="91"/>
                      <a:pt x="20" y="91"/>
                    </a:cubicBezTo>
                    <a:cubicBezTo>
                      <a:pt x="20" y="90"/>
                      <a:pt x="20" y="90"/>
                      <a:pt x="20" y="90"/>
                    </a:cubicBezTo>
                    <a:cubicBezTo>
                      <a:pt x="22" y="90"/>
                      <a:pt x="22" y="90"/>
                      <a:pt x="22" y="90"/>
                    </a:cubicBezTo>
                    <a:cubicBezTo>
                      <a:pt x="24" y="94"/>
                      <a:pt x="24" y="94"/>
                      <a:pt x="24" y="94"/>
                    </a:cubicBezTo>
                    <a:cubicBezTo>
                      <a:pt x="23" y="95"/>
                      <a:pt x="23" y="95"/>
                      <a:pt x="23" y="95"/>
                    </a:cubicBezTo>
                    <a:cubicBezTo>
                      <a:pt x="23" y="96"/>
                      <a:pt x="23" y="96"/>
                      <a:pt x="23" y="96"/>
                    </a:cubicBezTo>
                    <a:cubicBezTo>
                      <a:pt x="27" y="98"/>
                      <a:pt x="27" y="98"/>
                      <a:pt x="27" y="98"/>
                    </a:cubicBezTo>
                    <a:cubicBezTo>
                      <a:pt x="24" y="101"/>
                      <a:pt x="24" y="101"/>
                      <a:pt x="24" y="101"/>
                    </a:cubicBezTo>
                    <a:cubicBezTo>
                      <a:pt x="27" y="101"/>
                      <a:pt x="27" y="101"/>
                      <a:pt x="27" y="101"/>
                    </a:cubicBezTo>
                    <a:cubicBezTo>
                      <a:pt x="27" y="103"/>
                      <a:pt x="27" y="103"/>
                      <a:pt x="27" y="103"/>
                    </a:cubicBezTo>
                    <a:cubicBezTo>
                      <a:pt x="29" y="105"/>
                      <a:pt x="29" y="105"/>
                      <a:pt x="29" y="105"/>
                    </a:cubicBezTo>
                    <a:cubicBezTo>
                      <a:pt x="29" y="107"/>
                      <a:pt x="29" y="107"/>
                      <a:pt x="29" y="107"/>
                    </a:cubicBezTo>
                    <a:cubicBezTo>
                      <a:pt x="32" y="104"/>
                      <a:pt x="32" y="104"/>
                      <a:pt x="32" y="104"/>
                    </a:cubicBezTo>
                    <a:cubicBezTo>
                      <a:pt x="35" y="107"/>
                      <a:pt x="35" y="107"/>
                      <a:pt x="35" y="107"/>
                    </a:cubicBezTo>
                    <a:cubicBezTo>
                      <a:pt x="36" y="105"/>
                      <a:pt x="36" y="105"/>
                      <a:pt x="36" y="105"/>
                    </a:cubicBezTo>
                    <a:cubicBezTo>
                      <a:pt x="38" y="105"/>
                      <a:pt x="38" y="105"/>
                      <a:pt x="38" y="105"/>
                    </a:cubicBezTo>
                    <a:cubicBezTo>
                      <a:pt x="38" y="103"/>
                      <a:pt x="38" y="103"/>
                      <a:pt x="38" y="103"/>
                    </a:cubicBezTo>
                    <a:cubicBezTo>
                      <a:pt x="40" y="104"/>
                      <a:pt x="40" y="104"/>
                      <a:pt x="40" y="104"/>
                    </a:cubicBezTo>
                    <a:cubicBezTo>
                      <a:pt x="40" y="103"/>
                      <a:pt x="40" y="103"/>
                      <a:pt x="40" y="103"/>
                    </a:cubicBezTo>
                    <a:cubicBezTo>
                      <a:pt x="41" y="102"/>
                      <a:pt x="41" y="102"/>
                      <a:pt x="41" y="102"/>
                    </a:cubicBezTo>
                    <a:cubicBezTo>
                      <a:pt x="42" y="106"/>
                      <a:pt x="42" y="106"/>
                      <a:pt x="42" y="106"/>
                    </a:cubicBezTo>
                    <a:cubicBezTo>
                      <a:pt x="43" y="106"/>
                      <a:pt x="43" y="106"/>
                      <a:pt x="43" y="106"/>
                    </a:cubicBezTo>
                    <a:cubicBezTo>
                      <a:pt x="44" y="104"/>
                      <a:pt x="44" y="104"/>
                      <a:pt x="44" y="104"/>
                    </a:cubicBezTo>
                    <a:cubicBezTo>
                      <a:pt x="46" y="104"/>
                      <a:pt x="46" y="104"/>
                      <a:pt x="46" y="104"/>
                    </a:cubicBezTo>
                    <a:cubicBezTo>
                      <a:pt x="46" y="103"/>
                      <a:pt x="46" y="103"/>
                      <a:pt x="46" y="103"/>
                    </a:cubicBezTo>
                    <a:cubicBezTo>
                      <a:pt x="46" y="103"/>
                      <a:pt x="47" y="102"/>
                      <a:pt x="47" y="101"/>
                    </a:cubicBezTo>
                    <a:cubicBezTo>
                      <a:pt x="47" y="101"/>
                      <a:pt x="46" y="100"/>
                      <a:pt x="46" y="100"/>
                    </a:cubicBezTo>
                    <a:cubicBezTo>
                      <a:pt x="48" y="98"/>
                      <a:pt x="48" y="98"/>
                      <a:pt x="48" y="98"/>
                    </a:cubicBezTo>
                    <a:cubicBezTo>
                      <a:pt x="48" y="96"/>
                      <a:pt x="48" y="96"/>
                      <a:pt x="48" y="96"/>
                    </a:cubicBezTo>
                    <a:cubicBezTo>
                      <a:pt x="47" y="95"/>
                      <a:pt x="47" y="95"/>
                      <a:pt x="47" y="95"/>
                    </a:cubicBezTo>
                    <a:cubicBezTo>
                      <a:pt x="52" y="93"/>
                      <a:pt x="52" y="93"/>
                      <a:pt x="52" y="93"/>
                    </a:cubicBezTo>
                    <a:cubicBezTo>
                      <a:pt x="54" y="91"/>
                      <a:pt x="54" y="91"/>
                      <a:pt x="54" y="91"/>
                    </a:cubicBezTo>
                    <a:cubicBezTo>
                      <a:pt x="53" y="89"/>
                      <a:pt x="53" y="89"/>
                      <a:pt x="53" y="89"/>
                    </a:cubicBezTo>
                    <a:cubicBezTo>
                      <a:pt x="55" y="89"/>
                      <a:pt x="55" y="89"/>
                      <a:pt x="55" y="89"/>
                    </a:cubicBezTo>
                    <a:cubicBezTo>
                      <a:pt x="54" y="87"/>
                      <a:pt x="54" y="87"/>
                      <a:pt x="54" y="87"/>
                    </a:cubicBezTo>
                    <a:cubicBezTo>
                      <a:pt x="54" y="86"/>
                      <a:pt x="54" y="86"/>
                      <a:pt x="54" y="86"/>
                    </a:cubicBezTo>
                    <a:cubicBezTo>
                      <a:pt x="57" y="83"/>
                      <a:pt x="57" y="83"/>
                      <a:pt x="57" y="83"/>
                    </a:cubicBezTo>
                    <a:cubicBezTo>
                      <a:pt x="57" y="84"/>
                      <a:pt x="57" y="84"/>
                      <a:pt x="57" y="84"/>
                    </a:cubicBezTo>
                    <a:cubicBezTo>
                      <a:pt x="60" y="86"/>
                      <a:pt x="60" y="86"/>
                      <a:pt x="60" y="86"/>
                    </a:cubicBezTo>
                    <a:cubicBezTo>
                      <a:pt x="60" y="85"/>
                      <a:pt x="60" y="85"/>
                      <a:pt x="60" y="85"/>
                    </a:cubicBezTo>
                    <a:cubicBezTo>
                      <a:pt x="61" y="85"/>
                      <a:pt x="61" y="85"/>
                      <a:pt x="61" y="85"/>
                    </a:cubicBezTo>
                    <a:cubicBezTo>
                      <a:pt x="61" y="82"/>
                      <a:pt x="61" y="82"/>
                      <a:pt x="61" y="82"/>
                    </a:cubicBezTo>
                    <a:cubicBezTo>
                      <a:pt x="64" y="82"/>
                      <a:pt x="64" y="82"/>
                      <a:pt x="64" y="82"/>
                    </a:cubicBezTo>
                    <a:cubicBezTo>
                      <a:pt x="64" y="82"/>
                      <a:pt x="64" y="81"/>
                      <a:pt x="64" y="80"/>
                    </a:cubicBezTo>
                    <a:cubicBezTo>
                      <a:pt x="64" y="80"/>
                      <a:pt x="64" y="79"/>
                      <a:pt x="64" y="79"/>
                    </a:cubicBezTo>
                    <a:cubicBezTo>
                      <a:pt x="64" y="79"/>
                      <a:pt x="66" y="78"/>
                      <a:pt x="66" y="78"/>
                    </a:cubicBezTo>
                    <a:cubicBezTo>
                      <a:pt x="69" y="79"/>
                      <a:pt x="69" y="79"/>
                      <a:pt x="69" y="79"/>
                    </a:cubicBezTo>
                    <a:cubicBezTo>
                      <a:pt x="70" y="78"/>
                      <a:pt x="70" y="78"/>
                      <a:pt x="70" y="78"/>
                    </a:cubicBezTo>
                    <a:cubicBezTo>
                      <a:pt x="70" y="76"/>
                      <a:pt x="70" y="76"/>
                      <a:pt x="70" y="76"/>
                    </a:cubicBezTo>
                    <a:cubicBezTo>
                      <a:pt x="76" y="74"/>
                      <a:pt x="76" y="74"/>
                      <a:pt x="76" y="74"/>
                    </a:cubicBezTo>
                    <a:cubicBezTo>
                      <a:pt x="79" y="72"/>
                      <a:pt x="79" y="72"/>
                      <a:pt x="79" y="72"/>
                    </a:cubicBezTo>
                    <a:cubicBezTo>
                      <a:pt x="85" y="73"/>
                      <a:pt x="85" y="73"/>
                      <a:pt x="85" y="73"/>
                    </a:cubicBezTo>
                    <a:cubicBezTo>
                      <a:pt x="90" y="73"/>
                      <a:pt x="90" y="73"/>
                      <a:pt x="90" y="73"/>
                    </a:cubicBezTo>
                    <a:lnTo>
                      <a:pt x="93" y="7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53" name="Freeform 901">
                <a:extLst>
                  <a:ext uri="{FF2B5EF4-FFF2-40B4-BE49-F238E27FC236}">
                    <a16:creationId xmlns:a16="http://schemas.microsoft.com/office/drawing/2014/main" id="{9C007EF6-5001-96E0-4C2D-37D640CAF59A}"/>
                  </a:ext>
                </a:extLst>
              </p:cNvPr>
              <p:cNvSpPr>
                <a:spLocks/>
              </p:cNvSpPr>
              <p:nvPr/>
            </p:nvSpPr>
            <p:spPr bwMode="auto">
              <a:xfrm>
                <a:off x="6296025" y="5157788"/>
                <a:ext cx="90487" cy="225425"/>
              </a:xfrm>
              <a:custGeom>
                <a:avLst/>
                <a:gdLst>
                  <a:gd name="T0" fmla="*/ 15 w 22"/>
                  <a:gd name="T1" fmla="*/ 13 h 54"/>
                  <a:gd name="T2" fmla="*/ 14 w 22"/>
                  <a:gd name="T3" fmla="*/ 12 h 54"/>
                  <a:gd name="T4" fmla="*/ 13 w 22"/>
                  <a:gd name="T5" fmla="*/ 10 h 54"/>
                  <a:gd name="T6" fmla="*/ 13 w 22"/>
                  <a:gd name="T7" fmla="*/ 9 h 54"/>
                  <a:gd name="T8" fmla="*/ 13 w 22"/>
                  <a:gd name="T9" fmla="*/ 7 h 54"/>
                  <a:gd name="T10" fmla="*/ 13 w 22"/>
                  <a:gd name="T11" fmla="*/ 6 h 54"/>
                  <a:gd name="T12" fmla="*/ 13 w 22"/>
                  <a:gd name="T13" fmla="*/ 5 h 54"/>
                  <a:gd name="T14" fmla="*/ 12 w 22"/>
                  <a:gd name="T15" fmla="*/ 3 h 54"/>
                  <a:gd name="T16" fmla="*/ 9 w 22"/>
                  <a:gd name="T17" fmla="*/ 1 h 54"/>
                  <a:gd name="T18" fmla="*/ 9 w 22"/>
                  <a:gd name="T19" fmla="*/ 2 h 54"/>
                  <a:gd name="T20" fmla="*/ 2 w 22"/>
                  <a:gd name="T21" fmla="*/ 0 h 54"/>
                  <a:gd name="T22" fmla="*/ 3 w 22"/>
                  <a:gd name="T23" fmla="*/ 1 h 54"/>
                  <a:gd name="T24" fmla="*/ 4 w 22"/>
                  <a:gd name="T25" fmla="*/ 1 h 54"/>
                  <a:gd name="T26" fmla="*/ 5 w 22"/>
                  <a:gd name="T27" fmla="*/ 2 h 54"/>
                  <a:gd name="T28" fmla="*/ 5 w 22"/>
                  <a:gd name="T29" fmla="*/ 4 h 54"/>
                  <a:gd name="T30" fmla="*/ 4 w 22"/>
                  <a:gd name="T31" fmla="*/ 4 h 54"/>
                  <a:gd name="T32" fmla="*/ 7 w 22"/>
                  <a:gd name="T33" fmla="*/ 6 h 54"/>
                  <a:gd name="T34" fmla="*/ 7 w 22"/>
                  <a:gd name="T35" fmla="*/ 8 h 54"/>
                  <a:gd name="T36" fmla="*/ 4 w 22"/>
                  <a:gd name="T37" fmla="*/ 10 h 54"/>
                  <a:gd name="T38" fmla="*/ 5 w 22"/>
                  <a:gd name="T39" fmla="*/ 12 h 54"/>
                  <a:gd name="T40" fmla="*/ 4 w 22"/>
                  <a:gd name="T41" fmla="*/ 13 h 54"/>
                  <a:gd name="T42" fmla="*/ 4 w 22"/>
                  <a:gd name="T43" fmla="*/ 14 h 54"/>
                  <a:gd name="T44" fmla="*/ 5 w 22"/>
                  <a:gd name="T45" fmla="*/ 16 h 54"/>
                  <a:gd name="T46" fmla="*/ 4 w 22"/>
                  <a:gd name="T47" fmla="*/ 18 h 54"/>
                  <a:gd name="T48" fmla="*/ 5 w 22"/>
                  <a:gd name="T49" fmla="*/ 20 h 54"/>
                  <a:gd name="T50" fmla="*/ 6 w 22"/>
                  <a:gd name="T51" fmla="*/ 20 h 54"/>
                  <a:gd name="T52" fmla="*/ 2 w 22"/>
                  <a:gd name="T53" fmla="*/ 23 h 54"/>
                  <a:gd name="T54" fmla="*/ 3 w 22"/>
                  <a:gd name="T55" fmla="*/ 26 h 54"/>
                  <a:gd name="T56" fmla="*/ 0 w 22"/>
                  <a:gd name="T57" fmla="*/ 28 h 54"/>
                  <a:gd name="T58" fmla="*/ 3 w 22"/>
                  <a:gd name="T59" fmla="*/ 32 h 54"/>
                  <a:gd name="T60" fmla="*/ 4 w 22"/>
                  <a:gd name="T61" fmla="*/ 32 h 54"/>
                  <a:gd name="T62" fmla="*/ 7 w 22"/>
                  <a:gd name="T63" fmla="*/ 36 h 54"/>
                  <a:gd name="T64" fmla="*/ 8 w 22"/>
                  <a:gd name="T65" fmla="*/ 35 h 54"/>
                  <a:gd name="T66" fmla="*/ 12 w 22"/>
                  <a:gd name="T67" fmla="*/ 35 h 54"/>
                  <a:gd name="T68" fmla="*/ 13 w 22"/>
                  <a:gd name="T69" fmla="*/ 36 h 54"/>
                  <a:gd name="T70" fmla="*/ 13 w 22"/>
                  <a:gd name="T71" fmla="*/ 40 h 54"/>
                  <a:gd name="T72" fmla="*/ 11 w 22"/>
                  <a:gd name="T73" fmla="*/ 45 h 54"/>
                  <a:gd name="T74" fmla="*/ 14 w 22"/>
                  <a:gd name="T75" fmla="*/ 49 h 54"/>
                  <a:gd name="T76" fmla="*/ 17 w 22"/>
                  <a:gd name="T77" fmla="*/ 52 h 54"/>
                  <a:gd name="T78" fmla="*/ 17 w 22"/>
                  <a:gd name="T79" fmla="*/ 54 h 54"/>
                  <a:gd name="T80" fmla="*/ 18 w 22"/>
                  <a:gd name="T81" fmla="*/ 54 h 54"/>
                  <a:gd name="T82" fmla="*/ 18 w 22"/>
                  <a:gd name="T83" fmla="*/ 51 h 54"/>
                  <a:gd name="T84" fmla="*/ 17 w 22"/>
                  <a:gd name="T85" fmla="*/ 49 h 54"/>
                  <a:gd name="T86" fmla="*/ 19 w 22"/>
                  <a:gd name="T87" fmla="*/ 46 h 54"/>
                  <a:gd name="T88" fmla="*/ 21 w 22"/>
                  <a:gd name="T89" fmla="*/ 46 h 54"/>
                  <a:gd name="T90" fmla="*/ 21 w 22"/>
                  <a:gd name="T91" fmla="*/ 40 h 54"/>
                  <a:gd name="T92" fmla="*/ 22 w 22"/>
                  <a:gd name="T93" fmla="*/ 39 h 54"/>
                  <a:gd name="T94" fmla="*/ 22 w 22"/>
                  <a:gd name="T95" fmla="*/ 36 h 54"/>
                  <a:gd name="T96" fmla="*/ 17 w 22"/>
                  <a:gd name="T97" fmla="*/ 29 h 54"/>
                  <a:gd name="T98" fmla="*/ 13 w 22"/>
                  <a:gd name="T99" fmla="*/ 27 h 54"/>
                  <a:gd name="T100" fmla="*/ 12 w 22"/>
                  <a:gd name="T101" fmla="*/ 19 h 54"/>
                  <a:gd name="T102" fmla="*/ 14 w 22"/>
                  <a:gd name="T103" fmla="*/ 15 h 54"/>
                  <a:gd name="T104" fmla="*/ 16 w 22"/>
                  <a:gd name="T105" fmla="*/ 15 h 54"/>
                  <a:gd name="T106" fmla="*/ 16 w 22"/>
                  <a:gd name="T107" fmla="*/ 14 h 54"/>
                  <a:gd name="T108" fmla="*/ 15 w 22"/>
                  <a:gd name="T109" fmla="*/ 1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 h="54">
                    <a:moveTo>
                      <a:pt x="15" y="13"/>
                    </a:moveTo>
                    <a:cubicBezTo>
                      <a:pt x="15" y="13"/>
                      <a:pt x="14" y="12"/>
                      <a:pt x="14" y="12"/>
                    </a:cubicBezTo>
                    <a:cubicBezTo>
                      <a:pt x="14" y="11"/>
                      <a:pt x="13" y="10"/>
                      <a:pt x="13" y="10"/>
                    </a:cubicBezTo>
                    <a:cubicBezTo>
                      <a:pt x="13" y="9"/>
                      <a:pt x="13" y="9"/>
                      <a:pt x="13" y="9"/>
                    </a:cubicBezTo>
                    <a:cubicBezTo>
                      <a:pt x="13" y="7"/>
                      <a:pt x="13" y="7"/>
                      <a:pt x="13" y="7"/>
                    </a:cubicBezTo>
                    <a:cubicBezTo>
                      <a:pt x="13" y="6"/>
                      <a:pt x="13" y="6"/>
                      <a:pt x="13" y="6"/>
                    </a:cubicBezTo>
                    <a:cubicBezTo>
                      <a:pt x="13" y="5"/>
                      <a:pt x="13" y="5"/>
                      <a:pt x="13" y="5"/>
                    </a:cubicBezTo>
                    <a:cubicBezTo>
                      <a:pt x="12" y="3"/>
                      <a:pt x="12" y="3"/>
                      <a:pt x="12" y="3"/>
                    </a:cubicBezTo>
                    <a:cubicBezTo>
                      <a:pt x="9" y="1"/>
                      <a:pt x="9" y="1"/>
                      <a:pt x="9" y="1"/>
                    </a:cubicBezTo>
                    <a:cubicBezTo>
                      <a:pt x="9" y="2"/>
                      <a:pt x="9" y="2"/>
                      <a:pt x="9" y="2"/>
                    </a:cubicBezTo>
                    <a:cubicBezTo>
                      <a:pt x="2" y="0"/>
                      <a:pt x="2" y="0"/>
                      <a:pt x="2" y="0"/>
                    </a:cubicBezTo>
                    <a:cubicBezTo>
                      <a:pt x="3" y="1"/>
                      <a:pt x="3" y="1"/>
                      <a:pt x="3" y="1"/>
                    </a:cubicBezTo>
                    <a:cubicBezTo>
                      <a:pt x="4" y="1"/>
                      <a:pt x="4" y="1"/>
                      <a:pt x="4" y="1"/>
                    </a:cubicBezTo>
                    <a:cubicBezTo>
                      <a:pt x="5" y="2"/>
                      <a:pt x="5" y="2"/>
                      <a:pt x="5" y="2"/>
                    </a:cubicBezTo>
                    <a:cubicBezTo>
                      <a:pt x="5" y="4"/>
                      <a:pt x="5" y="4"/>
                      <a:pt x="5" y="4"/>
                    </a:cubicBezTo>
                    <a:cubicBezTo>
                      <a:pt x="4" y="4"/>
                      <a:pt x="4" y="4"/>
                      <a:pt x="4" y="4"/>
                    </a:cubicBezTo>
                    <a:cubicBezTo>
                      <a:pt x="7" y="6"/>
                      <a:pt x="7" y="6"/>
                      <a:pt x="7" y="6"/>
                    </a:cubicBezTo>
                    <a:cubicBezTo>
                      <a:pt x="7" y="8"/>
                      <a:pt x="7" y="8"/>
                      <a:pt x="7" y="8"/>
                    </a:cubicBezTo>
                    <a:cubicBezTo>
                      <a:pt x="4" y="10"/>
                      <a:pt x="4" y="10"/>
                      <a:pt x="4" y="10"/>
                    </a:cubicBezTo>
                    <a:cubicBezTo>
                      <a:pt x="5" y="12"/>
                      <a:pt x="5" y="12"/>
                      <a:pt x="5" y="12"/>
                    </a:cubicBezTo>
                    <a:cubicBezTo>
                      <a:pt x="4" y="13"/>
                      <a:pt x="4" y="13"/>
                      <a:pt x="4" y="13"/>
                    </a:cubicBezTo>
                    <a:cubicBezTo>
                      <a:pt x="4" y="14"/>
                      <a:pt x="4" y="14"/>
                      <a:pt x="4" y="14"/>
                    </a:cubicBezTo>
                    <a:cubicBezTo>
                      <a:pt x="5" y="16"/>
                      <a:pt x="5" y="16"/>
                      <a:pt x="5" y="16"/>
                    </a:cubicBezTo>
                    <a:cubicBezTo>
                      <a:pt x="4" y="18"/>
                      <a:pt x="4" y="18"/>
                      <a:pt x="4" y="18"/>
                    </a:cubicBezTo>
                    <a:cubicBezTo>
                      <a:pt x="5" y="20"/>
                      <a:pt x="5" y="20"/>
                      <a:pt x="5" y="20"/>
                    </a:cubicBezTo>
                    <a:cubicBezTo>
                      <a:pt x="6" y="20"/>
                      <a:pt x="6" y="20"/>
                      <a:pt x="6" y="20"/>
                    </a:cubicBezTo>
                    <a:cubicBezTo>
                      <a:pt x="2" y="23"/>
                      <a:pt x="2" y="23"/>
                      <a:pt x="2" y="23"/>
                    </a:cubicBezTo>
                    <a:cubicBezTo>
                      <a:pt x="3" y="26"/>
                      <a:pt x="3" y="26"/>
                      <a:pt x="3" y="26"/>
                    </a:cubicBezTo>
                    <a:cubicBezTo>
                      <a:pt x="0" y="28"/>
                      <a:pt x="0" y="28"/>
                      <a:pt x="0" y="28"/>
                    </a:cubicBezTo>
                    <a:cubicBezTo>
                      <a:pt x="3" y="32"/>
                      <a:pt x="3" y="32"/>
                      <a:pt x="3" y="32"/>
                    </a:cubicBezTo>
                    <a:cubicBezTo>
                      <a:pt x="4" y="32"/>
                      <a:pt x="4" y="32"/>
                      <a:pt x="4" y="32"/>
                    </a:cubicBezTo>
                    <a:cubicBezTo>
                      <a:pt x="7" y="36"/>
                      <a:pt x="7" y="36"/>
                      <a:pt x="7" y="36"/>
                    </a:cubicBezTo>
                    <a:cubicBezTo>
                      <a:pt x="8" y="35"/>
                      <a:pt x="8" y="35"/>
                      <a:pt x="8" y="35"/>
                    </a:cubicBezTo>
                    <a:cubicBezTo>
                      <a:pt x="12" y="35"/>
                      <a:pt x="12" y="35"/>
                      <a:pt x="12" y="35"/>
                    </a:cubicBezTo>
                    <a:cubicBezTo>
                      <a:pt x="13" y="36"/>
                      <a:pt x="13" y="36"/>
                      <a:pt x="13" y="36"/>
                    </a:cubicBezTo>
                    <a:cubicBezTo>
                      <a:pt x="13" y="40"/>
                      <a:pt x="13" y="40"/>
                      <a:pt x="13" y="40"/>
                    </a:cubicBezTo>
                    <a:cubicBezTo>
                      <a:pt x="11" y="45"/>
                      <a:pt x="11" y="45"/>
                      <a:pt x="11" y="45"/>
                    </a:cubicBezTo>
                    <a:cubicBezTo>
                      <a:pt x="14" y="49"/>
                      <a:pt x="14" y="49"/>
                      <a:pt x="14" y="49"/>
                    </a:cubicBezTo>
                    <a:cubicBezTo>
                      <a:pt x="17" y="52"/>
                      <a:pt x="17" y="52"/>
                      <a:pt x="17" y="52"/>
                    </a:cubicBezTo>
                    <a:cubicBezTo>
                      <a:pt x="17" y="54"/>
                      <a:pt x="17" y="54"/>
                      <a:pt x="17" y="54"/>
                    </a:cubicBezTo>
                    <a:cubicBezTo>
                      <a:pt x="18" y="54"/>
                      <a:pt x="18" y="54"/>
                      <a:pt x="18" y="54"/>
                    </a:cubicBezTo>
                    <a:cubicBezTo>
                      <a:pt x="18" y="51"/>
                      <a:pt x="18" y="51"/>
                      <a:pt x="18" y="51"/>
                    </a:cubicBezTo>
                    <a:cubicBezTo>
                      <a:pt x="17" y="49"/>
                      <a:pt x="17" y="49"/>
                      <a:pt x="17" y="49"/>
                    </a:cubicBezTo>
                    <a:cubicBezTo>
                      <a:pt x="19" y="46"/>
                      <a:pt x="19" y="46"/>
                      <a:pt x="19" y="46"/>
                    </a:cubicBezTo>
                    <a:cubicBezTo>
                      <a:pt x="21" y="46"/>
                      <a:pt x="21" y="46"/>
                      <a:pt x="21" y="46"/>
                    </a:cubicBezTo>
                    <a:cubicBezTo>
                      <a:pt x="21" y="40"/>
                      <a:pt x="21" y="40"/>
                      <a:pt x="21" y="40"/>
                    </a:cubicBezTo>
                    <a:cubicBezTo>
                      <a:pt x="22" y="39"/>
                      <a:pt x="22" y="39"/>
                      <a:pt x="22" y="39"/>
                    </a:cubicBezTo>
                    <a:cubicBezTo>
                      <a:pt x="22" y="36"/>
                      <a:pt x="22" y="36"/>
                      <a:pt x="22" y="36"/>
                    </a:cubicBezTo>
                    <a:cubicBezTo>
                      <a:pt x="17" y="29"/>
                      <a:pt x="17" y="29"/>
                      <a:pt x="17" y="29"/>
                    </a:cubicBezTo>
                    <a:cubicBezTo>
                      <a:pt x="13" y="27"/>
                      <a:pt x="13" y="27"/>
                      <a:pt x="13" y="27"/>
                    </a:cubicBezTo>
                    <a:cubicBezTo>
                      <a:pt x="12" y="19"/>
                      <a:pt x="12" y="19"/>
                      <a:pt x="12" y="19"/>
                    </a:cubicBezTo>
                    <a:cubicBezTo>
                      <a:pt x="14" y="15"/>
                      <a:pt x="14" y="15"/>
                      <a:pt x="14" y="15"/>
                    </a:cubicBezTo>
                    <a:cubicBezTo>
                      <a:pt x="16" y="15"/>
                      <a:pt x="16" y="15"/>
                      <a:pt x="16" y="15"/>
                    </a:cubicBezTo>
                    <a:cubicBezTo>
                      <a:pt x="16" y="14"/>
                      <a:pt x="16" y="14"/>
                      <a:pt x="16" y="14"/>
                    </a:cubicBezTo>
                    <a:lnTo>
                      <a:pt x="15" y="1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54" name="Freeform 902">
                <a:extLst>
                  <a:ext uri="{FF2B5EF4-FFF2-40B4-BE49-F238E27FC236}">
                    <a16:creationId xmlns:a16="http://schemas.microsoft.com/office/drawing/2014/main" id="{E9A5FBAA-8A99-571A-A9FD-AAE766590B87}"/>
                  </a:ext>
                </a:extLst>
              </p:cNvPr>
              <p:cNvSpPr>
                <a:spLocks/>
              </p:cNvSpPr>
              <p:nvPr/>
            </p:nvSpPr>
            <p:spPr bwMode="auto">
              <a:xfrm>
                <a:off x="6599238" y="5233988"/>
                <a:ext cx="204787" cy="412750"/>
              </a:xfrm>
              <a:custGeom>
                <a:avLst/>
                <a:gdLst>
                  <a:gd name="T0" fmla="*/ 45 w 49"/>
                  <a:gd name="T1" fmla="*/ 8 h 99"/>
                  <a:gd name="T2" fmla="*/ 42 w 49"/>
                  <a:gd name="T3" fmla="*/ 5 h 99"/>
                  <a:gd name="T4" fmla="*/ 40 w 49"/>
                  <a:gd name="T5" fmla="*/ 0 h 99"/>
                  <a:gd name="T6" fmla="*/ 38 w 49"/>
                  <a:gd name="T7" fmla="*/ 3 h 99"/>
                  <a:gd name="T8" fmla="*/ 38 w 49"/>
                  <a:gd name="T9" fmla="*/ 10 h 99"/>
                  <a:gd name="T10" fmla="*/ 34 w 49"/>
                  <a:gd name="T11" fmla="*/ 12 h 99"/>
                  <a:gd name="T12" fmla="*/ 33 w 49"/>
                  <a:gd name="T13" fmla="*/ 12 h 99"/>
                  <a:gd name="T14" fmla="*/ 31 w 49"/>
                  <a:gd name="T15" fmla="*/ 12 h 99"/>
                  <a:gd name="T16" fmla="*/ 32 w 49"/>
                  <a:gd name="T17" fmla="*/ 16 h 99"/>
                  <a:gd name="T18" fmla="*/ 28 w 49"/>
                  <a:gd name="T19" fmla="*/ 22 h 99"/>
                  <a:gd name="T20" fmla="*/ 26 w 49"/>
                  <a:gd name="T21" fmla="*/ 23 h 99"/>
                  <a:gd name="T22" fmla="*/ 21 w 49"/>
                  <a:gd name="T23" fmla="*/ 27 h 99"/>
                  <a:gd name="T24" fmla="*/ 18 w 49"/>
                  <a:gd name="T25" fmla="*/ 27 h 99"/>
                  <a:gd name="T26" fmla="*/ 14 w 49"/>
                  <a:gd name="T27" fmla="*/ 28 h 99"/>
                  <a:gd name="T28" fmla="*/ 9 w 49"/>
                  <a:gd name="T29" fmla="*/ 30 h 99"/>
                  <a:gd name="T30" fmla="*/ 6 w 49"/>
                  <a:gd name="T31" fmla="*/ 36 h 99"/>
                  <a:gd name="T32" fmla="*/ 5 w 49"/>
                  <a:gd name="T33" fmla="*/ 45 h 99"/>
                  <a:gd name="T34" fmla="*/ 6 w 49"/>
                  <a:gd name="T35" fmla="*/ 49 h 99"/>
                  <a:gd name="T36" fmla="*/ 8 w 49"/>
                  <a:gd name="T37" fmla="*/ 54 h 99"/>
                  <a:gd name="T38" fmla="*/ 4 w 49"/>
                  <a:gd name="T39" fmla="*/ 65 h 99"/>
                  <a:gd name="T40" fmla="*/ 0 w 49"/>
                  <a:gd name="T41" fmla="*/ 72 h 99"/>
                  <a:gd name="T42" fmla="*/ 3 w 49"/>
                  <a:gd name="T43" fmla="*/ 83 h 99"/>
                  <a:gd name="T44" fmla="*/ 4 w 49"/>
                  <a:gd name="T45" fmla="*/ 91 h 99"/>
                  <a:gd name="T46" fmla="*/ 8 w 49"/>
                  <a:gd name="T47" fmla="*/ 96 h 99"/>
                  <a:gd name="T48" fmla="*/ 16 w 49"/>
                  <a:gd name="T49" fmla="*/ 97 h 99"/>
                  <a:gd name="T50" fmla="*/ 27 w 49"/>
                  <a:gd name="T51" fmla="*/ 91 h 99"/>
                  <a:gd name="T52" fmla="*/ 29 w 49"/>
                  <a:gd name="T53" fmla="*/ 82 h 99"/>
                  <a:gd name="T54" fmla="*/ 33 w 49"/>
                  <a:gd name="T55" fmla="*/ 69 h 99"/>
                  <a:gd name="T56" fmla="*/ 36 w 49"/>
                  <a:gd name="T57" fmla="*/ 60 h 99"/>
                  <a:gd name="T58" fmla="*/ 38 w 49"/>
                  <a:gd name="T59" fmla="*/ 56 h 99"/>
                  <a:gd name="T60" fmla="*/ 42 w 49"/>
                  <a:gd name="T61" fmla="*/ 40 h 99"/>
                  <a:gd name="T62" fmla="*/ 44 w 49"/>
                  <a:gd name="T63" fmla="*/ 34 h 99"/>
                  <a:gd name="T64" fmla="*/ 43 w 49"/>
                  <a:gd name="T65" fmla="*/ 26 h 99"/>
                  <a:gd name="T66" fmla="*/ 45 w 49"/>
                  <a:gd name="T67" fmla="*/ 25 h 99"/>
                  <a:gd name="T68" fmla="*/ 47 w 49"/>
                  <a:gd name="T69" fmla="*/ 28 h 99"/>
                  <a:gd name="T70" fmla="*/ 47 w 49"/>
                  <a:gd name="T71" fmla="*/ 1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 h="99">
                    <a:moveTo>
                      <a:pt x="47" y="17"/>
                    </a:moveTo>
                    <a:cubicBezTo>
                      <a:pt x="47" y="14"/>
                      <a:pt x="46" y="11"/>
                      <a:pt x="45" y="8"/>
                    </a:cubicBezTo>
                    <a:cubicBezTo>
                      <a:pt x="45" y="7"/>
                      <a:pt x="44" y="7"/>
                      <a:pt x="44" y="6"/>
                    </a:cubicBezTo>
                    <a:cubicBezTo>
                      <a:pt x="43" y="7"/>
                      <a:pt x="43" y="5"/>
                      <a:pt x="42" y="5"/>
                    </a:cubicBezTo>
                    <a:cubicBezTo>
                      <a:pt x="42" y="4"/>
                      <a:pt x="41" y="3"/>
                      <a:pt x="41" y="1"/>
                    </a:cubicBezTo>
                    <a:cubicBezTo>
                      <a:pt x="41" y="1"/>
                      <a:pt x="41" y="0"/>
                      <a:pt x="40" y="0"/>
                    </a:cubicBezTo>
                    <a:cubicBezTo>
                      <a:pt x="40" y="0"/>
                      <a:pt x="40" y="1"/>
                      <a:pt x="40" y="1"/>
                    </a:cubicBezTo>
                    <a:cubicBezTo>
                      <a:pt x="40" y="2"/>
                      <a:pt x="39" y="3"/>
                      <a:pt x="38" y="3"/>
                    </a:cubicBezTo>
                    <a:cubicBezTo>
                      <a:pt x="38" y="3"/>
                      <a:pt x="38" y="3"/>
                      <a:pt x="38" y="4"/>
                    </a:cubicBezTo>
                    <a:cubicBezTo>
                      <a:pt x="38" y="6"/>
                      <a:pt x="38" y="8"/>
                      <a:pt x="38" y="10"/>
                    </a:cubicBezTo>
                    <a:cubicBezTo>
                      <a:pt x="37" y="10"/>
                      <a:pt x="36" y="10"/>
                      <a:pt x="36" y="10"/>
                    </a:cubicBezTo>
                    <a:cubicBezTo>
                      <a:pt x="35" y="11"/>
                      <a:pt x="34" y="11"/>
                      <a:pt x="34" y="12"/>
                    </a:cubicBezTo>
                    <a:cubicBezTo>
                      <a:pt x="34" y="12"/>
                      <a:pt x="34" y="13"/>
                      <a:pt x="33" y="13"/>
                    </a:cubicBezTo>
                    <a:cubicBezTo>
                      <a:pt x="33" y="13"/>
                      <a:pt x="33" y="12"/>
                      <a:pt x="33" y="12"/>
                    </a:cubicBezTo>
                    <a:cubicBezTo>
                      <a:pt x="33" y="11"/>
                      <a:pt x="32" y="11"/>
                      <a:pt x="32" y="11"/>
                    </a:cubicBezTo>
                    <a:cubicBezTo>
                      <a:pt x="31" y="11"/>
                      <a:pt x="31" y="11"/>
                      <a:pt x="31" y="12"/>
                    </a:cubicBezTo>
                    <a:cubicBezTo>
                      <a:pt x="31" y="13"/>
                      <a:pt x="31" y="13"/>
                      <a:pt x="31" y="14"/>
                    </a:cubicBezTo>
                    <a:cubicBezTo>
                      <a:pt x="32" y="15"/>
                      <a:pt x="32" y="15"/>
                      <a:pt x="32" y="16"/>
                    </a:cubicBezTo>
                    <a:cubicBezTo>
                      <a:pt x="30" y="16"/>
                      <a:pt x="30" y="17"/>
                      <a:pt x="30" y="19"/>
                    </a:cubicBezTo>
                    <a:cubicBezTo>
                      <a:pt x="30" y="20"/>
                      <a:pt x="29" y="21"/>
                      <a:pt x="28" y="22"/>
                    </a:cubicBezTo>
                    <a:cubicBezTo>
                      <a:pt x="28" y="21"/>
                      <a:pt x="29" y="20"/>
                      <a:pt x="28" y="19"/>
                    </a:cubicBezTo>
                    <a:cubicBezTo>
                      <a:pt x="28" y="21"/>
                      <a:pt x="26" y="21"/>
                      <a:pt x="26" y="23"/>
                    </a:cubicBezTo>
                    <a:cubicBezTo>
                      <a:pt x="24" y="23"/>
                      <a:pt x="23" y="24"/>
                      <a:pt x="21" y="25"/>
                    </a:cubicBezTo>
                    <a:cubicBezTo>
                      <a:pt x="21" y="25"/>
                      <a:pt x="21" y="26"/>
                      <a:pt x="21" y="27"/>
                    </a:cubicBezTo>
                    <a:cubicBezTo>
                      <a:pt x="21" y="27"/>
                      <a:pt x="21" y="27"/>
                      <a:pt x="20" y="27"/>
                    </a:cubicBezTo>
                    <a:cubicBezTo>
                      <a:pt x="20" y="26"/>
                      <a:pt x="19" y="27"/>
                      <a:pt x="18" y="27"/>
                    </a:cubicBezTo>
                    <a:cubicBezTo>
                      <a:pt x="17" y="27"/>
                      <a:pt x="16" y="28"/>
                      <a:pt x="15" y="28"/>
                    </a:cubicBezTo>
                    <a:cubicBezTo>
                      <a:pt x="14" y="29"/>
                      <a:pt x="14" y="29"/>
                      <a:pt x="14" y="28"/>
                    </a:cubicBezTo>
                    <a:cubicBezTo>
                      <a:pt x="13" y="27"/>
                      <a:pt x="13" y="28"/>
                      <a:pt x="12" y="29"/>
                    </a:cubicBezTo>
                    <a:cubicBezTo>
                      <a:pt x="12" y="30"/>
                      <a:pt x="11" y="31"/>
                      <a:pt x="9" y="30"/>
                    </a:cubicBezTo>
                    <a:cubicBezTo>
                      <a:pt x="7" y="29"/>
                      <a:pt x="7" y="30"/>
                      <a:pt x="8" y="31"/>
                    </a:cubicBezTo>
                    <a:cubicBezTo>
                      <a:pt x="8" y="33"/>
                      <a:pt x="7" y="35"/>
                      <a:pt x="6" y="36"/>
                    </a:cubicBezTo>
                    <a:cubicBezTo>
                      <a:pt x="5" y="38"/>
                      <a:pt x="4" y="39"/>
                      <a:pt x="5" y="41"/>
                    </a:cubicBezTo>
                    <a:cubicBezTo>
                      <a:pt x="5" y="42"/>
                      <a:pt x="5" y="44"/>
                      <a:pt x="5" y="45"/>
                    </a:cubicBezTo>
                    <a:cubicBezTo>
                      <a:pt x="5" y="46"/>
                      <a:pt x="6" y="46"/>
                      <a:pt x="6" y="47"/>
                    </a:cubicBezTo>
                    <a:cubicBezTo>
                      <a:pt x="6" y="48"/>
                      <a:pt x="7" y="48"/>
                      <a:pt x="6" y="49"/>
                    </a:cubicBezTo>
                    <a:cubicBezTo>
                      <a:pt x="6" y="50"/>
                      <a:pt x="7" y="51"/>
                      <a:pt x="8" y="52"/>
                    </a:cubicBezTo>
                    <a:cubicBezTo>
                      <a:pt x="7" y="53"/>
                      <a:pt x="8" y="54"/>
                      <a:pt x="8" y="54"/>
                    </a:cubicBezTo>
                    <a:cubicBezTo>
                      <a:pt x="9" y="56"/>
                      <a:pt x="7" y="57"/>
                      <a:pt x="7" y="59"/>
                    </a:cubicBezTo>
                    <a:cubicBezTo>
                      <a:pt x="6" y="61"/>
                      <a:pt x="4" y="63"/>
                      <a:pt x="4" y="65"/>
                    </a:cubicBezTo>
                    <a:cubicBezTo>
                      <a:pt x="1" y="66"/>
                      <a:pt x="1" y="68"/>
                      <a:pt x="0" y="70"/>
                    </a:cubicBezTo>
                    <a:cubicBezTo>
                      <a:pt x="0" y="70"/>
                      <a:pt x="0" y="71"/>
                      <a:pt x="0" y="72"/>
                    </a:cubicBezTo>
                    <a:cubicBezTo>
                      <a:pt x="0" y="75"/>
                      <a:pt x="0" y="77"/>
                      <a:pt x="2" y="80"/>
                    </a:cubicBezTo>
                    <a:cubicBezTo>
                      <a:pt x="3" y="81"/>
                      <a:pt x="3" y="82"/>
                      <a:pt x="3" y="83"/>
                    </a:cubicBezTo>
                    <a:cubicBezTo>
                      <a:pt x="2" y="86"/>
                      <a:pt x="1" y="88"/>
                      <a:pt x="4" y="90"/>
                    </a:cubicBezTo>
                    <a:cubicBezTo>
                      <a:pt x="4" y="90"/>
                      <a:pt x="4" y="91"/>
                      <a:pt x="4" y="91"/>
                    </a:cubicBezTo>
                    <a:cubicBezTo>
                      <a:pt x="5" y="93"/>
                      <a:pt x="5" y="94"/>
                      <a:pt x="7" y="95"/>
                    </a:cubicBezTo>
                    <a:cubicBezTo>
                      <a:pt x="7" y="96"/>
                      <a:pt x="8" y="96"/>
                      <a:pt x="8" y="96"/>
                    </a:cubicBezTo>
                    <a:cubicBezTo>
                      <a:pt x="10" y="96"/>
                      <a:pt x="10" y="96"/>
                      <a:pt x="11" y="97"/>
                    </a:cubicBezTo>
                    <a:cubicBezTo>
                      <a:pt x="13" y="99"/>
                      <a:pt x="14" y="99"/>
                      <a:pt x="16" y="97"/>
                    </a:cubicBezTo>
                    <a:cubicBezTo>
                      <a:pt x="18" y="96"/>
                      <a:pt x="20" y="95"/>
                      <a:pt x="22" y="95"/>
                    </a:cubicBezTo>
                    <a:cubicBezTo>
                      <a:pt x="24" y="95"/>
                      <a:pt x="26" y="93"/>
                      <a:pt x="27" y="91"/>
                    </a:cubicBezTo>
                    <a:cubicBezTo>
                      <a:pt x="27" y="90"/>
                      <a:pt x="27" y="89"/>
                      <a:pt x="28" y="88"/>
                    </a:cubicBezTo>
                    <a:cubicBezTo>
                      <a:pt x="29" y="86"/>
                      <a:pt x="29" y="84"/>
                      <a:pt x="29" y="82"/>
                    </a:cubicBezTo>
                    <a:cubicBezTo>
                      <a:pt x="31" y="81"/>
                      <a:pt x="30" y="79"/>
                      <a:pt x="31" y="77"/>
                    </a:cubicBezTo>
                    <a:cubicBezTo>
                      <a:pt x="31" y="74"/>
                      <a:pt x="32" y="72"/>
                      <a:pt x="33" y="69"/>
                    </a:cubicBezTo>
                    <a:cubicBezTo>
                      <a:pt x="34" y="67"/>
                      <a:pt x="35" y="65"/>
                      <a:pt x="35" y="64"/>
                    </a:cubicBezTo>
                    <a:cubicBezTo>
                      <a:pt x="35" y="62"/>
                      <a:pt x="35" y="61"/>
                      <a:pt x="36" y="60"/>
                    </a:cubicBezTo>
                    <a:cubicBezTo>
                      <a:pt x="37" y="60"/>
                      <a:pt x="36" y="59"/>
                      <a:pt x="37" y="58"/>
                    </a:cubicBezTo>
                    <a:cubicBezTo>
                      <a:pt x="37" y="57"/>
                      <a:pt x="38" y="57"/>
                      <a:pt x="38" y="56"/>
                    </a:cubicBezTo>
                    <a:cubicBezTo>
                      <a:pt x="38" y="53"/>
                      <a:pt x="39" y="50"/>
                      <a:pt x="40" y="48"/>
                    </a:cubicBezTo>
                    <a:cubicBezTo>
                      <a:pt x="41" y="45"/>
                      <a:pt x="41" y="43"/>
                      <a:pt x="42" y="40"/>
                    </a:cubicBezTo>
                    <a:cubicBezTo>
                      <a:pt x="42" y="40"/>
                      <a:pt x="42" y="40"/>
                      <a:pt x="42" y="39"/>
                    </a:cubicBezTo>
                    <a:cubicBezTo>
                      <a:pt x="41" y="37"/>
                      <a:pt x="42" y="36"/>
                      <a:pt x="44" y="34"/>
                    </a:cubicBezTo>
                    <a:cubicBezTo>
                      <a:pt x="44" y="34"/>
                      <a:pt x="44" y="34"/>
                      <a:pt x="44" y="34"/>
                    </a:cubicBezTo>
                    <a:cubicBezTo>
                      <a:pt x="45" y="31"/>
                      <a:pt x="43" y="28"/>
                      <a:pt x="43" y="26"/>
                    </a:cubicBezTo>
                    <a:cubicBezTo>
                      <a:pt x="43" y="25"/>
                      <a:pt x="43" y="25"/>
                      <a:pt x="44" y="24"/>
                    </a:cubicBezTo>
                    <a:cubicBezTo>
                      <a:pt x="45" y="24"/>
                      <a:pt x="45" y="25"/>
                      <a:pt x="45" y="25"/>
                    </a:cubicBezTo>
                    <a:cubicBezTo>
                      <a:pt x="45" y="26"/>
                      <a:pt x="45" y="26"/>
                      <a:pt x="45" y="27"/>
                    </a:cubicBezTo>
                    <a:cubicBezTo>
                      <a:pt x="45" y="28"/>
                      <a:pt x="46" y="28"/>
                      <a:pt x="47" y="28"/>
                    </a:cubicBezTo>
                    <a:cubicBezTo>
                      <a:pt x="48" y="27"/>
                      <a:pt x="49" y="23"/>
                      <a:pt x="48" y="22"/>
                    </a:cubicBezTo>
                    <a:cubicBezTo>
                      <a:pt x="47" y="21"/>
                      <a:pt x="46" y="19"/>
                      <a:pt x="47" y="1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55" name="Freeform 903">
                <a:extLst>
                  <a:ext uri="{FF2B5EF4-FFF2-40B4-BE49-F238E27FC236}">
                    <a16:creationId xmlns:a16="http://schemas.microsoft.com/office/drawing/2014/main" id="{3F3E53D1-08F0-830B-2A2B-38747BB55415}"/>
                  </a:ext>
                </a:extLst>
              </p:cNvPr>
              <p:cNvSpPr>
                <a:spLocks/>
              </p:cNvSpPr>
              <p:nvPr/>
            </p:nvSpPr>
            <p:spPr bwMode="auto">
              <a:xfrm>
                <a:off x="5638800" y="3895725"/>
                <a:ext cx="444500" cy="433388"/>
              </a:xfrm>
              <a:custGeom>
                <a:avLst/>
                <a:gdLst>
                  <a:gd name="T0" fmla="*/ 45 w 107"/>
                  <a:gd name="T1" fmla="*/ 75 h 104"/>
                  <a:gd name="T2" fmla="*/ 99 w 107"/>
                  <a:gd name="T3" fmla="*/ 104 h 104"/>
                  <a:gd name="T4" fmla="*/ 106 w 107"/>
                  <a:gd name="T5" fmla="*/ 100 h 104"/>
                  <a:gd name="T6" fmla="*/ 104 w 107"/>
                  <a:gd name="T7" fmla="*/ 24 h 104"/>
                  <a:gd name="T8" fmla="*/ 105 w 107"/>
                  <a:gd name="T9" fmla="*/ 14 h 104"/>
                  <a:gd name="T10" fmla="*/ 104 w 107"/>
                  <a:gd name="T11" fmla="*/ 10 h 104"/>
                  <a:gd name="T12" fmla="*/ 95 w 107"/>
                  <a:gd name="T13" fmla="*/ 8 h 104"/>
                  <a:gd name="T14" fmla="*/ 92 w 107"/>
                  <a:gd name="T15" fmla="*/ 4 h 104"/>
                  <a:gd name="T16" fmla="*/ 89 w 107"/>
                  <a:gd name="T17" fmla="*/ 3 h 104"/>
                  <a:gd name="T18" fmla="*/ 82 w 107"/>
                  <a:gd name="T19" fmla="*/ 4 h 104"/>
                  <a:gd name="T20" fmla="*/ 74 w 107"/>
                  <a:gd name="T21" fmla="*/ 8 h 104"/>
                  <a:gd name="T22" fmla="*/ 74 w 107"/>
                  <a:gd name="T23" fmla="*/ 16 h 104"/>
                  <a:gd name="T24" fmla="*/ 69 w 107"/>
                  <a:gd name="T25" fmla="*/ 23 h 104"/>
                  <a:gd name="T26" fmla="*/ 57 w 107"/>
                  <a:gd name="T27" fmla="*/ 18 h 104"/>
                  <a:gd name="T28" fmla="*/ 44 w 107"/>
                  <a:gd name="T29" fmla="*/ 15 h 104"/>
                  <a:gd name="T30" fmla="*/ 39 w 107"/>
                  <a:gd name="T31" fmla="*/ 6 h 104"/>
                  <a:gd name="T32" fmla="*/ 25 w 107"/>
                  <a:gd name="T33" fmla="*/ 3 h 104"/>
                  <a:gd name="T34" fmla="*/ 15 w 107"/>
                  <a:gd name="T35" fmla="*/ 0 h 104"/>
                  <a:gd name="T36" fmla="*/ 14 w 107"/>
                  <a:gd name="T37" fmla="*/ 4 h 104"/>
                  <a:gd name="T38" fmla="*/ 14 w 107"/>
                  <a:gd name="T39" fmla="*/ 6 h 104"/>
                  <a:gd name="T40" fmla="*/ 5 w 107"/>
                  <a:gd name="T41" fmla="*/ 13 h 104"/>
                  <a:gd name="T42" fmla="*/ 6 w 107"/>
                  <a:gd name="T43" fmla="*/ 16 h 104"/>
                  <a:gd name="T44" fmla="*/ 6 w 107"/>
                  <a:gd name="T45" fmla="*/ 20 h 104"/>
                  <a:gd name="T46" fmla="*/ 1 w 107"/>
                  <a:gd name="T47" fmla="*/ 23 h 104"/>
                  <a:gd name="T48" fmla="*/ 0 w 107"/>
                  <a:gd name="T49" fmla="*/ 25 h 104"/>
                  <a:gd name="T50" fmla="*/ 4 w 107"/>
                  <a:gd name="T51" fmla="*/ 42 h 104"/>
                  <a:gd name="T52" fmla="*/ 4 w 107"/>
                  <a:gd name="T53" fmla="*/ 49 h 104"/>
                  <a:gd name="T54" fmla="*/ 3 w 107"/>
                  <a:gd name="T55" fmla="*/ 52 h 104"/>
                  <a:gd name="T56" fmla="*/ 0 w 107"/>
                  <a:gd name="T57" fmla="*/ 54 h 104"/>
                  <a:gd name="T58" fmla="*/ 5 w 107"/>
                  <a:gd name="T59" fmla="*/ 65 h 104"/>
                  <a:gd name="T60" fmla="*/ 11 w 107"/>
                  <a:gd name="T61" fmla="*/ 67 h 104"/>
                  <a:gd name="T62" fmla="*/ 15 w 107"/>
                  <a:gd name="T63" fmla="*/ 69 h 104"/>
                  <a:gd name="T64" fmla="*/ 29 w 107"/>
                  <a:gd name="T65" fmla="*/ 7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104">
                    <a:moveTo>
                      <a:pt x="33" y="81"/>
                    </a:moveTo>
                    <a:cubicBezTo>
                      <a:pt x="45" y="75"/>
                      <a:pt x="45" y="75"/>
                      <a:pt x="45" y="75"/>
                    </a:cubicBezTo>
                    <a:cubicBezTo>
                      <a:pt x="73" y="89"/>
                      <a:pt x="73" y="89"/>
                      <a:pt x="73" y="89"/>
                    </a:cubicBezTo>
                    <a:cubicBezTo>
                      <a:pt x="99" y="104"/>
                      <a:pt x="99" y="104"/>
                      <a:pt x="99" y="104"/>
                    </a:cubicBezTo>
                    <a:cubicBezTo>
                      <a:pt x="99" y="100"/>
                      <a:pt x="99" y="100"/>
                      <a:pt x="99" y="100"/>
                    </a:cubicBezTo>
                    <a:cubicBezTo>
                      <a:pt x="106" y="100"/>
                      <a:pt x="106" y="100"/>
                      <a:pt x="106" y="100"/>
                    </a:cubicBezTo>
                    <a:cubicBezTo>
                      <a:pt x="106" y="30"/>
                      <a:pt x="106" y="30"/>
                      <a:pt x="106" y="30"/>
                    </a:cubicBezTo>
                    <a:cubicBezTo>
                      <a:pt x="104" y="24"/>
                      <a:pt x="104" y="24"/>
                      <a:pt x="104" y="24"/>
                    </a:cubicBezTo>
                    <a:cubicBezTo>
                      <a:pt x="106" y="19"/>
                      <a:pt x="106" y="19"/>
                      <a:pt x="106" y="19"/>
                    </a:cubicBezTo>
                    <a:cubicBezTo>
                      <a:pt x="105" y="14"/>
                      <a:pt x="105" y="14"/>
                      <a:pt x="105" y="14"/>
                    </a:cubicBezTo>
                    <a:cubicBezTo>
                      <a:pt x="107" y="12"/>
                      <a:pt x="107" y="12"/>
                      <a:pt x="107" y="12"/>
                    </a:cubicBezTo>
                    <a:cubicBezTo>
                      <a:pt x="107" y="10"/>
                      <a:pt x="106" y="10"/>
                      <a:pt x="104" y="10"/>
                    </a:cubicBezTo>
                    <a:cubicBezTo>
                      <a:pt x="103" y="10"/>
                      <a:pt x="101" y="10"/>
                      <a:pt x="100" y="9"/>
                    </a:cubicBezTo>
                    <a:cubicBezTo>
                      <a:pt x="99" y="8"/>
                      <a:pt x="97" y="8"/>
                      <a:pt x="95" y="8"/>
                    </a:cubicBezTo>
                    <a:cubicBezTo>
                      <a:pt x="95" y="8"/>
                      <a:pt x="94" y="8"/>
                      <a:pt x="94" y="7"/>
                    </a:cubicBezTo>
                    <a:cubicBezTo>
                      <a:pt x="95" y="5"/>
                      <a:pt x="93" y="5"/>
                      <a:pt x="92" y="4"/>
                    </a:cubicBezTo>
                    <a:cubicBezTo>
                      <a:pt x="91" y="4"/>
                      <a:pt x="91" y="4"/>
                      <a:pt x="91" y="4"/>
                    </a:cubicBezTo>
                    <a:cubicBezTo>
                      <a:pt x="90" y="3"/>
                      <a:pt x="90" y="3"/>
                      <a:pt x="89" y="3"/>
                    </a:cubicBezTo>
                    <a:cubicBezTo>
                      <a:pt x="87" y="3"/>
                      <a:pt x="85" y="2"/>
                      <a:pt x="82" y="4"/>
                    </a:cubicBezTo>
                    <a:cubicBezTo>
                      <a:pt x="82" y="4"/>
                      <a:pt x="82" y="4"/>
                      <a:pt x="82" y="4"/>
                    </a:cubicBezTo>
                    <a:cubicBezTo>
                      <a:pt x="80" y="4"/>
                      <a:pt x="78" y="5"/>
                      <a:pt x="76" y="6"/>
                    </a:cubicBezTo>
                    <a:cubicBezTo>
                      <a:pt x="76" y="7"/>
                      <a:pt x="75" y="7"/>
                      <a:pt x="74" y="8"/>
                    </a:cubicBezTo>
                    <a:cubicBezTo>
                      <a:pt x="74" y="8"/>
                      <a:pt x="72" y="11"/>
                      <a:pt x="72" y="12"/>
                    </a:cubicBezTo>
                    <a:cubicBezTo>
                      <a:pt x="73" y="13"/>
                      <a:pt x="73" y="15"/>
                      <a:pt x="74" y="16"/>
                    </a:cubicBezTo>
                    <a:cubicBezTo>
                      <a:pt x="74" y="17"/>
                      <a:pt x="74" y="17"/>
                      <a:pt x="74" y="18"/>
                    </a:cubicBezTo>
                    <a:cubicBezTo>
                      <a:pt x="73" y="20"/>
                      <a:pt x="71" y="22"/>
                      <a:pt x="69" y="23"/>
                    </a:cubicBezTo>
                    <a:cubicBezTo>
                      <a:pt x="68" y="24"/>
                      <a:pt x="67" y="24"/>
                      <a:pt x="66" y="23"/>
                    </a:cubicBezTo>
                    <a:cubicBezTo>
                      <a:pt x="62" y="22"/>
                      <a:pt x="60" y="19"/>
                      <a:pt x="57" y="18"/>
                    </a:cubicBezTo>
                    <a:cubicBezTo>
                      <a:pt x="54" y="17"/>
                      <a:pt x="51" y="16"/>
                      <a:pt x="48" y="16"/>
                    </a:cubicBezTo>
                    <a:cubicBezTo>
                      <a:pt x="47" y="16"/>
                      <a:pt x="45" y="16"/>
                      <a:pt x="44" y="15"/>
                    </a:cubicBezTo>
                    <a:cubicBezTo>
                      <a:pt x="42" y="14"/>
                      <a:pt x="41" y="12"/>
                      <a:pt x="41" y="9"/>
                    </a:cubicBezTo>
                    <a:cubicBezTo>
                      <a:pt x="41" y="8"/>
                      <a:pt x="40" y="6"/>
                      <a:pt x="39" y="6"/>
                    </a:cubicBezTo>
                    <a:cubicBezTo>
                      <a:pt x="37" y="7"/>
                      <a:pt x="36" y="6"/>
                      <a:pt x="34" y="5"/>
                    </a:cubicBezTo>
                    <a:cubicBezTo>
                      <a:pt x="31" y="3"/>
                      <a:pt x="28" y="3"/>
                      <a:pt x="25" y="3"/>
                    </a:cubicBezTo>
                    <a:cubicBezTo>
                      <a:pt x="23" y="3"/>
                      <a:pt x="21" y="4"/>
                      <a:pt x="19" y="2"/>
                    </a:cubicBezTo>
                    <a:cubicBezTo>
                      <a:pt x="18" y="1"/>
                      <a:pt x="17" y="1"/>
                      <a:pt x="15" y="0"/>
                    </a:cubicBezTo>
                    <a:cubicBezTo>
                      <a:pt x="15" y="0"/>
                      <a:pt x="15" y="0"/>
                      <a:pt x="15" y="0"/>
                    </a:cubicBezTo>
                    <a:cubicBezTo>
                      <a:pt x="14" y="4"/>
                      <a:pt x="14" y="4"/>
                      <a:pt x="14" y="4"/>
                    </a:cubicBezTo>
                    <a:cubicBezTo>
                      <a:pt x="15" y="6"/>
                      <a:pt x="15" y="6"/>
                      <a:pt x="15" y="6"/>
                    </a:cubicBezTo>
                    <a:cubicBezTo>
                      <a:pt x="14" y="6"/>
                      <a:pt x="14" y="6"/>
                      <a:pt x="14" y="6"/>
                    </a:cubicBezTo>
                    <a:cubicBezTo>
                      <a:pt x="10" y="8"/>
                      <a:pt x="10" y="8"/>
                      <a:pt x="10" y="8"/>
                    </a:cubicBezTo>
                    <a:cubicBezTo>
                      <a:pt x="5" y="13"/>
                      <a:pt x="5" y="13"/>
                      <a:pt x="5" y="13"/>
                    </a:cubicBezTo>
                    <a:cubicBezTo>
                      <a:pt x="5" y="13"/>
                      <a:pt x="5" y="14"/>
                      <a:pt x="5" y="14"/>
                    </a:cubicBezTo>
                    <a:cubicBezTo>
                      <a:pt x="5" y="14"/>
                      <a:pt x="6" y="16"/>
                      <a:pt x="6" y="16"/>
                    </a:cubicBezTo>
                    <a:cubicBezTo>
                      <a:pt x="6" y="17"/>
                      <a:pt x="6" y="17"/>
                      <a:pt x="6" y="17"/>
                    </a:cubicBezTo>
                    <a:cubicBezTo>
                      <a:pt x="6" y="20"/>
                      <a:pt x="6" y="20"/>
                      <a:pt x="6" y="20"/>
                    </a:cubicBezTo>
                    <a:cubicBezTo>
                      <a:pt x="4" y="22"/>
                      <a:pt x="4" y="22"/>
                      <a:pt x="4" y="22"/>
                    </a:cubicBezTo>
                    <a:cubicBezTo>
                      <a:pt x="1" y="23"/>
                      <a:pt x="1" y="23"/>
                      <a:pt x="1" y="23"/>
                    </a:cubicBezTo>
                    <a:cubicBezTo>
                      <a:pt x="0" y="24"/>
                      <a:pt x="0" y="24"/>
                      <a:pt x="0" y="24"/>
                    </a:cubicBezTo>
                    <a:cubicBezTo>
                      <a:pt x="0" y="25"/>
                      <a:pt x="0" y="25"/>
                      <a:pt x="0" y="25"/>
                    </a:cubicBezTo>
                    <a:cubicBezTo>
                      <a:pt x="3" y="32"/>
                      <a:pt x="3" y="32"/>
                      <a:pt x="3" y="32"/>
                    </a:cubicBezTo>
                    <a:cubicBezTo>
                      <a:pt x="4" y="42"/>
                      <a:pt x="4" y="42"/>
                      <a:pt x="4" y="42"/>
                    </a:cubicBezTo>
                    <a:cubicBezTo>
                      <a:pt x="3" y="46"/>
                      <a:pt x="3" y="46"/>
                      <a:pt x="3" y="46"/>
                    </a:cubicBezTo>
                    <a:cubicBezTo>
                      <a:pt x="4" y="49"/>
                      <a:pt x="4" y="49"/>
                      <a:pt x="4" y="49"/>
                    </a:cubicBezTo>
                    <a:cubicBezTo>
                      <a:pt x="3" y="51"/>
                      <a:pt x="3" y="51"/>
                      <a:pt x="3" y="51"/>
                    </a:cubicBezTo>
                    <a:cubicBezTo>
                      <a:pt x="3" y="52"/>
                      <a:pt x="3" y="52"/>
                      <a:pt x="3" y="52"/>
                    </a:cubicBezTo>
                    <a:cubicBezTo>
                      <a:pt x="3" y="52"/>
                      <a:pt x="1" y="53"/>
                      <a:pt x="1" y="53"/>
                    </a:cubicBezTo>
                    <a:cubicBezTo>
                      <a:pt x="1" y="53"/>
                      <a:pt x="0" y="54"/>
                      <a:pt x="0" y="54"/>
                    </a:cubicBezTo>
                    <a:cubicBezTo>
                      <a:pt x="4" y="60"/>
                      <a:pt x="4" y="60"/>
                      <a:pt x="4" y="60"/>
                    </a:cubicBezTo>
                    <a:cubicBezTo>
                      <a:pt x="5" y="65"/>
                      <a:pt x="5" y="65"/>
                      <a:pt x="5" y="65"/>
                    </a:cubicBezTo>
                    <a:cubicBezTo>
                      <a:pt x="7" y="67"/>
                      <a:pt x="7" y="67"/>
                      <a:pt x="7" y="67"/>
                    </a:cubicBezTo>
                    <a:cubicBezTo>
                      <a:pt x="11" y="67"/>
                      <a:pt x="11" y="67"/>
                      <a:pt x="11" y="67"/>
                    </a:cubicBezTo>
                    <a:cubicBezTo>
                      <a:pt x="14" y="69"/>
                      <a:pt x="14" y="69"/>
                      <a:pt x="14" y="69"/>
                    </a:cubicBezTo>
                    <a:cubicBezTo>
                      <a:pt x="15" y="69"/>
                      <a:pt x="15" y="69"/>
                      <a:pt x="15" y="69"/>
                    </a:cubicBezTo>
                    <a:cubicBezTo>
                      <a:pt x="18" y="74"/>
                      <a:pt x="18" y="74"/>
                      <a:pt x="18" y="74"/>
                    </a:cubicBezTo>
                    <a:cubicBezTo>
                      <a:pt x="29" y="77"/>
                      <a:pt x="29" y="77"/>
                      <a:pt x="29" y="77"/>
                    </a:cubicBezTo>
                    <a:lnTo>
                      <a:pt x="33" y="8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56" name="Freeform 904">
                <a:extLst>
                  <a:ext uri="{FF2B5EF4-FFF2-40B4-BE49-F238E27FC236}">
                    <a16:creationId xmlns:a16="http://schemas.microsoft.com/office/drawing/2014/main" id="{F51C0573-7577-F1EC-2059-0CE7B405645F}"/>
                  </a:ext>
                </a:extLst>
              </p:cNvPr>
              <p:cNvSpPr>
                <a:spLocks/>
              </p:cNvSpPr>
              <p:nvPr/>
            </p:nvSpPr>
            <p:spPr bwMode="auto">
              <a:xfrm>
                <a:off x="5051425" y="4646613"/>
                <a:ext cx="112712" cy="120650"/>
              </a:xfrm>
              <a:custGeom>
                <a:avLst/>
                <a:gdLst>
                  <a:gd name="T0" fmla="*/ 27 w 27"/>
                  <a:gd name="T1" fmla="*/ 23 h 29"/>
                  <a:gd name="T2" fmla="*/ 27 w 27"/>
                  <a:gd name="T3" fmla="*/ 19 h 29"/>
                  <a:gd name="T4" fmla="*/ 25 w 27"/>
                  <a:gd name="T5" fmla="*/ 18 h 29"/>
                  <a:gd name="T6" fmla="*/ 24 w 27"/>
                  <a:gd name="T7" fmla="*/ 16 h 29"/>
                  <a:gd name="T8" fmla="*/ 22 w 27"/>
                  <a:gd name="T9" fmla="*/ 16 h 29"/>
                  <a:gd name="T10" fmla="*/ 19 w 27"/>
                  <a:gd name="T11" fmla="*/ 14 h 29"/>
                  <a:gd name="T12" fmla="*/ 21 w 27"/>
                  <a:gd name="T13" fmla="*/ 11 h 29"/>
                  <a:gd name="T14" fmla="*/ 20 w 27"/>
                  <a:gd name="T15" fmla="*/ 6 h 29"/>
                  <a:gd name="T16" fmla="*/ 19 w 27"/>
                  <a:gd name="T17" fmla="*/ 6 h 29"/>
                  <a:gd name="T18" fmla="*/ 18 w 27"/>
                  <a:gd name="T19" fmla="*/ 9 h 29"/>
                  <a:gd name="T20" fmla="*/ 16 w 27"/>
                  <a:gd name="T21" fmla="*/ 10 h 29"/>
                  <a:gd name="T22" fmla="*/ 15 w 27"/>
                  <a:gd name="T23" fmla="*/ 8 h 29"/>
                  <a:gd name="T24" fmla="*/ 13 w 27"/>
                  <a:gd name="T25" fmla="*/ 8 h 29"/>
                  <a:gd name="T26" fmla="*/ 14 w 27"/>
                  <a:gd name="T27" fmla="*/ 7 h 29"/>
                  <a:gd name="T28" fmla="*/ 13 w 27"/>
                  <a:gd name="T29" fmla="*/ 2 h 29"/>
                  <a:gd name="T30" fmla="*/ 11 w 27"/>
                  <a:gd name="T31" fmla="*/ 0 h 29"/>
                  <a:gd name="T32" fmla="*/ 9 w 27"/>
                  <a:gd name="T33" fmla="*/ 1 h 29"/>
                  <a:gd name="T34" fmla="*/ 8 w 27"/>
                  <a:gd name="T35" fmla="*/ 1 h 29"/>
                  <a:gd name="T36" fmla="*/ 8 w 27"/>
                  <a:gd name="T37" fmla="*/ 3 h 29"/>
                  <a:gd name="T38" fmla="*/ 6 w 27"/>
                  <a:gd name="T39" fmla="*/ 3 h 29"/>
                  <a:gd name="T40" fmla="*/ 5 w 27"/>
                  <a:gd name="T41" fmla="*/ 6 h 29"/>
                  <a:gd name="T42" fmla="*/ 2 w 27"/>
                  <a:gd name="T43" fmla="*/ 8 h 29"/>
                  <a:gd name="T44" fmla="*/ 0 w 27"/>
                  <a:gd name="T45" fmla="*/ 12 h 29"/>
                  <a:gd name="T46" fmla="*/ 0 w 27"/>
                  <a:gd name="T47" fmla="*/ 12 h 29"/>
                  <a:gd name="T48" fmla="*/ 4 w 27"/>
                  <a:gd name="T49" fmla="*/ 15 h 29"/>
                  <a:gd name="T50" fmla="*/ 7 w 27"/>
                  <a:gd name="T51" fmla="*/ 17 h 29"/>
                  <a:gd name="T52" fmla="*/ 18 w 27"/>
                  <a:gd name="T53" fmla="*/ 26 h 29"/>
                  <a:gd name="T54" fmla="*/ 27 w 27"/>
                  <a:gd name="T55" fmla="*/ 29 h 29"/>
                  <a:gd name="T56" fmla="*/ 26 w 27"/>
                  <a:gd name="T57" fmla="*/ 26 h 29"/>
                  <a:gd name="T58" fmla="*/ 27 w 27"/>
                  <a:gd name="T59"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 h="29">
                    <a:moveTo>
                      <a:pt x="27" y="23"/>
                    </a:moveTo>
                    <a:cubicBezTo>
                      <a:pt x="27" y="19"/>
                      <a:pt x="27" y="19"/>
                      <a:pt x="27" y="19"/>
                    </a:cubicBezTo>
                    <a:cubicBezTo>
                      <a:pt x="25" y="18"/>
                      <a:pt x="25" y="18"/>
                      <a:pt x="25" y="18"/>
                    </a:cubicBezTo>
                    <a:cubicBezTo>
                      <a:pt x="24" y="16"/>
                      <a:pt x="24" y="16"/>
                      <a:pt x="24" y="16"/>
                    </a:cubicBezTo>
                    <a:cubicBezTo>
                      <a:pt x="22" y="16"/>
                      <a:pt x="22" y="16"/>
                      <a:pt x="22" y="16"/>
                    </a:cubicBezTo>
                    <a:cubicBezTo>
                      <a:pt x="19" y="14"/>
                      <a:pt x="19" y="14"/>
                      <a:pt x="19" y="14"/>
                    </a:cubicBezTo>
                    <a:cubicBezTo>
                      <a:pt x="21" y="11"/>
                      <a:pt x="21" y="11"/>
                      <a:pt x="21" y="11"/>
                    </a:cubicBezTo>
                    <a:cubicBezTo>
                      <a:pt x="20" y="6"/>
                      <a:pt x="20" y="6"/>
                      <a:pt x="20" y="6"/>
                    </a:cubicBezTo>
                    <a:cubicBezTo>
                      <a:pt x="19" y="6"/>
                      <a:pt x="19" y="6"/>
                      <a:pt x="19" y="6"/>
                    </a:cubicBezTo>
                    <a:cubicBezTo>
                      <a:pt x="18" y="9"/>
                      <a:pt x="18" y="9"/>
                      <a:pt x="18" y="9"/>
                    </a:cubicBezTo>
                    <a:cubicBezTo>
                      <a:pt x="16" y="10"/>
                      <a:pt x="16" y="10"/>
                      <a:pt x="16" y="10"/>
                    </a:cubicBezTo>
                    <a:cubicBezTo>
                      <a:pt x="15" y="8"/>
                      <a:pt x="15" y="8"/>
                      <a:pt x="15" y="8"/>
                    </a:cubicBezTo>
                    <a:cubicBezTo>
                      <a:pt x="13" y="8"/>
                      <a:pt x="13" y="8"/>
                      <a:pt x="13" y="8"/>
                    </a:cubicBezTo>
                    <a:cubicBezTo>
                      <a:pt x="14" y="7"/>
                      <a:pt x="14" y="7"/>
                      <a:pt x="14" y="7"/>
                    </a:cubicBezTo>
                    <a:cubicBezTo>
                      <a:pt x="13" y="2"/>
                      <a:pt x="13" y="2"/>
                      <a:pt x="13" y="2"/>
                    </a:cubicBezTo>
                    <a:cubicBezTo>
                      <a:pt x="11" y="0"/>
                      <a:pt x="11" y="0"/>
                      <a:pt x="11" y="0"/>
                    </a:cubicBezTo>
                    <a:cubicBezTo>
                      <a:pt x="9" y="1"/>
                      <a:pt x="9" y="1"/>
                      <a:pt x="9" y="1"/>
                    </a:cubicBezTo>
                    <a:cubicBezTo>
                      <a:pt x="8" y="1"/>
                      <a:pt x="8" y="1"/>
                      <a:pt x="8" y="1"/>
                    </a:cubicBezTo>
                    <a:cubicBezTo>
                      <a:pt x="8" y="3"/>
                      <a:pt x="8" y="3"/>
                      <a:pt x="8" y="3"/>
                    </a:cubicBezTo>
                    <a:cubicBezTo>
                      <a:pt x="6" y="3"/>
                      <a:pt x="6" y="3"/>
                      <a:pt x="6" y="3"/>
                    </a:cubicBezTo>
                    <a:cubicBezTo>
                      <a:pt x="5" y="6"/>
                      <a:pt x="5" y="6"/>
                      <a:pt x="5" y="6"/>
                    </a:cubicBezTo>
                    <a:cubicBezTo>
                      <a:pt x="2" y="8"/>
                      <a:pt x="2" y="8"/>
                      <a:pt x="2" y="8"/>
                    </a:cubicBezTo>
                    <a:cubicBezTo>
                      <a:pt x="0" y="12"/>
                      <a:pt x="0" y="12"/>
                      <a:pt x="0" y="12"/>
                    </a:cubicBezTo>
                    <a:cubicBezTo>
                      <a:pt x="0" y="12"/>
                      <a:pt x="0" y="12"/>
                      <a:pt x="0" y="12"/>
                    </a:cubicBezTo>
                    <a:cubicBezTo>
                      <a:pt x="1" y="13"/>
                      <a:pt x="2" y="14"/>
                      <a:pt x="4" y="15"/>
                    </a:cubicBezTo>
                    <a:cubicBezTo>
                      <a:pt x="5" y="16"/>
                      <a:pt x="5" y="18"/>
                      <a:pt x="7" y="17"/>
                    </a:cubicBezTo>
                    <a:cubicBezTo>
                      <a:pt x="11" y="20"/>
                      <a:pt x="14" y="24"/>
                      <a:pt x="18" y="26"/>
                    </a:cubicBezTo>
                    <a:cubicBezTo>
                      <a:pt x="21" y="28"/>
                      <a:pt x="24" y="29"/>
                      <a:pt x="27" y="29"/>
                    </a:cubicBezTo>
                    <a:cubicBezTo>
                      <a:pt x="26" y="26"/>
                      <a:pt x="26" y="26"/>
                      <a:pt x="26" y="26"/>
                    </a:cubicBezTo>
                    <a:lnTo>
                      <a:pt x="27" y="2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57" name="Freeform 905">
                <a:extLst>
                  <a:ext uri="{FF2B5EF4-FFF2-40B4-BE49-F238E27FC236}">
                    <a16:creationId xmlns:a16="http://schemas.microsoft.com/office/drawing/2014/main" id="{6DDFAECE-014E-3855-821F-8D2E1589F351}"/>
                  </a:ext>
                </a:extLst>
              </p:cNvPr>
              <p:cNvSpPr>
                <a:spLocks/>
              </p:cNvSpPr>
              <p:nvPr/>
            </p:nvSpPr>
            <p:spPr bwMode="auto">
              <a:xfrm>
                <a:off x="6137275" y="5734050"/>
                <a:ext cx="66675" cy="69850"/>
              </a:xfrm>
              <a:custGeom>
                <a:avLst/>
                <a:gdLst>
                  <a:gd name="T0" fmla="*/ 24 w 42"/>
                  <a:gd name="T1" fmla="*/ 34 h 44"/>
                  <a:gd name="T2" fmla="*/ 19 w 42"/>
                  <a:gd name="T3" fmla="*/ 44 h 44"/>
                  <a:gd name="T4" fmla="*/ 13 w 42"/>
                  <a:gd name="T5" fmla="*/ 42 h 44"/>
                  <a:gd name="T6" fmla="*/ 5 w 42"/>
                  <a:gd name="T7" fmla="*/ 36 h 44"/>
                  <a:gd name="T8" fmla="*/ 5 w 42"/>
                  <a:gd name="T9" fmla="*/ 31 h 44"/>
                  <a:gd name="T10" fmla="*/ 0 w 42"/>
                  <a:gd name="T11" fmla="*/ 21 h 44"/>
                  <a:gd name="T12" fmla="*/ 5 w 42"/>
                  <a:gd name="T13" fmla="*/ 18 h 44"/>
                  <a:gd name="T14" fmla="*/ 11 w 42"/>
                  <a:gd name="T15" fmla="*/ 10 h 44"/>
                  <a:gd name="T16" fmla="*/ 13 w 42"/>
                  <a:gd name="T17" fmla="*/ 7 h 44"/>
                  <a:gd name="T18" fmla="*/ 19 w 42"/>
                  <a:gd name="T19" fmla="*/ 7 h 44"/>
                  <a:gd name="T20" fmla="*/ 21 w 42"/>
                  <a:gd name="T21" fmla="*/ 2 h 44"/>
                  <a:gd name="T22" fmla="*/ 29 w 42"/>
                  <a:gd name="T23" fmla="*/ 0 h 44"/>
                  <a:gd name="T24" fmla="*/ 32 w 42"/>
                  <a:gd name="T25" fmla="*/ 5 h 44"/>
                  <a:gd name="T26" fmla="*/ 42 w 42"/>
                  <a:gd name="T27" fmla="*/ 13 h 44"/>
                  <a:gd name="T28" fmla="*/ 42 w 42"/>
                  <a:gd name="T29" fmla="*/ 18 h 44"/>
                  <a:gd name="T30" fmla="*/ 37 w 42"/>
                  <a:gd name="T31" fmla="*/ 23 h 44"/>
                  <a:gd name="T32" fmla="*/ 37 w 42"/>
                  <a:gd name="T33" fmla="*/ 28 h 44"/>
                  <a:gd name="T34" fmla="*/ 24 w 42"/>
                  <a:gd name="T35"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44">
                    <a:moveTo>
                      <a:pt x="24" y="34"/>
                    </a:moveTo>
                    <a:lnTo>
                      <a:pt x="19" y="44"/>
                    </a:lnTo>
                    <a:lnTo>
                      <a:pt x="13" y="42"/>
                    </a:lnTo>
                    <a:lnTo>
                      <a:pt x="5" y="36"/>
                    </a:lnTo>
                    <a:lnTo>
                      <a:pt x="5" y="31"/>
                    </a:lnTo>
                    <a:lnTo>
                      <a:pt x="0" y="21"/>
                    </a:lnTo>
                    <a:lnTo>
                      <a:pt x="5" y="18"/>
                    </a:lnTo>
                    <a:lnTo>
                      <a:pt x="11" y="10"/>
                    </a:lnTo>
                    <a:lnTo>
                      <a:pt x="13" y="7"/>
                    </a:lnTo>
                    <a:lnTo>
                      <a:pt x="19" y="7"/>
                    </a:lnTo>
                    <a:lnTo>
                      <a:pt x="21" y="2"/>
                    </a:lnTo>
                    <a:lnTo>
                      <a:pt x="29" y="0"/>
                    </a:lnTo>
                    <a:lnTo>
                      <a:pt x="32" y="5"/>
                    </a:lnTo>
                    <a:lnTo>
                      <a:pt x="42" y="13"/>
                    </a:lnTo>
                    <a:lnTo>
                      <a:pt x="42" y="18"/>
                    </a:lnTo>
                    <a:lnTo>
                      <a:pt x="37" y="23"/>
                    </a:lnTo>
                    <a:lnTo>
                      <a:pt x="37" y="28"/>
                    </a:lnTo>
                    <a:lnTo>
                      <a:pt x="24" y="34"/>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58" name="Freeform 906">
                <a:extLst>
                  <a:ext uri="{FF2B5EF4-FFF2-40B4-BE49-F238E27FC236}">
                    <a16:creationId xmlns:a16="http://schemas.microsoft.com/office/drawing/2014/main" id="{CE0C79E6-F494-3F91-3F6F-F46E415A8DD1}"/>
                  </a:ext>
                </a:extLst>
              </p:cNvPr>
              <p:cNvSpPr>
                <a:spLocks/>
              </p:cNvSpPr>
              <p:nvPr/>
            </p:nvSpPr>
            <p:spPr bwMode="auto">
              <a:xfrm>
                <a:off x="6332538" y="4746625"/>
                <a:ext cx="225425" cy="279400"/>
              </a:xfrm>
              <a:custGeom>
                <a:avLst/>
                <a:gdLst>
                  <a:gd name="T0" fmla="*/ 48 w 54"/>
                  <a:gd name="T1" fmla="*/ 16 h 67"/>
                  <a:gd name="T2" fmla="*/ 54 w 54"/>
                  <a:gd name="T3" fmla="*/ 8 h 67"/>
                  <a:gd name="T4" fmla="*/ 49 w 54"/>
                  <a:gd name="T5" fmla="*/ 8 h 67"/>
                  <a:gd name="T6" fmla="*/ 46 w 54"/>
                  <a:gd name="T7" fmla="*/ 5 h 67"/>
                  <a:gd name="T8" fmla="*/ 40 w 54"/>
                  <a:gd name="T9" fmla="*/ 8 h 67"/>
                  <a:gd name="T10" fmla="*/ 38 w 54"/>
                  <a:gd name="T11" fmla="*/ 11 h 67"/>
                  <a:gd name="T12" fmla="*/ 32 w 54"/>
                  <a:gd name="T13" fmla="*/ 10 h 67"/>
                  <a:gd name="T14" fmla="*/ 28 w 54"/>
                  <a:gd name="T15" fmla="*/ 10 h 67"/>
                  <a:gd name="T16" fmla="*/ 20 w 54"/>
                  <a:gd name="T17" fmla="*/ 5 h 67"/>
                  <a:gd name="T18" fmla="*/ 14 w 54"/>
                  <a:gd name="T19" fmla="*/ 4 h 67"/>
                  <a:gd name="T20" fmla="*/ 13 w 54"/>
                  <a:gd name="T21" fmla="*/ 3 h 67"/>
                  <a:gd name="T22" fmla="*/ 11 w 54"/>
                  <a:gd name="T23" fmla="*/ 3 h 67"/>
                  <a:gd name="T24" fmla="*/ 10 w 54"/>
                  <a:gd name="T25" fmla="*/ 1 h 67"/>
                  <a:gd name="T26" fmla="*/ 10 w 54"/>
                  <a:gd name="T27" fmla="*/ 1 h 67"/>
                  <a:gd name="T28" fmla="*/ 10 w 54"/>
                  <a:gd name="T29" fmla="*/ 0 h 67"/>
                  <a:gd name="T30" fmla="*/ 6 w 54"/>
                  <a:gd name="T31" fmla="*/ 2 h 67"/>
                  <a:gd name="T32" fmla="*/ 4 w 54"/>
                  <a:gd name="T33" fmla="*/ 3 h 67"/>
                  <a:gd name="T34" fmla="*/ 0 w 54"/>
                  <a:gd name="T35" fmla="*/ 6 h 67"/>
                  <a:gd name="T36" fmla="*/ 0 w 54"/>
                  <a:gd name="T37" fmla="*/ 7 h 67"/>
                  <a:gd name="T38" fmla="*/ 1 w 54"/>
                  <a:gd name="T39" fmla="*/ 8 h 67"/>
                  <a:gd name="T40" fmla="*/ 2 w 54"/>
                  <a:gd name="T41" fmla="*/ 8 h 67"/>
                  <a:gd name="T42" fmla="*/ 2 w 54"/>
                  <a:gd name="T43" fmla="*/ 9 h 67"/>
                  <a:gd name="T44" fmla="*/ 3 w 54"/>
                  <a:gd name="T45" fmla="*/ 10 h 67"/>
                  <a:gd name="T46" fmla="*/ 3 w 54"/>
                  <a:gd name="T47" fmla="*/ 13 h 67"/>
                  <a:gd name="T48" fmla="*/ 7 w 54"/>
                  <a:gd name="T49" fmla="*/ 18 h 67"/>
                  <a:gd name="T50" fmla="*/ 7 w 54"/>
                  <a:gd name="T51" fmla="*/ 20 h 67"/>
                  <a:gd name="T52" fmla="*/ 7 w 54"/>
                  <a:gd name="T53" fmla="*/ 22 h 67"/>
                  <a:gd name="T54" fmla="*/ 7 w 54"/>
                  <a:gd name="T55" fmla="*/ 24 h 67"/>
                  <a:gd name="T56" fmla="*/ 6 w 54"/>
                  <a:gd name="T57" fmla="*/ 26 h 67"/>
                  <a:gd name="T58" fmla="*/ 4 w 54"/>
                  <a:gd name="T59" fmla="*/ 27 h 67"/>
                  <a:gd name="T60" fmla="*/ 3 w 54"/>
                  <a:gd name="T61" fmla="*/ 28 h 67"/>
                  <a:gd name="T62" fmla="*/ 1 w 54"/>
                  <a:gd name="T63" fmla="*/ 31 h 67"/>
                  <a:gd name="T64" fmla="*/ 0 w 54"/>
                  <a:gd name="T65" fmla="*/ 34 h 67"/>
                  <a:gd name="T66" fmla="*/ 0 w 54"/>
                  <a:gd name="T67" fmla="*/ 42 h 67"/>
                  <a:gd name="T68" fmla="*/ 25 w 54"/>
                  <a:gd name="T69" fmla="*/ 55 h 67"/>
                  <a:gd name="T70" fmla="*/ 25 w 54"/>
                  <a:gd name="T71" fmla="*/ 59 h 67"/>
                  <a:gd name="T72" fmla="*/ 36 w 54"/>
                  <a:gd name="T73" fmla="*/ 67 h 67"/>
                  <a:gd name="T74" fmla="*/ 38 w 54"/>
                  <a:gd name="T75" fmla="*/ 65 h 67"/>
                  <a:gd name="T76" fmla="*/ 41 w 54"/>
                  <a:gd name="T77" fmla="*/ 59 h 67"/>
                  <a:gd name="T78" fmla="*/ 43 w 54"/>
                  <a:gd name="T79" fmla="*/ 54 h 67"/>
                  <a:gd name="T80" fmla="*/ 45 w 54"/>
                  <a:gd name="T81" fmla="*/ 52 h 67"/>
                  <a:gd name="T82" fmla="*/ 48 w 54"/>
                  <a:gd name="T83" fmla="*/ 50 h 67"/>
                  <a:gd name="T84" fmla="*/ 49 w 54"/>
                  <a:gd name="T85" fmla="*/ 49 h 67"/>
                  <a:gd name="T86" fmla="*/ 52 w 54"/>
                  <a:gd name="T87" fmla="*/ 46 h 67"/>
                  <a:gd name="T88" fmla="*/ 48 w 54"/>
                  <a:gd name="T89" fmla="*/ 40 h 67"/>
                  <a:gd name="T90" fmla="*/ 48 w 54"/>
                  <a:gd name="T91"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67">
                    <a:moveTo>
                      <a:pt x="48" y="16"/>
                    </a:moveTo>
                    <a:cubicBezTo>
                      <a:pt x="54" y="8"/>
                      <a:pt x="54" y="8"/>
                      <a:pt x="54" y="8"/>
                    </a:cubicBezTo>
                    <a:cubicBezTo>
                      <a:pt x="49" y="8"/>
                      <a:pt x="49" y="8"/>
                      <a:pt x="49" y="8"/>
                    </a:cubicBezTo>
                    <a:cubicBezTo>
                      <a:pt x="46" y="5"/>
                      <a:pt x="46" y="5"/>
                      <a:pt x="46" y="5"/>
                    </a:cubicBezTo>
                    <a:cubicBezTo>
                      <a:pt x="40" y="8"/>
                      <a:pt x="40" y="8"/>
                      <a:pt x="40" y="8"/>
                    </a:cubicBezTo>
                    <a:cubicBezTo>
                      <a:pt x="38" y="11"/>
                      <a:pt x="38" y="11"/>
                      <a:pt x="38" y="11"/>
                    </a:cubicBezTo>
                    <a:cubicBezTo>
                      <a:pt x="32" y="10"/>
                      <a:pt x="32" y="10"/>
                      <a:pt x="32" y="10"/>
                    </a:cubicBezTo>
                    <a:cubicBezTo>
                      <a:pt x="28" y="10"/>
                      <a:pt x="28" y="10"/>
                      <a:pt x="28" y="10"/>
                    </a:cubicBezTo>
                    <a:cubicBezTo>
                      <a:pt x="20" y="5"/>
                      <a:pt x="20" y="5"/>
                      <a:pt x="20" y="5"/>
                    </a:cubicBezTo>
                    <a:cubicBezTo>
                      <a:pt x="14" y="4"/>
                      <a:pt x="14" y="4"/>
                      <a:pt x="14" y="4"/>
                    </a:cubicBezTo>
                    <a:cubicBezTo>
                      <a:pt x="13" y="3"/>
                      <a:pt x="13" y="3"/>
                      <a:pt x="13" y="3"/>
                    </a:cubicBezTo>
                    <a:cubicBezTo>
                      <a:pt x="11" y="3"/>
                      <a:pt x="11" y="3"/>
                      <a:pt x="11" y="3"/>
                    </a:cubicBezTo>
                    <a:cubicBezTo>
                      <a:pt x="10" y="1"/>
                      <a:pt x="10" y="1"/>
                      <a:pt x="10" y="1"/>
                    </a:cubicBezTo>
                    <a:cubicBezTo>
                      <a:pt x="10" y="1"/>
                      <a:pt x="10" y="1"/>
                      <a:pt x="10" y="1"/>
                    </a:cubicBezTo>
                    <a:cubicBezTo>
                      <a:pt x="10" y="0"/>
                      <a:pt x="10" y="0"/>
                      <a:pt x="10" y="0"/>
                    </a:cubicBezTo>
                    <a:cubicBezTo>
                      <a:pt x="6" y="2"/>
                      <a:pt x="6" y="2"/>
                      <a:pt x="6" y="2"/>
                    </a:cubicBezTo>
                    <a:cubicBezTo>
                      <a:pt x="4" y="3"/>
                      <a:pt x="4" y="3"/>
                      <a:pt x="4" y="3"/>
                    </a:cubicBezTo>
                    <a:cubicBezTo>
                      <a:pt x="0" y="6"/>
                      <a:pt x="0" y="6"/>
                      <a:pt x="0" y="6"/>
                    </a:cubicBezTo>
                    <a:cubicBezTo>
                      <a:pt x="0" y="7"/>
                      <a:pt x="0" y="7"/>
                      <a:pt x="0" y="7"/>
                    </a:cubicBezTo>
                    <a:cubicBezTo>
                      <a:pt x="1" y="8"/>
                      <a:pt x="1" y="8"/>
                      <a:pt x="1" y="8"/>
                    </a:cubicBezTo>
                    <a:cubicBezTo>
                      <a:pt x="2" y="8"/>
                      <a:pt x="2" y="8"/>
                      <a:pt x="2" y="8"/>
                    </a:cubicBezTo>
                    <a:cubicBezTo>
                      <a:pt x="2" y="9"/>
                      <a:pt x="2" y="9"/>
                      <a:pt x="2" y="9"/>
                    </a:cubicBezTo>
                    <a:cubicBezTo>
                      <a:pt x="3" y="10"/>
                      <a:pt x="3" y="10"/>
                      <a:pt x="3" y="10"/>
                    </a:cubicBezTo>
                    <a:cubicBezTo>
                      <a:pt x="3" y="13"/>
                      <a:pt x="3" y="13"/>
                      <a:pt x="3" y="13"/>
                    </a:cubicBezTo>
                    <a:cubicBezTo>
                      <a:pt x="7" y="18"/>
                      <a:pt x="7" y="18"/>
                      <a:pt x="7" y="18"/>
                    </a:cubicBezTo>
                    <a:cubicBezTo>
                      <a:pt x="7" y="20"/>
                      <a:pt x="7" y="20"/>
                      <a:pt x="7" y="20"/>
                    </a:cubicBezTo>
                    <a:cubicBezTo>
                      <a:pt x="7" y="22"/>
                      <a:pt x="7" y="22"/>
                      <a:pt x="7" y="22"/>
                    </a:cubicBezTo>
                    <a:cubicBezTo>
                      <a:pt x="7" y="24"/>
                      <a:pt x="7" y="24"/>
                      <a:pt x="7" y="24"/>
                    </a:cubicBezTo>
                    <a:cubicBezTo>
                      <a:pt x="6" y="26"/>
                      <a:pt x="6" y="26"/>
                      <a:pt x="6" y="26"/>
                    </a:cubicBezTo>
                    <a:cubicBezTo>
                      <a:pt x="4" y="27"/>
                      <a:pt x="4" y="27"/>
                      <a:pt x="4" y="27"/>
                    </a:cubicBezTo>
                    <a:cubicBezTo>
                      <a:pt x="3" y="28"/>
                      <a:pt x="3" y="28"/>
                      <a:pt x="3" y="28"/>
                    </a:cubicBezTo>
                    <a:cubicBezTo>
                      <a:pt x="1" y="31"/>
                      <a:pt x="1" y="31"/>
                      <a:pt x="1" y="31"/>
                    </a:cubicBezTo>
                    <a:cubicBezTo>
                      <a:pt x="0" y="34"/>
                      <a:pt x="0" y="34"/>
                      <a:pt x="0" y="34"/>
                    </a:cubicBezTo>
                    <a:cubicBezTo>
                      <a:pt x="0" y="42"/>
                      <a:pt x="0" y="42"/>
                      <a:pt x="0" y="42"/>
                    </a:cubicBezTo>
                    <a:cubicBezTo>
                      <a:pt x="25" y="55"/>
                      <a:pt x="25" y="55"/>
                      <a:pt x="25" y="55"/>
                    </a:cubicBezTo>
                    <a:cubicBezTo>
                      <a:pt x="25" y="59"/>
                      <a:pt x="25" y="59"/>
                      <a:pt x="25" y="59"/>
                    </a:cubicBezTo>
                    <a:cubicBezTo>
                      <a:pt x="36" y="67"/>
                      <a:pt x="36" y="67"/>
                      <a:pt x="36" y="67"/>
                    </a:cubicBezTo>
                    <a:cubicBezTo>
                      <a:pt x="37" y="67"/>
                      <a:pt x="38" y="66"/>
                      <a:pt x="38" y="65"/>
                    </a:cubicBezTo>
                    <a:cubicBezTo>
                      <a:pt x="40" y="63"/>
                      <a:pt x="40" y="61"/>
                      <a:pt x="41" y="59"/>
                    </a:cubicBezTo>
                    <a:cubicBezTo>
                      <a:pt x="42" y="57"/>
                      <a:pt x="43" y="55"/>
                      <a:pt x="43" y="54"/>
                    </a:cubicBezTo>
                    <a:cubicBezTo>
                      <a:pt x="44" y="53"/>
                      <a:pt x="44" y="52"/>
                      <a:pt x="45" y="52"/>
                    </a:cubicBezTo>
                    <a:cubicBezTo>
                      <a:pt x="47" y="53"/>
                      <a:pt x="47" y="52"/>
                      <a:pt x="48" y="50"/>
                    </a:cubicBezTo>
                    <a:cubicBezTo>
                      <a:pt x="48" y="50"/>
                      <a:pt x="48" y="49"/>
                      <a:pt x="49" y="49"/>
                    </a:cubicBezTo>
                    <a:cubicBezTo>
                      <a:pt x="51" y="49"/>
                      <a:pt x="51" y="48"/>
                      <a:pt x="52" y="46"/>
                    </a:cubicBezTo>
                    <a:cubicBezTo>
                      <a:pt x="48" y="40"/>
                      <a:pt x="48" y="40"/>
                      <a:pt x="48" y="40"/>
                    </a:cubicBezTo>
                    <a:lnTo>
                      <a:pt x="48" y="1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59" name="Freeform 907">
                <a:extLst>
                  <a:ext uri="{FF2B5EF4-FFF2-40B4-BE49-F238E27FC236}">
                    <a16:creationId xmlns:a16="http://schemas.microsoft.com/office/drawing/2014/main" id="{B5F63197-4D05-A1BE-E189-74CA5EC954B5}"/>
                  </a:ext>
                </a:extLst>
              </p:cNvPr>
              <p:cNvSpPr>
                <a:spLocks/>
              </p:cNvSpPr>
              <p:nvPr/>
            </p:nvSpPr>
            <p:spPr bwMode="auto">
              <a:xfrm>
                <a:off x="5130800" y="4583113"/>
                <a:ext cx="169862" cy="187325"/>
              </a:xfrm>
              <a:custGeom>
                <a:avLst/>
                <a:gdLst>
                  <a:gd name="T0" fmla="*/ 32 w 41"/>
                  <a:gd name="T1" fmla="*/ 6 h 45"/>
                  <a:gd name="T2" fmla="*/ 29 w 41"/>
                  <a:gd name="T3" fmla="*/ 8 h 45"/>
                  <a:gd name="T4" fmla="*/ 28 w 41"/>
                  <a:gd name="T5" fmla="*/ 7 h 45"/>
                  <a:gd name="T6" fmla="*/ 25 w 41"/>
                  <a:gd name="T7" fmla="*/ 6 h 45"/>
                  <a:gd name="T8" fmla="*/ 22 w 41"/>
                  <a:gd name="T9" fmla="*/ 3 h 45"/>
                  <a:gd name="T10" fmla="*/ 19 w 41"/>
                  <a:gd name="T11" fmla="*/ 2 h 45"/>
                  <a:gd name="T12" fmla="*/ 17 w 41"/>
                  <a:gd name="T13" fmla="*/ 4 h 45"/>
                  <a:gd name="T14" fmla="*/ 15 w 41"/>
                  <a:gd name="T15" fmla="*/ 1 h 45"/>
                  <a:gd name="T16" fmla="*/ 13 w 41"/>
                  <a:gd name="T17" fmla="*/ 1 h 45"/>
                  <a:gd name="T18" fmla="*/ 11 w 41"/>
                  <a:gd name="T19" fmla="*/ 3 h 45"/>
                  <a:gd name="T20" fmla="*/ 7 w 41"/>
                  <a:gd name="T21" fmla="*/ 2 h 45"/>
                  <a:gd name="T22" fmla="*/ 3 w 41"/>
                  <a:gd name="T23" fmla="*/ 9 h 45"/>
                  <a:gd name="T24" fmla="*/ 5 w 41"/>
                  <a:gd name="T25" fmla="*/ 9 h 45"/>
                  <a:gd name="T26" fmla="*/ 6 w 41"/>
                  <a:gd name="T27" fmla="*/ 12 h 45"/>
                  <a:gd name="T28" fmla="*/ 6 w 41"/>
                  <a:gd name="T29" fmla="*/ 15 h 45"/>
                  <a:gd name="T30" fmla="*/ 5 w 41"/>
                  <a:gd name="T31" fmla="*/ 16 h 45"/>
                  <a:gd name="T32" fmla="*/ 2 w 41"/>
                  <a:gd name="T33" fmla="*/ 18 h 45"/>
                  <a:gd name="T34" fmla="*/ 5 w 41"/>
                  <a:gd name="T35" fmla="*/ 19 h 45"/>
                  <a:gd name="T36" fmla="*/ 3 w 41"/>
                  <a:gd name="T37" fmla="*/ 22 h 45"/>
                  <a:gd name="T38" fmla="*/ 2 w 41"/>
                  <a:gd name="T39" fmla="*/ 26 h 45"/>
                  <a:gd name="T40" fmla="*/ 3 w 41"/>
                  <a:gd name="T41" fmla="*/ 31 h 45"/>
                  <a:gd name="T42" fmla="*/ 6 w 41"/>
                  <a:gd name="T43" fmla="*/ 33 h 45"/>
                  <a:gd name="T44" fmla="*/ 8 w 41"/>
                  <a:gd name="T45" fmla="*/ 38 h 45"/>
                  <a:gd name="T46" fmla="*/ 8 w 41"/>
                  <a:gd name="T47" fmla="*/ 44 h 45"/>
                  <a:gd name="T48" fmla="*/ 9 w 41"/>
                  <a:gd name="T49" fmla="*/ 44 h 45"/>
                  <a:gd name="T50" fmla="*/ 28 w 41"/>
                  <a:gd name="T51" fmla="*/ 39 h 45"/>
                  <a:gd name="T52" fmla="*/ 30 w 41"/>
                  <a:gd name="T53" fmla="*/ 38 h 45"/>
                  <a:gd name="T54" fmla="*/ 40 w 41"/>
                  <a:gd name="T55" fmla="*/ 39 h 45"/>
                  <a:gd name="T56" fmla="*/ 40 w 41"/>
                  <a:gd name="T57" fmla="*/ 35 h 45"/>
                  <a:gd name="T58" fmla="*/ 36 w 41"/>
                  <a:gd name="T59" fmla="*/ 30 h 45"/>
                  <a:gd name="T60" fmla="*/ 38 w 41"/>
                  <a:gd name="T61" fmla="*/ 24 h 45"/>
                  <a:gd name="T62" fmla="*/ 41 w 41"/>
                  <a:gd name="T63" fmla="*/ 18 h 45"/>
                  <a:gd name="T64" fmla="*/ 39 w 41"/>
                  <a:gd name="T65" fmla="*/ 12 h 45"/>
                  <a:gd name="T66" fmla="*/ 40 w 41"/>
                  <a:gd name="T67" fmla="*/ 9 h 45"/>
                  <a:gd name="T68" fmla="*/ 39 w 41"/>
                  <a:gd name="T69"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45">
                    <a:moveTo>
                      <a:pt x="37" y="6"/>
                    </a:moveTo>
                    <a:cubicBezTo>
                      <a:pt x="32" y="6"/>
                      <a:pt x="32" y="6"/>
                      <a:pt x="32" y="6"/>
                    </a:cubicBezTo>
                    <a:cubicBezTo>
                      <a:pt x="29" y="7"/>
                      <a:pt x="29" y="7"/>
                      <a:pt x="29" y="7"/>
                    </a:cubicBezTo>
                    <a:cubicBezTo>
                      <a:pt x="29" y="8"/>
                      <a:pt x="29" y="8"/>
                      <a:pt x="29" y="8"/>
                    </a:cubicBezTo>
                    <a:cubicBezTo>
                      <a:pt x="29" y="8"/>
                      <a:pt x="28" y="8"/>
                      <a:pt x="28" y="8"/>
                    </a:cubicBezTo>
                    <a:cubicBezTo>
                      <a:pt x="28" y="8"/>
                      <a:pt x="28" y="7"/>
                      <a:pt x="28" y="7"/>
                    </a:cubicBezTo>
                    <a:cubicBezTo>
                      <a:pt x="26" y="8"/>
                      <a:pt x="26" y="8"/>
                      <a:pt x="26" y="8"/>
                    </a:cubicBezTo>
                    <a:cubicBezTo>
                      <a:pt x="25" y="6"/>
                      <a:pt x="25" y="6"/>
                      <a:pt x="25" y="6"/>
                    </a:cubicBezTo>
                    <a:cubicBezTo>
                      <a:pt x="24" y="3"/>
                      <a:pt x="24" y="3"/>
                      <a:pt x="24" y="3"/>
                    </a:cubicBezTo>
                    <a:cubicBezTo>
                      <a:pt x="22" y="3"/>
                      <a:pt x="22" y="3"/>
                      <a:pt x="22" y="3"/>
                    </a:cubicBezTo>
                    <a:cubicBezTo>
                      <a:pt x="21" y="2"/>
                      <a:pt x="21" y="2"/>
                      <a:pt x="21" y="2"/>
                    </a:cubicBezTo>
                    <a:cubicBezTo>
                      <a:pt x="19" y="2"/>
                      <a:pt x="19" y="2"/>
                      <a:pt x="19" y="2"/>
                    </a:cubicBezTo>
                    <a:cubicBezTo>
                      <a:pt x="18" y="4"/>
                      <a:pt x="18" y="4"/>
                      <a:pt x="18" y="4"/>
                    </a:cubicBezTo>
                    <a:cubicBezTo>
                      <a:pt x="17" y="4"/>
                      <a:pt x="17" y="4"/>
                      <a:pt x="17" y="4"/>
                    </a:cubicBezTo>
                    <a:cubicBezTo>
                      <a:pt x="16" y="0"/>
                      <a:pt x="16" y="0"/>
                      <a:pt x="16" y="0"/>
                    </a:cubicBezTo>
                    <a:cubicBezTo>
                      <a:pt x="15" y="1"/>
                      <a:pt x="15" y="1"/>
                      <a:pt x="15" y="1"/>
                    </a:cubicBezTo>
                    <a:cubicBezTo>
                      <a:pt x="15" y="2"/>
                      <a:pt x="15" y="2"/>
                      <a:pt x="15" y="2"/>
                    </a:cubicBezTo>
                    <a:cubicBezTo>
                      <a:pt x="13" y="1"/>
                      <a:pt x="13" y="1"/>
                      <a:pt x="13" y="1"/>
                    </a:cubicBezTo>
                    <a:cubicBezTo>
                      <a:pt x="13" y="3"/>
                      <a:pt x="13" y="3"/>
                      <a:pt x="13" y="3"/>
                    </a:cubicBezTo>
                    <a:cubicBezTo>
                      <a:pt x="11" y="3"/>
                      <a:pt x="11" y="3"/>
                      <a:pt x="11" y="3"/>
                    </a:cubicBezTo>
                    <a:cubicBezTo>
                      <a:pt x="10" y="5"/>
                      <a:pt x="10" y="5"/>
                      <a:pt x="10" y="5"/>
                    </a:cubicBezTo>
                    <a:cubicBezTo>
                      <a:pt x="7" y="2"/>
                      <a:pt x="7" y="2"/>
                      <a:pt x="7" y="2"/>
                    </a:cubicBezTo>
                    <a:cubicBezTo>
                      <a:pt x="3" y="6"/>
                      <a:pt x="3" y="6"/>
                      <a:pt x="3" y="6"/>
                    </a:cubicBezTo>
                    <a:cubicBezTo>
                      <a:pt x="3" y="9"/>
                      <a:pt x="3" y="9"/>
                      <a:pt x="3" y="9"/>
                    </a:cubicBezTo>
                    <a:cubicBezTo>
                      <a:pt x="4" y="9"/>
                      <a:pt x="4" y="9"/>
                      <a:pt x="4" y="9"/>
                    </a:cubicBezTo>
                    <a:cubicBezTo>
                      <a:pt x="5" y="9"/>
                      <a:pt x="5" y="9"/>
                      <a:pt x="5" y="9"/>
                    </a:cubicBezTo>
                    <a:cubicBezTo>
                      <a:pt x="5" y="11"/>
                      <a:pt x="5" y="11"/>
                      <a:pt x="5" y="11"/>
                    </a:cubicBezTo>
                    <a:cubicBezTo>
                      <a:pt x="6" y="12"/>
                      <a:pt x="6" y="12"/>
                      <a:pt x="6" y="12"/>
                    </a:cubicBezTo>
                    <a:cubicBezTo>
                      <a:pt x="4" y="13"/>
                      <a:pt x="4" y="13"/>
                      <a:pt x="4" y="13"/>
                    </a:cubicBezTo>
                    <a:cubicBezTo>
                      <a:pt x="6" y="15"/>
                      <a:pt x="6" y="15"/>
                      <a:pt x="6" y="15"/>
                    </a:cubicBezTo>
                    <a:cubicBezTo>
                      <a:pt x="6" y="16"/>
                      <a:pt x="6" y="16"/>
                      <a:pt x="6" y="16"/>
                    </a:cubicBezTo>
                    <a:cubicBezTo>
                      <a:pt x="5" y="16"/>
                      <a:pt x="5" y="16"/>
                      <a:pt x="5" y="16"/>
                    </a:cubicBezTo>
                    <a:cubicBezTo>
                      <a:pt x="2" y="16"/>
                      <a:pt x="2" y="16"/>
                      <a:pt x="2" y="16"/>
                    </a:cubicBezTo>
                    <a:cubicBezTo>
                      <a:pt x="2" y="18"/>
                      <a:pt x="2" y="18"/>
                      <a:pt x="2" y="18"/>
                    </a:cubicBezTo>
                    <a:cubicBezTo>
                      <a:pt x="5" y="18"/>
                      <a:pt x="5" y="18"/>
                      <a:pt x="5" y="18"/>
                    </a:cubicBezTo>
                    <a:cubicBezTo>
                      <a:pt x="5" y="19"/>
                      <a:pt x="5" y="19"/>
                      <a:pt x="5" y="19"/>
                    </a:cubicBezTo>
                    <a:cubicBezTo>
                      <a:pt x="4" y="19"/>
                      <a:pt x="4" y="19"/>
                      <a:pt x="4" y="19"/>
                    </a:cubicBezTo>
                    <a:cubicBezTo>
                      <a:pt x="3" y="22"/>
                      <a:pt x="3" y="22"/>
                      <a:pt x="3" y="22"/>
                    </a:cubicBezTo>
                    <a:cubicBezTo>
                      <a:pt x="1" y="22"/>
                      <a:pt x="1" y="22"/>
                      <a:pt x="1" y="22"/>
                    </a:cubicBezTo>
                    <a:cubicBezTo>
                      <a:pt x="2" y="26"/>
                      <a:pt x="2" y="26"/>
                      <a:pt x="2" y="26"/>
                    </a:cubicBezTo>
                    <a:cubicBezTo>
                      <a:pt x="0" y="29"/>
                      <a:pt x="0" y="29"/>
                      <a:pt x="0" y="29"/>
                    </a:cubicBezTo>
                    <a:cubicBezTo>
                      <a:pt x="3" y="31"/>
                      <a:pt x="3" y="31"/>
                      <a:pt x="3" y="31"/>
                    </a:cubicBezTo>
                    <a:cubicBezTo>
                      <a:pt x="5" y="31"/>
                      <a:pt x="5" y="31"/>
                      <a:pt x="5" y="31"/>
                    </a:cubicBezTo>
                    <a:cubicBezTo>
                      <a:pt x="6" y="33"/>
                      <a:pt x="6" y="33"/>
                      <a:pt x="6" y="33"/>
                    </a:cubicBezTo>
                    <a:cubicBezTo>
                      <a:pt x="8" y="34"/>
                      <a:pt x="8" y="34"/>
                      <a:pt x="8" y="34"/>
                    </a:cubicBezTo>
                    <a:cubicBezTo>
                      <a:pt x="8" y="38"/>
                      <a:pt x="8" y="38"/>
                      <a:pt x="8" y="38"/>
                    </a:cubicBezTo>
                    <a:cubicBezTo>
                      <a:pt x="7" y="41"/>
                      <a:pt x="7" y="41"/>
                      <a:pt x="7" y="41"/>
                    </a:cubicBezTo>
                    <a:cubicBezTo>
                      <a:pt x="8" y="44"/>
                      <a:pt x="8" y="44"/>
                      <a:pt x="8" y="44"/>
                    </a:cubicBezTo>
                    <a:cubicBezTo>
                      <a:pt x="8" y="44"/>
                      <a:pt x="8" y="45"/>
                      <a:pt x="8" y="45"/>
                    </a:cubicBezTo>
                    <a:cubicBezTo>
                      <a:pt x="8" y="44"/>
                      <a:pt x="8" y="44"/>
                      <a:pt x="9" y="44"/>
                    </a:cubicBezTo>
                    <a:cubicBezTo>
                      <a:pt x="11" y="44"/>
                      <a:pt x="12" y="43"/>
                      <a:pt x="14" y="42"/>
                    </a:cubicBezTo>
                    <a:cubicBezTo>
                      <a:pt x="18" y="40"/>
                      <a:pt x="23" y="39"/>
                      <a:pt x="28" y="39"/>
                    </a:cubicBezTo>
                    <a:cubicBezTo>
                      <a:pt x="28" y="39"/>
                      <a:pt x="28" y="39"/>
                      <a:pt x="28" y="39"/>
                    </a:cubicBezTo>
                    <a:cubicBezTo>
                      <a:pt x="29" y="38"/>
                      <a:pt x="29" y="38"/>
                      <a:pt x="30" y="38"/>
                    </a:cubicBezTo>
                    <a:cubicBezTo>
                      <a:pt x="32" y="38"/>
                      <a:pt x="35" y="40"/>
                      <a:pt x="37" y="39"/>
                    </a:cubicBezTo>
                    <a:cubicBezTo>
                      <a:pt x="40" y="39"/>
                      <a:pt x="40" y="39"/>
                      <a:pt x="40" y="39"/>
                    </a:cubicBezTo>
                    <a:cubicBezTo>
                      <a:pt x="40" y="37"/>
                      <a:pt x="40" y="37"/>
                      <a:pt x="40" y="37"/>
                    </a:cubicBezTo>
                    <a:cubicBezTo>
                      <a:pt x="40" y="35"/>
                      <a:pt x="40" y="35"/>
                      <a:pt x="40" y="35"/>
                    </a:cubicBezTo>
                    <a:cubicBezTo>
                      <a:pt x="38" y="35"/>
                      <a:pt x="38" y="35"/>
                      <a:pt x="38" y="35"/>
                    </a:cubicBezTo>
                    <a:cubicBezTo>
                      <a:pt x="36" y="30"/>
                      <a:pt x="36" y="30"/>
                      <a:pt x="36" y="30"/>
                    </a:cubicBezTo>
                    <a:cubicBezTo>
                      <a:pt x="36" y="27"/>
                      <a:pt x="36" y="27"/>
                      <a:pt x="36" y="27"/>
                    </a:cubicBezTo>
                    <a:cubicBezTo>
                      <a:pt x="38" y="24"/>
                      <a:pt x="38" y="24"/>
                      <a:pt x="38" y="24"/>
                    </a:cubicBezTo>
                    <a:cubicBezTo>
                      <a:pt x="39" y="20"/>
                      <a:pt x="39" y="20"/>
                      <a:pt x="39" y="20"/>
                    </a:cubicBezTo>
                    <a:cubicBezTo>
                      <a:pt x="41" y="18"/>
                      <a:pt x="41" y="18"/>
                      <a:pt x="41" y="18"/>
                    </a:cubicBezTo>
                    <a:cubicBezTo>
                      <a:pt x="41" y="14"/>
                      <a:pt x="41" y="14"/>
                      <a:pt x="41" y="14"/>
                    </a:cubicBezTo>
                    <a:cubicBezTo>
                      <a:pt x="39" y="12"/>
                      <a:pt x="39" y="12"/>
                      <a:pt x="39" y="12"/>
                    </a:cubicBezTo>
                    <a:cubicBezTo>
                      <a:pt x="40" y="11"/>
                      <a:pt x="40" y="11"/>
                      <a:pt x="40" y="11"/>
                    </a:cubicBezTo>
                    <a:cubicBezTo>
                      <a:pt x="40" y="9"/>
                      <a:pt x="40" y="9"/>
                      <a:pt x="40" y="9"/>
                    </a:cubicBezTo>
                    <a:cubicBezTo>
                      <a:pt x="40" y="9"/>
                      <a:pt x="40" y="9"/>
                      <a:pt x="40" y="9"/>
                    </a:cubicBezTo>
                    <a:cubicBezTo>
                      <a:pt x="39" y="9"/>
                      <a:pt x="39" y="9"/>
                      <a:pt x="39" y="9"/>
                    </a:cubicBezTo>
                    <a:lnTo>
                      <a:pt x="37" y="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60" name="Freeform 908">
                <a:extLst>
                  <a:ext uri="{FF2B5EF4-FFF2-40B4-BE49-F238E27FC236}">
                    <a16:creationId xmlns:a16="http://schemas.microsoft.com/office/drawing/2014/main" id="{2DD2B783-955B-007C-28B4-A674BE0420AE}"/>
                  </a:ext>
                </a:extLst>
              </p:cNvPr>
              <p:cNvSpPr>
                <a:spLocks noEditPoints="1"/>
              </p:cNvSpPr>
              <p:nvPr/>
            </p:nvSpPr>
            <p:spPr bwMode="auto">
              <a:xfrm>
                <a:off x="4900613" y="4529138"/>
                <a:ext cx="88900" cy="50800"/>
              </a:xfrm>
              <a:custGeom>
                <a:avLst/>
                <a:gdLst>
                  <a:gd name="T0" fmla="*/ 6 w 21"/>
                  <a:gd name="T1" fmla="*/ 12 h 12"/>
                  <a:gd name="T2" fmla="*/ 5 w 21"/>
                  <a:gd name="T3" fmla="*/ 12 h 12"/>
                  <a:gd name="T4" fmla="*/ 5 w 21"/>
                  <a:gd name="T5" fmla="*/ 11 h 12"/>
                  <a:gd name="T6" fmla="*/ 5 w 21"/>
                  <a:gd name="T7" fmla="*/ 11 h 12"/>
                  <a:gd name="T8" fmla="*/ 6 w 21"/>
                  <a:gd name="T9" fmla="*/ 12 h 12"/>
                  <a:gd name="T10" fmla="*/ 7 w 21"/>
                  <a:gd name="T11" fmla="*/ 2 h 12"/>
                  <a:gd name="T12" fmla="*/ 1 w 21"/>
                  <a:gd name="T13" fmla="*/ 2 h 12"/>
                  <a:gd name="T14" fmla="*/ 0 w 21"/>
                  <a:gd name="T15" fmla="*/ 3 h 12"/>
                  <a:gd name="T16" fmla="*/ 1 w 21"/>
                  <a:gd name="T17" fmla="*/ 3 h 12"/>
                  <a:gd name="T18" fmla="*/ 3 w 21"/>
                  <a:gd name="T19" fmla="*/ 4 h 12"/>
                  <a:gd name="T20" fmla="*/ 4 w 21"/>
                  <a:gd name="T21" fmla="*/ 4 h 12"/>
                  <a:gd name="T22" fmla="*/ 6 w 21"/>
                  <a:gd name="T23" fmla="*/ 6 h 12"/>
                  <a:gd name="T24" fmla="*/ 8 w 21"/>
                  <a:gd name="T25" fmla="*/ 6 h 12"/>
                  <a:gd name="T26" fmla="*/ 9 w 21"/>
                  <a:gd name="T27" fmla="*/ 6 h 12"/>
                  <a:gd name="T28" fmla="*/ 10 w 21"/>
                  <a:gd name="T29" fmla="*/ 8 h 12"/>
                  <a:gd name="T30" fmla="*/ 10 w 21"/>
                  <a:gd name="T31" fmla="*/ 9 h 12"/>
                  <a:gd name="T32" fmla="*/ 9 w 21"/>
                  <a:gd name="T33" fmla="*/ 10 h 12"/>
                  <a:gd name="T34" fmla="*/ 11 w 21"/>
                  <a:gd name="T35" fmla="*/ 12 h 12"/>
                  <a:gd name="T36" fmla="*/ 14 w 21"/>
                  <a:gd name="T37" fmla="*/ 8 h 12"/>
                  <a:gd name="T38" fmla="*/ 14 w 21"/>
                  <a:gd name="T39" fmla="*/ 8 h 12"/>
                  <a:gd name="T40" fmla="*/ 17 w 21"/>
                  <a:gd name="T41" fmla="*/ 7 h 12"/>
                  <a:gd name="T42" fmla="*/ 21 w 21"/>
                  <a:gd name="T43" fmla="*/ 7 h 12"/>
                  <a:gd name="T44" fmla="*/ 21 w 21"/>
                  <a:gd name="T45" fmla="*/ 4 h 12"/>
                  <a:gd name="T46" fmla="*/ 19 w 21"/>
                  <a:gd name="T47" fmla="*/ 4 h 12"/>
                  <a:gd name="T48" fmla="*/ 21 w 21"/>
                  <a:gd name="T49" fmla="*/ 2 h 12"/>
                  <a:gd name="T50" fmla="*/ 21 w 21"/>
                  <a:gd name="T51" fmla="*/ 1 h 12"/>
                  <a:gd name="T52" fmla="*/ 21 w 21"/>
                  <a:gd name="T53" fmla="*/ 0 h 12"/>
                  <a:gd name="T54" fmla="*/ 10 w 21"/>
                  <a:gd name="T55" fmla="*/ 0 h 12"/>
                  <a:gd name="T56" fmla="*/ 7 w 21"/>
                  <a:gd name="T5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 h="12">
                    <a:moveTo>
                      <a:pt x="6" y="12"/>
                    </a:moveTo>
                    <a:cubicBezTo>
                      <a:pt x="6" y="12"/>
                      <a:pt x="6" y="12"/>
                      <a:pt x="5" y="12"/>
                    </a:cubicBezTo>
                    <a:cubicBezTo>
                      <a:pt x="5" y="12"/>
                      <a:pt x="5" y="12"/>
                      <a:pt x="5" y="11"/>
                    </a:cubicBezTo>
                    <a:cubicBezTo>
                      <a:pt x="5" y="11"/>
                      <a:pt x="5" y="11"/>
                      <a:pt x="5" y="11"/>
                    </a:cubicBezTo>
                    <a:cubicBezTo>
                      <a:pt x="6" y="11"/>
                      <a:pt x="6" y="11"/>
                      <a:pt x="6" y="12"/>
                    </a:cubicBezTo>
                    <a:close/>
                    <a:moveTo>
                      <a:pt x="7" y="2"/>
                    </a:moveTo>
                    <a:cubicBezTo>
                      <a:pt x="1" y="2"/>
                      <a:pt x="1" y="2"/>
                      <a:pt x="1" y="2"/>
                    </a:cubicBezTo>
                    <a:cubicBezTo>
                      <a:pt x="0" y="2"/>
                      <a:pt x="0" y="3"/>
                      <a:pt x="0" y="3"/>
                    </a:cubicBezTo>
                    <a:cubicBezTo>
                      <a:pt x="1" y="3"/>
                      <a:pt x="1" y="3"/>
                      <a:pt x="1" y="3"/>
                    </a:cubicBezTo>
                    <a:cubicBezTo>
                      <a:pt x="2" y="3"/>
                      <a:pt x="2" y="4"/>
                      <a:pt x="3" y="4"/>
                    </a:cubicBezTo>
                    <a:cubicBezTo>
                      <a:pt x="3" y="3"/>
                      <a:pt x="4" y="4"/>
                      <a:pt x="4" y="4"/>
                    </a:cubicBezTo>
                    <a:cubicBezTo>
                      <a:pt x="4" y="6"/>
                      <a:pt x="4" y="5"/>
                      <a:pt x="6" y="6"/>
                    </a:cubicBezTo>
                    <a:cubicBezTo>
                      <a:pt x="7" y="7"/>
                      <a:pt x="7" y="7"/>
                      <a:pt x="8" y="6"/>
                    </a:cubicBezTo>
                    <a:cubicBezTo>
                      <a:pt x="9" y="6"/>
                      <a:pt x="9" y="6"/>
                      <a:pt x="9" y="6"/>
                    </a:cubicBezTo>
                    <a:cubicBezTo>
                      <a:pt x="9" y="7"/>
                      <a:pt x="9" y="7"/>
                      <a:pt x="10" y="8"/>
                    </a:cubicBezTo>
                    <a:cubicBezTo>
                      <a:pt x="10" y="8"/>
                      <a:pt x="10" y="8"/>
                      <a:pt x="10" y="9"/>
                    </a:cubicBezTo>
                    <a:cubicBezTo>
                      <a:pt x="9" y="9"/>
                      <a:pt x="9" y="9"/>
                      <a:pt x="9" y="10"/>
                    </a:cubicBezTo>
                    <a:cubicBezTo>
                      <a:pt x="9" y="11"/>
                      <a:pt x="11" y="11"/>
                      <a:pt x="11" y="12"/>
                    </a:cubicBezTo>
                    <a:cubicBezTo>
                      <a:pt x="14" y="8"/>
                      <a:pt x="14" y="8"/>
                      <a:pt x="14" y="8"/>
                    </a:cubicBezTo>
                    <a:cubicBezTo>
                      <a:pt x="14" y="8"/>
                      <a:pt x="14" y="8"/>
                      <a:pt x="14" y="8"/>
                    </a:cubicBezTo>
                    <a:cubicBezTo>
                      <a:pt x="17" y="7"/>
                      <a:pt x="17" y="7"/>
                      <a:pt x="17" y="7"/>
                    </a:cubicBezTo>
                    <a:cubicBezTo>
                      <a:pt x="21" y="7"/>
                      <a:pt x="21" y="7"/>
                      <a:pt x="21" y="7"/>
                    </a:cubicBezTo>
                    <a:cubicBezTo>
                      <a:pt x="21" y="4"/>
                      <a:pt x="21" y="4"/>
                      <a:pt x="21" y="4"/>
                    </a:cubicBezTo>
                    <a:cubicBezTo>
                      <a:pt x="19" y="4"/>
                      <a:pt x="19" y="4"/>
                      <a:pt x="19" y="4"/>
                    </a:cubicBezTo>
                    <a:cubicBezTo>
                      <a:pt x="21" y="2"/>
                      <a:pt x="21" y="2"/>
                      <a:pt x="21" y="2"/>
                    </a:cubicBezTo>
                    <a:cubicBezTo>
                      <a:pt x="21" y="1"/>
                      <a:pt x="21" y="1"/>
                      <a:pt x="21" y="1"/>
                    </a:cubicBezTo>
                    <a:cubicBezTo>
                      <a:pt x="21" y="0"/>
                      <a:pt x="21" y="0"/>
                      <a:pt x="21" y="0"/>
                    </a:cubicBezTo>
                    <a:cubicBezTo>
                      <a:pt x="10" y="0"/>
                      <a:pt x="10" y="0"/>
                      <a:pt x="10" y="0"/>
                    </a:cubicBezTo>
                    <a:lnTo>
                      <a:pt x="7" y="2"/>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61" name="Freeform 909">
                <a:extLst>
                  <a:ext uri="{FF2B5EF4-FFF2-40B4-BE49-F238E27FC236}">
                    <a16:creationId xmlns:a16="http://schemas.microsoft.com/office/drawing/2014/main" id="{54564438-90AE-D615-5C63-2FAEAB75132E}"/>
                  </a:ext>
                </a:extLst>
              </p:cNvPr>
              <p:cNvSpPr>
                <a:spLocks/>
              </p:cNvSpPr>
              <p:nvPr/>
            </p:nvSpPr>
            <p:spPr bwMode="auto">
              <a:xfrm>
                <a:off x="4946650" y="4529138"/>
                <a:ext cx="207962" cy="158750"/>
              </a:xfrm>
              <a:custGeom>
                <a:avLst/>
                <a:gdLst>
                  <a:gd name="T0" fmla="*/ 46 w 50"/>
                  <a:gd name="T1" fmla="*/ 12 h 38"/>
                  <a:gd name="T2" fmla="*/ 46 w 50"/>
                  <a:gd name="T3" fmla="*/ 9 h 38"/>
                  <a:gd name="T4" fmla="*/ 42 w 50"/>
                  <a:gd name="T5" fmla="*/ 6 h 38"/>
                  <a:gd name="T6" fmla="*/ 41 w 50"/>
                  <a:gd name="T7" fmla="*/ 1 h 38"/>
                  <a:gd name="T8" fmla="*/ 39 w 50"/>
                  <a:gd name="T9" fmla="*/ 2 h 38"/>
                  <a:gd name="T10" fmla="*/ 37 w 50"/>
                  <a:gd name="T11" fmla="*/ 3 h 38"/>
                  <a:gd name="T12" fmla="*/ 36 w 50"/>
                  <a:gd name="T13" fmla="*/ 4 h 38"/>
                  <a:gd name="T14" fmla="*/ 31 w 50"/>
                  <a:gd name="T15" fmla="*/ 5 h 38"/>
                  <a:gd name="T16" fmla="*/ 28 w 50"/>
                  <a:gd name="T17" fmla="*/ 3 h 38"/>
                  <a:gd name="T18" fmla="*/ 24 w 50"/>
                  <a:gd name="T19" fmla="*/ 3 h 38"/>
                  <a:gd name="T20" fmla="*/ 20 w 50"/>
                  <a:gd name="T21" fmla="*/ 2 h 38"/>
                  <a:gd name="T22" fmla="*/ 15 w 50"/>
                  <a:gd name="T23" fmla="*/ 1 h 38"/>
                  <a:gd name="T24" fmla="*/ 13 w 50"/>
                  <a:gd name="T25" fmla="*/ 0 h 38"/>
                  <a:gd name="T26" fmla="*/ 10 w 50"/>
                  <a:gd name="T27" fmla="*/ 1 h 38"/>
                  <a:gd name="T28" fmla="*/ 8 w 50"/>
                  <a:gd name="T29" fmla="*/ 4 h 38"/>
                  <a:gd name="T30" fmla="*/ 10 w 50"/>
                  <a:gd name="T31" fmla="*/ 7 h 38"/>
                  <a:gd name="T32" fmla="*/ 3 w 50"/>
                  <a:gd name="T33" fmla="*/ 8 h 38"/>
                  <a:gd name="T34" fmla="*/ 0 w 50"/>
                  <a:gd name="T35" fmla="*/ 12 h 38"/>
                  <a:gd name="T36" fmla="*/ 2 w 50"/>
                  <a:gd name="T37" fmla="*/ 13 h 38"/>
                  <a:gd name="T38" fmla="*/ 7 w 50"/>
                  <a:gd name="T39" fmla="*/ 18 h 38"/>
                  <a:gd name="T40" fmla="*/ 13 w 50"/>
                  <a:gd name="T41" fmla="*/ 25 h 38"/>
                  <a:gd name="T42" fmla="*/ 15 w 50"/>
                  <a:gd name="T43" fmla="*/ 23 h 38"/>
                  <a:gd name="T44" fmla="*/ 17 w 50"/>
                  <a:gd name="T45" fmla="*/ 20 h 38"/>
                  <a:gd name="T46" fmla="*/ 31 w 50"/>
                  <a:gd name="T47" fmla="*/ 25 h 38"/>
                  <a:gd name="T48" fmla="*/ 31 w 50"/>
                  <a:gd name="T49" fmla="*/ 28 h 38"/>
                  <a:gd name="T50" fmla="*/ 33 w 50"/>
                  <a:gd name="T51" fmla="*/ 29 h 38"/>
                  <a:gd name="T52" fmla="*/ 36 w 50"/>
                  <a:gd name="T53" fmla="*/ 28 h 38"/>
                  <a:gd name="T54" fmla="*/ 39 w 50"/>
                  <a:gd name="T55" fmla="*/ 35 h 38"/>
                  <a:gd name="T56" fmla="*/ 40 w 50"/>
                  <a:gd name="T57" fmla="*/ 36 h 38"/>
                  <a:gd name="T58" fmla="*/ 43 w 50"/>
                  <a:gd name="T59" fmla="*/ 37 h 38"/>
                  <a:gd name="T60" fmla="*/ 45 w 50"/>
                  <a:gd name="T61" fmla="*/ 34 h 38"/>
                  <a:gd name="T62" fmla="*/ 47 w 50"/>
                  <a:gd name="T63" fmla="*/ 35 h 38"/>
                  <a:gd name="T64" fmla="*/ 49 w 50"/>
                  <a:gd name="T65" fmla="*/ 32 h 38"/>
                  <a:gd name="T66" fmla="*/ 46 w 50"/>
                  <a:gd name="T67" fmla="*/ 31 h 38"/>
                  <a:gd name="T68" fmla="*/ 49 w 50"/>
                  <a:gd name="T69" fmla="*/ 29 h 38"/>
                  <a:gd name="T70" fmla="*/ 50 w 50"/>
                  <a:gd name="T71" fmla="*/ 28 h 38"/>
                  <a:gd name="T72" fmla="*/ 50 w 50"/>
                  <a:gd name="T73" fmla="*/ 25 h 38"/>
                  <a:gd name="T74" fmla="*/ 49 w 50"/>
                  <a:gd name="T75" fmla="*/ 22 h 38"/>
                  <a:gd name="T76" fmla="*/ 47 w 50"/>
                  <a:gd name="T77" fmla="*/ 22 h 38"/>
                  <a:gd name="T78" fmla="*/ 48 w 50"/>
                  <a:gd name="T79" fmla="*/ 18 h 38"/>
                  <a:gd name="T80" fmla="*/ 46 w 50"/>
                  <a:gd name="T8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 h="38">
                    <a:moveTo>
                      <a:pt x="46" y="14"/>
                    </a:moveTo>
                    <a:cubicBezTo>
                      <a:pt x="46" y="12"/>
                      <a:pt x="46" y="12"/>
                      <a:pt x="46" y="12"/>
                    </a:cubicBezTo>
                    <a:cubicBezTo>
                      <a:pt x="43" y="12"/>
                      <a:pt x="43" y="12"/>
                      <a:pt x="43" y="12"/>
                    </a:cubicBezTo>
                    <a:cubicBezTo>
                      <a:pt x="46" y="9"/>
                      <a:pt x="46" y="9"/>
                      <a:pt x="46" y="9"/>
                    </a:cubicBezTo>
                    <a:cubicBezTo>
                      <a:pt x="42" y="7"/>
                      <a:pt x="42" y="7"/>
                      <a:pt x="42" y="7"/>
                    </a:cubicBezTo>
                    <a:cubicBezTo>
                      <a:pt x="42" y="6"/>
                      <a:pt x="42" y="6"/>
                      <a:pt x="42" y="6"/>
                    </a:cubicBezTo>
                    <a:cubicBezTo>
                      <a:pt x="43" y="5"/>
                      <a:pt x="43" y="5"/>
                      <a:pt x="43" y="5"/>
                    </a:cubicBezTo>
                    <a:cubicBezTo>
                      <a:pt x="41" y="1"/>
                      <a:pt x="41" y="1"/>
                      <a:pt x="41" y="1"/>
                    </a:cubicBezTo>
                    <a:cubicBezTo>
                      <a:pt x="39" y="1"/>
                      <a:pt x="39" y="1"/>
                      <a:pt x="39" y="1"/>
                    </a:cubicBezTo>
                    <a:cubicBezTo>
                      <a:pt x="39" y="2"/>
                      <a:pt x="39" y="2"/>
                      <a:pt x="39" y="2"/>
                    </a:cubicBezTo>
                    <a:cubicBezTo>
                      <a:pt x="39" y="3"/>
                      <a:pt x="39" y="3"/>
                      <a:pt x="39" y="3"/>
                    </a:cubicBezTo>
                    <a:cubicBezTo>
                      <a:pt x="37" y="3"/>
                      <a:pt x="37" y="3"/>
                      <a:pt x="37" y="3"/>
                    </a:cubicBezTo>
                    <a:cubicBezTo>
                      <a:pt x="37" y="4"/>
                      <a:pt x="37" y="4"/>
                      <a:pt x="37" y="4"/>
                    </a:cubicBezTo>
                    <a:cubicBezTo>
                      <a:pt x="36" y="4"/>
                      <a:pt x="36" y="4"/>
                      <a:pt x="36" y="4"/>
                    </a:cubicBezTo>
                    <a:cubicBezTo>
                      <a:pt x="32" y="3"/>
                      <a:pt x="32" y="3"/>
                      <a:pt x="32" y="3"/>
                    </a:cubicBezTo>
                    <a:cubicBezTo>
                      <a:pt x="31" y="5"/>
                      <a:pt x="31" y="5"/>
                      <a:pt x="31" y="5"/>
                    </a:cubicBezTo>
                    <a:cubicBezTo>
                      <a:pt x="30" y="5"/>
                      <a:pt x="30" y="5"/>
                      <a:pt x="30" y="5"/>
                    </a:cubicBezTo>
                    <a:cubicBezTo>
                      <a:pt x="28" y="3"/>
                      <a:pt x="28" y="3"/>
                      <a:pt x="28" y="3"/>
                    </a:cubicBezTo>
                    <a:cubicBezTo>
                      <a:pt x="26" y="5"/>
                      <a:pt x="26" y="5"/>
                      <a:pt x="26" y="5"/>
                    </a:cubicBezTo>
                    <a:cubicBezTo>
                      <a:pt x="24" y="3"/>
                      <a:pt x="24" y="3"/>
                      <a:pt x="24" y="3"/>
                    </a:cubicBezTo>
                    <a:cubicBezTo>
                      <a:pt x="25" y="2"/>
                      <a:pt x="25" y="2"/>
                      <a:pt x="25" y="2"/>
                    </a:cubicBezTo>
                    <a:cubicBezTo>
                      <a:pt x="20" y="2"/>
                      <a:pt x="20" y="2"/>
                      <a:pt x="20" y="2"/>
                    </a:cubicBezTo>
                    <a:cubicBezTo>
                      <a:pt x="19" y="3"/>
                      <a:pt x="19" y="3"/>
                      <a:pt x="19" y="3"/>
                    </a:cubicBezTo>
                    <a:cubicBezTo>
                      <a:pt x="15" y="1"/>
                      <a:pt x="15" y="1"/>
                      <a:pt x="15" y="1"/>
                    </a:cubicBezTo>
                    <a:cubicBezTo>
                      <a:pt x="14" y="1"/>
                      <a:pt x="14" y="1"/>
                      <a:pt x="14" y="1"/>
                    </a:cubicBezTo>
                    <a:cubicBezTo>
                      <a:pt x="13" y="0"/>
                      <a:pt x="13" y="0"/>
                      <a:pt x="13" y="0"/>
                    </a:cubicBezTo>
                    <a:cubicBezTo>
                      <a:pt x="10" y="0"/>
                      <a:pt x="10" y="0"/>
                      <a:pt x="10" y="0"/>
                    </a:cubicBezTo>
                    <a:cubicBezTo>
                      <a:pt x="10" y="1"/>
                      <a:pt x="10" y="1"/>
                      <a:pt x="10" y="1"/>
                    </a:cubicBezTo>
                    <a:cubicBezTo>
                      <a:pt x="10" y="2"/>
                      <a:pt x="10" y="2"/>
                      <a:pt x="10" y="2"/>
                    </a:cubicBezTo>
                    <a:cubicBezTo>
                      <a:pt x="8" y="4"/>
                      <a:pt x="8" y="4"/>
                      <a:pt x="8" y="4"/>
                    </a:cubicBezTo>
                    <a:cubicBezTo>
                      <a:pt x="10" y="4"/>
                      <a:pt x="10" y="4"/>
                      <a:pt x="10" y="4"/>
                    </a:cubicBezTo>
                    <a:cubicBezTo>
                      <a:pt x="10" y="7"/>
                      <a:pt x="10" y="7"/>
                      <a:pt x="10" y="7"/>
                    </a:cubicBezTo>
                    <a:cubicBezTo>
                      <a:pt x="6" y="7"/>
                      <a:pt x="6" y="7"/>
                      <a:pt x="6" y="7"/>
                    </a:cubicBezTo>
                    <a:cubicBezTo>
                      <a:pt x="3" y="8"/>
                      <a:pt x="3" y="8"/>
                      <a:pt x="3" y="8"/>
                    </a:cubicBezTo>
                    <a:cubicBezTo>
                      <a:pt x="3" y="8"/>
                      <a:pt x="3" y="8"/>
                      <a:pt x="3" y="8"/>
                    </a:cubicBezTo>
                    <a:cubicBezTo>
                      <a:pt x="0" y="12"/>
                      <a:pt x="0" y="12"/>
                      <a:pt x="0" y="12"/>
                    </a:cubicBezTo>
                    <a:cubicBezTo>
                      <a:pt x="0" y="12"/>
                      <a:pt x="0" y="13"/>
                      <a:pt x="1" y="13"/>
                    </a:cubicBezTo>
                    <a:cubicBezTo>
                      <a:pt x="1" y="14"/>
                      <a:pt x="2" y="13"/>
                      <a:pt x="2" y="13"/>
                    </a:cubicBezTo>
                    <a:cubicBezTo>
                      <a:pt x="3" y="13"/>
                      <a:pt x="3" y="13"/>
                      <a:pt x="3" y="14"/>
                    </a:cubicBezTo>
                    <a:cubicBezTo>
                      <a:pt x="3" y="16"/>
                      <a:pt x="5" y="17"/>
                      <a:pt x="7" y="18"/>
                    </a:cubicBezTo>
                    <a:cubicBezTo>
                      <a:pt x="8" y="19"/>
                      <a:pt x="10" y="21"/>
                      <a:pt x="11" y="22"/>
                    </a:cubicBezTo>
                    <a:cubicBezTo>
                      <a:pt x="12" y="23"/>
                      <a:pt x="13" y="24"/>
                      <a:pt x="13" y="25"/>
                    </a:cubicBezTo>
                    <a:cubicBezTo>
                      <a:pt x="14" y="25"/>
                      <a:pt x="14" y="25"/>
                      <a:pt x="14" y="25"/>
                    </a:cubicBezTo>
                    <a:cubicBezTo>
                      <a:pt x="15" y="23"/>
                      <a:pt x="15" y="23"/>
                      <a:pt x="15" y="23"/>
                    </a:cubicBezTo>
                    <a:cubicBezTo>
                      <a:pt x="16" y="23"/>
                      <a:pt x="16" y="23"/>
                      <a:pt x="16" y="23"/>
                    </a:cubicBezTo>
                    <a:cubicBezTo>
                      <a:pt x="17" y="20"/>
                      <a:pt x="17" y="20"/>
                      <a:pt x="17" y="20"/>
                    </a:cubicBezTo>
                    <a:cubicBezTo>
                      <a:pt x="26" y="18"/>
                      <a:pt x="26" y="18"/>
                      <a:pt x="26" y="18"/>
                    </a:cubicBezTo>
                    <a:cubicBezTo>
                      <a:pt x="31" y="25"/>
                      <a:pt x="31" y="25"/>
                      <a:pt x="31" y="25"/>
                    </a:cubicBezTo>
                    <a:cubicBezTo>
                      <a:pt x="31" y="27"/>
                      <a:pt x="31" y="27"/>
                      <a:pt x="31" y="27"/>
                    </a:cubicBezTo>
                    <a:cubicBezTo>
                      <a:pt x="31" y="28"/>
                      <a:pt x="31" y="28"/>
                      <a:pt x="31" y="28"/>
                    </a:cubicBezTo>
                    <a:cubicBezTo>
                      <a:pt x="30" y="30"/>
                      <a:pt x="30" y="30"/>
                      <a:pt x="30" y="30"/>
                    </a:cubicBezTo>
                    <a:cubicBezTo>
                      <a:pt x="33" y="29"/>
                      <a:pt x="33" y="29"/>
                      <a:pt x="33" y="29"/>
                    </a:cubicBezTo>
                    <a:cubicBezTo>
                      <a:pt x="34" y="29"/>
                      <a:pt x="34" y="29"/>
                      <a:pt x="34" y="29"/>
                    </a:cubicBezTo>
                    <a:cubicBezTo>
                      <a:pt x="36" y="28"/>
                      <a:pt x="36" y="28"/>
                      <a:pt x="36" y="28"/>
                    </a:cubicBezTo>
                    <a:cubicBezTo>
                      <a:pt x="38" y="30"/>
                      <a:pt x="38" y="30"/>
                      <a:pt x="38" y="30"/>
                    </a:cubicBezTo>
                    <a:cubicBezTo>
                      <a:pt x="39" y="35"/>
                      <a:pt x="39" y="35"/>
                      <a:pt x="39" y="35"/>
                    </a:cubicBezTo>
                    <a:cubicBezTo>
                      <a:pt x="38" y="36"/>
                      <a:pt x="38" y="36"/>
                      <a:pt x="38" y="36"/>
                    </a:cubicBezTo>
                    <a:cubicBezTo>
                      <a:pt x="40" y="36"/>
                      <a:pt x="40" y="36"/>
                      <a:pt x="40" y="36"/>
                    </a:cubicBezTo>
                    <a:cubicBezTo>
                      <a:pt x="41" y="38"/>
                      <a:pt x="41" y="38"/>
                      <a:pt x="41" y="38"/>
                    </a:cubicBezTo>
                    <a:cubicBezTo>
                      <a:pt x="43" y="37"/>
                      <a:pt x="43" y="37"/>
                      <a:pt x="43" y="37"/>
                    </a:cubicBezTo>
                    <a:cubicBezTo>
                      <a:pt x="44" y="34"/>
                      <a:pt x="44" y="34"/>
                      <a:pt x="44" y="34"/>
                    </a:cubicBezTo>
                    <a:cubicBezTo>
                      <a:pt x="45" y="34"/>
                      <a:pt x="45" y="34"/>
                      <a:pt x="45" y="34"/>
                    </a:cubicBezTo>
                    <a:cubicBezTo>
                      <a:pt x="45" y="35"/>
                      <a:pt x="45" y="35"/>
                      <a:pt x="45" y="35"/>
                    </a:cubicBezTo>
                    <a:cubicBezTo>
                      <a:pt x="47" y="35"/>
                      <a:pt x="47" y="35"/>
                      <a:pt x="47" y="35"/>
                    </a:cubicBezTo>
                    <a:cubicBezTo>
                      <a:pt x="48" y="32"/>
                      <a:pt x="48" y="32"/>
                      <a:pt x="48" y="32"/>
                    </a:cubicBezTo>
                    <a:cubicBezTo>
                      <a:pt x="49" y="32"/>
                      <a:pt x="49" y="32"/>
                      <a:pt x="49" y="32"/>
                    </a:cubicBezTo>
                    <a:cubicBezTo>
                      <a:pt x="49" y="31"/>
                      <a:pt x="49" y="31"/>
                      <a:pt x="49" y="31"/>
                    </a:cubicBezTo>
                    <a:cubicBezTo>
                      <a:pt x="46" y="31"/>
                      <a:pt x="46" y="31"/>
                      <a:pt x="46" y="31"/>
                    </a:cubicBezTo>
                    <a:cubicBezTo>
                      <a:pt x="46" y="29"/>
                      <a:pt x="46" y="29"/>
                      <a:pt x="46" y="29"/>
                    </a:cubicBezTo>
                    <a:cubicBezTo>
                      <a:pt x="49" y="29"/>
                      <a:pt x="49" y="29"/>
                      <a:pt x="49" y="29"/>
                    </a:cubicBezTo>
                    <a:cubicBezTo>
                      <a:pt x="50" y="29"/>
                      <a:pt x="50" y="29"/>
                      <a:pt x="50" y="29"/>
                    </a:cubicBezTo>
                    <a:cubicBezTo>
                      <a:pt x="50" y="28"/>
                      <a:pt x="50" y="28"/>
                      <a:pt x="50" y="28"/>
                    </a:cubicBezTo>
                    <a:cubicBezTo>
                      <a:pt x="48" y="26"/>
                      <a:pt x="48" y="26"/>
                      <a:pt x="48" y="26"/>
                    </a:cubicBezTo>
                    <a:cubicBezTo>
                      <a:pt x="50" y="25"/>
                      <a:pt x="50" y="25"/>
                      <a:pt x="50" y="25"/>
                    </a:cubicBezTo>
                    <a:cubicBezTo>
                      <a:pt x="49" y="24"/>
                      <a:pt x="49" y="24"/>
                      <a:pt x="49" y="24"/>
                    </a:cubicBezTo>
                    <a:cubicBezTo>
                      <a:pt x="49" y="22"/>
                      <a:pt x="49" y="22"/>
                      <a:pt x="49" y="22"/>
                    </a:cubicBezTo>
                    <a:cubicBezTo>
                      <a:pt x="48" y="22"/>
                      <a:pt x="48" y="22"/>
                      <a:pt x="48" y="22"/>
                    </a:cubicBezTo>
                    <a:cubicBezTo>
                      <a:pt x="47" y="22"/>
                      <a:pt x="47" y="22"/>
                      <a:pt x="47" y="22"/>
                    </a:cubicBezTo>
                    <a:cubicBezTo>
                      <a:pt x="47" y="19"/>
                      <a:pt x="47" y="19"/>
                      <a:pt x="47" y="19"/>
                    </a:cubicBezTo>
                    <a:cubicBezTo>
                      <a:pt x="48" y="18"/>
                      <a:pt x="48" y="18"/>
                      <a:pt x="48" y="18"/>
                    </a:cubicBezTo>
                    <a:cubicBezTo>
                      <a:pt x="48" y="16"/>
                      <a:pt x="48" y="16"/>
                      <a:pt x="48" y="16"/>
                    </a:cubicBezTo>
                    <a:lnTo>
                      <a:pt x="46" y="14"/>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62" name="Freeform 910">
                <a:extLst>
                  <a:ext uri="{FF2B5EF4-FFF2-40B4-BE49-F238E27FC236}">
                    <a16:creationId xmlns:a16="http://schemas.microsoft.com/office/drawing/2014/main" id="{99D8AC7D-B465-53C3-3520-A17677E83199}"/>
                  </a:ext>
                </a:extLst>
              </p:cNvPr>
              <p:cNvSpPr>
                <a:spLocks/>
              </p:cNvSpPr>
              <p:nvPr/>
            </p:nvSpPr>
            <p:spPr bwMode="auto">
              <a:xfrm>
                <a:off x="5280025" y="4575175"/>
                <a:ext cx="128587" cy="187325"/>
              </a:xfrm>
              <a:custGeom>
                <a:avLst/>
                <a:gdLst>
                  <a:gd name="T0" fmla="*/ 17 w 31"/>
                  <a:gd name="T1" fmla="*/ 0 h 45"/>
                  <a:gd name="T2" fmla="*/ 3 w 31"/>
                  <a:gd name="T3" fmla="*/ 0 h 45"/>
                  <a:gd name="T4" fmla="*/ 3 w 31"/>
                  <a:gd name="T5" fmla="*/ 3 h 45"/>
                  <a:gd name="T6" fmla="*/ 4 w 31"/>
                  <a:gd name="T7" fmla="*/ 4 h 45"/>
                  <a:gd name="T8" fmla="*/ 3 w 31"/>
                  <a:gd name="T9" fmla="*/ 6 h 45"/>
                  <a:gd name="T10" fmla="*/ 4 w 31"/>
                  <a:gd name="T11" fmla="*/ 9 h 45"/>
                  <a:gd name="T12" fmla="*/ 4 w 31"/>
                  <a:gd name="T13" fmla="*/ 11 h 45"/>
                  <a:gd name="T14" fmla="*/ 4 w 31"/>
                  <a:gd name="T15" fmla="*/ 13 h 45"/>
                  <a:gd name="T16" fmla="*/ 3 w 31"/>
                  <a:gd name="T17" fmla="*/ 14 h 45"/>
                  <a:gd name="T18" fmla="*/ 5 w 31"/>
                  <a:gd name="T19" fmla="*/ 16 h 45"/>
                  <a:gd name="T20" fmla="*/ 5 w 31"/>
                  <a:gd name="T21" fmla="*/ 20 h 45"/>
                  <a:gd name="T22" fmla="*/ 3 w 31"/>
                  <a:gd name="T23" fmla="*/ 22 h 45"/>
                  <a:gd name="T24" fmla="*/ 2 w 31"/>
                  <a:gd name="T25" fmla="*/ 26 h 45"/>
                  <a:gd name="T26" fmla="*/ 0 w 31"/>
                  <a:gd name="T27" fmla="*/ 29 h 45"/>
                  <a:gd name="T28" fmla="*/ 0 w 31"/>
                  <a:gd name="T29" fmla="*/ 32 h 45"/>
                  <a:gd name="T30" fmla="*/ 2 w 31"/>
                  <a:gd name="T31" fmla="*/ 37 h 45"/>
                  <a:gd name="T32" fmla="*/ 4 w 31"/>
                  <a:gd name="T33" fmla="*/ 37 h 45"/>
                  <a:gd name="T34" fmla="*/ 4 w 31"/>
                  <a:gd name="T35" fmla="*/ 39 h 45"/>
                  <a:gd name="T36" fmla="*/ 4 w 31"/>
                  <a:gd name="T37" fmla="*/ 41 h 45"/>
                  <a:gd name="T38" fmla="*/ 1 w 31"/>
                  <a:gd name="T39" fmla="*/ 41 h 45"/>
                  <a:gd name="T40" fmla="*/ 3 w 31"/>
                  <a:gd name="T41" fmla="*/ 42 h 45"/>
                  <a:gd name="T42" fmla="*/ 6 w 31"/>
                  <a:gd name="T43" fmla="*/ 42 h 45"/>
                  <a:gd name="T44" fmla="*/ 6 w 31"/>
                  <a:gd name="T45" fmla="*/ 42 h 45"/>
                  <a:gd name="T46" fmla="*/ 11 w 31"/>
                  <a:gd name="T47" fmla="*/ 43 h 45"/>
                  <a:gd name="T48" fmla="*/ 15 w 31"/>
                  <a:gd name="T49" fmla="*/ 41 h 45"/>
                  <a:gd name="T50" fmla="*/ 19 w 31"/>
                  <a:gd name="T51" fmla="*/ 40 h 45"/>
                  <a:gd name="T52" fmla="*/ 21 w 31"/>
                  <a:gd name="T53" fmla="*/ 39 h 45"/>
                  <a:gd name="T54" fmla="*/ 28 w 31"/>
                  <a:gd name="T55" fmla="*/ 37 h 45"/>
                  <a:gd name="T56" fmla="*/ 29 w 31"/>
                  <a:gd name="T57" fmla="*/ 37 h 45"/>
                  <a:gd name="T58" fmla="*/ 31 w 31"/>
                  <a:gd name="T59" fmla="*/ 35 h 45"/>
                  <a:gd name="T60" fmla="*/ 31 w 31"/>
                  <a:gd name="T61" fmla="*/ 35 h 45"/>
                  <a:gd name="T62" fmla="*/ 26 w 31"/>
                  <a:gd name="T63" fmla="*/ 30 h 45"/>
                  <a:gd name="T64" fmla="*/ 26 w 31"/>
                  <a:gd name="T65" fmla="*/ 29 h 45"/>
                  <a:gd name="T66" fmla="*/ 26 w 31"/>
                  <a:gd name="T67" fmla="*/ 28 h 45"/>
                  <a:gd name="T68" fmla="*/ 27 w 31"/>
                  <a:gd name="T69" fmla="*/ 26 h 45"/>
                  <a:gd name="T70" fmla="*/ 26 w 31"/>
                  <a:gd name="T71" fmla="*/ 24 h 45"/>
                  <a:gd name="T72" fmla="*/ 27 w 31"/>
                  <a:gd name="T73" fmla="*/ 23 h 45"/>
                  <a:gd name="T74" fmla="*/ 26 w 31"/>
                  <a:gd name="T75" fmla="*/ 20 h 45"/>
                  <a:gd name="T76" fmla="*/ 27 w 31"/>
                  <a:gd name="T77" fmla="*/ 19 h 45"/>
                  <a:gd name="T78" fmla="*/ 25 w 31"/>
                  <a:gd name="T79" fmla="*/ 16 h 45"/>
                  <a:gd name="T80" fmla="*/ 26 w 31"/>
                  <a:gd name="T81" fmla="*/ 15 h 45"/>
                  <a:gd name="T82" fmla="*/ 26 w 31"/>
                  <a:gd name="T83" fmla="*/ 11 h 45"/>
                  <a:gd name="T84" fmla="*/ 24 w 31"/>
                  <a:gd name="T85" fmla="*/ 11 h 45"/>
                  <a:gd name="T86" fmla="*/ 25 w 31"/>
                  <a:gd name="T87" fmla="*/ 9 h 45"/>
                  <a:gd name="T88" fmla="*/ 25 w 31"/>
                  <a:gd name="T89" fmla="*/ 5 h 45"/>
                  <a:gd name="T90" fmla="*/ 22 w 31"/>
                  <a:gd name="T91" fmla="*/ 3 h 45"/>
                  <a:gd name="T92" fmla="*/ 22 w 31"/>
                  <a:gd name="T93" fmla="*/ 1 h 45"/>
                  <a:gd name="T94" fmla="*/ 22 w 31"/>
                  <a:gd name="T95" fmla="*/ 0 h 45"/>
                  <a:gd name="T96" fmla="*/ 18 w 31"/>
                  <a:gd name="T97" fmla="*/ 0 h 45"/>
                  <a:gd name="T98" fmla="*/ 17 w 31"/>
                  <a:gd name="T9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45">
                    <a:moveTo>
                      <a:pt x="17" y="0"/>
                    </a:moveTo>
                    <a:cubicBezTo>
                      <a:pt x="3" y="0"/>
                      <a:pt x="3" y="0"/>
                      <a:pt x="3" y="0"/>
                    </a:cubicBezTo>
                    <a:cubicBezTo>
                      <a:pt x="3" y="3"/>
                      <a:pt x="3" y="3"/>
                      <a:pt x="3" y="3"/>
                    </a:cubicBezTo>
                    <a:cubicBezTo>
                      <a:pt x="4" y="4"/>
                      <a:pt x="4" y="4"/>
                      <a:pt x="4" y="4"/>
                    </a:cubicBezTo>
                    <a:cubicBezTo>
                      <a:pt x="3" y="6"/>
                      <a:pt x="3" y="6"/>
                      <a:pt x="3" y="6"/>
                    </a:cubicBezTo>
                    <a:cubicBezTo>
                      <a:pt x="4" y="9"/>
                      <a:pt x="4" y="9"/>
                      <a:pt x="4" y="9"/>
                    </a:cubicBezTo>
                    <a:cubicBezTo>
                      <a:pt x="4" y="11"/>
                      <a:pt x="4" y="11"/>
                      <a:pt x="4" y="11"/>
                    </a:cubicBezTo>
                    <a:cubicBezTo>
                      <a:pt x="4" y="13"/>
                      <a:pt x="4" y="13"/>
                      <a:pt x="4" y="13"/>
                    </a:cubicBezTo>
                    <a:cubicBezTo>
                      <a:pt x="3" y="14"/>
                      <a:pt x="3" y="14"/>
                      <a:pt x="3" y="14"/>
                    </a:cubicBezTo>
                    <a:cubicBezTo>
                      <a:pt x="5" y="16"/>
                      <a:pt x="5" y="16"/>
                      <a:pt x="5" y="16"/>
                    </a:cubicBezTo>
                    <a:cubicBezTo>
                      <a:pt x="5" y="20"/>
                      <a:pt x="5" y="20"/>
                      <a:pt x="5" y="20"/>
                    </a:cubicBezTo>
                    <a:cubicBezTo>
                      <a:pt x="3" y="22"/>
                      <a:pt x="3" y="22"/>
                      <a:pt x="3" y="22"/>
                    </a:cubicBezTo>
                    <a:cubicBezTo>
                      <a:pt x="2" y="26"/>
                      <a:pt x="2" y="26"/>
                      <a:pt x="2" y="26"/>
                    </a:cubicBezTo>
                    <a:cubicBezTo>
                      <a:pt x="0" y="29"/>
                      <a:pt x="0" y="29"/>
                      <a:pt x="0" y="29"/>
                    </a:cubicBezTo>
                    <a:cubicBezTo>
                      <a:pt x="0" y="32"/>
                      <a:pt x="0" y="32"/>
                      <a:pt x="0" y="32"/>
                    </a:cubicBezTo>
                    <a:cubicBezTo>
                      <a:pt x="2" y="37"/>
                      <a:pt x="2" y="37"/>
                      <a:pt x="2" y="37"/>
                    </a:cubicBezTo>
                    <a:cubicBezTo>
                      <a:pt x="4" y="37"/>
                      <a:pt x="4" y="37"/>
                      <a:pt x="4" y="37"/>
                    </a:cubicBezTo>
                    <a:cubicBezTo>
                      <a:pt x="4" y="39"/>
                      <a:pt x="4" y="39"/>
                      <a:pt x="4" y="39"/>
                    </a:cubicBezTo>
                    <a:cubicBezTo>
                      <a:pt x="4" y="41"/>
                      <a:pt x="4" y="41"/>
                      <a:pt x="4" y="41"/>
                    </a:cubicBezTo>
                    <a:cubicBezTo>
                      <a:pt x="1" y="41"/>
                      <a:pt x="1" y="41"/>
                      <a:pt x="1" y="41"/>
                    </a:cubicBezTo>
                    <a:cubicBezTo>
                      <a:pt x="2" y="42"/>
                      <a:pt x="2" y="42"/>
                      <a:pt x="3" y="42"/>
                    </a:cubicBezTo>
                    <a:cubicBezTo>
                      <a:pt x="4" y="42"/>
                      <a:pt x="5" y="42"/>
                      <a:pt x="6" y="42"/>
                    </a:cubicBezTo>
                    <a:cubicBezTo>
                      <a:pt x="6" y="42"/>
                      <a:pt x="6" y="42"/>
                      <a:pt x="6" y="42"/>
                    </a:cubicBezTo>
                    <a:cubicBezTo>
                      <a:pt x="8" y="43"/>
                      <a:pt x="9" y="45"/>
                      <a:pt x="11" y="43"/>
                    </a:cubicBezTo>
                    <a:cubicBezTo>
                      <a:pt x="12" y="42"/>
                      <a:pt x="14" y="43"/>
                      <a:pt x="15" y="41"/>
                    </a:cubicBezTo>
                    <a:cubicBezTo>
                      <a:pt x="16" y="41"/>
                      <a:pt x="18" y="41"/>
                      <a:pt x="19" y="40"/>
                    </a:cubicBezTo>
                    <a:cubicBezTo>
                      <a:pt x="20" y="40"/>
                      <a:pt x="20" y="39"/>
                      <a:pt x="21" y="39"/>
                    </a:cubicBezTo>
                    <a:cubicBezTo>
                      <a:pt x="23" y="38"/>
                      <a:pt x="25" y="36"/>
                      <a:pt x="28" y="37"/>
                    </a:cubicBezTo>
                    <a:cubicBezTo>
                      <a:pt x="28" y="37"/>
                      <a:pt x="29" y="37"/>
                      <a:pt x="29" y="37"/>
                    </a:cubicBezTo>
                    <a:cubicBezTo>
                      <a:pt x="29" y="35"/>
                      <a:pt x="30" y="35"/>
                      <a:pt x="31" y="35"/>
                    </a:cubicBezTo>
                    <a:cubicBezTo>
                      <a:pt x="31" y="35"/>
                      <a:pt x="31" y="35"/>
                      <a:pt x="31" y="35"/>
                    </a:cubicBezTo>
                    <a:cubicBezTo>
                      <a:pt x="26" y="30"/>
                      <a:pt x="26" y="30"/>
                      <a:pt x="26" y="30"/>
                    </a:cubicBezTo>
                    <a:cubicBezTo>
                      <a:pt x="26" y="29"/>
                      <a:pt x="26" y="29"/>
                      <a:pt x="26" y="29"/>
                    </a:cubicBezTo>
                    <a:cubicBezTo>
                      <a:pt x="26" y="29"/>
                      <a:pt x="26" y="28"/>
                      <a:pt x="26" y="28"/>
                    </a:cubicBezTo>
                    <a:cubicBezTo>
                      <a:pt x="26" y="27"/>
                      <a:pt x="27" y="26"/>
                      <a:pt x="27" y="26"/>
                    </a:cubicBezTo>
                    <a:cubicBezTo>
                      <a:pt x="27" y="26"/>
                      <a:pt x="26" y="24"/>
                      <a:pt x="26" y="24"/>
                    </a:cubicBezTo>
                    <a:cubicBezTo>
                      <a:pt x="26" y="24"/>
                      <a:pt x="27" y="23"/>
                      <a:pt x="27" y="23"/>
                    </a:cubicBezTo>
                    <a:cubicBezTo>
                      <a:pt x="26" y="20"/>
                      <a:pt x="26" y="20"/>
                      <a:pt x="26" y="20"/>
                    </a:cubicBezTo>
                    <a:cubicBezTo>
                      <a:pt x="27" y="19"/>
                      <a:pt x="27" y="19"/>
                      <a:pt x="27" y="19"/>
                    </a:cubicBezTo>
                    <a:cubicBezTo>
                      <a:pt x="25" y="16"/>
                      <a:pt x="25" y="16"/>
                      <a:pt x="25" y="16"/>
                    </a:cubicBezTo>
                    <a:cubicBezTo>
                      <a:pt x="26" y="15"/>
                      <a:pt x="26" y="15"/>
                      <a:pt x="26" y="15"/>
                    </a:cubicBezTo>
                    <a:cubicBezTo>
                      <a:pt x="26" y="11"/>
                      <a:pt x="26" y="11"/>
                      <a:pt x="26" y="11"/>
                    </a:cubicBezTo>
                    <a:cubicBezTo>
                      <a:pt x="26" y="11"/>
                      <a:pt x="24" y="11"/>
                      <a:pt x="24" y="11"/>
                    </a:cubicBezTo>
                    <a:cubicBezTo>
                      <a:pt x="24" y="11"/>
                      <a:pt x="25" y="9"/>
                      <a:pt x="25" y="9"/>
                    </a:cubicBezTo>
                    <a:cubicBezTo>
                      <a:pt x="25" y="5"/>
                      <a:pt x="25" y="5"/>
                      <a:pt x="25" y="5"/>
                    </a:cubicBezTo>
                    <a:cubicBezTo>
                      <a:pt x="25" y="5"/>
                      <a:pt x="22" y="3"/>
                      <a:pt x="22" y="3"/>
                    </a:cubicBezTo>
                    <a:cubicBezTo>
                      <a:pt x="22" y="3"/>
                      <a:pt x="22" y="1"/>
                      <a:pt x="22" y="1"/>
                    </a:cubicBezTo>
                    <a:cubicBezTo>
                      <a:pt x="22" y="0"/>
                      <a:pt x="22" y="0"/>
                      <a:pt x="22" y="0"/>
                    </a:cubicBezTo>
                    <a:cubicBezTo>
                      <a:pt x="18" y="0"/>
                      <a:pt x="18" y="0"/>
                      <a:pt x="18" y="0"/>
                    </a:cubicBezTo>
                    <a:lnTo>
                      <a:pt x="17" y="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63" name="Freeform 911">
                <a:extLst>
                  <a:ext uri="{FF2B5EF4-FFF2-40B4-BE49-F238E27FC236}">
                    <a16:creationId xmlns:a16="http://schemas.microsoft.com/office/drawing/2014/main" id="{9B22466A-BAE5-326D-2BC9-20CC62C2BBB0}"/>
                  </a:ext>
                </a:extLst>
              </p:cNvPr>
              <p:cNvSpPr>
                <a:spLocks/>
              </p:cNvSpPr>
              <p:nvPr/>
            </p:nvSpPr>
            <p:spPr bwMode="auto">
              <a:xfrm>
                <a:off x="4900613" y="4495800"/>
                <a:ext cx="84137" cy="20638"/>
              </a:xfrm>
              <a:custGeom>
                <a:avLst/>
                <a:gdLst>
                  <a:gd name="T0" fmla="*/ 6 w 20"/>
                  <a:gd name="T1" fmla="*/ 3 h 5"/>
                  <a:gd name="T2" fmla="*/ 10 w 20"/>
                  <a:gd name="T3" fmla="*/ 3 h 5"/>
                  <a:gd name="T4" fmla="*/ 11 w 20"/>
                  <a:gd name="T5" fmla="*/ 1 h 5"/>
                  <a:gd name="T6" fmla="*/ 16 w 20"/>
                  <a:gd name="T7" fmla="*/ 4 h 5"/>
                  <a:gd name="T8" fmla="*/ 20 w 20"/>
                  <a:gd name="T9" fmla="*/ 3 h 5"/>
                  <a:gd name="T10" fmla="*/ 19 w 20"/>
                  <a:gd name="T11" fmla="*/ 1 h 5"/>
                  <a:gd name="T12" fmla="*/ 16 w 20"/>
                  <a:gd name="T13" fmla="*/ 3 h 5"/>
                  <a:gd name="T14" fmla="*/ 11 w 20"/>
                  <a:gd name="T15" fmla="*/ 0 h 5"/>
                  <a:gd name="T16" fmla="*/ 9 w 20"/>
                  <a:gd name="T17" fmla="*/ 0 h 5"/>
                  <a:gd name="T18" fmla="*/ 8 w 20"/>
                  <a:gd name="T19" fmla="*/ 2 h 5"/>
                  <a:gd name="T20" fmla="*/ 2 w 20"/>
                  <a:gd name="T21" fmla="*/ 2 h 5"/>
                  <a:gd name="T22" fmla="*/ 1 w 20"/>
                  <a:gd name="T23" fmla="*/ 2 h 5"/>
                  <a:gd name="T24" fmla="*/ 1 w 20"/>
                  <a:gd name="T25" fmla="*/ 5 h 5"/>
                  <a:gd name="T26" fmla="*/ 6 w 20"/>
                  <a:gd name="T27" fmla="*/ 5 h 5"/>
                  <a:gd name="T28" fmla="*/ 6 w 20"/>
                  <a:gd name="T2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5">
                    <a:moveTo>
                      <a:pt x="6" y="3"/>
                    </a:moveTo>
                    <a:cubicBezTo>
                      <a:pt x="10" y="3"/>
                      <a:pt x="10" y="3"/>
                      <a:pt x="10" y="3"/>
                    </a:cubicBezTo>
                    <a:cubicBezTo>
                      <a:pt x="11" y="1"/>
                      <a:pt x="11" y="1"/>
                      <a:pt x="11" y="1"/>
                    </a:cubicBezTo>
                    <a:cubicBezTo>
                      <a:pt x="16" y="4"/>
                      <a:pt x="16" y="4"/>
                      <a:pt x="16" y="4"/>
                    </a:cubicBezTo>
                    <a:cubicBezTo>
                      <a:pt x="20" y="3"/>
                      <a:pt x="20" y="3"/>
                      <a:pt x="20" y="3"/>
                    </a:cubicBezTo>
                    <a:cubicBezTo>
                      <a:pt x="19" y="1"/>
                      <a:pt x="19" y="1"/>
                      <a:pt x="19" y="1"/>
                    </a:cubicBezTo>
                    <a:cubicBezTo>
                      <a:pt x="16" y="3"/>
                      <a:pt x="16" y="3"/>
                      <a:pt x="16" y="3"/>
                    </a:cubicBezTo>
                    <a:cubicBezTo>
                      <a:pt x="11" y="0"/>
                      <a:pt x="11" y="0"/>
                      <a:pt x="11" y="0"/>
                    </a:cubicBezTo>
                    <a:cubicBezTo>
                      <a:pt x="9" y="0"/>
                      <a:pt x="9" y="0"/>
                      <a:pt x="9" y="0"/>
                    </a:cubicBezTo>
                    <a:cubicBezTo>
                      <a:pt x="8" y="2"/>
                      <a:pt x="8" y="2"/>
                      <a:pt x="8" y="2"/>
                    </a:cubicBezTo>
                    <a:cubicBezTo>
                      <a:pt x="2" y="2"/>
                      <a:pt x="2" y="2"/>
                      <a:pt x="2" y="2"/>
                    </a:cubicBezTo>
                    <a:cubicBezTo>
                      <a:pt x="1" y="2"/>
                      <a:pt x="1" y="2"/>
                      <a:pt x="1" y="2"/>
                    </a:cubicBezTo>
                    <a:cubicBezTo>
                      <a:pt x="1" y="3"/>
                      <a:pt x="0" y="4"/>
                      <a:pt x="1" y="5"/>
                    </a:cubicBezTo>
                    <a:cubicBezTo>
                      <a:pt x="6" y="5"/>
                      <a:pt x="6" y="5"/>
                      <a:pt x="6" y="5"/>
                    </a:cubicBezTo>
                    <a:lnTo>
                      <a:pt x="6" y="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64" name="Freeform 912">
                <a:extLst>
                  <a:ext uri="{FF2B5EF4-FFF2-40B4-BE49-F238E27FC236}">
                    <a16:creationId xmlns:a16="http://schemas.microsoft.com/office/drawing/2014/main" id="{A8BEE64A-8EA7-E51D-1976-309D058E3935}"/>
                  </a:ext>
                </a:extLst>
              </p:cNvPr>
              <p:cNvSpPr>
                <a:spLocks/>
              </p:cNvSpPr>
              <p:nvPr/>
            </p:nvSpPr>
            <p:spPr bwMode="auto">
              <a:xfrm>
                <a:off x="5629275" y="4826000"/>
                <a:ext cx="153987" cy="174625"/>
              </a:xfrm>
              <a:custGeom>
                <a:avLst/>
                <a:gdLst>
                  <a:gd name="T0" fmla="*/ 18 w 37"/>
                  <a:gd name="T1" fmla="*/ 41 h 42"/>
                  <a:gd name="T2" fmla="*/ 19 w 37"/>
                  <a:gd name="T3" fmla="*/ 38 h 42"/>
                  <a:gd name="T4" fmla="*/ 19 w 37"/>
                  <a:gd name="T5" fmla="*/ 36 h 42"/>
                  <a:gd name="T6" fmla="*/ 17 w 37"/>
                  <a:gd name="T7" fmla="*/ 32 h 42"/>
                  <a:gd name="T8" fmla="*/ 20 w 37"/>
                  <a:gd name="T9" fmla="*/ 32 h 42"/>
                  <a:gd name="T10" fmla="*/ 23 w 37"/>
                  <a:gd name="T11" fmla="*/ 32 h 42"/>
                  <a:gd name="T12" fmla="*/ 23 w 37"/>
                  <a:gd name="T13" fmla="*/ 28 h 42"/>
                  <a:gd name="T14" fmla="*/ 27 w 37"/>
                  <a:gd name="T15" fmla="*/ 32 h 42"/>
                  <a:gd name="T16" fmla="*/ 32 w 37"/>
                  <a:gd name="T17" fmla="*/ 30 h 42"/>
                  <a:gd name="T18" fmla="*/ 34 w 37"/>
                  <a:gd name="T19" fmla="*/ 32 h 42"/>
                  <a:gd name="T20" fmla="*/ 35 w 37"/>
                  <a:gd name="T21" fmla="*/ 31 h 42"/>
                  <a:gd name="T22" fmla="*/ 37 w 37"/>
                  <a:gd name="T23" fmla="*/ 27 h 42"/>
                  <a:gd name="T24" fmla="*/ 36 w 37"/>
                  <a:gd name="T25" fmla="*/ 24 h 42"/>
                  <a:gd name="T26" fmla="*/ 37 w 37"/>
                  <a:gd name="T27" fmla="*/ 20 h 42"/>
                  <a:gd name="T28" fmla="*/ 35 w 37"/>
                  <a:gd name="T29" fmla="*/ 19 h 42"/>
                  <a:gd name="T30" fmla="*/ 33 w 37"/>
                  <a:gd name="T31" fmla="*/ 17 h 42"/>
                  <a:gd name="T32" fmla="*/ 33 w 37"/>
                  <a:gd name="T33" fmla="*/ 13 h 42"/>
                  <a:gd name="T34" fmla="*/ 35 w 37"/>
                  <a:gd name="T35" fmla="*/ 6 h 42"/>
                  <a:gd name="T36" fmla="*/ 28 w 37"/>
                  <a:gd name="T37" fmla="*/ 7 h 42"/>
                  <a:gd name="T38" fmla="*/ 28 w 37"/>
                  <a:gd name="T39" fmla="*/ 5 h 42"/>
                  <a:gd name="T40" fmla="*/ 29 w 37"/>
                  <a:gd name="T41" fmla="*/ 1 h 42"/>
                  <a:gd name="T42" fmla="*/ 16 w 37"/>
                  <a:gd name="T43" fmla="*/ 0 h 42"/>
                  <a:gd name="T44" fmla="*/ 15 w 37"/>
                  <a:gd name="T45" fmla="*/ 9 h 42"/>
                  <a:gd name="T46" fmla="*/ 4 w 37"/>
                  <a:gd name="T47" fmla="*/ 9 h 42"/>
                  <a:gd name="T48" fmla="*/ 4 w 37"/>
                  <a:gd name="T49" fmla="*/ 11 h 42"/>
                  <a:gd name="T50" fmla="*/ 3 w 37"/>
                  <a:gd name="T51" fmla="*/ 14 h 42"/>
                  <a:gd name="T52" fmla="*/ 4 w 37"/>
                  <a:gd name="T53" fmla="*/ 15 h 42"/>
                  <a:gd name="T54" fmla="*/ 1 w 37"/>
                  <a:gd name="T55" fmla="*/ 22 h 42"/>
                  <a:gd name="T56" fmla="*/ 2 w 37"/>
                  <a:gd name="T57" fmla="*/ 24 h 42"/>
                  <a:gd name="T58" fmla="*/ 3 w 37"/>
                  <a:gd name="T59" fmla="*/ 30 h 42"/>
                  <a:gd name="T60" fmla="*/ 9 w 37"/>
                  <a:gd name="T61" fmla="*/ 37 h 42"/>
                  <a:gd name="T62" fmla="*/ 14 w 37"/>
                  <a:gd name="T63" fmla="*/ 42 h 42"/>
                  <a:gd name="T64" fmla="*/ 18 w 37"/>
                  <a:gd name="T6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 h="42">
                    <a:moveTo>
                      <a:pt x="18" y="41"/>
                    </a:moveTo>
                    <a:cubicBezTo>
                      <a:pt x="18" y="41"/>
                      <a:pt x="18" y="41"/>
                      <a:pt x="18" y="41"/>
                    </a:cubicBezTo>
                    <a:cubicBezTo>
                      <a:pt x="19" y="40"/>
                      <a:pt x="19" y="40"/>
                      <a:pt x="19" y="40"/>
                    </a:cubicBezTo>
                    <a:cubicBezTo>
                      <a:pt x="19" y="38"/>
                      <a:pt x="19" y="38"/>
                      <a:pt x="19" y="38"/>
                    </a:cubicBezTo>
                    <a:cubicBezTo>
                      <a:pt x="18" y="37"/>
                      <a:pt x="18" y="37"/>
                      <a:pt x="18" y="37"/>
                    </a:cubicBezTo>
                    <a:cubicBezTo>
                      <a:pt x="19" y="36"/>
                      <a:pt x="19" y="36"/>
                      <a:pt x="19" y="36"/>
                    </a:cubicBezTo>
                    <a:cubicBezTo>
                      <a:pt x="17" y="35"/>
                      <a:pt x="17" y="35"/>
                      <a:pt x="17" y="35"/>
                    </a:cubicBezTo>
                    <a:cubicBezTo>
                      <a:pt x="17" y="32"/>
                      <a:pt x="17" y="32"/>
                      <a:pt x="17" y="32"/>
                    </a:cubicBezTo>
                    <a:cubicBezTo>
                      <a:pt x="18" y="33"/>
                      <a:pt x="18" y="33"/>
                      <a:pt x="18" y="33"/>
                    </a:cubicBezTo>
                    <a:cubicBezTo>
                      <a:pt x="20" y="32"/>
                      <a:pt x="20" y="32"/>
                      <a:pt x="20" y="32"/>
                    </a:cubicBezTo>
                    <a:cubicBezTo>
                      <a:pt x="21" y="32"/>
                      <a:pt x="21" y="32"/>
                      <a:pt x="21" y="32"/>
                    </a:cubicBezTo>
                    <a:cubicBezTo>
                      <a:pt x="23" y="32"/>
                      <a:pt x="23" y="32"/>
                      <a:pt x="23" y="32"/>
                    </a:cubicBezTo>
                    <a:cubicBezTo>
                      <a:pt x="23" y="30"/>
                      <a:pt x="23" y="30"/>
                      <a:pt x="23" y="30"/>
                    </a:cubicBezTo>
                    <a:cubicBezTo>
                      <a:pt x="23" y="28"/>
                      <a:pt x="23" y="28"/>
                      <a:pt x="23" y="28"/>
                    </a:cubicBezTo>
                    <a:cubicBezTo>
                      <a:pt x="25" y="28"/>
                      <a:pt x="25" y="28"/>
                      <a:pt x="25" y="28"/>
                    </a:cubicBezTo>
                    <a:cubicBezTo>
                      <a:pt x="27" y="32"/>
                      <a:pt x="27" y="32"/>
                      <a:pt x="27" y="32"/>
                    </a:cubicBezTo>
                    <a:cubicBezTo>
                      <a:pt x="30" y="32"/>
                      <a:pt x="30" y="32"/>
                      <a:pt x="30" y="32"/>
                    </a:cubicBezTo>
                    <a:cubicBezTo>
                      <a:pt x="32" y="30"/>
                      <a:pt x="32" y="30"/>
                      <a:pt x="32" y="30"/>
                    </a:cubicBezTo>
                    <a:cubicBezTo>
                      <a:pt x="33" y="33"/>
                      <a:pt x="33" y="33"/>
                      <a:pt x="33" y="33"/>
                    </a:cubicBezTo>
                    <a:cubicBezTo>
                      <a:pt x="34" y="32"/>
                      <a:pt x="34" y="32"/>
                      <a:pt x="34" y="32"/>
                    </a:cubicBezTo>
                    <a:cubicBezTo>
                      <a:pt x="35" y="32"/>
                      <a:pt x="35" y="32"/>
                      <a:pt x="35" y="32"/>
                    </a:cubicBezTo>
                    <a:cubicBezTo>
                      <a:pt x="35" y="32"/>
                      <a:pt x="35" y="31"/>
                      <a:pt x="35" y="31"/>
                    </a:cubicBezTo>
                    <a:cubicBezTo>
                      <a:pt x="35" y="31"/>
                      <a:pt x="35" y="30"/>
                      <a:pt x="35" y="30"/>
                    </a:cubicBezTo>
                    <a:cubicBezTo>
                      <a:pt x="37" y="27"/>
                      <a:pt x="37" y="27"/>
                      <a:pt x="37" y="27"/>
                    </a:cubicBezTo>
                    <a:cubicBezTo>
                      <a:pt x="37" y="25"/>
                      <a:pt x="37" y="25"/>
                      <a:pt x="37" y="25"/>
                    </a:cubicBezTo>
                    <a:cubicBezTo>
                      <a:pt x="37" y="25"/>
                      <a:pt x="36" y="24"/>
                      <a:pt x="36" y="24"/>
                    </a:cubicBezTo>
                    <a:cubicBezTo>
                      <a:pt x="36" y="24"/>
                      <a:pt x="37" y="22"/>
                      <a:pt x="37" y="22"/>
                    </a:cubicBezTo>
                    <a:cubicBezTo>
                      <a:pt x="37" y="22"/>
                      <a:pt x="37" y="20"/>
                      <a:pt x="37" y="20"/>
                    </a:cubicBezTo>
                    <a:cubicBezTo>
                      <a:pt x="36" y="19"/>
                      <a:pt x="36" y="19"/>
                      <a:pt x="36" y="19"/>
                    </a:cubicBezTo>
                    <a:cubicBezTo>
                      <a:pt x="35" y="19"/>
                      <a:pt x="35" y="19"/>
                      <a:pt x="35" y="19"/>
                    </a:cubicBezTo>
                    <a:cubicBezTo>
                      <a:pt x="34" y="17"/>
                      <a:pt x="34" y="17"/>
                      <a:pt x="34" y="17"/>
                    </a:cubicBezTo>
                    <a:cubicBezTo>
                      <a:pt x="33" y="17"/>
                      <a:pt x="33" y="17"/>
                      <a:pt x="33" y="17"/>
                    </a:cubicBezTo>
                    <a:cubicBezTo>
                      <a:pt x="33" y="15"/>
                      <a:pt x="33" y="15"/>
                      <a:pt x="33" y="15"/>
                    </a:cubicBezTo>
                    <a:cubicBezTo>
                      <a:pt x="33" y="13"/>
                      <a:pt x="33" y="13"/>
                      <a:pt x="33" y="13"/>
                    </a:cubicBezTo>
                    <a:cubicBezTo>
                      <a:pt x="37" y="10"/>
                      <a:pt x="37" y="10"/>
                      <a:pt x="37" y="10"/>
                    </a:cubicBezTo>
                    <a:cubicBezTo>
                      <a:pt x="35" y="6"/>
                      <a:pt x="35" y="6"/>
                      <a:pt x="35" y="6"/>
                    </a:cubicBezTo>
                    <a:cubicBezTo>
                      <a:pt x="28" y="8"/>
                      <a:pt x="28" y="8"/>
                      <a:pt x="28" y="8"/>
                    </a:cubicBezTo>
                    <a:cubicBezTo>
                      <a:pt x="28" y="7"/>
                      <a:pt x="28" y="7"/>
                      <a:pt x="28" y="7"/>
                    </a:cubicBezTo>
                    <a:cubicBezTo>
                      <a:pt x="29" y="6"/>
                      <a:pt x="29" y="6"/>
                      <a:pt x="29" y="6"/>
                    </a:cubicBezTo>
                    <a:cubicBezTo>
                      <a:pt x="28" y="5"/>
                      <a:pt x="28" y="5"/>
                      <a:pt x="28" y="5"/>
                    </a:cubicBezTo>
                    <a:cubicBezTo>
                      <a:pt x="28" y="3"/>
                      <a:pt x="28" y="3"/>
                      <a:pt x="28" y="3"/>
                    </a:cubicBezTo>
                    <a:cubicBezTo>
                      <a:pt x="29" y="1"/>
                      <a:pt x="29" y="1"/>
                      <a:pt x="29" y="1"/>
                    </a:cubicBezTo>
                    <a:cubicBezTo>
                      <a:pt x="28" y="0"/>
                      <a:pt x="28" y="0"/>
                      <a:pt x="28" y="0"/>
                    </a:cubicBezTo>
                    <a:cubicBezTo>
                      <a:pt x="16" y="0"/>
                      <a:pt x="16" y="0"/>
                      <a:pt x="16" y="0"/>
                    </a:cubicBezTo>
                    <a:cubicBezTo>
                      <a:pt x="15" y="1"/>
                      <a:pt x="15" y="1"/>
                      <a:pt x="15" y="1"/>
                    </a:cubicBezTo>
                    <a:cubicBezTo>
                      <a:pt x="15" y="9"/>
                      <a:pt x="15" y="9"/>
                      <a:pt x="15" y="9"/>
                    </a:cubicBezTo>
                    <a:cubicBezTo>
                      <a:pt x="3" y="9"/>
                      <a:pt x="3" y="9"/>
                      <a:pt x="3" y="9"/>
                    </a:cubicBezTo>
                    <a:cubicBezTo>
                      <a:pt x="3" y="9"/>
                      <a:pt x="3" y="9"/>
                      <a:pt x="4" y="9"/>
                    </a:cubicBezTo>
                    <a:cubicBezTo>
                      <a:pt x="4" y="9"/>
                      <a:pt x="4" y="9"/>
                      <a:pt x="4" y="9"/>
                    </a:cubicBezTo>
                    <a:cubicBezTo>
                      <a:pt x="4" y="10"/>
                      <a:pt x="4" y="11"/>
                      <a:pt x="4" y="11"/>
                    </a:cubicBezTo>
                    <a:cubicBezTo>
                      <a:pt x="4" y="11"/>
                      <a:pt x="4" y="12"/>
                      <a:pt x="4" y="12"/>
                    </a:cubicBezTo>
                    <a:cubicBezTo>
                      <a:pt x="2" y="12"/>
                      <a:pt x="3" y="13"/>
                      <a:pt x="3" y="14"/>
                    </a:cubicBezTo>
                    <a:cubicBezTo>
                      <a:pt x="3" y="14"/>
                      <a:pt x="4" y="15"/>
                      <a:pt x="5" y="15"/>
                    </a:cubicBezTo>
                    <a:cubicBezTo>
                      <a:pt x="4" y="16"/>
                      <a:pt x="4" y="15"/>
                      <a:pt x="4" y="15"/>
                    </a:cubicBezTo>
                    <a:cubicBezTo>
                      <a:pt x="3" y="15"/>
                      <a:pt x="3" y="15"/>
                      <a:pt x="3" y="15"/>
                    </a:cubicBezTo>
                    <a:cubicBezTo>
                      <a:pt x="2" y="18"/>
                      <a:pt x="2" y="20"/>
                      <a:pt x="1" y="22"/>
                    </a:cubicBezTo>
                    <a:cubicBezTo>
                      <a:pt x="0" y="23"/>
                      <a:pt x="1" y="23"/>
                      <a:pt x="1" y="23"/>
                    </a:cubicBezTo>
                    <a:cubicBezTo>
                      <a:pt x="2" y="23"/>
                      <a:pt x="2" y="23"/>
                      <a:pt x="2" y="24"/>
                    </a:cubicBezTo>
                    <a:cubicBezTo>
                      <a:pt x="2" y="24"/>
                      <a:pt x="1" y="24"/>
                      <a:pt x="0" y="24"/>
                    </a:cubicBezTo>
                    <a:cubicBezTo>
                      <a:pt x="1" y="26"/>
                      <a:pt x="2" y="28"/>
                      <a:pt x="3" y="30"/>
                    </a:cubicBezTo>
                    <a:cubicBezTo>
                      <a:pt x="3" y="31"/>
                      <a:pt x="4" y="32"/>
                      <a:pt x="5" y="33"/>
                    </a:cubicBezTo>
                    <a:cubicBezTo>
                      <a:pt x="7" y="35"/>
                      <a:pt x="8" y="36"/>
                      <a:pt x="9" y="37"/>
                    </a:cubicBezTo>
                    <a:cubicBezTo>
                      <a:pt x="10" y="37"/>
                      <a:pt x="11" y="39"/>
                      <a:pt x="11" y="40"/>
                    </a:cubicBezTo>
                    <a:cubicBezTo>
                      <a:pt x="12" y="40"/>
                      <a:pt x="13" y="41"/>
                      <a:pt x="14" y="42"/>
                    </a:cubicBezTo>
                    <a:cubicBezTo>
                      <a:pt x="16" y="39"/>
                      <a:pt x="16" y="39"/>
                      <a:pt x="16" y="39"/>
                    </a:cubicBezTo>
                    <a:lnTo>
                      <a:pt x="18" y="4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65" name="Freeform 913">
                <a:extLst>
                  <a:ext uri="{FF2B5EF4-FFF2-40B4-BE49-F238E27FC236}">
                    <a16:creationId xmlns:a16="http://schemas.microsoft.com/office/drawing/2014/main" id="{D25E34BA-3557-949F-AD38-7375157E3BD9}"/>
                  </a:ext>
                </a:extLst>
              </p:cNvPr>
              <p:cNvSpPr>
                <a:spLocks/>
              </p:cNvSpPr>
              <p:nvPr/>
            </p:nvSpPr>
            <p:spPr bwMode="auto">
              <a:xfrm>
                <a:off x="6303963" y="4462463"/>
                <a:ext cx="423862" cy="330200"/>
              </a:xfrm>
              <a:custGeom>
                <a:avLst/>
                <a:gdLst>
                  <a:gd name="T0" fmla="*/ 197 w 267"/>
                  <a:gd name="T1" fmla="*/ 108 h 208"/>
                  <a:gd name="T2" fmla="*/ 173 w 267"/>
                  <a:gd name="T3" fmla="*/ 79 h 208"/>
                  <a:gd name="T4" fmla="*/ 173 w 267"/>
                  <a:gd name="T5" fmla="*/ 71 h 208"/>
                  <a:gd name="T6" fmla="*/ 157 w 267"/>
                  <a:gd name="T7" fmla="*/ 74 h 208"/>
                  <a:gd name="T8" fmla="*/ 168 w 267"/>
                  <a:gd name="T9" fmla="*/ 45 h 208"/>
                  <a:gd name="T10" fmla="*/ 147 w 267"/>
                  <a:gd name="T11" fmla="*/ 24 h 208"/>
                  <a:gd name="T12" fmla="*/ 129 w 267"/>
                  <a:gd name="T13" fmla="*/ 11 h 208"/>
                  <a:gd name="T14" fmla="*/ 126 w 267"/>
                  <a:gd name="T15" fmla="*/ 11 h 208"/>
                  <a:gd name="T16" fmla="*/ 118 w 267"/>
                  <a:gd name="T17" fmla="*/ 8 h 208"/>
                  <a:gd name="T18" fmla="*/ 113 w 267"/>
                  <a:gd name="T19" fmla="*/ 11 h 208"/>
                  <a:gd name="T20" fmla="*/ 108 w 267"/>
                  <a:gd name="T21" fmla="*/ 6 h 208"/>
                  <a:gd name="T22" fmla="*/ 100 w 267"/>
                  <a:gd name="T23" fmla="*/ 11 h 208"/>
                  <a:gd name="T24" fmla="*/ 92 w 267"/>
                  <a:gd name="T25" fmla="*/ 6 h 208"/>
                  <a:gd name="T26" fmla="*/ 81 w 267"/>
                  <a:gd name="T27" fmla="*/ 13 h 208"/>
                  <a:gd name="T28" fmla="*/ 73 w 267"/>
                  <a:gd name="T29" fmla="*/ 13 h 208"/>
                  <a:gd name="T30" fmla="*/ 58 w 267"/>
                  <a:gd name="T31" fmla="*/ 42 h 208"/>
                  <a:gd name="T32" fmla="*/ 37 w 267"/>
                  <a:gd name="T33" fmla="*/ 58 h 208"/>
                  <a:gd name="T34" fmla="*/ 34 w 267"/>
                  <a:gd name="T35" fmla="*/ 79 h 208"/>
                  <a:gd name="T36" fmla="*/ 24 w 267"/>
                  <a:gd name="T37" fmla="*/ 82 h 208"/>
                  <a:gd name="T38" fmla="*/ 24 w 267"/>
                  <a:gd name="T39" fmla="*/ 87 h 208"/>
                  <a:gd name="T40" fmla="*/ 21 w 267"/>
                  <a:gd name="T41" fmla="*/ 100 h 208"/>
                  <a:gd name="T42" fmla="*/ 16 w 267"/>
                  <a:gd name="T43" fmla="*/ 121 h 208"/>
                  <a:gd name="T44" fmla="*/ 5 w 267"/>
                  <a:gd name="T45" fmla="*/ 118 h 208"/>
                  <a:gd name="T46" fmla="*/ 0 w 267"/>
                  <a:gd name="T47" fmla="*/ 129 h 208"/>
                  <a:gd name="T48" fmla="*/ 24 w 267"/>
                  <a:gd name="T49" fmla="*/ 145 h 208"/>
                  <a:gd name="T50" fmla="*/ 37 w 267"/>
                  <a:gd name="T51" fmla="*/ 155 h 208"/>
                  <a:gd name="T52" fmla="*/ 42 w 267"/>
                  <a:gd name="T53" fmla="*/ 173 h 208"/>
                  <a:gd name="T54" fmla="*/ 52 w 267"/>
                  <a:gd name="T55" fmla="*/ 181 h 208"/>
                  <a:gd name="T56" fmla="*/ 52 w 267"/>
                  <a:gd name="T57" fmla="*/ 187 h 208"/>
                  <a:gd name="T58" fmla="*/ 71 w 267"/>
                  <a:gd name="T59" fmla="*/ 192 h 208"/>
                  <a:gd name="T60" fmla="*/ 102 w 267"/>
                  <a:gd name="T61" fmla="*/ 205 h 208"/>
                  <a:gd name="T62" fmla="*/ 123 w 267"/>
                  <a:gd name="T63" fmla="*/ 200 h 208"/>
                  <a:gd name="T64" fmla="*/ 147 w 267"/>
                  <a:gd name="T65" fmla="*/ 200 h 208"/>
                  <a:gd name="T66" fmla="*/ 163 w 267"/>
                  <a:gd name="T67" fmla="*/ 194 h 208"/>
                  <a:gd name="T68" fmla="*/ 181 w 267"/>
                  <a:gd name="T69" fmla="*/ 187 h 208"/>
                  <a:gd name="T70" fmla="*/ 215 w 267"/>
                  <a:gd name="T71" fmla="*/ 181 h 208"/>
                  <a:gd name="T72" fmla="*/ 249 w 267"/>
                  <a:gd name="T73" fmla="*/ 12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7" h="208">
                    <a:moveTo>
                      <a:pt x="249" y="126"/>
                    </a:moveTo>
                    <a:lnTo>
                      <a:pt x="197" y="108"/>
                    </a:lnTo>
                    <a:lnTo>
                      <a:pt x="189" y="103"/>
                    </a:lnTo>
                    <a:lnTo>
                      <a:pt x="173" y="79"/>
                    </a:lnTo>
                    <a:lnTo>
                      <a:pt x="178" y="74"/>
                    </a:lnTo>
                    <a:lnTo>
                      <a:pt x="173" y="71"/>
                    </a:lnTo>
                    <a:lnTo>
                      <a:pt x="165" y="74"/>
                    </a:lnTo>
                    <a:lnTo>
                      <a:pt x="157" y="74"/>
                    </a:lnTo>
                    <a:lnTo>
                      <a:pt x="157" y="58"/>
                    </a:lnTo>
                    <a:lnTo>
                      <a:pt x="168" y="45"/>
                    </a:lnTo>
                    <a:lnTo>
                      <a:pt x="155" y="29"/>
                    </a:lnTo>
                    <a:lnTo>
                      <a:pt x="147" y="24"/>
                    </a:lnTo>
                    <a:lnTo>
                      <a:pt x="142" y="13"/>
                    </a:lnTo>
                    <a:lnTo>
                      <a:pt x="129" y="11"/>
                    </a:lnTo>
                    <a:lnTo>
                      <a:pt x="129" y="8"/>
                    </a:lnTo>
                    <a:lnTo>
                      <a:pt x="126" y="11"/>
                    </a:lnTo>
                    <a:lnTo>
                      <a:pt x="118" y="6"/>
                    </a:lnTo>
                    <a:lnTo>
                      <a:pt x="118" y="8"/>
                    </a:lnTo>
                    <a:lnTo>
                      <a:pt x="115" y="8"/>
                    </a:lnTo>
                    <a:lnTo>
                      <a:pt x="113" y="11"/>
                    </a:lnTo>
                    <a:lnTo>
                      <a:pt x="110" y="6"/>
                    </a:lnTo>
                    <a:lnTo>
                      <a:pt x="108" y="6"/>
                    </a:lnTo>
                    <a:lnTo>
                      <a:pt x="105" y="8"/>
                    </a:lnTo>
                    <a:lnTo>
                      <a:pt x="100" y="11"/>
                    </a:lnTo>
                    <a:lnTo>
                      <a:pt x="94" y="6"/>
                    </a:lnTo>
                    <a:lnTo>
                      <a:pt x="92" y="6"/>
                    </a:lnTo>
                    <a:lnTo>
                      <a:pt x="89" y="0"/>
                    </a:lnTo>
                    <a:lnTo>
                      <a:pt x="81" y="13"/>
                    </a:lnTo>
                    <a:lnTo>
                      <a:pt x="79" y="8"/>
                    </a:lnTo>
                    <a:lnTo>
                      <a:pt x="73" y="13"/>
                    </a:lnTo>
                    <a:lnTo>
                      <a:pt x="63" y="13"/>
                    </a:lnTo>
                    <a:lnTo>
                      <a:pt x="58" y="42"/>
                    </a:lnTo>
                    <a:lnTo>
                      <a:pt x="50" y="42"/>
                    </a:lnTo>
                    <a:lnTo>
                      <a:pt x="37" y="58"/>
                    </a:lnTo>
                    <a:lnTo>
                      <a:pt x="37" y="74"/>
                    </a:lnTo>
                    <a:lnTo>
                      <a:pt x="34" y="79"/>
                    </a:lnTo>
                    <a:lnTo>
                      <a:pt x="29" y="74"/>
                    </a:lnTo>
                    <a:lnTo>
                      <a:pt x="24" y="82"/>
                    </a:lnTo>
                    <a:lnTo>
                      <a:pt x="24" y="84"/>
                    </a:lnTo>
                    <a:lnTo>
                      <a:pt x="24" y="87"/>
                    </a:lnTo>
                    <a:lnTo>
                      <a:pt x="24" y="90"/>
                    </a:lnTo>
                    <a:lnTo>
                      <a:pt x="21" y="100"/>
                    </a:lnTo>
                    <a:lnTo>
                      <a:pt x="21" y="116"/>
                    </a:lnTo>
                    <a:lnTo>
                      <a:pt x="16" y="121"/>
                    </a:lnTo>
                    <a:lnTo>
                      <a:pt x="13" y="118"/>
                    </a:lnTo>
                    <a:lnTo>
                      <a:pt x="5" y="118"/>
                    </a:lnTo>
                    <a:lnTo>
                      <a:pt x="5" y="124"/>
                    </a:lnTo>
                    <a:lnTo>
                      <a:pt x="0" y="129"/>
                    </a:lnTo>
                    <a:lnTo>
                      <a:pt x="16" y="134"/>
                    </a:lnTo>
                    <a:lnTo>
                      <a:pt x="24" y="145"/>
                    </a:lnTo>
                    <a:lnTo>
                      <a:pt x="26" y="147"/>
                    </a:lnTo>
                    <a:lnTo>
                      <a:pt x="37" y="155"/>
                    </a:lnTo>
                    <a:lnTo>
                      <a:pt x="37" y="163"/>
                    </a:lnTo>
                    <a:lnTo>
                      <a:pt x="42" y="173"/>
                    </a:lnTo>
                    <a:lnTo>
                      <a:pt x="52" y="173"/>
                    </a:lnTo>
                    <a:lnTo>
                      <a:pt x="52" y="181"/>
                    </a:lnTo>
                    <a:lnTo>
                      <a:pt x="50" y="184"/>
                    </a:lnTo>
                    <a:lnTo>
                      <a:pt x="52" y="187"/>
                    </a:lnTo>
                    <a:lnTo>
                      <a:pt x="55" y="189"/>
                    </a:lnTo>
                    <a:lnTo>
                      <a:pt x="71" y="192"/>
                    </a:lnTo>
                    <a:lnTo>
                      <a:pt x="92" y="205"/>
                    </a:lnTo>
                    <a:lnTo>
                      <a:pt x="102" y="205"/>
                    </a:lnTo>
                    <a:lnTo>
                      <a:pt x="118" y="208"/>
                    </a:lnTo>
                    <a:lnTo>
                      <a:pt x="123" y="200"/>
                    </a:lnTo>
                    <a:lnTo>
                      <a:pt x="139" y="192"/>
                    </a:lnTo>
                    <a:lnTo>
                      <a:pt x="147" y="200"/>
                    </a:lnTo>
                    <a:lnTo>
                      <a:pt x="160" y="200"/>
                    </a:lnTo>
                    <a:lnTo>
                      <a:pt x="163" y="194"/>
                    </a:lnTo>
                    <a:lnTo>
                      <a:pt x="176" y="194"/>
                    </a:lnTo>
                    <a:lnTo>
                      <a:pt x="181" y="187"/>
                    </a:lnTo>
                    <a:lnTo>
                      <a:pt x="197" y="181"/>
                    </a:lnTo>
                    <a:lnTo>
                      <a:pt x="215" y="181"/>
                    </a:lnTo>
                    <a:lnTo>
                      <a:pt x="267" y="126"/>
                    </a:lnTo>
                    <a:lnTo>
                      <a:pt x="249" y="12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66" name="Freeform 914">
                <a:extLst>
                  <a:ext uri="{FF2B5EF4-FFF2-40B4-BE49-F238E27FC236}">
                    <a16:creationId xmlns:a16="http://schemas.microsoft.com/office/drawing/2014/main" id="{41D057D6-F147-92D4-B570-A89862D4FE1C}"/>
                  </a:ext>
                </a:extLst>
              </p:cNvPr>
              <p:cNvSpPr>
                <a:spLocks noEditPoints="1"/>
              </p:cNvSpPr>
              <p:nvPr/>
            </p:nvSpPr>
            <p:spPr bwMode="auto">
              <a:xfrm>
                <a:off x="6403975" y="4371975"/>
                <a:ext cx="187325" cy="166688"/>
              </a:xfrm>
              <a:custGeom>
                <a:avLst/>
                <a:gdLst>
                  <a:gd name="T0" fmla="*/ 24 w 45"/>
                  <a:gd name="T1" fmla="*/ 17 h 40"/>
                  <a:gd name="T2" fmla="*/ 25 w 45"/>
                  <a:gd name="T3" fmla="*/ 17 h 40"/>
                  <a:gd name="T4" fmla="*/ 26 w 45"/>
                  <a:gd name="T5" fmla="*/ 18 h 40"/>
                  <a:gd name="T6" fmla="*/ 26 w 45"/>
                  <a:gd name="T7" fmla="*/ 18 h 40"/>
                  <a:gd name="T8" fmla="*/ 24 w 45"/>
                  <a:gd name="T9" fmla="*/ 17 h 40"/>
                  <a:gd name="T10" fmla="*/ 42 w 45"/>
                  <a:gd name="T11" fmla="*/ 35 h 40"/>
                  <a:gd name="T12" fmla="*/ 40 w 45"/>
                  <a:gd name="T13" fmla="*/ 33 h 40"/>
                  <a:gd name="T14" fmla="*/ 37 w 45"/>
                  <a:gd name="T15" fmla="*/ 30 h 40"/>
                  <a:gd name="T16" fmla="*/ 36 w 45"/>
                  <a:gd name="T17" fmla="*/ 29 h 40"/>
                  <a:gd name="T18" fmla="*/ 34 w 45"/>
                  <a:gd name="T19" fmla="*/ 27 h 40"/>
                  <a:gd name="T20" fmla="*/ 31 w 45"/>
                  <a:gd name="T21" fmla="*/ 25 h 40"/>
                  <a:gd name="T22" fmla="*/ 30 w 45"/>
                  <a:gd name="T23" fmla="*/ 24 h 40"/>
                  <a:gd name="T24" fmla="*/ 26 w 45"/>
                  <a:gd name="T25" fmla="*/ 23 h 40"/>
                  <a:gd name="T26" fmla="*/ 25 w 45"/>
                  <a:gd name="T27" fmla="*/ 20 h 40"/>
                  <a:gd name="T28" fmla="*/ 24 w 45"/>
                  <a:gd name="T29" fmla="*/ 19 h 40"/>
                  <a:gd name="T30" fmla="*/ 24 w 45"/>
                  <a:gd name="T31" fmla="*/ 21 h 40"/>
                  <a:gd name="T32" fmla="*/ 23 w 45"/>
                  <a:gd name="T33" fmla="*/ 21 h 40"/>
                  <a:gd name="T34" fmla="*/ 23 w 45"/>
                  <a:gd name="T35" fmla="*/ 21 h 40"/>
                  <a:gd name="T36" fmla="*/ 20 w 45"/>
                  <a:gd name="T37" fmla="*/ 17 h 40"/>
                  <a:gd name="T38" fmla="*/ 19 w 45"/>
                  <a:gd name="T39" fmla="*/ 15 h 40"/>
                  <a:gd name="T40" fmla="*/ 18 w 45"/>
                  <a:gd name="T41" fmla="*/ 7 h 40"/>
                  <a:gd name="T42" fmla="*/ 14 w 45"/>
                  <a:gd name="T43" fmla="*/ 1 h 40"/>
                  <a:gd name="T44" fmla="*/ 14 w 45"/>
                  <a:gd name="T45" fmla="*/ 0 h 40"/>
                  <a:gd name="T46" fmla="*/ 12 w 45"/>
                  <a:gd name="T47" fmla="*/ 4 h 40"/>
                  <a:gd name="T48" fmla="*/ 7 w 45"/>
                  <a:gd name="T49" fmla="*/ 5 h 40"/>
                  <a:gd name="T50" fmla="*/ 6 w 45"/>
                  <a:gd name="T51" fmla="*/ 7 h 40"/>
                  <a:gd name="T52" fmla="*/ 4 w 45"/>
                  <a:gd name="T53" fmla="*/ 7 h 40"/>
                  <a:gd name="T54" fmla="*/ 3 w 45"/>
                  <a:gd name="T55" fmla="*/ 11 h 40"/>
                  <a:gd name="T56" fmla="*/ 3 w 45"/>
                  <a:gd name="T57" fmla="*/ 13 h 40"/>
                  <a:gd name="T58" fmla="*/ 0 w 45"/>
                  <a:gd name="T59" fmla="*/ 21 h 40"/>
                  <a:gd name="T60" fmla="*/ 0 w 45"/>
                  <a:gd name="T61" fmla="*/ 27 h 40"/>
                  <a:gd name="T62" fmla="*/ 4 w 45"/>
                  <a:gd name="T63" fmla="*/ 27 h 40"/>
                  <a:gd name="T64" fmla="*/ 6 w 45"/>
                  <a:gd name="T65" fmla="*/ 25 h 40"/>
                  <a:gd name="T66" fmla="*/ 7 w 45"/>
                  <a:gd name="T67" fmla="*/ 27 h 40"/>
                  <a:gd name="T68" fmla="*/ 10 w 45"/>
                  <a:gd name="T69" fmla="*/ 22 h 40"/>
                  <a:gd name="T70" fmla="*/ 11 w 45"/>
                  <a:gd name="T71" fmla="*/ 24 h 40"/>
                  <a:gd name="T72" fmla="*/ 12 w 45"/>
                  <a:gd name="T73" fmla="*/ 24 h 40"/>
                  <a:gd name="T74" fmla="*/ 14 w 45"/>
                  <a:gd name="T75" fmla="*/ 26 h 40"/>
                  <a:gd name="T76" fmla="*/ 16 w 45"/>
                  <a:gd name="T77" fmla="*/ 25 h 40"/>
                  <a:gd name="T78" fmla="*/ 17 w 45"/>
                  <a:gd name="T79" fmla="*/ 24 h 40"/>
                  <a:gd name="T80" fmla="*/ 18 w 45"/>
                  <a:gd name="T81" fmla="*/ 24 h 40"/>
                  <a:gd name="T82" fmla="*/ 19 w 45"/>
                  <a:gd name="T83" fmla="*/ 26 h 40"/>
                  <a:gd name="T84" fmla="*/ 20 w 45"/>
                  <a:gd name="T85" fmla="*/ 25 h 40"/>
                  <a:gd name="T86" fmla="*/ 21 w 45"/>
                  <a:gd name="T87" fmla="*/ 25 h 40"/>
                  <a:gd name="T88" fmla="*/ 21 w 45"/>
                  <a:gd name="T89" fmla="*/ 24 h 40"/>
                  <a:gd name="T90" fmla="*/ 24 w 45"/>
                  <a:gd name="T91" fmla="*/ 26 h 40"/>
                  <a:gd name="T92" fmla="*/ 25 w 45"/>
                  <a:gd name="T93" fmla="*/ 25 h 40"/>
                  <a:gd name="T94" fmla="*/ 25 w 45"/>
                  <a:gd name="T95" fmla="*/ 26 h 40"/>
                  <a:gd name="T96" fmla="*/ 30 w 45"/>
                  <a:gd name="T97" fmla="*/ 27 h 40"/>
                  <a:gd name="T98" fmla="*/ 32 w 45"/>
                  <a:gd name="T99" fmla="*/ 31 h 40"/>
                  <a:gd name="T100" fmla="*/ 35 w 45"/>
                  <a:gd name="T101" fmla="*/ 33 h 40"/>
                  <a:gd name="T102" fmla="*/ 40 w 45"/>
                  <a:gd name="T103" fmla="*/ 39 h 40"/>
                  <a:gd name="T104" fmla="*/ 42 w 45"/>
                  <a:gd name="T105" fmla="*/ 40 h 40"/>
                  <a:gd name="T106" fmla="*/ 45 w 45"/>
                  <a:gd name="T107" fmla="*/ 38 h 40"/>
                  <a:gd name="T108" fmla="*/ 42 w 45"/>
                  <a:gd name="T109"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 h="40">
                    <a:moveTo>
                      <a:pt x="24" y="17"/>
                    </a:moveTo>
                    <a:cubicBezTo>
                      <a:pt x="24" y="17"/>
                      <a:pt x="24" y="17"/>
                      <a:pt x="25" y="17"/>
                    </a:cubicBezTo>
                    <a:cubicBezTo>
                      <a:pt x="26" y="17"/>
                      <a:pt x="26" y="17"/>
                      <a:pt x="26" y="18"/>
                    </a:cubicBezTo>
                    <a:cubicBezTo>
                      <a:pt x="26" y="18"/>
                      <a:pt x="26" y="18"/>
                      <a:pt x="26" y="18"/>
                    </a:cubicBezTo>
                    <a:cubicBezTo>
                      <a:pt x="25" y="18"/>
                      <a:pt x="24" y="18"/>
                      <a:pt x="24" y="17"/>
                    </a:cubicBezTo>
                    <a:close/>
                    <a:moveTo>
                      <a:pt x="42" y="35"/>
                    </a:moveTo>
                    <a:cubicBezTo>
                      <a:pt x="41" y="35"/>
                      <a:pt x="40" y="34"/>
                      <a:pt x="40" y="33"/>
                    </a:cubicBezTo>
                    <a:cubicBezTo>
                      <a:pt x="40" y="32"/>
                      <a:pt x="39" y="31"/>
                      <a:pt x="37" y="30"/>
                    </a:cubicBezTo>
                    <a:cubicBezTo>
                      <a:pt x="37" y="30"/>
                      <a:pt x="36" y="29"/>
                      <a:pt x="36" y="29"/>
                    </a:cubicBezTo>
                    <a:cubicBezTo>
                      <a:pt x="35" y="28"/>
                      <a:pt x="35" y="28"/>
                      <a:pt x="34" y="27"/>
                    </a:cubicBezTo>
                    <a:cubicBezTo>
                      <a:pt x="34" y="26"/>
                      <a:pt x="33" y="25"/>
                      <a:pt x="31" y="25"/>
                    </a:cubicBezTo>
                    <a:cubicBezTo>
                      <a:pt x="31" y="25"/>
                      <a:pt x="30" y="24"/>
                      <a:pt x="30" y="24"/>
                    </a:cubicBezTo>
                    <a:cubicBezTo>
                      <a:pt x="29" y="22"/>
                      <a:pt x="28" y="22"/>
                      <a:pt x="26" y="23"/>
                    </a:cubicBezTo>
                    <a:cubicBezTo>
                      <a:pt x="26" y="22"/>
                      <a:pt x="25" y="21"/>
                      <a:pt x="25" y="20"/>
                    </a:cubicBezTo>
                    <a:cubicBezTo>
                      <a:pt x="25" y="20"/>
                      <a:pt x="25" y="19"/>
                      <a:pt x="24" y="19"/>
                    </a:cubicBezTo>
                    <a:cubicBezTo>
                      <a:pt x="23" y="20"/>
                      <a:pt x="24" y="20"/>
                      <a:pt x="24" y="21"/>
                    </a:cubicBezTo>
                    <a:cubicBezTo>
                      <a:pt x="24" y="21"/>
                      <a:pt x="23" y="21"/>
                      <a:pt x="23" y="21"/>
                    </a:cubicBezTo>
                    <a:cubicBezTo>
                      <a:pt x="23" y="21"/>
                      <a:pt x="23" y="21"/>
                      <a:pt x="23" y="21"/>
                    </a:cubicBezTo>
                    <a:cubicBezTo>
                      <a:pt x="22" y="19"/>
                      <a:pt x="20" y="18"/>
                      <a:pt x="20" y="17"/>
                    </a:cubicBezTo>
                    <a:cubicBezTo>
                      <a:pt x="20" y="16"/>
                      <a:pt x="20" y="16"/>
                      <a:pt x="19" y="15"/>
                    </a:cubicBezTo>
                    <a:cubicBezTo>
                      <a:pt x="19" y="13"/>
                      <a:pt x="18" y="10"/>
                      <a:pt x="18" y="7"/>
                    </a:cubicBezTo>
                    <a:cubicBezTo>
                      <a:pt x="17" y="5"/>
                      <a:pt x="16" y="3"/>
                      <a:pt x="14" y="1"/>
                    </a:cubicBezTo>
                    <a:cubicBezTo>
                      <a:pt x="14" y="1"/>
                      <a:pt x="14" y="1"/>
                      <a:pt x="14" y="0"/>
                    </a:cubicBezTo>
                    <a:cubicBezTo>
                      <a:pt x="12" y="4"/>
                      <a:pt x="12" y="4"/>
                      <a:pt x="12" y="4"/>
                    </a:cubicBezTo>
                    <a:cubicBezTo>
                      <a:pt x="7" y="5"/>
                      <a:pt x="7" y="5"/>
                      <a:pt x="7" y="5"/>
                    </a:cubicBezTo>
                    <a:cubicBezTo>
                      <a:pt x="6" y="7"/>
                      <a:pt x="6" y="7"/>
                      <a:pt x="6" y="7"/>
                    </a:cubicBezTo>
                    <a:cubicBezTo>
                      <a:pt x="4" y="7"/>
                      <a:pt x="4" y="7"/>
                      <a:pt x="4" y="7"/>
                    </a:cubicBezTo>
                    <a:cubicBezTo>
                      <a:pt x="3" y="11"/>
                      <a:pt x="3" y="11"/>
                      <a:pt x="3" y="11"/>
                    </a:cubicBezTo>
                    <a:cubicBezTo>
                      <a:pt x="3" y="13"/>
                      <a:pt x="3" y="13"/>
                      <a:pt x="3" y="13"/>
                    </a:cubicBezTo>
                    <a:cubicBezTo>
                      <a:pt x="0" y="21"/>
                      <a:pt x="0" y="21"/>
                      <a:pt x="0" y="21"/>
                    </a:cubicBezTo>
                    <a:cubicBezTo>
                      <a:pt x="0" y="27"/>
                      <a:pt x="0" y="27"/>
                      <a:pt x="0" y="27"/>
                    </a:cubicBezTo>
                    <a:cubicBezTo>
                      <a:pt x="4" y="27"/>
                      <a:pt x="4" y="27"/>
                      <a:pt x="4" y="27"/>
                    </a:cubicBezTo>
                    <a:cubicBezTo>
                      <a:pt x="6" y="25"/>
                      <a:pt x="6" y="25"/>
                      <a:pt x="6" y="25"/>
                    </a:cubicBezTo>
                    <a:cubicBezTo>
                      <a:pt x="7" y="27"/>
                      <a:pt x="7" y="27"/>
                      <a:pt x="7" y="27"/>
                    </a:cubicBezTo>
                    <a:cubicBezTo>
                      <a:pt x="10" y="22"/>
                      <a:pt x="10" y="22"/>
                      <a:pt x="10" y="22"/>
                    </a:cubicBezTo>
                    <a:cubicBezTo>
                      <a:pt x="11" y="24"/>
                      <a:pt x="11" y="24"/>
                      <a:pt x="11" y="24"/>
                    </a:cubicBezTo>
                    <a:cubicBezTo>
                      <a:pt x="12" y="24"/>
                      <a:pt x="12" y="24"/>
                      <a:pt x="12" y="24"/>
                    </a:cubicBezTo>
                    <a:cubicBezTo>
                      <a:pt x="14" y="26"/>
                      <a:pt x="14" y="26"/>
                      <a:pt x="14" y="26"/>
                    </a:cubicBezTo>
                    <a:cubicBezTo>
                      <a:pt x="16" y="25"/>
                      <a:pt x="16" y="25"/>
                      <a:pt x="16" y="25"/>
                    </a:cubicBezTo>
                    <a:cubicBezTo>
                      <a:pt x="17" y="24"/>
                      <a:pt x="17" y="24"/>
                      <a:pt x="17" y="24"/>
                    </a:cubicBezTo>
                    <a:cubicBezTo>
                      <a:pt x="18" y="24"/>
                      <a:pt x="18" y="24"/>
                      <a:pt x="18" y="24"/>
                    </a:cubicBezTo>
                    <a:cubicBezTo>
                      <a:pt x="19" y="26"/>
                      <a:pt x="19" y="26"/>
                      <a:pt x="19" y="26"/>
                    </a:cubicBezTo>
                    <a:cubicBezTo>
                      <a:pt x="20" y="25"/>
                      <a:pt x="20" y="25"/>
                      <a:pt x="20" y="25"/>
                    </a:cubicBezTo>
                    <a:cubicBezTo>
                      <a:pt x="21" y="25"/>
                      <a:pt x="21" y="25"/>
                      <a:pt x="21" y="25"/>
                    </a:cubicBezTo>
                    <a:cubicBezTo>
                      <a:pt x="21" y="24"/>
                      <a:pt x="21" y="24"/>
                      <a:pt x="21" y="24"/>
                    </a:cubicBezTo>
                    <a:cubicBezTo>
                      <a:pt x="24" y="26"/>
                      <a:pt x="24" y="26"/>
                      <a:pt x="24" y="26"/>
                    </a:cubicBezTo>
                    <a:cubicBezTo>
                      <a:pt x="25" y="25"/>
                      <a:pt x="25" y="25"/>
                      <a:pt x="25" y="25"/>
                    </a:cubicBezTo>
                    <a:cubicBezTo>
                      <a:pt x="25" y="26"/>
                      <a:pt x="25" y="26"/>
                      <a:pt x="25" y="26"/>
                    </a:cubicBezTo>
                    <a:cubicBezTo>
                      <a:pt x="30" y="27"/>
                      <a:pt x="30" y="27"/>
                      <a:pt x="30" y="27"/>
                    </a:cubicBezTo>
                    <a:cubicBezTo>
                      <a:pt x="32" y="31"/>
                      <a:pt x="32" y="31"/>
                      <a:pt x="32" y="31"/>
                    </a:cubicBezTo>
                    <a:cubicBezTo>
                      <a:pt x="35" y="33"/>
                      <a:pt x="35" y="33"/>
                      <a:pt x="35" y="33"/>
                    </a:cubicBezTo>
                    <a:cubicBezTo>
                      <a:pt x="40" y="39"/>
                      <a:pt x="40" y="39"/>
                      <a:pt x="40" y="39"/>
                    </a:cubicBezTo>
                    <a:cubicBezTo>
                      <a:pt x="42" y="40"/>
                      <a:pt x="42" y="40"/>
                      <a:pt x="42" y="40"/>
                    </a:cubicBezTo>
                    <a:cubicBezTo>
                      <a:pt x="45" y="38"/>
                      <a:pt x="45" y="38"/>
                      <a:pt x="45" y="38"/>
                    </a:cubicBezTo>
                    <a:cubicBezTo>
                      <a:pt x="44" y="37"/>
                      <a:pt x="43" y="36"/>
                      <a:pt x="42" y="3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67" name="Freeform 915">
                <a:extLst>
                  <a:ext uri="{FF2B5EF4-FFF2-40B4-BE49-F238E27FC236}">
                    <a16:creationId xmlns:a16="http://schemas.microsoft.com/office/drawing/2014/main" id="{D417FAC4-A64D-A8F6-7152-6288A0004240}"/>
                  </a:ext>
                </a:extLst>
              </p:cNvPr>
              <p:cNvSpPr>
                <a:spLocks noEditPoints="1"/>
              </p:cNvSpPr>
              <p:nvPr/>
            </p:nvSpPr>
            <p:spPr bwMode="auto">
              <a:xfrm>
                <a:off x="5616575" y="4787900"/>
                <a:ext cx="76200" cy="74613"/>
              </a:xfrm>
              <a:custGeom>
                <a:avLst/>
                <a:gdLst>
                  <a:gd name="T0" fmla="*/ 3 w 18"/>
                  <a:gd name="T1" fmla="*/ 1 h 18"/>
                  <a:gd name="T2" fmla="*/ 1 w 18"/>
                  <a:gd name="T3" fmla="*/ 3 h 18"/>
                  <a:gd name="T4" fmla="*/ 0 w 18"/>
                  <a:gd name="T5" fmla="*/ 2 h 18"/>
                  <a:gd name="T6" fmla="*/ 2 w 18"/>
                  <a:gd name="T7" fmla="*/ 0 h 18"/>
                  <a:gd name="T8" fmla="*/ 3 w 18"/>
                  <a:gd name="T9" fmla="*/ 1 h 18"/>
                  <a:gd name="T10" fmla="*/ 8 w 18"/>
                  <a:gd name="T11" fmla="*/ 9 h 18"/>
                  <a:gd name="T12" fmla="*/ 9 w 18"/>
                  <a:gd name="T13" fmla="*/ 10 h 18"/>
                  <a:gd name="T14" fmla="*/ 7 w 18"/>
                  <a:gd name="T15" fmla="*/ 15 h 18"/>
                  <a:gd name="T16" fmla="*/ 6 w 18"/>
                  <a:gd name="T17" fmla="*/ 17 h 18"/>
                  <a:gd name="T18" fmla="*/ 6 w 18"/>
                  <a:gd name="T19" fmla="*/ 18 h 18"/>
                  <a:gd name="T20" fmla="*/ 18 w 18"/>
                  <a:gd name="T21" fmla="*/ 18 h 18"/>
                  <a:gd name="T22" fmla="*/ 18 w 18"/>
                  <a:gd name="T23" fmla="*/ 10 h 18"/>
                  <a:gd name="T24" fmla="*/ 9 w 18"/>
                  <a:gd name="T25" fmla="*/ 10 h 18"/>
                  <a:gd name="T26" fmla="*/ 8 w 18"/>
                  <a:gd name="T2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18">
                    <a:moveTo>
                      <a:pt x="3" y="1"/>
                    </a:moveTo>
                    <a:cubicBezTo>
                      <a:pt x="2" y="1"/>
                      <a:pt x="2" y="3"/>
                      <a:pt x="1" y="3"/>
                    </a:cubicBezTo>
                    <a:cubicBezTo>
                      <a:pt x="0" y="4"/>
                      <a:pt x="0" y="3"/>
                      <a:pt x="0" y="2"/>
                    </a:cubicBezTo>
                    <a:cubicBezTo>
                      <a:pt x="0" y="1"/>
                      <a:pt x="1" y="0"/>
                      <a:pt x="2" y="0"/>
                    </a:cubicBezTo>
                    <a:cubicBezTo>
                      <a:pt x="2" y="0"/>
                      <a:pt x="3" y="0"/>
                      <a:pt x="3" y="1"/>
                    </a:cubicBezTo>
                    <a:close/>
                    <a:moveTo>
                      <a:pt x="8" y="9"/>
                    </a:moveTo>
                    <a:cubicBezTo>
                      <a:pt x="8" y="9"/>
                      <a:pt x="9" y="10"/>
                      <a:pt x="9" y="10"/>
                    </a:cubicBezTo>
                    <a:cubicBezTo>
                      <a:pt x="9" y="12"/>
                      <a:pt x="9" y="13"/>
                      <a:pt x="7" y="15"/>
                    </a:cubicBezTo>
                    <a:cubicBezTo>
                      <a:pt x="7" y="15"/>
                      <a:pt x="6" y="16"/>
                      <a:pt x="6" y="17"/>
                    </a:cubicBezTo>
                    <a:cubicBezTo>
                      <a:pt x="6" y="17"/>
                      <a:pt x="6" y="18"/>
                      <a:pt x="6" y="18"/>
                    </a:cubicBezTo>
                    <a:cubicBezTo>
                      <a:pt x="18" y="18"/>
                      <a:pt x="18" y="18"/>
                      <a:pt x="18" y="18"/>
                    </a:cubicBezTo>
                    <a:cubicBezTo>
                      <a:pt x="18" y="10"/>
                      <a:pt x="18" y="10"/>
                      <a:pt x="18" y="10"/>
                    </a:cubicBezTo>
                    <a:cubicBezTo>
                      <a:pt x="9" y="10"/>
                      <a:pt x="9" y="10"/>
                      <a:pt x="9" y="10"/>
                    </a:cubicBezTo>
                    <a:lnTo>
                      <a:pt x="8" y="9"/>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68" name="Freeform 916">
                <a:extLst>
                  <a:ext uri="{FF2B5EF4-FFF2-40B4-BE49-F238E27FC236}">
                    <a16:creationId xmlns:a16="http://schemas.microsoft.com/office/drawing/2014/main" id="{BDDA92B0-1441-CD72-C69E-0829EC095813}"/>
                  </a:ext>
                </a:extLst>
              </p:cNvPr>
              <p:cNvSpPr>
                <a:spLocks noEditPoints="1"/>
              </p:cNvSpPr>
              <p:nvPr/>
            </p:nvSpPr>
            <p:spPr bwMode="auto">
              <a:xfrm>
                <a:off x="6070600" y="3946525"/>
                <a:ext cx="346075" cy="315913"/>
              </a:xfrm>
              <a:custGeom>
                <a:avLst/>
                <a:gdLst>
                  <a:gd name="T0" fmla="*/ 64 w 83"/>
                  <a:gd name="T1" fmla="*/ 73 h 76"/>
                  <a:gd name="T2" fmla="*/ 60 w 83"/>
                  <a:gd name="T3" fmla="*/ 76 h 76"/>
                  <a:gd name="T4" fmla="*/ 83 w 83"/>
                  <a:gd name="T5" fmla="*/ 73 h 76"/>
                  <a:gd name="T6" fmla="*/ 77 w 83"/>
                  <a:gd name="T7" fmla="*/ 69 h 76"/>
                  <a:gd name="T8" fmla="*/ 75 w 83"/>
                  <a:gd name="T9" fmla="*/ 65 h 76"/>
                  <a:gd name="T10" fmla="*/ 69 w 83"/>
                  <a:gd name="T11" fmla="*/ 67 h 76"/>
                  <a:gd name="T12" fmla="*/ 65 w 83"/>
                  <a:gd name="T13" fmla="*/ 72 h 76"/>
                  <a:gd name="T14" fmla="*/ 64 w 83"/>
                  <a:gd name="T15" fmla="*/ 73 h 76"/>
                  <a:gd name="T16" fmla="*/ 83 w 83"/>
                  <a:gd name="T17" fmla="*/ 73 h 76"/>
                  <a:gd name="T18" fmla="*/ 68 w 83"/>
                  <a:gd name="T19" fmla="*/ 71 h 76"/>
                  <a:gd name="T20" fmla="*/ 71 w 83"/>
                  <a:gd name="T21" fmla="*/ 68 h 76"/>
                  <a:gd name="T22" fmla="*/ 74 w 83"/>
                  <a:gd name="T23" fmla="*/ 63 h 76"/>
                  <a:gd name="T24" fmla="*/ 74 w 83"/>
                  <a:gd name="T25" fmla="*/ 58 h 76"/>
                  <a:gd name="T26" fmla="*/ 69 w 83"/>
                  <a:gd name="T27" fmla="*/ 50 h 76"/>
                  <a:gd name="T28" fmla="*/ 63 w 83"/>
                  <a:gd name="T29" fmla="*/ 36 h 76"/>
                  <a:gd name="T30" fmla="*/ 59 w 83"/>
                  <a:gd name="T31" fmla="*/ 29 h 76"/>
                  <a:gd name="T32" fmla="*/ 53 w 83"/>
                  <a:gd name="T33" fmla="*/ 17 h 76"/>
                  <a:gd name="T34" fmla="*/ 55 w 83"/>
                  <a:gd name="T35" fmla="*/ 16 h 76"/>
                  <a:gd name="T36" fmla="*/ 57 w 83"/>
                  <a:gd name="T37" fmla="*/ 20 h 76"/>
                  <a:gd name="T38" fmla="*/ 60 w 83"/>
                  <a:gd name="T39" fmla="*/ 26 h 76"/>
                  <a:gd name="T40" fmla="*/ 66 w 83"/>
                  <a:gd name="T41" fmla="*/ 30 h 76"/>
                  <a:gd name="T42" fmla="*/ 68 w 83"/>
                  <a:gd name="T43" fmla="*/ 23 h 76"/>
                  <a:gd name="T44" fmla="*/ 70 w 83"/>
                  <a:gd name="T45" fmla="*/ 18 h 76"/>
                  <a:gd name="T46" fmla="*/ 60 w 83"/>
                  <a:gd name="T47" fmla="*/ 4 h 76"/>
                  <a:gd name="T48" fmla="*/ 54 w 83"/>
                  <a:gd name="T49" fmla="*/ 5 h 76"/>
                  <a:gd name="T50" fmla="*/ 48 w 83"/>
                  <a:gd name="T51" fmla="*/ 2 h 76"/>
                  <a:gd name="T52" fmla="*/ 43 w 83"/>
                  <a:gd name="T53" fmla="*/ 2 h 76"/>
                  <a:gd name="T54" fmla="*/ 36 w 83"/>
                  <a:gd name="T55" fmla="*/ 4 h 76"/>
                  <a:gd name="T56" fmla="*/ 33 w 83"/>
                  <a:gd name="T57" fmla="*/ 6 h 76"/>
                  <a:gd name="T58" fmla="*/ 24 w 83"/>
                  <a:gd name="T59" fmla="*/ 5 h 76"/>
                  <a:gd name="T60" fmla="*/ 19 w 83"/>
                  <a:gd name="T61" fmla="*/ 4 h 76"/>
                  <a:gd name="T62" fmla="*/ 12 w 83"/>
                  <a:gd name="T63" fmla="*/ 2 h 76"/>
                  <a:gd name="T64" fmla="*/ 4 w 83"/>
                  <a:gd name="T65" fmla="*/ 0 h 76"/>
                  <a:gd name="T66" fmla="*/ 1 w 83"/>
                  <a:gd name="T67" fmla="*/ 2 h 76"/>
                  <a:gd name="T68" fmla="*/ 0 w 83"/>
                  <a:gd name="T69" fmla="*/ 12 h 76"/>
                  <a:gd name="T70" fmla="*/ 2 w 83"/>
                  <a:gd name="T71" fmla="*/ 73 h 76"/>
                  <a:gd name="T72" fmla="*/ 46 w 83"/>
                  <a:gd name="T73" fmla="*/ 72 h 76"/>
                  <a:gd name="T74" fmla="*/ 57 w 83"/>
                  <a:gd name="T75" fmla="*/ 73 h 76"/>
                  <a:gd name="T76" fmla="*/ 64 w 83"/>
                  <a:gd name="T77" fmla="*/ 7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3" h="76">
                    <a:moveTo>
                      <a:pt x="57" y="73"/>
                    </a:moveTo>
                    <a:cubicBezTo>
                      <a:pt x="64" y="73"/>
                      <a:pt x="64" y="73"/>
                      <a:pt x="64" y="73"/>
                    </a:cubicBezTo>
                    <a:cubicBezTo>
                      <a:pt x="62" y="76"/>
                      <a:pt x="62" y="76"/>
                      <a:pt x="62" y="76"/>
                    </a:cubicBezTo>
                    <a:cubicBezTo>
                      <a:pt x="60" y="76"/>
                      <a:pt x="60" y="76"/>
                      <a:pt x="60" y="76"/>
                    </a:cubicBezTo>
                    <a:lnTo>
                      <a:pt x="57" y="73"/>
                    </a:lnTo>
                    <a:close/>
                    <a:moveTo>
                      <a:pt x="83" y="73"/>
                    </a:moveTo>
                    <a:cubicBezTo>
                      <a:pt x="81" y="72"/>
                      <a:pt x="80" y="71"/>
                      <a:pt x="79" y="69"/>
                    </a:cubicBezTo>
                    <a:cubicBezTo>
                      <a:pt x="78" y="69"/>
                      <a:pt x="78" y="69"/>
                      <a:pt x="77" y="69"/>
                    </a:cubicBezTo>
                    <a:cubicBezTo>
                      <a:pt x="76" y="69"/>
                      <a:pt x="75" y="68"/>
                      <a:pt x="75" y="66"/>
                    </a:cubicBezTo>
                    <a:cubicBezTo>
                      <a:pt x="75" y="66"/>
                      <a:pt x="75" y="66"/>
                      <a:pt x="75" y="65"/>
                    </a:cubicBezTo>
                    <a:cubicBezTo>
                      <a:pt x="71" y="68"/>
                      <a:pt x="71" y="68"/>
                      <a:pt x="71" y="68"/>
                    </a:cubicBezTo>
                    <a:cubicBezTo>
                      <a:pt x="69" y="67"/>
                      <a:pt x="69" y="67"/>
                      <a:pt x="69" y="67"/>
                    </a:cubicBezTo>
                    <a:cubicBezTo>
                      <a:pt x="68" y="71"/>
                      <a:pt x="68" y="71"/>
                      <a:pt x="68" y="71"/>
                    </a:cubicBezTo>
                    <a:cubicBezTo>
                      <a:pt x="65" y="72"/>
                      <a:pt x="65" y="72"/>
                      <a:pt x="65" y="72"/>
                    </a:cubicBezTo>
                    <a:cubicBezTo>
                      <a:pt x="64" y="73"/>
                      <a:pt x="64" y="73"/>
                      <a:pt x="64" y="73"/>
                    </a:cubicBezTo>
                    <a:cubicBezTo>
                      <a:pt x="64" y="73"/>
                      <a:pt x="64" y="73"/>
                      <a:pt x="64" y="73"/>
                    </a:cubicBezTo>
                    <a:cubicBezTo>
                      <a:pt x="83" y="73"/>
                      <a:pt x="83" y="73"/>
                      <a:pt x="83" y="73"/>
                    </a:cubicBezTo>
                    <a:cubicBezTo>
                      <a:pt x="83" y="73"/>
                      <a:pt x="83" y="73"/>
                      <a:pt x="83" y="73"/>
                    </a:cubicBezTo>
                    <a:close/>
                    <a:moveTo>
                      <a:pt x="65" y="72"/>
                    </a:moveTo>
                    <a:cubicBezTo>
                      <a:pt x="68" y="71"/>
                      <a:pt x="68" y="71"/>
                      <a:pt x="68" y="71"/>
                    </a:cubicBezTo>
                    <a:cubicBezTo>
                      <a:pt x="69" y="67"/>
                      <a:pt x="69" y="67"/>
                      <a:pt x="69" y="67"/>
                    </a:cubicBezTo>
                    <a:cubicBezTo>
                      <a:pt x="71" y="68"/>
                      <a:pt x="71" y="68"/>
                      <a:pt x="71" y="68"/>
                    </a:cubicBezTo>
                    <a:cubicBezTo>
                      <a:pt x="75" y="65"/>
                      <a:pt x="75" y="65"/>
                      <a:pt x="75" y="65"/>
                    </a:cubicBezTo>
                    <a:cubicBezTo>
                      <a:pt x="74" y="65"/>
                      <a:pt x="74" y="64"/>
                      <a:pt x="74" y="63"/>
                    </a:cubicBezTo>
                    <a:cubicBezTo>
                      <a:pt x="73" y="62"/>
                      <a:pt x="74" y="60"/>
                      <a:pt x="76" y="60"/>
                    </a:cubicBezTo>
                    <a:cubicBezTo>
                      <a:pt x="75" y="59"/>
                      <a:pt x="74" y="59"/>
                      <a:pt x="74" y="58"/>
                    </a:cubicBezTo>
                    <a:cubicBezTo>
                      <a:pt x="73" y="57"/>
                      <a:pt x="72" y="56"/>
                      <a:pt x="72" y="55"/>
                    </a:cubicBezTo>
                    <a:cubicBezTo>
                      <a:pt x="71" y="53"/>
                      <a:pt x="70" y="51"/>
                      <a:pt x="69" y="50"/>
                    </a:cubicBezTo>
                    <a:cubicBezTo>
                      <a:pt x="68" y="48"/>
                      <a:pt x="67" y="46"/>
                      <a:pt x="66" y="44"/>
                    </a:cubicBezTo>
                    <a:cubicBezTo>
                      <a:pt x="65" y="42"/>
                      <a:pt x="63" y="39"/>
                      <a:pt x="63" y="36"/>
                    </a:cubicBezTo>
                    <a:cubicBezTo>
                      <a:pt x="62" y="34"/>
                      <a:pt x="61" y="33"/>
                      <a:pt x="61" y="31"/>
                    </a:cubicBezTo>
                    <a:cubicBezTo>
                      <a:pt x="61" y="30"/>
                      <a:pt x="60" y="29"/>
                      <a:pt x="59" y="29"/>
                    </a:cubicBezTo>
                    <a:cubicBezTo>
                      <a:pt x="58" y="27"/>
                      <a:pt x="57" y="25"/>
                      <a:pt x="55" y="23"/>
                    </a:cubicBezTo>
                    <a:cubicBezTo>
                      <a:pt x="55" y="21"/>
                      <a:pt x="55" y="19"/>
                      <a:pt x="53" y="17"/>
                    </a:cubicBezTo>
                    <a:cubicBezTo>
                      <a:pt x="52" y="17"/>
                      <a:pt x="53" y="15"/>
                      <a:pt x="54" y="15"/>
                    </a:cubicBezTo>
                    <a:cubicBezTo>
                      <a:pt x="55" y="14"/>
                      <a:pt x="55" y="16"/>
                      <a:pt x="55" y="16"/>
                    </a:cubicBezTo>
                    <a:cubicBezTo>
                      <a:pt x="55" y="16"/>
                      <a:pt x="55" y="17"/>
                      <a:pt x="55" y="17"/>
                    </a:cubicBezTo>
                    <a:cubicBezTo>
                      <a:pt x="55" y="18"/>
                      <a:pt x="56" y="19"/>
                      <a:pt x="57" y="20"/>
                    </a:cubicBezTo>
                    <a:cubicBezTo>
                      <a:pt x="57" y="21"/>
                      <a:pt x="58" y="21"/>
                      <a:pt x="58" y="22"/>
                    </a:cubicBezTo>
                    <a:cubicBezTo>
                      <a:pt x="58" y="24"/>
                      <a:pt x="59" y="25"/>
                      <a:pt x="60" y="26"/>
                    </a:cubicBezTo>
                    <a:cubicBezTo>
                      <a:pt x="61" y="27"/>
                      <a:pt x="61" y="28"/>
                      <a:pt x="62" y="29"/>
                    </a:cubicBezTo>
                    <a:cubicBezTo>
                      <a:pt x="63" y="31"/>
                      <a:pt x="65" y="31"/>
                      <a:pt x="66" y="30"/>
                    </a:cubicBezTo>
                    <a:cubicBezTo>
                      <a:pt x="67" y="30"/>
                      <a:pt x="67" y="29"/>
                      <a:pt x="67" y="29"/>
                    </a:cubicBezTo>
                    <a:cubicBezTo>
                      <a:pt x="67" y="27"/>
                      <a:pt x="67" y="25"/>
                      <a:pt x="68" y="23"/>
                    </a:cubicBezTo>
                    <a:cubicBezTo>
                      <a:pt x="68" y="21"/>
                      <a:pt x="69" y="19"/>
                      <a:pt x="70" y="18"/>
                    </a:cubicBezTo>
                    <a:cubicBezTo>
                      <a:pt x="70" y="18"/>
                      <a:pt x="70" y="18"/>
                      <a:pt x="70" y="18"/>
                    </a:cubicBezTo>
                    <a:cubicBezTo>
                      <a:pt x="69" y="15"/>
                      <a:pt x="66" y="6"/>
                      <a:pt x="65" y="3"/>
                    </a:cubicBezTo>
                    <a:cubicBezTo>
                      <a:pt x="63" y="3"/>
                      <a:pt x="62" y="6"/>
                      <a:pt x="60" y="4"/>
                    </a:cubicBezTo>
                    <a:cubicBezTo>
                      <a:pt x="60" y="4"/>
                      <a:pt x="59" y="5"/>
                      <a:pt x="59" y="5"/>
                    </a:cubicBezTo>
                    <a:cubicBezTo>
                      <a:pt x="57" y="5"/>
                      <a:pt x="56" y="7"/>
                      <a:pt x="54" y="5"/>
                    </a:cubicBezTo>
                    <a:cubicBezTo>
                      <a:pt x="53" y="4"/>
                      <a:pt x="53" y="4"/>
                      <a:pt x="52" y="4"/>
                    </a:cubicBezTo>
                    <a:cubicBezTo>
                      <a:pt x="51" y="3"/>
                      <a:pt x="50" y="1"/>
                      <a:pt x="48" y="2"/>
                    </a:cubicBezTo>
                    <a:cubicBezTo>
                      <a:pt x="47" y="2"/>
                      <a:pt x="46" y="2"/>
                      <a:pt x="46" y="2"/>
                    </a:cubicBezTo>
                    <a:cubicBezTo>
                      <a:pt x="45" y="1"/>
                      <a:pt x="44" y="1"/>
                      <a:pt x="43" y="2"/>
                    </a:cubicBezTo>
                    <a:cubicBezTo>
                      <a:pt x="43" y="3"/>
                      <a:pt x="42" y="3"/>
                      <a:pt x="41" y="3"/>
                    </a:cubicBezTo>
                    <a:cubicBezTo>
                      <a:pt x="39" y="2"/>
                      <a:pt x="38" y="3"/>
                      <a:pt x="36" y="4"/>
                    </a:cubicBezTo>
                    <a:cubicBezTo>
                      <a:pt x="35" y="4"/>
                      <a:pt x="35" y="5"/>
                      <a:pt x="34" y="5"/>
                    </a:cubicBezTo>
                    <a:cubicBezTo>
                      <a:pt x="34" y="6"/>
                      <a:pt x="33" y="6"/>
                      <a:pt x="33" y="6"/>
                    </a:cubicBezTo>
                    <a:cubicBezTo>
                      <a:pt x="32" y="7"/>
                      <a:pt x="30" y="8"/>
                      <a:pt x="29" y="7"/>
                    </a:cubicBezTo>
                    <a:cubicBezTo>
                      <a:pt x="28" y="6"/>
                      <a:pt x="26" y="5"/>
                      <a:pt x="24" y="5"/>
                    </a:cubicBezTo>
                    <a:cubicBezTo>
                      <a:pt x="23" y="5"/>
                      <a:pt x="21" y="4"/>
                      <a:pt x="20" y="4"/>
                    </a:cubicBezTo>
                    <a:cubicBezTo>
                      <a:pt x="20" y="4"/>
                      <a:pt x="19" y="4"/>
                      <a:pt x="19" y="4"/>
                    </a:cubicBezTo>
                    <a:cubicBezTo>
                      <a:pt x="19" y="2"/>
                      <a:pt x="17" y="3"/>
                      <a:pt x="16" y="2"/>
                    </a:cubicBezTo>
                    <a:cubicBezTo>
                      <a:pt x="15" y="2"/>
                      <a:pt x="13" y="2"/>
                      <a:pt x="12" y="2"/>
                    </a:cubicBezTo>
                    <a:cubicBezTo>
                      <a:pt x="11" y="1"/>
                      <a:pt x="8" y="0"/>
                      <a:pt x="6" y="2"/>
                    </a:cubicBezTo>
                    <a:cubicBezTo>
                      <a:pt x="5" y="3"/>
                      <a:pt x="4" y="2"/>
                      <a:pt x="4" y="0"/>
                    </a:cubicBezTo>
                    <a:cubicBezTo>
                      <a:pt x="4" y="0"/>
                      <a:pt x="3" y="0"/>
                      <a:pt x="3" y="0"/>
                    </a:cubicBezTo>
                    <a:cubicBezTo>
                      <a:pt x="1" y="2"/>
                      <a:pt x="1" y="2"/>
                      <a:pt x="1" y="2"/>
                    </a:cubicBezTo>
                    <a:cubicBezTo>
                      <a:pt x="2" y="7"/>
                      <a:pt x="2" y="7"/>
                      <a:pt x="2" y="7"/>
                    </a:cubicBezTo>
                    <a:cubicBezTo>
                      <a:pt x="0" y="12"/>
                      <a:pt x="0" y="12"/>
                      <a:pt x="0" y="12"/>
                    </a:cubicBezTo>
                    <a:cubicBezTo>
                      <a:pt x="2" y="18"/>
                      <a:pt x="2" y="18"/>
                      <a:pt x="2" y="18"/>
                    </a:cubicBezTo>
                    <a:cubicBezTo>
                      <a:pt x="2" y="73"/>
                      <a:pt x="2" y="73"/>
                      <a:pt x="2" y="73"/>
                    </a:cubicBezTo>
                    <a:cubicBezTo>
                      <a:pt x="45" y="73"/>
                      <a:pt x="45" y="73"/>
                      <a:pt x="45" y="73"/>
                    </a:cubicBezTo>
                    <a:cubicBezTo>
                      <a:pt x="46" y="72"/>
                      <a:pt x="46" y="72"/>
                      <a:pt x="46" y="72"/>
                    </a:cubicBezTo>
                    <a:cubicBezTo>
                      <a:pt x="46" y="73"/>
                      <a:pt x="46" y="73"/>
                      <a:pt x="46" y="73"/>
                    </a:cubicBezTo>
                    <a:cubicBezTo>
                      <a:pt x="57" y="73"/>
                      <a:pt x="57" y="73"/>
                      <a:pt x="57" y="73"/>
                    </a:cubicBezTo>
                    <a:cubicBezTo>
                      <a:pt x="64" y="73"/>
                      <a:pt x="64" y="73"/>
                      <a:pt x="64" y="73"/>
                    </a:cubicBezTo>
                    <a:cubicBezTo>
                      <a:pt x="64" y="73"/>
                      <a:pt x="64" y="73"/>
                      <a:pt x="64" y="73"/>
                    </a:cubicBezTo>
                    <a:lnTo>
                      <a:pt x="65" y="72"/>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69" name="Freeform 917">
                <a:extLst>
                  <a:ext uri="{FF2B5EF4-FFF2-40B4-BE49-F238E27FC236}">
                    <a16:creationId xmlns:a16="http://schemas.microsoft.com/office/drawing/2014/main" id="{D7BB3F1C-1DE6-EE65-277C-A985F20C5D44}"/>
                  </a:ext>
                </a:extLst>
              </p:cNvPr>
              <p:cNvSpPr>
                <a:spLocks/>
              </p:cNvSpPr>
              <p:nvPr/>
            </p:nvSpPr>
            <p:spPr bwMode="auto">
              <a:xfrm>
                <a:off x="6553200" y="4529138"/>
                <a:ext cx="50800" cy="50800"/>
              </a:xfrm>
              <a:custGeom>
                <a:avLst/>
                <a:gdLst>
                  <a:gd name="T0" fmla="*/ 4 w 12"/>
                  <a:gd name="T1" fmla="*/ 1 h 12"/>
                  <a:gd name="T2" fmla="*/ 0 w 12"/>
                  <a:gd name="T3" fmla="*/ 6 h 12"/>
                  <a:gd name="T4" fmla="*/ 0 w 12"/>
                  <a:gd name="T5" fmla="*/ 12 h 12"/>
                  <a:gd name="T6" fmla="*/ 3 w 12"/>
                  <a:gd name="T7" fmla="*/ 12 h 12"/>
                  <a:gd name="T8" fmla="*/ 6 w 12"/>
                  <a:gd name="T9" fmla="*/ 11 h 12"/>
                  <a:gd name="T10" fmla="*/ 8 w 12"/>
                  <a:gd name="T11" fmla="*/ 12 h 12"/>
                  <a:gd name="T12" fmla="*/ 10 w 12"/>
                  <a:gd name="T13" fmla="*/ 9 h 12"/>
                  <a:gd name="T14" fmla="*/ 8 w 12"/>
                  <a:gd name="T15" fmla="*/ 8 h 12"/>
                  <a:gd name="T16" fmla="*/ 7 w 12"/>
                  <a:gd name="T17" fmla="*/ 8 h 12"/>
                  <a:gd name="T18" fmla="*/ 8 w 12"/>
                  <a:gd name="T19" fmla="*/ 7 h 12"/>
                  <a:gd name="T20" fmla="*/ 11 w 12"/>
                  <a:gd name="T21" fmla="*/ 5 h 12"/>
                  <a:gd name="T22" fmla="*/ 9 w 12"/>
                  <a:gd name="T23" fmla="*/ 0 h 12"/>
                  <a:gd name="T24" fmla="*/ 9 w 12"/>
                  <a:gd name="T25" fmla="*/ 0 h 12"/>
                  <a:gd name="T26" fmla="*/ 6 w 12"/>
                  <a:gd name="T27" fmla="*/ 2 h 12"/>
                  <a:gd name="T28" fmla="*/ 4 w 12"/>
                  <a:gd name="T2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2">
                    <a:moveTo>
                      <a:pt x="4" y="1"/>
                    </a:moveTo>
                    <a:cubicBezTo>
                      <a:pt x="0" y="6"/>
                      <a:pt x="0" y="6"/>
                      <a:pt x="0" y="6"/>
                    </a:cubicBezTo>
                    <a:cubicBezTo>
                      <a:pt x="0" y="12"/>
                      <a:pt x="0" y="12"/>
                      <a:pt x="0" y="12"/>
                    </a:cubicBezTo>
                    <a:cubicBezTo>
                      <a:pt x="3" y="12"/>
                      <a:pt x="3" y="12"/>
                      <a:pt x="3" y="12"/>
                    </a:cubicBezTo>
                    <a:cubicBezTo>
                      <a:pt x="6" y="11"/>
                      <a:pt x="6" y="11"/>
                      <a:pt x="6" y="11"/>
                    </a:cubicBezTo>
                    <a:cubicBezTo>
                      <a:pt x="8" y="12"/>
                      <a:pt x="8" y="12"/>
                      <a:pt x="8" y="12"/>
                    </a:cubicBezTo>
                    <a:cubicBezTo>
                      <a:pt x="10" y="9"/>
                      <a:pt x="10" y="9"/>
                      <a:pt x="10" y="9"/>
                    </a:cubicBezTo>
                    <a:cubicBezTo>
                      <a:pt x="10" y="8"/>
                      <a:pt x="9" y="8"/>
                      <a:pt x="8" y="8"/>
                    </a:cubicBezTo>
                    <a:cubicBezTo>
                      <a:pt x="8" y="8"/>
                      <a:pt x="7" y="9"/>
                      <a:pt x="7" y="8"/>
                    </a:cubicBezTo>
                    <a:cubicBezTo>
                      <a:pt x="7" y="7"/>
                      <a:pt x="8" y="7"/>
                      <a:pt x="8" y="7"/>
                    </a:cubicBezTo>
                    <a:cubicBezTo>
                      <a:pt x="9" y="7"/>
                      <a:pt x="10" y="6"/>
                      <a:pt x="11" y="5"/>
                    </a:cubicBezTo>
                    <a:cubicBezTo>
                      <a:pt x="12" y="3"/>
                      <a:pt x="11" y="1"/>
                      <a:pt x="9" y="0"/>
                    </a:cubicBezTo>
                    <a:cubicBezTo>
                      <a:pt x="9" y="0"/>
                      <a:pt x="9" y="0"/>
                      <a:pt x="9" y="0"/>
                    </a:cubicBezTo>
                    <a:cubicBezTo>
                      <a:pt x="6" y="2"/>
                      <a:pt x="6" y="2"/>
                      <a:pt x="6" y="2"/>
                    </a:cubicBezTo>
                    <a:lnTo>
                      <a:pt x="4" y="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70" name="Freeform 918">
                <a:extLst>
                  <a:ext uri="{FF2B5EF4-FFF2-40B4-BE49-F238E27FC236}">
                    <a16:creationId xmlns:a16="http://schemas.microsoft.com/office/drawing/2014/main" id="{AAD93316-6C14-E767-6620-AA69AECCD101}"/>
                  </a:ext>
                </a:extLst>
              </p:cNvPr>
              <p:cNvSpPr>
                <a:spLocks/>
              </p:cNvSpPr>
              <p:nvPr/>
            </p:nvSpPr>
            <p:spPr bwMode="auto">
              <a:xfrm>
                <a:off x="5688013" y="4787900"/>
                <a:ext cx="212725" cy="246063"/>
              </a:xfrm>
              <a:custGeom>
                <a:avLst/>
                <a:gdLst>
                  <a:gd name="T0" fmla="*/ 43 w 51"/>
                  <a:gd name="T1" fmla="*/ 0 h 59"/>
                  <a:gd name="T2" fmla="*/ 37 w 51"/>
                  <a:gd name="T3" fmla="*/ 5 h 59"/>
                  <a:gd name="T4" fmla="*/ 33 w 51"/>
                  <a:gd name="T5" fmla="*/ 10 h 59"/>
                  <a:gd name="T6" fmla="*/ 31 w 51"/>
                  <a:gd name="T7" fmla="*/ 12 h 59"/>
                  <a:gd name="T8" fmla="*/ 23 w 51"/>
                  <a:gd name="T9" fmla="*/ 10 h 59"/>
                  <a:gd name="T10" fmla="*/ 14 w 51"/>
                  <a:gd name="T11" fmla="*/ 12 h 59"/>
                  <a:gd name="T12" fmla="*/ 15 w 51"/>
                  <a:gd name="T13" fmla="*/ 15 h 59"/>
                  <a:gd name="T14" fmla="*/ 14 w 51"/>
                  <a:gd name="T15" fmla="*/ 17 h 59"/>
                  <a:gd name="T16" fmla="*/ 23 w 51"/>
                  <a:gd name="T17" fmla="*/ 19 h 59"/>
                  <a:gd name="T18" fmla="*/ 19 w 51"/>
                  <a:gd name="T19" fmla="*/ 24 h 59"/>
                  <a:gd name="T20" fmla="*/ 20 w 51"/>
                  <a:gd name="T21" fmla="*/ 26 h 59"/>
                  <a:gd name="T22" fmla="*/ 22 w 51"/>
                  <a:gd name="T23" fmla="*/ 28 h 59"/>
                  <a:gd name="T24" fmla="*/ 23 w 51"/>
                  <a:gd name="T25" fmla="*/ 31 h 59"/>
                  <a:gd name="T26" fmla="*/ 23 w 51"/>
                  <a:gd name="T27" fmla="*/ 34 h 59"/>
                  <a:gd name="T28" fmla="*/ 21 w 51"/>
                  <a:gd name="T29" fmla="*/ 39 h 59"/>
                  <a:gd name="T30" fmla="*/ 21 w 51"/>
                  <a:gd name="T31" fmla="*/ 41 h 59"/>
                  <a:gd name="T32" fmla="*/ 19 w 51"/>
                  <a:gd name="T33" fmla="*/ 42 h 59"/>
                  <a:gd name="T34" fmla="*/ 16 w 51"/>
                  <a:gd name="T35" fmla="*/ 41 h 59"/>
                  <a:gd name="T36" fmla="*/ 11 w 51"/>
                  <a:gd name="T37" fmla="*/ 37 h 59"/>
                  <a:gd name="T38" fmla="*/ 9 w 51"/>
                  <a:gd name="T39" fmla="*/ 39 h 59"/>
                  <a:gd name="T40" fmla="*/ 7 w 51"/>
                  <a:gd name="T41" fmla="*/ 41 h 59"/>
                  <a:gd name="T42" fmla="*/ 4 w 51"/>
                  <a:gd name="T43" fmla="*/ 42 h 59"/>
                  <a:gd name="T44" fmla="*/ 3 w 51"/>
                  <a:gd name="T45" fmla="*/ 44 h 59"/>
                  <a:gd name="T46" fmla="*/ 4 w 51"/>
                  <a:gd name="T47" fmla="*/ 46 h 59"/>
                  <a:gd name="T48" fmla="*/ 5 w 51"/>
                  <a:gd name="T49" fmla="*/ 49 h 59"/>
                  <a:gd name="T50" fmla="*/ 4 w 51"/>
                  <a:gd name="T51" fmla="*/ 50 h 59"/>
                  <a:gd name="T52" fmla="*/ 0 w 51"/>
                  <a:gd name="T53" fmla="*/ 51 h 59"/>
                  <a:gd name="T54" fmla="*/ 3 w 51"/>
                  <a:gd name="T55" fmla="*/ 54 h 59"/>
                  <a:gd name="T56" fmla="*/ 5 w 51"/>
                  <a:gd name="T57" fmla="*/ 56 h 59"/>
                  <a:gd name="T58" fmla="*/ 6 w 51"/>
                  <a:gd name="T59" fmla="*/ 59 h 59"/>
                  <a:gd name="T60" fmla="*/ 11 w 51"/>
                  <a:gd name="T61" fmla="*/ 56 h 59"/>
                  <a:gd name="T62" fmla="*/ 12 w 51"/>
                  <a:gd name="T63" fmla="*/ 55 h 59"/>
                  <a:gd name="T64" fmla="*/ 14 w 51"/>
                  <a:gd name="T65" fmla="*/ 56 h 59"/>
                  <a:gd name="T66" fmla="*/ 18 w 51"/>
                  <a:gd name="T67" fmla="*/ 57 h 59"/>
                  <a:gd name="T68" fmla="*/ 18 w 51"/>
                  <a:gd name="T69" fmla="*/ 55 h 59"/>
                  <a:gd name="T70" fmla="*/ 22 w 51"/>
                  <a:gd name="T71" fmla="*/ 58 h 59"/>
                  <a:gd name="T72" fmla="*/ 28 w 51"/>
                  <a:gd name="T73" fmla="*/ 54 h 59"/>
                  <a:gd name="T74" fmla="*/ 30 w 51"/>
                  <a:gd name="T75" fmla="*/ 53 h 59"/>
                  <a:gd name="T76" fmla="*/ 33 w 51"/>
                  <a:gd name="T77" fmla="*/ 51 h 59"/>
                  <a:gd name="T78" fmla="*/ 35 w 51"/>
                  <a:gd name="T79" fmla="*/ 42 h 59"/>
                  <a:gd name="T80" fmla="*/ 35 w 51"/>
                  <a:gd name="T81" fmla="*/ 39 h 59"/>
                  <a:gd name="T82" fmla="*/ 39 w 51"/>
                  <a:gd name="T83" fmla="*/ 34 h 59"/>
                  <a:gd name="T84" fmla="*/ 43 w 51"/>
                  <a:gd name="T85" fmla="*/ 30 h 59"/>
                  <a:gd name="T86" fmla="*/ 45 w 51"/>
                  <a:gd name="T87" fmla="*/ 25 h 59"/>
                  <a:gd name="T88" fmla="*/ 46 w 51"/>
                  <a:gd name="T89" fmla="*/ 18 h 59"/>
                  <a:gd name="T90" fmla="*/ 47 w 51"/>
                  <a:gd name="T91" fmla="*/ 9 h 59"/>
                  <a:gd name="T92" fmla="*/ 51 w 51"/>
                  <a:gd name="T93" fmla="*/ 1 h 59"/>
                  <a:gd name="T94" fmla="*/ 49 w 51"/>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 h="59">
                    <a:moveTo>
                      <a:pt x="48" y="1"/>
                    </a:moveTo>
                    <a:cubicBezTo>
                      <a:pt x="43" y="0"/>
                      <a:pt x="43" y="0"/>
                      <a:pt x="43" y="0"/>
                    </a:cubicBezTo>
                    <a:cubicBezTo>
                      <a:pt x="37" y="1"/>
                      <a:pt x="37" y="1"/>
                      <a:pt x="37" y="1"/>
                    </a:cubicBezTo>
                    <a:cubicBezTo>
                      <a:pt x="37" y="5"/>
                      <a:pt x="37" y="5"/>
                      <a:pt x="37" y="5"/>
                    </a:cubicBezTo>
                    <a:cubicBezTo>
                      <a:pt x="35" y="9"/>
                      <a:pt x="35" y="9"/>
                      <a:pt x="35" y="9"/>
                    </a:cubicBezTo>
                    <a:cubicBezTo>
                      <a:pt x="33" y="10"/>
                      <a:pt x="33" y="10"/>
                      <a:pt x="33" y="10"/>
                    </a:cubicBezTo>
                    <a:cubicBezTo>
                      <a:pt x="33" y="13"/>
                      <a:pt x="33" y="13"/>
                      <a:pt x="33" y="13"/>
                    </a:cubicBezTo>
                    <a:cubicBezTo>
                      <a:pt x="31" y="12"/>
                      <a:pt x="31" y="12"/>
                      <a:pt x="31" y="12"/>
                    </a:cubicBezTo>
                    <a:cubicBezTo>
                      <a:pt x="27" y="11"/>
                      <a:pt x="27" y="11"/>
                      <a:pt x="27" y="11"/>
                    </a:cubicBezTo>
                    <a:cubicBezTo>
                      <a:pt x="23" y="10"/>
                      <a:pt x="23" y="10"/>
                      <a:pt x="23" y="10"/>
                    </a:cubicBezTo>
                    <a:cubicBezTo>
                      <a:pt x="15" y="10"/>
                      <a:pt x="15" y="10"/>
                      <a:pt x="15" y="10"/>
                    </a:cubicBezTo>
                    <a:cubicBezTo>
                      <a:pt x="14" y="12"/>
                      <a:pt x="14" y="12"/>
                      <a:pt x="14" y="12"/>
                    </a:cubicBezTo>
                    <a:cubicBezTo>
                      <a:pt x="14" y="14"/>
                      <a:pt x="14" y="14"/>
                      <a:pt x="14" y="14"/>
                    </a:cubicBezTo>
                    <a:cubicBezTo>
                      <a:pt x="15" y="15"/>
                      <a:pt x="15" y="15"/>
                      <a:pt x="15" y="15"/>
                    </a:cubicBezTo>
                    <a:cubicBezTo>
                      <a:pt x="14" y="16"/>
                      <a:pt x="14" y="16"/>
                      <a:pt x="14" y="16"/>
                    </a:cubicBezTo>
                    <a:cubicBezTo>
                      <a:pt x="14" y="17"/>
                      <a:pt x="14" y="17"/>
                      <a:pt x="14" y="17"/>
                    </a:cubicBezTo>
                    <a:cubicBezTo>
                      <a:pt x="21" y="15"/>
                      <a:pt x="21" y="15"/>
                      <a:pt x="21" y="15"/>
                    </a:cubicBezTo>
                    <a:cubicBezTo>
                      <a:pt x="23" y="19"/>
                      <a:pt x="23" y="19"/>
                      <a:pt x="23" y="19"/>
                    </a:cubicBezTo>
                    <a:cubicBezTo>
                      <a:pt x="19" y="22"/>
                      <a:pt x="19" y="22"/>
                      <a:pt x="19" y="22"/>
                    </a:cubicBezTo>
                    <a:cubicBezTo>
                      <a:pt x="19" y="24"/>
                      <a:pt x="19" y="24"/>
                      <a:pt x="19" y="24"/>
                    </a:cubicBezTo>
                    <a:cubicBezTo>
                      <a:pt x="19" y="26"/>
                      <a:pt x="19" y="26"/>
                      <a:pt x="19" y="26"/>
                    </a:cubicBezTo>
                    <a:cubicBezTo>
                      <a:pt x="20" y="26"/>
                      <a:pt x="20" y="26"/>
                      <a:pt x="20" y="26"/>
                    </a:cubicBezTo>
                    <a:cubicBezTo>
                      <a:pt x="21" y="28"/>
                      <a:pt x="21" y="28"/>
                      <a:pt x="21" y="28"/>
                    </a:cubicBezTo>
                    <a:cubicBezTo>
                      <a:pt x="22" y="28"/>
                      <a:pt x="22" y="28"/>
                      <a:pt x="22" y="28"/>
                    </a:cubicBezTo>
                    <a:cubicBezTo>
                      <a:pt x="23" y="29"/>
                      <a:pt x="23" y="29"/>
                      <a:pt x="23" y="29"/>
                    </a:cubicBezTo>
                    <a:cubicBezTo>
                      <a:pt x="23" y="29"/>
                      <a:pt x="23" y="31"/>
                      <a:pt x="23" y="31"/>
                    </a:cubicBezTo>
                    <a:cubicBezTo>
                      <a:pt x="23" y="31"/>
                      <a:pt x="22" y="33"/>
                      <a:pt x="22" y="33"/>
                    </a:cubicBezTo>
                    <a:cubicBezTo>
                      <a:pt x="22" y="33"/>
                      <a:pt x="23" y="34"/>
                      <a:pt x="23" y="34"/>
                    </a:cubicBezTo>
                    <a:cubicBezTo>
                      <a:pt x="23" y="36"/>
                      <a:pt x="23" y="36"/>
                      <a:pt x="23" y="36"/>
                    </a:cubicBezTo>
                    <a:cubicBezTo>
                      <a:pt x="21" y="39"/>
                      <a:pt x="21" y="39"/>
                      <a:pt x="21" y="39"/>
                    </a:cubicBezTo>
                    <a:cubicBezTo>
                      <a:pt x="21" y="39"/>
                      <a:pt x="21" y="40"/>
                      <a:pt x="21" y="40"/>
                    </a:cubicBezTo>
                    <a:cubicBezTo>
                      <a:pt x="21" y="40"/>
                      <a:pt x="21" y="41"/>
                      <a:pt x="21" y="41"/>
                    </a:cubicBezTo>
                    <a:cubicBezTo>
                      <a:pt x="20" y="41"/>
                      <a:pt x="20" y="41"/>
                      <a:pt x="20" y="41"/>
                    </a:cubicBezTo>
                    <a:cubicBezTo>
                      <a:pt x="19" y="42"/>
                      <a:pt x="19" y="42"/>
                      <a:pt x="19" y="42"/>
                    </a:cubicBezTo>
                    <a:cubicBezTo>
                      <a:pt x="18" y="39"/>
                      <a:pt x="18" y="39"/>
                      <a:pt x="18" y="39"/>
                    </a:cubicBezTo>
                    <a:cubicBezTo>
                      <a:pt x="16" y="41"/>
                      <a:pt x="16" y="41"/>
                      <a:pt x="16" y="41"/>
                    </a:cubicBezTo>
                    <a:cubicBezTo>
                      <a:pt x="13" y="41"/>
                      <a:pt x="13" y="41"/>
                      <a:pt x="13" y="41"/>
                    </a:cubicBezTo>
                    <a:cubicBezTo>
                      <a:pt x="11" y="37"/>
                      <a:pt x="11" y="37"/>
                      <a:pt x="11" y="37"/>
                    </a:cubicBezTo>
                    <a:cubicBezTo>
                      <a:pt x="9" y="37"/>
                      <a:pt x="9" y="37"/>
                      <a:pt x="9" y="37"/>
                    </a:cubicBezTo>
                    <a:cubicBezTo>
                      <a:pt x="9" y="39"/>
                      <a:pt x="9" y="39"/>
                      <a:pt x="9" y="39"/>
                    </a:cubicBezTo>
                    <a:cubicBezTo>
                      <a:pt x="9" y="41"/>
                      <a:pt x="9" y="41"/>
                      <a:pt x="9" y="41"/>
                    </a:cubicBezTo>
                    <a:cubicBezTo>
                      <a:pt x="7" y="41"/>
                      <a:pt x="7" y="41"/>
                      <a:pt x="7" y="41"/>
                    </a:cubicBezTo>
                    <a:cubicBezTo>
                      <a:pt x="6" y="41"/>
                      <a:pt x="6" y="41"/>
                      <a:pt x="6" y="41"/>
                    </a:cubicBezTo>
                    <a:cubicBezTo>
                      <a:pt x="4" y="42"/>
                      <a:pt x="4" y="42"/>
                      <a:pt x="4" y="42"/>
                    </a:cubicBezTo>
                    <a:cubicBezTo>
                      <a:pt x="3" y="41"/>
                      <a:pt x="3" y="41"/>
                      <a:pt x="3" y="41"/>
                    </a:cubicBezTo>
                    <a:cubicBezTo>
                      <a:pt x="3" y="44"/>
                      <a:pt x="3" y="44"/>
                      <a:pt x="3" y="44"/>
                    </a:cubicBezTo>
                    <a:cubicBezTo>
                      <a:pt x="5" y="45"/>
                      <a:pt x="5" y="45"/>
                      <a:pt x="5" y="45"/>
                    </a:cubicBezTo>
                    <a:cubicBezTo>
                      <a:pt x="4" y="46"/>
                      <a:pt x="4" y="46"/>
                      <a:pt x="4" y="46"/>
                    </a:cubicBezTo>
                    <a:cubicBezTo>
                      <a:pt x="5" y="47"/>
                      <a:pt x="5" y="47"/>
                      <a:pt x="5" y="47"/>
                    </a:cubicBezTo>
                    <a:cubicBezTo>
                      <a:pt x="5" y="49"/>
                      <a:pt x="5" y="49"/>
                      <a:pt x="5" y="49"/>
                    </a:cubicBezTo>
                    <a:cubicBezTo>
                      <a:pt x="4" y="50"/>
                      <a:pt x="4" y="50"/>
                      <a:pt x="4" y="50"/>
                    </a:cubicBezTo>
                    <a:cubicBezTo>
                      <a:pt x="4" y="50"/>
                      <a:pt x="4" y="50"/>
                      <a:pt x="4" y="50"/>
                    </a:cubicBezTo>
                    <a:cubicBezTo>
                      <a:pt x="2" y="48"/>
                      <a:pt x="2" y="48"/>
                      <a:pt x="2" y="48"/>
                    </a:cubicBezTo>
                    <a:cubicBezTo>
                      <a:pt x="0" y="51"/>
                      <a:pt x="0" y="51"/>
                      <a:pt x="0" y="51"/>
                    </a:cubicBezTo>
                    <a:cubicBezTo>
                      <a:pt x="0" y="52"/>
                      <a:pt x="0" y="52"/>
                      <a:pt x="1" y="52"/>
                    </a:cubicBezTo>
                    <a:cubicBezTo>
                      <a:pt x="1" y="53"/>
                      <a:pt x="3" y="53"/>
                      <a:pt x="3" y="54"/>
                    </a:cubicBezTo>
                    <a:cubicBezTo>
                      <a:pt x="3" y="55"/>
                      <a:pt x="4" y="56"/>
                      <a:pt x="5" y="56"/>
                    </a:cubicBezTo>
                    <a:cubicBezTo>
                      <a:pt x="5" y="56"/>
                      <a:pt x="5" y="56"/>
                      <a:pt x="5" y="56"/>
                    </a:cubicBezTo>
                    <a:cubicBezTo>
                      <a:pt x="5" y="57"/>
                      <a:pt x="5" y="58"/>
                      <a:pt x="5" y="58"/>
                    </a:cubicBezTo>
                    <a:cubicBezTo>
                      <a:pt x="6" y="59"/>
                      <a:pt x="6" y="59"/>
                      <a:pt x="6" y="59"/>
                    </a:cubicBezTo>
                    <a:cubicBezTo>
                      <a:pt x="9" y="56"/>
                      <a:pt x="9" y="56"/>
                      <a:pt x="9" y="56"/>
                    </a:cubicBezTo>
                    <a:cubicBezTo>
                      <a:pt x="11" y="56"/>
                      <a:pt x="11" y="56"/>
                      <a:pt x="11" y="56"/>
                    </a:cubicBezTo>
                    <a:cubicBezTo>
                      <a:pt x="11" y="54"/>
                      <a:pt x="11" y="54"/>
                      <a:pt x="11" y="54"/>
                    </a:cubicBezTo>
                    <a:cubicBezTo>
                      <a:pt x="12" y="55"/>
                      <a:pt x="12" y="55"/>
                      <a:pt x="12" y="55"/>
                    </a:cubicBezTo>
                    <a:cubicBezTo>
                      <a:pt x="13" y="56"/>
                      <a:pt x="13" y="56"/>
                      <a:pt x="13" y="56"/>
                    </a:cubicBezTo>
                    <a:cubicBezTo>
                      <a:pt x="14" y="56"/>
                      <a:pt x="14" y="56"/>
                      <a:pt x="14" y="56"/>
                    </a:cubicBezTo>
                    <a:cubicBezTo>
                      <a:pt x="16" y="58"/>
                      <a:pt x="16" y="58"/>
                      <a:pt x="16" y="58"/>
                    </a:cubicBezTo>
                    <a:cubicBezTo>
                      <a:pt x="18" y="57"/>
                      <a:pt x="18" y="57"/>
                      <a:pt x="18" y="57"/>
                    </a:cubicBezTo>
                    <a:cubicBezTo>
                      <a:pt x="18" y="55"/>
                      <a:pt x="18" y="55"/>
                      <a:pt x="18" y="55"/>
                    </a:cubicBezTo>
                    <a:cubicBezTo>
                      <a:pt x="18" y="55"/>
                      <a:pt x="18" y="55"/>
                      <a:pt x="18" y="55"/>
                    </a:cubicBezTo>
                    <a:cubicBezTo>
                      <a:pt x="22" y="54"/>
                      <a:pt x="22" y="54"/>
                      <a:pt x="22" y="54"/>
                    </a:cubicBezTo>
                    <a:cubicBezTo>
                      <a:pt x="22" y="58"/>
                      <a:pt x="22" y="58"/>
                      <a:pt x="22" y="58"/>
                    </a:cubicBezTo>
                    <a:cubicBezTo>
                      <a:pt x="25" y="57"/>
                      <a:pt x="25" y="57"/>
                      <a:pt x="25" y="57"/>
                    </a:cubicBezTo>
                    <a:cubicBezTo>
                      <a:pt x="28" y="54"/>
                      <a:pt x="28" y="54"/>
                      <a:pt x="28" y="54"/>
                    </a:cubicBezTo>
                    <a:cubicBezTo>
                      <a:pt x="29" y="54"/>
                      <a:pt x="29" y="54"/>
                      <a:pt x="29" y="54"/>
                    </a:cubicBezTo>
                    <a:cubicBezTo>
                      <a:pt x="30" y="53"/>
                      <a:pt x="30" y="53"/>
                      <a:pt x="30" y="53"/>
                    </a:cubicBezTo>
                    <a:cubicBezTo>
                      <a:pt x="30" y="52"/>
                      <a:pt x="30" y="52"/>
                      <a:pt x="30" y="52"/>
                    </a:cubicBezTo>
                    <a:cubicBezTo>
                      <a:pt x="33" y="51"/>
                      <a:pt x="33" y="51"/>
                      <a:pt x="33" y="51"/>
                    </a:cubicBezTo>
                    <a:cubicBezTo>
                      <a:pt x="35" y="47"/>
                      <a:pt x="35" y="47"/>
                      <a:pt x="35" y="47"/>
                    </a:cubicBezTo>
                    <a:cubicBezTo>
                      <a:pt x="35" y="42"/>
                      <a:pt x="35" y="42"/>
                      <a:pt x="35" y="42"/>
                    </a:cubicBezTo>
                    <a:cubicBezTo>
                      <a:pt x="34" y="41"/>
                      <a:pt x="34" y="41"/>
                      <a:pt x="34" y="41"/>
                    </a:cubicBezTo>
                    <a:cubicBezTo>
                      <a:pt x="35" y="39"/>
                      <a:pt x="35" y="39"/>
                      <a:pt x="35" y="39"/>
                    </a:cubicBezTo>
                    <a:cubicBezTo>
                      <a:pt x="37" y="38"/>
                      <a:pt x="37" y="38"/>
                      <a:pt x="37" y="38"/>
                    </a:cubicBezTo>
                    <a:cubicBezTo>
                      <a:pt x="37" y="38"/>
                      <a:pt x="39" y="34"/>
                      <a:pt x="39" y="34"/>
                    </a:cubicBezTo>
                    <a:cubicBezTo>
                      <a:pt x="39" y="34"/>
                      <a:pt x="40" y="32"/>
                      <a:pt x="40" y="32"/>
                    </a:cubicBezTo>
                    <a:cubicBezTo>
                      <a:pt x="40" y="32"/>
                      <a:pt x="43" y="30"/>
                      <a:pt x="43" y="30"/>
                    </a:cubicBezTo>
                    <a:cubicBezTo>
                      <a:pt x="43" y="30"/>
                      <a:pt x="45" y="28"/>
                      <a:pt x="45" y="28"/>
                    </a:cubicBezTo>
                    <a:cubicBezTo>
                      <a:pt x="45" y="25"/>
                      <a:pt x="45" y="25"/>
                      <a:pt x="45" y="25"/>
                    </a:cubicBezTo>
                    <a:cubicBezTo>
                      <a:pt x="46" y="22"/>
                      <a:pt x="46" y="22"/>
                      <a:pt x="46" y="22"/>
                    </a:cubicBezTo>
                    <a:cubicBezTo>
                      <a:pt x="46" y="18"/>
                      <a:pt x="46" y="18"/>
                      <a:pt x="46" y="18"/>
                    </a:cubicBezTo>
                    <a:cubicBezTo>
                      <a:pt x="47" y="14"/>
                      <a:pt x="47" y="14"/>
                      <a:pt x="47" y="14"/>
                    </a:cubicBezTo>
                    <a:cubicBezTo>
                      <a:pt x="47" y="9"/>
                      <a:pt x="47" y="9"/>
                      <a:pt x="47" y="9"/>
                    </a:cubicBezTo>
                    <a:cubicBezTo>
                      <a:pt x="51" y="3"/>
                      <a:pt x="51" y="3"/>
                      <a:pt x="51" y="3"/>
                    </a:cubicBezTo>
                    <a:cubicBezTo>
                      <a:pt x="51" y="1"/>
                      <a:pt x="51" y="1"/>
                      <a:pt x="51" y="1"/>
                    </a:cubicBezTo>
                    <a:cubicBezTo>
                      <a:pt x="51" y="0"/>
                      <a:pt x="51" y="0"/>
                      <a:pt x="51" y="0"/>
                    </a:cubicBezTo>
                    <a:cubicBezTo>
                      <a:pt x="49" y="0"/>
                      <a:pt x="49" y="0"/>
                      <a:pt x="49" y="0"/>
                    </a:cubicBezTo>
                    <a:lnTo>
                      <a:pt x="48" y="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71" name="Freeform 919">
                <a:extLst>
                  <a:ext uri="{FF2B5EF4-FFF2-40B4-BE49-F238E27FC236}">
                    <a16:creationId xmlns:a16="http://schemas.microsoft.com/office/drawing/2014/main" id="{59579742-BD49-FA64-8112-56CF958432ED}"/>
                  </a:ext>
                </a:extLst>
              </p:cNvPr>
              <p:cNvSpPr>
                <a:spLocks/>
              </p:cNvSpPr>
              <p:nvPr/>
            </p:nvSpPr>
            <p:spPr bwMode="auto">
              <a:xfrm>
                <a:off x="5716588" y="4737100"/>
                <a:ext cx="541337" cy="538163"/>
              </a:xfrm>
              <a:custGeom>
                <a:avLst/>
                <a:gdLst>
                  <a:gd name="T0" fmla="*/ 122 w 130"/>
                  <a:gd name="T1" fmla="*/ 10 h 129"/>
                  <a:gd name="T2" fmla="*/ 120 w 130"/>
                  <a:gd name="T3" fmla="*/ 6 h 129"/>
                  <a:gd name="T4" fmla="*/ 116 w 130"/>
                  <a:gd name="T5" fmla="*/ 7 h 129"/>
                  <a:gd name="T6" fmla="*/ 106 w 130"/>
                  <a:gd name="T7" fmla="*/ 6 h 129"/>
                  <a:gd name="T8" fmla="*/ 101 w 130"/>
                  <a:gd name="T9" fmla="*/ 1 h 129"/>
                  <a:gd name="T10" fmla="*/ 95 w 130"/>
                  <a:gd name="T11" fmla="*/ 1 h 129"/>
                  <a:gd name="T12" fmla="*/ 89 w 130"/>
                  <a:gd name="T13" fmla="*/ 0 h 129"/>
                  <a:gd name="T14" fmla="*/ 85 w 130"/>
                  <a:gd name="T15" fmla="*/ 4 h 129"/>
                  <a:gd name="T16" fmla="*/ 76 w 130"/>
                  <a:gd name="T17" fmla="*/ 6 h 129"/>
                  <a:gd name="T18" fmla="*/ 62 w 130"/>
                  <a:gd name="T19" fmla="*/ 8 h 129"/>
                  <a:gd name="T20" fmla="*/ 50 w 130"/>
                  <a:gd name="T21" fmla="*/ 2 h 129"/>
                  <a:gd name="T22" fmla="*/ 43 w 130"/>
                  <a:gd name="T23" fmla="*/ 7 h 129"/>
                  <a:gd name="T24" fmla="*/ 44 w 130"/>
                  <a:gd name="T25" fmla="*/ 15 h 129"/>
                  <a:gd name="T26" fmla="*/ 39 w 130"/>
                  <a:gd name="T27" fmla="*/ 30 h 129"/>
                  <a:gd name="T28" fmla="*/ 38 w 130"/>
                  <a:gd name="T29" fmla="*/ 40 h 129"/>
                  <a:gd name="T30" fmla="*/ 32 w 130"/>
                  <a:gd name="T31" fmla="*/ 46 h 129"/>
                  <a:gd name="T32" fmla="*/ 27 w 130"/>
                  <a:gd name="T33" fmla="*/ 53 h 129"/>
                  <a:gd name="T34" fmla="*/ 26 w 130"/>
                  <a:gd name="T35" fmla="*/ 63 h 129"/>
                  <a:gd name="T36" fmla="*/ 22 w 130"/>
                  <a:gd name="T37" fmla="*/ 66 h 129"/>
                  <a:gd name="T38" fmla="*/ 15 w 130"/>
                  <a:gd name="T39" fmla="*/ 70 h 129"/>
                  <a:gd name="T40" fmla="*/ 11 w 130"/>
                  <a:gd name="T41" fmla="*/ 67 h 129"/>
                  <a:gd name="T42" fmla="*/ 7 w 130"/>
                  <a:gd name="T43" fmla="*/ 68 h 129"/>
                  <a:gd name="T44" fmla="*/ 2 w 130"/>
                  <a:gd name="T45" fmla="*/ 76 h 129"/>
                  <a:gd name="T46" fmla="*/ 1 w 130"/>
                  <a:gd name="T47" fmla="*/ 77 h 129"/>
                  <a:gd name="T48" fmla="*/ 29 w 130"/>
                  <a:gd name="T49" fmla="*/ 76 h 129"/>
                  <a:gd name="T50" fmla="*/ 32 w 130"/>
                  <a:gd name="T51" fmla="*/ 85 h 129"/>
                  <a:gd name="T52" fmla="*/ 40 w 130"/>
                  <a:gd name="T53" fmla="*/ 92 h 129"/>
                  <a:gd name="T54" fmla="*/ 49 w 130"/>
                  <a:gd name="T55" fmla="*/ 91 h 129"/>
                  <a:gd name="T56" fmla="*/ 57 w 130"/>
                  <a:gd name="T57" fmla="*/ 86 h 129"/>
                  <a:gd name="T58" fmla="*/ 66 w 130"/>
                  <a:gd name="T59" fmla="*/ 94 h 129"/>
                  <a:gd name="T60" fmla="*/ 65 w 130"/>
                  <a:gd name="T61" fmla="*/ 101 h 129"/>
                  <a:gd name="T62" fmla="*/ 69 w 130"/>
                  <a:gd name="T63" fmla="*/ 110 h 129"/>
                  <a:gd name="T64" fmla="*/ 68 w 130"/>
                  <a:gd name="T65" fmla="*/ 113 h 129"/>
                  <a:gd name="T66" fmla="*/ 72 w 130"/>
                  <a:gd name="T67" fmla="*/ 112 h 129"/>
                  <a:gd name="T68" fmla="*/ 76 w 130"/>
                  <a:gd name="T69" fmla="*/ 111 h 129"/>
                  <a:gd name="T70" fmla="*/ 79 w 130"/>
                  <a:gd name="T71" fmla="*/ 112 h 129"/>
                  <a:gd name="T72" fmla="*/ 82 w 130"/>
                  <a:gd name="T73" fmla="*/ 114 h 129"/>
                  <a:gd name="T74" fmla="*/ 84 w 130"/>
                  <a:gd name="T75" fmla="*/ 115 h 129"/>
                  <a:gd name="T76" fmla="*/ 91 w 130"/>
                  <a:gd name="T77" fmla="*/ 117 h 129"/>
                  <a:gd name="T78" fmla="*/ 100 w 130"/>
                  <a:gd name="T79" fmla="*/ 118 h 129"/>
                  <a:gd name="T80" fmla="*/ 102 w 130"/>
                  <a:gd name="T81" fmla="*/ 116 h 129"/>
                  <a:gd name="T82" fmla="*/ 107 w 130"/>
                  <a:gd name="T83" fmla="*/ 120 h 129"/>
                  <a:gd name="T84" fmla="*/ 111 w 130"/>
                  <a:gd name="T85" fmla="*/ 124 h 129"/>
                  <a:gd name="T86" fmla="*/ 115 w 130"/>
                  <a:gd name="T87" fmla="*/ 129 h 129"/>
                  <a:gd name="T88" fmla="*/ 119 w 130"/>
                  <a:gd name="T89" fmla="*/ 127 h 129"/>
                  <a:gd name="T90" fmla="*/ 119 w 130"/>
                  <a:gd name="T91" fmla="*/ 129 h 129"/>
                  <a:gd name="T92" fmla="*/ 117 w 130"/>
                  <a:gd name="T93" fmla="*/ 120 h 129"/>
                  <a:gd name="T94" fmla="*/ 113 w 130"/>
                  <a:gd name="T95" fmla="*/ 119 h 129"/>
                  <a:gd name="T96" fmla="*/ 112 w 130"/>
                  <a:gd name="T97" fmla="*/ 109 h 129"/>
                  <a:gd name="T98" fmla="*/ 112 w 130"/>
                  <a:gd name="T99" fmla="*/ 106 h 129"/>
                  <a:gd name="T100" fmla="*/ 112 w 130"/>
                  <a:gd name="T101" fmla="*/ 103 h 129"/>
                  <a:gd name="T102" fmla="*/ 114 w 130"/>
                  <a:gd name="T103" fmla="*/ 95 h 129"/>
                  <a:gd name="T104" fmla="*/ 126 w 130"/>
                  <a:gd name="T105" fmla="*/ 93 h 129"/>
                  <a:gd name="T106" fmla="*/ 118 w 130"/>
                  <a:gd name="T107" fmla="*/ 77 h 129"/>
                  <a:gd name="T108" fmla="*/ 117 w 130"/>
                  <a:gd name="T109" fmla="*/ 67 h 129"/>
                  <a:gd name="T110" fmla="*/ 114 w 130"/>
                  <a:gd name="T111" fmla="*/ 55 h 129"/>
                  <a:gd name="T112" fmla="*/ 115 w 130"/>
                  <a:gd name="T113" fmla="*/ 51 h 129"/>
                  <a:gd name="T114" fmla="*/ 119 w 130"/>
                  <a:gd name="T115" fmla="*/ 46 h 129"/>
                  <a:gd name="T116" fmla="*/ 130 w 130"/>
                  <a:gd name="T117" fmla="*/ 22 h 129"/>
                  <a:gd name="T118" fmla="*/ 127 w 130"/>
                  <a:gd name="T119" fmla="*/ 18 h 129"/>
                  <a:gd name="T120" fmla="*/ 127 w 130"/>
                  <a:gd name="T121" fmla="*/ 14 h 129"/>
                  <a:gd name="T122" fmla="*/ 125 w 130"/>
                  <a:gd name="T123" fmla="*/ 1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9">
                    <a:moveTo>
                      <a:pt x="125" y="12"/>
                    </a:moveTo>
                    <a:cubicBezTo>
                      <a:pt x="125" y="10"/>
                      <a:pt x="125" y="10"/>
                      <a:pt x="125" y="10"/>
                    </a:cubicBezTo>
                    <a:cubicBezTo>
                      <a:pt x="122" y="10"/>
                      <a:pt x="122" y="10"/>
                      <a:pt x="122" y="10"/>
                    </a:cubicBezTo>
                    <a:cubicBezTo>
                      <a:pt x="122" y="9"/>
                      <a:pt x="122" y="9"/>
                      <a:pt x="122" y="9"/>
                    </a:cubicBezTo>
                    <a:cubicBezTo>
                      <a:pt x="120" y="7"/>
                      <a:pt x="120" y="7"/>
                      <a:pt x="120" y="7"/>
                    </a:cubicBezTo>
                    <a:cubicBezTo>
                      <a:pt x="120" y="6"/>
                      <a:pt x="120" y="6"/>
                      <a:pt x="120" y="6"/>
                    </a:cubicBezTo>
                    <a:cubicBezTo>
                      <a:pt x="118" y="5"/>
                      <a:pt x="118" y="5"/>
                      <a:pt x="118" y="5"/>
                    </a:cubicBezTo>
                    <a:cubicBezTo>
                      <a:pt x="117" y="7"/>
                      <a:pt x="117" y="7"/>
                      <a:pt x="117" y="7"/>
                    </a:cubicBezTo>
                    <a:cubicBezTo>
                      <a:pt x="116" y="7"/>
                      <a:pt x="116" y="7"/>
                      <a:pt x="116" y="7"/>
                    </a:cubicBezTo>
                    <a:cubicBezTo>
                      <a:pt x="113" y="6"/>
                      <a:pt x="113" y="6"/>
                      <a:pt x="113" y="6"/>
                    </a:cubicBezTo>
                    <a:cubicBezTo>
                      <a:pt x="110" y="8"/>
                      <a:pt x="110" y="8"/>
                      <a:pt x="110" y="8"/>
                    </a:cubicBezTo>
                    <a:cubicBezTo>
                      <a:pt x="106" y="6"/>
                      <a:pt x="106" y="6"/>
                      <a:pt x="106" y="6"/>
                    </a:cubicBezTo>
                    <a:cubicBezTo>
                      <a:pt x="106" y="4"/>
                      <a:pt x="106" y="4"/>
                      <a:pt x="106" y="4"/>
                    </a:cubicBezTo>
                    <a:cubicBezTo>
                      <a:pt x="103" y="2"/>
                      <a:pt x="103" y="2"/>
                      <a:pt x="103" y="2"/>
                    </a:cubicBezTo>
                    <a:cubicBezTo>
                      <a:pt x="103" y="2"/>
                      <a:pt x="102" y="1"/>
                      <a:pt x="101" y="1"/>
                    </a:cubicBezTo>
                    <a:cubicBezTo>
                      <a:pt x="101" y="1"/>
                      <a:pt x="100" y="3"/>
                      <a:pt x="100" y="3"/>
                    </a:cubicBezTo>
                    <a:cubicBezTo>
                      <a:pt x="97" y="3"/>
                      <a:pt x="97" y="3"/>
                      <a:pt x="97" y="3"/>
                    </a:cubicBezTo>
                    <a:cubicBezTo>
                      <a:pt x="95" y="1"/>
                      <a:pt x="95" y="1"/>
                      <a:pt x="95" y="1"/>
                    </a:cubicBezTo>
                    <a:cubicBezTo>
                      <a:pt x="93" y="1"/>
                      <a:pt x="93" y="1"/>
                      <a:pt x="93" y="1"/>
                    </a:cubicBezTo>
                    <a:cubicBezTo>
                      <a:pt x="91" y="0"/>
                      <a:pt x="91" y="0"/>
                      <a:pt x="91" y="0"/>
                    </a:cubicBezTo>
                    <a:cubicBezTo>
                      <a:pt x="89" y="0"/>
                      <a:pt x="89" y="0"/>
                      <a:pt x="89" y="0"/>
                    </a:cubicBezTo>
                    <a:cubicBezTo>
                      <a:pt x="89" y="2"/>
                      <a:pt x="89" y="2"/>
                      <a:pt x="89" y="2"/>
                    </a:cubicBezTo>
                    <a:cubicBezTo>
                      <a:pt x="88" y="3"/>
                      <a:pt x="88" y="3"/>
                      <a:pt x="88" y="3"/>
                    </a:cubicBezTo>
                    <a:cubicBezTo>
                      <a:pt x="85" y="4"/>
                      <a:pt x="85" y="4"/>
                      <a:pt x="85" y="4"/>
                    </a:cubicBezTo>
                    <a:cubicBezTo>
                      <a:pt x="83" y="2"/>
                      <a:pt x="83" y="2"/>
                      <a:pt x="83" y="2"/>
                    </a:cubicBezTo>
                    <a:cubicBezTo>
                      <a:pt x="82" y="3"/>
                      <a:pt x="82" y="3"/>
                      <a:pt x="82" y="3"/>
                    </a:cubicBezTo>
                    <a:cubicBezTo>
                      <a:pt x="76" y="6"/>
                      <a:pt x="76" y="6"/>
                      <a:pt x="76" y="6"/>
                    </a:cubicBezTo>
                    <a:cubicBezTo>
                      <a:pt x="73" y="4"/>
                      <a:pt x="73" y="4"/>
                      <a:pt x="73" y="4"/>
                    </a:cubicBezTo>
                    <a:cubicBezTo>
                      <a:pt x="70" y="8"/>
                      <a:pt x="70" y="8"/>
                      <a:pt x="70" y="8"/>
                    </a:cubicBezTo>
                    <a:cubicBezTo>
                      <a:pt x="62" y="8"/>
                      <a:pt x="62" y="8"/>
                      <a:pt x="62" y="8"/>
                    </a:cubicBezTo>
                    <a:cubicBezTo>
                      <a:pt x="57" y="6"/>
                      <a:pt x="57" y="6"/>
                      <a:pt x="57" y="6"/>
                    </a:cubicBezTo>
                    <a:cubicBezTo>
                      <a:pt x="54" y="3"/>
                      <a:pt x="54" y="3"/>
                      <a:pt x="54" y="3"/>
                    </a:cubicBezTo>
                    <a:cubicBezTo>
                      <a:pt x="50" y="2"/>
                      <a:pt x="50" y="2"/>
                      <a:pt x="50" y="2"/>
                    </a:cubicBezTo>
                    <a:cubicBezTo>
                      <a:pt x="47" y="3"/>
                      <a:pt x="47" y="3"/>
                      <a:pt x="47" y="3"/>
                    </a:cubicBezTo>
                    <a:cubicBezTo>
                      <a:pt x="45" y="6"/>
                      <a:pt x="45" y="6"/>
                      <a:pt x="45" y="6"/>
                    </a:cubicBezTo>
                    <a:cubicBezTo>
                      <a:pt x="43" y="7"/>
                      <a:pt x="43" y="7"/>
                      <a:pt x="43" y="7"/>
                    </a:cubicBezTo>
                    <a:cubicBezTo>
                      <a:pt x="44" y="12"/>
                      <a:pt x="44" y="12"/>
                      <a:pt x="44" y="12"/>
                    </a:cubicBezTo>
                    <a:cubicBezTo>
                      <a:pt x="44" y="13"/>
                      <a:pt x="44" y="13"/>
                      <a:pt x="44" y="13"/>
                    </a:cubicBezTo>
                    <a:cubicBezTo>
                      <a:pt x="44" y="15"/>
                      <a:pt x="44" y="15"/>
                      <a:pt x="44" y="15"/>
                    </a:cubicBezTo>
                    <a:cubicBezTo>
                      <a:pt x="40" y="21"/>
                      <a:pt x="40" y="21"/>
                      <a:pt x="40" y="21"/>
                    </a:cubicBezTo>
                    <a:cubicBezTo>
                      <a:pt x="40" y="26"/>
                      <a:pt x="40" y="26"/>
                      <a:pt x="40" y="26"/>
                    </a:cubicBezTo>
                    <a:cubicBezTo>
                      <a:pt x="39" y="30"/>
                      <a:pt x="39" y="30"/>
                      <a:pt x="39" y="30"/>
                    </a:cubicBezTo>
                    <a:cubicBezTo>
                      <a:pt x="39" y="34"/>
                      <a:pt x="39" y="34"/>
                      <a:pt x="39" y="34"/>
                    </a:cubicBezTo>
                    <a:cubicBezTo>
                      <a:pt x="38" y="37"/>
                      <a:pt x="38" y="37"/>
                      <a:pt x="38" y="37"/>
                    </a:cubicBezTo>
                    <a:cubicBezTo>
                      <a:pt x="38" y="40"/>
                      <a:pt x="38" y="40"/>
                      <a:pt x="38" y="40"/>
                    </a:cubicBezTo>
                    <a:cubicBezTo>
                      <a:pt x="38" y="40"/>
                      <a:pt x="36" y="42"/>
                      <a:pt x="36" y="42"/>
                    </a:cubicBezTo>
                    <a:cubicBezTo>
                      <a:pt x="36" y="42"/>
                      <a:pt x="33" y="44"/>
                      <a:pt x="33" y="44"/>
                    </a:cubicBezTo>
                    <a:cubicBezTo>
                      <a:pt x="33" y="44"/>
                      <a:pt x="32" y="46"/>
                      <a:pt x="32" y="46"/>
                    </a:cubicBezTo>
                    <a:cubicBezTo>
                      <a:pt x="32" y="46"/>
                      <a:pt x="30" y="50"/>
                      <a:pt x="30" y="50"/>
                    </a:cubicBezTo>
                    <a:cubicBezTo>
                      <a:pt x="28" y="51"/>
                      <a:pt x="28" y="51"/>
                      <a:pt x="28" y="51"/>
                    </a:cubicBezTo>
                    <a:cubicBezTo>
                      <a:pt x="27" y="53"/>
                      <a:pt x="27" y="53"/>
                      <a:pt x="27" y="53"/>
                    </a:cubicBezTo>
                    <a:cubicBezTo>
                      <a:pt x="28" y="54"/>
                      <a:pt x="28" y="54"/>
                      <a:pt x="28" y="54"/>
                    </a:cubicBezTo>
                    <a:cubicBezTo>
                      <a:pt x="28" y="59"/>
                      <a:pt x="28" y="59"/>
                      <a:pt x="28" y="59"/>
                    </a:cubicBezTo>
                    <a:cubicBezTo>
                      <a:pt x="26" y="63"/>
                      <a:pt x="26" y="63"/>
                      <a:pt x="26" y="63"/>
                    </a:cubicBezTo>
                    <a:cubicBezTo>
                      <a:pt x="23" y="64"/>
                      <a:pt x="23" y="64"/>
                      <a:pt x="23" y="64"/>
                    </a:cubicBezTo>
                    <a:cubicBezTo>
                      <a:pt x="23" y="65"/>
                      <a:pt x="23" y="65"/>
                      <a:pt x="23" y="65"/>
                    </a:cubicBezTo>
                    <a:cubicBezTo>
                      <a:pt x="22" y="66"/>
                      <a:pt x="22" y="66"/>
                      <a:pt x="22" y="66"/>
                    </a:cubicBezTo>
                    <a:cubicBezTo>
                      <a:pt x="21" y="66"/>
                      <a:pt x="21" y="66"/>
                      <a:pt x="21" y="66"/>
                    </a:cubicBezTo>
                    <a:cubicBezTo>
                      <a:pt x="18" y="69"/>
                      <a:pt x="18" y="69"/>
                      <a:pt x="18" y="69"/>
                    </a:cubicBezTo>
                    <a:cubicBezTo>
                      <a:pt x="15" y="70"/>
                      <a:pt x="15" y="70"/>
                      <a:pt x="15" y="70"/>
                    </a:cubicBezTo>
                    <a:cubicBezTo>
                      <a:pt x="15" y="66"/>
                      <a:pt x="15" y="66"/>
                      <a:pt x="15" y="66"/>
                    </a:cubicBezTo>
                    <a:cubicBezTo>
                      <a:pt x="11" y="67"/>
                      <a:pt x="11" y="67"/>
                      <a:pt x="11" y="67"/>
                    </a:cubicBezTo>
                    <a:cubicBezTo>
                      <a:pt x="11" y="67"/>
                      <a:pt x="11" y="67"/>
                      <a:pt x="11" y="67"/>
                    </a:cubicBezTo>
                    <a:cubicBezTo>
                      <a:pt x="11" y="69"/>
                      <a:pt x="11" y="69"/>
                      <a:pt x="11" y="69"/>
                    </a:cubicBezTo>
                    <a:cubicBezTo>
                      <a:pt x="9" y="70"/>
                      <a:pt x="9" y="70"/>
                      <a:pt x="9" y="70"/>
                    </a:cubicBezTo>
                    <a:cubicBezTo>
                      <a:pt x="7" y="68"/>
                      <a:pt x="7" y="68"/>
                      <a:pt x="7" y="68"/>
                    </a:cubicBezTo>
                    <a:cubicBezTo>
                      <a:pt x="2" y="71"/>
                      <a:pt x="2" y="71"/>
                      <a:pt x="2" y="71"/>
                    </a:cubicBezTo>
                    <a:cubicBezTo>
                      <a:pt x="2" y="72"/>
                      <a:pt x="2" y="72"/>
                      <a:pt x="2" y="72"/>
                    </a:cubicBezTo>
                    <a:cubicBezTo>
                      <a:pt x="2" y="76"/>
                      <a:pt x="2" y="76"/>
                      <a:pt x="2" y="76"/>
                    </a:cubicBezTo>
                    <a:cubicBezTo>
                      <a:pt x="1" y="76"/>
                      <a:pt x="1" y="76"/>
                      <a:pt x="1" y="76"/>
                    </a:cubicBezTo>
                    <a:cubicBezTo>
                      <a:pt x="1" y="76"/>
                      <a:pt x="1" y="76"/>
                      <a:pt x="1" y="76"/>
                    </a:cubicBezTo>
                    <a:cubicBezTo>
                      <a:pt x="0" y="76"/>
                      <a:pt x="0" y="76"/>
                      <a:pt x="1" y="77"/>
                    </a:cubicBezTo>
                    <a:cubicBezTo>
                      <a:pt x="1" y="77"/>
                      <a:pt x="2" y="77"/>
                      <a:pt x="2" y="78"/>
                    </a:cubicBezTo>
                    <a:cubicBezTo>
                      <a:pt x="6" y="76"/>
                      <a:pt x="6" y="76"/>
                      <a:pt x="6" y="76"/>
                    </a:cubicBezTo>
                    <a:cubicBezTo>
                      <a:pt x="29" y="76"/>
                      <a:pt x="29" y="76"/>
                      <a:pt x="29" y="76"/>
                    </a:cubicBezTo>
                    <a:cubicBezTo>
                      <a:pt x="31" y="79"/>
                      <a:pt x="31" y="79"/>
                      <a:pt x="31" y="79"/>
                    </a:cubicBezTo>
                    <a:cubicBezTo>
                      <a:pt x="31" y="80"/>
                      <a:pt x="31" y="80"/>
                      <a:pt x="31" y="80"/>
                    </a:cubicBezTo>
                    <a:cubicBezTo>
                      <a:pt x="32" y="85"/>
                      <a:pt x="32" y="85"/>
                      <a:pt x="32" y="85"/>
                    </a:cubicBezTo>
                    <a:cubicBezTo>
                      <a:pt x="34" y="88"/>
                      <a:pt x="34" y="88"/>
                      <a:pt x="34" y="88"/>
                    </a:cubicBezTo>
                    <a:cubicBezTo>
                      <a:pt x="36" y="92"/>
                      <a:pt x="36" y="92"/>
                      <a:pt x="36" y="92"/>
                    </a:cubicBezTo>
                    <a:cubicBezTo>
                      <a:pt x="40" y="92"/>
                      <a:pt x="40" y="92"/>
                      <a:pt x="40" y="92"/>
                    </a:cubicBezTo>
                    <a:cubicBezTo>
                      <a:pt x="43" y="90"/>
                      <a:pt x="43" y="90"/>
                      <a:pt x="43" y="90"/>
                    </a:cubicBezTo>
                    <a:cubicBezTo>
                      <a:pt x="46" y="91"/>
                      <a:pt x="46" y="91"/>
                      <a:pt x="46" y="91"/>
                    </a:cubicBezTo>
                    <a:cubicBezTo>
                      <a:pt x="49" y="91"/>
                      <a:pt x="49" y="91"/>
                      <a:pt x="49" y="91"/>
                    </a:cubicBezTo>
                    <a:cubicBezTo>
                      <a:pt x="50" y="84"/>
                      <a:pt x="50" y="84"/>
                      <a:pt x="50" y="84"/>
                    </a:cubicBezTo>
                    <a:cubicBezTo>
                      <a:pt x="58" y="84"/>
                      <a:pt x="58" y="84"/>
                      <a:pt x="58" y="84"/>
                    </a:cubicBezTo>
                    <a:cubicBezTo>
                      <a:pt x="57" y="86"/>
                      <a:pt x="57" y="86"/>
                      <a:pt x="57" y="86"/>
                    </a:cubicBezTo>
                    <a:cubicBezTo>
                      <a:pt x="65" y="86"/>
                      <a:pt x="65" y="86"/>
                      <a:pt x="65" y="86"/>
                    </a:cubicBezTo>
                    <a:cubicBezTo>
                      <a:pt x="65" y="91"/>
                      <a:pt x="65" y="91"/>
                      <a:pt x="65" y="91"/>
                    </a:cubicBezTo>
                    <a:cubicBezTo>
                      <a:pt x="66" y="94"/>
                      <a:pt x="66" y="94"/>
                      <a:pt x="66" y="94"/>
                    </a:cubicBezTo>
                    <a:cubicBezTo>
                      <a:pt x="66" y="99"/>
                      <a:pt x="66" y="99"/>
                      <a:pt x="66" y="99"/>
                    </a:cubicBezTo>
                    <a:cubicBezTo>
                      <a:pt x="65" y="100"/>
                      <a:pt x="65" y="100"/>
                      <a:pt x="65" y="100"/>
                    </a:cubicBezTo>
                    <a:cubicBezTo>
                      <a:pt x="65" y="101"/>
                      <a:pt x="65" y="101"/>
                      <a:pt x="65" y="101"/>
                    </a:cubicBezTo>
                    <a:cubicBezTo>
                      <a:pt x="68" y="104"/>
                      <a:pt x="68" y="104"/>
                      <a:pt x="68" y="104"/>
                    </a:cubicBezTo>
                    <a:cubicBezTo>
                      <a:pt x="69" y="107"/>
                      <a:pt x="69" y="107"/>
                      <a:pt x="69" y="107"/>
                    </a:cubicBezTo>
                    <a:cubicBezTo>
                      <a:pt x="69" y="110"/>
                      <a:pt x="69" y="110"/>
                      <a:pt x="69" y="110"/>
                    </a:cubicBezTo>
                    <a:cubicBezTo>
                      <a:pt x="68" y="111"/>
                      <a:pt x="68" y="111"/>
                      <a:pt x="68" y="111"/>
                    </a:cubicBezTo>
                    <a:cubicBezTo>
                      <a:pt x="68" y="112"/>
                      <a:pt x="68" y="112"/>
                      <a:pt x="68" y="112"/>
                    </a:cubicBezTo>
                    <a:cubicBezTo>
                      <a:pt x="68" y="113"/>
                      <a:pt x="68" y="113"/>
                      <a:pt x="68" y="113"/>
                    </a:cubicBezTo>
                    <a:cubicBezTo>
                      <a:pt x="69" y="114"/>
                      <a:pt x="69" y="114"/>
                      <a:pt x="69" y="114"/>
                    </a:cubicBezTo>
                    <a:cubicBezTo>
                      <a:pt x="70" y="112"/>
                      <a:pt x="70" y="112"/>
                      <a:pt x="70" y="112"/>
                    </a:cubicBezTo>
                    <a:cubicBezTo>
                      <a:pt x="72" y="112"/>
                      <a:pt x="72" y="112"/>
                      <a:pt x="72" y="112"/>
                    </a:cubicBezTo>
                    <a:cubicBezTo>
                      <a:pt x="72" y="112"/>
                      <a:pt x="72" y="112"/>
                      <a:pt x="72" y="112"/>
                    </a:cubicBezTo>
                    <a:cubicBezTo>
                      <a:pt x="75" y="112"/>
                      <a:pt x="75" y="112"/>
                      <a:pt x="75" y="112"/>
                    </a:cubicBezTo>
                    <a:cubicBezTo>
                      <a:pt x="76" y="111"/>
                      <a:pt x="76" y="111"/>
                      <a:pt x="76" y="111"/>
                    </a:cubicBezTo>
                    <a:cubicBezTo>
                      <a:pt x="77" y="111"/>
                      <a:pt x="77" y="111"/>
                      <a:pt x="77" y="111"/>
                    </a:cubicBezTo>
                    <a:cubicBezTo>
                      <a:pt x="77" y="111"/>
                      <a:pt x="78" y="112"/>
                      <a:pt x="78" y="112"/>
                    </a:cubicBezTo>
                    <a:cubicBezTo>
                      <a:pt x="78" y="112"/>
                      <a:pt x="79" y="112"/>
                      <a:pt x="79" y="112"/>
                    </a:cubicBezTo>
                    <a:cubicBezTo>
                      <a:pt x="81" y="111"/>
                      <a:pt x="81" y="111"/>
                      <a:pt x="81" y="111"/>
                    </a:cubicBezTo>
                    <a:cubicBezTo>
                      <a:pt x="83" y="112"/>
                      <a:pt x="83" y="112"/>
                      <a:pt x="83" y="112"/>
                    </a:cubicBezTo>
                    <a:cubicBezTo>
                      <a:pt x="82" y="114"/>
                      <a:pt x="82" y="114"/>
                      <a:pt x="82" y="114"/>
                    </a:cubicBezTo>
                    <a:cubicBezTo>
                      <a:pt x="82" y="115"/>
                      <a:pt x="82" y="115"/>
                      <a:pt x="82" y="115"/>
                    </a:cubicBezTo>
                    <a:cubicBezTo>
                      <a:pt x="83" y="115"/>
                      <a:pt x="83" y="115"/>
                      <a:pt x="83" y="115"/>
                    </a:cubicBezTo>
                    <a:cubicBezTo>
                      <a:pt x="84" y="115"/>
                      <a:pt x="84" y="115"/>
                      <a:pt x="84" y="115"/>
                    </a:cubicBezTo>
                    <a:cubicBezTo>
                      <a:pt x="90" y="113"/>
                      <a:pt x="90" y="113"/>
                      <a:pt x="90" y="113"/>
                    </a:cubicBezTo>
                    <a:cubicBezTo>
                      <a:pt x="90" y="116"/>
                      <a:pt x="90" y="116"/>
                      <a:pt x="90" y="116"/>
                    </a:cubicBezTo>
                    <a:cubicBezTo>
                      <a:pt x="91" y="117"/>
                      <a:pt x="91" y="117"/>
                      <a:pt x="91" y="117"/>
                    </a:cubicBezTo>
                    <a:cubicBezTo>
                      <a:pt x="93" y="117"/>
                      <a:pt x="93" y="117"/>
                      <a:pt x="93" y="117"/>
                    </a:cubicBezTo>
                    <a:cubicBezTo>
                      <a:pt x="94" y="118"/>
                      <a:pt x="94" y="118"/>
                      <a:pt x="94" y="118"/>
                    </a:cubicBezTo>
                    <a:cubicBezTo>
                      <a:pt x="100" y="118"/>
                      <a:pt x="100" y="118"/>
                      <a:pt x="100" y="118"/>
                    </a:cubicBezTo>
                    <a:cubicBezTo>
                      <a:pt x="101" y="118"/>
                      <a:pt x="101" y="118"/>
                      <a:pt x="101" y="118"/>
                    </a:cubicBezTo>
                    <a:cubicBezTo>
                      <a:pt x="101" y="116"/>
                      <a:pt x="101" y="116"/>
                      <a:pt x="101" y="116"/>
                    </a:cubicBezTo>
                    <a:cubicBezTo>
                      <a:pt x="102" y="116"/>
                      <a:pt x="102" y="116"/>
                      <a:pt x="102" y="116"/>
                    </a:cubicBezTo>
                    <a:cubicBezTo>
                      <a:pt x="102" y="118"/>
                      <a:pt x="102" y="118"/>
                      <a:pt x="102" y="118"/>
                    </a:cubicBezTo>
                    <a:cubicBezTo>
                      <a:pt x="105" y="120"/>
                      <a:pt x="105" y="120"/>
                      <a:pt x="105" y="120"/>
                    </a:cubicBezTo>
                    <a:cubicBezTo>
                      <a:pt x="107" y="120"/>
                      <a:pt x="107" y="120"/>
                      <a:pt x="107" y="120"/>
                    </a:cubicBezTo>
                    <a:cubicBezTo>
                      <a:pt x="109" y="122"/>
                      <a:pt x="109" y="122"/>
                      <a:pt x="109" y="122"/>
                    </a:cubicBezTo>
                    <a:cubicBezTo>
                      <a:pt x="111" y="122"/>
                      <a:pt x="111" y="122"/>
                      <a:pt x="111" y="122"/>
                    </a:cubicBezTo>
                    <a:cubicBezTo>
                      <a:pt x="111" y="124"/>
                      <a:pt x="111" y="124"/>
                      <a:pt x="111" y="124"/>
                    </a:cubicBezTo>
                    <a:cubicBezTo>
                      <a:pt x="113" y="125"/>
                      <a:pt x="113" y="125"/>
                      <a:pt x="113" y="125"/>
                    </a:cubicBezTo>
                    <a:cubicBezTo>
                      <a:pt x="113" y="127"/>
                      <a:pt x="113" y="127"/>
                      <a:pt x="113" y="127"/>
                    </a:cubicBezTo>
                    <a:cubicBezTo>
                      <a:pt x="115" y="129"/>
                      <a:pt x="115" y="129"/>
                      <a:pt x="115" y="129"/>
                    </a:cubicBezTo>
                    <a:cubicBezTo>
                      <a:pt x="116" y="129"/>
                      <a:pt x="116" y="129"/>
                      <a:pt x="116" y="129"/>
                    </a:cubicBezTo>
                    <a:cubicBezTo>
                      <a:pt x="118" y="127"/>
                      <a:pt x="118" y="127"/>
                      <a:pt x="118" y="127"/>
                    </a:cubicBezTo>
                    <a:cubicBezTo>
                      <a:pt x="119" y="127"/>
                      <a:pt x="119" y="127"/>
                      <a:pt x="119" y="127"/>
                    </a:cubicBezTo>
                    <a:cubicBezTo>
                      <a:pt x="119" y="128"/>
                      <a:pt x="119" y="128"/>
                      <a:pt x="119" y="128"/>
                    </a:cubicBezTo>
                    <a:cubicBezTo>
                      <a:pt x="119" y="128"/>
                      <a:pt x="119" y="128"/>
                      <a:pt x="119" y="128"/>
                    </a:cubicBezTo>
                    <a:cubicBezTo>
                      <a:pt x="119" y="129"/>
                      <a:pt x="119" y="129"/>
                      <a:pt x="119" y="129"/>
                    </a:cubicBezTo>
                    <a:cubicBezTo>
                      <a:pt x="120" y="129"/>
                      <a:pt x="120" y="129"/>
                      <a:pt x="120" y="129"/>
                    </a:cubicBezTo>
                    <a:cubicBezTo>
                      <a:pt x="120" y="120"/>
                      <a:pt x="120" y="120"/>
                      <a:pt x="120" y="120"/>
                    </a:cubicBezTo>
                    <a:cubicBezTo>
                      <a:pt x="117" y="120"/>
                      <a:pt x="117" y="120"/>
                      <a:pt x="117" y="120"/>
                    </a:cubicBezTo>
                    <a:cubicBezTo>
                      <a:pt x="117" y="122"/>
                      <a:pt x="117" y="122"/>
                      <a:pt x="117" y="122"/>
                    </a:cubicBezTo>
                    <a:cubicBezTo>
                      <a:pt x="114" y="121"/>
                      <a:pt x="114" y="121"/>
                      <a:pt x="114" y="121"/>
                    </a:cubicBezTo>
                    <a:cubicBezTo>
                      <a:pt x="113" y="119"/>
                      <a:pt x="113" y="119"/>
                      <a:pt x="113" y="119"/>
                    </a:cubicBezTo>
                    <a:cubicBezTo>
                      <a:pt x="110" y="118"/>
                      <a:pt x="110" y="118"/>
                      <a:pt x="110" y="118"/>
                    </a:cubicBezTo>
                    <a:cubicBezTo>
                      <a:pt x="110" y="115"/>
                      <a:pt x="110" y="115"/>
                      <a:pt x="110" y="115"/>
                    </a:cubicBezTo>
                    <a:cubicBezTo>
                      <a:pt x="112" y="109"/>
                      <a:pt x="112" y="109"/>
                      <a:pt x="112" y="109"/>
                    </a:cubicBezTo>
                    <a:cubicBezTo>
                      <a:pt x="112" y="108"/>
                      <a:pt x="112" y="108"/>
                      <a:pt x="112" y="108"/>
                    </a:cubicBezTo>
                    <a:cubicBezTo>
                      <a:pt x="111" y="107"/>
                      <a:pt x="111" y="107"/>
                      <a:pt x="111" y="107"/>
                    </a:cubicBezTo>
                    <a:cubicBezTo>
                      <a:pt x="112" y="106"/>
                      <a:pt x="112" y="106"/>
                      <a:pt x="112" y="106"/>
                    </a:cubicBezTo>
                    <a:cubicBezTo>
                      <a:pt x="112" y="104"/>
                      <a:pt x="112" y="104"/>
                      <a:pt x="112" y="104"/>
                    </a:cubicBezTo>
                    <a:cubicBezTo>
                      <a:pt x="112" y="104"/>
                      <a:pt x="112" y="104"/>
                      <a:pt x="112" y="104"/>
                    </a:cubicBezTo>
                    <a:cubicBezTo>
                      <a:pt x="112" y="103"/>
                      <a:pt x="112" y="103"/>
                      <a:pt x="112" y="103"/>
                    </a:cubicBezTo>
                    <a:cubicBezTo>
                      <a:pt x="110" y="100"/>
                      <a:pt x="110" y="100"/>
                      <a:pt x="110" y="100"/>
                    </a:cubicBezTo>
                    <a:cubicBezTo>
                      <a:pt x="114" y="96"/>
                      <a:pt x="114" y="96"/>
                      <a:pt x="114" y="96"/>
                    </a:cubicBezTo>
                    <a:cubicBezTo>
                      <a:pt x="114" y="95"/>
                      <a:pt x="114" y="95"/>
                      <a:pt x="114" y="95"/>
                    </a:cubicBezTo>
                    <a:cubicBezTo>
                      <a:pt x="114" y="95"/>
                      <a:pt x="114" y="95"/>
                      <a:pt x="114" y="95"/>
                    </a:cubicBezTo>
                    <a:cubicBezTo>
                      <a:pt x="114" y="94"/>
                      <a:pt x="114" y="94"/>
                      <a:pt x="114" y="94"/>
                    </a:cubicBezTo>
                    <a:cubicBezTo>
                      <a:pt x="126" y="93"/>
                      <a:pt x="126" y="93"/>
                      <a:pt x="126" y="93"/>
                    </a:cubicBezTo>
                    <a:cubicBezTo>
                      <a:pt x="123" y="85"/>
                      <a:pt x="123" y="85"/>
                      <a:pt x="123" y="85"/>
                    </a:cubicBezTo>
                    <a:cubicBezTo>
                      <a:pt x="118" y="79"/>
                      <a:pt x="118" y="79"/>
                      <a:pt x="118" y="79"/>
                    </a:cubicBezTo>
                    <a:cubicBezTo>
                      <a:pt x="118" y="77"/>
                      <a:pt x="118" y="77"/>
                      <a:pt x="118" y="77"/>
                    </a:cubicBezTo>
                    <a:cubicBezTo>
                      <a:pt x="119" y="75"/>
                      <a:pt x="119" y="75"/>
                      <a:pt x="119" y="75"/>
                    </a:cubicBezTo>
                    <a:cubicBezTo>
                      <a:pt x="117" y="71"/>
                      <a:pt x="117" y="71"/>
                      <a:pt x="117" y="71"/>
                    </a:cubicBezTo>
                    <a:cubicBezTo>
                      <a:pt x="117" y="67"/>
                      <a:pt x="117" y="67"/>
                      <a:pt x="117" y="67"/>
                    </a:cubicBezTo>
                    <a:cubicBezTo>
                      <a:pt x="116" y="63"/>
                      <a:pt x="116" y="63"/>
                      <a:pt x="116" y="63"/>
                    </a:cubicBezTo>
                    <a:cubicBezTo>
                      <a:pt x="116" y="58"/>
                      <a:pt x="116" y="58"/>
                      <a:pt x="116" y="58"/>
                    </a:cubicBezTo>
                    <a:cubicBezTo>
                      <a:pt x="114" y="55"/>
                      <a:pt x="114" y="55"/>
                      <a:pt x="114" y="55"/>
                    </a:cubicBezTo>
                    <a:cubicBezTo>
                      <a:pt x="114" y="55"/>
                      <a:pt x="114" y="55"/>
                      <a:pt x="114" y="55"/>
                    </a:cubicBezTo>
                    <a:cubicBezTo>
                      <a:pt x="113" y="53"/>
                      <a:pt x="113" y="53"/>
                      <a:pt x="113" y="53"/>
                    </a:cubicBezTo>
                    <a:cubicBezTo>
                      <a:pt x="115" y="51"/>
                      <a:pt x="115" y="51"/>
                      <a:pt x="115" y="51"/>
                    </a:cubicBezTo>
                    <a:cubicBezTo>
                      <a:pt x="115" y="49"/>
                      <a:pt x="115" y="49"/>
                      <a:pt x="115" y="49"/>
                    </a:cubicBezTo>
                    <a:cubicBezTo>
                      <a:pt x="117" y="47"/>
                      <a:pt x="117" y="47"/>
                      <a:pt x="117" y="47"/>
                    </a:cubicBezTo>
                    <a:cubicBezTo>
                      <a:pt x="119" y="46"/>
                      <a:pt x="119" y="46"/>
                      <a:pt x="119" y="46"/>
                    </a:cubicBezTo>
                    <a:cubicBezTo>
                      <a:pt x="119" y="37"/>
                      <a:pt x="119" y="37"/>
                      <a:pt x="119" y="37"/>
                    </a:cubicBezTo>
                    <a:cubicBezTo>
                      <a:pt x="121" y="31"/>
                      <a:pt x="121" y="31"/>
                      <a:pt x="121" y="31"/>
                    </a:cubicBezTo>
                    <a:cubicBezTo>
                      <a:pt x="130" y="22"/>
                      <a:pt x="130" y="22"/>
                      <a:pt x="130" y="22"/>
                    </a:cubicBezTo>
                    <a:cubicBezTo>
                      <a:pt x="128" y="20"/>
                      <a:pt x="128" y="20"/>
                      <a:pt x="128" y="20"/>
                    </a:cubicBezTo>
                    <a:cubicBezTo>
                      <a:pt x="126" y="20"/>
                      <a:pt x="126" y="20"/>
                      <a:pt x="126" y="20"/>
                    </a:cubicBezTo>
                    <a:cubicBezTo>
                      <a:pt x="127" y="18"/>
                      <a:pt x="127" y="18"/>
                      <a:pt x="127" y="18"/>
                    </a:cubicBezTo>
                    <a:cubicBezTo>
                      <a:pt x="127" y="17"/>
                      <a:pt x="127" y="17"/>
                      <a:pt x="127" y="17"/>
                    </a:cubicBezTo>
                    <a:cubicBezTo>
                      <a:pt x="126" y="16"/>
                      <a:pt x="126" y="16"/>
                      <a:pt x="126" y="16"/>
                    </a:cubicBezTo>
                    <a:cubicBezTo>
                      <a:pt x="127" y="14"/>
                      <a:pt x="127" y="14"/>
                      <a:pt x="127" y="14"/>
                    </a:cubicBezTo>
                    <a:cubicBezTo>
                      <a:pt x="127" y="13"/>
                      <a:pt x="127" y="13"/>
                      <a:pt x="127" y="13"/>
                    </a:cubicBezTo>
                    <a:cubicBezTo>
                      <a:pt x="126" y="12"/>
                      <a:pt x="126" y="12"/>
                      <a:pt x="126" y="12"/>
                    </a:cubicBezTo>
                    <a:lnTo>
                      <a:pt x="125" y="12"/>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72" name="Freeform 920">
                <a:extLst>
                  <a:ext uri="{FF2B5EF4-FFF2-40B4-BE49-F238E27FC236}">
                    <a16:creationId xmlns:a16="http://schemas.microsoft.com/office/drawing/2014/main" id="{FD9ADE3E-8C61-A38A-CBDB-193DD76D45FC}"/>
                  </a:ext>
                </a:extLst>
              </p:cNvPr>
              <p:cNvSpPr>
                <a:spLocks noEditPoints="1"/>
              </p:cNvSpPr>
              <p:nvPr/>
            </p:nvSpPr>
            <p:spPr bwMode="auto">
              <a:xfrm>
                <a:off x="6596063" y="5221288"/>
                <a:ext cx="57150" cy="41275"/>
              </a:xfrm>
              <a:custGeom>
                <a:avLst/>
                <a:gdLst>
                  <a:gd name="T0" fmla="*/ 1 w 14"/>
                  <a:gd name="T1" fmla="*/ 3 h 10"/>
                  <a:gd name="T2" fmla="*/ 1 w 14"/>
                  <a:gd name="T3" fmla="*/ 2 h 10"/>
                  <a:gd name="T4" fmla="*/ 1 w 14"/>
                  <a:gd name="T5" fmla="*/ 0 h 10"/>
                  <a:gd name="T6" fmla="*/ 2 w 14"/>
                  <a:gd name="T7" fmla="*/ 2 h 10"/>
                  <a:gd name="T8" fmla="*/ 2 w 14"/>
                  <a:gd name="T9" fmla="*/ 3 h 10"/>
                  <a:gd name="T10" fmla="*/ 1 w 14"/>
                  <a:gd name="T11" fmla="*/ 3 h 10"/>
                  <a:gd name="T12" fmla="*/ 9 w 14"/>
                  <a:gd name="T13" fmla="*/ 5 h 10"/>
                  <a:gd name="T14" fmla="*/ 9 w 14"/>
                  <a:gd name="T15" fmla="*/ 5 h 10"/>
                  <a:gd name="T16" fmla="*/ 9 w 14"/>
                  <a:gd name="T17" fmla="*/ 4 h 10"/>
                  <a:gd name="T18" fmla="*/ 8 w 14"/>
                  <a:gd name="T19" fmla="*/ 5 h 10"/>
                  <a:gd name="T20" fmla="*/ 9 w 14"/>
                  <a:gd name="T21" fmla="*/ 5 h 10"/>
                  <a:gd name="T22" fmla="*/ 14 w 14"/>
                  <a:gd name="T23" fmla="*/ 10 h 10"/>
                  <a:gd name="T24" fmla="*/ 14 w 14"/>
                  <a:gd name="T25" fmla="*/ 9 h 10"/>
                  <a:gd name="T26" fmla="*/ 14 w 14"/>
                  <a:gd name="T27" fmla="*/ 9 h 10"/>
                  <a:gd name="T28" fmla="*/ 14 w 14"/>
                  <a:gd name="T29" fmla="*/ 9 h 10"/>
                  <a:gd name="T30" fmla="*/ 14 w 14"/>
                  <a:gd name="T3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10">
                    <a:moveTo>
                      <a:pt x="1" y="3"/>
                    </a:moveTo>
                    <a:cubicBezTo>
                      <a:pt x="1" y="2"/>
                      <a:pt x="0" y="2"/>
                      <a:pt x="1" y="2"/>
                    </a:cubicBezTo>
                    <a:cubicBezTo>
                      <a:pt x="1" y="1"/>
                      <a:pt x="1" y="1"/>
                      <a:pt x="1" y="0"/>
                    </a:cubicBezTo>
                    <a:cubicBezTo>
                      <a:pt x="2" y="1"/>
                      <a:pt x="1" y="1"/>
                      <a:pt x="2" y="2"/>
                    </a:cubicBezTo>
                    <a:cubicBezTo>
                      <a:pt x="2" y="2"/>
                      <a:pt x="2" y="2"/>
                      <a:pt x="2" y="3"/>
                    </a:cubicBezTo>
                    <a:cubicBezTo>
                      <a:pt x="2" y="3"/>
                      <a:pt x="1" y="3"/>
                      <a:pt x="1" y="3"/>
                    </a:cubicBezTo>
                    <a:close/>
                    <a:moveTo>
                      <a:pt x="9" y="5"/>
                    </a:moveTo>
                    <a:cubicBezTo>
                      <a:pt x="9" y="5"/>
                      <a:pt x="9" y="5"/>
                      <a:pt x="9" y="5"/>
                    </a:cubicBezTo>
                    <a:cubicBezTo>
                      <a:pt x="9" y="5"/>
                      <a:pt x="9" y="4"/>
                      <a:pt x="9" y="4"/>
                    </a:cubicBezTo>
                    <a:cubicBezTo>
                      <a:pt x="8" y="4"/>
                      <a:pt x="8" y="5"/>
                      <a:pt x="8" y="5"/>
                    </a:cubicBezTo>
                    <a:cubicBezTo>
                      <a:pt x="8" y="5"/>
                      <a:pt x="8" y="5"/>
                      <a:pt x="9" y="5"/>
                    </a:cubicBezTo>
                    <a:close/>
                    <a:moveTo>
                      <a:pt x="14" y="10"/>
                    </a:moveTo>
                    <a:cubicBezTo>
                      <a:pt x="14" y="10"/>
                      <a:pt x="14" y="9"/>
                      <a:pt x="14" y="9"/>
                    </a:cubicBezTo>
                    <a:cubicBezTo>
                      <a:pt x="14" y="9"/>
                      <a:pt x="14" y="9"/>
                      <a:pt x="14" y="9"/>
                    </a:cubicBezTo>
                    <a:cubicBezTo>
                      <a:pt x="14" y="9"/>
                      <a:pt x="14" y="9"/>
                      <a:pt x="14" y="9"/>
                    </a:cubicBezTo>
                    <a:cubicBezTo>
                      <a:pt x="13" y="10"/>
                      <a:pt x="14" y="10"/>
                      <a:pt x="14" y="1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73" name="Freeform 921">
                <a:extLst>
                  <a:ext uri="{FF2B5EF4-FFF2-40B4-BE49-F238E27FC236}">
                    <a16:creationId xmlns:a16="http://schemas.microsoft.com/office/drawing/2014/main" id="{02E1ABEF-7CE4-FC17-BBD0-C6AA6CAD331F}"/>
                  </a:ext>
                </a:extLst>
              </p:cNvPr>
              <p:cNvSpPr>
                <a:spLocks/>
              </p:cNvSpPr>
              <p:nvPr/>
            </p:nvSpPr>
            <p:spPr bwMode="auto">
              <a:xfrm>
                <a:off x="5754688" y="4208463"/>
                <a:ext cx="295275" cy="471488"/>
              </a:xfrm>
              <a:custGeom>
                <a:avLst/>
                <a:gdLst>
                  <a:gd name="T0" fmla="*/ 62 w 71"/>
                  <a:gd name="T1" fmla="*/ 81 h 113"/>
                  <a:gd name="T2" fmla="*/ 60 w 71"/>
                  <a:gd name="T3" fmla="*/ 79 h 113"/>
                  <a:gd name="T4" fmla="*/ 59 w 71"/>
                  <a:gd name="T5" fmla="*/ 76 h 113"/>
                  <a:gd name="T6" fmla="*/ 56 w 71"/>
                  <a:gd name="T7" fmla="*/ 76 h 113"/>
                  <a:gd name="T8" fmla="*/ 58 w 71"/>
                  <a:gd name="T9" fmla="*/ 69 h 113"/>
                  <a:gd name="T10" fmla="*/ 61 w 71"/>
                  <a:gd name="T11" fmla="*/ 66 h 113"/>
                  <a:gd name="T12" fmla="*/ 61 w 71"/>
                  <a:gd name="T13" fmla="*/ 63 h 113"/>
                  <a:gd name="T14" fmla="*/ 63 w 71"/>
                  <a:gd name="T15" fmla="*/ 61 h 113"/>
                  <a:gd name="T16" fmla="*/ 65 w 71"/>
                  <a:gd name="T17" fmla="*/ 58 h 113"/>
                  <a:gd name="T18" fmla="*/ 64 w 71"/>
                  <a:gd name="T19" fmla="*/ 57 h 113"/>
                  <a:gd name="T20" fmla="*/ 71 w 71"/>
                  <a:gd name="T21" fmla="*/ 56 h 113"/>
                  <a:gd name="T22" fmla="*/ 45 w 71"/>
                  <a:gd name="T23" fmla="*/ 14 h 113"/>
                  <a:gd name="T24" fmla="*/ 10 w 71"/>
                  <a:gd name="T25" fmla="*/ 3 h 113"/>
                  <a:gd name="T26" fmla="*/ 12 w 71"/>
                  <a:gd name="T27" fmla="*/ 14 h 113"/>
                  <a:gd name="T28" fmla="*/ 13 w 71"/>
                  <a:gd name="T29" fmla="*/ 19 h 113"/>
                  <a:gd name="T30" fmla="*/ 17 w 71"/>
                  <a:gd name="T31" fmla="*/ 22 h 113"/>
                  <a:gd name="T32" fmla="*/ 14 w 71"/>
                  <a:gd name="T33" fmla="*/ 33 h 113"/>
                  <a:gd name="T34" fmla="*/ 6 w 71"/>
                  <a:gd name="T35" fmla="*/ 56 h 113"/>
                  <a:gd name="T36" fmla="*/ 0 w 71"/>
                  <a:gd name="T37" fmla="*/ 64 h 113"/>
                  <a:gd name="T38" fmla="*/ 4 w 71"/>
                  <a:gd name="T39" fmla="*/ 74 h 113"/>
                  <a:gd name="T40" fmla="*/ 7 w 71"/>
                  <a:gd name="T41" fmla="*/ 76 h 113"/>
                  <a:gd name="T42" fmla="*/ 10 w 71"/>
                  <a:gd name="T43" fmla="*/ 80 h 113"/>
                  <a:gd name="T44" fmla="*/ 11 w 71"/>
                  <a:gd name="T45" fmla="*/ 92 h 113"/>
                  <a:gd name="T46" fmla="*/ 5 w 71"/>
                  <a:gd name="T47" fmla="*/ 95 h 113"/>
                  <a:gd name="T48" fmla="*/ 7 w 71"/>
                  <a:gd name="T49" fmla="*/ 102 h 113"/>
                  <a:gd name="T50" fmla="*/ 14 w 71"/>
                  <a:gd name="T51" fmla="*/ 111 h 113"/>
                  <a:gd name="T52" fmla="*/ 17 w 71"/>
                  <a:gd name="T53" fmla="*/ 113 h 113"/>
                  <a:gd name="T54" fmla="*/ 23 w 71"/>
                  <a:gd name="T55" fmla="*/ 113 h 113"/>
                  <a:gd name="T56" fmla="*/ 35 w 71"/>
                  <a:gd name="T57" fmla="*/ 109 h 113"/>
                  <a:gd name="T58" fmla="*/ 38 w 71"/>
                  <a:gd name="T59" fmla="*/ 104 h 113"/>
                  <a:gd name="T60" fmla="*/ 38 w 71"/>
                  <a:gd name="T61" fmla="*/ 102 h 113"/>
                  <a:gd name="T62" fmla="*/ 48 w 71"/>
                  <a:gd name="T63" fmla="*/ 100 h 113"/>
                  <a:gd name="T64" fmla="*/ 53 w 71"/>
                  <a:gd name="T65" fmla="*/ 95 h 113"/>
                  <a:gd name="T66" fmla="*/ 56 w 71"/>
                  <a:gd name="T67" fmla="*/ 92 h 113"/>
                  <a:gd name="T68" fmla="*/ 60 w 71"/>
                  <a:gd name="T69" fmla="*/ 89 h 113"/>
                  <a:gd name="T70" fmla="*/ 64 w 71"/>
                  <a:gd name="T71" fmla="*/ 89 h 113"/>
                  <a:gd name="T72" fmla="*/ 62 w 71"/>
                  <a:gd name="T73" fmla="*/ 8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 h="113">
                    <a:moveTo>
                      <a:pt x="62" y="84"/>
                    </a:moveTo>
                    <a:cubicBezTo>
                      <a:pt x="62" y="81"/>
                      <a:pt x="62" y="81"/>
                      <a:pt x="62" y="81"/>
                    </a:cubicBezTo>
                    <a:cubicBezTo>
                      <a:pt x="61" y="81"/>
                      <a:pt x="61" y="81"/>
                      <a:pt x="61" y="81"/>
                    </a:cubicBezTo>
                    <a:cubicBezTo>
                      <a:pt x="60" y="79"/>
                      <a:pt x="60" y="79"/>
                      <a:pt x="60" y="79"/>
                    </a:cubicBezTo>
                    <a:cubicBezTo>
                      <a:pt x="61" y="77"/>
                      <a:pt x="61" y="77"/>
                      <a:pt x="61" y="77"/>
                    </a:cubicBezTo>
                    <a:cubicBezTo>
                      <a:pt x="59" y="76"/>
                      <a:pt x="59" y="76"/>
                      <a:pt x="59" y="76"/>
                    </a:cubicBezTo>
                    <a:cubicBezTo>
                      <a:pt x="57" y="77"/>
                      <a:pt x="57" y="77"/>
                      <a:pt x="57" y="77"/>
                    </a:cubicBezTo>
                    <a:cubicBezTo>
                      <a:pt x="56" y="76"/>
                      <a:pt x="56" y="76"/>
                      <a:pt x="56" y="76"/>
                    </a:cubicBezTo>
                    <a:cubicBezTo>
                      <a:pt x="60" y="72"/>
                      <a:pt x="60" y="72"/>
                      <a:pt x="60" y="72"/>
                    </a:cubicBezTo>
                    <a:cubicBezTo>
                      <a:pt x="58" y="69"/>
                      <a:pt x="58" y="69"/>
                      <a:pt x="58" y="69"/>
                    </a:cubicBezTo>
                    <a:cubicBezTo>
                      <a:pt x="61" y="67"/>
                      <a:pt x="61" y="67"/>
                      <a:pt x="61" y="67"/>
                    </a:cubicBezTo>
                    <a:cubicBezTo>
                      <a:pt x="61" y="67"/>
                      <a:pt x="61" y="66"/>
                      <a:pt x="61" y="66"/>
                    </a:cubicBezTo>
                    <a:cubicBezTo>
                      <a:pt x="61" y="65"/>
                      <a:pt x="60" y="64"/>
                      <a:pt x="60" y="64"/>
                    </a:cubicBezTo>
                    <a:cubicBezTo>
                      <a:pt x="61" y="63"/>
                      <a:pt x="61" y="63"/>
                      <a:pt x="61" y="63"/>
                    </a:cubicBezTo>
                    <a:cubicBezTo>
                      <a:pt x="63" y="63"/>
                      <a:pt x="63" y="63"/>
                      <a:pt x="63" y="63"/>
                    </a:cubicBezTo>
                    <a:cubicBezTo>
                      <a:pt x="63" y="61"/>
                      <a:pt x="63" y="61"/>
                      <a:pt x="63" y="61"/>
                    </a:cubicBezTo>
                    <a:cubicBezTo>
                      <a:pt x="65" y="59"/>
                      <a:pt x="65" y="59"/>
                      <a:pt x="65" y="59"/>
                    </a:cubicBezTo>
                    <a:cubicBezTo>
                      <a:pt x="65" y="58"/>
                      <a:pt x="65" y="58"/>
                      <a:pt x="65" y="58"/>
                    </a:cubicBezTo>
                    <a:cubicBezTo>
                      <a:pt x="65" y="58"/>
                      <a:pt x="64" y="58"/>
                      <a:pt x="64" y="58"/>
                    </a:cubicBezTo>
                    <a:cubicBezTo>
                      <a:pt x="64" y="58"/>
                      <a:pt x="64" y="57"/>
                      <a:pt x="64" y="57"/>
                    </a:cubicBezTo>
                    <a:cubicBezTo>
                      <a:pt x="64" y="57"/>
                      <a:pt x="66" y="56"/>
                      <a:pt x="66" y="56"/>
                    </a:cubicBezTo>
                    <a:cubicBezTo>
                      <a:pt x="71" y="56"/>
                      <a:pt x="71" y="56"/>
                      <a:pt x="71" y="56"/>
                    </a:cubicBezTo>
                    <a:cubicBezTo>
                      <a:pt x="71" y="29"/>
                      <a:pt x="71" y="29"/>
                      <a:pt x="71" y="29"/>
                    </a:cubicBezTo>
                    <a:cubicBezTo>
                      <a:pt x="45" y="14"/>
                      <a:pt x="45" y="14"/>
                      <a:pt x="45" y="14"/>
                    </a:cubicBezTo>
                    <a:cubicBezTo>
                      <a:pt x="17" y="0"/>
                      <a:pt x="17" y="0"/>
                      <a:pt x="17" y="0"/>
                    </a:cubicBezTo>
                    <a:cubicBezTo>
                      <a:pt x="10" y="3"/>
                      <a:pt x="10" y="3"/>
                      <a:pt x="10" y="3"/>
                    </a:cubicBezTo>
                    <a:cubicBezTo>
                      <a:pt x="12" y="10"/>
                      <a:pt x="12" y="10"/>
                      <a:pt x="12" y="10"/>
                    </a:cubicBezTo>
                    <a:cubicBezTo>
                      <a:pt x="12" y="14"/>
                      <a:pt x="12" y="14"/>
                      <a:pt x="12" y="14"/>
                    </a:cubicBezTo>
                    <a:cubicBezTo>
                      <a:pt x="14" y="18"/>
                      <a:pt x="14" y="18"/>
                      <a:pt x="14" y="18"/>
                    </a:cubicBezTo>
                    <a:cubicBezTo>
                      <a:pt x="13" y="19"/>
                      <a:pt x="13" y="19"/>
                      <a:pt x="13" y="19"/>
                    </a:cubicBezTo>
                    <a:cubicBezTo>
                      <a:pt x="13" y="19"/>
                      <a:pt x="14" y="21"/>
                      <a:pt x="14" y="21"/>
                    </a:cubicBezTo>
                    <a:cubicBezTo>
                      <a:pt x="14" y="21"/>
                      <a:pt x="17" y="22"/>
                      <a:pt x="17" y="22"/>
                    </a:cubicBezTo>
                    <a:cubicBezTo>
                      <a:pt x="15" y="25"/>
                      <a:pt x="15" y="25"/>
                      <a:pt x="15" y="25"/>
                    </a:cubicBezTo>
                    <a:cubicBezTo>
                      <a:pt x="14" y="33"/>
                      <a:pt x="14" y="33"/>
                      <a:pt x="14" y="33"/>
                    </a:cubicBezTo>
                    <a:cubicBezTo>
                      <a:pt x="14" y="48"/>
                      <a:pt x="14" y="48"/>
                      <a:pt x="14" y="48"/>
                    </a:cubicBezTo>
                    <a:cubicBezTo>
                      <a:pt x="6" y="56"/>
                      <a:pt x="6" y="56"/>
                      <a:pt x="6" y="56"/>
                    </a:cubicBezTo>
                    <a:cubicBezTo>
                      <a:pt x="1" y="64"/>
                      <a:pt x="1" y="64"/>
                      <a:pt x="1" y="64"/>
                    </a:cubicBezTo>
                    <a:cubicBezTo>
                      <a:pt x="0" y="64"/>
                      <a:pt x="0" y="64"/>
                      <a:pt x="0" y="64"/>
                    </a:cubicBezTo>
                    <a:cubicBezTo>
                      <a:pt x="1" y="70"/>
                      <a:pt x="1" y="70"/>
                      <a:pt x="1" y="70"/>
                    </a:cubicBezTo>
                    <a:cubicBezTo>
                      <a:pt x="4" y="74"/>
                      <a:pt x="4" y="74"/>
                      <a:pt x="4" y="74"/>
                    </a:cubicBezTo>
                    <a:cubicBezTo>
                      <a:pt x="7" y="74"/>
                      <a:pt x="7" y="74"/>
                      <a:pt x="7" y="74"/>
                    </a:cubicBezTo>
                    <a:cubicBezTo>
                      <a:pt x="7" y="76"/>
                      <a:pt x="7" y="76"/>
                      <a:pt x="7" y="76"/>
                    </a:cubicBezTo>
                    <a:cubicBezTo>
                      <a:pt x="9" y="77"/>
                      <a:pt x="9" y="77"/>
                      <a:pt x="9" y="77"/>
                    </a:cubicBezTo>
                    <a:cubicBezTo>
                      <a:pt x="10" y="80"/>
                      <a:pt x="10" y="80"/>
                      <a:pt x="10" y="80"/>
                    </a:cubicBezTo>
                    <a:cubicBezTo>
                      <a:pt x="10" y="81"/>
                      <a:pt x="10" y="81"/>
                      <a:pt x="10" y="81"/>
                    </a:cubicBezTo>
                    <a:cubicBezTo>
                      <a:pt x="11" y="92"/>
                      <a:pt x="11" y="92"/>
                      <a:pt x="11" y="92"/>
                    </a:cubicBezTo>
                    <a:cubicBezTo>
                      <a:pt x="15" y="95"/>
                      <a:pt x="15" y="95"/>
                      <a:pt x="15" y="95"/>
                    </a:cubicBezTo>
                    <a:cubicBezTo>
                      <a:pt x="5" y="95"/>
                      <a:pt x="5" y="95"/>
                      <a:pt x="5" y="95"/>
                    </a:cubicBezTo>
                    <a:cubicBezTo>
                      <a:pt x="3" y="98"/>
                      <a:pt x="3" y="98"/>
                      <a:pt x="3" y="98"/>
                    </a:cubicBezTo>
                    <a:cubicBezTo>
                      <a:pt x="7" y="102"/>
                      <a:pt x="7" y="102"/>
                      <a:pt x="7" y="102"/>
                    </a:cubicBezTo>
                    <a:cubicBezTo>
                      <a:pt x="11" y="104"/>
                      <a:pt x="11" y="104"/>
                      <a:pt x="11" y="104"/>
                    </a:cubicBezTo>
                    <a:cubicBezTo>
                      <a:pt x="14" y="111"/>
                      <a:pt x="14" y="111"/>
                      <a:pt x="14" y="111"/>
                    </a:cubicBezTo>
                    <a:cubicBezTo>
                      <a:pt x="14" y="112"/>
                      <a:pt x="14" y="112"/>
                      <a:pt x="14" y="112"/>
                    </a:cubicBezTo>
                    <a:cubicBezTo>
                      <a:pt x="17" y="113"/>
                      <a:pt x="17" y="113"/>
                      <a:pt x="17" y="113"/>
                    </a:cubicBezTo>
                    <a:cubicBezTo>
                      <a:pt x="21" y="110"/>
                      <a:pt x="21" y="110"/>
                      <a:pt x="21" y="110"/>
                    </a:cubicBezTo>
                    <a:cubicBezTo>
                      <a:pt x="23" y="113"/>
                      <a:pt x="23" y="113"/>
                      <a:pt x="23" y="113"/>
                    </a:cubicBezTo>
                    <a:cubicBezTo>
                      <a:pt x="28" y="109"/>
                      <a:pt x="28" y="109"/>
                      <a:pt x="28" y="109"/>
                    </a:cubicBezTo>
                    <a:cubicBezTo>
                      <a:pt x="35" y="109"/>
                      <a:pt x="35" y="109"/>
                      <a:pt x="35" y="109"/>
                    </a:cubicBezTo>
                    <a:cubicBezTo>
                      <a:pt x="38" y="105"/>
                      <a:pt x="38" y="105"/>
                      <a:pt x="38" y="105"/>
                    </a:cubicBezTo>
                    <a:cubicBezTo>
                      <a:pt x="38" y="104"/>
                      <a:pt x="38" y="104"/>
                      <a:pt x="38" y="104"/>
                    </a:cubicBezTo>
                    <a:cubicBezTo>
                      <a:pt x="36" y="103"/>
                      <a:pt x="36" y="103"/>
                      <a:pt x="36" y="103"/>
                    </a:cubicBezTo>
                    <a:cubicBezTo>
                      <a:pt x="38" y="102"/>
                      <a:pt x="38" y="102"/>
                      <a:pt x="38" y="102"/>
                    </a:cubicBezTo>
                    <a:cubicBezTo>
                      <a:pt x="47" y="101"/>
                      <a:pt x="47" y="101"/>
                      <a:pt x="47" y="101"/>
                    </a:cubicBezTo>
                    <a:cubicBezTo>
                      <a:pt x="48" y="100"/>
                      <a:pt x="48" y="100"/>
                      <a:pt x="48" y="100"/>
                    </a:cubicBezTo>
                    <a:cubicBezTo>
                      <a:pt x="50" y="100"/>
                      <a:pt x="50" y="100"/>
                      <a:pt x="50" y="100"/>
                    </a:cubicBezTo>
                    <a:cubicBezTo>
                      <a:pt x="53" y="95"/>
                      <a:pt x="53" y="95"/>
                      <a:pt x="53" y="95"/>
                    </a:cubicBezTo>
                    <a:cubicBezTo>
                      <a:pt x="56" y="94"/>
                      <a:pt x="56" y="94"/>
                      <a:pt x="56" y="94"/>
                    </a:cubicBezTo>
                    <a:cubicBezTo>
                      <a:pt x="56" y="94"/>
                      <a:pt x="56" y="93"/>
                      <a:pt x="56" y="92"/>
                    </a:cubicBezTo>
                    <a:cubicBezTo>
                      <a:pt x="56" y="92"/>
                      <a:pt x="56" y="90"/>
                      <a:pt x="56" y="90"/>
                    </a:cubicBezTo>
                    <a:cubicBezTo>
                      <a:pt x="60" y="89"/>
                      <a:pt x="60" y="89"/>
                      <a:pt x="60" y="89"/>
                    </a:cubicBezTo>
                    <a:cubicBezTo>
                      <a:pt x="61" y="88"/>
                      <a:pt x="61" y="88"/>
                      <a:pt x="61" y="88"/>
                    </a:cubicBezTo>
                    <a:cubicBezTo>
                      <a:pt x="64" y="89"/>
                      <a:pt x="64" y="89"/>
                      <a:pt x="64" y="89"/>
                    </a:cubicBezTo>
                    <a:cubicBezTo>
                      <a:pt x="64" y="86"/>
                      <a:pt x="64" y="86"/>
                      <a:pt x="64" y="86"/>
                    </a:cubicBezTo>
                    <a:lnTo>
                      <a:pt x="62" y="84"/>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74" name="Freeform 922">
                <a:extLst>
                  <a:ext uri="{FF2B5EF4-FFF2-40B4-BE49-F238E27FC236}">
                    <a16:creationId xmlns:a16="http://schemas.microsoft.com/office/drawing/2014/main" id="{100EF72B-5198-18E8-93D5-679195CBA315}"/>
                  </a:ext>
                </a:extLst>
              </p:cNvPr>
              <p:cNvSpPr>
                <a:spLocks/>
              </p:cNvSpPr>
              <p:nvPr/>
            </p:nvSpPr>
            <p:spPr bwMode="auto">
              <a:xfrm>
                <a:off x="5780088" y="4575175"/>
                <a:ext cx="369887" cy="250825"/>
              </a:xfrm>
              <a:custGeom>
                <a:avLst/>
                <a:gdLst>
                  <a:gd name="T0" fmla="*/ 83 w 89"/>
                  <a:gd name="T1" fmla="*/ 33 h 60"/>
                  <a:gd name="T2" fmla="*/ 82 w 89"/>
                  <a:gd name="T3" fmla="*/ 30 h 60"/>
                  <a:gd name="T4" fmla="*/ 79 w 89"/>
                  <a:gd name="T5" fmla="*/ 28 h 60"/>
                  <a:gd name="T6" fmla="*/ 74 w 89"/>
                  <a:gd name="T7" fmla="*/ 22 h 60"/>
                  <a:gd name="T8" fmla="*/ 67 w 89"/>
                  <a:gd name="T9" fmla="*/ 20 h 60"/>
                  <a:gd name="T10" fmla="*/ 67 w 89"/>
                  <a:gd name="T11" fmla="*/ 17 h 60"/>
                  <a:gd name="T12" fmla="*/ 62 w 89"/>
                  <a:gd name="T13" fmla="*/ 16 h 60"/>
                  <a:gd name="T14" fmla="*/ 61 w 89"/>
                  <a:gd name="T15" fmla="*/ 14 h 60"/>
                  <a:gd name="T16" fmla="*/ 63 w 89"/>
                  <a:gd name="T17" fmla="*/ 9 h 60"/>
                  <a:gd name="T18" fmla="*/ 58 w 89"/>
                  <a:gd name="T19" fmla="*/ 1 h 60"/>
                  <a:gd name="T20" fmla="*/ 54 w 89"/>
                  <a:gd name="T21" fmla="*/ 1 h 60"/>
                  <a:gd name="T22" fmla="*/ 50 w 89"/>
                  <a:gd name="T23" fmla="*/ 4 h 60"/>
                  <a:gd name="T24" fmla="*/ 47 w 89"/>
                  <a:gd name="T25" fmla="*/ 7 h 60"/>
                  <a:gd name="T26" fmla="*/ 42 w 89"/>
                  <a:gd name="T27" fmla="*/ 12 h 60"/>
                  <a:gd name="T28" fmla="*/ 32 w 89"/>
                  <a:gd name="T29" fmla="*/ 14 h 60"/>
                  <a:gd name="T30" fmla="*/ 32 w 89"/>
                  <a:gd name="T31" fmla="*/ 16 h 60"/>
                  <a:gd name="T32" fmla="*/ 29 w 89"/>
                  <a:gd name="T33" fmla="*/ 21 h 60"/>
                  <a:gd name="T34" fmla="*/ 17 w 89"/>
                  <a:gd name="T35" fmla="*/ 25 h 60"/>
                  <a:gd name="T36" fmla="*/ 11 w 89"/>
                  <a:gd name="T37" fmla="*/ 25 h 60"/>
                  <a:gd name="T38" fmla="*/ 6 w 89"/>
                  <a:gd name="T39" fmla="*/ 26 h 60"/>
                  <a:gd name="T40" fmla="*/ 3 w 89"/>
                  <a:gd name="T41" fmla="*/ 33 h 60"/>
                  <a:gd name="T42" fmla="*/ 2 w 89"/>
                  <a:gd name="T43" fmla="*/ 36 h 60"/>
                  <a:gd name="T44" fmla="*/ 2 w 89"/>
                  <a:gd name="T45" fmla="*/ 41 h 60"/>
                  <a:gd name="T46" fmla="*/ 5 w 89"/>
                  <a:gd name="T47" fmla="*/ 47 h 60"/>
                  <a:gd name="T48" fmla="*/ 11 w 89"/>
                  <a:gd name="T49" fmla="*/ 55 h 60"/>
                  <a:gd name="T50" fmla="*/ 15 w 89"/>
                  <a:gd name="T51" fmla="*/ 56 h 60"/>
                  <a:gd name="T52" fmla="*/ 21 w 89"/>
                  <a:gd name="T53" fmla="*/ 51 h 60"/>
                  <a:gd name="T54" fmla="*/ 27 w 89"/>
                  <a:gd name="T55" fmla="*/ 51 h 60"/>
                  <a:gd name="T56" fmla="*/ 28 w 89"/>
                  <a:gd name="T57" fmla="*/ 46 h 60"/>
                  <a:gd name="T58" fmla="*/ 32 w 89"/>
                  <a:gd name="T59" fmla="*/ 42 h 60"/>
                  <a:gd name="T60" fmla="*/ 39 w 89"/>
                  <a:gd name="T61" fmla="*/ 42 h 60"/>
                  <a:gd name="T62" fmla="*/ 47 w 89"/>
                  <a:gd name="T63" fmla="*/ 47 h 60"/>
                  <a:gd name="T64" fmla="*/ 58 w 89"/>
                  <a:gd name="T65" fmla="*/ 43 h 60"/>
                  <a:gd name="T66" fmla="*/ 67 w 89"/>
                  <a:gd name="T67" fmla="*/ 42 h 60"/>
                  <a:gd name="T68" fmla="*/ 70 w 89"/>
                  <a:gd name="T69" fmla="*/ 43 h 60"/>
                  <a:gd name="T70" fmla="*/ 74 w 89"/>
                  <a:gd name="T71" fmla="*/ 41 h 60"/>
                  <a:gd name="T72" fmla="*/ 76 w 89"/>
                  <a:gd name="T73" fmla="*/ 39 h 60"/>
                  <a:gd name="T74" fmla="*/ 80 w 89"/>
                  <a:gd name="T75" fmla="*/ 40 h 60"/>
                  <a:gd name="T76" fmla="*/ 85 w 89"/>
                  <a:gd name="T77" fmla="*/ 42 h 60"/>
                  <a:gd name="T78" fmla="*/ 88 w 89"/>
                  <a:gd name="T79" fmla="*/ 41 h 60"/>
                  <a:gd name="T80" fmla="*/ 87 w 89"/>
                  <a:gd name="T81" fmla="*/ 3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9" h="60">
                    <a:moveTo>
                      <a:pt x="82" y="34"/>
                    </a:moveTo>
                    <a:cubicBezTo>
                      <a:pt x="83" y="33"/>
                      <a:pt x="83" y="33"/>
                      <a:pt x="83" y="33"/>
                    </a:cubicBezTo>
                    <a:cubicBezTo>
                      <a:pt x="81" y="32"/>
                      <a:pt x="81" y="32"/>
                      <a:pt x="81" y="32"/>
                    </a:cubicBezTo>
                    <a:cubicBezTo>
                      <a:pt x="82" y="30"/>
                      <a:pt x="82" y="30"/>
                      <a:pt x="82" y="30"/>
                    </a:cubicBezTo>
                    <a:cubicBezTo>
                      <a:pt x="80" y="30"/>
                      <a:pt x="80" y="30"/>
                      <a:pt x="80" y="30"/>
                    </a:cubicBezTo>
                    <a:cubicBezTo>
                      <a:pt x="79" y="28"/>
                      <a:pt x="79" y="28"/>
                      <a:pt x="79" y="28"/>
                    </a:cubicBezTo>
                    <a:cubicBezTo>
                      <a:pt x="74" y="25"/>
                      <a:pt x="74" y="25"/>
                      <a:pt x="74" y="25"/>
                    </a:cubicBezTo>
                    <a:cubicBezTo>
                      <a:pt x="74" y="22"/>
                      <a:pt x="74" y="22"/>
                      <a:pt x="74" y="22"/>
                    </a:cubicBezTo>
                    <a:cubicBezTo>
                      <a:pt x="71" y="20"/>
                      <a:pt x="71" y="20"/>
                      <a:pt x="71" y="20"/>
                    </a:cubicBezTo>
                    <a:cubicBezTo>
                      <a:pt x="67" y="20"/>
                      <a:pt x="67" y="20"/>
                      <a:pt x="67" y="20"/>
                    </a:cubicBezTo>
                    <a:cubicBezTo>
                      <a:pt x="66" y="19"/>
                      <a:pt x="66" y="19"/>
                      <a:pt x="66" y="19"/>
                    </a:cubicBezTo>
                    <a:cubicBezTo>
                      <a:pt x="67" y="17"/>
                      <a:pt x="67" y="17"/>
                      <a:pt x="67" y="17"/>
                    </a:cubicBezTo>
                    <a:cubicBezTo>
                      <a:pt x="67" y="16"/>
                      <a:pt x="67" y="16"/>
                      <a:pt x="67" y="16"/>
                    </a:cubicBezTo>
                    <a:cubicBezTo>
                      <a:pt x="62" y="16"/>
                      <a:pt x="62" y="16"/>
                      <a:pt x="62" y="16"/>
                    </a:cubicBezTo>
                    <a:cubicBezTo>
                      <a:pt x="63" y="14"/>
                      <a:pt x="63" y="14"/>
                      <a:pt x="63" y="14"/>
                    </a:cubicBezTo>
                    <a:cubicBezTo>
                      <a:pt x="61" y="14"/>
                      <a:pt x="61" y="14"/>
                      <a:pt x="61" y="14"/>
                    </a:cubicBezTo>
                    <a:cubicBezTo>
                      <a:pt x="63" y="12"/>
                      <a:pt x="63" y="12"/>
                      <a:pt x="63" y="12"/>
                    </a:cubicBezTo>
                    <a:cubicBezTo>
                      <a:pt x="63" y="9"/>
                      <a:pt x="63" y="9"/>
                      <a:pt x="63" y="9"/>
                    </a:cubicBezTo>
                    <a:cubicBezTo>
                      <a:pt x="62" y="7"/>
                      <a:pt x="62" y="7"/>
                      <a:pt x="62" y="7"/>
                    </a:cubicBezTo>
                    <a:cubicBezTo>
                      <a:pt x="58" y="1"/>
                      <a:pt x="58" y="1"/>
                      <a:pt x="58" y="1"/>
                    </a:cubicBezTo>
                    <a:cubicBezTo>
                      <a:pt x="55" y="0"/>
                      <a:pt x="55" y="0"/>
                      <a:pt x="55" y="0"/>
                    </a:cubicBezTo>
                    <a:cubicBezTo>
                      <a:pt x="54" y="1"/>
                      <a:pt x="54" y="1"/>
                      <a:pt x="54" y="1"/>
                    </a:cubicBezTo>
                    <a:cubicBezTo>
                      <a:pt x="50" y="2"/>
                      <a:pt x="50" y="2"/>
                      <a:pt x="50" y="2"/>
                    </a:cubicBezTo>
                    <a:cubicBezTo>
                      <a:pt x="50" y="2"/>
                      <a:pt x="50" y="4"/>
                      <a:pt x="50" y="4"/>
                    </a:cubicBezTo>
                    <a:cubicBezTo>
                      <a:pt x="50" y="5"/>
                      <a:pt x="50" y="6"/>
                      <a:pt x="50" y="6"/>
                    </a:cubicBezTo>
                    <a:cubicBezTo>
                      <a:pt x="47" y="7"/>
                      <a:pt x="47" y="7"/>
                      <a:pt x="47" y="7"/>
                    </a:cubicBezTo>
                    <a:cubicBezTo>
                      <a:pt x="44" y="12"/>
                      <a:pt x="44" y="12"/>
                      <a:pt x="44" y="12"/>
                    </a:cubicBezTo>
                    <a:cubicBezTo>
                      <a:pt x="42" y="12"/>
                      <a:pt x="42" y="12"/>
                      <a:pt x="42" y="12"/>
                    </a:cubicBezTo>
                    <a:cubicBezTo>
                      <a:pt x="41" y="13"/>
                      <a:pt x="41" y="13"/>
                      <a:pt x="41" y="13"/>
                    </a:cubicBezTo>
                    <a:cubicBezTo>
                      <a:pt x="32" y="14"/>
                      <a:pt x="32" y="14"/>
                      <a:pt x="32" y="14"/>
                    </a:cubicBezTo>
                    <a:cubicBezTo>
                      <a:pt x="30" y="15"/>
                      <a:pt x="30" y="15"/>
                      <a:pt x="30" y="15"/>
                    </a:cubicBezTo>
                    <a:cubicBezTo>
                      <a:pt x="32" y="16"/>
                      <a:pt x="32" y="16"/>
                      <a:pt x="32" y="16"/>
                    </a:cubicBezTo>
                    <a:cubicBezTo>
                      <a:pt x="32" y="17"/>
                      <a:pt x="32" y="17"/>
                      <a:pt x="32" y="17"/>
                    </a:cubicBezTo>
                    <a:cubicBezTo>
                      <a:pt x="29" y="21"/>
                      <a:pt x="29" y="21"/>
                      <a:pt x="29" y="21"/>
                    </a:cubicBezTo>
                    <a:cubicBezTo>
                      <a:pt x="22" y="21"/>
                      <a:pt x="22" y="21"/>
                      <a:pt x="22" y="21"/>
                    </a:cubicBezTo>
                    <a:cubicBezTo>
                      <a:pt x="17" y="25"/>
                      <a:pt x="17" y="25"/>
                      <a:pt x="17" y="25"/>
                    </a:cubicBezTo>
                    <a:cubicBezTo>
                      <a:pt x="15" y="22"/>
                      <a:pt x="15" y="22"/>
                      <a:pt x="15" y="22"/>
                    </a:cubicBezTo>
                    <a:cubicBezTo>
                      <a:pt x="11" y="25"/>
                      <a:pt x="11" y="25"/>
                      <a:pt x="11" y="25"/>
                    </a:cubicBezTo>
                    <a:cubicBezTo>
                      <a:pt x="8" y="24"/>
                      <a:pt x="8" y="24"/>
                      <a:pt x="8" y="24"/>
                    </a:cubicBezTo>
                    <a:cubicBezTo>
                      <a:pt x="6" y="26"/>
                      <a:pt x="6" y="26"/>
                      <a:pt x="6" y="26"/>
                    </a:cubicBezTo>
                    <a:cubicBezTo>
                      <a:pt x="6" y="28"/>
                      <a:pt x="6" y="28"/>
                      <a:pt x="6" y="28"/>
                    </a:cubicBezTo>
                    <a:cubicBezTo>
                      <a:pt x="3" y="33"/>
                      <a:pt x="3" y="33"/>
                      <a:pt x="3" y="33"/>
                    </a:cubicBezTo>
                    <a:cubicBezTo>
                      <a:pt x="0" y="34"/>
                      <a:pt x="0" y="34"/>
                      <a:pt x="0" y="34"/>
                    </a:cubicBezTo>
                    <a:cubicBezTo>
                      <a:pt x="2" y="36"/>
                      <a:pt x="2" y="36"/>
                      <a:pt x="2" y="36"/>
                    </a:cubicBezTo>
                    <a:cubicBezTo>
                      <a:pt x="1" y="40"/>
                      <a:pt x="1" y="40"/>
                      <a:pt x="1" y="40"/>
                    </a:cubicBezTo>
                    <a:cubicBezTo>
                      <a:pt x="2" y="41"/>
                      <a:pt x="2" y="41"/>
                      <a:pt x="2" y="41"/>
                    </a:cubicBezTo>
                    <a:cubicBezTo>
                      <a:pt x="2" y="44"/>
                      <a:pt x="2" y="44"/>
                      <a:pt x="2" y="44"/>
                    </a:cubicBezTo>
                    <a:cubicBezTo>
                      <a:pt x="5" y="47"/>
                      <a:pt x="5" y="47"/>
                      <a:pt x="5" y="47"/>
                    </a:cubicBezTo>
                    <a:cubicBezTo>
                      <a:pt x="6" y="51"/>
                      <a:pt x="6" y="51"/>
                      <a:pt x="6" y="51"/>
                    </a:cubicBezTo>
                    <a:cubicBezTo>
                      <a:pt x="11" y="55"/>
                      <a:pt x="11" y="55"/>
                      <a:pt x="11" y="55"/>
                    </a:cubicBezTo>
                    <a:cubicBezTo>
                      <a:pt x="13" y="60"/>
                      <a:pt x="13" y="60"/>
                      <a:pt x="13" y="60"/>
                    </a:cubicBezTo>
                    <a:cubicBezTo>
                      <a:pt x="15" y="56"/>
                      <a:pt x="15" y="56"/>
                      <a:pt x="15" y="56"/>
                    </a:cubicBezTo>
                    <a:cubicBezTo>
                      <a:pt x="15" y="52"/>
                      <a:pt x="15" y="52"/>
                      <a:pt x="15" y="52"/>
                    </a:cubicBezTo>
                    <a:cubicBezTo>
                      <a:pt x="21" y="51"/>
                      <a:pt x="21" y="51"/>
                      <a:pt x="21" y="51"/>
                    </a:cubicBezTo>
                    <a:cubicBezTo>
                      <a:pt x="26" y="52"/>
                      <a:pt x="26" y="52"/>
                      <a:pt x="26" y="52"/>
                    </a:cubicBezTo>
                    <a:cubicBezTo>
                      <a:pt x="27" y="51"/>
                      <a:pt x="27" y="51"/>
                      <a:pt x="27" y="51"/>
                    </a:cubicBezTo>
                    <a:cubicBezTo>
                      <a:pt x="29" y="51"/>
                      <a:pt x="29" y="51"/>
                      <a:pt x="29" y="51"/>
                    </a:cubicBezTo>
                    <a:cubicBezTo>
                      <a:pt x="28" y="46"/>
                      <a:pt x="28" y="46"/>
                      <a:pt x="28" y="46"/>
                    </a:cubicBezTo>
                    <a:cubicBezTo>
                      <a:pt x="30" y="45"/>
                      <a:pt x="30" y="45"/>
                      <a:pt x="30" y="45"/>
                    </a:cubicBezTo>
                    <a:cubicBezTo>
                      <a:pt x="32" y="42"/>
                      <a:pt x="32" y="42"/>
                      <a:pt x="32" y="42"/>
                    </a:cubicBezTo>
                    <a:cubicBezTo>
                      <a:pt x="35" y="41"/>
                      <a:pt x="35" y="41"/>
                      <a:pt x="35" y="41"/>
                    </a:cubicBezTo>
                    <a:cubicBezTo>
                      <a:pt x="39" y="42"/>
                      <a:pt x="39" y="42"/>
                      <a:pt x="39" y="42"/>
                    </a:cubicBezTo>
                    <a:cubicBezTo>
                      <a:pt x="42" y="45"/>
                      <a:pt x="42" y="45"/>
                      <a:pt x="42" y="45"/>
                    </a:cubicBezTo>
                    <a:cubicBezTo>
                      <a:pt x="47" y="47"/>
                      <a:pt x="47" y="47"/>
                      <a:pt x="47" y="47"/>
                    </a:cubicBezTo>
                    <a:cubicBezTo>
                      <a:pt x="55" y="47"/>
                      <a:pt x="55" y="47"/>
                      <a:pt x="55" y="47"/>
                    </a:cubicBezTo>
                    <a:cubicBezTo>
                      <a:pt x="58" y="43"/>
                      <a:pt x="58" y="43"/>
                      <a:pt x="58" y="43"/>
                    </a:cubicBezTo>
                    <a:cubicBezTo>
                      <a:pt x="61" y="45"/>
                      <a:pt x="61" y="45"/>
                      <a:pt x="61" y="45"/>
                    </a:cubicBezTo>
                    <a:cubicBezTo>
                      <a:pt x="67" y="42"/>
                      <a:pt x="67" y="42"/>
                      <a:pt x="67" y="42"/>
                    </a:cubicBezTo>
                    <a:cubicBezTo>
                      <a:pt x="68" y="41"/>
                      <a:pt x="68" y="41"/>
                      <a:pt x="68" y="41"/>
                    </a:cubicBezTo>
                    <a:cubicBezTo>
                      <a:pt x="70" y="43"/>
                      <a:pt x="70" y="43"/>
                      <a:pt x="70" y="43"/>
                    </a:cubicBezTo>
                    <a:cubicBezTo>
                      <a:pt x="73" y="42"/>
                      <a:pt x="73" y="42"/>
                      <a:pt x="73" y="42"/>
                    </a:cubicBezTo>
                    <a:cubicBezTo>
                      <a:pt x="74" y="41"/>
                      <a:pt x="74" y="41"/>
                      <a:pt x="74" y="41"/>
                    </a:cubicBezTo>
                    <a:cubicBezTo>
                      <a:pt x="74" y="39"/>
                      <a:pt x="74" y="39"/>
                      <a:pt x="74" y="39"/>
                    </a:cubicBezTo>
                    <a:cubicBezTo>
                      <a:pt x="76" y="39"/>
                      <a:pt x="76" y="39"/>
                      <a:pt x="76" y="39"/>
                    </a:cubicBezTo>
                    <a:cubicBezTo>
                      <a:pt x="78" y="40"/>
                      <a:pt x="78" y="40"/>
                      <a:pt x="78" y="40"/>
                    </a:cubicBezTo>
                    <a:cubicBezTo>
                      <a:pt x="80" y="40"/>
                      <a:pt x="80" y="40"/>
                      <a:pt x="80" y="40"/>
                    </a:cubicBezTo>
                    <a:cubicBezTo>
                      <a:pt x="82" y="42"/>
                      <a:pt x="82" y="42"/>
                      <a:pt x="82" y="42"/>
                    </a:cubicBezTo>
                    <a:cubicBezTo>
                      <a:pt x="85" y="42"/>
                      <a:pt x="85" y="42"/>
                      <a:pt x="85" y="42"/>
                    </a:cubicBezTo>
                    <a:cubicBezTo>
                      <a:pt x="85" y="42"/>
                      <a:pt x="86" y="40"/>
                      <a:pt x="86" y="40"/>
                    </a:cubicBezTo>
                    <a:cubicBezTo>
                      <a:pt x="87" y="40"/>
                      <a:pt x="88" y="41"/>
                      <a:pt x="88" y="41"/>
                    </a:cubicBezTo>
                    <a:cubicBezTo>
                      <a:pt x="89" y="42"/>
                      <a:pt x="89" y="42"/>
                      <a:pt x="89" y="42"/>
                    </a:cubicBezTo>
                    <a:cubicBezTo>
                      <a:pt x="87" y="37"/>
                      <a:pt x="87" y="37"/>
                      <a:pt x="87" y="37"/>
                    </a:cubicBezTo>
                    <a:lnTo>
                      <a:pt x="82" y="34"/>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75" name="Freeform 923">
                <a:extLst>
                  <a:ext uri="{FF2B5EF4-FFF2-40B4-BE49-F238E27FC236}">
                    <a16:creationId xmlns:a16="http://schemas.microsoft.com/office/drawing/2014/main" id="{1D7330C5-27F2-96C4-D83B-1C4CC2609E62}"/>
                  </a:ext>
                </a:extLst>
              </p:cNvPr>
              <p:cNvSpPr>
                <a:spLocks noEditPoints="1"/>
              </p:cNvSpPr>
              <p:nvPr/>
            </p:nvSpPr>
            <p:spPr bwMode="auto">
              <a:xfrm>
                <a:off x="4659313" y="4400550"/>
                <a:ext cx="76200" cy="71438"/>
              </a:xfrm>
              <a:custGeom>
                <a:avLst/>
                <a:gdLst>
                  <a:gd name="T0" fmla="*/ 12 w 18"/>
                  <a:gd name="T1" fmla="*/ 15 h 17"/>
                  <a:gd name="T2" fmla="*/ 12 w 18"/>
                  <a:gd name="T3" fmla="*/ 16 h 17"/>
                  <a:gd name="T4" fmla="*/ 11 w 18"/>
                  <a:gd name="T5" fmla="*/ 15 h 17"/>
                  <a:gd name="T6" fmla="*/ 11 w 18"/>
                  <a:gd name="T7" fmla="*/ 14 h 17"/>
                  <a:gd name="T8" fmla="*/ 12 w 18"/>
                  <a:gd name="T9" fmla="*/ 15 h 17"/>
                  <a:gd name="T10" fmla="*/ 2 w 18"/>
                  <a:gd name="T11" fmla="*/ 0 h 17"/>
                  <a:gd name="T12" fmla="*/ 0 w 18"/>
                  <a:gd name="T13" fmla="*/ 1 h 17"/>
                  <a:gd name="T14" fmla="*/ 1 w 18"/>
                  <a:gd name="T15" fmla="*/ 2 h 17"/>
                  <a:gd name="T16" fmla="*/ 2 w 18"/>
                  <a:gd name="T17" fmla="*/ 1 h 17"/>
                  <a:gd name="T18" fmla="*/ 2 w 18"/>
                  <a:gd name="T19" fmla="*/ 0 h 17"/>
                  <a:gd name="T20" fmla="*/ 17 w 18"/>
                  <a:gd name="T21" fmla="*/ 7 h 17"/>
                  <a:gd name="T22" fmla="*/ 17 w 18"/>
                  <a:gd name="T23" fmla="*/ 8 h 17"/>
                  <a:gd name="T24" fmla="*/ 17 w 18"/>
                  <a:gd name="T25" fmla="*/ 8 h 17"/>
                  <a:gd name="T26" fmla="*/ 18 w 18"/>
                  <a:gd name="T27" fmla="*/ 8 h 17"/>
                  <a:gd name="T28" fmla="*/ 17 w 18"/>
                  <a:gd name="T29" fmla="*/ 7 h 17"/>
                  <a:gd name="T30" fmla="*/ 7 w 18"/>
                  <a:gd name="T31" fmla="*/ 16 h 17"/>
                  <a:gd name="T32" fmla="*/ 6 w 18"/>
                  <a:gd name="T33" fmla="*/ 16 h 17"/>
                  <a:gd name="T34" fmla="*/ 7 w 18"/>
                  <a:gd name="T35" fmla="*/ 17 h 17"/>
                  <a:gd name="T36" fmla="*/ 7 w 18"/>
                  <a:gd name="T37" fmla="*/ 16 h 17"/>
                  <a:gd name="T38" fmla="*/ 7 w 18"/>
                  <a:gd name="T39" fmla="*/ 16 h 17"/>
                  <a:gd name="T40" fmla="*/ 2 w 18"/>
                  <a:gd name="T41" fmla="*/ 2 h 17"/>
                  <a:gd name="T42" fmla="*/ 2 w 18"/>
                  <a:gd name="T43" fmla="*/ 3 h 17"/>
                  <a:gd name="T44" fmla="*/ 3 w 18"/>
                  <a:gd name="T45" fmla="*/ 3 h 17"/>
                  <a:gd name="T46" fmla="*/ 3 w 18"/>
                  <a:gd name="T47" fmla="*/ 2 h 17"/>
                  <a:gd name="T48" fmla="*/ 2 w 18"/>
                  <a:gd name="T49"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7">
                    <a:moveTo>
                      <a:pt x="12" y="15"/>
                    </a:moveTo>
                    <a:cubicBezTo>
                      <a:pt x="12" y="15"/>
                      <a:pt x="12" y="16"/>
                      <a:pt x="12" y="16"/>
                    </a:cubicBezTo>
                    <a:cubicBezTo>
                      <a:pt x="11" y="16"/>
                      <a:pt x="11" y="15"/>
                      <a:pt x="11" y="15"/>
                    </a:cubicBezTo>
                    <a:cubicBezTo>
                      <a:pt x="11" y="14"/>
                      <a:pt x="11" y="14"/>
                      <a:pt x="11" y="14"/>
                    </a:cubicBezTo>
                    <a:cubicBezTo>
                      <a:pt x="12" y="14"/>
                      <a:pt x="12" y="14"/>
                      <a:pt x="12" y="15"/>
                    </a:cubicBezTo>
                    <a:close/>
                    <a:moveTo>
                      <a:pt x="2" y="0"/>
                    </a:moveTo>
                    <a:cubicBezTo>
                      <a:pt x="1" y="0"/>
                      <a:pt x="0" y="0"/>
                      <a:pt x="0" y="1"/>
                    </a:cubicBezTo>
                    <a:cubicBezTo>
                      <a:pt x="0" y="2"/>
                      <a:pt x="1" y="2"/>
                      <a:pt x="1" y="2"/>
                    </a:cubicBezTo>
                    <a:cubicBezTo>
                      <a:pt x="2" y="2"/>
                      <a:pt x="2" y="1"/>
                      <a:pt x="2" y="1"/>
                    </a:cubicBezTo>
                    <a:cubicBezTo>
                      <a:pt x="2" y="0"/>
                      <a:pt x="2" y="0"/>
                      <a:pt x="2" y="0"/>
                    </a:cubicBezTo>
                    <a:close/>
                    <a:moveTo>
                      <a:pt x="17" y="7"/>
                    </a:moveTo>
                    <a:cubicBezTo>
                      <a:pt x="17" y="7"/>
                      <a:pt x="17" y="7"/>
                      <a:pt x="17" y="8"/>
                    </a:cubicBezTo>
                    <a:cubicBezTo>
                      <a:pt x="17" y="8"/>
                      <a:pt x="17" y="8"/>
                      <a:pt x="17" y="8"/>
                    </a:cubicBezTo>
                    <a:cubicBezTo>
                      <a:pt x="18" y="8"/>
                      <a:pt x="18" y="8"/>
                      <a:pt x="18" y="8"/>
                    </a:cubicBezTo>
                    <a:cubicBezTo>
                      <a:pt x="18" y="7"/>
                      <a:pt x="18" y="7"/>
                      <a:pt x="17" y="7"/>
                    </a:cubicBezTo>
                    <a:close/>
                    <a:moveTo>
                      <a:pt x="7" y="16"/>
                    </a:moveTo>
                    <a:cubicBezTo>
                      <a:pt x="6" y="16"/>
                      <a:pt x="6" y="16"/>
                      <a:pt x="6" y="16"/>
                    </a:cubicBezTo>
                    <a:cubicBezTo>
                      <a:pt x="6" y="16"/>
                      <a:pt x="6" y="17"/>
                      <a:pt x="7" y="17"/>
                    </a:cubicBezTo>
                    <a:cubicBezTo>
                      <a:pt x="7" y="17"/>
                      <a:pt x="7" y="16"/>
                      <a:pt x="7" y="16"/>
                    </a:cubicBezTo>
                    <a:cubicBezTo>
                      <a:pt x="7" y="16"/>
                      <a:pt x="7" y="16"/>
                      <a:pt x="7" y="16"/>
                    </a:cubicBezTo>
                    <a:close/>
                    <a:moveTo>
                      <a:pt x="2" y="2"/>
                    </a:moveTo>
                    <a:cubicBezTo>
                      <a:pt x="2" y="2"/>
                      <a:pt x="2" y="2"/>
                      <a:pt x="2" y="3"/>
                    </a:cubicBezTo>
                    <a:cubicBezTo>
                      <a:pt x="2" y="3"/>
                      <a:pt x="2" y="3"/>
                      <a:pt x="3" y="3"/>
                    </a:cubicBezTo>
                    <a:cubicBezTo>
                      <a:pt x="3" y="3"/>
                      <a:pt x="3" y="3"/>
                      <a:pt x="3" y="2"/>
                    </a:cubicBezTo>
                    <a:cubicBezTo>
                      <a:pt x="3" y="2"/>
                      <a:pt x="3" y="2"/>
                      <a:pt x="2" y="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76" name="Freeform 924">
                <a:extLst>
                  <a:ext uri="{FF2B5EF4-FFF2-40B4-BE49-F238E27FC236}">
                    <a16:creationId xmlns:a16="http://schemas.microsoft.com/office/drawing/2014/main" id="{E5668034-80AF-8D0A-2471-EAE34124B9C4}"/>
                  </a:ext>
                </a:extLst>
              </p:cNvPr>
              <p:cNvSpPr>
                <a:spLocks/>
              </p:cNvSpPr>
              <p:nvPr/>
            </p:nvSpPr>
            <p:spPr bwMode="auto">
              <a:xfrm>
                <a:off x="5613400" y="4516438"/>
                <a:ext cx="220662" cy="325438"/>
              </a:xfrm>
              <a:custGeom>
                <a:avLst/>
                <a:gdLst>
                  <a:gd name="T0" fmla="*/ 45 w 53"/>
                  <a:gd name="T1" fmla="*/ 61 h 78"/>
                  <a:gd name="T2" fmla="*/ 42 w 53"/>
                  <a:gd name="T3" fmla="*/ 55 h 78"/>
                  <a:gd name="T4" fmla="*/ 42 w 53"/>
                  <a:gd name="T5" fmla="*/ 50 h 78"/>
                  <a:gd name="T6" fmla="*/ 43 w 53"/>
                  <a:gd name="T7" fmla="*/ 47 h 78"/>
                  <a:gd name="T8" fmla="*/ 46 w 53"/>
                  <a:gd name="T9" fmla="*/ 40 h 78"/>
                  <a:gd name="T10" fmla="*/ 48 w 53"/>
                  <a:gd name="T11" fmla="*/ 37 h 78"/>
                  <a:gd name="T12" fmla="*/ 41 w 53"/>
                  <a:gd name="T13" fmla="*/ 28 h 78"/>
                  <a:gd name="T14" fmla="*/ 39 w 53"/>
                  <a:gd name="T15" fmla="*/ 21 h 78"/>
                  <a:gd name="T16" fmla="*/ 45 w 53"/>
                  <a:gd name="T17" fmla="*/ 18 h 78"/>
                  <a:gd name="T18" fmla="*/ 44 w 53"/>
                  <a:gd name="T19" fmla="*/ 6 h 78"/>
                  <a:gd name="T20" fmla="*/ 41 w 53"/>
                  <a:gd name="T21" fmla="*/ 2 h 78"/>
                  <a:gd name="T22" fmla="*/ 38 w 53"/>
                  <a:gd name="T23" fmla="*/ 0 h 78"/>
                  <a:gd name="T24" fmla="*/ 40 w 53"/>
                  <a:gd name="T25" fmla="*/ 5 h 78"/>
                  <a:gd name="T26" fmla="*/ 42 w 53"/>
                  <a:gd name="T27" fmla="*/ 7 h 78"/>
                  <a:gd name="T28" fmla="*/ 42 w 53"/>
                  <a:gd name="T29" fmla="*/ 11 h 78"/>
                  <a:gd name="T30" fmla="*/ 37 w 53"/>
                  <a:gd name="T31" fmla="*/ 12 h 78"/>
                  <a:gd name="T32" fmla="*/ 34 w 53"/>
                  <a:gd name="T33" fmla="*/ 20 h 78"/>
                  <a:gd name="T34" fmla="*/ 32 w 53"/>
                  <a:gd name="T35" fmla="*/ 24 h 78"/>
                  <a:gd name="T36" fmla="*/ 29 w 53"/>
                  <a:gd name="T37" fmla="*/ 30 h 78"/>
                  <a:gd name="T38" fmla="*/ 26 w 53"/>
                  <a:gd name="T39" fmla="*/ 35 h 78"/>
                  <a:gd name="T40" fmla="*/ 23 w 53"/>
                  <a:gd name="T41" fmla="*/ 41 h 78"/>
                  <a:gd name="T42" fmla="*/ 20 w 53"/>
                  <a:gd name="T43" fmla="*/ 45 h 78"/>
                  <a:gd name="T44" fmla="*/ 18 w 53"/>
                  <a:gd name="T45" fmla="*/ 44 h 78"/>
                  <a:gd name="T46" fmla="*/ 14 w 53"/>
                  <a:gd name="T47" fmla="*/ 41 h 78"/>
                  <a:gd name="T48" fmla="*/ 12 w 53"/>
                  <a:gd name="T49" fmla="*/ 43 h 78"/>
                  <a:gd name="T50" fmla="*/ 9 w 53"/>
                  <a:gd name="T51" fmla="*/ 43 h 78"/>
                  <a:gd name="T52" fmla="*/ 7 w 53"/>
                  <a:gd name="T53" fmla="*/ 45 h 78"/>
                  <a:gd name="T54" fmla="*/ 2 w 53"/>
                  <a:gd name="T55" fmla="*/ 55 h 78"/>
                  <a:gd name="T56" fmla="*/ 1 w 53"/>
                  <a:gd name="T57" fmla="*/ 58 h 78"/>
                  <a:gd name="T58" fmla="*/ 4 w 53"/>
                  <a:gd name="T59" fmla="*/ 61 h 78"/>
                  <a:gd name="T60" fmla="*/ 8 w 53"/>
                  <a:gd name="T61" fmla="*/ 63 h 78"/>
                  <a:gd name="T62" fmla="*/ 11 w 53"/>
                  <a:gd name="T63" fmla="*/ 69 h 78"/>
                  <a:gd name="T64" fmla="*/ 9 w 53"/>
                  <a:gd name="T65" fmla="*/ 74 h 78"/>
                  <a:gd name="T66" fmla="*/ 19 w 53"/>
                  <a:gd name="T67" fmla="*/ 75 h 78"/>
                  <a:gd name="T68" fmla="*/ 32 w 53"/>
                  <a:gd name="T69" fmla="*/ 74 h 78"/>
                  <a:gd name="T70" fmla="*/ 41 w 53"/>
                  <a:gd name="T71" fmla="*/ 75 h 78"/>
                  <a:gd name="T72" fmla="*/ 49 w 53"/>
                  <a:gd name="T73" fmla="*/ 77 h 78"/>
                  <a:gd name="T74" fmla="*/ 51 w 53"/>
                  <a:gd name="T75" fmla="*/ 75 h 78"/>
                  <a:gd name="T76" fmla="*/ 51 w 53"/>
                  <a:gd name="T7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78">
                    <a:moveTo>
                      <a:pt x="46" y="65"/>
                    </a:moveTo>
                    <a:cubicBezTo>
                      <a:pt x="45" y="61"/>
                      <a:pt x="45" y="61"/>
                      <a:pt x="45" y="61"/>
                    </a:cubicBezTo>
                    <a:cubicBezTo>
                      <a:pt x="42" y="58"/>
                      <a:pt x="42" y="58"/>
                      <a:pt x="42" y="58"/>
                    </a:cubicBezTo>
                    <a:cubicBezTo>
                      <a:pt x="42" y="55"/>
                      <a:pt x="42" y="55"/>
                      <a:pt x="42" y="55"/>
                    </a:cubicBezTo>
                    <a:cubicBezTo>
                      <a:pt x="41" y="54"/>
                      <a:pt x="41" y="54"/>
                      <a:pt x="41" y="54"/>
                    </a:cubicBezTo>
                    <a:cubicBezTo>
                      <a:pt x="42" y="50"/>
                      <a:pt x="42" y="50"/>
                      <a:pt x="42" y="50"/>
                    </a:cubicBezTo>
                    <a:cubicBezTo>
                      <a:pt x="40" y="48"/>
                      <a:pt x="40" y="48"/>
                      <a:pt x="40" y="48"/>
                    </a:cubicBezTo>
                    <a:cubicBezTo>
                      <a:pt x="43" y="47"/>
                      <a:pt x="43" y="47"/>
                      <a:pt x="43" y="47"/>
                    </a:cubicBezTo>
                    <a:cubicBezTo>
                      <a:pt x="46" y="42"/>
                      <a:pt x="46" y="42"/>
                      <a:pt x="46" y="42"/>
                    </a:cubicBezTo>
                    <a:cubicBezTo>
                      <a:pt x="46" y="40"/>
                      <a:pt x="46" y="40"/>
                      <a:pt x="46" y="40"/>
                    </a:cubicBezTo>
                    <a:cubicBezTo>
                      <a:pt x="48" y="38"/>
                      <a:pt x="48" y="38"/>
                      <a:pt x="48" y="38"/>
                    </a:cubicBezTo>
                    <a:cubicBezTo>
                      <a:pt x="48" y="37"/>
                      <a:pt x="48" y="37"/>
                      <a:pt x="48" y="37"/>
                    </a:cubicBezTo>
                    <a:cubicBezTo>
                      <a:pt x="45" y="30"/>
                      <a:pt x="45" y="30"/>
                      <a:pt x="45" y="30"/>
                    </a:cubicBezTo>
                    <a:cubicBezTo>
                      <a:pt x="41" y="28"/>
                      <a:pt x="41" y="28"/>
                      <a:pt x="41" y="28"/>
                    </a:cubicBezTo>
                    <a:cubicBezTo>
                      <a:pt x="37" y="24"/>
                      <a:pt x="37" y="24"/>
                      <a:pt x="37" y="24"/>
                    </a:cubicBezTo>
                    <a:cubicBezTo>
                      <a:pt x="39" y="21"/>
                      <a:pt x="39" y="21"/>
                      <a:pt x="39" y="21"/>
                    </a:cubicBezTo>
                    <a:cubicBezTo>
                      <a:pt x="49" y="21"/>
                      <a:pt x="49" y="21"/>
                      <a:pt x="49" y="21"/>
                    </a:cubicBezTo>
                    <a:cubicBezTo>
                      <a:pt x="45" y="18"/>
                      <a:pt x="45" y="18"/>
                      <a:pt x="45" y="18"/>
                    </a:cubicBezTo>
                    <a:cubicBezTo>
                      <a:pt x="44" y="7"/>
                      <a:pt x="44" y="7"/>
                      <a:pt x="44" y="7"/>
                    </a:cubicBezTo>
                    <a:cubicBezTo>
                      <a:pt x="44" y="6"/>
                      <a:pt x="44" y="6"/>
                      <a:pt x="44" y="6"/>
                    </a:cubicBezTo>
                    <a:cubicBezTo>
                      <a:pt x="43" y="3"/>
                      <a:pt x="43" y="3"/>
                      <a:pt x="43" y="3"/>
                    </a:cubicBezTo>
                    <a:cubicBezTo>
                      <a:pt x="41" y="2"/>
                      <a:pt x="41" y="2"/>
                      <a:pt x="41" y="2"/>
                    </a:cubicBezTo>
                    <a:cubicBezTo>
                      <a:pt x="41" y="0"/>
                      <a:pt x="41" y="0"/>
                      <a:pt x="41" y="0"/>
                    </a:cubicBezTo>
                    <a:cubicBezTo>
                      <a:pt x="38" y="0"/>
                      <a:pt x="38" y="0"/>
                      <a:pt x="38" y="0"/>
                    </a:cubicBezTo>
                    <a:cubicBezTo>
                      <a:pt x="39" y="5"/>
                      <a:pt x="39" y="5"/>
                      <a:pt x="39" y="5"/>
                    </a:cubicBezTo>
                    <a:cubicBezTo>
                      <a:pt x="40" y="5"/>
                      <a:pt x="40" y="5"/>
                      <a:pt x="40" y="5"/>
                    </a:cubicBezTo>
                    <a:cubicBezTo>
                      <a:pt x="42" y="6"/>
                      <a:pt x="42" y="6"/>
                      <a:pt x="42" y="6"/>
                    </a:cubicBezTo>
                    <a:cubicBezTo>
                      <a:pt x="42" y="7"/>
                      <a:pt x="42" y="7"/>
                      <a:pt x="42" y="7"/>
                    </a:cubicBezTo>
                    <a:cubicBezTo>
                      <a:pt x="41" y="9"/>
                      <a:pt x="41" y="9"/>
                      <a:pt x="41" y="9"/>
                    </a:cubicBezTo>
                    <a:cubicBezTo>
                      <a:pt x="42" y="11"/>
                      <a:pt x="42" y="11"/>
                      <a:pt x="42" y="11"/>
                    </a:cubicBezTo>
                    <a:cubicBezTo>
                      <a:pt x="39" y="13"/>
                      <a:pt x="39" y="13"/>
                      <a:pt x="39" y="13"/>
                    </a:cubicBezTo>
                    <a:cubicBezTo>
                      <a:pt x="37" y="12"/>
                      <a:pt x="37" y="12"/>
                      <a:pt x="37" y="12"/>
                    </a:cubicBezTo>
                    <a:cubicBezTo>
                      <a:pt x="36" y="14"/>
                      <a:pt x="36" y="14"/>
                      <a:pt x="36" y="14"/>
                    </a:cubicBezTo>
                    <a:cubicBezTo>
                      <a:pt x="34" y="20"/>
                      <a:pt x="34" y="20"/>
                      <a:pt x="34" y="20"/>
                    </a:cubicBezTo>
                    <a:cubicBezTo>
                      <a:pt x="32" y="21"/>
                      <a:pt x="32" y="21"/>
                      <a:pt x="32" y="21"/>
                    </a:cubicBezTo>
                    <a:cubicBezTo>
                      <a:pt x="32" y="24"/>
                      <a:pt x="32" y="24"/>
                      <a:pt x="32" y="24"/>
                    </a:cubicBezTo>
                    <a:cubicBezTo>
                      <a:pt x="30" y="26"/>
                      <a:pt x="30" y="26"/>
                      <a:pt x="30" y="26"/>
                    </a:cubicBezTo>
                    <a:cubicBezTo>
                      <a:pt x="29" y="30"/>
                      <a:pt x="29" y="30"/>
                      <a:pt x="29" y="30"/>
                    </a:cubicBezTo>
                    <a:cubicBezTo>
                      <a:pt x="26" y="32"/>
                      <a:pt x="26" y="32"/>
                      <a:pt x="26" y="32"/>
                    </a:cubicBezTo>
                    <a:cubicBezTo>
                      <a:pt x="26" y="35"/>
                      <a:pt x="26" y="35"/>
                      <a:pt x="26" y="35"/>
                    </a:cubicBezTo>
                    <a:cubicBezTo>
                      <a:pt x="23" y="38"/>
                      <a:pt x="23" y="38"/>
                      <a:pt x="23" y="38"/>
                    </a:cubicBezTo>
                    <a:cubicBezTo>
                      <a:pt x="23" y="41"/>
                      <a:pt x="23" y="41"/>
                      <a:pt x="23" y="41"/>
                    </a:cubicBezTo>
                    <a:cubicBezTo>
                      <a:pt x="21" y="42"/>
                      <a:pt x="21" y="42"/>
                      <a:pt x="21" y="42"/>
                    </a:cubicBezTo>
                    <a:cubicBezTo>
                      <a:pt x="20" y="45"/>
                      <a:pt x="20" y="45"/>
                      <a:pt x="20" y="45"/>
                    </a:cubicBezTo>
                    <a:cubicBezTo>
                      <a:pt x="18" y="45"/>
                      <a:pt x="18" y="45"/>
                      <a:pt x="18" y="45"/>
                    </a:cubicBezTo>
                    <a:cubicBezTo>
                      <a:pt x="18" y="44"/>
                      <a:pt x="18" y="44"/>
                      <a:pt x="18" y="44"/>
                    </a:cubicBezTo>
                    <a:cubicBezTo>
                      <a:pt x="17" y="44"/>
                      <a:pt x="17" y="44"/>
                      <a:pt x="17" y="44"/>
                    </a:cubicBezTo>
                    <a:cubicBezTo>
                      <a:pt x="14" y="41"/>
                      <a:pt x="14" y="41"/>
                      <a:pt x="14" y="41"/>
                    </a:cubicBezTo>
                    <a:cubicBezTo>
                      <a:pt x="14" y="43"/>
                      <a:pt x="14" y="43"/>
                      <a:pt x="14" y="43"/>
                    </a:cubicBezTo>
                    <a:cubicBezTo>
                      <a:pt x="12" y="43"/>
                      <a:pt x="12" y="43"/>
                      <a:pt x="12" y="43"/>
                    </a:cubicBezTo>
                    <a:cubicBezTo>
                      <a:pt x="11" y="42"/>
                      <a:pt x="11" y="42"/>
                      <a:pt x="11" y="42"/>
                    </a:cubicBezTo>
                    <a:cubicBezTo>
                      <a:pt x="9" y="43"/>
                      <a:pt x="9" y="43"/>
                      <a:pt x="9" y="43"/>
                    </a:cubicBezTo>
                    <a:cubicBezTo>
                      <a:pt x="8" y="45"/>
                      <a:pt x="8" y="45"/>
                      <a:pt x="8" y="45"/>
                    </a:cubicBezTo>
                    <a:cubicBezTo>
                      <a:pt x="7" y="45"/>
                      <a:pt x="7" y="45"/>
                      <a:pt x="7" y="45"/>
                    </a:cubicBezTo>
                    <a:cubicBezTo>
                      <a:pt x="2" y="50"/>
                      <a:pt x="2" y="50"/>
                      <a:pt x="2" y="50"/>
                    </a:cubicBezTo>
                    <a:cubicBezTo>
                      <a:pt x="2" y="55"/>
                      <a:pt x="2" y="55"/>
                      <a:pt x="2" y="55"/>
                    </a:cubicBezTo>
                    <a:cubicBezTo>
                      <a:pt x="0" y="58"/>
                      <a:pt x="0" y="58"/>
                      <a:pt x="0" y="58"/>
                    </a:cubicBezTo>
                    <a:cubicBezTo>
                      <a:pt x="0" y="58"/>
                      <a:pt x="1" y="59"/>
                      <a:pt x="1" y="58"/>
                    </a:cubicBezTo>
                    <a:cubicBezTo>
                      <a:pt x="1" y="59"/>
                      <a:pt x="1" y="60"/>
                      <a:pt x="2" y="60"/>
                    </a:cubicBezTo>
                    <a:cubicBezTo>
                      <a:pt x="3" y="59"/>
                      <a:pt x="4" y="60"/>
                      <a:pt x="4" y="61"/>
                    </a:cubicBezTo>
                    <a:cubicBezTo>
                      <a:pt x="4" y="62"/>
                      <a:pt x="5" y="63"/>
                      <a:pt x="6" y="64"/>
                    </a:cubicBezTo>
                    <a:cubicBezTo>
                      <a:pt x="7" y="64"/>
                      <a:pt x="7" y="63"/>
                      <a:pt x="8" y="63"/>
                    </a:cubicBezTo>
                    <a:cubicBezTo>
                      <a:pt x="9" y="64"/>
                      <a:pt x="8" y="65"/>
                      <a:pt x="9" y="65"/>
                    </a:cubicBezTo>
                    <a:cubicBezTo>
                      <a:pt x="10" y="66"/>
                      <a:pt x="10" y="68"/>
                      <a:pt x="11" y="69"/>
                    </a:cubicBezTo>
                    <a:cubicBezTo>
                      <a:pt x="11" y="71"/>
                      <a:pt x="10" y="72"/>
                      <a:pt x="10" y="74"/>
                    </a:cubicBezTo>
                    <a:cubicBezTo>
                      <a:pt x="10" y="74"/>
                      <a:pt x="9" y="74"/>
                      <a:pt x="9" y="74"/>
                    </a:cubicBezTo>
                    <a:cubicBezTo>
                      <a:pt x="10" y="75"/>
                      <a:pt x="10" y="75"/>
                      <a:pt x="10" y="75"/>
                    </a:cubicBezTo>
                    <a:cubicBezTo>
                      <a:pt x="19" y="75"/>
                      <a:pt x="19" y="75"/>
                      <a:pt x="19" y="75"/>
                    </a:cubicBezTo>
                    <a:cubicBezTo>
                      <a:pt x="20" y="74"/>
                      <a:pt x="20" y="74"/>
                      <a:pt x="20" y="74"/>
                    </a:cubicBezTo>
                    <a:cubicBezTo>
                      <a:pt x="32" y="74"/>
                      <a:pt x="32" y="74"/>
                      <a:pt x="32" y="74"/>
                    </a:cubicBezTo>
                    <a:cubicBezTo>
                      <a:pt x="33" y="75"/>
                      <a:pt x="33" y="75"/>
                      <a:pt x="33" y="75"/>
                    </a:cubicBezTo>
                    <a:cubicBezTo>
                      <a:pt x="41" y="75"/>
                      <a:pt x="41" y="75"/>
                      <a:pt x="41" y="75"/>
                    </a:cubicBezTo>
                    <a:cubicBezTo>
                      <a:pt x="45" y="76"/>
                      <a:pt x="45" y="76"/>
                      <a:pt x="45" y="76"/>
                    </a:cubicBezTo>
                    <a:cubicBezTo>
                      <a:pt x="49" y="77"/>
                      <a:pt x="49" y="77"/>
                      <a:pt x="49" y="77"/>
                    </a:cubicBezTo>
                    <a:cubicBezTo>
                      <a:pt x="51" y="78"/>
                      <a:pt x="51" y="78"/>
                      <a:pt x="51" y="78"/>
                    </a:cubicBezTo>
                    <a:cubicBezTo>
                      <a:pt x="51" y="75"/>
                      <a:pt x="51" y="75"/>
                      <a:pt x="51" y="75"/>
                    </a:cubicBezTo>
                    <a:cubicBezTo>
                      <a:pt x="53" y="74"/>
                      <a:pt x="53" y="74"/>
                      <a:pt x="53" y="74"/>
                    </a:cubicBezTo>
                    <a:cubicBezTo>
                      <a:pt x="51" y="69"/>
                      <a:pt x="51" y="69"/>
                      <a:pt x="51" y="69"/>
                    </a:cubicBezTo>
                    <a:lnTo>
                      <a:pt x="46" y="65"/>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77" name="Freeform 925">
                <a:extLst>
                  <a:ext uri="{FF2B5EF4-FFF2-40B4-BE49-F238E27FC236}">
                    <a16:creationId xmlns:a16="http://schemas.microsoft.com/office/drawing/2014/main" id="{0269792D-C0AF-9F84-ADE3-4290BCA96686}"/>
                  </a:ext>
                </a:extLst>
              </p:cNvPr>
              <p:cNvSpPr>
                <a:spLocks/>
              </p:cNvSpPr>
              <p:nvPr/>
            </p:nvSpPr>
            <p:spPr bwMode="auto">
              <a:xfrm>
                <a:off x="6191250" y="4954588"/>
                <a:ext cx="53975" cy="61913"/>
              </a:xfrm>
              <a:custGeom>
                <a:avLst/>
                <a:gdLst>
                  <a:gd name="T0" fmla="*/ 8 w 13"/>
                  <a:gd name="T1" fmla="*/ 1 h 15"/>
                  <a:gd name="T2" fmla="*/ 7 w 13"/>
                  <a:gd name="T3" fmla="*/ 1 h 15"/>
                  <a:gd name="T4" fmla="*/ 7 w 13"/>
                  <a:gd name="T5" fmla="*/ 3 h 15"/>
                  <a:gd name="T6" fmla="*/ 5 w 13"/>
                  <a:gd name="T7" fmla="*/ 4 h 15"/>
                  <a:gd name="T8" fmla="*/ 3 w 13"/>
                  <a:gd name="T9" fmla="*/ 4 h 15"/>
                  <a:gd name="T10" fmla="*/ 3 w 13"/>
                  <a:gd name="T11" fmla="*/ 3 h 15"/>
                  <a:gd name="T12" fmla="*/ 1 w 13"/>
                  <a:gd name="T13" fmla="*/ 2 h 15"/>
                  <a:gd name="T14" fmla="*/ 0 w 13"/>
                  <a:gd name="T15" fmla="*/ 3 h 15"/>
                  <a:gd name="T16" fmla="*/ 2 w 13"/>
                  <a:gd name="T17" fmla="*/ 6 h 15"/>
                  <a:gd name="T18" fmla="*/ 2 w 13"/>
                  <a:gd name="T19" fmla="*/ 11 h 15"/>
                  <a:gd name="T20" fmla="*/ 3 w 13"/>
                  <a:gd name="T21" fmla="*/ 15 h 15"/>
                  <a:gd name="T22" fmla="*/ 6 w 13"/>
                  <a:gd name="T23" fmla="*/ 15 h 15"/>
                  <a:gd name="T24" fmla="*/ 9 w 13"/>
                  <a:gd name="T25" fmla="*/ 11 h 15"/>
                  <a:gd name="T26" fmla="*/ 9 w 13"/>
                  <a:gd name="T27" fmla="*/ 10 h 15"/>
                  <a:gd name="T28" fmla="*/ 13 w 13"/>
                  <a:gd name="T29" fmla="*/ 7 h 15"/>
                  <a:gd name="T30" fmla="*/ 13 w 13"/>
                  <a:gd name="T31" fmla="*/ 5 h 15"/>
                  <a:gd name="T32" fmla="*/ 10 w 13"/>
                  <a:gd name="T33" fmla="*/ 4 h 15"/>
                  <a:gd name="T34" fmla="*/ 10 w 13"/>
                  <a:gd name="T35" fmla="*/ 3 h 15"/>
                  <a:gd name="T36" fmla="*/ 11 w 13"/>
                  <a:gd name="T37" fmla="*/ 1 h 15"/>
                  <a:gd name="T38" fmla="*/ 10 w 13"/>
                  <a:gd name="T39" fmla="*/ 0 h 15"/>
                  <a:gd name="T40" fmla="*/ 8 w 13"/>
                  <a:gd name="T4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15">
                    <a:moveTo>
                      <a:pt x="8" y="1"/>
                    </a:moveTo>
                    <a:cubicBezTo>
                      <a:pt x="7" y="1"/>
                      <a:pt x="7" y="1"/>
                      <a:pt x="7" y="1"/>
                    </a:cubicBezTo>
                    <a:cubicBezTo>
                      <a:pt x="7" y="3"/>
                      <a:pt x="7" y="3"/>
                      <a:pt x="7" y="3"/>
                    </a:cubicBezTo>
                    <a:cubicBezTo>
                      <a:pt x="5" y="4"/>
                      <a:pt x="5" y="4"/>
                      <a:pt x="5" y="4"/>
                    </a:cubicBezTo>
                    <a:cubicBezTo>
                      <a:pt x="3" y="4"/>
                      <a:pt x="3" y="4"/>
                      <a:pt x="3" y="4"/>
                    </a:cubicBezTo>
                    <a:cubicBezTo>
                      <a:pt x="3" y="3"/>
                      <a:pt x="3" y="3"/>
                      <a:pt x="3" y="3"/>
                    </a:cubicBezTo>
                    <a:cubicBezTo>
                      <a:pt x="1" y="2"/>
                      <a:pt x="1" y="2"/>
                      <a:pt x="1" y="2"/>
                    </a:cubicBezTo>
                    <a:cubicBezTo>
                      <a:pt x="0" y="3"/>
                      <a:pt x="0" y="3"/>
                      <a:pt x="0" y="3"/>
                    </a:cubicBezTo>
                    <a:cubicBezTo>
                      <a:pt x="2" y="6"/>
                      <a:pt x="2" y="6"/>
                      <a:pt x="2" y="6"/>
                    </a:cubicBezTo>
                    <a:cubicBezTo>
                      <a:pt x="2" y="11"/>
                      <a:pt x="2" y="11"/>
                      <a:pt x="2" y="11"/>
                    </a:cubicBezTo>
                    <a:cubicBezTo>
                      <a:pt x="3" y="15"/>
                      <a:pt x="3" y="15"/>
                      <a:pt x="3" y="15"/>
                    </a:cubicBezTo>
                    <a:cubicBezTo>
                      <a:pt x="6" y="15"/>
                      <a:pt x="6" y="15"/>
                      <a:pt x="6" y="15"/>
                    </a:cubicBezTo>
                    <a:cubicBezTo>
                      <a:pt x="9" y="11"/>
                      <a:pt x="9" y="11"/>
                      <a:pt x="9" y="11"/>
                    </a:cubicBezTo>
                    <a:cubicBezTo>
                      <a:pt x="9" y="10"/>
                      <a:pt x="9" y="10"/>
                      <a:pt x="9" y="10"/>
                    </a:cubicBezTo>
                    <a:cubicBezTo>
                      <a:pt x="13" y="7"/>
                      <a:pt x="13" y="7"/>
                      <a:pt x="13" y="7"/>
                    </a:cubicBezTo>
                    <a:cubicBezTo>
                      <a:pt x="13" y="5"/>
                      <a:pt x="13" y="5"/>
                      <a:pt x="13" y="5"/>
                    </a:cubicBezTo>
                    <a:cubicBezTo>
                      <a:pt x="10" y="4"/>
                      <a:pt x="10" y="4"/>
                      <a:pt x="10" y="4"/>
                    </a:cubicBezTo>
                    <a:cubicBezTo>
                      <a:pt x="10" y="4"/>
                      <a:pt x="10" y="3"/>
                      <a:pt x="10" y="3"/>
                    </a:cubicBezTo>
                    <a:cubicBezTo>
                      <a:pt x="10" y="3"/>
                      <a:pt x="11" y="1"/>
                      <a:pt x="11" y="1"/>
                    </a:cubicBezTo>
                    <a:cubicBezTo>
                      <a:pt x="10" y="0"/>
                      <a:pt x="10" y="0"/>
                      <a:pt x="10" y="0"/>
                    </a:cubicBezTo>
                    <a:lnTo>
                      <a:pt x="8" y="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78" name="Freeform 926">
                <a:extLst>
                  <a:ext uri="{FF2B5EF4-FFF2-40B4-BE49-F238E27FC236}">
                    <a16:creationId xmlns:a16="http://schemas.microsoft.com/office/drawing/2014/main" id="{FA828564-EDB2-24EE-C747-7023A28E0DB9}"/>
                  </a:ext>
                </a:extLst>
              </p:cNvPr>
              <p:cNvSpPr>
                <a:spLocks/>
              </p:cNvSpPr>
              <p:nvPr/>
            </p:nvSpPr>
            <p:spPr bwMode="auto">
              <a:xfrm>
                <a:off x="5218113" y="4459288"/>
                <a:ext cx="223837" cy="161925"/>
              </a:xfrm>
              <a:custGeom>
                <a:avLst/>
                <a:gdLst>
                  <a:gd name="T0" fmla="*/ 52 w 54"/>
                  <a:gd name="T1" fmla="*/ 17 h 39"/>
                  <a:gd name="T2" fmla="*/ 50 w 54"/>
                  <a:gd name="T3" fmla="*/ 17 h 39"/>
                  <a:gd name="T4" fmla="*/ 44 w 54"/>
                  <a:gd name="T5" fmla="*/ 12 h 39"/>
                  <a:gd name="T6" fmla="*/ 41 w 54"/>
                  <a:gd name="T7" fmla="*/ 9 h 39"/>
                  <a:gd name="T8" fmla="*/ 39 w 54"/>
                  <a:gd name="T9" fmla="*/ 3 h 39"/>
                  <a:gd name="T10" fmla="*/ 33 w 54"/>
                  <a:gd name="T11" fmla="*/ 0 h 39"/>
                  <a:gd name="T12" fmla="*/ 24 w 54"/>
                  <a:gd name="T13" fmla="*/ 4 h 39"/>
                  <a:gd name="T14" fmla="*/ 23 w 54"/>
                  <a:gd name="T15" fmla="*/ 7 h 39"/>
                  <a:gd name="T16" fmla="*/ 18 w 54"/>
                  <a:gd name="T17" fmla="*/ 7 h 39"/>
                  <a:gd name="T18" fmla="*/ 18 w 54"/>
                  <a:gd name="T19" fmla="*/ 10 h 39"/>
                  <a:gd name="T20" fmla="*/ 15 w 54"/>
                  <a:gd name="T21" fmla="*/ 13 h 39"/>
                  <a:gd name="T22" fmla="*/ 14 w 54"/>
                  <a:gd name="T23" fmla="*/ 14 h 39"/>
                  <a:gd name="T24" fmla="*/ 11 w 54"/>
                  <a:gd name="T25" fmla="*/ 11 h 39"/>
                  <a:gd name="T26" fmla="*/ 8 w 54"/>
                  <a:gd name="T27" fmla="*/ 15 h 39"/>
                  <a:gd name="T28" fmla="*/ 7 w 54"/>
                  <a:gd name="T29" fmla="*/ 17 h 39"/>
                  <a:gd name="T30" fmla="*/ 6 w 54"/>
                  <a:gd name="T31" fmla="*/ 21 h 39"/>
                  <a:gd name="T32" fmla="*/ 2 w 54"/>
                  <a:gd name="T33" fmla="*/ 24 h 39"/>
                  <a:gd name="T34" fmla="*/ 0 w 54"/>
                  <a:gd name="T35" fmla="*/ 28 h 39"/>
                  <a:gd name="T36" fmla="*/ 0 w 54"/>
                  <a:gd name="T37" fmla="*/ 31 h 39"/>
                  <a:gd name="T38" fmla="*/ 1 w 54"/>
                  <a:gd name="T39" fmla="*/ 33 h 39"/>
                  <a:gd name="T40" fmla="*/ 4 w 54"/>
                  <a:gd name="T41" fmla="*/ 36 h 39"/>
                  <a:gd name="T42" fmla="*/ 7 w 54"/>
                  <a:gd name="T43" fmla="*/ 37 h 39"/>
                  <a:gd name="T44" fmla="*/ 8 w 54"/>
                  <a:gd name="T45" fmla="*/ 38 h 39"/>
                  <a:gd name="T46" fmla="*/ 11 w 54"/>
                  <a:gd name="T47" fmla="*/ 36 h 39"/>
                  <a:gd name="T48" fmla="*/ 18 w 54"/>
                  <a:gd name="T49" fmla="*/ 39 h 39"/>
                  <a:gd name="T50" fmla="*/ 19 w 54"/>
                  <a:gd name="T51" fmla="*/ 37 h 39"/>
                  <a:gd name="T52" fmla="*/ 19 w 54"/>
                  <a:gd name="T53" fmla="*/ 32 h 39"/>
                  <a:gd name="T54" fmla="*/ 18 w 54"/>
                  <a:gd name="T55" fmla="*/ 28 h 39"/>
                  <a:gd name="T56" fmla="*/ 33 w 54"/>
                  <a:gd name="T57" fmla="*/ 28 h 39"/>
                  <a:gd name="T58" fmla="*/ 41 w 54"/>
                  <a:gd name="T59" fmla="*/ 29 h 39"/>
                  <a:gd name="T60" fmla="*/ 45 w 54"/>
                  <a:gd name="T61" fmla="*/ 28 h 39"/>
                  <a:gd name="T62" fmla="*/ 47 w 54"/>
                  <a:gd name="T63" fmla="*/ 27 h 39"/>
                  <a:gd name="T64" fmla="*/ 51 w 54"/>
                  <a:gd name="T65" fmla="*/ 25 h 39"/>
                  <a:gd name="T66" fmla="*/ 51 w 54"/>
                  <a:gd name="T67"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39">
                    <a:moveTo>
                      <a:pt x="53" y="19"/>
                    </a:moveTo>
                    <a:cubicBezTo>
                      <a:pt x="52" y="17"/>
                      <a:pt x="52" y="17"/>
                      <a:pt x="52" y="17"/>
                    </a:cubicBezTo>
                    <a:cubicBezTo>
                      <a:pt x="51" y="17"/>
                      <a:pt x="51" y="17"/>
                      <a:pt x="51" y="17"/>
                    </a:cubicBezTo>
                    <a:cubicBezTo>
                      <a:pt x="50" y="17"/>
                      <a:pt x="50" y="17"/>
                      <a:pt x="50" y="17"/>
                    </a:cubicBezTo>
                    <a:cubicBezTo>
                      <a:pt x="44" y="14"/>
                      <a:pt x="44" y="14"/>
                      <a:pt x="44" y="14"/>
                    </a:cubicBezTo>
                    <a:cubicBezTo>
                      <a:pt x="44" y="12"/>
                      <a:pt x="44" y="12"/>
                      <a:pt x="44" y="12"/>
                    </a:cubicBezTo>
                    <a:cubicBezTo>
                      <a:pt x="46" y="12"/>
                      <a:pt x="46" y="12"/>
                      <a:pt x="46" y="12"/>
                    </a:cubicBezTo>
                    <a:cubicBezTo>
                      <a:pt x="41" y="9"/>
                      <a:pt x="41" y="9"/>
                      <a:pt x="41" y="9"/>
                    </a:cubicBezTo>
                    <a:cubicBezTo>
                      <a:pt x="38" y="4"/>
                      <a:pt x="38" y="4"/>
                      <a:pt x="38" y="4"/>
                    </a:cubicBezTo>
                    <a:cubicBezTo>
                      <a:pt x="39" y="3"/>
                      <a:pt x="39" y="3"/>
                      <a:pt x="39" y="3"/>
                    </a:cubicBezTo>
                    <a:cubicBezTo>
                      <a:pt x="39" y="1"/>
                      <a:pt x="39" y="1"/>
                      <a:pt x="39" y="1"/>
                    </a:cubicBezTo>
                    <a:cubicBezTo>
                      <a:pt x="33" y="0"/>
                      <a:pt x="33" y="0"/>
                      <a:pt x="33" y="0"/>
                    </a:cubicBezTo>
                    <a:cubicBezTo>
                      <a:pt x="30" y="2"/>
                      <a:pt x="30" y="2"/>
                      <a:pt x="30" y="2"/>
                    </a:cubicBezTo>
                    <a:cubicBezTo>
                      <a:pt x="24" y="4"/>
                      <a:pt x="24" y="4"/>
                      <a:pt x="24" y="4"/>
                    </a:cubicBezTo>
                    <a:cubicBezTo>
                      <a:pt x="24" y="6"/>
                      <a:pt x="24" y="6"/>
                      <a:pt x="24" y="6"/>
                    </a:cubicBezTo>
                    <a:cubicBezTo>
                      <a:pt x="23" y="7"/>
                      <a:pt x="23" y="7"/>
                      <a:pt x="23" y="7"/>
                    </a:cubicBezTo>
                    <a:cubicBezTo>
                      <a:pt x="20" y="6"/>
                      <a:pt x="20" y="6"/>
                      <a:pt x="20" y="6"/>
                    </a:cubicBezTo>
                    <a:cubicBezTo>
                      <a:pt x="20" y="6"/>
                      <a:pt x="18" y="7"/>
                      <a:pt x="18" y="7"/>
                    </a:cubicBezTo>
                    <a:cubicBezTo>
                      <a:pt x="18" y="7"/>
                      <a:pt x="18" y="8"/>
                      <a:pt x="18" y="8"/>
                    </a:cubicBezTo>
                    <a:cubicBezTo>
                      <a:pt x="18" y="9"/>
                      <a:pt x="18" y="10"/>
                      <a:pt x="18" y="10"/>
                    </a:cubicBezTo>
                    <a:cubicBezTo>
                      <a:pt x="15" y="10"/>
                      <a:pt x="15" y="10"/>
                      <a:pt x="15" y="10"/>
                    </a:cubicBezTo>
                    <a:cubicBezTo>
                      <a:pt x="15" y="13"/>
                      <a:pt x="15" y="13"/>
                      <a:pt x="15" y="13"/>
                    </a:cubicBezTo>
                    <a:cubicBezTo>
                      <a:pt x="14" y="13"/>
                      <a:pt x="14" y="13"/>
                      <a:pt x="14" y="13"/>
                    </a:cubicBezTo>
                    <a:cubicBezTo>
                      <a:pt x="14" y="14"/>
                      <a:pt x="14" y="14"/>
                      <a:pt x="14" y="14"/>
                    </a:cubicBezTo>
                    <a:cubicBezTo>
                      <a:pt x="11" y="12"/>
                      <a:pt x="11" y="12"/>
                      <a:pt x="11" y="12"/>
                    </a:cubicBezTo>
                    <a:cubicBezTo>
                      <a:pt x="11" y="11"/>
                      <a:pt x="11" y="11"/>
                      <a:pt x="11" y="11"/>
                    </a:cubicBezTo>
                    <a:cubicBezTo>
                      <a:pt x="8" y="14"/>
                      <a:pt x="8" y="14"/>
                      <a:pt x="8" y="14"/>
                    </a:cubicBezTo>
                    <a:cubicBezTo>
                      <a:pt x="8" y="15"/>
                      <a:pt x="8" y="15"/>
                      <a:pt x="8" y="15"/>
                    </a:cubicBezTo>
                    <a:cubicBezTo>
                      <a:pt x="9" y="17"/>
                      <a:pt x="9" y="17"/>
                      <a:pt x="9" y="17"/>
                    </a:cubicBezTo>
                    <a:cubicBezTo>
                      <a:pt x="7" y="17"/>
                      <a:pt x="7" y="17"/>
                      <a:pt x="7" y="17"/>
                    </a:cubicBezTo>
                    <a:cubicBezTo>
                      <a:pt x="8" y="19"/>
                      <a:pt x="8" y="19"/>
                      <a:pt x="8" y="19"/>
                    </a:cubicBezTo>
                    <a:cubicBezTo>
                      <a:pt x="6" y="21"/>
                      <a:pt x="6" y="21"/>
                      <a:pt x="6" y="21"/>
                    </a:cubicBezTo>
                    <a:cubicBezTo>
                      <a:pt x="1" y="23"/>
                      <a:pt x="1" y="23"/>
                      <a:pt x="1" y="23"/>
                    </a:cubicBezTo>
                    <a:cubicBezTo>
                      <a:pt x="2" y="24"/>
                      <a:pt x="2" y="24"/>
                      <a:pt x="2" y="24"/>
                    </a:cubicBezTo>
                    <a:cubicBezTo>
                      <a:pt x="2" y="26"/>
                      <a:pt x="2" y="26"/>
                      <a:pt x="2" y="26"/>
                    </a:cubicBezTo>
                    <a:cubicBezTo>
                      <a:pt x="0" y="28"/>
                      <a:pt x="0" y="28"/>
                      <a:pt x="0" y="28"/>
                    </a:cubicBezTo>
                    <a:cubicBezTo>
                      <a:pt x="0" y="28"/>
                      <a:pt x="1" y="29"/>
                      <a:pt x="1" y="29"/>
                    </a:cubicBezTo>
                    <a:cubicBezTo>
                      <a:pt x="1" y="30"/>
                      <a:pt x="0" y="31"/>
                      <a:pt x="0" y="31"/>
                    </a:cubicBezTo>
                    <a:cubicBezTo>
                      <a:pt x="0" y="32"/>
                      <a:pt x="0" y="32"/>
                      <a:pt x="0" y="32"/>
                    </a:cubicBezTo>
                    <a:cubicBezTo>
                      <a:pt x="1" y="33"/>
                      <a:pt x="1" y="33"/>
                      <a:pt x="1" y="33"/>
                    </a:cubicBezTo>
                    <a:cubicBezTo>
                      <a:pt x="3" y="33"/>
                      <a:pt x="3" y="33"/>
                      <a:pt x="3" y="33"/>
                    </a:cubicBezTo>
                    <a:cubicBezTo>
                      <a:pt x="4" y="36"/>
                      <a:pt x="4" y="36"/>
                      <a:pt x="4" y="36"/>
                    </a:cubicBezTo>
                    <a:cubicBezTo>
                      <a:pt x="5" y="38"/>
                      <a:pt x="5" y="38"/>
                      <a:pt x="5" y="38"/>
                    </a:cubicBezTo>
                    <a:cubicBezTo>
                      <a:pt x="7" y="37"/>
                      <a:pt x="7" y="37"/>
                      <a:pt x="7" y="37"/>
                    </a:cubicBezTo>
                    <a:cubicBezTo>
                      <a:pt x="7" y="37"/>
                      <a:pt x="7" y="38"/>
                      <a:pt x="7" y="38"/>
                    </a:cubicBezTo>
                    <a:cubicBezTo>
                      <a:pt x="7" y="38"/>
                      <a:pt x="8" y="38"/>
                      <a:pt x="8" y="38"/>
                    </a:cubicBezTo>
                    <a:cubicBezTo>
                      <a:pt x="8" y="37"/>
                      <a:pt x="8" y="37"/>
                      <a:pt x="8" y="37"/>
                    </a:cubicBezTo>
                    <a:cubicBezTo>
                      <a:pt x="11" y="36"/>
                      <a:pt x="11" y="36"/>
                      <a:pt x="11" y="36"/>
                    </a:cubicBezTo>
                    <a:cubicBezTo>
                      <a:pt x="16" y="36"/>
                      <a:pt x="16" y="36"/>
                      <a:pt x="16" y="36"/>
                    </a:cubicBezTo>
                    <a:cubicBezTo>
                      <a:pt x="18" y="39"/>
                      <a:pt x="18" y="39"/>
                      <a:pt x="18" y="39"/>
                    </a:cubicBezTo>
                    <a:cubicBezTo>
                      <a:pt x="19" y="39"/>
                      <a:pt x="19" y="39"/>
                      <a:pt x="19" y="39"/>
                    </a:cubicBezTo>
                    <a:cubicBezTo>
                      <a:pt x="19" y="37"/>
                      <a:pt x="19" y="37"/>
                      <a:pt x="19" y="37"/>
                    </a:cubicBezTo>
                    <a:cubicBezTo>
                      <a:pt x="18" y="34"/>
                      <a:pt x="18" y="34"/>
                      <a:pt x="18" y="34"/>
                    </a:cubicBezTo>
                    <a:cubicBezTo>
                      <a:pt x="19" y="32"/>
                      <a:pt x="19" y="32"/>
                      <a:pt x="19" y="32"/>
                    </a:cubicBezTo>
                    <a:cubicBezTo>
                      <a:pt x="18" y="31"/>
                      <a:pt x="18" y="31"/>
                      <a:pt x="18" y="31"/>
                    </a:cubicBezTo>
                    <a:cubicBezTo>
                      <a:pt x="18" y="28"/>
                      <a:pt x="18" y="28"/>
                      <a:pt x="18" y="28"/>
                    </a:cubicBezTo>
                    <a:cubicBezTo>
                      <a:pt x="32" y="28"/>
                      <a:pt x="32" y="28"/>
                      <a:pt x="32" y="28"/>
                    </a:cubicBezTo>
                    <a:cubicBezTo>
                      <a:pt x="33" y="28"/>
                      <a:pt x="33" y="28"/>
                      <a:pt x="33" y="28"/>
                    </a:cubicBezTo>
                    <a:cubicBezTo>
                      <a:pt x="37" y="28"/>
                      <a:pt x="37" y="28"/>
                      <a:pt x="37" y="28"/>
                    </a:cubicBezTo>
                    <a:cubicBezTo>
                      <a:pt x="41" y="29"/>
                      <a:pt x="41" y="29"/>
                      <a:pt x="41" y="29"/>
                    </a:cubicBezTo>
                    <a:cubicBezTo>
                      <a:pt x="44" y="29"/>
                      <a:pt x="44" y="29"/>
                      <a:pt x="44" y="29"/>
                    </a:cubicBezTo>
                    <a:cubicBezTo>
                      <a:pt x="45" y="28"/>
                      <a:pt x="45" y="28"/>
                      <a:pt x="45" y="28"/>
                    </a:cubicBezTo>
                    <a:cubicBezTo>
                      <a:pt x="45" y="27"/>
                      <a:pt x="45" y="27"/>
                      <a:pt x="45" y="27"/>
                    </a:cubicBezTo>
                    <a:cubicBezTo>
                      <a:pt x="45" y="27"/>
                      <a:pt x="47" y="27"/>
                      <a:pt x="47" y="27"/>
                    </a:cubicBezTo>
                    <a:cubicBezTo>
                      <a:pt x="47" y="27"/>
                      <a:pt x="47" y="25"/>
                      <a:pt x="47" y="25"/>
                    </a:cubicBezTo>
                    <a:cubicBezTo>
                      <a:pt x="51" y="25"/>
                      <a:pt x="51" y="25"/>
                      <a:pt x="51" y="25"/>
                    </a:cubicBezTo>
                    <a:cubicBezTo>
                      <a:pt x="54" y="22"/>
                      <a:pt x="54" y="22"/>
                      <a:pt x="54" y="22"/>
                    </a:cubicBezTo>
                    <a:cubicBezTo>
                      <a:pt x="51" y="19"/>
                      <a:pt x="51" y="19"/>
                      <a:pt x="51" y="19"/>
                    </a:cubicBezTo>
                    <a:lnTo>
                      <a:pt x="53" y="19"/>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79" name="Freeform 927">
                <a:extLst>
                  <a:ext uri="{FF2B5EF4-FFF2-40B4-BE49-F238E27FC236}">
                    <a16:creationId xmlns:a16="http://schemas.microsoft.com/office/drawing/2014/main" id="{04832D39-86D2-B2FB-E29A-FE103ED52FD6}"/>
                  </a:ext>
                </a:extLst>
              </p:cNvPr>
              <p:cNvSpPr>
                <a:spLocks/>
              </p:cNvSpPr>
              <p:nvPr/>
            </p:nvSpPr>
            <p:spPr bwMode="auto">
              <a:xfrm>
                <a:off x="5937250" y="5400675"/>
                <a:ext cx="266700" cy="277813"/>
              </a:xfrm>
              <a:custGeom>
                <a:avLst/>
                <a:gdLst>
                  <a:gd name="T0" fmla="*/ 160 w 168"/>
                  <a:gd name="T1" fmla="*/ 76 h 175"/>
                  <a:gd name="T2" fmla="*/ 145 w 168"/>
                  <a:gd name="T3" fmla="*/ 73 h 175"/>
                  <a:gd name="T4" fmla="*/ 137 w 168"/>
                  <a:gd name="T5" fmla="*/ 63 h 175"/>
                  <a:gd name="T6" fmla="*/ 137 w 168"/>
                  <a:gd name="T7" fmla="*/ 52 h 175"/>
                  <a:gd name="T8" fmla="*/ 131 w 168"/>
                  <a:gd name="T9" fmla="*/ 52 h 175"/>
                  <a:gd name="T10" fmla="*/ 129 w 168"/>
                  <a:gd name="T11" fmla="*/ 44 h 175"/>
                  <a:gd name="T12" fmla="*/ 118 w 168"/>
                  <a:gd name="T13" fmla="*/ 39 h 175"/>
                  <a:gd name="T14" fmla="*/ 110 w 168"/>
                  <a:gd name="T15" fmla="*/ 34 h 175"/>
                  <a:gd name="T16" fmla="*/ 108 w 168"/>
                  <a:gd name="T17" fmla="*/ 23 h 175"/>
                  <a:gd name="T18" fmla="*/ 95 w 168"/>
                  <a:gd name="T19" fmla="*/ 5 h 175"/>
                  <a:gd name="T20" fmla="*/ 95 w 168"/>
                  <a:gd name="T21" fmla="*/ 0 h 175"/>
                  <a:gd name="T22" fmla="*/ 89 w 168"/>
                  <a:gd name="T23" fmla="*/ 0 h 175"/>
                  <a:gd name="T24" fmla="*/ 82 w 168"/>
                  <a:gd name="T25" fmla="*/ 5 h 175"/>
                  <a:gd name="T26" fmla="*/ 82 w 168"/>
                  <a:gd name="T27" fmla="*/ 5 h 175"/>
                  <a:gd name="T28" fmla="*/ 76 w 168"/>
                  <a:gd name="T29" fmla="*/ 5 h 175"/>
                  <a:gd name="T30" fmla="*/ 66 w 168"/>
                  <a:gd name="T31" fmla="*/ 13 h 175"/>
                  <a:gd name="T32" fmla="*/ 61 w 168"/>
                  <a:gd name="T33" fmla="*/ 5 h 175"/>
                  <a:gd name="T34" fmla="*/ 19 w 168"/>
                  <a:gd name="T35" fmla="*/ 10 h 175"/>
                  <a:gd name="T36" fmla="*/ 19 w 168"/>
                  <a:gd name="T37" fmla="*/ 78 h 175"/>
                  <a:gd name="T38" fmla="*/ 0 w 168"/>
                  <a:gd name="T39" fmla="*/ 81 h 175"/>
                  <a:gd name="T40" fmla="*/ 0 w 168"/>
                  <a:gd name="T41" fmla="*/ 134 h 175"/>
                  <a:gd name="T42" fmla="*/ 8 w 168"/>
                  <a:gd name="T43" fmla="*/ 139 h 175"/>
                  <a:gd name="T44" fmla="*/ 11 w 168"/>
                  <a:gd name="T45" fmla="*/ 144 h 175"/>
                  <a:gd name="T46" fmla="*/ 13 w 168"/>
                  <a:gd name="T47" fmla="*/ 149 h 175"/>
                  <a:gd name="T48" fmla="*/ 16 w 168"/>
                  <a:gd name="T49" fmla="*/ 157 h 175"/>
                  <a:gd name="T50" fmla="*/ 16 w 168"/>
                  <a:gd name="T51" fmla="*/ 160 h 175"/>
                  <a:gd name="T52" fmla="*/ 11 w 168"/>
                  <a:gd name="T53" fmla="*/ 170 h 175"/>
                  <a:gd name="T54" fmla="*/ 13 w 168"/>
                  <a:gd name="T55" fmla="*/ 175 h 175"/>
                  <a:gd name="T56" fmla="*/ 13 w 168"/>
                  <a:gd name="T57" fmla="*/ 175 h 175"/>
                  <a:gd name="T58" fmla="*/ 16 w 168"/>
                  <a:gd name="T59" fmla="*/ 175 h 175"/>
                  <a:gd name="T60" fmla="*/ 24 w 168"/>
                  <a:gd name="T61" fmla="*/ 175 h 175"/>
                  <a:gd name="T62" fmla="*/ 27 w 168"/>
                  <a:gd name="T63" fmla="*/ 175 h 175"/>
                  <a:gd name="T64" fmla="*/ 32 w 168"/>
                  <a:gd name="T65" fmla="*/ 175 h 175"/>
                  <a:gd name="T66" fmla="*/ 32 w 168"/>
                  <a:gd name="T67" fmla="*/ 173 h 175"/>
                  <a:gd name="T68" fmla="*/ 37 w 168"/>
                  <a:gd name="T69" fmla="*/ 173 h 175"/>
                  <a:gd name="T70" fmla="*/ 47 w 168"/>
                  <a:gd name="T71" fmla="*/ 160 h 175"/>
                  <a:gd name="T72" fmla="*/ 50 w 168"/>
                  <a:gd name="T73" fmla="*/ 149 h 175"/>
                  <a:gd name="T74" fmla="*/ 55 w 168"/>
                  <a:gd name="T75" fmla="*/ 144 h 175"/>
                  <a:gd name="T76" fmla="*/ 63 w 168"/>
                  <a:gd name="T77" fmla="*/ 144 h 175"/>
                  <a:gd name="T78" fmla="*/ 71 w 168"/>
                  <a:gd name="T79" fmla="*/ 152 h 175"/>
                  <a:gd name="T80" fmla="*/ 74 w 168"/>
                  <a:gd name="T81" fmla="*/ 152 h 175"/>
                  <a:gd name="T82" fmla="*/ 74 w 168"/>
                  <a:gd name="T83" fmla="*/ 149 h 175"/>
                  <a:gd name="T84" fmla="*/ 84 w 168"/>
                  <a:gd name="T85" fmla="*/ 155 h 175"/>
                  <a:gd name="T86" fmla="*/ 100 w 168"/>
                  <a:gd name="T87" fmla="*/ 152 h 175"/>
                  <a:gd name="T88" fmla="*/ 105 w 168"/>
                  <a:gd name="T89" fmla="*/ 139 h 175"/>
                  <a:gd name="T90" fmla="*/ 105 w 168"/>
                  <a:gd name="T91" fmla="*/ 134 h 175"/>
                  <a:gd name="T92" fmla="*/ 116 w 168"/>
                  <a:gd name="T93" fmla="*/ 131 h 175"/>
                  <a:gd name="T94" fmla="*/ 124 w 168"/>
                  <a:gd name="T95" fmla="*/ 123 h 175"/>
                  <a:gd name="T96" fmla="*/ 126 w 168"/>
                  <a:gd name="T97" fmla="*/ 113 h 175"/>
                  <a:gd name="T98" fmla="*/ 129 w 168"/>
                  <a:gd name="T99" fmla="*/ 110 h 175"/>
                  <a:gd name="T100" fmla="*/ 139 w 168"/>
                  <a:gd name="T101" fmla="*/ 105 h 175"/>
                  <a:gd name="T102" fmla="*/ 150 w 168"/>
                  <a:gd name="T103" fmla="*/ 92 h 175"/>
                  <a:gd name="T104" fmla="*/ 160 w 168"/>
                  <a:gd name="T105" fmla="*/ 89 h 175"/>
                  <a:gd name="T106" fmla="*/ 163 w 168"/>
                  <a:gd name="T107" fmla="*/ 84 h 175"/>
                  <a:gd name="T108" fmla="*/ 168 w 168"/>
                  <a:gd name="T109" fmla="*/ 84 h 175"/>
                  <a:gd name="T110" fmla="*/ 160 w 168"/>
                  <a:gd name="T111" fmla="*/ 81 h 175"/>
                  <a:gd name="T112" fmla="*/ 160 w 168"/>
                  <a:gd name="T113" fmla="*/ 7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8" h="175">
                    <a:moveTo>
                      <a:pt x="160" y="76"/>
                    </a:moveTo>
                    <a:lnTo>
                      <a:pt x="145" y="73"/>
                    </a:lnTo>
                    <a:lnTo>
                      <a:pt x="137" y="63"/>
                    </a:lnTo>
                    <a:lnTo>
                      <a:pt x="137" y="52"/>
                    </a:lnTo>
                    <a:lnTo>
                      <a:pt x="131" y="52"/>
                    </a:lnTo>
                    <a:lnTo>
                      <a:pt x="129" y="44"/>
                    </a:lnTo>
                    <a:lnTo>
                      <a:pt x="118" y="39"/>
                    </a:lnTo>
                    <a:lnTo>
                      <a:pt x="110" y="34"/>
                    </a:lnTo>
                    <a:lnTo>
                      <a:pt x="108" y="23"/>
                    </a:lnTo>
                    <a:lnTo>
                      <a:pt x="95" y="5"/>
                    </a:lnTo>
                    <a:lnTo>
                      <a:pt x="95" y="0"/>
                    </a:lnTo>
                    <a:lnTo>
                      <a:pt x="89" y="0"/>
                    </a:lnTo>
                    <a:lnTo>
                      <a:pt x="82" y="5"/>
                    </a:lnTo>
                    <a:lnTo>
                      <a:pt x="82" y="5"/>
                    </a:lnTo>
                    <a:lnTo>
                      <a:pt x="76" y="5"/>
                    </a:lnTo>
                    <a:lnTo>
                      <a:pt x="66" y="13"/>
                    </a:lnTo>
                    <a:lnTo>
                      <a:pt x="61" y="5"/>
                    </a:lnTo>
                    <a:lnTo>
                      <a:pt x="19" y="10"/>
                    </a:lnTo>
                    <a:lnTo>
                      <a:pt x="19" y="78"/>
                    </a:lnTo>
                    <a:lnTo>
                      <a:pt x="0" y="81"/>
                    </a:lnTo>
                    <a:lnTo>
                      <a:pt x="0" y="134"/>
                    </a:lnTo>
                    <a:lnTo>
                      <a:pt x="8" y="139"/>
                    </a:lnTo>
                    <a:lnTo>
                      <a:pt x="11" y="144"/>
                    </a:lnTo>
                    <a:lnTo>
                      <a:pt x="13" y="149"/>
                    </a:lnTo>
                    <a:lnTo>
                      <a:pt x="16" y="157"/>
                    </a:lnTo>
                    <a:lnTo>
                      <a:pt x="16" y="160"/>
                    </a:lnTo>
                    <a:lnTo>
                      <a:pt x="11" y="170"/>
                    </a:lnTo>
                    <a:lnTo>
                      <a:pt x="13" y="175"/>
                    </a:lnTo>
                    <a:lnTo>
                      <a:pt x="13" y="175"/>
                    </a:lnTo>
                    <a:lnTo>
                      <a:pt x="16" y="175"/>
                    </a:lnTo>
                    <a:lnTo>
                      <a:pt x="24" y="175"/>
                    </a:lnTo>
                    <a:lnTo>
                      <a:pt x="27" y="175"/>
                    </a:lnTo>
                    <a:lnTo>
                      <a:pt x="32" y="175"/>
                    </a:lnTo>
                    <a:lnTo>
                      <a:pt x="32" y="173"/>
                    </a:lnTo>
                    <a:lnTo>
                      <a:pt x="37" y="173"/>
                    </a:lnTo>
                    <a:lnTo>
                      <a:pt x="47" y="160"/>
                    </a:lnTo>
                    <a:lnTo>
                      <a:pt x="50" y="149"/>
                    </a:lnTo>
                    <a:lnTo>
                      <a:pt x="55" y="144"/>
                    </a:lnTo>
                    <a:lnTo>
                      <a:pt x="63" y="144"/>
                    </a:lnTo>
                    <a:lnTo>
                      <a:pt x="71" y="152"/>
                    </a:lnTo>
                    <a:lnTo>
                      <a:pt x="74" y="152"/>
                    </a:lnTo>
                    <a:lnTo>
                      <a:pt x="74" y="149"/>
                    </a:lnTo>
                    <a:lnTo>
                      <a:pt x="84" y="155"/>
                    </a:lnTo>
                    <a:lnTo>
                      <a:pt x="100" y="152"/>
                    </a:lnTo>
                    <a:lnTo>
                      <a:pt x="105" y="139"/>
                    </a:lnTo>
                    <a:lnTo>
                      <a:pt x="105" y="134"/>
                    </a:lnTo>
                    <a:lnTo>
                      <a:pt x="116" y="131"/>
                    </a:lnTo>
                    <a:lnTo>
                      <a:pt x="124" y="123"/>
                    </a:lnTo>
                    <a:lnTo>
                      <a:pt x="126" y="113"/>
                    </a:lnTo>
                    <a:lnTo>
                      <a:pt x="129" y="110"/>
                    </a:lnTo>
                    <a:lnTo>
                      <a:pt x="139" y="105"/>
                    </a:lnTo>
                    <a:lnTo>
                      <a:pt x="150" y="92"/>
                    </a:lnTo>
                    <a:lnTo>
                      <a:pt x="160" y="89"/>
                    </a:lnTo>
                    <a:lnTo>
                      <a:pt x="163" y="84"/>
                    </a:lnTo>
                    <a:lnTo>
                      <a:pt x="168" y="84"/>
                    </a:lnTo>
                    <a:lnTo>
                      <a:pt x="160" y="81"/>
                    </a:lnTo>
                    <a:lnTo>
                      <a:pt x="160" y="7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80" name="Freeform 928">
                <a:extLst>
                  <a:ext uri="{FF2B5EF4-FFF2-40B4-BE49-F238E27FC236}">
                    <a16:creationId xmlns:a16="http://schemas.microsoft.com/office/drawing/2014/main" id="{AF37CC7F-8024-C8BC-B5BB-B29AD36079B4}"/>
                  </a:ext>
                </a:extLst>
              </p:cNvPr>
              <p:cNvSpPr>
                <a:spLocks/>
              </p:cNvSpPr>
              <p:nvPr/>
            </p:nvSpPr>
            <p:spPr bwMode="auto">
              <a:xfrm>
                <a:off x="5395913" y="4538663"/>
                <a:ext cx="84137" cy="177800"/>
              </a:xfrm>
              <a:custGeom>
                <a:avLst/>
                <a:gdLst>
                  <a:gd name="T0" fmla="*/ 10 w 20"/>
                  <a:gd name="T1" fmla="*/ 1 h 43"/>
                  <a:gd name="T2" fmla="*/ 11 w 20"/>
                  <a:gd name="T3" fmla="*/ 3 h 43"/>
                  <a:gd name="T4" fmla="*/ 8 w 20"/>
                  <a:gd name="T5" fmla="*/ 6 h 43"/>
                  <a:gd name="T6" fmla="*/ 4 w 20"/>
                  <a:gd name="T7" fmla="*/ 6 h 43"/>
                  <a:gd name="T8" fmla="*/ 4 w 20"/>
                  <a:gd name="T9" fmla="*/ 8 h 43"/>
                  <a:gd name="T10" fmla="*/ 2 w 20"/>
                  <a:gd name="T11" fmla="*/ 8 h 43"/>
                  <a:gd name="T12" fmla="*/ 2 w 20"/>
                  <a:gd name="T13" fmla="*/ 9 h 43"/>
                  <a:gd name="T14" fmla="*/ 1 w 20"/>
                  <a:gd name="T15" fmla="*/ 10 h 43"/>
                  <a:gd name="T16" fmla="*/ 0 w 20"/>
                  <a:gd name="T17" fmla="*/ 13 h 43"/>
                  <a:gd name="T18" fmla="*/ 0 w 20"/>
                  <a:gd name="T19" fmla="*/ 14 h 43"/>
                  <a:gd name="T20" fmla="*/ 4 w 20"/>
                  <a:gd name="T21" fmla="*/ 17 h 43"/>
                  <a:gd name="T22" fmla="*/ 4 w 20"/>
                  <a:gd name="T23" fmla="*/ 21 h 43"/>
                  <a:gd name="T24" fmla="*/ 6 w 20"/>
                  <a:gd name="T25" fmla="*/ 23 h 43"/>
                  <a:gd name="T26" fmla="*/ 5 w 20"/>
                  <a:gd name="T27" fmla="*/ 39 h 43"/>
                  <a:gd name="T28" fmla="*/ 7 w 20"/>
                  <a:gd name="T29" fmla="*/ 41 h 43"/>
                  <a:gd name="T30" fmla="*/ 5 w 20"/>
                  <a:gd name="T31" fmla="*/ 42 h 43"/>
                  <a:gd name="T32" fmla="*/ 5 w 20"/>
                  <a:gd name="T33" fmla="*/ 43 h 43"/>
                  <a:gd name="T34" fmla="*/ 7 w 20"/>
                  <a:gd name="T35" fmla="*/ 42 h 43"/>
                  <a:gd name="T36" fmla="*/ 9 w 20"/>
                  <a:gd name="T37" fmla="*/ 42 h 43"/>
                  <a:gd name="T38" fmla="*/ 13 w 20"/>
                  <a:gd name="T39" fmla="*/ 42 h 43"/>
                  <a:gd name="T40" fmla="*/ 13 w 20"/>
                  <a:gd name="T41" fmla="*/ 33 h 43"/>
                  <a:gd name="T42" fmla="*/ 13 w 20"/>
                  <a:gd name="T43" fmla="*/ 31 h 43"/>
                  <a:gd name="T44" fmla="*/ 13 w 20"/>
                  <a:gd name="T45" fmla="*/ 23 h 43"/>
                  <a:gd name="T46" fmla="*/ 16 w 20"/>
                  <a:gd name="T47" fmla="*/ 23 h 43"/>
                  <a:gd name="T48" fmla="*/ 17 w 20"/>
                  <a:gd name="T49" fmla="*/ 18 h 43"/>
                  <a:gd name="T50" fmla="*/ 19 w 20"/>
                  <a:gd name="T51" fmla="*/ 17 h 43"/>
                  <a:gd name="T52" fmla="*/ 19 w 20"/>
                  <a:gd name="T53" fmla="*/ 15 h 43"/>
                  <a:gd name="T54" fmla="*/ 19 w 20"/>
                  <a:gd name="T55" fmla="*/ 14 h 43"/>
                  <a:gd name="T56" fmla="*/ 20 w 20"/>
                  <a:gd name="T57" fmla="*/ 14 h 43"/>
                  <a:gd name="T58" fmla="*/ 20 w 20"/>
                  <a:gd name="T59" fmla="*/ 11 h 43"/>
                  <a:gd name="T60" fmla="*/ 20 w 20"/>
                  <a:gd name="T61" fmla="*/ 9 h 43"/>
                  <a:gd name="T62" fmla="*/ 18 w 20"/>
                  <a:gd name="T63" fmla="*/ 8 h 43"/>
                  <a:gd name="T64" fmla="*/ 18 w 20"/>
                  <a:gd name="T65" fmla="*/ 7 h 43"/>
                  <a:gd name="T66" fmla="*/ 19 w 20"/>
                  <a:gd name="T67" fmla="*/ 6 h 43"/>
                  <a:gd name="T68" fmla="*/ 19 w 20"/>
                  <a:gd name="T69" fmla="*/ 4 h 43"/>
                  <a:gd name="T70" fmla="*/ 13 w 20"/>
                  <a:gd name="T71" fmla="*/ 0 h 43"/>
                  <a:gd name="T72" fmla="*/ 10 w 20"/>
                  <a:gd name="T73"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 h="43">
                    <a:moveTo>
                      <a:pt x="10" y="1"/>
                    </a:moveTo>
                    <a:cubicBezTo>
                      <a:pt x="11" y="3"/>
                      <a:pt x="11" y="3"/>
                      <a:pt x="11" y="3"/>
                    </a:cubicBezTo>
                    <a:cubicBezTo>
                      <a:pt x="8" y="6"/>
                      <a:pt x="8" y="6"/>
                      <a:pt x="8" y="6"/>
                    </a:cubicBezTo>
                    <a:cubicBezTo>
                      <a:pt x="4" y="6"/>
                      <a:pt x="4" y="6"/>
                      <a:pt x="4" y="6"/>
                    </a:cubicBezTo>
                    <a:cubicBezTo>
                      <a:pt x="4" y="6"/>
                      <a:pt x="4" y="8"/>
                      <a:pt x="4" y="8"/>
                    </a:cubicBezTo>
                    <a:cubicBezTo>
                      <a:pt x="4" y="8"/>
                      <a:pt x="2" y="8"/>
                      <a:pt x="2" y="8"/>
                    </a:cubicBezTo>
                    <a:cubicBezTo>
                      <a:pt x="2" y="9"/>
                      <a:pt x="2" y="9"/>
                      <a:pt x="2" y="9"/>
                    </a:cubicBezTo>
                    <a:cubicBezTo>
                      <a:pt x="1" y="10"/>
                      <a:pt x="1" y="10"/>
                      <a:pt x="1" y="10"/>
                    </a:cubicBezTo>
                    <a:cubicBezTo>
                      <a:pt x="0" y="13"/>
                      <a:pt x="0" y="13"/>
                      <a:pt x="0" y="13"/>
                    </a:cubicBezTo>
                    <a:cubicBezTo>
                      <a:pt x="0" y="14"/>
                      <a:pt x="0" y="14"/>
                      <a:pt x="0" y="14"/>
                    </a:cubicBezTo>
                    <a:cubicBezTo>
                      <a:pt x="4" y="17"/>
                      <a:pt x="4" y="17"/>
                      <a:pt x="4" y="17"/>
                    </a:cubicBezTo>
                    <a:cubicBezTo>
                      <a:pt x="4" y="21"/>
                      <a:pt x="4" y="21"/>
                      <a:pt x="4" y="21"/>
                    </a:cubicBezTo>
                    <a:cubicBezTo>
                      <a:pt x="6" y="23"/>
                      <a:pt x="6" y="23"/>
                      <a:pt x="6" y="23"/>
                    </a:cubicBezTo>
                    <a:cubicBezTo>
                      <a:pt x="5" y="39"/>
                      <a:pt x="5" y="39"/>
                      <a:pt x="5" y="39"/>
                    </a:cubicBezTo>
                    <a:cubicBezTo>
                      <a:pt x="7" y="41"/>
                      <a:pt x="7" y="41"/>
                      <a:pt x="7" y="41"/>
                    </a:cubicBezTo>
                    <a:cubicBezTo>
                      <a:pt x="5" y="42"/>
                      <a:pt x="5" y="42"/>
                      <a:pt x="5" y="42"/>
                    </a:cubicBezTo>
                    <a:cubicBezTo>
                      <a:pt x="5" y="43"/>
                      <a:pt x="5" y="43"/>
                      <a:pt x="5" y="43"/>
                    </a:cubicBezTo>
                    <a:cubicBezTo>
                      <a:pt x="6" y="43"/>
                      <a:pt x="6" y="43"/>
                      <a:pt x="7" y="42"/>
                    </a:cubicBezTo>
                    <a:cubicBezTo>
                      <a:pt x="7" y="43"/>
                      <a:pt x="8" y="43"/>
                      <a:pt x="9" y="42"/>
                    </a:cubicBezTo>
                    <a:cubicBezTo>
                      <a:pt x="10" y="42"/>
                      <a:pt x="12" y="42"/>
                      <a:pt x="13" y="42"/>
                    </a:cubicBezTo>
                    <a:cubicBezTo>
                      <a:pt x="13" y="33"/>
                      <a:pt x="13" y="33"/>
                      <a:pt x="13" y="33"/>
                    </a:cubicBezTo>
                    <a:cubicBezTo>
                      <a:pt x="13" y="31"/>
                      <a:pt x="13" y="31"/>
                      <a:pt x="13" y="31"/>
                    </a:cubicBezTo>
                    <a:cubicBezTo>
                      <a:pt x="13" y="23"/>
                      <a:pt x="13" y="23"/>
                      <a:pt x="13" y="23"/>
                    </a:cubicBezTo>
                    <a:cubicBezTo>
                      <a:pt x="16" y="23"/>
                      <a:pt x="16" y="23"/>
                      <a:pt x="16" y="23"/>
                    </a:cubicBezTo>
                    <a:cubicBezTo>
                      <a:pt x="17" y="18"/>
                      <a:pt x="17" y="18"/>
                      <a:pt x="17" y="18"/>
                    </a:cubicBezTo>
                    <a:cubicBezTo>
                      <a:pt x="19" y="17"/>
                      <a:pt x="19" y="17"/>
                      <a:pt x="19" y="17"/>
                    </a:cubicBezTo>
                    <a:cubicBezTo>
                      <a:pt x="19" y="15"/>
                      <a:pt x="19" y="15"/>
                      <a:pt x="19" y="15"/>
                    </a:cubicBezTo>
                    <a:cubicBezTo>
                      <a:pt x="19" y="14"/>
                      <a:pt x="19" y="14"/>
                      <a:pt x="19" y="14"/>
                    </a:cubicBezTo>
                    <a:cubicBezTo>
                      <a:pt x="20" y="14"/>
                      <a:pt x="20" y="14"/>
                      <a:pt x="20" y="14"/>
                    </a:cubicBezTo>
                    <a:cubicBezTo>
                      <a:pt x="20" y="11"/>
                      <a:pt x="20" y="11"/>
                      <a:pt x="20" y="11"/>
                    </a:cubicBezTo>
                    <a:cubicBezTo>
                      <a:pt x="20" y="9"/>
                      <a:pt x="20" y="9"/>
                      <a:pt x="20" y="9"/>
                    </a:cubicBezTo>
                    <a:cubicBezTo>
                      <a:pt x="18" y="8"/>
                      <a:pt x="18" y="8"/>
                      <a:pt x="18" y="8"/>
                    </a:cubicBezTo>
                    <a:cubicBezTo>
                      <a:pt x="18" y="7"/>
                      <a:pt x="18" y="7"/>
                      <a:pt x="18" y="7"/>
                    </a:cubicBezTo>
                    <a:cubicBezTo>
                      <a:pt x="18" y="7"/>
                      <a:pt x="19" y="6"/>
                      <a:pt x="19" y="6"/>
                    </a:cubicBezTo>
                    <a:cubicBezTo>
                      <a:pt x="19" y="6"/>
                      <a:pt x="19" y="4"/>
                      <a:pt x="19" y="4"/>
                    </a:cubicBezTo>
                    <a:cubicBezTo>
                      <a:pt x="13" y="0"/>
                      <a:pt x="13" y="0"/>
                      <a:pt x="13" y="0"/>
                    </a:cubicBezTo>
                    <a:lnTo>
                      <a:pt x="10" y="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81" name="Freeform 929">
                <a:extLst>
                  <a:ext uri="{FF2B5EF4-FFF2-40B4-BE49-F238E27FC236}">
                    <a16:creationId xmlns:a16="http://schemas.microsoft.com/office/drawing/2014/main" id="{0C36458E-587E-95EF-5CC1-250A208839CB}"/>
                  </a:ext>
                </a:extLst>
              </p:cNvPr>
              <p:cNvSpPr>
                <a:spLocks noEditPoints="1"/>
              </p:cNvSpPr>
              <p:nvPr/>
            </p:nvSpPr>
            <p:spPr bwMode="auto">
              <a:xfrm>
                <a:off x="5703888" y="5013325"/>
                <a:ext cx="350837" cy="395288"/>
              </a:xfrm>
              <a:custGeom>
                <a:avLst/>
                <a:gdLst>
                  <a:gd name="T0" fmla="*/ 9 w 84"/>
                  <a:gd name="T1" fmla="*/ 2 h 95"/>
                  <a:gd name="T2" fmla="*/ 5 w 84"/>
                  <a:gd name="T3" fmla="*/ 6 h 95"/>
                  <a:gd name="T4" fmla="*/ 4 w 84"/>
                  <a:gd name="T5" fmla="*/ 10 h 95"/>
                  <a:gd name="T6" fmla="*/ 2 w 84"/>
                  <a:gd name="T7" fmla="*/ 5 h 95"/>
                  <a:gd name="T8" fmla="*/ 7 w 84"/>
                  <a:gd name="T9" fmla="*/ 2 h 95"/>
                  <a:gd name="T10" fmla="*/ 8 w 84"/>
                  <a:gd name="T11" fmla="*/ 1 h 95"/>
                  <a:gd name="T12" fmla="*/ 70 w 84"/>
                  <a:gd name="T13" fmla="*/ 59 h 95"/>
                  <a:gd name="T14" fmla="*/ 83 w 84"/>
                  <a:gd name="T15" fmla="*/ 58 h 95"/>
                  <a:gd name="T16" fmla="*/ 83 w 84"/>
                  <a:gd name="T17" fmla="*/ 54 h 95"/>
                  <a:gd name="T18" fmla="*/ 84 w 84"/>
                  <a:gd name="T19" fmla="*/ 50 h 95"/>
                  <a:gd name="T20" fmla="*/ 84 w 84"/>
                  <a:gd name="T21" fmla="*/ 48 h 95"/>
                  <a:gd name="T22" fmla="*/ 84 w 84"/>
                  <a:gd name="T23" fmla="*/ 45 h 95"/>
                  <a:gd name="T24" fmla="*/ 81 w 84"/>
                  <a:gd name="T25" fmla="*/ 46 h 95"/>
                  <a:gd name="T26" fmla="*/ 79 w 84"/>
                  <a:gd name="T27" fmla="*/ 45 h 95"/>
                  <a:gd name="T28" fmla="*/ 75 w 84"/>
                  <a:gd name="T29" fmla="*/ 46 h 95"/>
                  <a:gd name="T30" fmla="*/ 73 w 84"/>
                  <a:gd name="T31" fmla="*/ 46 h 95"/>
                  <a:gd name="T32" fmla="*/ 71 w 84"/>
                  <a:gd name="T33" fmla="*/ 47 h 95"/>
                  <a:gd name="T34" fmla="*/ 71 w 84"/>
                  <a:gd name="T35" fmla="*/ 45 h 95"/>
                  <a:gd name="T36" fmla="*/ 72 w 84"/>
                  <a:gd name="T37" fmla="*/ 41 h 95"/>
                  <a:gd name="T38" fmla="*/ 68 w 84"/>
                  <a:gd name="T39" fmla="*/ 35 h 95"/>
                  <a:gd name="T40" fmla="*/ 69 w 84"/>
                  <a:gd name="T41" fmla="*/ 33 h 95"/>
                  <a:gd name="T42" fmla="*/ 68 w 84"/>
                  <a:gd name="T43" fmla="*/ 25 h 95"/>
                  <a:gd name="T44" fmla="*/ 60 w 84"/>
                  <a:gd name="T45" fmla="*/ 20 h 95"/>
                  <a:gd name="T46" fmla="*/ 53 w 84"/>
                  <a:gd name="T47" fmla="*/ 18 h 95"/>
                  <a:gd name="T48" fmla="*/ 49 w 84"/>
                  <a:gd name="T49" fmla="*/ 25 h 95"/>
                  <a:gd name="T50" fmla="*/ 43 w 84"/>
                  <a:gd name="T51" fmla="*/ 26 h 95"/>
                  <a:gd name="T52" fmla="*/ 37 w 84"/>
                  <a:gd name="T53" fmla="*/ 22 h 95"/>
                  <a:gd name="T54" fmla="*/ 34 w 84"/>
                  <a:gd name="T55" fmla="*/ 14 h 95"/>
                  <a:gd name="T56" fmla="*/ 32 w 84"/>
                  <a:gd name="T57" fmla="*/ 10 h 95"/>
                  <a:gd name="T58" fmla="*/ 5 w 84"/>
                  <a:gd name="T59" fmla="*/ 12 h 95"/>
                  <a:gd name="T60" fmla="*/ 5 w 84"/>
                  <a:gd name="T61" fmla="*/ 13 h 95"/>
                  <a:gd name="T62" fmla="*/ 8 w 84"/>
                  <a:gd name="T63" fmla="*/ 19 h 95"/>
                  <a:gd name="T64" fmla="*/ 9 w 84"/>
                  <a:gd name="T65" fmla="*/ 22 h 95"/>
                  <a:gd name="T66" fmla="*/ 12 w 84"/>
                  <a:gd name="T67" fmla="*/ 31 h 95"/>
                  <a:gd name="T68" fmla="*/ 10 w 84"/>
                  <a:gd name="T69" fmla="*/ 35 h 95"/>
                  <a:gd name="T70" fmla="*/ 14 w 84"/>
                  <a:gd name="T71" fmla="*/ 43 h 95"/>
                  <a:gd name="T72" fmla="*/ 15 w 84"/>
                  <a:gd name="T73" fmla="*/ 49 h 95"/>
                  <a:gd name="T74" fmla="*/ 15 w 84"/>
                  <a:gd name="T75" fmla="*/ 52 h 95"/>
                  <a:gd name="T76" fmla="*/ 14 w 84"/>
                  <a:gd name="T77" fmla="*/ 55 h 95"/>
                  <a:gd name="T78" fmla="*/ 9 w 84"/>
                  <a:gd name="T79" fmla="*/ 59 h 95"/>
                  <a:gd name="T80" fmla="*/ 6 w 84"/>
                  <a:gd name="T81" fmla="*/ 64 h 95"/>
                  <a:gd name="T82" fmla="*/ 5 w 84"/>
                  <a:gd name="T83" fmla="*/ 71 h 95"/>
                  <a:gd name="T84" fmla="*/ 3 w 84"/>
                  <a:gd name="T85" fmla="*/ 77 h 95"/>
                  <a:gd name="T86" fmla="*/ 1 w 84"/>
                  <a:gd name="T87" fmla="*/ 80 h 95"/>
                  <a:gd name="T88" fmla="*/ 1 w 84"/>
                  <a:gd name="T89" fmla="*/ 88 h 95"/>
                  <a:gd name="T90" fmla="*/ 2 w 84"/>
                  <a:gd name="T91" fmla="*/ 89 h 95"/>
                  <a:gd name="T92" fmla="*/ 5 w 84"/>
                  <a:gd name="T93" fmla="*/ 90 h 95"/>
                  <a:gd name="T94" fmla="*/ 11 w 84"/>
                  <a:gd name="T95" fmla="*/ 88 h 95"/>
                  <a:gd name="T96" fmla="*/ 45 w 84"/>
                  <a:gd name="T97" fmla="*/ 91 h 95"/>
                  <a:gd name="T98" fmla="*/ 58 w 84"/>
                  <a:gd name="T99" fmla="*/ 94 h 95"/>
                  <a:gd name="T100" fmla="*/ 64 w 84"/>
                  <a:gd name="T101" fmla="*/ 95 h 95"/>
                  <a:gd name="T102" fmla="*/ 74 w 84"/>
                  <a:gd name="T103" fmla="*/ 8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4" h="95">
                    <a:moveTo>
                      <a:pt x="8" y="1"/>
                    </a:moveTo>
                    <a:cubicBezTo>
                      <a:pt x="9" y="2"/>
                      <a:pt x="9" y="2"/>
                      <a:pt x="9" y="2"/>
                    </a:cubicBezTo>
                    <a:cubicBezTo>
                      <a:pt x="5" y="5"/>
                      <a:pt x="5" y="5"/>
                      <a:pt x="5" y="5"/>
                    </a:cubicBezTo>
                    <a:cubicBezTo>
                      <a:pt x="5" y="6"/>
                      <a:pt x="5" y="6"/>
                      <a:pt x="5" y="6"/>
                    </a:cubicBezTo>
                    <a:cubicBezTo>
                      <a:pt x="5" y="10"/>
                      <a:pt x="5" y="10"/>
                      <a:pt x="5" y="10"/>
                    </a:cubicBezTo>
                    <a:cubicBezTo>
                      <a:pt x="4" y="10"/>
                      <a:pt x="4" y="10"/>
                      <a:pt x="4" y="10"/>
                    </a:cubicBezTo>
                    <a:cubicBezTo>
                      <a:pt x="4" y="8"/>
                      <a:pt x="4" y="7"/>
                      <a:pt x="3" y="6"/>
                    </a:cubicBezTo>
                    <a:cubicBezTo>
                      <a:pt x="2" y="5"/>
                      <a:pt x="2" y="5"/>
                      <a:pt x="2" y="5"/>
                    </a:cubicBezTo>
                    <a:cubicBezTo>
                      <a:pt x="5" y="2"/>
                      <a:pt x="5" y="2"/>
                      <a:pt x="5" y="2"/>
                    </a:cubicBezTo>
                    <a:cubicBezTo>
                      <a:pt x="7" y="2"/>
                      <a:pt x="7" y="2"/>
                      <a:pt x="7" y="2"/>
                    </a:cubicBezTo>
                    <a:cubicBezTo>
                      <a:pt x="7" y="0"/>
                      <a:pt x="7" y="0"/>
                      <a:pt x="7" y="0"/>
                    </a:cubicBezTo>
                    <a:lnTo>
                      <a:pt x="8" y="1"/>
                    </a:lnTo>
                    <a:close/>
                    <a:moveTo>
                      <a:pt x="70" y="82"/>
                    </a:moveTo>
                    <a:cubicBezTo>
                      <a:pt x="70" y="59"/>
                      <a:pt x="70" y="59"/>
                      <a:pt x="70" y="59"/>
                    </a:cubicBezTo>
                    <a:cubicBezTo>
                      <a:pt x="84" y="59"/>
                      <a:pt x="84" y="59"/>
                      <a:pt x="84" y="59"/>
                    </a:cubicBezTo>
                    <a:cubicBezTo>
                      <a:pt x="83" y="58"/>
                      <a:pt x="83" y="58"/>
                      <a:pt x="83" y="58"/>
                    </a:cubicBezTo>
                    <a:cubicBezTo>
                      <a:pt x="84" y="55"/>
                      <a:pt x="84" y="55"/>
                      <a:pt x="84" y="55"/>
                    </a:cubicBezTo>
                    <a:cubicBezTo>
                      <a:pt x="83" y="54"/>
                      <a:pt x="83" y="54"/>
                      <a:pt x="83" y="54"/>
                    </a:cubicBezTo>
                    <a:cubicBezTo>
                      <a:pt x="83" y="51"/>
                      <a:pt x="83" y="51"/>
                      <a:pt x="83" y="51"/>
                    </a:cubicBezTo>
                    <a:cubicBezTo>
                      <a:pt x="84" y="50"/>
                      <a:pt x="84" y="50"/>
                      <a:pt x="84" y="50"/>
                    </a:cubicBezTo>
                    <a:cubicBezTo>
                      <a:pt x="84" y="50"/>
                      <a:pt x="84" y="49"/>
                      <a:pt x="84" y="49"/>
                    </a:cubicBezTo>
                    <a:cubicBezTo>
                      <a:pt x="84" y="49"/>
                      <a:pt x="84" y="48"/>
                      <a:pt x="84" y="48"/>
                    </a:cubicBezTo>
                    <a:cubicBezTo>
                      <a:pt x="84" y="48"/>
                      <a:pt x="84" y="48"/>
                      <a:pt x="84" y="48"/>
                    </a:cubicBezTo>
                    <a:cubicBezTo>
                      <a:pt x="84" y="45"/>
                      <a:pt x="84" y="45"/>
                      <a:pt x="84" y="45"/>
                    </a:cubicBezTo>
                    <a:cubicBezTo>
                      <a:pt x="82" y="46"/>
                      <a:pt x="82" y="46"/>
                      <a:pt x="82" y="46"/>
                    </a:cubicBezTo>
                    <a:cubicBezTo>
                      <a:pt x="82" y="46"/>
                      <a:pt x="81" y="46"/>
                      <a:pt x="81" y="46"/>
                    </a:cubicBezTo>
                    <a:cubicBezTo>
                      <a:pt x="81" y="46"/>
                      <a:pt x="80" y="45"/>
                      <a:pt x="80" y="45"/>
                    </a:cubicBezTo>
                    <a:cubicBezTo>
                      <a:pt x="79" y="45"/>
                      <a:pt x="79" y="45"/>
                      <a:pt x="79" y="45"/>
                    </a:cubicBezTo>
                    <a:cubicBezTo>
                      <a:pt x="78" y="46"/>
                      <a:pt x="78" y="46"/>
                      <a:pt x="78" y="46"/>
                    </a:cubicBezTo>
                    <a:cubicBezTo>
                      <a:pt x="75" y="46"/>
                      <a:pt x="75" y="46"/>
                      <a:pt x="75" y="46"/>
                    </a:cubicBezTo>
                    <a:cubicBezTo>
                      <a:pt x="75" y="46"/>
                      <a:pt x="75" y="46"/>
                      <a:pt x="75" y="46"/>
                    </a:cubicBezTo>
                    <a:cubicBezTo>
                      <a:pt x="73" y="46"/>
                      <a:pt x="73" y="46"/>
                      <a:pt x="73" y="46"/>
                    </a:cubicBezTo>
                    <a:cubicBezTo>
                      <a:pt x="72" y="48"/>
                      <a:pt x="72" y="48"/>
                      <a:pt x="72" y="48"/>
                    </a:cubicBezTo>
                    <a:cubicBezTo>
                      <a:pt x="71" y="47"/>
                      <a:pt x="71" y="47"/>
                      <a:pt x="71" y="47"/>
                    </a:cubicBezTo>
                    <a:cubicBezTo>
                      <a:pt x="71" y="46"/>
                      <a:pt x="71" y="46"/>
                      <a:pt x="71" y="46"/>
                    </a:cubicBezTo>
                    <a:cubicBezTo>
                      <a:pt x="71" y="45"/>
                      <a:pt x="71" y="45"/>
                      <a:pt x="71" y="45"/>
                    </a:cubicBezTo>
                    <a:cubicBezTo>
                      <a:pt x="72" y="44"/>
                      <a:pt x="72" y="44"/>
                      <a:pt x="72" y="44"/>
                    </a:cubicBezTo>
                    <a:cubicBezTo>
                      <a:pt x="72" y="41"/>
                      <a:pt x="72" y="41"/>
                      <a:pt x="72" y="41"/>
                    </a:cubicBezTo>
                    <a:cubicBezTo>
                      <a:pt x="71" y="38"/>
                      <a:pt x="71" y="38"/>
                      <a:pt x="71" y="38"/>
                    </a:cubicBezTo>
                    <a:cubicBezTo>
                      <a:pt x="68" y="35"/>
                      <a:pt x="68" y="35"/>
                      <a:pt x="68" y="35"/>
                    </a:cubicBezTo>
                    <a:cubicBezTo>
                      <a:pt x="68" y="34"/>
                      <a:pt x="68" y="34"/>
                      <a:pt x="68" y="34"/>
                    </a:cubicBezTo>
                    <a:cubicBezTo>
                      <a:pt x="69" y="33"/>
                      <a:pt x="69" y="33"/>
                      <a:pt x="69" y="33"/>
                    </a:cubicBezTo>
                    <a:cubicBezTo>
                      <a:pt x="69" y="28"/>
                      <a:pt x="69" y="28"/>
                      <a:pt x="69" y="28"/>
                    </a:cubicBezTo>
                    <a:cubicBezTo>
                      <a:pt x="68" y="25"/>
                      <a:pt x="68" y="25"/>
                      <a:pt x="68" y="25"/>
                    </a:cubicBezTo>
                    <a:cubicBezTo>
                      <a:pt x="68" y="20"/>
                      <a:pt x="68" y="20"/>
                      <a:pt x="68" y="20"/>
                    </a:cubicBezTo>
                    <a:cubicBezTo>
                      <a:pt x="60" y="20"/>
                      <a:pt x="60" y="20"/>
                      <a:pt x="60" y="20"/>
                    </a:cubicBezTo>
                    <a:cubicBezTo>
                      <a:pt x="61" y="18"/>
                      <a:pt x="61" y="18"/>
                      <a:pt x="61" y="18"/>
                    </a:cubicBezTo>
                    <a:cubicBezTo>
                      <a:pt x="53" y="18"/>
                      <a:pt x="53" y="18"/>
                      <a:pt x="53" y="18"/>
                    </a:cubicBezTo>
                    <a:cubicBezTo>
                      <a:pt x="52" y="25"/>
                      <a:pt x="52" y="25"/>
                      <a:pt x="52" y="25"/>
                    </a:cubicBezTo>
                    <a:cubicBezTo>
                      <a:pt x="49" y="25"/>
                      <a:pt x="49" y="25"/>
                      <a:pt x="49" y="25"/>
                    </a:cubicBezTo>
                    <a:cubicBezTo>
                      <a:pt x="46" y="24"/>
                      <a:pt x="46" y="24"/>
                      <a:pt x="46" y="24"/>
                    </a:cubicBezTo>
                    <a:cubicBezTo>
                      <a:pt x="43" y="26"/>
                      <a:pt x="43" y="26"/>
                      <a:pt x="43" y="26"/>
                    </a:cubicBezTo>
                    <a:cubicBezTo>
                      <a:pt x="39" y="26"/>
                      <a:pt x="39" y="26"/>
                      <a:pt x="39" y="26"/>
                    </a:cubicBezTo>
                    <a:cubicBezTo>
                      <a:pt x="37" y="22"/>
                      <a:pt x="37" y="22"/>
                      <a:pt x="37" y="22"/>
                    </a:cubicBezTo>
                    <a:cubicBezTo>
                      <a:pt x="35" y="19"/>
                      <a:pt x="35" y="19"/>
                      <a:pt x="35" y="19"/>
                    </a:cubicBezTo>
                    <a:cubicBezTo>
                      <a:pt x="34" y="14"/>
                      <a:pt x="34" y="14"/>
                      <a:pt x="34" y="14"/>
                    </a:cubicBezTo>
                    <a:cubicBezTo>
                      <a:pt x="34" y="13"/>
                      <a:pt x="34" y="13"/>
                      <a:pt x="34" y="13"/>
                    </a:cubicBezTo>
                    <a:cubicBezTo>
                      <a:pt x="32" y="10"/>
                      <a:pt x="32" y="10"/>
                      <a:pt x="32" y="10"/>
                    </a:cubicBezTo>
                    <a:cubicBezTo>
                      <a:pt x="9" y="10"/>
                      <a:pt x="9" y="10"/>
                      <a:pt x="9" y="10"/>
                    </a:cubicBezTo>
                    <a:cubicBezTo>
                      <a:pt x="5" y="12"/>
                      <a:pt x="5" y="12"/>
                      <a:pt x="5" y="12"/>
                    </a:cubicBezTo>
                    <a:cubicBezTo>
                      <a:pt x="4" y="12"/>
                      <a:pt x="4" y="12"/>
                      <a:pt x="5" y="12"/>
                    </a:cubicBezTo>
                    <a:cubicBezTo>
                      <a:pt x="5" y="12"/>
                      <a:pt x="5" y="12"/>
                      <a:pt x="5" y="13"/>
                    </a:cubicBezTo>
                    <a:cubicBezTo>
                      <a:pt x="4" y="13"/>
                      <a:pt x="4" y="14"/>
                      <a:pt x="5" y="14"/>
                    </a:cubicBezTo>
                    <a:cubicBezTo>
                      <a:pt x="6" y="16"/>
                      <a:pt x="7" y="18"/>
                      <a:pt x="8" y="19"/>
                    </a:cubicBezTo>
                    <a:cubicBezTo>
                      <a:pt x="8" y="20"/>
                      <a:pt x="8" y="21"/>
                      <a:pt x="9" y="21"/>
                    </a:cubicBezTo>
                    <a:cubicBezTo>
                      <a:pt x="9" y="22"/>
                      <a:pt x="9" y="22"/>
                      <a:pt x="9" y="22"/>
                    </a:cubicBezTo>
                    <a:cubicBezTo>
                      <a:pt x="10" y="24"/>
                      <a:pt x="10" y="26"/>
                      <a:pt x="12" y="28"/>
                    </a:cubicBezTo>
                    <a:cubicBezTo>
                      <a:pt x="12" y="29"/>
                      <a:pt x="12" y="30"/>
                      <a:pt x="12" y="31"/>
                    </a:cubicBezTo>
                    <a:cubicBezTo>
                      <a:pt x="12" y="31"/>
                      <a:pt x="12" y="31"/>
                      <a:pt x="11" y="31"/>
                    </a:cubicBezTo>
                    <a:cubicBezTo>
                      <a:pt x="10" y="32"/>
                      <a:pt x="9" y="33"/>
                      <a:pt x="10" y="35"/>
                    </a:cubicBezTo>
                    <a:cubicBezTo>
                      <a:pt x="10" y="35"/>
                      <a:pt x="10" y="36"/>
                      <a:pt x="10" y="36"/>
                    </a:cubicBezTo>
                    <a:cubicBezTo>
                      <a:pt x="11" y="39"/>
                      <a:pt x="12" y="41"/>
                      <a:pt x="14" y="43"/>
                    </a:cubicBezTo>
                    <a:cubicBezTo>
                      <a:pt x="14" y="44"/>
                      <a:pt x="14" y="45"/>
                      <a:pt x="15" y="46"/>
                    </a:cubicBezTo>
                    <a:cubicBezTo>
                      <a:pt x="15" y="47"/>
                      <a:pt x="15" y="48"/>
                      <a:pt x="15" y="49"/>
                    </a:cubicBezTo>
                    <a:cubicBezTo>
                      <a:pt x="14" y="50"/>
                      <a:pt x="14" y="51"/>
                      <a:pt x="15" y="52"/>
                    </a:cubicBezTo>
                    <a:cubicBezTo>
                      <a:pt x="15" y="52"/>
                      <a:pt x="15" y="52"/>
                      <a:pt x="15" y="52"/>
                    </a:cubicBezTo>
                    <a:cubicBezTo>
                      <a:pt x="14" y="53"/>
                      <a:pt x="14" y="54"/>
                      <a:pt x="14" y="54"/>
                    </a:cubicBezTo>
                    <a:cubicBezTo>
                      <a:pt x="14" y="54"/>
                      <a:pt x="14" y="55"/>
                      <a:pt x="14" y="55"/>
                    </a:cubicBezTo>
                    <a:cubicBezTo>
                      <a:pt x="12" y="56"/>
                      <a:pt x="12" y="58"/>
                      <a:pt x="10" y="58"/>
                    </a:cubicBezTo>
                    <a:cubicBezTo>
                      <a:pt x="9" y="58"/>
                      <a:pt x="9" y="59"/>
                      <a:pt x="9" y="59"/>
                    </a:cubicBezTo>
                    <a:cubicBezTo>
                      <a:pt x="9" y="60"/>
                      <a:pt x="8" y="61"/>
                      <a:pt x="7" y="62"/>
                    </a:cubicBezTo>
                    <a:cubicBezTo>
                      <a:pt x="6" y="63"/>
                      <a:pt x="6" y="63"/>
                      <a:pt x="6" y="64"/>
                    </a:cubicBezTo>
                    <a:cubicBezTo>
                      <a:pt x="6" y="65"/>
                      <a:pt x="6" y="67"/>
                      <a:pt x="5" y="68"/>
                    </a:cubicBezTo>
                    <a:cubicBezTo>
                      <a:pt x="4" y="69"/>
                      <a:pt x="5" y="70"/>
                      <a:pt x="5" y="71"/>
                    </a:cubicBezTo>
                    <a:cubicBezTo>
                      <a:pt x="4" y="72"/>
                      <a:pt x="4" y="73"/>
                      <a:pt x="4" y="75"/>
                    </a:cubicBezTo>
                    <a:cubicBezTo>
                      <a:pt x="3" y="75"/>
                      <a:pt x="3" y="76"/>
                      <a:pt x="3" y="77"/>
                    </a:cubicBezTo>
                    <a:cubicBezTo>
                      <a:pt x="2" y="77"/>
                      <a:pt x="2" y="78"/>
                      <a:pt x="2" y="79"/>
                    </a:cubicBezTo>
                    <a:cubicBezTo>
                      <a:pt x="2" y="79"/>
                      <a:pt x="2" y="79"/>
                      <a:pt x="1" y="80"/>
                    </a:cubicBezTo>
                    <a:cubicBezTo>
                      <a:pt x="1" y="80"/>
                      <a:pt x="1" y="80"/>
                      <a:pt x="1" y="80"/>
                    </a:cubicBezTo>
                    <a:cubicBezTo>
                      <a:pt x="1" y="83"/>
                      <a:pt x="1" y="85"/>
                      <a:pt x="1" y="88"/>
                    </a:cubicBezTo>
                    <a:cubicBezTo>
                      <a:pt x="0" y="88"/>
                      <a:pt x="0" y="89"/>
                      <a:pt x="1" y="89"/>
                    </a:cubicBezTo>
                    <a:cubicBezTo>
                      <a:pt x="2" y="89"/>
                      <a:pt x="2" y="89"/>
                      <a:pt x="2" y="89"/>
                    </a:cubicBezTo>
                    <a:cubicBezTo>
                      <a:pt x="4" y="89"/>
                      <a:pt x="4" y="89"/>
                      <a:pt x="4" y="89"/>
                    </a:cubicBezTo>
                    <a:cubicBezTo>
                      <a:pt x="5" y="90"/>
                      <a:pt x="5" y="90"/>
                      <a:pt x="5" y="90"/>
                    </a:cubicBezTo>
                    <a:cubicBezTo>
                      <a:pt x="9" y="88"/>
                      <a:pt x="9" y="88"/>
                      <a:pt x="9" y="88"/>
                    </a:cubicBezTo>
                    <a:cubicBezTo>
                      <a:pt x="11" y="88"/>
                      <a:pt x="11" y="88"/>
                      <a:pt x="11" y="88"/>
                    </a:cubicBezTo>
                    <a:cubicBezTo>
                      <a:pt x="15" y="91"/>
                      <a:pt x="15" y="91"/>
                      <a:pt x="15" y="91"/>
                    </a:cubicBezTo>
                    <a:cubicBezTo>
                      <a:pt x="45" y="91"/>
                      <a:pt x="45" y="91"/>
                      <a:pt x="45" y="91"/>
                    </a:cubicBezTo>
                    <a:cubicBezTo>
                      <a:pt x="48" y="94"/>
                      <a:pt x="48" y="94"/>
                      <a:pt x="48" y="94"/>
                    </a:cubicBezTo>
                    <a:cubicBezTo>
                      <a:pt x="58" y="94"/>
                      <a:pt x="58" y="94"/>
                      <a:pt x="58" y="94"/>
                    </a:cubicBezTo>
                    <a:cubicBezTo>
                      <a:pt x="61" y="95"/>
                      <a:pt x="61" y="95"/>
                      <a:pt x="61" y="95"/>
                    </a:cubicBezTo>
                    <a:cubicBezTo>
                      <a:pt x="64" y="95"/>
                      <a:pt x="64" y="95"/>
                      <a:pt x="64" y="95"/>
                    </a:cubicBezTo>
                    <a:cubicBezTo>
                      <a:pt x="79" y="92"/>
                      <a:pt x="79" y="92"/>
                      <a:pt x="79" y="92"/>
                    </a:cubicBezTo>
                    <a:cubicBezTo>
                      <a:pt x="74" y="87"/>
                      <a:pt x="74" y="87"/>
                      <a:pt x="74" y="87"/>
                    </a:cubicBezTo>
                    <a:lnTo>
                      <a:pt x="70" y="82"/>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sp>
            <p:nvSpPr>
              <p:cNvPr id="82" name="Freeform 930">
                <a:extLst>
                  <a:ext uri="{FF2B5EF4-FFF2-40B4-BE49-F238E27FC236}">
                    <a16:creationId xmlns:a16="http://schemas.microsoft.com/office/drawing/2014/main" id="{52E954E2-852D-A173-5D11-351CE9A000B7}"/>
                  </a:ext>
                </a:extLst>
              </p:cNvPr>
              <p:cNvSpPr>
                <a:spLocks/>
              </p:cNvSpPr>
              <p:nvPr/>
            </p:nvSpPr>
            <p:spPr bwMode="auto">
              <a:xfrm>
                <a:off x="5130800" y="3762375"/>
                <a:ext cx="582612" cy="579438"/>
              </a:xfrm>
              <a:custGeom>
                <a:avLst/>
                <a:gdLst>
                  <a:gd name="T0" fmla="*/ 140 w 140"/>
                  <a:gd name="T1" fmla="*/ 106 h 139"/>
                  <a:gd name="T2" fmla="*/ 136 w 140"/>
                  <a:gd name="T3" fmla="*/ 101 h 139"/>
                  <a:gd name="T4" fmla="*/ 129 w 140"/>
                  <a:gd name="T5" fmla="*/ 99 h 139"/>
                  <a:gd name="T6" fmla="*/ 126 w 140"/>
                  <a:gd name="T7" fmla="*/ 92 h 139"/>
                  <a:gd name="T8" fmla="*/ 123 w 140"/>
                  <a:gd name="T9" fmla="*/ 85 h 139"/>
                  <a:gd name="T10" fmla="*/ 125 w 140"/>
                  <a:gd name="T11" fmla="*/ 83 h 139"/>
                  <a:gd name="T12" fmla="*/ 125 w 140"/>
                  <a:gd name="T13" fmla="*/ 78 h 139"/>
                  <a:gd name="T14" fmla="*/ 125 w 140"/>
                  <a:gd name="T15" fmla="*/ 64 h 139"/>
                  <a:gd name="T16" fmla="*/ 122 w 140"/>
                  <a:gd name="T17" fmla="*/ 56 h 139"/>
                  <a:gd name="T18" fmla="*/ 120 w 140"/>
                  <a:gd name="T19" fmla="*/ 41 h 139"/>
                  <a:gd name="T20" fmla="*/ 115 w 140"/>
                  <a:gd name="T21" fmla="*/ 34 h 139"/>
                  <a:gd name="T22" fmla="*/ 111 w 140"/>
                  <a:gd name="T23" fmla="*/ 31 h 139"/>
                  <a:gd name="T24" fmla="*/ 109 w 140"/>
                  <a:gd name="T25" fmla="*/ 27 h 139"/>
                  <a:gd name="T26" fmla="*/ 115 w 140"/>
                  <a:gd name="T27" fmla="*/ 20 h 139"/>
                  <a:gd name="T28" fmla="*/ 116 w 140"/>
                  <a:gd name="T29" fmla="*/ 15 h 139"/>
                  <a:gd name="T30" fmla="*/ 115 w 140"/>
                  <a:gd name="T31" fmla="*/ 13 h 139"/>
                  <a:gd name="T32" fmla="*/ 115 w 140"/>
                  <a:gd name="T33" fmla="*/ 11 h 139"/>
                  <a:gd name="T34" fmla="*/ 114 w 140"/>
                  <a:gd name="T35" fmla="*/ 10 h 139"/>
                  <a:gd name="T36" fmla="*/ 115 w 140"/>
                  <a:gd name="T37" fmla="*/ 8 h 139"/>
                  <a:gd name="T38" fmla="*/ 115 w 140"/>
                  <a:gd name="T39" fmla="*/ 7 h 139"/>
                  <a:gd name="T40" fmla="*/ 115 w 140"/>
                  <a:gd name="T41" fmla="*/ 5 h 139"/>
                  <a:gd name="T42" fmla="*/ 116 w 140"/>
                  <a:gd name="T43" fmla="*/ 3 h 139"/>
                  <a:gd name="T44" fmla="*/ 113 w 140"/>
                  <a:gd name="T45" fmla="*/ 2 h 139"/>
                  <a:gd name="T46" fmla="*/ 108 w 140"/>
                  <a:gd name="T47" fmla="*/ 1 h 139"/>
                  <a:gd name="T48" fmla="*/ 105 w 140"/>
                  <a:gd name="T49" fmla="*/ 1 h 139"/>
                  <a:gd name="T50" fmla="*/ 102 w 140"/>
                  <a:gd name="T51" fmla="*/ 1 h 139"/>
                  <a:gd name="T52" fmla="*/ 97 w 140"/>
                  <a:gd name="T53" fmla="*/ 3 h 139"/>
                  <a:gd name="T54" fmla="*/ 91 w 140"/>
                  <a:gd name="T55" fmla="*/ 2 h 139"/>
                  <a:gd name="T56" fmla="*/ 79 w 140"/>
                  <a:gd name="T57" fmla="*/ 3 h 139"/>
                  <a:gd name="T58" fmla="*/ 73 w 140"/>
                  <a:gd name="T59" fmla="*/ 4 h 139"/>
                  <a:gd name="T60" fmla="*/ 60 w 140"/>
                  <a:gd name="T61" fmla="*/ 10 h 139"/>
                  <a:gd name="T62" fmla="*/ 56 w 140"/>
                  <a:gd name="T63" fmla="*/ 10 h 139"/>
                  <a:gd name="T64" fmla="*/ 51 w 140"/>
                  <a:gd name="T65" fmla="*/ 14 h 139"/>
                  <a:gd name="T66" fmla="*/ 44 w 140"/>
                  <a:gd name="T67" fmla="*/ 17 h 139"/>
                  <a:gd name="T68" fmla="*/ 46 w 140"/>
                  <a:gd name="T69" fmla="*/ 20 h 139"/>
                  <a:gd name="T70" fmla="*/ 47 w 140"/>
                  <a:gd name="T71" fmla="*/ 28 h 139"/>
                  <a:gd name="T72" fmla="*/ 47 w 140"/>
                  <a:gd name="T73" fmla="*/ 30 h 139"/>
                  <a:gd name="T74" fmla="*/ 47 w 140"/>
                  <a:gd name="T75" fmla="*/ 31 h 139"/>
                  <a:gd name="T76" fmla="*/ 52 w 140"/>
                  <a:gd name="T77" fmla="*/ 37 h 139"/>
                  <a:gd name="T78" fmla="*/ 51 w 140"/>
                  <a:gd name="T79" fmla="*/ 40 h 139"/>
                  <a:gd name="T80" fmla="*/ 47 w 140"/>
                  <a:gd name="T81" fmla="*/ 40 h 139"/>
                  <a:gd name="T82" fmla="*/ 39 w 140"/>
                  <a:gd name="T83" fmla="*/ 43 h 139"/>
                  <a:gd name="T84" fmla="*/ 33 w 140"/>
                  <a:gd name="T85" fmla="*/ 47 h 139"/>
                  <a:gd name="T86" fmla="*/ 34 w 140"/>
                  <a:gd name="T87" fmla="*/ 50 h 139"/>
                  <a:gd name="T88" fmla="*/ 29 w 140"/>
                  <a:gd name="T89" fmla="*/ 53 h 139"/>
                  <a:gd name="T90" fmla="*/ 21 w 140"/>
                  <a:gd name="T91" fmla="*/ 61 h 139"/>
                  <a:gd name="T92" fmla="*/ 13 w 140"/>
                  <a:gd name="T93" fmla="*/ 61 h 139"/>
                  <a:gd name="T94" fmla="*/ 6 w 140"/>
                  <a:gd name="T95" fmla="*/ 62 h 139"/>
                  <a:gd name="T96" fmla="*/ 0 w 140"/>
                  <a:gd name="T97" fmla="*/ 78 h 139"/>
                  <a:gd name="T98" fmla="*/ 66 w 140"/>
                  <a:gd name="T99" fmla="*/ 124 h 139"/>
                  <a:gd name="T100" fmla="*/ 69 w 140"/>
                  <a:gd name="T101" fmla="*/ 128 h 139"/>
                  <a:gd name="T102" fmla="*/ 74 w 140"/>
                  <a:gd name="T103" fmla="*/ 130 h 139"/>
                  <a:gd name="T104" fmla="*/ 75 w 140"/>
                  <a:gd name="T105" fmla="*/ 132 h 139"/>
                  <a:gd name="T106" fmla="*/ 80 w 140"/>
                  <a:gd name="T107" fmla="*/ 133 h 139"/>
                  <a:gd name="T108" fmla="*/ 81 w 140"/>
                  <a:gd name="T109" fmla="*/ 139 h 139"/>
                  <a:gd name="T110" fmla="*/ 98 w 140"/>
                  <a:gd name="T111" fmla="*/ 13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39">
                    <a:moveTo>
                      <a:pt x="109" y="126"/>
                    </a:moveTo>
                    <a:cubicBezTo>
                      <a:pt x="140" y="106"/>
                      <a:pt x="140" y="106"/>
                      <a:pt x="140" y="106"/>
                    </a:cubicBezTo>
                    <a:cubicBezTo>
                      <a:pt x="137" y="101"/>
                      <a:pt x="137" y="101"/>
                      <a:pt x="137" y="101"/>
                    </a:cubicBezTo>
                    <a:cubicBezTo>
                      <a:pt x="136" y="101"/>
                      <a:pt x="136" y="101"/>
                      <a:pt x="136" y="101"/>
                    </a:cubicBezTo>
                    <a:cubicBezTo>
                      <a:pt x="133" y="99"/>
                      <a:pt x="133" y="99"/>
                      <a:pt x="133" y="99"/>
                    </a:cubicBezTo>
                    <a:cubicBezTo>
                      <a:pt x="129" y="99"/>
                      <a:pt x="129" y="99"/>
                      <a:pt x="129" y="99"/>
                    </a:cubicBezTo>
                    <a:cubicBezTo>
                      <a:pt x="127" y="97"/>
                      <a:pt x="127" y="97"/>
                      <a:pt x="127" y="97"/>
                    </a:cubicBezTo>
                    <a:cubicBezTo>
                      <a:pt x="126" y="92"/>
                      <a:pt x="126" y="92"/>
                      <a:pt x="126" y="92"/>
                    </a:cubicBezTo>
                    <a:cubicBezTo>
                      <a:pt x="122" y="86"/>
                      <a:pt x="122" y="86"/>
                      <a:pt x="122" y="86"/>
                    </a:cubicBezTo>
                    <a:cubicBezTo>
                      <a:pt x="122" y="86"/>
                      <a:pt x="123" y="85"/>
                      <a:pt x="123" y="85"/>
                    </a:cubicBezTo>
                    <a:cubicBezTo>
                      <a:pt x="123" y="85"/>
                      <a:pt x="125" y="84"/>
                      <a:pt x="125" y="84"/>
                    </a:cubicBezTo>
                    <a:cubicBezTo>
                      <a:pt x="125" y="83"/>
                      <a:pt x="125" y="83"/>
                      <a:pt x="125" y="83"/>
                    </a:cubicBezTo>
                    <a:cubicBezTo>
                      <a:pt x="126" y="81"/>
                      <a:pt x="126" y="81"/>
                      <a:pt x="126" y="81"/>
                    </a:cubicBezTo>
                    <a:cubicBezTo>
                      <a:pt x="125" y="78"/>
                      <a:pt x="125" y="78"/>
                      <a:pt x="125" y="78"/>
                    </a:cubicBezTo>
                    <a:cubicBezTo>
                      <a:pt x="126" y="74"/>
                      <a:pt x="126" y="74"/>
                      <a:pt x="126" y="74"/>
                    </a:cubicBezTo>
                    <a:cubicBezTo>
                      <a:pt x="125" y="64"/>
                      <a:pt x="125" y="64"/>
                      <a:pt x="125" y="64"/>
                    </a:cubicBezTo>
                    <a:cubicBezTo>
                      <a:pt x="122" y="57"/>
                      <a:pt x="122" y="57"/>
                      <a:pt x="122" y="57"/>
                    </a:cubicBezTo>
                    <a:cubicBezTo>
                      <a:pt x="122" y="56"/>
                      <a:pt x="122" y="56"/>
                      <a:pt x="122" y="56"/>
                    </a:cubicBezTo>
                    <a:cubicBezTo>
                      <a:pt x="123" y="55"/>
                      <a:pt x="123" y="55"/>
                      <a:pt x="123" y="55"/>
                    </a:cubicBezTo>
                    <a:cubicBezTo>
                      <a:pt x="120" y="41"/>
                      <a:pt x="120" y="41"/>
                      <a:pt x="120" y="41"/>
                    </a:cubicBezTo>
                    <a:cubicBezTo>
                      <a:pt x="115" y="37"/>
                      <a:pt x="115" y="37"/>
                      <a:pt x="115" y="37"/>
                    </a:cubicBezTo>
                    <a:cubicBezTo>
                      <a:pt x="115" y="34"/>
                      <a:pt x="115" y="34"/>
                      <a:pt x="115" y="34"/>
                    </a:cubicBezTo>
                    <a:cubicBezTo>
                      <a:pt x="113" y="32"/>
                      <a:pt x="113" y="32"/>
                      <a:pt x="113" y="32"/>
                    </a:cubicBezTo>
                    <a:cubicBezTo>
                      <a:pt x="111" y="31"/>
                      <a:pt x="111" y="31"/>
                      <a:pt x="111" y="31"/>
                    </a:cubicBezTo>
                    <a:cubicBezTo>
                      <a:pt x="111" y="31"/>
                      <a:pt x="111" y="29"/>
                      <a:pt x="111" y="29"/>
                    </a:cubicBezTo>
                    <a:cubicBezTo>
                      <a:pt x="111" y="29"/>
                      <a:pt x="109" y="27"/>
                      <a:pt x="109" y="27"/>
                    </a:cubicBezTo>
                    <a:cubicBezTo>
                      <a:pt x="109" y="24"/>
                      <a:pt x="109" y="24"/>
                      <a:pt x="109" y="24"/>
                    </a:cubicBezTo>
                    <a:cubicBezTo>
                      <a:pt x="115" y="20"/>
                      <a:pt x="115" y="20"/>
                      <a:pt x="115" y="20"/>
                    </a:cubicBezTo>
                    <a:cubicBezTo>
                      <a:pt x="115" y="17"/>
                      <a:pt x="115" y="17"/>
                      <a:pt x="115" y="17"/>
                    </a:cubicBezTo>
                    <a:cubicBezTo>
                      <a:pt x="116" y="15"/>
                      <a:pt x="116" y="15"/>
                      <a:pt x="116" y="15"/>
                    </a:cubicBezTo>
                    <a:cubicBezTo>
                      <a:pt x="115" y="14"/>
                      <a:pt x="115" y="14"/>
                      <a:pt x="115" y="14"/>
                    </a:cubicBezTo>
                    <a:cubicBezTo>
                      <a:pt x="115" y="13"/>
                      <a:pt x="115" y="13"/>
                      <a:pt x="115" y="13"/>
                    </a:cubicBezTo>
                    <a:cubicBezTo>
                      <a:pt x="115" y="12"/>
                      <a:pt x="115" y="12"/>
                      <a:pt x="115" y="12"/>
                    </a:cubicBezTo>
                    <a:cubicBezTo>
                      <a:pt x="115" y="12"/>
                      <a:pt x="115" y="11"/>
                      <a:pt x="115" y="11"/>
                    </a:cubicBezTo>
                    <a:cubicBezTo>
                      <a:pt x="115" y="11"/>
                      <a:pt x="115" y="10"/>
                      <a:pt x="115" y="10"/>
                    </a:cubicBezTo>
                    <a:cubicBezTo>
                      <a:pt x="115" y="10"/>
                      <a:pt x="115" y="10"/>
                      <a:pt x="114" y="10"/>
                    </a:cubicBezTo>
                    <a:cubicBezTo>
                      <a:pt x="114" y="9"/>
                      <a:pt x="115" y="9"/>
                      <a:pt x="115" y="9"/>
                    </a:cubicBezTo>
                    <a:cubicBezTo>
                      <a:pt x="115" y="8"/>
                      <a:pt x="115" y="8"/>
                      <a:pt x="115" y="8"/>
                    </a:cubicBezTo>
                    <a:cubicBezTo>
                      <a:pt x="115" y="8"/>
                      <a:pt x="115" y="7"/>
                      <a:pt x="115" y="7"/>
                    </a:cubicBezTo>
                    <a:cubicBezTo>
                      <a:pt x="115" y="7"/>
                      <a:pt x="115" y="7"/>
                      <a:pt x="115" y="7"/>
                    </a:cubicBezTo>
                    <a:cubicBezTo>
                      <a:pt x="115" y="7"/>
                      <a:pt x="115" y="6"/>
                      <a:pt x="115" y="6"/>
                    </a:cubicBezTo>
                    <a:cubicBezTo>
                      <a:pt x="115" y="6"/>
                      <a:pt x="116" y="5"/>
                      <a:pt x="115" y="5"/>
                    </a:cubicBezTo>
                    <a:cubicBezTo>
                      <a:pt x="115" y="5"/>
                      <a:pt x="114" y="4"/>
                      <a:pt x="114" y="4"/>
                    </a:cubicBezTo>
                    <a:cubicBezTo>
                      <a:pt x="116" y="3"/>
                      <a:pt x="116" y="3"/>
                      <a:pt x="116" y="3"/>
                    </a:cubicBezTo>
                    <a:cubicBezTo>
                      <a:pt x="116" y="2"/>
                      <a:pt x="116" y="2"/>
                      <a:pt x="116" y="2"/>
                    </a:cubicBezTo>
                    <a:cubicBezTo>
                      <a:pt x="115" y="2"/>
                      <a:pt x="114" y="1"/>
                      <a:pt x="113" y="2"/>
                    </a:cubicBezTo>
                    <a:cubicBezTo>
                      <a:pt x="113" y="2"/>
                      <a:pt x="112" y="2"/>
                      <a:pt x="112" y="2"/>
                    </a:cubicBezTo>
                    <a:cubicBezTo>
                      <a:pt x="110" y="0"/>
                      <a:pt x="109" y="0"/>
                      <a:pt x="108" y="1"/>
                    </a:cubicBezTo>
                    <a:cubicBezTo>
                      <a:pt x="107" y="2"/>
                      <a:pt x="106" y="1"/>
                      <a:pt x="106" y="2"/>
                    </a:cubicBezTo>
                    <a:cubicBezTo>
                      <a:pt x="105" y="1"/>
                      <a:pt x="105" y="1"/>
                      <a:pt x="105" y="1"/>
                    </a:cubicBezTo>
                    <a:cubicBezTo>
                      <a:pt x="104" y="1"/>
                      <a:pt x="104" y="1"/>
                      <a:pt x="103" y="0"/>
                    </a:cubicBezTo>
                    <a:cubicBezTo>
                      <a:pt x="103" y="0"/>
                      <a:pt x="102" y="0"/>
                      <a:pt x="102" y="1"/>
                    </a:cubicBezTo>
                    <a:cubicBezTo>
                      <a:pt x="102" y="2"/>
                      <a:pt x="101" y="1"/>
                      <a:pt x="100" y="2"/>
                    </a:cubicBezTo>
                    <a:cubicBezTo>
                      <a:pt x="99" y="2"/>
                      <a:pt x="98" y="2"/>
                      <a:pt x="97" y="3"/>
                    </a:cubicBezTo>
                    <a:cubicBezTo>
                      <a:pt x="97" y="4"/>
                      <a:pt x="95" y="4"/>
                      <a:pt x="94" y="4"/>
                    </a:cubicBezTo>
                    <a:cubicBezTo>
                      <a:pt x="93" y="3"/>
                      <a:pt x="92" y="2"/>
                      <a:pt x="91" y="2"/>
                    </a:cubicBezTo>
                    <a:cubicBezTo>
                      <a:pt x="91" y="2"/>
                      <a:pt x="91" y="2"/>
                      <a:pt x="91" y="2"/>
                    </a:cubicBezTo>
                    <a:cubicBezTo>
                      <a:pt x="87" y="1"/>
                      <a:pt x="83" y="3"/>
                      <a:pt x="79" y="3"/>
                    </a:cubicBezTo>
                    <a:cubicBezTo>
                      <a:pt x="78" y="3"/>
                      <a:pt x="78" y="3"/>
                      <a:pt x="78" y="4"/>
                    </a:cubicBezTo>
                    <a:cubicBezTo>
                      <a:pt x="76" y="4"/>
                      <a:pt x="74" y="4"/>
                      <a:pt x="73" y="4"/>
                    </a:cubicBezTo>
                    <a:cubicBezTo>
                      <a:pt x="70" y="5"/>
                      <a:pt x="67" y="4"/>
                      <a:pt x="64" y="6"/>
                    </a:cubicBezTo>
                    <a:cubicBezTo>
                      <a:pt x="63" y="7"/>
                      <a:pt x="61" y="8"/>
                      <a:pt x="60" y="10"/>
                    </a:cubicBezTo>
                    <a:cubicBezTo>
                      <a:pt x="59" y="10"/>
                      <a:pt x="58" y="12"/>
                      <a:pt x="57" y="10"/>
                    </a:cubicBezTo>
                    <a:cubicBezTo>
                      <a:pt x="57" y="10"/>
                      <a:pt x="56" y="9"/>
                      <a:pt x="56" y="10"/>
                    </a:cubicBezTo>
                    <a:cubicBezTo>
                      <a:pt x="55" y="11"/>
                      <a:pt x="55" y="12"/>
                      <a:pt x="54" y="11"/>
                    </a:cubicBezTo>
                    <a:cubicBezTo>
                      <a:pt x="52" y="11"/>
                      <a:pt x="52" y="13"/>
                      <a:pt x="51" y="14"/>
                    </a:cubicBezTo>
                    <a:cubicBezTo>
                      <a:pt x="49" y="15"/>
                      <a:pt x="47" y="17"/>
                      <a:pt x="45" y="17"/>
                    </a:cubicBezTo>
                    <a:cubicBezTo>
                      <a:pt x="45" y="17"/>
                      <a:pt x="44" y="17"/>
                      <a:pt x="44" y="17"/>
                    </a:cubicBezTo>
                    <a:cubicBezTo>
                      <a:pt x="47" y="19"/>
                      <a:pt x="47" y="19"/>
                      <a:pt x="47" y="19"/>
                    </a:cubicBezTo>
                    <a:cubicBezTo>
                      <a:pt x="46" y="20"/>
                      <a:pt x="46" y="20"/>
                      <a:pt x="46" y="20"/>
                    </a:cubicBezTo>
                    <a:cubicBezTo>
                      <a:pt x="47" y="21"/>
                      <a:pt x="47" y="21"/>
                      <a:pt x="47" y="21"/>
                    </a:cubicBezTo>
                    <a:cubicBezTo>
                      <a:pt x="47" y="28"/>
                      <a:pt x="47" y="28"/>
                      <a:pt x="47" y="28"/>
                    </a:cubicBezTo>
                    <a:cubicBezTo>
                      <a:pt x="48" y="29"/>
                      <a:pt x="48" y="29"/>
                      <a:pt x="48" y="29"/>
                    </a:cubicBezTo>
                    <a:cubicBezTo>
                      <a:pt x="47" y="30"/>
                      <a:pt x="47" y="30"/>
                      <a:pt x="47" y="30"/>
                    </a:cubicBezTo>
                    <a:cubicBezTo>
                      <a:pt x="47" y="30"/>
                      <a:pt x="47" y="30"/>
                      <a:pt x="47" y="30"/>
                    </a:cubicBezTo>
                    <a:cubicBezTo>
                      <a:pt x="47" y="31"/>
                      <a:pt x="47" y="31"/>
                      <a:pt x="47" y="31"/>
                    </a:cubicBezTo>
                    <a:cubicBezTo>
                      <a:pt x="49" y="35"/>
                      <a:pt x="49" y="35"/>
                      <a:pt x="49" y="35"/>
                    </a:cubicBezTo>
                    <a:cubicBezTo>
                      <a:pt x="52" y="37"/>
                      <a:pt x="52" y="37"/>
                      <a:pt x="52" y="37"/>
                    </a:cubicBezTo>
                    <a:cubicBezTo>
                      <a:pt x="50" y="39"/>
                      <a:pt x="50" y="39"/>
                      <a:pt x="50" y="39"/>
                    </a:cubicBezTo>
                    <a:cubicBezTo>
                      <a:pt x="51" y="40"/>
                      <a:pt x="51" y="40"/>
                      <a:pt x="51" y="40"/>
                    </a:cubicBezTo>
                    <a:cubicBezTo>
                      <a:pt x="51" y="41"/>
                      <a:pt x="51" y="41"/>
                      <a:pt x="51" y="41"/>
                    </a:cubicBezTo>
                    <a:cubicBezTo>
                      <a:pt x="47" y="40"/>
                      <a:pt x="47" y="40"/>
                      <a:pt x="47" y="40"/>
                    </a:cubicBezTo>
                    <a:cubicBezTo>
                      <a:pt x="39" y="40"/>
                      <a:pt x="39" y="40"/>
                      <a:pt x="39" y="40"/>
                    </a:cubicBezTo>
                    <a:cubicBezTo>
                      <a:pt x="39" y="43"/>
                      <a:pt x="39" y="43"/>
                      <a:pt x="39" y="43"/>
                    </a:cubicBezTo>
                    <a:cubicBezTo>
                      <a:pt x="34" y="44"/>
                      <a:pt x="34" y="44"/>
                      <a:pt x="34" y="44"/>
                    </a:cubicBezTo>
                    <a:cubicBezTo>
                      <a:pt x="33" y="47"/>
                      <a:pt x="33" y="47"/>
                      <a:pt x="33" y="47"/>
                    </a:cubicBezTo>
                    <a:cubicBezTo>
                      <a:pt x="34" y="49"/>
                      <a:pt x="34" y="49"/>
                      <a:pt x="34" y="49"/>
                    </a:cubicBezTo>
                    <a:cubicBezTo>
                      <a:pt x="34" y="50"/>
                      <a:pt x="34" y="50"/>
                      <a:pt x="34" y="50"/>
                    </a:cubicBezTo>
                    <a:cubicBezTo>
                      <a:pt x="34" y="52"/>
                      <a:pt x="34" y="52"/>
                      <a:pt x="34" y="52"/>
                    </a:cubicBezTo>
                    <a:cubicBezTo>
                      <a:pt x="34" y="52"/>
                      <a:pt x="30" y="53"/>
                      <a:pt x="29" y="53"/>
                    </a:cubicBezTo>
                    <a:cubicBezTo>
                      <a:pt x="29" y="53"/>
                      <a:pt x="25" y="56"/>
                      <a:pt x="25" y="56"/>
                    </a:cubicBezTo>
                    <a:cubicBezTo>
                      <a:pt x="21" y="61"/>
                      <a:pt x="21" y="61"/>
                      <a:pt x="21" y="61"/>
                    </a:cubicBezTo>
                    <a:cubicBezTo>
                      <a:pt x="19" y="60"/>
                      <a:pt x="19" y="60"/>
                      <a:pt x="19" y="60"/>
                    </a:cubicBezTo>
                    <a:cubicBezTo>
                      <a:pt x="13" y="61"/>
                      <a:pt x="13" y="61"/>
                      <a:pt x="13" y="61"/>
                    </a:cubicBezTo>
                    <a:cubicBezTo>
                      <a:pt x="10" y="61"/>
                      <a:pt x="10" y="61"/>
                      <a:pt x="10" y="61"/>
                    </a:cubicBezTo>
                    <a:cubicBezTo>
                      <a:pt x="6" y="62"/>
                      <a:pt x="6" y="62"/>
                      <a:pt x="6" y="62"/>
                    </a:cubicBezTo>
                    <a:cubicBezTo>
                      <a:pt x="0" y="67"/>
                      <a:pt x="0" y="67"/>
                      <a:pt x="0" y="67"/>
                    </a:cubicBezTo>
                    <a:cubicBezTo>
                      <a:pt x="0" y="78"/>
                      <a:pt x="0" y="78"/>
                      <a:pt x="0" y="78"/>
                    </a:cubicBezTo>
                    <a:cubicBezTo>
                      <a:pt x="26" y="95"/>
                      <a:pt x="26" y="95"/>
                      <a:pt x="26" y="95"/>
                    </a:cubicBezTo>
                    <a:cubicBezTo>
                      <a:pt x="66" y="124"/>
                      <a:pt x="66" y="124"/>
                      <a:pt x="66" y="124"/>
                    </a:cubicBezTo>
                    <a:cubicBezTo>
                      <a:pt x="66" y="127"/>
                      <a:pt x="66" y="127"/>
                      <a:pt x="66" y="127"/>
                    </a:cubicBezTo>
                    <a:cubicBezTo>
                      <a:pt x="69" y="128"/>
                      <a:pt x="69" y="128"/>
                      <a:pt x="69" y="128"/>
                    </a:cubicBezTo>
                    <a:cubicBezTo>
                      <a:pt x="71" y="130"/>
                      <a:pt x="71" y="130"/>
                      <a:pt x="71" y="130"/>
                    </a:cubicBezTo>
                    <a:cubicBezTo>
                      <a:pt x="74" y="130"/>
                      <a:pt x="74" y="130"/>
                      <a:pt x="74" y="130"/>
                    </a:cubicBezTo>
                    <a:cubicBezTo>
                      <a:pt x="74" y="132"/>
                      <a:pt x="74" y="132"/>
                      <a:pt x="74" y="132"/>
                    </a:cubicBezTo>
                    <a:cubicBezTo>
                      <a:pt x="75" y="132"/>
                      <a:pt x="75" y="132"/>
                      <a:pt x="75" y="132"/>
                    </a:cubicBezTo>
                    <a:cubicBezTo>
                      <a:pt x="77" y="131"/>
                      <a:pt x="77" y="131"/>
                      <a:pt x="77" y="131"/>
                    </a:cubicBezTo>
                    <a:cubicBezTo>
                      <a:pt x="80" y="133"/>
                      <a:pt x="80" y="133"/>
                      <a:pt x="80" y="133"/>
                    </a:cubicBezTo>
                    <a:cubicBezTo>
                      <a:pt x="80" y="139"/>
                      <a:pt x="80" y="139"/>
                      <a:pt x="80" y="139"/>
                    </a:cubicBezTo>
                    <a:cubicBezTo>
                      <a:pt x="81" y="139"/>
                      <a:pt x="81" y="139"/>
                      <a:pt x="81" y="139"/>
                    </a:cubicBezTo>
                    <a:cubicBezTo>
                      <a:pt x="87" y="138"/>
                      <a:pt x="87" y="138"/>
                      <a:pt x="87" y="138"/>
                    </a:cubicBezTo>
                    <a:cubicBezTo>
                      <a:pt x="98" y="136"/>
                      <a:pt x="98" y="136"/>
                      <a:pt x="98" y="136"/>
                    </a:cubicBezTo>
                    <a:lnTo>
                      <a:pt x="109" y="126"/>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sz="1200">
                  <a:latin typeface="+mj-lt"/>
                </a:endParaRPr>
              </a:p>
            </p:txBody>
          </p:sp>
        </p:grpSp>
      </p:grpSp>
      <p:cxnSp>
        <p:nvCxnSpPr>
          <p:cNvPr id="285" name="Straight Connector 7">
            <a:extLst>
              <a:ext uri="{FF2B5EF4-FFF2-40B4-BE49-F238E27FC236}">
                <a16:creationId xmlns:a16="http://schemas.microsoft.com/office/drawing/2014/main" id="{BE52D7D6-48E7-1287-69CC-68DF070643A5}"/>
              </a:ext>
            </a:extLst>
          </p:cNvPr>
          <p:cNvCxnSpPr>
            <a:cxnSpLocks/>
            <a:endCxn id="286" idx="0"/>
          </p:cNvCxnSpPr>
          <p:nvPr/>
        </p:nvCxnSpPr>
        <p:spPr>
          <a:xfrm flipH="1">
            <a:off x="5440853" y="3841289"/>
            <a:ext cx="1315172" cy="1167754"/>
          </a:xfrm>
          <a:prstGeom prst="line">
            <a:avLst/>
          </a:prstGeom>
          <a:ln w="6350" cap="rnd">
            <a:solidFill>
              <a:schemeClr val="bg2">
                <a:lumMod val="75000"/>
              </a:schemeClr>
            </a:solidFill>
            <a:headEnd type="oval" w="sm" len="sm"/>
          </a:ln>
        </p:spPr>
        <p:style>
          <a:lnRef idx="2">
            <a:schemeClr val="dk1"/>
          </a:lnRef>
          <a:fillRef idx="0">
            <a:schemeClr val="dk1"/>
          </a:fillRef>
          <a:effectRef idx="1">
            <a:schemeClr val="dk1"/>
          </a:effectRef>
          <a:fontRef idx="minor">
            <a:schemeClr val="tx1"/>
          </a:fontRef>
        </p:style>
      </p:cxnSp>
      <p:sp>
        <p:nvSpPr>
          <p:cNvPr id="286" name="TextBox 15">
            <a:extLst>
              <a:ext uri="{FF2B5EF4-FFF2-40B4-BE49-F238E27FC236}">
                <a16:creationId xmlns:a16="http://schemas.microsoft.com/office/drawing/2014/main" id="{B06DAF94-F9F8-3E40-0256-470EBAABE96A}"/>
              </a:ext>
            </a:extLst>
          </p:cNvPr>
          <p:cNvSpPr txBox="1"/>
          <p:nvPr/>
        </p:nvSpPr>
        <p:spPr>
          <a:xfrm>
            <a:off x="5011629" y="5009043"/>
            <a:ext cx="858447" cy="811367"/>
          </a:xfrm>
          <a:prstGeom prst="rect">
            <a:avLst/>
          </a:prstGeom>
          <a:noFill/>
        </p:spPr>
        <p:txBody>
          <a:bodyPr wrap="square" lIns="36000" tIns="36000" rIns="36000" bIns="36000" rtlCol="0">
            <a:spAutoFit/>
          </a:bodyPr>
          <a:lstStyle/>
          <a:p>
            <a:pPr algn="ctr"/>
            <a:r>
              <a:rPr lang="en-GB" sz="1200" noProof="0">
                <a:latin typeface="+mj-lt"/>
                <a:cs typeface="Arial" panose="020B0604020202020204" pitchFamily="34" charset="0"/>
              </a:rPr>
              <a:t>Knutsen LNG</a:t>
            </a:r>
            <a:br>
              <a:rPr lang="en-GB" sz="1200" noProof="0">
                <a:latin typeface="+mj-lt"/>
                <a:cs typeface="Arial" panose="020B0604020202020204" pitchFamily="34" charset="0"/>
              </a:rPr>
            </a:br>
            <a:r>
              <a:rPr lang="en-GB" sz="1200" noProof="0">
                <a:latin typeface="+mj-lt"/>
                <a:cs typeface="Arial" panose="020B0604020202020204" pitchFamily="34" charset="0"/>
              </a:rPr>
              <a:t>France SAS</a:t>
            </a:r>
            <a:br>
              <a:rPr lang="en-GB" sz="1200" noProof="0">
                <a:latin typeface="+mj-lt"/>
                <a:cs typeface="Arial" panose="020B0604020202020204" pitchFamily="34" charset="0"/>
              </a:rPr>
            </a:br>
            <a:r>
              <a:rPr lang="en-GB" sz="1200">
                <a:latin typeface="+mj-lt"/>
                <a:cs typeface="Arial" panose="020B0604020202020204" pitchFamily="34" charset="0"/>
              </a:rPr>
              <a:t>NANTES</a:t>
            </a:r>
            <a:endParaRPr lang="en-GB" sz="1200" noProof="0">
              <a:latin typeface="+mj-lt"/>
              <a:cs typeface="Arial" panose="020B0604020202020204" pitchFamily="34" charset="0"/>
            </a:endParaRPr>
          </a:p>
        </p:txBody>
      </p:sp>
      <p:cxnSp>
        <p:nvCxnSpPr>
          <p:cNvPr id="287" name="Straight Connector 7">
            <a:extLst>
              <a:ext uri="{FF2B5EF4-FFF2-40B4-BE49-F238E27FC236}">
                <a16:creationId xmlns:a16="http://schemas.microsoft.com/office/drawing/2014/main" id="{5B62C84A-D9D2-84A0-A242-498E0D70C778}"/>
              </a:ext>
            </a:extLst>
          </p:cNvPr>
          <p:cNvCxnSpPr>
            <a:cxnSpLocks/>
            <a:endCxn id="288" idx="0"/>
          </p:cNvCxnSpPr>
          <p:nvPr/>
        </p:nvCxnSpPr>
        <p:spPr>
          <a:xfrm flipH="1">
            <a:off x="4628552" y="3799315"/>
            <a:ext cx="871585" cy="799540"/>
          </a:xfrm>
          <a:prstGeom prst="line">
            <a:avLst/>
          </a:prstGeom>
          <a:ln w="6350" cap="rnd">
            <a:solidFill>
              <a:schemeClr val="bg2">
                <a:lumMod val="75000"/>
              </a:schemeClr>
            </a:solidFill>
            <a:headEnd type="oval" w="sm" len="sm"/>
          </a:ln>
        </p:spPr>
        <p:style>
          <a:lnRef idx="2">
            <a:schemeClr val="dk1"/>
          </a:lnRef>
          <a:fillRef idx="0">
            <a:schemeClr val="dk1"/>
          </a:fillRef>
          <a:effectRef idx="1">
            <a:schemeClr val="dk1"/>
          </a:effectRef>
          <a:fontRef idx="minor">
            <a:schemeClr val="tx1"/>
          </a:fontRef>
        </p:style>
      </p:cxnSp>
      <p:sp>
        <p:nvSpPr>
          <p:cNvPr id="288" name="TextBox 15">
            <a:extLst>
              <a:ext uri="{FF2B5EF4-FFF2-40B4-BE49-F238E27FC236}">
                <a16:creationId xmlns:a16="http://schemas.microsoft.com/office/drawing/2014/main" id="{27365E4E-1CB0-37BD-00CE-9A1888FC9166}"/>
              </a:ext>
            </a:extLst>
          </p:cNvPr>
          <p:cNvSpPr txBox="1"/>
          <p:nvPr/>
        </p:nvSpPr>
        <p:spPr>
          <a:xfrm>
            <a:off x="4125934" y="4598855"/>
            <a:ext cx="1005235" cy="505206"/>
          </a:xfrm>
          <a:prstGeom prst="rect">
            <a:avLst/>
          </a:prstGeom>
          <a:noFill/>
        </p:spPr>
        <p:txBody>
          <a:bodyPr wrap="square" lIns="36000" tIns="36000" rIns="36000" bIns="36000" rtlCol="0">
            <a:noAutofit/>
          </a:bodyPr>
          <a:lstStyle/>
          <a:p>
            <a:pPr algn="ctr"/>
            <a:r>
              <a:rPr lang="en-GB" sz="1200" noProof="0">
                <a:latin typeface="+mj-lt"/>
                <a:cs typeface="Arial" panose="020B0604020202020204" pitchFamily="34" charset="0"/>
              </a:rPr>
              <a:t>Knutsen OAS </a:t>
            </a:r>
            <a:br>
              <a:rPr lang="en-GB" sz="1200" noProof="0">
                <a:latin typeface="+mj-lt"/>
                <a:cs typeface="Arial" panose="020B0604020202020204" pitchFamily="34" charset="0"/>
              </a:rPr>
            </a:br>
            <a:r>
              <a:rPr lang="en-GB" sz="1200" noProof="0">
                <a:latin typeface="+mj-lt"/>
                <a:cs typeface="Arial" panose="020B0604020202020204" pitchFamily="34" charset="0"/>
              </a:rPr>
              <a:t>España S.L.</a:t>
            </a:r>
            <a:br>
              <a:rPr lang="en-GB" sz="1200" noProof="0">
                <a:latin typeface="+mj-lt"/>
                <a:cs typeface="Arial" panose="020B0604020202020204" pitchFamily="34" charset="0"/>
              </a:rPr>
            </a:br>
            <a:r>
              <a:rPr lang="en-GB" sz="1200" noProof="0">
                <a:latin typeface="+mj-lt"/>
                <a:cs typeface="Arial" panose="020B0604020202020204" pitchFamily="34" charset="0"/>
              </a:rPr>
              <a:t>MADRID</a:t>
            </a:r>
          </a:p>
        </p:txBody>
      </p:sp>
      <p:sp>
        <p:nvSpPr>
          <p:cNvPr id="289" name="TextBox 15">
            <a:extLst>
              <a:ext uri="{FF2B5EF4-FFF2-40B4-BE49-F238E27FC236}">
                <a16:creationId xmlns:a16="http://schemas.microsoft.com/office/drawing/2014/main" id="{F0D078B7-068E-48A7-51D8-F7A76E6333BE}"/>
              </a:ext>
            </a:extLst>
          </p:cNvPr>
          <p:cNvSpPr txBox="1"/>
          <p:nvPr/>
        </p:nvSpPr>
        <p:spPr>
          <a:xfrm>
            <a:off x="3896452" y="3865315"/>
            <a:ext cx="1078625" cy="626701"/>
          </a:xfrm>
          <a:prstGeom prst="rect">
            <a:avLst/>
          </a:prstGeom>
          <a:noFill/>
        </p:spPr>
        <p:txBody>
          <a:bodyPr wrap="square" lIns="36000" tIns="36000" rIns="36000" bIns="36000" rtlCol="0">
            <a:spAutoFit/>
          </a:bodyPr>
          <a:lstStyle/>
          <a:p>
            <a:pPr algn="ctr"/>
            <a:r>
              <a:rPr lang="en-GB" sz="1200" noProof="0">
                <a:latin typeface="+mj-lt"/>
                <a:cs typeface="Arial" panose="020B0604020202020204" pitchFamily="34" charset="0"/>
              </a:rPr>
              <a:t>KNOT Offshore</a:t>
            </a:r>
            <a:br>
              <a:rPr lang="en-GB" sz="1200" noProof="0">
                <a:latin typeface="+mj-lt"/>
                <a:cs typeface="Arial" panose="020B0604020202020204" pitchFamily="34" charset="0"/>
              </a:rPr>
            </a:br>
            <a:r>
              <a:rPr lang="en-GB" sz="1200" noProof="0">
                <a:latin typeface="+mj-lt"/>
                <a:cs typeface="Arial" panose="020B0604020202020204" pitchFamily="34" charset="0"/>
              </a:rPr>
              <a:t>Partners LP.</a:t>
            </a:r>
            <a:br>
              <a:rPr lang="en-GB" sz="1200" noProof="0">
                <a:latin typeface="+mj-lt"/>
                <a:cs typeface="Arial" panose="020B0604020202020204" pitchFamily="34" charset="0"/>
              </a:rPr>
            </a:br>
            <a:r>
              <a:rPr lang="en-GB" sz="1200" noProof="0">
                <a:latin typeface="+mj-lt"/>
                <a:cs typeface="Arial" panose="020B0604020202020204" pitchFamily="34" charset="0"/>
              </a:rPr>
              <a:t>LONDON</a:t>
            </a:r>
          </a:p>
        </p:txBody>
      </p:sp>
      <p:cxnSp>
        <p:nvCxnSpPr>
          <p:cNvPr id="290" name="Straight Connector 7">
            <a:extLst>
              <a:ext uri="{FF2B5EF4-FFF2-40B4-BE49-F238E27FC236}">
                <a16:creationId xmlns:a16="http://schemas.microsoft.com/office/drawing/2014/main" id="{5DB1F680-8183-ED4A-2697-DB3ADCD2B905}"/>
              </a:ext>
            </a:extLst>
          </p:cNvPr>
          <p:cNvCxnSpPr>
            <a:cxnSpLocks/>
            <a:endCxn id="289" idx="0"/>
          </p:cNvCxnSpPr>
          <p:nvPr/>
        </p:nvCxnSpPr>
        <p:spPr>
          <a:xfrm flipH="1">
            <a:off x="4435765" y="3334163"/>
            <a:ext cx="1129893" cy="531152"/>
          </a:xfrm>
          <a:prstGeom prst="line">
            <a:avLst/>
          </a:prstGeom>
          <a:ln w="6350" cap="rnd">
            <a:solidFill>
              <a:schemeClr val="bg2">
                <a:lumMod val="75000"/>
              </a:schemeClr>
            </a:solidFill>
            <a:headEnd type="oval" w="sm" len="sm"/>
          </a:ln>
        </p:spPr>
        <p:style>
          <a:lnRef idx="2">
            <a:schemeClr val="dk1"/>
          </a:lnRef>
          <a:fillRef idx="0">
            <a:schemeClr val="dk1"/>
          </a:fillRef>
          <a:effectRef idx="1">
            <a:schemeClr val="dk1"/>
          </a:effectRef>
          <a:fontRef idx="minor">
            <a:schemeClr val="tx1"/>
          </a:fontRef>
        </p:style>
      </p:cxnSp>
      <p:sp>
        <p:nvSpPr>
          <p:cNvPr id="291" name="TextBox 15">
            <a:extLst>
              <a:ext uri="{FF2B5EF4-FFF2-40B4-BE49-F238E27FC236}">
                <a16:creationId xmlns:a16="http://schemas.microsoft.com/office/drawing/2014/main" id="{8E6B5480-4E52-9807-C725-3B12AB4B25FF}"/>
              </a:ext>
            </a:extLst>
          </p:cNvPr>
          <p:cNvSpPr txBox="1"/>
          <p:nvPr/>
        </p:nvSpPr>
        <p:spPr>
          <a:xfrm>
            <a:off x="7476315" y="1855866"/>
            <a:ext cx="1078625" cy="626701"/>
          </a:xfrm>
          <a:prstGeom prst="rect">
            <a:avLst/>
          </a:prstGeom>
          <a:noFill/>
        </p:spPr>
        <p:txBody>
          <a:bodyPr wrap="square" lIns="36000" tIns="36000" rIns="36000" bIns="36000" rtlCol="0">
            <a:spAutoFit/>
          </a:bodyPr>
          <a:lstStyle/>
          <a:p>
            <a:pPr algn="ctr"/>
            <a:r>
              <a:rPr lang="en-GB" sz="1200" noProof="0">
                <a:latin typeface="+mj-lt"/>
                <a:cs typeface="Arial" panose="020B0604020202020204" pitchFamily="34" charset="0"/>
              </a:rPr>
              <a:t>SA Knutsen Eastern Europe</a:t>
            </a:r>
            <a:br>
              <a:rPr lang="en-GB" sz="1200" noProof="0">
                <a:latin typeface="+mj-lt"/>
                <a:cs typeface="Arial" panose="020B0604020202020204" pitchFamily="34" charset="0"/>
              </a:rPr>
            </a:br>
            <a:r>
              <a:rPr lang="en-GB" sz="1200" noProof="0">
                <a:latin typeface="+mj-lt"/>
                <a:cs typeface="Arial" panose="020B0604020202020204" pitchFamily="34" charset="0"/>
              </a:rPr>
              <a:t>RIGA</a:t>
            </a:r>
          </a:p>
        </p:txBody>
      </p:sp>
      <p:cxnSp>
        <p:nvCxnSpPr>
          <p:cNvPr id="292" name="Straight Connector 7">
            <a:extLst>
              <a:ext uri="{FF2B5EF4-FFF2-40B4-BE49-F238E27FC236}">
                <a16:creationId xmlns:a16="http://schemas.microsoft.com/office/drawing/2014/main" id="{F561D347-2DF5-1ED7-DF29-2CC2B6DA9A15}"/>
              </a:ext>
            </a:extLst>
          </p:cNvPr>
          <p:cNvCxnSpPr>
            <a:cxnSpLocks/>
            <a:endCxn id="291" idx="2"/>
          </p:cNvCxnSpPr>
          <p:nvPr/>
        </p:nvCxnSpPr>
        <p:spPr>
          <a:xfrm flipV="1">
            <a:off x="6182959" y="2482567"/>
            <a:ext cx="1832669" cy="703065"/>
          </a:xfrm>
          <a:prstGeom prst="line">
            <a:avLst/>
          </a:prstGeom>
          <a:ln w="6350" cap="rnd">
            <a:solidFill>
              <a:schemeClr val="bg2">
                <a:lumMod val="75000"/>
              </a:schemeClr>
            </a:solidFill>
            <a:headEnd type="oval" w="sm" len="sm"/>
          </a:ln>
        </p:spPr>
        <p:style>
          <a:lnRef idx="2">
            <a:schemeClr val="dk1"/>
          </a:lnRef>
          <a:fillRef idx="0">
            <a:schemeClr val="dk1"/>
          </a:fillRef>
          <a:effectRef idx="1">
            <a:schemeClr val="dk1"/>
          </a:effectRef>
          <a:fontRef idx="minor">
            <a:schemeClr val="tx1"/>
          </a:fontRef>
        </p:style>
      </p:cxnSp>
      <p:sp>
        <p:nvSpPr>
          <p:cNvPr id="293" name="TextBox 15">
            <a:extLst>
              <a:ext uri="{FF2B5EF4-FFF2-40B4-BE49-F238E27FC236}">
                <a16:creationId xmlns:a16="http://schemas.microsoft.com/office/drawing/2014/main" id="{15A2F14D-CDE8-F43B-EBE3-F075D185EE28}"/>
              </a:ext>
            </a:extLst>
          </p:cNvPr>
          <p:cNvSpPr txBox="1"/>
          <p:nvPr/>
        </p:nvSpPr>
        <p:spPr>
          <a:xfrm>
            <a:off x="6112664" y="1855866"/>
            <a:ext cx="1291692" cy="626701"/>
          </a:xfrm>
          <a:prstGeom prst="rect">
            <a:avLst/>
          </a:prstGeom>
          <a:noFill/>
        </p:spPr>
        <p:txBody>
          <a:bodyPr wrap="square" lIns="36000" tIns="36000" rIns="36000" bIns="36000" rtlCol="0">
            <a:spAutoFit/>
          </a:bodyPr>
          <a:lstStyle/>
          <a:p>
            <a:pPr algn="ctr"/>
            <a:r>
              <a:rPr lang="en-GB" sz="1200" noProof="0">
                <a:latin typeface="+mj-lt"/>
                <a:cs typeface="Arial" panose="020B0604020202020204" pitchFamily="34" charset="0"/>
              </a:rPr>
              <a:t>KNOT Management</a:t>
            </a:r>
            <a:br>
              <a:rPr lang="en-GB" sz="1200" noProof="0">
                <a:latin typeface="+mj-lt"/>
                <a:cs typeface="Arial" panose="020B0604020202020204" pitchFamily="34" charset="0"/>
              </a:rPr>
            </a:br>
            <a:r>
              <a:rPr lang="en-GB" sz="1200" noProof="0">
                <a:latin typeface="+mj-lt"/>
                <a:cs typeface="Arial" panose="020B0604020202020204" pitchFamily="34" charset="0"/>
              </a:rPr>
              <a:t>Denmark AS</a:t>
            </a:r>
            <a:br>
              <a:rPr lang="en-GB" sz="1200" noProof="0">
                <a:latin typeface="+mj-lt"/>
                <a:cs typeface="Arial" panose="020B0604020202020204" pitchFamily="34" charset="0"/>
              </a:rPr>
            </a:br>
            <a:r>
              <a:rPr lang="en-GB" sz="1200" noProof="0">
                <a:latin typeface="+mj-lt"/>
                <a:cs typeface="Arial" panose="020B0604020202020204" pitchFamily="34" charset="0"/>
              </a:rPr>
              <a:t>COPENHAGEN</a:t>
            </a:r>
          </a:p>
        </p:txBody>
      </p:sp>
      <p:cxnSp>
        <p:nvCxnSpPr>
          <p:cNvPr id="294" name="Straight Connector 7">
            <a:extLst>
              <a:ext uri="{FF2B5EF4-FFF2-40B4-BE49-F238E27FC236}">
                <a16:creationId xmlns:a16="http://schemas.microsoft.com/office/drawing/2014/main" id="{B7D13A52-93CD-AF47-ABC7-9482CC82BDA1}"/>
              </a:ext>
            </a:extLst>
          </p:cNvPr>
          <p:cNvCxnSpPr>
            <a:cxnSpLocks/>
            <a:endCxn id="293" idx="2"/>
          </p:cNvCxnSpPr>
          <p:nvPr/>
        </p:nvCxnSpPr>
        <p:spPr>
          <a:xfrm flipV="1">
            <a:off x="5862231" y="2482567"/>
            <a:ext cx="896279" cy="747222"/>
          </a:xfrm>
          <a:prstGeom prst="line">
            <a:avLst/>
          </a:prstGeom>
          <a:ln w="6350" cap="rnd">
            <a:solidFill>
              <a:schemeClr val="bg2">
                <a:lumMod val="75000"/>
              </a:schemeClr>
            </a:solidFill>
            <a:headEnd type="oval" w="sm" len="sm"/>
          </a:ln>
        </p:spPr>
        <p:style>
          <a:lnRef idx="2">
            <a:schemeClr val="dk1"/>
          </a:lnRef>
          <a:fillRef idx="0">
            <a:schemeClr val="dk1"/>
          </a:fillRef>
          <a:effectRef idx="1">
            <a:schemeClr val="dk1"/>
          </a:effectRef>
          <a:fontRef idx="minor">
            <a:schemeClr val="tx1"/>
          </a:fontRef>
        </p:style>
      </p:cxnSp>
      <p:sp>
        <p:nvSpPr>
          <p:cNvPr id="295" name="TextBox 15">
            <a:extLst>
              <a:ext uri="{FF2B5EF4-FFF2-40B4-BE49-F238E27FC236}">
                <a16:creationId xmlns:a16="http://schemas.microsoft.com/office/drawing/2014/main" id="{64B75E9E-A42E-BDBB-6777-A372B1F0AB38}"/>
              </a:ext>
            </a:extLst>
          </p:cNvPr>
          <p:cNvSpPr txBox="1"/>
          <p:nvPr/>
        </p:nvSpPr>
        <p:spPr>
          <a:xfrm>
            <a:off x="4538116" y="1839910"/>
            <a:ext cx="1291692" cy="626701"/>
          </a:xfrm>
          <a:prstGeom prst="rect">
            <a:avLst/>
          </a:prstGeom>
          <a:noFill/>
        </p:spPr>
        <p:txBody>
          <a:bodyPr wrap="square" lIns="36000" tIns="36000" rIns="36000" bIns="36000" rtlCol="0">
            <a:spAutoFit/>
          </a:bodyPr>
          <a:lstStyle/>
          <a:p>
            <a:pPr algn="ctr"/>
            <a:r>
              <a:rPr lang="en-GB" sz="1200" noProof="0">
                <a:latin typeface="+mj-lt"/>
                <a:cs typeface="Arial" panose="020B0604020202020204" pitchFamily="34" charset="0"/>
              </a:rPr>
              <a:t>Head office,</a:t>
            </a:r>
            <a:br>
              <a:rPr lang="en-GB" sz="1200" noProof="0">
                <a:latin typeface="+mj-lt"/>
                <a:cs typeface="Arial" panose="020B0604020202020204" pitchFamily="34" charset="0"/>
              </a:rPr>
            </a:br>
            <a:r>
              <a:rPr lang="en-GB" sz="1200" noProof="0">
                <a:latin typeface="+mj-lt"/>
                <a:cs typeface="Arial" panose="020B0604020202020204" pitchFamily="34" charset="0"/>
              </a:rPr>
              <a:t>KOAS and KNOT</a:t>
            </a:r>
            <a:br>
              <a:rPr lang="en-GB" sz="1200" noProof="0">
                <a:latin typeface="+mj-lt"/>
                <a:cs typeface="Arial" panose="020B0604020202020204" pitchFamily="34" charset="0"/>
              </a:rPr>
            </a:br>
            <a:r>
              <a:rPr lang="en-GB" sz="1200" noProof="0">
                <a:latin typeface="+mj-lt"/>
                <a:cs typeface="Arial" panose="020B0604020202020204" pitchFamily="34" charset="0"/>
              </a:rPr>
              <a:t>HAUGESUND</a:t>
            </a:r>
          </a:p>
        </p:txBody>
      </p:sp>
      <p:cxnSp>
        <p:nvCxnSpPr>
          <p:cNvPr id="296" name="Straight Connector 7">
            <a:extLst>
              <a:ext uri="{FF2B5EF4-FFF2-40B4-BE49-F238E27FC236}">
                <a16:creationId xmlns:a16="http://schemas.microsoft.com/office/drawing/2014/main" id="{10823907-5FC1-AB90-7FB3-6B0CBF03A4A7}"/>
              </a:ext>
            </a:extLst>
          </p:cNvPr>
          <p:cNvCxnSpPr>
            <a:cxnSpLocks/>
            <a:endCxn id="295" idx="2"/>
          </p:cNvCxnSpPr>
          <p:nvPr/>
        </p:nvCxnSpPr>
        <p:spPr>
          <a:xfrm flipH="1" flipV="1">
            <a:off x="5183962" y="2466611"/>
            <a:ext cx="553250" cy="556497"/>
          </a:xfrm>
          <a:prstGeom prst="line">
            <a:avLst/>
          </a:prstGeom>
          <a:ln w="6350" cap="rnd">
            <a:solidFill>
              <a:schemeClr val="bg2">
                <a:lumMod val="75000"/>
              </a:schemeClr>
            </a:solidFill>
            <a:headEnd type="oval" w="sm" len="sm"/>
          </a:ln>
        </p:spPr>
        <p:style>
          <a:lnRef idx="2">
            <a:schemeClr val="dk1"/>
          </a:lnRef>
          <a:fillRef idx="0">
            <a:schemeClr val="dk1"/>
          </a:fillRef>
          <a:effectRef idx="1">
            <a:schemeClr val="dk1"/>
          </a:effectRef>
          <a:fontRef idx="minor">
            <a:schemeClr val="tx1"/>
          </a:fontRef>
        </p:style>
      </p:cxnSp>
      <p:sp>
        <p:nvSpPr>
          <p:cNvPr id="297" name="TextBox 15">
            <a:extLst>
              <a:ext uri="{FF2B5EF4-FFF2-40B4-BE49-F238E27FC236}">
                <a16:creationId xmlns:a16="http://schemas.microsoft.com/office/drawing/2014/main" id="{80796335-2D1D-3B90-2E51-3CA2476F9133}"/>
              </a:ext>
            </a:extLst>
          </p:cNvPr>
          <p:cNvSpPr txBox="1"/>
          <p:nvPr/>
        </p:nvSpPr>
        <p:spPr>
          <a:xfrm>
            <a:off x="3278848" y="1856217"/>
            <a:ext cx="1078625" cy="626701"/>
          </a:xfrm>
          <a:prstGeom prst="rect">
            <a:avLst/>
          </a:prstGeom>
          <a:noFill/>
        </p:spPr>
        <p:txBody>
          <a:bodyPr wrap="square" lIns="36000" tIns="36000" rIns="36000" bIns="36000" rtlCol="0">
            <a:spAutoFit/>
          </a:bodyPr>
          <a:lstStyle/>
          <a:p>
            <a:pPr algn="ctr"/>
            <a:r>
              <a:rPr lang="en-GB" sz="1200" noProof="0">
                <a:latin typeface="+mj-lt"/>
                <a:cs typeface="Arial" panose="020B0604020202020204" pitchFamily="34" charset="0"/>
              </a:rPr>
              <a:t>Knutsen OAS</a:t>
            </a:r>
            <a:br>
              <a:rPr lang="en-GB" sz="1200" noProof="0">
                <a:latin typeface="+mj-lt"/>
                <a:cs typeface="Arial" panose="020B0604020202020204" pitchFamily="34" charset="0"/>
              </a:rPr>
            </a:br>
            <a:r>
              <a:rPr lang="en-GB" sz="1200" noProof="0">
                <a:latin typeface="+mj-lt"/>
                <a:cs typeface="Arial" panose="020B0604020202020204" pitchFamily="34" charset="0"/>
              </a:rPr>
              <a:t>(UK) Ltd.</a:t>
            </a:r>
            <a:br>
              <a:rPr lang="en-GB" sz="1200" noProof="0">
                <a:latin typeface="+mj-lt"/>
                <a:cs typeface="Arial" panose="020B0604020202020204" pitchFamily="34" charset="0"/>
              </a:rPr>
            </a:br>
            <a:r>
              <a:rPr lang="en-GB" sz="1200" noProof="0">
                <a:latin typeface="+mj-lt"/>
                <a:cs typeface="Arial" panose="020B0604020202020204" pitchFamily="34" charset="0"/>
              </a:rPr>
              <a:t>ABERDEEN</a:t>
            </a:r>
          </a:p>
        </p:txBody>
      </p:sp>
      <p:cxnSp>
        <p:nvCxnSpPr>
          <p:cNvPr id="298" name="Straight Connector 7">
            <a:extLst>
              <a:ext uri="{FF2B5EF4-FFF2-40B4-BE49-F238E27FC236}">
                <a16:creationId xmlns:a16="http://schemas.microsoft.com/office/drawing/2014/main" id="{D419213E-671D-4408-40B6-1DDCCD59ACC6}"/>
              </a:ext>
            </a:extLst>
          </p:cNvPr>
          <p:cNvCxnSpPr>
            <a:cxnSpLocks/>
            <a:endCxn id="297" idx="2"/>
          </p:cNvCxnSpPr>
          <p:nvPr/>
        </p:nvCxnSpPr>
        <p:spPr>
          <a:xfrm flipH="1" flipV="1">
            <a:off x="3818161" y="2482918"/>
            <a:ext cx="1690834" cy="676206"/>
          </a:xfrm>
          <a:prstGeom prst="line">
            <a:avLst/>
          </a:prstGeom>
          <a:ln w="6350" cap="rnd">
            <a:solidFill>
              <a:schemeClr val="bg2">
                <a:lumMod val="75000"/>
              </a:schemeClr>
            </a:solidFill>
            <a:headEnd type="oval" w="sm" len="sm"/>
          </a:ln>
        </p:spPr>
        <p:style>
          <a:lnRef idx="2">
            <a:schemeClr val="dk1"/>
          </a:lnRef>
          <a:fillRef idx="0">
            <a:schemeClr val="dk1"/>
          </a:fillRef>
          <a:effectRef idx="1">
            <a:schemeClr val="dk1"/>
          </a:effectRef>
          <a:fontRef idx="minor">
            <a:schemeClr val="tx1"/>
          </a:fontRef>
        </p:style>
      </p:cxnSp>
      <p:sp>
        <p:nvSpPr>
          <p:cNvPr id="299" name="TextBox 15">
            <a:extLst>
              <a:ext uri="{FF2B5EF4-FFF2-40B4-BE49-F238E27FC236}">
                <a16:creationId xmlns:a16="http://schemas.microsoft.com/office/drawing/2014/main" id="{5F5DA705-377A-D883-273C-0EA300B2795F}"/>
              </a:ext>
            </a:extLst>
          </p:cNvPr>
          <p:cNvSpPr txBox="1"/>
          <p:nvPr/>
        </p:nvSpPr>
        <p:spPr>
          <a:xfrm>
            <a:off x="2037800" y="4749554"/>
            <a:ext cx="736715" cy="811367"/>
          </a:xfrm>
          <a:prstGeom prst="rect">
            <a:avLst/>
          </a:prstGeom>
          <a:noFill/>
        </p:spPr>
        <p:txBody>
          <a:bodyPr wrap="square" lIns="36000" tIns="36000" rIns="36000" bIns="36000" rtlCol="0">
            <a:spAutoFit/>
          </a:bodyPr>
          <a:lstStyle/>
          <a:p>
            <a:pPr algn="ctr"/>
            <a:r>
              <a:rPr lang="en-GB" sz="1200" noProof="0" err="1">
                <a:latin typeface="+mj-lt"/>
                <a:cs typeface="Arial" panose="020B0604020202020204" pitchFamily="34" charset="0"/>
              </a:rPr>
              <a:t>Canship</a:t>
            </a:r>
            <a:br>
              <a:rPr lang="en-GB" sz="1200" noProof="0">
                <a:latin typeface="+mj-lt"/>
                <a:cs typeface="Arial" panose="020B0604020202020204" pitchFamily="34" charset="0"/>
              </a:rPr>
            </a:br>
            <a:r>
              <a:rPr lang="en-GB" sz="1200" noProof="0">
                <a:latin typeface="+mj-lt"/>
                <a:cs typeface="Arial" panose="020B0604020202020204" pitchFamily="34" charset="0"/>
              </a:rPr>
              <a:t>Ugland Ltd.</a:t>
            </a:r>
            <a:br>
              <a:rPr lang="en-GB" sz="1200" noProof="0">
                <a:latin typeface="+mj-lt"/>
                <a:cs typeface="Arial" panose="020B0604020202020204" pitchFamily="34" charset="0"/>
              </a:rPr>
            </a:br>
            <a:r>
              <a:rPr lang="en-GB" sz="1200" noProof="0">
                <a:latin typeface="+mj-lt"/>
                <a:cs typeface="Arial" panose="020B0604020202020204" pitchFamily="34" charset="0"/>
              </a:rPr>
              <a:t>ST. JOHNS</a:t>
            </a:r>
          </a:p>
        </p:txBody>
      </p:sp>
      <p:cxnSp>
        <p:nvCxnSpPr>
          <p:cNvPr id="300" name="Straight Connector 7">
            <a:extLst>
              <a:ext uri="{FF2B5EF4-FFF2-40B4-BE49-F238E27FC236}">
                <a16:creationId xmlns:a16="http://schemas.microsoft.com/office/drawing/2014/main" id="{25CF3340-B32D-A459-A303-252E8F4B6DCE}"/>
              </a:ext>
            </a:extLst>
          </p:cNvPr>
          <p:cNvCxnSpPr>
            <a:cxnSpLocks/>
            <a:endCxn id="299" idx="0"/>
          </p:cNvCxnSpPr>
          <p:nvPr/>
        </p:nvCxnSpPr>
        <p:spPr>
          <a:xfrm flipH="1">
            <a:off x="2406158" y="3489101"/>
            <a:ext cx="1793930" cy="1260453"/>
          </a:xfrm>
          <a:prstGeom prst="line">
            <a:avLst/>
          </a:prstGeom>
          <a:ln w="6350" cap="rnd">
            <a:solidFill>
              <a:schemeClr val="bg2">
                <a:lumMod val="75000"/>
              </a:schemeClr>
            </a:solidFill>
            <a:headEnd type="oval" w="sm" len="sm"/>
          </a:ln>
        </p:spPr>
        <p:style>
          <a:lnRef idx="2">
            <a:schemeClr val="dk1"/>
          </a:lnRef>
          <a:fillRef idx="0">
            <a:schemeClr val="dk1"/>
          </a:fillRef>
          <a:effectRef idx="1">
            <a:schemeClr val="dk1"/>
          </a:effectRef>
          <a:fontRef idx="minor">
            <a:schemeClr val="tx1"/>
          </a:fontRef>
        </p:style>
      </p:cxnSp>
      <p:sp>
        <p:nvSpPr>
          <p:cNvPr id="301" name="TextBox 15">
            <a:extLst>
              <a:ext uri="{FF2B5EF4-FFF2-40B4-BE49-F238E27FC236}">
                <a16:creationId xmlns:a16="http://schemas.microsoft.com/office/drawing/2014/main" id="{E179FE3F-1ADB-A927-6950-DCC3640E06BD}"/>
              </a:ext>
            </a:extLst>
          </p:cNvPr>
          <p:cNvSpPr txBox="1"/>
          <p:nvPr/>
        </p:nvSpPr>
        <p:spPr>
          <a:xfrm>
            <a:off x="4529594" y="5791916"/>
            <a:ext cx="1316641" cy="626701"/>
          </a:xfrm>
          <a:prstGeom prst="rect">
            <a:avLst/>
          </a:prstGeom>
          <a:noFill/>
        </p:spPr>
        <p:txBody>
          <a:bodyPr wrap="square" lIns="36000" tIns="36000" rIns="36000" bIns="36000" rtlCol="0">
            <a:spAutoFit/>
          </a:bodyPr>
          <a:lstStyle/>
          <a:p>
            <a:pPr algn="ctr"/>
            <a:r>
              <a:rPr lang="en-GB" sz="1200" noProof="0">
                <a:latin typeface="+mj-lt"/>
                <a:cs typeface="Arial" panose="020B0604020202020204" pitchFamily="34" charset="0"/>
              </a:rPr>
              <a:t>KNOT Management</a:t>
            </a:r>
            <a:br>
              <a:rPr lang="en-GB" sz="1200" noProof="0">
                <a:latin typeface="+mj-lt"/>
                <a:cs typeface="Arial" panose="020B0604020202020204" pitchFamily="34" charset="0"/>
              </a:rPr>
            </a:br>
            <a:r>
              <a:rPr lang="en-GB" sz="1200" noProof="0">
                <a:latin typeface="+mj-lt"/>
                <a:cs typeface="Arial" panose="020B0604020202020204" pitchFamily="34" charset="0"/>
              </a:rPr>
              <a:t>do </a:t>
            </a:r>
            <a:r>
              <a:rPr lang="en-GB" sz="1200" noProof="0" err="1">
                <a:latin typeface="+mj-lt"/>
                <a:cs typeface="Arial" panose="020B0604020202020204" pitchFamily="34" charset="0"/>
              </a:rPr>
              <a:t>Brasil</a:t>
            </a:r>
            <a:r>
              <a:rPr lang="en-GB" sz="1200" noProof="0">
                <a:latin typeface="+mj-lt"/>
                <a:cs typeface="Arial" panose="020B0604020202020204" pitchFamily="34" charset="0"/>
              </a:rPr>
              <a:t> Ltda.</a:t>
            </a:r>
          </a:p>
          <a:p>
            <a:pPr algn="ctr"/>
            <a:r>
              <a:rPr lang="en-GB" sz="1200" noProof="0">
                <a:latin typeface="+mj-lt"/>
                <a:cs typeface="Arial" panose="020B0604020202020204" pitchFamily="34" charset="0"/>
              </a:rPr>
              <a:t>RIO DE JANEIRO</a:t>
            </a:r>
          </a:p>
        </p:txBody>
      </p:sp>
      <p:cxnSp>
        <p:nvCxnSpPr>
          <p:cNvPr id="302" name="Straight Connector 7">
            <a:extLst>
              <a:ext uri="{FF2B5EF4-FFF2-40B4-BE49-F238E27FC236}">
                <a16:creationId xmlns:a16="http://schemas.microsoft.com/office/drawing/2014/main" id="{32251454-8610-7A75-7B0C-7E587F040343}"/>
              </a:ext>
            </a:extLst>
          </p:cNvPr>
          <p:cNvCxnSpPr>
            <a:cxnSpLocks/>
            <a:endCxn id="301" idx="0"/>
          </p:cNvCxnSpPr>
          <p:nvPr/>
        </p:nvCxnSpPr>
        <p:spPr>
          <a:xfrm>
            <a:off x="4539688" y="5501748"/>
            <a:ext cx="648227" cy="290168"/>
          </a:xfrm>
          <a:prstGeom prst="line">
            <a:avLst/>
          </a:prstGeom>
          <a:ln w="6350" cap="rnd">
            <a:solidFill>
              <a:schemeClr val="bg2">
                <a:lumMod val="75000"/>
              </a:schemeClr>
            </a:solidFill>
            <a:headEnd type="oval" w="sm" len="sm"/>
          </a:ln>
        </p:spPr>
        <p:style>
          <a:lnRef idx="2">
            <a:schemeClr val="dk1"/>
          </a:lnRef>
          <a:fillRef idx="0">
            <a:schemeClr val="dk1"/>
          </a:fillRef>
          <a:effectRef idx="1">
            <a:schemeClr val="dk1"/>
          </a:effectRef>
          <a:fontRef idx="minor">
            <a:schemeClr val="tx1"/>
          </a:fontRef>
        </p:style>
      </p:cxnSp>
      <p:sp>
        <p:nvSpPr>
          <p:cNvPr id="303" name="TextBox 15">
            <a:extLst>
              <a:ext uri="{FF2B5EF4-FFF2-40B4-BE49-F238E27FC236}">
                <a16:creationId xmlns:a16="http://schemas.microsoft.com/office/drawing/2014/main" id="{9D3C1AD3-5AC7-2684-275F-BB1727EA6BD4}"/>
              </a:ext>
            </a:extLst>
          </p:cNvPr>
          <p:cNvSpPr txBox="1"/>
          <p:nvPr/>
        </p:nvSpPr>
        <p:spPr>
          <a:xfrm>
            <a:off x="9626992" y="3798073"/>
            <a:ext cx="1142491" cy="626701"/>
          </a:xfrm>
          <a:prstGeom prst="rect">
            <a:avLst/>
          </a:prstGeom>
          <a:noFill/>
        </p:spPr>
        <p:txBody>
          <a:bodyPr wrap="square" lIns="36000" tIns="36000" rIns="36000" bIns="36000" rtlCol="0">
            <a:spAutoFit/>
          </a:bodyPr>
          <a:lstStyle/>
          <a:p>
            <a:pPr algn="ctr"/>
            <a:r>
              <a:rPr lang="en-GB" sz="1200" noProof="0">
                <a:latin typeface="+mj-lt"/>
                <a:cs typeface="Arial" panose="020B0604020202020204" pitchFamily="34" charset="0"/>
              </a:rPr>
              <a:t>Knutsen</a:t>
            </a:r>
            <a:br>
              <a:rPr lang="en-GB" sz="1200" noProof="0">
                <a:latin typeface="+mj-lt"/>
                <a:cs typeface="Arial" panose="020B0604020202020204" pitchFamily="34" charset="0"/>
              </a:rPr>
            </a:br>
            <a:r>
              <a:rPr lang="en-GB" sz="1200" noProof="0">
                <a:latin typeface="+mj-lt"/>
                <a:cs typeface="Arial" panose="020B0604020202020204" pitchFamily="34" charset="0"/>
              </a:rPr>
              <a:t>Philippines Inc.</a:t>
            </a:r>
          </a:p>
          <a:p>
            <a:pPr algn="ctr"/>
            <a:r>
              <a:rPr lang="en-GB" sz="1200" noProof="0">
                <a:latin typeface="+mj-lt"/>
                <a:cs typeface="Arial" panose="020B0604020202020204" pitchFamily="34" charset="0"/>
              </a:rPr>
              <a:t>MANILA</a:t>
            </a:r>
          </a:p>
        </p:txBody>
      </p:sp>
      <p:cxnSp>
        <p:nvCxnSpPr>
          <p:cNvPr id="304" name="Straight Connector 7">
            <a:extLst>
              <a:ext uri="{FF2B5EF4-FFF2-40B4-BE49-F238E27FC236}">
                <a16:creationId xmlns:a16="http://schemas.microsoft.com/office/drawing/2014/main" id="{CA67ABC0-4BB2-1661-A414-ACEAA0DE1DA0}"/>
              </a:ext>
            </a:extLst>
          </p:cNvPr>
          <p:cNvCxnSpPr>
            <a:cxnSpLocks/>
            <a:endCxn id="303" idx="1"/>
          </p:cNvCxnSpPr>
          <p:nvPr/>
        </p:nvCxnSpPr>
        <p:spPr>
          <a:xfrm flipV="1">
            <a:off x="8601583" y="4111424"/>
            <a:ext cx="1025409" cy="368703"/>
          </a:xfrm>
          <a:prstGeom prst="line">
            <a:avLst/>
          </a:prstGeom>
          <a:ln w="6350" cap="rnd">
            <a:solidFill>
              <a:schemeClr val="bg2">
                <a:lumMod val="75000"/>
              </a:schemeClr>
            </a:solidFill>
            <a:headEnd type="oval" w="sm" len="s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273394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730CE-9AD1-74CA-EDF5-15527017C537}"/>
            </a:ext>
          </a:extLst>
        </p:cNvPr>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5C53F41E-20BD-F85E-809A-CAD83542E19B}"/>
              </a:ext>
            </a:extLst>
          </p:cNvPr>
          <p:cNvGraphicFramePr>
            <a:graphicFrameLocks/>
          </p:cNvGraphicFramePr>
          <p:nvPr>
            <p:extLst>
              <p:ext uri="{D42A27DB-BD31-4B8C-83A1-F6EECF244321}">
                <p14:modId xmlns:p14="http://schemas.microsoft.com/office/powerpoint/2010/main" val="745098770"/>
              </p:ext>
            </p:extLst>
          </p:nvPr>
        </p:nvGraphicFramePr>
        <p:xfrm>
          <a:off x="4999582" y="2087621"/>
          <a:ext cx="6997133" cy="41350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Chart 1">
            <a:extLst>
              <a:ext uri="{FF2B5EF4-FFF2-40B4-BE49-F238E27FC236}">
                <a16:creationId xmlns:a16="http://schemas.microsoft.com/office/drawing/2014/main" id="{F0FB43C8-0732-A522-BB04-5F79D00B5F6F}"/>
              </a:ext>
            </a:extLst>
          </p:cNvPr>
          <p:cNvGraphicFramePr>
            <a:graphicFrameLocks/>
          </p:cNvGraphicFramePr>
          <p:nvPr>
            <p:extLst>
              <p:ext uri="{D42A27DB-BD31-4B8C-83A1-F6EECF244321}">
                <p14:modId xmlns:p14="http://schemas.microsoft.com/office/powerpoint/2010/main" val="1965389828"/>
              </p:ext>
            </p:extLst>
          </p:nvPr>
        </p:nvGraphicFramePr>
        <p:xfrm>
          <a:off x="451582" y="2363188"/>
          <a:ext cx="4764324" cy="3850042"/>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a:extLst>
              <a:ext uri="{FF2B5EF4-FFF2-40B4-BE49-F238E27FC236}">
                <a16:creationId xmlns:a16="http://schemas.microsoft.com/office/drawing/2014/main" id="{91996E2E-3AA7-3A90-B4BF-47B3B00DA890}"/>
              </a:ext>
            </a:extLst>
          </p:cNvPr>
          <p:cNvSpPr/>
          <p:nvPr/>
        </p:nvSpPr>
        <p:spPr>
          <a:xfrm>
            <a:off x="3725445" y="548277"/>
            <a:ext cx="7664640" cy="535377"/>
          </a:xfrm>
          <a:prstGeom prst="rect">
            <a:avLst/>
          </a:prstGeom>
          <a:solidFill>
            <a:srgbClr val="D0EEEF"/>
          </a:solidFill>
          <a:ln w="12700" cap="flat" cmpd="sng" algn="ctr">
            <a:no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rgbClr val="07272E"/>
                </a:solidFill>
                <a:effectLst/>
                <a:uLnTx/>
                <a:uFillTx/>
                <a:latin typeface="+mj-lt"/>
              </a:rPr>
              <a:t>STRONG TEAM AT SEA &amp; ASHORE</a:t>
            </a:r>
          </a:p>
        </p:txBody>
      </p:sp>
      <p:sp>
        <p:nvSpPr>
          <p:cNvPr id="4" name="Right Triangle 3">
            <a:extLst>
              <a:ext uri="{FF2B5EF4-FFF2-40B4-BE49-F238E27FC236}">
                <a16:creationId xmlns:a16="http://schemas.microsoft.com/office/drawing/2014/main" id="{A67F4DE6-6D93-3B6A-8240-01E8A0AF4D27}"/>
              </a:ext>
            </a:extLst>
          </p:cNvPr>
          <p:cNvSpPr/>
          <p:nvPr/>
        </p:nvSpPr>
        <p:spPr>
          <a:xfrm rot="16200000">
            <a:off x="2865238" y="232179"/>
            <a:ext cx="544108" cy="1176305"/>
          </a:xfrm>
          <a:prstGeom prst="rtTriangle">
            <a:avLst/>
          </a:prstGeom>
          <a:solidFill>
            <a:srgbClr val="D0EEE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mj-lt"/>
            </a:endParaRPr>
          </a:p>
        </p:txBody>
      </p:sp>
      <p:sp>
        <p:nvSpPr>
          <p:cNvPr id="5" name="TextBox 4">
            <a:extLst>
              <a:ext uri="{FF2B5EF4-FFF2-40B4-BE49-F238E27FC236}">
                <a16:creationId xmlns:a16="http://schemas.microsoft.com/office/drawing/2014/main" id="{1D561F7E-FF60-85C1-9603-FFCB1FB1D8D0}"/>
              </a:ext>
            </a:extLst>
          </p:cNvPr>
          <p:cNvSpPr txBox="1"/>
          <p:nvPr/>
        </p:nvSpPr>
        <p:spPr>
          <a:xfrm>
            <a:off x="741619" y="1716638"/>
            <a:ext cx="1713161" cy="523220"/>
          </a:xfrm>
          <a:prstGeom prst="rect">
            <a:avLst/>
          </a:prstGeom>
          <a:noFill/>
        </p:spPr>
        <p:txBody>
          <a:bodyPr wrap="none" lIns="91440" tIns="45720" rIns="91440" bIns="45720" rtlCol="0" anchor="t">
            <a:spAutoFit/>
          </a:bodyPr>
          <a:lstStyle/>
          <a:p>
            <a:r>
              <a:rPr lang="nb-NO" sz="1400" b="1" err="1">
                <a:latin typeface="+mj-lt"/>
                <a:cs typeface="Arial"/>
              </a:rPr>
              <a:t>Onshore</a:t>
            </a:r>
            <a:r>
              <a:rPr lang="nb-NO" sz="1400" b="1">
                <a:latin typeface="+mj-lt"/>
                <a:cs typeface="Arial"/>
              </a:rPr>
              <a:t> Staff:   ~ 237</a:t>
            </a:r>
            <a:endParaRPr lang="nb-NO" sz="1400" b="1">
              <a:latin typeface="+mj-lt"/>
              <a:ea typeface="Calibri Light"/>
              <a:cs typeface="Arial"/>
            </a:endParaRPr>
          </a:p>
          <a:p>
            <a:r>
              <a:rPr lang="nb-NO" sz="1400" b="1" err="1">
                <a:latin typeface="+mj-lt"/>
                <a:cs typeface="Arial"/>
              </a:rPr>
              <a:t>Seafarers</a:t>
            </a:r>
            <a:r>
              <a:rPr lang="nb-NO" sz="1400" b="1">
                <a:latin typeface="+mj-lt"/>
                <a:cs typeface="Arial"/>
              </a:rPr>
              <a:t>:        ~ 2769</a:t>
            </a:r>
            <a:endParaRPr lang="nb-NO" sz="1400" b="1">
              <a:latin typeface="+mj-lt"/>
              <a:ea typeface="Calibri Light"/>
              <a:cs typeface="Arial"/>
            </a:endParaRPr>
          </a:p>
        </p:txBody>
      </p:sp>
      <p:sp>
        <p:nvSpPr>
          <p:cNvPr id="6" name="TextBox 5">
            <a:extLst>
              <a:ext uri="{FF2B5EF4-FFF2-40B4-BE49-F238E27FC236}">
                <a16:creationId xmlns:a16="http://schemas.microsoft.com/office/drawing/2014/main" id="{497DEB45-3B77-36BA-A274-7968670EC200}"/>
              </a:ext>
            </a:extLst>
          </p:cNvPr>
          <p:cNvSpPr txBox="1"/>
          <p:nvPr/>
        </p:nvSpPr>
        <p:spPr>
          <a:xfrm>
            <a:off x="10112829" y="6215743"/>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400" b="1">
                <a:latin typeface="Calibri Light"/>
              </a:rPr>
              <a:t>Updated 09/2025</a:t>
            </a:r>
            <a:endParaRPr lang="en-US"/>
          </a:p>
        </p:txBody>
      </p:sp>
    </p:spTree>
    <p:extLst>
      <p:ext uri="{BB962C8B-B14F-4D97-AF65-F5344CB8AC3E}">
        <p14:creationId xmlns:p14="http://schemas.microsoft.com/office/powerpoint/2010/main" val="2089873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F299E-A802-5C09-DAE5-F12CACA14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B946D5-53B9-8969-7F52-00DBD277C868}"/>
              </a:ext>
            </a:extLst>
          </p:cNvPr>
          <p:cNvSpPr>
            <a:spLocks noGrp="1"/>
          </p:cNvSpPr>
          <p:nvPr>
            <p:ph type="title"/>
          </p:nvPr>
        </p:nvSpPr>
        <p:spPr>
          <a:xfrm>
            <a:off x="822796" y="1984386"/>
            <a:ext cx="3932237" cy="482633"/>
          </a:xfrm>
        </p:spPr>
        <p:txBody>
          <a:bodyPr/>
          <a:lstStyle/>
          <a:p>
            <a:r>
              <a:rPr lang="en-GB" sz="2800" b="1">
                <a:solidFill>
                  <a:schemeClr val="bg1">
                    <a:lumMod val="75000"/>
                  </a:schemeClr>
                </a:solidFill>
                <a:latin typeface="+mj-lt"/>
              </a:rPr>
              <a:t>Our</a:t>
            </a:r>
            <a:r>
              <a:rPr lang="en-GB" sz="2800" b="1">
                <a:latin typeface="+mj-lt"/>
              </a:rPr>
              <a:t> </a:t>
            </a:r>
            <a:r>
              <a:rPr lang="en-GB" sz="2800" b="1">
                <a:solidFill>
                  <a:schemeClr val="bg1">
                    <a:lumMod val="75000"/>
                  </a:schemeClr>
                </a:solidFill>
                <a:latin typeface="+mj-lt"/>
              </a:rPr>
              <a:t>values</a:t>
            </a:r>
          </a:p>
        </p:txBody>
      </p:sp>
      <p:sp>
        <p:nvSpPr>
          <p:cNvPr id="20" name="Textfeld 84">
            <a:extLst>
              <a:ext uri="{FF2B5EF4-FFF2-40B4-BE49-F238E27FC236}">
                <a16:creationId xmlns:a16="http://schemas.microsoft.com/office/drawing/2014/main" id="{5DCF6CA3-BC09-0B45-1A6A-AFE449D89BFA}"/>
              </a:ext>
            </a:extLst>
          </p:cNvPr>
          <p:cNvSpPr txBox="1"/>
          <p:nvPr/>
        </p:nvSpPr>
        <p:spPr>
          <a:xfrm>
            <a:off x="822796" y="2519917"/>
            <a:ext cx="3761600" cy="2877711"/>
          </a:xfrm>
          <a:prstGeom prst="rect">
            <a:avLst/>
          </a:prstGeom>
        </p:spPr>
        <p:txBody>
          <a:bodyPr vert="horz" wrap="square" lIns="91440" tIns="45720" rIns="91440" bIns="45720" rtlCol="0" anchor="t">
            <a:spAutoFit/>
          </a:bodyPr>
          <a:lstStyle/>
          <a:p>
            <a:pPr>
              <a:spcAft>
                <a:spcPts val="600"/>
              </a:spcAft>
            </a:pPr>
            <a:r>
              <a:rPr lang="en-GB" sz="1600" i="0" kern="900" noProof="0">
                <a:latin typeface="+mj-lt"/>
                <a:cs typeface="Arial"/>
              </a:rPr>
              <a:t>Our values are essential for us to succeed over time in a competitive environment. Our values are at the core of our management system. They drive our performance. They guide us in how we do business and how we work together and towards stakeholders.</a:t>
            </a:r>
            <a:endParaRPr lang="en-GB" sz="1600" i="0" kern="900" noProof="0">
              <a:latin typeface="+mj-lt"/>
              <a:ea typeface="Calibri Light"/>
              <a:cs typeface="Arial"/>
            </a:endParaRPr>
          </a:p>
          <a:p>
            <a:pPr>
              <a:spcAft>
                <a:spcPts val="600"/>
              </a:spcAft>
            </a:pPr>
            <a:r>
              <a:rPr lang="en-GB" sz="1600" i="0" kern="900" noProof="0">
                <a:latin typeface="+mj-lt"/>
                <a:cs typeface="Arial"/>
              </a:rPr>
              <a:t>We shall all be committed to our values, in words and in action. Together we will take Knutsen Group to the next level and into a sustainable future.</a:t>
            </a:r>
            <a:endParaRPr lang="en-GB" sz="1600" i="0" kern="900" noProof="0">
              <a:latin typeface="+mj-lt"/>
              <a:ea typeface="Calibri Light"/>
              <a:cs typeface="Arial"/>
            </a:endParaRPr>
          </a:p>
        </p:txBody>
      </p:sp>
      <p:pic>
        <p:nvPicPr>
          <p:cNvPr id="21" name="Bilde 7">
            <a:extLst>
              <a:ext uri="{FF2B5EF4-FFF2-40B4-BE49-F238E27FC236}">
                <a16:creationId xmlns:a16="http://schemas.microsoft.com/office/drawing/2014/main" id="{282D79B0-A9EF-002A-4C80-DF06DCC2B3E8}"/>
              </a:ext>
            </a:extLst>
          </p:cNvPr>
          <p:cNvPicPr>
            <a:picLocks noChangeAspect="1"/>
          </p:cNvPicPr>
          <p:nvPr/>
        </p:nvPicPr>
        <p:blipFill>
          <a:blip r:embed="rId3"/>
          <a:srcRect/>
          <a:stretch/>
        </p:blipFill>
        <p:spPr>
          <a:xfrm>
            <a:off x="5638997" y="500545"/>
            <a:ext cx="5360093" cy="5856910"/>
          </a:xfrm>
          <a:prstGeom prst="rect">
            <a:avLst/>
          </a:prstGeom>
        </p:spPr>
      </p:pic>
    </p:spTree>
    <p:extLst>
      <p:ext uri="{BB962C8B-B14F-4D97-AF65-F5344CB8AC3E}">
        <p14:creationId xmlns:p14="http://schemas.microsoft.com/office/powerpoint/2010/main" val="747498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93CD5-E206-7949-B00B-F6AFF8883778}"/>
            </a:ext>
          </a:extLst>
        </p:cNvPr>
        <p:cNvGrpSpPr/>
        <p:nvPr/>
      </p:nvGrpSpPr>
      <p:grpSpPr>
        <a:xfrm>
          <a:off x="0" y="0"/>
          <a:ext cx="0" cy="0"/>
          <a:chOff x="0" y="0"/>
          <a:chExt cx="0" cy="0"/>
        </a:xfrm>
      </p:grpSpPr>
      <p:sp>
        <p:nvSpPr>
          <p:cNvPr id="15" name="Oval 14">
            <a:extLst>
              <a:ext uri="{FF2B5EF4-FFF2-40B4-BE49-F238E27FC236}">
                <a16:creationId xmlns:a16="http://schemas.microsoft.com/office/drawing/2014/main" id="{D55D8F52-B986-D8B9-FB33-2E89A5C6C0FA}"/>
              </a:ext>
            </a:extLst>
          </p:cNvPr>
          <p:cNvSpPr/>
          <p:nvPr/>
        </p:nvSpPr>
        <p:spPr>
          <a:xfrm>
            <a:off x="8724472" y="2317644"/>
            <a:ext cx="1584000" cy="1584000"/>
          </a:xfrm>
          <a:prstGeom prst="ellipse">
            <a:avLst/>
          </a:prstGeom>
          <a:solidFill>
            <a:srgbClr val="298F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accent1"/>
              </a:solidFill>
            </a:endParaRPr>
          </a:p>
        </p:txBody>
      </p:sp>
      <p:sp>
        <p:nvSpPr>
          <p:cNvPr id="14" name="Oval 13">
            <a:extLst>
              <a:ext uri="{FF2B5EF4-FFF2-40B4-BE49-F238E27FC236}">
                <a16:creationId xmlns:a16="http://schemas.microsoft.com/office/drawing/2014/main" id="{9287956A-8AA1-6495-9537-F11F8CD55657}"/>
              </a:ext>
            </a:extLst>
          </p:cNvPr>
          <p:cNvSpPr/>
          <p:nvPr/>
        </p:nvSpPr>
        <p:spPr>
          <a:xfrm>
            <a:off x="6416170" y="2317644"/>
            <a:ext cx="1584000" cy="1584000"/>
          </a:xfrm>
          <a:prstGeom prst="ellipse">
            <a:avLst/>
          </a:prstGeom>
          <a:solidFill>
            <a:srgbClr val="298F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accent1"/>
              </a:solidFill>
            </a:endParaRPr>
          </a:p>
        </p:txBody>
      </p:sp>
      <p:sp>
        <p:nvSpPr>
          <p:cNvPr id="13" name="Oval 12">
            <a:extLst>
              <a:ext uri="{FF2B5EF4-FFF2-40B4-BE49-F238E27FC236}">
                <a16:creationId xmlns:a16="http://schemas.microsoft.com/office/drawing/2014/main" id="{818C5D1C-66AF-8634-4FB5-DA0AAF8ADCC7}"/>
              </a:ext>
            </a:extLst>
          </p:cNvPr>
          <p:cNvSpPr/>
          <p:nvPr/>
        </p:nvSpPr>
        <p:spPr>
          <a:xfrm>
            <a:off x="4102292" y="2317644"/>
            <a:ext cx="1584000" cy="1584000"/>
          </a:xfrm>
          <a:prstGeom prst="ellipse">
            <a:avLst/>
          </a:prstGeom>
          <a:solidFill>
            <a:srgbClr val="298F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accent1"/>
              </a:solidFill>
            </a:endParaRPr>
          </a:p>
        </p:txBody>
      </p:sp>
      <p:sp>
        <p:nvSpPr>
          <p:cNvPr id="12" name="Oval 11">
            <a:extLst>
              <a:ext uri="{FF2B5EF4-FFF2-40B4-BE49-F238E27FC236}">
                <a16:creationId xmlns:a16="http://schemas.microsoft.com/office/drawing/2014/main" id="{336D5206-B818-078A-E523-FC124C68A163}"/>
              </a:ext>
            </a:extLst>
          </p:cNvPr>
          <p:cNvSpPr/>
          <p:nvPr/>
        </p:nvSpPr>
        <p:spPr>
          <a:xfrm>
            <a:off x="1799566" y="2317644"/>
            <a:ext cx="1584000" cy="1584000"/>
          </a:xfrm>
          <a:prstGeom prst="ellipse">
            <a:avLst/>
          </a:prstGeom>
          <a:solidFill>
            <a:srgbClr val="298F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accent1"/>
              </a:solidFill>
            </a:endParaRPr>
          </a:p>
        </p:txBody>
      </p:sp>
      <p:sp>
        <p:nvSpPr>
          <p:cNvPr id="2" name="Title 1">
            <a:extLst>
              <a:ext uri="{FF2B5EF4-FFF2-40B4-BE49-F238E27FC236}">
                <a16:creationId xmlns:a16="http://schemas.microsoft.com/office/drawing/2014/main" id="{5DFD68E7-1295-F7CF-FD58-3C59B4BAB511}"/>
              </a:ext>
            </a:extLst>
          </p:cNvPr>
          <p:cNvSpPr>
            <a:spLocks noGrp="1"/>
          </p:cNvSpPr>
          <p:nvPr>
            <p:ph type="title"/>
          </p:nvPr>
        </p:nvSpPr>
        <p:spPr>
          <a:xfrm>
            <a:off x="3517803" y="695952"/>
            <a:ext cx="7851093" cy="424732"/>
          </a:xfrm>
          <a:solidFill>
            <a:srgbClr val="D0EEEF"/>
          </a:solidFill>
        </p:spPr>
        <p:txBody>
          <a:bodyPr vert="horz" lIns="91440" tIns="45720" rIns="91440" bIns="45720" rtlCol="0" anchor="ctr">
            <a:spAutoFit/>
          </a:bodyPr>
          <a:lstStyle/>
          <a:p>
            <a:pPr algn="ctr"/>
            <a:endParaRPr lang="en-US" sz="2400">
              <a:latin typeface="Calibri Light"/>
            </a:endParaRPr>
          </a:p>
        </p:txBody>
      </p:sp>
      <p:sp>
        <p:nvSpPr>
          <p:cNvPr id="3" name="TekstSylinder 7">
            <a:extLst>
              <a:ext uri="{FF2B5EF4-FFF2-40B4-BE49-F238E27FC236}">
                <a16:creationId xmlns:a16="http://schemas.microsoft.com/office/drawing/2014/main" id="{B2F90908-8FEC-DF8D-C16C-CD0CB8DFF515}"/>
              </a:ext>
            </a:extLst>
          </p:cNvPr>
          <p:cNvSpPr txBox="1"/>
          <p:nvPr/>
        </p:nvSpPr>
        <p:spPr>
          <a:xfrm>
            <a:off x="8630888" y="4052902"/>
            <a:ext cx="1775901" cy="646331"/>
          </a:xfrm>
          <a:prstGeom prst="rect">
            <a:avLst/>
          </a:prstGeom>
          <a:noFill/>
        </p:spPr>
        <p:txBody>
          <a:bodyPr wrap="square">
            <a:spAutoFit/>
          </a:bodyPr>
          <a:lstStyle/>
          <a:p>
            <a:pPr algn="ctr"/>
            <a:r>
              <a:rPr lang="en-GB" noProof="0">
                <a:latin typeface="Calibri Light"/>
                <a:ea typeface="Calibri Light"/>
                <a:cs typeface="Calibri Light"/>
              </a:rPr>
              <a:t>SAFETY COMMITMENT</a:t>
            </a:r>
          </a:p>
        </p:txBody>
      </p:sp>
      <p:pic>
        <p:nvPicPr>
          <p:cNvPr id="5" name="Grafikk 22">
            <a:extLst>
              <a:ext uri="{FF2B5EF4-FFF2-40B4-BE49-F238E27FC236}">
                <a16:creationId xmlns:a16="http://schemas.microsoft.com/office/drawing/2014/main" id="{19762B54-5612-080B-3F2E-F7E3441AE50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85884" y="2648338"/>
            <a:ext cx="865909" cy="865909"/>
          </a:xfrm>
          <a:prstGeom prst="rect">
            <a:avLst/>
          </a:prstGeom>
        </p:spPr>
      </p:pic>
      <p:sp>
        <p:nvSpPr>
          <p:cNvPr id="6" name="TekstSylinder 2">
            <a:extLst>
              <a:ext uri="{FF2B5EF4-FFF2-40B4-BE49-F238E27FC236}">
                <a16:creationId xmlns:a16="http://schemas.microsoft.com/office/drawing/2014/main" id="{6224F6A5-BD10-332D-617E-6CF1A2D9DFE0}"/>
              </a:ext>
            </a:extLst>
          </p:cNvPr>
          <p:cNvSpPr txBox="1"/>
          <p:nvPr/>
        </p:nvSpPr>
        <p:spPr>
          <a:xfrm>
            <a:off x="1866092" y="4052902"/>
            <a:ext cx="1450949" cy="646331"/>
          </a:xfrm>
          <a:prstGeom prst="rect">
            <a:avLst/>
          </a:prstGeom>
          <a:noFill/>
        </p:spPr>
        <p:txBody>
          <a:bodyPr wrap="square">
            <a:spAutoFit/>
          </a:bodyPr>
          <a:lstStyle/>
          <a:p>
            <a:pPr algn="ctr"/>
            <a:r>
              <a:rPr lang="en-GB" noProof="0">
                <a:latin typeface="Calibri Light"/>
                <a:ea typeface="Calibri Light"/>
                <a:cs typeface="Calibri Light"/>
              </a:rPr>
              <a:t>ADVANCED</a:t>
            </a:r>
            <a:br>
              <a:rPr lang="en-GB" noProof="0">
                <a:latin typeface="Calibri Light"/>
                <a:ea typeface="Calibri Light"/>
                <a:cs typeface="Calibri Light"/>
              </a:rPr>
            </a:br>
            <a:r>
              <a:rPr lang="en-GB" noProof="0">
                <a:latin typeface="Calibri Light"/>
                <a:ea typeface="Calibri Light"/>
                <a:cs typeface="Calibri Light"/>
              </a:rPr>
              <a:t>VESSELS</a:t>
            </a:r>
          </a:p>
        </p:txBody>
      </p:sp>
      <p:pic>
        <p:nvPicPr>
          <p:cNvPr id="7" name="Grafikk 26">
            <a:extLst>
              <a:ext uri="{FF2B5EF4-FFF2-40B4-BE49-F238E27FC236}">
                <a16:creationId xmlns:a16="http://schemas.microsoft.com/office/drawing/2014/main" id="{AF610B6B-62B4-9AB7-AB69-17C9E7E8FC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58612" y="2676690"/>
            <a:ext cx="865909" cy="865909"/>
          </a:xfrm>
          <a:prstGeom prst="rect">
            <a:avLst/>
          </a:prstGeom>
        </p:spPr>
      </p:pic>
      <p:sp>
        <p:nvSpPr>
          <p:cNvPr id="8" name="TekstSylinder 5">
            <a:extLst>
              <a:ext uri="{FF2B5EF4-FFF2-40B4-BE49-F238E27FC236}">
                <a16:creationId xmlns:a16="http://schemas.microsoft.com/office/drawing/2014/main" id="{54CFC503-6A99-A182-DCCC-20F678650045}"/>
              </a:ext>
            </a:extLst>
          </p:cNvPr>
          <p:cNvSpPr txBox="1"/>
          <p:nvPr/>
        </p:nvSpPr>
        <p:spPr>
          <a:xfrm>
            <a:off x="4009200" y="4052902"/>
            <a:ext cx="1775901" cy="646331"/>
          </a:xfrm>
          <a:prstGeom prst="rect">
            <a:avLst/>
          </a:prstGeom>
          <a:noFill/>
        </p:spPr>
        <p:txBody>
          <a:bodyPr wrap="square">
            <a:spAutoFit/>
          </a:bodyPr>
          <a:lstStyle/>
          <a:p>
            <a:pPr algn="ctr"/>
            <a:r>
              <a:rPr lang="en-GB" noProof="0">
                <a:latin typeface="Calibri Light"/>
                <a:ea typeface="Calibri Light"/>
                <a:cs typeface="Calibri Light"/>
              </a:rPr>
              <a:t>LONG TERM</a:t>
            </a:r>
            <a:br>
              <a:rPr lang="en-GB" noProof="0">
                <a:latin typeface="Calibri Light"/>
                <a:ea typeface="Calibri Light"/>
                <a:cs typeface="Calibri Light"/>
              </a:rPr>
            </a:br>
            <a:r>
              <a:rPr lang="en-GB" noProof="0">
                <a:latin typeface="Calibri Light"/>
                <a:ea typeface="Calibri Light"/>
                <a:cs typeface="Calibri Light"/>
              </a:rPr>
              <a:t>CONTRACTS</a:t>
            </a:r>
          </a:p>
        </p:txBody>
      </p:sp>
      <p:pic>
        <p:nvPicPr>
          <p:cNvPr id="9" name="Grafikk 31">
            <a:extLst>
              <a:ext uri="{FF2B5EF4-FFF2-40B4-BE49-F238E27FC236}">
                <a16:creationId xmlns:a16="http://schemas.microsoft.com/office/drawing/2014/main" id="{296624C3-51AE-F276-ECBE-F1AEB133E17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64196" y="2676690"/>
            <a:ext cx="865909" cy="865909"/>
          </a:xfrm>
          <a:prstGeom prst="rect">
            <a:avLst/>
          </a:prstGeom>
        </p:spPr>
      </p:pic>
      <p:sp>
        <p:nvSpPr>
          <p:cNvPr id="10" name="TekstSylinder 6">
            <a:extLst>
              <a:ext uri="{FF2B5EF4-FFF2-40B4-BE49-F238E27FC236}">
                <a16:creationId xmlns:a16="http://schemas.microsoft.com/office/drawing/2014/main" id="{2035F883-12DA-5719-956A-F89BA51054BD}"/>
              </a:ext>
            </a:extLst>
          </p:cNvPr>
          <p:cNvSpPr txBox="1"/>
          <p:nvPr/>
        </p:nvSpPr>
        <p:spPr>
          <a:xfrm>
            <a:off x="6316265" y="4052902"/>
            <a:ext cx="1775901" cy="646331"/>
          </a:xfrm>
          <a:prstGeom prst="rect">
            <a:avLst/>
          </a:prstGeom>
          <a:noFill/>
        </p:spPr>
        <p:txBody>
          <a:bodyPr wrap="square">
            <a:spAutoFit/>
          </a:bodyPr>
          <a:lstStyle/>
          <a:p>
            <a:pPr algn="ctr"/>
            <a:r>
              <a:rPr lang="en-GB" noProof="0">
                <a:latin typeface="Calibri Light"/>
                <a:ea typeface="Calibri Light"/>
                <a:cs typeface="Calibri Light"/>
              </a:rPr>
              <a:t>FIRST CLASS</a:t>
            </a:r>
            <a:br>
              <a:rPr lang="en-GB" noProof="0">
                <a:latin typeface="Calibri Light"/>
                <a:ea typeface="Calibri Light"/>
                <a:cs typeface="Calibri Light"/>
              </a:rPr>
            </a:br>
            <a:r>
              <a:rPr lang="en-GB" noProof="0">
                <a:latin typeface="Calibri Light"/>
                <a:ea typeface="Calibri Light"/>
                <a:cs typeface="Calibri Light"/>
              </a:rPr>
              <a:t>CHARTERERS</a:t>
            </a:r>
          </a:p>
        </p:txBody>
      </p:sp>
      <p:pic>
        <p:nvPicPr>
          <p:cNvPr id="11" name="Grafikk 34">
            <a:extLst>
              <a:ext uri="{FF2B5EF4-FFF2-40B4-BE49-F238E27FC236}">
                <a16:creationId xmlns:a16="http://schemas.microsoft.com/office/drawing/2014/main" id="{2786435A-D58B-94C7-6BA9-3864E6A5319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71261" y="2676690"/>
            <a:ext cx="865909" cy="865909"/>
          </a:xfrm>
          <a:prstGeom prst="rect">
            <a:avLst/>
          </a:prstGeom>
        </p:spPr>
      </p:pic>
      <p:sp>
        <p:nvSpPr>
          <p:cNvPr id="18" name="Right Triangle 17">
            <a:extLst>
              <a:ext uri="{FF2B5EF4-FFF2-40B4-BE49-F238E27FC236}">
                <a16:creationId xmlns:a16="http://schemas.microsoft.com/office/drawing/2014/main" id="{40237737-9E68-8B9E-55A6-38047A511944}"/>
              </a:ext>
            </a:extLst>
          </p:cNvPr>
          <p:cNvSpPr/>
          <p:nvPr/>
        </p:nvSpPr>
        <p:spPr>
          <a:xfrm rot="16200000">
            <a:off x="2658410" y="319265"/>
            <a:ext cx="544108" cy="1176305"/>
          </a:xfrm>
          <a:prstGeom prst="rtTriangle">
            <a:avLst/>
          </a:prstGeom>
          <a:solidFill>
            <a:srgbClr val="D0EEE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mj-lt"/>
            </a:endParaRPr>
          </a:p>
        </p:txBody>
      </p:sp>
      <p:sp>
        <p:nvSpPr>
          <p:cNvPr id="20" name="Rectangle 19">
            <a:extLst>
              <a:ext uri="{FF2B5EF4-FFF2-40B4-BE49-F238E27FC236}">
                <a16:creationId xmlns:a16="http://schemas.microsoft.com/office/drawing/2014/main" id="{BD8CBDCA-BEB7-314D-DC6D-AA056353A7EB}"/>
              </a:ext>
            </a:extLst>
          </p:cNvPr>
          <p:cNvSpPr/>
          <p:nvPr/>
        </p:nvSpPr>
        <p:spPr>
          <a:xfrm>
            <a:off x="3518617" y="635363"/>
            <a:ext cx="7860583" cy="546262"/>
          </a:xfrm>
          <a:prstGeom prst="rect">
            <a:avLst/>
          </a:prstGeom>
          <a:solidFill>
            <a:srgbClr val="D0EEEF"/>
          </a:solidFill>
          <a:ln w="12700" cap="flat" cmpd="sng" algn="ctr">
            <a:noFill/>
            <a:prstDash val="solid"/>
            <a:miter lim="800000"/>
          </a:ln>
          <a:effectLst/>
        </p:spPr>
        <p:txBody>
          <a:bodyPr lIns="91440" tIns="45720" rIns="91440" bIns="45720" rtlCol="0" anchor="ctr"/>
          <a:lstStyle/>
          <a:p>
            <a:pPr algn="ctr">
              <a:defRPr/>
            </a:pPr>
            <a:r>
              <a:rPr lang="en-GB" sz="2400" kern="0">
                <a:solidFill>
                  <a:srgbClr val="07272E"/>
                </a:solidFill>
                <a:latin typeface="+mj-lt"/>
              </a:rPr>
              <a:t>4 PILLAR STRATEGY</a:t>
            </a:r>
            <a:endParaRPr kumimoji="0" lang="en-GB" sz="2400" b="0" i="0" u="none" strike="noStrike" kern="0" cap="none" spc="0" normalizeH="0" baseline="0" noProof="0">
              <a:ln>
                <a:noFill/>
              </a:ln>
              <a:solidFill>
                <a:srgbClr val="07272E"/>
              </a:solidFill>
              <a:effectLst/>
              <a:uLnTx/>
              <a:uFillTx/>
              <a:latin typeface="+mj-lt"/>
            </a:endParaRPr>
          </a:p>
        </p:txBody>
      </p:sp>
    </p:spTree>
    <p:extLst>
      <p:ext uri="{BB962C8B-B14F-4D97-AF65-F5344CB8AC3E}">
        <p14:creationId xmlns:p14="http://schemas.microsoft.com/office/powerpoint/2010/main" val="1500423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4DA782A-DDC8-8DFC-B885-9B9C696EBD1F}"/>
              </a:ext>
            </a:extLst>
          </p:cNvPr>
          <p:cNvSpPr>
            <a:spLocks noGrp="1"/>
          </p:cNvSpPr>
          <p:nvPr>
            <p:ph type="ctrTitle"/>
          </p:nvPr>
        </p:nvSpPr>
        <p:spPr>
          <a:xfrm>
            <a:off x="2581535" y="658997"/>
            <a:ext cx="8741376" cy="594303"/>
          </a:xfrm>
        </p:spPr>
        <p:txBody>
          <a:bodyPr>
            <a:normAutofit fontScale="90000"/>
          </a:bodyPr>
          <a:lstStyle/>
          <a:p>
            <a:r>
              <a:rPr lang="en-US" sz="3200" b="0">
                <a:solidFill>
                  <a:srgbClr val="288ECA"/>
                </a:solidFill>
                <a:latin typeface="Arial"/>
                <a:cs typeface="Arial"/>
              </a:rPr>
              <a:t>Ensure flawless operation of vessels on </a:t>
            </a:r>
            <a:r>
              <a:rPr lang="en-US" sz="3200" b="0" err="1">
                <a:solidFill>
                  <a:srgbClr val="288ECA"/>
                </a:solidFill>
                <a:latin typeface="Arial"/>
                <a:cs typeface="Arial"/>
              </a:rPr>
              <a:t>longterm</a:t>
            </a:r>
            <a:r>
              <a:rPr lang="en-US" sz="3200" b="0">
                <a:solidFill>
                  <a:srgbClr val="288ECA"/>
                </a:solidFill>
                <a:latin typeface="Arial"/>
                <a:cs typeface="Arial"/>
              </a:rPr>
              <a:t> contracts</a:t>
            </a:r>
            <a:endParaRPr lang="en-US">
              <a:latin typeface="Arial"/>
              <a:cs typeface="Arial"/>
            </a:endParaRPr>
          </a:p>
        </p:txBody>
      </p:sp>
      <p:pic>
        <p:nvPicPr>
          <p:cNvPr id="5" name="Picture 4" descr="A group of ships in a port&#10;&#10;AI-generated content may be incorrect.">
            <a:extLst>
              <a:ext uri="{FF2B5EF4-FFF2-40B4-BE49-F238E27FC236}">
                <a16:creationId xmlns:a16="http://schemas.microsoft.com/office/drawing/2014/main" id="{44088576-5A0A-15D7-144D-26F8F0A7B6DA}"/>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880536" y="1637208"/>
            <a:ext cx="10430928" cy="4451949"/>
          </a:xfrm>
          <a:prstGeom prst="rect">
            <a:avLst/>
          </a:prstGeom>
          <a:noFill/>
        </p:spPr>
      </p:pic>
      <p:sp>
        <p:nvSpPr>
          <p:cNvPr id="4" name="Date Placeholder 3" hidden="1">
            <a:extLst>
              <a:ext uri="{FF2B5EF4-FFF2-40B4-BE49-F238E27FC236}">
                <a16:creationId xmlns:a16="http://schemas.microsoft.com/office/drawing/2014/main" id="{D27EB040-96F3-22BE-0601-59121B2E5FB2}"/>
              </a:ext>
            </a:extLst>
          </p:cNvPr>
          <p:cNvSpPr>
            <a:spLocks noGrp="1"/>
          </p:cNvSpPr>
          <p:nvPr>
            <p:ph type="dt" sz="half" idx="4294967295"/>
          </p:nvPr>
        </p:nvSpPr>
        <p:spPr>
          <a:xfrm>
            <a:off x="9740358" y="602208"/>
            <a:ext cx="1692272" cy="365125"/>
          </a:xfrm>
        </p:spPr>
        <p:txBody>
          <a:bodyPr anchor="ctr">
            <a:normAutofit/>
          </a:bodyPr>
          <a:lstStyle/>
          <a:p>
            <a:pPr>
              <a:spcAft>
                <a:spcPts val="600"/>
              </a:spcAft>
            </a:pPr>
            <a:fld id="{A60C509C-83BD-7448-86AC-305C453CBA73}" type="datetime1">
              <a:rPr lang="nb-NO" smtClean="0"/>
              <a:pPr>
                <a:spcAft>
                  <a:spcPts val="600"/>
                </a:spcAft>
              </a:pPr>
              <a:t>30.09.2025</a:t>
            </a:fld>
            <a:endParaRPr lang="nb-NO"/>
          </a:p>
        </p:txBody>
      </p:sp>
      <p:pic>
        <p:nvPicPr>
          <p:cNvPr id="6" name="Picture 5" descr="A group of ships in a port&#10;&#10;AI-generated content may be incorrect.">
            <a:extLst>
              <a:ext uri="{FF2B5EF4-FFF2-40B4-BE49-F238E27FC236}">
                <a16:creationId xmlns:a16="http://schemas.microsoft.com/office/drawing/2014/main" id="{D8761625-E998-EC8B-EEB3-399C4373A9D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2049014" y="-581"/>
            <a:ext cx="10144151" cy="6871532"/>
          </a:xfrm>
          <a:prstGeom prst="rect">
            <a:avLst/>
          </a:prstGeom>
        </p:spPr>
      </p:pic>
      <p:sp>
        <p:nvSpPr>
          <p:cNvPr id="12" name="Rectangle 11">
            <a:extLst>
              <a:ext uri="{FF2B5EF4-FFF2-40B4-BE49-F238E27FC236}">
                <a16:creationId xmlns:a16="http://schemas.microsoft.com/office/drawing/2014/main" id="{A6397FE8-B0F7-7966-FC1A-025A054C001C}"/>
              </a:ext>
            </a:extLst>
          </p:cNvPr>
          <p:cNvSpPr/>
          <p:nvPr/>
        </p:nvSpPr>
        <p:spPr>
          <a:xfrm>
            <a:off x="0" y="11324"/>
            <a:ext cx="2129100" cy="6851627"/>
          </a:xfrm>
          <a:prstGeom prst="rect">
            <a:avLst/>
          </a:prstGeom>
          <a:solidFill>
            <a:srgbClr val="07272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6881322-A5AE-EFBE-37EF-3AD2D532B3F2}"/>
              </a:ext>
            </a:extLst>
          </p:cNvPr>
          <p:cNvSpPr txBox="1"/>
          <p:nvPr/>
        </p:nvSpPr>
        <p:spPr>
          <a:xfrm>
            <a:off x="132847" y="1245124"/>
            <a:ext cx="1909589"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bg2">
                    <a:lumMod val="90000"/>
                  </a:schemeClr>
                </a:solidFill>
                <a:latin typeface="Calibri Light"/>
                <a:ea typeface="Calibri"/>
                <a:cs typeface="Calibri"/>
              </a:rPr>
              <a:t>Ensure flawless operation of vessels on long term contracts</a:t>
            </a:r>
          </a:p>
        </p:txBody>
      </p:sp>
    </p:spTree>
    <p:extLst>
      <p:ext uri="{BB962C8B-B14F-4D97-AF65-F5344CB8AC3E}">
        <p14:creationId xmlns:p14="http://schemas.microsoft.com/office/powerpoint/2010/main" val="1588878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innhold 2">
            <a:extLst>
              <a:ext uri="{FF2B5EF4-FFF2-40B4-BE49-F238E27FC236}">
                <a16:creationId xmlns:a16="http://schemas.microsoft.com/office/drawing/2014/main" id="{0485F545-1926-A232-D089-7625175C6682}"/>
              </a:ext>
            </a:extLst>
          </p:cNvPr>
          <p:cNvSpPr txBox="1">
            <a:spLocks/>
          </p:cNvSpPr>
          <p:nvPr/>
        </p:nvSpPr>
        <p:spPr>
          <a:xfrm>
            <a:off x="800824" y="1648641"/>
            <a:ext cx="5710577" cy="4739759"/>
          </a:xfrm>
          <a:prstGeom prst="rect">
            <a:avLst/>
          </a:prstGeom>
        </p:spPr>
        <p:txBody>
          <a:bodyPr vert="horz" wrap="square" lIns="91440" tIns="45720" rIns="91440" bIns="45720" rtlCol="0" anchor="t">
            <a:spAutoFit/>
          </a:bodyPr>
          <a:lstStyle>
            <a:lvl1pPr marL="0" indent="0" algn="l" defTabSz="914400" rtl="0" eaLnBrk="1" latinLnBrk="0" hangingPunct="1">
              <a:lnSpc>
                <a:spcPct val="100000"/>
              </a:lnSpc>
              <a:spcBef>
                <a:spcPts val="0"/>
              </a:spcBef>
              <a:buFontTx/>
              <a:buNone/>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1pPr>
            <a:lvl2pPr marL="457200" indent="0" algn="l" defTabSz="914400" rtl="0" eaLnBrk="1" latinLnBrk="0" hangingPunct="1">
              <a:lnSpc>
                <a:spcPct val="100000"/>
              </a:lnSpc>
              <a:spcBef>
                <a:spcPts val="0"/>
              </a:spcBef>
              <a:buFontTx/>
              <a:buNone/>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2pPr>
            <a:lvl3pPr marL="914400" indent="0" algn="l" defTabSz="914400" rtl="0" eaLnBrk="1" latinLnBrk="0" hangingPunct="1">
              <a:lnSpc>
                <a:spcPct val="100000"/>
              </a:lnSpc>
              <a:spcBef>
                <a:spcPts val="0"/>
              </a:spcBef>
              <a:buFontTx/>
              <a:buNone/>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3pPr>
            <a:lvl4pPr marL="1371600" indent="0" algn="l" defTabSz="914400" rtl="0" eaLnBrk="1" latinLnBrk="0" hangingPunct="1">
              <a:lnSpc>
                <a:spcPct val="100000"/>
              </a:lnSpc>
              <a:spcBef>
                <a:spcPts val="0"/>
              </a:spcBef>
              <a:buFontTx/>
              <a:buNone/>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4pPr>
            <a:lvl5pPr marL="1828800" indent="0" algn="l" defTabSz="914400" rtl="0" eaLnBrk="1" latinLnBrk="0" hangingPunct="1">
              <a:lnSpc>
                <a:spcPct val="100000"/>
              </a:lnSpc>
              <a:spcBef>
                <a:spcPts val="0"/>
              </a:spcBef>
              <a:buFontTx/>
              <a:buNone/>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GB" sz="3200" b="1" noProof="0">
                <a:solidFill>
                  <a:srgbClr val="298FC9"/>
                </a:solidFill>
                <a:latin typeface="Calibri Light"/>
                <a:cs typeface="Arial"/>
              </a:rPr>
              <a:t>Advanced Vessels</a:t>
            </a:r>
            <a:endParaRPr lang="en-GB" sz="3200" b="1">
              <a:solidFill>
                <a:srgbClr val="298FC9"/>
              </a:solidFill>
              <a:latin typeface="Calibri Light"/>
            </a:endParaRPr>
          </a:p>
          <a:p>
            <a:br>
              <a:rPr lang="en-GB" sz="1600" b="1" noProof="0">
                <a:solidFill>
                  <a:srgbClr val="07272E"/>
                </a:solidFill>
                <a:latin typeface="Calibri Light"/>
              </a:rPr>
            </a:br>
            <a:r>
              <a:rPr lang="en-GB" sz="1600" b="1">
                <a:solidFill>
                  <a:srgbClr val="07272E"/>
                </a:solidFill>
                <a:latin typeface="Calibri Light"/>
                <a:cs typeface="Arial"/>
              </a:rPr>
              <a:t>LNG Fleet Overview</a:t>
            </a:r>
            <a:endParaRPr lang="en-GB" sz="1600" b="1" noProof="0">
              <a:solidFill>
                <a:srgbClr val="07272E"/>
              </a:solidFill>
              <a:latin typeface="Calibri Light"/>
              <a:cs typeface="Arial"/>
            </a:endParaRPr>
          </a:p>
          <a:p>
            <a:pPr marL="125730" indent="-125730">
              <a:spcAft>
                <a:spcPts val="600"/>
              </a:spcAft>
              <a:buFont typeface="Arial" panose="020B0604020202020204" pitchFamily="34" charset="0"/>
              <a:buChar char="•"/>
            </a:pPr>
            <a:r>
              <a:rPr lang="en-GB" sz="1600" b="1">
                <a:solidFill>
                  <a:schemeClr val="tx1"/>
                </a:solidFill>
                <a:latin typeface="Calibri Light"/>
                <a:cs typeface="Arial"/>
              </a:rPr>
              <a:t>Fleet of 32</a:t>
            </a:r>
            <a:r>
              <a:rPr lang="en-GB" sz="1600" b="1" noProof="0">
                <a:solidFill>
                  <a:schemeClr val="tx1"/>
                </a:solidFill>
                <a:latin typeface="Calibri Light"/>
                <a:cs typeface="Arial"/>
              </a:rPr>
              <a:t> LNG</a:t>
            </a:r>
            <a:r>
              <a:rPr lang="en-GB" sz="1600" noProof="0">
                <a:solidFill>
                  <a:schemeClr val="tx1"/>
                </a:solidFill>
                <a:latin typeface="Calibri Light"/>
                <a:cs typeface="Arial"/>
              </a:rPr>
              <a:t> vessels with </a:t>
            </a:r>
            <a:r>
              <a:rPr lang="en-GB" sz="1600">
                <a:solidFill>
                  <a:schemeClr val="tx1"/>
                </a:solidFill>
                <a:latin typeface="Calibri Light"/>
                <a:cs typeface="Arial"/>
              </a:rPr>
              <a:t>an </a:t>
            </a:r>
            <a:r>
              <a:rPr lang="en-GB" sz="1600">
                <a:solidFill>
                  <a:schemeClr val="tx1"/>
                </a:solidFill>
                <a:latin typeface="Calibri Light"/>
                <a:ea typeface="Calibri"/>
                <a:cs typeface="Calibri"/>
              </a:rPr>
              <a:t>average age of</a:t>
            </a:r>
            <a:r>
              <a:rPr lang="en-GB" sz="1600">
                <a:solidFill>
                  <a:schemeClr val="tx1"/>
                </a:solidFill>
                <a:latin typeface="Calibri Light"/>
                <a:cs typeface="Arial"/>
              </a:rPr>
              <a:t> </a:t>
            </a:r>
            <a:r>
              <a:rPr lang="en-GB" sz="1600" b="1">
                <a:solidFill>
                  <a:schemeClr val="tx1"/>
                </a:solidFill>
                <a:latin typeface="Calibri Light"/>
                <a:cs typeface="Arial"/>
              </a:rPr>
              <a:t>7 years</a:t>
            </a:r>
            <a:r>
              <a:rPr lang="en-GB" sz="1600" noProof="0">
                <a:solidFill>
                  <a:schemeClr val="tx1"/>
                </a:solidFill>
                <a:latin typeface="Calibri Light"/>
                <a:cs typeface="Arial"/>
              </a:rPr>
              <a:t> . </a:t>
            </a:r>
            <a:endParaRPr lang="en-GB" sz="1600">
              <a:solidFill>
                <a:schemeClr val="tx1"/>
              </a:solidFill>
              <a:latin typeface="Calibri Light"/>
              <a:cs typeface="Arial"/>
            </a:endParaRPr>
          </a:p>
          <a:p>
            <a:pPr marL="125730" indent="-125730">
              <a:spcAft>
                <a:spcPts val="600"/>
              </a:spcAft>
              <a:buFont typeface="Arial" panose="020B0604020202020204" pitchFamily="34" charset="0"/>
              <a:buChar char="•"/>
            </a:pPr>
            <a:r>
              <a:rPr lang="en-GB" sz="1600" noProof="0">
                <a:solidFill>
                  <a:schemeClr val="tx1"/>
                </a:solidFill>
                <a:latin typeface="Calibri Light"/>
                <a:cs typeface="Arial"/>
              </a:rPr>
              <a:t>The newer vessels </a:t>
            </a:r>
            <a:r>
              <a:rPr lang="en-GB" sz="1600">
                <a:solidFill>
                  <a:schemeClr val="tx1"/>
                </a:solidFill>
                <a:latin typeface="Calibri Light"/>
                <a:cs typeface="Arial"/>
              </a:rPr>
              <a:t>are</a:t>
            </a:r>
            <a:r>
              <a:rPr lang="en-GB" sz="1600" noProof="0">
                <a:solidFill>
                  <a:schemeClr val="tx1"/>
                </a:solidFill>
                <a:latin typeface="Calibri Light"/>
                <a:cs typeface="Arial"/>
              </a:rPr>
              <a:t> </a:t>
            </a:r>
            <a:r>
              <a:rPr lang="en-GB" sz="1600">
                <a:solidFill>
                  <a:schemeClr val="tx1"/>
                </a:solidFill>
                <a:latin typeface="Calibri Light"/>
                <a:cs typeface="Arial"/>
              </a:rPr>
              <a:t>equipped with </a:t>
            </a:r>
            <a:r>
              <a:rPr lang="en-GB" sz="1600" b="1">
                <a:solidFill>
                  <a:schemeClr val="tx1"/>
                </a:solidFill>
                <a:latin typeface="Calibri Light"/>
                <a:cs typeface="Arial"/>
              </a:rPr>
              <a:t>ME-GI</a:t>
            </a:r>
            <a:r>
              <a:rPr lang="en-GB" sz="1600" b="1" noProof="0">
                <a:solidFill>
                  <a:schemeClr val="tx1"/>
                </a:solidFill>
                <a:latin typeface="Calibri Light"/>
                <a:cs typeface="Arial"/>
              </a:rPr>
              <a:t> or XDF/ ME-GA engine </a:t>
            </a:r>
            <a:r>
              <a:rPr lang="en-GB" sz="1600" b="1">
                <a:solidFill>
                  <a:schemeClr val="tx1"/>
                </a:solidFill>
                <a:latin typeface="Calibri Light"/>
                <a:cs typeface="Arial"/>
              </a:rPr>
              <a:t>configurations</a:t>
            </a:r>
            <a:r>
              <a:rPr lang="en-GB" sz="1600" noProof="0">
                <a:solidFill>
                  <a:schemeClr val="tx1"/>
                </a:solidFill>
                <a:latin typeface="Calibri Light"/>
                <a:cs typeface="Arial"/>
              </a:rPr>
              <a:t> </a:t>
            </a:r>
            <a:r>
              <a:rPr lang="en-GB" sz="1600">
                <a:solidFill>
                  <a:schemeClr val="tx1"/>
                </a:solidFill>
                <a:latin typeface="Calibri Light"/>
                <a:cs typeface="Arial"/>
              </a:rPr>
              <a:t>and full</a:t>
            </a:r>
            <a:r>
              <a:rPr lang="en-GB" sz="1600" noProof="0">
                <a:solidFill>
                  <a:schemeClr val="tx1"/>
                </a:solidFill>
                <a:latin typeface="Calibri Light"/>
                <a:cs typeface="Arial"/>
              </a:rPr>
              <a:t> re-liquefaction capacity.</a:t>
            </a:r>
            <a:endParaRPr lang="en-GB" sz="1600">
              <a:solidFill>
                <a:schemeClr val="tx1"/>
              </a:solidFill>
              <a:latin typeface="Calibri Light"/>
            </a:endParaRPr>
          </a:p>
          <a:p>
            <a:pPr marL="125730" indent="-125730">
              <a:spcAft>
                <a:spcPts val="600"/>
              </a:spcAft>
              <a:buFont typeface="Arial" panose="020B0604020202020204" pitchFamily="34" charset="0"/>
              <a:buChar char="•"/>
            </a:pPr>
            <a:endParaRPr lang="en-GB" sz="1600">
              <a:solidFill>
                <a:schemeClr val="tx1"/>
              </a:solidFill>
              <a:latin typeface="Calibri Light"/>
              <a:cs typeface="Arial"/>
            </a:endParaRPr>
          </a:p>
          <a:p>
            <a:pPr>
              <a:spcAft>
                <a:spcPts val="600"/>
              </a:spcAft>
            </a:pPr>
            <a:r>
              <a:rPr lang="en-GB" sz="1600" b="1">
                <a:solidFill>
                  <a:srgbClr val="07272E"/>
                </a:solidFill>
                <a:latin typeface="Calibri Light"/>
                <a:cs typeface="Arial"/>
              </a:rPr>
              <a:t>Shuttle Tanker Operations</a:t>
            </a:r>
            <a:endParaRPr lang="en-GB" sz="1600">
              <a:solidFill>
                <a:srgbClr val="07272E"/>
              </a:solidFill>
              <a:latin typeface="Calibri Light"/>
            </a:endParaRPr>
          </a:p>
          <a:p>
            <a:pPr marL="125730" indent="-125730">
              <a:spcAft>
                <a:spcPts val="600"/>
              </a:spcAft>
              <a:buFont typeface="Arial" panose="020B0604020202020204" pitchFamily="34" charset="0"/>
              <a:buChar char="•"/>
            </a:pPr>
            <a:r>
              <a:rPr lang="en-GB" sz="1600">
                <a:solidFill>
                  <a:schemeClr val="tx1"/>
                </a:solidFill>
                <a:latin typeface="Calibri Light"/>
                <a:cs typeface="Arial"/>
              </a:rPr>
              <a:t>As the </a:t>
            </a:r>
            <a:r>
              <a:rPr lang="en-GB" sz="1600" b="1">
                <a:solidFill>
                  <a:schemeClr val="tx1"/>
                </a:solidFill>
                <a:latin typeface="Calibri Light"/>
                <a:cs typeface="Arial"/>
              </a:rPr>
              <a:t>world’s</a:t>
            </a:r>
            <a:r>
              <a:rPr lang="en-GB" sz="1600" b="1" noProof="0">
                <a:solidFill>
                  <a:schemeClr val="tx1"/>
                </a:solidFill>
                <a:latin typeface="Calibri Light"/>
                <a:cs typeface="Arial"/>
              </a:rPr>
              <a:t> largest shuttle tanker </a:t>
            </a:r>
            <a:r>
              <a:rPr lang="en-GB" sz="1600" b="1">
                <a:solidFill>
                  <a:schemeClr val="tx1"/>
                </a:solidFill>
                <a:latin typeface="Calibri Light"/>
                <a:cs typeface="Arial"/>
              </a:rPr>
              <a:t>operator</a:t>
            </a:r>
            <a:r>
              <a:rPr lang="en-GB" sz="1600">
                <a:solidFill>
                  <a:schemeClr val="tx1"/>
                </a:solidFill>
                <a:latin typeface="Calibri Light"/>
                <a:cs typeface="Arial"/>
              </a:rPr>
              <a:t>, the company </a:t>
            </a:r>
            <a:r>
              <a:rPr lang="en-GB" sz="1600" b="1">
                <a:solidFill>
                  <a:schemeClr val="tx1"/>
                </a:solidFill>
                <a:latin typeface="Calibri Light"/>
                <a:cs typeface="Arial"/>
              </a:rPr>
              <a:t>operates</a:t>
            </a:r>
            <a:r>
              <a:rPr lang="en-GB" sz="1600" b="1" noProof="0">
                <a:solidFill>
                  <a:schemeClr val="tx1"/>
                </a:solidFill>
                <a:latin typeface="Calibri Light"/>
                <a:cs typeface="Arial"/>
              </a:rPr>
              <a:t> </a:t>
            </a:r>
            <a:r>
              <a:rPr lang="en-GB" sz="1600" b="1">
                <a:solidFill>
                  <a:schemeClr val="tx1"/>
                </a:solidFill>
                <a:latin typeface="Calibri Light"/>
                <a:cs typeface="Arial"/>
              </a:rPr>
              <a:t>30 vessels.</a:t>
            </a:r>
            <a:r>
              <a:rPr lang="en-GB" sz="1600">
                <a:solidFill>
                  <a:schemeClr val="tx1"/>
                </a:solidFill>
                <a:latin typeface="Calibri Light"/>
                <a:cs typeface="Arial"/>
              </a:rPr>
              <a:t> Of</a:t>
            </a:r>
            <a:r>
              <a:rPr lang="en-GB" sz="1600" noProof="0">
                <a:solidFill>
                  <a:schemeClr val="tx1"/>
                </a:solidFill>
                <a:latin typeface="Calibri Light"/>
                <a:cs typeface="Arial"/>
              </a:rPr>
              <a:t> </a:t>
            </a:r>
            <a:r>
              <a:rPr lang="en-GB" sz="1600">
                <a:solidFill>
                  <a:schemeClr val="tx1"/>
                </a:solidFill>
                <a:latin typeface="Calibri Light"/>
                <a:cs typeface="Arial"/>
              </a:rPr>
              <a:t>these, </a:t>
            </a:r>
            <a:r>
              <a:rPr lang="en-GB" sz="1600">
                <a:solidFill>
                  <a:srgbClr val="07272E"/>
                </a:solidFill>
                <a:latin typeface="Calibri Light"/>
                <a:cs typeface="Arial"/>
              </a:rPr>
              <a:t>19 vessels are owned by Knutsen NYK Offshore Partners (KNOP), a US stocked listed Master Limited Partnership (MLP).</a:t>
            </a:r>
            <a:endParaRPr lang="en-GB" sz="1600">
              <a:solidFill>
                <a:srgbClr val="07272E"/>
              </a:solidFill>
              <a:latin typeface="Calibri Light"/>
            </a:endParaRPr>
          </a:p>
          <a:p>
            <a:pPr marL="125730" indent="-125730">
              <a:spcAft>
                <a:spcPts val="600"/>
              </a:spcAft>
              <a:buFont typeface="Arial" panose="020B0604020202020204" pitchFamily="34" charset="0"/>
              <a:buChar char="•"/>
            </a:pPr>
            <a:r>
              <a:rPr lang="en-GB" sz="1600">
                <a:solidFill>
                  <a:srgbClr val="07272E"/>
                </a:solidFill>
                <a:latin typeface="Calibri Light"/>
                <a:cs typeface="Arial"/>
              </a:rPr>
              <a:t>The </a:t>
            </a:r>
            <a:r>
              <a:rPr lang="en-GB" sz="1600" b="1">
                <a:solidFill>
                  <a:srgbClr val="07272E"/>
                </a:solidFill>
                <a:latin typeface="Calibri Light"/>
                <a:cs typeface="Arial"/>
              </a:rPr>
              <a:t>KNOP</a:t>
            </a:r>
            <a:r>
              <a:rPr lang="en-GB" sz="1600" noProof="0">
                <a:solidFill>
                  <a:srgbClr val="07272E"/>
                </a:solidFill>
                <a:latin typeface="Calibri Light"/>
                <a:cs typeface="Arial"/>
              </a:rPr>
              <a:t> shuttle tanker fleet has an average age of</a:t>
            </a:r>
            <a:r>
              <a:rPr lang="en-GB" sz="1600">
                <a:solidFill>
                  <a:srgbClr val="07272E"/>
                </a:solidFill>
                <a:latin typeface="Calibri Light"/>
                <a:cs typeface="Arial"/>
              </a:rPr>
              <a:t> </a:t>
            </a:r>
            <a:r>
              <a:rPr lang="en-GB" sz="1600" b="1">
                <a:solidFill>
                  <a:srgbClr val="07272E"/>
                </a:solidFill>
                <a:latin typeface="Calibri Light"/>
                <a:cs typeface="Arial"/>
              </a:rPr>
              <a:t>10</a:t>
            </a:r>
            <a:r>
              <a:rPr lang="en-GB" sz="1600" b="1" noProof="0">
                <a:solidFill>
                  <a:srgbClr val="07272E"/>
                </a:solidFill>
                <a:latin typeface="Calibri Light"/>
                <a:cs typeface="Arial"/>
              </a:rPr>
              <a:t> years,</a:t>
            </a:r>
            <a:r>
              <a:rPr lang="en-GB" sz="1600" noProof="0">
                <a:solidFill>
                  <a:srgbClr val="07272E"/>
                </a:solidFill>
                <a:latin typeface="Calibri Light"/>
                <a:cs typeface="Arial"/>
              </a:rPr>
              <a:t> and </a:t>
            </a:r>
            <a:r>
              <a:rPr lang="en-GB" sz="1600">
                <a:solidFill>
                  <a:srgbClr val="07272E"/>
                </a:solidFill>
                <a:latin typeface="Calibri Light"/>
                <a:cs typeface="Arial"/>
              </a:rPr>
              <a:t>all vessels are equipped </a:t>
            </a:r>
            <a:r>
              <a:rPr lang="en-GB" sz="1600" b="1">
                <a:solidFill>
                  <a:srgbClr val="07272E"/>
                </a:solidFill>
                <a:latin typeface="Calibri Light"/>
                <a:cs typeface="Arial"/>
              </a:rPr>
              <a:t>with </a:t>
            </a:r>
            <a:r>
              <a:rPr lang="en-GB" sz="1600" b="1" noProof="0">
                <a:solidFill>
                  <a:srgbClr val="07272E"/>
                </a:solidFill>
                <a:latin typeface="Calibri Light"/>
                <a:cs typeface="Arial"/>
              </a:rPr>
              <a:t>DP2</a:t>
            </a:r>
            <a:r>
              <a:rPr lang="en-GB" sz="1600" b="1">
                <a:solidFill>
                  <a:srgbClr val="07272E"/>
                </a:solidFill>
                <a:latin typeface="Calibri Light"/>
                <a:cs typeface="Arial"/>
              </a:rPr>
              <a:t> </a:t>
            </a:r>
            <a:r>
              <a:rPr lang="en-GB" sz="1600">
                <a:solidFill>
                  <a:srgbClr val="07272E"/>
                </a:solidFill>
                <a:latin typeface="Calibri Light"/>
                <a:cs typeface="Arial"/>
              </a:rPr>
              <a:t>(dynamic positioning systems).</a:t>
            </a:r>
            <a:endParaRPr lang="en-GB" sz="1600" noProof="0">
              <a:solidFill>
                <a:srgbClr val="07272E"/>
              </a:solidFill>
              <a:latin typeface="Calibri Light"/>
              <a:cs typeface="Arial"/>
            </a:endParaRPr>
          </a:p>
          <a:p>
            <a:pPr marL="125730" indent="-125730">
              <a:spcAft>
                <a:spcPts val="600"/>
              </a:spcAft>
              <a:buFont typeface="Arial" panose="020B0604020202020204" pitchFamily="34" charset="0"/>
              <a:buChar char="•"/>
            </a:pPr>
            <a:r>
              <a:rPr lang="en-GB" sz="1600" noProof="0">
                <a:solidFill>
                  <a:schemeClr val="tx1"/>
                </a:solidFill>
                <a:latin typeface="Calibri Light"/>
                <a:cs typeface="Arial"/>
              </a:rPr>
              <a:t>The fleet </a:t>
            </a:r>
            <a:r>
              <a:rPr lang="en-GB" sz="1600">
                <a:solidFill>
                  <a:schemeClr val="tx1"/>
                </a:solidFill>
                <a:latin typeface="Calibri Light"/>
                <a:cs typeface="Arial"/>
              </a:rPr>
              <a:t>maintains a</a:t>
            </a:r>
            <a:r>
              <a:rPr lang="en-GB" sz="1600" noProof="0">
                <a:solidFill>
                  <a:schemeClr val="tx1"/>
                </a:solidFill>
                <a:latin typeface="Calibri Light"/>
                <a:cs typeface="Arial"/>
              </a:rPr>
              <a:t> strong operational track record</a:t>
            </a:r>
            <a:r>
              <a:rPr lang="en-GB" sz="1600">
                <a:solidFill>
                  <a:schemeClr val="tx1"/>
                </a:solidFill>
                <a:latin typeface="Calibri Light"/>
                <a:cs typeface="Arial"/>
              </a:rPr>
              <a:t>, with </a:t>
            </a:r>
            <a:r>
              <a:rPr lang="en-GB" sz="1600">
                <a:solidFill>
                  <a:srgbClr val="07272E"/>
                </a:solidFill>
                <a:latin typeface="Calibri Light"/>
                <a:cs typeface="Arial"/>
              </a:rPr>
              <a:t>consistently</a:t>
            </a:r>
            <a:r>
              <a:rPr lang="en-GB" sz="1600" noProof="0">
                <a:solidFill>
                  <a:srgbClr val="07272E"/>
                </a:solidFill>
                <a:latin typeface="Calibri Light"/>
                <a:cs typeface="Arial"/>
              </a:rPr>
              <a:t> low</a:t>
            </a:r>
            <a:r>
              <a:rPr lang="en-GB" sz="1600">
                <a:solidFill>
                  <a:srgbClr val="07272E"/>
                </a:solidFill>
                <a:latin typeface="Calibri Light"/>
                <a:cs typeface="Arial"/>
              </a:rPr>
              <a:t> levels of</a:t>
            </a:r>
            <a:r>
              <a:rPr lang="en-GB" sz="1600" noProof="0">
                <a:solidFill>
                  <a:srgbClr val="07272E"/>
                </a:solidFill>
                <a:latin typeface="Calibri Light"/>
                <a:cs typeface="Arial"/>
              </a:rPr>
              <a:t> technical off-hire.</a:t>
            </a:r>
          </a:p>
        </p:txBody>
      </p:sp>
      <p:sp>
        <p:nvSpPr>
          <p:cNvPr id="6" name="Plassholder for innhold 2">
            <a:extLst>
              <a:ext uri="{FF2B5EF4-FFF2-40B4-BE49-F238E27FC236}">
                <a16:creationId xmlns:a16="http://schemas.microsoft.com/office/drawing/2014/main" id="{CA2C23B9-578F-FB30-2318-7BB437DC23D1}"/>
              </a:ext>
            </a:extLst>
          </p:cNvPr>
          <p:cNvSpPr txBox="1">
            <a:spLocks/>
          </p:cNvSpPr>
          <p:nvPr/>
        </p:nvSpPr>
        <p:spPr>
          <a:xfrm>
            <a:off x="7130357" y="1648641"/>
            <a:ext cx="4699019" cy="1200329"/>
          </a:xfrm>
          <a:prstGeom prst="rect">
            <a:avLst/>
          </a:prstGeom>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2"/>
                </a:solidFill>
                <a:latin typeface="Arial" panose="020B0604020202020204" pitchFamily="34" charset="0"/>
                <a:ea typeface="Inter Italic" panose="02000503000000020004"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Inter Italic" panose="02000503000000020004"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Inter Italic" panose="02000503000000020004"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Inter Italic" panose="02000503000000020004"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Inter Italic"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noProof="0">
                <a:solidFill>
                  <a:srgbClr val="298FC9"/>
                </a:solidFill>
                <a:latin typeface="Calibri Light"/>
                <a:cs typeface="Arial"/>
              </a:rPr>
              <a:t>Long-term Contracts</a:t>
            </a:r>
            <a:br>
              <a:rPr lang="en-GB" sz="1600" b="1" noProof="0">
                <a:latin typeface="Calibri Light"/>
              </a:rPr>
            </a:br>
            <a:br>
              <a:rPr lang="en-GB" sz="1600" b="1" noProof="0">
                <a:latin typeface="Calibri Light"/>
              </a:rPr>
            </a:br>
            <a:r>
              <a:rPr lang="en-GB" sz="1600" noProof="0">
                <a:solidFill>
                  <a:schemeClr val="tx1"/>
                </a:solidFill>
                <a:latin typeface="Calibri Light"/>
                <a:cs typeface="Arial"/>
              </a:rPr>
              <a:t>Knutsen managed fleet has USD 12 bn of firm backlog and USD 12.3bn of optional backlog.</a:t>
            </a:r>
          </a:p>
        </p:txBody>
      </p:sp>
      <p:graphicFrame>
        <p:nvGraphicFramePr>
          <p:cNvPr id="7" name="Object_3_210316_1444343019">
            <a:extLst>
              <a:ext uri="{FF2B5EF4-FFF2-40B4-BE49-F238E27FC236}">
                <a16:creationId xmlns:a16="http://schemas.microsoft.com/office/drawing/2014/main" id="{A800B259-8694-FF84-BDAC-094C3CB3005C}"/>
              </a:ext>
            </a:extLst>
          </p:cNvPr>
          <p:cNvGraphicFramePr>
            <a:graphicFrameLocks/>
          </p:cNvGraphicFramePr>
          <p:nvPr>
            <p:custDataLst>
              <p:tags r:id="rId1"/>
            </p:custDataLst>
            <p:extLst>
              <p:ext uri="{D42A27DB-BD31-4B8C-83A1-F6EECF244321}">
                <p14:modId xmlns:p14="http://schemas.microsoft.com/office/powerpoint/2010/main" val="2767788249"/>
              </p:ext>
            </p:extLst>
          </p:nvPr>
        </p:nvGraphicFramePr>
        <p:xfrm>
          <a:off x="6514961" y="2480916"/>
          <a:ext cx="6300034" cy="30718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57871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3FC6388-10B0-7DD5-0583-FCAE0DC8CF60}"/>
              </a:ext>
            </a:extLst>
          </p:cNvPr>
          <p:cNvSpPr>
            <a:spLocks noGrp="1"/>
          </p:cNvSpPr>
          <p:nvPr>
            <p:ph type="title"/>
          </p:nvPr>
        </p:nvSpPr>
        <p:spPr>
          <a:xfrm>
            <a:off x="688956" y="1548062"/>
            <a:ext cx="1657123" cy="978729"/>
          </a:xfrm>
        </p:spPr>
        <p:txBody>
          <a:bodyPr/>
          <a:lstStyle/>
          <a:p>
            <a:endParaRPr lang="en-US"/>
          </a:p>
        </p:txBody>
      </p:sp>
      <p:sp>
        <p:nvSpPr>
          <p:cNvPr id="4" name="Date Placeholder 3">
            <a:extLst>
              <a:ext uri="{FF2B5EF4-FFF2-40B4-BE49-F238E27FC236}">
                <a16:creationId xmlns:a16="http://schemas.microsoft.com/office/drawing/2014/main" id="{30AD75FA-E0C6-FF07-D9AD-56C710EEDAFE}"/>
              </a:ext>
            </a:extLst>
          </p:cNvPr>
          <p:cNvSpPr>
            <a:spLocks noGrp="1"/>
          </p:cNvSpPr>
          <p:nvPr>
            <p:ph type="dt" sz="half" idx="10"/>
          </p:nvPr>
        </p:nvSpPr>
        <p:spPr>
          <a:xfrm>
            <a:off x="9740358" y="602208"/>
            <a:ext cx="1692272" cy="365125"/>
          </a:xfrm>
        </p:spPr>
        <p:txBody>
          <a:bodyPr anchor="ctr">
            <a:normAutofit/>
          </a:bodyPr>
          <a:lstStyle/>
          <a:p>
            <a:pPr>
              <a:spcAft>
                <a:spcPts val="600"/>
              </a:spcAft>
            </a:pPr>
            <a:fld id="{A60C509C-83BD-7448-86AC-305C453CBA73}" type="datetime1">
              <a:rPr lang="nb-NO" smtClean="0"/>
              <a:pPr>
                <a:spcAft>
                  <a:spcPts val="600"/>
                </a:spcAft>
              </a:pPr>
              <a:t>30.09.2025</a:t>
            </a:fld>
            <a:endParaRPr lang="nb-NO"/>
          </a:p>
        </p:txBody>
      </p:sp>
      <p:pic>
        <p:nvPicPr>
          <p:cNvPr id="6" name="Picture 2" descr="A group of people wearing orange jumpsuits and helmets&#10;&#10;AI-generated content may be incorrect.">
            <a:extLst>
              <a:ext uri="{FF2B5EF4-FFF2-40B4-BE49-F238E27FC236}">
                <a16:creationId xmlns:a16="http://schemas.microsoft.com/office/drawing/2014/main" id="{2FCCD243-635D-12BF-F0FA-C26D18604B54}"/>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2668588" y="2291"/>
            <a:ext cx="9525000" cy="6851649"/>
          </a:xfrm>
          <a:prstGeom prst="rect">
            <a:avLst/>
          </a:prstGeom>
          <a:solidFill>
            <a:srgbClr val="FFFFFF"/>
          </a:solidFill>
        </p:spPr>
      </p:pic>
      <p:sp>
        <p:nvSpPr>
          <p:cNvPr id="9" name="Rectangle 8">
            <a:extLst>
              <a:ext uri="{FF2B5EF4-FFF2-40B4-BE49-F238E27FC236}">
                <a16:creationId xmlns:a16="http://schemas.microsoft.com/office/drawing/2014/main" id="{9E355747-9BF7-73BC-267F-29975B47F288}"/>
              </a:ext>
            </a:extLst>
          </p:cNvPr>
          <p:cNvSpPr/>
          <p:nvPr/>
        </p:nvSpPr>
        <p:spPr>
          <a:xfrm>
            <a:off x="-3259" y="1086"/>
            <a:ext cx="2885287" cy="6836096"/>
          </a:xfrm>
          <a:prstGeom prst="rect">
            <a:avLst/>
          </a:prstGeom>
          <a:solidFill>
            <a:srgbClr val="07272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4">
            <a:extLst>
              <a:ext uri="{FF2B5EF4-FFF2-40B4-BE49-F238E27FC236}">
                <a16:creationId xmlns:a16="http://schemas.microsoft.com/office/drawing/2014/main" id="{6C35AC52-6777-7081-AA72-C0DBCEBFDD21}"/>
              </a:ext>
            </a:extLst>
          </p:cNvPr>
          <p:cNvSpPr>
            <a:spLocks noGrp="1"/>
          </p:cNvSpPr>
          <p:nvPr>
            <p:ph sz="half" idx="1"/>
          </p:nvPr>
        </p:nvSpPr>
        <p:spPr>
          <a:xfrm>
            <a:off x="197511" y="1012369"/>
            <a:ext cx="2484436" cy="1077218"/>
          </a:xfrm>
        </p:spPr>
        <p:txBody>
          <a:bodyPr vert="horz" wrap="square" lIns="91440" tIns="45720" rIns="91440" bIns="45720" rtlCol="0" anchor="t">
            <a:spAutoFit/>
          </a:bodyPr>
          <a:lstStyle/>
          <a:p>
            <a:pPr marL="0" indent="0">
              <a:buNone/>
            </a:pPr>
            <a:r>
              <a:rPr lang="en-US" sz="3200">
                <a:solidFill>
                  <a:srgbClr val="D3D1C5"/>
                </a:solidFill>
                <a:latin typeface="Calibri Light"/>
                <a:cs typeface="Arial"/>
              </a:rPr>
              <a:t>Safety </a:t>
            </a:r>
          </a:p>
          <a:p>
            <a:pPr marL="0" indent="0">
              <a:buNone/>
            </a:pPr>
            <a:r>
              <a:rPr lang="en-US" sz="3200">
                <a:solidFill>
                  <a:srgbClr val="D3D1C5"/>
                </a:solidFill>
                <a:latin typeface="Calibri Light"/>
                <a:cs typeface="Arial"/>
              </a:rPr>
              <a:t>Commitment</a:t>
            </a:r>
            <a:endParaRPr lang="en-US" sz="3200">
              <a:solidFill>
                <a:srgbClr val="D3D1C5"/>
              </a:solidFill>
              <a:latin typeface="Calibri Light"/>
            </a:endParaRPr>
          </a:p>
        </p:txBody>
      </p:sp>
      <p:pic>
        <p:nvPicPr>
          <p:cNvPr id="12" name="Bilde 7" descr="Et bilde som inneholder tekst, Font, skjermbilde, Grafikk&#10;&#10;KI-generert innhold kan være feil.">
            <a:extLst>
              <a:ext uri="{FF2B5EF4-FFF2-40B4-BE49-F238E27FC236}">
                <a16:creationId xmlns:a16="http://schemas.microsoft.com/office/drawing/2014/main" id="{32FFBBB6-0A0F-95E6-1EB6-7E7EEFF9357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2181" y="3430771"/>
            <a:ext cx="2450637" cy="2407093"/>
          </a:xfrm>
          <a:prstGeom prst="rect">
            <a:avLst/>
          </a:prstGeom>
        </p:spPr>
      </p:pic>
    </p:spTree>
    <p:extLst>
      <p:ext uri="{BB962C8B-B14F-4D97-AF65-F5344CB8AC3E}">
        <p14:creationId xmlns:p14="http://schemas.microsoft.com/office/powerpoint/2010/main" val="490789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9FC81-FFD7-AFDA-A925-25AE7E9143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E747E-AFF4-1C7D-3467-26349796C16C}"/>
              </a:ext>
            </a:extLst>
          </p:cNvPr>
          <p:cNvSpPr>
            <a:spLocks noGrp="1"/>
          </p:cNvSpPr>
          <p:nvPr>
            <p:ph type="title"/>
          </p:nvPr>
        </p:nvSpPr>
        <p:spPr>
          <a:xfrm>
            <a:off x="688956" y="1896405"/>
            <a:ext cx="3932237" cy="535531"/>
          </a:xfrm>
        </p:spPr>
        <p:txBody>
          <a:bodyPr/>
          <a:lstStyle/>
          <a:p>
            <a:r>
              <a:rPr lang="en-GB" noProof="0">
                <a:latin typeface="Calibri Light"/>
                <a:ea typeface="Calibri Light"/>
                <a:cs typeface="Calibri Light"/>
              </a:rPr>
              <a:t>Safety program</a:t>
            </a:r>
          </a:p>
        </p:txBody>
      </p:sp>
      <p:sp>
        <p:nvSpPr>
          <p:cNvPr id="4" name="Date Placeholder 3">
            <a:extLst>
              <a:ext uri="{FF2B5EF4-FFF2-40B4-BE49-F238E27FC236}">
                <a16:creationId xmlns:a16="http://schemas.microsoft.com/office/drawing/2014/main" id="{FDB0FA1F-51F0-2BAA-2C2B-006376ABFED6}"/>
              </a:ext>
            </a:extLst>
          </p:cNvPr>
          <p:cNvSpPr>
            <a:spLocks noGrp="1"/>
          </p:cNvSpPr>
          <p:nvPr>
            <p:ph type="dt" sz="half" idx="10"/>
          </p:nvPr>
        </p:nvSpPr>
        <p:spPr/>
        <p:txBody>
          <a:bodyPr/>
          <a:lstStyle/>
          <a:p>
            <a:fld id="{6B86D626-677E-F349-AC50-739F9114E8A8}" type="datetime1">
              <a:rPr lang="nb-NO" noProof="0" smtClean="0"/>
              <a:t>30.09.2025</a:t>
            </a:fld>
            <a:endParaRPr lang="en-GB" noProof="0"/>
          </a:p>
        </p:txBody>
      </p:sp>
      <p:sp>
        <p:nvSpPr>
          <p:cNvPr id="20" name="Textfeld 84">
            <a:extLst>
              <a:ext uri="{FF2B5EF4-FFF2-40B4-BE49-F238E27FC236}">
                <a16:creationId xmlns:a16="http://schemas.microsoft.com/office/drawing/2014/main" id="{EC480C6C-736C-9DF8-273A-D42100E9813F}"/>
              </a:ext>
            </a:extLst>
          </p:cNvPr>
          <p:cNvSpPr txBox="1"/>
          <p:nvPr/>
        </p:nvSpPr>
        <p:spPr>
          <a:xfrm>
            <a:off x="688956" y="2525057"/>
            <a:ext cx="3933712" cy="3123932"/>
          </a:xfrm>
          <a:prstGeom prst="rect">
            <a:avLst/>
          </a:prstGeom>
        </p:spPr>
        <p:txBody>
          <a:bodyPr vert="horz" wrap="square" rtlCol="0">
            <a:spAutoFit/>
          </a:bodyPr>
          <a:lstStyle/>
          <a:p>
            <a:pPr marL="126000" indent="-126000">
              <a:spcAft>
                <a:spcPts val="600"/>
              </a:spcAft>
              <a:buFont typeface="Arial" panose="020B0604020202020204" pitchFamily="34" charset="0"/>
              <a:buChar char="•"/>
            </a:pPr>
            <a:r>
              <a:rPr lang="en-GB" b="0" i="0" kern="900" noProof="0">
                <a:latin typeface="Calibri Light"/>
                <a:ea typeface="Calibri Light"/>
                <a:cs typeface="Calibri Light"/>
              </a:rPr>
              <a:t>Environmental requirements training</a:t>
            </a:r>
          </a:p>
          <a:p>
            <a:pPr marL="126000" indent="-126000">
              <a:spcAft>
                <a:spcPts val="600"/>
              </a:spcAft>
              <a:buFont typeface="Arial" panose="020B0604020202020204" pitchFamily="34" charset="0"/>
              <a:buChar char="•"/>
            </a:pPr>
            <a:r>
              <a:rPr lang="en-GB" kern="900" noProof="0">
                <a:latin typeface="Calibri Light"/>
                <a:ea typeface="Calibri Light"/>
                <a:cs typeface="Calibri Light"/>
              </a:rPr>
              <a:t>Personal safety involvement training</a:t>
            </a:r>
          </a:p>
          <a:p>
            <a:pPr marL="126000" indent="-126000">
              <a:spcAft>
                <a:spcPts val="600"/>
              </a:spcAft>
              <a:buFont typeface="Arial" panose="020B0604020202020204" pitchFamily="34" charset="0"/>
              <a:buChar char="•"/>
            </a:pPr>
            <a:r>
              <a:rPr lang="en-GB" kern="900" noProof="0">
                <a:latin typeface="Calibri Light"/>
                <a:ea typeface="Calibri Light"/>
                <a:cs typeface="Calibri Light"/>
              </a:rPr>
              <a:t>Management behaviour training</a:t>
            </a:r>
          </a:p>
          <a:p>
            <a:pPr marL="126000" indent="-126000">
              <a:spcAft>
                <a:spcPts val="600"/>
              </a:spcAft>
              <a:buFont typeface="Arial" panose="020B0604020202020204" pitchFamily="34" charset="0"/>
              <a:buChar char="•"/>
            </a:pPr>
            <a:r>
              <a:rPr lang="en-GB" kern="900" noProof="0">
                <a:latin typeface="Calibri Light"/>
                <a:ea typeface="Calibri Light"/>
                <a:cs typeface="Calibri Light"/>
              </a:rPr>
              <a:t>Focus on lessons learnt</a:t>
            </a:r>
          </a:p>
          <a:p>
            <a:pPr marL="126000" indent="-126000">
              <a:spcAft>
                <a:spcPts val="600"/>
              </a:spcAft>
              <a:buFont typeface="Arial" panose="020B0604020202020204" pitchFamily="34" charset="0"/>
              <a:buChar char="•"/>
            </a:pPr>
            <a:r>
              <a:rPr lang="en-GB" kern="900" noProof="0">
                <a:latin typeface="Calibri Light"/>
                <a:ea typeface="Calibri Light"/>
                <a:cs typeface="Calibri Light"/>
              </a:rPr>
              <a:t>Familiarization training</a:t>
            </a:r>
          </a:p>
          <a:p>
            <a:pPr marL="126000" indent="-126000">
              <a:spcAft>
                <a:spcPts val="600"/>
              </a:spcAft>
              <a:buFont typeface="Arial" panose="020B0604020202020204" pitchFamily="34" charset="0"/>
              <a:buChar char="•"/>
            </a:pPr>
            <a:r>
              <a:rPr lang="en-GB" kern="900" noProof="0">
                <a:latin typeface="Calibri Light"/>
                <a:ea typeface="Calibri Light"/>
                <a:cs typeface="Calibri Light"/>
              </a:rPr>
              <a:t>Near miss reporting</a:t>
            </a:r>
          </a:p>
          <a:p>
            <a:pPr marL="126000" indent="-126000">
              <a:spcAft>
                <a:spcPts val="600"/>
              </a:spcAft>
              <a:buFont typeface="Arial" panose="020B0604020202020204" pitchFamily="34" charset="0"/>
              <a:buChar char="•"/>
            </a:pPr>
            <a:r>
              <a:rPr lang="en-GB" kern="900" noProof="0">
                <a:latin typeface="Calibri Light"/>
                <a:ea typeface="Calibri Light"/>
                <a:cs typeface="Calibri Light"/>
              </a:rPr>
              <a:t>Risk assessment – Toolbox Talk – Time Out</a:t>
            </a:r>
          </a:p>
          <a:p>
            <a:pPr marL="126000" indent="-126000">
              <a:spcAft>
                <a:spcPts val="600"/>
              </a:spcAft>
              <a:buFont typeface="Arial" panose="020B0604020202020204" pitchFamily="34" charset="0"/>
              <a:buChar char="•"/>
            </a:pPr>
            <a:r>
              <a:rPr lang="en-GB" kern="900" noProof="0">
                <a:latin typeface="Calibri Light"/>
                <a:ea typeface="Calibri Light"/>
                <a:cs typeface="Calibri Light"/>
              </a:rPr>
              <a:t>Root cause investigation training</a:t>
            </a:r>
          </a:p>
        </p:txBody>
      </p:sp>
      <p:graphicFrame>
        <p:nvGraphicFramePr>
          <p:cNvPr id="5" name="Table 4">
            <a:extLst>
              <a:ext uri="{FF2B5EF4-FFF2-40B4-BE49-F238E27FC236}">
                <a16:creationId xmlns:a16="http://schemas.microsoft.com/office/drawing/2014/main" id="{C2922C05-BF9B-F787-1621-D1D6A8E0D739}"/>
              </a:ext>
            </a:extLst>
          </p:cNvPr>
          <p:cNvGraphicFramePr>
            <a:graphicFrameLocks noGrp="1"/>
          </p:cNvGraphicFramePr>
          <p:nvPr>
            <p:extLst>
              <p:ext uri="{D42A27DB-BD31-4B8C-83A1-F6EECF244321}">
                <p14:modId xmlns:p14="http://schemas.microsoft.com/office/powerpoint/2010/main" val="2947603986"/>
              </p:ext>
            </p:extLst>
          </p:nvPr>
        </p:nvGraphicFramePr>
        <p:xfrm>
          <a:off x="4942114" y="1981200"/>
          <a:ext cx="6500638" cy="3592434"/>
        </p:xfrm>
        <a:graphic>
          <a:graphicData uri="http://schemas.openxmlformats.org/drawingml/2006/table">
            <a:tbl>
              <a:tblPr bandRow="1">
                <a:tableStyleId>{5C22544A-7EE6-4342-B048-85BDC9FD1C3A}</a:tableStyleId>
              </a:tblPr>
              <a:tblGrid>
                <a:gridCol w="2234593">
                  <a:extLst>
                    <a:ext uri="{9D8B030D-6E8A-4147-A177-3AD203B41FA5}">
                      <a16:colId xmlns:a16="http://schemas.microsoft.com/office/drawing/2014/main" val="1188117254"/>
                    </a:ext>
                  </a:extLst>
                </a:gridCol>
                <a:gridCol w="863367">
                  <a:extLst>
                    <a:ext uri="{9D8B030D-6E8A-4147-A177-3AD203B41FA5}">
                      <a16:colId xmlns:a16="http://schemas.microsoft.com/office/drawing/2014/main" val="1793528120"/>
                    </a:ext>
                  </a:extLst>
                </a:gridCol>
                <a:gridCol w="863367">
                  <a:extLst>
                    <a:ext uri="{9D8B030D-6E8A-4147-A177-3AD203B41FA5}">
                      <a16:colId xmlns:a16="http://schemas.microsoft.com/office/drawing/2014/main" val="3942274768"/>
                    </a:ext>
                  </a:extLst>
                </a:gridCol>
                <a:gridCol w="863367">
                  <a:extLst>
                    <a:ext uri="{9D8B030D-6E8A-4147-A177-3AD203B41FA5}">
                      <a16:colId xmlns:a16="http://schemas.microsoft.com/office/drawing/2014/main" val="3073088456"/>
                    </a:ext>
                  </a:extLst>
                </a:gridCol>
                <a:gridCol w="863367">
                  <a:extLst>
                    <a:ext uri="{9D8B030D-6E8A-4147-A177-3AD203B41FA5}">
                      <a16:colId xmlns:a16="http://schemas.microsoft.com/office/drawing/2014/main" val="959648972"/>
                    </a:ext>
                  </a:extLst>
                </a:gridCol>
                <a:gridCol w="812577">
                  <a:extLst>
                    <a:ext uri="{9D8B030D-6E8A-4147-A177-3AD203B41FA5}">
                      <a16:colId xmlns:a16="http://schemas.microsoft.com/office/drawing/2014/main" val="1446970865"/>
                    </a:ext>
                  </a:extLst>
                </a:gridCol>
              </a:tblGrid>
              <a:tr h="598739">
                <a:tc>
                  <a:txBody>
                    <a:bodyPr/>
                    <a:lstStyle/>
                    <a:p>
                      <a:pPr rtl="0" fontAlgn="base">
                        <a:lnSpc>
                          <a:spcPts val="1125"/>
                        </a:lnSpc>
                        <a:buNone/>
                      </a:pPr>
                      <a:r>
                        <a:rPr lang="nb-NO" sz="1600" b="1">
                          <a:solidFill>
                            <a:srgbClr val="000000"/>
                          </a:solidFill>
                          <a:effectLst/>
                          <a:latin typeface="Calibri Light"/>
                        </a:rPr>
                        <a:t>KPIs </a:t>
                      </a:r>
                      <a:endParaRPr lang="nb-NO" sz="1600">
                        <a:effectLst/>
                        <a:latin typeface="Calibri Light"/>
                      </a:endParaRPr>
                    </a:p>
                  </a:txBody>
                  <a:tcPr marL="7572" marR="7572" marT="75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6C9EC"/>
                    </a:solidFill>
                  </a:tcPr>
                </a:tc>
                <a:tc>
                  <a:txBody>
                    <a:bodyPr/>
                    <a:lstStyle/>
                    <a:p>
                      <a:pPr algn="ctr" rtl="0" fontAlgn="base">
                        <a:lnSpc>
                          <a:spcPts val="1125"/>
                        </a:lnSpc>
                        <a:buNone/>
                      </a:pPr>
                      <a:r>
                        <a:rPr lang="nb-NO" sz="1600" b="1">
                          <a:solidFill>
                            <a:srgbClr val="000000"/>
                          </a:solidFill>
                          <a:effectLst/>
                          <a:latin typeface="Calibri Light"/>
                        </a:rPr>
                        <a:t>2020</a:t>
                      </a:r>
                      <a:endParaRPr lang="nb-NO" sz="1600">
                        <a:effectLst/>
                        <a:latin typeface="Calibri Light"/>
                      </a:endParaRPr>
                    </a:p>
                  </a:txBody>
                  <a:tcPr marL="7572" marR="7572" marT="7572" anchor="ctr">
                    <a:lnL w="9525" cap="flat" cmpd="sng" algn="ctr">
                      <a:solidFill>
                        <a:srgbClr val="000000"/>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6C9EC"/>
                    </a:solidFill>
                  </a:tcPr>
                </a:tc>
                <a:tc>
                  <a:txBody>
                    <a:bodyPr/>
                    <a:lstStyle/>
                    <a:p>
                      <a:pPr algn="ctr" rtl="0" fontAlgn="base">
                        <a:lnSpc>
                          <a:spcPts val="1125"/>
                        </a:lnSpc>
                        <a:buNone/>
                      </a:pPr>
                      <a:r>
                        <a:rPr lang="nb-NO" sz="1600" b="1">
                          <a:solidFill>
                            <a:srgbClr val="000000"/>
                          </a:solidFill>
                          <a:effectLst/>
                          <a:latin typeface="Calibri Light"/>
                        </a:rPr>
                        <a:t>2021</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6C9EC"/>
                    </a:solidFill>
                  </a:tcPr>
                </a:tc>
                <a:tc>
                  <a:txBody>
                    <a:bodyPr/>
                    <a:lstStyle/>
                    <a:p>
                      <a:pPr algn="ctr" rtl="0" fontAlgn="base">
                        <a:lnSpc>
                          <a:spcPts val="1125"/>
                        </a:lnSpc>
                        <a:buNone/>
                      </a:pPr>
                      <a:r>
                        <a:rPr lang="nb-NO" sz="1600" b="1">
                          <a:solidFill>
                            <a:srgbClr val="000000"/>
                          </a:solidFill>
                          <a:effectLst/>
                          <a:latin typeface="Calibri Light"/>
                        </a:rPr>
                        <a:t>2022</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6C9EC"/>
                    </a:solidFill>
                  </a:tcPr>
                </a:tc>
                <a:tc>
                  <a:txBody>
                    <a:bodyPr/>
                    <a:lstStyle/>
                    <a:p>
                      <a:pPr algn="ctr" rtl="0" fontAlgn="base">
                        <a:lnSpc>
                          <a:spcPts val="1125"/>
                        </a:lnSpc>
                        <a:buNone/>
                      </a:pPr>
                      <a:r>
                        <a:rPr lang="nb-NO" sz="1600" b="1">
                          <a:solidFill>
                            <a:srgbClr val="000000"/>
                          </a:solidFill>
                          <a:effectLst/>
                          <a:latin typeface="Calibri Light"/>
                        </a:rPr>
                        <a:t>2023</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6C9EC"/>
                    </a:solidFill>
                  </a:tcPr>
                </a:tc>
                <a:tc>
                  <a:txBody>
                    <a:bodyPr/>
                    <a:lstStyle/>
                    <a:p>
                      <a:pPr algn="ctr" rtl="0" fontAlgn="base">
                        <a:lnSpc>
                          <a:spcPts val="1125"/>
                        </a:lnSpc>
                        <a:buNone/>
                      </a:pPr>
                      <a:r>
                        <a:rPr lang="nb-NO" sz="1600" b="1">
                          <a:solidFill>
                            <a:srgbClr val="000000"/>
                          </a:solidFill>
                          <a:effectLst/>
                          <a:latin typeface="Calibri Light"/>
                        </a:rPr>
                        <a:t>2024</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6C9EC"/>
                    </a:solidFill>
                  </a:tcPr>
                </a:tc>
                <a:extLst>
                  <a:ext uri="{0D108BD9-81ED-4DB2-BD59-A6C34878D82A}">
                    <a16:rowId xmlns:a16="http://schemas.microsoft.com/office/drawing/2014/main" val="1356204628"/>
                  </a:ext>
                </a:extLst>
              </a:tr>
              <a:tr h="598739">
                <a:tc>
                  <a:txBody>
                    <a:bodyPr/>
                    <a:lstStyle/>
                    <a:p>
                      <a:pPr rtl="0" fontAlgn="base">
                        <a:lnSpc>
                          <a:spcPts val="1125"/>
                        </a:lnSpc>
                        <a:buNone/>
                      </a:pPr>
                      <a:r>
                        <a:rPr lang="nb-NO" sz="1600">
                          <a:solidFill>
                            <a:srgbClr val="000000"/>
                          </a:solidFill>
                          <a:effectLst/>
                          <a:latin typeface="Calibri Light"/>
                        </a:rPr>
                        <a:t>LTI </a:t>
                      </a:r>
                      <a:r>
                        <a:rPr lang="nb-NO" sz="1600" err="1">
                          <a:solidFill>
                            <a:srgbClr val="000000"/>
                          </a:solidFill>
                          <a:effectLst/>
                          <a:latin typeface="Calibri Light"/>
                        </a:rPr>
                        <a:t>frequency</a:t>
                      </a:r>
                      <a:endParaRPr lang="nb-NO" sz="1600">
                        <a:effectLst/>
                        <a:latin typeface="Calibri Light"/>
                      </a:endParaRPr>
                    </a:p>
                  </a:txBody>
                  <a:tcPr marL="7572" marR="7572" marT="75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0,23</a:t>
                      </a:r>
                      <a:endParaRPr lang="nb-NO" sz="1600">
                        <a:effectLst/>
                        <a:latin typeface="Calibri Light"/>
                      </a:endParaRPr>
                    </a:p>
                  </a:txBody>
                  <a:tcPr marL="7572" marR="7572" marT="7572" anchor="ctr">
                    <a:lnL w="9525" cap="flat" cmpd="sng" algn="ctr">
                      <a:solidFill>
                        <a:srgbClr val="000000"/>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0,44</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0,33</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0,65</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0,27</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3522843"/>
                  </a:ext>
                </a:extLst>
              </a:tr>
              <a:tr h="598739">
                <a:tc>
                  <a:txBody>
                    <a:bodyPr/>
                    <a:lstStyle/>
                    <a:p>
                      <a:pPr rtl="0" fontAlgn="base">
                        <a:lnSpc>
                          <a:spcPts val="1125"/>
                        </a:lnSpc>
                        <a:buNone/>
                      </a:pPr>
                      <a:r>
                        <a:rPr lang="nb-NO" sz="1600">
                          <a:solidFill>
                            <a:srgbClr val="000000"/>
                          </a:solidFill>
                          <a:effectLst/>
                          <a:latin typeface="Calibri Light"/>
                        </a:rPr>
                        <a:t>Total </a:t>
                      </a:r>
                      <a:r>
                        <a:rPr lang="nb-NO" sz="1600" err="1">
                          <a:solidFill>
                            <a:srgbClr val="000000"/>
                          </a:solidFill>
                          <a:effectLst/>
                          <a:latin typeface="Calibri Light"/>
                        </a:rPr>
                        <a:t>recorded</a:t>
                      </a:r>
                      <a:r>
                        <a:rPr lang="nb-NO" sz="1600">
                          <a:solidFill>
                            <a:srgbClr val="000000"/>
                          </a:solidFill>
                          <a:effectLst/>
                          <a:latin typeface="Calibri Light"/>
                        </a:rPr>
                        <a:t> cases </a:t>
                      </a:r>
                      <a:r>
                        <a:rPr lang="nb-NO" sz="1600" err="1">
                          <a:solidFill>
                            <a:srgbClr val="000000"/>
                          </a:solidFill>
                          <a:effectLst/>
                          <a:latin typeface="Calibri Light"/>
                        </a:rPr>
                        <a:t>frequency</a:t>
                      </a:r>
                      <a:endParaRPr lang="nb-NO" sz="1600">
                        <a:effectLst/>
                        <a:latin typeface="Calibri Light"/>
                      </a:endParaRPr>
                    </a:p>
                  </a:txBody>
                  <a:tcPr marL="7572" marR="7572" marT="75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1,86</a:t>
                      </a:r>
                      <a:endParaRPr lang="nb-NO" sz="1600">
                        <a:effectLst/>
                        <a:latin typeface="Calibri Light"/>
                      </a:endParaRPr>
                    </a:p>
                  </a:txBody>
                  <a:tcPr marL="7572" marR="7572" marT="7572" anchor="ctr">
                    <a:lnL w="9525" cap="flat" cmpd="sng" algn="ctr">
                      <a:solidFill>
                        <a:srgbClr val="000000"/>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1,43</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1,76</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2,13</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1,88</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8161488"/>
                  </a:ext>
                </a:extLst>
              </a:tr>
              <a:tr h="598739">
                <a:tc>
                  <a:txBody>
                    <a:bodyPr/>
                    <a:lstStyle/>
                    <a:p>
                      <a:pPr rtl="0" fontAlgn="base">
                        <a:lnSpc>
                          <a:spcPts val="1125"/>
                        </a:lnSpc>
                        <a:buNone/>
                      </a:pPr>
                      <a:r>
                        <a:rPr lang="nb-NO" sz="1600" err="1">
                          <a:solidFill>
                            <a:srgbClr val="000000"/>
                          </a:solidFill>
                          <a:effectLst/>
                          <a:latin typeface="Calibri Light"/>
                        </a:rPr>
                        <a:t>Sick</a:t>
                      </a:r>
                      <a:r>
                        <a:rPr lang="nb-NO" sz="1600">
                          <a:solidFill>
                            <a:srgbClr val="000000"/>
                          </a:solidFill>
                          <a:effectLst/>
                          <a:latin typeface="Calibri Light"/>
                        </a:rPr>
                        <a:t> </a:t>
                      </a:r>
                      <a:r>
                        <a:rPr lang="nb-NO" sz="1600" err="1">
                          <a:solidFill>
                            <a:srgbClr val="000000"/>
                          </a:solidFill>
                          <a:effectLst/>
                          <a:latin typeface="Calibri Light"/>
                        </a:rPr>
                        <a:t>Leave</a:t>
                      </a:r>
                      <a:endParaRPr lang="nb-NO" sz="1600">
                        <a:effectLst/>
                        <a:latin typeface="Calibri Light"/>
                      </a:endParaRPr>
                    </a:p>
                  </a:txBody>
                  <a:tcPr marL="7572" marR="7572" marT="75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1,53 %</a:t>
                      </a:r>
                      <a:endParaRPr lang="nb-NO" sz="1600">
                        <a:effectLst/>
                        <a:latin typeface="Calibri Light"/>
                      </a:endParaRPr>
                    </a:p>
                  </a:txBody>
                  <a:tcPr marL="7572" marR="7572" marT="7572" anchor="ctr">
                    <a:lnL w="9525" cap="flat" cmpd="sng" algn="ctr">
                      <a:solidFill>
                        <a:srgbClr val="000000"/>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3,12 %</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2,65 %</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2,14 %</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2,14 %</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0974779"/>
                  </a:ext>
                </a:extLst>
              </a:tr>
              <a:tr h="598739">
                <a:tc>
                  <a:txBody>
                    <a:bodyPr/>
                    <a:lstStyle/>
                    <a:p>
                      <a:pPr rtl="0" fontAlgn="base">
                        <a:lnSpc>
                          <a:spcPts val="1125"/>
                        </a:lnSpc>
                        <a:buNone/>
                      </a:pPr>
                      <a:r>
                        <a:rPr lang="en-US" sz="1600">
                          <a:solidFill>
                            <a:srgbClr val="000000"/>
                          </a:solidFill>
                          <a:effectLst/>
                          <a:latin typeface="Calibri Light"/>
                        </a:rPr>
                        <a:t>Average vetting observations related to vessel</a:t>
                      </a:r>
                      <a:endParaRPr lang="en-US" sz="1600">
                        <a:effectLst/>
                        <a:latin typeface="Calibri Light"/>
                      </a:endParaRPr>
                    </a:p>
                  </a:txBody>
                  <a:tcPr marL="7572" marR="7572" marT="75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1,22</a:t>
                      </a:r>
                      <a:endParaRPr lang="nb-NO" sz="1600">
                        <a:effectLst/>
                        <a:latin typeface="Calibri Light"/>
                      </a:endParaRPr>
                    </a:p>
                  </a:txBody>
                  <a:tcPr marL="7572" marR="7572" marT="7572" anchor="ctr">
                    <a:lnL w="9525" cap="flat" cmpd="sng" algn="ctr">
                      <a:solidFill>
                        <a:srgbClr val="000000"/>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1,51</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1,11</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1,19</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0,67*</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4874439"/>
                  </a:ext>
                </a:extLst>
              </a:tr>
              <a:tr h="598739">
                <a:tc>
                  <a:txBody>
                    <a:bodyPr/>
                    <a:lstStyle/>
                    <a:p>
                      <a:pPr rtl="0" fontAlgn="base">
                        <a:lnSpc>
                          <a:spcPts val="1125"/>
                        </a:lnSpc>
                        <a:buNone/>
                      </a:pPr>
                      <a:r>
                        <a:rPr lang="nb-NO" sz="1600">
                          <a:solidFill>
                            <a:srgbClr val="000000"/>
                          </a:solidFill>
                          <a:effectLst/>
                          <a:latin typeface="Calibri Light"/>
                        </a:rPr>
                        <a:t>ECO </a:t>
                      </a:r>
                      <a:r>
                        <a:rPr lang="nb-NO" sz="1600" err="1">
                          <a:solidFill>
                            <a:srgbClr val="000000"/>
                          </a:solidFill>
                          <a:effectLst/>
                          <a:latin typeface="Calibri Light"/>
                        </a:rPr>
                        <a:t>care</a:t>
                      </a:r>
                      <a:r>
                        <a:rPr lang="nb-NO" sz="1600">
                          <a:solidFill>
                            <a:srgbClr val="000000"/>
                          </a:solidFill>
                          <a:effectLst/>
                          <a:latin typeface="Calibri Light"/>
                        </a:rPr>
                        <a:t> </a:t>
                      </a:r>
                      <a:r>
                        <a:rPr lang="nb-NO" sz="1600" err="1">
                          <a:solidFill>
                            <a:srgbClr val="000000"/>
                          </a:solidFill>
                          <a:effectLst/>
                          <a:latin typeface="Calibri Light"/>
                        </a:rPr>
                        <a:t>actions</a:t>
                      </a:r>
                      <a:endParaRPr lang="nb-NO" sz="1600">
                        <a:effectLst/>
                        <a:latin typeface="Calibri Light"/>
                      </a:endParaRPr>
                    </a:p>
                  </a:txBody>
                  <a:tcPr marL="7572" marR="7572" marT="75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1445</a:t>
                      </a:r>
                      <a:endParaRPr lang="nb-NO" sz="1600">
                        <a:effectLst/>
                        <a:latin typeface="Calibri Light"/>
                      </a:endParaRPr>
                    </a:p>
                  </a:txBody>
                  <a:tcPr marL="7572" marR="7572" marT="7572" anchor="ctr">
                    <a:lnL w="9525" cap="flat" cmpd="sng" algn="ctr">
                      <a:solidFill>
                        <a:srgbClr val="000000"/>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1238</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1330</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1648</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12700" cap="flat" cmpd="sng" algn="ctr">
                      <a:solidFill>
                        <a:srgbClr val="07272E"/>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ase">
                        <a:lnSpc>
                          <a:spcPts val="1125"/>
                        </a:lnSpc>
                        <a:buNone/>
                      </a:pPr>
                      <a:r>
                        <a:rPr lang="nb-NO" sz="1600">
                          <a:solidFill>
                            <a:srgbClr val="000000"/>
                          </a:solidFill>
                          <a:effectLst/>
                          <a:latin typeface="Calibri Light"/>
                        </a:rPr>
                        <a:t>1487</a:t>
                      </a:r>
                      <a:endParaRPr lang="nb-NO" sz="1600">
                        <a:effectLst/>
                        <a:latin typeface="Calibri Light"/>
                      </a:endParaRPr>
                    </a:p>
                  </a:txBody>
                  <a:tcPr marL="7572" marR="7572" marT="7572" anchor="ctr">
                    <a:lnL w="12700" cap="flat" cmpd="sng" algn="ctr">
                      <a:solidFill>
                        <a:srgbClr val="07272E"/>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8655471"/>
                  </a:ext>
                </a:extLst>
              </a:tr>
            </a:tbl>
          </a:graphicData>
        </a:graphic>
      </p:graphicFrame>
    </p:spTree>
    <p:extLst>
      <p:ext uri="{BB962C8B-B14F-4D97-AF65-F5344CB8AC3E}">
        <p14:creationId xmlns:p14="http://schemas.microsoft.com/office/powerpoint/2010/main" val="2018329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9B475-009F-49BE-FB4A-BEF2EA946C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4C08A1-8551-E14F-BF99-096D8C8AE111}"/>
              </a:ext>
            </a:extLst>
          </p:cNvPr>
          <p:cNvSpPr>
            <a:spLocks noGrp="1"/>
          </p:cNvSpPr>
          <p:nvPr>
            <p:ph type="title"/>
          </p:nvPr>
        </p:nvSpPr>
        <p:spPr>
          <a:xfrm>
            <a:off x="688956" y="1548062"/>
            <a:ext cx="4494232" cy="978729"/>
          </a:xfrm>
        </p:spPr>
        <p:txBody>
          <a:bodyPr/>
          <a:lstStyle/>
          <a:p>
            <a:r>
              <a:rPr lang="en-GB">
                <a:latin typeface="Calibri Light"/>
                <a:cs typeface="Arial"/>
              </a:rPr>
              <a:t>Environmental, </a:t>
            </a:r>
            <a:br>
              <a:rPr lang="en-GB">
                <a:latin typeface="Calibri Light"/>
              </a:rPr>
            </a:br>
            <a:r>
              <a:rPr lang="en-GB">
                <a:latin typeface="Calibri Light"/>
                <a:cs typeface="Arial"/>
              </a:rPr>
              <a:t>Social Governance</a:t>
            </a:r>
            <a:endParaRPr lang="en-NO" sz="2000">
              <a:latin typeface="Calibri Light"/>
              <a:cs typeface="Arial"/>
            </a:endParaRPr>
          </a:p>
        </p:txBody>
      </p:sp>
      <p:sp>
        <p:nvSpPr>
          <p:cNvPr id="4" name="Date Placeholder 3">
            <a:extLst>
              <a:ext uri="{FF2B5EF4-FFF2-40B4-BE49-F238E27FC236}">
                <a16:creationId xmlns:a16="http://schemas.microsoft.com/office/drawing/2014/main" id="{F17D2D6B-2B02-A2FF-DF40-BBCC89C291AD}"/>
              </a:ext>
            </a:extLst>
          </p:cNvPr>
          <p:cNvSpPr>
            <a:spLocks noGrp="1"/>
          </p:cNvSpPr>
          <p:nvPr>
            <p:ph type="dt" sz="half" idx="10"/>
          </p:nvPr>
        </p:nvSpPr>
        <p:spPr/>
        <p:txBody>
          <a:bodyPr/>
          <a:lstStyle/>
          <a:p>
            <a:fld id="{919BDAC3-C004-3348-A5BD-FCEE862F0887}" type="datetime1">
              <a:rPr lang="nb-NO" smtClean="0"/>
              <a:t>30.09.2025</a:t>
            </a:fld>
            <a:endParaRPr lang="nb-NO"/>
          </a:p>
        </p:txBody>
      </p:sp>
      <p:sp>
        <p:nvSpPr>
          <p:cNvPr id="9" name="Content Placeholder 8">
            <a:extLst>
              <a:ext uri="{FF2B5EF4-FFF2-40B4-BE49-F238E27FC236}">
                <a16:creationId xmlns:a16="http://schemas.microsoft.com/office/drawing/2014/main" id="{E8775215-34E2-C4CF-E7E1-186C471F2391}"/>
              </a:ext>
            </a:extLst>
          </p:cNvPr>
          <p:cNvSpPr>
            <a:spLocks noGrp="1"/>
          </p:cNvSpPr>
          <p:nvPr>
            <p:ph sz="half" idx="1"/>
          </p:nvPr>
        </p:nvSpPr>
        <p:spPr>
          <a:xfrm>
            <a:off x="687368" y="2700000"/>
            <a:ext cx="4191029" cy="3677930"/>
          </a:xfrm>
        </p:spPr>
        <p:txBody>
          <a:bodyPr vert="horz" wrap="square" lIns="91440" tIns="45720" rIns="91440" bIns="45720" rtlCol="0" anchor="t">
            <a:spAutoFit/>
          </a:bodyPr>
          <a:lstStyle/>
          <a:p>
            <a:pPr marL="125730" indent="-125730">
              <a:spcAft>
                <a:spcPts val="600"/>
              </a:spcAft>
            </a:pPr>
            <a:r>
              <a:rPr lang="en-GB" sz="1600">
                <a:latin typeface="Calibri Light"/>
                <a:cs typeface="Arial"/>
              </a:rPr>
              <a:t>Knutsen has strong focus on contributing to more </a:t>
            </a:r>
            <a:r>
              <a:rPr lang="en-GB" sz="1600" b="1">
                <a:latin typeface="Calibri Light"/>
                <a:cs typeface="Arial"/>
              </a:rPr>
              <a:t>energy efficient</a:t>
            </a:r>
            <a:r>
              <a:rPr lang="en-GB" sz="1600">
                <a:latin typeface="Calibri Light"/>
                <a:cs typeface="Arial"/>
              </a:rPr>
              <a:t> and </a:t>
            </a:r>
            <a:r>
              <a:rPr lang="en-GB" sz="1600" b="1">
                <a:latin typeface="Calibri Light"/>
                <a:cs typeface="Arial"/>
              </a:rPr>
              <a:t>environmentally friendly</a:t>
            </a:r>
            <a:r>
              <a:rPr lang="en-GB" sz="1600">
                <a:latin typeface="Calibri Light"/>
                <a:cs typeface="Arial"/>
              </a:rPr>
              <a:t> vessels. Both LNG carriers and shuttle tankers in our newbuilding program are state of the art</a:t>
            </a:r>
          </a:p>
          <a:p>
            <a:pPr marL="125730" indent="-125730">
              <a:spcAft>
                <a:spcPts val="600"/>
              </a:spcAft>
            </a:pPr>
            <a:r>
              <a:rPr lang="en-GB" sz="1600">
                <a:latin typeface="Calibri Light"/>
                <a:cs typeface="Arial"/>
              </a:rPr>
              <a:t>Eco-care program encourages </a:t>
            </a:r>
            <a:r>
              <a:rPr lang="en-GB" sz="1600" b="1">
                <a:latin typeface="Calibri Light"/>
                <a:cs typeface="Arial"/>
              </a:rPr>
              <a:t>emissions reduction </a:t>
            </a:r>
            <a:r>
              <a:rPr lang="en-GB" sz="1600">
                <a:latin typeface="Calibri Light"/>
                <a:cs typeface="Arial"/>
              </a:rPr>
              <a:t>on vessels in operation</a:t>
            </a:r>
          </a:p>
          <a:p>
            <a:pPr marL="125730" indent="-125730">
              <a:spcAft>
                <a:spcPts val="600"/>
              </a:spcAft>
            </a:pPr>
            <a:r>
              <a:rPr lang="en-GB" sz="1600">
                <a:latin typeface="Calibri Light"/>
                <a:cs typeface="Arial"/>
              </a:rPr>
              <a:t>We are responsible for a </a:t>
            </a:r>
            <a:r>
              <a:rPr lang="en-GB" sz="1600" b="1">
                <a:latin typeface="Calibri Light"/>
                <a:cs typeface="Arial"/>
              </a:rPr>
              <a:t>safe working environment</a:t>
            </a:r>
            <a:r>
              <a:rPr lang="en-GB" sz="1600">
                <a:latin typeface="Calibri Light"/>
                <a:cs typeface="Arial"/>
              </a:rPr>
              <a:t> onshore &amp; onboard of all our vessels</a:t>
            </a:r>
          </a:p>
          <a:p>
            <a:pPr marL="125730" indent="-125730">
              <a:spcAft>
                <a:spcPts val="600"/>
              </a:spcAft>
            </a:pPr>
            <a:r>
              <a:rPr lang="en-GB" sz="1600">
                <a:latin typeface="Calibri Light"/>
                <a:cs typeface="Arial"/>
              </a:rPr>
              <a:t>We have been partners in Maritime </a:t>
            </a:r>
            <a:r>
              <a:rPr lang="en-GB" sz="1600" b="1">
                <a:latin typeface="Calibri Light"/>
                <a:cs typeface="Arial"/>
              </a:rPr>
              <a:t>Anti-Corruption Network</a:t>
            </a:r>
            <a:r>
              <a:rPr lang="en-GB" sz="1600">
                <a:latin typeface="Calibri Light"/>
                <a:cs typeface="Arial"/>
              </a:rPr>
              <a:t> since 2015</a:t>
            </a:r>
            <a:endParaRPr lang="en-GB"/>
          </a:p>
          <a:p>
            <a:pPr marL="125730" indent="-125730">
              <a:spcAft>
                <a:spcPts val="600"/>
              </a:spcAft>
            </a:pPr>
            <a:r>
              <a:rPr lang="en-GB" sz="1600">
                <a:latin typeface="Calibri Light"/>
                <a:cs typeface="Arial"/>
              </a:rPr>
              <a:t>Total </a:t>
            </a:r>
            <a:r>
              <a:rPr lang="en-GB" sz="1600" b="1">
                <a:latin typeface="Calibri Light"/>
                <a:cs typeface="Arial"/>
              </a:rPr>
              <a:t>43% women</a:t>
            </a:r>
            <a:r>
              <a:rPr lang="en-GB" sz="1600">
                <a:latin typeface="Calibri Light"/>
                <a:cs typeface="Arial"/>
              </a:rPr>
              <a:t> in our offices</a:t>
            </a:r>
          </a:p>
        </p:txBody>
      </p:sp>
      <p:pic>
        <p:nvPicPr>
          <p:cNvPr id="7" name="Picture 3" descr="A picture containing flower&#10;&#10;Description automatically generated">
            <a:extLst>
              <a:ext uri="{FF2B5EF4-FFF2-40B4-BE49-F238E27FC236}">
                <a16:creationId xmlns:a16="http://schemas.microsoft.com/office/drawing/2014/main" id="{33414717-E7F7-83EF-90F0-1EA9A73BA32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439911" y="3429000"/>
            <a:ext cx="1708962" cy="1708962"/>
          </a:xfrm>
          <a:prstGeom prst="rect">
            <a:avLst/>
          </a:prstGeom>
        </p:spPr>
      </p:pic>
      <p:pic>
        <p:nvPicPr>
          <p:cNvPr id="8" name="Picture 6" descr="A close up of a logo&#10;&#10;Description automatically generated">
            <a:extLst>
              <a:ext uri="{FF2B5EF4-FFF2-40B4-BE49-F238E27FC236}">
                <a16:creationId xmlns:a16="http://schemas.microsoft.com/office/drawing/2014/main" id="{9802A00E-6E18-1045-E675-8827859B4E0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320066" y="3429000"/>
            <a:ext cx="1708962" cy="1708962"/>
          </a:xfrm>
          <a:prstGeom prst="rect">
            <a:avLst/>
          </a:prstGeom>
        </p:spPr>
      </p:pic>
      <p:pic>
        <p:nvPicPr>
          <p:cNvPr id="10" name="Picture 19" descr="A picture containing drawing&#10;&#10;Description automatically generated">
            <a:extLst>
              <a:ext uri="{FF2B5EF4-FFF2-40B4-BE49-F238E27FC236}">
                <a16:creationId xmlns:a16="http://schemas.microsoft.com/office/drawing/2014/main" id="{0C1ACA9C-56F9-35FC-9578-A75124D664E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200091" y="1548062"/>
            <a:ext cx="1690868" cy="1690869"/>
          </a:xfrm>
          <a:prstGeom prst="rect">
            <a:avLst/>
          </a:prstGeom>
        </p:spPr>
      </p:pic>
      <p:pic>
        <p:nvPicPr>
          <p:cNvPr id="12" name="Picture 23" descr="A close up of a sign&#10;&#10;Description automatically generated">
            <a:extLst>
              <a:ext uri="{FF2B5EF4-FFF2-40B4-BE49-F238E27FC236}">
                <a16:creationId xmlns:a16="http://schemas.microsoft.com/office/drawing/2014/main" id="{C8577DE5-394C-5A24-D74E-2E027C16956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320066" y="1555519"/>
            <a:ext cx="1707475" cy="1707475"/>
          </a:xfrm>
          <a:prstGeom prst="rect">
            <a:avLst/>
          </a:prstGeom>
        </p:spPr>
      </p:pic>
      <p:pic>
        <p:nvPicPr>
          <p:cNvPr id="13" name="Picture 25" descr="A close up of a sign&#10;&#10;Description automatically generated">
            <a:extLst>
              <a:ext uri="{FF2B5EF4-FFF2-40B4-BE49-F238E27FC236}">
                <a16:creationId xmlns:a16="http://schemas.microsoft.com/office/drawing/2014/main" id="{4D85122C-5AF9-8729-CDD4-D0128009056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440041" y="1548062"/>
            <a:ext cx="1707475" cy="1707475"/>
          </a:xfrm>
          <a:prstGeom prst="rect">
            <a:avLst/>
          </a:prstGeom>
        </p:spPr>
      </p:pic>
    </p:spTree>
    <p:extLst>
      <p:ext uri="{BB962C8B-B14F-4D97-AF65-F5344CB8AC3E}">
        <p14:creationId xmlns:p14="http://schemas.microsoft.com/office/powerpoint/2010/main" val="2079890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43D57-D60B-F94E-04CC-CA8175104D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96BEE-0608-2040-3B9E-92B8B6C50B81}"/>
              </a:ext>
            </a:extLst>
          </p:cNvPr>
          <p:cNvSpPr>
            <a:spLocks noGrp="1"/>
          </p:cNvSpPr>
          <p:nvPr>
            <p:ph type="title"/>
          </p:nvPr>
        </p:nvSpPr>
        <p:spPr>
          <a:xfrm>
            <a:off x="723519" y="1440012"/>
            <a:ext cx="3997552" cy="1846659"/>
          </a:xfrm>
        </p:spPr>
        <p:txBody>
          <a:bodyPr/>
          <a:lstStyle/>
          <a:p>
            <a:pPr>
              <a:lnSpc>
                <a:spcPct val="100000"/>
              </a:lnSpc>
            </a:pPr>
            <a:r>
              <a:rPr lang="en-GB">
                <a:solidFill>
                  <a:srgbClr val="07272E"/>
                </a:solidFill>
                <a:latin typeface="Calibri Light"/>
                <a:cs typeface="Arial"/>
              </a:rPr>
              <a:t>92</a:t>
            </a:r>
            <a:r>
              <a:rPr lang="en-GB" noProof="0">
                <a:solidFill>
                  <a:srgbClr val="07272E"/>
                </a:solidFill>
                <a:latin typeface="Calibri Light"/>
                <a:cs typeface="Arial"/>
              </a:rPr>
              <a:t> </a:t>
            </a:r>
            <a:r>
              <a:rPr lang="en-GB">
                <a:solidFill>
                  <a:srgbClr val="07272E"/>
                </a:solidFill>
                <a:latin typeface="Calibri Light"/>
                <a:cs typeface="Arial"/>
              </a:rPr>
              <a:t>BUILT VESSELS</a:t>
            </a:r>
            <a:br>
              <a:rPr lang="en-GB">
                <a:latin typeface="Calibri Light"/>
                <a:cs typeface="Arial"/>
              </a:rPr>
            </a:br>
            <a:r>
              <a:rPr lang="en-GB" noProof="0">
                <a:solidFill>
                  <a:srgbClr val="07272E"/>
                </a:solidFill>
                <a:latin typeface="Calibri Light"/>
                <a:cs typeface="Arial"/>
              </a:rPr>
              <a:t>1987 </a:t>
            </a:r>
            <a:r>
              <a:rPr lang="en-GB">
                <a:solidFill>
                  <a:srgbClr val="07272E"/>
                </a:solidFill>
                <a:latin typeface="Calibri Light"/>
                <a:cs typeface="Arial"/>
              </a:rPr>
              <a:t>– 2025</a:t>
            </a:r>
            <a:br>
              <a:rPr lang="en-GB">
                <a:latin typeface="Calibri Light"/>
                <a:cs typeface="Arial"/>
              </a:rPr>
            </a:br>
            <a:br>
              <a:rPr lang="en-GB" noProof="0">
                <a:latin typeface="Calibri Light"/>
              </a:rPr>
            </a:br>
            <a:r>
              <a:rPr lang="en-GB" sz="1800">
                <a:solidFill>
                  <a:srgbClr val="07272E"/>
                </a:solidFill>
                <a:latin typeface="Calibri Light"/>
                <a:cs typeface="Arial"/>
              </a:rPr>
              <a:t>AVERAGE 2,4 VESSEL BUILT PER YEAR</a:t>
            </a:r>
            <a:endParaRPr lang="en-US">
              <a:solidFill>
                <a:srgbClr val="07272E"/>
              </a:solidFill>
            </a:endParaRPr>
          </a:p>
        </p:txBody>
      </p:sp>
      <p:sp>
        <p:nvSpPr>
          <p:cNvPr id="3" name="Content Placeholder 2">
            <a:extLst>
              <a:ext uri="{FF2B5EF4-FFF2-40B4-BE49-F238E27FC236}">
                <a16:creationId xmlns:a16="http://schemas.microsoft.com/office/drawing/2014/main" id="{7EE01D6C-D98F-71C0-2BAF-5DC143C6082B}"/>
              </a:ext>
            </a:extLst>
          </p:cNvPr>
          <p:cNvSpPr>
            <a:spLocks noGrp="1"/>
          </p:cNvSpPr>
          <p:nvPr>
            <p:ph sz="half" idx="1"/>
          </p:nvPr>
        </p:nvSpPr>
        <p:spPr>
          <a:xfrm>
            <a:off x="723520" y="3675136"/>
            <a:ext cx="3751661" cy="1800493"/>
          </a:xfrm>
        </p:spPr>
        <p:txBody>
          <a:bodyPr vert="horz" wrap="square" lIns="91440" tIns="45720" rIns="91440" bIns="45720" rtlCol="0" anchor="t">
            <a:spAutoFit/>
          </a:bodyPr>
          <a:lstStyle/>
          <a:p>
            <a:pPr marL="125730" indent="-125730">
              <a:spcAft>
                <a:spcPts val="600"/>
              </a:spcAft>
            </a:pPr>
            <a:r>
              <a:rPr lang="en-GB" sz="1600">
                <a:latin typeface="Calibri Light"/>
                <a:cs typeface="Arial"/>
              </a:rPr>
              <a:t>40 shuttle tankers + 7 new buildings under construction </a:t>
            </a:r>
          </a:p>
          <a:p>
            <a:pPr marL="125730" indent="-125730">
              <a:spcAft>
                <a:spcPts val="600"/>
              </a:spcAft>
            </a:pPr>
            <a:r>
              <a:rPr lang="en-GB" sz="1600">
                <a:latin typeface="Calibri Light"/>
                <a:cs typeface="Arial"/>
              </a:rPr>
              <a:t>14 product / chemical tankers</a:t>
            </a:r>
          </a:p>
          <a:p>
            <a:pPr marL="125730" indent="-125730">
              <a:spcAft>
                <a:spcPts val="600"/>
              </a:spcAft>
            </a:pPr>
            <a:r>
              <a:rPr lang="en-GB" sz="1600">
                <a:latin typeface="Calibri Light"/>
                <a:cs typeface="Arial"/>
              </a:rPr>
              <a:t>37 LNG/c + 6 new buildings under construction </a:t>
            </a:r>
          </a:p>
          <a:p>
            <a:pPr marL="125730" indent="-125730">
              <a:spcAft>
                <a:spcPts val="600"/>
              </a:spcAft>
            </a:pPr>
            <a:r>
              <a:rPr lang="en-GB" sz="1600">
                <a:latin typeface="Calibri Light"/>
                <a:cs typeface="Arial"/>
              </a:rPr>
              <a:t>1 oil tanker</a:t>
            </a:r>
          </a:p>
        </p:txBody>
      </p:sp>
      <p:pic>
        <p:nvPicPr>
          <p:cNvPr id="6" name="Picture 3">
            <a:extLst>
              <a:ext uri="{FF2B5EF4-FFF2-40B4-BE49-F238E27FC236}">
                <a16:creationId xmlns:a16="http://schemas.microsoft.com/office/drawing/2014/main" id="{B27A2E87-761C-B3D8-FC2A-DFE00FF7B595}"/>
              </a:ext>
            </a:extLst>
          </p:cNvPr>
          <p:cNvPicPr>
            <a:picLocks noGrp="1" noChangeAspect="1"/>
          </p:cNvPicPr>
          <p:nvPr>
            <p:ph type="pic" idx="11"/>
          </p:nvPr>
        </p:nvPicPr>
        <p:blipFill>
          <a:blip r:embed="rId3" cstate="hqprint">
            <a:extLst>
              <a:ext uri="{28A0092B-C50C-407E-A947-70E740481C1C}">
                <a14:useLocalDpi xmlns:a14="http://schemas.microsoft.com/office/drawing/2010/main"/>
              </a:ext>
            </a:extLst>
          </a:blip>
          <a:srcRect/>
          <a:stretch>
            <a:fillRect/>
          </a:stretch>
        </p:blipFill>
        <p:spPr>
          <a:xfrm>
            <a:off x="5118019" y="1295645"/>
            <a:ext cx="6172200" cy="4489450"/>
          </a:xfrm>
          <a:prstGeom prst="rect">
            <a:avLst/>
          </a:prstGeom>
        </p:spPr>
      </p:pic>
    </p:spTree>
    <p:extLst>
      <p:ext uri="{BB962C8B-B14F-4D97-AF65-F5344CB8AC3E}">
        <p14:creationId xmlns:p14="http://schemas.microsoft.com/office/powerpoint/2010/main" val="828250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1C825-4F1E-A386-AC1D-57E5A7A76152}"/>
              </a:ext>
            </a:extLst>
          </p:cNvPr>
          <p:cNvSpPr>
            <a:spLocks noGrp="1"/>
          </p:cNvSpPr>
          <p:nvPr>
            <p:ph type="title"/>
          </p:nvPr>
        </p:nvSpPr>
        <p:spPr>
          <a:xfrm>
            <a:off x="791262" y="1439876"/>
            <a:ext cx="3932237" cy="535531"/>
          </a:xfrm>
        </p:spPr>
        <p:txBody>
          <a:bodyPr/>
          <a:lstStyle/>
          <a:p>
            <a:r>
              <a:rPr lang="en-US">
                <a:latin typeface="Calibri Light"/>
                <a:cs typeface="Arial"/>
              </a:rPr>
              <a:t>Operations</a:t>
            </a:r>
          </a:p>
        </p:txBody>
      </p:sp>
      <p:sp>
        <p:nvSpPr>
          <p:cNvPr id="4" name="Date Placeholder 3">
            <a:extLst>
              <a:ext uri="{FF2B5EF4-FFF2-40B4-BE49-F238E27FC236}">
                <a16:creationId xmlns:a16="http://schemas.microsoft.com/office/drawing/2014/main" id="{10DB0731-778E-215C-5870-6EAA8573949D}"/>
              </a:ext>
            </a:extLst>
          </p:cNvPr>
          <p:cNvSpPr>
            <a:spLocks noGrp="1"/>
          </p:cNvSpPr>
          <p:nvPr>
            <p:ph type="dt" sz="half" idx="10"/>
          </p:nvPr>
        </p:nvSpPr>
        <p:spPr/>
        <p:txBody>
          <a:bodyPr/>
          <a:lstStyle/>
          <a:p>
            <a:fld id="{F674BBF4-EA7B-E642-9A9A-762FEC419679}" type="datetime1">
              <a:rPr lang="nb-NO" smtClean="0"/>
              <a:t>30.09.2025</a:t>
            </a:fld>
            <a:endParaRPr lang="nb-NO"/>
          </a:p>
        </p:txBody>
      </p:sp>
      <p:sp>
        <p:nvSpPr>
          <p:cNvPr id="5" name="Plassholder for innhold 2">
            <a:extLst>
              <a:ext uri="{FF2B5EF4-FFF2-40B4-BE49-F238E27FC236}">
                <a16:creationId xmlns:a16="http://schemas.microsoft.com/office/drawing/2014/main" id="{2C51FBFE-D815-D2A0-ED34-2ABEA7052747}"/>
              </a:ext>
            </a:extLst>
          </p:cNvPr>
          <p:cNvSpPr>
            <a:spLocks noGrp="1"/>
          </p:cNvSpPr>
          <p:nvPr>
            <p:ph idx="1"/>
          </p:nvPr>
        </p:nvSpPr>
        <p:spPr>
          <a:xfrm>
            <a:off x="791104" y="2078404"/>
            <a:ext cx="5794728" cy="4244688"/>
          </a:xfrm>
        </p:spPr>
        <p:txBody>
          <a:bodyPr vert="horz" wrap="square" lIns="91440" tIns="45720" rIns="91440" bIns="45720" rtlCol="0" anchor="t">
            <a:spAutoFit/>
          </a:bodyPr>
          <a:lstStyle/>
          <a:p>
            <a:r>
              <a:rPr lang="en-GB" noProof="0">
                <a:latin typeface="Calibri Light"/>
                <a:cs typeface="Arial"/>
              </a:rPr>
              <a:t>Excellent Experience</a:t>
            </a:r>
          </a:p>
          <a:p>
            <a:pPr marL="125730" indent="-125730">
              <a:lnSpc>
                <a:spcPct val="150000"/>
              </a:lnSpc>
              <a:buFont typeface="Arial" panose="020B0604020202020204" pitchFamily="34" charset="0"/>
              <a:buChar char="•"/>
            </a:pPr>
            <a:r>
              <a:rPr lang="en-GB" sz="1400" noProof="0">
                <a:latin typeface="Calibri Light"/>
                <a:cs typeface="Arial"/>
              </a:rPr>
              <a:t>35 years in offshore loading &amp; DP operations, more than 5000 cargos</a:t>
            </a:r>
          </a:p>
          <a:p>
            <a:pPr marL="125730" indent="-125730">
              <a:lnSpc>
                <a:spcPct val="150000"/>
              </a:lnSpc>
              <a:buFont typeface="Arial" panose="020B0604020202020204" pitchFamily="34" charset="0"/>
              <a:buChar char="•"/>
            </a:pPr>
            <a:r>
              <a:rPr lang="en-GB" sz="1400" noProof="0">
                <a:latin typeface="Calibri Light"/>
                <a:cs typeface="Arial"/>
              </a:rPr>
              <a:t>6 STL ships (2 operating for 19 years)</a:t>
            </a:r>
          </a:p>
          <a:p>
            <a:pPr marL="125730" indent="-125730">
              <a:lnSpc>
                <a:spcPct val="150000"/>
              </a:lnSpc>
              <a:buFont typeface="Arial" panose="020B0604020202020204" pitchFamily="34" charset="0"/>
              <a:buChar char="•"/>
            </a:pPr>
            <a:r>
              <a:rPr lang="en-GB" sz="1400" noProof="0">
                <a:latin typeface="Calibri Light"/>
                <a:cs typeface="Arial"/>
              </a:rPr>
              <a:t>26 BLS ships (bow loading system)</a:t>
            </a:r>
          </a:p>
          <a:p>
            <a:pPr marL="125730" indent="-125730">
              <a:lnSpc>
                <a:spcPct val="150000"/>
              </a:lnSpc>
              <a:buFont typeface="Arial" panose="020B0604020202020204" pitchFamily="34" charset="0"/>
              <a:buChar char="•"/>
            </a:pPr>
            <a:r>
              <a:rPr lang="en-GB" sz="1400" noProof="0">
                <a:latin typeface="Calibri Light"/>
                <a:cs typeface="Arial"/>
              </a:rPr>
              <a:t>30 years in offshore tandem loading</a:t>
            </a:r>
          </a:p>
          <a:p>
            <a:pPr marL="125730" indent="-125730">
              <a:lnSpc>
                <a:spcPct val="150000"/>
              </a:lnSpc>
              <a:buFont typeface="Arial" panose="020B0604020202020204" pitchFamily="34" charset="0"/>
              <a:buChar char="•"/>
            </a:pPr>
            <a:r>
              <a:rPr lang="en-GB" sz="1400" noProof="0">
                <a:latin typeface="Calibri Light"/>
                <a:cs typeface="Arial"/>
              </a:rPr>
              <a:t>FSO loading from two independent production platforms simultaneously</a:t>
            </a:r>
          </a:p>
          <a:p>
            <a:pPr marL="125730" indent="-125730">
              <a:lnSpc>
                <a:spcPct val="150000"/>
              </a:lnSpc>
              <a:buFont typeface="Arial" panose="020B0604020202020204" pitchFamily="34" charset="0"/>
              <a:buChar char="•"/>
            </a:pPr>
            <a:r>
              <a:rPr lang="en-GB" sz="1400" noProof="0">
                <a:latin typeface="Calibri Light"/>
                <a:cs typeface="Arial"/>
              </a:rPr>
              <a:t>22 years of FSO operations</a:t>
            </a:r>
          </a:p>
          <a:p>
            <a:pPr marL="125730" indent="-125730">
              <a:lnSpc>
                <a:spcPct val="150000"/>
              </a:lnSpc>
              <a:buFont typeface="Arial" panose="020B0604020202020204" pitchFamily="34" charset="0"/>
              <a:buChar char="•"/>
            </a:pPr>
            <a:r>
              <a:rPr lang="en-GB" sz="1400" noProof="0">
                <a:latin typeface="Calibri Light"/>
                <a:cs typeface="Arial"/>
              </a:rPr>
              <a:t>Operating in icy and harsh weather conditions</a:t>
            </a:r>
          </a:p>
          <a:p>
            <a:pPr marL="125730" indent="-125730">
              <a:lnSpc>
                <a:spcPct val="150000"/>
              </a:lnSpc>
              <a:buFont typeface="Arial" panose="020B0604020202020204" pitchFamily="34" charset="0"/>
              <a:buChar char="•"/>
            </a:pPr>
            <a:r>
              <a:rPr lang="en-GB" sz="1400" noProof="0">
                <a:latin typeface="Calibri Light"/>
                <a:cs typeface="Arial"/>
              </a:rPr>
              <a:t>Largest operator of handy size shuttle tankers</a:t>
            </a:r>
          </a:p>
          <a:p>
            <a:pPr marL="125730" indent="-125730">
              <a:lnSpc>
                <a:spcPct val="150000"/>
              </a:lnSpc>
              <a:buFont typeface="Arial" panose="020B0604020202020204" pitchFamily="34" charset="0"/>
              <a:buChar char="•"/>
            </a:pPr>
            <a:r>
              <a:rPr lang="en-GB" sz="1400" noProof="0">
                <a:latin typeface="Calibri Light"/>
                <a:cs typeface="Arial"/>
              </a:rPr>
              <a:t>Support vessels for extended well testing</a:t>
            </a:r>
          </a:p>
          <a:p>
            <a:pPr marL="125730" indent="-125730">
              <a:lnSpc>
                <a:spcPct val="150000"/>
              </a:lnSpc>
              <a:buFont typeface="Arial" panose="020B0604020202020204" pitchFamily="34" charset="0"/>
              <a:buChar char="•"/>
            </a:pPr>
            <a:r>
              <a:rPr lang="en-GB" sz="1400" noProof="0">
                <a:latin typeface="Calibri Light"/>
                <a:cs typeface="Arial"/>
              </a:rPr>
              <a:t>18 years LNG/c operations</a:t>
            </a:r>
          </a:p>
          <a:p>
            <a:pPr marL="125730" indent="-125730">
              <a:lnSpc>
                <a:spcPct val="150000"/>
              </a:lnSpc>
              <a:buFont typeface="Arial" panose="020B0604020202020204" pitchFamily="34" charset="0"/>
              <a:buChar char="•"/>
            </a:pPr>
            <a:r>
              <a:rPr lang="en-GB" sz="1400" noProof="0">
                <a:latin typeface="Calibri Light"/>
                <a:cs typeface="Arial"/>
              </a:rPr>
              <a:t>100+ successful LNG ship to ship transfers</a:t>
            </a:r>
          </a:p>
          <a:p>
            <a:pPr marL="125730" indent="-125730">
              <a:lnSpc>
                <a:spcPct val="150000"/>
              </a:lnSpc>
              <a:buFont typeface="Arial" panose="020B0604020202020204" pitchFamily="34" charset="0"/>
              <a:buChar char="•"/>
            </a:pPr>
            <a:r>
              <a:rPr lang="en-GB" sz="1400" noProof="0">
                <a:latin typeface="Calibri Light"/>
                <a:cs typeface="Arial"/>
              </a:rPr>
              <a:t>World smallest operating LNG feeder/ bunker vessel</a:t>
            </a:r>
          </a:p>
        </p:txBody>
      </p:sp>
      <p:pic>
        <p:nvPicPr>
          <p:cNvPr id="7" name="Picture 3" descr="A group of men standing on a platform next to a large white and orange structure&#10;&#10;AI-generated content may be incorrect.">
            <a:extLst>
              <a:ext uri="{FF2B5EF4-FFF2-40B4-BE49-F238E27FC236}">
                <a16:creationId xmlns:a16="http://schemas.microsoft.com/office/drawing/2014/main" id="{6432A37E-7D31-DE64-EFC0-A93109C1D196}"/>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6747853" y="1539062"/>
            <a:ext cx="4694195" cy="4902122"/>
          </a:xfrm>
          <a:prstGeom prst="rect">
            <a:avLst/>
          </a:prstGeom>
        </p:spPr>
      </p:pic>
    </p:spTree>
    <p:extLst>
      <p:ext uri="{BB962C8B-B14F-4D97-AF65-F5344CB8AC3E}">
        <p14:creationId xmlns:p14="http://schemas.microsoft.com/office/powerpoint/2010/main" val="4001931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ADDF1-4077-DEFC-5F21-4A67075AF9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027384-F696-0786-4B88-54A59AA50592}"/>
              </a:ext>
            </a:extLst>
          </p:cNvPr>
          <p:cNvSpPr>
            <a:spLocks noGrp="1"/>
          </p:cNvSpPr>
          <p:nvPr>
            <p:ph type="title"/>
          </p:nvPr>
        </p:nvSpPr>
        <p:spPr>
          <a:xfrm>
            <a:off x="688956" y="1548062"/>
            <a:ext cx="3932237" cy="978729"/>
          </a:xfrm>
        </p:spPr>
        <p:txBody>
          <a:bodyPr anchor="t">
            <a:normAutofit/>
          </a:bodyPr>
          <a:lstStyle/>
          <a:p>
            <a:r>
              <a:rPr lang="en-NO">
                <a:latin typeface="Calibri Light"/>
                <a:cs typeface="Arial"/>
              </a:rPr>
              <a:t>Operations</a:t>
            </a:r>
          </a:p>
        </p:txBody>
      </p:sp>
      <p:sp>
        <p:nvSpPr>
          <p:cNvPr id="4" name="Date Placeholder 3">
            <a:extLst>
              <a:ext uri="{FF2B5EF4-FFF2-40B4-BE49-F238E27FC236}">
                <a16:creationId xmlns:a16="http://schemas.microsoft.com/office/drawing/2014/main" id="{2C7B0145-F0BF-3F31-F606-95F4A8C29740}"/>
              </a:ext>
            </a:extLst>
          </p:cNvPr>
          <p:cNvSpPr>
            <a:spLocks noGrp="1"/>
          </p:cNvSpPr>
          <p:nvPr>
            <p:ph type="dt" sz="half" idx="10"/>
          </p:nvPr>
        </p:nvSpPr>
        <p:spPr>
          <a:xfrm>
            <a:off x="9740358" y="602208"/>
            <a:ext cx="1692272" cy="365125"/>
          </a:xfrm>
        </p:spPr>
        <p:txBody>
          <a:bodyPr anchor="ctr">
            <a:normAutofit/>
          </a:bodyPr>
          <a:lstStyle/>
          <a:p>
            <a:pPr>
              <a:spcAft>
                <a:spcPts val="600"/>
              </a:spcAft>
            </a:pPr>
            <a:fld id="{058C85B9-25FA-5746-BCA9-95F8E0B39FF2}" type="datetime1">
              <a:rPr lang="nb-NO" smtClean="0"/>
              <a:pPr>
                <a:spcAft>
                  <a:spcPts val="600"/>
                </a:spcAft>
              </a:pPr>
              <a:t>30.09.2025</a:t>
            </a:fld>
            <a:endParaRPr lang="nb-NO"/>
          </a:p>
        </p:txBody>
      </p:sp>
      <p:pic>
        <p:nvPicPr>
          <p:cNvPr id="3" name="Picture 2" descr="A group of men in orange jumpsuits working on a large machine&#10;&#10;AI-generated content may be incorrect.">
            <a:extLst>
              <a:ext uri="{FF2B5EF4-FFF2-40B4-BE49-F238E27FC236}">
                <a16:creationId xmlns:a16="http://schemas.microsoft.com/office/drawing/2014/main" id="{E55082C4-350B-806B-8A0E-FC887D24B936}"/>
              </a:ext>
            </a:extLst>
          </p:cNvPr>
          <p:cNvPicPr>
            <a:picLocks noChangeAspect="1"/>
          </p:cNvPicPr>
          <p:nvPr/>
        </p:nvPicPr>
        <p:blipFill>
          <a:blip r:embed="rId2" cstate="hqprint">
            <a:extLst>
              <a:ext uri="{28A0092B-C50C-407E-A947-70E740481C1C}">
                <a14:useLocalDpi xmlns:a14="http://schemas.microsoft.com/office/drawing/2010/main"/>
              </a:ext>
            </a:extLst>
          </a:blip>
          <a:srcRect b="-2"/>
          <a:stretch>
            <a:fillRect/>
          </a:stretch>
        </p:blipFill>
        <p:spPr>
          <a:xfrm>
            <a:off x="5183188" y="1548062"/>
            <a:ext cx="6172200" cy="4489450"/>
          </a:xfrm>
          <a:prstGeom prst="rect">
            <a:avLst/>
          </a:prstGeom>
          <a:noFill/>
        </p:spPr>
      </p:pic>
      <p:sp>
        <p:nvSpPr>
          <p:cNvPr id="5" name="Plassholder for innhold 2">
            <a:extLst>
              <a:ext uri="{FF2B5EF4-FFF2-40B4-BE49-F238E27FC236}">
                <a16:creationId xmlns:a16="http://schemas.microsoft.com/office/drawing/2014/main" id="{68742CB6-5198-B0AD-F01F-FB6ACCA450BD}"/>
              </a:ext>
            </a:extLst>
          </p:cNvPr>
          <p:cNvSpPr>
            <a:spLocks noGrp="1"/>
          </p:cNvSpPr>
          <p:nvPr>
            <p:ph sz="half" idx="1"/>
          </p:nvPr>
        </p:nvSpPr>
        <p:spPr>
          <a:xfrm>
            <a:off x="687368" y="2321942"/>
            <a:ext cx="3932237" cy="2010807"/>
          </a:xfrm>
        </p:spPr>
        <p:txBody>
          <a:bodyPr vert="horz" lIns="91440" tIns="45720" rIns="91440" bIns="45720" rtlCol="0" anchor="t">
            <a:normAutofit/>
          </a:bodyPr>
          <a:lstStyle/>
          <a:p>
            <a:pPr marL="0" indent="0">
              <a:lnSpc>
                <a:spcPct val="90000"/>
              </a:lnSpc>
              <a:spcAft>
                <a:spcPts val="600"/>
              </a:spcAft>
              <a:buNone/>
            </a:pPr>
            <a:r>
              <a:rPr lang="en-GB" noProof="0">
                <a:latin typeface="Calibri Light"/>
                <a:cs typeface="Arial"/>
              </a:rPr>
              <a:t>Pioneered by Knutsen</a:t>
            </a:r>
            <a:endParaRPr lang="en-US"/>
          </a:p>
          <a:p>
            <a:pPr marL="125730" indent="-125730">
              <a:lnSpc>
                <a:spcPct val="90000"/>
              </a:lnSpc>
              <a:spcAft>
                <a:spcPts val="600"/>
              </a:spcAft>
              <a:buFont typeface="Arial" panose="020B0604020202020204" pitchFamily="34" charset="0"/>
              <a:buChar char="•"/>
            </a:pPr>
            <a:r>
              <a:rPr lang="en-GB" sz="1600" noProof="0">
                <a:latin typeface="Calibri Light"/>
                <a:cs typeface="Arial"/>
              </a:rPr>
              <a:t>First STL on shuttle tankers</a:t>
            </a:r>
          </a:p>
          <a:p>
            <a:pPr marL="125730" indent="-125730">
              <a:lnSpc>
                <a:spcPct val="90000"/>
              </a:lnSpc>
              <a:spcAft>
                <a:spcPts val="600"/>
              </a:spcAft>
              <a:buFont typeface="Arial" panose="020B0604020202020204" pitchFamily="34" charset="0"/>
              <a:buChar char="•"/>
            </a:pPr>
            <a:r>
              <a:rPr lang="en-GB" sz="1600" noProof="0">
                <a:latin typeface="Calibri Light"/>
                <a:cs typeface="Arial"/>
              </a:rPr>
              <a:t>First shuttle tanker with diesel electric propulsion for Norwegian shelf</a:t>
            </a:r>
          </a:p>
          <a:p>
            <a:pPr marL="125730" indent="-125730">
              <a:lnSpc>
                <a:spcPct val="90000"/>
              </a:lnSpc>
              <a:spcAft>
                <a:spcPts val="600"/>
              </a:spcAft>
              <a:buFont typeface="Arial" panose="020B0604020202020204" pitchFamily="34" charset="0"/>
              <a:buChar char="•"/>
            </a:pPr>
            <a:r>
              <a:rPr lang="en-GB" sz="1600" noProof="0">
                <a:latin typeface="Calibri Light"/>
                <a:cs typeface="Arial"/>
              </a:rPr>
              <a:t>First operator of VOC recovery unit on shuttle tanker</a:t>
            </a:r>
          </a:p>
        </p:txBody>
      </p:sp>
    </p:spTree>
    <p:extLst>
      <p:ext uri="{BB962C8B-B14F-4D97-AF65-F5344CB8AC3E}">
        <p14:creationId xmlns:p14="http://schemas.microsoft.com/office/powerpoint/2010/main" val="1222564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B488C-D15D-24A2-BD5F-F97C546A7D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A5B360-7015-4C94-5EDA-8BE588FC569B}"/>
              </a:ext>
            </a:extLst>
          </p:cNvPr>
          <p:cNvSpPr>
            <a:spLocks noGrp="1"/>
          </p:cNvSpPr>
          <p:nvPr>
            <p:ph type="title"/>
          </p:nvPr>
        </p:nvSpPr>
        <p:spPr>
          <a:xfrm>
            <a:off x="688956" y="1548062"/>
            <a:ext cx="3998791" cy="1421928"/>
          </a:xfrm>
        </p:spPr>
        <p:txBody>
          <a:bodyPr/>
          <a:lstStyle/>
          <a:p>
            <a:r>
              <a:rPr lang="en-GB" noProof="0">
                <a:latin typeface="Calibri Light"/>
                <a:cs typeface="Arial"/>
              </a:rPr>
              <a:t>A significant shipping group: turnover and EBITDA of total fleet</a:t>
            </a:r>
          </a:p>
        </p:txBody>
      </p:sp>
      <p:sp>
        <p:nvSpPr>
          <p:cNvPr id="4" name="Date Placeholder 3">
            <a:extLst>
              <a:ext uri="{FF2B5EF4-FFF2-40B4-BE49-F238E27FC236}">
                <a16:creationId xmlns:a16="http://schemas.microsoft.com/office/drawing/2014/main" id="{3BA03941-05E8-BCAF-7F54-DC936DFF24BA}"/>
              </a:ext>
            </a:extLst>
          </p:cNvPr>
          <p:cNvSpPr>
            <a:spLocks noGrp="1"/>
          </p:cNvSpPr>
          <p:nvPr>
            <p:ph type="dt" sz="half" idx="10"/>
          </p:nvPr>
        </p:nvSpPr>
        <p:spPr/>
        <p:txBody>
          <a:bodyPr/>
          <a:lstStyle/>
          <a:p>
            <a:fld id="{CDB986F8-C18C-1944-9E9A-33681F15C1A0}" type="datetime1">
              <a:rPr lang="nb-NO" noProof="0" smtClean="0"/>
              <a:t>30.09.2025</a:t>
            </a:fld>
            <a:endParaRPr lang="en-GB" noProof="0"/>
          </a:p>
        </p:txBody>
      </p:sp>
      <p:sp>
        <p:nvSpPr>
          <p:cNvPr id="3" name="Content Placeholder 2">
            <a:extLst>
              <a:ext uri="{FF2B5EF4-FFF2-40B4-BE49-F238E27FC236}">
                <a16:creationId xmlns:a16="http://schemas.microsoft.com/office/drawing/2014/main" id="{0976728A-6BC4-05FE-0445-D295AE476F0C}"/>
              </a:ext>
            </a:extLst>
          </p:cNvPr>
          <p:cNvSpPr>
            <a:spLocks noGrp="1"/>
          </p:cNvSpPr>
          <p:nvPr>
            <p:ph sz="half" idx="1"/>
          </p:nvPr>
        </p:nvSpPr>
        <p:spPr>
          <a:xfrm>
            <a:off x="687368" y="3240000"/>
            <a:ext cx="4393918" cy="584775"/>
          </a:xfrm>
        </p:spPr>
        <p:txBody>
          <a:bodyPr vert="horz" wrap="square" lIns="91440" tIns="45720" rIns="91440" bIns="45720" rtlCol="0" anchor="t">
            <a:spAutoFit/>
          </a:bodyPr>
          <a:lstStyle/>
          <a:p>
            <a:pPr marL="0" indent="0">
              <a:buNone/>
            </a:pPr>
            <a:r>
              <a:rPr lang="nb-NO" sz="1600">
                <a:latin typeface="Calibri Light"/>
                <a:cs typeface="Arial"/>
              </a:rPr>
              <a:t>Knutsen Group – stable </a:t>
            </a:r>
            <a:r>
              <a:rPr lang="en-US" sz="1600">
                <a:latin typeface="Calibri Light"/>
                <a:cs typeface="Arial"/>
              </a:rPr>
              <a:t>earnings</a:t>
            </a:r>
            <a:r>
              <a:rPr lang="nb-NO" sz="1600">
                <a:latin typeface="Calibri Light"/>
                <a:cs typeface="Arial"/>
              </a:rPr>
              <a:t> and </a:t>
            </a:r>
            <a:br>
              <a:rPr lang="nb-NO" sz="1600">
                <a:latin typeface="Calibri Light"/>
              </a:rPr>
            </a:br>
            <a:r>
              <a:rPr lang="nb-NO" sz="1600">
                <a:latin typeface="Calibri Light"/>
                <a:cs typeface="Arial"/>
              </a:rPr>
              <a:t>EBITD</a:t>
            </a:r>
            <a:r>
              <a:rPr lang="en-GB" sz="1600">
                <a:latin typeface="Calibri Light"/>
                <a:cs typeface="Arial"/>
              </a:rPr>
              <a:t>A despite volatile couple of years</a:t>
            </a:r>
          </a:p>
        </p:txBody>
      </p:sp>
      <p:graphicFrame>
        <p:nvGraphicFramePr>
          <p:cNvPr id="8" name="Group 15">
            <a:extLst>
              <a:ext uri="{FF2B5EF4-FFF2-40B4-BE49-F238E27FC236}">
                <a16:creationId xmlns:a16="http://schemas.microsoft.com/office/drawing/2014/main" id="{7FE53BD1-7E46-4EE0-68C5-7D8D2E821355}"/>
              </a:ext>
            </a:extLst>
          </p:cNvPr>
          <p:cNvGraphicFramePr>
            <a:graphicFrameLocks noGrp="1"/>
          </p:cNvGraphicFramePr>
          <p:nvPr>
            <p:extLst>
              <p:ext uri="{D42A27DB-BD31-4B8C-83A1-F6EECF244321}">
                <p14:modId xmlns:p14="http://schemas.microsoft.com/office/powerpoint/2010/main" val="1408248052"/>
              </p:ext>
            </p:extLst>
          </p:nvPr>
        </p:nvGraphicFramePr>
        <p:xfrm>
          <a:off x="6315212" y="1551996"/>
          <a:ext cx="5040000" cy="1185600"/>
        </p:xfrm>
        <a:graphic>
          <a:graphicData uri="http://schemas.openxmlformats.org/drawingml/2006/table">
            <a:tbl>
              <a:tblPr firstRow="1">
                <a:tableStyleId>{F2DE63D5-997A-4646-A377-4702673A728D}</a:tableStyleId>
              </a:tblPr>
              <a:tblGrid>
                <a:gridCol w="1525635">
                  <a:extLst>
                    <a:ext uri="{9D8B030D-6E8A-4147-A177-3AD203B41FA5}">
                      <a16:colId xmlns:a16="http://schemas.microsoft.com/office/drawing/2014/main" val="20000"/>
                    </a:ext>
                  </a:extLst>
                </a:gridCol>
                <a:gridCol w="1055565">
                  <a:extLst>
                    <a:ext uri="{9D8B030D-6E8A-4147-A177-3AD203B41FA5}">
                      <a16:colId xmlns:a16="http://schemas.microsoft.com/office/drawing/2014/main" val="20001"/>
                    </a:ext>
                  </a:extLst>
                </a:gridCol>
                <a:gridCol w="1229400">
                  <a:extLst>
                    <a:ext uri="{9D8B030D-6E8A-4147-A177-3AD203B41FA5}">
                      <a16:colId xmlns:a16="http://schemas.microsoft.com/office/drawing/2014/main" val="20002"/>
                    </a:ext>
                  </a:extLst>
                </a:gridCol>
                <a:gridCol w="1229400">
                  <a:extLst>
                    <a:ext uri="{9D8B030D-6E8A-4147-A177-3AD203B41FA5}">
                      <a16:colId xmlns:a16="http://schemas.microsoft.com/office/drawing/2014/main" val="20003"/>
                    </a:ext>
                  </a:extLst>
                </a:gridCol>
              </a:tblGrid>
              <a:tr h="248542">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000" b="0"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(USD m)</a:t>
                      </a:r>
                      <a:endParaRPr kumimoji="0" lang="en-GB" sz="10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000" b="1"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2020</a:t>
                      </a:r>
                      <a:endParaRPr kumimoji="0" lang="en-GB" sz="10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anchor="ctr"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000" b="1"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2021</a:t>
                      </a:r>
                      <a:endParaRPr kumimoji="0" lang="en-GB" sz="10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anchor="ctr"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000" b="1"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2022</a:t>
                      </a:r>
                      <a:endParaRPr kumimoji="0" lang="en-GB" sz="10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anchor="ctr" horzOverflow="overflow"/>
                </a:tc>
                <a:extLst>
                  <a:ext uri="{0D108BD9-81ED-4DB2-BD59-A6C34878D82A}">
                    <a16:rowId xmlns:a16="http://schemas.microsoft.com/office/drawing/2014/main" val="10000"/>
                  </a:ext>
                </a:extLst>
              </a:tr>
              <a:tr h="265735">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000" b="0"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Operating income</a:t>
                      </a:r>
                      <a:r>
                        <a:rPr kumimoji="0" lang="en-GB" sz="1000" b="0" u="none" strike="noStrike" cap="none" normalizeH="0" baseline="30000">
                          <a:ln>
                            <a:noFill/>
                          </a:ln>
                          <a:solidFill>
                            <a:sysClr val="windowText" lastClr="000000"/>
                          </a:solidFill>
                          <a:effectLst/>
                          <a:latin typeface="Arial" panose="020B0604020202020204" pitchFamily="34" charset="0"/>
                          <a:cs typeface="Arial" panose="020B0604020202020204" pitchFamily="34" charset="0"/>
                        </a:rPr>
                        <a:t>1) 2)</a:t>
                      </a:r>
                      <a:endParaRPr kumimoji="0" lang="en-GB" sz="1000" b="0" i="0" u="none" strike="noStrike" cap="none" normalizeH="0" baseline="3000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000" b="0"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847</a:t>
                      </a:r>
                      <a:endParaRPr kumimoji="0" lang="en-GB" sz="10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000" b="0"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880</a:t>
                      </a:r>
                      <a:endParaRPr kumimoji="0" lang="en-GB" sz="10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000" b="0"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1 017</a:t>
                      </a:r>
                      <a:endParaRPr kumimoji="0" lang="en-GB" sz="10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extLst>
                  <a:ext uri="{0D108BD9-81ED-4DB2-BD59-A6C34878D82A}">
                    <a16:rowId xmlns:a16="http://schemas.microsoft.com/office/drawing/2014/main" val="10002"/>
                  </a:ext>
                </a:extLst>
              </a:tr>
              <a:tr h="265735">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000" b="0"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Operating costs</a:t>
                      </a:r>
                      <a:r>
                        <a:rPr kumimoji="0" lang="en-GB" sz="1000" b="0" u="none" strike="noStrike" cap="none" normalizeH="0" baseline="30000">
                          <a:ln>
                            <a:noFill/>
                          </a:ln>
                          <a:solidFill>
                            <a:sysClr val="windowText" lastClr="000000"/>
                          </a:solidFill>
                          <a:effectLst/>
                          <a:latin typeface="Arial" panose="020B0604020202020204" pitchFamily="34" charset="0"/>
                          <a:cs typeface="Arial" panose="020B0604020202020204" pitchFamily="34" charset="0"/>
                        </a:rPr>
                        <a:t> 2)</a:t>
                      </a:r>
                      <a:endParaRPr kumimoji="0" lang="en-GB" sz="10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000" b="0"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(257)</a:t>
                      </a:r>
                      <a:endParaRPr kumimoji="0" lang="en-GB" sz="10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000" b="0"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(320)</a:t>
                      </a:r>
                      <a:endParaRPr kumimoji="0" lang="en-GB" sz="10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000" b="0"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(391)</a:t>
                      </a:r>
                      <a:endParaRPr kumimoji="0" lang="en-GB" sz="10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extLst>
                  <a:ext uri="{0D108BD9-81ED-4DB2-BD59-A6C34878D82A}">
                    <a16:rowId xmlns:a16="http://schemas.microsoft.com/office/drawing/2014/main" val="10003"/>
                  </a:ext>
                </a:extLst>
              </a:tr>
              <a:tr h="265735">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000" b="1"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EBITDA</a:t>
                      </a:r>
                      <a:endParaRPr kumimoji="0" lang="en-GB" sz="10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000" b="1"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590</a:t>
                      </a:r>
                      <a:endParaRPr kumimoji="0" lang="en-GB" sz="10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000" b="1"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560</a:t>
                      </a:r>
                      <a:endParaRPr kumimoji="0" lang="en-GB" sz="10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000" b="1" u="none" strike="noStrike" cap="none" normalizeH="0" baseline="0">
                          <a:ln>
                            <a:noFill/>
                          </a:ln>
                          <a:solidFill>
                            <a:sysClr val="windowText" lastClr="000000"/>
                          </a:solidFill>
                          <a:effectLst/>
                          <a:latin typeface="Arial" panose="020B0604020202020204" pitchFamily="34" charset="0"/>
                          <a:cs typeface="Arial" panose="020B0604020202020204" pitchFamily="34" charset="0"/>
                        </a:rPr>
                        <a:t>626</a:t>
                      </a:r>
                      <a:endParaRPr kumimoji="0" lang="en-GB" sz="10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extLst>
                  <a:ext uri="{0D108BD9-81ED-4DB2-BD59-A6C34878D82A}">
                    <a16:rowId xmlns:a16="http://schemas.microsoft.com/office/drawing/2014/main" val="10005"/>
                  </a:ext>
                </a:extLst>
              </a:tr>
            </a:tbl>
          </a:graphicData>
        </a:graphic>
      </p:graphicFrame>
      <p:sp>
        <p:nvSpPr>
          <p:cNvPr id="9" name="Rectangular Callout 4">
            <a:extLst>
              <a:ext uri="{FF2B5EF4-FFF2-40B4-BE49-F238E27FC236}">
                <a16:creationId xmlns:a16="http://schemas.microsoft.com/office/drawing/2014/main" id="{A6565E1A-93CF-B006-4B82-2C4F8A31DC2E}"/>
              </a:ext>
            </a:extLst>
          </p:cNvPr>
          <p:cNvSpPr/>
          <p:nvPr/>
        </p:nvSpPr>
        <p:spPr bwMode="auto">
          <a:xfrm>
            <a:off x="5487608" y="3506063"/>
            <a:ext cx="5870448" cy="2946263"/>
          </a:xfrm>
          <a:prstGeom prst="wedgeRectCallout">
            <a:avLst>
              <a:gd name="adj1" fmla="val 37818"/>
              <a:gd name="adj2" fmla="val -66443"/>
            </a:avLst>
          </a:prstGeom>
          <a:solidFill>
            <a:schemeClr val="bg2">
              <a:lumMod val="90000"/>
              <a:alpha val="40349"/>
            </a:schemeClr>
          </a:solidFill>
          <a:ln>
            <a:noFill/>
          </a:ln>
          <a:effectLst/>
        </p:spPr>
        <p:txBody>
          <a:bodyPr vert="horz" wrap="square" lIns="24300" tIns="24300" rIns="24300" bIns="24300" numCol="1" rtlCol="0" anchor="ctr" anchorCtr="0" compatLnSpc="1">
            <a:prstTxWarp prst="textNoShape">
              <a:avLst/>
            </a:prstTxWarp>
            <a:noAutofit/>
          </a:bodyPr>
          <a:lstStyle/>
          <a:p>
            <a:pPr algn="ctr" fontAlgn="base">
              <a:spcBef>
                <a:spcPct val="10000"/>
              </a:spcBef>
              <a:spcAft>
                <a:spcPct val="10000"/>
              </a:spcAft>
            </a:pPr>
            <a:endParaRPr lang="en-US" sz="506">
              <a:latin typeface="Arial" charset="0"/>
            </a:endParaRPr>
          </a:p>
        </p:txBody>
      </p:sp>
      <p:sp>
        <p:nvSpPr>
          <p:cNvPr id="14" name="Rectangle 8">
            <a:extLst>
              <a:ext uri="{FF2B5EF4-FFF2-40B4-BE49-F238E27FC236}">
                <a16:creationId xmlns:a16="http://schemas.microsoft.com/office/drawing/2014/main" id="{BA9CF764-890C-55E0-92AB-7E60A0335329}"/>
              </a:ext>
            </a:extLst>
          </p:cNvPr>
          <p:cNvSpPr/>
          <p:nvPr/>
        </p:nvSpPr>
        <p:spPr bwMode="auto">
          <a:xfrm>
            <a:off x="6093827" y="3816726"/>
            <a:ext cx="3634196" cy="216023"/>
          </a:xfrm>
          <a:prstGeom prst="rect">
            <a:avLst/>
          </a:prstGeom>
          <a:noFill/>
          <a:ln>
            <a:noFill/>
          </a:ln>
          <a:effectLst/>
        </p:spPr>
        <p:txBody>
          <a:bodyPr vert="horz" wrap="square" lIns="24300" tIns="24300" rIns="24300" bIns="24300" numCol="1" rtlCol="0" anchor="ctr" anchorCtr="0" compatLnSpc="1">
            <a:prstTxWarp prst="textNoShape">
              <a:avLst/>
            </a:prstTxWarp>
            <a:noAutofit/>
          </a:bodyPr>
          <a:lstStyle/>
          <a:p>
            <a:pPr eaLnBrk="0" hangingPunct="0">
              <a:spcBef>
                <a:spcPct val="20000"/>
              </a:spcBef>
              <a:spcAft>
                <a:spcPct val="20000"/>
              </a:spcAft>
            </a:pPr>
            <a:r>
              <a:rPr lang="en-GB" sz="1200" b="1">
                <a:cs typeface="Arial" charset="0"/>
              </a:rPr>
              <a:t>Knutsen Group 2022 EBITDA split per business unit</a:t>
            </a:r>
          </a:p>
        </p:txBody>
      </p:sp>
      <p:pic>
        <p:nvPicPr>
          <p:cNvPr id="19" name="Picture 4" descr="Bilderesultat for hilda knutsen goliat">
            <a:extLst>
              <a:ext uri="{FF2B5EF4-FFF2-40B4-BE49-F238E27FC236}">
                <a16:creationId xmlns:a16="http://schemas.microsoft.com/office/drawing/2014/main" id="{8D46A684-A2F8-B66C-0F5D-C745317A8595}"/>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6093827" y="5408234"/>
            <a:ext cx="1460270" cy="672292"/>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20" name="TekstSylinder 35">
            <a:extLst>
              <a:ext uri="{FF2B5EF4-FFF2-40B4-BE49-F238E27FC236}">
                <a16:creationId xmlns:a16="http://schemas.microsoft.com/office/drawing/2014/main" id="{C8A78C96-8A7F-C90B-8A01-C887C145E579}"/>
              </a:ext>
            </a:extLst>
          </p:cNvPr>
          <p:cNvSpPr txBox="1"/>
          <p:nvPr/>
        </p:nvSpPr>
        <p:spPr>
          <a:xfrm>
            <a:off x="7575343" y="4805716"/>
            <a:ext cx="304891" cy="338554"/>
          </a:xfrm>
          <a:prstGeom prst="rect">
            <a:avLst/>
          </a:prstGeom>
          <a:noFill/>
        </p:spPr>
        <p:txBody>
          <a:bodyPr wrap="none">
            <a:spAutoFit/>
          </a:bodyPr>
          <a:lstStyle/>
          <a:p>
            <a:pPr algn="ctr"/>
            <a:r>
              <a:rPr lang="nb-NO" sz="1600">
                <a:solidFill>
                  <a:schemeClr val="tx2"/>
                </a:solidFill>
                <a:latin typeface="Arial" panose="020B0604020202020204" pitchFamily="34" charset="0"/>
                <a:cs typeface="Arial" panose="020B0604020202020204" pitchFamily="34" charset="0"/>
              </a:rPr>
              <a:t>+</a:t>
            </a:r>
          </a:p>
        </p:txBody>
      </p:sp>
      <p:graphicFrame>
        <p:nvGraphicFramePr>
          <p:cNvPr id="22" name="Group 15">
            <a:extLst>
              <a:ext uri="{FF2B5EF4-FFF2-40B4-BE49-F238E27FC236}">
                <a16:creationId xmlns:a16="http://schemas.microsoft.com/office/drawing/2014/main" id="{0B3DFD5F-4298-0562-D90C-A2921E1D6ED9}"/>
              </a:ext>
            </a:extLst>
          </p:cNvPr>
          <p:cNvGraphicFramePr>
            <a:graphicFrameLocks noGrp="1"/>
          </p:cNvGraphicFramePr>
          <p:nvPr/>
        </p:nvGraphicFramePr>
        <p:xfrm>
          <a:off x="6093827" y="4237200"/>
          <a:ext cx="1460270" cy="1163274"/>
        </p:xfrm>
        <a:graphic>
          <a:graphicData uri="http://schemas.openxmlformats.org/drawingml/2006/table">
            <a:tbl>
              <a:tblPr firstRow="1">
                <a:tableStyleId>{F2DE63D5-997A-4646-A377-4702673A728D}</a:tableStyleId>
              </a:tblPr>
              <a:tblGrid>
                <a:gridCol w="1138995">
                  <a:extLst>
                    <a:ext uri="{9D8B030D-6E8A-4147-A177-3AD203B41FA5}">
                      <a16:colId xmlns:a16="http://schemas.microsoft.com/office/drawing/2014/main" val="20000"/>
                    </a:ext>
                  </a:extLst>
                </a:gridCol>
                <a:gridCol w="321275">
                  <a:extLst>
                    <a:ext uri="{9D8B030D-6E8A-4147-A177-3AD203B41FA5}">
                      <a16:colId xmlns:a16="http://schemas.microsoft.com/office/drawing/2014/main" val="1838472612"/>
                    </a:ext>
                  </a:extLst>
                </a:gridCol>
              </a:tblGrid>
              <a:tr h="401946">
                <a:tc gridSpan="2">
                  <a:txBody>
                    <a:bodyPr/>
                    <a:lstStyle/>
                    <a:p>
                      <a:pPr marL="0" marR="0" lvl="2" indent="3175" algn="ctr"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Shuttle 2022 </a:t>
                      </a:r>
                      <a:br>
                        <a:rPr kumimoji="0" lang="en-GB" sz="1200" b="0" u="none" strike="noStrike" cap="none" normalizeH="0" baseline="0">
                          <a:ln>
                            <a:noFill/>
                          </a:ln>
                          <a:solidFill>
                            <a:sysClr val="windowText" lastClr="000000"/>
                          </a:solidFill>
                          <a:effectLst/>
                        </a:rPr>
                      </a:br>
                      <a:r>
                        <a:rPr kumimoji="0" lang="en-GB" sz="800" b="0" u="none" strike="noStrike" cap="none" normalizeH="0" baseline="0">
                          <a:ln>
                            <a:noFill/>
                          </a:ln>
                          <a:solidFill>
                            <a:sysClr val="windowText" lastClr="000000"/>
                          </a:solidFill>
                          <a:effectLst/>
                        </a:rPr>
                        <a:t>(USD m)</a:t>
                      </a:r>
                      <a:endParaRPr kumimoji="0" lang="en-GB" sz="8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72000" marB="72000" horzOverflow="overflow"/>
                </a:tc>
                <a:tc hMerge="1">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endParaRPr kumimoji="0" lang="en-GB" sz="800" b="0" i="0" u="none" strike="noStrike" cap="none" normalizeH="0" baseline="0">
                        <a:ln>
                          <a:noFill/>
                        </a:ln>
                        <a:solidFill>
                          <a:schemeClr val="accent1"/>
                        </a:solidFill>
                        <a:effectLst/>
                        <a:latin typeface="+mn-lt"/>
                      </a:endParaRPr>
                    </a:p>
                  </a:txBody>
                  <a:tcPr marL="72000" marR="72000" marT="72000" marB="72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8158">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0" u="none" strike="noStrike" cap="none" normalizeH="0" baseline="0">
                          <a:ln>
                            <a:noFill/>
                          </a:ln>
                          <a:solidFill>
                            <a:sysClr val="windowText" lastClr="000000"/>
                          </a:solidFill>
                          <a:effectLst/>
                        </a:rPr>
                        <a:t>Operating income</a:t>
                      </a:r>
                      <a:r>
                        <a:rPr kumimoji="0" lang="en-GB" sz="800" b="0" u="none" strike="noStrike" cap="none" normalizeH="0" baseline="30000">
                          <a:ln>
                            <a:noFill/>
                          </a:ln>
                          <a:solidFill>
                            <a:sysClr val="windowText" lastClr="000000"/>
                          </a:solidFill>
                          <a:effectLst/>
                        </a:rPr>
                        <a:t>1) 2)</a:t>
                      </a:r>
                      <a:endParaRPr kumimoji="0" lang="en-GB" sz="800" b="0" i="0" u="none" strike="noStrike" cap="none" normalizeH="0" baseline="3000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0" u="none" strike="noStrike" cap="none" normalizeH="0" baseline="0">
                          <a:ln>
                            <a:noFill/>
                          </a:ln>
                          <a:solidFill>
                            <a:sysClr val="windowText" lastClr="000000"/>
                          </a:solidFill>
                          <a:effectLst/>
                        </a:rPr>
                        <a:t>612</a:t>
                      </a:r>
                      <a:endParaRPr kumimoji="0" lang="en-GB" sz="8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extLst>
                  <a:ext uri="{0D108BD9-81ED-4DB2-BD59-A6C34878D82A}">
                    <a16:rowId xmlns:a16="http://schemas.microsoft.com/office/drawing/2014/main" val="10002"/>
                  </a:ext>
                </a:extLst>
              </a:tr>
              <a:tr h="238158">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0" u="none" strike="noStrike" cap="none" normalizeH="0" baseline="0">
                          <a:ln>
                            <a:noFill/>
                          </a:ln>
                          <a:solidFill>
                            <a:sysClr val="windowText" lastClr="000000"/>
                          </a:solidFill>
                          <a:effectLst/>
                        </a:rPr>
                        <a:t>Operating costs</a:t>
                      </a:r>
                      <a:r>
                        <a:rPr kumimoji="0" lang="en-GB" sz="800" b="0" u="none" strike="noStrike" cap="none" normalizeH="0" baseline="30000">
                          <a:ln>
                            <a:noFill/>
                          </a:ln>
                          <a:solidFill>
                            <a:sysClr val="windowText" lastClr="000000"/>
                          </a:solidFill>
                          <a:effectLst/>
                        </a:rPr>
                        <a:t> 2)</a:t>
                      </a:r>
                      <a:endParaRPr kumimoji="0" lang="en-GB" sz="8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0" u="none" strike="noStrike" cap="none" normalizeH="0" baseline="0">
                          <a:ln>
                            <a:noFill/>
                          </a:ln>
                          <a:solidFill>
                            <a:sysClr val="windowText" lastClr="000000"/>
                          </a:solidFill>
                          <a:effectLst/>
                        </a:rPr>
                        <a:t>(292)</a:t>
                      </a:r>
                      <a:endParaRPr kumimoji="0" lang="en-GB" sz="8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extLst>
                  <a:ext uri="{0D108BD9-81ED-4DB2-BD59-A6C34878D82A}">
                    <a16:rowId xmlns:a16="http://schemas.microsoft.com/office/drawing/2014/main" val="10003"/>
                  </a:ext>
                </a:extLst>
              </a:tr>
              <a:tr h="238158">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1" u="none" strike="noStrike" cap="none" normalizeH="0" baseline="0">
                          <a:ln>
                            <a:noFill/>
                          </a:ln>
                          <a:solidFill>
                            <a:sysClr val="windowText" lastClr="000000"/>
                          </a:solidFill>
                          <a:effectLst/>
                        </a:rPr>
                        <a:t>EBITDA</a:t>
                      </a:r>
                      <a:endParaRPr kumimoji="0" lang="en-GB" sz="8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1" u="none" strike="noStrike" cap="none" normalizeH="0" baseline="0">
                          <a:ln>
                            <a:noFill/>
                          </a:ln>
                          <a:solidFill>
                            <a:sysClr val="windowText" lastClr="000000"/>
                          </a:solidFill>
                          <a:effectLst/>
                        </a:rPr>
                        <a:t>320</a:t>
                      </a:r>
                      <a:endParaRPr kumimoji="0" lang="en-GB" sz="8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extLst>
                  <a:ext uri="{0D108BD9-81ED-4DB2-BD59-A6C34878D82A}">
                    <a16:rowId xmlns:a16="http://schemas.microsoft.com/office/drawing/2014/main" val="10005"/>
                  </a:ext>
                </a:extLst>
              </a:tr>
            </a:tbl>
          </a:graphicData>
        </a:graphic>
      </p:graphicFrame>
      <p:pic>
        <p:nvPicPr>
          <p:cNvPr id="29" name="Picture 4">
            <a:extLst>
              <a:ext uri="{FF2B5EF4-FFF2-40B4-BE49-F238E27FC236}">
                <a16:creationId xmlns:a16="http://schemas.microsoft.com/office/drawing/2014/main" id="{4A3052BC-00ED-C346-4FB0-7D7D0A78A8AB}"/>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t="4659" b="4659"/>
          <a:stretch/>
        </p:blipFill>
        <p:spPr bwMode="auto">
          <a:xfrm>
            <a:off x="9677287" y="5408234"/>
            <a:ext cx="1460270" cy="672292"/>
          </a:xfrm>
          <a:prstGeom prst="rect">
            <a:avLst/>
          </a:prstGeom>
          <a:noFill/>
          <a:ln w="12700">
            <a:noFill/>
          </a:ln>
          <a:effectLst/>
          <a:extLst>
            <a:ext uri="{909E8E84-426E-40DD-AFC4-6F175D3DCCD1}">
              <a14:hiddenFill xmlns:a14="http://schemas.microsoft.com/office/drawing/2010/main">
                <a:solidFill>
                  <a:srgbClr val="FFFFFF"/>
                </a:solidFill>
              </a14:hiddenFill>
            </a:ext>
          </a:extLst>
        </p:spPr>
      </p:pic>
      <p:graphicFrame>
        <p:nvGraphicFramePr>
          <p:cNvPr id="30" name="Group 15">
            <a:extLst>
              <a:ext uri="{FF2B5EF4-FFF2-40B4-BE49-F238E27FC236}">
                <a16:creationId xmlns:a16="http://schemas.microsoft.com/office/drawing/2014/main" id="{4E523343-3AA4-616A-0012-2C6F71427D0C}"/>
              </a:ext>
            </a:extLst>
          </p:cNvPr>
          <p:cNvGraphicFramePr>
            <a:graphicFrameLocks noGrp="1"/>
          </p:cNvGraphicFramePr>
          <p:nvPr/>
        </p:nvGraphicFramePr>
        <p:xfrm>
          <a:off x="9677287" y="4237200"/>
          <a:ext cx="1460270" cy="1163274"/>
        </p:xfrm>
        <a:graphic>
          <a:graphicData uri="http://schemas.openxmlformats.org/drawingml/2006/table">
            <a:tbl>
              <a:tblPr firstRow="1">
                <a:tableStyleId>{F2DE63D5-997A-4646-A377-4702673A728D}</a:tableStyleId>
              </a:tblPr>
              <a:tblGrid>
                <a:gridCol w="1138995">
                  <a:extLst>
                    <a:ext uri="{9D8B030D-6E8A-4147-A177-3AD203B41FA5}">
                      <a16:colId xmlns:a16="http://schemas.microsoft.com/office/drawing/2014/main" val="20000"/>
                    </a:ext>
                  </a:extLst>
                </a:gridCol>
                <a:gridCol w="321275">
                  <a:extLst>
                    <a:ext uri="{9D8B030D-6E8A-4147-A177-3AD203B41FA5}">
                      <a16:colId xmlns:a16="http://schemas.microsoft.com/office/drawing/2014/main" val="1838472612"/>
                    </a:ext>
                  </a:extLst>
                </a:gridCol>
              </a:tblGrid>
              <a:tr h="401946">
                <a:tc gridSpan="2">
                  <a:txBody>
                    <a:bodyPr/>
                    <a:lstStyle/>
                    <a:p>
                      <a:pPr marL="0" marR="0" lvl="2" indent="3175" algn="ctr"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Prod / Chem 2022 </a:t>
                      </a:r>
                      <a:br>
                        <a:rPr kumimoji="0" lang="en-GB" sz="1200" b="0" u="none" strike="noStrike" cap="none" normalizeH="0" baseline="0">
                          <a:ln>
                            <a:noFill/>
                          </a:ln>
                          <a:solidFill>
                            <a:sysClr val="windowText" lastClr="000000"/>
                          </a:solidFill>
                          <a:effectLst/>
                        </a:rPr>
                      </a:br>
                      <a:r>
                        <a:rPr kumimoji="0" lang="en-GB" sz="800" b="0" u="none" strike="noStrike" cap="none" normalizeH="0" baseline="0">
                          <a:ln>
                            <a:noFill/>
                          </a:ln>
                          <a:solidFill>
                            <a:sysClr val="windowText" lastClr="000000"/>
                          </a:solidFill>
                          <a:effectLst/>
                        </a:rPr>
                        <a:t>(USD m)</a:t>
                      </a:r>
                      <a:endParaRPr kumimoji="0" lang="en-GB" sz="8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72000" marB="72000" horzOverflow="overflow"/>
                </a:tc>
                <a:tc hMerge="1">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endParaRPr kumimoji="0" lang="en-GB" sz="800" b="0" i="0" u="none" strike="noStrike" cap="none" normalizeH="0" baseline="0">
                        <a:ln>
                          <a:noFill/>
                        </a:ln>
                        <a:solidFill>
                          <a:schemeClr val="accent1"/>
                        </a:solidFill>
                        <a:effectLst/>
                        <a:latin typeface="+mn-lt"/>
                      </a:endParaRPr>
                    </a:p>
                  </a:txBody>
                  <a:tcPr marL="72000" marR="72000" marT="72000" marB="72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8158">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0" u="none" strike="noStrike" cap="none" normalizeH="0" baseline="0">
                          <a:ln>
                            <a:noFill/>
                          </a:ln>
                          <a:solidFill>
                            <a:sysClr val="windowText" lastClr="000000"/>
                          </a:solidFill>
                          <a:effectLst/>
                        </a:rPr>
                        <a:t>Operating income</a:t>
                      </a:r>
                      <a:endParaRPr kumimoji="0" lang="en-GB" sz="800" b="0" i="0" u="none" strike="noStrike" cap="none" normalizeH="0" baseline="3000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0" u="none" strike="noStrike" cap="none" normalizeH="0" baseline="0">
                          <a:ln>
                            <a:noFill/>
                          </a:ln>
                          <a:solidFill>
                            <a:sysClr val="windowText" lastClr="000000"/>
                          </a:solidFill>
                          <a:effectLst/>
                        </a:rPr>
                        <a:t>9</a:t>
                      </a:r>
                      <a:endParaRPr kumimoji="0" lang="en-GB" sz="8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extLst>
                  <a:ext uri="{0D108BD9-81ED-4DB2-BD59-A6C34878D82A}">
                    <a16:rowId xmlns:a16="http://schemas.microsoft.com/office/drawing/2014/main" val="10002"/>
                  </a:ext>
                </a:extLst>
              </a:tr>
              <a:tr h="238158">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0" u="none" strike="noStrike" cap="none" normalizeH="0" baseline="0">
                          <a:ln>
                            <a:noFill/>
                          </a:ln>
                          <a:solidFill>
                            <a:sysClr val="windowText" lastClr="000000"/>
                          </a:solidFill>
                          <a:effectLst/>
                        </a:rPr>
                        <a:t>Operating costs</a:t>
                      </a:r>
                      <a:endParaRPr kumimoji="0" lang="en-GB" sz="8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0" u="none" strike="noStrike" cap="none" normalizeH="0" baseline="0">
                          <a:ln>
                            <a:noFill/>
                          </a:ln>
                          <a:solidFill>
                            <a:sysClr val="windowText" lastClr="000000"/>
                          </a:solidFill>
                          <a:effectLst/>
                        </a:rPr>
                        <a:t>(5)</a:t>
                      </a:r>
                      <a:endParaRPr kumimoji="0" lang="en-GB" sz="8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extLst>
                  <a:ext uri="{0D108BD9-81ED-4DB2-BD59-A6C34878D82A}">
                    <a16:rowId xmlns:a16="http://schemas.microsoft.com/office/drawing/2014/main" val="10003"/>
                  </a:ext>
                </a:extLst>
              </a:tr>
              <a:tr h="238158">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1" u="none" strike="noStrike" cap="none" normalizeH="0" baseline="0">
                          <a:ln>
                            <a:noFill/>
                          </a:ln>
                          <a:solidFill>
                            <a:sysClr val="windowText" lastClr="000000"/>
                          </a:solidFill>
                          <a:effectLst/>
                        </a:rPr>
                        <a:t>EBITDA</a:t>
                      </a:r>
                      <a:endParaRPr kumimoji="0" lang="en-GB" sz="8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1" u="none" strike="noStrike" cap="none" normalizeH="0" baseline="0">
                          <a:ln>
                            <a:noFill/>
                          </a:ln>
                          <a:solidFill>
                            <a:sysClr val="windowText" lastClr="000000"/>
                          </a:solidFill>
                          <a:effectLst/>
                        </a:rPr>
                        <a:t>4</a:t>
                      </a:r>
                      <a:endParaRPr kumimoji="0" lang="en-GB" sz="8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extLst>
                  <a:ext uri="{0D108BD9-81ED-4DB2-BD59-A6C34878D82A}">
                    <a16:rowId xmlns:a16="http://schemas.microsoft.com/office/drawing/2014/main" val="10005"/>
                  </a:ext>
                </a:extLst>
              </a:tr>
            </a:tbl>
          </a:graphicData>
        </a:graphic>
      </p:graphicFrame>
      <p:pic>
        <p:nvPicPr>
          <p:cNvPr id="31" name="Picture 4">
            <a:extLst>
              <a:ext uri="{FF2B5EF4-FFF2-40B4-BE49-F238E27FC236}">
                <a16:creationId xmlns:a16="http://schemas.microsoft.com/office/drawing/2014/main" id="{E54FDEF4-F1CC-F9A6-2E54-B2B40FDA5F85}"/>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t="11836" b="11836"/>
          <a:stretch/>
        </p:blipFill>
        <p:spPr bwMode="auto">
          <a:xfrm>
            <a:off x="7906140" y="5408234"/>
            <a:ext cx="1460270" cy="672292"/>
          </a:xfrm>
          <a:prstGeom prst="rect">
            <a:avLst/>
          </a:prstGeom>
          <a:noFill/>
          <a:ln w="12700">
            <a:noFill/>
          </a:ln>
          <a:extLst>
            <a:ext uri="{909E8E84-426E-40DD-AFC4-6F175D3DCCD1}">
              <a14:hiddenFill xmlns:a14="http://schemas.microsoft.com/office/drawing/2010/main">
                <a:solidFill>
                  <a:srgbClr val="FFFFFF"/>
                </a:solidFill>
              </a14:hiddenFill>
            </a:ext>
          </a:extLst>
        </p:spPr>
      </p:pic>
      <p:graphicFrame>
        <p:nvGraphicFramePr>
          <p:cNvPr id="32" name="Group 15">
            <a:extLst>
              <a:ext uri="{FF2B5EF4-FFF2-40B4-BE49-F238E27FC236}">
                <a16:creationId xmlns:a16="http://schemas.microsoft.com/office/drawing/2014/main" id="{E80A9126-958F-A3AF-E20A-689163150B08}"/>
              </a:ext>
            </a:extLst>
          </p:cNvPr>
          <p:cNvGraphicFramePr>
            <a:graphicFrameLocks noGrp="1"/>
          </p:cNvGraphicFramePr>
          <p:nvPr/>
        </p:nvGraphicFramePr>
        <p:xfrm>
          <a:off x="7906140" y="4237200"/>
          <a:ext cx="1460270" cy="1163274"/>
        </p:xfrm>
        <a:graphic>
          <a:graphicData uri="http://schemas.openxmlformats.org/drawingml/2006/table">
            <a:tbl>
              <a:tblPr firstRow="1">
                <a:tableStyleId>{F2DE63D5-997A-4646-A377-4702673A728D}</a:tableStyleId>
              </a:tblPr>
              <a:tblGrid>
                <a:gridCol w="1138995">
                  <a:extLst>
                    <a:ext uri="{9D8B030D-6E8A-4147-A177-3AD203B41FA5}">
                      <a16:colId xmlns:a16="http://schemas.microsoft.com/office/drawing/2014/main" val="20000"/>
                    </a:ext>
                  </a:extLst>
                </a:gridCol>
                <a:gridCol w="321275">
                  <a:extLst>
                    <a:ext uri="{9D8B030D-6E8A-4147-A177-3AD203B41FA5}">
                      <a16:colId xmlns:a16="http://schemas.microsoft.com/office/drawing/2014/main" val="1838472612"/>
                    </a:ext>
                  </a:extLst>
                </a:gridCol>
              </a:tblGrid>
              <a:tr h="401946">
                <a:tc gridSpan="2">
                  <a:txBody>
                    <a:bodyPr/>
                    <a:lstStyle/>
                    <a:p>
                      <a:pPr marL="0" marR="0" lvl="2" indent="3175" algn="ctr"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LNG 2022 </a:t>
                      </a:r>
                      <a:br>
                        <a:rPr kumimoji="0" lang="en-GB" sz="1200" b="0" u="none" strike="noStrike" cap="none" normalizeH="0" baseline="0">
                          <a:ln>
                            <a:noFill/>
                          </a:ln>
                          <a:solidFill>
                            <a:sysClr val="windowText" lastClr="000000"/>
                          </a:solidFill>
                          <a:effectLst/>
                        </a:rPr>
                      </a:br>
                      <a:r>
                        <a:rPr kumimoji="0" lang="en-GB" sz="800" b="0" u="none" strike="noStrike" cap="none" normalizeH="0" baseline="0">
                          <a:ln>
                            <a:noFill/>
                          </a:ln>
                          <a:solidFill>
                            <a:sysClr val="windowText" lastClr="000000"/>
                          </a:solidFill>
                          <a:effectLst/>
                        </a:rPr>
                        <a:t>(USD m)</a:t>
                      </a:r>
                      <a:endParaRPr kumimoji="0" lang="en-GB" sz="8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72000" marB="72000" horzOverflow="overflow"/>
                </a:tc>
                <a:tc hMerge="1">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endParaRPr kumimoji="0" lang="en-GB" sz="800" b="0" i="0" u="none" strike="noStrike" cap="none" normalizeH="0" baseline="0">
                        <a:ln>
                          <a:noFill/>
                        </a:ln>
                        <a:solidFill>
                          <a:schemeClr val="accent1"/>
                        </a:solidFill>
                        <a:effectLst/>
                        <a:latin typeface="+mn-lt"/>
                      </a:endParaRPr>
                    </a:p>
                  </a:txBody>
                  <a:tcPr marL="72000" marR="72000" marT="72000" marB="72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8158">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0" u="none" strike="noStrike" cap="none" normalizeH="0" baseline="0">
                          <a:ln>
                            <a:noFill/>
                          </a:ln>
                          <a:solidFill>
                            <a:sysClr val="windowText" lastClr="000000"/>
                          </a:solidFill>
                          <a:effectLst/>
                        </a:rPr>
                        <a:t>Operating income</a:t>
                      </a:r>
                      <a:endParaRPr kumimoji="0" lang="en-GB" sz="800" b="0" i="0" u="none" strike="noStrike" cap="none" normalizeH="0" baseline="3000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0" u="none" strike="noStrike" cap="none" normalizeH="0" baseline="0">
                          <a:ln>
                            <a:noFill/>
                          </a:ln>
                          <a:solidFill>
                            <a:sysClr val="windowText" lastClr="000000"/>
                          </a:solidFill>
                          <a:effectLst/>
                        </a:rPr>
                        <a:t>397</a:t>
                      </a:r>
                      <a:endParaRPr kumimoji="0" lang="en-GB" sz="8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extLst>
                  <a:ext uri="{0D108BD9-81ED-4DB2-BD59-A6C34878D82A}">
                    <a16:rowId xmlns:a16="http://schemas.microsoft.com/office/drawing/2014/main" val="10002"/>
                  </a:ext>
                </a:extLst>
              </a:tr>
              <a:tr h="238158">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0" u="none" strike="noStrike" cap="none" normalizeH="0" baseline="0">
                          <a:ln>
                            <a:noFill/>
                          </a:ln>
                          <a:solidFill>
                            <a:sysClr val="windowText" lastClr="000000"/>
                          </a:solidFill>
                          <a:effectLst/>
                        </a:rPr>
                        <a:t>Operating costs</a:t>
                      </a:r>
                      <a:endParaRPr kumimoji="0" lang="en-GB" sz="8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0" u="none" strike="noStrike" cap="none" normalizeH="0" baseline="0">
                          <a:ln>
                            <a:noFill/>
                          </a:ln>
                          <a:solidFill>
                            <a:sysClr val="windowText" lastClr="000000"/>
                          </a:solidFill>
                          <a:effectLst/>
                        </a:rPr>
                        <a:t>(96)</a:t>
                      </a:r>
                      <a:endParaRPr kumimoji="0" lang="en-GB" sz="8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extLst>
                  <a:ext uri="{0D108BD9-81ED-4DB2-BD59-A6C34878D82A}">
                    <a16:rowId xmlns:a16="http://schemas.microsoft.com/office/drawing/2014/main" val="10003"/>
                  </a:ext>
                </a:extLst>
              </a:tr>
              <a:tr h="238158">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1" u="none" strike="noStrike" cap="none" normalizeH="0" baseline="0">
                          <a:ln>
                            <a:noFill/>
                          </a:ln>
                          <a:solidFill>
                            <a:sysClr val="windowText" lastClr="000000"/>
                          </a:solidFill>
                          <a:effectLst/>
                        </a:rPr>
                        <a:t>EBITDA</a:t>
                      </a:r>
                      <a:endParaRPr kumimoji="0" lang="en-GB" sz="8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800" b="1" u="none" strike="noStrike" cap="none" normalizeH="0" baseline="0">
                          <a:ln>
                            <a:noFill/>
                          </a:ln>
                          <a:solidFill>
                            <a:sysClr val="windowText" lastClr="000000"/>
                          </a:solidFill>
                          <a:effectLst/>
                        </a:rPr>
                        <a:t>301</a:t>
                      </a:r>
                      <a:endParaRPr kumimoji="0" lang="en-GB" sz="800" b="1"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36000" marR="36000" marT="36000" marB="36000" horzOverflow="overflow"/>
                </a:tc>
                <a:extLst>
                  <a:ext uri="{0D108BD9-81ED-4DB2-BD59-A6C34878D82A}">
                    <a16:rowId xmlns:a16="http://schemas.microsoft.com/office/drawing/2014/main" val="10005"/>
                  </a:ext>
                </a:extLst>
              </a:tr>
            </a:tbl>
          </a:graphicData>
        </a:graphic>
      </p:graphicFrame>
      <p:sp>
        <p:nvSpPr>
          <p:cNvPr id="33" name="TekstSylinder 35">
            <a:extLst>
              <a:ext uri="{FF2B5EF4-FFF2-40B4-BE49-F238E27FC236}">
                <a16:creationId xmlns:a16="http://schemas.microsoft.com/office/drawing/2014/main" id="{291E3214-38AA-6A8A-988B-7E1147FEEE2D}"/>
              </a:ext>
            </a:extLst>
          </p:cNvPr>
          <p:cNvSpPr txBox="1"/>
          <p:nvPr/>
        </p:nvSpPr>
        <p:spPr>
          <a:xfrm>
            <a:off x="9362954" y="4805716"/>
            <a:ext cx="304891" cy="338554"/>
          </a:xfrm>
          <a:prstGeom prst="rect">
            <a:avLst/>
          </a:prstGeom>
          <a:noFill/>
        </p:spPr>
        <p:txBody>
          <a:bodyPr wrap="none">
            <a:spAutoFit/>
          </a:bodyPr>
          <a:lstStyle/>
          <a:p>
            <a:pPr algn="ctr"/>
            <a:r>
              <a:rPr lang="nb-NO" sz="1600">
                <a:solidFill>
                  <a:schemeClr val="tx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041722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97CAF-C901-0C1F-C080-BA8293B77A71}"/>
              </a:ext>
            </a:extLst>
          </p:cNvPr>
          <p:cNvSpPr>
            <a:spLocks noGrp="1"/>
          </p:cNvSpPr>
          <p:nvPr>
            <p:ph type="title"/>
          </p:nvPr>
        </p:nvSpPr>
        <p:spPr>
          <a:xfrm>
            <a:off x="688956" y="1548062"/>
            <a:ext cx="4183788" cy="1421928"/>
          </a:xfrm>
        </p:spPr>
        <p:txBody>
          <a:bodyPr/>
          <a:lstStyle/>
          <a:p>
            <a:r>
              <a:rPr lang="en-GB">
                <a:latin typeface="Calibri Light"/>
                <a:cs typeface="Arial"/>
              </a:rPr>
              <a:t>Knot is the world’s largest DP shuttle tanker owner &amp; operator</a:t>
            </a:r>
            <a:endParaRPr lang="en-NO">
              <a:latin typeface="Calibri Light"/>
              <a:cs typeface="Arial"/>
            </a:endParaRPr>
          </a:p>
        </p:txBody>
      </p:sp>
      <p:sp>
        <p:nvSpPr>
          <p:cNvPr id="4" name="Date Placeholder 3">
            <a:extLst>
              <a:ext uri="{FF2B5EF4-FFF2-40B4-BE49-F238E27FC236}">
                <a16:creationId xmlns:a16="http://schemas.microsoft.com/office/drawing/2014/main" id="{65E504F3-3535-D4CC-B6CF-1CBD13BCC4AE}"/>
              </a:ext>
            </a:extLst>
          </p:cNvPr>
          <p:cNvSpPr>
            <a:spLocks noGrp="1"/>
          </p:cNvSpPr>
          <p:nvPr>
            <p:ph type="dt" sz="half" idx="10"/>
          </p:nvPr>
        </p:nvSpPr>
        <p:spPr/>
        <p:txBody>
          <a:bodyPr/>
          <a:lstStyle/>
          <a:p>
            <a:fld id="{04BD47DB-BBD4-B941-883F-6C6561CE97B5}" type="datetime1">
              <a:rPr lang="nb-NO" smtClean="0"/>
              <a:t>30.09.2025</a:t>
            </a:fld>
            <a:endParaRPr lang="nb-NO"/>
          </a:p>
        </p:txBody>
      </p:sp>
      <p:sp>
        <p:nvSpPr>
          <p:cNvPr id="9" name="Content Placeholder 8">
            <a:extLst>
              <a:ext uri="{FF2B5EF4-FFF2-40B4-BE49-F238E27FC236}">
                <a16:creationId xmlns:a16="http://schemas.microsoft.com/office/drawing/2014/main" id="{E33695EB-F51F-C3CB-1E21-7B16580AA258}"/>
              </a:ext>
            </a:extLst>
          </p:cNvPr>
          <p:cNvSpPr>
            <a:spLocks noGrp="1"/>
          </p:cNvSpPr>
          <p:nvPr>
            <p:ph sz="half" idx="1"/>
          </p:nvPr>
        </p:nvSpPr>
        <p:spPr>
          <a:xfrm>
            <a:off x="687369" y="3164740"/>
            <a:ext cx="3785778" cy="1708160"/>
          </a:xfrm>
        </p:spPr>
        <p:txBody>
          <a:bodyPr vert="horz" lIns="91440" tIns="45720" rIns="91440" bIns="45720" rtlCol="0" anchor="t">
            <a:spAutoFit/>
          </a:bodyPr>
          <a:lstStyle/>
          <a:p>
            <a:pPr marL="0" indent="0">
              <a:spcAft>
                <a:spcPts val="600"/>
              </a:spcAft>
              <a:buNone/>
            </a:pPr>
            <a:r>
              <a:rPr lang="en-GB" sz="1800" b="1">
                <a:latin typeface="Calibri Light"/>
                <a:cs typeface="Arial"/>
              </a:rPr>
              <a:t>30 vessels including</a:t>
            </a:r>
            <a:endParaRPr lang="en-GB" sz="1800">
              <a:latin typeface="Calibri Light"/>
              <a:cs typeface="Arial"/>
            </a:endParaRPr>
          </a:p>
          <a:p>
            <a:pPr marL="125730" indent="-125730">
              <a:spcAft>
                <a:spcPts val="600"/>
              </a:spcAft>
            </a:pPr>
            <a:r>
              <a:rPr lang="en-GB" sz="1800">
                <a:latin typeface="Calibri Light"/>
                <a:cs typeface="Arial"/>
              </a:rPr>
              <a:t>28 shuttle tankers</a:t>
            </a:r>
          </a:p>
          <a:p>
            <a:pPr marL="125730" indent="-125730">
              <a:spcAft>
                <a:spcPts val="600"/>
              </a:spcAft>
            </a:pPr>
            <a:r>
              <a:rPr lang="en-GB" sz="1800">
                <a:latin typeface="Calibri Light"/>
                <a:cs typeface="Arial"/>
              </a:rPr>
              <a:t>2 North Sea FSOs in operation since year 2000 and 2018 respectively</a:t>
            </a:r>
          </a:p>
          <a:p>
            <a:pPr marL="125730" indent="-125730">
              <a:spcAft>
                <a:spcPts val="600"/>
              </a:spcAft>
            </a:pPr>
            <a:r>
              <a:rPr lang="en-GB" sz="1800">
                <a:latin typeface="Calibri Light"/>
                <a:cs typeface="Arial"/>
              </a:rPr>
              <a:t>8 NB Shuttle tankers</a:t>
            </a:r>
          </a:p>
        </p:txBody>
      </p:sp>
      <p:pic>
        <p:nvPicPr>
          <p:cNvPr id="11" name="Bilde 7">
            <a:extLst>
              <a:ext uri="{FF2B5EF4-FFF2-40B4-BE49-F238E27FC236}">
                <a16:creationId xmlns:a16="http://schemas.microsoft.com/office/drawing/2014/main" id="{B692133F-59F5-B1C9-3C32-D2B8AFB4A610}"/>
              </a:ext>
            </a:extLst>
          </p:cNvPr>
          <p:cNvPicPr>
            <a:picLocks noGrp="1" noChangeAspect="1"/>
          </p:cNvPicPr>
          <p:nvPr>
            <p:ph type="pic" idx="11"/>
          </p:nvPr>
        </p:nvPicPr>
        <p:blipFill>
          <a:blip r:embed="rId2" cstate="hqprint">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1555192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EB029-9310-A3DF-1A31-1D0FB4F1FB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F4DCE4-E269-4F4F-1D31-510EB5C2E38F}"/>
              </a:ext>
            </a:extLst>
          </p:cNvPr>
          <p:cNvSpPr>
            <a:spLocks noGrp="1"/>
          </p:cNvSpPr>
          <p:nvPr>
            <p:ph type="title"/>
          </p:nvPr>
        </p:nvSpPr>
        <p:spPr>
          <a:xfrm>
            <a:off x="688956" y="1548062"/>
            <a:ext cx="3932237" cy="978729"/>
          </a:xfrm>
        </p:spPr>
        <p:txBody>
          <a:bodyPr anchor="t">
            <a:normAutofit/>
          </a:bodyPr>
          <a:lstStyle/>
          <a:p>
            <a:r>
              <a:rPr lang="en-GB">
                <a:latin typeface="Calibri Light"/>
                <a:ea typeface="Calibri Light"/>
                <a:cs typeface="Calibri Light"/>
              </a:rPr>
              <a:t>Shuttle Tankers for ENI</a:t>
            </a:r>
            <a:endParaRPr lang="en-NO">
              <a:latin typeface="Calibri Light"/>
              <a:ea typeface="Calibri Light"/>
              <a:cs typeface="Calibri Light"/>
            </a:endParaRPr>
          </a:p>
        </p:txBody>
      </p:sp>
      <p:sp>
        <p:nvSpPr>
          <p:cNvPr id="4" name="Date Placeholder 3">
            <a:extLst>
              <a:ext uri="{FF2B5EF4-FFF2-40B4-BE49-F238E27FC236}">
                <a16:creationId xmlns:a16="http://schemas.microsoft.com/office/drawing/2014/main" id="{D1D6CAC0-5545-8A27-7D43-D4F2B3840C28}"/>
              </a:ext>
            </a:extLst>
          </p:cNvPr>
          <p:cNvSpPr>
            <a:spLocks noGrp="1"/>
          </p:cNvSpPr>
          <p:nvPr>
            <p:ph type="dt" sz="half" idx="10"/>
          </p:nvPr>
        </p:nvSpPr>
        <p:spPr>
          <a:xfrm>
            <a:off x="9740358" y="602208"/>
            <a:ext cx="1692272" cy="365125"/>
          </a:xfrm>
        </p:spPr>
        <p:txBody>
          <a:bodyPr anchor="ctr">
            <a:normAutofit/>
          </a:bodyPr>
          <a:lstStyle/>
          <a:p>
            <a:pPr>
              <a:spcAft>
                <a:spcPts val="600"/>
              </a:spcAft>
            </a:pPr>
            <a:fld id="{42E811DF-F642-C94A-98B3-73F652C85320}" type="datetime1">
              <a:rPr lang="nb-NO" smtClean="0"/>
              <a:pPr>
                <a:spcAft>
                  <a:spcPts val="600"/>
                </a:spcAft>
              </a:pPr>
              <a:t>30.09.2025</a:t>
            </a:fld>
            <a:endParaRPr lang="nb-NO"/>
          </a:p>
        </p:txBody>
      </p:sp>
      <p:pic>
        <p:nvPicPr>
          <p:cNvPr id="11" name="Bilde 7">
            <a:extLst>
              <a:ext uri="{FF2B5EF4-FFF2-40B4-BE49-F238E27FC236}">
                <a16:creationId xmlns:a16="http://schemas.microsoft.com/office/drawing/2014/main" id="{2C0E09D0-92F4-D147-679B-7F0680890B81}"/>
              </a:ext>
            </a:extLst>
          </p:cNvPr>
          <p:cNvPicPr>
            <a:picLocks noGrp="1" noChangeAspect="1"/>
          </p:cNvPicPr>
          <p:nvPr>
            <p:ph type="pic" idx="11"/>
          </p:nvPr>
        </p:nvPicPr>
        <p:blipFill>
          <a:blip r:embed="rId2"/>
          <a:srcRect l="4846" r="4846"/>
          <a:stretch/>
        </p:blipFill>
        <p:spPr>
          <a:xfrm>
            <a:off x="5183188" y="1548086"/>
            <a:ext cx="6172200" cy="4489401"/>
          </a:xfrm>
          <a:prstGeom prst="rect">
            <a:avLst/>
          </a:prstGeom>
          <a:noFill/>
        </p:spPr>
      </p:pic>
      <p:sp>
        <p:nvSpPr>
          <p:cNvPr id="9" name="Content Placeholder 8">
            <a:extLst>
              <a:ext uri="{FF2B5EF4-FFF2-40B4-BE49-F238E27FC236}">
                <a16:creationId xmlns:a16="http://schemas.microsoft.com/office/drawing/2014/main" id="{A016FE30-CB4C-EFF5-0489-046877C119F8}"/>
              </a:ext>
            </a:extLst>
          </p:cNvPr>
          <p:cNvSpPr>
            <a:spLocks noGrp="1"/>
          </p:cNvSpPr>
          <p:nvPr>
            <p:ph sz="half" idx="1"/>
          </p:nvPr>
        </p:nvSpPr>
        <p:spPr>
          <a:xfrm>
            <a:off x="687368" y="2224850"/>
            <a:ext cx="3932237" cy="3525399"/>
          </a:xfrm>
        </p:spPr>
        <p:txBody>
          <a:bodyPr vert="horz" lIns="91440" tIns="45720" rIns="91440" bIns="45720" rtlCol="0" anchor="t">
            <a:normAutofit/>
          </a:bodyPr>
          <a:lstStyle/>
          <a:p>
            <a:pPr marL="0" indent="0">
              <a:lnSpc>
                <a:spcPct val="90000"/>
              </a:lnSpc>
              <a:spcAft>
                <a:spcPts val="600"/>
              </a:spcAft>
              <a:buNone/>
            </a:pPr>
            <a:r>
              <a:rPr lang="en-GB" sz="1600" b="1">
                <a:latin typeface="Calibri Light"/>
                <a:ea typeface="Calibri Light"/>
                <a:cs typeface="Calibri Light"/>
              </a:rPr>
              <a:t>Low emission Shuttle Tanker</a:t>
            </a:r>
            <a:endParaRPr lang="en-GB" sz="1600">
              <a:latin typeface="Calibri Light"/>
              <a:ea typeface="Calibri Light"/>
              <a:cs typeface="Calibri Light"/>
            </a:endParaRPr>
          </a:p>
          <a:p>
            <a:pPr marL="125730" indent="-125730">
              <a:lnSpc>
                <a:spcPct val="90000"/>
              </a:lnSpc>
              <a:spcAft>
                <a:spcPts val="600"/>
              </a:spcAft>
            </a:pPr>
            <a:r>
              <a:rPr lang="en-GB" sz="1600">
                <a:latin typeface="Calibri Light"/>
                <a:ea typeface="Calibri Light"/>
                <a:cs typeface="Calibri Light"/>
              </a:rPr>
              <a:t>2 X WinGD 6X52Dual Fuel Main Engines</a:t>
            </a:r>
          </a:p>
          <a:p>
            <a:pPr marL="125730" indent="-125730">
              <a:lnSpc>
                <a:spcPct val="90000"/>
              </a:lnSpc>
              <a:spcAft>
                <a:spcPts val="600"/>
              </a:spcAft>
            </a:pPr>
            <a:r>
              <a:rPr lang="en-GB" sz="1600">
                <a:latin typeface="Calibri Light"/>
                <a:ea typeface="Calibri Light"/>
                <a:cs typeface="Calibri Light"/>
              </a:rPr>
              <a:t>VOC/LNG fuel gas supply system with one (1) IMO Type-C LNG fuel tank and VOC recovery system with one (1) IMO Type-C LVOC tank</a:t>
            </a:r>
          </a:p>
          <a:p>
            <a:pPr marL="125730" indent="-125730">
              <a:lnSpc>
                <a:spcPct val="90000"/>
              </a:lnSpc>
              <a:spcAft>
                <a:spcPts val="600"/>
              </a:spcAft>
            </a:pPr>
            <a:r>
              <a:rPr lang="en-GB" sz="1600">
                <a:latin typeface="Calibri Light"/>
                <a:ea typeface="Calibri Light"/>
                <a:cs typeface="Calibri Light"/>
              </a:rPr>
              <a:t>One Boiler designed to burn HFO, LSMGO, FG, SVOC and vaporized LVOC</a:t>
            </a:r>
          </a:p>
          <a:p>
            <a:pPr marL="125730" indent="-125730">
              <a:lnSpc>
                <a:spcPct val="90000"/>
              </a:lnSpc>
              <a:spcAft>
                <a:spcPts val="600"/>
              </a:spcAft>
            </a:pPr>
            <a:r>
              <a:rPr lang="en-GB" sz="1600">
                <a:latin typeface="Calibri Light"/>
                <a:ea typeface="Calibri Light"/>
                <a:cs typeface="Calibri Light"/>
              </a:rPr>
              <a:t>One Turbo Generator capacity of 3,6MW</a:t>
            </a:r>
          </a:p>
          <a:p>
            <a:pPr marL="125730" indent="-125730">
              <a:lnSpc>
                <a:spcPct val="90000"/>
              </a:lnSpc>
              <a:spcAft>
                <a:spcPts val="600"/>
              </a:spcAft>
            </a:pPr>
            <a:r>
              <a:rPr lang="en-GB" sz="1600">
                <a:latin typeface="Calibri Light"/>
                <a:ea typeface="Calibri Light"/>
                <a:cs typeface="Calibri Light"/>
              </a:rPr>
              <a:t>2 X 350 kWh battery packages for peak shaving</a:t>
            </a:r>
          </a:p>
        </p:txBody>
      </p:sp>
    </p:spTree>
    <p:extLst>
      <p:ext uri="{BB962C8B-B14F-4D97-AF65-F5344CB8AC3E}">
        <p14:creationId xmlns:p14="http://schemas.microsoft.com/office/powerpoint/2010/main" val="1869759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153E5-E81D-4639-FB6A-F5D899CE4B8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F34B850-F0C7-7521-110F-B23930DA3FD6}"/>
              </a:ext>
            </a:extLst>
          </p:cNvPr>
          <p:cNvSpPr>
            <a:spLocks noGrp="1"/>
          </p:cNvSpPr>
          <p:nvPr>
            <p:ph type="title"/>
          </p:nvPr>
        </p:nvSpPr>
        <p:spPr>
          <a:xfrm>
            <a:off x="4721951" y="1548226"/>
            <a:ext cx="2890092" cy="3333849"/>
          </a:xfrm>
        </p:spPr>
        <p:txBody>
          <a:bodyPr/>
          <a:lstStyle/>
          <a:p>
            <a:pPr>
              <a:lnSpc>
                <a:spcPct val="100000"/>
              </a:lnSpc>
              <a:spcBef>
                <a:spcPts val="0"/>
              </a:spcBef>
              <a:spcAft>
                <a:spcPts val="600"/>
              </a:spcAft>
            </a:pPr>
            <a:r>
              <a:rPr lang="en-GB" sz="2400">
                <a:solidFill>
                  <a:srgbClr val="07272E"/>
                </a:solidFill>
                <a:latin typeface="Calibri Light"/>
                <a:ea typeface="Calibri Light"/>
                <a:cs typeface="Calibri Light"/>
              </a:rPr>
              <a:t>FOCUS ON SAFETY </a:t>
            </a:r>
            <a:br>
              <a:rPr lang="en-GB" sz="2400">
                <a:latin typeface="Calibri Light"/>
                <a:ea typeface="Calibri Light"/>
                <a:cs typeface="Calibri Light"/>
              </a:rPr>
            </a:br>
            <a:r>
              <a:rPr lang="en-GB" sz="2400">
                <a:solidFill>
                  <a:srgbClr val="07272E"/>
                </a:solidFill>
                <a:latin typeface="Calibri Light"/>
                <a:ea typeface="Calibri Light"/>
                <a:cs typeface="Calibri Light"/>
              </a:rPr>
              <a:t>by oil companies and authorities:</a:t>
            </a:r>
            <a:endParaRPr lang="en-US" sz="2400">
              <a:solidFill>
                <a:srgbClr val="07272E"/>
              </a:solidFill>
              <a:latin typeface="Calibri Light"/>
              <a:ea typeface="Calibri Light"/>
              <a:cs typeface="Calibri Light"/>
            </a:endParaRPr>
          </a:p>
          <a:p>
            <a:pPr>
              <a:lnSpc>
                <a:spcPct val="100000"/>
              </a:lnSpc>
              <a:spcBef>
                <a:spcPts val="0"/>
              </a:spcBef>
              <a:spcAft>
                <a:spcPts val="600"/>
              </a:spcAft>
            </a:pPr>
            <a:endParaRPr lang="en-GB" sz="2000">
              <a:solidFill>
                <a:srgbClr val="07272E"/>
              </a:solidFill>
              <a:latin typeface="Calibri Light"/>
              <a:ea typeface="Calibri Light"/>
              <a:cs typeface="Calibri Light"/>
            </a:endParaRPr>
          </a:p>
          <a:p>
            <a:pPr marL="125730" indent="-125730">
              <a:lnSpc>
                <a:spcPct val="100000"/>
              </a:lnSpc>
              <a:spcBef>
                <a:spcPts val="0"/>
              </a:spcBef>
              <a:spcAft>
                <a:spcPts val="600"/>
              </a:spcAft>
              <a:buFont typeface="Arial,Sans-Serif"/>
              <a:buChar char="•"/>
            </a:pPr>
            <a:r>
              <a:rPr lang="en-GB" sz="1800">
                <a:latin typeface="Calibri Light"/>
                <a:ea typeface="Calibri Light"/>
                <a:cs typeface="Calibri Light"/>
              </a:rPr>
              <a:t>Personal vetting</a:t>
            </a:r>
            <a:endParaRPr lang="en-US" sz="1800">
              <a:solidFill>
                <a:srgbClr val="07272E"/>
              </a:solidFill>
              <a:latin typeface="Calibri Light"/>
              <a:ea typeface="Calibri Light"/>
              <a:cs typeface="Calibri Light"/>
            </a:endParaRPr>
          </a:p>
          <a:p>
            <a:pPr marL="125730" indent="-125730">
              <a:lnSpc>
                <a:spcPct val="100000"/>
              </a:lnSpc>
              <a:spcBef>
                <a:spcPts val="0"/>
              </a:spcBef>
              <a:spcAft>
                <a:spcPts val="600"/>
              </a:spcAft>
              <a:buFont typeface="Arial,Sans-Serif"/>
              <a:buChar char="•"/>
            </a:pPr>
            <a:r>
              <a:rPr lang="en-GB" sz="1800">
                <a:latin typeface="Calibri Light"/>
                <a:ea typeface="Calibri Light"/>
                <a:cs typeface="Calibri Light"/>
              </a:rPr>
              <a:t>Routine vetting</a:t>
            </a:r>
            <a:endParaRPr lang="en-US" sz="1800">
              <a:solidFill>
                <a:srgbClr val="07272E"/>
              </a:solidFill>
              <a:latin typeface="Calibri Light"/>
              <a:ea typeface="Calibri Light"/>
              <a:cs typeface="Calibri Light"/>
            </a:endParaRPr>
          </a:p>
          <a:p>
            <a:pPr marL="125730" indent="-125730">
              <a:lnSpc>
                <a:spcPct val="100000"/>
              </a:lnSpc>
              <a:spcBef>
                <a:spcPts val="0"/>
              </a:spcBef>
              <a:spcAft>
                <a:spcPts val="600"/>
              </a:spcAft>
              <a:buFont typeface="Arial,Sans-Serif"/>
              <a:buChar char="•"/>
            </a:pPr>
            <a:r>
              <a:rPr lang="en-GB" sz="1800">
                <a:latin typeface="Calibri Light"/>
                <a:ea typeface="Calibri Light"/>
                <a:cs typeface="Calibri Light"/>
              </a:rPr>
              <a:t>Strict reporting and </a:t>
            </a:r>
            <a:br>
              <a:rPr lang="en-GB" sz="1800">
                <a:latin typeface="Calibri Light"/>
                <a:ea typeface="Calibri Light"/>
                <a:cs typeface="Calibri Light"/>
              </a:rPr>
            </a:br>
            <a:r>
              <a:rPr lang="en-GB" sz="1800">
                <a:latin typeface="Calibri Light"/>
                <a:ea typeface="Calibri Light"/>
                <a:cs typeface="Calibri Light"/>
              </a:rPr>
              <a:t>documentation standards</a:t>
            </a:r>
            <a:endParaRPr lang="en-US" sz="1800">
              <a:solidFill>
                <a:srgbClr val="07272E"/>
              </a:solidFill>
              <a:latin typeface="Calibri Light"/>
              <a:ea typeface="Calibri Light"/>
              <a:cs typeface="Calibri Light"/>
            </a:endParaRPr>
          </a:p>
          <a:p>
            <a:pPr marL="125730" indent="-125730">
              <a:lnSpc>
                <a:spcPct val="100000"/>
              </a:lnSpc>
              <a:spcBef>
                <a:spcPts val="0"/>
              </a:spcBef>
              <a:spcAft>
                <a:spcPts val="600"/>
              </a:spcAft>
              <a:buFont typeface="Arial,Sans-Serif"/>
              <a:buChar char="•"/>
            </a:pPr>
            <a:r>
              <a:rPr lang="en-GB" sz="1800">
                <a:latin typeface="Calibri Light"/>
                <a:ea typeface="Calibri Light"/>
                <a:cs typeface="Calibri Light"/>
              </a:rPr>
              <a:t>DP qualifications</a:t>
            </a:r>
          </a:p>
        </p:txBody>
      </p:sp>
      <p:sp>
        <p:nvSpPr>
          <p:cNvPr id="2" name="Content Placeholder 8">
            <a:extLst>
              <a:ext uri="{FF2B5EF4-FFF2-40B4-BE49-F238E27FC236}">
                <a16:creationId xmlns:a16="http://schemas.microsoft.com/office/drawing/2014/main" id="{D94FC7E7-DAD9-B690-A97B-85077CFA9E4C}"/>
              </a:ext>
            </a:extLst>
          </p:cNvPr>
          <p:cNvSpPr>
            <a:spLocks noGrp="1"/>
          </p:cNvSpPr>
          <p:nvPr>
            <p:ph sz="half" idx="1"/>
          </p:nvPr>
        </p:nvSpPr>
        <p:spPr>
          <a:xfrm>
            <a:off x="654943" y="1551930"/>
            <a:ext cx="3228088" cy="4076501"/>
          </a:xfrm>
        </p:spPr>
        <p:txBody>
          <a:bodyPr vert="horz" wrap="square" lIns="91440" tIns="45720" rIns="91440" bIns="45720" rtlCol="0" anchor="t">
            <a:spAutoFit/>
          </a:bodyPr>
          <a:lstStyle/>
          <a:p>
            <a:pPr marL="0" indent="0">
              <a:buNone/>
            </a:pPr>
            <a:r>
              <a:rPr lang="en-GB" sz="2400">
                <a:solidFill>
                  <a:srgbClr val="07272E"/>
                </a:solidFill>
                <a:latin typeface="Calibri Light"/>
                <a:ea typeface="Calibri Light"/>
                <a:cs typeface="Calibri Light"/>
              </a:rPr>
              <a:t>Charter dependence on shuttle tankers for cash flow:</a:t>
            </a:r>
          </a:p>
          <a:p>
            <a:endParaRPr lang="en-GB" sz="2400" b="1">
              <a:solidFill>
                <a:srgbClr val="298FC9"/>
              </a:solidFill>
              <a:latin typeface="Calibri Light"/>
              <a:ea typeface="Calibri Light"/>
              <a:cs typeface="Calibri Light"/>
            </a:endParaRPr>
          </a:p>
          <a:p>
            <a:pPr marL="125730" indent="-125730">
              <a:spcAft>
                <a:spcPts val="600"/>
              </a:spcAft>
              <a:buFont typeface="Arial" panose="020B0604020202020204" pitchFamily="34" charset="0"/>
              <a:buChar char="•"/>
            </a:pPr>
            <a:r>
              <a:rPr lang="en-GB" sz="1800">
                <a:latin typeface="Calibri Light"/>
                <a:ea typeface="Calibri Light"/>
                <a:cs typeface="Calibri Light"/>
              </a:rPr>
              <a:t>Many shuttle tankers are </a:t>
            </a:r>
            <a:r>
              <a:rPr lang="en-GB" sz="1800" b="1">
                <a:latin typeface="Calibri Light"/>
                <a:ea typeface="Calibri Light"/>
                <a:cs typeface="Calibri Light"/>
              </a:rPr>
              <a:t>operating at designated offshore fields</a:t>
            </a:r>
            <a:r>
              <a:rPr lang="en-GB" sz="1800">
                <a:latin typeface="Calibri Light"/>
                <a:ea typeface="Calibri Light"/>
                <a:cs typeface="Calibri Light"/>
              </a:rPr>
              <a:t> under long-term charter agreements. </a:t>
            </a:r>
          </a:p>
          <a:p>
            <a:pPr marL="125730" indent="-125730">
              <a:spcAft>
                <a:spcPts val="600"/>
              </a:spcAft>
              <a:buFont typeface="Arial" panose="020B0604020202020204" pitchFamily="34" charset="0"/>
              <a:buChar char="•"/>
            </a:pPr>
            <a:r>
              <a:rPr lang="en-GB" sz="1800">
                <a:latin typeface="Calibri Light"/>
                <a:ea typeface="Calibri Light"/>
                <a:cs typeface="Calibri Light"/>
              </a:rPr>
              <a:t>Delays or operational issues impact directly </a:t>
            </a:r>
            <a:r>
              <a:rPr lang="en-GB" sz="1800" b="1">
                <a:latin typeface="Calibri Light"/>
                <a:ea typeface="Calibri Light"/>
                <a:cs typeface="Calibri Light"/>
              </a:rPr>
              <a:t>earnings of </a:t>
            </a:r>
            <a:br>
              <a:rPr lang="en-GB" sz="1800" b="1">
                <a:latin typeface="Calibri Light"/>
                <a:ea typeface="Calibri Light"/>
                <a:cs typeface="Calibri Light"/>
              </a:rPr>
            </a:br>
            <a:r>
              <a:rPr lang="en-GB" sz="1800" b="1">
                <a:latin typeface="Calibri Light"/>
                <a:ea typeface="Calibri Light"/>
                <a:cs typeface="Calibri Light"/>
              </a:rPr>
              <a:t>oil companies</a:t>
            </a:r>
          </a:p>
          <a:p>
            <a:pPr marL="285750" indent="-285750">
              <a:lnSpc>
                <a:spcPct val="150000"/>
              </a:lnSpc>
            </a:pPr>
            <a:endParaRPr lang="en-GB">
              <a:latin typeface="Calibri Light"/>
              <a:ea typeface="Calibri Light"/>
              <a:cs typeface="Calibri Light"/>
            </a:endParaRPr>
          </a:p>
        </p:txBody>
      </p:sp>
      <p:sp>
        <p:nvSpPr>
          <p:cNvPr id="3" name="Content Placeholder 8">
            <a:extLst>
              <a:ext uri="{FF2B5EF4-FFF2-40B4-BE49-F238E27FC236}">
                <a16:creationId xmlns:a16="http://schemas.microsoft.com/office/drawing/2014/main" id="{21743FE1-C579-491C-8056-ADD1E553EB05}"/>
              </a:ext>
            </a:extLst>
          </p:cNvPr>
          <p:cNvSpPr txBox="1">
            <a:spLocks/>
          </p:cNvSpPr>
          <p:nvPr/>
        </p:nvSpPr>
        <p:spPr>
          <a:xfrm>
            <a:off x="8336014" y="1550039"/>
            <a:ext cx="3060000" cy="3539430"/>
          </a:xfrm>
          <a:prstGeom prst="rect">
            <a:avLst/>
          </a:prstGeom>
        </p:spPr>
        <p:txBody>
          <a:bodyPr vert="horz" wrap="square" lIns="91440" tIns="45720" rIns="91440" bIns="45720" rtlCol="0" anchor="t">
            <a:spAutoFit/>
          </a:bodyPr>
          <a:lstStyle>
            <a:lvl1pPr marL="0" indent="0" algn="l" defTabSz="914400" rtl="0" eaLnBrk="1" latinLnBrk="0" hangingPunct="1">
              <a:lnSpc>
                <a:spcPct val="100000"/>
              </a:lnSpc>
              <a:spcBef>
                <a:spcPts val="0"/>
              </a:spcBef>
              <a:buFontTx/>
              <a:buNone/>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1pPr>
            <a:lvl2pPr marL="457200" indent="0" algn="l" defTabSz="914400" rtl="0" eaLnBrk="1" latinLnBrk="0" hangingPunct="1">
              <a:lnSpc>
                <a:spcPct val="100000"/>
              </a:lnSpc>
              <a:spcBef>
                <a:spcPts val="0"/>
              </a:spcBef>
              <a:buFontTx/>
              <a:buNone/>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2pPr>
            <a:lvl3pPr marL="914400" indent="0" algn="l" defTabSz="914400" rtl="0" eaLnBrk="1" latinLnBrk="0" hangingPunct="1">
              <a:lnSpc>
                <a:spcPct val="100000"/>
              </a:lnSpc>
              <a:spcBef>
                <a:spcPts val="0"/>
              </a:spcBef>
              <a:buFontTx/>
              <a:buNone/>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3pPr>
            <a:lvl4pPr marL="1371600" indent="0" algn="l" defTabSz="914400" rtl="0" eaLnBrk="1" latinLnBrk="0" hangingPunct="1">
              <a:lnSpc>
                <a:spcPct val="100000"/>
              </a:lnSpc>
              <a:spcBef>
                <a:spcPts val="0"/>
              </a:spcBef>
              <a:buFontTx/>
              <a:buNone/>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4pPr>
            <a:lvl5pPr marL="1828800" indent="0" algn="l" defTabSz="914400" rtl="0" eaLnBrk="1" latinLnBrk="0" hangingPunct="1">
              <a:lnSpc>
                <a:spcPct val="100000"/>
              </a:lnSpc>
              <a:spcBef>
                <a:spcPts val="0"/>
              </a:spcBef>
              <a:buFontTx/>
              <a:buNone/>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GB" sz="2400">
                <a:solidFill>
                  <a:srgbClr val="07272E"/>
                </a:solidFill>
                <a:latin typeface="Calibri Light"/>
                <a:ea typeface="Calibri Light"/>
                <a:cs typeface="Calibri Light"/>
              </a:rPr>
              <a:t>HIGH BARRIERS to entry:</a:t>
            </a:r>
            <a:endParaRPr lang="en-GB" sz="2400">
              <a:solidFill>
                <a:srgbClr val="298FC9"/>
              </a:solidFill>
            </a:endParaRPr>
          </a:p>
          <a:p>
            <a:endParaRPr lang="en-GB">
              <a:solidFill>
                <a:schemeClr val="tx1"/>
              </a:solidFill>
              <a:latin typeface="Calibri Light"/>
              <a:ea typeface="Calibri Light"/>
              <a:cs typeface="Calibri Light"/>
            </a:endParaRPr>
          </a:p>
          <a:p>
            <a:endParaRPr lang="en-GB">
              <a:solidFill>
                <a:schemeClr val="tx1"/>
              </a:solidFill>
              <a:latin typeface="Calibri Light"/>
              <a:ea typeface="Calibri Light"/>
              <a:cs typeface="Calibri Light"/>
            </a:endParaRPr>
          </a:p>
          <a:p>
            <a:pPr marL="125730" indent="-125730">
              <a:spcAft>
                <a:spcPts val="600"/>
              </a:spcAft>
              <a:buFont typeface="Arial" panose="020B0604020202020204" pitchFamily="34" charset="0"/>
              <a:buChar char="•"/>
            </a:pPr>
            <a:r>
              <a:rPr lang="en-GB" sz="1800">
                <a:solidFill>
                  <a:schemeClr val="tx1"/>
                </a:solidFill>
                <a:latin typeface="Calibri Light"/>
                <a:ea typeface="Calibri Light"/>
                <a:cs typeface="Calibri Light"/>
              </a:rPr>
              <a:t>Difficult to enter the shuttle market without prior experience and knowledge</a:t>
            </a:r>
          </a:p>
          <a:p>
            <a:pPr marL="125730" indent="-125730">
              <a:spcAft>
                <a:spcPts val="600"/>
              </a:spcAft>
              <a:buFont typeface="Arial" panose="020B0604020202020204" pitchFamily="34" charset="0"/>
              <a:buChar char="•"/>
            </a:pPr>
            <a:r>
              <a:rPr lang="en-GB" sz="1800">
                <a:solidFill>
                  <a:schemeClr val="tx1"/>
                </a:solidFill>
                <a:latin typeface="Calibri Light"/>
                <a:ea typeface="Calibri Light"/>
                <a:cs typeface="Calibri Light"/>
              </a:rPr>
              <a:t>Significant </a:t>
            </a:r>
            <a:r>
              <a:rPr lang="en-GB" sz="1800" b="1">
                <a:solidFill>
                  <a:schemeClr val="tx1"/>
                </a:solidFill>
                <a:latin typeface="Calibri Light"/>
                <a:ea typeface="Calibri Light"/>
                <a:cs typeface="Calibri Light"/>
              </a:rPr>
              <a:t>«economy of scale» </a:t>
            </a:r>
            <a:r>
              <a:rPr lang="en-GB" sz="1800">
                <a:solidFill>
                  <a:schemeClr val="tx1"/>
                </a:solidFill>
                <a:latin typeface="Calibri Light"/>
                <a:ea typeface="Calibri Light"/>
                <a:cs typeface="Calibri Light"/>
              </a:rPr>
              <a:t>in CoA operations, making it challenging for smaller players</a:t>
            </a:r>
          </a:p>
        </p:txBody>
      </p:sp>
      <p:pic>
        <p:nvPicPr>
          <p:cNvPr id="6" name="Picture 6">
            <a:extLst>
              <a:ext uri="{FF2B5EF4-FFF2-40B4-BE49-F238E27FC236}">
                <a16:creationId xmlns:a16="http://schemas.microsoft.com/office/drawing/2014/main" id="{0D258987-AA26-F15E-523B-5B29A14AEC22}"/>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4348" b="88406" l="1356" r="96610">
                        <a14:foregroundMark x1="6780" y1="39130" x2="6780" y2="39130"/>
                        <a14:foregroundMark x1="1356" y1="20290" x2="1356" y2="20290"/>
                        <a14:foregroundMark x1="15593" y1="36232" x2="15593" y2="36232"/>
                        <a14:foregroundMark x1="29831" y1="36232" x2="29831" y2="36232"/>
                        <a14:foregroundMark x1="43390" y1="27536" x2="43390" y2="27536"/>
                        <a14:foregroundMark x1="69492" y1="31884" x2="69492" y2="31884"/>
                        <a14:foregroundMark x1="81017" y1="28986" x2="81017" y2="28986"/>
                        <a14:foregroundMark x1="91864" y1="31884" x2="91864" y2="31884"/>
                        <a14:foregroundMark x1="92203" y1="14493" x2="92203" y2="14493"/>
                        <a14:foregroundMark x1="96949" y1="15942" x2="96949" y2="15942"/>
                        <a14:foregroundMark x1="52203" y1="4348" x2="52203" y2="4348"/>
                      </a14:backgroundRemoval>
                    </a14:imgEffect>
                  </a14:imgLayer>
                </a14:imgProps>
              </a:ext>
              <a:ext uri="{28A0092B-C50C-407E-A947-70E740481C1C}">
                <a14:useLocalDpi xmlns:a14="http://schemas.microsoft.com/office/drawing/2010/main"/>
              </a:ext>
            </a:extLst>
          </a:blip>
          <a:srcRect/>
          <a:stretch>
            <a:fillRect/>
          </a:stretch>
        </p:blipFill>
        <p:spPr bwMode="auto">
          <a:xfrm>
            <a:off x="5385009" y="6409208"/>
            <a:ext cx="797337" cy="187254"/>
          </a:xfrm>
          <a:prstGeom prst="rect">
            <a:avLst/>
          </a:prstGeom>
          <a:noFill/>
          <a:ln w="9525">
            <a:noFill/>
            <a:miter lim="800000"/>
            <a:headEnd/>
            <a:tailEnd/>
          </a:ln>
        </p:spPr>
      </p:pic>
      <p:pic>
        <p:nvPicPr>
          <p:cNvPr id="8" name="Picture 7">
            <a:extLst>
              <a:ext uri="{FF2B5EF4-FFF2-40B4-BE49-F238E27FC236}">
                <a16:creationId xmlns:a16="http://schemas.microsoft.com/office/drawing/2014/main" id="{1318B5F6-A893-9049-1B7C-4A108218D852}"/>
              </a:ext>
            </a:extLst>
          </p:cNvPr>
          <p:cNvPicPr>
            <a:picLocks noChangeArrowheads="1"/>
          </p:cNvPicPr>
          <p:nvPr/>
        </p:nvPicPr>
        <p:blipFill>
          <a:blip r:embed="rId5" cstate="print"/>
          <a:srcRect/>
          <a:stretch>
            <a:fillRect/>
          </a:stretch>
        </p:blipFill>
        <p:spPr bwMode="auto">
          <a:xfrm>
            <a:off x="8728634" y="6385106"/>
            <a:ext cx="1005840" cy="235458"/>
          </a:xfrm>
          <a:prstGeom prst="rect">
            <a:avLst/>
          </a:prstGeom>
          <a:noFill/>
          <a:ln w="9525">
            <a:noFill/>
            <a:miter lim="800000"/>
            <a:headEnd/>
            <a:tailEnd/>
          </a:ln>
        </p:spPr>
      </p:pic>
      <p:pic>
        <p:nvPicPr>
          <p:cNvPr id="9" name="Picture 5" descr="http://4.bp.blogspot.com/_LxB5bkk8QeU/TDqCrVE2pmI/AAAAAAAAG9A/txh6ByprOMs/s1600/bp_logo.jpg">
            <a:extLst>
              <a:ext uri="{FF2B5EF4-FFF2-40B4-BE49-F238E27FC236}">
                <a16:creationId xmlns:a16="http://schemas.microsoft.com/office/drawing/2014/main" id="{6D2CE778-D98D-FDAB-FD61-F0340EDD1AF6}"/>
              </a:ext>
            </a:extLst>
          </p:cNvPr>
          <p:cNvPicPr>
            <a:picLocks noChangeAspect="1" noChangeArrowheads="1"/>
          </p:cNvPicPr>
          <p:nvPr/>
        </p:nvPicPr>
        <p:blipFill rotWithShape="1">
          <a:blip r:embed="rId6" cstate="hqprint">
            <a:extLst>
              <a:ext uri="{BEBA8EAE-BF5A-486C-A8C5-ECC9F3942E4B}">
                <a14:imgProps xmlns:a14="http://schemas.microsoft.com/office/drawing/2010/main">
                  <a14:imgLayer r:embed="rId7">
                    <a14:imgEffect>
                      <a14:backgroundRemoval t="9524" b="89524" l="9091" r="89899">
                        <a14:foregroundMark x1="60606" y1="10476" x2="60606" y2="10476"/>
                        <a14:foregroundMark x1="75758" y1="12381" x2="75758" y2="12381"/>
                      </a14:backgroundRemoval>
                    </a14:imgEffect>
                  </a14:imgLayer>
                </a14:imgProps>
              </a:ext>
              <a:ext uri="{28A0092B-C50C-407E-A947-70E740481C1C}">
                <a14:useLocalDpi xmlns:a14="http://schemas.microsoft.com/office/drawing/2010/main"/>
              </a:ext>
            </a:extLst>
          </a:blip>
          <a:srcRect/>
          <a:stretch/>
        </p:blipFill>
        <p:spPr bwMode="auto">
          <a:xfrm>
            <a:off x="1831252" y="6309259"/>
            <a:ext cx="367584" cy="387153"/>
          </a:xfrm>
          <a:prstGeom prst="rect">
            <a:avLst/>
          </a:prstGeom>
          <a:noFill/>
          <a:ln w="9525">
            <a:noFill/>
            <a:miter lim="800000"/>
            <a:headEnd/>
            <a:tailEnd/>
          </a:ln>
        </p:spPr>
      </p:pic>
      <p:pic>
        <p:nvPicPr>
          <p:cNvPr id="10" name="Picture 7" descr="http://www.csreurope.org/data/images/logos/corporatemembers/total_logo_bigger.jpg">
            <a:extLst>
              <a:ext uri="{FF2B5EF4-FFF2-40B4-BE49-F238E27FC236}">
                <a16:creationId xmlns:a16="http://schemas.microsoft.com/office/drawing/2014/main" id="{52A894BE-CA09-6C40-EBE4-1FDB5AD38054}"/>
              </a:ext>
            </a:extLst>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0000" b="90000" l="17487" r="82694">
                        <a14:foregroundMark x1="23232" y1="75893" x2="23232" y2="75893"/>
                        <a14:foregroundMark x1="33333" y1="80357" x2="33333" y2="80357"/>
                        <a14:foregroundMark x1="48485" y1="79464" x2="48485" y2="79464"/>
                        <a14:foregroundMark x1="65657" y1="84821" x2="65657" y2="84821"/>
                        <a14:foregroundMark x1="72727" y1="83036" x2="72727" y2="83036"/>
                      </a14:backgroundRemoval>
                    </a14:imgEffect>
                  </a14:imgLayer>
                </a14:imgProps>
              </a:ext>
              <a:ext uri="{28A0092B-C50C-407E-A947-70E740481C1C}">
                <a14:useLocalDpi xmlns:a14="http://schemas.microsoft.com/office/drawing/2010/main"/>
              </a:ext>
            </a:extLst>
          </a:blip>
          <a:srcRect l="9336" r="9155"/>
          <a:stretch>
            <a:fillRect/>
          </a:stretch>
        </p:blipFill>
        <p:spPr bwMode="auto">
          <a:xfrm>
            <a:off x="3532883" y="6252993"/>
            <a:ext cx="360000" cy="499685"/>
          </a:xfrm>
          <a:prstGeom prst="rect">
            <a:avLst/>
          </a:prstGeom>
          <a:noFill/>
          <a:ln w="9525">
            <a:noFill/>
            <a:miter lim="800000"/>
            <a:headEnd/>
            <a:tailEnd/>
          </a:ln>
        </p:spPr>
      </p:pic>
      <p:pic>
        <p:nvPicPr>
          <p:cNvPr id="11" name="Picture 9" descr="http://www.contractorsunlimited.co.uk/images/shell-logo.gif">
            <a:extLst>
              <a:ext uri="{FF2B5EF4-FFF2-40B4-BE49-F238E27FC236}">
                <a16:creationId xmlns:a16="http://schemas.microsoft.com/office/drawing/2014/main" id="{C6EEB5FF-8E1B-342B-D682-47627D6A6226}"/>
              </a:ext>
            </a:extLst>
          </p:cNvPr>
          <p:cNvPicPr>
            <a:picLocks noChangeAspect="1" noChangeArrowheads="1"/>
          </p:cNvPicPr>
          <p:nvPr/>
        </p:nvPicPr>
        <p:blipFill>
          <a:blip r:embed="rId10" cstate="print"/>
          <a:srcRect/>
          <a:stretch>
            <a:fillRect/>
          </a:stretch>
        </p:blipFill>
        <p:spPr bwMode="auto">
          <a:xfrm>
            <a:off x="8101927" y="6362572"/>
            <a:ext cx="301832" cy="280526"/>
          </a:xfrm>
          <a:prstGeom prst="rect">
            <a:avLst/>
          </a:prstGeom>
          <a:noFill/>
          <a:ln w="9525">
            <a:noFill/>
            <a:miter lim="800000"/>
            <a:headEnd/>
            <a:tailEnd/>
          </a:ln>
        </p:spPr>
      </p:pic>
      <p:pic>
        <p:nvPicPr>
          <p:cNvPr id="12" name="Picture 23">
            <a:extLst>
              <a:ext uri="{FF2B5EF4-FFF2-40B4-BE49-F238E27FC236}">
                <a16:creationId xmlns:a16="http://schemas.microsoft.com/office/drawing/2014/main" id="{B66D4C74-4471-DF64-9A46-F700E2750751}"/>
              </a:ext>
            </a:extLst>
          </p:cNvPr>
          <p:cNvPicPr>
            <a:picLocks noChangeAspect="1" noChangeArrowheads="1"/>
          </p:cNvPicPr>
          <p:nvPr/>
        </p:nvPicPr>
        <p:blipFill>
          <a:blip r:embed="rId11" cstate="print"/>
          <a:srcRect/>
          <a:stretch>
            <a:fillRect/>
          </a:stretch>
        </p:blipFill>
        <p:spPr bwMode="auto">
          <a:xfrm>
            <a:off x="6507221" y="6319600"/>
            <a:ext cx="339324" cy="366470"/>
          </a:xfrm>
          <a:prstGeom prst="rect">
            <a:avLst/>
          </a:prstGeom>
          <a:noFill/>
          <a:ln w="9525">
            <a:noFill/>
            <a:miter lim="800000"/>
            <a:headEnd/>
            <a:tailEnd/>
          </a:ln>
        </p:spPr>
      </p:pic>
      <p:pic>
        <p:nvPicPr>
          <p:cNvPr id="13" name="Picture 28">
            <a:extLst>
              <a:ext uri="{FF2B5EF4-FFF2-40B4-BE49-F238E27FC236}">
                <a16:creationId xmlns:a16="http://schemas.microsoft.com/office/drawing/2014/main" id="{9EE36B04-ABD9-63AE-7C24-188E9ECC3E91}"/>
              </a:ext>
            </a:extLst>
          </p:cNvPr>
          <p:cNvPicPr>
            <a:picLocks noChangeAspect="1" noChangeArrowheads="1"/>
          </p:cNvPicPr>
          <p:nvPr/>
        </p:nvPicPr>
        <p:blipFill>
          <a:blip r:embed="rId12" cstate="print"/>
          <a:srcRect/>
          <a:stretch>
            <a:fillRect/>
          </a:stretch>
        </p:blipFill>
        <p:spPr bwMode="auto">
          <a:xfrm>
            <a:off x="10059349" y="6388606"/>
            <a:ext cx="966965" cy="228459"/>
          </a:xfrm>
          <a:prstGeom prst="rect">
            <a:avLst/>
          </a:prstGeom>
          <a:noFill/>
          <a:ln w="9525">
            <a:noFill/>
            <a:miter lim="800000"/>
            <a:headEnd/>
            <a:tailEnd/>
          </a:ln>
        </p:spPr>
      </p:pic>
      <p:pic>
        <p:nvPicPr>
          <p:cNvPr id="14" name="Picture 2" descr="Centrica-Energy-external-positive">
            <a:extLst>
              <a:ext uri="{FF2B5EF4-FFF2-40B4-BE49-F238E27FC236}">
                <a16:creationId xmlns:a16="http://schemas.microsoft.com/office/drawing/2014/main" id="{28D00232-AFA4-2175-28DA-9975DF3276FC}"/>
              </a:ext>
            </a:extLst>
          </p:cNvPr>
          <p:cNvPicPr>
            <a:picLocks noChangeAspect="1" noChangeArrowheads="1"/>
          </p:cNvPicPr>
          <p:nvPr/>
        </p:nvPicPr>
        <p:blipFill>
          <a:blip r:embed="rId13" cstate="hqprint">
            <a:extLst>
              <a:ext uri="{28A0092B-C50C-407E-A947-70E740481C1C}">
                <a14:useLocalDpi xmlns:a14="http://schemas.microsoft.com/office/drawing/2010/main"/>
              </a:ext>
            </a:extLst>
          </a:blip>
          <a:srcRect/>
          <a:stretch>
            <a:fillRect/>
          </a:stretch>
        </p:blipFill>
        <p:spPr bwMode="auto">
          <a:xfrm>
            <a:off x="11351190" y="6401746"/>
            <a:ext cx="565354" cy="202179"/>
          </a:xfrm>
          <a:prstGeom prst="rect">
            <a:avLst/>
          </a:prstGeom>
          <a:noFill/>
          <a:ln w="9525">
            <a:noFill/>
            <a:miter lim="800000"/>
            <a:headEnd/>
            <a:tailEnd/>
          </a:ln>
        </p:spPr>
      </p:pic>
      <p:pic>
        <p:nvPicPr>
          <p:cNvPr id="15" name="Picture 2" descr="Apache Corporation">
            <a:hlinkClick r:id="rId14" tooltip="Apache Corporation"/>
            <a:extLst>
              <a:ext uri="{FF2B5EF4-FFF2-40B4-BE49-F238E27FC236}">
                <a16:creationId xmlns:a16="http://schemas.microsoft.com/office/drawing/2014/main" id="{8A1B4C84-CFE0-F011-6176-FA3067BA5749}"/>
              </a:ext>
            </a:extLst>
          </p:cNvPr>
          <p:cNvPicPr>
            <a:picLocks noChangeAspect="1" noChangeArrowheads="1"/>
          </p:cNvPicPr>
          <p:nvPr/>
        </p:nvPicPr>
        <p:blipFill>
          <a:blip r:embed="rId15" cstate="print"/>
          <a:srcRect/>
          <a:stretch>
            <a:fillRect/>
          </a:stretch>
        </p:blipFill>
        <p:spPr bwMode="auto">
          <a:xfrm>
            <a:off x="6705348" y="5537471"/>
            <a:ext cx="636492" cy="228388"/>
          </a:xfrm>
          <a:prstGeom prst="rect">
            <a:avLst/>
          </a:prstGeom>
          <a:noFill/>
          <a:ln w="9525">
            <a:noFill/>
            <a:miter lim="800000"/>
            <a:headEnd/>
            <a:tailEnd/>
          </a:ln>
        </p:spPr>
      </p:pic>
      <p:pic>
        <p:nvPicPr>
          <p:cNvPr id="17" name="Picture 8" descr="http://jeqb.ist.utl.pt/past_events/jornadas2000/petrogal_web.jpg">
            <a:hlinkClick r:id="rId16"/>
            <a:extLst>
              <a:ext uri="{FF2B5EF4-FFF2-40B4-BE49-F238E27FC236}">
                <a16:creationId xmlns:a16="http://schemas.microsoft.com/office/drawing/2014/main" id="{137F9B9D-E8C1-4429-1EF8-0E6689298F01}"/>
              </a:ext>
            </a:extLst>
          </p:cNvPr>
          <p:cNvPicPr>
            <a:picLocks noChangeAspect="1" noChangeArrowheads="1"/>
          </p:cNvPicPr>
          <p:nvPr/>
        </p:nvPicPr>
        <p:blipFill>
          <a:blip r:embed="rId17" cstate="hqprint">
            <a:extLst>
              <a:ext uri="{28A0092B-C50C-407E-A947-70E740481C1C}">
                <a14:useLocalDpi xmlns:a14="http://schemas.microsoft.com/office/drawing/2010/main"/>
              </a:ext>
            </a:extLst>
          </a:blip>
          <a:srcRect/>
          <a:stretch>
            <a:fillRect/>
          </a:stretch>
        </p:blipFill>
        <p:spPr bwMode="auto">
          <a:xfrm>
            <a:off x="4217758" y="6413815"/>
            <a:ext cx="842376" cy="17804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F1ED87BE-D074-50ED-70BA-F324C70EBC5D}"/>
              </a:ext>
            </a:extLst>
          </p:cNvPr>
          <p:cNvPicPr>
            <a:picLocks noChangeAspect="1"/>
          </p:cNvPicPr>
          <p:nvPr/>
        </p:nvPicPr>
        <p:blipFill>
          <a:blip r:embed="rId18" cstate="hqprint">
            <a:extLst>
              <a:ext uri="{28A0092B-C50C-407E-A947-70E740481C1C}">
                <a14:useLocalDpi xmlns:a14="http://schemas.microsoft.com/office/drawing/2010/main"/>
              </a:ext>
            </a:extLst>
          </a:blip>
          <a:srcRect/>
          <a:stretch>
            <a:fillRect/>
          </a:stretch>
        </p:blipFill>
        <p:spPr>
          <a:xfrm>
            <a:off x="2523711" y="6354075"/>
            <a:ext cx="684297" cy="297521"/>
          </a:xfrm>
          <a:prstGeom prst="rect">
            <a:avLst/>
          </a:prstGeom>
        </p:spPr>
      </p:pic>
      <p:pic>
        <p:nvPicPr>
          <p:cNvPr id="19" name="Picture 3">
            <a:extLst>
              <a:ext uri="{FF2B5EF4-FFF2-40B4-BE49-F238E27FC236}">
                <a16:creationId xmlns:a16="http://schemas.microsoft.com/office/drawing/2014/main" id="{C2D0783D-20D4-D0DB-9C81-EBF619C65FE8}"/>
              </a:ext>
            </a:extLst>
          </p:cNvPr>
          <p:cNvPicPr>
            <a:picLocks noChangeAspect="1"/>
          </p:cNvPicPr>
          <p:nvPr/>
        </p:nvPicPr>
        <p:blipFill>
          <a:blip r:embed="rId19" cstate="hqprint">
            <a:extLst>
              <a:ext uri="{28A0092B-C50C-407E-A947-70E740481C1C}">
                <a14:useLocalDpi xmlns:a14="http://schemas.microsoft.com/office/drawing/2010/main"/>
              </a:ext>
            </a:extLst>
          </a:blip>
          <a:stretch>
            <a:fillRect/>
          </a:stretch>
        </p:blipFill>
        <p:spPr>
          <a:xfrm>
            <a:off x="7171420" y="6421308"/>
            <a:ext cx="605632" cy="163055"/>
          </a:xfrm>
          <a:prstGeom prst="rect">
            <a:avLst/>
          </a:prstGeom>
        </p:spPr>
      </p:pic>
      <p:cxnSp>
        <p:nvCxnSpPr>
          <p:cNvPr id="22" name="Rett linje 5">
            <a:extLst>
              <a:ext uri="{FF2B5EF4-FFF2-40B4-BE49-F238E27FC236}">
                <a16:creationId xmlns:a16="http://schemas.microsoft.com/office/drawing/2014/main" id="{BB5E0DED-7CE2-44FF-9B38-C242414F7126}"/>
              </a:ext>
            </a:extLst>
          </p:cNvPr>
          <p:cNvCxnSpPr/>
          <p:nvPr/>
        </p:nvCxnSpPr>
        <p:spPr>
          <a:xfrm>
            <a:off x="878276" y="5134251"/>
            <a:ext cx="10515600" cy="0"/>
          </a:xfrm>
          <a:prstGeom prst="line">
            <a:avLst/>
          </a:prstGeom>
          <a:ln w="1270">
            <a:solidFill>
              <a:schemeClr val="tx2"/>
            </a:solidFill>
          </a:ln>
        </p:spPr>
        <p:style>
          <a:lnRef idx="1">
            <a:schemeClr val="accent1"/>
          </a:lnRef>
          <a:fillRef idx="0">
            <a:schemeClr val="accent1"/>
          </a:fillRef>
          <a:effectRef idx="0">
            <a:schemeClr val="accent1"/>
          </a:effectRef>
          <a:fontRef idx="minor">
            <a:schemeClr val="tx1"/>
          </a:fontRef>
        </p:style>
      </p:cxnSp>
      <p:pic>
        <p:nvPicPr>
          <p:cNvPr id="21" name="Picture 33">
            <a:extLst>
              <a:ext uri="{FF2B5EF4-FFF2-40B4-BE49-F238E27FC236}">
                <a16:creationId xmlns:a16="http://schemas.microsoft.com/office/drawing/2014/main" id="{74260E4D-244E-0A58-5862-A19A65B0C787}"/>
              </a:ext>
            </a:extLst>
          </p:cNvPr>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409180" y="5319718"/>
            <a:ext cx="1101195" cy="493869"/>
          </a:xfrm>
          <a:prstGeom prst="rect">
            <a:avLst/>
          </a:prstGeom>
        </p:spPr>
      </p:pic>
      <p:pic>
        <p:nvPicPr>
          <p:cNvPr id="23" name="Picture 2">
            <a:extLst>
              <a:ext uri="{FF2B5EF4-FFF2-40B4-BE49-F238E27FC236}">
                <a16:creationId xmlns:a16="http://schemas.microsoft.com/office/drawing/2014/main" id="{BE37AEA5-A0B1-C52D-EFFD-F7FF06B0B3EF}"/>
              </a:ext>
            </a:extLst>
          </p:cNvPr>
          <p:cNvPicPr>
            <a:picLocks noChangeAspect="1" noChangeArrowheads="1"/>
          </p:cNvPicPr>
          <p:nvPr/>
        </p:nvPicPr>
        <p:blipFill rotWithShape="1">
          <a:blip r:embed="rId21" cstate="hqprint">
            <a:extLst>
              <a:ext uri="{28A0092B-C50C-407E-A947-70E740481C1C}">
                <a14:useLocalDpi xmlns:a14="http://schemas.microsoft.com/office/drawing/2010/main"/>
              </a:ext>
            </a:extLst>
          </a:blip>
          <a:srcRect/>
          <a:stretch/>
        </p:blipFill>
        <p:spPr bwMode="auto">
          <a:xfrm>
            <a:off x="1674713" y="5437539"/>
            <a:ext cx="1081803" cy="322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37">
            <a:extLst>
              <a:ext uri="{FF2B5EF4-FFF2-40B4-BE49-F238E27FC236}">
                <a16:creationId xmlns:a16="http://schemas.microsoft.com/office/drawing/2014/main" id="{8CCBB272-9441-F72C-891A-4517172BD914}"/>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10000" b="90000" l="10000" r="90000"/>
                    </a14:imgEffect>
                  </a14:imgLayer>
                </a14:imgProps>
              </a:ext>
            </a:extLst>
          </a:blip>
          <a:stretch>
            <a:fillRect/>
          </a:stretch>
        </p:blipFill>
        <p:spPr>
          <a:xfrm>
            <a:off x="2855609" y="5175427"/>
            <a:ext cx="1427335" cy="875031"/>
          </a:xfrm>
          <a:prstGeom prst="rect">
            <a:avLst/>
          </a:prstGeom>
        </p:spPr>
      </p:pic>
      <p:pic>
        <p:nvPicPr>
          <p:cNvPr id="25" name="Picture 43">
            <a:extLst>
              <a:ext uri="{FF2B5EF4-FFF2-40B4-BE49-F238E27FC236}">
                <a16:creationId xmlns:a16="http://schemas.microsoft.com/office/drawing/2014/main" id="{79A46205-66F4-85CD-A1CA-0B17181BEDF9}"/>
              </a:ext>
            </a:extLst>
          </p:cNvPr>
          <p:cNvPicPr>
            <a:picLocks noChangeAspect="1"/>
          </p:cNvPicPr>
          <p:nvPr/>
        </p:nvPicPr>
        <p:blipFill>
          <a:blip r:embed="rId24" cstate="hqprint">
            <a:extLst>
              <a:ext uri="{28A0092B-C50C-407E-A947-70E740481C1C}">
                <a14:useLocalDpi xmlns:a14="http://schemas.microsoft.com/office/drawing/2010/main"/>
              </a:ext>
            </a:extLst>
          </a:blip>
          <a:stretch>
            <a:fillRect/>
          </a:stretch>
        </p:blipFill>
        <p:spPr>
          <a:xfrm>
            <a:off x="5533657" y="5465125"/>
            <a:ext cx="917465" cy="308194"/>
          </a:xfrm>
          <a:prstGeom prst="rect">
            <a:avLst/>
          </a:prstGeom>
        </p:spPr>
      </p:pic>
      <p:pic>
        <p:nvPicPr>
          <p:cNvPr id="26" name="Picture 38">
            <a:extLst>
              <a:ext uri="{FF2B5EF4-FFF2-40B4-BE49-F238E27FC236}">
                <a16:creationId xmlns:a16="http://schemas.microsoft.com/office/drawing/2014/main" id="{22B43A50-EE9A-3168-5A4C-84DBA25AAC6D}"/>
              </a:ext>
            </a:extLst>
          </p:cNvPr>
          <p:cNvPicPr/>
          <p:nvPr/>
        </p:nvPicPr>
        <p:blipFill>
          <a:blip r:embed="rId25" cstate="hqprint">
            <a:extLst>
              <a:ext uri="{BEBA8EAE-BF5A-486C-A8C5-ECC9F3942E4B}">
                <a14:imgProps xmlns:a14="http://schemas.microsoft.com/office/drawing/2010/main">
                  <a14:imgLayer r:embed="rId26">
                    <a14:imgEffect>
                      <a14:backgroundRemoval t="10000" b="90000" l="10000" r="90000">
                        <a14:foregroundMark x1="16000" y1="56889" x2="13333" y2="58222"/>
                        <a14:foregroundMark x1="31556" y1="55556" x2="31556" y2="55556"/>
                        <a14:foregroundMark x1="48889" y1="56444" x2="48889" y2="56444"/>
                        <a14:foregroundMark x1="71111" y1="59111" x2="71111" y2="59111"/>
                        <a14:foregroundMark x1="70222" y1="53333" x2="70222" y2="53333"/>
                        <a14:foregroundMark x1="84000" y1="58222" x2="84000" y2="58222"/>
                      </a14:backgroundRemoval>
                    </a14:imgEffect>
                  </a14:imgLayer>
                </a14:imgProps>
              </a:ext>
              <a:ext uri="{28A0092B-C50C-407E-A947-70E740481C1C}">
                <a14:useLocalDpi xmlns:a14="http://schemas.microsoft.com/office/drawing/2010/main"/>
              </a:ext>
            </a:extLst>
          </a:blip>
          <a:stretch>
            <a:fillRect/>
          </a:stretch>
        </p:blipFill>
        <p:spPr>
          <a:xfrm>
            <a:off x="10440310" y="5303695"/>
            <a:ext cx="609942" cy="509892"/>
          </a:xfrm>
          <a:prstGeom prst="rect">
            <a:avLst/>
          </a:prstGeom>
        </p:spPr>
      </p:pic>
      <p:pic>
        <p:nvPicPr>
          <p:cNvPr id="27" name="Picture 2" descr="Logo Qatar Energy">
            <a:extLst>
              <a:ext uri="{FF2B5EF4-FFF2-40B4-BE49-F238E27FC236}">
                <a16:creationId xmlns:a16="http://schemas.microsoft.com/office/drawing/2014/main" id="{3D77E3E9-E259-4AFE-9F5F-E7AF60D6F1CE}"/>
              </a:ext>
            </a:extLst>
          </p:cNvPr>
          <p:cNvPicPr>
            <a:picLocks noChangeAspect="1" noChangeArrowheads="1"/>
          </p:cNvPicPr>
          <p:nvPr/>
        </p:nvPicPr>
        <p:blipFill>
          <a:blip r:embed="rId27" cstate="hqprint">
            <a:extLst>
              <a:ext uri="{28A0092B-C50C-407E-A947-70E740481C1C}">
                <a14:useLocalDpi xmlns:a14="http://schemas.microsoft.com/office/drawing/2010/main"/>
              </a:ext>
            </a:extLst>
          </a:blip>
          <a:srcRect/>
          <a:stretch>
            <a:fillRect/>
          </a:stretch>
        </p:blipFill>
        <p:spPr bwMode="auto">
          <a:xfrm>
            <a:off x="4411198" y="5291808"/>
            <a:ext cx="624222" cy="58954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http://www.aemifesa.org/repositori/imatges/socis/ca/AF_REPSOL_VP_POS_CMYK.gif">
            <a:hlinkClick r:id="rId28"/>
            <a:extLst>
              <a:ext uri="{FF2B5EF4-FFF2-40B4-BE49-F238E27FC236}">
                <a16:creationId xmlns:a16="http://schemas.microsoft.com/office/drawing/2014/main" id="{E00189C7-3264-CCF7-5FF6-AC68EFB518E3}"/>
              </a:ext>
            </a:extLst>
          </p:cNvPr>
          <p:cNvPicPr>
            <a:picLocks noChangeAspect="1" noChangeArrowheads="1"/>
          </p:cNvPicPr>
          <p:nvPr/>
        </p:nvPicPr>
        <p:blipFill>
          <a:blip r:embed="rId29" cstate="hqprint">
            <a:extLst>
              <a:ext uri="{28A0092B-C50C-407E-A947-70E740481C1C}">
                <a14:useLocalDpi xmlns:a14="http://schemas.microsoft.com/office/drawing/2010/main"/>
              </a:ext>
            </a:extLst>
          </a:blip>
          <a:srcRect/>
          <a:stretch>
            <a:fillRect/>
          </a:stretch>
        </p:blipFill>
        <p:spPr bwMode="auto">
          <a:xfrm>
            <a:off x="10941075" y="5047233"/>
            <a:ext cx="1385583" cy="98047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4">
            <a:extLst>
              <a:ext uri="{FF2B5EF4-FFF2-40B4-BE49-F238E27FC236}">
                <a16:creationId xmlns:a16="http://schemas.microsoft.com/office/drawing/2014/main" id="{1A24F30B-01C1-F3DD-C416-65B3703C1C10}"/>
              </a:ext>
            </a:extLst>
          </p:cNvPr>
          <p:cNvPicPr>
            <a:picLocks noChangeAspect="1"/>
          </p:cNvPicPr>
          <p:nvPr/>
        </p:nvPicPr>
        <p:blipFill>
          <a:blip r:embed="rId30" cstate="hqprint">
            <a:extLst>
              <a:ext uri="{BEBA8EAE-BF5A-486C-A8C5-ECC9F3942E4B}">
                <a14:imgProps xmlns:a14="http://schemas.microsoft.com/office/drawing/2010/main">
                  <a14:imgLayer r:embed="rId31">
                    <a14:imgEffect>
                      <a14:backgroundRemoval t="10000" b="90000" l="10000" r="90000">
                        <a14:foregroundMark x1="75000" y1="18924" x2="69727" y2="33333"/>
                        <a14:foregroundMark x1="26270" y1="73090" x2="67090" y2="76736"/>
                        <a14:foregroundMark x1="67090" y1="76736" x2="24707" y2="77431"/>
                        <a14:foregroundMark x1="46582" y1="68056" x2="46582" y2="68056"/>
                        <a14:foregroundMark x1="46973" y1="69444" x2="46973" y2="69444"/>
                        <a14:foregroundMark x1="58398" y1="21875" x2="59961" y2="27604"/>
                        <a14:foregroundMark x1="58789" y1="43403" x2="59570" y2="47049"/>
                        <a14:foregroundMark x1="61621" y1="52951" x2="59961" y2="57118"/>
                        <a14:foregroundMark x1="66504" y1="53646" x2="68164" y2="57986"/>
                        <a14:foregroundMark x1="69336" y1="47743" x2="71387" y2="48611"/>
                        <a14:foregroundMark x1="70117" y1="45660" x2="68555" y2="45660"/>
                      </a14:backgroundRemoval>
                    </a14:imgEffect>
                  </a14:imgLayer>
                </a14:imgProps>
              </a:ext>
              <a:ext uri="{28A0092B-C50C-407E-A947-70E740481C1C}">
                <a14:useLocalDpi xmlns:a14="http://schemas.microsoft.com/office/drawing/2010/main"/>
              </a:ext>
            </a:extLst>
          </a:blip>
          <a:stretch>
            <a:fillRect/>
          </a:stretch>
        </p:blipFill>
        <p:spPr>
          <a:xfrm>
            <a:off x="7273976" y="5303695"/>
            <a:ext cx="1172298" cy="659417"/>
          </a:xfrm>
          <a:prstGeom prst="rect">
            <a:avLst/>
          </a:prstGeom>
        </p:spPr>
      </p:pic>
      <p:pic>
        <p:nvPicPr>
          <p:cNvPr id="30" name="Picture 17" descr="A close up of a logo&#10;&#10;Description automatically generated">
            <a:extLst>
              <a:ext uri="{FF2B5EF4-FFF2-40B4-BE49-F238E27FC236}">
                <a16:creationId xmlns:a16="http://schemas.microsoft.com/office/drawing/2014/main" id="{35EE70D7-544C-96D5-6DF5-875471E97D6E}"/>
              </a:ext>
            </a:extLst>
          </p:cNvPr>
          <p:cNvPicPr>
            <a:picLocks noChangeAspect="1"/>
          </p:cNvPicPr>
          <p:nvPr/>
        </p:nvPicPr>
        <p:blipFill>
          <a:blip r:embed="rId32" cstate="hqprint">
            <a:extLst>
              <a:ext uri="{BEBA8EAE-BF5A-486C-A8C5-ECC9F3942E4B}">
                <a14:imgProps xmlns:a14="http://schemas.microsoft.com/office/drawing/2010/main">
                  <a14:imgLayer r:embed="rId33">
                    <a14:imgEffect>
                      <a14:backgroundRemoval t="6836" b="93555" l="9961" r="89844">
                        <a14:foregroundMark x1="14453" y1="88086" x2="19141" y2="88867"/>
                        <a14:foregroundMark x1="26172" y1="15625" x2="30859" y2="16406"/>
                        <a14:foregroundMark x1="31641" y1="24219" x2="55664" y2="21875"/>
                        <a14:foregroundMark x1="66602" y1="17969" x2="58789" y2="29688"/>
                        <a14:foregroundMark x1="79102" y1="32813" x2="82227" y2="38086"/>
                        <a14:foregroundMark x1="42578" y1="7031" x2="42578" y2="7031"/>
                        <a14:foregroundMark x1="23828" y1="33594" x2="24609" y2="36523"/>
                        <a14:foregroundMark x1="50391" y1="52148" x2="40234" y2="55273"/>
                        <a14:foregroundMark x1="10547" y1="85742" x2="14453" y2="86523"/>
                        <a14:foregroundMark x1="23828" y1="90430" x2="23047" y2="92773"/>
                        <a14:foregroundMark x1="30078" y1="84961" x2="31641" y2="92773"/>
                        <a14:foregroundMark x1="36328" y1="88086" x2="43359" y2="88867"/>
                        <a14:foregroundMark x1="45703" y1="89648" x2="47266" y2="93555"/>
                        <a14:foregroundMark x1="51172" y1="19531" x2="40234" y2="23438"/>
                        <a14:foregroundMark x1="52734" y1="21094" x2="49609" y2="31250"/>
                        <a14:foregroundMark x1="26172" y1="38086" x2="26172" y2="38086"/>
                        <a14:foregroundMark x1="26172" y1="38086" x2="26172" y2="38086"/>
                        <a14:foregroundMark x1="34766" y1="41992" x2="34766" y2="41992"/>
                        <a14:foregroundMark x1="28516" y1="44336" x2="28516" y2="44336"/>
                        <a14:foregroundMark x1="30078" y1="32813" x2="35547" y2="36523"/>
                        <a14:foregroundMark x1="72852" y1="90430" x2="86133" y2="92773"/>
                        <a14:foregroundMark x1="89258" y1="89648" x2="89258" y2="89648"/>
                        <a14:foregroundMark x1="67383" y1="88086" x2="70508" y2="88086"/>
                        <a14:foregroundMark x1="75977" y1="42773" x2="79883" y2="44336"/>
                        <a14:foregroundMark x1="69727" y1="19531" x2="74414" y2="29688"/>
                        <a14:foregroundMark x1="53516" y1="9375" x2="55664" y2="8594"/>
                        <a14:foregroundMark x1="54297" y1="12500" x2="57227" y2="12500"/>
                        <a14:foregroundMark x1="36328" y1="10938" x2="43359" y2="7813"/>
                        <a14:foregroundMark x1="41797" y1="89648" x2="44141" y2="92773"/>
                        <a14:foregroundMark x1="27734" y1="18750" x2="37109" y2="28906"/>
                        <a14:foregroundMark x1="72070" y1="85742" x2="72070" y2="85742"/>
                        <a14:foregroundMark x1="72070" y1="83398" x2="72070" y2="83398"/>
                        <a14:foregroundMark x1="58789" y1="87305" x2="57227" y2="93555"/>
                      </a14:backgroundRemoval>
                    </a14:imgEffect>
                  </a14:imgLayer>
                </a14:imgProps>
              </a:ext>
              <a:ext uri="{28A0092B-C50C-407E-A947-70E740481C1C}">
                <a14:useLocalDpi xmlns:a14="http://schemas.microsoft.com/office/drawing/2010/main"/>
              </a:ext>
            </a:extLst>
          </a:blip>
          <a:stretch>
            <a:fillRect/>
          </a:stretch>
        </p:blipFill>
        <p:spPr>
          <a:xfrm>
            <a:off x="9609934" y="5303695"/>
            <a:ext cx="610955" cy="610955"/>
          </a:xfrm>
          <a:prstGeom prst="rect">
            <a:avLst/>
          </a:prstGeom>
        </p:spPr>
      </p:pic>
      <p:pic>
        <p:nvPicPr>
          <p:cNvPr id="1026" name="Picture 2" descr="PRIO | I🖤PRIO Race will debut in September in Rio de Janeiro, uniting  sport and culture - PRIO">
            <a:extLst>
              <a:ext uri="{FF2B5EF4-FFF2-40B4-BE49-F238E27FC236}">
                <a16:creationId xmlns:a16="http://schemas.microsoft.com/office/drawing/2014/main" id="{E7E27738-27D4-A997-E367-B305DE8538D9}"/>
              </a:ext>
            </a:extLst>
          </p:cNvPr>
          <p:cNvPicPr>
            <a:picLocks noChangeAspect="1" noChangeArrowheads="1"/>
          </p:cNvPicPr>
          <p:nvPr/>
        </p:nvPicPr>
        <p:blipFill>
          <a:blip r:embed="rId34" cstate="hqprint">
            <a:extLst>
              <a:ext uri="{28A0092B-C50C-407E-A947-70E740481C1C}">
                <a14:useLocalDpi xmlns:a14="http://schemas.microsoft.com/office/drawing/2010/main"/>
              </a:ext>
            </a:extLst>
          </a:blip>
          <a:srcRect/>
          <a:stretch>
            <a:fillRect/>
          </a:stretch>
        </p:blipFill>
        <p:spPr bwMode="auto">
          <a:xfrm>
            <a:off x="359676" y="6281528"/>
            <a:ext cx="1146701" cy="335999"/>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Poland: Orlen continues editorial purge at Polska Press - Media Freedom  Rapid Response">
            <a:extLst>
              <a:ext uri="{FF2B5EF4-FFF2-40B4-BE49-F238E27FC236}">
                <a16:creationId xmlns:a16="http://schemas.microsoft.com/office/drawing/2014/main" id="{4693F99D-D198-A5EB-A4A5-004064262DC5}"/>
              </a:ext>
            </a:extLst>
          </p:cNvPr>
          <p:cNvSpPr>
            <a:spLocks noChangeAspect="1" noChangeArrowheads="1"/>
          </p:cNvSpPr>
          <p:nvPr/>
        </p:nvSpPr>
        <p:spPr bwMode="auto">
          <a:xfrm>
            <a:off x="5943599" y="1919451"/>
            <a:ext cx="1661949" cy="16619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000">
              <a:latin typeface="Calibri Light"/>
              <a:ea typeface="Calibri Light"/>
              <a:cs typeface="Calibri Light"/>
            </a:endParaRPr>
          </a:p>
        </p:txBody>
      </p:sp>
      <p:sp>
        <p:nvSpPr>
          <p:cNvPr id="16" name="AutoShape 4" descr="Poland: Orlen continues editorial purge at Polska Press - Media Freedom  Rapid Response">
            <a:extLst>
              <a:ext uri="{FF2B5EF4-FFF2-40B4-BE49-F238E27FC236}">
                <a16:creationId xmlns:a16="http://schemas.microsoft.com/office/drawing/2014/main" id="{7C915BD8-BAF9-A909-07D5-CC4B82B52AE2}"/>
              </a:ext>
            </a:extLst>
          </p:cNvPr>
          <p:cNvSpPr>
            <a:spLocks noChangeAspect="1" noChangeArrowheads="1"/>
          </p:cNvSpPr>
          <p:nvPr/>
        </p:nvSpPr>
        <p:spPr bwMode="auto">
          <a:xfrm>
            <a:off x="5943600" y="2654286"/>
            <a:ext cx="927113" cy="92711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000">
              <a:latin typeface="Calibri Light"/>
              <a:ea typeface="Calibri Light"/>
              <a:cs typeface="Calibri Light"/>
            </a:endParaRPr>
          </a:p>
        </p:txBody>
      </p:sp>
      <p:pic>
        <p:nvPicPr>
          <p:cNvPr id="1030" name="Picture 6" descr="Orlen Withdraws From Horisont Energi's Polaris Carbon Storage Project In  Norway">
            <a:extLst>
              <a:ext uri="{FF2B5EF4-FFF2-40B4-BE49-F238E27FC236}">
                <a16:creationId xmlns:a16="http://schemas.microsoft.com/office/drawing/2014/main" id="{18E70053-6A64-0CF3-078C-0A10976B06CA}"/>
              </a:ext>
            </a:extLst>
          </p:cNvPr>
          <p:cNvPicPr>
            <a:picLocks noChangeAspect="1" noChangeArrowheads="1"/>
          </p:cNvPicPr>
          <p:nvPr/>
        </p:nvPicPr>
        <p:blipFill rotWithShape="1">
          <a:blip r:embed="rId35" cstate="hqprint">
            <a:extLst>
              <a:ext uri="{BEBA8EAE-BF5A-486C-A8C5-ECC9F3942E4B}">
                <a14:imgProps xmlns:a14="http://schemas.microsoft.com/office/drawing/2010/main">
                  <a14:imgLayer r:embed="rId36">
                    <a14:imgEffect>
                      <a14:backgroundRemoval t="0" b="100000" l="0" r="100000">
                        <a14:foregroundMark x1="45057" y1="28383" x2="65517" y2="22442"/>
                        <a14:foregroundMark x1="65517" y1="22442" x2="71494" y2="43234"/>
                        <a14:foregroundMark x1="54713" y1="9241" x2="85057" y2="10231"/>
                        <a14:foregroundMark x1="85057" y1="10231" x2="63448" y2="8251"/>
                        <a14:foregroundMark x1="63448" y1="8251" x2="60460" y2="9571"/>
                        <a14:foregroundMark x1="25057" y1="61716" x2="25057" y2="61716"/>
                        <a14:foregroundMark x1="13333" y1="61716" x2="24598" y2="62706"/>
                        <a14:foregroundMark x1="25747" y1="62706" x2="37241" y2="62706"/>
                        <a14:foregroundMark x1="16552" y1="77888" x2="16552" y2="77888"/>
                        <a14:foregroundMark x1="33793" y1="72937" x2="33793" y2="72937"/>
                      </a14:backgroundRemoval>
                    </a14:imgEffect>
                  </a14:imgLayer>
                </a14:imgProps>
              </a:ext>
              <a:ext uri="{28A0092B-C50C-407E-A947-70E740481C1C}">
                <a14:useLocalDpi xmlns:a14="http://schemas.microsoft.com/office/drawing/2010/main"/>
              </a:ext>
            </a:extLst>
          </a:blip>
          <a:srcRect/>
          <a:stretch>
            <a:fillRect/>
          </a:stretch>
        </p:blipFill>
        <p:spPr bwMode="auto">
          <a:xfrm>
            <a:off x="8580311" y="5348339"/>
            <a:ext cx="718037" cy="500538"/>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5947D1D8-ACFB-9D4C-39D2-52C3312B10B1}"/>
              </a:ext>
            </a:extLst>
          </p:cNvPr>
          <p:cNvSpPr/>
          <p:nvPr/>
        </p:nvSpPr>
        <p:spPr>
          <a:xfrm>
            <a:off x="3725445" y="548277"/>
            <a:ext cx="7664640" cy="535377"/>
          </a:xfrm>
          <a:prstGeom prst="rect">
            <a:avLst/>
          </a:prstGeom>
          <a:solidFill>
            <a:srgbClr val="D0EEEF"/>
          </a:solidFill>
          <a:ln w="12700" cap="flat" cmpd="sng" algn="ctr">
            <a:noFill/>
            <a:prstDash val="solid"/>
            <a:miter lim="800000"/>
          </a:ln>
          <a:effectLst/>
        </p:spPr>
        <p:txBody>
          <a:bodyPr lIns="91440" tIns="45720" rIns="91440" bIns="45720" rtlCol="0" anchor="ctr"/>
          <a:lstStyle/>
          <a:p>
            <a:pPr algn="ctr">
              <a:defRPr/>
            </a:pPr>
            <a:r>
              <a:rPr lang="en-GB" sz="2800" kern="0">
                <a:solidFill>
                  <a:srgbClr val="07272E"/>
                </a:solidFill>
                <a:latin typeface="+mj-lt"/>
              </a:rPr>
              <a:t>FIRST CALSS CHARTERING</a:t>
            </a:r>
            <a:endParaRPr kumimoji="0" lang="en-GB" sz="2800" b="0" i="0" u="none" strike="noStrike" kern="0" cap="none" spc="0" normalizeH="0" baseline="0" noProof="0">
              <a:ln>
                <a:noFill/>
              </a:ln>
              <a:solidFill>
                <a:srgbClr val="07272E"/>
              </a:solidFill>
              <a:effectLst/>
              <a:uLnTx/>
              <a:uFillTx/>
              <a:latin typeface="+mj-lt"/>
            </a:endParaRPr>
          </a:p>
        </p:txBody>
      </p:sp>
      <p:sp>
        <p:nvSpPr>
          <p:cNvPr id="33" name="Right Triangle 32">
            <a:extLst>
              <a:ext uri="{FF2B5EF4-FFF2-40B4-BE49-F238E27FC236}">
                <a16:creationId xmlns:a16="http://schemas.microsoft.com/office/drawing/2014/main" id="{EC81CD16-E1D4-B6E7-42B7-4D96DB6D2446}"/>
              </a:ext>
            </a:extLst>
          </p:cNvPr>
          <p:cNvSpPr/>
          <p:nvPr/>
        </p:nvSpPr>
        <p:spPr>
          <a:xfrm rot="16200000">
            <a:off x="2865238" y="232179"/>
            <a:ext cx="544108" cy="1176305"/>
          </a:xfrm>
          <a:prstGeom prst="rtTriangle">
            <a:avLst/>
          </a:prstGeom>
          <a:solidFill>
            <a:srgbClr val="D0EEE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mj-lt"/>
            </a:endParaRPr>
          </a:p>
        </p:txBody>
      </p:sp>
    </p:spTree>
    <p:extLst>
      <p:ext uri="{BB962C8B-B14F-4D97-AF65-F5344CB8AC3E}">
        <p14:creationId xmlns:p14="http://schemas.microsoft.com/office/powerpoint/2010/main" val="2480992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61E360D-B914-495B-AB60-76242A611BD2}"/>
              </a:ext>
            </a:extLst>
          </p:cNvPr>
          <p:cNvSpPr>
            <a:spLocks noGrp="1"/>
          </p:cNvSpPr>
          <p:nvPr>
            <p:ph type="dt" sz="half" idx="10"/>
          </p:nvPr>
        </p:nvSpPr>
        <p:spPr/>
        <p:txBody>
          <a:bodyPr/>
          <a:lstStyle/>
          <a:p>
            <a:fld id="{319F6201-9EDD-944D-8D9F-3F35F62A7947}" type="datetime1">
              <a:rPr lang="nb-NO" smtClean="0"/>
              <a:t>30.09.2025</a:t>
            </a:fld>
            <a:endParaRPr lang="nb-NO"/>
          </a:p>
        </p:txBody>
      </p:sp>
      <p:pic>
        <p:nvPicPr>
          <p:cNvPr id="6" name="Picture 3" descr="Total-Hild-Jackup-South-NoGraphics-OB-111111.jpg">
            <a:extLst>
              <a:ext uri="{FF2B5EF4-FFF2-40B4-BE49-F238E27FC236}">
                <a16:creationId xmlns:a16="http://schemas.microsoft.com/office/drawing/2014/main" id="{1598291C-B018-C4FF-FFCC-494719E3B468}"/>
              </a:ext>
            </a:extLst>
          </p:cNvPr>
          <p:cNvPicPr>
            <a:picLocks noGrp="1" noChangeAspect="1"/>
          </p:cNvPicPr>
          <p:nvPr>
            <p:ph type="pic" idx="11"/>
          </p:nvPr>
        </p:nvPicPr>
        <p:blipFill rotWithShape="1">
          <a:blip r:embed="rId2" cstate="hqprint">
            <a:extLst>
              <a:ext uri="{28A0092B-C50C-407E-A947-70E740481C1C}">
                <a14:useLocalDpi xmlns:a14="http://schemas.microsoft.com/office/drawing/2010/main"/>
              </a:ext>
            </a:extLst>
          </a:blip>
          <a:srcRect/>
          <a:stretch>
            <a:fillRect/>
          </a:stretch>
        </p:blipFill>
        <p:spPr>
          <a:xfrm>
            <a:off x="2614966" y="-4160"/>
            <a:ext cx="9577680" cy="6869523"/>
          </a:xfrm>
          <a:prstGeom prst="rect">
            <a:avLst/>
          </a:prstGeom>
          <a:noFill/>
          <a:ln>
            <a:noFill/>
          </a:ln>
        </p:spPr>
      </p:pic>
      <p:sp>
        <p:nvSpPr>
          <p:cNvPr id="4" name="Rectangle 3">
            <a:extLst>
              <a:ext uri="{FF2B5EF4-FFF2-40B4-BE49-F238E27FC236}">
                <a16:creationId xmlns:a16="http://schemas.microsoft.com/office/drawing/2014/main" id="{801FDDD5-624B-0B07-3EA3-EA88F3847493}"/>
              </a:ext>
            </a:extLst>
          </p:cNvPr>
          <p:cNvSpPr/>
          <p:nvPr/>
        </p:nvSpPr>
        <p:spPr>
          <a:xfrm>
            <a:off x="-754" y="754"/>
            <a:ext cx="3290658" cy="686679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4CC6CC-D266-065A-49F1-AA23EBB11944}"/>
              </a:ext>
            </a:extLst>
          </p:cNvPr>
          <p:cNvSpPr>
            <a:spLocks noGrp="1"/>
          </p:cNvSpPr>
          <p:nvPr>
            <p:ph type="title"/>
          </p:nvPr>
        </p:nvSpPr>
        <p:spPr>
          <a:xfrm>
            <a:off x="105697" y="842506"/>
            <a:ext cx="3026438" cy="2363724"/>
          </a:xfrm>
        </p:spPr>
        <p:txBody>
          <a:bodyPr/>
          <a:lstStyle/>
          <a:p>
            <a:r>
              <a:rPr lang="en-GB">
                <a:latin typeface="Calibri Light"/>
                <a:cs typeface="Arial"/>
              </a:rPr>
              <a:t>Martin Linge FSO</a:t>
            </a:r>
            <a:br>
              <a:rPr lang="en-GB">
                <a:latin typeface="Calibri Light"/>
                <a:cs typeface="Arial"/>
              </a:rPr>
            </a:br>
            <a:br>
              <a:rPr lang="en-GB">
                <a:latin typeface="Inter"/>
                <a:ea typeface="Calibri Light"/>
                <a:cs typeface="Arial"/>
              </a:rPr>
            </a:br>
            <a:r>
              <a:rPr lang="en-GB" sz="2000">
                <a:latin typeface="Calibri Light"/>
                <a:ea typeface="Calibri Light"/>
                <a:cs typeface="Calibri Light"/>
              </a:rPr>
              <a:t>Conversion of shuttle tanker Hanne Knutsen to FSO</a:t>
            </a:r>
            <a:br>
              <a:rPr lang="en-GB" sz="2000">
                <a:latin typeface="Calibri Light"/>
                <a:ea typeface="Calibri Light"/>
                <a:cs typeface="Calibri Light"/>
              </a:rPr>
            </a:br>
            <a:br>
              <a:rPr lang="en-GB" sz="2000">
                <a:latin typeface="Calibri Light"/>
                <a:ea typeface="Calibri Light"/>
                <a:cs typeface="Calibri Light"/>
              </a:rPr>
            </a:br>
            <a:r>
              <a:rPr lang="en-GB" sz="2000">
                <a:latin typeface="Calibri Light"/>
                <a:ea typeface="Calibri Light"/>
                <a:cs typeface="Calibri Light"/>
              </a:rPr>
              <a:t>Delivered 2018</a:t>
            </a:r>
            <a:endParaRPr lang="en-NO">
              <a:latin typeface="Calibri Light"/>
              <a:cs typeface="Arial"/>
            </a:endParaRPr>
          </a:p>
        </p:txBody>
      </p:sp>
    </p:spTree>
    <p:extLst>
      <p:ext uri="{BB962C8B-B14F-4D97-AF65-F5344CB8AC3E}">
        <p14:creationId xmlns:p14="http://schemas.microsoft.com/office/powerpoint/2010/main" val="3547231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C2AF4-4EA1-D3D8-96D5-0A604C870C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E021D7-C011-394E-2BDC-8375FC49F959}"/>
              </a:ext>
            </a:extLst>
          </p:cNvPr>
          <p:cNvSpPr>
            <a:spLocks noGrp="1"/>
          </p:cNvSpPr>
          <p:nvPr>
            <p:ph type="title"/>
          </p:nvPr>
        </p:nvSpPr>
        <p:spPr>
          <a:xfrm>
            <a:off x="688956" y="1548062"/>
            <a:ext cx="4494232" cy="812530"/>
          </a:xfrm>
        </p:spPr>
        <p:txBody>
          <a:bodyPr/>
          <a:lstStyle/>
          <a:p>
            <a:r>
              <a:rPr lang="en-GB">
                <a:latin typeface="Calibri Light"/>
                <a:ea typeface="Calibri Light"/>
                <a:cs typeface="Calibri Light"/>
              </a:rPr>
              <a:t>Martin Linge FSO</a:t>
            </a:r>
            <a:br>
              <a:rPr lang="en-GB">
                <a:latin typeface="Calibri Light"/>
                <a:ea typeface="Calibri Light"/>
                <a:cs typeface="Calibri Light"/>
              </a:rPr>
            </a:br>
            <a:endParaRPr lang="en-GB" sz="2000">
              <a:latin typeface="Calibri Light"/>
              <a:ea typeface="Calibri Light"/>
              <a:cs typeface="Calibri Light"/>
            </a:endParaRPr>
          </a:p>
        </p:txBody>
      </p:sp>
      <p:sp>
        <p:nvSpPr>
          <p:cNvPr id="4" name="Date Placeholder 3">
            <a:extLst>
              <a:ext uri="{FF2B5EF4-FFF2-40B4-BE49-F238E27FC236}">
                <a16:creationId xmlns:a16="http://schemas.microsoft.com/office/drawing/2014/main" id="{8BE17794-B903-50C0-E1EB-5903705ADBDF}"/>
              </a:ext>
            </a:extLst>
          </p:cNvPr>
          <p:cNvSpPr>
            <a:spLocks noGrp="1"/>
          </p:cNvSpPr>
          <p:nvPr>
            <p:ph type="dt" sz="half" idx="10"/>
          </p:nvPr>
        </p:nvSpPr>
        <p:spPr/>
        <p:txBody>
          <a:bodyPr/>
          <a:lstStyle/>
          <a:p>
            <a:fld id="{3E6A6609-6A23-5A4C-8004-34D96EE364BB}" type="datetime1">
              <a:rPr lang="nb-NO" smtClean="0"/>
              <a:t>30.09.2025</a:t>
            </a:fld>
            <a:endParaRPr lang="nb-NO"/>
          </a:p>
        </p:txBody>
      </p:sp>
      <p:sp>
        <p:nvSpPr>
          <p:cNvPr id="9" name="Content Placeholder 8">
            <a:extLst>
              <a:ext uri="{FF2B5EF4-FFF2-40B4-BE49-F238E27FC236}">
                <a16:creationId xmlns:a16="http://schemas.microsoft.com/office/drawing/2014/main" id="{EEFEC532-8802-277C-0569-92A839A17DB7}"/>
              </a:ext>
            </a:extLst>
          </p:cNvPr>
          <p:cNvSpPr>
            <a:spLocks noGrp="1"/>
          </p:cNvSpPr>
          <p:nvPr>
            <p:ph sz="half" idx="1"/>
          </p:nvPr>
        </p:nvSpPr>
        <p:spPr>
          <a:xfrm>
            <a:off x="687368" y="2378195"/>
            <a:ext cx="3932237" cy="3662541"/>
          </a:xfrm>
        </p:spPr>
        <p:txBody>
          <a:bodyPr vert="horz" lIns="91440" tIns="45720" rIns="91440" bIns="45720" rtlCol="0" anchor="t">
            <a:spAutoFit/>
          </a:bodyPr>
          <a:lstStyle/>
          <a:p>
            <a:pPr marL="0" indent="0">
              <a:spcAft>
                <a:spcPts val="600"/>
              </a:spcAft>
              <a:buNone/>
            </a:pPr>
            <a:r>
              <a:rPr lang="en-GB" sz="1600" b="1">
                <a:latin typeface="Calibri Light"/>
                <a:ea typeface="Calibri Light"/>
                <a:cs typeface="Calibri Light"/>
              </a:rPr>
              <a:t>Major complex conversion project</a:t>
            </a:r>
          </a:p>
          <a:p>
            <a:pPr marL="125730" indent="-125730">
              <a:spcAft>
                <a:spcPts val="600"/>
              </a:spcAft>
            </a:pPr>
            <a:r>
              <a:rPr lang="en-GB" sz="1600">
                <a:latin typeface="Calibri Light"/>
                <a:ea typeface="Calibri Light"/>
                <a:cs typeface="Calibri Light"/>
              </a:rPr>
              <a:t>Submerged turret loading system, </a:t>
            </a:r>
            <a:br>
              <a:rPr lang="en-GB" sz="1600">
                <a:latin typeface="Calibri Light"/>
                <a:ea typeface="Calibri Light"/>
                <a:cs typeface="Calibri Light"/>
              </a:rPr>
            </a:br>
            <a:r>
              <a:rPr lang="en-GB" sz="1600">
                <a:latin typeface="Calibri Light"/>
                <a:ea typeface="Calibri Light"/>
                <a:cs typeface="Calibri Light"/>
              </a:rPr>
              <a:t>multiple path swivel</a:t>
            </a:r>
          </a:p>
          <a:p>
            <a:pPr marL="125730" indent="-125730">
              <a:spcAft>
                <a:spcPts val="600"/>
              </a:spcAft>
            </a:pPr>
            <a:r>
              <a:rPr lang="en-GB" sz="1600">
                <a:latin typeface="Calibri Light"/>
                <a:ea typeface="Calibri Light"/>
                <a:cs typeface="Calibri Light"/>
              </a:rPr>
              <a:t>Oil/water separation</a:t>
            </a:r>
          </a:p>
          <a:p>
            <a:pPr marL="125730" indent="-125730">
              <a:spcAft>
                <a:spcPts val="600"/>
              </a:spcAft>
            </a:pPr>
            <a:r>
              <a:rPr lang="en-GB" sz="1600">
                <a:latin typeface="Calibri Light"/>
                <a:ea typeface="Calibri Light"/>
                <a:cs typeface="Calibri Light"/>
              </a:rPr>
              <a:t>11 kV power cable from shore, 5 MW</a:t>
            </a:r>
          </a:p>
          <a:p>
            <a:pPr marL="125730" indent="-125730">
              <a:spcAft>
                <a:spcPts val="600"/>
              </a:spcAft>
            </a:pPr>
            <a:r>
              <a:rPr lang="en-GB" sz="1600">
                <a:latin typeface="Calibri Light"/>
                <a:ea typeface="Calibri Light"/>
                <a:cs typeface="Calibri Light"/>
              </a:rPr>
              <a:t>Fuel gas/blanket gas system</a:t>
            </a:r>
          </a:p>
          <a:p>
            <a:pPr marL="125730" indent="-125730">
              <a:spcAft>
                <a:spcPts val="600"/>
              </a:spcAft>
            </a:pPr>
            <a:r>
              <a:rPr lang="en-GB" sz="1600">
                <a:latin typeface="Calibri Light"/>
                <a:ea typeface="Calibri Light"/>
                <a:cs typeface="Calibri Light"/>
              </a:rPr>
              <a:t>Produced water return to production platform</a:t>
            </a:r>
          </a:p>
          <a:p>
            <a:pPr marL="125730" indent="-125730">
              <a:spcAft>
                <a:spcPts val="600"/>
              </a:spcAft>
            </a:pPr>
            <a:r>
              <a:rPr lang="en-GB" sz="1600">
                <a:latin typeface="Calibri Light"/>
                <a:ea typeface="Calibri Light"/>
                <a:cs typeface="Calibri Light"/>
              </a:rPr>
              <a:t>Offshore crane</a:t>
            </a:r>
          </a:p>
          <a:p>
            <a:pPr marL="125730" indent="-125730">
              <a:spcAft>
                <a:spcPts val="600"/>
              </a:spcAft>
            </a:pPr>
            <a:r>
              <a:rPr lang="en-GB" sz="1600">
                <a:latin typeface="Calibri Light"/>
                <a:ea typeface="Calibri Light"/>
                <a:cs typeface="Calibri Light"/>
              </a:rPr>
              <a:t>Cargo tank crude storage capacity: </a:t>
            </a:r>
            <a:br>
              <a:rPr lang="en-GB" sz="1600">
                <a:latin typeface="Calibri Light"/>
                <a:ea typeface="Calibri Light"/>
                <a:cs typeface="Calibri Light"/>
              </a:rPr>
            </a:br>
            <a:r>
              <a:rPr lang="en-GB" sz="1600">
                <a:latin typeface="Calibri Light"/>
                <a:ea typeface="Calibri Light"/>
                <a:cs typeface="Calibri Light"/>
              </a:rPr>
              <a:t>Approx. 94 000 M3</a:t>
            </a:r>
          </a:p>
          <a:p>
            <a:pPr marL="125730" indent="-125730">
              <a:spcAft>
                <a:spcPts val="600"/>
              </a:spcAft>
            </a:pPr>
            <a:r>
              <a:rPr lang="en-GB" sz="1600">
                <a:latin typeface="Calibri Light"/>
                <a:ea typeface="Calibri Light"/>
                <a:cs typeface="Calibri Light"/>
              </a:rPr>
              <a:t>Offloading capacity: 8000 M3/hr</a:t>
            </a:r>
          </a:p>
        </p:txBody>
      </p:sp>
      <p:pic>
        <p:nvPicPr>
          <p:cNvPr id="11" name="Bilde 7">
            <a:extLst>
              <a:ext uri="{FF2B5EF4-FFF2-40B4-BE49-F238E27FC236}">
                <a16:creationId xmlns:a16="http://schemas.microsoft.com/office/drawing/2014/main" id="{548DC5AF-5641-C9C6-AE4A-5ACEC6FF4B0F}"/>
              </a:ext>
            </a:extLst>
          </p:cNvPr>
          <p:cNvPicPr>
            <a:picLocks noGrp="1" noChangeAspect="1"/>
          </p:cNvPicPr>
          <p:nvPr>
            <p:ph type="pic" idx="11"/>
          </p:nvPr>
        </p:nvPicPr>
        <p:blipFill>
          <a:blip r:embed="rId2" cstate="hqprint">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3130119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85AE1-7C73-AB34-1B76-65699BF9EB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44E70B-B4B3-A5FE-B56E-B88D34E06E7D}"/>
              </a:ext>
            </a:extLst>
          </p:cNvPr>
          <p:cNvSpPr>
            <a:spLocks noGrp="1"/>
          </p:cNvSpPr>
          <p:nvPr>
            <p:ph type="title"/>
          </p:nvPr>
        </p:nvSpPr>
        <p:spPr>
          <a:xfrm>
            <a:off x="688956" y="1415002"/>
            <a:ext cx="4494232" cy="981615"/>
          </a:xfrm>
        </p:spPr>
        <p:txBody>
          <a:bodyPr/>
          <a:lstStyle/>
          <a:p>
            <a:r>
              <a:rPr lang="en-GB">
                <a:latin typeface="Calibri Light"/>
                <a:cs typeface="Arial"/>
              </a:rPr>
              <a:t>KNOP – Knutsen NYK Offshore Partners (MLP)</a:t>
            </a:r>
          </a:p>
        </p:txBody>
      </p:sp>
      <p:sp>
        <p:nvSpPr>
          <p:cNvPr id="9" name="Content Placeholder 8">
            <a:extLst>
              <a:ext uri="{FF2B5EF4-FFF2-40B4-BE49-F238E27FC236}">
                <a16:creationId xmlns:a16="http://schemas.microsoft.com/office/drawing/2014/main" id="{2ABE00EB-8250-B98C-4A9E-FB87DCE30B1C}"/>
              </a:ext>
            </a:extLst>
          </p:cNvPr>
          <p:cNvSpPr>
            <a:spLocks noGrp="1"/>
          </p:cNvSpPr>
          <p:nvPr>
            <p:ph sz="half" idx="1"/>
          </p:nvPr>
        </p:nvSpPr>
        <p:spPr>
          <a:xfrm>
            <a:off x="687368" y="2430440"/>
            <a:ext cx="3932237" cy="3508653"/>
          </a:xfrm>
        </p:spPr>
        <p:txBody>
          <a:bodyPr vert="horz" lIns="91440" tIns="45720" rIns="91440" bIns="45720" rtlCol="0" anchor="t">
            <a:spAutoFit/>
          </a:bodyPr>
          <a:lstStyle/>
          <a:p>
            <a:pPr marL="125730" indent="-125730">
              <a:spcAft>
                <a:spcPts val="600"/>
              </a:spcAft>
            </a:pPr>
            <a:r>
              <a:rPr lang="en-GB" sz="1600">
                <a:latin typeface="Calibri Light"/>
                <a:cs typeface="Arial"/>
              </a:rPr>
              <a:t>IPO April 2013, fleet of four vessels</a:t>
            </a:r>
          </a:p>
          <a:p>
            <a:pPr marL="125730" indent="-125730">
              <a:spcAft>
                <a:spcPts val="600"/>
              </a:spcAft>
            </a:pPr>
            <a:r>
              <a:rPr lang="en-GB" sz="1600">
                <a:latin typeface="Calibri Light"/>
                <a:cs typeface="Arial"/>
              </a:rPr>
              <a:t>18 state of the art advanced shuttle tankers, average age 7.8 years vs. Industry average of 7.9 years excluding KNOT fleet</a:t>
            </a:r>
          </a:p>
          <a:p>
            <a:pPr marL="125730" indent="-125730">
              <a:spcAft>
                <a:spcPts val="600"/>
              </a:spcAft>
            </a:pPr>
            <a:r>
              <a:rPr lang="en-GB" sz="1600">
                <a:latin typeface="Calibri Light"/>
                <a:cs typeface="Arial"/>
              </a:rPr>
              <a:t>KNOT holds approx. 30% of shares.</a:t>
            </a:r>
          </a:p>
          <a:p>
            <a:pPr marL="125730" indent="-125730">
              <a:spcAft>
                <a:spcPts val="600"/>
              </a:spcAft>
            </a:pPr>
            <a:r>
              <a:rPr lang="en-GB" sz="1600">
                <a:latin typeface="Calibri Light"/>
                <a:cs typeface="Arial"/>
              </a:rPr>
              <a:t>All vessels secured under fixed-fee revenue contracts with leading oil majors</a:t>
            </a:r>
          </a:p>
          <a:p>
            <a:pPr marL="125730" indent="-125730">
              <a:spcAft>
                <a:spcPts val="600"/>
              </a:spcAft>
            </a:pPr>
            <a:r>
              <a:rPr lang="en-GB" sz="1600">
                <a:latin typeface="Calibri Light"/>
                <a:cs typeface="Arial"/>
              </a:rPr>
              <a:t>Strong outlook for the shuttle tanker business</a:t>
            </a:r>
          </a:p>
          <a:p>
            <a:pPr marL="125730" indent="-125730">
              <a:spcAft>
                <a:spcPts val="600"/>
              </a:spcAft>
            </a:pPr>
            <a:r>
              <a:rPr lang="en-GB" sz="1600">
                <a:latin typeface="Calibri Light"/>
                <a:cs typeface="Arial"/>
              </a:rPr>
              <a:t>Annual distribution currently $2.08, yielding 11.3% with share price $18.50</a:t>
            </a:r>
          </a:p>
          <a:p>
            <a:pPr marL="0" indent="0">
              <a:spcAft>
                <a:spcPts val="600"/>
              </a:spcAft>
              <a:buNone/>
            </a:pPr>
            <a:endParaRPr lang="en-GB" sz="1600">
              <a:latin typeface="Calibri"/>
            </a:endParaRPr>
          </a:p>
        </p:txBody>
      </p:sp>
      <p:pic>
        <p:nvPicPr>
          <p:cNvPr id="3074" name="Picture 2">
            <a:extLst>
              <a:ext uri="{FF2B5EF4-FFF2-40B4-BE49-F238E27FC236}">
                <a16:creationId xmlns:a16="http://schemas.microsoft.com/office/drawing/2014/main" id="{949F74DE-52E0-965B-F295-EEFDCE623076}"/>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5183188" y="1415002"/>
            <a:ext cx="3030841" cy="201931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3E3189CE-10ED-B27A-8128-B38467E9DCD8}"/>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5183188" y="3674421"/>
            <a:ext cx="3030841" cy="201931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76E63D8D-26D5-8FF7-FFB4-BCD36625E9BD}"/>
              </a:ext>
            </a:extLst>
          </p:cNvPr>
          <p:cNvPicPr>
            <a:picLocks noChangeAspect="1" noChangeArrowheads="1"/>
          </p:cNvPicPr>
          <p:nvPr/>
        </p:nvPicPr>
        <p:blipFill>
          <a:blip r:embed="rId5" cstate="hqprint">
            <a:extLst>
              <a:ext uri="{28A0092B-C50C-407E-A947-70E740481C1C}">
                <a14:useLocalDpi xmlns:a14="http://schemas.microsoft.com/office/drawing/2010/main"/>
              </a:ext>
            </a:extLst>
          </a:blip>
          <a:srcRect/>
          <a:stretch>
            <a:fillRect/>
          </a:stretch>
        </p:blipFill>
        <p:spPr bwMode="auto">
          <a:xfrm>
            <a:off x="8473791" y="3674421"/>
            <a:ext cx="3030841" cy="2019314"/>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F4355331-65CC-9E7D-8283-45E40761C2B2}"/>
              </a:ext>
            </a:extLst>
          </p:cNvPr>
          <p:cNvPicPr>
            <a:picLocks noChangeAspect="1" noChangeArrowheads="1"/>
          </p:cNvPicPr>
          <p:nvPr/>
        </p:nvPicPr>
        <p:blipFill>
          <a:blip r:embed="rId6" cstate="hqprint">
            <a:extLst>
              <a:ext uri="{28A0092B-C50C-407E-A947-70E740481C1C}">
                <a14:useLocalDpi xmlns:a14="http://schemas.microsoft.com/office/drawing/2010/main"/>
              </a:ext>
            </a:extLst>
          </a:blip>
          <a:srcRect/>
          <a:stretch>
            <a:fillRect/>
          </a:stretch>
        </p:blipFill>
        <p:spPr bwMode="auto">
          <a:xfrm>
            <a:off x="8473791" y="1415002"/>
            <a:ext cx="3029253" cy="2018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516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85AE1-7C73-AB34-1B76-65699BF9EB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44E70B-B4B3-A5FE-B56E-B88D34E06E7D}"/>
              </a:ext>
            </a:extLst>
          </p:cNvPr>
          <p:cNvSpPr>
            <a:spLocks noGrp="1"/>
          </p:cNvSpPr>
          <p:nvPr>
            <p:ph type="title"/>
          </p:nvPr>
        </p:nvSpPr>
        <p:spPr>
          <a:xfrm>
            <a:off x="688956" y="1548062"/>
            <a:ext cx="4494232" cy="978729"/>
          </a:xfrm>
        </p:spPr>
        <p:txBody>
          <a:bodyPr/>
          <a:lstStyle/>
          <a:p>
            <a:r>
              <a:rPr lang="en-GB">
                <a:latin typeface="Calibri Light"/>
                <a:cs typeface="Arial"/>
              </a:rPr>
              <a:t>MLP structure, </a:t>
            </a:r>
            <a:br>
              <a:rPr lang="en-GB">
                <a:latin typeface="Calibri Light"/>
              </a:rPr>
            </a:br>
            <a:r>
              <a:rPr lang="en-GB">
                <a:latin typeface="Calibri Light"/>
                <a:cs typeface="Arial"/>
              </a:rPr>
              <a:t>listed 10.04.2013</a:t>
            </a:r>
            <a:endParaRPr lang="en-NO" sz="2000">
              <a:latin typeface="Calibri Light"/>
              <a:cs typeface="Arial"/>
            </a:endParaRPr>
          </a:p>
        </p:txBody>
      </p:sp>
      <p:sp>
        <p:nvSpPr>
          <p:cNvPr id="4" name="Date Placeholder 3">
            <a:extLst>
              <a:ext uri="{FF2B5EF4-FFF2-40B4-BE49-F238E27FC236}">
                <a16:creationId xmlns:a16="http://schemas.microsoft.com/office/drawing/2014/main" id="{C068A11E-96B0-1244-ED9E-23C2074E1529}"/>
              </a:ext>
            </a:extLst>
          </p:cNvPr>
          <p:cNvSpPr>
            <a:spLocks noGrp="1"/>
          </p:cNvSpPr>
          <p:nvPr>
            <p:ph type="dt" sz="half" idx="10"/>
          </p:nvPr>
        </p:nvSpPr>
        <p:spPr/>
        <p:txBody>
          <a:bodyPr/>
          <a:lstStyle/>
          <a:p>
            <a:fld id="{B61CAA1A-D152-464C-8759-4D69FCE28A81}" type="datetime1">
              <a:rPr lang="nb-NO" smtClean="0"/>
              <a:t>30.09.2025</a:t>
            </a:fld>
            <a:endParaRPr lang="nb-NO"/>
          </a:p>
        </p:txBody>
      </p:sp>
      <p:sp>
        <p:nvSpPr>
          <p:cNvPr id="9" name="Content Placeholder 8">
            <a:extLst>
              <a:ext uri="{FF2B5EF4-FFF2-40B4-BE49-F238E27FC236}">
                <a16:creationId xmlns:a16="http://schemas.microsoft.com/office/drawing/2014/main" id="{2ABE00EB-8250-B98C-4A9E-FB87DCE30B1C}"/>
              </a:ext>
            </a:extLst>
          </p:cNvPr>
          <p:cNvSpPr>
            <a:spLocks noGrp="1"/>
          </p:cNvSpPr>
          <p:nvPr>
            <p:ph sz="half" idx="1"/>
          </p:nvPr>
        </p:nvSpPr>
        <p:spPr>
          <a:xfrm>
            <a:off x="687368" y="2808000"/>
            <a:ext cx="3932237" cy="3108543"/>
          </a:xfrm>
        </p:spPr>
        <p:txBody>
          <a:bodyPr vert="horz" lIns="91440" tIns="45720" rIns="91440" bIns="45720" rtlCol="0" anchor="t">
            <a:spAutoFit/>
          </a:bodyPr>
          <a:lstStyle/>
          <a:p>
            <a:pPr marL="125730" indent="-125730">
              <a:spcAft>
                <a:spcPts val="600"/>
              </a:spcAft>
            </a:pPr>
            <a:r>
              <a:rPr lang="en-GB" sz="1600">
                <a:latin typeface="Calibri Light"/>
                <a:cs typeface="Arial"/>
              </a:rPr>
              <a:t>IPO April 2013, fleet of four vessels</a:t>
            </a:r>
          </a:p>
          <a:p>
            <a:pPr marL="125730" indent="-125730">
              <a:spcAft>
                <a:spcPts val="600"/>
              </a:spcAft>
            </a:pPr>
            <a:r>
              <a:rPr lang="en-GB" sz="1600">
                <a:latin typeface="Calibri Light"/>
                <a:cs typeface="Arial"/>
              </a:rPr>
              <a:t>A fleet of eighteen state of the art advanced shuttle tankers, average age 7.8 years vs. Industry average of 7.9 years excluding KNOT fleet(1.1.20)</a:t>
            </a:r>
          </a:p>
          <a:p>
            <a:pPr marL="125730" indent="-125730">
              <a:spcAft>
                <a:spcPts val="600"/>
              </a:spcAft>
            </a:pPr>
            <a:r>
              <a:rPr lang="en-GB" sz="1600">
                <a:latin typeface="Calibri Light"/>
                <a:cs typeface="Arial"/>
              </a:rPr>
              <a:t>All vessels secured under fixed-fee revenue contracts with leading oil majors</a:t>
            </a:r>
          </a:p>
          <a:p>
            <a:pPr marL="125730" indent="-125730">
              <a:spcAft>
                <a:spcPts val="600"/>
              </a:spcAft>
            </a:pPr>
            <a:r>
              <a:rPr lang="en-GB" sz="1600">
                <a:latin typeface="Calibri Light"/>
                <a:cs typeface="Arial"/>
              </a:rPr>
              <a:t>Strong outlook for the shuttle tanker business</a:t>
            </a:r>
          </a:p>
          <a:p>
            <a:pPr marL="125730" indent="-125730">
              <a:spcAft>
                <a:spcPts val="600"/>
              </a:spcAft>
            </a:pPr>
            <a:r>
              <a:rPr lang="en-GB" sz="1600">
                <a:latin typeface="Calibri Light"/>
                <a:cs typeface="Arial"/>
              </a:rPr>
              <a:t>Annual distribution currently $2.08, yielding 11.3% with share price $18.50</a:t>
            </a:r>
          </a:p>
        </p:txBody>
      </p:sp>
      <p:pic>
        <p:nvPicPr>
          <p:cNvPr id="6" name="Picture 5">
            <a:extLst>
              <a:ext uri="{FF2B5EF4-FFF2-40B4-BE49-F238E27FC236}">
                <a16:creationId xmlns:a16="http://schemas.microsoft.com/office/drawing/2014/main" id="{0CEE1CF9-8FA3-D092-AF23-FFB8C06ACF80}"/>
              </a:ext>
            </a:extLst>
          </p:cNvPr>
          <p:cNvPicPr>
            <a:picLocks noChangeAspect="1"/>
          </p:cNvPicPr>
          <p:nvPr/>
        </p:nvPicPr>
        <p:blipFill>
          <a:blip r:embed="rId2"/>
          <a:stretch>
            <a:fillRect/>
          </a:stretch>
        </p:blipFill>
        <p:spPr>
          <a:xfrm>
            <a:off x="6281584" y="1323590"/>
            <a:ext cx="3975409" cy="4938395"/>
          </a:xfrm>
          <a:prstGeom prst="rect">
            <a:avLst/>
          </a:prstGeom>
          <a:noFill/>
        </p:spPr>
      </p:pic>
    </p:spTree>
    <p:extLst>
      <p:ext uri="{BB962C8B-B14F-4D97-AF65-F5344CB8AC3E}">
        <p14:creationId xmlns:p14="http://schemas.microsoft.com/office/powerpoint/2010/main" val="1630443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04565-3701-B12F-7C6B-0480EB7AF51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FA1520D-FE1B-0944-863C-7AEC2FE1E8B6}"/>
              </a:ext>
            </a:extLst>
          </p:cNvPr>
          <p:cNvPicPr>
            <a:picLocks noChangeAspect="1"/>
          </p:cNvPicPr>
          <p:nvPr/>
        </p:nvPicPr>
        <p:blipFill>
          <a:blip r:embed="rId3"/>
          <a:stretch>
            <a:fillRect/>
          </a:stretch>
        </p:blipFill>
        <p:spPr>
          <a:xfrm>
            <a:off x="3886864" y="710376"/>
            <a:ext cx="7859416" cy="5734425"/>
          </a:xfrm>
          <a:prstGeom prst="rect">
            <a:avLst/>
          </a:prstGeom>
        </p:spPr>
      </p:pic>
      <p:sp>
        <p:nvSpPr>
          <p:cNvPr id="10" name="Tittel 1">
            <a:extLst>
              <a:ext uri="{FF2B5EF4-FFF2-40B4-BE49-F238E27FC236}">
                <a16:creationId xmlns:a16="http://schemas.microsoft.com/office/drawing/2014/main" id="{6E5AEFB9-FDCF-4B07-2934-37DA10EFCE9E}"/>
              </a:ext>
            </a:extLst>
          </p:cNvPr>
          <p:cNvSpPr txBox="1">
            <a:spLocks/>
          </p:cNvSpPr>
          <p:nvPr/>
        </p:nvSpPr>
        <p:spPr>
          <a:xfrm>
            <a:off x="-224644" y="1651660"/>
            <a:ext cx="3529705" cy="594303"/>
          </a:xfrm>
          <a:prstGeom prst="rect">
            <a:avLst/>
          </a:prstGeom>
        </p:spPr>
        <p:txBody>
          <a:bodyPr lIns="91440" tIns="45720" rIns="91440" bIns="45720" anchor="t"/>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nb-NO" sz="3600">
                <a:latin typeface="Calibri Light"/>
                <a:ea typeface="Calibri Light"/>
                <a:cs typeface="Calibri Light"/>
              </a:rPr>
              <a:t>KNOP &amp; KNOT LONG- TERM CONTRACTS</a:t>
            </a:r>
          </a:p>
        </p:txBody>
      </p:sp>
    </p:spTree>
    <p:extLst>
      <p:ext uri="{BB962C8B-B14F-4D97-AF65-F5344CB8AC3E}">
        <p14:creationId xmlns:p14="http://schemas.microsoft.com/office/powerpoint/2010/main" val="1917648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D22F94A-A85A-2115-DCF4-E044FA06AA41}"/>
              </a:ext>
            </a:extLst>
          </p:cNvPr>
          <p:cNvSpPr>
            <a:spLocks noGrp="1"/>
          </p:cNvSpPr>
          <p:nvPr>
            <p:ph type="dt" sz="half" idx="10"/>
          </p:nvPr>
        </p:nvSpPr>
        <p:spPr/>
        <p:txBody>
          <a:bodyPr/>
          <a:lstStyle/>
          <a:p>
            <a:fld id="{CDA50C02-5C2D-1140-A595-983A670029D8}" type="datetime1">
              <a:rPr lang="nb-NO" smtClean="0"/>
              <a:pPr/>
              <a:t>30.09.2025</a:t>
            </a:fld>
            <a:endParaRPr lang="nb-NO"/>
          </a:p>
        </p:txBody>
      </p:sp>
      <p:pic>
        <p:nvPicPr>
          <p:cNvPr id="6" name="Picture Placeholder 5" descr="A large orange and white ship in the water&#10;&#10;AI-generated content may be incorrect.">
            <a:extLst>
              <a:ext uri="{FF2B5EF4-FFF2-40B4-BE49-F238E27FC236}">
                <a16:creationId xmlns:a16="http://schemas.microsoft.com/office/drawing/2014/main" id="{7F18EC19-9506-3820-185D-E791B76B315B}"/>
              </a:ext>
            </a:extLst>
          </p:cNvPr>
          <p:cNvPicPr>
            <a:picLocks noGrp="1" noChangeAspect="1"/>
          </p:cNvPicPr>
          <p:nvPr>
            <p:ph type="pic" idx="11"/>
          </p:nvPr>
        </p:nvPicPr>
        <p:blipFill>
          <a:blip r:embed="rId2" cstate="hqprint">
            <a:extLst>
              <a:ext uri="{28A0092B-C50C-407E-A947-70E740481C1C}">
                <a14:useLocalDpi xmlns:a14="http://schemas.microsoft.com/office/drawing/2010/main"/>
              </a:ext>
            </a:extLst>
          </a:blip>
          <a:srcRect/>
          <a:stretch/>
        </p:blipFill>
        <p:spPr>
          <a:xfrm>
            <a:off x="529" y="1675063"/>
            <a:ext cx="12190942" cy="5187949"/>
          </a:xfrm>
          <a:prstGeom prst="rect">
            <a:avLst/>
          </a:prstGeom>
        </p:spPr>
      </p:pic>
      <p:sp>
        <p:nvSpPr>
          <p:cNvPr id="7" name="TextBox 6">
            <a:extLst>
              <a:ext uri="{FF2B5EF4-FFF2-40B4-BE49-F238E27FC236}">
                <a16:creationId xmlns:a16="http://schemas.microsoft.com/office/drawing/2014/main" id="{956612DF-C7EC-A7B7-1E28-91371E2F290E}"/>
              </a:ext>
            </a:extLst>
          </p:cNvPr>
          <p:cNvSpPr txBox="1"/>
          <p:nvPr/>
        </p:nvSpPr>
        <p:spPr>
          <a:xfrm>
            <a:off x="5198852" y="727495"/>
            <a:ext cx="18086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latin typeface="Calibri Light"/>
                <a:cs typeface="Arial"/>
              </a:rPr>
              <a:t>LNG Fleet</a:t>
            </a:r>
            <a:endParaRPr lang="en-US" sz="3200">
              <a:latin typeface="Calibri Light"/>
              <a:ea typeface="Calibri Light"/>
              <a:cs typeface="Calibri Light"/>
            </a:endParaRPr>
          </a:p>
        </p:txBody>
      </p:sp>
    </p:spTree>
    <p:extLst>
      <p:ext uri="{BB962C8B-B14F-4D97-AF65-F5344CB8AC3E}">
        <p14:creationId xmlns:p14="http://schemas.microsoft.com/office/powerpoint/2010/main" val="2568668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F81B2-B097-E8FC-0CFC-0EFD4459CBA9}"/>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8C8FC74F-F581-EDCB-AB14-3B718BBF6BE5}"/>
              </a:ext>
            </a:extLst>
          </p:cNvPr>
          <p:cNvSpPr>
            <a:spLocks noGrp="1"/>
          </p:cNvSpPr>
          <p:nvPr>
            <p:ph type="title"/>
          </p:nvPr>
        </p:nvSpPr>
        <p:spPr>
          <a:xfrm>
            <a:off x="812608" y="1444580"/>
            <a:ext cx="2876339" cy="1104150"/>
          </a:xfrm>
        </p:spPr>
        <p:txBody>
          <a:bodyPr>
            <a:normAutofit/>
          </a:bodyPr>
          <a:lstStyle/>
          <a:p>
            <a:pPr>
              <a:lnSpc>
                <a:spcPct val="100000"/>
              </a:lnSpc>
            </a:pPr>
            <a:r>
              <a:rPr lang="en-GB">
                <a:solidFill>
                  <a:srgbClr val="07272E"/>
                </a:solidFill>
                <a:latin typeface="Calibri Light"/>
                <a:ea typeface="Calibri Light"/>
                <a:cs typeface="Calibri Light"/>
              </a:rPr>
              <a:t>Major LNG operator</a:t>
            </a:r>
            <a:endParaRPr lang="en-GB">
              <a:latin typeface="Calibri Light"/>
              <a:ea typeface="Calibri Light"/>
              <a:cs typeface="Calibri Light"/>
            </a:endParaRPr>
          </a:p>
        </p:txBody>
      </p:sp>
      <p:pic>
        <p:nvPicPr>
          <p:cNvPr id="13" name="Picture 53">
            <a:extLst>
              <a:ext uri="{FF2B5EF4-FFF2-40B4-BE49-F238E27FC236}">
                <a16:creationId xmlns:a16="http://schemas.microsoft.com/office/drawing/2014/main" id="{BEC38094-189D-B379-BFA1-75CCD1B09435}"/>
              </a:ext>
            </a:extLst>
          </p:cNvPr>
          <p:cNvPicPr>
            <a:picLocks noChangeArrowheads="1"/>
          </p:cNvPicPr>
          <p:nvPr/>
        </p:nvPicPr>
        <p:blipFill rotWithShape="1">
          <a:blip r:embed="rId3" cstate="hqprint">
            <a:extLst>
              <a:ext uri="{28A0092B-C50C-407E-A947-70E740481C1C}">
                <a14:useLocalDpi xmlns:a14="http://schemas.microsoft.com/office/drawing/2010/main"/>
              </a:ext>
            </a:extLst>
          </a:blip>
          <a:srcRect/>
          <a:stretch>
            <a:fillRect/>
          </a:stretch>
        </p:blipFill>
        <p:spPr bwMode="auto">
          <a:xfrm>
            <a:off x="4046797" y="1306656"/>
            <a:ext cx="2304000" cy="16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4" name="Object 13">
            <a:extLst>
              <a:ext uri="{FF2B5EF4-FFF2-40B4-BE49-F238E27FC236}">
                <a16:creationId xmlns:a16="http://schemas.microsoft.com/office/drawing/2014/main" id="{C7FF6354-DA9D-99B7-98AC-AFC76C9CCE21}"/>
              </a:ext>
            </a:extLst>
          </p:cNvPr>
          <p:cNvGraphicFramePr>
            <a:graphicFrameLocks/>
          </p:cNvGraphicFramePr>
          <p:nvPr>
            <p:extLst>
              <p:ext uri="{D42A27DB-BD31-4B8C-83A1-F6EECF244321}">
                <p14:modId xmlns:p14="http://schemas.microsoft.com/office/powerpoint/2010/main" val="1869249558"/>
              </p:ext>
            </p:extLst>
          </p:nvPr>
        </p:nvGraphicFramePr>
        <p:xfrm>
          <a:off x="4046797" y="3556532"/>
          <a:ext cx="2304000" cy="1656000"/>
        </p:xfrm>
        <a:graphic>
          <a:graphicData uri="http://schemas.openxmlformats.org/presentationml/2006/ole">
            <mc:AlternateContent xmlns:mc="http://schemas.openxmlformats.org/markup-compatibility/2006">
              <mc:Choice xmlns:v="urn:schemas-microsoft-com:vml" Requires="v">
                <p:oleObj name="Photo Editor Photo" r:id="rId4" imgW="19504762" imgH="14628571" progId="MSPhotoEd.3">
                  <p:embed/>
                </p:oleObj>
              </mc:Choice>
              <mc:Fallback>
                <p:oleObj name="Photo Editor Photo" r:id="rId4" imgW="19504762" imgH="14628571" progId="MSPhotoEd.3">
                  <p:embed/>
                  <p:pic>
                    <p:nvPicPr>
                      <p:cNvPr id="14" name="Object 13">
                        <a:extLst>
                          <a:ext uri="{FF2B5EF4-FFF2-40B4-BE49-F238E27FC236}">
                            <a16:creationId xmlns:a16="http://schemas.microsoft.com/office/drawing/2014/main" id="{C7FF6354-DA9D-99B7-98AC-AFC76C9CCE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6797" y="3556532"/>
                        <a:ext cx="2304000" cy="1656000"/>
                      </a:xfrm>
                      <a:prstGeom prst="rect">
                        <a:avLst/>
                      </a:prstGeom>
                    </p:spPr>
                  </p:pic>
                </p:oleObj>
              </mc:Fallback>
            </mc:AlternateContent>
          </a:graphicData>
        </a:graphic>
      </p:graphicFrame>
      <p:pic>
        <p:nvPicPr>
          <p:cNvPr id="15" name="Picture 4" descr="Sevilla Knutsen">
            <a:extLst>
              <a:ext uri="{FF2B5EF4-FFF2-40B4-BE49-F238E27FC236}">
                <a16:creationId xmlns:a16="http://schemas.microsoft.com/office/drawing/2014/main" id="{4763924B-F286-6CD4-6634-145CF2A5CB77}"/>
              </a:ext>
            </a:extLst>
          </p:cNvPr>
          <p:cNvPicPr>
            <a:picLocks noChangeArrowheads="1"/>
          </p:cNvPicPr>
          <p:nvPr/>
        </p:nvPicPr>
        <p:blipFill rotWithShape="1">
          <a:blip r:embed="rId6" cstate="hqprint">
            <a:extLst>
              <a:ext uri="{28A0092B-C50C-407E-A947-70E740481C1C}">
                <a14:useLocalDpi xmlns:a14="http://schemas.microsoft.com/office/drawing/2010/main"/>
              </a:ext>
            </a:extLst>
          </a:blip>
          <a:srcRect/>
          <a:stretch>
            <a:fillRect/>
          </a:stretch>
        </p:blipFill>
        <p:spPr bwMode="auto">
          <a:xfrm>
            <a:off x="6544672" y="1306656"/>
            <a:ext cx="2304000" cy="1656000"/>
          </a:xfrm>
          <a:prstGeom prst="rect">
            <a:avLst/>
          </a:prstGeom>
          <a:ln>
            <a:noFill/>
          </a:ln>
          <a:effectLst/>
        </p:spPr>
      </p:pic>
      <p:pic>
        <p:nvPicPr>
          <p:cNvPr id="16" name="Content Placeholder 3">
            <a:extLst>
              <a:ext uri="{FF2B5EF4-FFF2-40B4-BE49-F238E27FC236}">
                <a16:creationId xmlns:a16="http://schemas.microsoft.com/office/drawing/2014/main" id="{8DE0BAB3-5EF1-59D2-E593-D8459486CBB8}"/>
              </a:ext>
            </a:extLst>
          </p:cNvPr>
          <p:cNvPicPr>
            <a:picLocks/>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9042547" y="1306656"/>
            <a:ext cx="2304000" cy="1656000"/>
          </a:xfrm>
          <a:prstGeom prst="rect">
            <a:avLst/>
          </a:prstGeom>
          <a:effectLst/>
        </p:spPr>
      </p:pic>
      <p:pic>
        <p:nvPicPr>
          <p:cNvPr id="17" name="Picture 6" descr="C:\Users\ojs\Pictures\2733-34\2733\Hull\2733 (3).jpg">
            <a:extLst>
              <a:ext uri="{FF2B5EF4-FFF2-40B4-BE49-F238E27FC236}">
                <a16:creationId xmlns:a16="http://schemas.microsoft.com/office/drawing/2014/main" id="{DCE118F5-94D9-911B-0019-69CBAA8B947F}"/>
              </a:ext>
            </a:extLst>
          </p:cNvPr>
          <p:cNvPicPr>
            <a:picLocks/>
          </p:cNvPicPr>
          <p:nvPr/>
        </p:nvPicPr>
        <p:blipFill rotWithShape="1">
          <a:blip r:embed="rId8" cstate="hqprint">
            <a:extLst>
              <a:ext uri="{28A0092B-C50C-407E-A947-70E740481C1C}">
                <a14:useLocalDpi xmlns:a14="http://schemas.microsoft.com/office/drawing/2010/main"/>
              </a:ext>
            </a:extLst>
          </a:blip>
          <a:srcRect/>
          <a:stretch>
            <a:fillRect/>
          </a:stretch>
        </p:blipFill>
        <p:spPr bwMode="auto">
          <a:xfrm>
            <a:off x="6540265" y="3560801"/>
            <a:ext cx="2304000" cy="1656000"/>
          </a:xfrm>
          <a:prstGeom prst="rect">
            <a:avLst/>
          </a:prstGeom>
          <a:noFill/>
          <a:ln>
            <a:noFill/>
          </a:ln>
        </p:spPr>
      </p:pic>
      <p:sp>
        <p:nvSpPr>
          <p:cNvPr id="18" name="TextBox 7">
            <a:extLst>
              <a:ext uri="{FF2B5EF4-FFF2-40B4-BE49-F238E27FC236}">
                <a16:creationId xmlns:a16="http://schemas.microsoft.com/office/drawing/2014/main" id="{9C1749F9-33B9-7580-2F92-6C410D727232}"/>
              </a:ext>
            </a:extLst>
          </p:cNvPr>
          <p:cNvSpPr txBox="1"/>
          <p:nvPr/>
        </p:nvSpPr>
        <p:spPr>
          <a:xfrm>
            <a:off x="4046797" y="3028761"/>
            <a:ext cx="2160000" cy="338554"/>
          </a:xfrm>
          <a:prstGeom prst="rect">
            <a:avLst/>
          </a:prstGeom>
          <a:noFill/>
        </p:spPr>
        <p:txBody>
          <a:bodyPr wrap="square" lIns="0" tIns="0" rIns="0" bIns="0" rtlCol="0" anchor="t">
            <a:spAutoFit/>
          </a:bodyPr>
          <a:lstStyle/>
          <a:p>
            <a:r>
              <a:rPr lang="en-GB" sz="1400" b="1">
                <a:latin typeface="Calibri Light"/>
                <a:ea typeface="Calibri Light"/>
                <a:cs typeface="Calibri Light"/>
              </a:rPr>
              <a:t>2004</a:t>
            </a:r>
          </a:p>
          <a:p>
            <a:r>
              <a:rPr lang="en-GB" sz="800">
                <a:latin typeface="Calibri Light"/>
                <a:ea typeface="Calibri Light"/>
                <a:cs typeface="Calibri Light"/>
              </a:rPr>
              <a:t>4 x 138 000 M3 </a:t>
            </a:r>
            <a:r>
              <a:rPr lang="en-GB" sz="800" err="1">
                <a:latin typeface="Calibri Light"/>
                <a:ea typeface="Calibri Light"/>
                <a:cs typeface="Calibri Light"/>
              </a:rPr>
              <a:t>LNGc’s</a:t>
            </a:r>
            <a:r>
              <a:rPr lang="en-GB" sz="800">
                <a:latin typeface="Calibri Light"/>
                <a:ea typeface="Calibri Light"/>
                <a:cs typeface="Calibri Light"/>
              </a:rPr>
              <a:t> (NO 96) Steam turbine</a:t>
            </a:r>
          </a:p>
        </p:txBody>
      </p:sp>
      <p:pic>
        <p:nvPicPr>
          <p:cNvPr id="19" name="Picture 14" descr="Red ship in a body of water&#10;&#10;Description automatically generated">
            <a:extLst>
              <a:ext uri="{FF2B5EF4-FFF2-40B4-BE49-F238E27FC236}">
                <a16:creationId xmlns:a16="http://schemas.microsoft.com/office/drawing/2014/main" id="{B496098B-B96B-B02C-ECB0-47A4203FD032}"/>
              </a:ext>
            </a:extLst>
          </p:cNvPr>
          <p:cNvPicPr>
            <a:picLocks/>
          </p:cNvPicPr>
          <p:nvPr/>
        </p:nvPicPr>
        <p:blipFill rotWithShape="1">
          <a:blip r:embed="rId9" cstate="hqprint">
            <a:extLst>
              <a:ext uri="{28A0092B-C50C-407E-A947-70E740481C1C}">
                <a14:useLocalDpi xmlns:a14="http://schemas.microsoft.com/office/drawing/2010/main"/>
              </a:ext>
            </a:extLst>
          </a:blip>
          <a:srcRect/>
          <a:stretch>
            <a:fillRect/>
          </a:stretch>
        </p:blipFill>
        <p:spPr>
          <a:xfrm>
            <a:off x="9041959" y="3556532"/>
            <a:ext cx="2304000" cy="1656000"/>
          </a:xfrm>
          <a:prstGeom prst="rect">
            <a:avLst/>
          </a:prstGeom>
        </p:spPr>
      </p:pic>
      <p:sp>
        <p:nvSpPr>
          <p:cNvPr id="20" name="TextBox 7">
            <a:extLst>
              <a:ext uri="{FF2B5EF4-FFF2-40B4-BE49-F238E27FC236}">
                <a16:creationId xmlns:a16="http://schemas.microsoft.com/office/drawing/2014/main" id="{33B9EDB5-F47E-2F95-4DA1-050390C0C641}"/>
              </a:ext>
            </a:extLst>
          </p:cNvPr>
          <p:cNvSpPr txBox="1"/>
          <p:nvPr/>
        </p:nvSpPr>
        <p:spPr>
          <a:xfrm>
            <a:off x="6544673" y="3028761"/>
            <a:ext cx="2160000" cy="338554"/>
          </a:xfrm>
          <a:prstGeom prst="rect">
            <a:avLst/>
          </a:prstGeom>
          <a:noFill/>
        </p:spPr>
        <p:txBody>
          <a:bodyPr wrap="square" lIns="0" tIns="0" rIns="0" bIns="0" rtlCol="0">
            <a:spAutoFit/>
          </a:bodyPr>
          <a:lstStyle/>
          <a:p>
            <a:r>
              <a:rPr lang="en-GB" sz="1400" b="1">
                <a:latin typeface="Calibri Light"/>
                <a:ea typeface="Calibri Light"/>
                <a:cs typeface="Calibri Light"/>
              </a:rPr>
              <a:t>2010</a:t>
            </a:r>
            <a:endParaRPr lang="en-GB" sz="1400">
              <a:latin typeface="Calibri Light"/>
              <a:ea typeface="Calibri Light"/>
              <a:cs typeface="Calibri Light"/>
            </a:endParaRPr>
          </a:p>
          <a:p>
            <a:r>
              <a:rPr lang="en-GB" sz="800">
                <a:latin typeface="Calibri Light"/>
                <a:ea typeface="Calibri Light"/>
                <a:cs typeface="Calibri Light"/>
              </a:rPr>
              <a:t>4 x 173 400 M3 </a:t>
            </a:r>
            <a:r>
              <a:rPr lang="en-GB" sz="800" err="1">
                <a:latin typeface="Calibri Light"/>
                <a:ea typeface="Calibri Light"/>
                <a:cs typeface="Calibri Light"/>
              </a:rPr>
              <a:t>LNGc’s</a:t>
            </a:r>
            <a:r>
              <a:rPr lang="en-GB" sz="800">
                <a:latin typeface="Calibri Light"/>
                <a:ea typeface="Calibri Light"/>
                <a:cs typeface="Calibri Light"/>
              </a:rPr>
              <a:t> (NO 96) TFDE</a:t>
            </a:r>
          </a:p>
        </p:txBody>
      </p:sp>
      <p:sp>
        <p:nvSpPr>
          <p:cNvPr id="21" name="TextBox 7">
            <a:extLst>
              <a:ext uri="{FF2B5EF4-FFF2-40B4-BE49-F238E27FC236}">
                <a16:creationId xmlns:a16="http://schemas.microsoft.com/office/drawing/2014/main" id="{3CB94232-6E10-29D0-F707-FECEED5E281D}"/>
              </a:ext>
            </a:extLst>
          </p:cNvPr>
          <p:cNvSpPr txBox="1"/>
          <p:nvPr/>
        </p:nvSpPr>
        <p:spPr>
          <a:xfrm>
            <a:off x="9041959" y="3028761"/>
            <a:ext cx="2109387" cy="461665"/>
          </a:xfrm>
          <a:prstGeom prst="rect">
            <a:avLst/>
          </a:prstGeom>
          <a:noFill/>
        </p:spPr>
        <p:txBody>
          <a:bodyPr wrap="square" lIns="0" tIns="0" rIns="0" bIns="0" rtlCol="0">
            <a:spAutoFit/>
          </a:bodyPr>
          <a:lstStyle/>
          <a:p>
            <a:r>
              <a:rPr lang="en-GB" sz="1400" b="1">
                <a:latin typeface="Calibri Light"/>
                <a:ea typeface="Calibri Light"/>
                <a:cs typeface="Calibri Light"/>
              </a:rPr>
              <a:t>2016</a:t>
            </a:r>
          </a:p>
          <a:p>
            <a:r>
              <a:rPr lang="en-GB" sz="800">
                <a:latin typeface="Calibri Light"/>
                <a:ea typeface="Calibri Light"/>
                <a:cs typeface="Calibri Light"/>
              </a:rPr>
              <a:t>2 x 176 300 M3 </a:t>
            </a:r>
            <a:r>
              <a:rPr lang="en-GB" sz="800" err="1">
                <a:latin typeface="Calibri Light"/>
                <a:ea typeface="Calibri Light"/>
                <a:cs typeface="Calibri Light"/>
              </a:rPr>
              <a:t>LNGc’s</a:t>
            </a:r>
            <a:r>
              <a:rPr lang="en-GB" sz="800">
                <a:latin typeface="Calibri Light"/>
                <a:ea typeface="Calibri Light"/>
                <a:cs typeface="Calibri Light"/>
              </a:rPr>
              <a:t> (Mark III Flex) ME-GI, Full </a:t>
            </a:r>
            <a:r>
              <a:rPr lang="en-GB" sz="800" err="1">
                <a:latin typeface="Calibri Light"/>
                <a:ea typeface="Calibri Light"/>
                <a:cs typeface="Calibri Light"/>
              </a:rPr>
              <a:t>reliq</a:t>
            </a:r>
            <a:r>
              <a:rPr lang="en-GB" sz="800">
                <a:latin typeface="Calibri Light"/>
                <a:ea typeface="Calibri Light"/>
                <a:cs typeface="Calibri Light"/>
              </a:rPr>
              <a:t>., Shaft gen.</a:t>
            </a:r>
          </a:p>
        </p:txBody>
      </p:sp>
      <p:sp>
        <p:nvSpPr>
          <p:cNvPr id="22" name="TextBox 7">
            <a:extLst>
              <a:ext uri="{FF2B5EF4-FFF2-40B4-BE49-F238E27FC236}">
                <a16:creationId xmlns:a16="http://schemas.microsoft.com/office/drawing/2014/main" id="{30E8FAF3-1913-04B8-3127-94894544B0D2}"/>
              </a:ext>
            </a:extLst>
          </p:cNvPr>
          <p:cNvSpPr txBox="1"/>
          <p:nvPr/>
        </p:nvSpPr>
        <p:spPr>
          <a:xfrm>
            <a:off x="4191386" y="5391390"/>
            <a:ext cx="2160000" cy="707886"/>
          </a:xfrm>
          <a:prstGeom prst="rect">
            <a:avLst/>
          </a:prstGeom>
          <a:noFill/>
        </p:spPr>
        <p:txBody>
          <a:bodyPr wrap="square" lIns="0" tIns="0" rIns="0" bIns="0" rtlCol="0">
            <a:spAutoFit/>
          </a:bodyPr>
          <a:lstStyle/>
          <a:p>
            <a:r>
              <a:rPr lang="en-GB" sz="1400" b="1">
                <a:latin typeface="Calibri Light"/>
                <a:ea typeface="Calibri Light"/>
                <a:cs typeface="Calibri Light"/>
              </a:rPr>
              <a:t>2004/21/22  </a:t>
            </a:r>
          </a:p>
          <a:p>
            <a:r>
              <a:rPr lang="en-GB" sz="800">
                <a:latin typeface="Calibri Light"/>
                <a:ea typeface="Calibri Light"/>
                <a:cs typeface="Calibri Light"/>
              </a:rPr>
              <a:t>1 x 1 100 M3 </a:t>
            </a:r>
            <a:r>
              <a:rPr lang="en-GB" sz="800" err="1">
                <a:latin typeface="Calibri Light"/>
                <a:ea typeface="Calibri Light"/>
                <a:cs typeface="Calibri Light"/>
              </a:rPr>
              <a:t>LNGc</a:t>
            </a:r>
            <a:r>
              <a:rPr lang="en-GB" sz="800">
                <a:latin typeface="Calibri Light"/>
                <a:ea typeface="Calibri Light"/>
                <a:cs typeface="Calibri Light"/>
              </a:rPr>
              <a:t> (IMO Type C)</a:t>
            </a:r>
          </a:p>
          <a:p>
            <a:r>
              <a:rPr lang="en-GB" sz="800">
                <a:latin typeface="Calibri Light"/>
                <a:ea typeface="Calibri Light"/>
                <a:cs typeface="Calibri Light"/>
              </a:rPr>
              <a:t>1 x 30 000 M3 </a:t>
            </a:r>
            <a:r>
              <a:rPr lang="en-GB" sz="800" err="1">
                <a:latin typeface="Calibri Light"/>
                <a:ea typeface="Calibri Light"/>
                <a:cs typeface="Calibri Light"/>
              </a:rPr>
              <a:t>LNGc</a:t>
            </a:r>
            <a:r>
              <a:rPr lang="en-GB" sz="800">
                <a:latin typeface="Calibri Light"/>
                <a:ea typeface="Calibri Light"/>
                <a:cs typeface="Calibri Light"/>
              </a:rPr>
              <a:t> (IMO Type C)</a:t>
            </a:r>
          </a:p>
          <a:p>
            <a:r>
              <a:rPr lang="en-GB" sz="800">
                <a:latin typeface="Calibri Light"/>
                <a:ea typeface="Calibri Light"/>
                <a:cs typeface="Calibri Light"/>
              </a:rPr>
              <a:t>Feeder/ Bunkering vessel</a:t>
            </a:r>
            <a:br>
              <a:rPr lang="en-GB" sz="800">
                <a:latin typeface="Calibri Light"/>
                <a:ea typeface="Calibri Light"/>
                <a:cs typeface="Calibri Light"/>
              </a:rPr>
            </a:br>
            <a:r>
              <a:rPr lang="en-GB" sz="800">
                <a:latin typeface="Calibri Light"/>
                <a:ea typeface="Calibri Light"/>
                <a:cs typeface="Calibri Light"/>
              </a:rPr>
              <a:t>1 x 5 000 M3 LNGBV (IMO Type C)</a:t>
            </a:r>
          </a:p>
        </p:txBody>
      </p:sp>
      <p:sp>
        <p:nvSpPr>
          <p:cNvPr id="23" name="TextBox 7">
            <a:extLst>
              <a:ext uri="{FF2B5EF4-FFF2-40B4-BE49-F238E27FC236}">
                <a16:creationId xmlns:a16="http://schemas.microsoft.com/office/drawing/2014/main" id="{936C3668-8F18-AE64-B2AA-05F91C9DA080}"/>
              </a:ext>
            </a:extLst>
          </p:cNvPr>
          <p:cNvSpPr txBox="1"/>
          <p:nvPr/>
        </p:nvSpPr>
        <p:spPr>
          <a:xfrm>
            <a:off x="9186547" y="5391390"/>
            <a:ext cx="2160000" cy="461665"/>
          </a:xfrm>
          <a:prstGeom prst="rect">
            <a:avLst/>
          </a:prstGeom>
          <a:noFill/>
        </p:spPr>
        <p:txBody>
          <a:bodyPr wrap="square" lIns="0" tIns="0" rIns="0" bIns="0" rtlCol="0">
            <a:spAutoFit/>
          </a:bodyPr>
          <a:lstStyle/>
          <a:p>
            <a:r>
              <a:rPr lang="en-GB" sz="1400" b="1">
                <a:latin typeface="Calibri Light"/>
                <a:ea typeface="Calibri Light"/>
                <a:cs typeface="Calibri Light"/>
              </a:rPr>
              <a:t>2022/23/24/25/26 </a:t>
            </a:r>
          </a:p>
          <a:p>
            <a:r>
              <a:rPr lang="en-GB" sz="800">
                <a:latin typeface="Calibri Light"/>
                <a:ea typeface="Calibri Light"/>
                <a:cs typeface="Calibri Light"/>
              </a:rPr>
              <a:t>27 x 174 000 M3 </a:t>
            </a:r>
            <a:r>
              <a:rPr lang="en-GB" sz="800" err="1">
                <a:latin typeface="Calibri Light"/>
                <a:ea typeface="Calibri Light"/>
                <a:cs typeface="Calibri Light"/>
              </a:rPr>
              <a:t>LNGc’s</a:t>
            </a:r>
            <a:r>
              <a:rPr lang="en-GB" sz="800">
                <a:latin typeface="Calibri Light"/>
                <a:ea typeface="Calibri Light"/>
                <a:cs typeface="Calibri Light"/>
              </a:rPr>
              <a:t> (Mark III Flex)</a:t>
            </a:r>
          </a:p>
          <a:p>
            <a:r>
              <a:rPr lang="en-GB" sz="800">
                <a:latin typeface="Calibri Light"/>
                <a:ea typeface="Calibri Light"/>
                <a:cs typeface="Calibri Light"/>
              </a:rPr>
              <a:t>XDF (9 ME-GA), </a:t>
            </a:r>
            <a:r>
              <a:rPr lang="en-GB" sz="800" err="1">
                <a:latin typeface="Calibri Light"/>
                <a:ea typeface="Calibri Light"/>
                <a:cs typeface="Calibri Light"/>
              </a:rPr>
              <a:t>Reliq</a:t>
            </a:r>
            <a:r>
              <a:rPr lang="en-GB" sz="800">
                <a:latin typeface="Calibri Light"/>
                <a:ea typeface="Calibri Light"/>
                <a:cs typeface="Calibri Light"/>
              </a:rPr>
              <a:t>., Shaft gen., ALS</a:t>
            </a:r>
          </a:p>
        </p:txBody>
      </p:sp>
      <p:sp>
        <p:nvSpPr>
          <p:cNvPr id="24" name="TextBox 7">
            <a:extLst>
              <a:ext uri="{FF2B5EF4-FFF2-40B4-BE49-F238E27FC236}">
                <a16:creationId xmlns:a16="http://schemas.microsoft.com/office/drawing/2014/main" id="{390FC83D-48DC-CA9B-C48D-4FEDFF017C1C}"/>
              </a:ext>
            </a:extLst>
          </p:cNvPr>
          <p:cNvSpPr txBox="1"/>
          <p:nvPr/>
        </p:nvSpPr>
        <p:spPr>
          <a:xfrm>
            <a:off x="6619539" y="5391390"/>
            <a:ext cx="2160000" cy="461665"/>
          </a:xfrm>
          <a:prstGeom prst="rect">
            <a:avLst/>
          </a:prstGeom>
          <a:noFill/>
        </p:spPr>
        <p:txBody>
          <a:bodyPr wrap="square" lIns="0" tIns="0" rIns="0" bIns="0" rtlCol="0">
            <a:spAutoFit/>
          </a:bodyPr>
          <a:lstStyle/>
          <a:p>
            <a:r>
              <a:rPr lang="en-GB" sz="1400" b="1">
                <a:latin typeface="Calibri Light"/>
                <a:ea typeface="Calibri Light"/>
                <a:cs typeface="Calibri Light"/>
              </a:rPr>
              <a:t>2019 </a:t>
            </a:r>
          </a:p>
          <a:p>
            <a:r>
              <a:rPr lang="en-GB" sz="800">
                <a:latin typeface="Calibri Light"/>
                <a:ea typeface="Calibri Light"/>
                <a:cs typeface="Calibri Light"/>
              </a:rPr>
              <a:t>3 x 180 000 M3 </a:t>
            </a:r>
            <a:r>
              <a:rPr lang="en-GB" sz="800" err="1">
                <a:latin typeface="Calibri Light"/>
                <a:ea typeface="Calibri Light"/>
                <a:cs typeface="Calibri Light"/>
              </a:rPr>
              <a:t>LNGc’s</a:t>
            </a:r>
            <a:r>
              <a:rPr lang="en-GB" sz="800">
                <a:latin typeface="Calibri Light"/>
                <a:ea typeface="Calibri Light"/>
                <a:cs typeface="Calibri Light"/>
              </a:rPr>
              <a:t> (Mark III Flex)</a:t>
            </a:r>
          </a:p>
          <a:p>
            <a:r>
              <a:rPr lang="en-GB" sz="800">
                <a:latin typeface="Calibri Light"/>
                <a:ea typeface="Calibri Light"/>
                <a:cs typeface="Calibri Light"/>
              </a:rPr>
              <a:t>ME-GI , Full </a:t>
            </a:r>
            <a:r>
              <a:rPr lang="en-GB" sz="800" err="1">
                <a:latin typeface="Calibri Light"/>
                <a:ea typeface="Calibri Light"/>
                <a:cs typeface="Calibri Light"/>
              </a:rPr>
              <a:t>reliq</a:t>
            </a:r>
            <a:r>
              <a:rPr lang="en-GB" sz="800">
                <a:latin typeface="Calibri Light"/>
                <a:ea typeface="Calibri Light"/>
                <a:cs typeface="Calibri Light"/>
              </a:rPr>
              <a:t>.</a:t>
            </a:r>
          </a:p>
        </p:txBody>
      </p:sp>
      <p:sp>
        <p:nvSpPr>
          <p:cNvPr id="25" name="Content Placeholder 8">
            <a:extLst>
              <a:ext uri="{FF2B5EF4-FFF2-40B4-BE49-F238E27FC236}">
                <a16:creationId xmlns:a16="http://schemas.microsoft.com/office/drawing/2014/main" id="{9306AD49-8F17-F3ED-17FA-E12AA8919F9D}"/>
              </a:ext>
            </a:extLst>
          </p:cNvPr>
          <p:cNvSpPr>
            <a:spLocks noGrp="1"/>
          </p:cNvSpPr>
          <p:nvPr>
            <p:ph sz="half" idx="1"/>
          </p:nvPr>
        </p:nvSpPr>
        <p:spPr>
          <a:xfrm>
            <a:off x="812608" y="2812277"/>
            <a:ext cx="2790774" cy="2539157"/>
          </a:xfrm>
        </p:spPr>
        <p:txBody>
          <a:bodyPr vert="horz" wrap="square" lIns="91440" tIns="45720" rIns="91440" bIns="45720" rtlCol="0" anchor="t">
            <a:spAutoFit/>
          </a:bodyPr>
          <a:lstStyle/>
          <a:p>
            <a:pPr marL="0" indent="0">
              <a:spcAft>
                <a:spcPts val="600"/>
              </a:spcAft>
              <a:buNone/>
            </a:pPr>
            <a:r>
              <a:rPr lang="en-GB" sz="1800" b="1">
                <a:latin typeface="Calibri Light"/>
                <a:ea typeface="Calibri Light"/>
                <a:cs typeface="Calibri Light"/>
              </a:rPr>
              <a:t>32 LNG vessels in operation with a 7 years average age, including:</a:t>
            </a:r>
            <a:endParaRPr lang="en-GB" sz="1800">
              <a:latin typeface="Calibri Light"/>
              <a:ea typeface="Calibri Light"/>
              <a:cs typeface="Calibri Light"/>
            </a:endParaRPr>
          </a:p>
          <a:p>
            <a:pPr marL="125730" indent="-125730">
              <a:spcAft>
                <a:spcPts val="600"/>
              </a:spcAft>
            </a:pPr>
            <a:r>
              <a:rPr lang="en-GB" sz="1800">
                <a:latin typeface="Calibri Light"/>
                <a:ea typeface="Calibri Light"/>
                <a:cs typeface="Calibri Light"/>
              </a:rPr>
              <a:t>3 Small scale LNG bunker supply</a:t>
            </a:r>
          </a:p>
          <a:p>
            <a:pPr marL="125730" indent="-125730">
              <a:spcAft>
                <a:spcPts val="600"/>
              </a:spcAft>
            </a:pPr>
            <a:r>
              <a:rPr lang="en-GB" sz="1800">
                <a:latin typeface="Calibri Light"/>
                <a:ea typeface="Calibri Light"/>
                <a:cs typeface="Calibri Light"/>
              </a:rPr>
              <a:t>1 FSU/FSRU design</a:t>
            </a:r>
          </a:p>
          <a:p>
            <a:pPr marL="125730" indent="-125730">
              <a:spcAft>
                <a:spcPts val="600"/>
              </a:spcAft>
            </a:pPr>
            <a:r>
              <a:rPr lang="en-GB" sz="1800">
                <a:latin typeface="Calibri Light"/>
                <a:ea typeface="Calibri Light"/>
                <a:cs typeface="Calibri Light"/>
              </a:rPr>
              <a:t>9 NB delivery in 2025 and 2026</a:t>
            </a:r>
          </a:p>
        </p:txBody>
      </p:sp>
    </p:spTree>
    <p:extLst>
      <p:ext uri="{BB962C8B-B14F-4D97-AF65-F5344CB8AC3E}">
        <p14:creationId xmlns:p14="http://schemas.microsoft.com/office/powerpoint/2010/main" val="3740997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A3C5F-64B0-7685-8C47-67782862B39A}"/>
            </a:ext>
          </a:extLst>
        </p:cNvPr>
        <p:cNvGrpSpPr/>
        <p:nvPr/>
      </p:nvGrpSpPr>
      <p:grpSpPr>
        <a:xfrm>
          <a:off x="0" y="0"/>
          <a:ext cx="0" cy="0"/>
          <a:chOff x="0" y="0"/>
          <a:chExt cx="0" cy="0"/>
        </a:xfrm>
      </p:grpSpPr>
      <p:sp>
        <p:nvSpPr>
          <p:cNvPr id="85" name="Tittel 1">
            <a:extLst>
              <a:ext uri="{FF2B5EF4-FFF2-40B4-BE49-F238E27FC236}">
                <a16:creationId xmlns:a16="http://schemas.microsoft.com/office/drawing/2014/main" id="{1FD7E221-F78D-0A24-1C27-8B7A13B0019F}"/>
              </a:ext>
            </a:extLst>
          </p:cNvPr>
          <p:cNvSpPr txBox="1">
            <a:spLocks/>
          </p:cNvSpPr>
          <p:nvPr/>
        </p:nvSpPr>
        <p:spPr>
          <a:xfrm>
            <a:off x="3046283" y="567524"/>
            <a:ext cx="8085133" cy="594303"/>
          </a:xfrm>
          <a:prstGeom prst="rect">
            <a:avLst/>
          </a:prstGeom>
        </p:spPr>
        <p:txBody>
          <a:bodyPr lIns="91440" tIns="45720" rIns="91440" bIns="45720" anchor="t"/>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nb-NO" sz="3600">
                <a:latin typeface="Calibri Light"/>
                <a:ea typeface="Calibri Light"/>
                <a:cs typeface="Calibri Light"/>
              </a:rPr>
              <a:t>KNUTSEN LNG – LONG-TERM CONTRACTS</a:t>
            </a:r>
          </a:p>
        </p:txBody>
      </p:sp>
      <p:pic>
        <p:nvPicPr>
          <p:cNvPr id="89" name="Picture 88">
            <a:extLst>
              <a:ext uri="{FF2B5EF4-FFF2-40B4-BE49-F238E27FC236}">
                <a16:creationId xmlns:a16="http://schemas.microsoft.com/office/drawing/2014/main" id="{20C176C7-CF4C-019C-1A30-C6CC695BAA49}"/>
              </a:ext>
            </a:extLst>
          </p:cNvPr>
          <p:cNvPicPr>
            <a:picLocks noChangeAspect="1"/>
          </p:cNvPicPr>
          <p:nvPr/>
        </p:nvPicPr>
        <p:blipFill>
          <a:blip r:embed="rId3"/>
          <a:stretch>
            <a:fillRect/>
          </a:stretch>
        </p:blipFill>
        <p:spPr>
          <a:xfrm>
            <a:off x="1602889" y="1268760"/>
            <a:ext cx="10126532" cy="5454536"/>
          </a:xfrm>
          <a:prstGeom prst="rect">
            <a:avLst/>
          </a:prstGeom>
        </p:spPr>
      </p:pic>
    </p:spTree>
    <p:extLst>
      <p:ext uri="{BB962C8B-B14F-4D97-AF65-F5344CB8AC3E}">
        <p14:creationId xmlns:p14="http://schemas.microsoft.com/office/powerpoint/2010/main" val="2046220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101EB-8988-2601-F1B5-6B58EF09D0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3B7A4D-1C0C-99B7-BD16-4F6B73CA738C}"/>
              </a:ext>
            </a:extLst>
          </p:cNvPr>
          <p:cNvSpPr>
            <a:spLocks noGrp="1"/>
          </p:cNvSpPr>
          <p:nvPr>
            <p:ph type="title"/>
          </p:nvPr>
        </p:nvSpPr>
        <p:spPr>
          <a:xfrm>
            <a:off x="688956" y="1471862"/>
            <a:ext cx="4494232" cy="480131"/>
          </a:xfrm>
        </p:spPr>
        <p:txBody>
          <a:bodyPr/>
          <a:lstStyle/>
          <a:p>
            <a:r>
              <a:rPr lang="en-GB" sz="2800">
                <a:latin typeface="Calibri Light"/>
                <a:cs typeface="Arial"/>
              </a:rPr>
              <a:t>Strategic LNG/C development</a:t>
            </a:r>
            <a:endParaRPr lang="en-NO" sz="2800">
              <a:latin typeface="Calibri Light"/>
              <a:cs typeface="Arial"/>
            </a:endParaRPr>
          </a:p>
        </p:txBody>
      </p:sp>
      <p:sp>
        <p:nvSpPr>
          <p:cNvPr id="4" name="Date Placeholder 3">
            <a:extLst>
              <a:ext uri="{FF2B5EF4-FFF2-40B4-BE49-F238E27FC236}">
                <a16:creationId xmlns:a16="http://schemas.microsoft.com/office/drawing/2014/main" id="{4D0A00E6-3CC5-D1F9-3D63-85C46EF794DB}"/>
              </a:ext>
            </a:extLst>
          </p:cNvPr>
          <p:cNvSpPr>
            <a:spLocks noGrp="1"/>
          </p:cNvSpPr>
          <p:nvPr>
            <p:ph type="dt" sz="half" idx="10"/>
          </p:nvPr>
        </p:nvSpPr>
        <p:spPr/>
        <p:txBody>
          <a:bodyPr/>
          <a:lstStyle/>
          <a:p>
            <a:fld id="{A8C689F7-7990-214E-B072-EAE68D44464E}" type="datetime1">
              <a:rPr lang="nb-NO" smtClean="0"/>
              <a:t>30.09.2025</a:t>
            </a:fld>
            <a:endParaRPr lang="nb-NO"/>
          </a:p>
        </p:txBody>
      </p:sp>
      <p:sp>
        <p:nvSpPr>
          <p:cNvPr id="9" name="Content Placeholder 8">
            <a:extLst>
              <a:ext uri="{FF2B5EF4-FFF2-40B4-BE49-F238E27FC236}">
                <a16:creationId xmlns:a16="http://schemas.microsoft.com/office/drawing/2014/main" id="{436E6C96-6140-702B-2BFA-120A6E6611F6}"/>
              </a:ext>
            </a:extLst>
          </p:cNvPr>
          <p:cNvSpPr>
            <a:spLocks noGrp="1"/>
          </p:cNvSpPr>
          <p:nvPr>
            <p:ph sz="half" idx="1"/>
          </p:nvPr>
        </p:nvSpPr>
        <p:spPr>
          <a:xfrm>
            <a:off x="687368" y="1958950"/>
            <a:ext cx="4498294" cy="4632037"/>
          </a:xfrm>
        </p:spPr>
        <p:txBody>
          <a:bodyPr vert="horz" wrap="square" lIns="91440" tIns="45720" rIns="91440" bIns="45720" rtlCol="0" anchor="t">
            <a:spAutoFit/>
          </a:bodyPr>
          <a:lstStyle/>
          <a:p>
            <a:pPr marL="0" indent="0">
              <a:spcAft>
                <a:spcPts val="600"/>
              </a:spcAft>
              <a:buNone/>
            </a:pPr>
            <a:r>
              <a:rPr lang="en-GB" sz="1600" b="1">
                <a:latin typeface="Calibri Light"/>
                <a:cs typeface="Arial"/>
              </a:rPr>
              <a:t>Fuel savings</a:t>
            </a:r>
          </a:p>
          <a:p>
            <a:pPr marL="125730" indent="-125730">
              <a:spcAft>
                <a:spcPts val="600"/>
              </a:spcAft>
            </a:pPr>
            <a:r>
              <a:rPr lang="en-GB" sz="1600">
                <a:latin typeface="Calibri Light"/>
                <a:cs typeface="Arial"/>
              </a:rPr>
              <a:t>From steam propulsion to diesel electric to ME-GI/XDF</a:t>
            </a:r>
          </a:p>
          <a:p>
            <a:pPr marL="125730" indent="-125730">
              <a:spcAft>
                <a:spcPts val="600"/>
              </a:spcAft>
            </a:pPr>
            <a:r>
              <a:rPr lang="en-GB" sz="1600">
                <a:latin typeface="Calibri Light"/>
                <a:cs typeface="Arial"/>
              </a:rPr>
              <a:t>From HFO to triple fuel engines</a:t>
            </a:r>
          </a:p>
          <a:p>
            <a:pPr marL="125730" indent="-125730">
              <a:spcAft>
                <a:spcPts val="600"/>
              </a:spcAft>
            </a:pPr>
            <a:r>
              <a:rPr lang="en-GB" sz="1600">
                <a:latin typeface="Calibri Light"/>
                <a:cs typeface="Arial"/>
              </a:rPr>
              <a:t>Improved hull design: Speed Optimisation</a:t>
            </a:r>
          </a:p>
          <a:p>
            <a:pPr marL="125730" indent="-125730">
              <a:spcAft>
                <a:spcPts val="600"/>
              </a:spcAft>
            </a:pPr>
            <a:r>
              <a:rPr lang="en-GB" sz="1600">
                <a:latin typeface="Calibri Light"/>
                <a:cs typeface="Arial"/>
              </a:rPr>
              <a:t>Use of Hull Air lubrication system </a:t>
            </a:r>
          </a:p>
          <a:p>
            <a:pPr marL="125730" indent="-125730">
              <a:spcAft>
                <a:spcPts val="600"/>
              </a:spcAft>
            </a:pPr>
            <a:r>
              <a:rPr lang="en-GB" sz="1600">
                <a:latin typeface="Calibri Light"/>
                <a:cs typeface="Arial"/>
              </a:rPr>
              <a:t>Use of other energy saving equipment: hull appendages and solar cell</a:t>
            </a:r>
          </a:p>
          <a:p>
            <a:pPr marL="125730" indent="-125730">
              <a:spcAft>
                <a:spcPts val="600"/>
              </a:spcAft>
            </a:pPr>
            <a:endParaRPr lang="en-GB" sz="1600">
              <a:latin typeface="Calibri Light"/>
              <a:cs typeface="Arial"/>
            </a:endParaRPr>
          </a:p>
          <a:p>
            <a:pPr marL="0" indent="0">
              <a:spcAft>
                <a:spcPts val="600"/>
              </a:spcAft>
              <a:buNone/>
            </a:pPr>
            <a:r>
              <a:rPr lang="nb-NO" sz="1600" b="1" err="1">
                <a:latin typeface="Calibri Light"/>
                <a:cs typeface="Arial"/>
              </a:rPr>
              <a:t>Increased</a:t>
            </a:r>
            <a:r>
              <a:rPr lang="nb-NO" sz="1600" b="1">
                <a:latin typeface="Calibri Light"/>
                <a:cs typeface="Arial"/>
              </a:rPr>
              <a:t> </a:t>
            </a:r>
            <a:r>
              <a:rPr lang="nb-NO" sz="1600" b="1" err="1">
                <a:latin typeface="Calibri Light"/>
                <a:cs typeface="Arial"/>
              </a:rPr>
              <a:t>focus</a:t>
            </a:r>
            <a:r>
              <a:rPr lang="nb-NO" sz="1600" b="1">
                <a:latin typeface="Calibri Light"/>
                <a:cs typeface="Arial"/>
              </a:rPr>
              <a:t> </a:t>
            </a:r>
            <a:r>
              <a:rPr lang="nb-NO" sz="1600" b="1" err="1">
                <a:latin typeface="Calibri Light"/>
                <a:cs typeface="Arial"/>
              </a:rPr>
              <a:t>on</a:t>
            </a:r>
            <a:r>
              <a:rPr lang="nb-NO" sz="1600" b="1">
                <a:latin typeface="Calibri Light"/>
                <a:cs typeface="Arial"/>
              </a:rPr>
              <a:t> </a:t>
            </a:r>
            <a:r>
              <a:rPr lang="nb-NO" sz="1600" b="1" err="1">
                <a:latin typeface="Calibri Light"/>
                <a:cs typeface="Arial"/>
              </a:rPr>
              <a:t>environment</a:t>
            </a:r>
            <a:endParaRPr lang="nb-NO" sz="1600" b="1">
              <a:latin typeface="Calibri Light"/>
              <a:cs typeface="Arial"/>
            </a:endParaRPr>
          </a:p>
          <a:p>
            <a:pPr marL="125730" indent="-125730">
              <a:spcAft>
                <a:spcPts val="600"/>
              </a:spcAft>
            </a:pPr>
            <a:r>
              <a:rPr lang="nb-NO" sz="1600">
                <a:latin typeface="Calibri Light"/>
                <a:cs typeface="Arial"/>
              </a:rPr>
              <a:t>Gas as </a:t>
            </a:r>
            <a:r>
              <a:rPr lang="nb-NO" sz="1600" err="1">
                <a:latin typeface="Calibri Light"/>
                <a:cs typeface="Arial"/>
              </a:rPr>
              <a:t>fuel</a:t>
            </a:r>
            <a:r>
              <a:rPr lang="nb-NO" sz="1600">
                <a:latin typeface="Calibri Light"/>
                <a:cs typeface="Arial"/>
              </a:rPr>
              <a:t> to </a:t>
            </a:r>
            <a:r>
              <a:rPr lang="nb-NO" sz="1600" err="1">
                <a:latin typeface="Calibri Light"/>
                <a:cs typeface="Arial"/>
              </a:rPr>
              <a:t>reduce</a:t>
            </a:r>
            <a:r>
              <a:rPr lang="nb-NO" sz="1600">
                <a:latin typeface="Calibri Light"/>
                <a:cs typeface="Arial"/>
              </a:rPr>
              <a:t> CO2 and NOx </a:t>
            </a:r>
            <a:r>
              <a:rPr lang="nb-NO" sz="1600" err="1">
                <a:latin typeface="Calibri Light"/>
                <a:cs typeface="Arial"/>
              </a:rPr>
              <a:t>emissions</a:t>
            </a:r>
            <a:endParaRPr lang="nb-NO" sz="1600">
              <a:latin typeface="Calibri Light"/>
              <a:cs typeface="Arial"/>
            </a:endParaRPr>
          </a:p>
          <a:p>
            <a:pPr marL="125730" indent="-125730">
              <a:spcAft>
                <a:spcPts val="600"/>
              </a:spcAft>
            </a:pPr>
            <a:r>
              <a:rPr lang="nb-NO" sz="1600" err="1">
                <a:latin typeface="Calibri Light"/>
                <a:cs typeface="Arial"/>
              </a:rPr>
              <a:t>Minimize</a:t>
            </a:r>
            <a:r>
              <a:rPr lang="nb-NO" sz="1600">
                <a:latin typeface="Calibri Light"/>
                <a:cs typeface="Arial"/>
              </a:rPr>
              <a:t> </a:t>
            </a:r>
            <a:r>
              <a:rPr lang="nb-NO" sz="1600" err="1">
                <a:latin typeface="Calibri Light"/>
                <a:cs typeface="Arial"/>
              </a:rPr>
              <a:t>boil-off</a:t>
            </a:r>
            <a:endParaRPr lang="nb-NO" sz="1600">
              <a:latin typeface="Calibri Light"/>
              <a:cs typeface="Arial"/>
            </a:endParaRPr>
          </a:p>
          <a:p>
            <a:pPr marL="125730" indent="-125730">
              <a:spcAft>
                <a:spcPts val="600"/>
              </a:spcAft>
            </a:pPr>
            <a:r>
              <a:rPr lang="nb-NO" sz="1600">
                <a:latin typeface="Calibri Light"/>
                <a:cs typeface="Arial"/>
              </a:rPr>
              <a:t>LNG </a:t>
            </a:r>
            <a:r>
              <a:rPr lang="nb-NO" sz="1600" err="1">
                <a:latin typeface="Calibri Light"/>
                <a:cs typeface="Arial"/>
              </a:rPr>
              <a:t>reliquefaction</a:t>
            </a:r>
            <a:r>
              <a:rPr lang="nb-NO" sz="1600">
                <a:latin typeface="Calibri Light"/>
                <a:cs typeface="Arial"/>
              </a:rPr>
              <a:t> plant</a:t>
            </a:r>
          </a:p>
          <a:p>
            <a:pPr marL="125730" indent="-125730">
              <a:spcAft>
                <a:spcPts val="600"/>
              </a:spcAft>
            </a:pPr>
            <a:r>
              <a:rPr lang="nb-NO" sz="1600">
                <a:latin typeface="Calibri Light"/>
                <a:cs typeface="Arial"/>
              </a:rPr>
              <a:t>Cargo </a:t>
            </a:r>
            <a:r>
              <a:rPr lang="nb-NO" sz="1600" err="1">
                <a:latin typeface="Calibri Light"/>
                <a:cs typeface="Arial"/>
              </a:rPr>
              <a:t>operations</a:t>
            </a:r>
            <a:r>
              <a:rPr lang="nb-NO" sz="1600">
                <a:latin typeface="Calibri Light"/>
                <a:cs typeface="Arial"/>
              </a:rPr>
              <a:t> </a:t>
            </a:r>
            <a:r>
              <a:rPr lang="nb-NO" sz="1600" err="1">
                <a:latin typeface="Calibri Light"/>
                <a:cs typeface="Arial"/>
              </a:rPr>
              <a:t>optimisation</a:t>
            </a:r>
            <a:r>
              <a:rPr lang="nb-NO" sz="1600">
                <a:latin typeface="Calibri Light"/>
                <a:cs typeface="Arial"/>
              </a:rPr>
              <a:t>, </a:t>
            </a:r>
            <a:r>
              <a:rPr lang="nb-NO" sz="1600" err="1">
                <a:latin typeface="Calibri Light"/>
                <a:cs typeface="Arial"/>
              </a:rPr>
              <a:t>minimize</a:t>
            </a:r>
            <a:r>
              <a:rPr lang="nb-NO" sz="1600">
                <a:latin typeface="Calibri Light"/>
                <a:cs typeface="Arial"/>
              </a:rPr>
              <a:t> GCU </a:t>
            </a:r>
            <a:r>
              <a:rPr lang="nb-NO" sz="1600" err="1">
                <a:latin typeface="Calibri Light"/>
                <a:cs typeface="Arial"/>
              </a:rPr>
              <a:t>usage</a:t>
            </a:r>
            <a:endParaRPr lang="nb-NO" sz="1600">
              <a:latin typeface="Calibri Light"/>
              <a:cs typeface="Arial"/>
            </a:endParaRPr>
          </a:p>
        </p:txBody>
      </p:sp>
      <p:pic>
        <p:nvPicPr>
          <p:cNvPr id="11" name="Bilde 7">
            <a:extLst>
              <a:ext uri="{FF2B5EF4-FFF2-40B4-BE49-F238E27FC236}">
                <a16:creationId xmlns:a16="http://schemas.microsoft.com/office/drawing/2014/main" id="{AE3989F3-9E54-E0AB-2AA2-832E71DA6428}"/>
              </a:ext>
            </a:extLst>
          </p:cNvPr>
          <p:cNvPicPr>
            <a:picLocks noGrp="1" noChangeAspect="1"/>
          </p:cNvPicPr>
          <p:nvPr>
            <p:ph type="pic" idx="11"/>
          </p:nvPr>
        </p:nvPicPr>
        <p:blipFill>
          <a:blip r:embed="rId2" cstate="hqprint">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1332429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AE718-E10C-AAD8-23A0-79BA936B0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0C3B3A-AC89-BB63-D0BF-887FDEFE73B5}"/>
              </a:ext>
            </a:extLst>
          </p:cNvPr>
          <p:cNvSpPr>
            <a:spLocks noGrp="1"/>
          </p:cNvSpPr>
          <p:nvPr>
            <p:ph type="title"/>
          </p:nvPr>
        </p:nvSpPr>
        <p:spPr>
          <a:xfrm>
            <a:off x="688956" y="1548062"/>
            <a:ext cx="4494232" cy="978729"/>
          </a:xfrm>
        </p:spPr>
        <p:txBody>
          <a:bodyPr/>
          <a:lstStyle/>
          <a:p>
            <a:r>
              <a:rPr lang="en-GB">
                <a:latin typeface="Calibri Light"/>
                <a:ea typeface="Calibri"/>
                <a:cs typeface="Calibri"/>
              </a:rPr>
              <a:t>Strategic LNG/C development</a:t>
            </a:r>
            <a:endParaRPr lang="en-US">
              <a:latin typeface="Calibri Light"/>
              <a:ea typeface="Calibri"/>
              <a:cs typeface="Calibri"/>
            </a:endParaRPr>
          </a:p>
        </p:txBody>
      </p:sp>
      <p:sp>
        <p:nvSpPr>
          <p:cNvPr id="4" name="Date Placeholder 3">
            <a:extLst>
              <a:ext uri="{FF2B5EF4-FFF2-40B4-BE49-F238E27FC236}">
                <a16:creationId xmlns:a16="http://schemas.microsoft.com/office/drawing/2014/main" id="{8380FF36-5A5E-29AA-8C8C-47AAAFB63B56}"/>
              </a:ext>
            </a:extLst>
          </p:cNvPr>
          <p:cNvSpPr>
            <a:spLocks noGrp="1"/>
          </p:cNvSpPr>
          <p:nvPr>
            <p:ph type="dt" sz="half" idx="10"/>
          </p:nvPr>
        </p:nvSpPr>
        <p:spPr/>
        <p:txBody>
          <a:bodyPr/>
          <a:lstStyle/>
          <a:p>
            <a:fld id="{8887C480-67D6-AE48-AD94-2048AA217EC2}" type="datetime1">
              <a:rPr lang="nb-NO" smtClean="0"/>
              <a:t>30.09.2025</a:t>
            </a:fld>
            <a:endParaRPr lang="nb-NO"/>
          </a:p>
        </p:txBody>
      </p:sp>
      <p:sp>
        <p:nvSpPr>
          <p:cNvPr id="9" name="Content Placeholder 8">
            <a:extLst>
              <a:ext uri="{FF2B5EF4-FFF2-40B4-BE49-F238E27FC236}">
                <a16:creationId xmlns:a16="http://schemas.microsoft.com/office/drawing/2014/main" id="{24C51141-C287-063E-B1B7-9BA8EBA99FCD}"/>
              </a:ext>
            </a:extLst>
          </p:cNvPr>
          <p:cNvSpPr>
            <a:spLocks noGrp="1"/>
          </p:cNvSpPr>
          <p:nvPr>
            <p:ph sz="half" idx="1"/>
          </p:nvPr>
        </p:nvSpPr>
        <p:spPr>
          <a:xfrm>
            <a:off x="687368" y="2700000"/>
            <a:ext cx="3932237" cy="3046988"/>
          </a:xfrm>
        </p:spPr>
        <p:txBody>
          <a:bodyPr vert="horz" lIns="91440" tIns="45720" rIns="91440" bIns="45720" rtlCol="0" anchor="t">
            <a:spAutoFit/>
          </a:bodyPr>
          <a:lstStyle/>
          <a:p>
            <a:pPr marL="0" indent="0">
              <a:buNone/>
            </a:pPr>
            <a:r>
              <a:rPr lang="nb-NO" sz="1600" b="1" err="1">
                <a:latin typeface="Calibri"/>
                <a:cs typeface="Arial"/>
              </a:rPr>
              <a:t>Increased</a:t>
            </a:r>
            <a:r>
              <a:rPr lang="nb-NO" sz="1600" b="1">
                <a:latin typeface="Calibri"/>
                <a:cs typeface="Arial"/>
              </a:rPr>
              <a:t> </a:t>
            </a:r>
            <a:r>
              <a:rPr lang="nb-NO" sz="1600" b="1" err="1">
                <a:latin typeface="Calibri"/>
                <a:cs typeface="Arial"/>
              </a:rPr>
              <a:t>docking</a:t>
            </a:r>
            <a:r>
              <a:rPr lang="nb-NO" sz="1600" b="1">
                <a:latin typeface="Calibri"/>
                <a:cs typeface="Arial"/>
              </a:rPr>
              <a:t> </a:t>
            </a:r>
            <a:r>
              <a:rPr lang="nb-NO" sz="1600" b="1" err="1">
                <a:latin typeface="Calibri"/>
                <a:cs typeface="Arial"/>
              </a:rPr>
              <a:t>interval</a:t>
            </a:r>
            <a:r>
              <a:rPr lang="nb-NO" sz="1600" b="1">
                <a:latin typeface="Calibri"/>
                <a:cs typeface="Arial"/>
              </a:rPr>
              <a:t> to 7.5 </a:t>
            </a:r>
            <a:r>
              <a:rPr lang="nb-NO" sz="1600" b="1" err="1">
                <a:latin typeface="Calibri"/>
                <a:cs typeface="Arial"/>
              </a:rPr>
              <a:t>years</a:t>
            </a:r>
            <a:endParaRPr lang="nb-NO" sz="1600" b="1">
              <a:latin typeface="Calibri"/>
              <a:cs typeface="Arial"/>
            </a:endParaRPr>
          </a:p>
          <a:p>
            <a:pPr marL="125730" indent="-125730"/>
            <a:endParaRPr lang="nb-NO" sz="1600" b="1">
              <a:latin typeface="Calibri"/>
            </a:endParaRPr>
          </a:p>
          <a:p>
            <a:pPr marL="0" indent="0">
              <a:buNone/>
            </a:pPr>
            <a:r>
              <a:rPr lang="nb-NO" sz="1600" b="1">
                <a:latin typeface="Calibri"/>
                <a:cs typeface="Arial"/>
              </a:rPr>
              <a:t>Rough Environment</a:t>
            </a:r>
          </a:p>
          <a:p>
            <a:pPr marL="125730" indent="-125730"/>
            <a:r>
              <a:rPr lang="nb-NO" sz="1600">
                <a:latin typeface="Calibri"/>
                <a:cs typeface="Arial"/>
              </a:rPr>
              <a:t>North Atlantic trade</a:t>
            </a:r>
          </a:p>
          <a:p>
            <a:pPr marL="125730" indent="-125730"/>
            <a:r>
              <a:rPr lang="nb-NO" sz="1600">
                <a:latin typeface="Calibri"/>
                <a:cs typeface="Arial"/>
              </a:rPr>
              <a:t>Arctic LNG</a:t>
            </a:r>
            <a:endParaRPr lang="nb-NO" sz="1600" b="1">
              <a:latin typeface="Calibri"/>
              <a:cs typeface="Arial"/>
            </a:endParaRPr>
          </a:p>
          <a:p>
            <a:pPr marL="125730" indent="-125730"/>
            <a:endParaRPr lang="nb-NO" sz="1600" b="1">
              <a:latin typeface="Calibri"/>
            </a:endParaRPr>
          </a:p>
          <a:p>
            <a:pPr marL="0" indent="0">
              <a:buNone/>
            </a:pPr>
            <a:r>
              <a:rPr lang="nb-NO" sz="1600" b="1">
                <a:latin typeface="Calibri"/>
                <a:cs typeface="Arial"/>
              </a:rPr>
              <a:t>LNG FSRU: Conversion and </a:t>
            </a:r>
            <a:r>
              <a:rPr lang="nb-NO" sz="1600" b="1" err="1">
                <a:latin typeface="Calibri"/>
                <a:cs typeface="Arial"/>
              </a:rPr>
              <a:t>Newbuildings</a:t>
            </a:r>
            <a:endParaRPr lang="nb-NO" sz="1600" b="1">
              <a:latin typeface="Calibri"/>
              <a:cs typeface="Arial"/>
            </a:endParaRPr>
          </a:p>
          <a:p>
            <a:pPr marL="125730" indent="-125730"/>
            <a:r>
              <a:rPr lang="nb-NO" sz="1600">
                <a:latin typeface="Calibri"/>
                <a:cs typeface="Arial"/>
              </a:rPr>
              <a:t>Matured </a:t>
            </a:r>
            <a:r>
              <a:rPr lang="nb-NO" sz="1600" err="1">
                <a:latin typeface="Calibri"/>
                <a:cs typeface="Arial"/>
              </a:rPr>
              <a:t>projects</a:t>
            </a:r>
            <a:r>
              <a:rPr lang="nb-NO" sz="1600">
                <a:latin typeface="Calibri"/>
                <a:cs typeface="Arial"/>
              </a:rPr>
              <a:t> and </a:t>
            </a:r>
            <a:r>
              <a:rPr lang="nb-NO" sz="1600" err="1">
                <a:latin typeface="Calibri"/>
                <a:cs typeface="Arial"/>
              </a:rPr>
              <a:t>analysis</a:t>
            </a:r>
            <a:endParaRPr lang="nb-NO" sz="1600" b="1" err="1">
              <a:latin typeface="Calibri"/>
              <a:cs typeface="Arial"/>
            </a:endParaRPr>
          </a:p>
          <a:p>
            <a:pPr marL="125730" indent="-125730"/>
            <a:r>
              <a:rPr lang="nb-NO" sz="1600" err="1">
                <a:latin typeface="Calibri"/>
                <a:cs typeface="Arial"/>
              </a:rPr>
              <a:t>Ready</a:t>
            </a:r>
            <a:r>
              <a:rPr lang="nb-NO" sz="1600">
                <a:latin typeface="Calibri"/>
                <a:cs typeface="Arial"/>
              </a:rPr>
              <a:t> for </a:t>
            </a:r>
            <a:r>
              <a:rPr lang="nb-NO" sz="1600" err="1">
                <a:latin typeface="Calibri"/>
                <a:cs typeface="Arial"/>
              </a:rPr>
              <a:t>implementation</a:t>
            </a:r>
            <a:r>
              <a:rPr lang="nb-NO" sz="1600">
                <a:latin typeface="Calibri"/>
                <a:cs typeface="Arial"/>
              </a:rPr>
              <a:t>: Steam </a:t>
            </a:r>
            <a:r>
              <a:rPr lang="nb-NO" sz="1600" err="1">
                <a:latin typeface="Calibri"/>
                <a:cs typeface="Arial"/>
              </a:rPr>
              <a:t>vessels</a:t>
            </a:r>
            <a:r>
              <a:rPr lang="nb-NO" sz="1600">
                <a:latin typeface="Calibri"/>
                <a:cs typeface="Arial"/>
              </a:rPr>
              <a:t>, </a:t>
            </a:r>
            <a:r>
              <a:rPr lang="nb-NO" sz="1600" err="1">
                <a:latin typeface="Calibri"/>
                <a:cs typeface="Arial"/>
              </a:rPr>
              <a:t>TFDE’s</a:t>
            </a:r>
            <a:r>
              <a:rPr lang="nb-NO" sz="1600">
                <a:latin typeface="Calibri"/>
                <a:cs typeface="Arial"/>
              </a:rPr>
              <a:t> and ME-GI</a:t>
            </a:r>
            <a:endParaRPr lang="nb-NO" sz="1600" b="1">
              <a:latin typeface="Calibri"/>
              <a:cs typeface="Arial"/>
            </a:endParaRPr>
          </a:p>
          <a:p>
            <a:pPr marL="125730" indent="-125730"/>
            <a:endParaRPr lang="nb-NO" sz="1600" b="1">
              <a:latin typeface="Calibri"/>
            </a:endParaRPr>
          </a:p>
          <a:p>
            <a:pPr marL="0" indent="0">
              <a:buNone/>
            </a:pPr>
            <a:r>
              <a:rPr lang="nb-NO" sz="1600" b="1">
                <a:latin typeface="Calibri"/>
                <a:cs typeface="Arial"/>
              </a:rPr>
              <a:t>LNG/C Shuttle tankers, full design</a:t>
            </a:r>
            <a:endParaRPr lang="nb-NO" sz="1600">
              <a:latin typeface="Calibri"/>
              <a:cs typeface="Arial"/>
            </a:endParaRPr>
          </a:p>
        </p:txBody>
      </p:sp>
      <p:pic>
        <p:nvPicPr>
          <p:cNvPr id="11" name="Bilde 7">
            <a:extLst>
              <a:ext uri="{FF2B5EF4-FFF2-40B4-BE49-F238E27FC236}">
                <a16:creationId xmlns:a16="http://schemas.microsoft.com/office/drawing/2014/main" id="{D1F4A1C5-DAB0-BA59-BA56-433465D20BA1}"/>
              </a:ext>
            </a:extLst>
          </p:cNvPr>
          <p:cNvPicPr>
            <a:picLocks noGrp="1" noChangeAspect="1"/>
          </p:cNvPicPr>
          <p:nvPr>
            <p:ph type="pic" idx="11"/>
          </p:nvPr>
        </p:nvPicPr>
        <p:blipFill>
          <a:blip r:embed="rId2" cstate="hqprint">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1909619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D97D6-BE87-8093-F00D-F19C18E29A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B6E68C-BB43-47C6-1391-8DC99A88F471}"/>
              </a:ext>
            </a:extLst>
          </p:cNvPr>
          <p:cNvSpPr>
            <a:spLocks noGrp="1"/>
          </p:cNvSpPr>
          <p:nvPr>
            <p:ph type="title"/>
          </p:nvPr>
        </p:nvSpPr>
        <p:spPr/>
        <p:txBody>
          <a:bodyPr/>
          <a:lstStyle/>
          <a:p>
            <a:r>
              <a:rPr lang="en-GB">
                <a:latin typeface="Calibri Light"/>
                <a:ea typeface="Calibri Light"/>
                <a:cs typeface="Calibri Light"/>
              </a:rPr>
              <a:t>Technology</a:t>
            </a:r>
            <a:br>
              <a:rPr lang="en-GB">
                <a:latin typeface="Calibri Light"/>
                <a:ea typeface="Calibri Light"/>
                <a:cs typeface="Calibri Light"/>
              </a:rPr>
            </a:br>
            <a:r>
              <a:rPr lang="en-GB">
                <a:latin typeface="Calibri Light"/>
                <a:ea typeface="Calibri Light"/>
                <a:cs typeface="Calibri Light"/>
              </a:rPr>
              <a:t>development</a:t>
            </a:r>
            <a:endParaRPr lang="en-NO" sz="2000">
              <a:latin typeface="Calibri Light"/>
              <a:ea typeface="Calibri Light"/>
              <a:cs typeface="Calibri Light"/>
            </a:endParaRPr>
          </a:p>
        </p:txBody>
      </p:sp>
      <p:sp>
        <p:nvSpPr>
          <p:cNvPr id="4" name="Date Placeholder 3">
            <a:extLst>
              <a:ext uri="{FF2B5EF4-FFF2-40B4-BE49-F238E27FC236}">
                <a16:creationId xmlns:a16="http://schemas.microsoft.com/office/drawing/2014/main" id="{7378ED69-E87E-F48F-D04A-212A9F06F47B}"/>
              </a:ext>
            </a:extLst>
          </p:cNvPr>
          <p:cNvSpPr>
            <a:spLocks noGrp="1"/>
          </p:cNvSpPr>
          <p:nvPr>
            <p:ph type="dt" sz="half" idx="10"/>
          </p:nvPr>
        </p:nvSpPr>
        <p:spPr/>
        <p:txBody>
          <a:bodyPr/>
          <a:lstStyle/>
          <a:p>
            <a:fld id="{DB5AAC48-FB06-EE43-9F96-71410C2B98CC}" type="datetime1">
              <a:rPr lang="nb-NO" smtClean="0"/>
              <a:t>30.09.2025</a:t>
            </a:fld>
            <a:endParaRPr lang="nb-NO"/>
          </a:p>
        </p:txBody>
      </p:sp>
      <p:sp>
        <p:nvSpPr>
          <p:cNvPr id="8" name="Plassholder for innhold 3">
            <a:extLst>
              <a:ext uri="{FF2B5EF4-FFF2-40B4-BE49-F238E27FC236}">
                <a16:creationId xmlns:a16="http://schemas.microsoft.com/office/drawing/2014/main" id="{B658EBF8-DEF7-ECD6-617B-2AAF956D84E7}"/>
              </a:ext>
            </a:extLst>
          </p:cNvPr>
          <p:cNvSpPr txBox="1">
            <a:spLocks/>
          </p:cNvSpPr>
          <p:nvPr/>
        </p:nvSpPr>
        <p:spPr>
          <a:xfrm>
            <a:off x="9354715" y="1548062"/>
            <a:ext cx="1872000" cy="3893374"/>
          </a:xfrm>
          <a:prstGeom prst="rect">
            <a:avLst/>
          </a:prstGeom>
        </p:spPr>
        <p:txBody>
          <a:bodyPr vert="horz" lIns="0" tIns="0" rIns="0" bIns="0" rtlCol="0" anchor="t">
            <a:spAutoFit/>
          </a:bodyPr>
          <a:lst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Aft>
                <a:spcPts val="300"/>
              </a:spcAft>
              <a:buNone/>
              <a:defRPr/>
            </a:pPr>
            <a:r>
              <a:rPr lang="en-US" sz="1200" b="1">
                <a:latin typeface="Calibri Light"/>
                <a:ea typeface="Calibri Light"/>
                <a:cs typeface="Calibri Light"/>
              </a:rPr>
              <a:t>NEW GENERATION </a:t>
            </a:r>
            <a:br>
              <a:rPr lang="en-US" sz="1200" b="1">
                <a:latin typeface="Calibri Light"/>
                <a:ea typeface="Calibri Light"/>
                <a:cs typeface="Calibri Light"/>
              </a:rPr>
            </a:br>
            <a:r>
              <a:rPr lang="en-US" sz="1200" b="1">
                <a:latin typeface="Calibri Light"/>
                <a:ea typeface="Calibri Light"/>
                <a:cs typeface="Calibri Light"/>
              </a:rPr>
              <a:t>LNG CARRIER</a:t>
            </a:r>
          </a:p>
          <a:p>
            <a:pPr marL="0" indent="0" defTabSz="914400">
              <a:spcAft>
                <a:spcPts val="300"/>
              </a:spcAft>
              <a:buNone/>
              <a:defRPr/>
            </a:pPr>
            <a:r>
              <a:rPr lang="en-US" sz="1200">
                <a:latin typeface="Calibri Light"/>
                <a:ea typeface="Calibri Light"/>
                <a:cs typeface="Calibri Light"/>
              </a:rPr>
              <a:t>174,000 </a:t>
            </a:r>
            <a:r>
              <a:rPr lang="en-US" sz="1200" err="1">
                <a:latin typeface="Calibri Light"/>
                <a:ea typeface="Calibri Light"/>
                <a:cs typeface="Calibri Light"/>
              </a:rPr>
              <a:t>cbm</a:t>
            </a:r>
            <a:r>
              <a:rPr lang="en-US" sz="1200">
                <a:latin typeface="Calibri Light"/>
                <a:ea typeface="Calibri Light"/>
                <a:cs typeface="Calibri Light"/>
              </a:rPr>
              <a:t>: </a:t>
            </a:r>
            <a:br>
              <a:rPr lang="en-US" sz="1200">
                <a:latin typeface="Calibri Light"/>
                <a:ea typeface="Calibri Light"/>
                <a:cs typeface="Calibri Light"/>
              </a:rPr>
            </a:br>
            <a:r>
              <a:rPr lang="en-US" sz="1200">
                <a:latin typeface="Calibri Light"/>
                <a:ea typeface="Calibri Light"/>
                <a:cs typeface="Calibri Light"/>
              </a:rPr>
              <a:t>XDF or ME-GA, ALS</a:t>
            </a:r>
            <a:endParaRPr lang="en-US" sz="1200" i="1">
              <a:latin typeface="Calibri Light"/>
              <a:ea typeface="Calibri Light"/>
              <a:cs typeface="Calibri Light"/>
            </a:endParaRPr>
          </a:p>
          <a:p>
            <a:pPr marL="125730" indent="-125730" defTabSz="914400">
              <a:spcAft>
                <a:spcPts val="300"/>
              </a:spcAft>
              <a:defRPr/>
            </a:pPr>
            <a:r>
              <a:rPr lang="en-US" sz="1200">
                <a:latin typeface="Calibri Light"/>
                <a:ea typeface="Calibri Light"/>
                <a:cs typeface="Calibri Light"/>
              </a:rPr>
              <a:t>96 mt HFO eq./day</a:t>
            </a:r>
          </a:p>
          <a:p>
            <a:pPr marL="125730" indent="-125730" defTabSz="914400">
              <a:spcAft>
                <a:spcPts val="300"/>
              </a:spcAft>
              <a:defRPr/>
            </a:pPr>
            <a:r>
              <a:rPr lang="en-US" sz="1200">
                <a:latin typeface="Calibri Light"/>
                <a:ea typeface="Calibri Light"/>
                <a:cs typeface="Calibri Light"/>
              </a:rPr>
              <a:t>0,552 kg/</a:t>
            </a:r>
            <a:r>
              <a:rPr lang="en-US" sz="1200" err="1">
                <a:latin typeface="Calibri Light"/>
                <a:ea typeface="Calibri Light"/>
                <a:cs typeface="Calibri Light"/>
              </a:rPr>
              <a:t>cbm</a:t>
            </a:r>
            <a:endParaRPr lang="en-US" sz="1200">
              <a:latin typeface="Calibri Light"/>
              <a:ea typeface="Calibri Light"/>
              <a:cs typeface="Calibri Light"/>
            </a:endParaRPr>
          </a:p>
          <a:p>
            <a:pPr marL="125730" indent="-125730" defTabSz="914400">
              <a:spcAft>
                <a:spcPts val="300"/>
              </a:spcAft>
              <a:defRPr/>
            </a:pPr>
            <a:r>
              <a:rPr lang="en-US" sz="1200">
                <a:latin typeface="Calibri Light"/>
                <a:ea typeface="Calibri Light"/>
                <a:cs typeface="Calibri Light"/>
              </a:rPr>
              <a:t>In addition to 3rd generation:</a:t>
            </a:r>
          </a:p>
          <a:p>
            <a:pPr marL="125730" indent="-125730" defTabSz="914400">
              <a:spcAft>
                <a:spcPts val="300"/>
              </a:spcAft>
              <a:defRPr/>
            </a:pPr>
            <a:r>
              <a:rPr lang="en-US" sz="1200">
                <a:latin typeface="Calibri Light"/>
                <a:ea typeface="Calibri Light"/>
                <a:cs typeface="Calibri Light"/>
              </a:rPr>
              <a:t>Further hull Optimization</a:t>
            </a:r>
          </a:p>
          <a:p>
            <a:pPr marL="125730" indent="-125730" defTabSz="914400">
              <a:spcAft>
                <a:spcPts val="300"/>
              </a:spcAft>
              <a:defRPr/>
            </a:pPr>
            <a:r>
              <a:rPr lang="en-US" sz="1200">
                <a:latin typeface="Calibri Light"/>
                <a:ea typeface="Calibri Light"/>
                <a:cs typeface="Calibri Light"/>
              </a:rPr>
              <a:t>Air lubrication system giving less hull resistance</a:t>
            </a:r>
          </a:p>
          <a:p>
            <a:pPr marL="125730" indent="-125730" defTabSz="914400">
              <a:spcAft>
                <a:spcPts val="300"/>
              </a:spcAft>
              <a:defRPr/>
            </a:pPr>
            <a:r>
              <a:rPr lang="en-US" sz="1200">
                <a:latin typeface="Calibri Light"/>
                <a:ea typeface="Calibri Light"/>
                <a:cs typeface="Calibri Light"/>
              </a:rPr>
              <a:t>Shaft generator on all vessels</a:t>
            </a:r>
          </a:p>
          <a:p>
            <a:pPr marL="125730" indent="-125730" defTabSz="914400">
              <a:spcAft>
                <a:spcPts val="300"/>
              </a:spcAft>
              <a:defRPr/>
            </a:pPr>
            <a:r>
              <a:rPr lang="en-US" sz="1200">
                <a:latin typeface="Calibri Light"/>
                <a:ea typeface="Calibri Light"/>
                <a:cs typeface="Calibri Light"/>
              </a:rPr>
              <a:t>Simplified gas handling system (XDF)</a:t>
            </a:r>
          </a:p>
          <a:p>
            <a:pPr marL="125730" indent="-125730" defTabSz="914400">
              <a:spcAft>
                <a:spcPts val="300"/>
              </a:spcAft>
              <a:defRPr/>
            </a:pPr>
            <a:r>
              <a:rPr lang="en-US" sz="1200">
                <a:latin typeface="Calibri Light"/>
                <a:ea typeface="Calibri Light"/>
                <a:cs typeface="Calibri Light"/>
              </a:rPr>
              <a:t>Reduced investment cost</a:t>
            </a:r>
          </a:p>
          <a:p>
            <a:pPr marL="125730" indent="-125730" defTabSz="914400">
              <a:spcAft>
                <a:spcPts val="300"/>
              </a:spcAft>
              <a:defRPr/>
            </a:pPr>
            <a:r>
              <a:rPr lang="en-US" sz="1200">
                <a:latin typeface="Calibri Light"/>
                <a:ea typeface="Calibri Light"/>
                <a:cs typeface="Calibri Light"/>
              </a:rPr>
              <a:t>Delivered in 2022 </a:t>
            </a:r>
          </a:p>
        </p:txBody>
      </p:sp>
      <p:sp>
        <p:nvSpPr>
          <p:cNvPr id="11" name="TextBox 26">
            <a:extLst>
              <a:ext uri="{FF2B5EF4-FFF2-40B4-BE49-F238E27FC236}">
                <a16:creationId xmlns:a16="http://schemas.microsoft.com/office/drawing/2014/main" id="{5B152084-862E-84C2-0056-97F66A605DC4}"/>
              </a:ext>
            </a:extLst>
          </p:cNvPr>
          <p:cNvSpPr txBox="1"/>
          <p:nvPr/>
        </p:nvSpPr>
        <p:spPr>
          <a:xfrm>
            <a:off x="3547432" y="5807360"/>
            <a:ext cx="908871" cy="415498"/>
          </a:xfrm>
          <a:prstGeom prst="rect">
            <a:avLst/>
          </a:prstGeom>
          <a:noFill/>
        </p:spPr>
        <p:txBody>
          <a:bodyPr wrap="square" rtlCol="0">
            <a:spAutoFit/>
          </a:bodyPr>
          <a:lstStyle/>
          <a:p>
            <a:r>
              <a:rPr lang="en-GB" sz="1000" b="1">
                <a:solidFill>
                  <a:schemeClr val="tx2"/>
                </a:solidFill>
                <a:latin typeface="Calibri Light"/>
                <a:ea typeface="Calibri Light"/>
                <a:cs typeface="Calibri Light"/>
              </a:rPr>
              <a:t>40% fuel reduction</a:t>
            </a:r>
          </a:p>
        </p:txBody>
      </p:sp>
      <p:sp>
        <p:nvSpPr>
          <p:cNvPr id="12" name="TextBox 27">
            <a:extLst>
              <a:ext uri="{FF2B5EF4-FFF2-40B4-BE49-F238E27FC236}">
                <a16:creationId xmlns:a16="http://schemas.microsoft.com/office/drawing/2014/main" id="{085F3E10-52A3-9D34-9C12-2166FE8EAFDD}"/>
              </a:ext>
            </a:extLst>
          </p:cNvPr>
          <p:cNvSpPr txBox="1"/>
          <p:nvPr/>
        </p:nvSpPr>
        <p:spPr>
          <a:xfrm>
            <a:off x="5614579" y="5807360"/>
            <a:ext cx="908871" cy="415498"/>
          </a:xfrm>
          <a:prstGeom prst="rect">
            <a:avLst/>
          </a:prstGeom>
          <a:noFill/>
        </p:spPr>
        <p:txBody>
          <a:bodyPr wrap="square" rtlCol="0">
            <a:spAutoFit/>
          </a:bodyPr>
          <a:lstStyle/>
          <a:p>
            <a:r>
              <a:rPr lang="en-GB" sz="1000" b="1">
                <a:solidFill>
                  <a:schemeClr val="tx2"/>
                </a:solidFill>
                <a:latin typeface="Calibri Light"/>
                <a:ea typeface="Calibri Light"/>
                <a:cs typeface="Calibri Light"/>
              </a:rPr>
              <a:t>28% fuel reduction</a:t>
            </a:r>
          </a:p>
        </p:txBody>
      </p:sp>
      <p:cxnSp>
        <p:nvCxnSpPr>
          <p:cNvPr id="13" name="Elbow Connector 68">
            <a:extLst>
              <a:ext uri="{FF2B5EF4-FFF2-40B4-BE49-F238E27FC236}">
                <a16:creationId xmlns:a16="http://schemas.microsoft.com/office/drawing/2014/main" id="{B57B1EE2-651E-CADE-E75A-3DAEB801445D}"/>
              </a:ext>
            </a:extLst>
          </p:cNvPr>
          <p:cNvCxnSpPr>
            <a:cxnSpLocks/>
          </p:cNvCxnSpPr>
          <p:nvPr/>
        </p:nvCxnSpPr>
        <p:spPr>
          <a:xfrm>
            <a:off x="3446863" y="5786627"/>
            <a:ext cx="1343808" cy="585186"/>
          </a:xfrm>
          <a:prstGeom prst="bentConnector3">
            <a:avLst>
              <a:gd name="adj1" fmla="val -700"/>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15" name="Plassholder for innhold 3">
            <a:extLst>
              <a:ext uri="{FF2B5EF4-FFF2-40B4-BE49-F238E27FC236}">
                <a16:creationId xmlns:a16="http://schemas.microsoft.com/office/drawing/2014/main" id="{7880A2E4-F74C-2CC2-3756-C8F7D87B804A}"/>
              </a:ext>
            </a:extLst>
          </p:cNvPr>
          <p:cNvSpPr txBox="1">
            <a:spLocks/>
          </p:cNvSpPr>
          <p:nvPr/>
        </p:nvSpPr>
        <p:spPr>
          <a:xfrm>
            <a:off x="7381803" y="1548059"/>
            <a:ext cx="1872000" cy="3968779"/>
          </a:xfrm>
          <a:prstGeom prst="rect">
            <a:avLst/>
          </a:prstGeom>
        </p:spPr>
        <p:txBody>
          <a:bodyPr vert="horz" lIns="0" tIns="0" rIns="0" bIns="0" rtlCol="0" anchor="t">
            <a:spAutoFit/>
          </a:bodyPr>
          <a:lst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Aft>
                <a:spcPts val="300"/>
              </a:spcAft>
              <a:buNone/>
              <a:defRPr/>
            </a:pPr>
            <a:r>
              <a:rPr lang="en-US" sz="1200" b="1">
                <a:latin typeface="Calibri Light"/>
                <a:ea typeface="Calibri Light"/>
                <a:cs typeface="Calibri Light"/>
              </a:rPr>
              <a:t>3</a:t>
            </a:r>
            <a:r>
              <a:rPr lang="en-US" sz="1200" b="1" baseline="30000">
                <a:latin typeface="Calibri Light"/>
                <a:ea typeface="Calibri Light"/>
                <a:cs typeface="Calibri Light"/>
              </a:rPr>
              <a:t>RD</a:t>
            </a:r>
            <a:r>
              <a:rPr lang="en-US" sz="1200" b="1">
                <a:latin typeface="Calibri Light"/>
                <a:ea typeface="Calibri Light"/>
                <a:cs typeface="Calibri Light"/>
              </a:rPr>
              <a:t> GENERATION</a:t>
            </a:r>
            <a:br>
              <a:rPr lang="en-US" sz="1200" b="1">
                <a:latin typeface="Calibri Light"/>
                <a:ea typeface="Calibri Light"/>
                <a:cs typeface="Calibri Light"/>
              </a:rPr>
            </a:br>
            <a:r>
              <a:rPr lang="en-US" sz="1200" b="1">
                <a:latin typeface="Calibri Light"/>
                <a:ea typeface="Calibri Light"/>
                <a:cs typeface="Calibri Light"/>
              </a:rPr>
              <a:t>LNG CARRIER</a:t>
            </a:r>
          </a:p>
          <a:p>
            <a:pPr marL="0" indent="0" defTabSz="914400">
              <a:spcAft>
                <a:spcPts val="300"/>
              </a:spcAft>
              <a:buNone/>
              <a:defRPr/>
            </a:pPr>
            <a:r>
              <a:rPr lang="en-US" sz="1200">
                <a:latin typeface="Calibri Light"/>
                <a:ea typeface="Calibri Light"/>
                <a:cs typeface="Calibri Light"/>
              </a:rPr>
              <a:t>176,300-180,000 </a:t>
            </a:r>
            <a:r>
              <a:rPr lang="en-US" sz="1200" err="1">
                <a:latin typeface="Calibri Light"/>
                <a:ea typeface="Calibri Light"/>
                <a:cs typeface="Calibri Light"/>
              </a:rPr>
              <a:t>cbm</a:t>
            </a:r>
            <a:r>
              <a:rPr lang="en-US" sz="1200">
                <a:latin typeface="Calibri Light"/>
                <a:ea typeface="Calibri Light"/>
                <a:cs typeface="Calibri Light"/>
              </a:rPr>
              <a:t>: </a:t>
            </a:r>
            <a:br>
              <a:rPr lang="en-US" sz="1200">
                <a:latin typeface="Calibri Light"/>
                <a:ea typeface="Calibri Light"/>
                <a:cs typeface="Calibri Light"/>
              </a:rPr>
            </a:br>
            <a:r>
              <a:rPr lang="en-US" sz="1200">
                <a:latin typeface="Calibri Light"/>
                <a:ea typeface="Calibri Light"/>
                <a:cs typeface="Calibri Light"/>
              </a:rPr>
              <a:t>ME-GI</a:t>
            </a:r>
            <a:endParaRPr lang="en-US" sz="1200" i="1">
              <a:latin typeface="Calibri Light"/>
              <a:ea typeface="Calibri Light"/>
              <a:cs typeface="Calibri Light"/>
            </a:endParaRPr>
          </a:p>
          <a:p>
            <a:pPr marL="125730" indent="-125730" defTabSz="914400">
              <a:spcAft>
                <a:spcPts val="300"/>
              </a:spcAft>
              <a:defRPr/>
            </a:pPr>
            <a:r>
              <a:rPr lang="en-US" sz="1200">
                <a:latin typeface="Calibri Light"/>
                <a:ea typeface="Calibri Light"/>
                <a:cs typeface="Calibri Light"/>
              </a:rPr>
              <a:t>100 mt HFO eq./day</a:t>
            </a:r>
          </a:p>
          <a:p>
            <a:pPr marL="125730" indent="-125730" defTabSz="914400">
              <a:spcAft>
                <a:spcPts val="300"/>
              </a:spcAft>
              <a:defRPr/>
            </a:pPr>
            <a:r>
              <a:rPr lang="en-US" sz="1200">
                <a:latin typeface="Calibri Light"/>
                <a:ea typeface="Calibri Light"/>
                <a:cs typeface="Calibri Light"/>
              </a:rPr>
              <a:t>0,567 kg/</a:t>
            </a:r>
            <a:r>
              <a:rPr lang="en-US" sz="1200" err="1">
                <a:latin typeface="Calibri Light"/>
                <a:ea typeface="Calibri Light"/>
                <a:cs typeface="Calibri Light"/>
              </a:rPr>
              <a:t>cbm</a:t>
            </a:r>
            <a:endParaRPr lang="en-US" sz="1200">
              <a:latin typeface="Calibri Light"/>
              <a:ea typeface="Calibri Light"/>
              <a:cs typeface="Calibri Light"/>
            </a:endParaRPr>
          </a:p>
          <a:p>
            <a:pPr marL="125730" indent="-125730" defTabSz="914400">
              <a:spcAft>
                <a:spcPts val="300"/>
              </a:spcAft>
              <a:defRPr/>
            </a:pPr>
            <a:r>
              <a:rPr lang="en-US" sz="1200">
                <a:latin typeface="Calibri Light"/>
                <a:ea typeface="Calibri Light"/>
                <a:cs typeface="Calibri Light"/>
              </a:rPr>
              <a:t>Latest engine technology </a:t>
            </a:r>
          </a:p>
          <a:p>
            <a:pPr marL="125730" indent="-125730" defTabSz="914400">
              <a:spcAft>
                <a:spcPts val="300"/>
              </a:spcAft>
              <a:defRPr/>
            </a:pPr>
            <a:r>
              <a:rPr lang="en-US" sz="1200" err="1">
                <a:latin typeface="Calibri Light"/>
                <a:ea typeface="Calibri Light"/>
                <a:cs typeface="Calibri Light"/>
              </a:rPr>
              <a:t>Optimised</a:t>
            </a:r>
            <a:r>
              <a:rPr lang="en-US" sz="1200">
                <a:latin typeface="Calibri Light"/>
                <a:ea typeface="Calibri Light"/>
                <a:cs typeface="Calibri Light"/>
              </a:rPr>
              <a:t> hull design</a:t>
            </a:r>
          </a:p>
          <a:p>
            <a:pPr marL="125730" indent="-125730" defTabSz="914400">
              <a:spcAft>
                <a:spcPts val="300"/>
              </a:spcAft>
              <a:defRPr/>
            </a:pPr>
            <a:r>
              <a:rPr lang="en-US" sz="1200">
                <a:latin typeface="Calibri Light"/>
                <a:ea typeface="Calibri Light"/>
                <a:cs typeface="Calibri Light"/>
              </a:rPr>
              <a:t>Shaft generator </a:t>
            </a:r>
            <a:br>
              <a:rPr lang="en-US" sz="1200">
                <a:latin typeface="Calibri Light"/>
                <a:ea typeface="Calibri Light"/>
                <a:cs typeface="Calibri Light"/>
              </a:rPr>
            </a:br>
            <a:r>
              <a:rPr lang="en-US" sz="1200">
                <a:latin typeface="Calibri Light"/>
                <a:ea typeface="Calibri Light"/>
                <a:cs typeface="Calibri Light"/>
              </a:rPr>
              <a:t>(on some vessels)</a:t>
            </a:r>
          </a:p>
          <a:p>
            <a:pPr marL="125730" indent="-125730" defTabSz="914400">
              <a:spcAft>
                <a:spcPts val="300"/>
              </a:spcAft>
              <a:defRPr/>
            </a:pPr>
            <a:r>
              <a:rPr lang="en-US" sz="1200">
                <a:latin typeface="Calibri Light"/>
                <a:ea typeface="Calibri Light"/>
                <a:cs typeface="Calibri Light"/>
              </a:rPr>
              <a:t>Tank pressure build up allowance for cargo conditioning</a:t>
            </a:r>
          </a:p>
          <a:p>
            <a:pPr marL="125730" indent="-125730" defTabSz="914400">
              <a:spcAft>
                <a:spcPts val="300"/>
              </a:spcAft>
              <a:defRPr/>
            </a:pPr>
            <a:r>
              <a:rPr lang="en-US" sz="1200">
                <a:latin typeface="Calibri Light"/>
                <a:ea typeface="Calibri Light"/>
                <a:cs typeface="Calibri Light"/>
              </a:rPr>
              <a:t>BOR 0,08  </a:t>
            </a:r>
          </a:p>
          <a:p>
            <a:pPr marL="125730" indent="-125730" defTabSz="914400">
              <a:spcAft>
                <a:spcPts val="300"/>
              </a:spcAft>
              <a:defRPr/>
            </a:pPr>
            <a:r>
              <a:rPr lang="en-US" sz="1200">
                <a:latin typeface="Calibri Light"/>
                <a:ea typeface="Calibri Light"/>
                <a:cs typeface="Calibri Light"/>
              </a:rPr>
              <a:t>Re-liquefaction plant</a:t>
            </a:r>
          </a:p>
          <a:p>
            <a:pPr marL="125730" indent="-125730" defTabSz="914400">
              <a:spcAft>
                <a:spcPts val="300"/>
              </a:spcAft>
              <a:defRPr/>
            </a:pPr>
            <a:r>
              <a:rPr lang="en-US" sz="1200">
                <a:latin typeface="Calibri Light"/>
                <a:ea typeface="Calibri Light"/>
                <a:cs typeface="Calibri Light"/>
              </a:rPr>
              <a:t>Full flexibility of fuel </a:t>
            </a:r>
          </a:p>
          <a:p>
            <a:pPr marL="125730" indent="-125730" defTabSz="914400">
              <a:spcAft>
                <a:spcPts val="300"/>
              </a:spcAft>
              <a:defRPr/>
            </a:pPr>
            <a:r>
              <a:rPr lang="en-US" sz="1200">
                <a:latin typeface="Calibri Light"/>
                <a:ea typeface="Calibri Light"/>
                <a:cs typeface="Calibri Light"/>
              </a:rPr>
              <a:t>Delivered in 2016 - 2020</a:t>
            </a:r>
          </a:p>
        </p:txBody>
      </p:sp>
      <p:sp>
        <p:nvSpPr>
          <p:cNvPr id="17" name="TextBox 33">
            <a:extLst>
              <a:ext uri="{FF2B5EF4-FFF2-40B4-BE49-F238E27FC236}">
                <a16:creationId xmlns:a16="http://schemas.microsoft.com/office/drawing/2014/main" id="{B686BC67-19AD-B622-4E1C-74E999264AF3}"/>
              </a:ext>
            </a:extLst>
          </p:cNvPr>
          <p:cNvSpPr txBox="1"/>
          <p:nvPr/>
        </p:nvSpPr>
        <p:spPr>
          <a:xfrm>
            <a:off x="7610157" y="5820715"/>
            <a:ext cx="908871" cy="415498"/>
          </a:xfrm>
          <a:prstGeom prst="rect">
            <a:avLst/>
          </a:prstGeom>
          <a:noFill/>
        </p:spPr>
        <p:txBody>
          <a:bodyPr wrap="square" rtlCol="0">
            <a:spAutoFit/>
          </a:bodyPr>
          <a:lstStyle/>
          <a:p>
            <a:r>
              <a:rPr lang="en-GB" sz="1000" b="1">
                <a:solidFill>
                  <a:schemeClr val="tx2"/>
                </a:solidFill>
                <a:latin typeface="Calibri Light"/>
                <a:ea typeface="Calibri Light"/>
                <a:cs typeface="Calibri Light"/>
              </a:rPr>
              <a:t>3% fuel reduction</a:t>
            </a:r>
          </a:p>
        </p:txBody>
      </p:sp>
      <p:cxnSp>
        <p:nvCxnSpPr>
          <p:cNvPr id="18" name="Elbow Connector 68">
            <a:extLst>
              <a:ext uri="{FF2B5EF4-FFF2-40B4-BE49-F238E27FC236}">
                <a16:creationId xmlns:a16="http://schemas.microsoft.com/office/drawing/2014/main" id="{3BC8FED7-8514-0374-35B0-785BDA9C99DA}"/>
              </a:ext>
            </a:extLst>
          </p:cNvPr>
          <p:cNvCxnSpPr>
            <a:cxnSpLocks/>
          </p:cNvCxnSpPr>
          <p:nvPr/>
        </p:nvCxnSpPr>
        <p:spPr>
          <a:xfrm>
            <a:off x="5419776" y="5786627"/>
            <a:ext cx="1343808" cy="585186"/>
          </a:xfrm>
          <a:prstGeom prst="bentConnector3">
            <a:avLst>
              <a:gd name="adj1" fmla="val -700"/>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cxnSp>
        <p:nvCxnSpPr>
          <p:cNvPr id="19" name="Elbow Connector 68">
            <a:extLst>
              <a:ext uri="{FF2B5EF4-FFF2-40B4-BE49-F238E27FC236}">
                <a16:creationId xmlns:a16="http://schemas.microsoft.com/office/drawing/2014/main" id="{08F28031-A825-EAC6-8321-F4AA83480A52}"/>
              </a:ext>
            </a:extLst>
          </p:cNvPr>
          <p:cNvCxnSpPr>
            <a:cxnSpLocks/>
          </p:cNvCxnSpPr>
          <p:nvPr/>
        </p:nvCxnSpPr>
        <p:spPr>
          <a:xfrm>
            <a:off x="7392689" y="5807360"/>
            <a:ext cx="1343808" cy="585186"/>
          </a:xfrm>
          <a:prstGeom prst="bentConnector3">
            <a:avLst>
              <a:gd name="adj1" fmla="val -700"/>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21" name="Plassholder for innhold 3">
            <a:extLst>
              <a:ext uri="{FF2B5EF4-FFF2-40B4-BE49-F238E27FC236}">
                <a16:creationId xmlns:a16="http://schemas.microsoft.com/office/drawing/2014/main" id="{1BC5106C-C745-FFD8-51CF-0287F2F3D7EC}"/>
              </a:ext>
            </a:extLst>
          </p:cNvPr>
          <p:cNvSpPr txBox="1">
            <a:spLocks/>
          </p:cNvSpPr>
          <p:nvPr/>
        </p:nvSpPr>
        <p:spPr>
          <a:xfrm>
            <a:off x="3435977" y="1548067"/>
            <a:ext cx="1872000" cy="2299091"/>
          </a:xfrm>
          <a:prstGeom prst="rect">
            <a:avLst/>
          </a:prstGeom>
        </p:spPr>
        <p:txBody>
          <a:bodyPr vert="horz" lIns="0" tIns="0" rIns="0" bIns="0" rtlCol="0" anchor="t">
            <a:spAutoFit/>
          </a:bodyPr>
          <a:lst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Aft>
                <a:spcPts val="300"/>
              </a:spcAft>
              <a:buNone/>
              <a:defRPr/>
            </a:pPr>
            <a:r>
              <a:rPr lang="en-US" sz="1200" b="1">
                <a:latin typeface="Calibri Light"/>
                <a:ea typeface="Calibri Light"/>
                <a:cs typeface="Calibri Light"/>
              </a:rPr>
              <a:t>1</a:t>
            </a:r>
            <a:r>
              <a:rPr lang="en-US" sz="1200" b="1" baseline="30000">
                <a:latin typeface="Calibri Light"/>
                <a:ea typeface="Calibri Light"/>
                <a:cs typeface="Calibri Light"/>
              </a:rPr>
              <a:t>ST</a:t>
            </a:r>
            <a:r>
              <a:rPr lang="en-US" sz="1200" b="1">
                <a:latin typeface="Calibri Light"/>
                <a:ea typeface="Calibri Light"/>
                <a:cs typeface="Calibri Light"/>
              </a:rPr>
              <a:t> GENERATION </a:t>
            </a:r>
            <a:br>
              <a:rPr lang="en-US" sz="1200" b="1">
                <a:latin typeface="Calibri Light"/>
                <a:ea typeface="Calibri Light"/>
                <a:cs typeface="Calibri Light"/>
              </a:rPr>
            </a:br>
            <a:r>
              <a:rPr lang="en-US" sz="1200" b="1">
                <a:latin typeface="Calibri Light"/>
                <a:ea typeface="Calibri Light"/>
                <a:cs typeface="Calibri Light"/>
              </a:rPr>
              <a:t>LNG CARRIER</a:t>
            </a:r>
          </a:p>
          <a:p>
            <a:pPr marL="0" indent="0" defTabSz="914400">
              <a:spcAft>
                <a:spcPts val="300"/>
              </a:spcAft>
              <a:buNone/>
              <a:defRPr/>
            </a:pPr>
            <a:r>
              <a:rPr lang="en-US" sz="1200">
                <a:latin typeface="Calibri Light"/>
                <a:ea typeface="Calibri Light"/>
                <a:cs typeface="Calibri Light"/>
              </a:rPr>
              <a:t>138,000 </a:t>
            </a:r>
            <a:r>
              <a:rPr lang="en-US" sz="1200" err="1">
                <a:latin typeface="Calibri Light"/>
                <a:ea typeface="Calibri Light"/>
                <a:cs typeface="Calibri Light"/>
              </a:rPr>
              <a:t>cbm</a:t>
            </a:r>
            <a:r>
              <a:rPr lang="en-US" sz="1200">
                <a:latin typeface="Calibri Light"/>
                <a:ea typeface="Calibri Light"/>
                <a:cs typeface="Calibri Light"/>
              </a:rPr>
              <a:t>:</a:t>
            </a:r>
            <a:br>
              <a:rPr lang="en-US" sz="1200">
                <a:latin typeface="Calibri Light"/>
                <a:ea typeface="Calibri Light"/>
                <a:cs typeface="Calibri Light"/>
              </a:rPr>
            </a:br>
            <a:r>
              <a:rPr lang="en-US" sz="1200">
                <a:latin typeface="Calibri Light"/>
                <a:ea typeface="Calibri Light"/>
                <a:cs typeface="Calibri Light"/>
              </a:rPr>
              <a:t>Steam Turbine</a:t>
            </a:r>
            <a:endParaRPr lang="en-US" sz="1200" i="1">
              <a:latin typeface="Calibri Light"/>
              <a:ea typeface="Calibri Light"/>
              <a:cs typeface="Calibri Light"/>
            </a:endParaRPr>
          </a:p>
          <a:p>
            <a:pPr marL="126365" indent="-126365" defTabSz="914400">
              <a:spcAft>
                <a:spcPts val="300"/>
              </a:spcAft>
              <a:defRPr/>
            </a:pPr>
            <a:r>
              <a:rPr lang="en-US" sz="1200">
                <a:latin typeface="Calibri Light"/>
                <a:ea typeface="Calibri Light"/>
                <a:cs typeface="Calibri Light"/>
              </a:rPr>
              <a:t>180 mt HFO eq./day</a:t>
            </a:r>
          </a:p>
          <a:p>
            <a:pPr marL="126365" indent="-126365" defTabSz="914400">
              <a:spcAft>
                <a:spcPts val="300"/>
              </a:spcAft>
              <a:defRPr/>
            </a:pPr>
            <a:r>
              <a:rPr lang="en-US" sz="1200">
                <a:latin typeface="Calibri Light"/>
                <a:ea typeface="Calibri Light"/>
                <a:cs typeface="Calibri Light"/>
              </a:rPr>
              <a:t>1,304 kg/</a:t>
            </a:r>
            <a:r>
              <a:rPr lang="en-US" sz="1200" err="1">
                <a:latin typeface="Calibri Light"/>
                <a:ea typeface="Calibri Light"/>
                <a:cs typeface="Calibri Light"/>
              </a:rPr>
              <a:t>cbm</a:t>
            </a:r>
            <a:endParaRPr lang="en-US" sz="1200">
              <a:latin typeface="Calibri Light"/>
              <a:ea typeface="Calibri Light"/>
              <a:cs typeface="Calibri Light"/>
            </a:endParaRPr>
          </a:p>
          <a:p>
            <a:pPr marL="126365" indent="-126365" defTabSz="914400">
              <a:spcAft>
                <a:spcPts val="300"/>
              </a:spcAft>
              <a:defRPr/>
            </a:pPr>
            <a:r>
              <a:rPr lang="en-US" sz="1200">
                <a:latin typeface="Calibri Light"/>
                <a:ea typeface="Calibri Light"/>
                <a:cs typeface="Calibri Light"/>
              </a:rPr>
              <a:t>“Traditional” LNG carrier </a:t>
            </a:r>
            <a:br>
              <a:rPr lang="en-US" sz="1200">
                <a:latin typeface="Calibri Light"/>
                <a:ea typeface="Calibri Light"/>
                <a:cs typeface="Calibri Light"/>
              </a:rPr>
            </a:br>
            <a:r>
              <a:rPr lang="en-US" sz="1200">
                <a:latin typeface="Calibri Light"/>
                <a:ea typeface="Calibri Light"/>
                <a:cs typeface="Calibri Light"/>
              </a:rPr>
              <a:t>at the time</a:t>
            </a:r>
          </a:p>
          <a:p>
            <a:pPr marL="126365" indent="-126365" defTabSz="914400">
              <a:spcAft>
                <a:spcPts val="300"/>
              </a:spcAft>
              <a:defRPr/>
            </a:pPr>
            <a:r>
              <a:rPr lang="en-US" sz="1200">
                <a:latin typeface="Calibri Light"/>
                <a:ea typeface="Calibri Light"/>
                <a:cs typeface="Calibri Light"/>
              </a:rPr>
              <a:t>BOR 0,14</a:t>
            </a:r>
          </a:p>
          <a:p>
            <a:pPr marL="126365" indent="-126365" defTabSz="914400">
              <a:spcAft>
                <a:spcPts val="300"/>
              </a:spcAft>
              <a:defRPr/>
            </a:pPr>
            <a:r>
              <a:rPr lang="en-US" sz="1200">
                <a:latin typeface="Calibri Light"/>
                <a:ea typeface="Calibri Light"/>
                <a:cs typeface="Calibri Light"/>
              </a:rPr>
              <a:t>Delivered from 2004-2007</a:t>
            </a:r>
          </a:p>
        </p:txBody>
      </p:sp>
      <p:sp>
        <p:nvSpPr>
          <p:cNvPr id="24" name="Plassholder for innhold 3">
            <a:extLst>
              <a:ext uri="{FF2B5EF4-FFF2-40B4-BE49-F238E27FC236}">
                <a16:creationId xmlns:a16="http://schemas.microsoft.com/office/drawing/2014/main" id="{7E2172A3-DDE1-5BB0-ED52-CE5F9F51BFAE}"/>
              </a:ext>
            </a:extLst>
          </p:cNvPr>
          <p:cNvSpPr txBox="1">
            <a:spLocks/>
          </p:cNvSpPr>
          <p:nvPr/>
        </p:nvSpPr>
        <p:spPr>
          <a:xfrm>
            <a:off x="5408890" y="1548063"/>
            <a:ext cx="1872000" cy="3448636"/>
          </a:xfrm>
          <a:prstGeom prst="rect">
            <a:avLst/>
          </a:prstGeom>
        </p:spPr>
        <p:txBody>
          <a:bodyPr vert="horz" lIns="0" tIns="0" rIns="0" bIns="0" rtlCol="0" anchor="t">
            <a:spAutoFit/>
          </a:bodyPr>
          <a:lst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Aft>
                <a:spcPts val="300"/>
              </a:spcAft>
              <a:buNone/>
              <a:defRPr/>
            </a:pPr>
            <a:r>
              <a:rPr lang="en-US" sz="1200" b="1">
                <a:latin typeface="Calibri Light"/>
                <a:ea typeface="Calibri Light"/>
                <a:cs typeface="Calibri Light"/>
              </a:rPr>
              <a:t>2</a:t>
            </a:r>
            <a:r>
              <a:rPr lang="en-US" sz="1200" b="1" baseline="30000">
                <a:latin typeface="Calibri Light"/>
                <a:ea typeface="Calibri Light"/>
                <a:cs typeface="Calibri Light"/>
              </a:rPr>
              <a:t>ND</a:t>
            </a:r>
            <a:r>
              <a:rPr lang="en-US" sz="1200" b="1">
                <a:latin typeface="Calibri Light"/>
                <a:ea typeface="Calibri Light"/>
                <a:cs typeface="Calibri Light"/>
              </a:rPr>
              <a:t> GENERATION</a:t>
            </a:r>
            <a:br>
              <a:rPr lang="en-US" sz="1200" b="1">
                <a:latin typeface="Calibri Light"/>
                <a:ea typeface="Calibri Light"/>
                <a:cs typeface="Calibri Light"/>
              </a:rPr>
            </a:br>
            <a:r>
              <a:rPr lang="en-US" sz="1200" b="1">
                <a:latin typeface="Calibri Light"/>
                <a:ea typeface="Calibri Light"/>
                <a:cs typeface="Calibri Light"/>
              </a:rPr>
              <a:t>LNG CARRIER</a:t>
            </a:r>
          </a:p>
          <a:p>
            <a:pPr marL="0" indent="0" defTabSz="914400">
              <a:spcAft>
                <a:spcPts val="300"/>
              </a:spcAft>
              <a:buNone/>
              <a:defRPr/>
            </a:pPr>
            <a:r>
              <a:rPr lang="en-US" sz="1200">
                <a:latin typeface="Calibri Light"/>
                <a:ea typeface="Calibri Light"/>
                <a:cs typeface="Calibri Light"/>
              </a:rPr>
              <a:t>173,400 </a:t>
            </a:r>
            <a:r>
              <a:rPr lang="en-US" sz="1200" err="1">
                <a:latin typeface="Calibri Light"/>
                <a:ea typeface="Calibri Light"/>
                <a:cs typeface="Calibri Light"/>
              </a:rPr>
              <a:t>cbm</a:t>
            </a:r>
            <a:r>
              <a:rPr lang="en-US" sz="1200">
                <a:latin typeface="Calibri Light"/>
                <a:ea typeface="Calibri Light"/>
                <a:cs typeface="Calibri Light"/>
              </a:rPr>
              <a:t>: </a:t>
            </a:r>
            <a:br>
              <a:rPr lang="en-US" sz="1200">
                <a:latin typeface="Calibri Light"/>
                <a:ea typeface="Calibri Light"/>
                <a:cs typeface="Calibri Light"/>
              </a:rPr>
            </a:br>
            <a:r>
              <a:rPr lang="en-US" sz="1200">
                <a:latin typeface="Calibri Light"/>
                <a:ea typeface="Calibri Light"/>
                <a:cs typeface="Calibri Light"/>
              </a:rPr>
              <a:t>Diesel- Electric</a:t>
            </a:r>
            <a:endParaRPr lang="en-US" sz="1200" i="1">
              <a:latin typeface="Calibri Light"/>
              <a:ea typeface="Calibri Light"/>
              <a:cs typeface="Calibri Light"/>
            </a:endParaRPr>
          </a:p>
          <a:p>
            <a:pPr marL="125730" indent="-125730" defTabSz="914400">
              <a:spcAft>
                <a:spcPts val="300"/>
              </a:spcAft>
              <a:defRPr/>
            </a:pPr>
            <a:r>
              <a:rPr lang="en-US" sz="1200">
                <a:latin typeface="Calibri Light"/>
                <a:ea typeface="Calibri Light"/>
                <a:cs typeface="Calibri Light"/>
              </a:rPr>
              <a:t>136 mt HFO eq./day</a:t>
            </a:r>
          </a:p>
          <a:p>
            <a:pPr marL="125730" indent="-125730" defTabSz="914400">
              <a:spcAft>
                <a:spcPts val="300"/>
              </a:spcAft>
              <a:defRPr/>
            </a:pPr>
            <a:r>
              <a:rPr lang="en-US" sz="1200">
                <a:latin typeface="Calibri Light"/>
                <a:ea typeface="Calibri Light"/>
                <a:cs typeface="Calibri Light"/>
              </a:rPr>
              <a:t>0,784 kg/</a:t>
            </a:r>
            <a:r>
              <a:rPr lang="en-US" sz="1200" err="1">
                <a:latin typeface="Calibri Light"/>
                <a:ea typeface="Calibri Light"/>
                <a:cs typeface="Calibri Light"/>
              </a:rPr>
              <a:t>cbm</a:t>
            </a:r>
            <a:endParaRPr lang="en-US" sz="1200">
              <a:latin typeface="Calibri Light"/>
              <a:ea typeface="Calibri Light"/>
              <a:cs typeface="Calibri Light"/>
            </a:endParaRPr>
          </a:p>
          <a:p>
            <a:pPr marL="125730" indent="-125730" defTabSz="914400">
              <a:spcAft>
                <a:spcPts val="300"/>
              </a:spcAft>
              <a:defRPr/>
            </a:pPr>
            <a:r>
              <a:rPr lang="en-US" sz="1200">
                <a:latin typeface="Calibri Light"/>
                <a:ea typeface="Calibri Light"/>
                <a:cs typeface="Calibri Light"/>
              </a:rPr>
              <a:t>Latest engine technology </a:t>
            </a:r>
            <a:br>
              <a:rPr lang="en-US" sz="1200">
                <a:latin typeface="Calibri Light"/>
                <a:ea typeface="Calibri Light"/>
                <a:cs typeface="Calibri Light"/>
              </a:rPr>
            </a:br>
            <a:r>
              <a:rPr lang="en-US" sz="1200">
                <a:latin typeface="Calibri Light"/>
                <a:ea typeface="Calibri Light"/>
                <a:cs typeface="Calibri Light"/>
              </a:rPr>
              <a:t>at the time</a:t>
            </a:r>
          </a:p>
          <a:p>
            <a:pPr marL="125730" indent="-125730" defTabSz="914400">
              <a:spcAft>
                <a:spcPts val="300"/>
              </a:spcAft>
              <a:defRPr/>
            </a:pPr>
            <a:r>
              <a:rPr lang="en-US" sz="1200">
                <a:latin typeface="Calibri Light"/>
                <a:ea typeface="Calibri Light"/>
                <a:cs typeface="Calibri Light"/>
              </a:rPr>
              <a:t>Twin skeg – 2 propellers, increased efficiency</a:t>
            </a:r>
          </a:p>
          <a:p>
            <a:pPr marL="125730" indent="-125730" defTabSz="914400">
              <a:spcAft>
                <a:spcPts val="300"/>
              </a:spcAft>
              <a:defRPr/>
            </a:pPr>
            <a:r>
              <a:rPr lang="en-US" sz="1200">
                <a:latin typeface="Calibri Light"/>
                <a:ea typeface="Calibri Light"/>
                <a:cs typeface="Calibri Light"/>
              </a:rPr>
              <a:t>4 DFDE engines each vessel</a:t>
            </a:r>
          </a:p>
          <a:p>
            <a:pPr marL="125730" indent="-125730" defTabSz="914400">
              <a:spcAft>
                <a:spcPts val="300"/>
              </a:spcAft>
              <a:defRPr/>
            </a:pPr>
            <a:r>
              <a:rPr lang="en-US" sz="1200">
                <a:latin typeface="Calibri Light"/>
                <a:ea typeface="Calibri Light"/>
                <a:cs typeface="Calibri Light"/>
              </a:rPr>
              <a:t>Full flexibility of fuel and redundance</a:t>
            </a:r>
          </a:p>
          <a:p>
            <a:pPr marL="125730" indent="-125730" defTabSz="914400">
              <a:spcAft>
                <a:spcPts val="300"/>
              </a:spcAft>
              <a:defRPr/>
            </a:pPr>
            <a:r>
              <a:rPr lang="en-US" sz="1200">
                <a:latin typeface="Calibri Light"/>
                <a:ea typeface="Calibri Light"/>
                <a:cs typeface="Calibri Light"/>
              </a:rPr>
              <a:t>BOR 0,14</a:t>
            </a:r>
          </a:p>
          <a:p>
            <a:pPr marL="125730" indent="-125730" defTabSz="914400">
              <a:spcAft>
                <a:spcPts val="300"/>
              </a:spcAft>
              <a:defRPr/>
            </a:pPr>
            <a:r>
              <a:rPr lang="en-US" sz="1200">
                <a:latin typeface="Calibri Light"/>
                <a:ea typeface="Calibri Light"/>
                <a:cs typeface="Calibri Light"/>
              </a:rPr>
              <a:t>Delivered 2010</a:t>
            </a:r>
          </a:p>
        </p:txBody>
      </p:sp>
    </p:spTree>
    <p:extLst>
      <p:ext uri="{BB962C8B-B14F-4D97-AF65-F5344CB8AC3E}">
        <p14:creationId xmlns:p14="http://schemas.microsoft.com/office/powerpoint/2010/main" val="2576656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A955C-070F-45B2-DE8D-3CB1DBF872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8D00C4-9BA3-64F2-2017-32E58B53E2D4}"/>
              </a:ext>
            </a:extLst>
          </p:cNvPr>
          <p:cNvSpPr>
            <a:spLocks noGrp="1"/>
          </p:cNvSpPr>
          <p:nvPr>
            <p:ph type="title"/>
          </p:nvPr>
        </p:nvSpPr>
        <p:spPr>
          <a:xfrm>
            <a:off x="688956" y="1548062"/>
            <a:ext cx="4711946" cy="978729"/>
          </a:xfrm>
        </p:spPr>
        <p:txBody>
          <a:bodyPr/>
          <a:lstStyle/>
          <a:p>
            <a:r>
              <a:rPr lang="en-GB">
                <a:latin typeface="Calibri Light"/>
                <a:cs typeface="Arial"/>
              </a:rPr>
              <a:t>176.3 K CBM LNGC (ME-GI)</a:t>
            </a:r>
            <a:endParaRPr lang="en-US">
              <a:latin typeface="Calibri Light"/>
              <a:cs typeface="Arial"/>
            </a:endParaRPr>
          </a:p>
        </p:txBody>
      </p:sp>
      <p:sp>
        <p:nvSpPr>
          <p:cNvPr id="4" name="Date Placeholder 3">
            <a:extLst>
              <a:ext uri="{FF2B5EF4-FFF2-40B4-BE49-F238E27FC236}">
                <a16:creationId xmlns:a16="http://schemas.microsoft.com/office/drawing/2014/main" id="{E1F49898-81FD-89E1-B46F-A5BD3FCF8B0A}"/>
              </a:ext>
            </a:extLst>
          </p:cNvPr>
          <p:cNvSpPr>
            <a:spLocks noGrp="1"/>
          </p:cNvSpPr>
          <p:nvPr>
            <p:ph type="dt" sz="half" idx="10"/>
          </p:nvPr>
        </p:nvSpPr>
        <p:spPr/>
        <p:txBody>
          <a:bodyPr/>
          <a:lstStyle/>
          <a:p>
            <a:fld id="{669F1766-7307-DF4A-88F7-AB5ED44EC5FD}" type="datetime1">
              <a:rPr lang="nb-NO" smtClean="0"/>
              <a:t>30.09.2025</a:t>
            </a:fld>
            <a:endParaRPr lang="nb-NO"/>
          </a:p>
        </p:txBody>
      </p:sp>
      <p:sp>
        <p:nvSpPr>
          <p:cNvPr id="9" name="Content Placeholder 8">
            <a:extLst>
              <a:ext uri="{FF2B5EF4-FFF2-40B4-BE49-F238E27FC236}">
                <a16:creationId xmlns:a16="http://schemas.microsoft.com/office/drawing/2014/main" id="{CB3785A5-C0F6-DAC4-3C13-44779C71BE6D}"/>
              </a:ext>
            </a:extLst>
          </p:cNvPr>
          <p:cNvSpPr>
            <a:spLocks noGrp="1"/>
          </p:cNvSpPr>
          <p:nvPr>
            <p:ph sz="half" idx="1"/>
          </p:nvPr>
        </p:nvSpPr>
        <p:spPr>
          <a:xfrm>
            <a:off x="687368" y="2133943"/>
            <a:ext cx="3932237" cy="4308872"/>
          </a:xfrm>
        </p:spPr>
        <p:txBody>
          <a:bodyPr vert="horz" lIns="91440" tIns="45720" rIns="91440" bIns="45720" rtlCol="0" anchor="t">
            <a:spAutoFit/>
          </a:bodyPr>
          <a:lstStyle/>
          <a:p>
            <a:pPr marL="0" indent="0">
              <a:spcAft>
                <a:spcPts val="600"/>
              </a:spcAft>
              <a:buNone/>
            </a:pPr>
            <a:r>
              <a:rPr lang="en-GB" sz="1600" b="1">
                <a:latin typeface="Calibri Light"/>
                <a:cs typeface="Arial"/>
              </a:rPr>
              <a:t>Fuel efficient and less environmental impact</a:t>
            </a:r>
          </a:p>
          <a:p>
            <a:pPr marL="125730" indent="-125730">
              <a:spcAft>
                <a:spcPts val="600"/>
              </a:spcAft>
            </a:pPr>
            <a:r>
              <a:rPr lang="en-GB" sz="1600">
                <a:latin typeface="Calibri Light"/>
                <a:cs typeface="Arial"/>
              </a:rPr>
              <a:t>Two Slow speed 7 Cylinder MAN Gas engines (MEGI)</a:t>
            </a:r>
          </a:p>
          <a:p>
            <a:pPr marL="125730" indent="-125730">
              <a:spcAft>
                <a:spcPts val="600"/>
              </a:spcAft>
            </a:pPr>
            <a:r>
              <a:rPr lang="en-GB" sz="1600">
                <a:latin typeface="Calibri Light"/>
                <a:cs typeface="Arial"/>
              </a:rPr>
              <a:t>Two 2,200 kw shaft generators</a:t>
            </a:r>
          </a:p>
          <a:p>
            <a:pPr marL="125730" indent="-125730">
              <a:spcAft>
                <a:spcPts val="600"/>
              </a:spcAft>
            </a:pPr>
            <a:r>
              <a:rPr lang="en-GB" sz="1600">
                <a:latin typeface="Calibri Light"/>
                <a:cs typeface="Arial"/>
              </a:rPr>
              <a:t>Four Auxiliary DF Hyundai </a:t>
            </a:r>
            <a:r>
              <a:rPr lang="en-GB" sz="1600" err="1">
                <a:latin typeface="Calibri Light"/>
                <a:cs typeface="Arial"/>
              </a:rPr>
              <a:t>Himsen</a:t>
            </a:r>
            <a:r>
              <a:rPr lang="en-GB" sz="1600">
                <a:latin typeface="Calibri Light"/>
                <a:cs typeface="Arial"/>
              </a:rPr>
              <a:t> Engines.</a:t>
            </a:r>
          </a:p>
          <a:p>
            <a:pPr marL="125730" indent="-125730">
              <a:spcAft>
                <a:spcPts val="600"/>
              </a:spcAft>
            </a:pPr>
            <a:r>
              <a:rPr lang="en-GB" sz="1600">
                <a:latin typeface="Calibri Light"/>
                <a:cs typeface="Arial"/>
              </a:rPr>
              <a:t>Redundant high pressure fuel gas supply system (</a:t>
            </a:r>
            <a:r>
              <a:rPr lang="en-GB" sz="1600" err="1">
                <a:latin typeface="Calibri Light"/>
                <a:cs typeface="Arial"/>
              </a:rPr>
              <a:t>Burckhart</a:t>
            </a:r>
            <a:r>
              <a:rPr lang="en-GB" sz="1600">
                <a:latin typeface="Calibri Light"/>
                <a:cs typeface="Arial"/>
              </a:rPr>
              <a:t>)</a:t>
            </a:r>
          </a:p>
          <a:p>
            <a:pPr marL="125730" indent="-125730">
              <a:spcAft>
                <a:spcPts val="600"/>
              </a:spcAft>
            </a:pPr>
            <a:r>
              <a:rPr lang="en-GB" sz="1600">
                <a:latin typeface="Calibri Light"/>
                <a:cs typeface="Arial"/>
              </a:rPr>
              <a:t>Gas Re-liquefaction plant based on N2 </a:t>
            </a:r>
            <a:r>
              <a:rPr lang="en-GB" sz="1600" err="1">
                <a:latin typeface="Calibri Light"/>
                <a:cs typeface="Arial"/>
              </a:rPr>
              <a:t>Compander</a:t>
            </a:r>
            <a:r>
              <a:rPr lang="en-GB" sz="1600">
                <a:latin typeface="Calibri Light"/>
                <a:cs typeface="Arial"/>
              </a:rPr>
              <a:t> system</a:t>
            </a:r>
          </a:p>
          <a:p>
            <a:pPr marL="125730" indent="-125730">
              <a:spcAft>
                <a:spcPts val="600"/>
              </a:spcAft>
            </a:pPr>
            <a:r>
              <a:rPr lang="en-GB" sz="1600">
                <a:latin typeface="Calibri Light"/>
                <a:cs typeface="Arial"/>
              </a:rPr>
              <a:t>Increased cargo discharge capacity</a:t>
            </a:r>
          </a:p>
          <a:p>
            <a:pPr marL="125730" indent="-125730">
              <a:spcAft>
                <a:spcPts val="600"/>
              </a:spcAft>
            </a:pPr>
            <a:r>
              <a:rPr lang="en-GB" sz="1600">
                <a:latin typeface="Calibri Light"/>
                <a:cs typeface="Arial"/>
              </a:rPr>
              <a:t>Shaft de-clutching and locking system. </a:t>
            </a:r>
          </a:p>
          <a:p>
            <a:pPr marL="125730" indent="-125730">
              <a:spcAft>
                <a:spcPts val="600"/>
              </a:spcAft>
            </a:pPr>
            <a:r>
              <a:rPr lang="en-GB" sz="1600">
                <a:latin typeface="Calibri Light"/>
                <a:cs typeface="Arial"/>
              </a:rPr>
              <a:t>Ballast water treatment system (KBAL)</a:t>
            </a:r>
          </a:p>
          <a:p>
            <a:pPr marL="125730" indent="-125730">
              <a:spcAft>
                <a:spcPts val="600"/>
              </a:spcAft>
            </a:pPr>
            <a:r>
              <a:rPr lang="en-GB" sz="1600">
                <a:latin typeface="Calibri Light"/>
                <a:cs typeface="Arial"/>
              </a:rPr>
              <a:t>Upgraded paint systems</a:t>
            </a:r>
          </a:p>
          <a:p>
            <a:pPr marL="125730" indent="-125730">
              <a:spcAft>
                <a:spcPts val="600"/>
              </a:spcAft>
            </a:pPr>
            <a:r>
              <a:rPr lang="en-GB" sz="1600">
                <a:latin typeface="Calibri Light"/>
                <a:cs typeface="Arial"/>
              </a:rPr>
              <a:t>Various minor upgrades</a:t>
            </a:r>
          </a:p>
        </p:txBody>
      </p:sp>
      <p:pic>
        <p:nvPicPr>
          <p:cNvPr id="11" name="Bilde 7">
            <a:extLst>
              <a:ext uri="{FF2B5EF4-FFF2-40B4-BE49-F238E27FC236}">
                <a16:creationId xmlns:a16="http://schemas.microsoft.com/office/drawing/2014/main" id="{9EB01239-6AC7-5CB7-50AC-FF5786D708AF}"/>
              </a:ext>
            </a:extLst>
          </p:cNvPr>
          <p:cNvPicPr>
            <a:picLocks noGrp="1" noChangeAspect="1"/>
          </p:cNvPicPr>
          <p:nvPr>
            <p:ph type="pic" idx="11"/>
          </p:nvPr>
        </p:nvPicPr>
        <p:blipFill>
          <a:blip r:embed="rId2" cstate="hqprint">
            <a:extLst>
              <a:ext uri="{28A0092B-C50C-407E-A947-70E740481C1C}">
                <a14:useLocalDpi xmlns:a14="http://schemas.microsoft.com/office/drawing/2010/main"/>
              </a:ext>
            </a:extLst>
          </a:blip>
          <a:srcRect/>
          <a:stretch/>
        </p:blipFill>
        <p:spPr>
          <a:xfrm>
            <a:off x="5400902" y="1548062"/>
            <a:ext cx="5954486" cy="4315279"/>
          </a:xfrm>
          <a:prstGeom prst="rect">
            <a:avLst/>
          </a:prstGeom>
        </p:spPr>
      </p:pic>
    </p:spTree>
    <p:extLst>
      <p:ext uri="{BB962C8B-B14F-4D97-AF65-F5344CB8AC3E}">
        <p14:creationId xmlns:p14="http://schemas.microsoft.com/office/powerpoint/2010/main" val="6144687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71DC3-A94B-6067-7F51-78F0BBBB2E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0F82B5-C94F-3EAA-5B6B-35EC2C9D7C4E}"/>
              </a:ext>
            </a:extLst>
          </p:cNvPr>
          <p:cNvSpPr>
            <a:spLocks noGrp="1"/>
          </p:cNvSpPr>
          <p:nvPr>
            <p:ph type="title"/>
          </p:nvPr>
        </p:nvSpPr>
        <p:spPr>
          <a:xfrm>
            <a:off x="688956" y="1548062"/>
            <a:ext cx="4494232" cy="978729"/>
          </a:xfrm>
        </p:spPr>
        <p:txBody>
          <a:bodyPr/>
          <a:lstStyle/>
          <a:p>
            <a:r>
              <a:rPr lang="en-GB">
                <a:latin typeface="Calibri Light"/>
                <a:cs typeface="Arial"/>
              </a:rPr>
              <a:t>180 K CBM LNGC </a:t>
            </a:r>
            <a:br>
              <a:rPr lang="en-GB">
                <a:latin typeface="Calibri Light"/>
              </a:rPr>
            </a:br>
            <a:r>
              <a:rPr lang="en-GB">
                <a:latin typeface="Calibri Light"/>
                <a:cs typeface="Arial"/>
              </a:rPr>
              <a:t>(ME-GI)</a:t>
            </a:r>
            <a:endParaRPr lang="en-NO" sz="2000">
              <a:latin typeface="Calibri Light"/>
              <a:cs typeface="Arial"/>
            </a:endParaRPr>
          </a:p>
        </p:txBody>
      </p:sp>
      <p:sp>
        <p:nvSpPr>
          <p:cNvPr id="4" name="Date Placeholder 3">
            <a:extLst>
              <a:ext uri="{FF2B5EF4-FFF2-40B4-BE49-F238E27FC236}">
                <a16:creationId xmlns:a16="http://schemas.microsoft.com/office/drawing/2014/main" id="{0D1E3C2B-2AE3-020B-7A8D-BC5635D16DD6}"/>
              </a:ext>
            </a:extLst>
          </p:cNvPr>
          <p:cNvSpPr>
            <a:spLocks noGrp="1"/>
          </p:cNvSpPr>
          <p:nvPr>
            <p:ph type="dt" sz="half" idx="10"/>
          </p:nvPr>
        </p:nvSpPr>
        <p:spPr/>
        <p:txBody>
          <a:bodyPr/>
          <a:lstStyle/>
          <a:p>
            <a:fld id="{E58F2545-EB4A-1242-AD65-361B11C72BA0}" type="datetime1">
              <a:rPr lang="nb-NO" smtClean="0"/>
              <a:t>30.09.2025</a:t>
            </a:fld>
            <a:endParaRPr lang="nb-NO"/>
          </a:p>
        </p:txBody>
      </p:sp>
      <p:sp>
        <p:nvSpPr>
          <p:cNvPr id="9" name="Content Placeholder 8">
            <a:extLst>
              <a:ext uri="{FF2B5EF4-FFF2-40B4-BE49-F238E27FC236}">
                <a16:creationId xmlns:a16="http://schemas.microsoft.com/office/drawing/2014/main" id="{AB41800E-B5D9-C38D-04E0-3872FEEE084F}"/>
              </a:ext>
            </a:extLst>
          </p:cNvPr>
          <p:cNvSpPr>
            <a:spLocks noGrp="1"/>
          </p:cNvSpPr>
          <p:nvPr>
            <p:ph sz="half" idx="1"/>
          </p:nvPr>
        </p:nvSpPr>
        <p:spPr>
          <a:xfrm>
            <a:off x="687368" y="2700000"/>
            <a:ext cx="3932237" cy="3739485"/>
          </a:xfrm>
        </p:spPr>
        <p:txBody>
          <a:bodyPr vert="horz" lIns="91440" tIns="45720" rIns="91440" bIns="45720" rtlCol="0" anchor="t">
            <a:spAutoFit/>
          </a:bodyPr>
          <a:lstStyle/>
          <a:p>
            <a:pPr marL="0" indent="0">
              <a:spcAft>
                <a:spcPts val="600"/>
              </a:spcAft>
              <a:buNone/>
            </a:pPr>
            <a:r>
              <a:rPr lang="en-GB" sz="1600" b="1">
                <a:latin typeface="Calibri Light"/>
                <a:cs typeface="Arial"/>
              </a:rPr>
              <a:t>Fuel efficient and less environmental impact</a:t>
            </a:r>
          </a:p>
          <a:p>
            <a:pPr marL="125730" indent="-125730">
              <a:spcAft>
                <a:spcPts val="600"/>
              </a:spcAft>
            </a:pPr>
            <a:r>
              <a:rPr lang="en-GB" sz="1600">
                <a:latin typeface="Calibri Light"/>
                <a:cs typeface="Arial"/>
              </a:rPr>
              <a:t>Optimised hull form</a:t>
            </a:r>
          </a:p>
          <a:p>
            <a:pPr marL="125730" indent="-125730">
              <a:spcAft>
                <a:spcPts val="600"/>
              </a:spcAft>
            </a:pPr>
            <a:r>
              <a:rPr lang="en-GB" sz="1600">
                <a:latin typeface="Calibri Light"/>
                <a:cs typeface="Arial"/>
              </a:rPr>
              <a:t>Two Slow speed 5 Cylinder MAN Gas engines (MEGI)</a:t>
            </a:r>
          </a:p>
          <a:p>
            <a:pPr marL="125730" indent="-125730">
              <a:spcAft>
                <a:spcPts val="600"/>
              </a:spcAft>
            </a:pPr>
            <a:r>
              <a:rPr lang="en-GB" sz="1600">
                <a:latin typeface="Calibri Light"/>
                <a:cs typeface="Arial"/>
              </a:rPr>
              <a:t>Four Auxiliary DF Engines.</a:t>
            </a:r>
          </a:p>
          <a:p>
            <a:pPr marL="125730" indent="-125730">
              <a:spcAft>
                <a:spcPts val="600"/>
              </a:spcAft>
            </a:pPr>
            <a:r>
              <a:rPr lang="en-GB" sz="1600">
                <a:latin typeface="Calibri Light"/>
                <a:cs typeface="Arial"/>
              </a:rPr>
              <a:t>Gas Re-liquefaction plant based on MR system</a:t>
            </a:r>
          </a:p>
          <a:p>
            <a:pPr marL="125730" indent="-125730">
              <a:spcAft>
                <a:spcPts val="600"/>
              </a:spcAft>
            </a:pPr>
            <a:r>
              <a:rPr lang="en-GB" sz="1600">
                <a:latin typeface="Calibri Light"/>
                <a:cs typeface="Arial"/>
              </a:rPr>
              <a:t>Increased cargo discharge capacity</a:t>
            </a:r>
          </a:p>
          <a:p>
            <a:pPr marL="125730" indent="-125730">
              <a:spcAft>
                <a:spcPts val="600"/>
              </a:spcAft>
            </a:pPr>
            <a:r>
              <a:rPr lang="en-GB" sz="1600">
                <a:latin typeface="Calibri Light"/>
                <a:cs typeface="Arial"/>
              </a:rPr>
              <a:t>Ballast water treatment system (KBAL)</a:t>
            </a:r>
          </a:p>
          <a:p>
            <a:pPr marL="125730" indent="-125730">
              <a:spcAft>
                <a:spcPts val="600"/>
              </a:spcAft>
            </a:pPr>
            <a:r>
              <a:rPr lang="en-GB" sz="1600">
                <a:latin typeface="Calibri Light"/>
                <a:cs typeface="Arial"/>
              </a:rPr>
              <a:t>Upgraded paint systems</a:t>
            </a:r>
          </a:p>
          <a:p>
            <a:pPr marL="125730" indent="-125730">
              <a:spcAft>
                <a:spcPts val="600"/>
              </a:spcAft>
            </a:pPr>
            <a:r>
              <a:rPr lang="en-GB" sz="1600">
                <a:latin typeface="Calibri Light"/>
                <a:cs typeface="Arial"/>
              </a:rPr>
              <a:t>LP SCR (NOx reduction)</a:t>
            </a:r>
          </a:p>
          <a:p>
            <a:pPr marL="125730" indent="-125730">
              <a:spcAft>
                <a:spcPts val="600"/>
              </a:spcAft>
            </a:pPr>
            <a:r>
              <a:rPr lang="en-GB" sz="1600">
                <a:latin typeface="Calibri Light"/>
                <a:cs typeface="Arial"/>
              </a:rPr>
              <a:t>Various minor upgrades</a:t>
            </a:r>
          </a:p>
        </p:txBody>
      </p:sp>
      <p:pic>
        <p:nvPicPr>
          <p:cNvPr id="11" name="Bilde 7">
            <a:extLst>
              <a:ext uri="{FF2B5EF4-FFF2-40B4-BE49-F238E27FC236}">
                <a16:creationId xmlns:a16="http://schemas.microsoft.com/office/drawing/2014/main" id="{8A671B97-5C81-43BD-E35B-96281DDFBB8F}"/>
              </a:ext>
            </a:extLst>
          </p:cNvPr>
          <p:cNvPicPr>
            <a:picLocks noGrp="1" noChangeAspect="1"/>
          </p:cNvPicPr>
          <p:nvPr>
            <p:ph type="pic" idx="11"/>
          </p:nvPr>
        </p:nvPicPr>
        <p:blipFill>
          <a:blip r:embed="rId2" cstate="hqprint">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197931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187AC5-C785-C527-B7F2-D8EA9899F6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986F2A-8C41-48C4-C233-CDAC4EB556E6}"/>
              </a:ext>
            </a:extLst>
          </p:cNvPr>
          <p:cNvSpPr>
            <a:spLocks noGrp="1"/>
          </p:cNvSpPr>
          <p:nvPr>
            <p:ph type="title"/>
          </p:nvPr>
        </p:nvSpPr>
        <p:spPr>
          <a:xfrm>
            <a:off x="688956" y="1548062"/>
            <a:ext cx="4494232" cy="535531"/>
          </a:xfrm>
        </p:spPr>
        <p:txBody>
          <a:bodyPr/>
          <a:lstStyle/>
          <a:p>
            <a:r>
              <a:rPr lang="en-GB">
                <a:latin typeface="Calibri Light"/>
                <a:ea typeface="Calibri Light"/>
                <a:cs typeface="Calibri Light"/>
              </a:rPr>
              <a:t>Latest LNG carrier</a:t>
            </a:r>
          </a:p>
        </p:txBody>
      </p:sp>
      <p:sp>
        <p:nvSpPr>
          <p:cNvPr id="4" name="Date Placeholder 3">
            <a:extLst>
              <a:ext uri="{FF2B5EF4-FFF2-40B4-BE49-F238E27FC236}">
                <a16:creationId xmlns:a16="http://schemas.microsoft.com/office/drawing/2014/main" id="{24C34FB7-A80B-E615-6DB3-2042CDFAF2CB}"/>
              </a:ext>
            </a:extLst>
          </p:cNvPr>
          <p:cNvSpPr>
            <a:spLocks noGrp="1"/>
          </p:cNvSpPr>
          <p:nvPr>
            <p:ph type="dt" sz="half" idx="10"/>
          </p:nvPr>
        </p:nvSpPr>
        <p:spPr/>
        <p:txBody>
          <a:bodyPr/>
          <a:lstStyle/>
          <a:p>
            <a:fld id="{CF0C2DC1-B764-CF4A-AFF2-A1B774DFA970}" type="datetime1">
              <a:rPr lang="nb-NO" smtClean="0"/>
              <a:t>30.09.2025</a:t>
            </a:fld>
            <a:endParaRPr lang="nb-NO"/>
          </a:p>
        </p:txBody>
      </p:sp>
      <p:sp>
        <p:nvSpPr>
          <p:cNvPr id="9" name="Content Placeholder 8">
            <a:extLst>
              <a:ext uri="{FF2B5EF4-FFF2-40B4-BE49-F238E27FC236}">
                <a16:creationId xmlns:a16="http://schemas.microsoft.com/office/drawing/2014/main" id="{724E1403-52DC-3E2D-40B3-243369CB08E3}"/>
              </a:ext>
            </a:extLst>
          </p:cNvPr>
          <p:cNvSpPr>
            <a:spLocks noGrp="1"/>
          </p:cNvSpPr>
          <p:nvPr>
            <p:ph sz="half" idx="1"/>
          </p:nvPr>
        </p:nvSpPr>
        <p:spPr>
          <a:xfrm>
            <a:off x="687368" y="2268000"/>
            <a:ext cx="1933027" cy="1499099"/>
          </a:xfrm>
        </p:spPr>
        <p:txBody>
          <a:bodyPr/>
          <a:lstStyle/>
          <a:p>
            <a:pPr marL="0" indent="0">
              <a:spcAft>
                <a:spcPts val="600"/>
              </a:spcAft>
              <a:buNone/>
            </a:pPr>
            <a:r>
              <a:rPr lang="en-GB" sz="1400" b="1">
                <a:latin typeface="Calibri Light"/>
                <a:ea typeface="Calibri Light"/>
                <a:cs typeface="Calibri Light"/>
              </a:rPr>
              <a:t>Safer</a:t>
            </a:r>
          </a:p>
          <a:p>
            <a:pPr>
              <a:spcAft>
                <a:spcPts val="600"/>
              </a:spcAft>
            </a:pPr>
            <a:r>
              <a:rPr lang="en-GB" sz="1400">
                <a:latin typeface="Calibri Light"/>
                <a:ea typeface="Calibri Light"/>
                <a:cs typeface="Calibri Light"/>
              </a:rPr>
              <a:t>Mooring system</a:t>
            </a:r>
          </a:p>
          <a:p>
            <a:pPr>
              <a:spcAft>
                <a:spcPts val="600"/>
              </a:spcAft>
            </a:pPr>
            <a:r>
              <a:rPr lang="en-GB" sz="1400">
                <a:latin typeface="Calibri Light"/>
                <a:ea typeface="Calibri Light"/>
                <a:cs typeface="Calibri Light"/>
              </a:rPr>
              <a:t>Pilot boarding</a:t>
            </a:r>
          </a:p>
          <a:p>
            <a:pPr>
              <a:spcAft>
                <a:spcPts val="600"/>
              </a:spcAft>
            </a:pPr>
            <a:r>
              <a:rPr lang="en-GB" sz="1400">
                <a:latin typeface="Calibri Light"/>
                <a:ea typeface="Calibri Light"/>
                <a:cs typeface="Calibri Light"/>
              </a:rPr>
              <a:t>Lifeboat design</a:t>
            </a:r>
          </a:p>
          <a:p>
            <a:pPr>
              <a:spcAft>
                <a:spcPts val="600"/>
              </a:spcAft>
            </a:pPr>
            <a:r>
              <a:rPr lang="en-GB" sz="1400">
                <a:latin typeface="Calibri Light"/>
                <a:ea typeface="Calibri Light"/>
                <a:cs typeface="Calibri Light"/>
              </a:rPr>
              <a:t>Anti collision system</a:t>
            </a:r>
          </a:p>
        </p:txBody>
      </p:sp>
      <p:pic>
        <p:nvPicPr>
          <p:cNvPr id="3" name="Picture 5">
            <a:extLst>
              <a:ext uri="{FF2B5EF4-FFF2-40B4-BE49-F238E27FC236}">
                <a16:creationId xmlns:a16="http://schemas.microsoft.com/office/drawing/2014/main" id="{1E3E86D6-4713-842C-4C85-4C8225FAD08B}"/>
              </a:ext>
            </a:extLst>
          </p:cNvPr>
          <p:cNvPicPr>
            <a:picLocks noChangeAspect="1"/>
          </p:cNvPicPr>
          <p:nvPr/>
        </p:nvPicPr>
        <p:blipFill>
          <a:blip r:embed="rId2"/>
          <a:stretch>
            <a:fillRect/>
          </a:stretch>
        </p:blipFill>
        <p:spPr>
          <a:xfrm>
            <a:off x="687368" y="3772288"/>
            <a:ext cx="6390233" cy="2608513"/>
          </a:xfrm>
          <a:prstGeom prst="rect">
            <a:avLst/>
          </a:prstGeom>
        </p:spPr>
      </p:pic>
      <p:pic>
        <p:nvPicPr>
          <p:cNvPr id="5" name="Picture 6">
            <a:extLst>
              <a:ext uri="{FF2B5EF4-FFF2-40B4-BE49-F238E27FC236}">
                <a16:creationId xmlns:a16="http://schemas.microsoft.com/office/drawing/2014/main" id="{971FA74F-C3AC-B915-0E97-1266ECBF32D7}"/>
              </a:ext>
            </a:extLst>
          </p:cNvPr>
          <p:cNvPicPr>
            <a:picLocks noChangeAspect="1"/>
          </p:cNvPicPr>
          <p:nvPr/>
        </p:nvPicPr>
        <p:blipFill>
          <a:blip r:embed="rId3"/>
          <a:stretch>
            <a:fillRect/>
          </a:stretch>
        </p:blipFill>
        <p:spPr>
          <a:xfrm>
            <a:off x="7315004" y="1548062"/>
            <a:ext cx="3970353" cy="4826704"/>
          </a:xfrm>
          <a:prstGeom prst="rect">
            <a:avLst/>
          </a:prstGeom>
        </p:spPr>
      </p:pic>
      <p:sp>
        <p:nvSpPr>
          <p:cNvPr id="8" name="Content Placeholder 8">
            <a:extLst>
              <a:ext uri="{FF2B5EF4-FFF2-40B4-BE49-F238E27FC236}">
                <a16:creationId xmlns:a16="http://schemas.microsoft.com/office/drawing/2014/main" id="{7D77D7B6-B0FA-6A50-DBFC-5FD9F35C5078}"/>
              </a:ext>
            </a:extLst>
          </p:cNvPr>
          <p:cNvSpPr txBox="1">
            <a:spLocks/>
          </p:cNvSpPr>
          <p:nvPr/>
        </p:nvSpPr>
        <p:spPr>
          <a:xfrm>
            <a:off x="2846545" y="2268000"/>
            <a:ext cx="2020113" cy="1477328"/>
          </a:xfrm>
          <a:prstGeom prst="rect">
            <a:avLst/>
          </a:prstGeom>
        </p:spPr>
        <p:txBody>
          <a:bodyPr vert="horz" wrap="square" lIns="91440" tIns="45720" rIns="91440" bIns="45720" rtlCol="0" anchor="t">
            <a:spAutoFit/>
          </a:bodyPr>
          <a:lstStyle>
            <a:lvl1pPr marL="126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1pPr>
            <a:lvl2pPr marL="36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2pPr>
            <a:lvl3pPr marL="72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3pPr>
            <a:lvl4pPr marL="108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4pPr>
            <a:lvl5pPr marL="144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GB" sz="1400" b="1">
                <a:solidFill>
                  <a:schemeClr val="tx1"/>
                </a:solidFill>
                <a:latin typeface="Calibri Light"/>
                <a:ea typeface="Calibri Light"/>
                <a:cs typeface="Calibri Light"/>
              </a:rPr>
              <a:t>Efficient</a:t>
            </a:r>
          </a:p>
          <a:p>
            <a:pPr marL="125730" indent="-125730">
              <a:spcAft>
                <a:spcPts val="600"/>
              </a:spcAft>
            </a:pPr>
            <a:r>
              <a:rPr lang="en-GB" sz="1400">
                <a:solidFill>
                  <a:schemeClr val="tx1"/>
                </a:solidFill>
                <a:latin typeface="Calibri Light"/>
                <a:ea typeface="Calibri Light"/>
                <a:cs typeface="Calibri Light"/>
              </a:rPr>
              <a:t>Air lubrication system</a:t>
            </a:r>
          </a:p>
          <a:p>
            <a:pPr>
              <a:spcAft>
                <a:spcPts val="600"/>
              </a:spcAft>
            </a:pPr>
            <a:r>
              <a:rPr lang="en-GB" sz="1400">
                <a:solidFill>
                  <a:schemeClr val="tx1"/>
                </a:solidFill>
                <a:latin typeface="Calibri Light"/>
                <a:ea typeface="Calibri Light"/>
                <a:cs typeface="Calibri Light"/>
              </a:rPr>
              <a:t>Shaft generator</a:t>
            </a:r>
          </a:p>
          <a:p>
            <a:pPr>
              <a:spcAft>
                <a:spcPts val="600"/>
              </a:spcAft>
            </a:pPr>
            <a:r>
              <a:rPr lang="en-GB" sz="1400">
                <a:solidFill>
                  <a:schemeClr val="tx1"/>
                </a:solidFill>
                <a:latin typeface="Calibri Light"/>
                <a:ea typeface="Calibri Light"/>
                <a:cs typeface="Calibri Light"/>
              </a:rPr>
              <a:t>Optimized hull</a:t>
            </a:r>
          </a:p>
          <a:p>
            <a:pPr marL="125730" indent="-125730">
              <a:spcAft>
                <a:spcPts val="600"/>
              </a:spcAft>
            </a:pPr>
            <a:r>
              <a:rPr lang="en-GB" sz="1400">
                <a:solidFill>
                  <a:schemeClr val="tx1"/>
                </a:solidFill>
                <a:latin typeface="Calibri Light"/>
                <a:ea typeface="Calibri Light"/>
                <a:cs typeface="Calibri Light"/>
              </a:rPr>
              <a:t>Increased filling limits</a:t>
            </a:r>
          </a:p>
        </p:txBody>
      </p:sp>
      <p:sp>
        <p:nvSpPr>
          <p:cNvPr id="10" name="Content Placeholder 8">
            <a:extLst>
              <a:ext uri="{FF2B5EF4-FFF2-40B4-BE49-F238E27FC236}">
                <a16:creationId xmlns:a16="http://schemas.microsoft.com/office/drawing/2014/main" id="{079F8728-61AD-69F8-B55A-B8BCC313E826}"/>
              </a:ext>
            </a:extLst>
          </p:cNvPr>
          <p:cNvSpPr txBox="1">
            <a:spLocks/>
          </p:cNvSpPr>
          <p:nvPr/>
        </p:nvSpPr>
        <p:spPr>
          <a:xfrm>
            <a:off x="4995049" y="2268000"/>
            <a:ext cx="1962964" cy="1107996"/>
          </a:xfrm>
          <a:prstGeom prst="rect">
            <a:avLst/>
          </a:prstGeom>
        </p:spPr>
        <p:txBody>
          <a:bodyPr vert="horz" wrap="square" lIns="91440" tIns="45720" rIns="91440" bIns="45720" rtlCol="0">
            <a:spAutoFit/>
          </a:bodyPr>
          <a:lstStyle>
            <a:lvl1pPr marL="126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1pPr>
            <a:lvl2pPr marL="36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2pPr>
            <a:lvl3pPr marL="72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3pPr>
            <a:lvl4pPr marL="108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4pPr>
            <a:lvl5pPr marL="144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GB" sz="1400" b="1">
                <a:solidFill>
                  <a:schemeClr val="tx1"/>
                </a:solidFill>
                <a:latin typeface="Calibri Light"/>
                <a:ea typeface="Calibri Light"/>
                <a:cs typeface="Calibri Light"/>
              </a:rPr>
              <a:t>Greener</a:t>
            </a:r>
          </a:p>
          <a:p>
            <a:pPr>
              <a:spcAft>
                <a:spcPts val="600"/>
              </a:spcAft>
            </a:pPr>
            <a:r>
              <a:rPr lang="en-GB" sz="1400">
                <a:solidFill>
                  <a:schemeClr val="tx1"/>
                </a:solidFill>
                <a:latin typeface="Calibri Light"/>
                <a:ea typeface="Calibri Light"/>
                <a:cs typeface="Calibri Light"/>
              </a:rPr>
              <a:t>Less CO2 emissions</a:t>
            </a:r>
          </a:p>
          <a:p>
            <a:pPr>
              <a:spcAft>
                <a:spcPts val="600"/>
              </a:spcAft>
            </a:pPr>
            <a:r>
              <a:rPr lang="en-GB" sz="1400">
                <a:solidFill>
                  <a:schemeClr val="tx1"/>
                </a:solidFill>
                <a:latin typeface="Calibri Light"/>
                <a:ea typeface="Calibri Light"/>
                <a:cs typeface="Calibri Light"/>
              </a:rPr>
              <a:t>Less Methane emission</a:t>
            </a:r>
          </a:p>
        </p:txBody>
      </p:sp>
    </p:spTree>
    <p:extLst>
      <p:ext uri="{BB962C8B-B14F-4D97-AF65-F5344CB8AC3E}">
        <p14:creationId xmlns:p14="http://schemas.microsoft.com/office/powerpoint/2010/main" val="34415926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27D5A-85FE-3A26-B0BF-628459B9F2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5F0DAF-3230-1A2E-1337-B632715551AA}"/>
              </a:ext>
            </a:extLst>
          </p:cNvPr>
          <p:cNvSpPr>
            <a:spLocks noGrp="1"/>
          </p:cNvSpPr>
          <p:nvPr>
            <p:ph type="title"/>
          </p:nvPr>
        </p:nvSpPr>
        <p:spPr>
          <a:xfrm>
            <a:off x="688956" y="1450091"/>
            <a:ext cx="4494232" cy="535531"/>
          </a:xfrm>
        </p:spPr>
        <p:txBody>
          <a:bodyPr/>
          <a:lstStyle/>
          <a:p>
            <a:r>
              <a:rPr lang="en-GB">
                <a:latin typeface="Calibri Light"/>
                <a:cs typeface="Arial"/>
              </a:rPr>
              <a:t>LNG Crew Training</a:t>
            </a:r>
            <a:endParaRPr lang="en-NO" sz="2000">
              <a:latin typeface="Calibri Light"/>
              <a:cs typeface="Arial"/>
            </a:endParaRPr>
          </a:p>
        </p:txBody>
      </p:sp>
      <p:sp>
        <p:nvSpPr>
          <p:cNvPr id="4" name="Date Placeholder 3">
            <a:extLst>
              <a:ext uri="{FF2B5EF4-FFF2-40B4-BE49-F238E27FC236}">
                <a16:creationId xmlns:a16="http://schemas.microsoft.com/office/drawing/2014/main" id="{7E6B0519-606E-A960-FA15-EBBFEBBBC728}"/>
              </a:ext>
            </a:extLst>
          </p:cNvPr>
          <p:cNvSpPr>
            <a:spLocks noGrp="1"/>
          </p:cNvSpPr>
          <p:nvPr>
            <p:ph type="dt" sz="half" idx="10"/>
          </p:nvPr>
        </p:nvSpPr>
        <p:spPr/>
        <p:txBody>
          <a:bodyPr/>
          <a:lstStyle/>
          <a:p>
            <a:fld id="{B20D5077-0C09-8F42-8254-F6B40163A34E}" type="datetime1">
              <a:rPr lang="nb-NO" smtClean="0"/>
              <a:t>30.09.2025</a:t>
            </a:fld>
            <a:endParaRPr lang="nb-NO"/>
          </a:p>
        </p:txBody>
      </p:sp>
      <p:sp>
        <p:nvSpPr>
          <p:cNvPr id="9" name="Content Placeholder 8">
            <a:extLst>
              <a:ext uri="{FF2B5EF4-FFF2-40B4-BE49-F238E27FC236}">
                <a16:creationId xmlns:a16="http://schemas.microsoft.com/office/drawing/2014/main" id="{AA2411D5-0DF4-F533-9A81-C44C622F4B42}"/>
              </a:ext>
            </a:extLst>
          </p:cNvPr>
          <p:cNvSpPr>
            <a:spLocks noGrp="1"/>
          </p:cNvSpPr>
          <p:nvPr>
            <p:ph sz="half" idx="1"/>
          </p:nvPr>
        </p:nvSpPr>
        <p:spPr>
          <a:xfrm>
            <a:off x="687368" y="1978102"/>
            <a:ext cx="4182013" cy="4524315"/>
          </a:xfrm>
        </p:spPr>
        <p:txBody>
          <a:bodyPr vert="horz" wrap="square" lIns="91440" tIns="45720" rIns="91440" bIns="45720" rtlCol="0" anchor="t">
            <a:spAutoFit/>
          </a:bodyPr>
          <a:lstStyle/>
          <a:p>
            <a:pPr marL="125730" indent="-125730">
              <a:spcAft>
                <a:spcPts val="600"/>
              </a:spcAft>
            </a:pPr>
            <a:r>
              <a:rPr lang="en-GB" sz="1400">
                <a:latin typeface="Calibri Light"/>
                <a:cs typeface="Arial"/>
              </a:rPr>
              <a:t>Training centres in Norway, Spain, Philippines</a:t>
            </a:r>
          </a:p>
          <a:p>
            <a:pPr marL="125730" indent="-125730">
              <a:spcAft>
                <a:spcPts val="600"/>
              </a:spcAft>
            </a:pPr>
            <a:r>
              <a:rPr lang="en-GB" sz="1400">
                <a:latin typeface="Calibri Light"/>
                <a:cs typeface="Arial"/>
              </a:rPr>
              <a:t>Nautical and cargo handling simulators</a:t>
            </a:r>
          </a:p>
          <a:p>
            <a:pPr marL="125730" indent="-125730">
              <a:spcAft>
                <a:spcPts val="600"/>
              </a:spcAft>
            </a:pPr>
            <a:r>
              <a:rPr lang="en-GB" sz="1400">
                <a:latin typeface="Calibri Light"/>
                <a:cs typeface="Arial"/>
              </a:rPr>
              <a:t>Training based on:</a:t>
            </a:r>
          </a:p>
          <a:p>
            <a:pPr marL="359410" lvl="1" indent="-125730">
              <a:spcAft>
                <a:spcPts val="600"/>
              </a:spcAft>
            </a:pPr>
            <a:r>
              <a:rPr lang="en-GB" sz="1400">
                <a:latin typeface="Calibri Light"/>
                <a:cs typeface="Arial"/>
              </a:rPr>
              <a:t>TCP requirements</a:t>
            </a:r>
          </a:p>
          <a:p>
            <a:pPr marL="359410" lvl="1" indent="-125730">
              <a:spcAft>
                <a:spcPts val="600"/>
              </a:spcAft>
            </a:pPr>
            <a:r>
              <a:rPr lang="en-GB" sz="1400">
                <a:latin typeface="Calibri Light"/>
                <a:cs typeface="Arial"/>
              </a:rPr>
              <a:t>SIGTTO LNG competences </a:t>
            </a:r>
          </a:p>
          <a:p>
            <a:pPr marL="359410" lvl="1" indent="-125730">
              <a:spcAft>
                <a:spcPts val="600"/>
              </a:spcAft>
            </a:pPr>
            <a:r>
              <a:rPr lang="en-GB" sz="1400">
                <a:latin typeface="Calibri Light"/>
                <a:cs typeface="Arial"/>
              </a:rPr>
              <a:t>Knutsen own additional  matrix of courses based on our experience and requirements </a:t>
            </a:r>
          </a:p>
          <a:p>
            <a:pPr marL="359410" lvl="1" indent="-125730">
              <a:spcAft>
                <a:spcPts val="600"/>
              </a:spcAft>
            </a:pPr>
            <a:r>
              <a:rPr lang="en-GB" sz="1400">
                <a:latin typeface="Calibri Light"/>
                <a:cs typeface="Arial"/>
              </a:rPr>
              <a:t>Specifically tailored training courses for each type of vessel, </a:t>
            </a:r>
            <a:r>
              <a:rPr lang="en-GB" sz="1400" err="1">
                <a:latin typeface="Calibri Light"/>
                <a:cs typeface="Arial"/>
              </a:rPr>
              <a:t>Reliquefaction</a:t>
            </a:r>
            <a:r>
              <a:rPr lang="en-GB" sz="1400">
                <a:latin typeface="Calibri Light"/>
                <a:cs typeface="Arial"/>
              </a:rPr>
              <a:t> plant, type of engines, main makers…</a:t>
            </a:r>
          </a:p>
          <a:p>
            <a:pPr marL="359410" lvl="1" indent="-125730">
              <a:spcAft>
                <a:spcPts val="600"/>
              </a:spcAft>
            </a:pPr>
            <a:r>
              <a:rPr lang="en-GB" sz="1400">
                <a:latin typeface="Calibri Light"/>
                <a:cs typeface="Arial"/>
              </a:rPr>
              <a:t>Overlapping prior to promotion</a:t>
            </a:r>
          </a:p>
          <a:p>
            <a:pPr marL="125730" indent="-125730">
              <a:spcAft>
                <a:spcPts val="600"/>
              </a:spcAft>
            </a:pPr>
            <a:r>
              <a:rPr lang="en-GB" sz="1400">
                <a:latin typeface="Calibri Light"/>
                <a:cs typeface="Arial"/>
              </a:rPr>
              <a:t>Senior officers as superintendents in site teams in Shipyard well before delivery of the Vessel, attending inspection, commissioning and gas trials</a:t>
            </a:r>
          </a:p>
          <a:p>
            <a:pPr marL="125730" indent="-125730">
              <a:spcAft>
                <a:spcPts val="600"/>
              </a:spcAft>
            </a:pPr>
            <a:r>
              <a:rPr lang="en-GB" sz="1400">
                <a:latin typeface="Calibri Light"/>
                <a:cs typeface="Arial"/>
              </a:rPr>
              <a:t>200+ own contracted officers </a:t>
            </a:r>
          </a:p>
          <a:p>
            <a:pPr marL="125730" indent="-125730">
              <a:spcAft>
                <a:spcPts val="600"/>
              </a:spcAft>
            </a:pPr>
            <a:r>
              <a:rPr lang="en-GB" sz="1400">
                <a:latin typeface="Calibri Light"/>
                <a:cs typeface="Arial"/>
              </a:rPr>
              <a:t>Yearly, an average of 5% of the payroll is invested on training</a:t>
            </a:r>
          </a:p>
        </p:txBody>
      </p:sp>
      <p:pic>
        <p:nvPicPr>
          <p:cNvPr id="11" name="Bilde 7">
            <a:extLst>
              <a:ext uri="{FF2B5EF4-FFF2-40B4-BE49-F238E27FC236}">
                <a16:creationId xmlns:a16="http://schemas.microsoft.com/office/drawing/2014/main" id="{D3125DA6-36E5-CC43-F264-78BE0DECBE7A}"/>
              </a:ext>
            </a:extLst>
          </p:cNvPr>
          <p:cNvPicPr>
            <a:picLocks noGrp="1" noChangeAspect="1"/>
          </p:cNvPicPr>
          <p:nvPr>
            <p:ph type="pic" idx="11"/>
          </p:nvPr>
        </p:nvPicPr>
        <p:blipFill>
          <a:blip r:embed="rId2" cstate="hqprint">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31212634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4311A-7F93-F13B-9394-7665A5FCCCDA}"/>
            </a:ext>
          </a:extLst>
        </p:cNvPr>
        <p:cNvGrpSpPr/>
        <p:nvPr/>
      </p:nvGrpSpPr>
      <p:grpSpPr>
        <a:xfrm>
          <a:off x="0" y="0"/>
          <a:ext cx="0" cy="0"/>
          <a:chOff x="0" y="0"/>
          <a:chExt cx="0" cy="0"/>
        </a:xfrm>
      </p:grpSpPr>
      <p:grpSp>
        <p:nvGrpSpPr>
          <p:cNvPr id="1131" name="Europe">
            <a:extLst>
              <a:ext uri="{FF2B5EF4-FFF2-40B4-BE49-F238E27FC236}">
                <a16:creationId xmlns:a16="http://schemas.microsoft.com/office/drawing/2014/main" id="{50500FD1-01AC-DEF6-E8CB-2F317A475F33}"/>
              </a:ext>
            </a:extLst>
          </p:cNvPr>
          <p:cNvGrpSpPr>
            <a:grpSpLocks noChangeAspect="1"/>
          </p:cNvGrpSpPr>
          <p:nvPr/>
        </p:nvGrpSpPr>
        <p:grpSpPr>
          <a:xfrm>
            <a:off x="5411941" y="-105248"/>
            <a:ext cx="6438462" cy="7294521"/>
            <a:chOff x="4813301" y="1992313"/>
            <a:chExt cx="1695449" cy="1920875"/>
          </a:xfrm>
          <a:solidFill>
            <a:schemeClr val="bg2">
              <a:lumMod val="90000"/>
            </a:schemeClr>
          </a:solidFill>
        </p:grpSpPr>
        <p:sp>
          <p:nvSpPr>
            <p:cNvPr id="1138" name="Freeform 782">
              <a:extLst>
                <a:ext uri="{FF2B5EF4-FFF2-40B4-BE49-F238E27FC236}">
                  <a16:creationId xmlns:a16="http://schemas.microsoft.com/office/drawing/2014/main" id="{A89DD0E2-B25A-554C-2C29-910B767817D1}"/>
                </a:ext>
              </a:extLst>
            </p:cNvPr>
            <p:cNvSpPr>
              <a:spLocks noEditPoints="1"/>
            </p:cNvSpPr>
            <p:nvPr/>
          </p:nvSpPr>
          <p:spPr bwMode="auto">
            <a:xfrm>
              <a:off x="5516563" y="1992313"/>
              <a:ext cx="738187" cy="879475"/>
            </a:xfrm>
            <a:custGeom>
              <a:avLst/>
              <a:gdLst>
                <a:gd name="T0" fmla="*/ 76 w 177"/>
                <a:gd name="T1" fmla="*/ 79 h 211"/>
                <a:gd name="T2" fmla="*/ 49 w 177"/>
                <a:gd name="T3" fmla="*/ 143 h 211"/>
                <a:gd name="T4" fmla="*/ 39 w 177"/>
                <a:gd name="T5" fmla="*/ 195 h 211"/>
                <a:gd name="T6" fmla="*/ 28 w 177"/>
                <a:gd name="T7" fmla="*/ 204 h 211"/>
                <a:gd name="T8" fmla="*/ 4 w 177"/>
                <a:gd name="T9" fmla="*/ 202 h 211"/>
                <a:gd name="T10" fmla="*/ 4 w 177"/>
                <a:gd name="T11" fmla="*/ 194 h 211"/>
                <a:gd name="T12" fmla="*/ 8 w 177"/>
                <a:gd name="T13" fmla="*/ 181 h 211"/>
                <a:gd name="T14" fmla="*/ 1 w 177"/>
                <a:gd name="T15" fmla="*/ 172 h 211"/>
                <a:gd name="T16" fmla="*/ 16 w 177"/>
                <a:gd name="T17" fmla="*/ 166 h 211"/>
                <a:gd name="T18" fmla="*/ 6 w 177"/>
                <a:gd name="T19" fmla="*/ 165 h 211"/>
                <a:gd name="T20" fmla="*/ 3 w 177"/>
                <a:gd name="T21" fmla="*/ 158 h 211"/>
                <a:gd name="T22" fmla="*/ 14 w 177"/>
                <a:gd name="T23" fmla="*/ 152 h 211"/>
                <a:gd name="T24" fmla="*/ 21 w 177"/>
                <a:gd name="T25" fmla="*/ 147 h 211"/>
                <a:gd name="T26" fmla="*/ 23 w 177"/>
                <a:gd name="T27" fmla="*/ 142 h 211"/>
                <a:gd name="T28" fmla="*/ 34 w 177"/>
                <a:gd name="T29" fmla="*/ 137 h 211"/>
                <a:gd name="T30" fmla="*/ 43 w 177"/>
                <a:gd name="T31" fmla="*/ 128 h 211"/>
                <a:gd name="T32" fmla="*/ 38 w 177"/>
                <a:gd name="T33" fmla="*/ 123 h 211"/>
                <a:gd name="T34" fmla="*/ 45 w 177"/>
                <a:gd name="T35" fmla="*/ 116 h 211"/>
                <a:gd name="T36" fmla="*/ 53 w 177"/>
                <a:gd name="T37" fmla="*/ 101 h 211"/>
                <a:gd name="T38" fmla="*/ 56 w 177"/>
                <a:gd name="T39" fmla="*/ 91 h 211"/>
                <a:gd name="T40" fmla="*/ 61 w 177"/>
                <a:gd name="T41" fmla="*/ 79 h 211"/>
                <a:gd name="T42" fmla="*/ 66 w 177"/>
                <a:gd name="T43" fmla="*/ 75 h 211"/>
                <a:gd name="T44" fmla="*/ 70 w 177"/>
                <a:gd name="T45" fmla="*/ 67 h 211"/>
                <a:gd name="T46" fmla="*/ 76 w 177"/>
                <a:gd name="T47" fmla="*/ 61 h 211"/>
                <a:gd name="T48" fmla="*/ 84 w 177"/>
                <a:gd name="T49" fmla="*/ 55 h 211"/>
                <a:gd name="T50" fmla="*/ 87 w 177"/>
                <a:gd name="T51" fmla="*/ 47 h 211"/>
                <a:gd name="T52" fmla="*/ 93 w 177"/>
                <a:gd name="T53" fmla="*/ 33 h 211"/>
                <a:gd name="T54" fmla="*/ 100 w 177"/>
                <a:gd name="T55" fmla="*/ 32 h 211"/>
                <a:gd name="T56" fmla="*/ 106 w 177"/>
                <a:gd name="T57" fmla="*/ 31 h 211"/>
                <a:gd name="T58" fmla="*/ 114 w 177"/>
                <a:gd name="T59" fmla="*/ 23 h 211"/>
                <a:gd name="T60" fmla="*/ 119 w 177"/>
                <a:gd name="T61" fmla="*/ 19 h 211"/>
                <a:gd name="T62" fmla="*/ 127 w 177"/>
                <a:gd name="T63" fmla="*/ 15 h 211"/>
                <a:gd name="T64" fmla="*/ 138 w 177"/>
                <a:gd name="T65" fmla="*/ 6 h 211"/>
                <a:gd name="T66" fmla="*/ 141 w 177"/>
                <a:gd name="T67" fmla="*/ 14 h 211"/>
                <a:gd name="T68" fmla="*/ 151 w 177"/>
                <a:gd name="T69" fmla="*/ 8 h 211"/>
                <a:gd name="T70" fmla="*/ 159 w 177"/>
                <a:gd name="T71" fmla="*/ 4 h 211"/>
                <a:gd name="T72" fmla="*/ 158 w 177"/>
                <a:gd name="T73" fmla="*/ 16 h 211"/>
                <a:gd name="T74" fmla="*/ 170 w 177"/>
                <a:gd name="T75" fmla="*/ 13 h 211"/>
                <a:gd name="T76" fmla="*/ 166 w 177"/>
                <a:gd name="T77" fmla="*/ 24 h 211"/>
                <a:gd name="T78" fmla="*/ 175 w 177"/>
                <a:gd name="T79" fmla="*/ 33 h 211"/>
                <a:gd name="T80" fmla="*/ 144 w 177"/>
                <a:gd name="T81" fmla="*/ 28 h 211"/>
                <a:gd name="T82" fmla="*/ 117 w 177"/>
                <a:gd name="T83" fmla="*/ 45 h 211"/>
                <a:gd name="T84" fmla="*/ 25 w 177"/>
                <a:gd name="T85" fmla="*/ 133 h 211"/>
                <a:gd name="T86" fmla="*/ 74 w 177"/>
                <a:gd name="T87" fmla="*/ 60 h 211"/>
                <a:gd name="T88" fmla="*/ 57 w 177"/>
                <a:gd name="T89" fmla="*/ 58 h 211"/>
                <a:gd name="T90" fmla="*/ 65 w 177"/>
                <a:gd name="T91" fmla="*/ 55 h 211"/>
                <a:gd name="T92" fmla="*/ 69 w 177"/>
                <a:gd name="T93" fmla="*/ 44 h 211"/>
                <a:gd name="T94" fmla="*/ 71 w 177"/>
                <a:gd name="T95" fmla="*/ 42 h 211"/>
                <a:gd name="T96" fmla="*/ 74 w 177"/>
                <a:gd name="T97" fmla="*/ 54 h 211"/>
                <a:gd name="T98" fmla="*/ 77 w 177"/>
                <a:gd name="T99" fmla="*/ 43 h 211"/>
                <a:gd name="T100" fmla="*/ 88 w 177"/>
                <a:gd name="T101" fmla="*/ 35 h 211"/>
                <a:gd name="T102" fmla="*/ 82 w 177"/>
                <a:gd name="T103" fmla="*/ 39 h 211"/>
                <a:gd name="T104" fmla="*/ 93 w 177"/>
                <a:gd name="T105" fmla="*/ 27 h 211"/>
                <a:gd name="T106" fmla="*/ 94 w 177"/>
                <a:gd name="T107" fmla="*/ 25 h 211"/>
                <a:gd name="T108" fmla="*/ 98 w 177"/>
                <a:gd name="T109" fmla="*/ 21 h 211"/>
                <a:gd name="T110" fmla="*/ 105 w 177"/>
                <a:gd name="T111" fmla="*/ 20 h 211"/>
                <a:gd name="T112" fmla="*/ 123 w 177"/>
                <a:gd name="T113" fmla="*/ 16 h 211"/>
                <a:gd name="T114" fmla="*/ 118 w 177"/>
                <a:gd name="T115" fmla="*/ 13 h 211"/>
                <a:gd name="T116" fmla="*/ 120 w 177"/>
                <a:gd name="T117" fmla="*/ 10 h 211"/>
                <a:gd name="T118" fmla="*/ 134 w 177"/>
                <a:gd name="T119" fmla="*/ 3 h 211"/>
                <a:gd name="T120" fmla="*/ 139 w 177"/>
                <a:gd name="T121" fmla="*/ 3 h 211"/>
                <a:gd name="T122" fmla="*/ 22 w 177"/>
                <a:gd name="T123" fmla="*/ 13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7" h="211">
                  <a:moveTo>
                    <a:pt x="106" y="42"/>
                  </a:moveTo>
                  <a:cubicBezTo>
                    <a:pt x="105" y="42"/>
                    <a:pt x="104" y="42"/>
                    <a:pt x="103" y="42"/>
                  </a:cubicBezTo>
                  <a:cubicBezTo>
                    <a:pt x="103" y="43"/>
                    <a:pt x="103" y="43"/>
                    <a:pt x="104" y="43"/>
                  </a:cubicBezTo>
                  <a:cubicBezTo>
                    <a:pt x="104" y="44"/>
                    <a:pt x="104" y="45"/>
                    <a:pt x="105" y="46"/>
                  </a:cubicBezTo>
                  <a:cubicBezTo>
                    <a:pt x="105" y="47"/>
                    <a:pt x="104" y="49"/>
                    <a:pt x="103" y="50"/>
                  </a:cubicBezTo>
                  <a:cubicBezTo>
                    <a:pt x="103" y="50"/>
                    <a:pt x="102" y="50"/>
                    <a:pt x="102" y="51"/>
                  </a:cubicBezTo>
                  <a:cubicBezTo>
                    <a:pt x="101" y="51"/>
                    <a:pt x="102" y="52"/>
                    <a:pt x="103" y="52"/>
                  </a:cubicBezTo>
                  <a:cubicBezTo>
                    <a:pt x="103" y="52"/>
                    <a:pt x="104" y="52"/>
                    <a:pt x="103" y="53"/>
                  </a:cubicBezTo>
                  <a:cubicBezTo>
                    <a:pt x="103" y="54"/>
                    <a:pt x="102" y="54"/>
                    <a:pt x="102" y="54"/>
                  </a:cubicBezTo>
                  <a:cubicBezTo>
                    <a:pt x="101" y="54"/>
                    <a:pt x="100" y="54"/>
                    <a:pt x="99" y="53"/>
                  </a:cubicBezTo>
                  <a:cubicBezTo>
                    <a:pt x="99" y="53"/>
                    <a:pt x="98" y="53"/>
                    <a:pt x="97" y="52"/>
                  </a:cubicBezTo>
                  <a:cubicBezTo>
                    <a:pt x="96" y="52"/>
                    <a:pt x="96" y="52"/>
                    <a:pt x="95" y="52"/>
                  </a:cubicBezTo>
                  <a:cubicBezTo>
                    <a:pt x="94" y="52"/>
                    <a:pt x="93" y="52"/>
                    <a:pt x="93" y="51"/>
                  </a:cubicBezTo>
                  <a:cubicBezTo>
                    <a:pt x="92" y="51"/>
                    <a:pt x="92" y="51"/>
                    <a:pt x="91" y="51"/>
                  </a:cubicBezTo>
                  <a:cubicBezTo>
                    <a:pt x="91" y="51"/>
                    <a:pt x="90" y="51"/>
                    <a:pt x="90" y="51"/>
                  </a:cubicBezTo>
                  <a:cubicBezTo>
                    <a:pt x="89" y="52"/>
                    <a:pt x="90" y="53"/>
                    <a:pt x="90" y="53"/>
                  </a:cubicBezTo>
                  <a:cubicBezTo>
                    <a:pt x="90" y="54"/>
                    <a:pt x="90" y="55"/>
                    <a:pt x="90" y="56"/>
                  </a:cubicBezTo>
                  <a:cubicBezTo>
                    <a:pt x="90" y="57"/>
                    <a:pt x="90" y="57"/>
                    <a:pt x="90" y="58"/>
                  </a:cubicBezTo>
                  <a:cubicBezTo>
                    <a:pt x="89" y="59"/>
                    <a:pt x="89" y="60"/>
                    <a:pt x="89" y="60"/>
                  </a:cubicBezTo>
                  <a:cubicBezTo>
                    <a:pt x="88" y="61"/>
                    <a:pt x="88" y="61"/>
                    <a:pt x="88" y="61"/>
                  </a:cubicBezTo>
                  <a:cubicBezTo>
                    <a:pt x="87" y="62"/>
                    <a:pt x="86" y="61"/>
                    <a:pt x="86" y="60"/>
                  </a:cubicBezTo>
                  <a:cubicBezTo>
                    <a:pt x="86" y="60"/>
                    <a:pt x="85" y="59"/>
                    <a:pt x="84" y="59"/>
                  </a:cubicBezTo>
                  <a:cubicBezTo>
                    <a:pt x="84" y="59"/>
                    <a:pt x="83" y="60"/>
                    <a:pt x="83" y="61"/>
                  </a:cubicBezTo>
                  <a:cubicBezTo>
                    <a:pt x="82" y="62"/>
                    <a:pt x="80" y="63"/>
                    <a:pt x="80" y="65"/>
                  </a:cubicBezTo>
                  <a:cubicBezTo>
                    <a:pt x="79" y="66"/>
                    <a:pt x="79" y="68"/>
                    <a:pt x="78" y="69"/>
                  </a:cubicBezTo>
                  <a:cubicBezTo>
                    <a:pt x="77" y="70"/>
                    <a:pt x="75" y="70"/>
                    <a:pt x="76" y="71"/>
                  </a:cubicBezTo>
                  <a:cubicBezTo>
                    <a:pt x="76" y="73"/>
                    <a:pt x="78" y="74"/>
                    <a:pt x="78" y="76"/>
                  </a:cubicBezTo>
                  <a:cubicBezTo>
                    <a:pt x="78" y="77"/>
                    <a:pt x="78" y="78"/>
                    <a:pt x="76" y="79"/>
                  </a:cubicBezTo>
                  <a:cubicBezTo>
                    <a:pt x="75" y="80"/>
                    <a:pt x="74" y="82"/>
                    <a:pt x="74" y="83"/>
                  </a:cubicBezTo>
                  <a:cubicBezTo>
                    <a:pt x="73" y="84"/>
                    <a:pt x="73" y="85"/>
                    <a:pt x="73" y="85"/>
                  </a:cubicBezTo>
                  <a:cubicBezTo>
                    <a:pt x="73" y="86"/>
                    <a:pt x="72" y="86"/>
                    <a:pt x="71" y="87"/>
                  </a:cubicBezTo>
                  <a:cubicBezTo>
                    <a:pt x="71" y="88"/>
                    <a:pt x="72" y="90"/>
                    <a:pt x="71" y="91"/>
                  </a:cubicBezTo>
                  <a:cubicBezTo>
                    <a:pt x="71" y="91"/>
                    <a:pt x="70" y="92"/>
                    <a:pt x="70" y="92"/>
                  </a:cubicBezTo>
                  <a:cubicBezTo>
                    <a:pt x="69" y="93"/>
                    <a:pt x="69" y="93"/>
                    <a:pt x="68" y="93"/>
                  </a:cubicBezTo>
                  <a:cubicBezTo>
                    <a:pt x="66" y="93"/>
                    <a:pt x="65" y="93"/>
                    <a:pt x="65" y="95"/>
                  </a:cubicBezTo>
                  <a:cubicBezTo>
                    <a:pt x="66" y="96"/>
                    <a:pt x="66" y="98"/>
                    <a:pt x="66" y="99"/>
                  </a:cubicBezTo>
                  <a:cubicBezTo>
                    <a:pt x="66" y="100"/>
                    <a:pt x="65" y="101"/>
                    <a:pt x="65" y="101"/>
                  </a:cubicBezTo>
                  <a:cubicBezTo>
                    <a:pt x="65" y="102"/>
                    <a:pt x="65" y="103"/>
                    <a:pt x="65" y="104"/>
                  </a:cubicBezTo>
                  <a:cubicBezTo>
                    <a:pt x="65" y="105"/>
                    <a:pt x="65" y="106"/>
                    <a:pt x="65" y="107"/>
                  </a:cubicBezTo>
                  <a:cubicBezTo>
                    <a:pt x="65" y="107"/>
                    <a:pt x="64" y="107"/>
                    <a:pt x="64" y="108"/>
                  </a:cubicBezTo>
                  <a:cubicBezTo>
                    <a:pt x="64" y="108"/>
                    <a:pt x="64" y="109"/>
                    <a:pt x="64" y="109"/>
                  </a:cubicBezTo>
                  <a:cubicBezTo>
                    <a:pt x="64" y="110"/>
                    <a:pt x="63" y="112"/>
                    <a:pt x="62" y="113"/>
                  </a:cubicBezTo>
                  <a:cubicBezTo>
                    <a:pt x="62" y="114"/>
                    <a:pt x="61" y="115"/>
                    <a:pt x="61" y="115"/>
                  </a:cubicBezTo>
                  <a:cubicBezTo>
                    <a:pt x="61" y="116"/>
                    <a:pt x="60" y="116"/>
                    <a:pt x="60" y="117"/>
                  </a:cubicBezTo>
                  <a:cubicBezTo>
                    <a:pt x="59" y="118"/>
                    <a:pt x="60" y="119"/>
                    <a:pt x="61" y="120"/>
                  </a:cubicBezTo>
                  <a:cubicBezTo>
                    <a:pt x="62" y="120"/>
                    <a:pt x="62" y="120"/>
                    <a:pt x="63" y="121"/>
                  </a:cubicBezTo>
                  <a:cubicBezTo>
                    <a:pt x="63" y="122"/>
                    <a:pt x="63" y="123"/>
                    <a:pt x="63" y="124"/>
                  </a:cubicBezTo>
                  <a:cubicBezTo>
                    <a:pt x="63" y="125"/>
                    <a:pt x="62" y="127"/>
                    <a:pt x="61" y="127"/>
                  </a:cubicBezTo>
                  <a:cubicBezTo>
                    <a:pt x="60" y="127"/>
                    <a:pt x="60" y="127"/>
                    <a:pt x="59" y="127"/>
                  </a:cubicBezTo>
                  <a:cubicBezTo>
                    <a:pt x="58" y="126"/>
                    <a:pt x="57" y="126"/>
                    <a:pt x="56" y="126"/>
                  </a:cubicBezTo>
                  <a:cubicBezTo>
                    <a:pt x="55" y="127"/>
                    <a:pt x="53" y="128"/>
                    <a:pt x="52" y="129"/>
                  </a:cubicBezTo>
                  <a:cubicBezTo>
                    <a:pt x="51" y="130"/>
                    <a:pt x="51" y="132"/>
                    <a:pt x="50" y="133"/>
                  </a:cubicBezTo>
                  <a:cubicBezTo>
                    <a:pt x="49" y="134"/>
                    <a:pt x="50" y="134"/>
                    <a:pt x="50" y="135"/>
                  </a:cubicBezTo>
                  <a:cubicBezTo>
                    <a:pt x="50" y="136"/>
                    <a:pt x="49" y="136"/>
                    <a:pt x="49" y="137"/>
                  </a:cubicBezTo>
                  <a:cubicBezTo>
                    <a:pt x="48" y="139"/>
                    <a:pt x="49" y="140"/>
                    <a:pt x="49" y="141"/>
                  </a:cubicBezTo>
                  <a:cubicBezTo>
                    <a:pt x="50" y="142"/>
                    <a:pt x="50" y="143"/>
                    <a:pt x="49" y="143"/>
                  </a:cubicBezTo>
                  <a:cubicBezTo>
                    <a:pt x="49" y="144"/>
                    <a:pt x="49" y="145"/>
                    <a:pt x="49" y="145"/>
                  </a:cubicBezTo>
                  <a:cubicBezTo>
                    <a:pt x="49" y="146"/>
                    <a:pt x="49" y="147"/>
                    <a:pt x="49" y="148"/>
                  </a:cubicBezTo>
                  <a:cubicBezTo>
                    <a:pt x="49" y="149"/>
                    <a:pt x="49" y="149"/>
                    <a:pt x="49" y="150"/>
                  </a:cubicBezTo>
                  <a:cubicBezTo>
                    <a:pt x="50" y="152"/>
                    <a:pt x="50" y="153"/>
                    <a:pt x="50" y="155"/>
                  </a:cubicBezTo>
                  <a:cubicBezTo>
                    <a:pt x="50" y="156"/>
                    <a:pt x="50" y="157"/>
                    <a:pt x="50" y="158"/>
                  </a:cubicBezTo>
                  <a:cubicBezTo>
                    <a:pt x="50" y="159"/>
                    <a:pt x="49" y="159"/>
                    <a:pt x="49" y="160"/>
                  </a:cubicBezTo>
                  <a:cubicBezTo>
                    <a:pt x="49" y="161"/>
                    <a:pt x="50" y="162"/>
                    <a:pt x="50" y="162"/>
                  </a:cubicBezTo>
                  <a:cubicBezTo>
                    <a:pt x="51" y="163"/>
                    <a:pt x="51" y="163"/>
                    <a:pt x="52" y="164"/>
                  </a:cubicBezTo>
                  <a:cubicBezTo>
                    <a:pt x="53" y="164"/>
                    <a:pt x="54" y="166"/>
                    <a:pt x="54" y="167"/>
                  </a:cubicBezTo>
                  <a:cubicBezTo>
                    <a:pt x="54" y="168"/>
                    <a:pt x="54" y="168"/>
                    <a:pt x="53" y="169"/>
                  </a:cubicBezTo>
                  <a:cubicBezTo>
                    <a:pt x="53" y="169"/>
                    <a:pt x="53" y="170"/>
                    <a:pt x="53" y="171"/>
                  </a:cubicBezTo>
                  <a:cubicBezTo>
                    <a:pt x="52" y="171"/>
                    <a:pt x="51" y="171"/>
                    <a:pt x="50" y="171"/>
                  </a:cubicBezTo>
                  <a:cubicBezTo>
                    <a:pt x="50" y="172"/>
                    <a:pt x="50" y="173"/>
                    <a:pt x="50" y="174"/>
                  </a:cubicBezTo>
                  <a:cubicBezTo>
                    <a:pt x="51" y="175"/>
                    <a:pt x="52" y="177"/>
                    <a:pt x="52" y="179"/>
                  </a:cubicBezTo>
                  <a:cubicBezTo>
                    <a:pt x="52" y="180"/>
                    <a:pt x="52" y="181"/>
                    <a:pt x="52" y="182"/>
                  </a:cubicBezTo>
                  <a:cubicBezTo>
                    <a:pt x="52" y="183"/>
                    <a:pt x="52" y="184"/>
                    <a:pt x="51" y="184"/>
                  </a:cubicBezTo>
                  <a:cubicBezTo>
                    <a:pt x="51" y="185"/>
                    <a:pt x="50" y="186"/>
                    <a:pt x="49" y="186"/>
                  </a:cubicBezTo>
                  <a:cubicBezTo>
                    <a:pt x="49" y="186"/>
                    <a:pt x="48" y="186"/>
                    <a:pt x="47" y="187"/>
                  </a:cubicBezTo>
                  <a:cubicBezTo>
                    <a:pt x="47" y="188"/>
                    <a:pt x="48" y="189"/>
                    <a:pt x="47" y="189"/>
                  </a:cubicBezTo>
                  <a:cubicBezTo>
                    <a:pt x="47" y="190"/>
                    <a:pt x="46" y="190"/>
                    <a:pt x="46" y="191"/>
                  </a:cubicBezTo>
                  <a:cubicBezTo>
                    <a:pt x="46" y="192"/>
                    <a:pt x="46" y="193"/>
                    <a:pt x="47" y="194"/>
                  </a:cubicBezTo>
                  <a:cubicBezTo>
                    <a:pt x="47" y="195"/>
                    <a:pt x="47" y="195"/>
                    <a:pt x="46" y="197"/>
                  </a:cubicBezTo>
                  <a:cubicBezTo>
                    <a:pt x="46" y="197"/>
                    <a:pt x="46" y="200"/>
                    <a:pt x="45" y="200"/>
                  </a:cubicBezTo>
                  <a:cubicBezTo>
                    <a:pt x="43" y="199"/>
                    <a:pt x="45" y="197"/>
                    <a:pt x="43" y="197"/>
                  </a:cubicBezTo>
                  <a:cubicBezTo>
                    <a:pt x="43" y="197"/>
                    <a:pt x="43" y="196"/>
                    <a:pt x="43" y="196"/>
                  </a:cubicBezTo>
                  <a:cubicBezTo>
                    <a:pt x="42" y="196"/>
                    <a:pt x="42" y="196"/>
                    <a:pt x="41" y="196"/>
                  </a:cubicBezTo>
                  <a:cubicBezTo>
                    <a:pt x="41" y="196"/>
                    <a:pt x="41" y="196"/>
                    <a:pt x="41" y="196"/>
                  </a:cubicBezTo>
                  <a:cubicBezTo>
                    <a:pt x="41" y="196"/>
                    <a:pt x="40" y="196"/>
                    <a:pt x="39" y="195"/>
                  </a:cubicBezTo>
                  <a:cubicBezTo>
                    <a:pt x="39" y="195"/>
                    <a:pt x="40" y="195"/>
                    <a:pt x="40" y="194"/>
                  </a:cubicBezTo>
                  <a:cubicBezTo>
                    <a:pt x="40" y="194"/>
                    <a:pt x="39" y="194"/>
                    <a:pt x="39" y="193"/>
                  </a:cubicBezTo>
                  <a:cubicBezTo>
                    <a:pt x="39" y="193"/>
                    <a:pt x="39" y="193"/>
                    <a:pt x="39" y="192"/>
                  </a:cubicBezTo>
                  <a:cubicBezTo>
                    <a:pt x="39" y="192"/>
                    <a:pt x="39" y="192"/>
                    <a:pt x="39" y="192"/>
                  </a:cubicBezTo>
                  <a:cubicBezTo>
                    <a:pt x="39" y="191"/>
                    <a:pt x="39" y="191"/>
                    <a:pt x="39" y="190"/>
                  </a:cubicBezTo>
                  <a:cubicBezTo>
                    <a:pt x="39" y="190"/>
                    <a:pt x="39" y="189"/>
                    <a:pt x="39" y="189"/>
                  </a:cubicBezTo>
                  <a:cubicBezTo>
                    <a:pt x="38" y="189"/>
                    <a:pt x="38" y="191"/>
                    <a:pt x="38" y="191"/>
                  </a:cubicBezTo>
                  <a:cubicBezTo>
                    <a:pt x="37" y="191"/>
                    <a:pt x="38" y="190"/>
                    <a:pt x="37" y="189"/>
                  </a:cubicBezTo>
                  <a:cubicBezTo>
                    <a:pt x="37" y="189"/>
                    <a:pt x="36" y="189"/>
                    <a:pt x="37" y="190"/>
                  </a:cubicBezTo>
                  <a:cubicBezTo>
                    <a:pt x="37" y="190"/>
                    <a:pt x="37" y="191"/>
                    <a:pt x="36" y="191"/>
                  </a:cubicBezTo>
                  <a:cubicBezTo>
                    <a:pt x="36" y="192"/>
                    <a:pt x="37" y="192"/>
                    <a:pt x="38" y="192"/>
                  </a:cubicBezTo>
                  <a:cubicBezTo>
                    <a:pt x="38" y="193"/>
                    <a:pt x="38" y="194"/>
                    <a:pt x="38" y="195"/>
                  </a:cubicBezTo>
                  <a:cubicBezTo>
                    <a:pt x="37" y="195"/>
                    <a:pt x="37" y="195"/>
                    <a:pt x="37" y="196"/>
                  </a:cubicBezTo>
                  <a:cubicBezTo>
                    <a:pt x="37" y="196"/>
                    <a:pt x="37" y="197"/>
                    <a:pt x="37" y="197"/>
                  </a:cubicBezTo>
                  <a:cubicBezTo>
                    <a:pt x="37" y="197"/>
                    <a:pt x="37" y="199"/>
                    <a:pt x="36" y="198"/>
                  </a:cubicBezTo>
                  <a:cubicBezTo>
                    <a:pt x="36" y="198"/>
                    <a:pt x="36" y="198"/>
                    <a:pt x="36" y="198"/>
                  </a:cubicBezTo>
                  <a:cubicBezTo>
                    <a:pt x="35" y="198"/>
                    <a:pt x="35" y="198"/>
                    <a:pt x="35" y="198"/>
                  </a:cubicBezTo>
                  <a:cubicBezTo>
                    <a:pt x="34" y="198"/>
                    <a:pt x="35" y="199"/>
                    <a:pt x="34" y="199"/>
                  </a:cubicBezTo>
                  <a:cubicBezTo>
                    <a:pt x="33" y="199"/>
                    <a:pt x="33" y="198"/>
                    <a:pt x="33" y="198"/>
                  </a:cubicBezTo>
                  <a:cubicBezTo>
                    <a:pt x="33" y="197"/>
                    <a:pt x="32" y="197"/>
                    <a:pt x="32" y="197"/>
                  </a:cubicBezTo>
                  <a:cubicBezTo>
                    <a:pt x="31" y="198"/>
                    <a:pt x="33" y="198"/>
                    <a:pt x="32" y="199"/>
                  </a:cubicBezTo>
                  <a:cubicBezTo>
                    <a:pt x="32" y="200"/>
                    <a:pt x="29" y="199"/>
                    <a:pt x="30" y="201"/>
                  </a:cubicBezTo>
                  <a:cubicBezTo>
                    <a:pt x="30" y="201"/>
                    <a:pt x="31" y="200"/>
                    <a:pt x="31" y="201"/>
                  </a:cubicBezTo>
                  <a:cubicBezTo>
                    <a:pt x="31" y="202"/>
                    <a:pt x="30" y="202"/>
                    <a:pt x="29" y="202"/>
                  </a:cubicBezTo>
                  <a:cubicBezTo>
                    <a:pt x="29" y="202"/>
                    <a:pt x="28" y="201"/>
                    <a:pt x="28" y="202"/>
                  </a:cubicBezTo>
                  <a:cubicBezTo>
                    <a:pt x="28" y="202"/>
                    <a:pt x="29" y="202"/>
                    <a:pt x="28" y="203"/>
                  </a:cubicBezTo>
                  <a:cubicBezTo>
                    <a:pt x="29" y="203"/>
                    <a:pt x="29" y="203"/>
                    <a:pt x="29" y="203"/>
                  </a:cubicBezTo>
                  <a:cubicBezTo>
                    <a:pt x="29" y="203"/>
                    <a:pt x="28" y="204"/>
                    <a:pt x="28" y="204"/>
                  </a:cubicBezTo>
                  <a:cubicBezTo>
                    <a:pt x="27" y="204"/>
                    <a:pt x="27" y="205"/>
                    <a:pt x="26" y="205"/>
                  </a:cubicBezTo>
                  <a:cubicBezTo>
                    <a:pt x="26" y="205"/>
                    <a:pt x="26" y="205"/>
                    <a:pt x="26" y="206"/>
                  </a:cubicBezTo>
                  <a:cubicBezTo>
                    <a:pt x="26" y="206"/>
                    <a:pt x="26" y="206"/>
                    <a:pt x="26" y="206"/>
                  </a:cubicBezTo>
                  <a:cubicBezTo>
                    <a:pt x="25" y="207"/>
                    <a:pt x="25" y="207"/>
                    <a:pt x="25" y="207"/>
                  </a:cubicBezTo>
                  <a:cubicBezTo>
                    <a:pt x="24" y="207"/>
                    <a:pt x="24" y="208"/>
                    <a:pt x="24" y="208"/>
                  </a:cubicBezTo>
                  <a:cubicBezTo>
                    <a:pt x="24" y="208"/>
                    <a:pt x="23" y="208"/>
                    <a:pt x="23" y="209"/>
                  </a:cubicBezTo>
                  <a:cubicBezTo>
                    <a:pt x="23" y="209"/>
                    <a:pt x="22" y="210"/>
                    <a:pt x="22" y="209"/>
                  </a:cubicBezTo>
                  <a:cubicBezTo>
                    <a:pt x="21" y="209"/>
                    <a:pt x="22" y="208"/>
                    <a:pt x="22" y="208"/>
                  </a:cubicBezTo>
                  <a:cubicBezTo>
                    <a:pt x="21" y="208"/>
                    <a:pt x="21" y="209"/>
                    <a:pt x="21" y="210"/>
                  </a:cubicBezTo>
                  <a:cubicBezTo>
                    <a:pt x="20" y="210"/>
                    <a:pt x="20" y="210"/>
                    <a:pt x="19" y="210"/>
                  </a:cubicBezTo>
                  <a:cubicBezTo>
                    <a:pt x="19" y="210"/>
                    <a:pt x="18" y="211"/>
                    <a:pt x="18" y="211"/>
                  </a:cubicBezTo>
                  <a:cubicBezTo>
                    <a:pt x="17" y="211"/>
                    <a:pt x="17" y="211"/>
                    <a:pt x="17" y="211"/>
                  </a:cubicBezTo>
                  <a:cubicBezTo>
                    <a:pt x="16" y="210"/>
                    <a:pt x="16" y="211"/>
                    <a:pt x="16" y="211"/>
                  </a:cubicBezTo>
                  <a:cubicBezTo>
                    <a:pt x="15" y="210"/>
                    <a:pt x="16" y="210"/>
                    <a:pt x="15" y="210"/>
                  </a:cubicBezTo>
                  <a:cubicBezTo>
                    <a:pt x="15" y="210"/>
                    <a:pt x="15" y="210"/>
                    <a:pt x="15" y="210"/>
                  </a:cubicBezTo>
                  <a:cubicBezTo>
                    <a:pt x="15" y="210"/>
                    <a:pt x="15" y="210"/>
                    <a:pt x="14" y="210"/>
                  </a:cubicBezTo>
                  <a:cubicBezTo>
                    <a:pt x="14" y="210"/>
                    <a:pt x="13" y="209"/>
                    <a:pt x="13" y="209"/>
                  </a:cubicBezTo>
                  <a:cubicBezTo>
                    <a:pt x="13" y="209"/>
                    <a:pt x="13" y="209"/>
                    <a:pt x="13" y="208"/>
                  </a:cubicBezTo>
                  <a:cubicBezTo>
                    <a:pt x="13" y="208"/>
                    <a:pt x="12" y="208"/>
                    <a:pt x="12" y="208"/>
                  </a:cubicBezTo>
                  <a:cubicBezTo>
                    <a:pt x="12" y="208"/>
                    <a:pt x="13" y="208"/>
                    <a:pt x="13" y="208"/>
                  </a:cubicBezTo>
                  <a:cubicBezTo>
                    <a:pt x="12" y="208"/>
                    <a:pt x="12" y="208"/>
                    <a:pt x="12" y="208"/>
                  </a:cubicBezTo>
                  <a:cubicBezTo>
                    <a:pt x="11" y="208"/>
                    <a:pt x="11" y="208"/>
                    <a:pt x="10" y="208"/>
                  </a:cubicBezTo>
                  <a:cubicBezTo>
                    <a:pt x="10" y="208"/>
                    <a:pt x="10" y="207"/>
                    <a:pt x="9" y="207"/>
                  </a:cubicBezTo>
                  <a:cubicBezTo>
                    <a:pt x="8" y="207"/>
                    <a:pt x="8" y="206"/>
                    <a:pt x="8" y="206"/>
                  </a:cubicBezTo>
                  <a:cubicBezTo>
                    <a:pt x="7" y="205"/>
                    <a:pt x="8" y="205"/>
                    <a:pt x="7" y="205"/>
                  </a:cubicBezTo>
                  <a:cubicBezTo>
                    <a:pt x="7" y="205"/>
                    <a:pt x="6" y="205"/>
                    <a:pt x="6" y="205"/>
                  </a:cubicBezTo>
                  <a:cubicBezTo>
                    <a:pt x="5" y="204"/>
                    <a:pt x="5" y="203"/>
                    <a:pt x="5" y="203"/>
                  </a:cubicBezTo>
                  <a:cubicBezTo>
                    <a:pt x="5" y="202"/>
                    <a:pt x="4" y="202"/>
                    <a:pt x="4" y="202"/>
                  </a:cubicBezTo>
                  <a:cubicBezTo>
                    <a:pt x="4" y="201"/>
                    <a:pt x="4" y="201"/>
                    <a:pt x="5" y="201"/>
                  </a:cubicBezTo>
                  <a:cubicBezTo>
                    <a:pt x="5" y="200"/>
                    <a:pt x="5" y="199"/>
                    <a:pt x="5" y="199"/>
                  </a:cubicBezTo>
                  <a:cubicBezTo>
                    <a:pt x="5" y="198"/>
                    <a:pt x="5" y="198"/>
                    <a:pt x="5" y="198"/>
                  </a:cubicBezTo>
                  <a:cubicBezTo>
                    <a:pt x="5" y="198"/>
                    <a:pt x="6" y="198"/>
                    <a:pt x="6" y="198"/>
                  </a:cubicBezTo>
                  <a:cubicBezTo>
                    <a:pt x="6" y="199"/>
                    <a:pt x="5" y="199"/>
                    <a:pt x="6" y="200"/>
                  </a:cubicBezTo>
                  <a:cubicBezTo>
                    <a:pt x="6" y="200"/>
                    <a:pt x="6" y="199"/>
                    <a:pt x="7" y="199"/>
                  </a:cubicBezTo>
                  <a:cubicBezTo>
                    <a:pt x="7" y="199"/>
                    <a:pt x="7" y="199"/>
                    <a:pt x="7" y="199"/>
                  </a:cubicBezTo>
                  <a:cubicBezTo>
                    <a:pt x="7" y="200"/>
                    <a:pt x="8" y="200"/>
                    <a:pt x="8" y="200"/>
                  </a:cubicBezTo>
                  <a:cubicBezTo>
                    <a:pt x="9" y="200"/>
                    <a:pt x="8" y="200"/>
                    <a:pt x="8" y="199"/>
                  </a:cubicBezTo>
                  <a:cubicBezTo>
                    <a:pt x="8" y="199"/>
                    <a:pt x="10" y="198"/>
                    <a:pt x="11" y="198"/>
                  </a:cubicBezTo>
                  <a:cubicBezTo>
                    <a:pt x="10" y="198"/>
                    <a:pt x="9" y="198"/>
                    <a:pt x="9" y="198"/>
                  </a:cubicBezTo>
                  <a:cubicBezTo>
                    <a:pt x="8" y="198"/>
                    <a:pt x="8" y="199"/>
                    <a:pt x="8" y="199"/>
                  </a:cubicBezTo>
                  <a:cubicBezTo>
                    <a:pt x="7" y="198"/>
                    <a:pt x="8" y="198"/>
                    <a:pt x="8" y="198"/>
                  </a:cubicBezTo>
                  <a:cubicBezTo>
                    <a:pt x="8" y="198"/>
                    <a:pt x="7" y="198"/>
                    <a:pt x="7" y="197"/>
                  </a:cubicBezTo>
                  <a:cubicBezTo>
                    <a:pt x="7" y="197"/>
                    <a:pt x="7" y="197"/>
                    <a:pt x="8" y="197"/>
                  </a:cubicBezTo>
                  <a:cubicBezTo>
                    <a:pt x="8" y="197"/>
                    <a:pt x="8" y="196"/>
                    <a:pt x="8" y="196"/>
                  </a:cubicBezTo>
                  <a:cubicBezTo>
                    <a:pt x="8" y="196"/>
                    <a:pt x="8" y="196"/>
                    <a:pt x="8" y="196"/>
                  </a:cubicBezTo>
                  <a:cubicBezTo>
                    <a:pt x="9" y="195"/>
                    <a:pt x="9" y="195"/>
                    <a:pt x="10" y="194"/>
                  </a:cubicBezTo>
                  <a:cubicBezTo>
                    <a:pt x="10" y="194"/>
                    <a:pt x="9" y="194"/>
                    <a:pt x="9" y="194"/>
                  </a:cubicBezTo>
                  <a:cubicBezTo>
                    <a:pt x="8" y="194"/>
                    <a:pt x="8" y="193"/>
                    <a:pt x="8" y="193"/>
                  </a:cubicBezTo>
                  <a:cubicBezTo>
                    <a:pt x="9" y="193"/>
                    <a:pt x="9" y="192"/>
                    <a:pt x="9" y="192"/>
                  </a:cubicBezTo>
                  <a:cubicBezTo>
                    <a:pt x="10" y="191"/>
                    <a:pt x="10" y="191"/>
                    <a:pt x="11" y="191"/>
                  </a:cubicBezTo>
                  <a:cubicBezTo>
                    <a:pt x="11" y="191"/>
                    <a:pt x="10" y="191"/>
                    <a:pt x="10" y="191"/>
                  </a:cubicBezTo>
                  <a:cubicBezTo>
                    <a:pt x="10" y="191"/>
                    <a:pt x="10" y="190"/>
                    <a:pt x="10" y="190"/>
                  </a:cubicBezTo>
                  <a:cubicBezTo>
                    <a:pt x="9" y="190"/>
                    <a:pt x="9" y="193"/>
                    <a:pt x="7" y="192"/>
                  </a:cubicBezTo>
                  <a:cubicBezTo>
                    <a:pt x="6" y="192"/>
                    <a:pt x="7" y="191"/>
                    <a:pt x="6" y="192"/>
                  </a:cubicBezTo>
                  <a:cubicBezTo>
                    <a:pt x="6" y="192"/>
                    <a:pt x="5" y="193"/>
                    <a:pt x="5" y="193"/>
                  </a:cubicBezTo>
                  <a:cubicBezTo>
                    <a:pt x="4" y="194"/>
                    <a:pt x="4" y="195"/>
                    <a:pt x="4" y="194"/>
                  </a:cubicBezTo>
                  <a:cubicBezTo>
                    <a:pt x="4" y="194"/>
                    <a:pt x="4" y="193"/>
                    <a:pt x="4" y="193"/>
                  </a:cubicBezTo>
                  <a:cubicBezTo>
                    <a:pt x="4" y="193"/>
                    <a:pt x="3" y="193"/>
                    <a:pt x="3" y="193"/>
                  </a:cubicBezTo>
                  <a:cubicBezTo>
                    <a:pt x="2" y="193"/>
                    <a:pt x="3" y="191"/>
                    <a:pt x="3" y="191"/>
                  </a:cubicBezTo>
                  <a:cubicBezTo>
                    <a:pt x="3" y="190"/>
                    <a:pt x="3" y="189"/>
                    <a:pt x="4" y="190"/>
                  </a:cubicBezTo>
                  <a:cubicBezTo>
                    <a:pt x="4" y="190"/>
                    <a:pt x="3" y="191"/>
                    <a:pt x="4" y="191"/>
                  </a:cubicBezTo>
                  <a:cubicBezTo>
                    <a:pt x="5" y="192"/>
                    <a:pt x="4" y="190"/>
                    <a:pt x="5" y="190"/>
                  </a:cubicBezTo>
                  <a:cubicBezTo>
                    <a:pt x="5" y="190"/>
                    <a:pt x="5" y="189"/>
                    <a:pt x="5" y="189"/>
                  </a:cubicBezTo>
                  <a:cubicBezTo>
                    <a:pt x="6" y="190"/>
                    <a:pt x="6" y="190"/>
                    <a:pt x="6" y="190"/>
                  </a:cubicBezTo>
                  <a:cubicBezTo>
                    <a:pt x="6" y="190"/>
                    <a:pt x="6" y="190"/>
                    <a:pt x="6" y="190"/>
                  </a:cubicBezTo>
                  <a:cubicBezTo>
                    <a:pt x="6" y="190"/>
                    <a:pt x="7" y="190"/>
                    <a:pt x="7" y="190"/>
                  </a:cubicBezTo>
                  <a:cubicBezTo>
                    <a:pt x="7" y="190"/>
                    <a:pt x="6" y="189"/>
                    <a:pt x="7" y="189"/>
                  </a:cubicBezTo>
                  <a:cubicBezTo>
                    <a:pt x="7" y="188"/>
                    <a:pt x="7" y="188"/>
                    <a:pt x="7" y="188"/>
                  </a:cubicBezTo>
                  <a:cubicBezTo>
                    <a:pt x="8" y="188"/>
                    <a:pt x="9" y="188"/>
                    <a:pt x="9" y="187"/>
                  </a:cubicBezTo>
                  <a:cubicBezTo>
                    <a:pt x="9" y="187"/>
                    <a:pt x="8" y="188"/>
                    <a:pt x="7" y="188"/>
                  </a:cubicBezTo>
                  <a:cubicBezTo>
                    <a:pt x="7" y="188"/>
                    <a:pt x="7" y="188"/>
                    <a:pt x="7" y="187"/>
                  </a:cubicBezTo>
                  <a:cubicBezTo>
                    <a:pt x="7" y="187"/>
                    <a:pt x="7" y="188"/>
                    <a:pt x="6" y="188"/>
                  </a:cubicBezTo>
                  <a:cubicBezTo>
                    <a:pt x="6" y="187"/>
                    <a:pt x="5" y="187"/>
                    <a:pt x="6" y="186"/>
                  </a:cubicBezTo>
                  <a:cubicBezTo>
                    <a:pt x="6" y="186"/>
                    <a:pt x="7" y="186"/>
                    <a:pt x="7" y="185"/>
                  </a:cubicBezTo>
                  <a:cubicBezTo>
                    <a:pt x="8" y="185"/>
                    <a:pt x="7" y="185"/>
                    <a:pt x="8" y="185"/>
                  </a:cubicBezTo>
                  <a:cubicBezTo>
                    <a:pt x="8" y="184"/>
                    <a:pt x="9" y="184"/>
                    <a:pt x="9" y="183"/>
                  </a:cubicBezTo>
                  <a:cubicBezTo>
                    <a:pt x="9" y="183"/>
                    <a:pt x="9" y="183"/>
                    <a:pt x="9" y="183"/>
                  </a:cubicBezTo>
                  <a:cubicBezTo>
                    <a:pt x="8" y="182"/>
                    <a:pt x="9" y="182"/>
                    <a:pt x="9" y="181"/>
                  </a:cubicBezTo>
                  <a:cubicBezTo>
                    <a:pt x="10" y="181"/>
                    <a:pt x="10" y="180"/>
                    <a:pt x="11" y="180"/>
                  </a:cubicBezTo>
                  <a:cubicBezTo>
                    <a:pt x="11" y="179"/>
                    <a:pt x="13" y="178"/>
                    <a:pt x="12" y="178"/>
                  </a:cubicBezTo>
                  <a:cubicBezTo>
                    <a:pt x="11" y="178"/>
                    <a:pt x="11" y="179"/>
                    <a:pt x="11" y="179"/>
                  </a:cubicBezTo>
                  <a:cubicBezTo>
                    <a:pt x="10" y="179"/>
                    <a:pt x="10" y="179"/>
                    <a:pt x="10" y="179"/>
                  </a:cubicBezTo>
                  <a:cubicBezTo>
                    <a:pt x="9" y="179"/>
                    <a:pt x="9" y="180"/>
                    <a:pt x="9" y="180"/>
                  </a:cubicBezTo>
                  <a:cubicBezTo>
                    <a:pt x="9" y="180"/>
                    <a:pt x="8" y="181"/>
                    <a:pt x="8" y="181"/>
                  </a:cubicBezTo>
                  <a:cubicBezTo>
                    <a:pt x="8" y="182"/>
                    <a:pt x="8" y="181"/>
                    <a:pt x="8" y="181"/>
                  </a:cubicBezTo>
                  <a:cubicBezTo>
                    <a:pt x="7" y="182"/>
                    <a:pt x="7" y="182"/>
                    <a:pt x="7" y="183"/>
                  </a:cubicBezTo>
                  <a:cubicBezTo>
                    <a:pt x="7" y="183"/>
                    <a:pt x="7" y="183"/>
                    <a:pt x="7" y="184"/>
                  </a:cubicBezTo>
                  <a:cubicBezTo>
                    <a:pt x="6" y="184"/>
                    <a:pt x="7" y="184"/>
                    <a:pt x="6" y="185"/>
                  </a:cubicBezTo>
                  <a:cubicBezTo>
                    <a:pt x="6" y="185"/>
                    <a:pt x="6" y="185"/>
                    <a:pt x="6" y="185"/>
                  </a:cubicBezTo>
                  <a:cubicBezTo>
                    <a:pt x="5" y="184"/>
                    <a:pt x="6" y="184"/>
                    <a:pt x="6" y="184"/>
                  </a:cubicBezTo>
                  <a:cubicBezTo>
                    <a:pt x="6" y="184"/>
                    <a:pt x="6" y="184"/>
                    <a:pt x="6" y="183"/>
                  </a:cubicBezTo>
                  <a:cubicBezTo>
                    <a:pt x="6" y="183"/>
                    <a:pt x="6" y="183"/>
                    <a:pt x="6" y="182"/>
                  </a:cubicBezTo>
                  <a:cubicBezTo>
                    <a:pt x="5" y="182"/>
                    <a:pt x="5" y="183"/>
                    <a:pt x="5" y="183"/>
                  </a:cubicBezTo>
                  <a:cubicBezTo>
                    <a:pt x="5" y="183"/>
                    <a:pt x="5" y="183"/>
                    <a:pt x="5" y="182"/>
                  </a:cubicBezTo>
                  <a:cubicBezTo>
                    <a:pt x="5" y="182"/>
                    <a:pt x="5" y="182"/>
                    <a:pt x="5" y="182"/>
                  </a:cubicBezTo>
                  <a:cubicBezTo>
                    <a:pt x="5" y="181"/>
                    <a:pt x="6" y="180"/>
                    <a:pt x="6" y="180"/>
                  </a:cubicBezTo>
                  <a:cubicBezTo>
                    <a:pt x="5" y="180"/>
                    <a:pt x="5" y="182"/>
                    <a:pt x="4" y="182"/>
                  </a:cubicBezTo>
                  <a:cubicBezTo>
                    <a:pt x="4" y="182"/>
                    <a:pt x="4" y="183"/>
                    <a:pt x="4" y="183"/>
                  </a:cubicBezTo>
                  <a:cubicBezTo>
                    <a:pt x="3" y="183"/>
                    <a:pt x="3" y="182"/>
                    <a:pt x="3" y="182"/>
                  </a:cubicBezTo>
                  <a:cubicBezTo>
                    <a:pt x="3" y="181"/>
                    <a:pt x="2" y="181"/>
                    <a:pt x="2" y="181"/>
                  </a:cubicBezTo>
                  <a:cubicBezTo>
                    <a:pt x="2" y="180"/>
                    <a:pt x="2" y="180"/>
                    <a:pt x="3" y="180"/>
                  </a:cubicBezTo>
                  <a:cubicBezTo>
                    <a:pt x="3" y="179"/>
                    <a:pt x="3" y="178"/>
                    <a:pt x="4" y="178"/>
                  </a:cubicBezTo>
                  <a:cubicBezTo>
                    <a:pt x="4" y="178"/>
                    <a:pt x="4" y="179"/>
                    <a:pt x="5" y="179"/>
                  </a:cubicBezTo>
                  <a:cubicBezTo>
                    <a:pt x="5" y="180"/>
                    <a:pt x="5" y="179"/>
                    <a:pt x="6" y="178"/>
                  </a:cubicBezTo>
                  <a:cubicBezTo>
                    <a:pt x="6" y="178"/>
                    <a:pt x="6" y="177"/>
                    <a:pt x="6" y="176"/>
                  </a:cubicBezTo>
                  <a:cubicBezTo>
                    <a:pt x="5" y="174"/>
                    <a:pt x="4" y="177"/>
                    <a:pt x="4" y="176"/>
                  </a:cubicBezTo>
                  <a:cubicBezTo>
                    <a:pt x="4" y="176"/>
                    <a:pt x="4" y="176"/>
                    <a:pt x="4" y="175"/>
                  </a:cubicBezTo>
                  <a:cubicBezTo>
                    <a:pt x="4" y="175"/>
                    <a:pt x="3" y="174"/>
                    <a:pt x="3" y="174"/>
                  </a:cubicBezTo>
                  <a:cubicBezTo>
                    <a:pt x="3" y="174"/>
                    <a:pt x="4" y="174"/>
                    <a:pt x="4" y="173"/>
                  </a:cubicBezTo>
                  <a:cubicBezTo>
                    <a:pt x="4" y="173"/>
                    <a:pt x="2" y="174"/>
                    <a:pt x="2" y="174"/>
                  </a:cubicBezTo>
                  <a:cubicBezTo>
                    <a:pt x="2" y="174"/>
                    <a:pt x="1" y="173"/>
                    <a:pt x="1" y="173"/>
                  </a:cubicBezTo>
                  <a:cubicBezTo>
                    <a:pt x="1" y="173"/>
                    <a:pt x="1" y="172"/>
                    <a:pt x="1" y="172"/>
                  </a:cubicBezTo>
                  <a:cubicBezTo>
                    <a:pt x="1" y="172"/>
                    <a:pt x="1" y="171"/>
                    <a:pt x="1" y="171"/>
                  </a:cubicBezTo>
                  <a:cubicBezTo>
                    <a:pt x="2" y="170"/>
                    <a:pt x="2" y="171"/>
                    <a:pt x="3" y="171"/>
                  </a:cubicBezTo>
                  <a:cubicBezTo>
                    <a:pt x="3" y="171"/>
                    <a:pt x="3" y="171"/>
                    <a:pt x="4" y="171"/>
                  </a:cubicBezTo>
                  <a:cubicBezTo>
                    <a:pt x="4" y="171"/>
                    <a:pt x="4" y="171"/>
                    <a:pt x="4" y="171"/>
                  </a:cubicBezTo>
                  <a:cubicBezTo>
                    <a:pt x="4" y="171"/>
                    <a:pt x="4" y="171"/>
                    <a:pt x="4" y="171"/>
                  </a:cubicBezTo>
                  <a:cubicBezTo>
                    <a:pt x="5" y="170"/>
                    <a:pt x="5" y="170"/>
                    <a:pt x="5" y="170"/>
                  </a:cubicBezTo>
                  <a:cubicBezTo>
                    <a:pt x="5" y="170"/>
                    <a:pt x="6" y="170"/>
                    <a:pt x="6" y="170"/>
                  </a:cubicBezTo>
                  <a:cubicBezTo>
                    <a:pt x="6" y="171"/>
                    <a:pt x="7" y="170"/>
                    <a:pt x="7" y="170"/>
                  </a:cubicBezTo>
                  <a:cubicBezTo>
                    <a:pt x="8" y="170"/>
                    <a:pt x="8" y="170"/>
                    <a:pt x="8" y="170"/>
                  </a:cubicBezTo>
                  <a:cubicBezTo>
                    <a:pt x="9" y="170"/>
                    <a:pt x="9" y="170"/>
                    <a:pt x="9" y="170"/>
                  </a:cubicBezTo>
                  <a:cubicBezTo>
                    <a:pt x="9" y="170"/>
                    <a:pt x="9" y="171"/>
                    <a:pt x="9" y="171"/>
                  </a:cubicBezTo>
                  <a:cubicBezTo>
                    <a:pt x="10" y="171"/>
                    <a:pt x="10" y="171"/>
                    <a:pt x="10" y="171"/>
                  </a:cubicBezTo>
                  <a:cubicBezTo>
                    <a:pt x="10" y="171"/>
                    <a:pt x="10" y="171"/>
                    <a:pt x="10" y="171"/>
                  </a:cubicBezTo>
                  <a:cubicBezTo>
                    <a:pt x="10" y="171"/>
                    <a:pt x="10" y="170"/>
                    <a:pt x="11" y="170"/>
                  </a:cubicBezTo>
                  <a:cubicBezTo>
                    <a:pt x="11" y="170"/>
                    <a:pt x="11" y="170"/>
                    <a:pt x="11" y="170"/>
                  </a:cubicBezTo>
                  <a:cubicBezTo>
                    <a:pt x="12" y="169"/>
                    <a:pt x="13" y="169"/>
                    <a:pt x="14" y="170"/>
                  </a:cubicBezTo>
                  <a:cubicBezTo>
                    <a:pt x="14" y="170"/>
                    <a:pt x="14" y="171"/>
                    <a:pt x="14" y="171"/>
                  </a:cubicBezTo>
                  <a:cubicBezTo>
                    <a:pt x="14" y="172"/>
                    <a:pt x="13" y="172"/>
                    <a:pt x="13" y="172"/>
                  </a:cubicBezTo>
                  <a:cubicBezTo>
                    <a:pt x="14" y="172"/>
                    <a:pt x="14" y="172"/>
                    <a:pt x="15" y="172"/>
                  </a:cubicBezTo>
                  <a:cubicBezTo>
                    <a:pt x="15" y="172"/>
                    <a:pt x="15" y="173"/>
                    <a:pt x="15" y="173"/>
                  </a:cubicBezTo>
                  <a:cubicBezTo>
                    <a:pt x="16" y="172"/>
                    <a:pt x="13" y="170"/>
                    <a:pt x="16" y="170"/>
                  </a:cubicBezTo>
                  <a:cubicBezTo>
                    <a:pt x="16" y="170"/>
                    <a:pt x="17" y="170"/>
                    <a:pt x="17" y="170"/>
                  </a:cubicBezTo>
                  <a:cubicBezTo>
                    <a:pt x="17" y="170"/>
                    <a:pt x="17" y="170"/>
                    <a:pt x="17" y="169"/>
                  </a:cubicBezTo>
                  <a:cubicBezTo>
                    <a:pt x="17" y="169"/>
                    <a:pt x="19" y="169"/>
                    <a:pt x="19" y="169"/>
                  </a:cubicBezTo>
                  <a:cubicBezTo>
                    <a:pt x="19" y="169"/>
                    <a:pt x="17" y="168"/>
                    <a:pt x="17" y="168"/>
                  </a:cubicBezTo>
                  <a:cubicBezTo>
                    <a:pt x="17" y="167"/>
                    <a:pt x="17" y="166"/>
                    <a:pt x="17" y="166"/>
                  </a:cubicBezTo>
                  <a:cubicBezTo>
                    <a:pt x="18" y="165"/>
                    <a:pt x="18" y="165"/>
                    <a:pt x="18" y="165"/>
                  </a:cubicBezTo>
                  <a:cubicBezTo>
                    <a:pt x="17" y="164"/>
                    <a:pt x="17" y="166"/>
                    <a:pt x="16" y="166"/>
                  </a:cubicBezTo>
                  <a:cubicBezTo>
                    <a:pt x="16" y="167"/>
                    <a:pt x="16" y="167"/>
                    <a:pt x="16" y="168"/>
                  </a:cubicBezTo>
                  <a:cubicBezTo>
                    <a:pt x="16" y="168"/>
                    <a:pt x="17" y="169"/>
                    <a:pt x="16" y="169"/>
                  </a:cubicBezTo>
                  <a:cubicBezTo>
                    <a:pt x="15" y="169"/>
                    <a:pt x="14" y="169"/>
                    <a:pt x="13" y="169"/>
                  </a:cubicBezTo>
                  <a:cubicBezTo>
                    <a:pt x="13" y="168"/>
                    <a:pt x="12" y="168"/>
                    <a:pt x="12" y="168"/>
                  </a:cubicBezTo>
                  <a:cubicBezTo>
                    <a:pt x="11" y="167"/>
                    <a:pt x="12" y="167"/>
                    <a:pt x="12" y="166"/>
                  </a:cubicBezTo>
                  <a:cubicBezTo>
                    <a:pt x="12" y="166"/>
                    <a:pt x="12" y="167"/>
                    <a:pt x="12" y="167"/>
                  </a:cubicBezTo>
                  <a:cubicBezTo>
                    <a:pt x="11" y="167"/>
                    <a:pt x="11" y="167"/>
                    <a:pt x="11" y="168"/>
                  </a:cubicBezTo>
                  <a:cubicBezTo>
                    <a:pt x="10" y="168"/>
                    <a:pt x="11" y="170"/>
                    <a:pt x="10" y="169"/>
                  </a:cubicBezTo>
                  <a:cubicBezTo>
                    <a:pt x="10" y="169"/>
                    <a:pt x="9" y="169"/>
                    <a:pt x="9" y="169"/>
                  </a:cubicBezTo>
                  <a:cubicBezTo>
                    <a:pt x="9" y="169"/>
                    <a:pt x="8" y="169"/>
                    <a:pt x="8" y="169"/>
                  </a:cubicBezTo>
                  <a:cubicBezTo>
                    <a:pt x="8" y="169"/>
                    <a:pt x="8" y="169"/>
                    <a:pt x="8" y="169"/>
                  </a:cubicBezTo>
                  <a:cubicBezTo>
                    <a:pt x="8" y="168"/>
                    <a:pt x="7" y="169"/>
                    <a:pt x="7" y="169"/>
                  </a:cubicBezTo>
                  <a:cubicBezTo>
                    <a:pt x="7" y="169"/>
                    <a:pt x="6" y="169"/>
                    <a:pt x="6" y="169"/>
                  </a:cubicBezTo>
                  <a:cubicBezTo>
                    <a:pt x="6" y="169"/>
                    <a:pt x="6" y="169"/>
                    <a:pt x="5" y="169"/>
                  </a:cubicBezTo>
                  <a:cubicBezTo>
                    <a:pt x="5" y="169"/>
                    <a:pt x="5" y="169"/>
                    <a:pt x="4" y="170"/>
                  </a:cubicBezTo>
                  <a:cubicBezTo>
                    <a:pt x="4" y="170"/>
                    <a:pt x="4" y="170"/>
                    <a:pt x="4" y="170"/>
                  </a:cubicBezTo>
                  <a:cubicBezTo>
                    <a:pt x="4" y="170"/>
                    <a:pt x="2" y="170"/>
                    <a:pt x="2" y="169"/>
                  </a:cubicBezTo>
                  <a:cubicBezTo>
                    <a:pt x="2" y="169"/>
                    <a:pt x="2" y="169"/>
                    <a:pt x="2" y="168"/>
                  </a:cubicBezTo>
                  <a:cubicBezTo>
                    <a:pt x="2" y="168"/>
                    <a:pt x="1" y="168"/>
                    <a:pt x="1" y="168"/>
                  </a:cubicBezTo>
                  <a:cubicBezTo>
                    <a:pt x="0" y="167"/>
                    <a:pt x="2" y="167"/>
                    <a:pt x="3" y="167"/>
                  </a:cubicBezTo>
                  <a:cubicBezTo>
                    <a:pt x="3" y="167"/>
                    <a:pt x="2" y="168"/>
                    <a:pt x="3" y="168"/>
                  </a:cubicBezTo>
                  <a:cubicBezTo>
                    <a:pt x="3" y="167"/>
                    <a:pt x="3" y="167"/>
                    <a:pt x="3" y="167"/>
                  </a:cubicBezTo>
                  <a:cubicBezTo>
                    <a:pt x="3" y="166"/>
                    <a:pt x="4" y="166"/>
                    <a:pt x="5" y="166"/>
                  </a:cubicBezTo>
                  <a:cubicBezTo>
                    <a:pt x="4" y="166"/>
                    <a:pt x="3" y="166"/>
                    <a:pt x="2" y="166"/>
                  </a:cubicBezTo>
                  <a:cubicBezTo>
                    <a:pt x="2" y="166"/>
                    <a:pt x="0" y="167"/>
                    <a:pt x="1" y="166"/>
                  </a:cubicBezTo>
                  <a:cubicBezTo>
                    <a:pt x="1" y="165"/>
                    <a:pt x="2" y="165"/>
                    <a:pt x="3" y="165"/>
                  </a:cubicBezTo>
                  <a:cubicBezTo>
                    <a:pt x="3" y="165"/>
                    <a:pt x="4" y="165"/>
                    <a:pt x="4" y="165"/>
                  </a:cubicBezTo>
                  <a:cubicBezTo>
                    <a:pt x="5" y="165"/>
                    <a:pt x="5" y="165"/>
                    <a:pt x="6" y="165"/>
                  </a:cubicBezTo>
                  <a:cubicBezTo>
                    <a:pt x="5" y="164"/>
                    <a:pt x="4" y="165"/>
                    <a:pt x="4" y="165"/>
                  </a:cubicBezTo>
                  <a:cubicBezTo>
                    <a:pt x="3" y="165"/>
                    <a:pt x="3" y="164"/>
                    <a:pt x="2" y="164"/>
                  </a:cubicBezTo>
                  <a:cubicBezTo>
                    <a:pt x="2" y="164"/>
                    <a:pt x="3" y="164"/>
                    <a:pt x="3" y="163"/>
                  </a:cubicBezTo>
                  <a:cubicBezTo>
                    <a:pt x="3" y="163"/>
                    <a:pt x="3" y="163"/>
                    <a:pt x="2" y="163"/>
                  </a:cubicBezTo>
                  <a:cubicBezTo>
                    <a:pt x="2" y="163"/>
                    <a:pt x="1" y="163"/>
                    <a:pt x="0" y="162"/>
                  </a:cubicBezTo>
                  <a:cubicBezTo>
                    <a:pt x="0" y="162"/>
                    <a:pt x="1" y="161"/>
                    <a:pt x="1" y="161"/>
                  </a:cubicBezTo>
                  <a:cubicBezTo>
                    <a:pt x="1" y="161"/>
                    <a:pt x="2" y="161"/>
                    <a:pt x="2" y="161"/>
                  </a:cubicBezTo>
                  <a:cubicBezTo>
                    <a:pt x="2" y="160"/>
                    <a:pt x="2" y="160"/>
                    <a:pt x="2" y="160"/>
                  </a:cubicBezTo>
                  <a:cubicBezTo>
                    <a:pt x="2" y="160"/>
                    <a:pt x="3" y="160"/>
                    <a:pt x="3" y="160"/>
                  </a:cubicBezTo>
                  <a:cubicBezTo>
                    <a:pt x="3" y="159"/>
                    <a:pt x="3" y="159"/>
                    <a:pt x="3" y="159"/>
                  </a:cubicBezTo>
                  <a:cubicBezTo>
                    <a:pt x="3" y="159"/>
                    <a:pt x="4" y="159"/>
                    <a:pt x="4" y="159"/>
                  </a:cubicBezTo>
                  <a:cubicBezTo>
                    <a:pt x="4" y="159"/>
                    <a:pt x="4" y="159"/>
                    <a:pt x="4" y="159"/>
                  </a:cubicBezTo>
                  <a:cubicBezTo>
                    <a:pt x="4" y="159"/>
                    <a:pt x="5" y="159"/>
                    <a:pt x="5" y="159"/>
                  </a:cubicBezTo>
                  <a:cubicBezTo>
                    <a:pt x="6" y="159"/>
                    <a:pt x="5" y="159"/>
                    <a:pt x="5" y="160"/>
                  </a:cubicBezTo>
                  <a:cubicBezTo>
                    <a:pt x="6" y="160"/>
                    <a:pt x="7" y="159"/>
                    <a:pt x="7" y="159"/>
                  </a:cubicBezTo>
                  <a:cubicBezTo>
                    <a:pt x="7" y="160"/>
                    <a:pt x="7" y="160"/>
                    <a:pt x="7" y="161"/>
                  </a:cubicBezTo>
                  <a:cubicBezTo>
                    <a:pt x="7" y="160"/>
                    <a:pt x="8" y="160"/>
                    <a:pt x="8" y="160"/>
                  </a:cubicBezTo>
                  <a:cubicBezTo>
                    <a:pt x="8" y="160"/>
                    <a:pt x="8" y="160"/>
                    <a:pt x="9" y="160"/>
                  </a:cubicBezTo>
                  <a:cubicBezTo>
                    <a:pt x="9" y="160"/>
                    <a:pt x="9" y="160"/>
                    <a:pt x="9" y="160"/>
                  </a:cubicBezTo>
                  <a:cubicBezTo>
                    <a:pt x="10" y="160"/>
                    <a:pt x="10" y="160"/>
                    <a:pt x="11" y="160"/>
                  </a:cubicBezTo>
                  <a:cubicBezTo>
                    <a:pt x="11" y="160"/>
                    <a:pt x="11" y="160"/>
                    <a:pt x="12" y="159"/>
                  </a:cubicBezTo>
                  <a:cubicBezTo>
                    <a:pt x="12" y="159"/>
                    <a:pt x="13" y="159"/>
                    <a:pt x="13" y="159"/>
                  </a:cubicBezTo>
                  <a:cubicBezTo>
                    <a:pt x="12" y="159"/>
                    <a:pt x="11" y="159"/>
                    <a:pt x="11" y="159"/>
                  </a:cubicBezTo>
                  <a:cubicBezTo>
                    <a:pt x="10" y="159"/>
                    <a:pt x="10" y="159"/>
                    <a:pt x="9" y="159"/>
                  </a:cubicBezTo>
                  <a:cubicBezTo>
                    <a:pt x="9" y="159"/>
                    <a:pt x="9" y="159"/>
                    <a:pt x="8" y="159"/>
                  </a:cubicBezTo>
                  <a:cubicBezTo>
                    <a:pt x="8" y="159"/>
                    <a:pt x="7" y="159"/>
                    <a:pt x="7" y="159"/>
                  </a:cubicBezTo>
                  <a:cubicBezTo>
                    <a:pt x="6" y="158"/>
                    <a:pt x="6" y="158"/>
                    <a:pt x="5" y="158"/>
                  </a:cubicBezTo>
                  <a:cubicBezTo>
                    <a:pt x="4" y="158"/>
                    <a:pt x="4" y="158"/>
                    <a:pt x="3" y="158"/>
                  </a:cubicBezTo>
                  <a:cubicBezTo>
                    <a:pt x="2" y="158"/>
                    <a:pt x="2" y="158"/>
                    <a:pt x="2" y="158"/>
                  </a:cubicBezTo>
                  <a:cubicBezTo>
                    <a:pt x="1" y="158"/>
                    <a:pt x="1" y="157"/>
                    <a:pt x="1" y="157"/>
                  </a:cubicBezTo>
                  <a:cubicBezTo>
                    <a:pt x="2" y="157"/>
                    <a:pt x="2" y="157"/>
                    <a:pt x="2" y="158"/>
                  </a:cubicBezTo>
                  <a:cubicBezTo>
                    <a:pt x="3" y="158"/>
                    <a:pt x="3" y="157"/>
                    <a:pt x="3" y="157"/>
                  </a:cubicBezTo>
                  <a:cubicBezTo>
                    <a:pt x="3" y="156"/>
                    <a:pt x="3" y="156"/>
                    <a:pt x="2" y="156"/>
                  </a:cubicBezTo>
                  <a:cubicBezTo>
                    <a:pt x="2" y="155"/>
                    <a:pt x="2" y="155"/>
                    <a:pt x="2" y="155"/>
                  </a:cubicBezTo>
                  <a:cubicBezTo>
                    <a:pt x="2" y="155"/>
                    <a:pt x="2" y="154"/>
                    <a:pt x="2" y="154"/>
                  </a:cubicBezTo>
                  <a:cubicBezTo>
                    <a:pt x="3" y="154"/>
                    <a:pt x="3" y="155"/>
                    <a:pt x="3" y="156"/>
                  </a:cubicBezTo>
                  <a:cubicBezTo>
                    <a:pt x="3" y="156"/>
                    <a:pt x="4" y="157"/>
                    <a:pt x="4" y="157"/>
                  </a:cubicBezTo>
                  <a:cubicBezTo>
                    <a:pt x="5" y="157"/>
                    <a:pt x="4" y="156"/>
                    <a:pt x="4" y="156"/>
                  </a:cubicBezTo>
                  <a:cubicBezTo>
                    <a:pt x="4" y="155"/>
                    <a:pt x="4" y="155"/>
                    <a:pt x="5" y="155"/>
                  </a:cubicBezTo>
                  <a:cubicBezTo>
                    <a:pt x="5" y="155"/>
                    <a:pt x="6" y="156"/>
                    <a:pt x="6" y="156"/>
                  </a:cubicBezTo>
                  <a:cubicBezTo>
                    <a:pt x="6" y="156"/>
                    <a:pt x="6" y="155"/>
                    <a:pt x="6" y="155"/>
                  </a:cubicBezTo>
                  <a:cubicBezTo>
                    <a:pt x="6" y="155"/>
                    <a:pt x="7" y="155"/>
                    <a:pt x="7" y="155"/>
                  </a:cubicBezTo>
                  <a:cubicBezTo>
                    <a:pt x="7" y="156"/>
                    <a:pt x="7" y="156"/>
                    <a:pt x="6" y="157"/>
                  </a:cubicBezTo>
                  <a:cubicBezTo>
                    <a:pt x="7" y="157"/>
                    <a:pt x="7" y="156"/>
                    <a:pt x="7" y="156"/>
                  </a:cubicBezTo>
                  <a:cubicBezTo>
                    <a:pt x="8" y="155"/>
                    <a:pt x="7" y="156"/>
                    <a:pt x="8" y="156"/>
                  </a:cubicBezTo>
                  <a:cubicBezTo>
                    <a:pt x="8" y="156"/>
                    <a:pt x="10" y="157"/>
                    <a:pt x="10" y="156"/>
                  </a:cubicBezTo>
                  <a:cubicBezTo>
                    <a:pt x="10" y="156"/>
                    <a:pt x="9" y="156"/>
                    <a:pt x="9" y="156"/>
                  </a:cubicBezTo>
                  <a:cubicBezTo>
                    <a:pt x="9" y="156"/>
                    <a:pt x="8" y="155"/>
                    <a:pt x="8" y="155"/>
                  </a:cubicBezTo>
                  <a:cubicBezTo>
                    <a:pt x="8" y="154"/>
                    <a:pt x="8" y="153"/>
                    <a:pt x="8" y="153"/>
                  </a:cubicBezTo>
                  <a:cubicBezTo>
                    <a:pt x="9" y="152"/>
                    <a:pt x="10" y="152"/>
                    <a:pt x="10" y="153"/>
                  </a:cubicBezTo>
                  <a:cubicBezTo>
                    <a:pt x="11" y="153"/>
                    <a:pt x="11" y="155"/>
                    <a:pt x="11" y="156"/>
                  </a:cubicBezTo>
                  <a:cubicBezTo>
                    <a:pt x="12" y="156"/>
                    <a:pt x="11" y="154"/>
                    <a:pt x="11" y="153"/>
                  </a:cubicBezTo>
                  <a:cubicBezTo>
                    <a:pt x="11" y="153"/>
                    <a:pt x="10" y="152"/>
                    <a:pt x="11" y="152"/>
                  </a:cubicBezTo>
                  <a:cubicBezTo>
                    <a:pt x="11" y="151"/>
                    <a:pt x="11" y="152"/>
                    <a:pt x="11" y="152"/>
                  </a:cubicBezTo>
                  <a:cubicBezTo>
                    <a:pt x="12" y="152"/>
                    <a:pt x="11" y="152"/>
                    <a:pt x="12" y="152"/>
                  </a:cubicBezTo>
                  <a:cubicBezTo>
                    <a:pt x="12" y="150"/>
                    <a:pt x="13" y="152"/>
                    <a:pt x="14" y="152"/>
                  </a:cubicBezTo>
                  <a:cubicBezTo>
                    <a:pt x="14" y="153"/>
                    <a:pt x="15" y="154"/>
                    <a:pt x="14" y="155"/>
                  </a:cubicBezTo>
                  <a:cubicBezTo>
                    <a:pt x="14" y="155"/>
                    <a:pt x="14" y="156"/>
                    <a:pt x="14" y="156"/>
                  </a:cubicBezTo>
                  <a:cubicBezTo>
                    <a:pt x="14" y="156"/>
                    <a:pt x="15" y="156"/>
                    <a:pt x="15" y="156"/>
                  </a:cubicBezTo>
                  <a:cubicBezTo>
                    <a:pt x="15" y="156"/>
                    <a:pt x="16" y="156"/>
                    <a:pt x="16" y="156"/>
                  </a:cubicBezTo>
                  <a:cubicBezTo>
                    <a:pt x="16" y="155"/>
                    <a:pt x="15" y="155"/>
                    <a:pt x="15" y="155"/>
                  </a:cubicBezTo>
                  <a:cubicBezTo>
                    <a:pt x="15" y="155"/>
                    <a:pt x="15" y="156"/>
                    <a:pt x="15" y="155"/>
                  </a:cubicBezTo>
                  <a:cubicBezTo>
                    <a:pt x="15" y="155"/>
                    <a:pt x="15" y="154"/>
                    <a:pt x="15" y="153"/>
                  </a:cubicBezTo>
                  <a:cubicBezTo>
                    <a:pt x="15" y="154"/>
                    <a:pt x="16" y="154"/>
                    <a:pt x="16" y="154"/>
                  </a:cubicBezTo>
                  <a:cubicBezTo>
                    <a:pt x="16" y="154"/>
                    <a:pt x="16" y="153"/>
                    <a:pt x="17" y="154"/>
                  </a:cubicBezTo>
                  <a:cubicBezTo>
                    <a:pt x="17" y="154"/>
                    <a:pt x="17" y="154"/>
                    <a:pt x="17" y="154"/>
                  </a:cubicBezTo>
                  <a:cubicBezTo>
                    <a:pt x="17" y="154"/>
                    <a:pt x="17" y="153"/>
                    <a:pt x="17" y="153"/>
                  </a:cubicBezTo>
                  <a:cubicBezTo>
                    <a:pt x="17" y="153"/>
                    <a:pt x="16" y="153"/>
                    <a:pt x="16" y="153"/>
                  </a:cubicBezTo>
                  <a:cubicBezTo>
                    <a:pt x="15" y="153"/>
                    <a:pt x="14" y="152"/>
                    <a:pt x="14" y="151"/>
                  </a:cubicBezTo>
                  <a:cubicBezTo>
                    <a:pt x="13" y="151"/>
                    <a:pt x="13" y="150"/>
                    <a:pt x="12" y="150"/>
                  </a:cubicBezTo>
                  <a:cubicBezTo>
                    <a:pt x="11" y="149"/>
                    <a:pt x="11" y="150"/>
                    <a:pt x="10" y="150"/>
                  </a:cubicBezTo>
                  <a:cubicBezTo>
                    <a:pt x="9" y="149"/>
                    <a:pt x="9" y="149"/>
                    <a:pt x="10" y="148"/>
                  </a:cubicBezTo>
                  <a:cubicBezTo>
                    <a:pt x="10" y="148"/>
                    <a:pt x="11" y="148"/>
                    <a:pt x="12" y="148"/>
                  </a:cubicBezTo>
                  <a:cubicBezTo>
                    <a:pt x="12" y="149"/>
                    <a:pt x="11" y="149"/>
                    <a:pt x="12" y="149"/>
                  </a:cubicBezTo>
                  <a:cubicBezTo>
                    <a:pt x="12" y="149"/>
                    <a:pt x="12" y="148"/>
                    <a:pt x="13" y="148"/>
                  </a:cubicBezTo>
                  <a:cubicBezTo>
                    <a:pt x="13" y="148"/>
                    <a:pt x="13" y="149"/>
                    <a:pt x="14" y="149"/>
                  </a:cubicBezTo>
                  <a:cubicBezTo>
                    <a:pt x="14" y="149"/>
                    <a:pt x="14" y="147"/>
                    <a:pt x="15" y="148"/>
                  </a:cubicBezTo>
                  <a:cubicBezTo>
                    <a:pt x="15" y="148"/>
                    <a:pt x="15" y="149"/>
                    <a:pt x="15" y="149"/>
                  </a:cubicBezTo>
                  <a:cubicBezTo>
                    <a:pt x="16" y="149"/>
                    <a:pt x="16" y="148"/>
                    <a:pt x="16" y="148"/>
                  </a:cubicBezTo>
                  <a:cubicBezTo>
                    <a:pt x="16" y="148"/>
                    <a:pt x="18" y="149"/>
                    <a:pt x="18" y="150"/>
                  </a:cubicBezTo>
                  <a:cubicBezTo>
                    <a:pt x="18" y="150"/>
                    <a:pt x="18" y="149"/>
                    <a:pt x="18" y="149"/>
                  </a:cubicBezTo>
                  <a:cubicBezTo>
                    <a:pt x="19" y="149"/>
                    <a:pt x="19" y="149"/>
                    <a:pt x="19" y="149"/>
                  </a:cubicBezTo>
                  <a:cubicBezTo>
                    <a:pt x="19" y="149"/>
                    <a:pt x="18" y="149"/>
                    <a:pt x="18" y="148"/>
                  </a:cubicBezTo>
                  <a:cubicBezTo>
                    <a:pt x="19" y="147"/>
                    <a:pt x="19" y="147"/>
                    <a:pt x="21" y="147"/>
                  </a:cubicBezTo>
                  <a:cubicBezTo>
                    <a:pt x="21" y="147"/>
                    <a:pt x="23" y="147"/>
                    <a:pt x="22" y="146"/>
                  </a:cubicBezTo>
                  <a:cubicBezTo>
                    <a:pt x="21" y="146"/>
                    <a:pt x="20" y="146"/>
                    <a:pt x="19" y="146"/>
                  </a:cubicBezTo>
                  <a:cubicBezTo>
                    <a:pt x="19" y="147"/>
                    <a:pt x="17" y="148"/>
                    <a:pt x="17" y="147"/>
                  </a:cubicBezTo>
                  <a:cubicBezTo>
                    <a:pt x="17" y="146"/>
                    <a:pt x="18" y="146"/>
                    <a:pt x="17" y="146"/>
                  </a:cubicBezTo>
                  <a:cubicBezTo>
                    <a:pt x="17" y="146"/>
                    <a:pt x="17" y="146"/>
                    <a:pt x="16" y="146"/>
                  </a:cubicBezTo>
                  <a:cubicBezTo>
                    <a:pt x="16" y="146"/>
                    <a:pt x="14" y="147"/>
                    <a:pt x="15" y="146"/>
                  </a:cubicBezTo>
                  <a:cubicBezTo>
                    <a:pt x="15" y="145"/>
                    <a:pt x="16" y="146"/>
                    <a:pt x="16" y="145"/>
                  </a:cubicBezTo>
                  <a:cubicBezTo>
                    <a:pt x="15" y="145"/>
                    <a:pt x="13" y="144"/>
                    <a:pt x="14" y="144"/>
                  </a:cubicBezTo>
                  <a:cubicBezTo>
                    <a:pt x="15" y="143"/>
                    <a:pt x="15" y="142"/>
                    <a:pt x="16" y="142"/>
                  </a:cubicBezTo>
                  <a:cubicBezTo>
                    <a:pt x="17" y="143"/>
                    <a:pt x="17" y="143"/>
                    <a:pt x="17" y="143"/>
                  </a:cubicBezTo>
                  <a:cubicBezTo>
                    <a:pt x="17" y="143"/>
                    <a:pt x="17" y="144"/>
                    <a:pt x="17" y="144"/>
                  </a:cubicBezTo>
                  <a:cubicBezTo>
                    <a:pt x="18" y="144"/>
                    <a:pt x="18" y="143"/>
                    <a:pt x="19" y="143"/>
                  </a:cubicBezTo>
                  <a:cubicBezTo>
                    <a:pt x="20" y="143"/>
                    <a:pt x="20" y="143"/>
                    <a:pt x="19" y="144"/>
                  </a:cubicBezTo>
                  <a:cubicBezTo>
                    <a:pt x="20" y="144"/>
                    <a:pt x="20" y="143"/>
                    <a:pt x="21" y="143"/>
                  </a:cubicBezTo>
                  <a:cubicBezTo>
                    <a:pt x="22" y="143"/>
                    <a:pt x="22" y="144"/>
                    <a:pt x="22" y="144"/>
                  </a:cubicBezTo>
                  <a:cubicBezTo>
                    <a:pt x="22" y="145"/>
                    <a:pt x="23" y="146"/>
                    <a:pt x="23" y="146"/>
                  </a:cubicBezTo>
                  <a:cubicBezTo>
                    <a:pt x="24" y="146"/>
                    <a:pt x="24" y="147"/>
                    <a:pt x="25" y="148"/>
                  </a:cubicBezTo>
                  <a:cubicBezTo>
                    <a:pt x="25" y="147"/>
                    <a:pt x="24" y="146"/>
                    <a:pt x="24" y="146"/>
                  </a:cubicBezTo>
                  <a:cubicBezTo>
                    <a:pt x="24" y="146"/>
                    <a:pt x="23" y="145"/>
                    <a:pt x="23" y="145"/>
                  </a:cubicBezTo>
                  <a:cubicBezTo>
                    <a:pt x="22" y="144"/>
                    <a:pt x="22" y="144"/>
                    <a:pt x="22" y="143"/>
                  </a:cubicBezTo>
                  <a:cubicBezTo>
                    <a:pt x="22" y="143"/>
                    <a:pt x="21" y="142"/>
                    <a:pt x="21" y="142"/>
                  </a:cubicBezTo>
                  <a:cubicBezTo>
                    <a:pt x="21" y="141"/>
                    <a:pt x="21" y="141"/>
                    <a:pt x="22" y="141"/>
                  </a:cubicBezTo>
                  <a:cubicBezTo>
                    <a:pt x="22" y="141"/>
                    <a:pt x="22" y="142"/>
                    <a:pt x="22" y="142"/>
                  </a:cubicBezTo>
                  <a:cubicBezTo>
                    <a:pt x="22" y="142"/>
                    <a:pt x="23" y="142"/>
                    <a:pt x="23" y="143"/>
                  </a:cubicBezTo>
                  <a:cubicBezTo>
                    <a:pt x="24" y="144"/>
                    <a:pt x="24" y="146"/>
                    <a:pt x="26" y="145"/>
                  </a:cubicBezTo>
                  <a:cubicBezTo>
                    <a:pt x="26" y="144"/>
                    <a:pt x="25" y="144"/>
                    <a:pt x="24" y="144"/>
                  </a:cubicBezTo>
                  <a:cubicBezTo>
                    <a:pt x="24" y="143"/>
                    <a:pt x="25" y="143"/>
                    <a:pt x="25" y="143"/>
                  </a:cubicBezTo>
                  <a:cubicBezTo>
                    <a:pt x="25" y="142"/>
                    <a:pt x="24" y="142"/>
                    <a:pt x="23" y="142"/>
                  </a:cubicBezTo>
                  <a:cubicBezTo>
                    <a:pt x="23" y="142"/>
                    <a:pt x="22" y="141"/>
                    <a:pt x="23" y="141"/>
                  </a:cubicBezTo>
                  <a:cubicBezTo>
                    <a:pt x="23" y="142"/>
                    <a:pt x="23" y="141"/>
                    <a:pt x="24" y="141"/>
                  </a:cubicBezTo>
                  <a:cubicBezTo>
                    <a:pt x="24" y="140"/>
                    <a:pt x="25" y="141"/>
                    <a:pt x="25" y="141"/>
                  </a:cubicBezTo>
                  <a:cubicBezTo>
                    <a:pt x="26" y="141"/>
                    <a:pt x="25" y="140"/>
                    <a:pt x="25" y="140"/>
                  </a:cubicBezTo>
                  <a:cubicBezTo>
                    <a:pt x="26" y="140"/>
                    <a:pt x="26" y="140"/>
                    <a:pt x="27" y="140"/>
                  </a:cubicBezTo>
                  <a:cubicBezTo>
                    <a:pt x="27" y="139"/>
                    <a:pt x="26" y="139"/>
                    <a:pt x="26" y="139"/>
                  </a:cubicBezTo>
                  <a:cubicBezTo>
                    <a:pt x="25" y="139"/>
                    <a:pt x="25" y="139"/>
                    <a:pt x="25" y="139"/>
                  </a:cubicBezTo>
                  <a:cubicBezTo>
                    <a:pt x="25" y="139"/>
                    <a:pt x="24" y="139"/>
                    <a:pt x="25" y="138"/>
                  </a:cubicBezTo>
                  <a:cubicBezTo>
                    <a:pt x="25" y="138"/>
                    <a:pt x="26" y="138"/>
                    <a:pt x="26" y="138"/>
                  </a:cubicBezTo>
                  <a:cubicBezTo>
                    <a:pt x="26" y="137"/>
                    <a:pt x="25" y="137"/>
                    <a:pt x="26" y="137"/>
                  </a:cubicBezTo>
                  <a:cubicBezTo>
                    <a:pt x="26" y="137"/>
                    <a:pt x="27" y="136"/>
                    <a:pt x="27" y="136"/>
                  </a:cubicBezTo>
                  <a:cubicBezTo>
                    <a:pt x="27" y="136"/>
                    <a:pt x="27" y="137"/>
                    <a:pt x="27" y="137"/>
                  </a:cubicBezTo>
                  <a:cubicBezTo>
                    <a:pt x="28" y="137"/>
                    <a:pt x="28" y="136"/>
                    <a:pt x="28" y="136"/>
                  </a:cubicBezTo>
                  <a:cubicBezTo>
                    <a:pt x="28" y="136"/>
                    <a:pt x="29" y="137"/>
                    <a:pt x="29" y="137"/>
                  </a:cubicBezTo>
                  <a:cubicBezTo>
                    <a:pt x="29" y="137"/>
                    <a:pt x="28" y="138"/>
                    <a:pt x="29" y="138"/>
                  </a:cubicBezTo>
                  <a:cubicBezTo>
                    <a:pt x="29" y="138"/>
                    <a:pt x="29" y="138"/>
                    <a:pt x="29" y="137"/>
                  </a:cubicBezTo>
                  <a:cubicBezTo>
                    <a:pt x="30" y="137"/>
                    <a:pt x="31" y="137"/>
                    <a:pt x="31" y="137"/>
                  </a:cubicBezTo>
                  <a:cubicBezTo>
                    <a:pt x="31" y="137"/>
                    <a:pt x="29" y="137"/>
                    <a:pt x="29" y="136"/>
                  </a:cubicBezTo>
                  <a:cubicBezTo>
                    <a:pt x="29" y="136"/>
                    <a:pt x="31" y="136"/>
                    <a:pt x="31" y="136"/>
                  </a:cubicBezTo>
                  <a:cubicBezTo>
                    <a:pt x="31" y="136"/>
                    <a:pt x="31" y="136"/>
                    <a:pt x="31" y="135"/>
                  </a:cubicBezTo>
                  <a:cubicBezTo>
                    <a:pt x="31" y="135"/>
                    <a:pt x="30" y="136"/>
                    <a:pt x="30" y="135"/>
                  </a:cubicBezTo>
                  <a:cubicBezTo>
                    <a:pt x="30" y="134"/>
                    <a:pt x="31" y="134"/>
                    <a:pt x="31" y="135"/>
                  </a:cubicBezTo>
                  <a:cubicBezTo>
                    <a:pt x="31" y="135"/>
                    <a:pt x="31" y="134"/>
                    <a:pt x="31" y="134"/>
                  </a:cubicBezTo>
                  <a:cubicBezTo>
                    <a:pt x="32" y="135"/>
                    <a:pt x="32" y="134"/>
                    <a:pt x="32" y="134"/>
                  </a:cubicBezTo>
                  <a:cubicBezTo>
                    <a:pt x="32" y="133"/>
                    <a:pt x="32" y="133"/>
                    <a:pt x="33" y="133"/>
                  </a:cubicBezTo>
                  <a:cubicBezTo>
                    <a:pt x="33" y="133"/>
                    <a:pt x="33" y="134"/>
                    <a:pt x="33" y="134"/>
                  </a:cubicBezTo>
                  <a:cubicBezTo>
                    <a:pt x="33" y="134"/>
                    <a:pt x="33" y="135"/>
                    <a:pt x="34" y="135"/>
                  </a:cubicBezTo>
                  <a:cubicBezTo>
                    <a:pt x="34" y="136"/>
                    <a:pt x="34" y="136"/>
                    <a:pt x="34" y="137"/>
                  </a:cubicBezTo>
                  <a:cubicBezTo>
                    <a:pt x="33" y="138"/>
                    <a:pt x="34" y="137"/>
                    <a:pt x="35" y="137"/>
                  </a:cubicBezTo>
                  <a:cubicBezTo>
                    <a:pt x="35" y="137"/>
                    <a:pt x="35" y="138"/>
                    <a:pt x="35" y="138"/>
                  </a:cubicBezTo>
                  <a:cubicBezTo>
                    <a:pt x="36" y="138"/>
                    <a:pt x="36" y="138"/>
                    <a:pt x="36" y="138"/>
                  </a:cubicBezTo>
                  <a:cubicBezTo>
                    <a:pt x="36" y="138"/>
                    <a:pt x="36" y="139"/>
                    <a:pt x="36" y="139"/>
                  </a:cubicBezTo>
                  <a:cubicBezTo>
                    <a:pt x="37" y="139"/>
                    <a:pt x="37" y="138"/>
                    <a:pt x="36" y="138"/>
                  </a:cubicBezTo>
                  <a:cubicBezTo>
                    <a:pt x="36" y="138"/>
                    <a:pt x="36" y="138"/>
                    <a:pt x="36" y="137"/>
                  </a:cubicBezTo>
                  <a:cubicBezTo>
                    <a:pt x="36" y="137"/>
                    <a:pt x="35" y="137"/>
                    <a:pt x="35" y="137"/>
                  </a:cubicBezTo>
                  <a:cubicBezTo>
                    <a:pt x="35" y="137"/>
                    <a:pt x="35" y="136"/>
                    <a:pt x="36" y="136"/>
                  </a:cubicBezTo>
                  <a:cubicBezTo>
                    <a:pt x="36" y="136"/>
                    <a:pt x="36" y="136"/>
                    <a:pt x="37" y="136"/>
                  </a:cubicBezTo>
                  <a:cubicBezTo>
                    <a:pt x="37" y="136"/>
                    <a:pt x="38" y="136"/>
                    <a:pt x="38" y="136"/>
                  </a:cubicBezTo>
                  <a:cubicBezTo>
                    <a:pt x="38" y="136"/>
                    <a:pt x="38" y="136"/>
                    <a:pt x="38" y="136"/>
                  </a:cubicBezTo>
                  <a:cubicBezTo>
                    <a:pt x="39" y="136"/>
                    <a:pt x="39" y="136"/>
                    <a:pt x="40" y="136"/>
                  </a:cubicBezTo>
                  <a:cubicBezTo>
                    <a:pt x="40" y="136"/>
                    <a:pt x="40" y="136"/>
                    <a:pt x="40" y="136"/>
                  </a:cubicBezTo>
                  <a:cubicBezTo>
                    <a:pt x="40" y="136"/>
                    <a:pt x="41" y="136"/>
                    <a:pt x="41" y="136"/>
                  </a:cubicBezTo>
                  <a:cubicBezTo>
                    <a:pt x="41" y="135"/>
                    <a:pt x="41" y="135"/>
                    <a:pt x="40" y="135"/>
                  </a:cubicBezTo>
                  <a:cubicBezTo>
                    <a:pt x="40" y="135"/>
                    <a:pt x="40" y="135"/>
                    <a:pt x="40" y="135"/>
                  </a:cubicBezTo>
                  <a:cubicBezTo>
                    <a:pt x="40" y="134"/>
                    <a:pt x="41" y="134"/>
                    <a:pt x="40" y="134"/>
                  </a:cubicBezTo>
                  <a:cubicBezTo>
                    <a:pt x="40" y="133"/>
                    <a:pt x="40" y="134"/>
                    <a:pt x="40" y="134"/>
                  </a:cubicBezTo>
                  <a:cubicBezTo>
                    <a:pt x="39" y="134"/>
                    <a:pt x="39" y="134"/>
                    <a:pt x="40" y="133"/>
                  </a:cubicBezTo>
                  <a:cubicBezTo>
                    <a:pt x="40" y="133"/>
                    <a:pt x="40" y="133"/>
                    <a:pt x="41" y="132"/>
                  </a:cubicBezTo>
                  <a:cubicBezTo>
                    <a:pt x="41" y="132"/>
                    <a:pt x="41" y="132"/>
                    <a:pt x="42" y="132"/>
                  </a:cubicBezTo>
                  <a:cubicBezTo>
                    <a:pt x="42" y="132"/>
                    <a:pt x="42" y="132"/>
                    <a:pt x="42" y="132"/>
                  </a:cubicBezTo>
                  <a:cubicBezTo>
                    <a:pt x="43" y="132"/>
                    <a:pt x="42" y="132"/>
                    <a:pt x="43" y="131"/>
                  </a:cubicBezTo>
                  <a:cubicBezTo>
                    <a:pt x="43" y="131"/>
                    <a:pt x="43" y="131"/>
                    <a:pt x="44" y="131"/>
                  </a:cubicBezTo>
                  <a:cubicBezTo>
                    <a:pt x="44" y="131"/>
                    <a:pt x="44" y="131"/>
                    <a:pt x="45" y="130"/>
                  </a:cubicBezTo>
                  <a:cubicBezTo>
                    <a:pt x="44" y="130"/>
                    <a:pt x="42" y="130"/>
                    <a:pt x="42" y="130"/>
                  </a:cubicBezTo>
                  <a:cubicBezTo>
                    <a:pt x="42" y="129"/>
                    <a:pt x="42" y="129"/>
                    <a:pt x="42" y="129"/>
                  </a:cubicBezTo>
                  <a:cubicBezTo>
                    <a:pt x="43" y="129"/>
                    <a:pt x="43" y="129"/>
                    <a:pt x="43" y="128"/>
                  </a:cubicBezTo>
                  <a:cubicBezTo>
                    <a:pt x="44" y="128"/>
                    <a:pt x="44" y="128"/>
                    <a:pt x="44" y="128"/>
                  </a:cubicBezTo>
                  <a:cubicBezTo>
                    <a:pt x="44" y="127"/>
                    <a:pt x="44" y="127"/>
                    <a:pt x="43" y="127"/>
                  </a:cubicBezTo>
                  <a:cubicBezTo>
                    <a:pt x="43" y="127"/>
                    <a:pt x="44" y="127"/>
                    <a:pt x="43" y="126"/>
                  </a:cubicBezTo>
                  <a:cubicBezTo>
                    <a:pt x="43" y="126"/>
                    <a:pt x="43" y="127"/>
                    <a:pt x="43" y="127"/>
                  </a:cubicBezTo>
                  <a:cubicBezTo>
                    <a:pt x="42" y="128"/>
                    <a:pt x="42" y="128"/>
                    <a:pt x="41" y="128"/>
                  </a:cubicBezTo>
                  <a:cubicBezTo>
                    <a:pt x="40" y="129"/>
                    <a:pt x="39" y="129"/>
                    <a:pt x="38" y="130"/>
                  </a:cubicBezTo>
                  <a:cubicBezTo>
                    <a:pt x="39" y="130"/>
                    <a:pt x="40" y="130"/>
                    <a:pt x="40" y="129"/>
                  </a:cubicBezTo>
                  <a:cubicBezTo>
                    <a:pt x="41" y="129"/>
                    <a:pt x="42" y="130"/>
                    <a:pt x="41" y="131"/>
                  </a:cubicBezTo>
                  <a:cubicBezTo>
                    <a:pt x="41" y="131"/>
                    <a:pt x="40" y="132"/>
                    <a:pt x="39" y="132"/>
                  </a:cubicBezTo>
                  <a:cubicBezTo>
                    <a:pt x="39" y="132"/>
                    <a:pt x="39" y="133"/>
                    <a:pt x="39" y="133"/>
                  </a:cubicBezTo>
                  <a:cubicBezTo>
                    <a:pt x="38" y="134"/>
                    <a:pt x="36" y="134"/>
                    <a:pt x="35" y="135"/>
                  </a:cubicBezTo>
                  <a:cubicBezTo>
                    <a:pt x="35" y="135"/>
                    <a:pt x="35" y="135"/>
                    <a:pt x="34" y="134"/>
                  </a:cubicBezTo>
                  <a:cubicBezTo>
                    <a:pt x="34" y="134"/>
                    <a:pt x="33" y="133"/>
                    <a:pt x="33" y="133"/>
                  </a:cubicBezTo>
                  <a:cubicBezTo>
                    <a:pt x="33" y="132"/>
                    <a:pt x="36" y="132"/>
                    <a:pt x="35" y="131"/>
                  </a:cubicBezTo>
                  <a:cubicBezTo>
                    <a:pt x="35" y="130"/>
                    <a:pt x="33" y="132"/>
                    <a:pt x="33" y="132"/>
                  </a:cubicBezTo>
                  <a:cubicBezTo>
                    <a:pt x="32" y="132"/>
                    <a:pt x="32" y="133"/>
                    <a:pt x="32" y="132"/>
                  </a:cubicBezTo>
                  <a:cubicBezTo>
                    <a:pt x="32" y="131"/>
                    <a:pt x="33" y="131"/>
                    <a:pt x="33" y="131"/>
                  </a:cubicBezTo>
                  <a:cubicBezTo>
                    <a:pt x="32" y="131"/>
                    <a:pt x="32" y="131"/>
                    <a:pt x="31" y="131"/>
                  </a:cubicBezTo>
                  <a:cubicBezTo>
                    <a:pt x="32" y="130"/>
                    <a:pt x="33" y="130"/>
                    <a:pt x="34" y="130"/>
                  </a:cubicBezTo>
                  <a:cubicBezTo>
                    <a:pt x="34" y="129"/>
                    <a:pt x="34" y="129"/>
                    <a:pt x="35" y="129"/>
                  </a:cubicBezTo>
                  <a:cubicBezTo>
                    <a:pt x="35" y="129"/>
                    <a:pt x="36" y="129"/>
                    <a:pt x="36" y="128"/>
                  </a:cubicBezTo>
                  <a:cubicBezTo>
                    <a:pt x="35" y="128"/>
                    <a:pt x="35" y="128"/>
                    <a:pt x="35" y="127"/>
                  </a:cubicBezTo>
                  <a:cubicBezTo>
                    <a:pt x="35" y="126"/>
                    <a:pt x="35" y="125"/>
                    <a:pt x="36" y="126"/>
                  </a:cubicBezTo>
                  <a:cubicBezTo>
                    <a:pt x="36" y="126"/>
                    <a:pt x="36" y="126"/>
                    <a:pt x="36" y="126"/>
                  </a:cubicBezTo>
                  <a:cubicBezTo>
                    <a:pt x="36" y="125"/>
                    <a:pt x="36" y="125"/>
                    <a:pt x="36" y="125"/>
                  </a:cubicBezTo>
                  <a:cubicBezTo>
                    <a:pt x="36" y="124"/>
                    <a:pt x="37" y="125"/>
                    <a:pt x="37" y="124"/>
                  </a:cubicBezTo>
                  <a:cubicBezTo>
                    <a:pt x="37" y="124"/>
                    <a:pt x="37" y="124"/>
                    <a:pt x="37" y="123"/>
                  </a:cubicBezTo>
                  <a:cubicBezTo>
                    <a:pt x="37" y="123"/>
                    <a:pt x="38" y="123"/>
                    <a:pt x="38" y="123"/>
                  </a:cubicBezTo>
                  <a:cubicBezTo>
                    <a:pt x="38" y="123"/>
                    <a:pt x="38" y="123"/>
                    <a:pt x="38" y="122"/>
                  </a:cubicBezTo>
                  <a:cubicBezTo>
                    <a:pt x="38" y="122"/>
                    <a:pt x="38" y="122"/>
                    <a:pt x="39" y="122"/>
                  </a:cubicBezTo>
                  <a:cubicBezTo>
                    <a:pt x="39" y="122"/>
                    <a:pt x="39" y="122"/>
                    <a:pt x="39" y="121"/>
                  </a:cubicBezTo>
                  <a:cubicBezTo>
                    <a:pt x="38" y="121"/>
                    <a:pt x="38" y="121"/>
                    <a:pt x="38" y="121"/>
                  </a:cubicBezTo>
                  <a:cubicBezTo>
                    <a:pt x="38" y="121"/>
                    <a:pt x="38" y="121"/>
                    <a:pt x="38" y="121"/>
                  </a:cubicBezTo>
                  <a:cubicBezTo>
                    <a:pt x="39" y="121"/>
                    <a:pt x="39" y="121"/>
                    <a:pt x="40" y="121"/>
                  </a:cubicBezTo>
                  <a:cubicBezTo>
                    <a:pt x="40" y="122"/>
                    <a:pt x="41" y="121"/>
                    <a:pt x="40" y="121"/>
                  </a:cubicBezTo>
                  <a:cubicBezTo>
                    <a:pt x="40" y="121"/>
                    <a:pt x="39" y="121"/>
                    <a:pt x="39" y="121"/>
                  </a:cubicBezTo>
                  <a:cubicBezTo>
                    <a:pt x="39" y="120"/>
                    <a:pt x="40" y="120"/>
                    <a:pt x="40" y="120"/>
                  </a:cubicBezTo>
                  <a:cubicBezTo>
                    <a:pt x="41" y="120"/>
                    <a:pt x="41" y="120"/>
                    <a:pt x="41" y="119"/>
                  </a:cubicBezTo>
                  <a:cubicBezTo>
                    <a:pt x="41" y="119"/>
                    <a:pt x="41" y="119"/>
                    <a:pt x="41" y="118"/>
                  </a:cubicBezTo>
                  <a:cubicBezTo>
                    <a:pt x="41" y="118"/>
                    <a:pt x="42" y="118"/>
                    <a:pt x="42" y="118"/>
                  </a:cubicBezTo>
                  <a:cubicBezTo>
                    <a:pt x="42" y="118"/>
                    <a:pt x="42" y="119"/>
                    <a:pt x="42" y="119"/>
                  </a:cubicBezTo>
                  <a:cubicBezTo>
                    <a:pt x="42" y="120"/>
                    <a:pt x="42" y="120"/>
                    <a:pt x="42" y="120"/>
                  </a:cubicBezTo>
                  <a:cubicBezTo>
                    <a:pt x="42" y="120"/>
                    <a:pt x="42" y="120"/>
                    <a:pt x="43" y="121"/>
                  </a:cubicBezTo>
                  <a:cubicBezTo>
                    <a:pt x="43" y="121"/>
                    <a:pt x="43" y="121"/>
                    <a:pt x="44" y="121"/>
                  </a:cubicBezTo>
                  <a:cubicBezTo>
                    <a:pt x="44" y="121"/>
                    <a:pt x="43" y="122"/>
                    <a:pt x="43" y="122"/>
                  </a:cubicBezTo>
                  <a:cubicBezTo>
                    <a:pt x="44" y="123"/>
                    <a:pt x="44" y="121"/>
                    <a:pt x="44" y="121"/>
                  </a:cubicBezTo>
                  <a:cubicBezTo>
                    <a:pt x="44" y="121"/>
                    <a:pt x="44" y="121"/>
                    <a:pt x="44" y="121"/>
                  </a:cubicBezTo>
                  <a:cubicBezTo>
                    <a:pt x="44" y="120"/>
                    <a:pt x="45" y="121"/>
                    <a:pt x="45" y="120"/>
                  </a:cubicBezTo>
                  <a:cubicBezTo>
                    <a:pt x="46" y="120"/>
                    <a:pt x="45" y="120"/>
                    <a:pt x="45" y="120"/>
                  </a:cubicBezTo>
                  <a:cubicBezTo>
                    <a:pt x="45" y="119"/>
                    <a:pt x="46" y="119"/>
                    <a:pt x="46" y="118"/>
                  </a:cubicBezTo>
                  <a:cubicBezTo>
                    <a:pt x="46" y="118"/>
                    <a:pt x="45" y="118"/>
                    <a:pt x="45" y="118"/>
                  </a:cubicBezTo>
                  <a:cubicBezTo>
                    <a:pt x="45" y="118"/>
                    <a:pt x="45" y="118"/>
                    <a:pt x="45" y="118"/>
                  </a:cubicBezTo>
                  <a:cubicBezTo>
                    <a:pt x="45" y="118"/>
                    <a:pt x="45" y="118"/>
                    <a:pt x="45" y="118"/>
                  </a:cubicBezTo>
                  <a:cubicBezTo>
                    <a:pt x="45" y="118"/>
                    <a:pt x="44" y="118"/>
                    <a:pt x="44" y="118"/>
                  </a:cubicBezTo>
                  <a:cubicBezTo>
                    <a:pt x="44" y="117"/>
                    <a:pt x="44" y="117"/>
                    <a:pt x="44" y="117"/>
                  </a:cubicBezTo>
                  <a:cubicBezTo>
                    <a:pt x="44" y="116"/>
                    <a:pt x="44" y="116"/>
                    <a:pt x="45" y="116"/>
                  </a:cubicBezTo>
                  <a:cubicBezTo>
                    <a:pt x="45" y="116"/>
                    <a:pt x="45" y="116"/>
                    <a:pt x="46" y="116"/>
                  </a:cubicBezTo>
                  <a:cubicBezTo>
                    <a:pt x="46" y="116"/>
                    <a:pt x="45" y="115"/>
                    <a:pt x="45" y="115"/>
                  </a:cubicBezTo>
                  <a:cubicBezTo>
                    <a:pt x="46" y="115"/>
                    <a:pt x="47" y="115"/>
                    <a:pt x="47" y="115"/>
                  </a:cubicBezTo>
                  <a:cubicBezTo>
                    <a:pt x="47" y="114"/>
                    <a:pt x="46" y="115"/>
                    <a:pt x="47" y="114"/>
                  </a:cubicBezTo>
                  <a:cubicBezTo>
                    <a:pt x="46" y="114"/>
                    <a:pt x="46" y="113"/>
                    <a:pt x="45" y="113"/>
                  </a:cubicBezTo>
                  <a:cubicBezTo>
                    <a:pt x="46" y="112"/>
                    <a:pt x="46" y="113"/>
                    <a:pt x="47" y="112"/>
                  </a:cubicBezTo>
                  <a:cubicBezTo>
                    <a:pt x="47" y="112"/>
                    <a:pt x="47" y="112"/>
                    <a:pt x="47" y="112"/>
                  </a:cubicBezTo>
                  <a:cubicBezTo>
                    <a:pt x="47" y="111"/>
                    <a:pt x="48" y="111"/>
                    <a:pt x="48" y="111"/>
                  </a:cubicBezTo>
                  <a:cubicBezTo>
                    <a:pt x="48" y="111"/>
                    <a:pt x="49" y="111"/>
                    <a:pt x="50" y="111"/>
                  </a:cubicBezTo>
                  <a:cubicBezTo>
                    <a:pt x="50" y="110"/>
                    <a:pt x="51" y="111"/>
                    <a:pt x="51" y="110"/>
                  </a:cubicBezTo>
                  <a:cubicBezTo>
                    <a:pt x="52" y="110"/>
                    <a:pt x="52" y="110"/>
                    <a:pt x="52" y="110"/>
                  </a:cubicBezTo>
                  <a:cubicBezTo>
                    <a:pt x="53" y="109"/>
                    <a:pt x="54" y="108"/>
                    <a:pt x="54" y="107"/>
                  </a:cubicBezTo>
                  <a:cubicBezTo>
                    <a:pt x="54" y="106"/>
                    <a:pt x="53" y="108"/>
                    <a:pt x="52" y="108"/>
                  </a:cubicBezTo>
                  <a:cubicBezTo>
                    <a:pt x="52" y="109"/>
                    <a:pt x="52" y="110"/>
                    <a:pt x="50" y="109"/>
                  </a:cubicBezTo>
                  <a:cubicBezTo>
                    <a:pt x="51" y="109"/>
                    <a:pt x="50" y="109"/>
                    <a:pt x="50" y="109"/>
                  </a:cubicBezTo>
                  <a:cubicBezTo>
                    <a:pt x="51" y="109"/>
                    <a:pt x="51" y="109"/>
                    <a:pt x="51" y="109"/>
                  </a:cubicBezTo>
                  <a:cubicBezTo>
                    <a:pt x="51" y="109"/>
                    <a:pt x="51" y="108"/>
                    <a:pt x="51" y="108"/>
                  </a:cubicBezTo>
                  <a:cubicBezTo>
                    <a:pt x="51" y="108"/>
                    <a:pt x="50" y="108"/>
                    <a:pt x="50" y="108"/>
                  </a:cubicBezTo>
                  <a:cubicBezTo>
                    <a:pt x="50" y="108"/>
                    <a:pt x="51" y="107"/>
                    <a:pt x="51" y="107"/>
                  </a:cubicBezTo>
                  <a:cubicBezTo>
                    <a:pt x="51" y="107"/>
                    <a:pt x="51" y="106"/>
                    <a:pt x="51" y="106"/>
                  </a:cubicBezTo>
                  <a:cubicBezTo>
                    <a:pt x="51" y="106"/>
                    <a:pt x="51" y="105"/>
                    <a:pt x="52" y="105"/>
                  </a:cubicBezTo>
                  <a:cubicBezTo>
                    <a:pt x="52" y="104"/>
                    <a:pt x="52" y="105"/>
                    <a:pt x="52" y="104"/>
                  </a:cubicBezTo>
                  <a:cubicBezTo>
                    <a:pt x="52" y="104"/>
                    <a:pt x="52" y="103"/>
                    <a:pt x="52" y="102"/>
                  </a:cubicBezTo>
                  <a:cubicBezTo>
                    <a:pt x="52" y="102"/>
                    <a:pt x="51" y="103"/>
                    <a:pt x="51" y="103"/>
                  </a:cubicBezTo>
                  <a:cubicBezTo>
                    <a:pt x="51" y="103"/>
                    <a:pt x="51" y="102"/>
                    <a:pt x="51" y="101"/>
                  </a:cubicBezTo>
                  <a:cubicBezTo>
                    <a:pt x="51" y="101"/>
                    <a:pt x="51" y="100"/>
                    <a:pt x="52" y="100"/>
                  </a:cubicBezTo>
                  <a:cubicBezTo>
                    <a:pt x="52" y="101"/>
                    <a:pt x="52" y="101"/>
                    <a:pt x="53" y="102"/>
                  </a:cubicBezTo>
                  <a:cubicBezTo>
                    <a:pt x="53" y="102"/>
                    <a:pt x="53" y="101"/>
                    <a:pt x="53" y="101"/>
                  </a:cubicBezTo>
                  <a:cubicBezTo>
                    <a:pt x="53" y="100"/>
                    <a:pt x="52" y="100"/>
                    <a:pt x="52" y="100"/>
                  </a:cubicBezTo>
                  <a:cubicBezTo>
                    <a:pt x="52" y="99"/>
                    <a:pt x="53" y="99"/>
                    <a:pt x="53" y="99"/>
                  </a:cubicBezTo>
                  <a:cubicBezTo>
                    <a:pt x="53" y="99"/>
                    <a:pt x="53" y="99"/>
                    <a:pt x="52" y="98"/>
                  </a:cubicBezTo>
                  <a:cubicBezTo>
                    <a:pt x="52" y="98"/>
                    <a:pt x="53" y="97"/>
                    <a:pt x="53" y="97"/>
                  </a:cubicBezTo>
                  <a:cubicBezTo>
                    <a:pt x="54" y="96"/>
                    <a:pt x="54" y="97"/>
                    <a:pt x="55" y="97"/>
                  </a:cubicBezTo>
                  <a:cubicBezTo>
                    <a:pt x="55" y="98"/>
                    <a:pt x="56" y="98"/>
                    <a:pt x="56" y="98"/>
                  </a:cubicBezTo>
                  <a:cubicBezTo>
                    <a:pt x="56" y="97"/>
                    <a:pt x="56" y="97"/>
                    <a:pt x="55" y="96"/>
                  </a:cubicBezTo>
                  <a:cubicBezTo>
                    <a:pt x="55" y="96"/>
                    <a:pt x="54" y="96"/>
                    <a:pt x="55" y="95"/>
                  </a:cubicBezTo>
                  <a:cubicBezTo>
                    <a:pt x="54" y="95"/>
                    <a:pt x="53" y="95"/>
                    <a:pt x="53" y="94"/>
                  </a:cubicBezTo>
                  <a:cubicBezTo>
                    <a:pt x="53" y="94"/>
                    <a:pt x="53" y="94"/>
                    <a:pt x="54" y="94"/>
                  </a:cubicBezTo>
                  <a:cubicBezTo>
                    <a:pt x="55" y="93"/>
                    <a:pt x="55" y="93"/>
                    <a:pt x="56" y="93"/>
                  </a:cubicBezTo>
                  <a:cubicBezTo>
                    <a:pt x="56" y="93"/>
                    <a:pt x="57" y="92"/>
                    <a:pt x="57" y="92"/>
                  </a:cubicBezTo>
                  <a:cubicBezTo>
                    <a:pt x="58" y="92"/>
                    <a:pt x="58" y="92"/>
                    <a:pt x="58" y="92"/>
                  </a:cubicBezTo>
                  <a:cubicBezTo>
                    <a:pt x="58" y="92"/>
                    <a:pt x="58" y="92"/>
                    <a:pt x="58" y="92"/>
                  </a:cubicBezTo>
                  <a:cubicBezTo>
                    <a:pt x="58" y="93"/>
                    <a:pt x="58" y="93"/>
                    <a:pt x="58" y="93"/>
                  </a:cubicBezTo>
                  <a:cubicBezTo>
                    <a:pt x="58" y="93"/>
                    <a:pt x="58" y="93"/>
                    <a:pt x="58" y="93"/>
                  </a:cubicBezTo>
                  <a:cubicBezTo>
                    <a:pt x="58" y="95"/>
                    <a:pt x="59" y="93"/>
                    <a:pt x="60" y="93"/>
                  </a:cubicBezTo>
                  <a:cubicBezTo>
                    <a:pt x="60" y="93"/>
                    <a:pt x="59" y="92"/>
                    <a:pt x="59" y="92"/>
                  </a:cubicBezTo>
                  <a:cubicBezTo>
                    <a:pt x="59" y="91"/>
                    <a:pt x="60" y="91"/>
                    <a:pt x="60" y="92"/>
                  </a:cubicBezTo>
                  <a:cubicBezTo>
                    <a:pt x="60" y="92"/>
                    <a:pt x="60" y="92"/>
                    <a:pt x="61" y="92"/>
                  </a:cubicBezTo>
                  <a:cubicBezTo>
                    <a:pt x="61" y="92"/>
                    <a:pt x="61" y="92"/>
                    <a:pt x="62" y="91"/>
                  </a:cubicBezTo>
                  <a:cubicBezTo>
                    <a:pt x="62" y="91"/>
                    <a:pt x="62" y="91"/>
                    <a:pt x="63" y="91"/>
                  </a:cubicBezTo>
                  <a:cubicBezTo>
                    <a:pt x="63" y="90"/>
                    <a:pt x="63" y="90"/>
                    <a:pt x="62" y="90"/>
                  </a:cubicBezTo>
                  <a:cubicBezTo>
                    <a:pt x="62" y="90"/>
                    <a:pt x="62" y="91"/>
                    <a:pt x="61" y="91"/>
                  </a:cubicBezTo>
                  <a:cubicBezTo>
                    <a:pt x="61" y="91"/>
                    <a:pt x="61" y="91"/>
                    <a:pt x="60" y="91"/>
                  </a:cubicBezTo>
                  <a:cubicBezTo>
                    <a:pt x="60" y="90"/>
                    <a:pt x="59" y="91"/>
                    <a:pt x="59" y="91"/>
                  </a:cubicBezTo>
                  <a:cubicBezTo>
                    <a:pt x="59" y="91"/>
                    <a:pt x="58" y="90"/>
                    <a:pt x="57" y="90"/>
                  </a:cubicBezTo>
                  <a:cubicBezTo>
                    <a:pt x="57" y="90"/>
                    <a:pt x="57" y="91"/>
                    <a:pt x="56" y="91"/>
                  </a:cubicBezTo>
                  <a:cubicBezTo>
                    <a:pt x="56" y="90"/>
                    <a:pt x="56" y="91"/>
                    <a:pt x="55" y="90"/>
                  </a:cubicBezTo>
                  <a:cubicBezTo>
                    <a:pt x="55" y="90"/>
                    <a:pt x="55" y="90"/>
                    <a:pt x="55" y="89"/>
                  </a:cubicBezTo>
                  <a:cubicBezTo>
                    <a:pt x="56" y="88"/>
                    <a:pt x="56" y="88"/>
                    <a:pt x="55" y="87"/>
                  </a:cubicBezTo>
                  <a:cubicBezTo>
                    <a:pt x="55" y="87"/>
                    <a:pt x="56" y="86"/>
                    <a:pt x="56" y="87"/>
                  </a:cubicBezTo>
                  <a:cubicBezTo>
                    <a:pt x="57" y="87"/>
                    <a:pt x="56" y="88"/>
                    <a:pt x="57" y="88"/>
                  </a:cubicBezTo>
                  <a:cubicBezTo>
                    <a:pt x="57" y="87"/>
                    <a:pt x="57" y="87"/>
                    <a:pt x="57" y="87"/>
                  </a:cubicBezTo>
                  <a:cubicBezTo>
                    <a:pt x="58" y="86"/>
                    <a:pt x="59" y="87"/>
                    <a:pt x="59" y="87"/>
                  </a:cubicBezTo>
                  <a:cubicBezTo>
                    <a:pt x="59" y="87"/>
                    <a:pt x="58" y="86"/>
                    <a:pt x="58" y="86"/>
                  </a:cubicBezTo>
                  <a:cubicBezTo>
                    <a:pt x="59" y="85"/>
                    <a:pt x="60" y="86"/>
                    <a:pt x="60" y="86"/>
                  </a:cubicBezTo>
                  <a:cubicBezTo>
                    <a:pt x="59" y="85"/>
                    <a:pt x="57" y="86"/>
                    <a:pt x="56" y="86"/>
                  </a:cubicBezTo>
                  <a:cubicBezTo>
                    <a:pt x="56" y="86"/>
                    <a:pt x="57" y="86"/>
                    <a:pt x="57" y="85"/>
                  </a:cubicBezTo>
                  <a:cubicBezTo>
                    <a:pt x="57" y="85"/>
                    <a:pt x="57" y="85"/>
                    <a:pt x="58" y="85"/>
                  </a:cubicBezTo>
                  <a:cubicBezTo>
                    <a:pt x="58" y="85"/>
                    <a:pt x="58" y="85"/>
                    <a:pt x="58" y="85"/>
                  </a:cubicBezTo>
                  <a:cubicBezTo>
                    <a:pt x="59" y="84"/>
                    <a:pt x="57" y="84"/>
                    <a:pt x="57" y="84"/>
                  </a:cubicBezTo>
                  <a:cubicBezTo>
                    <a:pt x="57" y="83"/>
                    <a:pt x="58" y="84"/>
                    <a:pt x="58" y="84"/>
                  </a:cubicBezTo>
                  <a:cubicBezTo>
                    <a:pt x="59" y="84"/>
                    <a:pt x="59" y="84"/>
                    <a:pt x="60" y="84"/>
                  </a:cubicBezTo>
                  <a:cubicBezTo>
                    <a:pt x="60" y="84"/>
                    <a:pt x="60" y="84"/>
                    <a:pt x="60" y="84"/>
                  </a:cubicBezTo>
                  <a:cubicBezTo>
                    <a:pt x="60" y="83"/>
                    <a:pt x="61" y="84"/>
                    <a:pt x="61" y="83"/>
                  </a:cubicBezTo>
                  <a:cubicBezTo>
                    <a:pt x="61" y="83"/>
                    <a:pt x="59" y="83"/>
                    <a:pt x="60" y="82"/>
                  </a:cubicBezTo>
                  <a:cubicBezTo>
                    <a:pt x="59" y="82"/>
                    <a:pt x="59" y="82"/>
                    <a:pt x="58" y="82"/>
                  </a:cubicBezTo>
                  <a:cubicBezTo>
                    <a:pt x="59" y="82"/>
                    <a:pt x="59" y="82"/>
                    <a:pt x="59" y="82"/>
                  </a:cubicBezTo>
                  <a:cubicBezTo>
                    <a:pt x="60" y="82"/>
                    <a:pt x="61" y="83"/>
                    <a:pt x="60" y="82"/>
                  </a:cubicBezTo>
                  <a:cubicBezTo>
                    <a:pt x="60" y="82"/>
                    <a:pt x="60" y="81"/>
                    <a:pt x="60" y="81"/>
                  </a:cubicBezTo>
                  <a:cubicBezTo>
                    <a:pt x="59" y="81"/>
                    <a:pt x="59" y="80"/>
                    <a:pt x="58" y="80"/>
                  </a:cubicBezTo>
                  <a:cubicBezTo>
                    <a:pt x="59" y="80"/>
                    <a:pt x="60" y="80"/>
                    <a:pt x="60" y="80"/>
                  </a:cubicBezTo>
                  <a:cubicBezTo>
                    <a:pt x="60" y="79"/>
                    <a:pt x="60" y="79"/>
                    <a:pt x="60" y="79"/>
                  </a:cubicBezTo>
                  <a:cubicBezTo>
                    <a:pt x="60" y="79"/>
                    <a:pt x="61" y="79"/>
                    <a:pt x="61" y="79"/>
                  </a:cubicBezTo>
                  <a:cubicBezTo>
                    <a:pt x="61" y="79"/>
                    <a:pt x="61" y="79"/>
                    <a:pt x="61" y="79"/>
                  </a:cubicBezTo>
                  <a:cubicBezTo>
                    <a:pt x="61" y="79"/>
                    <a:pt x="61" y="80"/>
                    <a:pt x="61" y="80"/>
                  </a:cubicBezTo>
                  <a:cubicBezTo>
                    <a:pt x="62" y="79"/>
                    <a:pt x="62" y="78"/>
                    <a:pt x="62" y="78"/>
                  </a:cubicBezTo>
                  <a:cubicBezTo>
                    <a:pt x="62" y="78"/>
                    <a:pt x="62" y="79"/>
                    <a:pt x="62" y="79"/>
                  </a:cubicBezTo>
                  <a:cubicBezTo>
                    <a:pt x="63" y="79"/>
                    <a:pt x="63" y="78"/>
                    <a:pt x="63" y="78"/>
                  </a:cubicBezTo>
                  <a:cubicBezTo>
                    <a:pt x="64" y="78"/>
                    <a:pt x="65" y="78"/>
                    <a:pt x="65" y="78"/>
                  </a:cubicBezTo>
                  <a:cubicBezTo>
                    <a:pt x="66" y="77"/>
                    <a:pt x="64" y="78"/>
                    <a:pt x="64" y="77"/>
                  </a:cubicBezTo>
                  <a:cubicBezTo>
                    <a:pt x="64" y="77"/>
                    <a:pt x="64" y="77"/>
                    <a:pt x="64" y="77"/>
                  </a:cubicBezTo>
                  <a:cubicBezTo>
                    <a:pt x="64" y="76"/>
                    <a:pt x="64" y="76"/>
                    <a:pt x="65" y="76"/>
                  </a:cubicBezTo>
                  <a:cubicBezTo>
                    <a:pt x="65" y="77"/>
                    <a:pt x="65" y="76"/>
                    <a:pt x="65" y="76"/>
                  </a:cubicBezTo>
                  <a:cubicBezTo>
                    <a:pt x="65" y="76"/>
                    <a:pt x="65" y="76"/>
                    <a:pt x="66" y="76"/>
                  </a:cubicBezTo>
                  <a:cubicBezTo>
                    <a:pt x="66" y="76"/>
                    <a:pt x="66" y="77"/>
                    <a:pt x="66" y="76"/>
                  </a:cubicBezTo>
                  <a:cubicBezTo>
                    <a:pt x="66" y="76"/>
                    <a:pt x="66" y="76"/>
                    <a:pt x="66" y="76"/>
                  </a:cubicBezTo>
                  <a:cubicBezTo>
                    <a:pt x="66" y="75"/>
                    <a:pt x="67" y="75"/>
                    <a:pt x="67" y="75"/>
                  </a:cubicBezTo>
                  <a:cubicBezTo>
                    <a:pt x="68" y="75"/>
                    <a:pt x="67" y="76"/>
                    <a:pt x="68" y="76"/>
                  </a:cubicBezTo>
                  <a:cubicBezTo>
                    <a:pt x="68" y="77"/>
                    <a:pt x="68" y="76"/>
                    <a:pt x="68" y="76"/>
                  </a:cubicBezTo>
                  <a:cubicBezTo>
                    <a:pt x="68" y="75"/>
                    <a:pt x="69" y="75"/>
                    <a:pt x="70" y="75"/>
                  </a:cubicBezTo>
                  <a:cubicBezTo>
                    <a:pt x="70" y="76"/>
                    <a:pt x="71" y="76"/>
                    <a:pt x="71" y="76"/>
                  </a:cubicBezTo>
                  <a:cubicBezTo>
                    <a:pt x="71" y="76"/>
                    <a:pt x="70" y="77"/>
                    <a:pt x="71" y="77"/>
                  </a:cubicBezTo>
                  <a:cubicBezTo>
                    <a:pt x="71" y="77"/>
                    <a:pt x="71" y="77"/>
                    <a:pt x="72" y="77"/>
                  </a:cubicBezTo>
                  <a:cubicBezTo>
                    <a:pt x="72" y="76"/>
                    <a:pt x="72" y="76"/>
                    <a:pt x="71" y="76"/>
                  </a:cubicBezTo>
                  <a:cubicBezTo>
                    <a:pt x="71" y="76"/>
                    <a:pt x="71" y="76"/>
                    <a:pt x="71" y="75"/>
                  </a:cubicBezTo>
                  <a:cubicBezTo>
                    <a:pt x="71" y="75"/>
                    <a:pt x="72" y="75"/>
                    <a:pt x="72" y="75"/>
                  </a:cubicBezTo>
                  <a:cubicBezTo>
                    <a:pt x="72" y="76"/>
                    <a:pt x="74" y="76"/>
                    <a:pt x="73" y="75"/>
                  </a:cubicBezTo>
                  <a:cubicBezTo>
                    <a:pt x="72" y="75"/>
                    <a:pt x="70" y="74"/>
                    <a:pt x="69" y="74"/>
                  </a:cubicBezTo>
                  <a:cubicBezTo>
                    <a:pt x="69" y="74"/>
                    <a:pt x="69" y="74"/>
                    <a:pt x="70" y="73"/>
                  </a:cubicBezTo>
                  <a:cubicBezTo>
                    <a:pt x="69" y="73"/>
                    <a:pt x="69" y="74"/>
                    <a:pt x="68" y="74"/>
                  </a:cubicBezTo>
                  <a:cubicBezTo>
                    <a:pt x="68" y="74"/>
                    <a:pt x="68" y="74"/>
                    <a:pt x="67" y="74"/>
                  </a:cubicBezTo>
                  <a:cubicBezTo>
                    <a:pt x="67" y="74"/>
                    <a:pt x="67" y="75"/>
                    <a:pt x="66" y="75"/>
                  </a:cubicBezTo>
                  <a:cubicBezTo>
                    <a:pt x="66" y="75"/>
                    <a:pt x="66" y="74"/>
                    <a:pt x="66" y="74"/>
                  </a:cubicBezTo>
                  <a:cubicBezTo>
                    <a:pt x="66" y="74"/>
                    <a:pt x="65" y="75"/>
                    <a:pt x="64" y="74"/>
                  </a:cubicBezTo>
                  <a:cubicBezTo>
                    <a:pt x="64" y="74"/>
                    <a:pt x="65" y="73"/>
                    <a:pt x="65" y="73"/>
                  </a:cubicBezTo>
                  <a:cubicBezTo>
                    <a:pt x="65" y="72"/>
                    <a:pt x="66" y="71"/>
                    <a:pt x="66" y="71"/>
                  </a:cubicBezTo>
                  <a:cubicBezTo>
                    <a:pt x="67" y="71"/>
                    <a:pt x="67" y="72"/>
                    <a:pt x="67" y="72"/>
                  </a:cubicBezTo>
                  <a:cubicBezTo>
                    <a:pt x="67" y="72"/>
                    <a:pt x="68" y="71"/>
                    <a:pt x="69" y="71"/>
                  </a:cubicBezTo>
                  <a:cubicBezTo>
                    <a:pt x="68" y="71"/>
                    <a:pt x="68" y="71"/>
                    <a:pt x="69" y="71"/>
                  </a:cubicBezTo>
                  <a:cubicBezTo>
                    <a:pt x="69" y="71"/>
                    <a:pt x="69" y="70"/>
                    <a:pt x="69" y="70"/>
                  </a:cubicBezTo>
                  <a:cubicBezTo>
                    <a:pt x="69" y="70"/>
                    <a:pt x="69" y="71"/>
                    <a:pt x="69" y="71"/>
                  </a:cubicBezTo>
                  <a:cubicBezTo>
                    <a:pt x="70" y="71"/>
                    <a:pt x="70" y="71"/>
                    <a:pt x="70" y="70"/>
                  </a:cubicBezTo>
                  <a:cubicBezTo>
                    <a:pt x="70" y="70"/>
                    <a:pt x="71" y="70"/>
                    <a:pt x="71" y="71"/>
                  </a:cubicBezTo>
                  <a:cubicBezTo>
                    <a:pt x="72" y="71"/>
                    <a:pt x="72" y="72"/>
                    <a:pt x="72" y="72"/>
                  </a:cubicBezTo>
                  <a:cubicBezTo>
                    <a:pt x="72" y="72"/>
                    <a:pt x="73" y="75"/>
                    <a:pt x="73" y="73"/>
                  </a:cubicBezTo>
                  <a:cubicBezTo>
                    <a:pt x="73" y="73"/>
                    <a:pt x="73" y="73"/>
                    <a:pt x="72" y="72"/>
                  </a:cubicBezTo>
                  <a:cubicBezTo>
                    <a:pt x="72" y="72"/>
                    <a:pt x="72" y="71"/>
                    <a:pt x="72" y="71"/>
                  </a:cubicBezTo>
                  <a:cubicBezTo>
                    <a:pt x="72" y="70"/>
                    <a:pt x="72" y="70"/>
                    <a:pt x="73" y="70"/>
                  </a:cubicBezTo>
                  <a:cubicBezTo>
                    <a:pt x="73" y="69"/>
                    <a:pt x="74" y="70"/>
                    <a:pt x="74" y="69"/>
                  </a:cubicBezTo>
                  <a:cubicBezTo>
                    <a:pt x="74" y="69"/>
                    <a:pt x="74" y="69"/>
                    <a:pt x="74" y="69"/>
                  </a:cubicBezTo>
                  <a:cubicBezTo>
                    <a:pt x="73" y="69"/>
                    <a:pt x="73" y="69"/>
                    <a:pt x="73" y="69"/>
                  </a:cubicBezTo>
                  <a:cubicBezTo>
                    <a:pt x="72" y="69"/>
                    <a:pt x="72" y="70"/>
                    <a:pt x="72" y="70"/>
                  </a:cubicBezTo>
                  <a:cubicBezTo>
                    <a:pt x="71" y="70"/>
                    <a:pt x="70" y="69"/>
                    <a:pt x="70" y="69"/>
                  </a:cubicBezTo>
                  <a:cubicBezTo>
                    <a:pt x="70" y="69"/>
                    <a:pt x="70" y="69"/>
                    <a:pt x="70" y="68"/>
                  </a:cubicBezTo>
                  <a:cubicBezTo>
                    <a:pt x="70" y="68"/>
                    <a:pt x="71" y="69"/>
                    <a:pt x="71" y="69"/>
                  </a:cubicBezTo>
                  <a:cubicBezTo>
                    <a:pt x="71" y="69"/>
                    <a:pt x="71" y="68"/>
                    <a:pt x="71" y="68"/>
                  </a:cubicBezTo>
                  <a:cubicBezTo>
                    <a:pt x="71" y="68"/>
                    <a:pt x="71" y="68"/>
                    <a:pt x="71" y="68"/>
                  </a:cubicBezTo>
                  <a:cubicBezTo>
                    <a:pt x="70" y="68"/>
                    <a:pt x="70" y="68"/>
                    <a:pt x="70" y="68"/>
                  </a:cubicBezTo>
                  <a:cubicBezTo>
                    <a:pt x="70" y="68"/>
                    <a:pt x="70" y="68"/>
                    <a:pt x="69" y="68"/>
                  </a:cubicBezTo>
                  <a:cubicBezTo>
                    <a:pt x="69" y="67"/>
                    <a:pt x="70" y="67"/>
                    <a:pt x="70" y="67"/>
                  </a:cubicBezTo>
                  <a:cubicBezTo>
                    <a:pt x="70" y="67"/>
                    <a:pt x="70" y="66"/>
                    <a:pt x="70" y="66"/>
                  </a:cubicBezTo>
                  <a:cubicBezTo>
                    <a:pt x="71" y="66"/>
                    <a:pt x="71" y="66"/>
                    <a:pt x="71" y="67"/>
                  </a:cubicBezTo>
                  <a:cubicBezTo>
                    <a:pt x="71" y="67"/>
                    <a:pt x="71" y="67"/>
                    <a:pt x="72" y="67"/>
                  </a:cubicBezTo>
                  <a:cubicBezTo>
                    <a:pt x="72" y="67"/>
                    <a:pt x="73" y="67"/>
                    <a:pt x="72" y="66"/>
                  </a:cubicBezTo>
                  <a:cubicBezTo>
                    <a:pt x="72" y="66"/>
                    <a:pt x="72" y="66"/>
                    <a:pt x="72" y="66"/>
                  </a:cubicBezTo>
                  <a:cubicBezTo>
                    <a:pt x="71" y="66"/>
                    <a:pt x="72" y="66"/>
                    <a:pt x="72" y="66"/>
                  </a:cubicBezTo>
                  <a:cubicBezTo>
                    <a:pt x="73" y="66"/>
                    <a:pt x="73" y="66"/>
                    <a:pt x="73" y="67"/>
                  </a:cubicBezTo>
                  <a:cubicBezTo>
                    <a:pt x="73" y="67"/>
                    <a:pt x="74" y="67"/>
                    <a:pt x="74" y="67"/>
                  </a:cubicBezTo>
                  <a:cubicBezTo>
                    <a:pt x="74" y="66"/>
                    <a:pt x="73" y="66"/>
                    <a:pt x="73" y="66"/>
                  </a:cubicBezTo>
                  <a:cubicBezTo>
                    <a:pt x="73" y="65"/>
                    <a:pt x="71" y="64"/>
                    <a:pt x="71" y="65"/>
                  </a:cubicBezTo>
                  <a:cubicBezTo>
                    <a:pt x="70" y="66"/>
                    <a:pt x="69" y="67"/>
                    <a:pt x="68" y="67"/>
                  </a:cubicBezTo>
                  <a:cubicBezTo>
                    <a:pt x="67" y="67"/>
                    <a:pt x="67" y="68"/>
                    <a:pt x="67" y="67"/>
                  </a:cubicBezTo>
                  <a:cubicBezTo>
                    <a:pt x="67" y="67"/>
                    <a:pt x="67" y="67"/>
                    <a:pt x="67" y="67"/>
                  </a:cubicBezTo>
                  <a:cubicBezTo>
                    <a:pt x="67" y="66"/>
                    <a:pt x="67" y="66"/>
                    <a:pt x="67" y="66"/>
                  </a:cubicBezTo>
                  <a:cubicBezTo>
                    <a:pt x="67" y="65"/>
                    <a:pt x="68" y="66"/>
                    <a:pt x="69" y="66"/>
                  </a:cubicBezTo>
                  <a:cubicBezTo>
                    <a:pt x="69" y="65"/>
                    <a:pt x="68" y="65"/>
                    <a:pt x="69" y="65"/>
                  </a:cubicBezTo>
                  <a:cubicBezTo>
                    <a:pt x="68" y="65"/>
                    <a:pt x="66" y="65"/>
                    <a:pt x="67" y="64"/>
                  </a:cubicBezTo>
                  <a:cubicBezTo>
                    <a:pt x="67" y="64"/>
                    <a:pt x="68" y="64"/>
                    <a:pt x="69" y="64"/>
                  </a:cubicBezTo>
                  <a:cubicBezTo>
                    <a:pt x="69" y="64"/>
                    <a:pt x="69" y="64"/>
                    <a:pt x="69" y="64"/>
                  </a:cubicBezTo>
                  <a:cubicBezTo>
                    <a:pt x="69" y="63"/>
                    <a:pt x="69" y="63"/>
                    <a:pt x="69" y="63"/>
                  </a:cubicBezTo>
                  <a:cubicBezTo>
                    <a:pt x="70" y="64"/>
                    <a:pt x="69" y="64"/>
                    <a:pt x="70" y="64"/>
                  </a:cubicBezTo>
                  <a:cubicBezTo>
                    <a:pt x="70" y="64"/>
                    <a:pt x="70" y="64"/>
                    <a:pt x="70" y="63"/>
                  </a:cubicBezTo>
                  <a:cubicBezTo>
                    <a:pt x="71" y="63"/>
                    <a:pt x="71" y="63"/>
                    <a:pt x="72" y="63"/>
                  </a:cubicBezTo>
                  <a:cubicBezTo>
                    <a:pt x="72" y="63"/>
                    <a:pt x="71" y="63"/>
                    <a:pt x="72" y="64"/>
                  </a:cubicBezTo>
                  <a:cubicBezTo>
                    <a:pt x="72" y="64"/>
                    <a:pt x="72" y="63"/>
                    <a:pt x="73" y="62"/>
                  </a:cubicBezTo>
                  <a:cubicBezTo>
                    <a:pt x="73" y="62"/>
                    <a:pt x="73" y="62"/>
                    <a:pt x="73" y="62"/>
                  </a:cubicBezTo>
                  <a:cubicBezTo>
                    <a:pt x="74" y="62"/>
                    <a:pt x="73" y="63"/>
                    <a:pt x="74" y="63"/>
                  </a:cubicBezTo>
                  <a:cubicBezTo>
                    <a:pt x="74" y="63"/>
                    <a:pt x="75" y="60"/>
                    <a:pt x="76" y="61"/>
                  </a:cubicBezTo>
                  <a:cubicBezTo>
                    <a:pt x="76" y="62"/>
                    <a:pt x="77" y="64"/>
                    <a:pt x="78" y="65"/>
                  </a:cubicBezTo>
                  <a:cubicBezTo>
                    <a:pt x="78" y="64"/>
                    <a:pt x="78" y="64"/>
                    <a:pt x="77" y="63"/>
                  </a:cubicBezTo>
                  <a:cubicBezTo>
                    <a:pt x="77" y="63"/>
                    <a:pt x="77" y="62"/>
                    <a:pt x="77" y="62"/>
                  </a:cubicBezTo>
                  <a:cubicBezTo>
                    <a:pt x="78" y="62"/>
                    <a:pt x="78" y="62"/>
                    <a:pt x="78" y="63"/>
                  </a:cubicBezTo>
                  <a:cubicBezTo>
                    <a:pt x="78" y="63"/>
                    <a:pt x="78" y="62"/>
                    <a:pt x="78" y="62"/>
                  </a:cubicBezTo>
                  <a:cubicBezTo>
                    <a:pt x="78" y="61"/>
                    <a:pt x="78" y="61"/>
                    <a:pt x="78" y="61"/>
                  </a:cubicBezTo>
                  <a:cubicBezTo>
                    <a:pt x="78" y="60"/>
                    <a:pt x="78" y="60"/>
                    <a:pt x="78" y="60"/>
                  </a:cubicBezTo>
                  <a:cubicBezTo>
                    <a:pt x="79" y="60"/>
                    <a:pt x="79" y="61"/>
                    <a:pt x="80" y="60"/>
                  </a:cubicBezTo>
                  <a:cubicBezTo>
                    <a:pt x="79" y="60"/>
                    <a:pt x="79" y="59"/>
                    <a:pt x="79" y="59"/>
                  </a:cubicBezTo>
                  <a:cubicBezTo>
                    <a:pt x="78" y="59"/>
                    <a:pt x="78" y="59"/>
                    <a:pt x="78" y="59"/>
                  </a:cubicBezTo>
                  <a:cubicBezTo>
                    <a:pt x="78" y="59"/>
                    <a:pt x="77" y="60"/>
                    <a:pt x="77" y="59"/>
                  </a:cubicBezTo>
                  <a:cubicBezTo>
                    <a:pt x="77" y="59"/>
                    <a:pt x="77" y="59"/>
                    <a:pt x="77" y="59"/>
                  </a:cubicBezTo>
                  <a:cubicBezTo>
                    <a:pt x="77" y="59"/>
                    <a:pt x="78" y="59"/>
                    <a:pt x="78" y="58"/>
                  </a:cubicBezTo>
                  <a:cubicBezTo>
                    <a:pt x="78" y="58"/>
                    <a:pt x="78" y="58"/>
                    <a:pt x="78" y="58"/>
                  </a:cubicBezTo>
                  <a:cubicBezTo>
                    <a:pt x="79" y="58"/>
                    <a:pt x="80" y="59"/>
                    <a:pt x="80" y="59"/>
                  </a:cubicBezTo>
                  <a:cubicBezTo>
                    <a:pt x="80" y="58"/>
                    <a:pt x="79" y="58"/>
                    <a:pt x="79" y="57"/>
                  </a:cubicBezTo>
                  <a:cubicBezTo>
                    <a:pt x="79" y="57"/>
                    <a:pt x="79" y="56"/>
                    <a:pt x="78" y="56"/>
                  </a:cubicBezTo>
                  <a:cubicBezTo>
                    <a:pt x="78" y="55"/>
                    <a:pt x="77" y="55"/>
                    <a:pt x="77" y="55"/>
                  </a:cubicBezTo>
                  <a:cubicBezTo>
                    <a:pt x="77" y="54"/>
                    <a:pt x="78" y="54"/>
                    <a:pt x="79" y="54"/>
                  </a:cubicBezTo>
                  <a:cubicBezTo>
                    <a:pt x="79" y="54"/>
                    <a:pt x="80" y="54"/>
                    <a:pt x="80" y="54"/>
                  </a:cubicBezTo>
                  <a:cubicBezTo>
                    <a:pt x="80" y="54"/>
                    <a:pt x="81" y="54"/>
                    <a:pt x="81" y="54"/>
                  </a:cubicBezTo>
                  <a:cubicBezTo>
                    <a:pt x="81" y="55"/>
                    <a:pt x="81" y="55"/>
                    <a:pt x="81" y="55"/>
                  </a:cubicBezTo>
                  <a:cubicBezTo>
                    <a:pt x="81" y="55"/>
                    <a:pt x="81" y="55"/>
                    <a:pt x="82" y="55"/>
                  </a:cubicBezTo>
                  <a:cubicBezTo>
                    <a:pt x="82" y="55"/>
                    <a:pt x="82" y="54"/>
                    <a:pt x="83" y="55"/>
                  </a:cubicBezTo>
                  <a:cubicBezTo>
                    <a:pt x="83" y="55"/>
                    <a:pt x="83" y="55"/>
                    <a:pt x="83" y="56"/>
                  </a:cubicBezTo>
                  <a:cubicBezTo>
                    <a:pt x="83" y="56"/>
                    <a:pt x="84" y="56"/>
                    <a:pt x="84" y="57"/>
                  </a:cubicBezTo>
                  <a:cubicBezTo>
                    <a:pt x="84" y="57"/>
                    <a:pt x="84" y="59"/>
                    <a:pt x="84" y="57"/>
                  </a:cubicBezTo>
                  <a:cubicBezTo>
                    <a:pt x="85" y="56"/>
                    <a:pt x="84" y="56"/>
                    <a:pt x="84" y="55"/>
                  </a:cubicBezTo>
                  <a:cubicBezTo>
                    <a:pt x="83" y="55"/>
                    <a:pt x="83" y="54"/>
                    <a:pt x="84" y="54"/>
                  </a:cubicBezTo>
                  <a:cubicBezTo>
                    <a:pt x="84" y="54"/>
                    <a:pt x="85" y="55"/>
                    <a:pt x="85" y="55"/>
                  </a:cubicBezTo>
                  <a:cubicBezTo>
                    <a:pt x="86" y="55"/>
                    <a:pt x="85" y="54"/>
                    <a:pt x="85" y="54"/>
                  </a:cubicBezTo>
                  <a:cubicBezTo>
                    <a:pt x="85" y="53"/>
                    <a:pt x="85" y="53"/>
                    <a:pt x="86" y="53"/>
                  </a:cubicBezTo>
                  <a:cubicBezTo>
                    <a:pt x="86" y="54"/>
                    <a:pt x="86" y="54"/>
                    <a:pt x="87" y="54"/>
                  </a:cubicBezTo>
                  <a:cubicBezTo>
                    <a:pt x="87" y="54"/>
                    <a:pt x="86" y="53"/>
                    <a:pt x="86" y="53"/>
                  </a:cubicBezTo>
                  <a:cubicBezTo>
                    <a:pt x="86" y="53"/>
                    <a:pt x="85" y="53"/>
                    <a:pt x="85" y="53"/>
                  </a:cubicBezTo>
                  <a:cubicBezTo>
                    <a:pt x="85" y="52"/>
                    <a:pt x="86" y="52"/>
                    <a:pt x="85" y="51"/>
                  </a:cubicBezTo>
                  <a:cubicBezTo>
                    <a:pt x="85" y="51"/>
                    <a:pt x="84" y="52"/>
                    <a:pt x="84" y="52"/>
                  </a:cubicBezTo>
                  <a:cubicBezTo>
                    <a:pt x="84" y="52"/>
                    <a:pt x="83" y="53"/>
                    <a:pt x="83" y="53"/>
                  </a:cubicBezTo>
                  <a:cubicBezTo>
                    <a:pt x="82" y="53"/>
                    <a:pt x="82" y="52"/>
                    <a:pt x="82" y="52"/>
                  </a:cubicBezTo>
                  <a:cubicBezTo>
                    <a:pt x="82" y="52"/>
                    <a:pt x="81" y="53"/>
                    <a:pt x="81" y="53"/>
                  </a:cubicBezTo>
                  <a:cubicBezTo>
                    <a:pt x="80" y="53"/>
                    <a:pt x="79" y="53"/>
                    <a:pt x="79" y="53"/>
                  </a:cubicBezTo>
                  <a:cubicBezTo>
                    <a:pt x="79" y="53"/>
                    <a:pt x="78" y="52"/>
                    <a:pt x="79" y="52"/>
                  </a:cubicBezTo>
                  <a:cubicBezTo>
                    <a:pt x="79" y="51"/>
                    <a:pt x="79" y="51"/>
                    <a:pt x="79" y="51"/>
                  </a:cubicBezTo>
                  <a:cubicBezTo>
                    <a:pt x="79" y="51"/>
                    <a:pt x="79" y="51"/>
                    <a:pt x="79" y="51"/>
                  </a:cubicBezTo>
                  <a:cubicBezTo>
                    <a:pt x="79" y="51"/>
                    <a:pt x="79" y="50"/>
                    <a:pt x="79" y="50"/>
                  </a:cubicBezTo>
                  <a:cubicBezTo>
                    <a:pt x="79" y="50"/>
                    <a:pt x="79" y="49"/>
                    <a:pt x="80" y="49"/>
                  </a:cubicBezTo>
                  <a:cubicBezTo>
                    <a:pt x="81" y="49"/>
                    <a:pt x="81" y="49"/>
                    <a:pt x="81" y="49"/>
                  </a:cubicBezTo>
                  <a:cubicBezTo>
                    <a:pt x="82" y="48"/>
                    <a:pt x="82" y="48"/>
                    <a:pt x="82" y="49"/>
                  </a:cubicBezTo>
                  <a:cubicBezTo>
                    <a:pt x="82" y="49"/>
                    <a:pt x="83" y="50"/>
                    <a:pt x="83" y="49"/>
                  </a:cubicBezTo>
                  <a:cubicBezTo>
                    <a:pt x="83" y="49"/>
                    <a:pt x="82" y="49"/>
                    <a:pt x="83" y="48"/>
                  </a:cubicBezTo>
                  <a:cubicBezTo>
                    <a:pt x="84" y="47"/>
                    <a:pt x="85" y="50"/>
                    <a:pt x="86" y="49"/>
                  </a:cubicBezTo>
                  <a:cubicBezTo>
                    <a:pt x="86" y="48"/>
                    <a:pt x="85" y="49"/>
                    <a:pt x="85" y="48"/>
                  </a:cubicBezTo>
                  <a:cubicBezTo>
                    <a:pt x="85" y="48"/>
                    <a:pt x="85" y="48"/>
                    <a:pt x="85" y="48"/>
                  </a:cubicBezTo>
                  <a:cubicBezTo>
                    <a:pt x="84" y="47"/>
                    <a:pt x="84" y="48"/>
                    <a:pt x="84" y="47"/>
                  </a:cubicBezTo>
                  <a:cubicBezTo>
                    <a:pt x="83" y="47"/>
                    <a:pt x="85" y="46"/>
                    <a:pt x="85" y="47"/>
                  </a:cubicBezTo>
                  <a:cubicBezTo>
                    <a:pt x="86" y="47"/>
                    <a:pt x="86" y="48"/>
                    <a:pt x="87" y="47"/>
                  </a:cubicBezTo>
                  <a:cubicBezTo>
                    <a:pt x="87" y="47"/>
                    <a:pt x="86" y="46"/>
                    <a:pt x="86" y="46"/>
                  </a:cubicBezTo>
                  <a:cubicBezTo>
                    <a:pt x="85" y="45"/>
                    <a:pt x="87" y="45"/>
                    <a:pt x="87" y="45"/>
                  </a:cubicBezTo>
                  <a:cubicBezTo>
                    <a:pt x="88" y="45"/>
                    <a:pt x="87" y="45"/>
                    <a:pt x="87" y="45"/>
                  </a:cubicBezTo>
                  <a:cubicBezTo>
                    <a:pt x="87" y="44"/>
                    <a:pt x="87" y="44"/>
                    <a:pt x="87" y="44"/>
                  </a:cubicBezTo>
                  <a:cubicBezTo>
                    <a:pt x="86" y="44"/>
                    <a:pt x="85" y="44"/>
                    <a:pt x="85" y="44"/>
                  </a:cubicBezTo>
                  <a:cubicBezTo>
                    <a:pt x="85" y="44"/>
                    <a:pt x="85" y="43"/>
                    <a:pt x="85" y="43"/>
                  </a:cubicBezTo>
                  <a:cubicBezTo>
                    <a:pt x="85" y="43"/>
                    <a:pt x="85" y="42"/>
                    <a:pt x="86" y="42"/>
                  </a:cubicBezTo>
                  <a:cubicBezTo>
                    <a:pt x="86" y="42"/>
                    <a:pt x="86" y="42"/>
                    <a:pt x="86" y="41"/>
                  </a:cubicBezTo>
                  <a:cubicBezTo>
                    <a:pt x="86" y="41"/>
                    <a:pt x="86" y="41"/>
                    <a:pt x="86" y="41"/>
                  </a:cubicBezTo>
                  <a:cubicBezTo>
                    <a:pt x="87" y="40"/>
                    <a:pt x="87" y="40"/>
                    <a:pt x="87" y="40"/>
                  </a:cubicBezTo>
                  <a:cubicBezTo>
                    <a:pt x="88" y="40"/>
                    <a:pt x="88" y="40"/>
                    <a:pt x="88" y="40"/>
                  </a:cubicBezTo>
                  <a:cubicBezTo>
                    <a:pt x="88" y="40"/>
                    <a:pt x="90" y="40"/>
                    <a:pt x="89" y="40"/>
                  </a:cubicBezTo>
                  <a:cubicBezTo>
                    <a:pt x="89" y="40"/>
                    <a:pt x="89" y="40"/>
                    <a:pt x="89" y="40"/>
                  </a:cubicBezTo>
                  <a:cubicBezTo>
                    <a:pt x="89" y="39"/>
                    <a:pt x="89" y="39"/>
                    <a:pt x="89" y="38"/>
                  </a:cubicBezTo>
                  <a:cubicBezTo>
                    <a:pt x="88" y="37"/>
                    <a:pt x="89" y="37"/>
                    <a:pt x="89" y="37"/>
                  </a:cubicBezTo>
                  <a:cubicBezTo>
                    <a:pt x="90" y="36"/>
                    <a:pt x="90" y="35"/>
                    <a:pt x="90" y="35"/>
                  </a:cubicBezTo>
                  <a:cubicBezTo>
                    <a:pt x="90" y="35"/>
                    <a:pt x="90" y="34"/>
                    <a:pt x="90" y="34"/>
                  </a:cubicBezTo>
                  <a:cubicBezTo>
                    <a:pt x="90" y="34"/>
                    <a:pt x="90" y="34"/>
                    <a:pt x="91" y="34"/>
                  </a:cubicBezTo>
                  <a:cubicBezTo>
                    <a:pt x="91" y="34"/>
                    <a:pt x="91" y="35"/>
                    <a:pt x="92" y="35"/>
                  </a:cubicBezTo>
                  <a:cubicBezTo>
                    <a:pt x="92" y="36"/>
                    <a:pt x="91" y="38"/>
                    <a:pt x="92" y="38"/>
                  </a:cubicBezTo>
                  <a:cubicBezTo>
                    <a:pt x="92" y="39"/>
                    <a:pt x="92" y="37"/>
                    <a:pt x="92" y="37"/>
                  </a:cubicBezTo>
                  <a:cubicBezTo>
                    <a:pt x="92" y="37"/>
                    <a:pt x="93" y="38"/>
                    <a:pt x="93" y="38"/>
                  </a:cubicBezTo>
                  <a:cubicBezTo>
                    <a:pt x="93" y="37"/>
                    <a:pt x="93" y="37"/>
                    <a:pt x="94" y="37"/>
                  </a:cubicBezTo>
                  <a:cubicBezTo>
                    <a:pt x="94" y="37"/>
                    <a:pt x="95" y="37"/>
                    <a:pt x="95" y="37"/>
                  </a:cubicBezTo>
                  <a:cubicBezTo>
                    <a:pt x="96" y="37"/>
                    <a:pt x="95" y="36"/>
                    <a:pt x="94" y="36"/>
                  </a:cubicBezTo>
                  <a:cubicBezTo>
                    <a:pt x="93" y="36"/>
                    <a:pt x="93" y="35"/>
                    <a:pt x="93" y="35"/>
                  </a:cubicBezTo>
                  <a:cubicBezTo>
                    <a:pt x="92" y="34"/>
                    <a:pt x="92" y="34"/>
                    <a:pt x="92" y="34"/>
                  </a:cubicBezTo>
                  <a:cubicBezTo>
                    <a:pt x="92" y="33"/>
                    <a:pt x="93" y="33"/>
                    <a:pt x="93" y="33"/>
                  </a:cubicBezTo>
                  <a:cubicBezTo>
                    <a:pt x="94" y="32"/>
                    <a:pt x="94" y="32"/>
                    <a:pt x="94" y="33"/>
                  </a:cubicBezTo>
                  <a:cubicBezTo>
                    <a:pt x="94" y="34"/>
                    <a:pt x="95" y="34"/>
                    <a:pt x="95" y="34"/>
                  </a:cubicBezTo>
                  <a:cubicBezTo>
                    <a:pt x="95" y="35"/>
                    <a:pt x="95" y="35"/>
                    <a:pt x="96" y="36"/>
                  </a:cubicBezTo>
                  <a:cubicBezTo>
                    <a:pt x="96" y="36"/>
                    <a:pt x="97" y="36"/>
                    <a:pt x="97" y="36"/>
                  </a:cubicBezTo>
                  <a:cubicBezTo>
                    <a:pt x="97" y="36"/>
                    <a:pt x="98" y="36"/>
                    <a:pt x="98" y="36"/>
                  </a:cubicBezTo>
                  <a:cubicBezTo>
                    <a:pt x="99" y="37"/>
                    <a:pt x="97" y="38"/>
                    <a:pt x="97" y="38"/>
                  </a:cubicBezTo>
                  <a:cubicBezTo>
                    <a:pt x="97" y="38"/>
                    <a:pt x="97" y="38"/>
                    <a:pt x="97" y="38"/>
                  </a:cubicBezTo>
                  <a:cubicBezTo>
                    <a:pt x="97" y="38"/>
                    <a:pt x="98" y="38"/>
                    <a:pt x="98" y="38"/>
                  </a:cubicBezTo>
                  <a:cubicBezTo>
                    <a:pt x="98" y="38"/>
                    <a:pt x="98" y="38"/>
                    <a:pt x="98" y="38"/>
                  </a:cubicBezTo>
                  <a:cubicBezTo>
                    <a:pt x="99" y="38"/>
                    <a:pt x="98" y="39"/>
                    <a:pt x="99" y="38"/>
                  </a:cubicBezTo>
                  <a:cubicBezTo>
                    <a:pt x="99" y="38"/>
                    <a:pt x="99" y="37"/>
                    <a:pt x="98" y="36"/>
                  </a:cubicBezTo>
                  <a:cubicBezTo>
                    <a:pt x="98" y="35"/>
                    <a:pt x="97" y="35"/>
                    <a:pt x="97" y="35"/>
                  </a:cubicBezTo>
                  <a:cubicBezTo>
                    <a:pt x="96" y="35"/>
                    <a:pt x="95" y="35"/>
                    <a:pt x="95" y="34"/>
                  </a:cubicBezTo>
                  <a:cubicBezTo>
                    <a:pt x="95" y="33"/>
                    <a:pt x="96" y="33"/>
                    <a:pt x="97" y="32"/>
                  </a:cubicBezTo>
                  <a:cubicBezTo>
                    <a:pt x="96" y="32"/>
                    <a:pt x="95" y="33"/>
                    <a:pt x="95" y="31"/>
                  </a:cubicBezTo>
                  <a:cubicBezTo>
                    <a:pt x="95" y="31"/>
                    <a:pt x="95" y="31"/>
                    <a:pt x="96" y="30"/>
                  </a:cubicBezTo>
                  <a:cubicBezTo>
                    <a:pt x="96" y="30"/>
                    <a:pt x="96" y="29"/>
                    <a:pt x="96" y="29"/>
                  </a:cubicBezTo>
                  <a:cubicBezTo>
                    <a:pt x="96" y="29"/>
                    <a:pt x="96" y="29"/>
                    <a:pt x="97" y="28"/>
                  </a:cubicBezTo>
                  <a:cubicBezTo>
                    <a:pt x="97" y="28"/>
                    <a:pt x="97" y="28"/>
                    <a:pt x="97" y="28"/>
                  </a:cubicBezTo>
                  <a:cubicBezTo>
                    <a:pt x="98" y="28"/>
                    <a:pt x="99" y="28"/>
                    <a:pt x="99" y="27"/>
                  </a:cubicBezTo>
                  <a:cubicBezTo>
                    <a:pt x="100" y="27"/>
                    <a:pt x="100" y="27"/>
                    <a:pt x="100" y="28"/>
                  </a:cubicBezTo>
                  <a:cubicBezTo>
                    <a:pt x="101" y="28"/>
                    <a:pt x="100" y="29"/>
                    <a:pt x="100" y="30"/>
                  </a:cubicBezTo>
                  <a:cubicBezTo>
                    <a:pt x="100" y="30"/>
                    <a:pt x="100" y="31"/>
                    <a:pt x="100" y="31"/>
                  </a:cubicBezTo>
                  <a:cubicBezTo>
                    <a:pt x="100" y="32"/>
                    <a:pt x="100" y="32"/>
                    <a:pt x="100" y="33"/>
                  </a:cubicBezTo>
                  <a:cubicBezTo>
                    <a:pt x="99" y="33"/>
                    <a:pt x="99" y="34"/>
                    <a:pt x="99" y="34"/>
                  </a:cubicBezTo>
                  <a:cubicBezTo>
                    <a:pt x="99" y="35"/>
                    <a:pt x="99" y="35"/>
                    <a:pt x="99" y="35"/>
                  </a:cubicBezTo>
                  <a:cubicBezTo>
                    <a:pt x="99" y="35"/>
                    <a:pt x="100" y="34"/>
                    <a:pt x="100" y="34"/>
                  </a:cubicBezTo>
                  <a:cubicBezTo>
                    <a:pt x="100" y="33"/>
                    <a:pt x="100" y="32"/>
                    <a:pt x="100" y="32"/>
                  </a:cubicBezTo>
                  <a:cubicBezTo>
                    <a:pt x="101" y="30"/>
                    <a:pt x="102" y="32"/>
                    <a:pt x="103" y="32"/>
                  </a:cubicBezTo>
                  <a:cubicBezTo>
                    <a:pt x="103" y="32"/>
                    <a:pt x="102" y="32"/>
                    <a:pt x="102" y="31"/>
                  </a:cubicBezTo>
                  <a:cubicBezTo>
                    <a:pt x="101" y="31"/>
                    <a:pt x="101" y="31"/>
                    <a:pt x="101" y="30"/>
                  </a:cubicBezTo>
                  <a:cubicBezTo>
                    <a:pt x="101" y="29"/>
                    <a:pt x="101" y="29"/>
                    <a:pt x="101" y="29"/>
                  </a:cubicBezTo>
                  <a:cubicBezTo>
                    <a:pt x="101" y="28"/>
                    <a:pt x="101" y="27"/>
                    <a:pt x="102" y="27"/>
                  </a:cubicBezTo>
                  <a:cubicBezTo>
                    <a:pt x="102" y="27"/>
                    <a:pt x="102" y="28"/>
                    <a:pt x="102" y="28"/>
                  </a:cubicBezTo>
                  <a:cubicBezTo>
                    <a:pt x="102" y="28"/>
                    <a:pt x="102" y="27"/>
                    <a:pt x="102" y="27"/>
                  </a:cubicBezTo>
                  <a:cubicBezTo>
                    <a:pt x="102" y="27"/>
                    <a:pt x="102" y="26"/>
                    <a:pt x="102" y="26"/>
                  </a:cubicBezTo>
                  <a:cubicBezTo>
                    <a:pt x="102" y="26"/>
                    <a:pt x="103" y="26"/>
                    <a:pt x="103" y="26"/>
                  </a:cubicBezTo>
                  <a:cubicBezTo>
                    <a:pt x="103" y="25"/>
                    <a:pt x="103" y="25"/>
                    <a:pt x="103" y="25"/>
                  </a:cubicBezTo>
                  <a:cubicBezTo>
                    <a:pt x="103" y="25"/>
                    <a:pt x="104" y="24"/>
                    <a:pt x="104" y="24"/>
                  </a:cubicBezTo>
                  <a:cubicBezTo>
                    <a:pt x="105" y="25"/>
                    <a:pt x="105" y="26"/>
                    <a:pt x="105" y="28"/>
                  </a:cubicBezTo>
                  <a:cubicBezTo>
                    <a:pt x="104" y="28"/>
                    <a:pt x="104" y="29"/>
                    <a:pt x="104" y="29"/>
                  </a:cubicBezTo>
                  <a:cubicBezTo>
                    <a:pt x="104" y="30"/>
                    <a:pt x="105" y="30"/>
                    <a:pt x="105" y="31"/>
                  </a:cubicBezTo>
                  <a:cubicBezTo>
                    <a:pt x="105" y="32"/>
                    <a:pt x="104" y="32"/>
                    <a:pt x="104" y="32"/>
                  </a:cubicBezTo>
                  <a:cubicBezTo>
                    <a:pt x="104" y="32"/>
                    <a:pt x="104" y="33"/>
                    <a:pt x="104" y="34"/>
                  </a:cubicBezTo>
                  <a:cubicBezTo>
                    <a:pt x="104" y="34"/>
                    <a:pt x="104" y="35"/>
                    <a:pt x="103" y="35"/>
                  </a:cubicBezTo>
                  <a:cubicBezTo>
                    <a:pt x="103" y="36"/>
                    <a:pt x="102" y="36"/>
                    <a:pt x="102" y="36"/>
                  </a:cubicBezTo>
                  <a:cubicBezTo>
                    <a:pt x="102" y="36"/>
                    <a:pt x="102" y="37"/>
                    <a:pt x="101" y="37"/>
                  </a:cubicBezTo>
                  <a:cubicBezTo>
                    <a:pt x="101" y="38"/>
                    <a:pt x="102" y="38"/>
                    <a:pt x="102" y="37"/>
                  </a:cubicBezTo>
                  <a:cubicBezTo>
                    <a:pt x="102" y="37"/>
                    <a:pt x="103" y="36"/>
                    <a:pt x="103" y="36"/>
                  </a:cubicBezTo>
                  <a:cubicBezTo>
                    <a:pt x="104" y="36"/>
                    <a:pt x="104" y="35"/>
                    <a:pt x="104" y="35"/>
                  </a:cubicBezTo>
                  <a:cubicBezTo>
                    <a:pt x="104" y="34"/>
                    <a:pt x="105" y="34"/>
                    <a:pt x="105" y="33"/>
                  </a:cubicBezTo>
                  <a:cubicBezTo>
                    <a:pt x="105" y="33"/>
                    <a:pt x="105" y="32"/>
                    <a:pt x="105" y="32"/>
                  </a:cubicBezTo>
                  <a:cubicBezTo>
                    <a:pt x="106" y="32"/>
                    <a:pt x="106" y="33"/>
                    <a:pt x="106" y="33"/>
                  </a:cubicBezTo>
                  <a:cubicBezTo>
                    <a:pt x="107" y="33"/>
                    <a:pt x="107" y="33"/>
                    <a:pt x="108" y="33"/>
                  </a:cubicBezTo>
                  <a:cubicBezTo>
                    <a:pt x="108" y="33"/>
                    <a:pt x="107" y="33"/>
                    <a:pt x="107" y="32"/>
                  </a:cubicBezTo>
                  <a:cubicBezTo>
                    <a:pt x="106" y="32"/>
                    <a:pt x="106" y="32"/>
                    <a:pt x="106" y="31"/>
                  </a:cubicBezTo>
                  <a:cubicBezTo>
                    <a:pt x="106" y="31"/>
                    <a:pt x="106" y="31"/>
                    <a:pt x="106" y="31"/>
                  </a:cubicBezTo>
                  <a:cubicBezTo>
                    <a:pt x="105" y="30"/>
                    <a:pt x="105" y="30"/>
                    <a:pt x="105" y="30"/>
                  </a:cubicBezTo>
                  <a:cubicBezTo>
                    <a:pt x="106" y="29"/>
                    <a:pt x="106" y="29"/>
                    <a:pt x="106" y="29"/>
                  </a:cubicBezTo>
                  <a:cubicBezTo>
                    <a:pt x="105" y="29"/>
                    <a:pt x="105" y="29"/>
                    <a:pt x="105" y="28"/>
                  </a:cubicBezTo>
                  <a:cubicBezTo>
                    <a:pt x="105" y="28"/>
                    <a:pt x="107" y="28"/>
                    <a:pt x="107" y="27"/>
                  </a:cubicBezTo>
                  <a:cubicBezTo>
                    <a:pt x="107" y="27"/>
                    <a:pt x="107" y="26"/>
                    <a:pt x="108" y="26"/>
                  </a:cubicBezTo>
                  <a:cubicBezTo>
                    <a:pt x="108" y="25"/>
                    <a:pt x="109" y="25"/>
                    <a:pt x="109" y="25"/>
                  </a:cubicBezTo>
                  <a:cubicBezTo>
                    <a:pt x="109" y="25"/>
                    <a:pt x="108" y="26"/>
                    <a:pt x="108" y="27"/>
                  </a:cubicBezTo>
                  <a:cubicBezTo>
                    <a:pt x="108" y="27"/>
                    <a:pt x="109" y="28"/>
                    <a:pt x="109" y="27"/>
                  </a:cubicBezTo>
                  <a:cubicBezTo>
                    <a:pt x="109" y="27"/>
                    <a:pt x="109" y="26"/>
                    <a:pt x="110" y="26"/>
                  </a:cubicBezTo>
                  <a:cubicBezTo>
                    <a:pt x="110" y="26"/>
                    <a:pt x="110" y="27"/>
                    <a:pt x="110" y="27"/>
                  </a:cubicBezTo>
                  <a:cubicBezTo>
                    <a:pt x="110" y="27"/>
                    <a:pt x="110" y="27"/>
                    <a:pt x="110" y="27"/>
                  </a:cubicBezTo>
                  <a:cubicBezTo>
                    <a:pt x="110" y="27"/>
                    <a:pt x="110" y="26"/>
                    <a:pt x="110" y="26"/>
                  </a:cubicBezTo>
                  <a:cubicBezTo>
                    <a:pt x="110" y="25"/>
                    <a:pt x="111" y="25"/>
                    <a:pt x="111" y="25"/>
                  </a:cubicBezTo>
                  <a:cubicBezTo>
                    <a:pt x="110" y="24"/>
                    <a:pt x="110" y="24"/>
                    <a:pt x="110" y="24"/>
                  </a:cubicBezTo>
                  <a:cubicBezTo>
                    <a:pt x="110" y="24"/>
                    <a:pt x="111" y="23"/>
                    <a:pt x="111" y="23"/>
                  </a:cubicBezTo>
                  <a:cubicBezTo>
                    <a:pt x="111" y="22"/>
                    <a:pt x="112" y="24"/>
                    <a:pt x="112" y="24"/>
                  </a:cubicBezTo>
                  <a:cubicBezTo>
                    <a:pt x="113" y="25"/>
                    <a:pt x="113" y="25"/>
                    <a:pt x="113" y="25"/>
                  </a:cubicBezTo>
                  <a:cubicBezTo>
                    <a:pt x="114" y="25"/>
                    <a:pt x="114" y="25"/>
                    <a:pt x="114" y="26"/>
                  </a:cubicBezTo>
                  <a:cubicBezTo>
                    <a:pt x="115" y="27"/>
                    <a:pt x="115" y="28"/>
                    <a:pt x="116" y="29"/>
                  </a:cubicBezTo>
                  <a:cubicBezTo>
                    <a:pt x="117" y="29"/>
                    <a:pt x="116" y="27"/>
                    <a:pt x="116" y="27"/>
                  </a:cubicBezTo>
                  <a:cubicBezTo>
                    <a:pt x="116" y="27"/>
                    <a:pt x="116" y="26"/>
                    <a:pt x="115" y="26"/>
                  </a:cubicBezTo>
                  <a:cubicBezTo>
                    <a:pt x="115" y="26"/>
                    <a:pt x="115" y="26"/>
                    <a:pt x="115" y="25"/>
                  </a:cubicBezTo>
                  <a:cubicBezTo>
                    <a:pt x="115" y="24"/>
                    <a:pt x="116" y="23"/>
                    <a:pt x="116" y="25"/>
                  </a:cubicBezTo>
                  <a:cubicBezTo>
                    <a:pt x="116" y="25"/>
                    <a:pt x="116" y="24"/>
                    <a:pt x="116" y="23"/>
                  </a:cubicBezTo>
                  <a:cubicBezTo>
                    <a:pt x="116" y="23"/>
                    <a:pt x="116" y="23"/>
                    <a:pt x="116" y="23"/>
                  </a:cubicBezTo>
                  <a:cubicBezTo>
                    <a:pt x="115" y="23"/>
                    <a:pt x="115" y="23"/>
                    <a:pt x="115" y="23"/>
                  </a:cubicBezTo>
                  <a:cubicBezTo>
                    <a:pt x="115" y="23"/>
                    <a:pt x="114" y="23"/>
                    <a:pt x="114" y="23"/>
                  </a:cubicBezTo>
                  <a:cubicBezTo>
                    <a:pt x="114" y="23"/>
                    <a:pt x="115" y="23"/>
                    <a:pt x="115" y="22"/>
                  </a:cubicBezTo>
                  <a:cubicBezTo>
                    <a:pt x="115" y="22"/>
                    <a:pt x="116" y="22"/>
                    <a:pt x="116" y="22"/>
                  </a:cubicBezTo>
                  <a:cubicBezTo>
                    <a:pt x="116" y="22"/>
                    <a:pt x="116" y="21"/>
                    <a:pt x="116" y="21"/>
                  </a:cubicBezTo>
                  <a:cubicBezTo>
                    <a:pt x="116" y="21"/>
                    <a:pt x="115" y="22"/>
                    <a:pt x="114" y="22"/>
                  </a:cubicBezTo>
                  <a:cubicBezTo>
                    <a:pt x="114" y="22"/>
                    <a:pt x="114" y="22"/>
                    <a:pt x="114" y="22"/>
                  </a:cubicBezTo>
                  <a:cubicBezTo>
                    <a:pt x="113" y="22"/>
                    <a:pt x="113" y="22"/>
                    <a:pt x="113" y="22"/>
                  </a:cubicBezTo>
                  <a:cubicBezTo>
                    <a:pt x="113" y="22"/>
                    <a:pt x="112" y="22"/>
                    <a:pt x="112" y="21"/>
                  </a:cubicBezTo>
                  <a:cubicBezTo>
                    <a:pt x="112" y="21"/>
                    <a:pt x="112" y="21"/>
                    <a:pt x="112" y="20"/>
                  </a:cubicBezTo>
                  <a:cubicBezTo>
                    <a:pt x="112" y="20"/>
                    <a:pt x="110" y="20"/>
                    <a:pt x="110" y="19"/>
                  </a:cubicBezTo>
                  <a:cubicBezTo>
                    <a:pt x="111" y="18"/>
                    <a:pt x="112" y="18"/>
                    <a:pt x="112" y="19"/>
                  </a:cubicBezTo>
                  <a:cubicBezTo>
                    <a:pt x="113" y="19"/>
                    <a:pt x="112" y="18"/>
                    <a:pt x="112" y="17"/>
                  </a:cubicBezTo>
                  <a:cubicBezTo>
                    <a:pt x="113" y="17"/>
                    <a:pt x="113" y="18"/>
                    <a:pt x="113" y="18"/>
                  </a:cubicBezTo>
                  <a:cubicBezTo>
                    <a:pt x="114" y="18"/>
                    <a:pt x="113" y="17"/>
                    <a:pt x="113" y="16"/>
                  </a:cubicBezTo>
                  <a:cubicBezTo>
                    <a:pt x="114" y="16"/>
                    <a:pt x="114" y="18"/>
                    <a:pt x="114" y="18"/>
                  </a:cubicBezTo>
                  <a:cubicBezTo>
                    <a:pt x="114" y="19"/>
                    <a:pt x="114" y="20"/>
                    <a:pt x="115" y="21"/>
                  </a:cubicBezTo>
                  <a:cubicBezTo>
                    <a:pt x="115" y="21"/>
                    <a:pt x="115" y="20"/>
                    <a:pt x="115" y="19"/>
                  </a:cubicBezTo>
                  <a:cubicBezTo>
                    <a:pt x="115" y="19"/>
                    <a:pt x="114" y="18"/>
                    <a:pt x="115" y="18"/>
                  </a:cubicBezTo>
                  <a:cubicBezTo>
                    <a:pt x="115" y="17"/>
                    <a:pt x="115" y="17"/>
                    <a:pt x="115" y="17"/>
                  </a:cubicBezTo>
                  <a:cubicBezTo>
                    <a:pt x="116" y="17"/>
                    <a:pt x="115" y="18"/>
                    <a:pt x="115" y="18"/>
                  </a:cubicBezTo>
                  <a:cubicBezTo>
                    <a:pt x="116" y="18"/>
                    <a:pt x="116" y="17"/>
                    <a:pt x="116" y="17"/>
                  </a:cubicBezTo>
                  <a:cubicBezTo>
                    <a:pt x="116" y="18"/>
                    <a:pt x="116" y="19"/>
                    <a:pt x="117" y="18"/>
                  </a:cubicBezTo>
                  <a:cubicBezTo>
                    <a:pt x="117" y="18"/>
                    <a:pt x="116" y="18"/>
                    <a:pt x="117" y="18"/>
                  </a:cubicBezTo>
                  <a:cubicBezTo>
                    <a:pt x="117" y="18"/>
                    <a:pt x="117" y="18"/>
                    <a:pt x="117" y="18"/>
                  </a:cubicBezTo>
                  <a:cubicBezTo>
                    <a:pt x="118" y="18"/>
                    <a:pt x="117" y="20"/>
                    <a:pt x="117" y="20"/>
                  </a:cubicBezTo>
                  <a:cubicBezTo>
                    <a:pt x="117" y="21"/>
                    <a:pt x="119" y="21"/>
                    <a:pt x="119" y="21"/>
                  </a:cubicBezTo>
                  <a:cubicBezTo>
                    <a:pt x="119" y="21"/>
                    <a:pt x="119" y="21"/>
                    <a:pt x="118" y="20"/>
                  </a:cubicBezTo>
                  <a:cubicBezTo>
                    <a:pt x="118" y="20"/>
                    <a:pt x="118" y="20"/>
                    <a:pt x="118" y="19"/>
                  </a:cubicBezTo>
                  <a:cubicBezTo>
                    <a:pt x="118" y="19"/>
                    <a:pt x="118" y="18"/>
                    <a:pt x="119" y="19"/>
                  </a:cubicBezTo>
                  <a:cubicBezTo>
                    <a:pt x="119" y="19"/>
                    <a:pt x="119" y="19"/>
                    <a:pt x="119" y="19"/>
                  </a:cubicBezTo>
                  <a:cubicBezTo>
                    <a:pt x="120" y="19"/>
                    <a:pt x="120" y="19"/>
                    <a:pt x="120" y="19"/>
                  </a:cubicBezTo>
                  <a:cubicBezTo>
                    <a:pt x="121" y="19"/>
                    <a:pt x="122" y="19"/>
                    <a:pt x="122" y="20"/>
                  </a:cubicBezTo>
                  <a:cubicBezTo>
                    <a:pt x="122" y="20"/>
                    <a:pt x="121" y="21"/>
                    <a:pt x="121" y="21"/>
                  </a:cubicBezTo>
                  <a:cubicBezTo>
                    <a:pt x="120" y="21"/>
                    <a:pt x="117" y="21"/>
                    <a:pt x="118" y="23"/>
                  </a:cubicBezTo>
                  <a:cubicBezTo>
                    <a:pt x="118" y="23"/>
                    <a:pt x="118" y="22"/>
                    <a:pt x="119" y="22"/>
                  </a:cubicBezTo>
                  <a:cubicBezTo>
                    <a:pt x="119" y="22"/>
                    <a:pt x="120" y="22"/>
                    <a:pt x="120" y="22"/>
                  </a:cubicBezTo>
                  <a:cubicBezTo>
                    <a:pt x="121" y="22"/>
                    <a:pt x="121" y="21"/>
                    <a:pt x="122" y="21"/>
                  </a:cubicBezTo>
                  <a:cubicBezTo>
                    <a:pt x="122" y="21"/>
                    <a:pt x="122" y="22"/>
                    <a:pt x="122" y="23"/>
                  </a:cubicBezTo>
                  <a:cubicBezTo>
                    <a:pt x="122" y="23"/>
                    <a:pt x="123" y="23"/>
                    <a:pt x="123" y="23"/>
                  </a:cubicBezTo>
                  <a:cubicBezTo>
                    <a:pt x="123" y="23"/>
                    <a:pt x="123" y="23"/>
                    <a:pt x="123" y="24"/>
                  </a:cubicBezTo>
                  <a:cubicBezTo>
                    <a:pt x="123" y="24"/>
                    <a:pt x="123" y="24"/>
                    <a:pt x="124" y="24"/>
                  </a:cubicBezTo>
                  <a:cubicBezTo>
                    <a:pt x="124" y="24"/>
                    <a:pt x="124" y="24"/>
                    <a:pt x="124" y="24"/>
                  </a:cubicBezTo>
                  <a:cubicBezTo>
                    <a:pt x="124" y="24"/>
                    <a:pt x="124" y="24"/>
                    <a:pt x="124" y="24"/>
                  </a:cubicBezTo>
                  <a:cubicBezTo>
                    <a:pt x="125" y="24"/>
                    <a:pt x="124" y="24"/>
                    <a:pt x="125" y="24"/>
                  </a:cubicBezTo>
                  <a:cubicBezTo>
                    <a:pt x="125" y="24"/>
                    <a:pt x="125" y="24"/>
                    <a:pt x="125" y="24"/>
                  </a:cubicBezTo>
                  <a:cubicBezTo>
                    <a:pt x="126" y="23"/>
                    <a:pt x="125" y="23"/>
                    <a:pt x="125" y="23"/>
                  </a:cubicBezTo>
                  <a:cubicBezTo>
                    <a:pt x="125" y="23"/>
                    <a:pt x="124" y="22"/>
                    <a:pt x="124" y="22"/>
                  </a:cubicBezTo>
                  <a:cubicBezTo>
                    <a:pt x="123" y="21"/>
                    <a:pt x="125" y="21"/>
                    <a:pt x="125" y="21"/>
                  </a:cubicBezTo>
                  <a:cubicBezTo>
                    <a:pt x="125" y="20"/>
                    <a:pt x="124" y="20"/>
                    <a:pt x="125" y="20"/>
                  </a:cubicBezTo>
                  <a:cubicBezTo>
                    <a:pt x="125" y="19"/>
                    <a:pt x="124" y="20"/>
                    <a:pt x="124" y="19"/>
                  </a:cubicBezTo>
                  <a:cubicBezTo>
                    <a:pt x="123" y="19"/>
                    <a:pt x="124" y="19"/>
                    <a:pt x="124" y="19"/>
                  </a:cubicBezTo>
                  <a:cubicBezTo>
                    <a:pt x="125" y="19"/>
                    <a:pt x="126" y="19"/>
                    <a:pt x="126" y="19"/>
                  </a:cubicBezTo>
                  <a:cubicBezTo>
                    <a:pt x="126" y="18"/>
                    <a:pt x="124" y="18"/>
                    <a:pt x="124" y="18"/>
                  </a:cubicBezTo>
                  <a:cubicBezTo>
                    <a:pt x="124" y="18"/>
                    <a:pt x="124" y="18"/>
                    <a:pt x="124" y="18"/>
                  </a:cubicBezTo>
                  <a:cubicBezTo>
                    <a:pt x="124" y="18"/>
                    <a:pt x="125" y="18"/>
                    <a:pt x="125" y="18"/>
                  </a:cubicBezTo>
                  <a:cubicBezTo>
                    <a:pt x="126" y="18"/>
                    <a:pt x="126" y="18"/>
                    <a:pt x="126" y="17"/>
                  </a:cubicBezTo>
                  <a:cubicBezTo>
                    <a:pt x="126" y="16"/>
                    <a:pt x="126" y="16"/>
                    <a:pt x="127" y="15"/>
                  </a:cubicBezTo>
                  <a:cubicBezTo>
                    <a:pt x="127" y="15"/>
                    <a:pt x="127" y="14"/>
                    <a:pt x="128" y="14"/>
                  </a:cubicBezTo>
                  <a:cubicBezTo>
                    <a:pt x="129" y="14"/>
                    <a:pt x="129" y="14"/>
                    <a:pt x="130" y="14"/>
                  </a:cubicBezTo>
                  <a:cubicBezTo>
                    <a:pt x="130" y="14"/>
                    <a:pt x="131" y="15"/>
                    <a:pt x="131" y="14"/>
                  </a:cubicBezTo>
                  <a:cubicBezTo>
                    <a:pt x="132" y="14"/>
                    <a:pt x="131" y="13"/>
                    <a:pt x="131" y="13"/>
                  </a:cubicBezTo>
                  <a:cubicBezTo>
                    <a:pt x="130" y="13"/>
                    <a:pt x="130" y="13"/>
                    <a:pt x="130" y="13"/>
                  </a:cubicBezTo>
                  <a:cubicBezTo>
                    <a:pt x="130" y="12"/>
                    <a:pt x="130" y="12"/>
                    <a:pt x="130" y="12"/>
                  </a:cubicBezTo>
                  <a:cubicBezTo>
                    <a:pt x="131" y="11"/>
                    <a:pt x="131" y="11"/>
                    <a:pt x="131" y="10"/>
                  </a:cubicBezTo>
                  <a:cubicBezTo>
                    <a:pt x="131" y="10"/>
                    <a:pt x="132" y="9"/>
                    <a:pt x="132" y="10"/>
                  </a:cubicBezTo>
                  <a:cubicBezTo>
                    <a:pt x="133" y="10"/>
                    <a:pt x="133" y="11"/>
                    <a:pt x="133" y="11"/>
                  </a:cubicBezTo>
                  <a:cubicBezTo>
                    <a:pt x="134" y="11"/>
                    <a:pt x="134" y="11"/>
                    <a:pt x="134" y="10"/>
                  </a:cubicBezTo>
                  <a:cubicBezTo>
                    <a:pt x="134" y="10"/>
                    <a:pt x="133" y="9"/>
                    <a:pt x="133" y="9"/>
                  </a:cubicBezTo>
                  <a:cubicBezTo>
                    <a:pt x="132" y="8"/>
                    <a:pt x="132" y="9"/>
                    <a:pt x="131" y="8"/>
                  </a:cubicBezTo>
                  <a:cubicBezTo>
                    <a:pt x="131" y="8"/>
                    <a:pt x="131" y="8"/>
                    <a:pt x="131" y="7"/>
                  </a:cubicBezTo>
                  <a:cubicBezTo>
                    <a:pt x="131" y="7"/>
                    <a:pt x="131" y="7"/>
                    <a:pt x="131" y="6"/>
                  </a:cubicBezTo>
                  <a:cubicBezTo>
                    <a:pt x="131" y="6"/>
                    <a:pt x="132" y="6"/>
                    <a:pt x="132" y="6"/>
                  </a:cubicBezTo>
                  <a:cubicBezTo>
                    <a:pt x="132" y="6"/>
                    <a:pt x="132" y="7"/>
                    <a:pt x="132" y="7"/>
                  </a:cubicBezTo>
                  <a:cubicBezTo>
                    <a:pt x="132" y="7"/>
                    <a:pt x="132" y="7"/>
                    <a:pt x="133" y="7"/>
                  </a:cubicBezTo>
                  <a:cubicBezTo>
                    <a:pt x="133" y="7"/>
                    <a:pt x="133" y="8"/>
                    <a:pt x="133" y="8"/>
                  </a:cubicBezTo>
                  <a:cubicBezTo>
                    <a:pt x="134" y="7"/>
                    <a:pt x="133" y="6"/>
                    <a:pt x="134" y="6"/>
                  </a:cubicBezTo>
                  <a:cubicBezTo>
                    <a:pt x="134" y="6"/>
                    <a:pt x="133" y="6"/>
                    <a:pt x="133" y="5"/>
                  </a:cubicBezTo>
                  <a:cubicBezTo>
                    <a:pt x="133" y="5"/>
                    <a:pt x="133" y="5"/>
                    <a:pt x="133" y="4"/>
                  </a:cubicBezTo>
                  <a:cubicBezTo>
                    <a:pt x="133" y="4"/>
                    <a:pt x="134" y="4"/>
                    <a:pt x="134" y="4"/>
                  </a:cubicBezTo>
                  <a:cubicBezTo>
                    <a:pt x="135" y="4"/>
                    <a:pt x="135" y="5"/>
                    <a:pt x="134" y="5"/>
                  </a:cubicBezTo>
                  <a:cubicBezTo>
                    <a:pt x="136" y="6"/>
                    <a:pt x="135" y="4"/>
                    <a:pt x="136" y="4"/>
                  </a:cubicBezTo>
                  <a:cubicBezTo>
                    <a:pt x="136" y="4"/>
                    <a:pt x="136" y="5"/>
                    <a:pt x="136" y="5"/>
                  </a:cubicBezTo>
                  <a:cubicBezTo>
                    <a:pt x="136" y="6"/>
                    <a:pt x="135" y="6"/>
                    <a:pt x="136" y="6"/>
                  </a:cubicBezTo>
                  <a:cubicBezTo>
                    <a:pt x="136" y="6"/>
                    <a:pt x="136" y="5"/>
                    <a:pt x="137" y="5"/>
                  </a:cubicBezTo>
                  <a:cubicBezTo>
                    <a:pt x="137" y="5"/>
                    <a:pt x="137" y="6"/>
                    <a:pt x="138" y="6"/>
                  </a:cubicBezTo>
                  <a:cubicBezTo>
                    <a:pt x="138" y="7"/>
                    <a:pt x="137" y="8"/>
                    <a:pt x="138" y="8"/>
                  </a:cubicBezTo>
                  <a:cubicBezTo>
                    <a:pt x="138" y="7"/>
                    <a:pt x="138" y="6"/>
                    <a:pt x="138" y="6"/>
                  </a:cubicBezTo>
                  <a:cubicBezTo>
                    <a:pt x="138" y="5"/>
                    <a:pt x="138" y="4"/>
                    <a:pt x="138" y="4"/>
                  </a:cubicBezTo>
                  <a:cubicBezTo>
                    <a:pt x="139" y="4"/>
                    <a:pt x="139" y="5"/>
                    <a:pt x="139" y="6"/>
                  </a:cubicBezTo>
                  <a:cubicBezTo>
                    <a:pt x="139" y="6"/>
                    <a:pt x="139" y="6"/>
                    <a:pt x="140" y="6"/>
                  </a:cubicBezTo>
                  <a:cubicBezTo>
                    <a:pt x="140" y="5"/>
                    <a:pt x="140" y="5"/>
                    <a:pt x="141" y="6"/>
                  </a:cubicBezTo>
                  <a:cubicBezTo>
                    <a:pt x="141" y="6"/>
                    <a:pt x="141" y="5"/>
                    <a:pt x="142" y="5"/>
                  </a:cubicBezTo>
                  <a:cubicBezTo>
                    <a:pt x="142" y="6"/>
                    <a:pt x="142" y="6"/>
                    <a:pt x="142" y="7"/>
                  </a:cubicBezTo>
                  <a:cubicBezTo>
                    <a:pt x="142" y="7"/>
                    <a:pt x="141" y="7"/>
                    <a:pt x="141" y="8"/>
                  </a:cubicBezTo>
                  <a:cubicBezTo>
                    <a:pt x="141" y="8"/>
                    <a:pt x="140" y="8"/>
                    <a:pt x="140" y="8"/>
                  </a:cubicBezTo>
                  <a:cubicBezTo>
                    <a:pt x="140" y="9"/>
                    <a:pt x="140" y="9"/>
                    <a:pt x="140" y="9"/>
                  </a:cubicBezTo>
                  <a:cubicBezTo>
                    <a:pt x="140" y="10"/>
                    <a:pt x="139" y="10"/>
                    <a:pt x="139" y="10"/>
                  </a:cubicBezTo>
                  <a:cubicBezTo>
                    <a:pt x="138" y="10"/>
                    <a:pt x="138" y="11"/>
                    <a:pt x="138" y="11"/>
                  </a:cubicBezTo>
                  <a:cubicBezTo>
                    <a:pt x="137" y="12"/>
                    <a:pt x="137" y="12"/>
                    <a:pt x="136" y="13"/>
                  </a:cubicBezTo>
                  <a:cubicBezTo>
                    <a:pt x="137" y="13"/>
                    <a:pt x="137" y="13"/>
                    <a:pt x="137" y="14"/>
                  </a:cubicBezTo>
                  <a:cubicBezTo>
                    <a:pt x="137" y="14"/>
                    <a:pt x="138" y="15"/>
                    <a:pt x="138" y="16"/>
                  </a:cubicBezTo>
                  <a:cubicBezTo>
                    <a:pt x="137" y="16"/>
                    <a:pt x="137" y="16"/>
                    <a:pt x="137" y="17"/>
                  </a:cubicBezTo>
                  <a:cubicBezTo>
                    <a:pt x="136" y="17"/>
                    <a:pt x="137" y="17"/>
                    <a:pt x="137" y="17"/>
                  </a:cubicBezTo>
                  <a:cubicBezTo>
                    <a:pt x="137" y="18"/>
                    <a:pt x="137" y="18"/>
                    <a:pt x="136" y="18"/>
                  </a:cubicBezTo>
                  <a:cubicBezTo>
                    <a:pt x="136" y="18"/>
                    <a:pt x="136" y="19"/>
                    <a:pt x="136" y="19"/>
                  </a:cubicBezTo>
                  <a:cubicBezTo>
                    <a:pt x="135" y="20"/>
                    <a:pt x="135" y="22"/>
                    <a:pt x="136" y="22"/>
                  </a:cubicBezTo>
                  <a:cubicBezTo>
                    <a:pt x="136" y="22"/>
                    <a:pt x="135" y="21"/>
                    <a:pt x="136" y="21"/>
                  </a:cubicBezTo>
                  <a:cubicBezTo>
                    <a:pt x="136" y="21"/>
                    <a:pt x="136" y="22"/>
                    <a:pt x="137" y="22"/>
                  </a:cubicBezTo>
                  <a:cubicBezTo>
                    <a:pt x="137" y="22"/>
                    <a:pt x="137" y="21"/>
                    <a:pt x="138" y="20"/>
                  </a:cubicBezTo>
                  <a:cubicBezTo>
                    <a:pt x="138" y="20"/>
                    <a:pt x="138" y="19"/>
                    <a:pt x="139" y="18"/>
                  </a:cubicBezTo>
                  <a:cubicBezTo>
                    <a:pt x="139" y="18"/>
                    <a:pt x="139" y="18"/>
                    <a:pt x="139" y="17"/>
                  </a:cubicBezTo>
                  <a:cubicBezTo>
                    <a:pt x="139" y="17"/>
                    <a:pt x="139" y="17"/>
                    <a:pt x="139" y="17"/>
                  </a:cubicBezTo>
                  <a:cubicBezTo>
                    <a:pt x="138" y="16"/>
                    <a:pt x="140" y="15"/>
                    <a:pt x="141" y="14"/>
                  </a:cubicBezTo>
                  <a:cubicBezTo>
                    <a:pt x="142" y="13"/>
                    <a:pt x="142" y="11"/>
                    <a:pt x="143" y="10"/>
                  </a:cubicBezTo>
                  <a:cubicBezTo>
                    <a:pt x="143" y="9"/>
                    <a:pt x="144" y="8"/>
                    <a:pt x="144" y="8"/>
                  </a:cubicBezTo>
                  <a:cubicBezTo>
                    <a:pt x="144" y="7"/>
                    <a:pt x="144" y="6"/>
                    <a:pt x="145" y="6"/>
                  </a:cubicBezTo>
                  <a:cubicBezTo>
                    <a:pt x="145" y="5"/>
                    <a:pt x="147" y="3"/>
                    <a:pt x="147" y="5"/>
                  </a:cubicBezTo>
                  <a:cubicBezTo>
                    <a:pt x="148" y="6"/>
                    <a:pt x="147" y="6"/>
                    <a:pt x="147" y="7"/>
                  </a:cubicBezTo>
                  <a:cubicBezTo>
                    <a:pt x="147" y="7"/>
                    <a:pt x="147" y="7"/>
                    <a:pt x="147" y="8"/>
                  </a:cubicBezTo>
                  <a:cubicBezTo>
                    <a:pt x="147" y="8"/>
                    <a:pt x="147" y="9"/>
                    <a:pt x="147" y="10"/>
                  </a:cubicBezTo>
                  <a:cubicBezTo>
                    <a:pt x="146" y="10"/>
                    <a:pt x="145" y="10"/>
                    <a:pt x="145" y="11"/>
                  </a:cubicBezTo>
                  <a:cubicBezTo>
                    <a:pt x="145" y="11"/>
                    <a:pt x="146" y="10"/>
                    <a:pt x="147" y="10"/>
                  </a:cubicBezTo>
                  <a:cubicBezTo>
                    <a:pt x="147" y="11"/>
                    <a:pt x="147" y="12"/>
                    <a:pt x="147" y="13"/>
                  </a:cubicBezTo>
                  <a:cubicBezTo>
                    <a:pt x="146" y="13"/>
                    <a:pt x="146" y="14"/>
                    <a:pt x="146" y="15"/>
                  </a:cubicBezTo>
                  <a:cubicBezTo>
                    <a:pt x="146" y="15"/>
                    <a:pt x="146" y="16"/>
                    <a:pt x="146" y="16"/>
                  </a:cubicBezTo>
                  <a:cubicBezTo>
                    <a:pt x="146" y="17"/>
                    <a:pt x="146" y="16"/>
                    <a:pt x="146" y="16"/>
                  </a:cubicBezTo>
                  <a:cubicBezTo>
                    <a:pt x="147" y="16"/>
                    <a:pt x="147" y="16"/>
                    <a:pt x="147" y="15"/>
                  </a:cubicBezTo>
                  <a:cubicBezTo>
                    <a:pt x="147" y="15"/>
                    <a:pt x="147" y="15"/>
                    <a:pt x="147" y="15"/>
                  </a:cubicBezTo>
                  <a:cubicBezTo>
                    <a:pt x="147" y="15"/>
                    <a:pt x="147" y="15"/>
                    <a:pt x="148" y="15"/>
                  </a:cubicBezTo>
                  <a:cubicBezTo>
                    <a:pt x="148" y="15"/>
                    <a:pt x="148" y="15"/>
                    <a:pt x="148" y="14"/>
                  </a:cubicBezTo>
                  <a:cubicBezTo>
                    <a:pt x="148" y="14"/>
                    <a:pt x="148" y="14"/>
                    <a:pt x="148" y="14"/>
                  </a:cubicBezTo>
                  <a:cubicBezTo>
                    <a:pt x="149" y="14"/>
                    <a:pt x="149" y="14"/>
                    <a:pt x="150" y="14"/>
                  </a:cubicBezTo>
                  <a:cubicBezTo>
                    <a:pt x="150" y="14"/>
                    <a:pt x="149" y="13"/>
                    <a:pt x="149" y="13"/>
                  </a:cubicBezTo>
                  <a:cubicBezTo>
                    <a:pt x="149" y="12"/>
                    <a:pt x="149" y="11"/>
                    <a:pt x="150" y="11"/>
                  </a:cubicBezTo>
                  <a:cubicBezTo>
                    <a:pt x="150" y="12"/>
                    <a:pt x="151" y="13"/>
                    <a:pt x="151" y="12"/>
                  </a:cubicBezTo>
                  <a:cubicBezTo>
                    <a:pt x="151" y="11"/>
                    <a:pt x="150" y="11"/>
                    <a:pt x="150" y="11"/>
                  </a:cubicBezTo>
                  <a:cubicBezTo>
                    <a:pt x="150" y="11"/>
                    <a:pt x="150" y="10"/>
                    <a:pt x="150" y="10"/>
                  </a:cubicBezTo>
                  <a:cubicBezTo>
                    <a:pt x="150" y="10"/>
                    <a:pt x="150" y="10"/>
                    <a:pt x="150" y="10"/>
                  </a:cubicBezTo>
                  <a:cubicBezTo>
                    <a:pt x="150" y="10"/>
                    <a:pt x="150" y="9"/>
                    <a:pt x="150" y="9"/>
                  </a:cubicBezTo>
                  <a:cubicBezTo>
                    <a:pt x="150" y="9"/>
                    <a:pt x="150" y="9"/>
                    <a:pt x="150" y="9"/>
                  </a:cubicBezTo>
                  <a:cubicBezTo>
                    <a:pt x="151" y="8"/>
                    <a:pt x="151" y="9"/>
                    <a:pt x="151" y="8"/>
                  </a:cubicBezTo>
                  <a:cubicBezTo>
                    <a:pt x="151" y="8"/>
                    <a:pt x="151" y="8"/>
                    <a:pt x="151" y="8"/>
                  </a:cubicBezTo>
                  <a:cubicBezTo>
                    <a:pt x="151" y="7"/>
                    <a:pt x="151" y="7"/>
                    <a:pt x="152" y="7"/>
                  </a:cubicBezTo>
                  <a:cubicBezTo>
                    <a:pt x="152" y="7"/>
                    <a:pt x="153" y="8"/>
                    <a:pt x="153" y="7"/>
                  </a:cubicBezTo>
                  <a:cubicBezTo>
                    <a:pt x="153" y="7"/>
                    <a:pt x="153" y="7"/>
                    <a:pt x="153" y="7"/>
                  </a:cubicBezTo>
                  <a:cubicBezTo>
                    <a:pt x="153" y="7"/>
                    <a:pt x="153" y="7"/>
                    <a:pt x="153" y="7"/>
                  </a:cubicBezTo>
                  <a:cubicBezTo>
                    <a:pt x="153" y="6"/>
                    <a:pt x="152" y="6"/>
                    <a:pt x="152" y="5"/>
                  </a:cubicBezTo>
                  <a:cubicBezTo>
                    <a:pt x="151" y="5"/>
                    <a:pt x="151" y="6"/>
                    <a:pt x="151" y="5"/>
                  </a:cubicBezTo>
                  <a:cubicBezTo>
                    <a:pt x="150" y="5"/>
                    <a:pt x="150" y="5"/>
                    <a:pt x="150" y="4"/>
                  </a:cubicBezTo>
                  <a:cubicBezTo>
                    <a:pt x="150" y="4"/>
                    <a:pt x="152" y="5"/>
                    <a:pt x="151" y="4"/>
                  </a:cubicBezTo>
                  <a:cubicBezTo>
                    <a:pt x="151" y="4"/>
                    <a:pt x="150" y="3"/>
                    <a:pt x="151" y="3"/>
                  </a:cubicBezTo>
                  <a:cubicBezTo>
                    <a:pt x="151" y="3"/>
                    <a:pt x="152" y="3"/>
                    <a:pt x="152" y="3"/>
                  </a:cubicBezTo>
                  <a:cubicBezTo>
                    <a:pt x="152" y="3"/>
                    <a:pt x="152" y="3"/>
                    <a:pt x="152" y="3"/>
                  </a:cubicBezTo>
                  <a:cubicBezTo>
                    <a:pt x="152" y="3"/>
                    <a:pt x="152" y="3"/>
                    <a:pt x="152" y="4"/>
                  </a:cubicBezTo>
                  <a:cubicBezTo>
                    <a:pt x="153" y="4"/>
                    <a:pt x="153" y="4"/>
                    <a:pt x="153" y="4"/>
                  </a:cubicBezTo>
                  <a:cubicBezTo>
                    <a:pt x="153" y="3"/>
                    <a:pt x="153" y="3"/>
                    <a:pt x="153" y="2"/>
                  </a:cubicBezTo>
                  <a:cubicBezTo>
                    <a:pt x="153" y="2"/>
                    <a:pt x="153" y="2"/>
                    <a:pt x="153" y="1"/>
                  </a:cubicBezTo>
                  <a:cubicBezTo>
                    <a:pt x="154" y="1"/>
                    <a:pt x="153" y="1"/>
                    <a:pt x="154" y="1"/>
                  </a:cubicBezTo>
                  <a:cubicBezTo>
                    <a:pt x="154" y="1"/>
                    <a:pt x="154" y="2"/>
                    <a:pt x="154" y="2"/>
                  </a:cubicBezTo>
                  <a:cubicBezTo>
                    <a:pt x="154" y="2"/>
                    <a:pt x="155" y="2"/>
                    <a:pt x="155" y="2"/>
                  </a:cubicBezTo>
                  <a:cubicBezTo>
                    <a:pt x="155" y="2"/>
                    <a:pt x="155" y="2"/>
                    <a:pt x="155" y="2"/>
                  </a:cubicBezTo>
                  <a:cubicBezTo>
                    <a:pt x="155" y="2"/>
                    <a:pt x="156" y="3"/>
                    <a:pt x="156" y="2"/>
                  </a:cubicBezTo>
                  <a:cubicBezTo>
                    <a:pt x="156" y="2"/>
                    <a:pt x="156" y="2"/>
                    <a:pt x="156" y="2"/>
                  </a:cubicBezTo>
                  <a:cubicBezTo>
                    <a:pt x="156" y="2"/>
                    <a:pt x="156" y="2"/>
                    <a:pt x="156" y="2"/>
                  </a:cubicBezTo>
                  <a:cubicBezTo>
                    <a:pt x="157" y="2"/>
                    <a:pt x="157" y="2"/>
                    <a:pt x="157" y="2"/>
                  </a:cubicBezTo>
                  <a:cubicBezTo>
                    <a:pt x="157" y="2"/>
                    <a:pt x="157" y="2"/>
                    <a:pt x="157" y="1"/>
                  </a:cubicBezTo>
                  <a:cubicBezTo>
                    <a:pt x="158" y="2"/>
                    <a:pt x="157" y="3"/>
                    <a:pt x="157" y="3"/>
                  </a:cubicBezTo>
                  <a:cubicBezTo>
                    <a:pt x="158" y="4"/>
                    <a:pt x="158" y="3"/>
                    <a:pt x="159" y="3"/>
                  </a:cubicBezTo>
                  <a:cubicBezTo>
                    <a:pt x="159" y="3"/>
                    <a:pt x="159" y="3"/>
                    <a:pt x="159" y="4"/>
                  </a:cubicBezTo>
                  <a:cubicBezTo>
                    <a:pt x="159" y="5"/>
                    <a:pt x="159" y="5"/>
                    <a:pt x="159" y="5"/>
                  </a:cubicBezTo>
                  <a:cubicBezTo>
                    <a:pt x="159" y="6"/>
                    <a:pt x="159" y="6"/>
                    <a:pt x="158" y="6"/>
                  </a:cubicBezTo>
                  <a:cubicBezTo>
                    <a:pt x="159" y="6"/>
                    <a:pt x="159" y="6"/>
                    <a:pt x="159" y="6"/>
                  </a:cubicBezTo>
                  <a:cubicBezTo>
                    <a:pt x="159" y="7"/>
                    <a:pt x="158" y="7"/>
                    <a:pt x="158" y="7"/>
                  </a:cubicBezTo>
                  <a:cubicBezTo>
                    <a:pt x="157" y="7"/>
                    <a:pt x="157" y="7"/>
                    <a:pt x="157" y="7"/>
                  </a:cubicBezTo>
                  <a:cubicBezTo>
                    <a:pt x="157" y="7"/>
                    <a:pt x="158" y="7"/>
                    <a:pt x="158" y="8"/>
                  </a:cubicBezTo>
                  <a:cubicBezTo>
                    <a:pt x="157" y="9"/>
                    <a:pt x="157" y="8"/>
                    <a:pt x="156" y="7"/>
                  </a:cubicBezTo>
                  <a:cubicBezTo>
                    <a:pt x="156" y="7"/>
                    <a:pt x="156" y="7"/>
                    <a:pt x="155" y="8"/>
                  </a:cubicBezTo>
                  <a:cubicBezTo>
                    <a:pt x="155" y="8"/>
                    <a:pt x="154" y="7"/>
                    <a:pt x="154" y="8"/>
                  </a:cubicBezTo>
                  <a:cubicBezTo>
                    <a:pt x="154" y="8"/>
                    <a:pt x="155" y="8"/>
                    <a:pt x="155" y="8"/>
                  </a:cubicBezTo>
                  <a:cubicBezTo>
                    <a:pt x="155" y="9"/>
                    <a:pt x="156" y="8"/>
                    <a:pt x="156" y="8"/>
                  </a:cubicBezTo>
                  <a:cubicBezTo>
                    <a:pt x="156" y="8"/>
                    <a:pt x="156" y="8"/>
                    <a:pt x="156" y="9"/>
                  </a:cubicBezTo>
                  <a:cubicBezTo>
                    <a:pt x="156" y="9"/>
                    <a:pt x="157" y="8"/>
                    <a:pt x="157" y="9"/>
                  </a:cubicBezTo>
                  <a:cubicBezTo>
                    <a:pt x="157" y="9"/>
                    <a:pt x="156" y="10"/>
                    <a:pt x="156" y="10"/>
                  </a:cubicBezTo>
                  <a:cubicBezTo>
                    <a:pt x="155" y="10"/>
                    <a:pt x="155" y="10"/>
                    <a:pt x="155" y="10"/>
                  </a:cubicBezTo>
                  <a:cubicBezTo>
                    <a:pt x="154" y="11"/>
                    <a:pt x="154" y="11"/>
                    <a:pt x="153" y="11"/>
                  </a:cubicBezTo>
                  <a:cubicBezTo>
                    <a:pt x="154" y="12"/>
                    <a:pt x="157" y="9"/>
                    <a:pt x="158" y="9"/>
                  </a:cubicBezTo>
                  <a:cubicBezTo>
                    <a:pt x="158" y="11"/>
                    <a:pt x="157" y="12"/>
                    <a:pt x="156" y="13"/>
                  </a:cubicBezTo>
                  <a:cubicBezTo>
                    <a:pt x="155" y="13"/>
                    <a:pt x="155" y="14"/>
                    <a:pt x="155" y="14"/>
                  </a:cubicBezTo>
                  <a:cubicBezTo>
                    <a:pt x="156" y="14"/>
                    <a:pt x="156" y="13"/>
                    <a:pt x="156" y="14"/>
                  </a:cubicBezTo>
                  <a:cubicBezTo>
                    <a:pt x="157" y="15"/>
                    <a:pt x="157" y="14"/>
                    <a:pt x="158" y="13"/>
                  </a:cubicBezTo>
                  <a:cubicBezTo>
                    <a:pt x="158" y="14"/>
                    <a:pt x="158" y="14"/>
                    <a:pt x="158" y="14"/>
                  </a:cubicBezTo>
                  <a:cubicBezTo>
                    <a:pt x="157" y="14"/>
                    <a:pt x="157" y="15"/>
                    <a:pt x="157" y="15"/>
                  </a:cubicBezTo>
                  <a:cubicBezTo>
                    <a:pt x="157" y="16"/>
                    <a:pt x="157" y="17"/>
                    <a:pt x="157" y="18"/>
                  </a:cubicBezTo>
                  <a:cubicBezTo>
                    <a:pt x="157" y="18"/>
                    <a:pt x="157" y="19"/>
                    <a:pt x="157" y="20"/>
                  </a:cubicBezTo>
                  <a:cubicBezTo>
                    <a:pt x="157" y="20"/>
                    <a:pt x="156" y="21"/>
                    <a:pt x="157" y="22"/>
                  </a:cubicBezTo>
                  <a:cubicBezTo>
                    <a:pt x="158" y="22"/>
                    <a:pt x="157" y="19"/>
                    <a:pt x="157" y="18"/>
                  </a:cubicBezTo>
                  <a:cubicBezTo>
                    <a:pt x="157" y="17"/>
                    <a:pt x="158" y="16"/>
                    <a:pt x="158" y="16"/>
                  </a:cubicBezTo>
                  <a:cubicBezTo>
                    <a:pt x="158" y="15"/>
                    <a:pt x="158" y="14"/>
                    <a:pt x="159" y="14"/>
                  </a:cubicBezTo>
                  <a:cubicBezTo>
                    <a:pt x="159" y="14"/>
                    <a:pt x="159" y="14"/>
                    <a:pt x="159" y="15"/>
                  </a:cubicBezTo>
                  <a:cubicBezTo>
                    <a:pt x="159" y="14"/>
                    <a:pt x="159" y="14"/>
                    <a:pt x="159" y="14"/>
                  </a:cubicBezTo>
                  <a:cubicBezTo>
                    <a:pt x="159" y="13"/>
                    <a:pt x="159" y="13"/>
                    <a:pt x="159" y="13"/>
                  </a:cubicBezTo>
                  <a:cubicBezTo>
                    <a:pt x="159" y="12"/>
                    <a:pt x="159" y="12"/>
                    <a:pt x="159" y="12"/>
                  </a:cubicBezTo>
                  <a:cubicBezTo>
                    <a:pt x="159" y="11"/>
                    <a:pt x="159" y="11"/>
                    <a:pt x="159" y="10"/>
                  </a:cubicBezTo>
                  <a:cubicBezTo>
                    <a:pt x="160" y="10"/>
                    <a:pt x="160" y="10"/>
                    <a:pt x="160" y="10"/>
                  </a:cubicBezTo>
                  <a:cubicBezTo>
                    <a:pt x="160" y="9"/>
                    <a:pt x="160" y="9"/>
                    <a:pt x="160" y="9"/>
                  </a:cubicBezTo>
                  <a:cubicBezTo>
                    <a:pt x="160" y="8"/>
                    <a:pt x="160" y="7"/>
                    <a:pt x="161" y="6"/>
                  </a:cubicBezTo>
                  <a:cubicBezTo>
                    <a:pt x="161" y="6"/>
                    <a:pt x="162" y="6"/>
                    <a:pt x="163" y="6"/>
                  </a:cubicBezTo>
                  <a:cubicBezTo>
                    <a:pt x="163" y="6"/>
                    <a:pt x="163" y="6"/>
                    <a:pt x="163" y="6"/>
                  </a:cubicBezTo>
                  <a:cubicBezTo>
                    <a:pt x="163" y="6"/>
                    <a:pt x="163" y="6"/>
                    <a:pt x="163" y="6"/>
                  </a:cubicBezTo>
                  <a:cubicBezTo>
                    <a:pt x="163" y="6"/>
                    <a:pt x="164" y="6"/>
                    <a:pt x="164" y="6"/>
                  </a:cubicBezTo>
                  <a:cubicBezTo>
                    <a:pt x="164" y="7"/>
                    <a:pt x="164" y="7"/>
                    <a:pt x="164" y="7"/>
                  </a:cubicBezTo>
                  <a:cubicBezTo>
                    <a:pt x="165" y="7"/>
                    <a:pt x="165" y="7"/>
                    <a:pt x="165" y="8"/>
                  </a:cubicBezTo>
                  <a:cubicBezTo>
                    <a:pt x="165" y="8"/>
                    <a:pt x="164" y="9"/>
                    <a:pt x="165" y="9"/>
                  </a:cubicBezTo>
                  <a:cubicBezTo>
                    <a:pt x="165" y="9"/>
                    <a:pt x="164" y="10"/>
                    <a:pt x="165" y="10"/>
                  </a:cubicBezTo>
                  <a:cubicBezTo>
                    <a:pt x="165" y="10"/>
                    <a:pt x="165" y="10"/>
                    <a:pt x="165" y="10"/>
                  </a:cubicBezTo>
                  <a:cubicBezTo>
                    <a:pt x="166" y="9"/>
                    <a:pt x="166" y="9"/>
                    <a:pt x="166" y="9"/>
                  </a:cubicBezTo>
                  <a:cubicBezTo>
                    <a:pt x="167" y="9"/>
                    <a:pt x="167" y="9"/>
                    <a:pt x="167" y="9"/>
                  </a:cubicBezTo>
                  <a:cubicBezTo>
                    <a:pt x="168" y="9"/>
                    <a:pt x="167" y="9"/>
                    <a:pt x="168" y="9"/>
                  </a:cubicBezTo>
                  <a:cubicBezTo>
                    <a:pt x="168" y="9"/>
                    <a:pt x="167" y="10"/>
                    <a:pt x="167" y="11"/>
                  </a:cubicBezTo>
                  <a:cubicBezTo>
                    <a:pt x="168" y="11"/>
                    <a:pt x="168" y="10"/>
                    <a:pt x="169" y="9"/>
                  </a:cubicBezTo>
                  <a:cubicBezTo>
                    <a:pt x="170" y="9"/>
                    <a:pt x="170" y="9"/>
                    <a:pt x="171" y="9"/>
                  </a:cubicBezTo>
                  <a:cubicBezTo>
                    <a:pt x="171" y="10"/>
                    <a:pt x="171" y="10"/>
                    <a:pt x="170" y="10"/>
                  </a:cubicBezTo>
                  <a:cubicBezTo>
                    <a:pt x="170" y="11"/>
                    <a:pt x="171" y="11"/>
                    <a:pt x="171" y="11"/>
                  </a:cubicBezTo>
                  <a:cubicBezTo>
                    <a:pt x="171" y="11"/>
                    <a:pt x="172" y="11"/>
                    <a:pt x="172" y="11"/>
                  </a:cubicBezTo>
                  <a:cubicBezTo>
                    <a:pt x="172" y="13"/>
                    <a:pt x="170" y="12"/>
                    <a:pt x="170" y="13"/>
                  </a:cubicBezTo>
                  <a:cubicBezTo>
                    <a:pt x="170" y="13"/>
                    <a:pt x="171" y="13"/>
                    <a:pt x="172" y="13"/>
                  </a:cubicBezTo>
                  <a:cubicBezTo>
                    <a:pt x="172" y="13"/>
                    <a:pt x="173" y="12"/>
                    <a:pt x="173" y="13"/>
                  </a:cubicBezTo>
                  <a:cubicBezTo>
                    <a:pt x="173" y="13"/>
                    <a:pt x="173" y="13"/>
                    <a:pt x="173" y="13"/>
                  </a:cubicBezTo>
                  <a:cubicBezTo>
                    <a:pt x="174" y="14"/>
                    <a:pt x="174" y="14"/>
                    <a:pt x="174" y="14"/>
                  </a:cubicBezTo>
                  <a:cubicBezTo>
                    <a:pt x="174" y="14"/>
                    <a:pt x="174" y="15"/>
                    <a:pt x="175" y="15"/>
                  </a:cubicBezTo>
                  <a:cubicBezTo>
                    <a:pt x="175" y="15"/>
                    <a:pt x="175" y="15"/>
                    <a:pt x="175" y="14"/>
                  </a:cubicBezTo>
                  <a:cubicBezTo>
                    <a:pt x="176" y="14"/>
                    <a:pt x="176" y="15"/>
                    <a:pt x="176" y="15"/>
                  </a:cubicBezTo>
                  <a:cubicBezTo>
                    <a:pt x="176" y="16"/>
                    <a:pt x="176" y="16"/>
                    <a:pt x="176" y="17"/>
                  </a:cubicBezTo>
                  <a:cubicBezTo>
                    <a:pt x="176" y="17"/>
                    <a:pt x="177" y="17"/>
                    <a:pt x="176" y="17"/>
                  </a:cubicBezTo>
                  <a:cubicBezTo>
                    <a:pt x="176" y="18"/>
                    <a:pt x="176" y="18"/>
                    <a:pt x="175" y="18"/>
                  </a:cubicBezTo>
                  <a:cubicBezTo>
                    <a:pt x="175" y="18"/>
                    <a:pt x="174" y="18"/>
                    <a:pt x="173" y="18"/>
                  </a:cubicBezTo>
                  <a:cubicBezTo>
                    <a:pt x="173" y="18"/>
                    <a:pt x="173" y="19"/>
                    <a:pt x="173" y="19"/>
                  </a:cubicBezTo>
                  <a:cubicBezTo>
                    <a:pt x="173" y="19"/>
                    <a:pt x="173" y="19"/>
                    <a:pt x="173" y="19"/>
                  </a:cubicBezTo>
                  <a:cubicBezTo>
                    <a:pt x="172" y="20"/>
                    <a:pt x="172" y="19"/>
                    <a:pt x="172" y="20"/>
                  </a:cubicBezTo>
                  <a:cubicBezTo>
                    <a:pt x="172" y="20"/>
                    <a:pt x="172" y="21"/>
                    <a:pt x="172" y="21"/>
                  </a:cubicBezTo>
                  <a:cubicBezTo>
                    <a:pt x="171" y="21"/>
                    <a:pt x="171" y="21"/>
                    <a:pt x="171" y="22"/>
                  </a:cubicBezTo>
                  <a:cubicBezTo>
                    <a:pt x="170" y="22"/>
                    <a:pt x="170" y="22"/>
                    <a:pt x="169" y="22"/>
                  </a:cubicBezTo>
                  <a:cubicBezTo>
                    <a:pt x="168" y="22"/>
                    <a:pt x="166" y="21"/>
                    <a:pt x="165" y="21"/>
                  </a:cubicBezTo>
                  <a:cubicBezTo>
                    <a:pt x="164" y="21"/>
                    <a:pt x="163" y="21"/>
                    <a:pt x="161" y="20"/>
                  </a:cubicBezTo>
                  <a:cubicBezTo>
                    <a:pt x="161" y="20"/>
                    <a:pt x="160" y="20"/>
                    <a:pt x="160" y="20"/>
                  </a:cubicBezTo>
                  <a:cubicBezTo>
                    <a:pt x="159" y="20"/>
                    <a:pt x="161" y="20"/>
                    <a:pt x="161" y="21"/>
                  </a:cubicBezTo>
                  <a:cubicBezTo>
                    <a:pt x="161" y="21"/>
                    <a:pt x="160" y="21"/>
                    <a:pt x="160" y="21"/>
                  </a:cubicBezTo>
                  <a:cubicBezTo>
                    <a:pt x="160" y="22"/>
                    <a:pt x="161" y="21"/>
                    <a:pt x="161" y="21"/>
                  </a:cubicBezTo>
                  <a:cubicBezTo>
                    <a:pt x="162" y="22"/>
                    <a:pt x="161" y="22"/>
                    <a:pt x="162" y="22"/>
                  </a:cubicBezTo>
                  <a:cubicBezTo>
                    <a:pt x="162" y="22"/>
                    <a:pt x="162" y="22"/>
                    <a:pt x="162" y="22"/>
                  </a:cubicBezTo>
                  <a:cubicBezTo>
                    <a:pt x="163" y="22"/>
                    <a:pt x="164" y="22"/>
                    <a:pt x="164" y="23"/>
                  </a:cubicBezTo>
                  <a:cubicBezTo>
                    <a:pt x="164" y="23"/>
                    <a:pt x="164" y="23"/>
                    <a:pt x="165" y="23"/>
                  </a:cubicBezTo>
                  <a:cubicBezTo>
                    <a:pt x="165" y="23"/>
                    <a:pt x="166" y="23"/>
                    <a:pt x="166" y="24"/>
                  </a:cubicBezTo>
                  <a:cubicBezTo>
                    <a:pt x="167" y="24"/>
                    <a:pt x="168" y="24"/>
                    <a:pt x="166" y="25"/>
                  </a:cubicBezTo>
                  <a:cubicBezTo>
                    <a:pt x="166" y="25"/>
                    <a:pt x="165" y="25"/>
                    <a:pt x="165" y="26"/>
                  </a:cubicBezTo>
                  <a:cubicBezTo>
                    <a:pt x="165" y="27"/>
                    <a:pt x="167" y="25"/>
                    <a:pt x="167" y="25"/>
                  </a:cubicBezTo>
                  <a:cubicBezTo>
                    <a:pt x="167" y="26"/>
                    <a:pt x="167" y="25"/>
                    <a:pt x="167" y="25"/>
                  </a:cubicBezTo>
                  <a:cubicBezTo>
                    <a:pt x="168" y="26"/>
                    <a:pt x="168" y="27"/>
                    <a:pt x="167" y="28"/>
                  </a:cubicBezTo>
                  <a:cubicBezTo>
                    <a:pt x="167" y="28"/>
                    <a:pt x="167" y="28"/>
                    <a:pt x="167" y="29"/>
                  </a:cubicBezTo>
                  <a:cubicBezTo>
                    <a:pt x="167" y="29"/>
                    <a:pt x="166" y="29"/>
                    <a:pt x="166" y="30"/>
                  </a:cubicBezTo>
                  <a:cubicBezTo>
                    <a:pt x="167" y="30"/>
                    <a:pt x="167" y="29"/>
                    <a:pt x="167" y="29"/>
                  </a:cubicBezTo>
                  <a:cubicBezTo>
                    <a:pt x="168" y="29"/>
                    <a:pt x="168" y="29"/>
                    <a:pt x="168" y="29"/>
                  </a:cubicBezTo>
                  <a:cubicBezTo>
                    <a:pt x="169" y="29"/>
                    <a:pt x="169" y="28"/>
                    <a:pt x="169" y="28"/>
                  </a:cubicBezTo>
                  <a:cubicBezTo>
                    <a:pt x="170" y="29"/>
                    <a:pt x="169" y="29"/>
                    <a:pt x="169" y="29"/>
                  </a:cubicBezTo>
                  <a:cubicBezTo>
                    <a:pt x="170" y="29"/>
                    <a:pt x="170" y="29"/>
                    <a:pt x="170" y="29"/>
                  </a:cubicBezTo>
                  <a:cubicBezTo>
                    <a:pt x="170" y="29"/>
                    <a:pt x="170" y="30"/>
                    <a:pt x="171" y="29"/>
                  </a:cubicBezTo>
                  <a:cubicBezTo>
                    <a:pt x="171" y="29"/>
                    <a:pt x="170" y="29"/>
                    <a:pt x="170" y="28"/>
                  </a:cubicBezTo>
                  <a:cubicBezTo>
                    <a:pt x="170" y="28"/>
                    <a:pt x="171" y="28"/>
                    <a:pt x="171" y="28"/>
                  </a:cubicBezTo>
                  <a:cubicBezTo>
                    <a:pt x="171" y="28"/>
                    <a:pt x="171" y="27"/>
                    <a:pt x="171" y="27"/>
                  </a:cubicBezTo>
                  <a:cubicBezTo>
                    <a:pt x="171" y="27"/>
                    <a:pt x="171" y="26"/>
                    <a:pt x="171" y="26"/>
                  </a:cubicBezTo>
                  <a:cubicBezTo>
                    <a:pt x="171" y="26"/>
                    <a:pt x="171" y="26"/>
                    <a:pt x="171" y="26"/>
                  </a:cubicBezTo>
                  <a:cubicBezTo>
                    <a:pt x="172" y="26"/>
                    <a:pt x="171" y="26"/>
                    <a:pt x="171" y="27"/>
                  </a:cubicBezTo>
                  <a:cubicBezTo>
                    <a:pt x="171" y="27"/>
                    <a:pt x="171" y="27"/>
                    <a:pt x="171" y="27"/>
                  </a:cubicBezTo>
                  <a:cubicBezTo>
                    <a:pt x="171" y="27"/>
                    <a:pt x="172" y="27"/>
                    <a:pt x="172" y="27"/>
                  </a:cubicBezTo>
                  <a:cubicBezTo>
                    <a:pt x="172" y="28"/>
                    <a:pt x="172" y="28"/>
                    <a:pt x="172" y="29"/>
                  </a:cubicBezTo>
                  <a:cubicBezTo>
                    <a:pt x="172" y="30"/>
                    <a:pt x="172" y="30"/>
                    <a:pt x="173" y="29"/>
                  </a:cubicBezTo>
                  <a:cubicBezTo>
                    <a:pt x="173" y="29"/>
                    <a:pt x="172" y="28"/>
                    <a:pt x="173" y="27"/>
                  </a:cubicBezTo>
                  <a:cubicBezTo>
                    <a:pt x="174" y="27"/>
                    <a:pt x="174" y="27"/>
                    <a:pt x="174" y="28"/>
                  </a:cubicBezTo>
                  <a:cubicBezTo>
                    <a:pt x="174" y="28"/>
                    <a:pt x="175" y="27"/>
                    <a:pt x="175" y="27"/>
                  </a:cubicBezTo>
                  <a:cubicBezTo>
                    <a:pt x="175" y="28"/>
                    <a:pt x="175" y="29"/>
                    <a:pt x="176" y="30"/>
                  </a:cubicBezTo>
                  <a:cubicBezTo>
                    <a:pt x="176" y="31"/>
                    <a:pt x="176" y="32"/>
                    <a:pt x="175" y="33"/>
                  </a:cubicBezTo>
                  <a:cubicBezTo>
                    <a:pt x="175" y="33"/>
                    <a:pt x="174" y="33"/>
                    <a:pt x="173" y="33"/>
                  </a:cubicBezTo>
                  <a:cubicBezTo>
                    <a:pt x="172" y="32"/>
                    <a:pt x="173" y="32"/>
                    <a:pt x="172" y="31"/>
                  </a:cubicBezTo>
                  <a:cubicBezTo>
                    <a:pt x="172" y="31"/>
                    <a:pt x="171" y="30"/>
                    <a:pt x="171" y="30"/>
                  </a:cubicBezTo>
                  <a:cubicBezTo>
                    <a:pt x="170" y="30"/>
                    <a:pt x="171" y="31"/>
                    <a:pt x="171" y="32"/>
                  </a:cubicBezTo>
                  <a:cubicBezTo>
                    <a:pt x="171" y="32"/>
                    <a:pt x="171" y="34"/>
                    <a:pt x="170" y="34"/>
                  </a:cubicBezTo>
                  <a:cubicBezTo>
                    <a:pt x="170" y="35"/>
                    <a:pt x="169" y="36"/>
                    <a:pt x="169" y="36"/>
                  </a:cubicBezTo>
                  <a:cubicBezTo>
                    <a:pt x="168" y="36"/>
                    <a:pt x="168" y="36"/>
                    <a:pt x="167" y="36"/>
                  </a:cubicBezTo>
                  <a:cubicBezTo>
                    <a:pt x="167" y="37"/>
                    <a:pt x="167" y="37"/>
                    <a:pt x="167" y="37"/>
                  </a:cubicBezTo>
                  <a:cubicBezTo>
                    <a:pt x="166" y="37"/>
                    <a:pt x="166" y="37"/>
                    <a:pt x="165" y="37"/>
                  </a:cubicBezTo>
                  <a:cubicBezTo>
                    <a:pt x="164" y="38"/>
                    <a:pt x="165" y="39"/>
                    <a:pt x="164" y="40"/>
                  </a:cubicBezTo>
                  <a:cubicBezTo>
                    <a:pt x="164" y="42"/>
                    <a:pt x="162" y="43"/>
                    <a:pt x="161" y="41"/>
                  </a:cubicBezTo>
                  <a:cubicBezTo>
                    <a:pt x="161" y="40"/>
                    <a:pt x="162" y="38"/>
                    <a:pt x="163" y="37"/>
                  </a:cubicBezTo>
                  <a:cubicBezTo>
                    <a:pt x="163" y="37"/>
                    <a:pt x="164" y="36"/>
                    <a:pt x="164" y="35"/>
                  </a:cubicBezTo>
                  <a:cubicBezTo>
                    <a:pt x="165" y="34"/>
                    <a:pt x="165" y="33"/>
                    <a:pt x="164" y="33"/>
                  </a:cubicBezTo>
                  <a:cubicBezTo>
                    <a:pt x="164" y="32"/>
                    <a:pt x="164" y="31"/>
                    <a:pt x="164" y="30"/>
                  </a:cubicBezTo>
                  <a:cubicBezTo>
                    <a:pt x="163" y="30"/>
                    <a:pt x="162" y="29"/>
                    <a:pt x="162" y="29"/>
                  </a:cubicBezTo>
                  <a:cubicBezTo>
                    <a:pt x="161" y="28"/>
                    <a:pt x="160" y="28"/>
                    <a:pt x="159" y="27"/>
                  </a:cubicBezTo>
                  <a:cubicBezTo>
                    <a:pt x="159" y="27"/>
                    <a:pt x="159" y="27"/>
                    <a:pt x="158" y="27"/>
                  </a:cubicBezTo>
                  <a:cubicBezTo>
                    <a:pt x="158" y="26"/>
                    <a:pt x="158" y="26"/>
                    <a:pt x="158" y="26"/>
                  </a:cubicBezTo>
                  <a:cubicBezTo>
                    <a:pt x="157" y="25"/>
                    <a:pt x="157" y="25"/>
                    <a:pt x="156" y="24"/>
                  </a:cubicBezTo>
                  <a:cubicBezTo>
                    <a:pt x="156" y="24"/>
                    <a:pt x="156" y="24"/>
                    <a:pt x="156" y="23"/>
                  </a:cubicBezTo>
                  <a:cubicBezTo>
                    <a:pt x="155" y="23"/>
                    <a:pt x="155" y="22"/>
                    <a:pt x="155" y="22"/>
                  </a:cubicBezTo>
                  <a:cubicBezTo>
                    <a:pt x="154" y="22"/>
                    <a:pt x="154" y="22"/>
                    <a:pt x="153" y="22"/>
                  </a:cubicBezTo>
                  <a:cubicBezTo>
                    <a:pt x="153" y="23"/>
                    <a:pt x="152" y="23"/>
                    <a:pt x="152" y="24"/>
                  </a:cubicBezTo>
                  <a:cubicBezTo>
                    <a:pt x="151" y="25"/>
                    <a:pt x="151" y="25"/>
                    <a:pt x="150" y="25"/>
                  </a:cubicBezTo>
                  <a:cubicBezTo>
                    <a:pt x="149" y="25"/>
                    <a:pt x="149" y="25"/>
                    <a:pt x="148" y="25"/>
                  </a:cubicBezTo>
                  <a:cubicBezTo>
                    <a:pt x="147" y="25"/>
                    <a:pt x="146" y="25"/>
                    <a:pt x="145" y="27"/>
                  </a:cubicBezTo>
                  <a:cubicBezTo>
                    <a:pt x="145" y="27"/>
                    <a:pt x="145" y="28"/>
                    <a:pt x="144" y="28"/>
                  </a:cubicBezTo>
                  <a:cubicBezTo>
                    <a:pt x="144" y="29"/>
                    <a:pt x="143" y="29"/>
                    <a:pt x="143" y="29"/>
                  </a:cubicBezTo>
                  <a:cubicBezTo>
                    <a:pt x="142" y="30"/>
                    <a:pt x="142" y="31"/>
                    <a:pt x="142" y="31"/>
                  </a:cubicBezTo>
                  <a:cubicBezTo>
                    <a:pt x="142" y="32"/>
                    <a:pt x="142" y="33"/>
                    <a:pt x="142" y="34"/>
                  </a:cubicBezTo>
                  <a:cubicBezTo>
                    <a:pt x="141" y="35"/>
                    <a:pt x="142" y="35"/>
                    <a:pt x="142" y="36"/>
                  </a:cubicBezTo>
                  <a:cubicBezTo>
                    <a:pt x="141" y="37"/>
                    <a:pt x="141" y="37"/>
                    <a:pt x="141" y="38"/>
                  </a:cubicBezTo>
                  <a:cubicBezTo>
                    <a:pt x="141" y="39"/>
                    <a:pt x="141" y="40"/>
                    <a:pt x="141" y="41"/>
                  </a:cubicBezTo>
                  <a:cubicBezTo>
                    <a:pt x="141" y="41"/>
                    <a:pt x="141" y="41"/>
                    <a:pt x="141" y="42"/>
                  </a:cubicBezTo>
                  <a:cubicBezTo>
                    <a:pt x="141" y="42"/>
                    <a:pt x="141" y="42"/>
                    <a:pt x="141" y="43"/>
                  </a:cubicBezTo>
                  <a:cubicBezTo>
                    <a:pt x="141" y="43"/>
                    <a:pt x="141" y="43"/>
                    <a:pt x="141" y="44"/>
                  </a:cubicBezTo>
                  <a:cubicBezTo>
                    <a:pt x="141" y="44"/>
                    <a:pt x="141" y="44"/>
                    <a:pt x="140" y="44"/>
                  </a:cubicBezTo>
                  <a:cubicBezTo>
                    <a:pt x="140" y="45"/>
                    <a:pt x="139" y="45"/>
                    <a:pt x="139" y="45"/>
                  </a:cubicBezTo>
                  <a:cubicBezTo>
                    <a:pt x="138" y="45"/>
                    <a:pt x="137" y="46"/>
                    <a:pt x="137" y="48"/>
                  </a:cubicBezTo>
                  <a:cubicBezTo>
                    <a:pt x="137" y="48"/>
                    <a:pt x="137" y="49"/>
                    <a:pt x="136" y="49"/>
                  </a:cubicBezTo>
                  <a:cubicBezTo>
                    <a:pt x="136" y="50"/>
                    <a:pt x="136" y="50"/>
                    <a:pt x="136" y="50"/>
                  </a:cubicBezTo>
                  <a:cubicBezTo>
                    <a:pt x="136" y="50"/>
                    <a:pt x="136" y="50"/>
                    <a:pt x="135" y="50"/>
                  </a:cubicBezTo>
                  <a:cubicBezTo>
                    <a:pt x="135" y="51"/>
                    <a:pt x="135" y="51"/>
                    <a:pt x="135" y="50"/>
                  </a:cubicBezTo>
                  <a:cubicBezTo>
                    <a:pt x="134" y="50"/>
                    <a:pt x="134" y="50"/>
                    <a:pt x="133" y="49"/>
                  </a:cubicBezTo>
                  <a:cubicBezTo>
                    <a:pt x="133" y="49"/>
                    <a:pt x="132" y="49"/>
                    <a:pt x="132" y="48"/>
                  </a:cubicBezTo>
                  <a:cubicBezTo>
                    <a:pt x="131" y="48"/>
                    <a:pt x="131" y="48"/>
                    <a:pt x="130" y="47"/>
                  </a:cubicBezTo>
                  <a:cubicBezTo>
                    <a:pt x="130" y="47"/>
                    <a:pt x="129" y="47"/>
                    <a:pt x="128" y="47"/>
                  </a:cubicBezTo>
                  <a:cubicBezTo>
                    <a:pt x="128" y="47"/>
                    <a:pt x="128" y="47"/>
                    <a:pt x="127" y="47"/>
                  </a:cubicBezTo>
                  <a:cubicBezTo>
                    <a:pt x="127" y="48"/>
                    <a:pt x="127" y="48"/>
                    <a:pt x="126" y="49"/>
                  </a:cubicBezTo>
                  <a:cubicBezTo>
                    <a:pt x="125" y="49"/>
                    <a:pt x="125" y="49"/>
                    <a:pt x="124" y="49"/>
                  </a:cubicBezTo>
                  <a:cubicBezTo>
                    <a:pt x="124" y="50"/>
                    <a:pt x="123" y="50"/>
                    <a:pt x="123" y="49"/>
                  </a:cubicBezTo>
                  <a:cubicBezTo>
                    <a:pt x="122" y="49"/>
                    <a:pt x="122" y="49"/>
                    <a:pt x="122" y="49"/>
                  </a:cubicBezTo>
                  <a:cubicBezTo>
                    <a:pt x="121" y="49"/>
                    <a:pt x="121" y="49"/>
                    <a:pt x="120" y="48"/>
                  </a:cubicBezTo>
                  <a:cubicBezTo>
                    <a:pt x="119" y="48"/>
                    <a:pt x="119" y="48"/>
                    <a:pt x="118" y="48"/>
                  </a:cubicBezTo>
                  <a:cubicBezTo>
                    <a:pt x="118" y="47"/>
                    <a:pt x="118" y="46"/>
                    <a:pt x="117" y="45"/>
                  </a:cubicBezTo>
                  <a:cubicBezTo>
                    <a:pt x="117" y="44"/>
                    <a:pt x="117" y="44"/>
                    <a:pt x="117" y="43"/>
                  </a:cubicBezTo>
                  <a:cubicBezTo>
                    <a:pt x="116" y="43"/>
                    <a:pt x="116" y="43"/>
                    <a:pt x="116" y="42"/>
                  </a:cubicBezTo>
                  <a:cubicBezTo>
                    <a:pt x="115" y="41"/>
                    <a:pt x="114" y="40"/>
                    <a:pt x="114" y="39"/>
                  </a:cubicBezTo>
                  <a:cubicBezTo>
                    <a:pt x="113" y="39"/>
                    <a:pt x="113" y="38"/>
                    <a:pt x="113" y="38"/>
                  </a:cubicBezTo>
                  <a:cubicBezTo>
                    <a:pt x="113" y="38"/>
                    <a:pt x="112" y="38"/>
                    <a:pt x="112" y="38"/>
                  </a:cubicBezTo>
                  <a:cubicBezTo>
                    <a:pt x="112" y="37"/>
                    <a:pt x="111" y="37"/>
                    <a:pt x="111" y="37"/>
                  </a:cubicBezTo>
                  <a:cubicBezTo>
                    <a:pt x="110" y="38"/>
                    <a:pt x="110" y="38"/>
                    <a:pt x="109" y="39"/>
                  </a:cubicBezTo>
                  <a:cubicBezTo>
                    <a:pt x="109" y="39"/>
                    <a:pt x="110" y="40"/>
                    <a:pt x="110" y="41"/>
                  </a:cubicBezTo>
                  <a:cubicBezTo>
                    <a:pt x="110" y="42"/>
                    <a:pt x="109" y="42"/>
                    <a:pt x="108" y="41"/>
                  </a:cubicBezTo>
                  <a:cubicBezTo>
                    <a:pt x="108" y="41"/>
                    <a:pt x="107" y="41"/>
                    <a:pt x="107" y="41"/>
                  </a:cubicBezTo>
                  <a:cubicBezTo>
                    <a:pt x="106" y="41"/>
                    <a:pt x="106" y="42"/>
                    <a:pt x="106" y="42"/>
                  </a:cubicBezTo>
                  <a:cubicBezTo>
                    <a:pt x="106" y="42"/>
                    <a:pt x="106" y="42"/>
                    <a:pt x="106" y="42"/>
                  </a:cubicBezTo>
                  <a:close/>
                  <a:moveTo>
                    <a:pt x="21" y="136"/>
                  </a:moveTo>
                  <a:cubicBezTo>
                    <a:pt x="21" y="136"/>
                    <a:pt x="21" y="136"/>
                    <a:pt x="20" y="136"/>
                  </a:cubicBezTo>
                  <a:cubicBezTo>
                    <a:pt x="20" y="136"/>
                    <a:pt x="20" y="136"/>
                    <a:pt x="20" y="137"/>
                  </a:cubicBezTo>
                  <a:cubicBezTo>
                    <a:pt x="20" y="137"/>
                    <a:pt x="20" y="137"/>
                    <a:pt x="20" y="137"/>
                  </a:cubicBezTo>
                  <a:cubicBezTo>
                    <a:pt x="20" y="137"/>
                    <a:pt x="21" y="138"/>
                    <a:pt x="21" y="138"/>
                  </a:cubicBezTo>
                  <a:cubicBezTo>
                    <a:pt x="21" y="138"/>
                    <a:pt x="22" y="138"/>
                    <a:pt x="22" y="137"/>
                  </a:cubicBezTo>
                  <a:cubicBezTo>
                    <a:pt x="22" y="137"/>
                    <a:pt x="22" y="136"/>
                    <a:pt x="22" y="136"/>
                  </a:cubicBezTo>
                  <a:cubicBezTo>
                    <a:pt x="22" y="136"/>
                    <a:pt x="22" y="135"/>
                    <a:pt x="21" y="136"/>
                  </a:cubicBezTo>
                  <a:close/>
                  <a:moveTo>
                    <a:pt x="24" y="134"/>
                  </a:moveTo>
                  <a:cubicBezTo>
                    <a:pt x="24" y="135"/>
                    <a:pt x="22" y="136"/>
                    <a:pt x="23" y="136"/>
                  </a:cubicBezTo>
                  <a:cubicBezTo>
                    <a:pt x="24" y="137"/>
                    <a:pt x="24" y="136"/>
                    <a:pt x="25" y="136"/>
                  </a:cubicBezTo>
                  <a:cubicBezTo>
                    <a:pt x="26" y="136"/>
                    <a:pt x="26" y="136"/>
                    <a:pt x="27" y="135"/>
                  </a:cubicBezTo>
                  <a:cubicBezTo>
                    <a:pt x="27" y="135"/>
                    <a:pt x="28" y="135"/>
                    <a:pt x="29" y="134"/>
                  </a:cubicBezTo>
                  <a:cubicBezTo>
                    <a:pt x="29" y="134"/>
                    <a:pt x="28" y="134"/>
                    <a:pt x="28" y="134"/>
                  </a:cubicBezTo>
                  <a:cubicBezTo>
                    <a:pt x="28" y="133"/>
                    <a:pt x="28" y="133"/>
                    <a:pt x="27" y="133"/>
                  </a:cubicBezTo>
                  <a:cubicBezTo>
                    <a:pt x="27" y="133"/>
                    <a:pt x="25" y="133"/>
                    <a:pt x="25" y="133"/>
                  </a:cubicBezTo>
                  <a:cubicBezTo>
                    <a:pt x="25" y="134"/>
                    <a:pt x="25" y="134"/>
                    <a:pt x="25" y="134"/>
                  </a:cubicBezTo>
                  <a:cubicBezTo>
                    <a:pt x="25" y="135"/>
                    <a:pt x="24" y="134"/>
                    <a:pt x="24" y="134"/>
                  </a:cubicBezTo>
                  <a:cubicBezTo>
                    <a:pt x="24" y="135"/>
                    <a:pt x="24" y="134"/>
                    <a:pt x="24" y="134"/>
                  </a:cubicBezTo>
                  <a:close/>
                  <a:moveTo>
                    <a:pt x="26" y="131"/>
                  </a:moveTo>
                  <a:cubicBezTo>
                    <a:pt x="25" y="132"/>
                    <a:pt x="24" y="132"/>
                    <a:pt x="24" y="132"/>
                  </a:cubicBezTo>
                  <a:cubicBezTo>
                    <a:pt x="23" y="132"/>
                    <a:pt x="23" y="132"/>
                    <a:pt x="23" y="132"/>
                  </a:cubicBezTo>
                  <a:cubicBezTo>
                    <a:pt x="24" y="132"/>
                    <a:pt x="24" y="132"/>
                    <a:pt x="25" y="132"/>
                  </a:cubicBezTo>
                  <a:cubicBezTo>
                    <a:pt x="25" y="132"/>
                    <a:pt x="25" y="132"/>
                    <a:pt x="25" y="132"/>
                  </a:cubicBezTo>
                  <a:cubicBezTo>
                    <a:pt x="27" y="133"/>
                    <a:pt x="26" y="131"/>
                    <a:pt x="27" y="130"/>
                  </a:cubicBezTo>
                  <a:cubicBezTo>
                    <a:pt x="26" y="131"/>
                    <a:pt x="26" y="131"/>
                    <a:pt x="26" y="131"/>
                  </a:cubicBezTo>
                  <a:close/>
                  <a:moveTo>
                    <a:pt x="69" y="62"/>
                  </a:moveTo>
                  <a:cubicBezTo>
                    <a:pt x="69" y="62"/>
                    <a:pt x="69" y="61"/>
                    <a:pt x="68" y="62"/>
                  </a:cubicBezTo>
                  <a:cubicBezTo>
                    <a:pt x="68" y="62"/>
                    <a:pt x="68" y="62"/>
                    <a:pt x="68" y="62"/>
                  </a:cubicBezTo>
                  <a:cubicBezTo>
                    <a:pt x="69" y="63"/>
                    <a:pt x="70" y="62"/>
                    <a:pt x="69" y="62"/>
                  </a:cubicBezTo>
                  <a:moveTo>
                    <a:pt x="70" y="61"/>
                  </a:moveTo>
                  <a:cubicBezTo>
                    <a:pt x="71" y="61"/>
                    <a:pt x="71" y="61"/>
                    <a:pt x="71" y="60"/>
                  </a:cubicBezTo>
                  <a:cubicBezTo>
                    <a:pt x="72" y="60"/>
                    <a:pt x="72" y="60"/>
                    <a:pt x="73" y="60"/>
                  </a:cubicBezTo>
                  <a:cubicBezTo>
                    <a:pt x="73" y="59"/>
                    <a:pt x="73" y="58"/>
                    <a:pt x="72" y="58"/>
                  </a:cubicBezTo>
                  <a:cubicBezTo>
                    <a:pt x="72" y="59"/>
                    <a:pt x="72" y="59"/>
                    <a:pt x="72" y="59"/>
                  </a:cubicBezTo>
                  <a:cubicBezTo>
                    <a:pt x="72" y="59"/>
                    <a:pt x="72" y="59"/>
                    <a:pt x="71" y="59"/>
                  </a:cubicBezTo>
                  <a:cubicBezTo>
                    <a:pt x="71" y="59"/>
                    <a:pt x="71" y="59"/>
                    <a:pt x="71" y="59"/>
                  </a:cubicBezTo>
                  <a:cubicBezTo>
                    <a:pt x="71" y="59"/>
                    <a:pt x="71" y="60"/>
                    <a:pt x="71" y="60"/>
                  </a:cubicBezTo>
                  <a:cubicBezTo>
                    <a:pt x="70" y="60"/>
                    <a:pt x="70" y="61"/>
                    <a:pt x="70" y="61"/>
                  </a:cubicBezTo>
                  <a:cubicBezTo>
                    <a:pt x="71" y="61"/>
                    <a:pt x="70" y="61"/>
                    <a:pt x="70" y="61"/>
                  </a:cubicBezTo>
                  <a:close/>
                  <a:moveTo>
                    <a:pt x="73" y="60"/>
                  </a:moveTo>
                  <a:cubicBezTo>
                    <a:pt x="73" y="60"/>
                    <a:pt x="72" y="61"/>
                    <a:pt x="73" y="61"/>
                  </a:cubicBezTo>
                  <a:cubicBezTo>
                    <a:pt x="73" y="61"/>
                    <a:pt x="74" y="61"/>
                    <a:pt x="74" y="60"/>
                  </a:cubicBezTo>
                  <a:cubicBezTo>
                    <a:pt x="74" y="60"/>
                    <a:pt x="74" y="60"/>
                    <a:pt x="74" y="60"/>
                  </a:cubicBezTo>
                  <a:cubicBezTo>
                    <a:pt x="74" y="61"/>
                    <a:pt x="75" y="61"/>
                    <a:pt x="75" y="60"/>
                  </a:cubicBezTo>
                  <a:cubicBezTo>
                    <a:pt x="76" y="60"/>
                    <a:pt x="76" y="60"/>
                    <a:pt x="76" y="59"/>
                  </a:cubicBezTo>
                  <a:cubicBezTo>
                    <a:pt x="76" y="59"/>
                    <a:pt x="76" y="59"/>
                    <a:pt x="75" y="58"/>
                  </a:cubicBezTo>
                  <a:cubicBezTo>
                    <a:pt x="75" y="58"/>
                    <a:pt x="75" y="58"/>
                    <a:pt x="75" y="57"/>
                  </a:cubicBezTo>
                  <a:cubicBezTo>
                    <a:pt x="75" y="57"/>
                    <a:pt x="75" y="57"/>
                    <a:pt x="75" y="57"/>
                  </a:cubicBezTo>
                  <a:cubicBezTo>
                    <a:pt x="74" y="57"/>
                    <a:pt x="75" y="57"/>
                    <a:pt x="74" y="58"/>
                  </a:cubicBezTo>
                  <a:cubicBezTo>
                    <a:pt x="74" y="58"/>
                    <a:pt x="74" y="58"/>
                    <a:pt x="74" y="58"/>
                  </a:cubicBezTo>
                  <a:cubicBezTo>
                    <a:pt x="74" y="58"/>
                    <a:pt x="74" y="58"/>
                    <a:pt x="74" y="58"/>
                  </a:cubicBezTo>
                  <a:cubicBezTo>
                    <a:pt x="74" y="59"/>
                    <a:pt x="74" y="59"/>
                    <a:pt x="74" y="59"/>
                  </a:cubicBezTo>
                  <a:cubicBezTo>
                    <a:pt x="74" y="59"/>
                    <a:pt x="74" y="59"/>
                    <a:pt x="74" y="59"/>
                  </a:cubicBezTo>
                  <a:cubicBezTo>
                    <a:pt x="73" y="60"/>
                    <a:pt x="73" y="60"/>
                    <a:pt x="73" y="60"/>
                  </a:cubicBezTo>
                  <a:close/>
                  <a:moveTo>
                    <a:pt x="54" y="63"/>
                  </a:moveTo>
                  <a:cubicBezTo>
                    <a:pt x="53" y="64"/>
                    <a:pt x="54" y="64"/>
                    <a:pt x="55" y="64"/>
                  </a:cubicBezTo>
                  <a:cubicBezTo>
                    <a:pt x="55" y="63"/>
                    <a:pt x="55" y="63"/>
                    <a:pt x="55" y="62"/>
                  </a:cubicBezTo>
                  <a:cubicBezTo>
                    <a:pt x="55" y="62"/>
                    <a:pt x="54" y="62"/>
                    <a:pt x="54" y="62"/>
                  </a:cubicBezTo>
                  <a:cubicBezTo>
                    <a:pt x="54" y="62"/>
                    <a:pt x="54" y="63"/>
                    <a:pt x="54" y="63"/>
                  </a:cubicBezTo>
                  <a:cubicBezTo>
                    <a:pt x="54" y="63"/>
                    <a:pt x="54" y="63"/>
                    <a:pt x="54" y="63"/>
                  </a:cubicBezTo>
                  <a:close/>
                  <a:moveTo>
                    <a:pt x="55" y="60"/>
                  </a:moveTo>
                  <a:cubicBezTo>
                    <a:pt x="55" y="60"/>
                    <a:pt x="56" y="60"/>
                    <a:pt x="56" y="59"/>
                  </a:cubicBezTo>
                  <a:cubicBezTo>
                    <a:pt x="55" y="59"/>
                    <a:pt x="55" y="60"/>
                    <a:pt x="55" y="60"/>
                  </a:cubicBezTo>
                  <a:cubicBezTo>
                    <a:pt x="55" y="61"/>
                    <a:pt x="55" y="62"/>
                    <a:pt x="55" y="62"/>
                  </a:cubicBezTo>
                  <a:cubicBezTo>
                    <a:pt x="56" y="62"/>
                    <a:pt x="56" y="61"/>
                    <a:pt x="55" y="60"/>
                  </a:cubicBezTo>
                  <a:cubicBezTo>
                    <a:pt x="55" y="60"/>
                    <a:pt x="56" y="61"/>
                    <a:pt x="55" y="60"/>
                  </a:cubicBezTo>
                  <a:close/>
                  <a:moveTo>
                    <a:pt x="56" y="60"/>
                  </a:moveTo>
                  <a:cubicBezTo>
                    <a:pt x="56" y="61"/>
                    <a:pt x="56" y="61"/>
                    <a:pt x="57" y="61"/>
                  </a:cubicBezTo>
                  <a:cubicBezTo>
                    <a:pt x="57" y="61"/>
                    <a:pt x="57" y="61"/>
                    <a:pt x="57" y="60"/>
                  </a:cubicBezTo>
                  <a:cubicBezTo>
                    <a:pt x="58" y="60"/>
                    <a:pt x="58" y="59"/>
                    <a:pt x="58" y="59"/>
                  </a:cubicBezTo>
                  <a:cubicBezTo>
                    <a:pt x="58" y="59"/>
                    <a:pt x="57" y="58"/>
                    <a:pt x="57" y="58"/>
                  </a:cubicBezTo>
                  <a:cubicBezTo>
                    <a:pt x="57" y="59"/>
                    <a:pt x="57" y="60"/>
                    <a:pt x="56" y="60"/>
                  </a:cubicBezTo>
                  <a:cubicBezTo>
                    <a:pt x="56" y="61"/>
                    <a:pt x="56" y="60"/>
                    <a:pt x="56" y="60"/>
                  </a:cubicBezTo>
                  <a:close/>
                  <a:moveTo>
                    <a:pt x="59" y="60"/>
                  </a:moveTo>
                  <a:cubicBezTo>
                    <a:pt x="58" y="59"/>
                    <a:pt x="59" y="60"/>
                    <a:pt x="59" y="60"/>
                  </a:cubicBezTo>
                  <a:cubicBezTo>
                    <a:pt x="59" y="60"/>
                    <a:pt x="59" y="60"/>
                    <a:pt x="60" y="60"/>
                  </a:cubicBezTo>
                  <a:cubicBezTo>
                    <a:pt x="60" y="60"/>
                    <a:pt x="60" y="59"/>
                    <a:pt x="60" y="59"/>
                  </a:cubicBezTo>
                  <a:cubicBezTo>
                    <a:pt x="60" y="60"/>
                    <a:pt x="61" y="59"/>
                    <a:pt x="61" y="59"/>
                  </a:cubicBezTo>
                  <a:cubicBezTo>
                    <a:pt x="61" y="59"/>
                    <a:pt x="61" y="58"/>
                    <a:pt x="61" y="58"/>
                  </a:cubicBezTo>
                  <a:cubicBezTo>
                    <a:pt x="61" y="58"/>
                    <a:pt x="61" y="58"/>
                    <a:pt x="61" y="58"/>
                  </a:cubicBezTo>
                  <a:cubicBezTo>
                    <a:pt x="62" y="58"/>
                    <a:pt x="62" y="57"/>
                    <a:pt x="62" y="57"/>
                  </a:cubicBezTo>
                  <a:cubicBezTo>
                    <a:pt x="63" y="56"/>
                    <a:pt x="62" y="57"/>
                    <a:pt x="62" y="57"/>
                  </a:cubicBezTo>
                  <a:cubicBezTo>
                    <a:pt x="61" y="57"/>
                    <a:pt x="61" y="56"/>
                    <a:pt x="61" y="56"/>
                  </a:cubicBezTo>
                  <a:cubicBezTo>
                    <a:pt x="60" y="56"/>
                    <a:pt x="60" y="56"/>
                    <a:pt x="60" y="56"/>
                  </a:cubicBezTo>
                  <a:cubicBezTo>
                    <a:pt x="60" y="56"/>
                    <a:pt x="59" y="56"/>
                    <a:pt x="59" y="56"/>
                  </a:cubicBezTo>
                  <a:cubicBezTo>
                    <a:pt x="59" y="57"/>
                    <a:pt x="58" y="57"/>
                    <a:pt x="59" y="57"/>
                  </a:cubicBezTo>
                  <a:cubicBezTo>
                    <a:pt x="59" y="57"/>
                    <a:pt x="58" y="57"/>
                    <a:pt x="58" y="58"/>
                  </a:cubicBezTo>
                  <a:cubicBezTo>
                    <a:pt x="58" y="58"/>
                    <a:pt x="58" y="59"/>
                    <a:pt x="59" y="60"/>
                  </a:cubicBezTo>
                  <a:cubicBezTo>
                    <a:pt x="58" y="59"/>
                    <a:pt x="58" y="59"/>
                    <a:pt x="59" y="60"/>
                  </a:cubicBezTo>
                  <a:close/>
                  <a:moveTo>
                    <a:pt x="64" y="57"/>
                  </a:moveTo>
                  <a:cubicBezTo>
                    <a:pt x="64" y="57"/>
                    <a:pt x="63" y="57"/>
                    <a:pt x="63" y="58"/>
                  </a:cubicBezTo>
                  <a:cubicBezTo>
                    <a:pt x="63" y="58"/>
                    <a:pt x="64" y="58"/>
                    <a:pt x="64" y="58"/>
                  </a:cubicBezTo>
                  <a:cubicBezTo>
                    <a:pt x="64" y="58"/>
                    <a:pt x="65" y="57"/>
                    <a:pt x="65" y="57"/>
                  </a:cubicBezTo>
                  <a:cubicBezTo>
                    <a:pt x="66" y="57"/>
                    <a:pt x="66" y="57"/>
                    <a:pt x="66" y="56"/>
                  </a:cubicBezTo>
                  <a:cubicBezTo>
                    <a:pt x="66" y="55"/>
                    <a:pt x="67" y="55"/>
                    <a:pt x="67" y="54"/>
                  </a:cubicBezTo>
                  <a:cubicBezTo>
                    <a:pt x="67" y="54"/>
                    <a:pt x="67" y="53"/>
                    <a:pt x="67" y="53"/>
                  </a:cubicBezTo>
                  <a:cubicBezTo>
                    <a:pt x="66" y="53"/>
                    <a:pt x="66" y="54"/>
                    <a:pt x="66" y="54"/>
                  </a:cubicBezTo>
                  <a:cubicBezTo>
                    <a:pt x="66" y="54"/>
                    <a:pt x="66" y="53"/>
                    <a:pt x="65" y="53"/>
                  </a:cubicBezTo>
                  <a:cubicBezTo>
                    <a:pt x="65" y="54"/>
                    <a:pt x="65" y="54"/>
                    <a:pt x="65" y="55"/>
                  </a:cubicBezTo>
                  <a:cubicBezTo>
                    <a:pt x="65" y="55"/>
                    <a:pt x="64" y="54"/>
                    <a:pt x="64" y="55"/>
                  </a:cubicBezTo>
                  <a:cubicBezTo>
                    <a:pt x="64" y="55"/>
                    <a:pt x="65" y="55"/>
                    <a:pt x="64" y="56"/>
                  </a:cubicBezTo>
                  <a:cubicBezTo>
                    <a:pt x="64" y="56"/>
                    <a:pt x="64" y="55"/>
                    <a:pt x="64" y="56"/>
                  </a:cubicBezTo>
                  <a:cubicBezTo>
                    <a:pt x="63" y="56"/>
                    <a:pt x="64" y="57"/>
                    <a:pt x="64" y="57"/>
                  </a:cubicBezTo>
                  <a:cubicBezTo>
                    <a:pt x="64" y="57"/>
                    <a:pt x="64" y="57"/>
                    <a:pt x="64" y="57"/>
                  </a:cubicBezTo>
                  <a:close/>
                  <a:moveTo>
                    <a:pt x="67" y="56"/>
                  </a:moveTo>
                  <a:cubicBezTo>
                    <a:pt x="67" y="56"/>
                    <a:pt x="68" y="55"/>
                    <a:pt x="68" y="55"/>
                  </a:cubicBezTo>
                  <a:cubicBezTo>
                    <a:pt x="68" y="54"/>
                    <a:pt x="68" y="54"/>
                    <a:pt x="69" y="54"/>
                  </a:cubicBezTo>
                  <a:cubicBezTo>
                    <a:pt x="69" y="53"/>
                    <a:pt x="69" y="53"/>
                    <a:pt x="68" y="53"/>
                  </a:cubicBezTo>
                  <a:cubicBezTo>
                    <a:pt x="67" y="53"/>
                    <a:pt x="68" y="54"/>
                    <a:pt x="67" y="55"/>
                  </a:cubicBezTo>
                  <a:cubicBezTo>
                    <a:pt x="67" y="55"/>
                    <a:pt x="66" y="56"/>
                    <a:pt x="67" y="56"/>
                  </a:cubicBezTo>
                  <a:cubicBezTo>
                    <a:pt x="67" y="56"/>
                    <a:pt x="67" y="56"/>
                    <a:pt x="67" y="56"/>
                  </a:cubicBezTo>
                  <a:cubicBezTo>
                    <a:pt x="67" y="56"/>
                    <a:pt x="67" y="56"/>
                    <a:pt x="67" y="56"/>
                  </a:cubicBezTo>
                  <a:close/>
                  <a:moveTo>
                    <a:pt x="67" y="49"/>
                  </a:moveTo>
                  <a:cubicBezTo>
                    <a:pt x="67" y="49"/>
                    <a:pt x="68" y="49"/>
                    <a:pt x="68" y="48"/>
                  </a:cubicBezTo>
                  <a:cubicBezTo>
                    <a:pt x="68" y="48"/>
                    <a:pt x="68" y="48"/>
                    <a:pt x="69" y="48"/>
                  </a:cubicBezTo>
                  <a:cubicBezTo>
                    <a:pt x="69" y="47"/>
                    <a:pt x="70" y="48"/>
                    <a:pt x="70" y="48"/>
                  </a:cubicBezTo>
                  <a:cubicBezTo>
                    <a:pt x="69" y="48"/>
                    <a:pt x="68" y="49"/>
                    <a:pt x="68" y="49"/>
                  </a:cubicBezTo>
                  <a:cubicBezTo>
                    <a:pt x="67" y="49"/>
                    <a:pt x="67" y="49"/>
                    <a:pt x="67" y="50"/>
                  </a:cubicBezTo>
                  <a:cubicBezTo>
                    <a:pt x="68" y="51"/>
                    <a:pt x="70" y="50"/>
                    <a:pt x="70" y="50"/>
                  </a:cubicBezTo>
                  <a:cubicBezTo>
                    <a:pt x="71" y="49"/>
                    <a:pt x="71" y="49"/>
                    <a:pt x="71" y="48"/>
                  </a:cubicBezTo>
                  <a:cubicBezTo>
                    <a:pt x="71" y="47"/>
                    <a:pt x="70" y="47"/>
                    <a:pt x="70" y="47"/>
                  </a:cubicBezTo>
                  <a:cubicBezTo>
                    <a:pt x="70" y="47"/>
                    <a:pt x="71" y="47"/>
                    <a:pt x="71" y="46"/>
                  </a:cubicBezTo>
                  <a:cubicBezTo>
                    <a:pt x="71" y="46"/>
                    <a:pt x="71" y="46"/>
                    <a:pt x="71" y="46"/>
                  </a:cubicBezTo>
                  <a:cubicBezTo>
                    <a:pt x="70" y="46"/>
                    <a:pt x="70" y="46"/>
                    <a:pt x="70" y="46"/>
                  </a:cubicBezTo>
                  <a:cubicBezTo>
                    <a:pt x="70" y="45"/>
                    <a:pt x="70" y="45"/>
                    <a:pt x="70" y="45"/>
                  </a:cubicBezTo>
                  <a:cubicBezTo>
                    <a:pt x="69" y="46"/>
                    <a:pt x="70" y="42"/>
                    <a:pt x="69" y="43"/>
                  </a:cubicBezTo>
                  <a:cubicBezTo>
                    <a:pt x="68" y="43"/>
                    <a:pt x="69" y="44"/>
                    <a:pt x="69" y="44"/>
                  </a:cubicBezTo>
                  <a:cubicBezTo>
                    <a:pt x="69" y="45"/>
                    <a:pt x="69" y="45"/>
                    <a:pt x="69" y="45"/>
                  </a:cubicBezTo>
                  <a:cubicBezTo>
                    <a:pt x="69" y="45"/>
                    <a:pt x="69" y="46"/>
                    <a:pt x="69" y="46"/>
                  </a:cubicBezTo>
                  <a:cubicBezTo>
                    <a:pt x="69" y="46"/>
                    <a:pt x="69" y="46"/>
                    <a:pt x="69" y="46"/>
                  </a:cubicBezTo>
                  <a:cubicBezTo>
                    <a:pt x="68" y="46"/>
                    <a:pt x="68" y="46"/>
                    <a:pt x="68" y="46"/>
                  </a:cubicBezTo>
                  <a:cubicBezTo>
                    <a:pt x="68" y="45"/>
                    <a:pt x="68" y="44"/>
                    <a:pt x="68" y="44"/>
                  </a:cubicBezTo>
                  <a:cubicBezTo>
                    <a:pt x="67" y="44"/>
                    <a:pt x="67" y="45"/>
                    <a:pt x="68" y="45"/>
                  </a:cubicBezTo>
                  <a:cubicBezTo>
                    <a:pt x="68" y="45"/>
                    <a:pt x="68" y="45"/>
                    <a:pt x="68" y="45"/>
                  </a:cubicBezTo>
                  <a:cubicBezTo>
                    <a:pt x="68" y="46"/>
                    <a:pt x="68" y="46"/>
                    <a:pt x="68" y="46"/>
                  </a:cubicBezTo>
                  <a:cubicBezTo>
                    <a:pt x="68" y="46"/>
                    <a:pt x="68" y="47"/>
                    <a:pt x="68" y="47"/>
                  </a:cubicBezTo>
                  <a:cubicBezTo>
                    <a:pt x="67" y="47"/>
                    <a:pt x="67" y="47"/>
                    <a:pt x="67" y="46"/>
                  </a:cubicBezTo>
                  <a:cubicBezTo>
                    <a:pt x="67" y="47"/>
                    <a:pt x="67" y="47"/>
                    <a:pt x="66" y="47"/>
                  </a:cubicBezTo>
                  <a:cubicBezTo>
                    <a:pt x="66" y="47"/>
                    <a:pt x="66" y="46"/>
                    <a:pt x="66" y="46"/>
                  </a:cubicBezTo>
                  <a:cubicBezTo>
                    <a:pt x="66" y="46"/>
                    <a:pt x="66" y="47"/>
                    <a:pt x="66" y="47"/>
                  </a:cubicBezTo>
                  <a:cubicBezTo>
                    <a:pt x="65" y="47"/>
                    <a:pt x="66" y="46"/>
                    <a:pt x="65" y="46"/>
                  </a:cubicBezTo>
                  <a:cubicBezTo>
                    <a:pt x="64" y="46"/>
                    <a:pt x="65" y="47"/>
                    <a:pt x="65" y="47"/>
                  </a:cubicBezTo>
                  <a:cubicBezTo>
                    <a:pt x="65" y="47"/>
                    <a:pt x="65" y="47"/>
                    <a:pt x="65" y="48"/>
                  </a:cubicBezTo>
                  <a:cubicBezTo>
                    <a:pt x="65" y="48"/>
                    <a:pt x="65" y="48"/>
                    <a:pt x="65" y="48"/>
                  </a:cubicBezTo>
                  <a:cubicBezTo>
                    <a:pt x="64" y="48"/>
                    <a:pt x="64" y="48"/>
                    <a:pt x="64" y="49"/>
                  </a:cubicBezTo>
                  <a:cubicBezTo>
                    <a:pt x="64" y="49"/>
                    <a:pt x="65" y="49"/>
                    <a:pt x="65" y="49"/>
                  </a:cubicBezTo>
                  <a:cubicBezTo>
                    <a:pt x="65" y="50"/>
                    <a:pt x="64" y="50"/>
                    <a:pt x="65" y="50"/>
                  </a:cubicBezTo>
                  <a:cubicBezTo>
                    <a:pt x="66" y="51"/>
                    <a:pt x="66" y="48"/>
                    <a:pt x="66" y="48"/>
                  </a:cubicBezTo>
                  <a:cubicBezTo>
                    <a:pt x="66" y="48"/>
                    <a:pt x="66" y="48"/>
                    <a:pt x="67" y="49"/>
                  </a:cubicBezTo>
                  <a:close/>
                  <a:moveTo>
                    <a:pt x="72" y="44"/>
                  </a:moveTo>
                  <a:cubicBezTo>
                    <a:pt x="72" y="44"/>
                    <a:pt x="72" y="43"/>
                    <a:pt x="72" y="43"/>
                  </a:cubicBezTo>
                  <a:cubicBezTo>
                    <a:pt x="74" y="43"/>
                    <a:pt x="74" y="42"/>
                    <a:pt x="75" y="40"/>
                  </a:cubicBezTo>
                  <a:cubicBezTo>
                    <a:pt x="76" y="40"/>
                    <a:pt x="76" y="38"/>
                    <a:pt x="76" y="37"/>
                  </a:cubicBezTo>
                  <a:cubicBezTo>
                    <a:pt x="74" y="37"/>
                    <a:pt x="74" y="39"/>
                    <a:pt x="73" y="40"/>
                  </a:cubicBezTo>
                  <a:cubicBezTo>
                    <a:pt x="72" y="41"/>
                    <a:pt x="72" y="41"/>
                    <a:pt x="71" y="42"/>
                  </a:cubicBezTo>
                  <a:cubicBezTo>
                    <a:pt x="71" y="43"/>
                    <a:pt x="71" y="44"/>
                    <a:pt x="71" y="44"/>
                  </a:cubicBezTo>
                  <a:cubicBezTo>
                    <a:pt x="71" y="44"/>
                    <a:pt x="72" y="44"/>
                    <a:pt x="72" y="44"/>
                  </a:cubicBezTo>
                  <a:close/>
                  <a:moveTo>
                    <a:pt x="74" y="45"/>
                  </a:moveTo>
                  <a:cubicBezTo>
                    <a:pt x="74" y="45"/>
                    <a:pt x="75" y="44"/>
                    <a:pt x="74" y="43"/>
                  </a:cubicBezTo>
                  <a:cubicBezTo>
                    <a:pt x="74" y="43"/>
                    <a:pt x="73" y="44"/>
                    <a:pt x="72" y="44"/>
                  </a:cubicBezTo>
                  <a:cubicBezTo>
                    <a:pt x="72" y="45"/>
                    <a:pt x="73" y="46"/>
                    <a:pt x="72" y="46"/>
                  </a:cubicBezTo>
                  <a:cubicBezTo>
                    <a:pt x="72" y="47"/>
                    <a:pt x="71" y="46"/>
                    <a:pt x="72" y="47"/>
                  </a:cubicBezTo>
                  <a:cubicBezTo>
                    <a:pt x="72" y="47"/>
                    <a:pt x="72" y="48"/>
                    <a:pt x="72" y="48"/>
                  </a:cubicBezTo>
                  <a:cubicBezTo>
                    <a:pt x="72" y="48"/>
                    <a:pt x="72" y="48"/>
                    <a:pt x="72" y="48"/>
                  </a:cubicBezTo>
                  <a:cubicBezTo>
                    <a:pt x="71" y="48"/>
                    <a:pt x="71" y="49"/>
                    <a:pt x="71" y="49"/>
                  </a:cubicBezTo>
                  <a:cubicBezTo>
                    <a:pt x="72" y="49"/>
                    <a:pt x="72" y="50"/>
                    <a:pt x="72" y="50"/>
                  </a:cubicBezTo>
                  <a:cubicBezTo>
                    <a:pt x="72" y="50"/>
                    <a:pt x="72" y="50"/>
                    <a:pt x="72" y="50"/>
                  </a:cubicBezTo>
                  <a:cubicBezTo>
                    <a:pt x="71" y="50"/>
                    <a:pt x="71" y="50"/>
                    <a:pt x="71" y="51"/>
                  </a:cubicBezTo>
                  <a:cubicBezTo>
                    <a:pt x="71" y="51"/>
                    <a:pt x="70" y="51"/>
                    <a:pt x="70" y="51"/>
                  </a:cubicBezTo>
                  <a:cubicBezTo>
                    <a:pt x="70" y="51"/>
                    <a:pt x="70" y="52"/>
                    <a:pt x="70" y="52"/>
                  </a:cubicBezTo>
                  <a:cubicBezTo>
                    <a:pt x="70" y="53"/>
                    <a:pt x="70" y="53"/>
                    <a:pt x="70" y="53"/>
                  </a:cubicBezTo>
                  <a:cubicBezTo>
                    <a:pt x="69" y="54"/>
                    <a:pt x="69" y="55"/>
                    <a:pt x="69" y="55"/>
                  </a:cubicBezTo>
                  <a:cubicBezTo>
                    <a:pt x="68" y="56"/>
                    <a:pt x="69" y="57"/>
                    <a:pt x="69" y="55"/>
                  </a:cubicBezTo>
                  <a:cubicBezTo>
                    <a:pt x="70" y="54"/>
                    <a:pt x="71" y="54"/>
                    <a:pt x="72" y="52"/>
                  </a:cubicBezTo>
                  <a:cubicBezTo>
                    <a:pt x="72" y="53"/>
                    <a:pt x="72" y="53"/>
                    <a:pt x="72" y="53"/>
                  </a:cubicBezTo>
                  <a:cubicBezTo>
                    <a:pt x="72" y="54"/>
                    <a:pt x="71" y="54"/>
                    <a:pt x="71" y="55"/>
                  </a:cubicBezTo>
                  <a:cubicBezTo>
                    <a:pt x="71" y="55"/>
                    <a:pt x="72" y="55"/>
                    <a:pt x="72" y="55"/>
                  </a:cubicBezTo>
                  <a:cubicBezTo>
                    <a:pt x="72" y="55"/>
                    <a:pt x="73" y="56"/>
                    <a:pt x="73" y="55"/>
                  </a:cubicBezTo>
                  <a:cubicBezTo>
                    <a:pt x="73" y="55"/>
                    <a:pt x="73" y="55"/>
                    <a:pt x="73" y="54"/>
                  </a:cubicBezTo>
                  <a:cubicBezTo>
                    <a:pt x="73" y="54"/>
                    <a:pt x="73" y="53"/>
                    <a:pt x="73" y="53"/>
                  </a:cubicBezTo>
                  <a:cubicBezTo>
                    <a:pt x="74" y="54"/>
                    <a:pt x="74" y="54"/>
                    <a:pt x="74" y="54"/>
                  </a:cubicBezTo>
                  <a:cubicBezTo>
                    <a:pt x="74" y="53"/>
                    <a:pt x="74" y="53"/>
                    <a:pt x="74" y="52"/>
                  </a:cubicBezTo>
                  <a:cubicBezTo>
                    <a:pt x="75" y="53"/>
                    <a:pt x="74" y="54"/>
                    <a:pt x="74" y="54"/>
                  </a:cubicBezTo>
                  <a:cubicBezTo>
                    <a:pt x="75" y="54"/>
                    <a:pt x="75" y="53"/>
                    <a:pt x="76" y="52"/>
                  </a:cubicBezTo>
                  <a:cubicBezTo>
                    <a:pt x="76" y="51"/>
                    <a:pt x="77" y="51"/>
                    <a:pt x="78" y="51"/>
                  </a:cubicBezTo>
                  <a:cubicBezTo>
                    <a:pt x="78" y="51"/>
                    <a:pt x="78" y="51"/>
                    <a:pt x="78" y="50"/>
                  </a:cubicBezTo>
                  <a:cubicBezTo>
                    <a:pt x="79" y="50"/>
                    <a:pt x="79" y="50"/>
                    <a:pt x="79" y="49"/>
                  </a:cubicBezTo>
                  <a:cubicBezTo>
                    <a:pt x="79" y="48"/>
                    <a:pt x="79" y="48"/>
                    <a:pt x="79" y="47"/>
                  </a:cubicBezTo>
                  <a:cubicBezTo>
                    <a:pt x="78" y="47"/>
                    <a:pt x="78" y="46"/>
                    <a:pt x="78" y="46"/>
                  </a:cubicBezTo>
                  <a:cubicBezTo>
                    <a:pt x="78" y="46"/>
                    <a:pt x="78" y="45"/>
                    <a:pt x="77" y="45"/>
                  </a:cubicBezTo>
                  <a:cubicBezTo>
                    <a:pt x="77" y="45"/>
                    <a:pt x="77" y="44"/>
                    <a:pt x="77" y="45"/>
                  </a:cubicBezTo>
                  <a:cubicBezTo>
                    <a:pt x="77" y="45"/>
                    <a:pt x="77" y="45"/>
                    <a:pt x="77" y="46"/>
                  </a:cubicBezTo>
                  <a:cubicBezTo>
                    <a:pt x="77" y="46"/>
                    <a:pt x="76" y="46"/>
                    <a:pt x="76" y="46"/>
                  </a:cubicBezTo>
                  <a:cubicBezTo>
                    <a:pt x="76" y="46"/>
                    <a:pt x="76" y="46"/>
                    <a:pt x="76" y="46"/>
                  </a:cubicBezTo>
                  <a:cubicBezTo>
                    <a:pt x="76" y="47"/>
                    <a:pt x="77" y="47"/>
                    <a:pt x="76" y="47"/>
                  </a:cubicBezTo>
                  <a:cubicBezTo>
                    <a:pt x="76" y="48"/>
                    <a:pt x="76" y="47"/>
                    <a:pt x="76" y="48"/>
                  </a:cubicBezTo>
                  <a:cubicBezTo>
                    <a:pt x="75" y="48"/>
                    <a:pt x="76" y="49"/>
                    <a:pt x="76" y="49"/>
                  </a:cubicBezTo>
                  <a:cubicBezTo>
                    <a:pt x="75" y="49"/>
                    <a:pt x="76" y="49"/>
                    <a:pt x="75" y="49"/>
                  </a:cubicBezTo>
                  <a:cubicBezTo>
                    <a:pt x="75" y="49"/>
                    <a:pt x="75" y="49"/>
                    <a:pt x="74" y="50"/>
                  </a:cubicBezTo>
                  <a:cubicBezTo>
                    <a:pt x="74" y="50"/>
                    <a:pt x="74" y="51"/>
                    <a:pt x="74" y="51"/>
                  </a:cubicBezTo>
                  <a:cubicBezTo>
                    <a:pt x="73" y="51"/>
                    <a:pt x="73" y="50"/>
                    <a:pt x="74" y="49"/>
                  </a:cubicBezTo>
                  <a:cubicBezTo>
                    <a:pt x="75" y="49"/>
                    <a:pt x="75" y="48"/>
                    <a:pt x="75" y="47"/>
                  </a:cubicBezTo>
                  <a:cubicBezTo>
                    <a:pt x="74" y="47"/>
                    <a:pt x="74" y="48"/>
                    <a:pt x="73" y="47"/>
                  </a:cubicBezTo>
                  <a:cubicBezTo>
                    <a:pt x="73" y="47"/>
                    <a:pt x="74" y="46"/>
                    <a:pt x="74" y="45"/>
                  </a:cubicBezTo>
                  <a:cubicBezTo>
                    <a:pt x="74" y="45"/>
                    <a:pt x="74" y="46"/>
                    <a:pt x="74" y="45"/>
                  </a:cubicBezTo>
                  <a:close/>
                  <a:moveTo>
                    <a:pt x="76" y="43"/>
                  </a:moveTo>
                  <a:cubicBezTo>
                    <a:pt x="76" y="44"/>
                    <a:pt x="77" y="44"/>
                    <a:pt x="77" y="44"/>
                  </a:cubicBezTo>
                  <a:cubicBezTo>
                    <a:pt x="78" y="44"/>
                    <a:pt x="78" y="45"/>
                    <a:pt x="79" y="45"/>
                  </a:cubicBezTo>
                  <a:cubicBezTo>
                    <a:pt x="79" y="45"/>
                    <a:pt x="79" y="44"/>
                    <a:pt x="79" y="43"/>
                  </a:cubicBezTo>
                  <a:cubicBezTo>
                    <a:pt x="79" y="43"/>
                    <a:pt x="79" y="43"/>
                    <a:pt x="78" y="43"/>
                  </a:cubicBezTo>
                  <a:cubicBezTo>
                    <a:pt x="78" y="43"/>
                    <a:pt x="78" y="43"/>
                    <a:pt x="77" y="43"/>
                  </a:cubicBezTo>
                  <a:cubicBezTo>
                    <a:pt x="77" y="43"/>
                    <a:pt x="77" y="43"/>
                    <a:pt x="76" y="43"/>
                  </a:cubicBezTo>
                  <a:close/>
                  <a:moveTo>
                    <a:pt x="77" y="54"/>
                  </a:moveTo>
                  <a:cubicBezTo>
                    <a:pt x="77" y="54"/>
                    <a:pt x="77" y="53"/>
                    <a:pt x="78" y="53"/>
                  </a:cubicBezTo>
                  <a:cubicBezTo>
                    <a:pt x="78" y="53"/>
                    <a:pt x="78" y="52"/>
                    <a:pt x="77" y="52"/>
                  </a:cubicBezTo>
                  <a:cubicBezTo>
                    <a:pt x="76" y="51"/>
                    <a:pt x="76" y="53"/>
                    <a:pt x="76" y="54"/>
                  </a:cubicBezTo>
                  <a:cubicBezTo>
                    <a:pt x="76" y="54"/>
                    <a:pt x="77" y="54"/>
                    <a:pt x="77" y="54"/>
                  </a:cubicBezTo>
                  <a:close/>
                  <a:moveTo>
                    <a:pt x="81" y="47"/>
                  </a:moveTo>
                  <a:cubicBezTo>
                    <a:pt x="80" y="47"/>
                    <a:pt x="81" y="48"/>
                    <a:pt x="81" y="48"/>
                  </a:cubicBezTo>
                  <a:cubicBezTo>
                    <a:pt x="82" y="48"/>
                    <a:pt x="83" y="47"/>
                    <a:pt x="83" y="47"/>
                  </a:cubicBezTo>
                  <a:cubicBezTo>
                    <a:pt x="83" y="47"/>
                    <a:pt x="82" y="47"/>
                    <a:pt x="82" y="46"/>
                  </a:cubicBezTo>
                  <a:cubicBezTo>
                    <a:pt x="82" y="47"/>
                    <a:pt x="82" y="46"/>
                    <a:pt x="82" y="46"/>
                  </a:cubicBezTo>
                  <a:cubicBezTo>
                    <a:pt x="81" y="45"/>
                    <a:pt x="82" y="46"/>
                    <a:pt x="81" y="46"/>
                  </a:cubicBezTo>
                  <a:cubicBezTo>
                    <a:pt x="81" y="47"/>
                    <a:pt x="81" y="47"/>
                    <a:pt x="81" y="47"/>
                  </a:cubicBezTo>
                  <a:close/>
                  <a:moveTo>
                    <a:pt x="83" y="45"/>
                  </a:moveTo>
                  <a:cubicBezTo>
                    <a:pt x="83" y="46"/>
                    <a:pt x="83" y="47"/>
                    <a:pt x="84" y="46"/>
                  </a:cubicBezTo>
                  <a:cubicBezTo>
                    <a:pt x="84" y="46"/>
                    <a:pt x="84" y="45"/>
                    <a:pt x="85" y="45"/>
                  </a:cubicBezTo>
                  <a:cubicBezTo>
                    <a:pt x="85" y="45"/>
                    <a:pt x="84" y="44"/>
                    <a:pt x="84" y="44"/>
                  </a:cubicBezTo>
                  <a:cubicBezTo>
                    <a:pt x="83" y="44"/>
                    <a:pt x="83" y="45"/>
                    <a:pt x="83" y="45"/>
                  </a:cubicBezTo>
                  <a:close/>
                  <a:moveTo>
                    <a:pt x="85" y="41"/>
                  </a:moveTo>
                  <a:cubicBezTo>
                    <a:pt x="85" y="41"/>
                    <a:pt x="83" y="42"/>
                    <a:pt x="84" y="43"/>
                  </a:cubicBezTo>
                  <a:cubicBezTo>
                    <a:pt x="85" y="43"/>
                    <a:pt x="85" y="41"/>
                    <a:pt x="86" y="41"/>
                  </a:cubicBezTo>
                  <a:cubicBezTo>
                    <a:pt x="85" y="41"/>
                    <a:pt x="85" y="41"/>
                    <a:pt x="85" y="41"/>
                  </a:cubicBezTo>
                  <a:close/>
                  <a:moveTo>
                    <a:pt x="88" y="39"/>
                  </a:moveTo>
                  <a:cubicBezTo>
                    <a:pt x="88" y="39"/>
                    <a:pt x="88" y="38"/>
                    <a:pt x="88" y="38"/>
                  </a:cubicBezTo>
                  <a:cubicBezTo>
                    <a:pt x="88" y="37"/>
                    <a:pt x="88" y="37"/>
                    <a:pt x="88" y="36"/>
                  </a:cubicBezTo>
                  <a:cubicBezTo>
                    <a:pt x="88" y="36"/>
                    <a:pt x="89" y="36"/>
                    <a:pt x="89" y="36"/>
                  </a:cubicBezTo>
                  <a:cubicBezTo>
                    <a:pt x="89" y="36"/>
                    <a:pt x="89" y="35"/>
                    <a:pt x="89" y="34"/>
                  </a:cubicBezTo>
                  <a:cubicBezTo>
                    <a:pt x="89" y="34"/>
                    <a:pt x="89" y="35"/>
                    <a:pt x="88" y="35"/>
                  </a:cubicBezTo>
                  <a:cubicBezTo>
                    <a:pt x="88" y="35"/>
                    <a:pt x="88" y="34"/>
                    <a:pt x="88" y="34"/>
                  </a:cubicBezTo>
                  <a:cubicBezTo>
                    <a:pt x="89" y="34"/>
                    <a:pt x="89" y="34"/>
                    <a:pt x="89" y="33"/>
                  </a:cubicBezTo>
                  <a:cubicBezTo>
                    <a:pt x="89" y="33"/>
                    <a:pt x="88" y="33"/>
                    <a:pt x="88" y="33"/>
                  </a:cubicBezTo>
                  <a:cubicBezTo>
                    <a:pt x="88" y="33"/>
                    <a:pt x="88" y="35"/>
                    <a:pt x="87" y="34"/>
                  </a:cubicBezTo>
                  <a:cubicBezTo>
                    <a:pt x="87" y="34"/>
                    <a:pt x="88" y="32"/>
                    <a:pt x="88" y="32"/>
                  </a:cubicBezTo>
                  <a:cubicBezTo>
                    <a:pt x="87" y="31"/>
                    <a:pt x="87" y="32"/>
                    <a:pt x="87" y="32"/>
                  </a:cubicBezTo>
                  <a:cubicBezTo>
                    <a:pt x="87" y="32"/>
                    <a:pt x="87" y="32"/>
                    <a:pt x="86" y="32"/>
                  </a:cubicBezTo>
                  <a:cubicBezTo>
                    <a:pt x="86" y="32"/>
                    <a:pt x="87" y="33"/>
                    <a:pt x="86" y="33"/>
                  </a:cubicBezTo>
                  <a:cubicBezTo>
                    <a:pt x="86" y="33"/>
                    <a:pt x="86" y="31"/>
                    <a:pt x="85" y="32"/>
                  </a:cubicBezTo>
                  <a:cubicBezTo>
                    <a:pt x="85" y="32"/>
                    <a:pt x="86" y="33"/>
                    <a:pt x="86" y="33"/>
                  </a:cubicBezTo>
                  <a:cubicBezTo>
                    <a:pt x="86" y="34"/>
                    <a:pt x="86" y="34"/>
                    <a:pt x="85" y="34"/>
                  </a:cubicBezTo>
                  <a:cubicBezTo>
                    <a:pt x="85" y="33"/>
                    <a:pt x="84" y="32"/>
                    <a:pt x="84" y="33"/>
                  </a:cubicBezTo>
                  <a:cubicBezTo>
                    <a:pt x="84" y="33"/>
                    <a:pt x="85" y="33"/>
                    <a:pt x="84" y="34"/>
                  </a:cubicBezTo>
                  <a:cubicBezTo>
                    <a:pt x="84" y="34"/>
                    <a:pt x="83" y="33"/>
                    <a:pt x="83" y="34"/>
                  </a:cubicBezTo>
                  <a:cubicBezTo>
                    <a:pt x="84" y="34"/>
                    <a:pt x="85" y="34"/>
                    <a:pt x="85" y="35"/>
                  </a:cubicBezTo>
                  <a:cubicBezTo>
                    <a:pt x="85" y="35"/>
                    <a:pt x="84" y="35"/>
                    <a:pt x="84" y="35"/>
                  </a:cubicBezTo>
                  <a:cubicBezTo>
                    <a:pt x="84" y="35"/>
                    <a:pt x="85" y="35"/>
                    <a:pt x="84" y="36"/>
                  </a:cubicBezTo>
                  <a:cubicBezTo>
                    <a:pt x="84" y="36"/>
                    <a:pt x="84" y="35"/>
                    <a:pt x="84" y="35"/>
                  </a:cubicBezTo>
                  <a:cubicBezTo>
                    <a:pt x="83" y="35"/>
                    <a:pt x="83" y="35"/>
                    <a:pt x="82" y="35"/>
                  </a:cubicBezTo>
                  <a:cubicBezTo>
                    <a:pt x="82" y="35"/>
                    <a:pt x="81" y="35"/>
                    <a:pt x="81" y="36"/>
                  </a:cubicBezTo>
                  <a:cubicBezTo>
                    <a:pt x="81" y="36"/>
                    <a:pt x="82" y="36"/>
                    <a:pt x="82" y="36"/>
                  </a:cubicBezTo>
                  <a:cubicBezTo>
                    <a:pt x="82" y="36"/>
                    <a:pt x="82" y="36"/>
                    <a:pt x="82" y="36"/>
                  </a:cubicBezTo>
                  <a:cubicBezTo>
                    <a:pt x="83" y="37"/>
                    <a:pt x="83" y="37"/>
                    <a:pt x="82" y="37"/>
                  </a:cubicBezTo>
                  <a:cubicBezTo>
                    <a:pt x="81" y="37"/>
                    <a:pt x="81" y="37"/>
                    <a:pt x="82" y="37"/>
                  </a:cubicBezTo>
                  <a:cubicBezTo>
                    <a:pt x="82" y="37"/>
                    <a:pt x="82" y="37"/>
                    <a:pt x="83" y="38"/>
                  </a:cubicBezTo>
                  <a:cubicBezTo>
                    <a:pt x="83" y="38"/>
                    <a:pt x="83" y="37"/>
                    <a:pt x="83" y="38"/>
                  </a:cubicBezTo>
                  <a:cubicBezTo>
                    <a:pt x="83" y="38"/>
                    <a:pt x="81" y="38"/>
                    <a:pt x="81" y="39"/>
                  </a:cubicBezTo>
                  <a:cubicBezTo>
                    <a:pt x="81" y="39"/>
                    <a:pt x="82" y="39"/>
                    <a:pt x="82" y="39"/>
                  </a:cubicBezTo>
                  <a:cubicBezTo>
                    <a:pt x="82" y="39"/>
                    <a:pt x="83" y="39"/>
                    <a:pt x="83" y="39"/>
                  </a:cubicBezTo>
                  <a:cubicBezTo>
                    <a:pt x="83" y="39"/>
                    <a:pt x="82" y="40"/>
                    <a:pt x="82" y="40"/>
                  </a:cubicBezTo>
                  <a:cubicBezTo>
                    <a:pt x="81" y="40"/>
                    <a:pt x="81" y="40"/>
                    <a:pt x="80" y="41"/>
                  </a:cubicBezTo>
                  <a:cubicBezTo>
                    <a:pt x="80" y="41"/>
                    <a:pt x="80" y="41"/>
                    <a:pt x="81" y="42"/>
                  </a:cubicBezTo>
                  <a:cubicBezTo>
                    <a:pt x="81" y="42"/>
                    <a:pt x="82" y="41"/>
                    <a:pt x="82" y="41"/>
                  </a:cubicBezTo>
                  <a:cubicBezTo>
                    <a:pt x="83" y="42"/>
                    <a:pt x="82" y="42"/>
                    <a:pt x="82" y="42"/>
                  </a:cubicBezTo>
                  <a:cubicBezTo>
                    <a:pt x="83" y="43"/>
                    <a:pt x="83" y="42"/>
                    <a:pt x="83" y="42"/>
                  </a:cubicBezTo>
                  <a:cubicBezTo>
                    <a:pt x="83" y="41"/>
                    <a:pt x="83" y="41"/>
                    <a:pt x="83" y="41"/>
                  </a:cubicBezTo>
                  <a:cubicBezTo>
                    <a:pt x="84" y="40"/>
                    <a:pt x="84" y="40"/>
                    <a:pt x="85" y="39"/>
                  </a:cubicBezTo>
                  <a:cubicBezTo>
                    <a:pt x="85" y="39"/>
                    <a:pt x="85" y="38"/>
                    <a:pt x="85" y="39"/>
                  </a:cubicBezTo>
                  <a:cubicBezTo>
                    <a:pt x="86" y="39"/>
                    <a:pt x="85" y="40"/>
                    <a:pt x="86" y="40"/>
                  </a:cubicBezTo>
                  <a:cubicBezTo>
                    <a:pt x="86" y="40"/>
                    <a:pt x="88" y="39"/>
                    <a:pt x="88" y="39"/>
                  </a:cubicBezTo>
                  <a:close/>
                  <a:moveTo>
                    <a:pt x="93" y="30"/>
                  </a:moveTo>
                  <a:cubicBezTo>
                    <a:pt x="92" y="29"/>
                    <a:pt x="91" y="29"/>
                    <a:pt x="91" y="29"/>
                  </a:cubicBezTo>
                  <a:cubicBezTo>
                    <a:pt x="90" y="29"/>
                    <a:pt x="90" y="29"/>
                    <a:pt x="90" y="30"/>
                  </a:cubicBezTo>
                  <a:cubicBezTo>
                    <a:pt x="91" y="30"/>
                    <a:pt x="92" y="31"/>
                    <a:pt x="91" y="31"/>
                  </a:cubicBezTo>
                  <a:cubicBezTo>
                    <a:pt x="90" y="32"/>
                    <a:pt x="90" y="31"/>
                    <a:pt x="90" y="31"/>
                  </a:cubicBezTo>
                  <a:cubicBezTo>
                    <a:pt x="90" y="31"/>
                    <a:pt x="90" y="31"/>
                    <a:pt x="89" y="31"/>
                  </a:cubicBezTo>
                  <a:cubicBezTo>
                    <a:pt x="89" y="31"/>
                    <a:pt x="88" y="31"/>
                    <a:pt x="89" y="32"/>
                  </a:cubicBezTo>
                  <a:cubicBezTo>
                    <a:pt x="90" y="33"/>
                    <a:pt x="90" y="33"/>
                    <a:pt x="91" y="32"/>
                  </a:cubicBezTo>
                  <a:cubicBezTo>
                    <a:pt x="92" y="32"/>
                    <a:pt x="92" y="32"/>
                    <a:pt x="92" y="32"/>
                  </a:cubicBezTo>
                  <a:cubicBezTo>
                    <a:pt x="93" y="32"/>
                    <a:pt x="93" y="32"/>
                    <a:pt x="93" y="32"/>
                  </a:cubicBezTo>
                  <a:cubicBezTo>
                    <a:pt x="94" y="32"/>
                    <a:pt x="94" y="31"/>
                    <a:pt x="94" y="30"/>
                  </a:cubicBezTo>
                  <a:cubicBezTo>
                    <a:pt x="93" y="30"/>
                    <a:pt x="93" y="30"/>
                    <a:pt x="93" y="30"/>
                  </a:cubicBezTo>
                  <a:close/>
                  <a:moveTo>
                    <a:pt x="91" y="29"/>
                  </a:moveTo>
                  <a:cubicBezTo>
                    <a:pt x="92" y="29"/>
                    <a:pt x="92" y="29"/>
                    <a:pt x="93" y="29"/>
                  </a:cubicBezTo>
                  <a:cubicBezTo>
                    <a:pt x="93" y="29"/>
                    <a:pt x="93" y="28"/>
                    <a:pt x="93" y="28"/>
                  </a:cubicBezTo>
                  <a:cubicBezTo>
                    <a:pt x="93" y="28"/>
                    <a:pt x="93" y="27"/>
                    <a:pt x="93" y="27"/>
                  </a:cubicBezTo>
                  <a:cubicBezTo>
                    <a:pt x="92" y="27"/>
                    <a:pt x="92" y="28"/>
                    <a:pt x="92" y="28"/>
                  </a:cubicBezTo>
                  <a:cubicBezTo>
                    <a:pt x="92" y="28"/>
                    <a:pt x="92" y="28"/>
                    <a:pt x="91" y="27"/>
                  </a:cubicBezTo>
                  <a:cubicBezTo>
                    <a:pt x="91" y="27"/>
                    <a:pt x="91" y="27"/>
                    <a:pt x="91" y="27"/>
                  </a:cubicBezTo>
                  <a:cubicBezTo>
                    <a:pt x="91" y="27"/>
                    <a:pt x="91" y="28"/>
                    <a:pt x="91" y="28"/>
                  </a:cubicBezTo>
                  <a:cubicBezTo>
                    <a:pt x="91" y="28"/>
                    <a:pt x="91" y="29"/>
                    <a:pt x="91" y="29"/>
                  </a:cubicBezTo>
                  <a:close/>
                  <a:moveTo>
                    <a:pt x="94" y="28"/>
                  </a:moveTo>
                  <a:cubicBezTo>
                    <a:pt x="93" y="30"/>
                    <a:pt x="95" y="29"/>
                    <a:pt x="95" y="28"/>
                  </a:cubicBezTo>
                  <a:cubicBezTo>
                    <a:pt x="96" y="27"/>
                    <a:pt x="94" y="27"/>
                    <a:pt x="94" y="26"/>
                  </a:cubicBezTo>
                  <a:cubicBezTo>
                    <a:pt x="94" y="26"/>
                    <a:pt x="94" y="26"/>
                    <a:pt x="94" y="26"/>
                  </a:cubicBezTo>
                  <a:cubicBezTo>
                    <a:pt x="94" y="26"/>
                    <a:pt x="93" y="26"/>
                    <a:pt x="93" y="27"/>
                  </a:cubicBezTo>
                  <a:cubicBezTo>
                    <a:pt x="94" y="27"/>
                    <a:pt x="94" y="28"/>
                    <a:pt x="94" y="28"/>
                  </a:cubicBezTo>
                  <a:close/>
                  <a:moveTo>
                    <a:pt x="96" y="28"/>
                  </a:moveTo>
                  <a:cubicBezTo>
                    <a:pt x="98" y="28"/>
                    <a:pt x="98" y="27"/>
                    <a:pt x="98" y="26"/>
                  </a:cubicBezTo>
                  <a:cubicBezTo>
                    <a:pt x="99" y="25"/>
                    <a:pt x="99" y="25"/>
                    <a:pt x="99" y="24"/>
                  </a:cubicBezTo>
                  <a:cubicBezTo>
                    <a:pt x="100" y="24"/>
                    <a:pt x="100" y="23"/>
                    <a:pt x="100" y="23"/>
                  </a:cubicBezTo>
                  <a:cubicBezTo>
                    <a:pt x="99" y="24"/>
                    <a:pt x="99" y="23"/>
                    <a:pt x="99" y="23"/>
                  </a:cubicBezTo>
                  <a:cubicBezTo>
                    <a:pt x="99" y="22"/>
                    <a:pt x="98" y="24"/>
                    <a:pt x="98" y="24"/>
                  </a:cubicBezTo>
                  <a:cubicBezTo>
                    <a:pt x="98" y="24"/>
                    <a:pt x="97" y="23"/>
                    <a:pt x="97" y="23"/>
                  </a:cubicBezTo>
                  <a:cubicBezTo>
                    <a:pt x="97" y="23"/>
                    <a:pt x="97" y="22"/>
                    <a:pt x="97" y="22"/>
                  </a:cubicBezTo>
                  <a:cubicBezTo>
                    <a:pt x="97" y="22"/>
                    <a:pt x="97" y="22"/>
                    <a:pt x="97" y="22"/>
                  </a:cubicBezTo>
                  <a:cubicBezTo>
                    <a:pt x="96" y="22"/>
                    <a:pt x="97" y="22"/>
                    <a:pt x="96" y="22"/>
                  </a:cubicBezTo>
                  <a:cubicBezTo>
                    <a:pt x="96" y="22"/>
                    <a:pt x="96" y="22"/>
                    <a:pt x="96" y="22"/>
                  </a:cubicBezTo>
                  <a:cubicBezTo>
                    <a:pt x="96" y="22"/>
                    <a:pt x="96" y="23"/>
                    <a:pt x="96" y="23"/>
                  </a:cubicBezTo>
                  <a:cubicBezTo>
                    <a:pt x="96" y="23"/>
                    <a:pt x="95" y="23"/>
                    <a:pt x="95" y="23"/>
                  </a:cubicBezTo>
                  <a:cubicBezTo>
                    <a:pt x="95" y="23"/>
                    <a:pt x="94" y="23"/>
                    <a:pt x="94" y="24"/>
                  </a:cubicBezTo>
                  <a:cubicBezTo>
                    <a:pt x="95" y="24"/>
                    <a:pt x="95" y="24"/>
                    <a:pt x="95" y="24"/>
                  </a:cubicBezTo>
                  <a:cubicBezTo>
                    <a:pt x="94" y="25"/>
                    <a:pt x="94" y="24"/>
                    <a:pt x="94" y="24"/>
                  </a:cubicBezTo>
                  <a:cubicBezTo>
                    <a:pt x="93" y="25"/>
                    <a:pt x="94" y="25"/>
                    <a:pt x="94" y="25"/>
                  </a:cubicBezTo>
                  <a:cubicBezTo>
                    <a:pt x="95" y="26"/>
                    <a:pt x="95" y="26"/>
                    <a:pt x="96" y="27"/>
                  </a:cubicBezTo>
                  <a:cubicBezTo>
                    <a:pt x="96" y="27"/>
                    <a:pt x="96" y="27"/>
                    <a:pt x="96" y="28"/>
                  </a:cubicBezTo>
                  <a:close/>
                  <a:moveTo>
                    <a:pt x="101" y="25"/>
                  </a:moveTo>
                  <a:cubicBezTo>
                    <a:pt x="101" y="25"/>
                    <a:pt x="101" y="23"/>
                    <a:pt x="100" y="24"/>
                  </a:cubicBezTo>
                  <a:cubicBezTo>
                    <a:pt x="100" y="24"/>
                    <a:pt x="100" y="24"/>
                    <a:pt x="100" y="24"/>
                  </a:cubicBezTo>
                  <a:cubicBezTo>
                    <a:pt x="100" y="25"/>
                    <a:pt x="99" y="25"/>
                    <a:pt x="99" y="25"/>
                  </a:cubicBezTo>
                  <a:cubicBezTo>
                    <a:pt x="99" y="25"/>
                    <a:pt x="99" y="26"/>
                    <a:pt x="99" y="27"/>
                  </a:cubicBezTo>
                  <a:cubicBezTo>
                    <a:pt x="100" y="27"/>
                    <a:pt x="100" y="26"/>
                    <a:pt x="100" y="26"/>
                  </a:cubicBezTo>
                  <a:cubicBezTo>
                    <a:pt x="100" y="25"/>
                    <a:pt x="100" y="25"/>
                    <a:pt x="101" y="25"/>
                  </a:cubicBezTo>
                  <a:close/>
                  <a:moveTo>
                    <a:pt x="94" y="23"/>
                  </a:moveTo>
                  <a:cubicBezTo>
                    <a:pt x="94" y="23"/>
                    <a:pt x="95" y="23"/>
                    <a:pt x="95" y="22"/>
                  </a:cubicBezTo>
                  <a:cubicBezTo>
                    <a:pt x="95" y="21"/>
                    <a:pt x="94" y="22"/>
                    <a:pt x="94" y="22"/>
                  </a:cubicBezTo>
                  <a:cubicBezTo>
                    <a:pt x="94" y="21"/>
                    <a:pt x="93" y="21"/>
                    <a:pt x="93" y="22"/>
                  </a:cubicBezTo>
                  <a:cubicBezTo>
                    <a:pt x="93" y="23"/>
                    <a:pt x="93" y="23"/>
                    <a:pt x="93" y="24"/>
                  </a:cubicBezTo>
                  <a:cubicBezTo>
                    <a:pt x="94" y="24"/>
                    <a:pt x="94" y="23"/>
                    <a:pt x="94" y="23"/>
                  </a:cubicBezTo>
                  <a:close/>
                  <a:moveTo>
                    <a:pt x="95" y="21"/>
                  </a:moveTo>
                  <a:cubicBezTo>
                    <a:pt x="95" y="21"/>
                    <a:pt x="96" y="21"/>
                    <a:pt x="96" y="21"/>
                  </a:cubicBezTo>
                  <a:cubicBezTo>
                    <a:pt x="97" y="21"/>
                    <a:pt x="97" y="21"/>
                    <a:pt x="97" y="21"/>
                  </a:cubicBezTo>
                  <a:cubicBezTo>
                    <a:pt x="97" y="20"/>
                    <a:pt x="97" y="20"/>
                    <a:pt x="97" y="20"/>
                  </a:cubicBezTo>
                  <a:cubicBezTo>
                    <a:pt x="97" y="19"/>
                    <a:pt x="97" y="19"/>
                    <a:pt x="97" y="19"/>
                  </a:cubicBezTo>
                  <a:cubicBezTo>
                    <a:pt x="97" y="19"/>
                    <a:pt x="97" y="19"/>
                    <a:pt x="97" y="18"/>
                  </a:cubicBezTo>
                  <a:cubicBezTo>
                    <a:pt x="96" y="19"/>
                    <a:pt x="96" y="19"/>
                    <a:pt x="96" y="19"/>
                  </a:cubicBezTo>
                  <a:cubicBezTo>
                    <a:pt x="96" y="20"/>
                    <a:pt x="96" y="20"/>
                    <a:pt x="96" y="20"/>
                  </a:cubicBezTo>
                  <a:cubicBezTo>
                    <a:pt x="96" y="20"/>
                    <a:pt x="95" y="20"/>
                    <a:pt x="95" y="21"/>
                  </a:cubicBezTo>
                  <a:close/>
                  <a:moveTo>
                    <a:pt x="98" y="21"/>
                  </a:moveTo>
                  <a:cubicBezTo>
                    <a:pt x="98" y="21"/>
                    <a:pt x="98" y="21"/>
                    <a:pt x="98" y="21"/>
                  </a:cubicBezTo>
                  <a:cubicBezTo>
                    <a:pt x="98" y="22"/>
                    <a:pt x="99" y="22"/>
                    <a:pt x="99" y="22"/>
                  </a:cubicBezTo>
                  <a:cubicBezTo>
                    <a:pt x="100" y="21"/>
                    <a:pt x="98" y="20"/>
                    <a:pt x="98" y="21"/>
                  </a:cubicBezTo>
                  <a:cubicBezTo>
                    <a:pt x="98" y="21"/>
                    <a:pt x="98" y="20"/>
                    <a:pt x="98" y="21"/>
                  </a:cubicBezTo>
                  <a:close/>
                  <a:moveTo>
                    <a:pt x="102" y="22"/>
                  </a:moveTo>
                  <a:cubicBezTo>
                    <a:pt x="102" y="22"/>
                    <a:pt x="102" y="22"/>
                    <a:pt x="102" y="22"/>
                  </a:cubicBezTo>
                  <a:cubicBezTo>
                    <a:pt x="103" y="21"/>
                    <a:pt x="103" y="21"/>
                    <a:pt x="103" y="21"/>
                  </a:cubicBezTo>
                  <a:cubicBezTo>
                    <a:pt x="102" y="21"/>
                    <a:pt x="102" y="21"/>
                    <a:pt x="102" y="21"/>
                  </a:cubicBezTo>
                  <a:cubicBezTo>
                    <a:pt x="102" y="20"/>
                    <a:pt x="102" y="20"/>
                    <a:pt x="102" y="20"/>
                  </a:cubicBezTo>
                  <a:cubicBezTo>
                    <a:pt x="101" y="19"/>
                    <a:pt x="101" y="19"/>
                    <a:pt x="101" y="20"/>
                  </a:cubicBezTo>
                  <a:cubicBezTo>
                    <a:pt x="100" y="20"/>
                    <a:pt x="101" y="20"/>
                    <a:pt x="101" y="19"/>
                  </a:cubicBezTo>
                  <a:cubicBezTo>
                    <a:pt x="100" y="19"/>
                    <a:pt x="100" y="19"/>
                    <a:pt x="100" y="18"/>
                  </a:cubicBezTo>
                  <a:cubicBezTo>
                    <a:pt x="100" y="18"/>
                    <a:pt x="100" y="18"/>
                    <a:pt x="100" y="18"/>
                  </a:cubicBezTo>
                  <a:cubicBezTo>
                    <a:pt x="100" y="18"/>
                    <a:pt x="99" y="18"/>
                    <a:pt x="99" y="18"/>
                  </a:cubicBezTo>
                  <a:cubicBezTo>
                    <a:pt x="99" y="19"/>
                    <a:pt x="99" y="18"/>
                    <a:pt x="99" y="19"/>
                  </a:cubicBezTo>
                  <a:cubicBezTo>
                    <a:pt x="99" y="19"/>
                    <a:pt x="100" y="19"/>
                    <a:pt x="100" y="20"/>
                  </a:cubicBezTo>
                  <a:cubicBezTo>
                    <a:pt x="100" y="20"/>
                    <a:pt x="100" y="20"/>
                    <a:pt x="100" y="20"/>
                  </a:cubicBezTo>
                  <a:cubicBezTo>
                    <a:pt x="100" y="21"/>
                    <a:pt x="100" y="21"/>
                    <a:pt x="100" y="22"/>
                  </a:cubicBezTo>
                  <a:cubicBezTo>
                    <a:pt x="100" y="22"/>
                    <a:pt x="100" y="22"/>
                    <a:pt x="101" y="22"/>
                  </a:cubicBezTo>
                  <a:cubicBezTo>
                    <a:pt x="101" y="22"/>
                    <a:pt x="101" y="22"/>
                    <a:pt x="102" y="22"/>
                  </a:cubicBezTo>
                  <a:close/>
                  <a:moveTo>
                    <a:pt x="105" y="22"/>
                  </a:moveTo>
                  <a:cubicBezTo>
                    <a:pt x="106" y="22"/>
                    <a:pt x="105" y="22"/>
                    <a:pt x="106" y="22"/>
                  </a:cubicBezTo>
                  <a:cubicBezTo>
                    <a:pt x="106" y="21"/>
                    <a:pt x="106" y="21"/>
                    <a:pt x="106" y="22"/>
                  </a:cubicBezTo>
                  <a:cubicBezTo>
                    <a:pt x="106" y="22"/>
                    <a:pt x="106" y="22"/>
                    <a:pt x="106" y="22"/>
                  </a:cubicBezTo>
                  <a:cubicBezTo>
                    <a:pt x="107" y="22"/>
                    <a:pt x="107" y="22"/>
                    <a:pt x="107" y="22"/>
                  </a:cubicBezTo>
                  <a:cubicBezTo>
                    <a:pt x="107" y="22"/>
                    <a:pt x="107" y="23"/>
                    <a:pt x="107" y="22"/>
                  </a:cubicBezTo>
                  <a:cubicBezTo>
                    <a:pt x="107" y="22"/>
                    <a:pt x="107" y="21"/>
                    <a:pt x="107" y="21"/>
                  </a:cubicBezTo>
                  <a:cubicBezTo>
                    <a:pt x="107" y="21"/>
                    <a:pt x="107" y="20"/>
                    <a:pt x="107" y="20"/>
                  </a:cubicBezTo>
                  <a:cubicBezTo>
                    <a:pt x="107" y="19"/>
                    <a:pt x="107" y="19"/>
                    <a:pt x="107" y="19"/>
                  </a:cubicBezTo>
                  <a:cubicBezTo>
                    <a:pt x="106" y="18"/>
                    <a:pt x="106" y="19"/>
                    <a:pt x="106" y="19"/>
                  </a:cubicBezTo>
                  <a:cubicBezTo>
                    <a:pt x="105" y="20"/>
                    <a:pt x="105" y="20"/>
                    <a:pt x="105" y="20"/>
                  </a:cubicBezTo>
                  <a:cubicBezTo>
                    <a:pt x="105" y="21"/>
                    <a:pt x="105" y="21"/>
                    <a:pt x="105" y="22"/>
                  </a:cubicBezTo>
                  <a:cubicBezTo>
                    <a:pt x="105" y="22"/>
                    <a:pt x="105" y="22"/>
                    <a:pt x="105" y="22"/>
                  </a:cubicBezTo>
                  <a:close/>
                  <a:moveTo>
                    <a:pt x="106" y="26"/>
                  </a:moveTo>
                  <a:cubicBezTo>
                    <a:pt x="106" y="26"/>
                    <a:pt x="105" y="26"/>
                    <a:pt x="106" y="27"/>
                  </a:cubicBezTo>
                  <a:cubicBezTo>
                    <a:pt x="106" y="28"/>
                    <a:pt x="106" y="28"/>
                    <a:pt x="107" y="27"/>
                  </a:cubicBezTo>
                  <a:cubicBezTo>
                    <a:pt x="107" y="27"/>
                    <a:pt x="107" y="26"/>
                    <a:pt x="107" y="26"/>
                  </a:cubicBezTo>
                  <a:cubicBezTo>
                    <a:pt x="107" y="25"/>
                    <a:pt x="106" y="25"/>
                    <a:pt x="106" y="26"/>
                  </a:cubicBezTo>
                  <a:cubicBezTo>
                    <a:pt x="106" y="26"/>
                    <a:pt x="106" y="25"/>
                    <a:pt x="106" y="26"/>
                  </a:cubicBezTo>
                  <a:close/>
                  <a:moveTo>
                    <a:pt x="107" y="23"/>
                  </a:moveTo>
                  <a:cubicBezTo>
                    <a:pt x="107" y="24"/>
                    <a:pt x="107" y="25"/>
                    <a:pt x="108" y="25"/>
                  </a:cubicBezTo>
                  <a:cubicBezTo>
                    <a:pt x="109" y="25"/>
                    <a:pt x="109" y="24"/>
                    <a:pt x="109" y="24"/>
                  </a:cubicBezTo>
                  <a:cubicBezTo>
                    <a:pt x="109" y="24"/>
                    <a:pt x="109" y="24"/>
                    <a:pt x="109" y="23"/>
                  </a:cubicBezTo>
                  <a:cubicBezTo>
                    <a:pt x="109" y="23"/>
                    <a:pt x="108" y="23"/>
                    <a:pt x="108" y="23"/>
                  </a:cubicBezTo>
                  <a:cubicBezTo>
                    <a:pt x="108" y="23"/>
                    <a:pt x="108" y="23"/>
                    <a:pt x="107" y="23"/>
                  </a:cubicBezTo>
                  <a:cubicBezTo>
                    <a:pt x="107" y="23"/>
                    <a:pt x="108" y="23"/>
                    <a:pt x="107" y="23"/>
                  </a:cubicBezTo>
                  <a:close/>
                  <a:moveTo>
                    <a:pt x="122" y="18"/>
                  </a:moveTo>
                  <a:cubicBezTo>
                    <a:pt x="122" y="18"/>
                    <a:pt x="122" y="17"/>
                    <a:pt x="121" y="17"/>
                  </a:cubicBezTo>
                  <a:cubicBezTo>
                    <a:pt x="121" y="17"/>
                    <a:pt x="121" y="17"/>
                    <a:pt x="121" y="16"/>
                  </a:cubicBezTo>
                  <a:cubicBezTo>
                    <a:pt x="120" y="16"/>
                    <a:pt x="120" y="17"/>
                    <a:pt x="120" y="16"/>
                  </a:cubicBezTo>
                  <a:cubicBezTo>
                    <a:pt x="120" y="16"/>
                    <a:pt x="119" y="16"/>
                    <a:pt x="119" y="16"/>
                  </a:cubicBezTo>
                  <a:cubicBezTo>
                    <a:pt x="119" y="16"/>
                    <a:pt x="119" y="17"/>
                    <a:pt x="119" y="17"/>
                  </a:cubicBezTo>
                  <a:cubicBezTo>
                    <a:pt x="119" y="17"/>
                    <a:pt x="118" y="16"/>
                    <a:pt x="118" y="16"/>
                  </a:cubicBezTo>
                  <a:cubicBezTo>
                    <a:pt x="118" y="17"/>
                    <a:pt x="118" y="17"/>
                    <a:pt x="119" y="18"/>
                  </a:cubicBezTo>
                  <a:cubicBezTo>
                    <a:pt x="119" y="18"/>
                    <a:pt x="119" y="18"/>
                    <a:pt x="120" y="18"/>
                  </a:cubicBezTo>
                  <a:cubicBezTo>
                    <a:pt x="120" y="18"/>
                    <a:pt x="121" y="18"/>
                    <a:pt x="121" y="18"/>
                  </a:cubicBezTo>
                  <a:cubicBezTo>
                    <a:pt x="121" y="18"/>
                    <a:pt x="122" y="18"/>
                    <a:pt x="122" y="18"/>
                  </a:cubicBezTo>
                  <a:cubicBezTo>
                    <a:pt x="122" y="18"/>
                    <a:pt x="122" y="18"/>
                    <a:pt x="122" y="18"/>
                  </a:cubicBezTo>
                  <a:close/>
                  <a:moveTo>
                    <a:pt x="123" y="16"/>
                  </a:moveTo>
                  <a:cubicBezTo>
                    <a:pt x="123" y="17"/>
                    <a:pt x="123" y="18"/>
                    <a:pt x="124" y="18"/>
                  </a:cubicBezTo>
                  <a:cubicBezTo>
                    <a:pt x="124" y="18"/>
                    <a:pt x="124" y="17"/>
                    <a:pt x="124" y="17"/>
                  </a:cubicBezTo>
                  <a:cubicBezTo>
                    <a:pt x="125" y="17"/>
                    <a:pt x="124" y="17"/>
                    <a:pt x="124" y="17"/>
                  </a:cubicBezTo>
                  <a:cubicBezTo>
                    <a:pt x="124" y="17"/>
                    <a:pt x="126" y="16"/>
                    <a:pt x="126" y="15"/>
                  </a:cubicBezTo>
                  <a:cubicBezTo>
                    <a:pt x="126" y="15"/>
                    <a:pt x="127" y="14"/>
                    <a:pt x="126" y="13"/>
                  </a:cubicBezTo>
                  <a:cubicBezTo>
                    <a:pt x="126" y="13"/>
                    <a:pt x="125" y="13"/>
                    <a:pt x="125" y="13"/>
                  </a:cubicBezTo>
                  <a:cubicBezTo>
                    <a:pt x="124" y="13"/>
                    <a:pt x="125" y="13"/>
                    <a:pt x="124" y="14"/>
                  </a:cubicBezTo>
                  <a:cubicBezTo>
                    <a:pt x="124" y="14"/>
                    <a:pt x="124" y="14"/>
                    <a:pt x="124" y="13"/>
                  </a:cubicBezTo>
                  <a:cubicBezTo>
                    <a:pt x="123" y="13"/>
                    <a:pt x="123" y="14"/>
                    <a:pt x="123" y="14"/>
                  </a:cubicBezTo>
                  <a:cubicBezTo>
                    <a:pt x="123" y="14"/>
                    <a:pt x="123" y="13"/>
                    <a:pt x="123" y="13"/>
                  </a:cubicBezTo>
                  <a:cubicBezTo>
                    <a:pt x="123" y="13"/>
                    <a:pt x="123" y="13"/>
                    <a:pt x="122" y="14"/>
                  </a:cubicBezTo>
                  <a:cubicBezTo>
                    <a:pt x="122" y="14"/>
                    <a:pt x="122" y="14"/>
                    <a:pt x="122" y="14"/>
                  </a:cubicBezTo>
                  <a:cubicBezTo>
                    <a:pt x="122" y="15"/>
                    <a:pt x="122" y="15"/>
                    <a:pt x="122" y="15"/>
                  </a:cubicBezTo>
                  <a:cubicBezTo>
                    <a:pt x="122" y="16"/>
                    <a:pt x="121" y="15"/>
                    <a:pt x="122" y="16"/>
                  </a:cubicBezTo>
                  <a:cubicBezTo>
                    <a:pt x="123" y="17"/>
                    <a:pt x="123" y="16"/>
                    <a:pt x="123" y="15"/>
                  </a:cubicBezTo>
                  <a:cubicBezTo>
                    <a:pt x="123" y="15"/>
                    <a:pt x="123" y="16"/>
                    <a:pt x="123" y="16"/>
                  </a:cubicBezTo>
                  <a:close/>
                  <a:moveTo>
                    <a:pt x="127" y="12"/>
                  </a:moveTo>
                  <a:cubicBezTo>
                    <a:pt x="127" y="12"/>
                    <a:pt x="127" y="13"/>
                    <a:pt x="128" y="13"/>
                  </a:cubicBezTo>
                  <a:cubicBezTo>
                    <a:pt x="128" y="13"/>
                    <a:pt x="129" y="13"/>
                    <a:pt x="129" y="12"/>
                  </a:cubicBezTo>
                  <a:cubicBezTo>
                    <a:pt x="130" y="12"/>
                    <a:pt x="130" y="11"/>
                    <a:pt x="130" y="11"/>
                  </a:cubicBezTo>
                  <a:cubicBezTo>
                    <a:pt x="129" y="10"/>
                    <a:pt x="129" y="10"/>
                    <a:pt x="129" y="9"/>
                  </a:cubicBezTo>
                  <a:cubicBezTo>
                    <a:pt x="129" y="9"/>
                    <a:pt x="128" y="9"/>
                    <a:pt x="128" y="9"/>
                  </a:cubicBezTo>
                  <a:cubicBezTo>
                    <a:pt x="128" y="9"/>
                    <a:pt x="128" y="9"/>
                    <a:pt x="128" y="9"/>
                  </a:cubicBezTo>
                  <a:cubicBezTo>
                    <a:pt x="128" y="8"/>
                    <a:pt x="127" y="8"/>
                    <a:pt x="127" y="9"/>
                  </a:cubicBezTo>
                  <a:cubicBezTo>
                    <a:pt x="126" y="9"/>
                    <a:pt x="127" y="11"/>
                    <a:pt x="127" y="11"/>
                  </a:cubicBezTo>
                  <a:cubicBezTo>
                    <a:pt x="127" y="12"/>
                    <a:pt x="127" y="12"/>
                    <a:pt x="127" y="12"/>
                  </a:cubicBezTo>
                  <a:close/>
                  <a:moveTo>
                    <a:pt x="118" y="13"/>
                  </a:moveTo>
                  <a:cubicBezTo>
                    <a:pt x="118" y="14"/>
                    <a:pt x="118" y="13"/>
                    <a:pt x="118" y="13"/>
                  </a:cubicBezTo>
                  <a:cubicBezTo>
                    <a:pt x="118" y="13"/>
                    <a:pt x="119" y="14"/>
                    <a:pt x="119" y="14"/>
                  </a:cubicBezTo>
                  <a:cubicBezTo>
                    <a:pt x="119" y="14"/>
                    <a:pt x="119" y="13"/>
                    <a:pt x="119" y="13"/>
                  </a:cubicBezTo>
                  <a:cubicBezTo>
                    <a:pt x="119" y="13"/>
                    <a:pt x="119" y="13"/>
                    <a:pt x="119" y="13"/>
                  </a:cubicBezTo>
                  <a:cubicBezTo>
                    <a:pt x="120" y="13"/>
                    <a:pt x="119" y="13"/>
                    <a:pt x="120" y="13"/>
                  </a:cubicBezTo>
                  <a:cubicBezTo>
                    <a:pt x="120" y="12"/>
                    <a:pt x="120" y="13"/>
                    <a:pt x="121" y="13"/>
                  </a:cubicBezTo>
                  <a:cubicBezTo>
                    <a:pt x="121" y="13"/>
                    <a:pt x="122" y="12"/>
                    <a:pt x="122" y="12"/>
                  </a:cubicBezTo>
                  <a:cubicBezTo>
                    <a:pt x="122" y="12"/>
                    <a:pt x="123" y="12"/>
                    <a:pt x="123" y="11"/>
                  </a:cubicBezTo>
                  <a:cubicBezTo>
                    <a:pt x="123" y="11"/>
                    <a:pt x="123" y="11"/>
                    <a:pt x="123" y="11"/>
                  </a:cubicBezTo>
                  <a:cubicBezTo>
                    <a:pt x="123" y="10"/>
                    <a:pt x="123" y="10"/>
                    <a:pt x="123" y="10"/>
                  </a:cubicBezTo>
                  <a:cubicBezTo>
                    <a:pt x="123" y="10"/>
                    <a:pt x="124" y="10"/>
                    <a:pt x="124" y="10"/>
                  </a:cubicBezTo>
                  <a:cubicBezTo>
                    <a:pt x="124" y="10"/>
                    <a:pt x="124" y="9"/>
                    <a:pt x="124" y="9"/>
                  </a:cubicBezTo>
                  <a:cubicBezTo>
                    <a:pt x="124" y="9"/>
                    <a:pt x="124" y="9"/>
                    <a:pt x="125" y="9"/>
                  </a:cubicBezTo>
                  <a:cubicBezTo>
                    <a:pt x="125" y="9"/>
                    <a:pt x="125" y="9"/>
                    <a:pt x="125" y="9"/>
                  </a:cubicBezTo>
                  <a:cubicBezTo>
                    <a:pt x="125" y="8"/>
                    <a:pt x="125" y="8"/>
                    <a:pt x="125" y="8"/>
                  </a:cubicBezTo>
                  <a:cubicBezTo>
                    <a:pt x="125" y="7"/>
                    <a:pt x="126" y="8"/>
                    <a:pt x="125" y="7"/>
                  </a:cubicBezTo>
                  <a:cubicBezTo>
                    <a:pt x="125" y="7"/>
                    <a:pt x="125" y="6"/>
                    <a:pt x="125" y="6"/>
                  </a:cubicBezTo>
                  <a:cubicBezTo>
                    <a:pt x="125" y="6"/>
                    <a:pt x="125" y="6"/>
                    <a:pt x="124" y="7"/>
                  </a:cubicBezTo>
                  <a:cubicBezTo>
                    <a:pt x="124" y="7"/>
                    <a:pt x="125" y="7"/>
                    <a:pt x="125" y="7"/>
                  </a:cubicBezTo>
                  <a:cubicBezTo>
                    <a:pt x="124" y="8"/>
                    <a:pt x="124" y="7"/>
                    <a:pt x="124" y="7"/>
                  </a:cubicBezTo>
                  <a:cubicBezTo>
                    <a:pt x="123" y="7"/>
                    <a:pt x="123" y="7"/>
                    <a:pt x="123" y="8"/>
                  </a:cubicBezTo>
                  <a:cubicBezTo>
                    <a:pt x="122" y="8"/>
                    <a:pt x="123" y="8"/>
                    <a:pt x="123" y="9"/>
                  </a:cubicBezTo>
                  <a:cubicBezTo>
                    <a:pt x="123" y="9"/>
                    <a:pt x="122" y="10"/>
                    <a:pt x="122" y="10"/>
                  </a:cubicBezTo>
                  <a:cubicBezTo>
                    <a:pt x="122" y="10"/>
                    <a:pt x="122" y="9"/>
                    <a:pt x="121" y="9"/>
                  </a:cubicBezTo>
                  <a:cubicBezTo>
                    <a:pt x="121" y="8"/>
                    <a:pt x="121" y="8"/>
                    <a:pt x="121" y="8"/>
                  </a:cubicBezTo>
                  <a:cubicBezTo>
                    <a:pt x="120" y="9"/>
                    <a:pt x="121" y="9"/>
                    <a:pt x="121" y="9"/>
                  </a:cubicBezTo>
                  <a:cubicBezTo>
                    <a:pt x="121" y="10"/>
                    <a:pt x="121" y="10"/>
                    <a:pt x="121" y="10"/>
                  </a:cubicBezTo>
                  <a:cubicBezTo>
                    <a:pt x="121" y="11"/>
                    <a:pt x="120" y="10"/>
                    <a:pt x="120" y="10"/>
                  </a:cubicBezTo>
                  <a:cubicBezTo>
                    <a:pt x="120" y="11"/>
                    <a:pt x="120" y="11"/>
                    <a:pt x="120" y="10"/>
                  </a:cubicBezTo>
                  <a:cubicBezTo>
                    <a:pt x="120" y="10"/>
                    <a:pt x="120" y="9"/>
                    <a:pt x="119" y="9"/>
                  </a:cubicBezTo>
                  <a:cubicBezTo>
                    <a:pt x="119" y="9"/>
                    <a:pt x="119" y="10"/>
                    <a:pt x="119" y="10"/>
                  </a:cubicBezTo>
                  <a:cubicBezTo>
                    <a:pt x="118" y="10"/>
                    <a:pt x="119" y="10"/>
                    <a:pt x="118" y="10"/>
                  </a:cubicBezTo>
                  <a:cubicBezTo>
                    <a:pt x="118" y="10"/>
                    <a:pt x="118" y="11"/>
                    <a:pt x="118" y="11"/>
                  </a:cubicBezTo>
                  <a:cubicBezTo>
                    <a:pt x="118" y="11"/>
                    <a:pt x="118" y="10"/>
                    <a:pt x="117" y="10"/>
                  </a:cubicBezTo>
                  <a:cubicBezTo>
                    <a:pt x="117" y="10"/>
                    <a:pt x="117" y="11"/>
                    <a:pt x="116" y="11"/>
                  </a:cubicBezTo>
                  <a:cubicBezTo>
                    <a:pt x="116" y="11"/>
                    <a:pt x="115" y="10"/>
                    <a:pt x="115" y="11"/>
                  </a:cubicBezTo>
                  <a:cubicBezTo>
                    <a:pt x="115" y="11"/>
                    <a:pt x="116" y="11"/>
                    <a:pt x="116" y="11"/>
                  </a:cubicBezTo>
                  <a:cubicBezTo>
                    <a:pt x="116" y="11"/>
                    <a:pt x="116" y="11"/>
                    <a:pt x="116" y="11"/>
                  </a:cubicBezTo>
                  <a:cubicBezTo>
                    <a:pt x="116" y="11"/>
                    <a:pt x="117" y="11"/>
                    <a:pt x="117" y="11"/>
                  </a:cubicBezTo>
                  <a:cubicBezTo>
                    <a:pt x="118" y="11"/>
                    <a:pt x="117" y="12"/>
                    <a:pt x="117" y="12"/>
                  </a:cubicBezTo>
                  <a:cubicBezTo>
                    <a:pt x="117" y="12"/>
                    <a:pt x="116" y="13"/>
                    <a:pt x="117" y="14"/>
                  </a:cubicBezTo>
                  <a:cubicBezTo>
                    <a:pt x="117" y="14"/>
                    <a:pt x="117" y="13"/>
                    <a:pt x="117" y="13"/>
                  </a:cubicBezTo>
                  <a:cubicBezTo>
                    <a:pt x="118" y="13"/>
                    <a:pt x="118" y="13"/>
                    <a:pt x="118" y="13"/>
                  </a:cubicBezTo>
                  <a:close/>
                  <a:moveTo>
                    <a:pt x="130" y="4"/>
                  </a:moveTo>
                  <a:cubicBezTo>
                    <a:pt x="130" y="4"/>
                    <a:pt x="130" y="3"/>
                    <a:pt x="130" y="3"/>
                  </a:cubicBezTo>
                  <a:cubicBezTo>
                    <a:pt x="130" y="3"/>
                    <a:pt x="129" y="3"/>
                    <a:pt x="129" y="3"/>
                  </a:cubicBezTo>
                  <a:cubicBezTo>
                    <a:pt x="128" y="3"/>
                    <a:pt x="128" y="3"/>
                    <a:pt x="128" y="4"/>
                  </a:cubicBezTo>
                  <a:cubicBezTo>
                    <a:pt x="128" y="4"/>
                    <a:pt x="129" y="4"/>
                    <a:pt x="129" y="4"/>
                  </a:cubicBezTo>
                  <a:cubicBezTo>
                    <a:pt x="129" y="4"/>
                    <a:pt x="128" y="4"/>
                    <a:pt x="128" y="4"/>
                  </a:cubicBezTo>
                  <a:cubicBezTo>
                    <a:pt x="128" y="4"/>
                    <a:pt x="129" y="5"/>
                    <a:pt x="129" y="5"/>
                  </a:cubicBezTo>
                  <a:cubicBezTo>
                    <a:pt x="129" y="5"/>
                    <a:pt x="129" y="5"/>
                    <a:pt x="130" y="5"/>
                  </a:cubicBezTo>
                  <a:cubicBezTo>
                    <a:pt x="130" y="5"/>
                    <a:pt x="131" y="4"/>
                    <a:pt x="130" y="4"/>
                  </a:cubicBezTo>
                  <a:cubicBezTo>
                    <a:pt x="130" y="4"/>
                    <a:pt x="130" y="4"/>
                    <a:pt x="130" y="4"/>
                  </a:cubicBezTo>
                  <a:cubicBezTo>
                    <a:pt x="129" y="4"/>
                    <a:pt x="130" y="4"/>
                    <a:pt x="130" y="4"/>
                  </a:cubicBezTo>
                  <a:cubicBezTo>
                    <a:pt x="130" y="4"/>
                    <a:pt x="130" y="4"/>
                    <a:pt x="130" y="4"/>
                  </a:cubicBezTo>
                  <a:cubicBezTo>
                    <a:pt x="130" y="4"/>
                    <a:pt x="130" y="4"/>
                    <a:pt x="130" y="4"/>
                  </a:cubicBezTo>
                  <a:close/>
                  <a:moveTo>
                    <a:pt x="134" y="3"/>
                  </a:moveTo>
                  <a:cubicBezTo>
                    <a:pt x="134" y="3"/>
                    <a:pt x="134" y="3"/>
                    <a:pt x="134" y="3"/>
                  </a:cubicBezTo>
                  <a:cubicBezTo>
                    <a:pt x="134" y="3"/>
                    <a:pt x="134" y="2"/>
                    <a:pt x="134" y="2"/>
                  </a:cubicBezTo>
                  <a:cubicBezTo>
                    <a:pt x="134" y="2"/>
                    <a:pt x="134" y="1"/>
                    <a:pt x="134" y="1"/>
                  </a:cubicBezTo>
                  <a:cubicBezTo>
                    <a:pt x="134" y="1"/>
                    <a:pt x="133" y="1"/>
                    <a:pt x="133" y="2"/>
                  </a:cubicBezTo>
                  <a:cubicBezTo>
                    <a:pt x="133" y="2"/>
                    <a:pt x="133" y="2"/>
                    <a:pt x="134" y="3"/>
                  </a:cubicBezTo>
                  <a:cubicBezTo>
                    <a:pt x="134" y="3"/>
                    <a:pt x="133" y="2"/>
                    <a:pt x="134" y="3"/>
                  </a:cubicBezTo>
                  <a:close/>
                  <a:moveTo>
                    <a:pt x="139" y="3"/>
                  </a:moveTo>
                  <a:cubicBezTo>
                    <a:pt x="139" y="4"/>
                    <a:pt x="139" y="4"/>
                    <a:pt x="139" y="5"/>
                  </a:cubicBezTo>
                  <a:cubicBezTo>
                    <a:pt x="139" y="5"/>
                    <a:pt x="140" y="5"/>
                    <a:pt x="140" y="5"/>
                  </a:cubicBezTo>
                  <a:cubicBezTo>
                    <a:pt x="140" y="5"/>
                    <a:pt x="140" y="4"/>
                    <a:pt x="140" y="4"/>
                  </a:cubicBezTo>
                  <a:cubicBezTo>
                    <a:pt x="141" y="4"/>
                    <a:pt x="141" y="4"/>
                    <a:pt x="141" y="4"/>
                  </a:cubicBezTo>
                  <a:cubicBezTo>
                    <a:pt x="142" y="4"/>
                    <a:pt x="142" y="4"/>
                    <a:pt x="143" y="4"/>
                  </a:cubicBezTo>
                  <a:cubicBezTo>
                    <a:pt x="143" y="4"/>
                    <a:pt x="144" y="3"/>
                    <a:pt x="144" y="3"/>
                  </a:cubicBezTo>
                  <a:cubicBezTo>
                    <a:pt x="144" y="2"/>
                    <a:pt x="144" y="2"/>
                    <a:pt x="143" y="2"/>
                  </a:cubicBezTo>
                  <a:cubicBezTo>
                    <a:pt x="143" y="2"/>
                    <a:pt x="143" y="3"/>
                    <a:pt x="142" y="3"/>
                  </a:cubicBezTo>
                  <a:cubicBezTo>
                    <a:pt x="142" y="3"/>
                    <a:pt x="142" y="3"/>
                    <a:pt x="142" y="3"/>
                  </a:cubicBezTo>
                  <a:cubicBezTo>
                    <a:pt x="142" y="3"/>
                    <a:pt x="142" y="3"/>
                    <a:pt x="142" y="2"/>
                  </a:cubicBezTo>
                  <a:cubicBezTo>
                    <a:pt x="142" y="2"/>
                    <a:pt x="143" y="2"/>
                    <a:pt x="143" y="1"/>
                  </a:cubicBezTo>
                  <a:cubicBezTo>
                    <a:pt x="142" y="1"/>
                    <a:pt x="142" y="1"/>
                    <a:pt x="141" y="1"/>
                  </a:cubicBezTo>
                  <a:cubicBezTo>
                    <a:pt x="141" y="1"/>
                    <a:pt x="141" y="0"/>
                    <a:pt x="141" y="0"/>
                  </a:cubicBezTo>
                  <a:cubicBezTo>
                    <a:pt x="141" y="0"/>
                    <a:pt x="141" y="0"/>
                    <a:pt x="140" y="0"/>
                  </a:cubicBezTo>
                  <a:cubicBezTo>
                    <a:pt x="140" y="0"/>
                    <a:pt x="140" y="0"/>
                    <a:pt x="140" y="0"/>
                  </a:cubicBezTo>
                  <a:cubicBezTo>
                    <a:pt x="139" y="1"/>
                    <a:pt x="141" y="2"/>
                    <a:pt x="141" y="3"/>
                  </a:cubicBezTo>
                  <a:cubicBezTo>
                    <a:pt x="140" y="2"/>
                    <a:pt x="140" y="2"/>
                    <a:pt x="140" y="1"/>
                  </a:cubicBezTo>
                  <a:cubicBezTo>
                    <a:pt x="139" y="1"/>
                    <a:pt x="139" y="1"/>
                    <a:pt x="139" y="2"/>
                  </a:cubicBezTo>
                  <a:cubicBezTo>
                    <a:pt x="139" y="2"/>
                    <a:pt x="138" y="2"/>
                    <a:pt x="138" y="2"/>
                  </a:cubicBezTo>
                  <a:cubicBezTo>
                    <a:pt x="138" y="2"/>
                    <a:pt x="138" y="2"/>
                    <a:pt x="138" y="2"/>
                  </a:cubicBezTo>
                  <a:cubicBezTo>
                    <a:pt x="138" y="3"/>
                    <a:pt x="139" y="3"/>
                    <a:pt x="139" y="3"/>
                  </a:cubicBezTo>
                  <a:cubicBezTo>
                    <a:pt x="139" y="3"/>
                    <a:pt x="139" y="3"/>
                    <a:pt x="139" y="3"/>
                  </a:cubicBezTo>
                  <a:close/>
                  <a:moveTo>
                    <a:pt x="169" y="26"/>
                  </a:moveTo>
                  <a:cubicBezTo>
                    <a:pt x="168" y="26"/>
                    <a:pt x="168" y="26"/>
                    <a:pt x="168" y="27"/>
                  </a:cubicBezTo>
                  <a:cubicBezTo>
                    <a:pt x="168" y="27"/>
                    <a:pt x="168" y="28"/>
                    <a:pt x="168" y="28"/>
                  </a:cubicBezTo>
                  <a:cubicBezTo>
                    <a:pt x="168" y="28"/>
                    <a:pt x="169" y="27"/>
                    <a:pt x="170" y="27"/>
                  </a:cubicBezTo>
                  <a:cubicBezTo>
                    <a:pt x="170" y="27"/>
                    <a:pt x="170" y="27"/>
                    <a:pt x="170" y="27"/>
                  </a:cubicBezTo>
                  <a:cubicBezTo>
                    <a:pt x="170" y="27"/>
                    <a:pt x="169" y="27"/>
                    <a:pt x="169" y="26"/>
                  </a:cubicBezTo>
                  <a:cubicBezTo>
                    <a:pt x="169" y="26"/>
                    <a:pt x="169" y="26"/>
                    <a:pt x="169" y="26"/>
                  </a:cubicBezTo>
                  <a:cubicBezTo>
                    <a:pt x="169" y="26"/>
                    <a:pt x="169" y="26"/>
                    <a:pt x="169" y="26"/>
                  </a:cubicBezTo>
                  <a:close/>
                  <a:moveTo>
                    <a:pt x="3" y="187"/>
                  </a:moveTo>
                  <a:cubicBezTo>
                    <a:pt x="3" y="187"/>
                    <a:pt x="4" y="188"/>
                    <a:pt x="4" y="188"/>
                  </a:cubicBezTo>
                  <a:cubicBezTo>
                    <a:pt x="4" y="188"/>
                    <a:pt x="4" y="186"/>
                    <a:pt x="4" y="186"/>
                  </a:cubicBezTo>
                  <a:cubicBezTo>
                    <a:pt x="3" y="185"/>
                    <a:pt x="3" y="186"/>
                    <a:pt x="3" y="187"/>
                  </a:cubicBezTo>
                  <a:cubicBezTo>
                    <a:pt x="3" y="187"/>
                    <a:pt x="3" y="186"/>
                    <a:pt x="3" y="187"/>
                  </a:cubicBezTo>
                  <a:close/>
                  <a:moveTo>
                    <a:pt x="1" y="174"/>
                  </a:moveTo>
                  <a:cubicBezTo>
                    <a:pt x="1" y="175"/>
                    <a:pt x="2" y="178"/>
                    <a:pt x="3" y="177"/>
                  </a:cubicBezTo>
                  <a:cubicBezTo>
                    <a:pt x="3" y="176"/>
                    <a:pt x="3" y="175"/>
                    <a:pt x="2" y="175"/>
                  </a:cubicBezTo>
                  <a:cubicBezTo>
                    <a:pt x="2" y="175"/>
                    <a:pt x="1" y="174"/>
                    <a:pt x="1" y="174"/>
                  </a:cubicBezTo>
                  <a:cubicBezTo>
                    <a:pt x="1" y="175"/>
                    <a:pt x="1" y="174"/>
                    <a:pt x="1" y="174"/>
                  </a:cubicBezTo>
                  <a:close/>
                  <a:moveTo>
                    <a:pt x="8" y="153"/>
                  </a:moveTo>
                  <a:cubicBezTo>
                    <a:pt x="8" y="152"/>
                    <a:pt x="7" y="150"/>
                    <a:pt x="7" y="152"/>
                  </a:cubicBezTo>
                  <a:cubicBezTo>
                    <a:pt x="6" y="152"/>
                    <a:pt x="7" y="154"/>
                    <a:pt x="8" y="153"/>
                  </a:cubicBezTo>
                  <a:close/>
                  <a:moveTo>
                    <a:pt x="5" y="153"/>
                  </a:moveTo>
                  <a:cubicBezTo>
                    <a:pt x="5" y="154"/>
                    <a:pt x="5" y="155"/>
                    <a:pt x="6" y="154"/>
                  </a:cubicBezTo>
                  <a:cubicBezTo>
                    <a:pt x="6" y="154"/>
                    <a:pt x="6" y="154"/>
                    <a:pt x="6" y="154"/>
                  </a:cubicBezTo>
                  <a:cubicBezTo>
                    <a:pt x="6" y="153"/>
                    <a:pt x="5" y="153"/>
                    <a:pt x="5" y="153"/>
                  </a:cubicBezTo>
                  <a:cubicBezTo>
                    <a:pt x="5" y="153"/>
                    <a:pt x="5" y="153"/>
                    <a:pt x="5" y="153"/>
                  </a:cubicBezTo>
                  <a:close/>
                  <a:moveTo>
                    <a:pt x="22" y="139"/>
                  </a:moveTo>
                  <a:cubicBezTo>
                    <a:pt x="22" y="139"/>
                    <a:pt x="20" y="140"/>
                    <a:pt x="21" y="140"/>
                  </a:cubicBezTo>
                  <a:cubicBezTo>
                    <a:pt x="22" y="140"/>
                    <a:pt x="22" y="139"/>
                    <a:pt x="22" y="139"/>
                  </a:cubicBezTo>
                  <a:cubicBezTo>
                    <a:pt x="22" y="139"/>
                    <a:pt x="22" y="139"/>
                    <a:pt x="22" y="139"/>
                  </a:cubicBezTo>
                  <a:close/>
                  <a:moveTo>
                    <a:pt x="18" y="142"/>
                  </a:moveTo>
                  <a:cubicBezTo>
                    <a:pt x="18" y="142"/>
                    <a:pt x="18" y="142"/>
                    <a:pt x="17" y="142"/>
                  </a:cubicBezTo>
                  <a:cubicBezTo>
                    <a:pt x="17" y="142"/>
                    <a:pt x="17" y="143"/>
                    <a:pt x="18" y="143"/>
                  </a:cubicBezTo>
                  <a:cubicBezTo>
                    <a:pt x="18" y="143"/>
                    <a:pt x="19" y="143"/>
                    <a:pt x="19" y="143"/>
                  </a:cubicBezTo>
                  <a:cubicBezTo>
                    <a:pt x="19" y="142"/>
                    <a:pt x="19" y="141"/>
                    <a:pt x="19" y="141"/>
                  </a:cubicBezTo>
                  <a:cubicBezTo>
                    <a:pt x="18" y="141"/>
                    <a:pt x="18" y="142"/>
                    <a:pt x="18" y="14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65" name="Freeform 810">
              <a:extLst>
                <a:ext uri="{FF2B5EF4-FFF2-40B4-BE49-F238E27FC236}">
                  <a16:creationId xmlns:a16="http://schemas.microsoft.com/office/drawing/2014/main" id="{02D679AA-D1F5-D2DA-56A1-B18BC3C47079}"/>
                </a:ext>
              </a:extLst>
            </p:cNvPr>
            <p:cNvSpPr>
              <a:spLocks noEditPoints="1"/>
            </p:cNvSpPr>
            <p:nvPr/>
          </p:nvSpPr>
          <p:spPr bwMode="auto">
            <a:xfrm>
              <a:off x="5541963" y="3030538"/>
              <a:ext cx="261937" cy="341313"/>
            </a:xfrm>
            <a:custGeom>
              <a:avLst/>
              <a:gdLst>
                <a:gd name="T0" fmla="*/ 51 w 63"/>
                <a:gd name="T1" fmla="*/ 7 h 82"/>
                <a:gd name="T2" fmla="*/ 50 w 63"/>
                <a:gd name="T3" fmla="*/ 5 h 82"/>
                <a:gd name="T4" fmla="*/ 51 w 63"/>
                <a:gd name="T5" fmla="*/ 3 h 82"/>
                <a:gd name="T6" fmla="*/ 53 w 63"/>
                <a:gd name="T7" fmla="*/ 5 h 82"/>
                <a:gd name="T8" fmla="*/ 45 w 63"/>
                <a:gd name="T9" fmla="*/ 6 h 82"/>
                <a:gd name="T10" fmla="*/ 55 w 63"/>
                <a:gd name="T11" fmla="*/ 11 h 82"/>
                <a:gd name="T12" fmla="*/ 57 w 63"/>
                <a:gd name="T13" fmla="*/ 11 h 82"/>
                <a:gd name="T14" fmla="*/ 18 w 63"/>
                <a:gd name="T15" fmla="*/ 78 h 82"/>
                <a:gd name="T16" fmla="*/ 29 w 63"/>
                <a:gd name="T17" fmla="*/ 81 h 82"/>
                <a:gd name="T18" fmla="*/ 33 w 63"/>
                <a:gd name="T19" fmla="*/ 79 h 82"/>
                <a:gd name="T20" fmla="*/ 43 w 63"/>
                <a:gd name="T21" fmla="*/ 79 h 82"/>
                <a:gd name="T22" fmla="*/ 49 w 63"/>
                <a:gd name="T23" fmla="*/ 78 h 82"/>
                <a:gd name="T24" fmla="*/ 53 w 63"/>
                <a:gd name="T25" fmla="*/ 69 h 82"/>
                <a:gd name="T26" fmla="*/ 50 w 63"/>
                <a:gd name="T27" fmla="*/ 64 h 82"/>
                <a:gd name="T28" fmla="*/ 45 w 63"/>
                <a:gd name="T29" fmla="*/ 57 h 82"/>
                <a:gd name="T30" fmla="*/ 44 w 63"/>
                <a:gd name="T31" fmla="*/ 52 h 82"/>
                <a:gd name="T32" fmla="*/ 52 w 63"/>
                <a:gd name="T33" fmla="*/ 47 h 82"/>
                <a:gd name="T34" fmla="*/ 60 w 63"/>
                <a:gd name="T35" fmla="*/ 44 h 82"/>
                <a:gd name="T36" fmla="*/ 60 w 63"/>
                <a:gd name="T37" fmla="*/ 36 h 82"/>
                <a:gd name="T38" fmla="*/ 60 w 63"/>
                <a:gd name="T39" fmla="*/ 30 h 82"/>
                <a:gd name="T40" fmla="*/ 58 w 63"/>
                <a:gd name="T41" fmla="*/ 19 h 82"/>
                <a:gd name="T42" fmla="*/ 54 w 63"/>
                <a:gd name="T43" fmla="*/ 11 h 82"/>
                <a:gd name="T44" fmla="*/ 51 w 63"/>
                <a:gd name="T45" fmla="*/ 8 h 82"/>
                <a:gd name="T46" fmla="*/ 48 w 63"/>
                <a:gd name="T47" fmla="*/ 6 h 82"/>
                <a:gd name="T48" fmla="*/ 44 w 63"/>
                <a:gd name="T49" fmla="*/ 7 h 82"/>
                <a:gd name="T50" fmla="*/ 39 w 63"/>
                <a:gd name="T51" fmla="*/ 10 h 82"/>
                <a:gd name="T52" fmla="*/ 37 w 63"/>
                <a:gd name="T53" fmla="*/ 11 h 82"/>
                <a:gd name="T54" fmla="*/ 34 w 63"/>
                <a:gd name="T55" fmla="*/ 10 h 82"/>
                <a:gd name="T56" fmla="*/ 36 w 63"/>
                <a:gd name="T57" fmla="*/ 4 h 82"/>
                <a:gd name="T58" fmla="*/ 35 w 63"/>
                <a:gd name="T59" fmla="*/ 6 h 82"/>
                <a:gd name="T60" fmla="*/ 30 w 63"/>
                <a:gd name="T61" fmla="*/ 7 h 82"/>
                <a:gd name="T62" fmla="*/ 28 w 63"/>
                <a:gd name="T63" fmla="*/ 2 h 82"/>
                <a:gd name="T64" fmla="*/ 26 w 63"/>
                <a:gd name="T65" fmla="*/ 1 h 82"/>
                <a:gd name="T66" fmla="*/ 20 w 63"/>
                <a:gd name="T67" fmla="*/ 2 h 82"/>
                <a:gd name="T68" fmla="*/ 20 w 63"/>
                <a:gd name="T69" fmla="*/ 6 h 82"/>
                <a:gd name="T70" fmla="*/ 22 w 63"/>
                <a:gd name="T71" fmla="*/ 9 h 82"/>
                <a:gd name="T72" fmla="*/ 23 w 63"/>
                <a:gd name="T73" fmla="*/ 12 h 82"/>
                <a:gd name="T74" fmla="*/ 27 w 63"/>
                <a:gd name="T75" fmla="*/ 16 h 82"/>
                <a:gd name="T76" fmla="*/ 19 w 63"/>
                <a:gd name="T77" fmla="*/ 13 h 82"/>
                <a:gd name="T78" fmla="*/ 17 w 63"/>
                <a:gd name="T79" fmla="*/ 15 h 82"/>
                <a:gd name="T80" fmla="*/ 15 w 63"/>
                <a:gd name="T81" fmla="*/ 14 h 82"/>
                <a:gd name="T82" fmla="*/ 9 w 63"/>
                <a:gd name="T83" fmla="*/ 16 h 82"/>
                <a:gd name="T84" fmla="*/ 10 w 63"/>
                <a:gd name="T85" fmla="*/ 19 h 82"/>
                <a:gd name="T86" fmla="*/ 7 w 63"/>
                <a:gd name="T87" fmla="*/ 26 h 82"/>
                <a:gd name="T88" fmla="*/ 6 w 63"/>
                <a:gd name="T89" fmla="*/ 32 h 82"/>
                <a:gd name="T90" fmla="*/ 2 w 63"/>
                <a:gd name="T91" fmla="*/ 37 h 82"/>
                <a:gd name="T92" fmla="*/ 2 w 63"/>
                <a:gd name="T93" fmla="*/ 43 h 82"/>
                <a:gd name="T94" fmla="*/ 3 w 63"/>
                <a:gd name="T95" fmla="*/ 49 h 82"/>
                <a:gd name="T96" fmla="*/ 3 w 63"/>
                <a:gd name="T97" fmla="*/ 52 h 82"/>
                <a:gd name="T98" fmla="*/ 2 w 63"/>
                <a:gd name="T99" fmla="*/ 60 h 82"/>
                <a:gd name="T100" fmla="*/ 8 w 63"/>
                <a:gd name="T101" fmla="*/ 63 h 82"/>
                <a:gd name="T102" fmla="*/ 15 w 63"/>
                <a:gd name="T103" fmla="*/ 65 h 82"/>
                <a:gd name="T104" fmla="*/ 14 w 63"/>
                <a:gd name="T105" fmla="*/ 69 h 82"/>
                <a:gd name="T106" fmla="*/ 12 w 63"/>
                <a:gd name="T107" fmla="*/ 78 h 82"/>
                <a:gd name="T108" fmla="*/ 8 w 63"/>
                <a:gd name="T109" fmla="*/ 14 h 82"/>
                <a:gd name="T110" fmla="*/ 12 w 63"/>
                <a:gd name="T111" fmla="*/ 13 h 82"/>
                <a:gd name="T112" fmla="*/ 14 w 63"/>
                <a:gd name="T113"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 h="82">
                  <a:moveTo>
                    <a:pt x="53" y="5"/>
                  </a:moveTo>
                  <a:cubicBezTo>
                    <a:pt x="53" y="6"/>
                    <a:pt x="54" y="6"/>
                    <a:pt x="54" y="6"/>
                  </a:cubicBezTo>
                  <a:cubicBezTo>
                    <a:pt x="54" y="7"/>
                    <a:pt x="54" y="7"/>
                    <a:pt x="53" y="7"/>
                  </a:cubicBezTo>
                  <a:cubicBezTo>
                    <a:pt x="53" y="7"/>
                    <a:pt x="53" y="7"/>
                    <a:pt x="53" y="6"/>
                  </a:cubicBezTo>
                  <a:cubicBezTo>
                    <a:pt x="52" y="6"/>
                    <a:pt x="52" y="7"/>
                    <a:pt x="51" y="7"/>
                  </a:cubicBezTo>
                  <a:cubicBezTo>
                    <a:pt x="51" y="7"/>
                    <a:pt x="50" y="7"/>
                    <a:pt x="50" y="7"/>
                  </a:cubicBezTo>
                  <a:cubicBezTo>
                    <a:pt x="50" y="6"/>
                    <a:pt x="50" y="6"/>
                    <a:pt x="50" y="6"/>
                  </a:cubicBezTo>
                  <a:cubicBezTo>
                    <a:pt x="50" y="6"/>
                    <a:pt x="50" y="6"/>
                    <a:pt x="50" y="5"/>
                  </a:cubicBezTo>
                  <a:cubicBezTo>
                    <a:pt x="50" y="5"/>
                    <a:pt x="50" y="5"/>
                    <a:pt x="50" y="5"/>
                  </a:cubicBezTo>
                  <a:cubicBezTo>
                    <a:pt x="50" y="5"/>
                    <a:pt x="50" y="5"/>
                    <a:pt x="50" y="5"/>
                  </a:cubicBezTo>
                  <a:cubicBezTo>
                    <a:pt x="50" y="4"/>
                    <a:pt x="50" y="4"/>
                    <a:pt x="50" y="4"/>
                  </a:cubicBezTo>
                  <a:cubicBezTo>
                    <a:pt x="50" y="4"/>
                    <a:pt x="51" y="4"/>
                    <a:pt x="51" y="4"/>
                  </a:cubicBezTo>
                  <a:cubicBezTo>
                    <a:pt x="51" y="4"/>
                    <a:pt x="51" y="4"/>
                    <a:pt x="51" y="3"/>
                  </a:cubicBezTo>
                  <a:cubicBezTo>
                    <a:pt x="51" y="3"/>
                    <a:pt x="51" y="2"/>
                    <a:pt x="51" y="2"/>
                  </a:cubicBezTo>
                  <a:cubicBezTo>
                    <a:pt x="51" y="2"/>
                    <a:pt x="51" y="3"/>
                    <a:pt x="51" y="3"/>
                  </a:cubicBezTo>
                  <a:cubicBezTo>
                    <a:pt x="52" y="3"/>
                    <a:pt x="52" y="4"/>
                    <a:pt x="52" y="4"/>
                  </a:cubicBezTo>
                  <a:cubicBezTo>
                    <a:pt x="52" y="5"/>
                    <a:pt x="51" y="5"/>
                    <a:pt x="52" y="5"/>
                  </a:cubicBezTo>
                  <a:cubicBezTo>
                    <a:pt x="53" y="5"/>
                    <a:pt x="52" y="4"/>
                    <a:pt x="52" y="4"/>
                  </a:cubicBezTo>
                  <a:cubicBezTo>
                    <a:pt x="53" y="3"/>
                    <a:pt x="53" y="4"/>
                    <a:pt x="53" y="4"/>
                  </a:cubicBezTo>
                  <a:cubicBezTo>
                    <a:pt x="54" y="4"/>
                    <a:pt x="53" y="5"/>
                    <a:pt x="53" y="5"/>
                  </a:cubicBezTo>
                  <a:cubicBezTo>
                    <a:pt x="53" y="5"/>
                    <a:pt x="53" y="5"/>
                    <a:pt x="53" y="5"/>
                  </a:cubicBezTo>
                  <a:close/>
                  <a:moveTo>
                    <a:pt x="46" y="6"/>
                  </a:moveTo>
                  <a:cubicBezTo>
                    <a:pt x="47" y="5"/>
                    <a:pt x="47" y="6"/>
                    <a:pt x="47" y="6"/>
                  </a:cubicBezTo>
                  <a:cubicBezTo>
                    <a:pt x="48" y="6"/>
                    <a:pt x="48" y="6"/>
                    <a:pt x="48" y="5"/>
                  </a:cubicBezTo>
                  <a:cubicBezTo>
                    <a:pt x="48" y="5"/>
                    <a:pt x="45" y="5"/>
                    <a:pt x="45" y="6"/>
                  </a:cubicBezTo>
                  <a:cubicBezTo>
                    <a:pt x="45" y="6"/>
                    <a:pt x="46" y="6"/>
                    <a:pt x="46" y="6"/>
                  </a:cubicBezTo>
                  <a:close/>
                  <a:moveTo>
                    <a:pt x="57" y="11"/>
                  </a:moveTo>
                  <a:cubicBezTo>
                    <a:pt x="57" y="11"/>
                    <a:pt x="56" y="10"/>
                    <a:pt x="56" y="10"/>
                  </a:cubicBezTo>
                  <a:cubicBezTo>
                    <a:pt x="56" y="10"/>
                    <a:pt x="55" y="9"/>
                    <a:pt x="55" y="9"/>
                  </a:cubicBezTo>
                  <a:cubicBezTo>
                    <a:pt x="54" y="9"/>
                    <a:pt x="55" y="10"/>
                    <a:pt x="55" y="11"/>
                  </a:cubicBezTo>
                  <a:cubicBezTo>
                    <a:pt x="55" y="11"/>
                    <a:pt x="56" y="11"/>
                    <a:pt x="55" y="11"/>
                  </a:cubicBezTo>
                  <a:cubicBezTo>
                    <a:pt x="55" y="12"/>
                    <a:pt x="54" y="12"/>
                    <a:pt x="55" y="12"/>
                  </a:cubicBezTo>
                  <a:cubicBezTo>
                    <a:pt x="56" y="12"/>
                    <a:pt x="56" y="11"/>
                    <a:pt x="57" y="12"/>
                  </a:cubicBezTo>
                  <a:cubicBezTo>
                    <a:pt x="57" y="11"/>
                    <a:pt x="57" y="11"/>
                    <a:pt x="57" y="11"/>
                  </a:cubicBezTo>
                  <a:cubicBezTo>
                    <a:pt x="57" y="11"/>
                    <a:pt x="57" y="11"/>
                    <a:pt x="57" y="11"/>
                  </a:cubicBezTo>
                  <a:close/>
                  <a:moveTo>
                    <a:pt x="13" y="79"/>
                  </a:moveTo>
                  <a:cubicBezTo>
                    <a:pt x="14" y="79"/>
                    <a:pt x="14" y="79"/>
                    <a:pt x="15" y="79"/>
                  </a:cubicBezTo>
                  <a:cubicBezTo>
                    <a:pt x="15" y="79"/>
                    <a:pt x="16" y="79"/>
                    <a:pt x="16" y="79"/>
                  </a:cubicBezTo>
                  <a:cubicBezTo>
                    <a:pt x="17" y="78"/>
                    <a:pt x="18" y="79"/>
                    <a:pt x="19" y="79"/>
                  </a:cubicBezTo>
                  <a:cubicBezTo>
                    <a:pt x="19" y="78"/>
                    <a:pt x="18" y="78"/>
                    <a:pt x="18" y="78"/>
                  </a:cubicBezTo>
                  <a:cubicBezTo>
                    <a:pt x="18" y="76"/>
                    <a:pt x="20" y="77"/>
                    <a:pt x="20" y="78"/>
                  </a:cubicBezTo>
                  <a:cubicBezTo>
                    <a:pt x="21" y="78"/>
                    <a:pt x="23" y="78"/>
                    <a:pt x="24" y="78"/>
                  </a:cubicBezTo>
                  <a:cubicBezTo>
                    <a:pt x="24" y="79"/>
                    <a:pt x="25" y="79"/>
                    <a:pt x="26" y="79"/>
                  </a:cubicBezTo>
                  <a:cubicBezTo>
                    <a:pt x="26" y="79"/>
                    <a:pt x="27" y="79"/>
                    <a:pt x="28" y="80"/>
                  </a:cubicBezTo>
                  <a:cubicBezTo>
                    <a:pt x="28" y="80"/>
                    <a:pt x="29" y="80"/>
                    <a:pt x="29" y="81"/>
                  </a:cubicBezTo>
                  <a:cubicBezTo>
                    <a:pt x="29" y="81"/>
                    <a:pt x="30" y="81"/>
                    <a:pt x="30" y="81"/>
                  </a:cubicBezTo>
                  <a:cubicBezTo>
                    <a:pt x="30" y="81"/>
                    <a:pt x="30" y="82"/>
                    <a:pt x="30" y="82"/>
                  </a:cubicBezTo>
                  <a:cubicBezTo>
                    <a:pt x="30" y="82"/>
                    <a:pt x="31" y="82"/>
                    <a:pt x="31" y="81"/>
                  </a:cubicBezTo>
                  <a:cubicBezTo>
                    <a:pt x="32" y="81"/>
                    <a:pt x="31" y="80"/>
                    <a:pt x="31" y="80"/>
                  </a:cubicBezTo>
                  <a:cubicBezTo>
                    <a:pt x="31" y="79"/>
                    <a:pt x="32" y="79"/>
                    <a:pt x="33" y="79"/>
                  </a:cubicBezTo>
                  <a:cubicBezTo>
                    <a:pt x="34" y="79"/>
                    <a:pt x="35" y="80"/>
                    <a:pt x="35" y="81"/>
                  </a:cubicBezTo>
                  <a:cubicBezTo>
                    <a:pt x="35" y="81"/>
                    <a:pt x="36" y="81"/>
                    <a:pt x="37" y="81"/>
                  </a:cubicBezTo>
                  <a:cubicBezTo>
                    <a:pt x="37" y="80"/>
                    <a:pt x="38" y="80"/>
                    <a:pt x="38" y="80"/>
                  </a:cubicBezTo>
                  <a:cubicBezTo>
                    <a:pt x="39" y="79"/>
                    <a:pt x="40" y="79"/>
                    <a:pt x="42" y="79"/>
                  </a:cubicBezTo>
                  <a:cubicBezTo>
                    <a:pt x="42" y="79"/>
                    <a:pt x="43" y="79"/>
                    <a:pt x="43" y="79"/>
                  </a:cubicBezTo>
                  <a:cubicBezTo>
                    <a:pt x="44" y="78"/>
                    <a:pt x="43" y="78"/>
                    <a:pt x="44" y="78"/>
                  </a:cubicBezTo>
                  <a:cubicBezTo>
                    <a:pt x="45" y="78"/>
                    <a:pt x="46" y="79"/>
                    <a:pt x="46" y="78"/>
                  </a:cubicBezTo>
                  <a:cubicBezTo>
                    <a:pt x="47" y="78"/>
                    <a:pt x="47" y="78"/>
                    <a:pt x="47" y="79"/>
                  </a:cubicBezTo>
                  <a:cubicBezTo>
                    <a:pt x="48" y="79"/>
                    <a:pt x="48" y="79"/>
                    <a:pt x="48" y="80"/>
                  </a:cubicBezTo>
                  <a:cubicBezTo>
                    <a:pt x="49" y="80"/>
                    <a:pt x="49" y="79"/>
                    <a:pt x="49" y="78"/>
                  </a:cubicBezTo>
                  <a:cubicBezTo>
                    <a:pt x="49" y="77"/>
                    <a:pt x="48" y="78"/>
                    <a:pt x="48" y="77"/>
                  </a:cubicBezTo>
                  <a:cubicBezTo>
                    <a:pt x="48" y="76"/>
                    <a:pt x="48" y="76"/>
                    <a:pt x="48" y="75"/>
                  </a:cubicBezTo>
                  <a:cubicBezTo>
                    <a:pt x="47" y="74"/>
                    <a:pt x="47" y="74"/>
                    <a:pt x="48" y="73"/>
                  </a:cubicBezTo>
                  <a:cubicBezTo>
                    <a:pt x="49" y="72"/>
                    <a:pt x="50" y="72"/>
                    <a:pt x="51" y="71"/>
                  </a:cubicBezTo>
                  <a:cubicBezTo>
                    <a:pt x="52" y="70"/>
                    <a:pt x="51" y="69"/>
                    <a:pt x="53" y="69"/>
                  </a:cubicBezTo>
                  <a:cubicBezTo>
                    <a:pt x="54" y="69"/>
                    <a:pt x="54" y="68"/>
                    <a:pt x="54" y="67"/>
                  </a:cubicBezTo>
                  <a:cubicBezTo>
                    <a:pt x="54" y="67"/>
                    <a:pt x="54" y="66"/>
                    <a:pt x="53" y="66"/>
                  </a:cubicBezTo>
                  <a:cubicBezTo>
                    <a:pt x="53" y="65"/>
                    <a:pt x="52" y="65"/>
                    <a:pt x="52" y="65"/>
                  </a:cubicBezTo>
                  <a:cubicBezTo>
                    <a:pt x="51" y="64"/>
                    <a:pt x="51" y="64"/>
                    <a:pt x="51" y="64"/>
                  </a:cubicBezTo>
                  <a:cubicBezTo>
                    <a:pt x="51" y="64"/>
                    <a:pt x="50" y="64"/>
                    <a:pt x="50" y="64"/>
                  </a:cubicBezTo>
                  <a:cubicBezTo>
                    <a:pt x="50" y="64"/>
                    <a:pt x="50" y="64"/>
                    <a:pt x="50" y="63"/>
                  </a:cubicBezTo>
                  <a:cubicBezTo>
                    <a:pt x="49" y="63"/>
                    <a:pt x="49" y="61"/>
                    <a:pt x="48" y="61"/>
                  </a:cubicBezTo>
                  <a:cubicBezTo>
                    <a:pt x="47" y="61"/>
                    <a:pt x="47" y="61"/>
                    <a:pt x="47" y="61"/>
                  </a:cubicBezTo>
                  <a:cubicBezTo>
                    <a:pt x="46" y="60"/>
                    <a:pt x="46" y="60"/>
                    <a:pt x="46" y="59"/>
                  </a:cubicBezTo>
                  <a:cubicBezTo>
                    <a:pt x="46" y="58"/>
                    <a:pt x="45" y="58"/>
                    <a:pt x="45" y="57"/>
                  </a:cubicBezTo>
                  <a:cubicBezTo>
                    <a:pt x="45" y="57"/>
                    <a:pt x="45" y="57"/>
                    <a:pt x="45" y="56"/>
                  </a:cubicBezTo>
                  <a:cubicBezTo>
                    <a:pt x="46" y="55"/>
                    <a:pt x="44" y="54"/>
                    <a:pt x="44" y="54"/>
                  </a:cubicBezTo>
                  <a:cubicBezTo>
                    <a:pt x="43" y="53"/>
                    <a:pt x="43" y="53"/>
                    <a:pt x="43" y="52"/>
                  </a:cubicBezTo>
                  <a:cubicBezTo>
                    <a:pt x="43" y="52"/>
                    <a:pt x="42" y="51"/>
                    <a:pt x="43" y="51"/>
                  </a:cubicBezTo>
                  <a:cubicBezTo>
                    <a:pt x="44" y="51"/>
                    <a:pt x="43" y="53"/>
                    <a:pt x="44" y="52"/>
                  </a:cubicBezTo>
                  <a:cubicBezTo>
                    <a:pt x="45" y="51"/>
                    <a:pt x="45" y="50"/>
                    <a:pt x="46" y="50"/>
                  </a:cubicBezTo>
                  <a:cubicBezTo>
                    <a:pt x="46" y="50"/>
                    <a:pt x="47" y="50"/>
                    <a:pt x="48" y="50"/>
                  </a:cubicBezTo>
                  <a:cubicBezTo>
                    <a:pt x="48" y="50"/>
                    <a:pt x="49" y="49"/>
                    <a:pt x="49" y="49"/>
                  </a:cubicBezTo>
                  <a:cubicBezTo>
                    <a:pt x="50" y="49"/>
                    <a:pt x="50" y="48"/>
                    <a:pt x="51" y="48"/>
                  </a:cubicBezTo>
                  <a:cubicBezTo>
                    <a:pt x="51" y="48"/>
                    <a:pt x="52" y="48"/>
                    <a:pt x="52" y="47"/>
                  </a:cubicBezTo>
                  <a:cubicBezTo>
                    <a:pt x="53" y="47"/>
                    <a:pt x="53" y="47"/>
                    <a:pt x="54" y="46"/>
                  </a:cubicBezTo>
                  <a:cubicBezTo>
                    <a:pt x="55" y="46"/>
                    <a:pt x="56" y="46"/>
                    <a:pt x="56" y="45"/>
                  </a:cubicBezTo>
                  <a:cubicBezTo>
                    <a:pt x="57" y="45"/>
                    <a:pt x="58" y="45"/>
                    <a:pt x="58" y="45"/>
                  </a:cubicBezTo>
                  <a:cubicBezTo>
                    <a:pt x="58" y="44"/>
                    <a:pt x="57" y="44"/>
                    <a:pt x="57" y="43"/>
                  </a:cubicBezTo>
                  <a:cubicBezTo>
                    <a:pt x="58" y="43"/>
                    <a:pt x="59" y="43"/>
                    <a:pt x="60" y="44"/>
                  </a:cubicBezTo>
                  <a:cubicBezTo>
                    <a:pt x="60" y="45"/>
                    <a:pt x="60" y="46"/>
                    <a:pt x="61" y="45"/>
                  </a:cubicBezTo>
                  <a:cubicBezTo>
                    <a:pt x="62" y="45"/>
                    <a:pt x="62" y="43"/>
                    <a:pt x="62" y="42"/>
                  </a:cubicBezTo>
                  <a:cubicBezTo>
                    <a:pt x="63" y="41"/>
                    <a:pt x="62" y="40"/>
                    <a:pt x="62" y="39"/>
                  </a:cubicBezTo>
                  <a:cubicBezTo>
                    <a:pt x="61" y="38"/>
                    <a:pt x="61" y="38"/>
                    <a:pt x="61" y="38"/>
                  </a:cubicBezTo>
                  <a:cubicBezTo>
                    <a:pt x="60" y="37"/>
                    <a:pt x="60" y="36"/>
                    <a:pt x="60" y="36"/>
                  </a:cubicBezTo>
                  <a:cubicBezTo>
                    <a:pt x="60" y="35"/>
                    <a:pt x="59" y="34"/>
                    <a:pt x="60" y="34"/>
                  </a:cubicBezTo>
                  <a:cubicBezTo>
                    <a:pt x="60" y="34"/>
                    <a:pt x="60" y="34"/>
                    <a:pt x="60" y="33"/>
                  </a:cubicBezTo>
                  <a:cubicBezTo>
                    <a:pt x="60" y="33"/>
                    <a:pt x="61" y="33"/>
                    <a:pt x="61" y="33"/>
                  </a:cubicBezTo>
                  <a:cubicBezTo>
                    <a:pt x="61" y="32"/>
                    <a:pt x="60" y="32"/>
                    <a:pt x="60" y="31"/>
                  </a:cubicBezTo>
                  <a:cubicBezTo>
                    <a:pt x="60" y="31"/>
                    <a:pt x="60" y="31"/>
                    <a:pt x="60" y="30"/>
                  </a:cubicBezTo>
                  <a:cubicBezTo>
                    <a:pt x="60" y="30"/>
                    <a:pt x="59" y="29"/>
                    <a:pt x="59" y="29"/>
                  </a:cubicBezTo>
                  <a:cubicBezTo>
                    <a:pt x="59" y="28"/>
                    <a:pt x="60" y="27"/>
                    <a:pt x="60" y="26"/>
                  </a:cubicBezTo>
                  <a:cubicBezTo>
                    <a:pt x="59" y="25"/>
                    <a:pt x="58" y="24"/>
                    <a:pt x="57" y="24"/>
                  </a:cubicBezTo>
                  <a:cubicBezTo>
                    <a:pt x="56" y="23"/>
                    <a:pt x="57" y="22"/>
                    <a:pt x="58" y="22"/>
                  </a:cubicBezTo>
                  <a:cubicBezTo>
                    <a:pt x="58" y="21"/>
                    <a:pt x="58" y="20"/>
                    <a:pt x="58" y="19"/>
                  </a:cubicBezTo>
                  <a:cubicBezTo>
                    <a:pt x="59" y="18"/>
                    <a:pt x="58" y="17"/>
                    <a:pt x="58" y="16"/>
                  </a:cubicBezTo>
                  <a:cubicBezTo>
                    <a:pt x="58" y="15"/>
                    <a:pt x="57" y="14"/>
                    <a:pt x="57" y="13"/>
                  </a:cubicBezTo>
                  <a:cubicBezTo>
                    <a:pt x="57" y="14"/>
                    <a:pt x="54" y="13"/>
                    <a:pt x="54" y="12"/>
                  </a:cubicBezTo>
                  <a:cubicBezTo>
                    <a:pt x="54" y="12"/>
                    <a:pt x="55" y="11"/>
                    <a:pt x="55" y="11"/>
                  </a:cubicBezTo>
                  <a:cubicBezTo>
                    <a:pt x="55" y="11"/>
                    <a:pt x="55" y="11"/>
                    <a:pt x="54" y="11"/>
                  </a:cubicBezTo>
                  <a:cubicBezTo>
                    <a:pt x="54" y="10"/>
                    <a:pt x="54" y="10"/>
                    <a:pt x="54" y="10"/>
                  </a:cubicBezTo>
                  <a:cubicBezTo>
                    <a:pt x="54" y="10"/>
                    <a:pt x="54" y="9"/>
                    <a:pt x="54" y="9"/>
                  </a:cubicBezTo>
                  <a:cubicBezTo>
                    <a:pt x="54" y="9"/>
                    <a:pt x="53" y="9"/>
                    <a:pt x="53" y="9"/>
                  </a:cubicBezTo>
                  <a:cubicBezTo>
                    <a:pt x="53" y="9"/>
                    <a:pt x="52" y="9"/>
                    <a:pt x="52" y="9"/>
                  </a:cubicBezTo>
                  <a:cubicBezTo>
                    <a:pt x="52" y="9"/>
                    <a:pt x="51" y="9"/>
                    <a:pt x="51" y="8"/>
                  </a:cubicBezTo>
                  <a:cubicBezTo>
                    <a:pt x="51" y="8"/>
                    <a:pt x="51" y="8"/>
                    <a:pt x="50" y="8"/>
                  </a:cubicBezTo>
                  <a:cubicBezTo>
                    <a:pt x="50" y="7"/>
                    <a:pt x="50" y="7"/>
                    <a:pt x="50" y="7"/>
                  </a:cubicBezTo>
                  <a:cubicBezTo>
                    <a:pt x="50" y="7"/>
                    <a:pt x="50" y="7"/>
                    <a:pt x="50" y="7"/>
                  </a:cubicBezTo>
                  <a:cubicBezTo>
                    <a:pt x="49" y="6"/>
                    <a:pt x="49" y="6"/>
                    <a:pt x="49" y="6"/>
                  </a:cubicBezTo>
                  <a:cubicBezTo>
                    <a:pt x="49" y="6"/>
                    <a:pt x="49" y="6"/>
                    <a:pt x="48" y="6"/>
                  </a:cubicBezTo>
                  <a:cubicBezTo>
                    <a:pt x="48" y="6"/>
                    <a:pt x="48" y="6"/>
                    <a:pt x="47" y="6"/>
                  </a:cubicBezTo>
                  <a:cubicBezTo>
                    <a:pt x="47" y="6"/>
                    <a:pt x="46" y="6"/>
                    <a:pt x="46" y="6"/>
                  </a:cubicBezTo>
                  <a:cubicBezTo>
                    <a:pt x="46" y="7"/>
                    <a:pt x="45" y="7"/>
                    <a:pt x="45" y="7"/>
                  </a:cubicBezTo>
                  <a:cubicBezTo>
                    <a:pt x="45" y="7"/>
                    <a:pt x="45" y="7"/>
                    <a:pt x="45" y="7"/>
                  </a:cubicBezTo>
                  <a:cubicBezTo>
                    <a:pt x="45" y="7"/>
                    <a:pt x="44" y="7"/>
                    <a:pt x="44" y="7"/>
                  </a:cubicBezTo>
                  <a:cubicBezTo>
                    <a:pt x="44" y="7"/>
                    <a:pt x="44" y="7"/>
                    <a:pt x="43" y="8"/>
                  </a:cubicBezTo>
                  <a:cubicBezTo>
                    <a:pt x="43" y="8"/>
                    <a:pt x="43" y="9"/>
                    <a:pt x="43" y="9"/>
                  </a:cubicBezTo>
                  <a:cubicBezTo>
                    <a:pt x="43" y="9"/>
                    <a:pt x="43" y="9"/>
                    <a:pt x="42" y="8"/>
                  </a:cubicBezTo>
                  <a:cubicBezTo>
                    <a:pt x="42" y="9"/>
                    <a:pt x="41" y="9"/>
                    <a:pt x="41" y="9"/>
                  </a:cubicBezTo>
                  <a:cubicBezTo>
                    <a:pt x="40" y="9"/>
                    <a:pt x="40" y="9"/>
                    <a:pt x="39" y="10"/>
                  </a:cubicBezTo>
                  <a:cubicBezTo>
                    <a:pt x="39" y="10"/>
                    <a:pt x="39" y="10"/>
                    <a:pt x="39" y="10"/>
                  </a:cubicBezTo>
                  <a:cubicBezTo>
                    <a:pt x="39" y="11"/>
                    <a:pt x="39" y="11"/>
                    <a:pt x="38" y="11"/>
                  </a:cubicBezTo>
                  <a:cubicBezTo>
                    <a:pt x="38" y="12"/>
                    <a:pt x="38" y="11"/>
                    <a:pt x="38" y="11"/>
                  </a:cubicBezTo>
                  <a:cubicBezTo>
                    <a:pt x="38" y="11"/>
                    <a:pt x="38" y="11"/>
                    <a:pt x="37" y="11"/>
                  </a:cubicBezTo>
                  <a:cubicBezTo>
                    <a:pt x="37" y="11"/>
                    <a:pt x="37" y="11"/>
                    <a:pt x="37" y="11"/>
                  </a:cubicBezTo>
                  <a:cubicBezTo>
                    <a:pt x="37" y="11"/>
                    <a:pt x="37" y="11"/>
                    <a:pt x="37" y="11"/>
                  </a:cubicBezTo>
                  <a:cubicBezTo>
                    <a:pt x="37" y="11"/>
                    <a:pt x="37" y="10"/>
                    <a:pt x="37" y="10"/>
                  </a:cubicBezTo>
                  <a:cubicBezTo>
                    <a:pt x="37" y="10"/>
                    <a:pt x="36" y="10"/>
                    <a:pt x="36" y="10"/>
                  </a:cubicBezTo>
                  <a:cubicBezTo>
                    <a:pt x="36" y="10"/>
                    <a:pt x="35" y="11"/>
                    <a:pt x="35" y="11"/>
                  </a:cubicBezTo>
                  <a:cubicBezTo>
                    <a:pt x="35" y="11"/>
                    <a:pt x="34" y="10"/>
                    <a:pt x="34" y="10"/>
                  </a:cubicBezTo>
                  <a:cubicBezTo>
                    <a:pt x="33" y="9"/>
                    <a:pt x="35" y="9"/>
                    <a:pt x="36" y="8"/>
                  </a:cubicBezTo>
                  <a:cubicBezTo>
                    <a:pt x="36" y="7"/>
                    <a:pt x="36" y="7"/>
                    <a:pt x="36" y="6"/>
                  </a:cubicBezTo>
                  <a:cubicBezTo>
                    <a:pt x="36" y="5"/>
                    <a:pt x="37" y="6"/>
                    <a:pt x="37" y="6"/>
                  </a:cubicBezTo>
                  <a:cubicBezTo>
                    <a:pt x="38" y="5"/>
                    <a:pt x="38" y="5"/>
                    <a:pt x="37" y="5"/>
                  </a:cubicBezTo>
                  <a:cubicBezTo>
                    <a:pt x="37" y="4"/>
                    <a:pt x="36" y="4"/>
                    <a:pt x="36" y="4"/>
                  </a:cubicBezTo>
                  <a:cubicBezTo>
                    <a:pt x="36" y="4"/>
                    <a:pt x="35" y="5"/>
                    <a:pt x="35" y="5"/>
                  </a:cubicBezTo>
                  <a:cubicBezTo>
                    <a:pt x="35" y="5"/>
                    <a:pt x="36" y="5"/>
                    <a:pt x="36" y="5"/>
                  </a:cubicBezTo>
                  <a:cubicBezTo>
                    <a:pt x="36" y="5"/>
                    <a:pt x="37" y="6"/>
                    <a:pt x="36" y="6"/>
                  </a:cubicBezTo>
                  <a:cubicBezTo>
                    <a:pt x="36" y="6"/>
                    <a:pt x="36" y="6"/>
                    <a:pt x="36" y="6"/>
                  </a:cubicBezTo>
                  <a:cubicBezTo>
                    <a:pt x="35" y="6"/>
                    <a:pt x="35" y="6"/>
                    <a:pt x="35" y="6"/>
                  </a:cubicBezTo>
                  <a:cubicBezTo>
                    <a:pt x="34" y="6"/>
                    <a:pt x="34" y="6"/>
                    <a:pt x="34" y="6"/>
                  </a:cubicBezTo>
                  <a:cubicBezTo>
                    <a:pt x="34" y="7"/>
                    <a:pt x="34" y="7"/>
                    <a:pt x="34" y="7"/>
                  </a:cubicBezTo>
                  <a:cubicBezTo>
                    <a:pt x="33" y="7"/>
                    <a:pt x="33" y="6"/>
                    <a:pt x="32" y="6"/>
                  </a:cubicBezTo>
                  <a:cubicBezTo>
                    <a:pt x="32" y="6"/>
                    <a:pt x="31" y="5"/>
                    <a:pt x="31" y="5"/>
                  </a:cubicBezTo>
                  <a:cubicBezTo>
                    <a:pt x="30" y="6"/>
                    <a:pt x="30" y="7"/>
                    <a:pt x="30" y="7"/>
                  </a:cubicBezTo>
                  <a:cubicBezTo>
                    <a:pt x="29" y="6"/>
                    <a:pt x="30" y="5"/>
                    <a:pt x="30" y="5"/>
                  </a:cubicBezTo>
                  <a:cubicBezTo>
                    <a:pt x="29" y="5"/>
                    <a:pt x="29" y="5"/>
                    <a:pt x="28" y="5"/>
                  </a:cubicBezTo>
                  <a:cubicBezTo>
                    <a:pt x="28" y="5"/>
                    <a:pt x="27" y="5"/>
                    <a:pt x="28" y="5"/>
                  </a:cubicBezTo>
                  <a:cubicBezTo>
                    <a:pt x="29" y="4"/>
                    <a:pt x="29" y="4"/>
                    <a:pt x="29" y="3"/>
                  </a:cubicBezTo>
                  <a:cubicBezTo>
                    <a:pt x="29" y="3"/>
                    <a:pt x="28" y="3"/>
                    <a:pt x="28" y="2"/>
                  </a:cubicBezTo>
                  <a:cubicBezTo>
                    <a:pt x="28" y="2"/>
                    <a:pt x="29" y="2"/>
                    <a:pt x="29" y="2"/>
                  </a:cubicBezTo>
                  <a:cubicBezTo>
                    <a:pt x="29" y="2"/>
                    <a:pt x="28" y="1"/>
                    <a:pt x="28" y="1"/>
                  </a:cubicBezTo>
                  <a:cubicBezTo>
                    <a:pt x="28" y="1"/>
                    <a:pt x="28" y="1"/>
                    <a:pt x="28" y="1"/>
                  </a:cubicBezTo>
                  <a:cubicBezTo>
                    <a:pt x="28" y="1"/>
                    <a:pt x="28" y="2"/>
                    <a:pt x="27" y="1"/>
                  </a:cubicBezTo>
                  <a:cubicBezTo>
                    <a:pt x="27" y="1"/>
                    <a:pt x="27" y="1"/>
                    <a:pt x="26" y="1"/>
                  </a:cubicBezTo>
                  <a:cubicBezTo>
                    <a:pt x="26" y="1"/>
                    <a:pt x="26" y="1"/>
                    <a:pt x="25" y="1"/>
                  </a:cubicBezTo>
                  <a:cubicBezTo>
                    <a:pt x="25" y="1"/>
                    <a:pt x="24" y="1"/>
                    <a:pt x="24" y="1"/>
                  </a:cubicBezTo>
                  <a:cubicBezTo>
                    <a:pt x="23" y="1"/>
                    <a:pt x="23" y="1"/>
                    <a:pt x="23" y="1"/>
                  </a:cubicBezTo>
                  <a:cubicBezTo>
                    <a:pt x="22" y="0"/>
                    <a:pt x="21" y="0"/>
                    <a:pt x="20" y="0"/>
                  </a:cubicBezTo>
                  <a:cubicBezTo>
                    <a:pt x="19" y="0"/>
                    <a:pt x="20" y="1"/>
                    <a:pt x="20" y="2"/>
                  </a:cubicBezTo>
                  <a:cubicBezTo>
                    <a:pt x="20" y="2"/>
                    <a:pt x="20" y="2"/>
                    <a:pt x="21" y="3"/>
                  </a:cubicBezTo>
                  <a:cubicBezTo>
                    <a:pt x="21" y="3"/>
                    <a:pt x="21" y="3"/>
                    <a:pt x="21" y="3"/>
                  </a:cubicBezTo>
                  <a:cubicBezTo>
                    <a:pt x="21" y="4"/>
                    <a:pt x="21" y="4"/>
                    <a:pt x="21" y="4"/>
                  </a:cubicBezTo>
                  <a:cubicBezTo>
                    <a:pt x="22" y="4"/>
                    <a:pt x="22" y="5"/>
                    <a:pt x="22" y="5"/>
                  </a:cubicBezTo>
                  <a:cubicBezTo>
                    <a:pt x="21" y="6"/>
                    <a:pt x="20" y="5"/>
                    <a:pt x="20" y="6"/>
                  </a:cubicBezTo>
                  <a:cubicBezTo>
                    <a:pt x="20" y="6"/>
                    <a:pt x="20" y="6"/>
                    <a:pt x="20" y="6"/>
                  </a:cubicBezTo>
                  <a:cubicBezTo>
                    <a:pt x="20" y="6"/>
                    <a:pt x="19" y="6"/>
                    <a:pt x="19" y="6"/>
                  </a:cubicBezTo>
                  <a:cubicBezTo>
                    <a:pt x="19" y="8"/>
                    <a:pt x="21" y="7"/>
                    <a:pt x="22" y="7"/>
                  </a:cubicBezTo>
                  <a:cubicBezTo>
                    <a:pt x="22" y="8"/>
                    <a:pt x="20" y="8"/>
                    <a:pt x="21" y="9"/>
                  </a:cubicBezTo>
                  <a:cubicBezTo>
                    <a:pt x="21" y="9"/>
                    <a:pt x="21" y="9"/>
                    <a:pt x="22" y="9"/>
                  </a:cubicBezTo>
                  <a:cubicBezTo>
                    <a:pt x="22" y="9"/>
                    <a:pt x="22" y="10"/>
                    <a:pt x="22" y="10"/>
                  </a:cubicBezTo>
                  <a:cubicBezTo>
                    <a:pt x="22" y="10"/>
                    <a:pt x="22" y="10"/>
                    <a:pt x="22" y="10"/>
                  </a:cubicBezTo>
                  <a:cubicBezTo>
                    <a:pt x="21" y="10"/>
                    <a:pt x="22" y="10"/>
                    <a:pt x="21" y="10"/>
                  </a:cubicBezTo>
                  <a:cubicBezTo>
                    <a:pt x="21" y="10"/>
                    <a:pt x="21" y="10"/>
                    <a:pt x="21" y="11"/>
                  </a:cubicBezTo>
                  <a:cubicBezTo>
                    <a:pt x="22" y="11"/>
                    <a:pt x="22" y="12"/>
                    <a:pt x="23" y="12"/>
                  </a:cubicBezTo>
                  <a:cubicBezTo>
                    <a:pt x="24" y="12"/>
                    <a:pt x="24" y="12"/>
                    <a:pt x="25" y="12"/>
                  </a:cubicBezTo>
                  <a:cubicBezTo>
                    <a:pt x="25" y="13"/>
                    <a:pt x="25" y="13"/>
                    <a:pt x="26" y="14"/>
                  </a:cubicBezTo>
                  <a:cubicBezTo>
                    <a:pt x="26" y="14"/>
                    <a:pt x="26" y="14"/>
                    <a:pt x="26" y="15"/>
                  </a:cubicBezTo>
                  <a:cubicBezTo>
                    <a:pt x="26" y="15"/>
                    <a:pt x="27" y="15"/>
                    <a:pt x="27" y="15"/>
                  </a:cubicBezTo>
                  <a:cubicBezTo>
                    <a:pt x="27" y="15"/>
                    <a:pt x="28" y="16"/>
                    <a:pt x="27" y="16"/>
                  </a:cubicBezTo>
                  <a:cubicBezTo>
                    <a:pt x="27" y="16"/>
                    <a:pt x="26" y="15"/>
                    <a:pt x="26" y="15"/>
                  </a:cubicBezTo>
                  <a:cubicBezTo>
                    <a:pt x="25" y="14"/>
                    <a:pt x="24" y="12"/>
                    <a:pt x="23" y="12"/>
                  </a:cubicBezTo>
                  <a:cubicBezTo>
                    <a:pt x="22" y="12"/>
                    <a:pt x="21" y="13"/>
                    <a:pt x="20" y="12"/>
                  </a:cubicBezTo>
                  <a:cubicBezTo>
                    <a:pt x="20" y="12"/>
                    <a:pt x="20" y="12"/>
                    <a:pt x="19" y="12"/>
                  </a:cubicBezTo>
                  <a:cubicBezTo>
                    <a:pt x="19" y="12"/>
                    <a:pt x="19" y="12"/>
                    <a:pt x="19" y="13"/>
                  </a:cubicBezTo>
                  <a:cubicBezTo>
                    <a:pt x="19" y="13"/>
                    <a:pt x="18" y="14"/>
                    <a:pt x="19" y="15"/>
                  </a:cubicBezTo>
                  <a:cubicBezTo>
                    <a:pt x="19" y="15"/>
                    <a:pt x="19" y="16"/>
                    <a:pt x="19" y="16"/>
                  </a:cubicBezTo>
                  <a:cubicBezTo>
                    <a:pt x="19" y="16"/>
                    <a:pt x="19" y="16"/>
                    <a:pt x="18" y="15"/>
                  </a:cubicBezTo>
                  <a:cubicBezTo>
                    <a:pt x="18" y="15"/>
                    <a:pt x="18" y="15"/>
                    <a:pt x="18" y="15"/>
                  </a:cubicBezTo>
                  <a:cubicBezTo>
                    <a:pt x="17" y="15"/>
                    <a:pt x="17" y="14"/>
                    <a:pt x="17" y="15"/>
                  </a:cubicBezTo>
                  <a:cubicBezTo>
                    <a:pt x="17" y="15"/>
                    <a:pt x="18" y="17"/>
                    <a:pt x="17" y="17"/>
                  </a:cubicBezTo>
                  <a:cubicBezTo>
                    <a:pt x="17" y="17"/>
                    <a:pt x="16" y="16"/>
                    <a:pt x="16" y="16"/>
                  </a:cubicBezTo>
                  <a:cubicBezTo>
                    <a:pt x="16" y="16"/>
                    <a:pt x="16" y="16"/>
                    <a:pt x="16" y="15"/>
                  </a:cubicBezTo>
                  <a:cubicBezTo>
                    <a:pt x="16" y="15"/>
                    <a:pt x="16" y="15"/>
                    <a:pt x="15" y="14"/>
                  </a:cubicBezTo>
                  <a:cubicBezTo>
                    <a:pt x="15" y="14"/>
                    <a:pt x="15" y="14"/>
                    <a:pt x="15" y="14"/>
                  </a:cubicBezTo>
                  <a:cubicBezTo>
                    <a:pt x="15" y="13"/>
                    <a:pt x="14" y="14"/>
                    <a:pt x="14" y="14"/>
                  </a:cubicBezTo>
                  <a:cubicBezTo>
                    <a:pt x="13" y="14"/>
                    <a:pt x="13" y="14"/>
                    <a:pt x="12" y="14"/>
                  </a:cubicBezTo>
                  <a:cubicBezTo>
                    <a:pt x="11" y="14"/>
                    <a:pt x="11" y="14"/>
                    <a:pt x="10" y="14"/>
                  </a:cubicBezTo>
                  <a:cubicBezTo>
                    <a:pt x="10" y="15"/>
                    <a:pt x="9" y="15"/>
                    <a:pt x="9" y="15"/>
                  </a:cubicBezTo>
                  <a:cubicBezTo>
                    <a:pt x="9" y="16"/>
                    <a:pt x="9" y="15"/>
                    <a:pt x="9" y="16"/>
                  </a:cubicBezTo>
                  <a:cubicBezTo>
                    <a:pt x="9" y="16"/>
                    <a:pt x="9" y="16"/>
                    <a:pt x="9" y="16"/>
                  </a:cubicBezTo>
                  <a:cubicBezTo>
                    <a:pt x="9" y="17"/>
                    <a:pt x="9" y="17"/>
                    <a:pt x="9" y="18"/>
                  </a:cubicBezTo>
                  <a:cubicBezTo>
                    <a:pt x="9" y="18"/>
                    <a:pt x="10" y="18"/>
                    <a:pt x="10" y="18"/>
                  </a:cubicBezTo>
                  <a:cubicBezTo>
                    <a:pt x="11" y="18"/>
                    <a:pt x="10" y="18"/>
                    <a:pt x="10" y="18"/>
                  </a:cubicBezTo>
                  <a:cubicBezTo>
                    <a:pt x="10" y="18"/>
                    <a:pt x="10" y="19"/>
                    <a:pt x="10" y="19"/>
                  </a:cubicBezTo>
                  <a:cubicBezTo>
                    <a:pt x="10" y="20"/>
                    <a:pt x="10" y="20"/>
                    <a:pt x="10" y="21"/>
                  </a:cubicBezTo>
                  <a:cubicBezTo>
                    <a:pt x="10" y="22"/>
                    <a:pt x="9" y="23"/>
                    <a:pt x="9" y="23"/>
                  </a:cubicBezTo>
                  <a:cubicBezTo>
                    <a:pt x="9" y="24"/>
                    <a:pt x="9" y="24"/>
                    <a:pt x="9" y="25"/>
                  </a:cubicBezTo>
                  <a:cubicBezTo>
                    <a:pt x="9" y="25"/>
                    <a:pt x="9" y="25"/>
                    <a:pt x="8" y="26"/>
                  </a:cubicBezTo>
                  <a:cubicBezTo>
                    <a:pt x="8" y="26"/>
                    <a:pt x="7" y="25"/>
                    <a:pt x="7" y="26"/>
                  </a:cubicBezTo>
                  <a:cubicBezTo>
                    <a:pt x="6" y="26"/>
                    <a:pt x="6" y="27"/>
                    <a:pt x="6" y="27"/>
                  </a:cubicBezTo>
                  <a:cubicBezTo>
                    <a:pt x="7" y="28"/>
                    <a:pt x="8" y="28"/>
                    <a:pt x="8" y="28"/>
                  </a:cubicBezTo>
                  <a:cubicBezTo>
                    <a:pt x="9" y="28"/>
                    <a:pt x="8" y="29"/>
                    <a:pt x="8" y="29"/>
                  </a:cubicBezTo>
                  <a:cubicBezTo>
                    <a:pt x="8" y="30"/>
                    <a:pt x="8" y="30"/>
                    <a:pt x="8" y="31"/>
                  </a:cubicBezTo>
                  <a:cubicBezTo>
                    <a:pt x="7" y="31"/>
                    <a:pt x="6" y="32"/>
                    <a:pt x="6" y="32"/>
                  </a:cubicBezTo>
                  <a:cubicBezTo>
                    <a:pt x="7" y="33"/>
                    <a:pt x="7" y="33"/>
                    <a:pt x="6" y="34"/>
                  </a:cubicBezTo>
                  <a:cubicBezTo>
                    <a:pt x="6" y="34"/>
                    <a:pt x="5" y="34"/>
                    <a:pt x="4" y="34"/>
                  </a:cubicBezTo>
                  <a:cubicBezTo>
                    <a:pt x="4" y="35"/>
                    <a:pt x="3" y="34"/>
                    <a:pt x="2" y="34"/>
                  </a:cubicBezTo>
                  <a:cubicBezTo>
                    <a:pt x="2" y="34"/>
                    <a:pt x="1" y="35"/>
                    <a:pt x="1" y="35"/>
                  </a:cubicBezTo>
                  <a:cubicBezTo>
                    <a:pt x="1" y="36"/>
                    <a:pt x="2" y="37"/>
                    <a:pt x="2" y="37"/>
                  </a:cubicBezTo>
                  <a:cubicBezTo>
                    <a:pt x="3" y="38"/>
                    <a:pt x="3" y="39"/>
                    <a:pt x="3" y="40"/>
                  </a:cubicBezTo>
                  <a:cubicBezTo>
                    <a:pt x="3" y="40"/>
                    <a:pt x="2" y="41"/>
                    <a:pt x="2" y="41"/>
                  </a:cubicBezTo>
                  <a:cubicBezTo>
                    <a:pt x="2" y="42"/>
                    <a:pt x="3" y="42"/>
                    <a:pt x="2" y="42"/>
                  </a:cubicBezTo>
                  <a:cubicBezTo>
                    <a:pt x="2" y="42"/>
                    <a:pt x="2" y="42"/>
                    <a:pt x="2" y="42"/>
                  </a:cubicBezTo>
                  <a:cubicBezTo>
                    <a:pt x="2" y="43"/>
                    <a:pt x="2" y="43"/>
                    <a:pt x="2" y="43"/>
                  </a:cubicBezTo>
                  <a:cubicBezTo>
                    <a:pt x="1" y="43"/>
                    <a:pt x="1" y="43"/>
                    <a:pt x="1" y="43"/>
                  </a:cubicBezTo>
                  <a:cubicBezTo>
                    <a:pt x="0" y="44"/>
                    <a:pt x="2" y="44"/>
                    <a:pt x="2" y="44"/>
                  </a:cubicBezTo>
                  <a:cubicBezTo>
                    <a:pt x="2" y="45"/>
                    <a:pt x="2" y="46"/>
                    <a:pt x="1" y="46"/>
                  </a:cubicBezTo>
                  <a:cubicBezTo>
                    <a:pt x="2" y="47"/>
                    <a:pt x="3" y="47"/>
                    <a:pt x="3" y="48"/>
                  </a:cubicBezTo>
                  <a:cubicBezTo>
                    <a:pt x="3" y="48"/>
                    <a:pt x="3" y="48"/>
                    <a:pt x="3" y="49"/>
                  </a:cubicBezTo>
                  <a:cubicBezTo>
                    <a:pt x="3" y="49"/>
                    <a:pt x="4" y="49"/>
                    <a:pt x="4" y="50"/>
                  </a:cubicBezTo>
                  <a:cubicBezTo>
                    <a:pt x="4" y="50"/>
                    <a:pt x="4" y="51"/>
                    <a:pt x="4" y="51"/>
                  </a:cubicBezTo>
                  <a:cubicBezTo>
                    <a:pt x="4" y="51"/>
                    <a:pt x="3" y="51"/>
                    <a:pt x="3" y="51"/>
                  </a:cubicBezTo>
                  <a:cubicBezTo>
                    <a:pt x="3" y="51"/>
                    <a:pt x="3" y="52"/>
                    <a:pt x="3" y="52"/>
                  </a:cubicBezTo>
                  <a:cubicBezTo>
                    <a:pt x="3" y="52"/>
                    <a:pt x="3" y="52"/>
                    <a:pt x="3" y="52"/>
                  </a:cubicBezTo>
                  <a:cubicBezTo>
                    <a:pt x="2" y="53"/>
                    <a:pt x="2" y="53"/>
                    <a:pt x="1" y="53"/>
                  </a:cubicBezTo>
                  <a:cubicBezTo>
                    <a:pt x="1" y="54"/>
                    <a:pt x="0" y="54"/>
                    <a:pt x="0" y="55"/>
                  </a:cubicBezTo>
                  <a:cubicBezTo>
                    <a:pt x="0" y="56"/>
                    <a:pt x="0" y="56"/>
                    <a:pt x="0" y="57"/>
                  </a:cubicBezTo>
                  <a:cubicBezTo>
                    <a:pt x="1" y="58"/>
                    <a:pt x="1" y="58"/>
                    <a:pt x="0" y="59"/>
                  </a:cubicBezTo>
                  <a:cubicBezTo>
                    <a:pt x="1" y="60"/>
                    <a:pt x="1" y="60"/>
                    <a:pt x="2" y="60"/>
                  </a:cubicBezTo>
                  <a:cubicBezTo>
                    <a:pt x="2" y="60"/>
                    <a:pt x="3" y="60"/>
                    <a:pt x="3" y="60"/>
                  </a:cubicBezTo>
                  <a:cubicBezTo>
                    <a:pt x="4" y="60"/>
                    <a:pt x="5" y="60"/>
                    <a:pt x="5" y="60"/>
                  </a:cubicBezTo>
                  <a:cubicBezTo>
                    <a:pt x="6" y="61"/>
                    <a:pt x="5" y="61"/>
                    <a:pt x="6" y="61"/>
                  </a:cubicBezTo>
                  <a:cubicBezTo>
                    <a:pt x="6" y="62"/>
                    <a:pt x="6" y="62"/>
                    <a:pt x="6" y="63"/>
                  </a:cubicBezTo>
                  <a:cubicBezTo>
                    <a:pt x="7" y="63"/>
                    <a:pt x="7" y="63"/>
                    <a:pt x="8" y="63"/>
                  </a:cubicBezTo>
                  <a:cubicBezTo>
                    <a:pt x="9" y="63"/>
                    <a:pt x="9" y="63"/>
                    <a:pt x="10" y="63"/>
                  </a:cubicBezTo>
                  <a:cubicBezTo>
                    <a:pt x="10" y="63"/>
                    <a:pt x="11" y="63"/>
                    <a:pt x="11" y="63"/>
                  </a:cubicBezTo>
                  <a:cubicBezTo>
                    <a:pt x="12" y="63"/>
                    <a:pt x="12" y="64"/>
                    <a:pt x="12" y="64"/>
                  </a:cubicBezTo>
                  <a:cubicBezTo>
                    <a:pt x="13" y="64"/>
                    <a:pt x="13" y="64"/>
                    <a:pt x="14" y="64"/>
                  </a:cubicBezTo>
                  <a:cubicBezTo>
                    <a:pt x="15" y="64"/>
                    <a:pt x="15" y="64"/>
                    <a:pt x="15" y="65"/>
                  </a:cubicBezTo>
                  <a:cubicBezTo>
                    <a:pt x="16" y="65"/>
                    <a:pt x="17" y="65"/>
                    <a:pt x="17" y="65"/>
                  </a:cubicBezTo>
                  <a:cubicBezTo>
                    <a:pt x="16" y="65"/>
                    <a:pt x="16" y="66"/>
                    <a:pt x="16" y="66"/>
                  </a:cubicBezTo>
                  <a:cubicBezTo>
                    <a:pt x="16" y="67"/>
                    <a:pt x="15" y="67"/>
                    <a:pt x="15" y="67"/>
                  </a:cubicBezTo>
                  <a:cubicBezTo>
                    <a:pt x="15" y="68"/>
                    <a:pt x="14" y="68"/>
                    <a:pt x="14" y="68"/>
                  </a:cubicBezTo>
                  <a:cubicBezTo>
                    <a:pt x="14" y="69"/>
                    <a:pt x="14" y="69"/>
                    <a:pt x="14" y="69"/>
                  </a:cubicBezTo>
                  <a:cubicBezTo>
                    <a:pt x="14" y="70"/>
                    <a:pt x="14" y="70"/>
                    <a:pt x="14" y="70"/>
                  </a:cubicBezTo>
                  <a:cubicBezTo>
                    <a:pt x="13" y="71"/>
                    <a:pt x="13" y="71"/>
                    <a:pt x="13" y="71"/>
                  </a:cubicBezTo>
                  <a:cubicBezTo>
                    <a:pt x="13" y="72"/>
                    <a:pt x="12" y="73"/>
                    <a:pt x="12" y="74"/>
                  </a:cubicBezTo>
                  <a:cubicBezTo>
                    <a:pt x="13" y="75"/>
                    <a:pt x="12" y="76"/>
                    <a:pt x="12" y="77"/>
                  </a:cubicBezTo>
                  <a:cubicBezTo>
                    <a:pt x="12" y="77"/>
                    <a:pt x="12" y="78"/>
                    <a:pt x="12" y="78"/>
                  </a:cubicBezTo>
                  <a:cubicBezTo>
                    <a:pt x="12" y="78"/>
                    <a:pt x="13" y="79"/>
                    <a:pt x="13" y="79"/>
                  </a:cubicBezTo>
                  <a:cubicBezTo>
                    <a:pt x="13" y="79"/>
                    <a:pt x="13" y="79"/>
                    <a:pt x="13" y="79"/>
                  </a:cubicBezTo>
                  <a:cubicBezTo>
                    <a:pt x="13" y="79"/>
                    <a:pt x="13" y="79"/>
                    <a:pt x="13" y="79"/>
                  </a:cubicBezTo>
                  <a:close/>
                  <a:moveTo>
                    <a:pt x="8" y="14"/>
                  </a:moveTo>
                  <a:cubicBezTo>
                    <a:pt x="8" y="14"/>
                    <a:pt x="8" y="14"/>
                    <a:pt x="8" y="14"/>
                  </a:cubicBezTo>
                  <a:cubicBezTo>
                    <a:pt x="8" y="14"/>
                    <a:pt x="9" y="14"/>
                    <a:pt x="9" y="14"/>
                  </a:cubicBezTo>
                  <a:cubicBezTo>
                    <a:pt x="9" y="14"/>
                    <a:pt x="9" y="14"/>
                    <a:pt x="8" y="14"/>
                  </a:cubicBezTo>
                  <a:cubicBezTo>
                    <a:pt x="8" y="14"/>
                    <a:pt x="9" y="14"/>
                    <a:pt x="8" y="14"/>
                  </a:cubicBezTo>
                  <a:close/>
                  <a:moveTo>
                    <a:pt x="11" y="14"/>
                  </a:moveTo>
                  <a:cubicBezTo>
                    <a:pt x="11" y="14"/>
                    <a:pt x="12" y="14"/>
                    <a:pt x="12" y="13"/>
                  </a:cubicBezTo>
                  <a:cubicBezTo>
                    <a:pt x="11" y="13"/>
                    <a:pt x="10" y="13"/>
                    <a:pt x="10" y="14"/>
                  </a:cubicBezTo>
                  <a:cubicBezTo>
                    <a:pt x="10" y="14"/>
                    <a:pt x="10" y="14"/>
                    <a:pt x="11" y="14"/>
                  </a:cubicBezTo>
                  <a:close/>
                  <a:moveTo>
                    <a:pt x="13" y="13"/>
                  </a:moveTo>
                  <a:cubicBezTo>
                    <a:pt x="13" y="13"/>
                    <a:pt x="12" y="13"/>
                    <a:pt x="12" y="13"/>
                  </a:cubicBezTo>
                  <a:cubicBezTo>
                    <a:pt x="13" y="13"/>
                    <a:pt x="14" y="13"/>
                    <a:pt x="14" y="13"/>
                  </a:cubicBezTo>
                  <a:cubicBezTo>
                    <a:pt x="14" y="13"/>
                    <a:pt x="13" y="13"/>
                    <a:pt x="13" y="13"/>
                  </a:cubicBezTo>
                  <a:cubicBezTo>
                    <a:pt x="13" y="13"/>
                    <a:pt x="13" y="13"/>
                    <a:pt x="13" y="1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32" name="Freeform 796">
              <a:extLst>
                <a:ext uri="{FF2B5EF4-FFF2-40B4-BE49-F238E27FC236}">
                  <a16:creationId xmlns:a16="http://schemas.microsoft.com/office/drawing/2014/main" id="{64E1FCA4-1E91-5995-6A12-5561E11370F5}"/>
                </a:ext>
              </a:extLst>
            </p:cNvPr>
            <p:cNvSpPr>
              <a:spLocks noEditPoints="1"/>
            </p:cNvSpPr>
            <p:nvPr/>
          </p:nvSpPr>
          <p:spPr bwMode="auto">
            <a:xfrm>
              <a:off x="5775325" y="3030538"/>
              <a:ext cx="282575" cy="269875"/>
            </a:xfrm>
            <a:custGeom>
              <a:avLst/>
              <a:gdLst>
                <a:gd name="T0" fmla="*/ 1 w 68"/>
                <a:gd name="T1" fmla="*/ 12 h 65"/>
                <a:gd name="T2" fmla="*/ 2 w 68"/>
                <a:gd name="T3" fmla="*/ 11 h 65"/>
                <a:gd name="T4" fmla="*/ 6 w 68"/>
                <a:gd name="T5" fmla="*/ 44 h 65"/>
                <a:gd name="T6" fmla="*/ 9 w 68"/>
                <a:gd name="T7" fmla="*/ 46 h 65"/>
                <a:gd name="T8" fmla="*/ 12 w 68"/>
                <a:gd name="T9" fmla="*/ 47 h 65"/>
                <a:gd name="T10" fmla="*/ 15 w 68"/>
                <a:gd name="T11" fmla="*/ 47 h 65"/>
                <a:gd name="T12" fmla="*/ 14 w 68"/>
                <a:gd name="T13" fmla="*/ 49 h 65"/>
                <a:gd name="T14" fmla="*/ 16 w 68"/>
                <a:gd name="T15" fmla="*/ 52 h 65"/>
                <a:gd name="T16" fmla="*/ 19 w 68"/>
                <a:gd name="T17" fmla="*/ 52 h 65"/>
                <a:gd name="T18" fmla="*/ 19 w 68"/>
                <a:gd name="T19" fmla="*/ 50 h 65"/>
                <a:gd name="T20" fmla="*/ 22 w 68"/>
                <a:gd name="T21" fmla="*/ 51 h 65"/>
                <a:gd name="T22" fmla="*/ 24 w 68"/>
                <a:gd name="T23" fmla="*/ 53 h 65"/>
                <a:gd name="T24" fmla="*/ 26 w 68"/>
                <a:gd name="T25" fmla="*/ 54 h 65"/>
                <a:gd name="T26" fmla="*/ 29 w 68"/>
                <a:gd name="T27" fmla="*/ 55 h 65"/>
                <a:gd name="T28" fmla="*/ 31 w 68"/>
                <a:gd name="T29" fmla="*/ 58 h 65"/>
                <a:gd name="T30" fmla="*/ 34 w 68"/>
                <a:gd name="T31" fmla="*/ 60 h 65"/>
                <a:gd name="T32" fmla="*/ 36 w 68"/>
                <a:gd name="T33" fmla="*/ 59 h 65"/>
                <a:gd name="T34" fmla="*/ 37 w 68"/>
                <a:gd name="T35" fmla="*/ 59 h 65"/>
                <a:gd name="T36" fmla="*/ 38 w 68"/>
                <a:gd name="T37" fmla="*/ 61 h 65"/>
                <a:gd name="T38" fmla="*/ 39 w 68"/>
                <a:gd name="T39" fmla="*/ 62 h 65"/>
                <a:gd name="T40" fmla="*/ 41 w 68"/>
                <a:gd name="T41" fmla="*/ 62 h 65"/>
                <a:gd name="T42" fmla="*/ 43 w 68"/>
                <a:gd name="T43" fmla="*/ 60 h 65"/>
                <a:gd name="T44" fmla="*/ 45 w 68"/>
                <a:gd name="T45" fmla="*/ 61 h 65"/>
                <a:gd name="T46" fmla="*/ 47 w 68"/>
                <a:gd name="T47" fmla="*/ 60 h 65"/>
                <a:gd name="T48" fmla="*/ 51 w 68"/>
                <a:gd name="T49" fmla="*/ 60 h 65"/>
                <a:gd name="T50" fmla="*/ 53 w 68"/>
                <a:gd name="T51" fmla="*/ 61 h 65"/>
                <a:gd name="T52" fmla="*/ 56 w 68"/>
                <a:gd name="T53" fmla="*/ 64 h 65"/>
                <a:gd name="T54" fmla="*/ 59 w 68"/>
                <a:gd name="T55" fmla="*/ 65 h 65"/>
                <a:gd name="T56" fmla="*/ 58 w 68"/>
                <a:gd name="T57" fmla="*/ 62 h 65"/>
                <a:gd name="T58" fmla="*/ 58 w 68"/>
                <a:gd name="T59" fmla="*/ 58 h 65"/>
                <a:gd name="T60" fmla="*/ 62 w 68"/>
                <a:gd name="T61" fmla="*/ 53 h 65"/>
                <a:gd name="T62" fmla="*/ 65 w 68"/>
                <a:gd name="T63" fmla="*/ 50 h 65"/>
                <a:gd name="T64" fmla="*/ 67 w 68"/>
                <a:gd name="T65" fmla="*/ 46 h 65"/>
                <a:gd name="T66" fmla="*/ 67 w 68"/>
                <a:gd name="T67" fmla="*/ 44 h 65"/>
                <a:gd name="T68" fmla="*/ 65 w 68"/>
                <a:gd name="T69" fmla="*/ 40 h 65"/>
                <a:gd name="T70" fmla="*/ 64 w 68"/>
                <a:gd name="T71" fmla="*/ 37 h 65"/>
                <a:gd name="T72" fmla="*/ 62 w 68"/>
                <a:gd name="T73" fmla="*/ 30 h 65"/>
                <a:gd name="T74" fmla="*/ 67 w 68"/>
                <a:gd name="T75" fmla="*/ 25 h 65"/>
                <a:gd name="T76" fmla="*/ 66 w 68"/>
                <a:gd name="T77" fmla="*/ 19 h 65"/>
                <a:gd name="T78" fmla="*/ 63 w 68"/>
                <a:gd name="T79" fmla="*/ 11 h 65"/>
                <a:gd name="T80" fmla="*/ 61 w 68"/>
                <a:gd name="T81" fmla="*/ 7 h 65"/>
                <a:gd name="T82" fmla="*/ 58 w 68"/>
                <a:gd name="T83" fmla="*/ 6 h 65"/>
                <a:gd name="T84" fmla="*/ 48 w 68"/>
                <a:gd name="T85" fmla="*/ 6 h 65"/>
                <a:gd name="T86" fmla="*/ 38 w 68"/>
                <a:gd name="T87" fmla="*/ 5 h 65"/>
                <a:gd name="T88" fmla="*/ 31 w 68"/>
                <a:gd name="T89" fmla="*/ 6 h 65"/>
                <a:gd name="T90" fmla="*/ 30 w 68"/>
                <a:gd name="T91" fmla="*/ 1 h 65"/>
                <a:gd name="T92" fmla="*/ 32 w 68"/>
                <a:gd name="T93" fmla="*/ 3 h 65"/>
                <a:gd name="T94" fmla="*/ 28 w 68"/>
                <a:gd name="T95" fmla="*/ 1 h 65"/>
                <a:gd name="T96" fmla="*/ 19 w 68"/>
                <a:gd name="T97" fmla="*/ 3 h 65"/>
                <a:gd name="T98" fmla="*/ 14 w 68"/>
                <a:gd name="T99" fmla="*/ 7 h 65"/>
                <a:gd name="T100" fmla="*/ 8 w 68"/>
                <a:gd name="T101" fmla="*/ 9 h 65"/>
                <a:gd name="T102" fmla="*/ 3 w 68"/>
                <a:gd name="T103" fmla="*/ 11 h 65"/>
                <a:gd name="T104" fmla="*/ 4 w 68"/>
                <a:gd name="T105" fmla="*/ 14 h 65"/>
                <a:gd name="T106" fmla="*/ 3 w 68"/>
                <a:gd name="T107" fmla="*/ 14 h 65"/>
                <a:gd name="T108" fmla="*/ 2 w 68"/>
                <a:gd name="T109" fmla="*/ 16 h 65"/>
                <a:gd name="T110" fmla="*/ 2 w 68"/>
                <a:gd name="T111" fmla="*/ 21 h 65"/>
                <a:gd name="T112" fmla="*/ 4 w 68"/>
                <a:gd name="T113" fmla="*/ 26 h 65"/>
                <a:gd name="T114" fmla="*/ 4 w 68"/>
                <a:gd name="T115" fmla="*/ 30 h 65"/>
                <a:gd name="T116" fmla="*/ 5 w 68"/>
                <a:gd name="T117" fmla="*/ 33 h 65"/>
                <a:gd name="T118" fmla="*/ 4 w 68"/>
                <a:gd name="T119" fmla="*/ 34 h 65"/>
                <a:gd name="T120" fmla="*/ 5 w 68"/>
                <a:gd name="T121" fmla="*/ 38 h 65"/>
                <a:gd name="T122" fmla="*/ 6 w 68"/>
                <a:gd name="T123" fmla="*/ 43 h 65"/>
                <a:gd name="T124" fmla="*/ 6 w 68"/>
                <a:gd name="T125"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 h="65">
                  <a:moveTo>
                    <a:pt x="2" y="12"/>
                  </a:moveTo>
                  <a:cubicBezTo>
                    <a:pt x="1" y="13"/>
                    <a:pt x="1" y="12"/>
                    <a:pt x="1" y="12"/>
                  </a:cubicBezTo>
                  <a:cubicBezTo>
                    <a:pt x="1" y="11"/>
                    <a:pt x="1" y="11"/>
                    <a:pt x="1" y="11"/>
                  </a:cubicBezTo>
                  <a:cubicBezTo>
                    <a:pt x="1" y="11"/>
                    <a:pt x="2" y="11"/>
                    <a:pt x="2" y="11"/>
                  </a:cubicBezTo>
                  <a:cubicBezTo>
                    <a:pt x="2" y="12"/>
                    <a:pt x="2" y="12"/>
                    <a:pt x="2" y="12"/>
                  </a:cubicBezTo>
                  <a:close/>
                  <a:moveTo>
                    <a:pt x="6" y="44"/>
                  </a:moveTo>
                  <a:cubicBezTo>
                    <a:pt x="6" y="44"/>
                    <a:pt x="7" y="43"/>
                    <a:pt x="8" y="44"/>
                  </a:cubicBezTo>
                  <a:cubicBezTo>
                    <a:pt x="8" y="44"/>
                    <a:pt x="8" y="45"/>
                    <a:pt x="9" y="46"/>
                  </a:cubicBezTo>
                  <a:cubicBezTo>
                    <a:pt x="9" y="46"/>
                    <a:pt x="10" y="46"/>
                    <a:pt x="11" y="46"/>
                  </a:cubicBezTo>
                  <a:cubicBezTo>
                    <a:pt x="11" y="46"/>
                    <a:pt x="12" y="46"/>
                    <a:pt x="12" y="47"/>
                  </a:cubicBezTo>
                  <a:cubicBezTo>
                    <a:pt x="12" y="47"/>
                    <a:pt x="13" y="47"/>
                    <a:pt x="13" y="47"/>
                  </a:cubicBezTo>
                  <a:cubicBezTo>
                    <a:pt x="14" y="48"/>
                    <a:pt x="14" y="47"/>
                    <a:pt x="15" y="47"/>
                  </a:cubicBezTo>
                  <a:cubicBezTo>
                    <a:pt x="15" y="47"/>
                    <a:pt x="16" y="48"/>
                    <a:pt x="16" y="49"/>
                  </a:cubicBezTo>
                  <a:cubicBezTo>
                    <a:pt x="15" y="49"/>
                    <a:pt x="15" y="49"/>
                    <a:pt x="14" y="49"/>
                  </a:cubicBezTo>
                  <a:cubicBezTo>
                    <a:pt x="14" y="50"/>
                    <a:pt x="15" y="50"/>
                    <a:pt x="15" y="50"/>
                  </a:cubicBezTo>
                  <a:cubicBezTo>
                    <a:pt x="16" y="51"/>
                    <a:pt x="16" y="51"/>
                    <a:pt x="16" y="52"/>
                  </a:cubicBezTo>
                  <a:cubicBezTo>
                    <a:pt x="17" y="52"/>
                    <a:pt x="16" y="53"/>
                    <a:pt x="17" y="53"/>
                  </a:cubicBezTo>
                  <a:cubicBezTo>
                    <a:pt x="17" y="53"/>
                    <a:pt x="19" y="52"/>
                    <a:pt x="19" y="52"/>
                  </a:cubicBezTo>
                  <a:cubicBezTo>
                    <a:pt x="20" y="52"/>
                    <a:pt x="19" y="52"/>
                    <a:pt x="19" y="51"/>
                  </a:cubicBezTo>
                  <a:cubicBezTo>
                    <a:pt x="19" y="51"/>
                    <a:pt x="19" y="50"/>
                    <a:pt x="19" y="50"/>
                  </a:cubicBezTo>
                  <a:cubicBezTo>
                    <a:pt x="20" y="50"/>
                    <a:pt x="21" y="50"/>
                    <a:pt x="21" y="50"/>
                  </a:cubicBezTo>
                  <a:cubicBezTo>
                    <a:pt x="21" y="51"/>
                    <a:pt x="22" y="51"/>
                    <a:pt x="22" y="51"/>
                  </a:cubicBezTo>
                  <a:cubicBezTo>
                    <a:pt x="23" y="52"/>
                    <a:pt x="24" y="51"/>
                    <a:pt x="25" y="51"/>
                  </a:cubicBezTo>
                  <a:cubicBezTo>
                    <a:pt x="25" y="52"/>
                    <a:pt x="23" y="52"/>
                    <a:pt x="24" y="53"/>
                  </a:cubicBezTo>
                  <a:cubicBezTo>
                    <a:pt x="24" y="53"/>
                    <a:pt x="24" y="53"/>
                    <a:pt x="25" y="53"/>
                  </a:cubicBezTo>
                  <a:cubicBezTo>
                    <a:pt x="25" y="54"/>
                    <a:pt x="25" y="54"/>
                    <a:pt x="26" y="54"/>
                  </a:cubicBezTo>
                  <a:cubicBezTo>
                    <a:pt x="26" y="54"/>
                    <a:pt x="26" y="54"/>
                    <a:pt x="27" y="54"/>
                  </a:cubicBezTo>
                  <a:cubicBezTo>
                    <a:pt x="28" y="54"/>
                    <a:pt x="28" y="55"/>
                    <a:pt x="29" y="55"/>
                  </a:cubicBezTo>
                  <a:cubicBezTo>
                    <a:pt x="30" y="55"/>
                    <a:pt x="30" y="55"/>
                    <a:pt x="30" y="56"/>
                  </a:cubicBezTo>
                  <a:cubicBezTo>
                    <a:pt x="30" y="57"/>
                    <a:pt x="31" y="57"/>
                    <a:pt x="31" y="58"/>
                  </a:cubicBezTo>
                  <a:cubicBezTo>
                    <a:pt x="32" y="58"/>
                    <a:pt x="32" y="59"/>
                    <a:pt x="32" y="60"/>
                  </a:cubicBezTo>
                  <a:cubicBezTo>
                    <a:pt x="33" y="60"/>
                    <a:pt x="33" y="61"/>
                    <a:pt x="34" y="60"/>
                  </a:cubicBezTo>
                  <a:cubicBezTo>
                    <a:pt x="34" y="60"/>
                    <a:pt x="34" y="59"/>
                    <a:pt x="34" y="59"/>
                  </a:cubicBezTo>
                  <a:cubicBezTo>
                    <a:pt x="35" y="59"/>
                    <a:pt x="35" y="59"/>
                    <a:pt x="36" y="59"/>
                  </a:cubicBezTo>
                  <a:cubicBezTo>
                    <a:pt x="36" y="59"/>
                    <a:pt x="36" y="58"/>
                    <a:pt x="36" y="58"/>
                  </a:cubicBezTo>
                  <a:cubicBezTo>
                    <a:pt x="37" y="59"/>
                    <a:pt x="36" y="59"/>
                    <a:pt x="37" y="59"/>
                  </a:cubicBezTo>
                  <a:cubicBezTo>
                    <a:pt x="37" y="60"/>
                    <a:pt x="37" y="60"/>
                    <a:pt x="37" y="60"/>
                  </a:cubicBezTo>
                  <a:cubicBezTo>
                    <a:pt x="38" y="60"/>
                    <a:pt x="38" y="60"/>
                    <a:pt x="38" y="61"/>
                  </a:cubicBezTo>
                  <a:cubicBezTo>
                    <a:pt x="39" y="61"/>
                    <a:pt x="38" y="62"/>
                    <a:pt x="38" y="63"/>
                  </a:cubicBezTo>
                  <a:cubicBezTo>
                    <a:pt x="39" y="63"/>
                    <a:pt x="39" y="62"/>
                    <a:pt x="39" y="62"/>
                  </a:cubicBezTo>
                  <a:cubicBezTo>
                    <a:pt x="40" y="62"/>
                    <a:pt x="40" y="63"/>
                    <a:pt x="40" y="62"/>
                  </a:cubicBezTo>
                  <a:cubicBezTo>
                    <a:pt x="40" y="62"/>
                    <a:pt x="41" y="62"/>
                    <a:pt x="41" y="62"/>
                  </a:cubicBezTo>
                  <a:cubicBezTo>
                    <a:pt x="41" y="61"/>
                    <a:pt x="41" y="61"/>
                    <a:pt x="42" y="61"/>
                  </a:cubicBezTo>
                  <a:cubicBezTo>
                    <a:pt x="42" y="61"/>
                    <a:pt x="42" y="60"/>
                    <a:pt x="43" y="60"/>
                  </a:cubicBezTo>
                  <a:cubicBezTo>
                    <a:pt x="44" y="60"/>
                    <a:pt x="44" y="61"/>
                    <a:pt x="44" y="61"/>
                  </a:cubicBezTo>
                  <a:cubicBezTo>
                    <a:pt x="44" y="61"/>
                    <a:pt x="45" y="61"/>
                    <a:pt x="45" y="61"/>
                  </a:cubicBezTo>
                  <a:cubicBezTo>
                    <a:pt x="46" y="61"/>
                    <a:pt x="46" y="61"/>
                    <a:pt x="47" y="61"/>
                  </a:cubicBezTo>
                  <a:cubicBezTo>
                    <a:pt x="47" y="61"/>
                    <a:pt x="47" y="60"/>
                    <a:pt x="47" y="60"/>
                  </a:cubicBezTo>
                  <a:cubicBezTo>
                    <a:pt x="48" y="60"/>
                    <a:pt x="49" y="60"/>
                    <a:pt x="49" y="60"/>
                  </a:cubicBezTo>
                  <a:cubicBezTo>
                    <a:pt x="50" y="60"/>
                    <a:pt x="50" y="60"/>
                    <a:pt x="51" y="60"/>
                  </a:cubicBezTo>
                  <a:cubicBezTo>
                    <a:pt x="51" y="60"/>
                    <a:pt x="51" y="61"/>
                    <a:pt x="51" y="61"/>
                  </a:cubicBezTo>
                  <a:cubicBezTo>
                    <a:pt x="52" y="61"/>
                    <a:pt x="52" y="61"/>
                    <a:pt x="53" y="61"/>
                  </a:cubicBezTo>
                  <a:cubicBezTo>
                    <a:pt x="53" y="61"/>
                    <a:pt x="53" y="62"/>
                    <a:pt x="54" y="62"/>
                  </a:cubicBezTo>
                  <a:cubicBezTo>
                    <a:pt x="54" y="63"/>
                    <a:pt x="56" y="63"/>
                    <a:pt x="56" y="64"/>
                  </a:cubicBezTo>
                  <a:cubicBezTo>
                    <a:pt x="57" y="64"/>
                    <a:pt x="57" y="64"/>
                    <a:pt x="57" y="64"/>
                  </a:cubicBezTo>
                  <a:cubicBezTo>
                    <a:pt x="58" y="64"/>
                    <a:pt x="58" y="65"/>
                    <a:pt x="59" y="65"/>
                  </a:cubicBezTo>
                  <a:cubicBezTo>
                    <a:pt x="59" y="65"/>
                    <a:pt x="59" y="64"/>
                    <a:pt x="59" y="64"/>
                  </a:cubicBezTo>
                  <a:cubicBezTo>
                    <a:pt x="59" y="63"/>
                    <a:pt x="58" y="63"/>
                    <a:pt x="58" y="62"/>
                  </a:cubicBezTo>
                  <a:cubicBezTo>
                    <a:pt x="58" y="61"/>
                    <a:pt x="58" y="61"/>
                    <a:pt x="58" y="60"/>
                  </a:cubicBezTo>
                  <a:cubicBezTo>
                    <a:pt x="58" y="59"/>
                    <a:pt x="58" y="59"/>
                    <a:pt x="58" y="58"/>
                  </a:cubicBezTo>
                  <a:cubicBezTo>
                    <a:pt x="59" y="57"/>
                    <a:pt x="59" y="56"/>
                    <a:pt x="60" y="56"/>
                  </a:cubicBezTo>
                  <a:cubicBezTo>
                    <a:pt x="61" y="55"/>
                    <a:pt x="61" y="54"/>
                    <a:pt x="62" y="53"/>
                  </a:cubicBezTo>
                  <a:cubicBezTo>
                    <a:pt x="63" y="53"/>
                    <a:pt x="63" y="52"/>
                    <a:pt x="64" y="51"/>
                  </a:cubicBezTo>
                  <a:cubicBezTo>
                    <a:pt x="65" y="51"/>
                    <a:pt x="65" y="51"/>
                    <a:pt x="65" y="50"/>
                  </a:cubicBezTo>
                  <a:cubicBezTo>
                    <a:pt x="66" y="50"/>
                    <a:pt x="66" y="50"/>
                    <a:pt x="67" y="50"/>
                  </a:cubicBezTo>
                  <a:cubicBezTo>
                    <a:pt x="67" y="49"/>
                    <a:pt x="68" y="48"/>
                    <a:pt x="67" y="46"/>
                  </a:cubicBezTo>
                  <a:cubicBezTo>
                    <a:pt x="66" y="46"/>
                    <a:pt x="67" y="45"/>
                    <a:pt x="68" y="45"/>
                  </a:cubicBezTo>
                  <a:cubicBezTo>
                    <a:pt x="68" y="45"/>
                    <a:pt x="67" y="45"/>
                    <a:pt x="67" y="44"/>
                  </a:cubicBezTo>
                  <a:cubicBezTo>
                    <a:pt x="67" y="44"/>
                    <a:pt x="66" y="43"/>
                    <a:pt x="66" y="43"/>
                  </a:cubicBezTo>
                  <a:cubicBezTo>
                    <a:pt x="66" y="42"/>
                    <a:pt x="65" y="41"/>
                    <a:pt x="65" y="40"/>
                  </a:cubicBezTo>
                  <a:cubicBezTo>
                    <a:pt x="64" y="40"/>
                    <a:pt x="65" y="40"/>
                    <a:pt x="65" y="39"/>
                  </a:cubicBezTo>
                  <a:cubicBezTo>
                    <a:pt x="65" y="39"/>
                    <a:pt x="64" y="38"/>
                    <a:pt x="64" y="37"/>
                  </a:cubicBezTo>
                  <a:cubicBezTo>
                    <a:pt x="64" y="36"/>
                    <a:pt x="65" y="34"/>
                    <a:pt x="65" y="32"/>
                  </a:cubicBezTo>
                  <a:cubicBezTo>
                    <a:pt x="64" y="31"/>
                    <a:pt x="62" y="31"/>
                    <a:pt x="62" y="30"/>
                  </a:cubicBezTo>
                  <a:cubicBezTo>
                    <a:pt x="61" y="29"/>
                    <a:pt x="63" y="27"/>
                    <a:pt x="64" y="27"/>
                  </a:cubicBezTo>
                  <a:cubicBezTo>
                    <a:pt x="65" y="26"/>
                    <a:pt x="66" y="26"/>
                    <a:pt x="67" y="25"/>
                  </a:cubicBezTo>
                  <a:cubicBezTo>
                    <a:pt x="67" y="24"/>
                    <a:pt x="66" y="22"/>
                    <a:pt x="66" y="21"/>
                  </a:cubicBezTo>
                  <a:cubicBezTo>
                    <a:pt x="66" y="20"/>
                    <a:pt x="66" y="19"/>
                    <a:pt x="66" y="19"/>
                  </a:cubicBezTo>
                  <a:cubicBezTo>
                    <a:pt x="65" y="18"/>
                    <a:pt x="65" y="17"/>
                    <a:pt x="65" y="16"/>
                  </a:cubicBezTo>
                  <a:cubicBezTo>
                    <a:pt x="64" y="15"/>
                    <a:pt x="63" y="13"/>
                    <a:pt x="63" y="11"/>
                  </a:cubicBezTo>
                  <a:cubicBezTo>
                    <a:pt x="63" y="10"/>
                    <a:pt x="63" y="8"/>
                    <a:pt x="62" y="7"/>
                  </a:cubicBezTo>
                  <a:cubicBezTo>
                    <a:pt x="61" y="7"/>
                    <a:pt x="61" y="7"/>
                    <a:pt x="61" y="7"/>
                  </a:cubicBezTo>
                  <a:cubicBezTo>
                    <a:pt x="60" y="7"/>
                    <a:pt x="60" y="7"/>
                    <a:pt x="60" y="6"/>
                  </a:cubicBezTo>
                  <a:cubicBezTo>
                    <a:pt x="59" y="6"/>
                    <a:pt x="59" y="7"/>
                    <a:pt x="58" y="6"/>
                  </a:cubicBezTo>
                  <a:cubicBezTo>
                    <a:pt x="57" y="7"/>
                    <a:pt x="55" y="6"/>
                    <a:pt x="54" y="6"/>
                  </a:cubicBezTo>
                  <a:cubicBezTo>
                    <a:pt x="52" y="6"/>
                    <a:pt x="50" y="6"/>
                    <a:pt x="48" y="6"/>
                  </a:cubicBezTo>
                  <a:cubicBezTo>
                    <a:pt x="47" y="6"/>
                    <a:pt x="45" y="6"/>
                    <a:pt x="43" y="6"/>
                  </a:cubicBezTo>
                  <a:cubicBezTo>
                    <a:pt x="41" y="5"/>
                    <a:pt x="39" y="5"/>
                    <a:pt x="38" y="5"/>
                  </a:cubicBezTo>
                  <a:cubicBezTo>
                    <a:pt x="36" y="6"/>
                    <a:pt x="35" y="6"/>
                    <a:pt x="33" y="6"/>
                  </a:cubicBezTo>
                  <a:cubicBezTo>
                    <a:pt x="33" y="6"/>
                    <a:pt x="32" y="6"/>
                    <a:pt x="31" y="6"/>
                  </a:cubicBezTo>
                  <a:cubicBezTo>
                    <a:pt x="31" y="6"/>
                    <a:pt x="30" y="5"/>
                    <a:pt x="30" y="5"/>
                  </a:cubicBezTo>
                  <a:cubicBezTo>
                    <a:pt x="30" y="4"/>
                    <a:pt x="29" y="2"/>
                    <a:pt x="30" y="1"/>
                  </a:cubicBezTo>
                  <a:cubicBezTo>
                    <a:pt x="30" y="1"/>
                    <a:pt x="31" y="2"/>
                    <a:pt x="31" y="2"/>
                  </a:cubicBezTo>
                  <a:cubicBezTo>
                    <a:pt x="31" y="3"/>
                    <a:pt x="32" y="3"/>
                    <a:pt x="32" y="3"/>
                  </a:cubicBezTo>
                  <a:cubicBezTo>
                    <a:pt x="32" y="2"/>
                    <a:pt x="31" y="2"/>
                    <a:pt x="31" y="1"/>
                  </a:cubicBezTo>
                  <a:cubicBezTo>
                    <a:pt x="30" y="1"/>
                    <a:pt x="29" y="0"/>
                    <a:pt x="28" y="1"/>
                  </a:cubicBezTo>
                  <a:cubicBezTo>
                    <a:pt x="26" y="1"/>
                    <a:pt x="24" y="1"/>
                    <a:pt x="22" y="2"/>
                  </a:cubicBezTo>
                  <a:cubicBezTo>
                    <a:pt x="21" y="2"/>
                    <a:pt x="20" y="3"/>
                    <a:pt x="19" y="3"/>
                  </a:cubicBezTo>
                  <a:cubicBezTo>
                    <a:pt x="19" y="4"/>
                    <a:pt x="17" y="4"/>
                    <a:pt x="17" y="4"/>
                  </a:cubicBezTo>
                  <a:cubicBezTo>
                    <a:pt x="16" y="5"/>
                    <a:pt x="15" y="7"/>
                    <a:pt x="14" y="7"/>
                  </a:cubicBezTo>
                  <a:cubicBezTo>
                    <a:pt x="13" y="8"/>
                    <a:pt x="12" y="8"/>
                    <a:pt x="11" y="8"/>
                  </a:cubicBezTo>
                  <a:cubicBezTo>
                    <a:pt x="10" y="9"/>
                    <a:pt x="9" y="9"/>
                    <a:pt x="8" y="9"/>
                  </a:cubicBezTo>
                  <a:cubicBezTo>
                    <a:pt x="7" y="9"/>
                    <a:pt x="6" y="10"/>
                    <a:pt x="5" y="10"/>
                  </a:cubicBezTo>
                  <a:cubicBezTo>
                    <a:pt x="5" y="10"/>
                    <a:pt x="3" y="10"/>
                    <a:pt x="3" y="11"/>
                  </a:cubicBezTo>
                  <a:cubicBezTo>
                    <a:pt x="2" y="12"/>
                    <a:pt x="3" y="12"/>
                    <a:pt x="4" y="12"/>
                  </a:cubicBezTo>
                  <a:cubicBezTo>
                    <a:pt x="4" y="13"/>
                    <a:pt x="3" y="13"/>
                    <a:pt x="4" y="14"/>
                  </a:cubicBezTo>
                  <a:cubicBezTo>
                    <a:pt x="4" y="14"/>
                    <a:pt x="4" y="15"/>
                    <a:pt x="4" y="15"/>
                  </a:cubicBezTo>
                  <a:cubicBezTo>
                    <a:pt x="3" y="15"/>
                    <a:pt x="3" y="14"/>
                    <a:pt x="3" y="14"/>
                  </a:cubicBezTo>
                  <a:cubicBezTo>
                    <a:pt x="3" y="14"/>
                    <a:pt x="2" y="13"/>
                    <a:pt x="1" y="13"/>
                  </a:cubicBezTo>
                  <a:cubicBezTo>
                    <a:pt x="1" y="14"/>
                    <a:pt x="2" y="15"/>
                    <a:pt x="2" y="16"/>
                  </a:cubicBezTo>
                  <a:cubicBezTo>
                    <a:pt x="2" y="17"/>
                    <a:pt x="3" y="18"/>
                    <a:pt x="2" y="19"/>
                  </a:cubicBezTo>
                  <a:cubicBezTo>
                    <a:pt x="2" y="20"/>
                    <a:pt x="2" y="21"/>
                    <a:pt x="2" y="21"/>
                  </a:cubicBezTo>
                  <a:cubicBezTo>
                    <a:pt x="1" y="22"/>
                    <a:pt x="0" y="23"/>
                    <a:pt x="1" y="24"/>
                  </a:cubicBezTo>
                  <a:cubicBezTo>
                    <a:pt x="2" y="24"/>
                    <a:pt x="3" y="25"/>
                    <a:pt x="4" y="26"/>
                  </a:cubicBezTo>
                  <a:cubicBezTo>
                    <a:pt x="4" y="27"/>
                    <a:pt x="3" y="28"/>
                    <a:pt x="3" y="29"/>
                  </a:cubicBezTo>
                  <a:cubicBezTo>
                    <a:pt x="3" y="29"/>
                    <a:pt x="4" y="30"/>
                    <a:pt x="4" y="30"/>
                  </a:cubicBezTo>
                  <a:cubicBezTo>
                    <a:pt x="4" y="31"/>
                    <a:pt x="4" y="31"/>
                    <a:pt x="4" y="31"/>
                  </a:cubicBezTo>
                  <a:cubicBezTo>
                    <a:pt x="4" y="32"/>
                    <a:pt x="5" y="32"/>
                    <a:pt x="5" y="33"/>
                  </a:cubicBezTo>
                  <a:cubicBezTo>
                    <a:pt x="5" y="33"/>
                    <a:pt x="4" y="33"/>
                    <a:pt x="4" y="33"/>
                  </a:cubicBezTo>
                  <a:cubicBezTo>
                    <a:pt x="4" y="34"/>
                    <a:pt x="4" y="34"/>
                    <a:pt x="4" y="34"/>
                  </a:cubicBezTo>
                  <a:cubicBezTo>
                    <a:pt x="3" y="34"/>
                    <a:pt x="4" y="36"/>
                    <a:pt x="4" y="36"/>
                  </a:cubicBezTo>
                  <a:cubicBezTo>
                    <a:pt x="5" y="37"/>
                    <a:pt x="4" y="38"/>
                    <a:pt x="5" y="38"/>
                  </a:cubicBezTo>
                  <a:cubicBezTo>
                    <a:pt x="6" y="39"/>
                    <a:pt x="7" y="40"/>
                    <a:pt x="6" y="41"/>
                  </a:cubicBezTo>
                  <a:cubicBezTo>
                    <a:pt x="6" y="42"/>
                    <a:pt x="6" y="42"/>
                    <a:pt x="6" y="43"/>
                  </a:cubicBezTo>
                  <a:cubicBezTo>
                    <a:pt x="6" y="44"/>
                    <a:pt x="6" y="44"/>
                    <a:pt x="5" y="45"/>
                  </a:cubicBezTo>
                  <a:cubicBezTo>
                    <a:pt x="6" y="45"/>
                    <a:pt x="6" y="45"/>
                    <a:pt x="6" y="4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33" name="Freeform 777">
              <a:extLst>
                <a:ext uri="{FF2B5EF4-FFF2-40B4-BE49-F238E27FC236}">
                  <a16:creationId xmlns:a16="http://schemas.microsoft.com/office/drawing/2014/main" id="{59E51B43-84CB-4117-E7F9-75D184D4D40F}"/>
                </a:ext>
              </a:extLst>
            </p:cNvPr>
            <p:cNvSpPr>
              <a:spLocks/>
            </p:cNvSpPr>
            <p:nvPr/>
          </p:nvSpPr>
          <p:spPr bwMode="auto">
            <a:xfrm>
              <a:off x="6000750" y="3146425"/>
              <a:ext cx="508000" cy="341313"/>
            </a:xfrm>
            <a:custGeom>
              <a:avLst/>
              <a:gdLst>
                <a:gd name="T0" fmla="*/ 110 w 122"/>
                <a:gd name="T1" fmla="*/ 51 h 82"/>
                <a:gd name="T2" fmla="*/ 119 w 122"/>
                <a:gd name="T3" fmla="*/ 48 h 82"/>
                <a:gd name="T4" fmla="*/ 121 w 122"/>
                <a:gd name="T5" fmla="*/ 44 h 82"/>
                <a:gd name="T6" fmla="*/ 121 w 122"/>
                <a:gd name="T7" fmla="*/ 38 h 82"/>
                <a:gd name="T8" fmla="*/ 121 w 122"/>
                <a:gd name="T9" fmla="*/ 32 h 82"/>
                <a:gd name="T10" fmla="*/ 118 w 122"/>
                <a:gd name="T11" fmla="*/ 29 h 82"/>
                <a:gd name="T12" fmla="*/ 111 w 122"/>
                <a:gd name="T13" fmla="*/ 27 h 82"/>
                <a:gd name="T14" fmla="*/ 106 w 122"/>
                <a:gd name="T15" fmla="*/ 26 h 82"/>
                <a:gd name="T16" fmla="*/ 95 w 122"/>
                <a:gd name="T17" fmla="*/ 23 h 82"/>
                <a:gd name="T18" fmla="*/ 90 w 122"/>
                <a:gd name="T19" fmla="*/ 21 h 82"/>
                <a:gd name="T20" fmla="*/ 89 w 122"/>
                <a:gd name="T21" fmla="*/ 15 h 82"/>
                <a:gd name="T22" fmla="*/ 81 w 122"/>
                <a:gd name="T23" fmla="*/ 13 h 82"/>
                <a:gd name="T24" fmla="*/ 82 w 122"/>
                <a:gd name="T25" fmla="*/ 8 h 82"/>
                <a:gd name="T26" fmla="*/ 80 w 122"/>
                <a:gd name="T27" fmla="*/ 2 h 82"/>
                <a:gd name="T28" fmla="*/ 71 w 122"/>
                <a:gd name="T29" fmla="*/ 1 h 82"/>
                <a:gd name="T30" fmla="*/ 65 w 122"/>
                <a:gd name="T31" fmla="*/ 3 h 82"/>
                <a:gd name="T32" fmla="*/ 59 w 122"/>
                <a:gd name="T33" fmla="*/ 6 h 82"/>
                <a:gd name="T34" fmla="*/ 53 w 122"/>
                <a:gd name="T35" fmla="*/ 11 h 82"/>
                <a:gd name="T36" fmla="*/ 46 w 122"/>
                <a:gd name="T37" fmla="*/ 9 h 82"/>
                <a:gd name="T38" fmla="*/ 40 w 122"/>
                <a:gd name="T39" fmla="*/ 9 h 82"/>
                <a:gd name="T40" fmla="*/ 34 w 122"/>
                <a:gd name="T41" fmla="*/ 8 h 82"/>
                <a:gd name="T42" fmla="*/ 29 w 122"/>
                <a:gd name="T43" fmla="*/ 7 h 82"/>
                <a:gd name="T44" fmla="*/ 16 w 122"/>
                <a:gd name="T45" fmla="*/ 6 h 82"/>
                <a:gd name="T46" fmla="*/ 11 w 122"/>
                <a:gd name="T47" fmla="*/ 12 h 82"/>
                <a:gd name="T48" fmla="*/ 13 w 122"/>
                <a:gd name="T49" fmla="*/ 22 h 82"/>
                <a:gd name="T50" fmla="*/ 4 w 122"/>
                <a:gd name="T51" fmla="*/ 30 h 82"/>
                <a:gd name="T52" fmla="*/ 3 w 122"/>
                <a:gd name="T53" fmla="*/ 36 h 82"/>
                <a:gd name="T54" fmla="*/ 4 w 122"/>
                <a:gd name="T55" fmla="*/ 46 h 82"/>
                <a:gd name="T56" fmla="*/ 13 w 122"/>
                <a:gd name="T57" fmla="*/ 47 h 82"/>
                <a:gd name="T58" fmla="*/ 21 w 122"/>
                <a:gd name="T59" fmla="*/ 48 h 82"/>
                <a:gd name="T60" fmla="*/ 31 w 122"/>
                <a:gd name="T61" fmla="*/ 44 h 82"/>
                <a:gd name="T62" fmla="*/ 35 w 122"/>
                <a:gd name="T63" fmla="*/ 42 h 82"/>
                <a:gd name="T64" fmla="*/ 40 w 122"/>
                <a:gd name="T65" fmla="*/ 43 h 82"/>
                <a:gd name="T66" fmla="*/ 42 w 122"/>
                <a:gd name="T67" fmla="*/ 44 h 82"/>
                <a:gd name="T68" fmla="*/ 45 w 122"/>
                <a:gd name="T69" fmla="*/ 46 h 82"/>
                <a:gd name="T70" fmla="*/ 48 w 122"/>
                <a:gd name="T71" fmla="*/ 49 h 82"/>
                <a:gd name="T72" fmla="*/ 50 w 122"/>
                <a:gd name="T73" fmla="*/ 54 h 82"/>
                <a:gd name="T74" fmla="*/ 51 w 122"/>
                <a:gd name="T75" fmla="*/ 57 h 82"/>
                <a:gd name="T76" fmla="*/ 52 w 122"/>
                <a:gd name="T77" fmla="*/ 63 h 82"/>
                <a:gd name="T78" fmla="*/ 48 w 122"/>
                <a:gd name="T79" fmla="*/ 63 h 82"/>
                <a:gd name="T80" fmla="*/ 46 w 122"/>
                <a:gd name="T81" fmla="*/ 66 h 82"/>
                <a:gd name="T82" fmla="*/ 43 w 122"/>
                <a:gd name="T83" fmla="*/ 71 h 82"/>
                <a:gd name="T84" fmla="*/ 51 w 122"/>
                <a:gd name="T85" fmla="*/ 73 h 82"/>
                <a:gd name="T86" fmla="*/ 52 w 122"/>
                <a:gd name="T87" fmla="*/ 70 h 82"/>
                <a:gd name="T88" fmla="*/ 58 w 122"/>
                <a:gd name="T89" fmla="*/ 61 h 82"/>
                <a:gd name="T90" fmla="*/ 65 w 122"/>
                <a:gd name="T91" fmla="*/ 56 h 82"/>
                <a:gd name="T92" fmla="*/ 63 w 122"/>
                <a:gd name="T93" fmla="*/ 61 h 82"/>
                <a:gd name="T94" fmla="*/ 69 w 122"/>
                <a:gd name="T95" fmla="*/ 65 h 82"/>
                <a:gd name="T96" fmla="*/ 76 w 122"/>
                <a:gd name="T97" fmla="*/ 66 h 82"/>
                <a:gd name="T98" fmla="*/ 71 w 122"/>
                <a:gd name="T99" fmla="*/ 71 h 82"/>
                <a:gd name="T100" fmla="*/ 76 w 122"/>
                <a:gd name="T101" fmla="*/ 75 h 82"/>
                <a:gd name="T102" fmla="*/ 77 w 122"/>
                <a:gd name="T103" fmla="*/ 81 h 82"/>
                <a:gd name="T104" fmla="*/ 88 w 122"/>
                <a:gd name="T105" fmla="*/ 78 h 82"/>
                <a:gd name="T106" fmla="*/ 94 w 122"/>
                <a:gd name="T107" fmla="*/ 76 h 82"/>
                <a:gd name="T108" fmla="*/ 96 w 122"/>
                <a:gd name="T109" fmla="*/ 72 h 82"/>
                <a:gd name="T110" fmla="*/ 88 w 122"/>
                <a:gd name="T111" fmla="*/ 71 h 82"/>
                <a:gd name="T112" fmla="*/ 88 w 122"/>
                <a:gd name="T113" fmla="*/ 66 h 82"/>
                <a:gd name="T114" fmla="*/ 99 w 122"/>
                <a:gd name="T115" fmla="*/ 60 h 82"/>
                <a:gd name="T116" fmla="*/ 105 w 122"/>
                <a:gd name="T117" fmla="*/ 5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2" h="82">
                  <a:moveTo>
                    <a:pt x="108" y="55"/>
                  </a:moveTo>
                  <a:cubicBezTo>
                    <a:pt x="109" y="55"/>
                    <a:pt x="109" y="54"/>
                    <a:pt x="109" y="54"/>
                  </a:cubicBezTo>
                  <a:cubicBezTo>
                    <a:pt x="109" y="54"/>
                    <a:pt x="109" y="54"/>
                    <a:pt x="109" y="54"/>
                  </a:cubicBezTo>
                  <a:cubicBezTo>
                    <a:pt x="109" y="53"/>
                    <a:pt x="109" y="52"/>
                    <a:pt x="109" y="52"/>
                  </a:cubicBezTo>
                  <a:cubicBezTo>
                    <a:pt x="109" y="51"/>
                    <a:pt x="109" y="51"/>
                    <a:pt x="110" y="51"/>
                  </a:cubicBezTo>
                  <a:cubicBezTo>
                    <a:pt x="111" y="50"/>
                    <a:pt x="111" y="51"/>
                    <a:pt x="112" y="50"/>
                  </a:cubicBezTo>
                  <a:cubicBezTo>
                    <a:pt x="113" y="50"/>
                    <a:pt x="112" y="50"/>
                    <a:pt x="113" y="49"/>
                  </a:cubicBezTo>
                  <a:cubicBezTo>
                    <a:pt x="113" y="48"/>
                    <a:pt x="113" y="48"/>
                    <a:pt x="114" y="48"/>
                  </a:cubicBezTo>
                  <a:cubicBezTo>
                    <a:pt x="115" y="48"/>
                    <a:pt x="116" y="48"/>
                    <a:pt x="116" y="48"/>
                  </a:cubicBezTo>
                  <a:cubicBezTo>
                    <a:pt x="117" y="48"/>
                    <a:pt x="118" y="49"/>
                    <a:pt x="119" y="48"/>
                  </a:cubicBezTo>
                  <a:cubicBezTo>
                    <a:pt x="119" y="48"/>
                    <a:pt x="119" y="48"/>
                    <a:pt x="119" y="47"/>
                  </a:cubicBezTo>
                  <a:cubicBezTo>
                    <a:pt x="119" y="47"/>
                    <a:pt x="119" y="47"/>
                    <a:pt x="119" y="47"/>
                  </a:cubicBezTo>
                  <a:cubicBezTo>
                    <a:pt x="119" y="46"/>
                    <a:pt x="120" y="46"/>
                    <a:pt x="120" y="46"/>
                  </a:cubicBezTo>
                  <a:cubicBezTo>
                    <a:pt x="120" y="46"/>
                    <a:pt x="120" y="45"/>
                    <a:pt x="120" y="45"/>
                  </a:cubicBezTo>
                  <a:cubicBezTo>
                    <a:pt x="120" y="45"/>
                    <a:pt x="121" y="45"/>
                    <a:pt x="121" y="44"/>
                  </a:cubicBezTo>
                  <a:cubicBezTo>
                    <a:pt x="121" y="44"/>
                    <a:pt x="120" y="44"/>
                    <a:pt x="120" y="44"/>
                  </a:cubicBezTo>
                  <a:cubicBezTo>
                    <a:pt x="120" y="43"/>
                    <a:pt x="120" y="43"/>
                    <a:pt x="120" y="42"/>
                  </a:cubicBezTo>
                  <a:cubicBezTo>
                    <a:pt x="120" y="42"/>
                    <a:pt x="120" y="42"/>
                    <a:pt x="120" y="41"/>
                  </a:cubicBezTo>
                  <a:cubicBezTo>
                    <a:pt x="119" y="41"/>
                    <a:pt x="118" y="40"/>
                    <a:pt x="119" y="39"/>
                  </a:cubicBezTo>
                  <a:cubicBezTo>
                    <a:pt x="119" y="39"/>
                    <a:pt x="121" y="39"/>
                    <a:pt x="121" y="38"/>
                  </a:cubicBezTo>
                  <a:cubicBezTo>
                    <a:pt x="121" y="38"/>
                    <a:pt x="120" y="38"/>
                    <a:pt x="120" y="38"/>
                  </a:cubicBezTo>
                  <a:cubicBezTo>
                    <a:pt x="119" y="38"/>
                    <a:pt x="119" y="38"/>
                    <a:pt x="119" y="37"/>
                  </a:cubicBezTo>
                  <a:cubicBezTo>
                    <a:pt x="118" y="36"/>
                    <a:pt x="119" y="36"/>
                    <a:pt x="120" y="36"/>
                  </a:cubicBezTo>
                  <a:cubicBezTo>
                    <a:pt x="120" y="35"/>
                    <a:pt x="121" y="34"/>
                    <a:pt x="122" y="34"/>
                  </a:cubicBezTo>
                  <a:cubicBezTo>
                    <a:pt x="122" y="33"/>
                    <a:pt x="122" y="33"/>
                    <a:pt x="121" y="32"/>
                  </a:cubicBezTo>
                  <a:cubicBezTo>
                    <a:pt x="121" y="32"/>
                    <a:pt x="122" y="31"/>
                    <a:pt x="121" y="30"/>
                  </a:cubicBezTo>
                  <a:cubicBezTo>
                    <a:pt x="121" y="30"/>
                    <a:pt x="121" y="30"/>
                    <a:pt x="120" y="30"/>
                  </a:cubicBezTo>
                  <a:cubicBezTo>
                    <a:pt x="120" y="30"/>
                    <a:pt x="120" y="31"/>
                    <a:pt x="119" y="31"/>
                  </a:cubicBezTo>
                  <a:cubicBezTo>
                    <a:pt x="119" y="31"/>
                    <a:pt x="119" y="30"/>
                    <a:pt x="118" y="30"/>
                  </a:cubicBezTo>
                  <a:cubicBezTo>
                    <a:pt x="118" y="30"/>
                    <a:pt x="118" y="29"/>
                    <a:pt x="118" y="29"/>
                  </a:cubicBezTo>
                  <a:cubicBezTo>
                    <a:pt x="117" y="29"/>
                    <a:pt x="116" y="29"/>
                    <a:pt x="116" y="29"/>
                  </a:cubicBezTo>
                  <a:cubicBezTo>
                    <a:pt x="116" y="28"/>
                    <a:pt x="116" y="28"/>
                    <a:pt x="115" y="28"/>
                  </a:cubicBezTo>
                  <a:cubicBezTo>
                    <a:pt x="114" y="28"/>
                    <a:pt x="114" y="28"/>
                    <a:pt x="114" y="28"/>
                  </a:cubicBezTo>
                  <a:cubicBezTo>
                    <a:pt x="114" y="28"/>
                    <a:pt x="113" y="28"/>
                    <a:pt x="112" y="27"/>
                  </a:cubicBezTo>
                  <a:cubicBezTo>
                    <a:pt x="112" y="27"/>
                    <a:pt x="112" y="27"/>
                    <a:pt x="111" y="27"/>
                  </a:cubicBezTo>
                  <a:cubicBezTo>
                    <a:pt x="110" y="27"/>
                    <a:pt x="110" y="26"/>
                    <a:pt x="110" y="26"/>
                  </a:cubicBezTo>
                  <a:cubicBezTo>
                    <a:pt x="109" y="26"/>
                    <a:pt x="109" y="25"/>
                    <a:pt x="109" y="25"/>
                  </a:cubicBezTo>
                  <a:cubicBezTo>
                    <a:pt x="108" y="25"/>
                    <a:pt x="108" y="26"/>
                    <a:pt x="108" y="27"/>
                  </a:cubicBezTo>
                  <a:cubicBezTo>
                    <a:pt x="108" y="27"/>
                    <a:pt x="107" y="27"/>
                    <a:pt x="107" y="27"/>
                  </a:cubicBezTo>
                  <a:cubicBezTo>
                    <a:pt x="107" y="26"/>
                    <a:pt x="106" y="26"/>
                    <a:pt x="106" y="26"/>
                  </a:cubicBezTo>
                  <a:cubicBezTo>
                    <a:pt x="105" y="25"/>
                    <a:pt x="105" y="23"/>
                    <a:pt x="104" y="22"/>
                  </a:cubicBezTo>
                  <a:cubicBezTo>
                    <a:pt x="103" y="21"/>
                    <a:pt x="102" y="22"/>
                    <a:pt x="101" y="23"/>
                  </a:cubicBezTo>
                  <a:cubicBezTo>
                    <a:pt x="100" y="23"/>
                    <a:pt x="100" y="22"/>
                    <a:pt x="99" y="23"/>
                  </a:cubicBezTo>
                  <a:cubicBezTo>
                    <a:pt x="99" y="23"/>
                    <a:pt x="98" y="24"/>
                    <a:pt x="98" y="24"/>
                  </a:cubicBezTo>
                  <a:cubicBezTo>
                    <a:pt x="98" y="23"/>
                    <a:pt x="96" y="23"/>
                    <a:pt x="95" y="23"/>
                  </a:cubicBezTo>
                  <a:cubicBezTo>
                    <a:pt x="95" y="22"/>
                    <a:pt x="94" y="22"/>
                    <a:pt x="93" y="22"/>
                  </a:cubicBezTo>
                  <a:cubicBezTo>
                    <a:pt x="93" y="22"/>
                    <a:pt x="92" y="22"/>
                    <a:pt x="91" y="22"/>
                  </a:cubicBezTo>
                  <a:cubicBezTo>
                    <a:pt x="91" y="22"/>
                    <a:pt x="91" y="22"/>
                    <a:pt x="91" y="22"/>
                  </a:cubicBezTo>
                  <a:cubicBezTo>
                    <a:pt x="91" y="22"/>
                    <a:pt x="91" y="22"/>
                    <a:pt x="91" y="21"/>
                  </a:cubicBezTo>
                  <a:cubicBezTo>
                    <a:pt x="90" y="21"/>
                    <a:pt x="90" y="21"/>
                    <a:pt x="90" y="21"/>
                  </a:cubicBezTo>
                  <a:cubicBezTo>
                    <a:pt x="89" y="20"/>
                    <a:pt x="90" y="19"/>
                    <a:pt x="90" y="19"/>
                  </a:cubicBezTo>
                  <a:cubicBezTo>
                    <a:pt x="90" y="18"/>
                    <a:pt x="90" y="18"/>
                    <a:pt x="90" y="18"/>
                  </a:cubicBezTo>
                  <a:cubicBezTo>
                    <a:pt x="89" y="17"/>
                    <a:pt x="90" y="17"/>
                    <a:pt x="89" y="17"/>
                  </a:cubicBezTo>
                  <a:cubicBezTo>
                    <a:pt x="89" y="16"/>
                    <a:pt x="89" y="16"/>
                    <a:pt x="89" y="16"/>
                  </a:cubicBezTo>
                  <a:cubicBezTo>
                    <a:pt x="89" y="16"/>
                    <a:pt x="89" y="15"/>
                    <a:pt x="89" y="15"/>
                  </a:cubicBezTo>
                  <a:cubicBezTo>
                    <a:pt x="89" y="15"/>
                    <a:pt x="88" y="15"/>
                    <a:pt x="88" y="14"/>
                  </a:cubicBezTo>
                  <a:cubicBezTo>
                    <a:pt x="87" y="13"/>
                    <a:pt x="87" y="13"/>
                    <a:pt x="86" y="13"/>
                  </a:cubicBezTo>
                  <a:cubicBezTo>
                    <a:pt x="86" y="13"/>
                    <a:pt x="85" y="14"/>
                    <a:pt x="85" y="14"/>
                  </a:cubicBezTo>
                  <a:cubicBezTo>
                    <a:pt x="85" y="14"/>
                    <a:pt x="85" y="13"/>
                    <a:pt x="84" y="13"/>
                  </a:cubicBezTo>
                  <a:cubicBezTo>
                    <a:pt x="83" y="13"/>
                    <a:pt x="82" y="13"/>
                    <a:pt x="81" y="13"/>
                  </a:cubicBezTo>
                  <a:cubicBezTo>
                    <a:pt x="82" y="13"/>
                    <a:pt x="82" y="12"/>
                    <a:pt x="82" y="12"/>
                  </a:cubicBezTo>
                  <a:cubicBezTo>
                    <a:pt x="82" y="11"/>
                    <a:pt x="82" y="12"/>
                    <a:pt x="82" y="11"/>
                  </a:cubicBezTo>
                  <a:cubicBezTo>
                    <a:pt x="82" y="11"/>
                    <a:pt x="82" y="10"/>
                    <a:pt x="82" y="10"/>
                  </a:cubicBezTo>
                  <a:cubicBezTo>
                    <a:pt x="82" y="9"/>
                    <a:pt x="81" y="9"/>
                    <a:pt x="81" y="9"/>
                  </a:cubicBezTo>
                  <a:cubicBezTo>
                    <a:pt x="80" y="8"/>
                    <a:pt x="81" y="8"/>
                    <a:pt x="82" y="8"/>
                  </a:cubicBezTo>
                  <a:cubicBezTo>
                    <a:pt x="82" y="8"/>
                    <a:pt x="83" y="8"/>
                    <a:pt x="83" y="7"/>
                  </a:cubicBezTo>
                  <a:cubicBezTo>
                    <a:pt x="83" y="7"/>
                    <a:pt x="83" y="6"/>
                    <a:pt x="82" y="6"/>
                  </a:cubicBezTo>
                  <a:cubicBezTo>
                    <a:pt x="82" y="6"/>
                    <a:pt x="82" y="6"/>
                    <a:pt x="81" y="6"/>
                  </a:cubicBezTo>
                  <a:cubicBezTo>
                    <a:pt x="81" y="5"/>
                    <a:pt x="81" y="5"/>
                    <a:pt x="81" y="5"/>
                  </a:cubicBezTo>
                  <a:cubicBezTo>
                    <a:pt x="81" y="4"/>
                    <a:pt x="80" y="3"/>
                    <a:pt x="80" y="2"/>
                  </a:cubicBezTo>
                  <a:cubicBezTo>
                    <a:pt x="80" y="2"/>
                    <a:pt x="79" y="1"/>
                    <a:pt x="78" y="1"/>
                  </a:cubicBezTo>
                  <a:cubicBezTo>
                    <a:pt x="78" y="1"/>
                    <a:pt x="78" y="1"/>
                    <a:pt x="77" y="1"/>
                  </a:cubicBezTo>
                  <a:cubicBezTo>
                    <a:pt x="77" y="0"/>
                    <a:pt x="75" y="1"/>
                    <a:pt x="74" y="1"/>
                  </a:cubicBezTo>
                  <a:cubicBezTo>
                    <a:pt x="74" y="2"/>
                    <a:pt x="73" y="2"/>
                    <a:pt x="72" y="2"/>
                  </a:cubicBezTo>
                  <a:cubicBezTo>
                    <a:pt x="72" y="2"/>
                    <a:pt x="71" y="2"/>
                    <a:pt x="71" y="1"/>
                  </a:cubicBezTo>
                  <a:cubicBezTo>
                    <a:pt x="69" y="1"/>
                    <a:pt x="69" y="2"/>
                    <a:pt x="69" y="3"/>
                  </a:cubicBezTo>
                  <a:cubicBezTo>
                    <a:pt x="69" y="4"/>
                    <a:pt x="68" y="4"/>
                    <a:pt x="67" y="4"/>
                  </a:cubicBezTo>
                  <a:cubicBezTo>
                    <a:pt x="66" y="4"/>
                    <a:pt x="66" y="4"/>
                    <a:pt x="65" y="4"/>
                  </a:cubicBezTo>
                  <a:cubicBezTo>
                    <a:pt x="65" y="4"/>
                    <a:pt x="65" y="4"/>
                    <a:pt x="65" y="4"/>
                  </a:cubicBezTo>
                  <a:cubicBezTo>
                    <a:pt x="65" y="4"/>
                    <a:pt x="65" y="3"/>
                    <a:pt x="65" y="3"/>
                  </a:cubicBezTo>
                  <a:cubicBezTo>
                    <a:pt x="65" y="4"/>
                    <a:pt x="64" y="4"/>
                    <a:pt x="64" y="3"/>
                  </a:cubicBezTo>
                  <a:cubicBezTo>
                    <a:pt x="63" y="3"/>
                    <a:pt x="63" y="4"/>
                    <a:pt x="62" y="4"/>
                  </a:cubicBezTo>
                  <a:cubicBezTo>
                    <a:pt x="61" y="4"/>
                    <a:pt x="60" y="3"/>
                    <a:pt x="60" y="4"/>
                  </a:cubicBezTo>
                  <a:cubicBezTo>
                    <a:pt x="60" y="4"/>
                    <a:pt x="60" y="5"/>
                    <a:pt x="59" y="5"/>
                  </a:cubicBezTo>
                  <a:cubicBezTo>
                    <a:pt x="59" y="5"/>
                    <a:pt x="59" y="5"/>
                    <a:pt x="59" y="6"/>
                  </a:cubicBezTo>
                  <a:cubicBezTo>
                    <a:pt x="57" y="7"/>
                    <a:pt x="56" y="8"/>
                    <a:pt x="57" y="10"/>
                  </a:cubicBezTo>
                  <a:cubicBezTo>
                    <a:pt x="57" y="10"/>
                    <a:pt x="58" y="11"/>
                    <a:pt x="57" y="12"/>
                  </a:cubicBezTo>
                  <a:cubicBezTo>
                    <a:pt x="57" y="13"/>
                    <a:pt x="56" y="13"/>
                    <a:pt x="56" y="12"/>
                  </a:cubicBezTo>
                  <a:cubicBezTo>
                    <a:pt x="55" y="12"/>
                    <a:pt x="55" y="11"/>
                    <a:pt x="55" y="11"/>
                  </a:cubicBezTo>
                  <a:cubicBezTo>
                    <a:pt x="54" y="10"/>
                    <a:pt x="54" y="11"/>
                    <a:pt x="53" y="11"/>
                  </a:cubicBezTo>
                  <a:cubicBezTo>
                    <a:pt x="52" y="11"/>
                    <a:pt x="52" y="10"/>
                    <a:pt x="51" y="10"/>
                  </a:cubicBezTo>
                  <a:cubicBezTo>
                    <a:pt x="50" y="10"/>
                    <a:pt x="50" y="11"/>
                    <a:pt x="50" y="11"/>
                  </a:cubicBezTo>
                  <a:cubicBezTo>
                    <a:pt x="50" y="11"/>
                    <a:pt x="50" y="11"/>
                    <a:pt x="49" y="11"/>
                  </a:cubicBezTo>
                  <a:cubicBezTo>
                    <a:pt x="48" y="12"/>
                    <a:pt x="49" y="9"/>
                    <a:pt x="47" y="9"/>
                  </a:cubicBezTo>
                  <a:cubicBezTo>
                    <a:pt x="47" y="9"/>
                    <a:pt x="46" y="9"/>
                    <a:pt x="46" y="9"/>
                  </a:cubicBezTo>
                  <a:cubicBezTo>
                    <a:pt x="45" y="10"/>
                    <a:pt x="45" y="10"/>
                    <a:pt x="45" y="11"/>
                  </a:cubicBezTo>
                  <a:cubicBezTo>
                    <a:pt x="44" y="11"/>
                    <a:pt x="44" y="10"/>
                    <a:pt x="44" y="10"/>
                  </a:cubicBezTo>
                  <a:cubicBezTo>
                    <a:pt x="43" y="9"/>
                    <a:pt x="43" y="10"/>
                    <a:pt x="42" y="10"/>
                  </a:cubicBezTo>
                  <a:cubicBezTo>
                    <a:pt x="42" y="10"/>
                    <a:pt x="42" y="9"/>
                    <a:pt x="41" y="9"/>
                  </a:cubicBezTo>
                  <a:cubicBezTo>
                    <a:pt x="41" y="9"/>
                    <a:pt x="41" y="9"/>
                    <a:pt x="40" y="9"/>
                  </a:cubicBezTo>
                  <a:cubicBezTo>
                    <a:pt x="40" y="10"/>
                    <a:pt x="39" y="9"/>
                    <a:pt x="39" y="9"/>
                  </a:cubicBezTo>
                  <a:cubicBezTo>
                    <a:pt x="38" y="9"/>
                    <a:pt x="39" y="10"/>
                    <a:pt x="38" y="10"/>
                  </a:cubicBezTo>
                  <a:cubicBezTo>
                    <a:pt x="38" y="11"/>
                    <a:pt x="38" y="10"/>
                    <a:pt x="37" y="9"/>
                  </a:cubicBezTo>
                  <a:cubicBezTo>
                    <a:pt x="37" y="9"/>
                    <a:pt x="37" y="9"/>
                    <a:pt x="36" y="9"/>
                  </a:cubicBezTo>
                  <a:cubicBezTo>
                    <a:pt x="36" y="10"/>
                    <a:pt x="35" y="9"/>
                    <a:pt x="34" y="8"/>
                  </a:cubicBezTo>
                  <a:cubicBezTo>
                    <a:pt x="34" y="8"/>
                    <a:pt x="34" y="7"/>
                    <a:pt x="33" y="7"/>
                  </a:cubicBezTo>
                  <a:cubicBezTo>
                    <a:pt x="33" y="7"/>
                    <a:pt x="33" y="7"/>
                    <a:pt x="33" y="7"/>
                  </a:cubicBezTo>
                  <a:cubicBezTo>
                    <a:pt x="33" y="7"/>
                    <a:pt x="32" y="7"/>
                    <a:pt x="32" y="7"/>
                  </a:cubicBezTo>
                  <a:cubicBezTo>
                    <a:pt x="32" y="7"/>
                    <a:pt x="31" y="7"/>
                    <a:pt x="31" y="7"/>
                  </a:cubicBezTo>
                  <a:cubicBezTo>
                    <a:pt x="30" y="7"/>
                    <a:pt x="30" y="7"/>
                    <a:pt x="29" y="7"/>
                  </a:cubicBezTo>
                  <a:cubicBezTo>
                    <a:pt x="28" y="6"/>
                    <a:pt x="27" y="6"/>
                    <a:pt x="26" y="6"/>
                  </a:cubicBezTo>
                  <a:cubicBezTo>
                    <a:pt x="25" y="6"/>
                    <a:pt x="24" y="5"/>
                    <a:pt x="23" y="5"/>
                  </a:cubicBezTo>
                  <a:cubicBezTo>
                    <a:pt x="22" y="5"/>
                    <a:pt x="21" y="5"/>
                    <a:pt x="20" y="5"/>
                  </a:cubicBezTo>
                  <a:cubicBezTo>
                    <a:pt x="20" y="5"/>
                    <a:pt x="19" y="6"/>
                    <a:pt x="18" y="6"/>
                  </a:cubicBezTo>
                  <a:cubicBezTo>
                    <a:pt x="18" y="6"/>
                    <a:pt x="17" y="6"/>
                    <a:pt x="16" y="6"/>
                  </a:cubicBezTo>
                  <a:cubicBezTo>
                    <a:pt x="15" y="6"/>
                    <a:pt x="15" y="7"/>
                    <a:pt x="14" y="8"/>
                  </a:cubicBezTo>
                  <a:cubicBezTo>
                    <a:pt x="13" y="9"/>
                    <a:pt x="13" y="9"/>
                    <a:pt x="12" y="9"/>
                  </a:cubicBezTo>
                  <a:cubicBezTo>
                    <a:pt x="11" y="9"/>
                    <a:pt x="11" y="8"/>
                    <a:pt x="10" y="9"/>
                  </a:cubicBezTo>
                  <a:cubicBezTo>
                    <a:pt x="10" y="9"/>
                    <a:pt x="11" y="10"/>
                    <a:pt x="11" y="11"/>
                  </a:cubicBezTo>
                  <a:cubicBezTo>
                    <a:pt x="11" y="11"/>
                    <a:pt x="10" y="12"/>
                    <a:pt x="11" y="12"/>
                  </a:cubicBezTo>
                  <a:cubicBezTo>
                    <a:pt x="11" y="13"/>
                    <a:pt x="12" y="14"/>
                    <a:pt x="12" y="15"/>
                  </a:cubicBezTo>
                  <a:cubicBezTo>
                    <a:pt x="12" y="15"/>
                    <a:pt x="13" y="16"/>
                    <a:pt x="13" y="16"/>
                  </a:cubicBezTo>
                  <a:cubicBezTo>
                    <a:pt x="13" y="17"/>
                    <a:pt x="14" y="17"/>
                    <a:pt x="14" y="17"/>
                  </a:cubicBezTo>
                  <a:cubicBezTo>
                    <a:pt x="13" y="17"/>
                    <a:pt x="12" y="18"/>
                    <a:pt x="13" y="18"/>
                  </a:cubicBezTo>
                  <a:cubicBezTo>
                    <a:pt x="14" y="20"/>
                    <a:pt x="13" y="21"/>
                    <a:pt x="13" y="22"/>
                  </a:cubicBezTo>
                  <a:cubicBezTo>
                    <a:pt x="12" y="22"/>
                    <a:pt x="12" y="22"/>
                    <a:pt x="11" y="22"/>
                  </a:cubicBezTo>
                  <a:cubicBezTo>
                    <a:pt x="11" y="23"/>
                    <a:pt x="11" y="23"/>
                    <a:pt x="10" y="23"/>
                  </a:cubicBezTo>
                  <a:cubicBezTo>
                    <a:pt x="10" y="24"/>
                    <a:pt x="9" y="24"/>
                    <a:pt x="8" y="25"/>
                  </a:cubicBezTo>
                  <a:cubicBezTo>
                    <a:pt x="7" y="26"/>
                    <a:pt x="7" y="27"/>
                    <a:pt x="6" y="28"/>
                  </a:cubicBezTo>
                  <a:cubicBezTo>
                    <a:pt x="5" y="29"/>
                    <a:pt x="4" y="29"/>
                    <a:pt x="4" y="30"/>
                  </a:cubicBezTo>
                  <a:cubicBezTo>
                    <a:pt x="3" y="31"/>
                    <a:pt x="4" y="32"/>
                    <a:pt x="4" y="33"/>
                  </a:cubicBezTo>
                  <a:cubicBezTo>
                    <a:pt x="4" y="33"/>
                    <a:pt x="4" y="34"/>
                    <a:pt x="4" y="35"/>
                  </a:cubicBezTo>
                  <a:cubicBezTo>
                    <a:pt x="4" y="35"/>
                    <a:pt x="5" y="36"/>
                    <a:pt x="5" y="36"/>
                  </a:cubicBezTo>
                  <a:cubicBezTo>
                    <a:pt x="5" y="37"/>
                    <a:pt x="4" y="36"/>
                    <a:pt x="3" y="36"/>
                  </a:cubicBezTo>
                  <a:cubicBezTo>
                    <a:pt x="3" y="36"/>
                    <a:pt x="3" y="36"/>
                    <a:pt x="3" y="36"/>
                  </a:cubicBezTo>
                  <a:cubicBezTo>
                    <a:pt x="2" y="37"/>
                    <a:pt x="2" y="38"/>
                    <a:pt x="2" y="39"/>
                  </a:cubicBezTo>
                  <a:cubicBezTo>
                    <a:pt x="1" y="40"/>
                    <a:pt x="0" y="41"/>
                    <a:pt x="0" y="43"/>
                  </a:cubicBezTo>
                  <a:cubicBezTo>
                    <a:pt x="1" y="43"/>
                    <a:pt x="1" y="43"/>
                    <a:pt x="2" y="44"/>
                  </a:cubicBezTo>
                  <a:cubicBezTo>
                    <a:pt x="2" y="45"/>
                    <a:pt x="3" y="44"/>
                    <a:pt x="3" y="45"/>
                  </a:cubicBezTo>
                  <a:cubicBezTo>
                    <a:pt x="4" y="46"/>
                    <a:pt x="3" y="46"/>
                    <a:pt x="4" y="46"/>
                  </a:cubicBezTo>
                  <a:cubicBezTo>
                    <a:pt x="5" y="46"/>
                    <a:pt x="6" y="46"/>
                    <a:pt x="5" y="47"/>
                  </a:cubicBezTo>
                  <a:cubicBezTo>
                    <a:pt x="7" y="47"/>
                    <a:pt x="7" y="45"/>
                    <a:pt x="8" y="46"/>
                  </a:cubicBezTo>
                  <a:cubicBezTo>
                    <a:pt x="9" y="47"/>
                    <a:pt x="9" y="47"/>
                    <a:pt x="10" y="47"/>
                  </a:cubicBezTo>
                  <a:cubicBezTo>
                    <a:pt x="10" y="46"/>
                    <a:pt x="11" y="46"/>
                    <a:pt x="11" y="47"/>
                  </a:cubicBezTo>
                  <a:cubicBezTo>
                    <a:pt x="12" y="47"/>
                    <a:pt x="12" y="47"/>
                    <a:pt x="13" y="47"/>
                  </a:cubicBezTo>
                  <a:cubicBezTo>
                    <a:pt x="14" y="47"/>
                    <a:pt x="14" y="48"/>
                    <a:pt x="15" y="48"/>
                  </a:cubicBezTo>
                  <a:cubicBezTo>
                    <a:pt x="15" y="47"/>
                    <a:pt x="16" y="47"/>
                    <a:pt x="16" y="47"/>
                  </a:cubicBezTo>
                  <a:cubicBezTo>
                    <a:pt x="17" y="47"/>
                    <a:pt x="17" y="48"/>
                    <a:pt x="18" y="48"/>
                  </a:cubicBezTo>
                  <a:cubicBezTo>
                    <a:pt x="18" y="49"/>
                    <a:pt x="19" y="49"/>
                    <a:pt x="19" y="49"/>
                  </a:cubicBezTo>
                  <a:cubicBezTo>
                    <a:pt x="20" y="49"/>
                    <a:pt x="20" y="48"/>
                    <a:pt x="21" y="48"/>
                  </a:cubicBezTo>
                  <a:cubicBezTo>
                    <a:pt x="22" y="47"/>
                    <a:pt x="24" y="47"/>
                    <a:pt x="25" y="47"/>
                  </a:cubicBezTo>
                  <a:cubicBezTo>
                    <a:pt x="26" y="47"/>
                    <a:pt x="27" y="47"/>
                    <a:pt x="28" y="45"/>
                  </a:cubicBezTo>
                  <a:cubicBezTo>
                    <a:pt x="28" y="45"/>
                    <a:pt x="28" y="45"/>
                    <a:pt x="29" y="44"/>
                  </a:cubicBezTo>
                  <a:cubicBezTo>
                    <a:pt x="29" y="44"/>
                    <a:pt x="30" y="44"/>
                    <a:pt x="30" y="44"/>
                  </a:cubicBezTo>
                  <a:cubicBezTo>
                    <a:pt x="31" y="44"/>
                    <a:pt x="31" y="44"/>
                    <a:pt x="31" y="44"/>
                  </a:cubicBezTo>
                  <a:cubicBezTo>
                    <a:pt x="31" y="43"/>
                    <a:pt x="32" y="43"/>
                    <a:pt x="32" y="43"/>
                  </a:cubicBezTo>
                  <a:cubicBezTo>
                    <a:pt x="33" y="43"/>
                    <a:pt x="33" y="43"/>
                    <a:pt x="33" y="43"/>
                  </a:cubicBezTo>
                  <a:cubicBezTo>
                    <a:pt x="33" y="43"/>
                    <a:pt x="33" y="43"/>
                    <a:pt x="33" y="43"/>
                  </a:cubicBezTo>
                  <a:cubicBezTo>
                    <a:pt x="34" y="42"/>
                    <a:pt x="34" y="43"/>
                    <a:pt x="35" y="43"/>
                  </a:cubicBezTo>
                  <a:cubicBezTo>
                    <a:pt x="35" y="43"/>
                    <a:pt x="35" y="42"/>
                    <a:pt x="35" y="42"/>
                  </a:cubicBezTo>
                  <a:cubicBezTo>
                    <a:pt x="36" y="42"/>
                    <a:pt x="36" y="42"/>
                    <a:pt x="36" y="42"/>
                  </a:cubicBezTo>
                  <a:cubicBezTo>
                    <a:pt x="37" y="42"/>
                    <a:pt x="37" y="42"/>
                    <a:pt x="37" y="42"/>
                  </a:cubicBezTo>
                  <a:cubicBezTo>
                    <a:pt x="37" y="42"/>
                    <a:pt x="37" y="42"/>
                    <a:pt x="38" y="42"/>
                  </a:cubicBezTo>
                  <a:cubicBezTo>
                    <a:pt x="38" y="42"/>
                    <a:pt x="38" y="42"/>
                    <a:pt x="38" y="42"/>
                  </a:cubicBezTo>
                  <a:cubicBezTo>
                    <a:pt x="39" y="42"/>
                    <a:pt x="39" y="43"/>
                    <a:pt x="40" y="43"/>
                  </a:cubicBezTo>
                  <a:cubicBezTo>
                    <a:pt x="40" y="43"/>
                    <a:pt x="40" y="43"/>
                    <a:pt x="40" y="44"/>
                  </a:cubicBezTo>
                  <a:cubicBezTo>
                    <a:pt x="41" y="44"/>
                    <a:pt x="40" y="44"/>
                    <a:pt x="41" y="44"/>
                  </a:cubicBezTo>
                  <a:cubicBezTo>
                    <a:pt x="41" y="44"/>
                    <a:pt x="41" y="44"/>
                    <a:pt x="41" y="44"/>
                  </a:cubicBezTo>
                  <a:cubicBezTo>
                    <a:pt x="41" y="44"/>
                    <a:pt x="41" y="44"/>
                    <a:pt x="41" y="44"/>
                  </a:cubicBezTo>
                  <a:cubicBezTo>
                    <a:pt x="41" y="45"/>
                    <a:pt x="42" y="44"/>
                    <a:pt x="42" y="44"/>
                  </a:cubicBezTo>
                  <a:cubicBezTo>
                    <a:pt x="42" y="45"/>
                    <a:pt x="42" y="45"/>
                    <a:pt x="42" y="45"/>
                  </a:cubicBezTo>
                  <a:cubicBezTo>
                    <a:pt x="43" y="45"/>
                    <a:pt x="43" y="46"/>
                    <a:pt x="43" y="46"/>
                  </a:cubicBezTo>
                  <a:cubicBezTo>
                    <a:pt x="43" y="46"/>
                    <a:pt x="43" y="46"/>
                    <a:pt x="43" y="46"/>
                  </a:cubicBezTo>
                  <a:cubicBezTo>
                    <a:pt x="43" y="45"/>
                    <a:pt x="43" y="45"/>
                    <a:pt x="44" y="45"/>
                  </a:cubicBezTo>
                  <a:cubicBezTo>
                    <a:pt x="44" y="45"/>
                    <a:pt x="45" y="46"/>
                    <a:pt x="45" y="46"/>
                  </a:cubicBezTo>
                  <a:cubicBezTo>
                    <a:pt x="45" y="46"/>
                    <a:pt x="46" y="46"/>
                    <a:pt x="46" y="47"/>
                  </a:cubicBezTo>
                  <a:cubicBezTo>
                    <a:pt x="46" y="47"/>
                    <a:pt x="46" y="47"/>
                    <a:pt x="47" y="47"/>
                  </a:cubicBezTo>
                  <a:cubicBezTo>
                    <a:pt x="47" y="47"/>
                    <a:pt x="47" y="47"/>
                    <a:pt x="48" y="47"/>
                  </a:cubicBezTo>
                  <a:cubicBezTo>
                    <a:pt x="48" y="47"/>
                    <a:pt x="48" y="48"/>
                    <a:pt x="48" y="49"/>
                  </a:cubicBezTo>
                  <a:cubicBezTo>
                    <a:pt x="48" y="49"/>
                    <a:pt x="48" y="49"/>
                    <a:pt x="48" y="49"/>
                  </a:cubicBezTo>
                  <a:cubicBezTo>
                    <a:pt x="48" y="49"/>
                    <a:pt x="48" y="50"/>
                    <a:pt x="48" y="50"/>
                  </a:cubicBezTo>
                  <a:cubicBezTo>
                    <a:pt x="48" y="50"/>
                    <a:pt x="47" y="51"/>
                    <a:pt x="47" y="52"/>
                  </a:cubicBezTo>
                  <a:cubicBezTo>
                    <a:pt x="48" y="52"/>
                    <a:pt x="48" y="52"/>
                    <a:pt x="48" y="52"/>
                  </a:cubicBezTo>
                  <a:cubicBezTo>
                    <a:pt x="48" y="53"/>
                    <a:pt x="49" y="53"/>
                    <a:pt x="49" y="53"/>
                  </a:cubicBezTo>
                  <a:cubicBezTo>
                    <a:pt x="49" y="54"/>
                    <a:pt x="49" y="54"/>
                    <a:pt x="50" y="54"/>
                  </a:cubicBezTo>
                  <a:cubicBezTo>
                    <a:pt x="50" y="54"/>
                    <a:pt x="50" y="53"/>
                    <a:pt x="50" y="54"/>
                  </a:cubicBezTo>
                  <a:cubicBezTo>
                    <a:pt x="50" y="54"/>
                    <a:pt x="50" y="55"/>
                    <a:pt x="50" y="55"/>
                  </a:cubicBezTo>
                  <a:cubicBezTo>
                    <a:pt x="50" y="56"/>
                    <a:pt x="50" y="56"/>
                    <a:pt x="50" y="56"/>
                  </a:cubicBezTo>
                  <a:cubicBezTo>
                    <a:pt x="50" y="56"/>
                    <a:pt x="50" y="56"/>
                    <a:pt x="51" y="56"/>
                  </a:cubicBezTo>
                  <a:cubicBezTo>
                    <a:pt x="51" y="57"/>
                    <a:pt x="51" y="57"/>
                    <a:pt x="51" y="57"/>
                  </a:cubicBezTo>
                  <a:cubicBezTo>
                    <a:pt x="51" y="57"/>
                    <a:pt x="51" y="58"/>
                    <a:pt x="52" y="58"/>
                  </a:cubicBezTo>
                  <a:cubicBezTo>
                    <a:pt x="52" y="58"/>
                    <a:pt x="52" y="58"/>
                    <a:pt x="53" y="58"/>
                  </a:cubicBezTo>
                  <a:cubicBezTo>
                    <a:pt x="53" y="59"/>
                    <a:pt x="53" y="61"/>
                    <a:pt x="53" y="61"/>
                  </a:cubicBezTo>
                  <a:cubicBezTo>
                    <a:pt x="53" y="62"/>
                    <a:pt x="54" y="62"/>
                    <a:pt x="54" y="63"/>
                  </a:cubicBezTo>
                  <a:cubicBezTo>
                    <a:pt x="54" y="63"/>
                    <a:pt x="53" y="63"/>
                    <a:pt x="52" y="63"/>
                  </a:cubicBezTo>
                  <a:cubicBezTo>
                    <a:pt x="52" y="63"/>
                    <a:pt x="52" y="62"/>
                    <a:pt x="52" y="62"/>
                  </a:cubicBezTo>
                  <a:cubicBezTo>
                    <a:pt x="52" y="62"/>
                    <a:pt x="51" y="63"/>
                    <a:pt x="51" y="63"/>
                  </a:cubicBezTo>
                  <a:cubicBezTo>
                    <a:pt x="51" y="63"/>
                    <a:pt x="50" y="62"/>
                    <a:pt x="50" y="62"/>
                  </a:cubicBezTo>
                  <a:cubicBezTo>
                    <a:pt x="50" y="62"/>
                    <a:pt x="49" y="63"/>
                    <a:pt x="49" y="62"/>
                  </a:cubicBezTo>
                  <a:cubicBezTo>
                    <a:pt x="49" y="62"/>
                    <a:pt x="48" y="63"/>
                    <a:pt x="48" y="63"/>
                  </a:cubicBezTo>
                  <a:cubicBezTo>
                    <a:pt x="48" y="62"/>
                    <a:pt x="48" y="61"/>
                    <a:pt x="48" y="61"/>
                  </a:cubicBezTo>
                  <a:cubicBezTo>
                    <a:pt x="47" y="61"/>
                    <a:pt x="46" y="62"/>
                    <a:pt x="46" y="62"/>
                  </a:cubicBezTo>
                  <a:cubicBezTo>
                    <a:pt x="46" y="63"/>
                    <a:pt x="46" y="64"/>
                    <a:pt x="46" y="64"/>
                  </a:cubicBezTo>
                  <a:cubicBezTo>
                    <a:pt x="46" y="65"/>
                    <a:pt x="47" y="64"/>
                    <a:pt x="47" y="65"/>
                  </a:cubicBezTo>
                  <a:cubicBezTo>
                    <a:pt x="47" y="65"/>
                    <a:pt x="46" y="66"/>
                    <a:pt x="46" y="66"/>
                  </a:cubicBezTo>
                  <a:cubicBezTo>
                    <a:pt x="46" y="66"/>
                    <a:pt x="46" y="67"/>
                    <a:pt x="46" y="67"/>
                  </a:cubicBezTo>
                  <a:cubicBezTo>
                    <a:pt x="46" y="67"/>
                    <a:pt x="45" y="67"/>
                    <a:pt x="45" y="67"/>
                  </a:cubicBezTo>
                  <a:cubicBezTo>
                    <a:pt x="45" y="67"/>
                    <a:pt x="45" y="68"/>
                    <a:pt x="44" y="68"/>
                  </a:cubicBezTo>
                  <a:cubicBezTo>
                    <a:pt x="44" y="69"/>
                    <a:pt x="44" y="70"/>
                    <a:pt x="43" y="70"/>
                  </a:cubicBezTo>
                  <a:cubicBezTo>
                    <a:pt x="43" y="70"/>
                    <a:pt x="44" y="71"/>
                    <a:pt x="43" y="71"/>
                  </a:cubicBezTo>
                  <a:cubicBezTo>
                    <a:pt x="42" y="71"/>
                    <a:pt x="42" y="71"/>
                    <a:pt x="41" y="71"/>
                  </a:cubicBezTo>
                  <a:cubicBezTo>
                    <a:pt x="42" y="73"/>
                    <a:pt x="43" y="74"/>
                    <a:pt x="45" y="74"/>
                  </a:cubicBezTo>
                  <a:cubicBezTo>
                    <a:pt x="45" y="73"/>
                    <a:pt x="46" y="73"/>
                    <a:pt x="46" y="73"/>
                  </a:cubicBezTo>
                  <a:cubicBezTo>
                    <a:pt x="47" y="73"/>
                    <a:pt x="47" y="72"/>
                    <a:pt x="48" y="72"/>
                  </a:cubicBezTo>
                  <a:cubicBezTo>
                    <a:pt x="49" y="72"/>
                    <a:pt x="50" y="72"/>
                    <a:pt x="51" y="73"/>
                  </a:cubicBezTo>
                  <a:cubicBezTo>
                    <a:pt x="52" y="73"/>
                    <a:pt x="52" y="73"/>
                    <a:pt x="52" y="72"/>
                  </a:cubicBezTo>
                  <a:cubicBezTo>
                    <a:pt x="51" y="72"/>
                    <a:pt x="51" y="72"/>
                    <a:pt x="51" y="72"/>
                  </a:cubicBezTo>
                  <a:cubicBezTo>
                    <a:pt x="51" y="71"/>
                    <a:pt x="51" y="71"/>
                    <a:pt x="51" y="70"/>
                  </a:cubicBezTo>
                  <a:cubicBezTo>
                    <a:pt x="51" y="70"/>
                    <a:pt x="51" y="69"/>
                    <a:pt x="51" y="69"/>
                  </a:cubicBezTo>
                  <a:cubicBezTo>
                    <a:pt x="52" y="69"/>
                    <a:pt x="52" y="69"/>
                    <a:pt x="52" y="70"/>
                  </a:cubicBezTo>
                  <a:cubicBezTo>
                    <a:pt x="52" y="69"/>
                    <a:pt x="53" y="68"/>
                    <a:pt x="53" y="68"/>
                  </a:cubicBezTo>
                  <a:cubicBezTo>
                    <a:pt x="54" y="68"/>
                    <a:pt x="55" y="68"/>
                    <a:pt x="56" y="67"/>
                  </a:cubicBezTo>
                  <a:cubicBezTo>
                    <a:pt x="56" y="66"/>
                    <a:pt x="57" y="65"/>
                    <a:pt x="57" y="64"/>
                  </a:cubicBezTo>
                  <a:cubicBezTo>
                    <a:pt x="58" y="64"/>
                    <a:pt x="58" y="64"/>
                    <a:pt x="58" y="63"/>
                  </a:cubicBezTo>
                  <a:cubicBezTo>
                    <a:pt x="58" y="62"/>
                    <a:pt x="58" y="62"/>
                    <a:pt x="58" y="61"/>
                  </a:cubicBezTo>
                  <a:cubicBezTo>
                    <a:pt x="59" y="61"/>
                    <a:pt x="60" y="61"/>
                    <a:pt x="60" y="61"/>
                  </a:cubicBezTo>
                  <a:cubicBezTo>
                    <a:pt x="61" y="60"/>
                    <a:pt x="62" y="61"/>
                    <a:pt x="62" y="60"/>
                  </a:cubicBezTo>
                  <a:cubicBezTo>
                    <a:pt x="63" y="60"/>
                    <a:pt x="63" y="60"/>
                    <a:pt x="64" y="60"/>
                  </a:cubicBezTo>
                  <a:cubicBezTo>
                    <a:pt x="64" y="60"/>
                    <a:pt x="64" y="60"/>
                    <a:pt x="65" y="60"/>
                  </a:cubicBezTo>
                  <a:cubicBezTo>
                    <a:pt x="66" y="59"/>
                    <a:pt x="65" y="57"/>
                    <a:pt x="65" y="56"/>
                  </a:cubicBezTo>
                  <a:cubicBezTo>
                    <a:pt x="67" y="57"/>
                    <a:pt x="65" y="59"/>
                    <a:pt x="67" y="61"/>
                  </a:cubicBezTo>
                  <a:cubicBezTo>
                    <a:pt x="68" y="61"/>
                    <a:pt x="69" y="60"/>
                    <a:pt x="71" y="61"/>
                  </a:cubicBezTo>
                  <a:cubicBezTo>
                    <a:pt x="70" y="61"/>
                    <a:pt x="70" y="62"/>
                    <a:pt x="69" y="62"/>
                  </a:cubicBezTo>
                  <a:cubicBezTo>
                    <a:pt x="68" y="62"/>
                    <a:pt x="67" y="62"/>
                    <a:pt x="67" y="61"/>
                  </a:cubicBezTo>
                  <a:cubicBezTo>
                    <a:pt x="66" y="61"/>
                    <a:pt x="64" y="60"/>
                    <a:pt x="63" y="61"/>
                  </a:cubicBezTo>
                  <a:cubicBezTo>
                    <a:pt x="62" y="62"/>
                    <a:pt x="66" y="62"/>
                    <a:pt x="66" y="62"/>
                  </a:cubicBezTo>
                  <a:cubicBezTo>
                    <a:pt x="67" y="63"/>
                    <a:pt x="66" y="63"/>
                    <a:pt x="65" y="63"/>
                  </a:cubicBezTo>
                  <a:cubicBezTo>
                    <a:pt x="65" y="64"/>
                    <a:pt x="67" y="64"/>
                    <a:pt x="67" y="64"/>
                  </a:cubicBezTo>
                  <a:cubicBezTo>
                    <a:pt x="67" y="64"/>
                    <a:pt x="68" y="64"/>
                    <a:pt x="68" y="65"/>
                  </a:cubicBezTo>
                  <a:cubicBezTo>
                    <a:pt x="68" y="65"/>
                    <a:pt x="68" y="65"/>
                    <a:pt x="69" y="65"/>
                  </a:cubicBezTo>
                  <a:cubicBezTo>
                    <a:pt x="69" y="66"/>
                    <a:pt x="70" y="66"/>
                    <a:pt x="71" y="66"/>
                  </a:cubicBezTo>
                  <a:cubicBezTo>
                    <a:pt x="72" y="65"/>
                    <a:pt x="73" y="65"/>
                    <a:pt x="74" y="65"/>
                  </a:cubicBezTo>
                  <a:cubicBezTo>
                    <a:pt x="74" y="65"/>
                    <a:pt x="74" y="65"/>
                    <a:pt x="75" y="65"/>
                  </a:cubicBezTo>
                  <a:cubicBezTo>
                    <a:pt x="75" y="65"/>
                    <a:pt x="75" y="65"/>
                    <a:pt x="75" y="65"/>
                  </a:cubicBezTo>
                  <a:cubicBezTo>
                    <a:pt x="76" y="65"/>
                    <a:pt x="76" y="66"/>
                    <a:pt x="76" y="66"/>
                  </a:cubicBezTo>
                  <a:cubicBezTo>
                    <a:pt x="77" y="66"/>
                    <a:pt x="77" y="65"/>
                    <a:pt x="78" y="65"/>
                  </a:cubicBezTo>
                  <a:cubicBezTo>
                    <a:pt x="79" y="65"/>
                    <a:pt x="78" y="67"/>
                    <a:pt x="78" y="68"/>
                  </a:cubicBezTo>
                  <a:cubicBezTo>
                    <a:pt x="77" y="68"/>
                    <a:pt x="76" y="68"/>
                    <a:pt x="76" y="69"/>
                  </a:cubicBezTo>
                  <a:cubicBezTo>
                    <a:pt x="75" y="69"/>
                    <a:pt x="73" y="69"/>
                    <a:pt x="73" y="70"/>
                  </a:cubicBezTo>
                  <a:cubicBezTo>
                    <a:pt x="72" y="71"/>
                    <a:pt x="72" y="71"/>
                    <a:pt x="71" y="71"/>
                  </a:cubicBezTo>
                  <a:cubicBezTo>
                    <a:pt x="71" y="71"/>
                    <a:pt x="70" y="72"/>
                    <a:pt x="70" y="73"/>
                  </a:cubicBezTo>
                  <a:cubicBezTo>
                    <a:pt x="71" y="73"/>
                    <a:pt x="71" y="73"/>
                    <a:pt x="72" y="73"/>
                  </a:cubicBezTo>
                  <a:cubicBezTo>
                    <a:pt x="73" y="73"/>
                    <a:pt x="73" y="73"/>
                    <a:pt x="74" y="73"/>
                  </a:cubicBezTo>
                  <a:cubicBezTo>
                    <a:pt x="74" y="74"/>
                    <a:pt x="75" y="74"/>
                    <a:pt x="75" y="74"/>
                  </a:cubicBezTo>
                  <a:cubicBezTo>
                    <a:pt x="75" y="75"/>
                    <a:pt x="76" y="75"/>
                    <a:pt x="76" y="75"/>
                  </a:cubicBezTo>
                  <a:cubicBezTo>
                    <a:pt x="77" y="75"/>
                    <a:pt x="78" y="76"/>
                    <a:pt x="78" y="77"/>
                  </a:cubicBezTo>
                  <a:cubicBezTo>
                    <a:pt x="78" y="78"/>
                    <a:pt x="77" y="78"/>
                    <a:pt x="77" y="79"/>
                  </a:cubicBezTo>
                  <a:cubicBezTo>
                    <a:pt x="77" y="79"/>
                    <a:pt x="77" y="79"/>
                    <a:pt x="77" y="80"/>
                  </a:cubicBezTo>
                  <a:cubicBezTo>
                    <a:pt x="77" y="80"/>
                    <a:pt x="77" y="80"/>
                    <a:pt x="76" y="80"/>
                  </a:cubicBezTo>
                  <a:cubicBezTo>
                    <a:pt x="76" y="80"/>
                    <a:pt x="76" y="81"/>
                    <a:pt x="77" y="81"/>
                  </a:cubicBezTo>
                  <a:cubicBezTo>
                    <a:pt x="77" y="81"/>
                    <a:pt x="78" y="81"/>
                    <a:pt x="78" y="82"/>
                  </a:cubicBezTo>
                  <a:cubicBezTo>
                    <a:pt x="80" y="82"/>
                    <a:pt x="81" y="81"/>
                    <a:pt x="82" y="80"/>
                  </a:cubicBezTo>
                  <a:cubicBezTo>
                    <a:pt x="83" y="80"/>
                    <a:pt x="83" y="79"/>
                    <a:pt x="84" y="78"/>
                  </a:cubicBezTo>
                  <a:cubicBezTo>
                    <a:pt x="84" y="78"/>
                    <a:pt x="86" y="78"/>
                    <a:pt x="86" y="78"/>
                  </a:cubicBezTo>
                  <a:cubicBezTo>
                    <a:pt x="87" y="78"/>
                    <a:pt x="87" y="78"/>
                    <a:pt x="88" y="78"/>
                  </a:cubicBezTo>
                  <a:cubicBezTo>
                    <a:pt x="88" y="78"/>
                    <a:pt x="88" y="77"/>
                    <a:pt x="88" y="77"/>
                  </a:cubicBezTo>
                  <a:cubicBezTo>
                    <a:pt x="89" y="77"/>
                    <a:pt x="89" y="77"/>
                    <a:pt x="90" y="76"/>
                  </a:cubicBezTo>
                  <a:cubicBezTo>
                    <a:pt x="90" y="76"/>
                    <a:pt x="90" y="75"/>
                    <a:pt x="90" y="75"/>
                  </a:cubicBezTo>
                  <a:cubicBezTo>
                    <a:pt x="91" y="75"/>
                    <a:pt x="92" y="76"/>
                    <a:pt x="93" y="76"/>
                  </a:cubicBezTo>
                  <a:cubicBezTo>
                    <a:pt x="94" y="76"/>
                    <a:pt x="94" y="76"/>
                    <a:pt x="94" y="76"/>
                  </a:cubicBezTo>
                  <a:cubicBezTo>
                    <a:pt x="95" y="76"/>
                    <a:pt x="95" y="76"/>
                    <a:pt x="95" y="76"/>
                  </a:cubicBezTo>
                  <a:cubicBezTo>
                    <a:pt x="96" y="75"/>
                    <a:pt x="96" y="76"/>
                    <a:pt x="97" y="76"/>
                  </a:cubicBezTo>
                  <a:cubicBezTo>
                    <a:pt x="97" y="75"/>
                    <a:pt x="96" y="75"/>
                    <a:pt x="96" y="75"/>
                  </a:cubicBezTo>
                  <a:cubicBezTo>
                    <a:pt x="96" y="73"/>
                    <a:pt x="98" y="73"/>
                    <a:pt x="98" y="73"/>
                  </a:cubicBezTo>
                  <a:cubicBezTo>
                    <a:pt x="98" y="72"/>
                    <a:pt x="97" y="72"/>
                    <a:pt x="96" y="72"/>
                  </a:cubicBezTo>
                  <a:cubicBezTo>
                    <a:pt x="96" y="72"/>
                    <a:pt x="96" y="72"/>
                    <a:pt x="95" y="72"/>
                  </a:cubicBezTo>
                  <a:cubicBezTo>
                    <a:pt x="95" y="72"/>
                    <a:pt x="94" y="73"/>
                    <a:pt x="93" y="73"/>
                  </a:cubicBezTo>
                  <a:cubicBezTo>
                    <a:pt x="93" y="72"/>
                    <a:pt x="93" y="72"/>
                    <a:pt x="92" y="71"/>
                  </a:cubicBezTo>
                  <a:cubicBezTo>
                    <a:pt x="92" y="71"/>
                    <a:pt x="91" y="72"/>
                    <a:pt x="91" y="73"/>
                  </a:cubicBezTo>
                  <a:cubicBezTo>
                    <a:pt x="90" y="74"/>
                    <a:pt x="89" y="72"/>
                    <a:pt x="88" y="71"/>
                  </a:cubicBezTo>
                  <a:cubicBezTo>
                    <a:pt x="87" y="69"/>
                    <a:pt x="86" y="68"/>
                    <a:pt x="86" y="66"/>
                  </a:cubicBezTo>
                  <a:cubicBezTo>
                    <a:pt x="86" y="65"/>
                    <a:pt x="86" y="65"/>
                    <a:pt x="86" y="64"/>
                  </a:cubicBezTo>
                  <a:cubicBezTo>
                    <a:pt x="87" y="64"/>
                    <a:pt x="88" y="63"/>
                    <a:pt x="89" y="63"/>
                  </a:cubicBezTo>
                  <a:cubicBezTo>
                    <a:pt x="89" y="63"/>
                    <a:pt x="88" y="64"/>
                    <a:pt x="88" y="64"/>
                  </a:cubicBezTo>
                  <a:cubicBezTo>
                    <a:pt x="88" y="65"/>
                    <a:pt x="87" y="65"/>
                    <a:pt x="88" y="66"/>
                  </a:cubicBezTo>
                  <a:cubicBezTo>
                    <a:pt x="88" y="66"/>
                    <a:pt x="89" y="64"/>
                    <a:pt x="89" y="63"/>
                  </a:cubicBezTo>
                  <a:cubicBezTo>
                    <a:pt x="91" y="62"/>
                    <a:pt x="94" y="59"/>
                    <a:pt x="96" y="61"/>
                  </a:cubicBezTo>
                  <a:cubicBezTo>
                    <a:pt x="96" y="60"/>
                    <a:pt x="96" y="59"/>
                    <a:pt x="97" y="59"/>
                  </a:cubicBezTo>
                  <a:cubicBezTo>
                    <a:pt x="98" y="59"/>
                    <a:pt x="98" y="59"/>
                    <a:pt x="99" y="59"/>
                  </a:cubicBezTo>
                  <a:cubicBezTo>
                    <a:pt x="99" y="59"/>
                    <a:pt x="99" y="60"/>
                    <a:pt x="99" y="60"/>
                  </a:cubicBezTo>
                  <a:cubicBezTo>
                    <a:pt x="99" y="59"/>
                    <a:pt x="100" y="59"/>
                    <a:pt x="101" y="58"/>
                  </a:cubicBezTo>
                  <a:cubicBezTo>
                    <a:pt x="101" y="58"/>
                    <a:pt x="101" y="58"/>
                    <a:pt x="102" y="58"/>
                  </a:cubicBezTo>
                  <a:cubicBezTo>
                    <a:pt x="102" y="58"/>
                    <a:pt x="102" y="58"/>
                    <a:pt x="103" y="58"/>
                  </a:cubicBezTo>
                  <a:cubicBezTo>
                    <a:pt x="103" y="57"/>
                    <a:pt x="103" y="57"/>
                    <a:pt x="103" y="57"/>
                  </a:cubicBezTo>
                  <a:cubicBezTo>
                    <a:pt x="104" y="56"/>
                    <a:pt x="104" y="56"/>
                    <a:pt x="105" y="56"/>
                  </a:cubicBezTo>
                  <a:cubicBezTo>
                    <a:pt x="106" y="56"/>
                    <a:pt x="107" y="56"/>
                    <a:pt x="108" y="56"/>
                  </a:cubicBezTo>
                  <a:cubicBezTo>
                    <a:pt x="108" y="56"/>
                    <a:pt x="108" y="56"/>
                    <a:pt x="108" y="56"/>
                  </a:cubicBezTo>
                  <a:cubicBezTo>
                    <a:pt x="108" y="56"/>
                    <a:pt x="108" y="56"/>
                    <a:pt x="109" y="56"/>
                  </a:cubicBezTo>
                  <a:cubicBezTo>
                    <a:pt x="108" y="56"/>
                    <a:pt x="108" y="56"/>
                    <a:pt x="108" y="5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34" name="Freeform 778">
              <a:extLst>
                <a:ext uri="{FF2B5EF4-FFF2-40B4-BE49-F238E27FC236}">
                  <a16:creationId xmlns:a16="http://schemas.microsoft.com/office/drawing/2014/main" id="{F15F036C-D515-498E-220A-84E8B3D0342B}"/>
                </a:ext>
              </a:extLst>
            </p:cNvPr>
            <p:cNvSpPr>
              <a:spLocks/>
            </p:cNvSpPr>
            <p:nvPr/>
          </p:nvSpPr>
          <p:spPr bwMode="auto">
            <a:xfrm>
              <a:off x="5546725" y="3351213"/>
              <a:ext cx="128587" cy="79375"/>
            </a:xfrm>
            <a:custGeom>
              <a:avLst/>
              <a:gdLst>
                <a:gd name="T0" fmla="*/ 12 w 31"/>
                <a:gd name="T1" fmla="*/ 18 h 19"/>
                <a:gd name="T2" fmla="*/ 14 w 31"/>
                <a:gd name="T3" fmla="*/ 18 h 19"/>
                <a:gd name="T4" fmla="*/ 15 w 31"/>
                <a:gd name="T5" fmla="*/ 16 h 19"/>
                <a:gd name="T6" fmla="*/ 16 w 31"/>
                <a:gd name="T7" fmla="*/ 13 h 19"/>
                <a:gd name="T8" fmla="*/ 18 w 31"/>
                <a:gd name="T9" fmla="*/ 16 h 19"/>
                <a:gd name="T10" fmla="*/ 19 w 31"/>
                <a:gd name="T11" fmla="*/ 16 h 19"/>
                <a:gd name="T12" fmla="*/ 20 w 31"/>
                <a:gd name="T13" fmla="*/ 18 h 19"/>
                <a:gd name="T14" fmla="*/ 20 w 31"/>
                <a:gd name="T15" fmla="*/ 19 h 19"/>
                <a:gd name="T16" fmla="*/ 21 w 31"/>
                <a:gd name="T17" fmla="*/ 18 h 19"/>
                <a:gd name="T18" fmla="*/ 22 w 31"/>
                <a:gd name="T19" fmla="*/ 16 h 19"/>
                <a:gd name="T20" fmla="*/ 23 w 31"/>
                <a:gd name="T21" fmla="*/ 13 h 19"/>
                <a:gd name="T22" fmla="*/ 26 w 31"/>
                <a:gd name="T23" fmla="*/ 14 h 19"/>
                <a:gd name="T24" fmla="*/ 29 w 31"/>
                <a:gd name="T25" fmla="*/ 15 h 19"/>
                <a:gd name="T26" fmla="*/ 28 w 31"/>
                <a:gd name="T27" fmla="*/ 13 h 19"/>
                <a:gd name="T28" fmla="*/ 28 w 31"/>
                <a:gd name="T29" fmla="*/ 12 h 19"/>
                <a:gd name="T30" fmla="*/ 30 w 31"/>
                <a:gd name="T31" fmla="*/ 12 h 19"/>
                <a:gd name="T32" fmla="*/ 30 w 31"/>
                <a:gd name="T33" fmla="*/ 11 h 19"/>
                <a:gd name="T34" fmla="*/ 31 w 31"/>
                <a:gd name="T35" fmla="*/ 8 h 19"/>
                <a:gd name="T36" fmla="*/ 28 w 31"/>
                <a:gd name="T37" fmla="*/ 9 h 19"/>
                <a:gd name="T38" fmla="*/ 24 w 31"/>
                <a:gd name="T39" fmla="*/ 7 h 19"/>
                <a:gd name="T40" fmla="*/ 25 w 31"/>
                <a:gd name="T41" fmla="*/ 5 h 19"/>
                <a:gd name="T42" fmla="*/ 25 w 31"/>
                <a:gd name="T43" fmla="*/ 2 h 19"/>
                <a:gd name="T44" fmla="*/ 20 w 31"/>
                <a:gd name="T45" fmla="*/ 1 h 19"/>
                <a:gd name="T46" fmla="*/ 17 w 31"/>
                <a:gd name="T47" fmla="*/ 1 h 19"/>
                <a:gd name="T48" fmla="*/ 15 w 31"/>
                <a:gd name="T49" fmla="*/ 2 h 19"/>
                <a:gd name="T50" fmla="*/ 11 w 31"/>
                <a:gd name="T51" fmla="*/ 2 h 19"/>
                <a:gd name="T52" fmla="*/ 10 w 31"/>
                <a:gd name="T53" fmla="*/ 3 h 19"/>
                <a:gd name="T54" fmla="*/ 9 w 31"/>
                <a:gd name="T55" fmla="*/ 3 h 19"/>
                <a:gd name="T56" fmla="*/ 7 w 31"/>
                <a:gd name="T57" fmla="*/ 3 h 19"/>
                <a:gd name="T58" fmla="*/ 7 w 31"/>
                <a:gd name="T59" fmla="*/ 4 h 19"/>
                <a:gd name="T60" fmla="*/ 7 w 31"/>
                <a:gd name="T61" fmla="*/ 5 h 19"/>
                <a:gd name="T62" fmla="*/ 6 w 31"/>
                <a:gd name="T63" fmla="*/ 7 h 19"/>
                <a:gd name="T64" fmla="*/ 3 w 31"/>
                <a:gd name="T65" fmla="*/ 8 h 19"/>
                <a:gd name="T66" fmla="*/ 4 w 31"/>
                <a:gd name="T67" fmla="*/ 10 h 19"/>
                <a:gd name="T68" fmla="*/ 1 w 31"/>
                <a:gd name="T69" fmla="*/ 12 h 19"/>
                <a:gd name="T70" fmla="*/ 2 w 31"/>
                <a:gd name="T71" fmla="*/ 14 h 19"/>
                <a:gd name="T72" fmla="*/ 0 w 31"/>
                <a:gd name="T73" fmla="*/ 16 h 19"/>
                <a:gd name="T74" fmla="*/ 2 w 31"/>
                <a:gd name="T75" fmla="*/ 14 h 19"/>
                <a:gd name="T76" fmla="*/ 4 w 31"/>
                <a:gd name="T77" fmla="*/ 13 h 19"/>
                <a:gd name="T78" fmla="*/ 6 w 31"/>
                <a:gd name="T79" fmla="*/ 15 h 19"/>
                <a:gd name="T80" fmla="*/ 6 w 31"/>
                <a:gd name="T81" fmla="*/ 17 h 19"/>
                <a:gd name="T82" fmla="*/ 10 w 31"/>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 h="19">
                  <a:moveTo>
                    <a:pt x="10" y="18"/>
                  </a:moveTo>
                  <a:cubicBezTo>
                    <a:pt x="11" y="18"/>
                    <a:pt x="11" y="18"/>
                    <a:pt x="12" y="18"/>
                  </a:cubicBezTo>
                  <a:cubicBezTo>
                    <a:pt x="12" y="18"/>
                    <a:pt x="13" y="18"/>
                    <a:pt x="13" y="18"/>
                  </a:cubicBezTo>
                  <a:cubicBezTo>
                    <a:pt x="13" y="18"/>
                    <a:pt x="14" y="18"/>
                    <a:pt x="14" y="18"/>
                  </a:cubicBezTo>
                  <a:cubicBezTo>
                    <a:pt x="14" y="17"/>
                    <a:pt x="14" y="17"/>
                    <a:pt x="14" y="17"/>
                  </a:cubicBezTo>
                  <a:cubicBezTo>
                    <a:pt x="15" y="16"/>
                    <a:pt x="15" y="16"/>
                    <a:pt x="15" y="16"/>
                  </a:cubicBezTo>
                  <a:cubicBezTo>
                    <a:pt x="15" y="15"/>
                    <a:pt x="14" y="15"/>
                    <a:pt x="15" y="15"/>
                  </a:cubicBezTo>
                  <a:cubicBezTo>
                    <a:pt x="16" y="14"/>
                    <a:pt x="16" y="14"/>
                    <a:pt x="16" y="13"/>
                  </a:cubicBezTo>
                  <a:cubicBezTo>
                    <a:pt x="17" y="13"/>
                    <a:pt x="17" y="14"/>
                    <a:pt x="17" y="14"/>
                  </a:cubicBezTo>
                  <a:cubicBezTo>
                    <a:pt x="17" y="15"/>
                    <a:pt x="17" y="15"/>
                    <a:pt x="18" y="16"/>
                  </a:cubicBezTo>
                  <a:cubicBezTo>
                    <a:pt x="18" y="16"/>
                    <a:pt x="18" y="16"/>
                    <a:pt x="19" y="16"/>
                  </a:cubicBezTo>
                  <a:cubicBezTo>
                    <a:pt x="19" y="16"/>
                    <a:pt x="19" y="16"/>
                    <a:pt x="19" y="16"/>
                  </a:cubicBezTo>
                  <a:cubicBezTo>
                    <a:pt x="20" y="17"/>
                    <a:pt x="19" y="17"/>
                    <a:pt x="20" y="17"/>
                  </a:cubicBezTo>
                  <a:cubicBezTo>
                    <a:pt x="20" y="18"/>
                    <a:pt x="20" y="18"/>
                    <a:pt x="20" y="18"/>
                  </a:cubicBezTo>
                  <a:cubicBezTo>
                    <a:pt x="20" y="18"/>
                    <a:pt x="20" y="18"/>
                    <a:pt x="20" y="18"/>
                  </a:cubicBezTo>
                  <a:cubicBezTo>
                    <a:pt x="20" y="18"/>
                    <a:pt x="20" y="19"/>
                    <a:pt x="20" y="19"/>
                  </a:cubicBezTo>
                  <a:cubicBezTo>
                    <a:pt x="20" y="19"/>
                    <a:pt x="20" y="19"/>
                    <a:pt x="21" y="19"/>
                  </a:cubicBezTo>
                  <a:cubicBezTo>
                    <a:pt x="22" y="19"/>
                    <a:pt x="21" y="18"/>
                    <a:pt x="21" y="18"/>
                  </a:cubicBezTo>
                  <a:cubicBezTo>
                    <a:pt x="20" y="17"/>
                    <a:pt x="21" y="17"/>
                    <a:pt x="21" y="17"/>
                  </a:cubicBezTo>
                  <a:cubicBezTo>
                    <a:pt x="21" y="16"/>
                    <a:pt x="21" y="16"/>
                    <a:pt x="22" y="16"/>
                  </a:cubicBezTo>
                  <a:cubicBezTo>
                    <a:pt x="22" y="15"/>
                    <a:pt x="22" y="15"/>
                    <a:pt x="22" y="15"/>
                  </a:cubicBezTo>
                  <a:cubicBezTo>
                    <a:pt x="23" y="14"/>
                    <a:pt x="22" y="14"/>
                    <a:pt x="23" y="13"/>
                  </a:cubicBezTo>
                  <a:cubicBezTo>
                    <a:pt x="23" y="12"/>
                    <a:pt x="24" y="13"/>
                    <a:pt x="24" y="14"/>
                  </a:cubicBezTo>
                  <a:cubicBezTo>
                    <a:pt x="25" y="15"/>
                    <a:pt x="25" y="14"/>
                    <a:pt x="26" y="14"/>
                  </a:cubicBezTo>
                  <a:cubicBezTo>
                    <a:pt x="27" y="14"/>
                    <a:pt x="27" y="14"/>
                    <a:pt x="28" y="15"/>
                  </a:cubicBezTo>
                  <a:cubicBezTo>
                    <a:pt x="28" y="15"/>
                    <a:pt x="28" y="16"/>
                    <a:pt x="29" y="15"/>
                  </a:cubicBezTo>
                  <a:cubicBezTo>
                    <a:pt x="29" y="15"/>
                    <a:pt x="28" y="15"/>
                    <a:pt x="28" y="14"/>
                  </a:cubicBezTo>
                  <a:cubicBezTo>
                    <a:pt x="28" y="14"/>
                    <a:pt x="28" y="14"/>
                    <a:pt x="28" y="13"/>
                  </a:cubicBezTo>
                  <a:cubicBezTo>
                    <a:pt x="28" y="13"/>
                    <a:pt x="28" y="13"/>
                    <a:pt x="28" y="13"/>
                  </a:cubicBezTo>
                  <a:cubicBezTo>
                    <a:pt x="28" y="13"/>
                    <a:pt x="28" y="12"/>
                    <a:pt x="28" y="12"/>
                  </a:cubicBezTo>
                  <a:cubicBezTo>
                    <a:pt x="28" y="12"/>
                    <a:pt x="29" y="12"/>
                    <a:pt x="29" y="12"/>
                  </a:cubicBezTo>
                  <a:cubicBezTo>
                    <a:pt x="29" y="12"/>
                    <a:pt x="29" y="12"/>
                    <a:pt x="30" y="12"/>
                  </a:cubicBezTo>
                  <a:cubicBezTo>
                    <a:pt x="30" y="13"/>
                    <a:pt x="31" y="12"/>
                    <a:pt x="31" y="12"/>
                  </a:cubicBezTo>
                  <a:cubicBezTo>
                    <a:pt x="31" y="12"/>
                    <a:pt x="30" y="11"/>
                    <a:pt x="30" y="11"/>
                  </a:cubicBezTo>
                  <a:cubicBezTo>
                    <a:pt x="30" y="10"/>
                    <a:pt x="30" y="10"/>
                    <a:pt x="31" y="10"/>
                  </a:cubicBezTo>
                  <a:cubicBezTo>
                    <a:pt x="31" y="9"/>
                    <a:pt x="31" y="8"/>
                    <a:pt x="31" y="8"/>
                  </a:cubicBezTo>
                  <a:cubicBezTo>
                    <a:pt x="30" y="7"/>
                    <a:pt x="30" y="8"/>
                    <a:pt x="29" y="9"/>
                  </a:cubicBezTo>
                  <a:cubicBezTo>
                    <a:pt x="29" y="9"/>
                    <a:pt x="28" y="9"/>
                    <a:pt x="28" y="9"/>
                  </a:cubicBezTo>
                  <a:cubicBezTo>
                    <a:pt x="27" y="8"/>
                    <a:pt x="27" y="8"/>
                    <a:pt x="27" y="7"/>
                  </a:cubicBezTo>
                  <a:cubicBezTo>
                    <a:pt x="26" y="7"/>
                    <a:pt x="25" y="7"/>
                    <a:pt x="24" y="7"/>
                  </a:cubicBezTo>
                  <a:cubicBezTo>
                    <a:pt x="24" y="7"/>
                    <a:pt x="24" y="6"/>
                    <a:pt x="24" y="6"/>
                  </a:cubicBezTo>
                  <a:cubicBezTo>
                    <a:pt x="24" y="5"/>
                    <a:pt x="24" y="5"/>
                    <a:pt x="25" y="5"/>
                  </a:cubicBezTo>
                  <a:cubicBezTo>
                    <a:pt x="25" y="4"/>
                    <a:pt x="25" y="4"/>
                    <a:pt x="25" y="3"/>
                  </a:cubicBezTo>
                  <a:cubicBezTo>
                    <a:pt x="25" y="3"/>
                    <a:pt x="25" y="3"/>
                    <a:pt x="25" y="2"/>
                  </a:cubicBezTo>
                  <a:cubicBezTo>
                    <a:pt x="23" y="2"/>
                    <a:pt x="23" y="1"/>
                    <a:pt x="21" y="1"/>
                  </a:cubicBezTo>
                  <a:cubicBezTo>
                    <a:pt x="21" y="1"/>
                    <a:pt x="20" y="1"/>
                    <a:pt x="20" y="1"/>
                  </a:cubicBezTo>
                  <a:cubicBezTo>
                    <a:pt x="19" y="1"/>
                    <a:pt x="19" y="0"/>
                    <a:pt x="19" y="0"/>
                  </a:cubicBezTo>
                  <a:cubicBezTo>
                    <a:pt x="18" y="0"/>
                    <a:pt x="17" y="0"/>
                    <a:pt x="17" y="1"/>
                  </a:cubicBezTo>
                  <a:cubicBezTo>
                    <a:pt x="17" y="1"/>
                    <a:pt x="18" y="1"/>
                    <a:pt x="18" y="2"/>
                  </a:cubicBezTo>
                  <a:cubicBezTo>
                    <a:pt x="17" y="2"/>
                    <a:pt x="16" y="1"/>
                    <a:pt x="15" y="2"/>
                  </a:cubicBezTo>
                  <a:cubicBezTo>
                    <a:pt x="14" y="2"/>
                    <a:pt x="13" y="2"/>
                    <a:pt x="12" y="2"/>
                  </a:cubicBezTo>
                  <a:cubicBezTo>
                    <a:pt x="11" y="2"/>
                    <a:pt x="11" y="2"/>
                    <a:pt x="11" y="2"/>
                  </a:cubicBezTo>
                  <a:cubicBezTo>
                    <a:pt x="11" y="2"/>
                    <a:pt x="11" y="3"/>
                    <a:pt x="11" y="3"/>
                  </a:cubicBezTo>
                  <a:cubicBezTo>
                    <a:pt x="10" y="3"/>
                    <a:pt x="10" y="3"/>
                    <a:pt x="10" y="3"/>
                  </a:cubicBezTo>
                  <a:cubicBezTo>
                    <a:pt x="10" y="3"/>
                    <a:pt x="10" y="3"/>
                    <a:pt x="10" y="3"/>
                  </a:cubicBezTo>
                  <a:cubicBezTo>
                    <a:pt x="9" y="3"/>
                    <a:pt x="9" y="3"/>
                    <a:pt x="9" y="3"/>
                  </a:cubicBezTo>
                  <a:cubicBezTo>
                    <a:pt x="8" y="3"/>
                    <a:pt x="8" y="3"/>
                    <a:pt x="8" y="3"/>
                  </a:cubicBezTo>
                  <a:cubicBezTo>
                    <a:pt x="7" y="3"/>
                    <a:pt x="7" y="3"/>
                    <a:pt x="7" y="3"/>
                  </a:cubicBezTo>
                  <a:cubicBezTo>
                    <a:pt x="7" y="4"/>
                    <a:pt x="6" y="4"/>
                    <a:pt x="7" y="4"/>
                  </a:cubicBezTo>
                  <a:cubicBezTo>
                    <a:pt x="7" y="4"/>
                    <a:pt x="7" y="4"/>
                    <a:pt x="7" y="4"/>
                  </a:cubicBezTo>
                  <a:cubicBezTo>
                    <a:pt x="8" y="5"/>
                    <a:pt x="7" y="5"/>
                    <a:pt x="7" y="5"/>
                  </a:cubicBezTo>
                  <a:cubicBezTo>
                    <a:pt x="7" y="5"/>
                    <a:pt x="7" y="5"/>
                    <a:pt x="7" y="5"/>
                  </a:cubicBezTo>
                  <a:cubicBezTo>
                    <a:pt x="7" y="6"/>
                    <a:pt x="6" y="6"/>
                    <a:pt x="6" y="6"/>
                  </a:cubicBezTo>
                  <a:cubicBezTo>
                    <a:pt x="6" y="6"/>
                    <a:pt x="6" y="7"/>
                    <a:pt x="6" y="7"/>
                  </a:cubicBezTo>
                  <a:cubicBezTo>
                    <a:pt x="5" y="7"/>
                    <a:pt x="5" y="7"/>
                    <a:pt x="5" y="8"/>
                  </a:cubicBezTo>
                  <a:cubicBezTo>
                    <a:pt x="5" y="8"/>
                    <a:pt x="4" y="8"/>
                    <a:pt x="3" y="8"/>
                  </a:cubicBezTo>
                  <a:cubicBezTo>
                    <a:pt x="3" y="8"/>
                    <a:pt x="4" y="9"/>
                    <a:pt x="4" y="9"/>
                  </a:cubicBezTo>
                  <a:cubicBezTo>
                    <a:pt x="4" y="9"/>
                    <a:pt x="4" y="10"/>
                    <a:pt x="4" y="10"/>
                  </a:cubicBezTo>
                  <a:cubicBezTo>
                    <a:pt x="3" y="11"/>
                    <a:pt x="2" y="11"/>
                    <a:pt x="2" y="11"/>
                  </a:cubicBezTo>
                  <a:cubicBezTo>
                    <a:pt x="2" y="12"/>
                    <a:pt x="2" y="12"/>
                    <a:pt x="1" y="12"/>
                  </a:cubicBezTo>
                  <a:cubicBezTo>
                    <a:pt x="1" y="12"/>
                    <a:pt x="1" y="13"/>
                    <a:pt x="1" y="13"/>
                  </a:cubicBezTo>
                  <a:cubicBezTo>
                    <a:pt x="1" y="14"/>
                    <a:pt x="1" y="14"/>
                    <a:pt x="2" y="14"/>
                  </a:cubicBezTo>
                  <a:cubicBezTo>
                    <a:pt x="2" y="14"/>
                    <a:pt x="2" y="14"/>
                    <a:pt x="1" y="15"/>
                  </a:cubicBezTo>
                  <a:cubicBezTo>
                    <a:pt x="1" y="15"/>
                    <a:pt x="1" y="15"/>
                    <a:pt x="0" y="16"/>
                  </a:cubicBezTo>
                  <a:cubicBezTo>
                    <a:pt x="0" y="17"/>
                    <a:pt x="3" y="16"/>
                    <a:pt x="3" y="15"/>
                  </a:cubicBezTo>
                  <a:cubicBezTo>
                    <a:pt x="3" y="15"/>
                    <a:pt x="2" y="15"/>
                    <a:pt x="2" y="14"/>
                  </a:cubicBezTo>
                  <a:cubicBezTo>
                    <a:pt x="2" y="14"/>
                    <a:pt x="2" y="14"/>
                    <a:pt x="3" y="14"/>
                  </a:cubicBezTo>
                  <a:cubicBezTo>
                    <a:pt x="3" y="14"/>
                    <a:pt x="4" y="13"/>
                    <a:pt x="4" y="13"/>
                  </a:cubicBezTo>
                  <a:cubicBezTo>
                    <a:pt x="4" y="13"/>
                    <a:pt x="5" y="13"/>
                    <a:pt x="6" y="13"/>
                  </a:cubicBezTo>
                  <a:cubicBezTo>
                    <a:pt x="6" y="14"/>
                    <a:pt x="6" y="14"/>
                    <a:pt x="6" y="15"/>
                  </a:cubicBezTo>
                  <a:cubicBezTo>
                    <a:pt x="7" y="15"/>
                    <a:pt x="6" y="16"/>
                    <a:pt x="6" y="16"/>
                  </a:cubicBezTo>
                  <a:cubicBezTo>
                    <a:pt x="6" y="17"/>
                    <a:pt x="7" y="16"/>
                    <a:pt x="6" y="17"/>
                  </a:cubicBezTo>
                  <a:cubicBezTo>
                    <a:pt x="7" y="17"/>
                    <a:pt x="8" y="17"/>
                    <a:pt x="7" y="18"/>
                  </a:cubicBezTo>
                  <a:cubicBezTo>
                    <a:pt x="8" y="18"/>
                    <a:pt x="9" y="19"/>
                    <a:pt x="10" y="1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35" name="Freeform 779">
              <a:extLst>
                <a:ext uri="{FF2B5EF4-FFF2-40B4-BE49-F238E27FC236}">
                  <a16:creationId xmlns:a16="http://schemas.microsoft.com/office/drawing/2014/main" id="{C8DB34B3-0287-319E-AF1C-13F2271ADA3C}"/>
                </a:ext>
              </a:extLst>
            </p:cNvPr>
            <p:cNvSpPr>
              <a:spLocks/>
            </p:cNvSpPr>
            <p:nvPr/>
          </p:nvSpPr>
          <p:spPr bwMode="auto">
            <a:xfrm>
              <a:off x="5908675" y="3417888"/>
              <a:ext cx="115887" cy="153988"/>
            </a:xfrm>
            <a:custGeom>
              <a:avLst/>
              <a:gdLst>
                <a:gd name="T0" fmla="*/ 24 w 28"/>
                <a:gd name="T1" fmla="*/ 33 h 37"/>
                <a:gd name="T2" fmla="*/ 24 w 28"/>
                <a:gd name="T3" fmla="*/ 31 h 37"/>
                <a:gd name="T4" fmla="*/ 27 w 28"/>
                <a:gd name="T5" fmla="*/ 30 h 37"/>
                <a:gd name="T6" fmla="*/ 27 w 28"/>
                <a:gd name="T7" fmla="*/ 27 h 37"/>
                <a:gd name="T8" fmla="*/ 25 w 28"/>
                <a:gd name="T9" fmla="*/ 26 h 37"/>
                <a:gd name="T10" fmla="*/ 24 w 28"/>
                <a:gd name="T11" fmla="*/ 21 h 37"/>
                <a:gd name="T12" fmla="*/ 26 w 28"/>
                <a:gd name="T13" fmla="*/ 19 h 37"/>
                <a:gd name="T14" fmla="*/ 25 w 28"/>
                <a:gd name="T15" fmla="*/ 17 h 37"/>
                <a:gd name="T16" fmla="*/ 25 w 28"/>
                <a:gd name="T17" fmla="*/ 16 h 37"/>
                <a:gd name="T18" fmla="*/ 26 w 28"/>
                <a:gd name="T19" fmla="*/ 15 h 37"/>
                <a:gd name="T20" fmla="*/ 25 w 28"/>
                <a:gd name="T21" fmla="*/ 14 h 37"/>
                <a:gd name="T22" fmla="*/ 22 w 28"/>
                <a:gd name="T23" fmla="*/ 16 h 37"/>
                <a:gd name="T24" fmla="*/ 20 w 28"/>
                <a:gd name="T25" fmla="*/ 14 h 37"/>
                <a:gd name="T26" fmla="*/ 17 w 28"/>
                <a:gd name="T27" fmla="*/ 13 h 37"/>
                <a:gd name="T28" fmla="*/ 17 w 28"/>
                <a:gd name="T29" fmla="*/ 11 h 37"/>
                <a:gd name="T30" fmla="*/ 18 w 28"/>
                <a:gd name="T31" fmla="*/ 10 h 37"/>
                <a:gd name="T32" fmla="*/ 15 w 28"/>
                <a:gd name="T33" fmla="*/ 8 h 37"/>
                <a:gd name="T34" fmla="*/ 13 w 28"/>
                <a:gd name="T35" fmla="*/ 6 h 37"/>
                <a:gd name="T36" fmla="*/ 13 w 28"/>
                <a:gd name="T37" fmla="*/ 4 h 37"/>
                <a:gd name="T38" fmla="*/ 10 w 28"/>
                <a:gd name="T39" fmla="*/ 2 h 37"/>
                <a:gd name="T40" fmla="*/ 7 w 28"/>
                <a:gd name="T41" fmla="*/ 0 h 37"/>
                <a:gd name="T42" fmla="*/ 5 w 28"/>
                <a:gd name="T43" fmla="*/ 0 h 37"/>
                <a:gd name="T44" fmla="*/ 3 w 28"/>
                <a:gd name="T45" fmla="*/ 2 h 37"/>
                <a:gd name="T46" fmla="*/ 0 w 28"/>
                <a:gd name="T47" fmla="*/ 4 h 37"/>
                <a:gd name="T48" fmla="*/ 1 w 28"/>
                <a:gd name="T49" fmla="*/ 6 h 37"/>
                <a:gd name="T50" fmla="*/ 1 w 28"/>
                <a:gd name="T51" fmla="*/ 7 h 37"/>
                <a:gd name="T52" fmla="*/ 4 w 28"/>
                <a:gd name="T53" fmla="*/ 9 h 37"/>
                <a:gd name="T54" fmla="*/ 2 w 28"/>
                <a:gd name="T55" fmla="*/ 12 h 37"/>
                <a:gd name="T56" fmla="*/ 3 w 28"/>
                <a:gd name="T57" fmla="*/ 15 h 37"/>
                <a:gd name="T58" fmla="*/ 3 w 28"/>
                <a:gd name="T59" fmla="*/ 18 h 37"/>
                <a:gd name="T60" fmla="*/ 5 w 28"/>
                <a:gd name="T61" fmla="*/ 21 h 37"/>
                <a:gd name="T62" fmla="*/ 5 w 28"/>
                <a:gd name="T63" fmla="*/ 24 h 37"/>
                <a:gd name="T64" fmla="*/ 4 w 28"/>
                <a:gd name="T65" fmla="*/ 25 h 37"/>
                <a:gd name="T66" fmla="*/ 2 w 28"/>
                <a:gd name="T67" fmla="*/ 25 h 37"/>
                <a:gd name="T68" fmla="*/ 4 w 28"/>
                <a:gd name="T69" fmla="*/ 27 h 37"/>
                <a:gd name="T70" fmla="*/ 8 w 28"/>
                <a:gd name="T71" fmla="*/ 29 h 37"/>
                <a:gd name="T72" fmla="*/ 10 w 28"/>
                <a:gd name="T73" fmla="*/ 31 h 37"/>
                <a:gd name="T74" fmla="*/ 11 w 28"/>
                <a:gd name="T75" fmla="*/ 31 h 37"/>
                <a:gd name="T76" fmla="*/ 12 w 28"/>
                <a:gd name="T77" fmla="*/ 29 h 37"/>
                <a:gd name="T78" fmla="*/ 14 w 28"/>
                <a:gd name="T79" fmla="*/ 28 h 37"/>
                <a:gd name="T80" fmla="*/ 15 w 28"/>
                <a:gd name="T81" fmla="*/ 29 h 37"/>
                <a:gd name="T82" fmla="*/ 17 w 28"/>
                <a:gd name="T83" fmla="*/ 31 h 37"/>
                <a:gd name="T84" fmla="*/ 17 w 28"/>
                <a:gd name="T85" fmla="*/ 32 h 37"/>
                <a:gd name="T86" fmla="*/ 20 w 28"/>
                <a:gd name="T87" fmla="*/ 33 h 37"/>
                <a:gd name="T88" fmla="*/ 19 w 28"/>
                <a:gd name="T89" fmla="*/ 35 h 37"/>
                <a:gd name="T90" fmla="*/ 18 w 28"/>
                <a:gd name="T91" fmla="*/ 36 h 37"/>
                <a:gd name="T92" fmla="*/ 21 w 28"/>
                <a:gd name="T93" fmla="*/ 36 h 37"/>
                <a:gd name="T94" fmla="*/ 23 w 28"/>
                <a:gd name="T95" fmla="*/ 36 h 37"/>
                <a:gd name="T96" fmla="*/ 25 w 28"/>
                <a:gd name="T97"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 h="37">
                  <a:moveTo>
                    <a:pt x="25" y="34"/>
                  </a:moveTo>
                  <a:cubicBezTo>
                    <a:pt x="24" y="34"/>
                    <a:pt x="24" y="34"/>
                    <a:pt x="24" y="33"/>
                  </a:cubicBezTo>
                  <a:cubicBezTo>
                    <a:pt x="24" y="33"/>
                    <a:pt x="25" y="33"/>
                    <a:pt x="25" y="32"/>
                  </a:cubicBezTo>
                  <a:cubicBezTo>
                    <a:pt x="25" y="32"/>
                    <a:pt x="24" y="32"/>
                    <a:pt x="24" y="31"/>
                  </a:cubicBezTo>
                  <a:cubicBezTo>
                    <a:pt x="25" y="31"/>
                    <a:pt x="26" y="31"/>
                    <a:pt x="26" y="31"/>
                  </a:cubicBezTo>
                  <a:cubicBezTo>
                    <a:pt x="27" y="31"/>
                    <a:pt x="27" y="30"/>
                    <a:pt x="27" y="30"/>
                  </a:cubicBezTo>
                  <a:cubicBezTo>
                    <a:pt x="28" y="29"/>
                    <a:pt x="28" y="29"/>
                    <a:pt x="28" y="28"/>
                  </a:cubicBezTo>
                  <a:cubicBezTo>
                    <a:pt x="28" y="28"/>
                    <a:pt x="27" y="28"/>
                    <a:pt x="27" y="27"/>
                  </a:cubicBezTo>
                  <a:cubicBezTo>
                    <a:pt x="27" y="27"/>
                    <a:pt x="27" y="27"/>
                    <a:pt x="27" y="27"/>
                  </a:cubicBezTo>
                  <a:cubicBezTo>
                    <a:pt x="26" y="26"/>
                    <a:pt x="26" y="26"/>
                    <a:pt x="25" y="26"/>
                  </a:cubicBezTo>
                  <a:cubicBezTo>
                    <a:pt x="25" y="25"/>
                    <a:pt x="25" y="24"/>
                    <a:pt x="24" y="24"/>
                  </a:cubicBezTo>
                  <a:cubicBezTo>
                    <a:pt x="24" y="23"/>
                    <a:pt x="24" y="22"/>
                    <a:pt x="24" y="21"/>
                  </a:cubicBezTo>
                  <a:cubicBezTo>
                    <a:pt x="24" y="20"/>
                    <a:pt x="25" y="20"/>
                    <a:pt x="25" y="20"/>
                  </a:cubicBezTo>
                  <a:cubicBezTo>
                    <a:pt x="26" y="20"/>
                    <a:pt x="26" y="19"/>
                    <a:pt x="26" y="19"/>
                  </a:cubicBezTo>
                  <a:cubicBezTo>
                    <a:pt x="26" y="19"/>
                    <a:pt x="26" y="18"/>
                    <a:pt x="26" y="18"/>
                  </a:cubicBezTo>
                  <a:cubicBezTo>
                    <a:pt x="26" y="18"/>
                    <a:pt x="26" y="18"/>
                    <a:pt x="25" y="17"/>
                  </a:cubicBezTo>
                  <a:cubicBezTo>
                    <a:pt x="25" y="17"/>
                    <a:pt x="25" y="17"/>
                    <a:pt x="25" y="16"/>
                  </a:cubicBezTo>
                  <a:cubicBezTo>
                    <a:pt x="25" y="16"/>
                    <a:pt x="24" y="16"/>
                    <a:pt x="25" y="16"/>
                  </a:cubicBezTo>
                  <a:cubicBezTo>
                    <a:pt x="25" y="15"/>
                    <a:pt x="25" y="15"/>
                    <a:pt x="26" y="15"/>
                  </a:cubicBezTo>
                  <a:cubicBezTo>
                    <a:pt x="26" y="15"/>
                    <a:pt x="27" y="16"/>
                    <a:pt x="26" y="15"/>
                  </a:cubicBezTo>
                  <a:cubicBezTo>
                    <a:pt x="26" y="15"/>
                    <a:pt x="26" y="15"/>
                    <a:pt x="26" y="14"/>
                  </a:cubicBezTo>
                  <a:cubicBezTo>
                    <a:pt x="25" y="14"/>
                    <a:pt x="25" y="14"/>
                    <a:pt x="25" y="14"/>
                  </a:cubicBezTo>
                  <a:cubicBezTo>
                    <a:pt x="24" y="14"/>
                    <a:pt x="24" y="14"/>
                    <a:pt x="23" y="15"/>
                  </a:cubicBezTo>
                  <a:cubicBezTo>
                    <a:pt x="23" y="15"/>
                    <a:pt x="23" y="16"/>
                    <a:pt x="22" y="16"/>
                  </a:cubicBezTo>
                  <a:cubicBezTo>
                    <a:pt x="22" y="16"/>
                    <a:pt x="22" y="15"/>
                    <a:pt x="21" y="15"/>
                  </a:cubicBezTo>
                  <a:cubicBezTo>
                    <a:pt x="21" y="14"/>
                    <a:pt x="20" y="14"/>
                    <a:pt x="20" y="14"/>
                  </a:cubicBezTo>
                  <a:cubicBezTo>
                    <a:pt x="19" y="14"/>
                    <a:pt x="19" y="13"/>
                    <a:pt x="18" y="13"/>
                  </a:cubicBezTo>
                  <a:cubicBezTo>
                    <a:pt x="18" y="13"/>
                    <a:pt x="17" y="13"/>
                    <a:pt x="17" y="13"/>
                  </a:cubicBezTo>
                  <a:cubicBezTo>
                    <a:pt x="17" y="12"/>
                    <a:pt x="18" y="12"/>
                    <a:pt x="18" y="12"/>
                  </a:cubicBezTo>
                  <a:cubicBezTo>
                    <a:pt x="18" y="12"/>
                    <a:pt x="17" y="11"/>
                    <a:pt x="17" y="11"/>
                  </a:cubicBezTo>
                  <a:cubicBezTo>
                    <a:pt x="17" y="11"/>
                    <a:pt x="17" y="10"/>
                    <a:pt x="18" y="10"/>
                  </a:cubicBezTo>
                  <a:cubicBezTo>
                    <a:pt x="18" y="10"/>
                    <a:pt x="18" y="10"/>
                    <a:pt x="18" y="10"/>
                  </a:cubicBezTo>
                  <a:cubicBezTo>
                    <a:pt x="18" y="9"/>
                    <a:pt x="17" y="9"/>
                    <a:pt x="17" y="9"/>
                  </a:cubicBezTo>
                  <a:cubicBezTo>
                    <a:pt x="16" y="9"/>
                    <a:pt x="15" y="8"/>
                    <a:pt x="15" y="8"/>
                  </a:cubicBezTo>
                  <a:cubicBezTo>
                    <a:pt x="14" y="7"/>
                    <a:pt x="14" y="7"/>
                    <a:pt x="13" y="7"/>
                  </a:cubicBezTo>
                  <a:cubicBezTo>
                    <a:pt x="13" y="6"/>
                    <a:pt x="13" y="6"/>
                    <a:pt x="13" y="6"/>
                  </a:cubicBezTo>
                  <a:cubicBezTo>
                    <a:pt x="13" y="6"/>
                    <a:pt x="13" y="5"/>
                    <a:pt x="13" y="5"/>
                  </a:cubicBezTo>
                  <a:cubicBezTo>
                    <a:pt x="13" y="5"/>
                    <a:pt x="14" y="4"/>
                    <a:pt x="13" y="4"/>
                  </a:cubicBezTo>
                  <a:cubicBezTo>
                    <a:pt x="12" y="4"/>
                    <a:pt x="12" y="3"/>
                    <a:pt x="11" y="2"/>
                  </a:cubicBezTo>
                  <a:cubicBezTo>
                    <a:pt x="11" y="2"/>
                    <a:pt x="11" y="2"/>
                    <a:pt x="10" y="2"/>
                  </a:cubicBezTo>
                  <a:cubicBezTo>
                    <a:pt x="10" y="1"/>
                    <a:pt x="10" y="1"/>
                    <a:pt x="9" y="0"/>
                  </a:cubicBezTo>
                  <a:cubicBezTo>
                    <a:pt x="9" y="0"/>
                    <a:pt x="8" y="0"/>
                    <a:pt x="7" y="0"/>
                  </a:cubicBezTo>
                  <a:cubicBezTo>
                    <a:pt x="7" y="0"/>
                    <a:pt x="6" y="0"/>
                    <a:pt x="6" y="0"/>
                  </a:cubicBezTo>
                  <a:cubicBezTo>
                    <a:pt x="5" y="0"/>
                    <a:pt x="5" y="0"/>
                    <a:pt x="5" y="0"/>
                  </a:cubicBezTo>
                  <a:cubicBezTo>
                    <a:pt x="4" y="1"/>
                    <a:pt x="4" y="1"/>
                    <a:pt x="3" y="1"/>
                  </a:cubicBezTo>
                  <a:cubicBezTo>
                    <a:pt x="3" y="1"/>
                    <a:pt x="3" y="2"/>
                    <a:pt x="3" y="2"/>
                  </a:cubicBezTo>
                  <a:cubicBezTo>
                    <a:pt x="2" y="2"/>
                    <a:pt x="2" y="1"/>
                    <a:pt x="2" y="1"/>
                  </a:cubicBezTo>
                  <a:cubicBezTo>
                    <a:pt x="1" y="2"/>
                    <a:pt x="0" y="3"/>
                    <a:pt x="0" y="4"/>
                  </a:cubicBezTo>
                  <a:cubicBezTo>
                    <a:pt x="0" y="4"/>
                    <a:pt x="1" y="4"/>
                    <a:pt x="1" y="5"/>
                  </a:cubicBezTo>
                  <a:cubicBezTo>
                    <a:pt x="1" y="5"/>
                    <a:pt x="0" y="6"/>
                    <a:pt x="1" y="6"/>
                  </a:cubicBezTo>
                  <a:cubicBezTo>
                    <a:pt x="1" y="6"/>
                    <a:pt x="2" y="6"/>
                    <a:pt x="2" y="6"/>
                  </a:cubicBezTo>
                  <a:cubicBezTo>
                    <a:pt x="2" y="7"/>
                    <a:pt x="1" y="7"/>
                    <a:pt x="1" y="7"/>
                  </a:cubicBezTo>
                  <a:cubicBezTo>
                    <a:pt x="1" y="7"/>
                    <a:pt x="1" y="8"/>
                    <a:pt x="1" y="8"/>
                  </a:cubicBezTo>
                  <a:cubicBezTo>
                    <a:pt x="2" y="8"/>
                    <a:pt x="4" y="9"/>
                    <a:pt x="4" y="9"/>
                  </a:cubicBezTo>
                  <a:cubicBezTo>
                    <a:pt x="3" y="10"/>
                    <a:pt x="2" y="9"/>
                    <a:pt x="2" y="10"/>
                  </a:cubicBezTo>
                  <a:cubicBezTo>
                    <a:pt x="2" y="10"/>
                    <a:pt x="2" y="11"/>
                    <a:pt x="2" y="12"/>
                  </a:cubicBezTo>
                  <a:cubicBezTo>
                    <a:pt x="3" y="12"/>
                    <a:pt x="4" y="12"/>
                    <a:pt x="4" y="13"/>
                  </a:cubicBezTo>
                  <a:cubicBezTo>
                    <a:pt x="4" y="14"/>
                    <a:pt x="3" y="14"/>
                    <a:pt x="3" y="15"/>
                  </a:cubicBezTo>
                  <a:cubicBezTo>
                    <a:pt x="2" y="16"/>
                    <a:pt x="2" y="17"/>
                    <a:pt x="2" y="18"/>
                  </a:cubicBezTo>
                  <a:cubicBezTo>
                    <a:pt x="3" y="18"/>
                    <a:pt x="3" y="18"/>
                    <a:pt x="3" y="18"/>
                  </a:cubicBezTo>
                  <a:cubicBezTo>
                    <a:pt x="4" y="18"/>
                    <a:pt x="4" y="18"/>
                    <a:pt x="4" y="19"/>
                  </a:cubicBezTo>
                  <a:cubicBezTo>
                    <a:pt x="4" y="19"/>
                    <a:pt x="6" y="20"/>
                    <a:pt x="5" y="21"/>
                  </a:cubicBezTo>
                  <a:cubicBezTo>
                    <a:pt x="5" y="21"/>
                    <a:pt x="4" y="21"/>
                    <a:pt x="3" y="20"/>
                  </a:cubicBezTo>
                  <a:cubicBezTo>
                    <a:pt x="3" y="21"/>
                    <a:pt x="5" y="23"/>
                    <a:pt x="5" y="24"/>
                  </a:cubicBezTo>
                  <a:cubicBezTo>
                    <a:pt x="5" y="24"/>
                    <a:pt x="5" y="24"/>
                    <a:pt x="5" y="25"/>
                  </a:cubicBezTo>
                  <a:cubicBezTo>
                    <a:pt x="4" y="25"/>
                    <a:pt x="4" y="25"/>
                    <a:pt x="4" y="25"/>
                  </a:cubicBezTo>
                  <a:cubicBezTo>
                    <a:pt x="4" y="25"/>
                    <a:pt x="4" y="24"/>
                    <a:pt x="3" y="24"/>
                  </a:cubicBezTo>
                  <a:cubicBezTo>
                    <a:pt x="3" y="25"/>
                    <a:pt x="3" y="25"/>
                    <a:pt x="2" y="25"/>
                  </a:cubicBezTo>
                  <a:cubicBezTo>
                    <a:pt x="3" y="26"/>
                    <a:pt x="3" y="26"/>
                    <a:pt x="3" y="26"/>
                  </a:cubicBezTo>
                  <a:cubicBezTo>
                    <a:pt x="4" y="26"/>
                    <a:pt x="4" y="26"/>
                    <a:pt x="4" y="27"/>
                  </a:cubicBezTo>
                  <a:cubicBezTo>
                    <a:pt x="5" y="28"/>
                    <a:pt x="6" y="29"/>
                    <a:pt x="7" y="29"/>
                  </a:cubicBezTo>
                  <a:cubicBezTo>
                    <a:pt x="8" y="29"/>
                    <a:pt x="8" y="29"/>
                    <a:pt x="8" y="29"/>
                  </a:cubicBezTo>
                  <a:cubicBezTo>
                    <a:pt x="9" y="30"/>
                    <a:pt x="9" y="30"/>
                    <a:pt x="9" y="30"/>
                  </a:cubicBezTo>
                  <a:cubicBezTo>
                    <a:pt x="10" y="30"/>
                    <a:pt x="10" y="30"/>
                    <a:pt x="10" y="31"/>
                  </a:cubicBezTo>
                  <a:cubicBezTo>
                    <a:pt x="11" y="31"/>
                    <a:pt x="10" y="31"/>
                    <a:pt x="10" y="31"/>
                  </a:cubicBezTo>
                  <a:cubicBezTo>
                    <a:pt x="10" y="31"/>
                    <a:pt x="11" y="32"/>
                    <a:pt x="11" y="31"/>
                  </a:cubicBezTo>
                  <a:cubicBezTo>
                    <a:pt x="11" y="31"/>
                    <a:pt x="11" y="31"/>
                    <a:pt x="11" y="30"/>
                  </a:cubicBezTo>
                  <a:cubicBezTo>
                    <a:pt x="11" y="30"/>
                    <a:pt x="12" y="30"/>
                    <a:pt x="12" y="29"/>
                  </a:cubicBezTo>
                  <a:cubicBezTo>
                    <a:pt x="13" y="29"/>
                    <a:pt x="11" y="29"/>
                    <a:pt x="12" y="28"/>
                  </a:cubicBezTo>
                  <a:cubicBezTo>
                    <a:pt x="13" y="27"/>
                    <a:pt x="13" y="27"/>
                    <a:pt x="14" y="28"/>
                  </a:cubicBezTo>
                  <a:cubicBezTo>
                    <a:pt x="14" y="28"/>
                    <a:pt x="14" y="28"/>
                    <a:pt x="14" y="29"/>
                  </a:cubicBezTo>
                  <a:cubicBezTo>
                    <a:pt x="14" y="29"/>
                    <a:pt x="15" y="29"/>
                    <a:pt x="15" y="29"/>
                  </a:cubicBezTo>
                  <a:cubicBezTo>
                    <a:pt x="15" y="29"/>
                    <a:pt x="16" y="30"/>
                    <a:pt x="16" y="30"/>
                  </a:cubicBezTo>
                  <a:cubicBezTo>
                    <a:pt x="16" y="31"/>
                    <a:pt x="17" y="31"/>
                    <a:pt x="17" y="31"/>
                  </a:cubicBezTo>
                  <a:cubicBezTo>
                    <a:pt x="17" y="31"/>
                    <a:pt x="17" y="31"/>
                    <a:pt x="17" y="31"/>
                  </a:cubicBezTo>
                  <a:cubicBezTo>
                    <a:pt x="17" y="32"/>
                    <a:pt x="17" y="32"/>
                    <a:pt x="17" y="32"/>
                  </a:cubicBezTo>
                  <a:cubicBezTo>
                    <a:pt x="18" y="33"/>
                    <a:pt x="19" y="32"/>
                    <a:pt x="19" y="33"/>
                  </a:cubicBezTo>
                  <a:cubicBezTo>
                    <a:pt x="19" y="33"/>
                    <a:pt x="20" y="33"/>
                    <a:pt x="20" y="33"/>
                  </a:cubicBezTo>
                  <a:cubicBezTo>
                    <a:pt x="20" y="33"/>
                    <a:pt x="19" y="34"/>
                    <a:pt x="19" y="34"/>
                  </a:cubicBezTo>
                  <a:cubicBezTo>
                    <a:pt x="19" y="35"/>
                    <a:pt x="19" y="35"/>
                    <a:pt x="19" y="35"/>
                  </a:cubicBezTo>
                  <a:cubicBezTo>
                    <a:pt x="19" y="36"/>
                    <a:pt x="19" y="36"/>
                    <a:pt x="19" y="36"/>
                  </a:cubicBezTo>
                  <a:cubicBezTo>
                    <a:pt x="19" y="36"/>
                    <a:pt x="18" y="36"/>
                    <a:pt x="18" y="36"/>
                  </a:cubicBezTo>
                  <a:cubicBezTo>
                    <a:pt x="18" y="36"/>
                    <a:pt x="18" y="37"/>
                    <a:pt x="19" y="37"/>
                  </a:cubicBezTo>
                  <a:cubicBezTo>
                    <a:pt x="20" y="37"/>
                    <a:pt x="20" y="36"/>
                    <a:pt x="21" y="36"/>
                  </a:cubicBezTo>
                  <a:cubicBezTo>
                    <a:pt x="21" y="36"/>
                    <a:pt x="22" y="36"/>
                    <a:pt x="22" y="36"/>
                  </a:cubicBezTo>
                  <a:cubicBezTo>
                    <a:pt x="22" y="36"/>
                    <a:pt x="23" y="36"/>
                    <a:pt x="23" y="36"/>
                  </a:cubicBezTo>
                  <a:cubicBezTo>
                    <a:pt x="23" y="36"/>
                    <a:pt x="24" y="36"/>
                    <a:pt x="24" y="36"/>
                  </a:cubicBezTo>
                  <a:cubicBezTo>
                    <a:pt x="24" y="36"/>
                    <a:pt x="25" y="35"/>
                    <a:pt x="25" y="34"/>
                  </a:cubicBezTo>
                  <a:cubicBezTo>
                    <a:pt x="25" y="34"/>
                    <a:pt x="25" y="35"/>
                    <a:pt x="25" y="3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36" name="Freeform 780">
              <a:extLst>
                <a:ext uri="{FF2B5EF4-FFF2-40B4-BE49-F238E27FC236}">
                  <a16:creationId xmlns:a16="http://schemas.microsoft.com/office/drawing/2014/main" id="{CE0DB226-0D1F-6B0C-DFFE-AB925DF45DB1}"/>
                </a:ext>
              </a:extLst>
            </p:cNvPr>
            <p:cNvSpPr>
              <a:spLocks/>
            </p:cNvSpPr>
            <p:nvPr/>
          </p:nvSpPr>
          <p:spPr bwMode="auto">
            <a:xfrm>
              <a:off x="5895975" y="3521075"/>
              <a:ext cx="58737" cy="63500"/>
            </a:xfrm>
            <a:custGeom>
              <a:avLst/>
              <a:gdLst>
                <a:gd name="T0" fmla="*/ 7 w 14"/>
                <a:gd name="T1" fmla="*/ 14 h 15"/>
                <a:gd name="T2" fmla="*/ 6 w 14"/>
                <a:gd name="T3" fmla="*/ 12 h 15"/>
                <a:gd name="T4" fmla="*/ 7 w 14"/>
                <a:gd name="T5" fmla="*/ 10 h 15"/>
                <a:gd name="T6" fmla="*/ 7 w 14"/>
                <a:gd name="T7" fmla="*/ 10 h 15"/>
                <a:gd name="T8" fmla="*/ 9 w 14"/>
                <a:gd name="T9" fmla="*/ 8 h 15"/>
                <a:gd name="T10" fmla="*/ 11 w 14"/>
                <a:gd name="T11" fmla="*/ 9 h 15"/>
                <a:gd name="T12" fmla="*/ 12 w 14"/>
                <a:gd name="T13" fmla="*/ 8 h 15"/>
                <a:gd name="T14" fmla="*/ 11 w 14"/>
                <a:gd name="T15" fmla="*/ 7 h 15"/>
                <a:gd name="T16" fmla="*/ 12 w 14"/>
                <a:gd name="T17" fmla="*/ 7 h 15"/>
                <a:gd name="T18" fmla="*/ 13 w 14"/>
                <a:gd name="T19" fmla="*/ 6 h 15"/>
                <a:gd name="T20" fmla="*/ 13 w 14"/>
                <a:gd name="T21" fmla="*/ 6 h 15"/>
                <a:gd name="T22" fmla="*/ 12 w 14"/>
                <a:gd name="T23" fmla="*/ 5 h 15"/>
                <a:gd name="T24" fmla="*/ 11 w 14"/>
                <a:gd name="T25" fmla="*/ 4 h 15"/>
                <a:gd name="T26" fmla="*/ 10 w 14"/>
                <a:gd name="T27" fmla="*/ 4 h 15"/>
                <a:gd name="T28" fmla="*/ 8 w 14"/>
                <a:gd name="T29" fmla="*/ 2 h 15"/>
                <a:gd name="T30" fmla="*/ 6 w 14"/>
                <a:gd name="T31" fmla="*/ 1 h 15"/>
                <a:gd name="T32" fmla="*/ 5 w 14"/>
                <a:gd name="T33" fmla="*/ 0 h 15"/>
                <a:gd name="T34" fmla="*/ 5 w 14"/>
                <a:gd name="T35" fmla="*/ 0 h 15"/>
                <a:gd name="T36" fmla="*/ 4 w 14"/>
                <a:gd name="T37" fmla="*/ 0 h 15"/>
                <a:gd name="T38" fmla="*/ 4 w 14"/>
                <a:gd name="T39" fmla="*/ 2 h 15"/>
                <a:gd name="T40" fmla="*/ 3 w 14"/>
                <a:gd name="T41" fmla="*/ 2 h 15"/>
                <a:gd name="T42" fmla="*/ 2 w 14"/>
                <a:gd name="T43" fmla="*/ 4 h 15"/>
                <a:gd name="T44" fmla="*/ 2 w 14"/>
                <a:gd name="T45" fmla="*/ 4 h 15"/>
                <a:gd name="T46" fmla="*/ 1 w 14"/>
                <a:gd name="T47" fmla="*/ 5 h 15"/>
                <a:gd name="T48" fmla="*/ 1 w 14"/>
                <a:gd name="T49" fmla="*/ 6 h 15"/>
                <a:gd name="T50" fmla="*/ 1 w 14"/>
                <a:gd name="T51" fmla="*/ 8 h 15"/>
                <a:gd name="T52" fmla="*/ 0 w 14"/>
                <a:gd name="T53" fmla="*/ 9 h 15"/>
                <a:gd name="T54" fmla="*/ 0 w 14"/>
                <a:gd name="T55" fmla="*/ 10 h 15"/>
                <a:gd name="T56" fmla="*/ 2 w 14"/>
                <a:gd name="T57" fmla="*/ 10 h 15"/>
                <a:gd name="T58" fmla="*/ 2 w 14"/>
                <a:gd name="T59" fmla="*/ 11 h 15"/>
                <a:gd name="T60" fmla="*/ 3 w 14"/>
                <a:gd name="T61" fmla="*/ 12 h 15"/>
                <a:gd name="T62" fmla="*/ 5 w 14"/>
                <a:gd name="T63" fmla="*/ 13 h 15"/>
                <a:gd name="T64" fmla="*/ 6 w 14"/>
                <a:gd name="T65" fmla="*/ 15 h 15"/>
                <a:gd name="T66" fmla="*/ 7 w 14"/>
                <a:gd name="T6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15">
                  <a:moveTo>
                    <a:pt x="7" y="14"/>
                  </a:moveTo>
                  <a:cubicBezTo>
                    <a:pt x="7" y="13"/>
                    <a:pt x="6" y="13"/>
                    <a:pt x="6" y="12"/>
                  </a:cubicBezTo>
                  <a:cubicBezTo>
                    <a:pt x="6" y="11"/>
                    <a:pt x="7" y="11"/>
                    <a:pt x="7" y="10"/>
                  </a:cubicBezTo>
                  <a:cubicBezTo>
                    <a:pt x="7" y="10"/>
                    <a:pt x="7" y="10"/>
                    <a:pt x="7" y="10"/>
                  </a:cubicBezTo>
                  <a:cubicBezTo>
                    <a:pt x="7" y="10"/>
                    <a:pt x="8" y="8"/>
                    <a:pt x="9" y="8"/>
                  </a:cubicBezTo>
                  <a:cubicBezTo>
                    <a:pt x="10" y="9"/>
                    <a:pt x="9" y="10"/>
                    <a:pt x="11" y="9"/>
                  </a:cubicBezTo>
                  <a:cubicBezTo>
                    <a:pt x="11" y="9"/>
                    <a:pt x="12" y="9"/>
                    <a:pt x="12" y="8"/>
                  </a:cubicBezTo>
                  <a:cubicBezTo>
                    <a:pt x="12" y="8"/>
                    <a:pt x="11" y="8"/>
                    <a:pt x="11" y="7"/>
                  </a:cubicBezTo>
                  <a:cubicBezTo>
                    <a:pt x="11" y="7"/>
                    <a:pt x="12" y="7"/>
                    <a:pt x="12" y="7"/>
                  </a:cubicBezTo>
                  <a:cubicBezTo>
                    <a:pt x="12" y="7"/>
                    <a:pt x="13" y="7"/>
                    <a:pt x="13" y="6"/>
                  </a:cubicBezTo>
                  <a:cubicBezTo>
                    <a:pt x="13" y="6"/>
                    <a:pt x="14" y="6"/>
                    <a:pt x="13" y="6"/>
                  </a:cubicBezTo>
                  <a:cubicBezTo>
                    <a:pt x="13" y="5"/>
                    <a:pt x="13" y="5"/>
                    <a:pt x="12" y="5"/>
                  </a:cubicBezTo>
                  <a:cubicBezTo>
                    <a:pt x="12" y="5"/>
                    <a:pt x="12" y="5"/>
                    <a:pt x="11" y="4"/>
                  </a:cubicBezTo>
                  <a:cubicBezTo>
                    <a:pt x="11" y="4"/>
                    <a:pt x="10" y="4"/>
                    <a:pt x="10" y="4"/>
                  </a:cubicBezTo>
                  <a:cubicBezTo>
                    <a:pt x="9" y="4"/>
                    <a:pt x="8" y="3"/>
                    <a:pt x="8" y="2"/>
                  </a:cubicBezTo>
                  <a:cubicBezTo>
                    <a:pt x="7" y="2"/>
                    <a:pt x="7" y="1"/>
                    <a:pt x="6" y="1"/>
                  </a:cubicBezTo>
                  <a:cubicBezTo>
                    <a:pt x="6" y="1"/>
                    <a:pt x="6" y="1"/>
                    <a:pt x="5" y="0"/>
                  </a:cubicBezTo>
                  <a:cubicBezTo>
                    <a:pt x="5" y="0"/>
                    <a:pt x="5" y="0"/>
                    <a:pt x="5" y="0"/>
                  </a:cubicBezTo>
                  <a:cubicBezTo>
                    <a:pt x="5" y="0"/>
                    <a:pt x="4" y="0"/>
                    <a:pt x="4" y="0"/>
                  </a:cubicBezTo>
                  <a:cubicBezTo>
                    <a:pt x="4" y="0"/>
                    <a:pt x="5" y="2"/>
                    <a:pt x="4" y="2"/>
                  </a:cubicBezTo>
                  <a:cubicBezTo>
                    <a:pt x="3" y="2"/>
                    <a:pt x="3" y="1"/>
                    <a:pt x="3" y="2"/>
                  </a:cubicBezTo>
                  <a:cubicBezTo>
                    <a:pt x="2" y="2"/>
                    <a:pt x="2" y="3"/>
                    <a:pt x="2" y="4"/>
                  </a:cubicBezTo>
                  <a:cubicBezTo>
                    <a:pt x="2" y="4"/>
                    <a:pt x="2" y="4"/>
                    <a:pt x="2" y="4"/>
                  </a:cubicBezTo>
                  <a:cubicBezTo>
                    <a:pt x="1" y="5"/>
                    <a:pt x="1" y="5"/>
                    <a:pt x="1" y="5"/>
                  </a:cubicBezTo>
                  <a:cubicBezTo>
                    <a:pt x="1" y="5"/>
                    <a:pt x="1" y="5"/>
                    <a:pt x="1" y="6"/>
                  </a:cubicBezTo>
                  <a:cubicBezTo>
                    <a:pt x="1" y="7"/>
                    <a:pt x="1" y="7"/>
                    <a:pt x="1" y="8"/>
                  </a:cubicBezTo>
                  <a:cubicBezTo>
                    <a:pt x="1" y="8"/>
                    <a:pt x="1" y="9"/>
                    <a:pt x="0" y="9"/>
                  </a:cubicBezTo>
                  <a:cubicBezTo>
                    <a:pt x="1" y="9"/>
                    <a:pt x="0" y="9"/>
                    <a:pt x="0" y="10"/>
                  </a:cubicBezTo>
                  <a:cubicBezTo>
                    <a:pt x="1" y="10"/>
                    <a:pt x="2" y="10"/>
                    <a:pt x="2" y="10"/>
                  </a:cubicBezTo>
                  <a:cubicBezTo>
                    <a:pt x="2" y="10"/>
                    <a:pt x="2" y="11"/>
                    <a:pt x="2" y="11"/>
                  </a:cubicBezTo>
                  <a:cubicBezTo>
                    <a:pt x="3" y="11"/>
                    <a:pt x="3" y="12"/>
                    <a:pt x="3" y="12"/>
                  </a:cubicBezTo>
                  <a:cubicBezTo>
                    <a:pt x="4" y="12"/>
                    <a:pt x="4" y="13"/>
                    <a:pt x="5" y="13"/>
                  </a:cubicBezTo>
                  <a:cubicBezTo>
                    <a:pt x="5" y="14"/>
                    <a:pt x="6" y="15"/>
                    <a:pt x="6" y="15"/>
                  </a:cubicBezTo>
                  <a:cubicBezTo>
                    <a:pt x="7" y="15"/>
                    <a:pt x="7" y="14"/>
                    <a:pt x="7" y="1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37" name="Freeform 781">
              <a:extLst>
                <a:ext uri="{FF2B5EF4-FFF2-40B4-BE49-F238E27FC236}">
                  <a16:creationId xmlns:a16="http://schemas.microsoft.com/office/drawing/2014/main" id="{844C8C2C-4F67-C634-F6B1-D0281062A7FA}"/>
                </a:ext>
              </a:extLst>
            </p:cNvPr>
            <p:cNvSpPr>
              <a:spLocks/>
            </p:cNvSpPr>
            <p:nvPr/>
          </p:nvSpPr>
          <p:spPr bwMode="auto">
            <a:xfrm>
              <a:off x="5954713" y="3567113"/>
              <a:ext cx="69850" cy="53975"/>
            </a:xfrm>
            <a:custGeom>
              <a:avLst/>
              <a:gdLst>
                <a:gd name="T0" fmla="*/ 17 w 17"/>
                <a:gd name="T1" fmla="*/ 7 h 13"/>
                <a:gd name="T2" fmla="*/ 17 w 17"/>
                <a:gd name="T3" fmla="*/ 6 h 13"/>
                <a:gd name="T4" fmla="*/ 17 w 17"/>
                <a:gd name="T5" fmla="*/ 5 h 13"/>
                <a:gd name="T6" fmla="*/ 16 w 17"/>
                <a:gd name="T7" fmla="*/ 3 h 13"/>
                <a:gd name="T8" fmla="*/ 14 w 17"/>
                <a:gd name="T9" fmla="*/ 2 h 13"/>
                <a:gd name="T10" fmla="*/ 13 w 17"/>
                <a:gd name="T11" fmla="*/ 1 h 13"/>
                <a:gd name="T12" fmla="*/ 12 w 17"/>
                <a:gd name="T13" fmla="*/ 0 h 13"/>
                <a:gd name="T14" fmla="*/ 10 w 17"/>
                <a:gd name="T15" fmla="*/ 0 h 13"/>
                <a:gd name="T16" fmla="*/ 9 w 17"/>
                <a:gd name="T17" fmla="*/ 0 h 13"/>
                <a:gd name="T18" fmla="*/ 7 w 17"/>
                <a:gd name="T19" fmla="*/ 1 h 13"/>
                <a:gd name="T20" fmla="*/ 6 w 17"/>
                <a:gd name="T21" fmla="*/ 2 h 13"/>
                <a:gd name="T22" fmla="*/ 5 w 17"/>
                <a:gd name="T23" fmla="*/ 1 h 13"/>
                <a:gd name="T24" fmla="*/ 3 w 17"/>
                <a:gd name="T25" fmla="*/ 2 h 13"/>
                <a:gd name="T26" fmla="*/ 1 w 17"/>
                <a:gd name="T27" fmla="*/ 4 h 13"/>
                <a:gd name="T28" fmla="*/ 0 w 17"/>
                <a:gd name="T29" fmla="*/ 6 h 13"/>
                <a:gd name="T30" fmla="*/ 1 w 17"/>
                <a:gd name="T31" fmla="*/ 7 h 13"/>
                <a:gd name="T32" fmla="*/ 0 w 17"/>
                <a:gd name="T33" fmla="*/ 7 h 13"/>
                <a:gd name="T34" fmla="*/ 0 w 17"/>
                <a:gd name="T35" fmla="*/ 8 h 13"/>
                <a:gd name="T36" fmla="*/ 1 w 17"/>
                <a:gd name="T37" fmla="*/ 9 h 13"/>
                <a:gd name="T38" fmla="*/ 0 w 17"/>
                <a:gd name="T39" fmla="*/ 9 h 13"/>
                <a:gd name="T40" fmla="*/ 2 w 17"/>
                <a:gd name="T41" fmla="*/ 12 h 13"/>
                <a:gd name="T42" fmla="*/ 2 w 17"/>
                <a:gd name="T43" fmla="*/ 13 h 13"/>
                <a:gd name="T44" fmla="*/ 4 w 17"/>
                <a:gd name="T45" fmla="*/ 13 h 13"/>
                <a:gd name="T46" fmla="*/ 5 w 17"/>
                <a:gd name="T47" fmla="*/ 13 h 13"/>
                <a:gd name="T48" fmla="*/ 7 w 17"/>
                <a:gd name="T49" fmla="*/ 13 h 13"/>
                <a:gd name="T50" fmla="*/ 8 w 17"/>
                <a:gd name="T51" fmla="*/ 13 h 13"/>
                <a:gd name="T52" fmla="*/ 8 w 17"/>
                <a:gd name="T53" fmla="*/ 13 h 13"/>
                <a:gd name="T54" fmla="*/ 9 w 17"/>
                <a:gd name="T55" fmla="*/ 12 h 13"/>
                <a:gd name="T56" fmla="*/ 10 w 17"/>
                <a:gd name="T57" fmla="*/ 11 h 13"/>
                <a:gd name="T58" fmla="*/ 11 w 17"/>
                <a:gd name="T59" fmla="*/ 11 h 13"/>
                <a:gd name="T60" fmla="*/ 13 w 17"/>
                <a:gd name="T61" fmla="*/ 11 h 13"/>
                <a:gd name="T62" fmla="*/ 15 w 17"/>
                <a:gd name="T63" fmla="*/ 10 h 13"/>
                <a:gd name="T64" fmla="*/ 16 w 17"/>
                <a:gd name="T65" fmla="*/ 9 h 13"/>
                <a:gd name="T66" fmla="*/ 17 w 17"/>
                <a:gd name="T67" fmla="*/ 7 h 13"/>
                <a:gd name="T68" fmla="*/ 17 w 17"/>
                <a:gd name="T69"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 h="13">
                  <a:moveTo>
                    <a:pt x="17" y="7"/>
                  </a:moveTo>
                  <a:cubicBezTo>
                    <a:pt x="17" y="7"/>
                    <a:pt x="17" y="6"/>
                    <a:pt x="17" y="6"/>
                  </a:cubicBezTo>
                  <a:cubicBezTo>
                    <a:pt x="17" y="5"/>
                    <a:pt x="17" y="5"/>
                    <a:pt x="17" y="5"/>
                  </a:cubicBezTo>
                  <a:cubicBezTo>
                    <a:pt x="16" y="4"/>
                    <a:pt x="16" y="3"/>
                    <a:pt x="16" y="3"/>
                  </a:cubicBezTo>
                  <a:cubicBezTo>
                    <a:pt x="16" y="2"/>
                    <a:pt x="15" y="2"/>
                    <a:pt x="14" y="2"/>
                  </a:cubicBezTo>
                  <a:cubicBezTo>
                    <a:pt x="14" y="1"/>
                    <a:pt x="13" y="1"/>
                    <a:pt x="13" y="1"/>
                  </a:cubicBezTo>
                  <a:cubicBezTo>
                    <a:pt x="13" y="0"/>
                    <a:pt x="13" y="0"/>
                    <a:pt x="12" y="0"/>
                  </a:cubicBezTo>
                  <a:cubicBezTo>
                    <a:pt x="12" y="0"/>
                    <a:pt x="11" y="0"/>
                    <a:pt x="10" y="0"/>
                  </a:cubicBezTo>
                  <a:cubicBezTo>
                    <a:pt x="10" y="0"/>
                    <a:pt x="9" y="0"/>
                    <a:pt x="9" y="0"/>
                  </a:cubicBezTo>
                  <a:cubicBezTo>
                    <a:pt x="8" y="1"/>
                    <a:pt x="8" y="1"/>
                    <a:pt x="7" y="1"/>
                  </a:cubicBezTo>
                  <a:cubicBezTo>
                    <a:pt x="6" y="1"/>
                    <a:pt x="6" y="1"/>
                    <a:pt x="6" y="2"/>
                  </a:cubicBezTo>
                  <a:cubicBezTo>
                    <a:pt x="5" y="2"/>
                    <a:pt x="5" y="2"/>
                    <a:pt x="5" y="1"/>
                  </a:cubicBezTo>
                  <a:cubicBezTo>
                    <a:pt x="4" y="1"/>
                    <a:pt x="3" y="2"/>
                    <a:pt x="3" y="2"/>
                  </a:cubicBezTo>
                  <a:cubicBezTo>
                    <a:pt x="2" y="3"/>
                    <a:pt x="2" y="4"/>
                    <a:pt x="1" y="4"/>
                  </a:cubicBezTo>
                  <a:cubicBezTo>
                    <a:pt x="1" y="5"/>
                    <a:pt x="0" y="5"/>
                    <a:pt x="0" y="6"/>
                  </a:cubicBezTo>
                  <a:cubicBezTo>
                    <a:pt x="0" y="6"/>
                    <a:pt x="1" y="6"/>
                    <a:pt x="1" y="7"/>
                  </a:cubicBezTo>
                  <a:cubicBezTo>
                    <a:pt x="0" y="7"/>
                    <a:pt x="0" y="7"/>
                    <a:pt x="0" y="7"/>
                  </a:cubicBezTo>
                  <a:cubicBezTo>
                    <a:pt x="0" y="7"/>
                    <a:pt x="0" y="7"/>
                    <a:pt x="0" y="8"/>
                  </a:cubicBezTo>
                  <a:cubicBezTo>
                    <a:pt x="0" y="8"/>
                    <a:pt x="1" y="8"/>
                    <a:pt x="1" y="9"/>
                  </a:cubicBezTo>
                  <a:cubicBezTo>
                    <a:pt x="1" y="9"/>
                    <a:pt x="0" y="9"/>
                    <a:pt x="0" y="9"/>
                  </a:cubicBezTo>
                  <a:cubicBezTo>
                    <a:pt x="0" y="10"/>
                    <a:pt x="1" y="11"/>
                    <a:pt x="2" y="12"/>
                  </a:cubicBezTo>
                  <a:cubicBezTo>
                    <a:pt x="2" y="13"/>
                    <a:pt x="2" y="13"/>
                    <a:pt x="2" y="13"/>
                  </a:cubicBezTo>
                  <a:cubicBezTo>
                    <a:pt x="3" y="13"/>
                    <a:pt x="4" y="13"/>
                    <a:pt x="4" y="13"/>
                  </a:cubicBezTo>
                  <a:cubicBezTo>
                    <a:pt x="4" y="13"/>
                    <a:pt x="5" y="13"/>
                    <a:pt x="5" y="13"/>
                  </a:cubicBezTo>
                  <a:cubicBezTo>
                    <a:pt x="6" y="13"/>
                    <a:pt x="6" y="13"/>
                    <a:pt x="7" y="13"/>
                  </a:cubicBezTo>
                  <a:cubicBezTo>
                    <a:pt x="7" y="13"/>
                    <a:pt x="7" y="13"/>
                    <a:pt x="8" y="13"/>
                  </a:cubicBezTo>
                  <a:cubicBezTo>
                    <a:pt x="8" y="13"/>
                    <a:pt x="8" y="13"/>
                    <a:pt x="8" y="13"/>
                  </a:cubicBezTo>
                  <a:cubicBezTo>
                    <a:pt x="8" y="13"/>
                    <a:pt x="9" y="13"/>
                    <a:pt x="9" y="12"/>
                  </a:cubicBezTo>
                  <a:cubicBezTo>
                    <a:pt x="9" y="12"/>
                    <a:pt x="9" y="12"/>
                    <a:pt x="10" y="11"/>
                  </a:cubicBezTo>
                  <a:cubicBezTo>
                    <a:pt x="10" y="11"/>
                    <a:pt x="11" y="11"/>
                    <a:pt x="11" y="11"/>
                  </a:cubicBezTo>
                  <a:cubicBezTo>
                    <a:pt x="12" y="11"/>
                    <a:pt x="12" y="11"/>
                    <a:pt x="13" y="11"/>
                  </a:cubicBezTo>
                  <a:cubicBezTo>
                    <a:pt x="14" y="11"/>
                    <a:pt x="14" y="11"/>
                    <a:pt x="15" y="10"/>
                  </a:cubicBezTo>
                  <a:cubicBezTo>
                    <a:pt x="15" y="9"/>
                    <a:pt x="16" y="9"/>
                    <a:pt x="16" y="9"/>
                  </a:cubicBezTo>
                  <a:cubicBezTo>
                    <a:pt x="16" y="8"/>
                    <a:pt x="17" y="8"/>
                    <a:pt x="17" y="7"/>
                  </a:cubicBezTo>
                  <a:cubicBezTo>
                    <a:pt x="17" y="7"/>
                    <a:pt x="17" y="8"/>
                    <a:pt x="17" y="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39" name="Freeform 783">
              <a:extLst>
                <a:ext uri="{FF2B5EF4-FFF2-40B4-BE49-F238E27FC236}">
                  <a16:creationId xmlns:a16="http://schemas.microsoft.com/office/drawing/2014/main" id="{E1299424-DE6C-A435-DEC2-D37A7AF863AE}"/>
                </a:ext>
              </a:extLst>
            </p:cNvPr>
            <p:cNvSpPr>
              <a:spLocks/>
            </p:cNvSpPr>
            <p:nvPr/>
          </p:nvSpPr>
          <p:spPr bwMode="auto">
            <a:xfrm>
              <a:off x="5942013" y="3530600"/>
              <a:ext cx="49212" cy="53975"/>
            </a:xfrm>
            <a:custGeom>
              <a:avLst/>
              <a:gdLst>
                <a:gd name="T0" fmla="*/ 11 w 12"/>
                <a:gd name="T1" fmla="*/ 8 h 13"/>
                <a:gd name="T2" fmla="*/ 11 w 12"/>
                <a:gd name="T3" fmla="*/ 8 h 13"/>
                <a:gd name="T4" fmla="*/ 11 w 12"/>
                <a:gd name="T5" fmla="*/ 7 h 13"/>
                <a:gd name="T6" fmla="*/ 12 w 12"/>
                <a:gd name="T7" fmla="*/ 6 h 13"/>
                <a:gd name="T8" fmla="*/ 11 w 12"/>
                <a:gd name="T9" fmla="*/ 6 h 13"/>
                <a:gd name="T10" fmla="*/ 9 w 12"/>
                <a:gd name="T11" fmla="*/ 5 h 13"/>
                <a:gd name="T12" fmla="*/ 9 w 12"/>
                <a:gd name="T13" fmla="*/ 5 h 13"/>
                <a:gd name="T14" fmla="*/ 9 w 12"/>
                <a:gd name="T15" fmla="*/ 4 h 13"/>
                <a:gd name="T16" fmla="*/ 8 w 12"/>
                <a:gd name="T17" fmla="*/ 3 h 13"/>
                <a:gd name="T18" fmla="*/ 7 w 12"/>
                <a:gd name="T19" fmla="*/ 2 h 13"/>
                <a:gd name="T20" fmla="*/ 6 w 12"/>
                <a:gd name="T21" fmla="*/ 2 h 13"/>
                <a:gd name="T22" fmla="*/ 6 w 12"/>
                <a:gd name="T23" fmla="*/ 1 h 13"/>
                <a:gd name="T24" fmla="*/ 4 w 12"/>
                <a:gd name="T25" fmla="*/ 1 h 13"/>
                <a:gd name="T26" fmla="*/ 4 w 12"/>
                <a:gd name="T27" fmla="*/ 2 h 13"/>
                <a:gd name="T28" fmla="*/ 3 w 12"/>
                <a:gd name="T29" fmla="*/ 3 h 13"/>
                <a:gd name="T30" fmla="*/ 3 w 12"/>
                <a:gd name="T31" fmla="*/ 4 h 13"/>
                <a:gd name="T32" fmla="*/ 2 w 12"/>
                <a:gd name="T33" fmla="*/ 4 h 13"/>
                <a:gd name="T34" fmla="*/ 1 w 12"/>
                <a:gd name="T35" fmla="*/ 5 h 13"/>
                <a:gd name="T36" fmla="*/ 0 w 12"/>
                <a:gd name="T37" fmla="*/ 5 h 13"/>
                <a:gd name="T38" fmla="*/ 1 w 12"/>
                <a:gd name="T39" fmla="*/ 6 h 13"/>
                <a:gd name="T40" fmla="*/ 0 w 12"/>
                <a:gd name="T41" fmla="*/ 7 h 13"/>
                <a:gd name="T42" fmla="*/ 1 w 12"/>
                <a:gd name="T43" fmla="*/ 9 h 13"/>
                <a:gd name="T44" fmla="*/ 3 w 12"/>
                <a:gd name="T45" fmla="*/ 9 h 13"/>
                <a:gd name="T46" fmla="*/ 4 w 12"/>
                <a:gd name="T47" fmla="*/ 13 h 13"/>
                <a:gd name="T48" fmla="*/ 5 w 12"/>
                <a:gd name="T49" fmla="*/ 12 h 13"/>
                <a:gd name="T50" fmla="*/ 7 w 12"/>
                <a:gd name="T51" fmla="*/ 11 h 13"/>
                <a:gd name="T52" fmla="*/ 8 w 12"/>
                <a:gd name="T53" fmla="*/ 11 h 13"/>
                <a:gd name="T54" fmla="*/ 9 w 12"/>
                <a:gd name="T55" fmla="*/ 11 h 13"/>
                <a:gd name="T56" fmla="*/ 9 w 12"/>
                <a:gd name="T57" fmla="*/ 10 h 13"/>
                <a:gd name="T58" fmla="*/ 11 w 12"/>
                <a:gd name="T59" fmla="*/ 10 h 13"/>
                <a:gd name="T60" fmla="*/ 10 w 12"/>
                <a:gd name="T61" fmla="*/ 9 h 13"/>
                <a:gd name="T62" fmla="*/ 11 w 12"/>
                <a:gd name="T63"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3">
                  <a:moveTo>
                    <a:pt x="11" y="8"/>
                  </a:moveTo>
                  <a:cubicBezTo>
                    <a:pt x="11" y="8"/>
                    <a:pt x="11" y="8"/>
                    <a:pt x="11" y="8"/>
                  </a:cubicBezTo>
                  <a:cubicBezTo>
                    <a:pt x="11" y="8"/>
                    <a:pt x="11" y="7"/>
                    <a:pt x="11" y="7"/>
                  </a:cubicBezTo>
                  <a:cubicBezTo>
                    <a:pt x="12" y="7"/>
                    <a:pt x="12" y="6"/>
                    <a:pt x="12" y="6"/>
                  </a:cubicBezTo>
                  <a:cubicBezTo>
                    <a:pt x="12" y="6"/>
                    <a:pt x="12" y="6"/>
                    <a:pt x="11" y="6"/>
                  </a:cubicBezTo>
                  <a:cubicBezTo>
                    <a:pt x="11" y="5"/>
                    <a:pt x="10" y="6"/>
                    <a:pt x="9" y="5"/>
                  </a:cubicBezTo>
                  <a:cubicBezTo>
                    <a:pt x="9" y="5"/>
                    <a:pt x="9" y="5"/>
                    <a:pt x="9" y="5"/>
                  </a:cubicBezTo>
                  <a:cubicBezTo>
                    <a:pt x="9" y="4"/>
                    <a:pt x="9" y="4"/>
                    <a:pt x="9" y="4"/>
                  </a:cubicBezTo>
                  <a:cubicBezTo>
                    <a:pt x="9" y="4"/>
                    <a:pt x="9" y="4"/>
                    <a:pt x="8" y="3"/>
                  </a:cubicBezTo>
                  <a:cubicBezTo>
                    <a:pt x="8" y="3"/>
                    <a:pt x="8" y="2"/>
                    <a:pt x="7" y="2"/>
                  </a:cubicBezTo>
                  <a:cubicBezTo>
                    <a:pt x="7" y="2"/>
                    <a:pt x="6" y="2"/>
                    <a:pt x="6" y="2"/>
                  </a:cubicBezTo>
                  <a:cubicBezTo>
                    <a:pt x="6" y="1"/>
                    <a:pt x="6" y="1"/>
                    <a:pt x="6" y="1"/>
                  </a:cubicBezTo>
                  <a:cubicBezTo>
                    <a:pt x="5" y="0"/>
                    <a:pt x="5" y="0"/>
                    <a:pt x="4" y="1"/>
                  </a:cubicBezTo>
                  <a:cubicBezTo>
                    <a:pt x="3" y="2"/>
                    <a:pt x="4" y="1"/>
                    <a:pt x="4" y="2"/>
                  </a:cubicBezTo>
                  <a:cubicBezTo>
                    <a:pt x="5" y="3"/>
                    <a:pt x="3" y="3"/>
                    <a:pt x="3" y="3"/>
                  </a:cubicBezTo>
                  <a:cubicBezTo>
                    <a:pt x="3" y="4"/>
                    <a:pt x="3" y="4"/>
                    <a:pt x="3" y="4"/>
                  </a:cubicBezTo>
                  <a:cubicBezTo>
                    <a:pt x="3" y="5"/>
                    <a:pt x="2" y="4"/>
                    <a:pt x="2" y="4"/>
                  </a:cubicBezTo>
                  <a:cubicBezTo>
                    <a:pt x="2" y="5"/>
                    <a:pt x="2" y="5"/>
                    <a:pt x="1" y="5"/>
                  </a:cubicBezTo>
                  <a:cubicBezTo>
                    <a:pt x="1" y="5"/>
                    <a:pt x="1" y="5"/>
                    <a:pt x="0" y="5"/>
                  </a:cubicBezTo>
                  <a:cubicBezTo>
                    <a:pt x="0" y="5"/>
                    <a:pt x="0" y="5"/>
                    <a:pt x="1" y="6"/>
                  </a:cubicBezTo>
                  <a:cubicBezTo>
                    <a:pt x="1" y="6"/>
                    <a:pt x="1" y="6"/>
                    <a:pt x="0" y="7"/>
                  </a:cubicBezTo>
                  <a:cubicBezTo>
                    <a:pt x="1" y="7"/>
                    <a:pt x="1" y="8"/>
                    <a:pt x="1" y="9"/>
                  </a:cubicBezTo>
                  <a:cubicBezTo>
                    <a:pt x="2" y="9"/>
                    <a:pt x="2" y="9"/>
                    <a:pt x="3" y="9"/>
                  </a:cubicBezTo>
                  <a:cubicBezTo>
                    <a:pt x="4" y="10"/>
                    <a:pt x="4" y="12"/>
                    <a:pt x="4" y="13"/>
                  </a:cubicBezTo>
                  <a:cubicBezTo>
                    <a:pt x="5" y="13"/>
                    <a:pt x="5" y="13"/>
                    <a:pt x="5" y="12"/>
                  </a:cubicBezTo>
                  <a:cubicBezTo>
                    <a:pt x="5" y="11"/>
                    <a:pt x="6" y="11"/>
                    <a:pt x="7" y="11"/>
                  </a:cubicBezTo>
                  <a:cubicBezTo>
                    <a:pt x="7" y="10"/>
                    <a:pt x="7" y="10"/>
                    <a:pt x="8" y="11"/>
                  </a:cubicBezTo>
                  <a:cubicBezTo>
                    <a:pt x="8" y="11"/>
                    <a:pt x="8" y="11"/>
                    <a:pt x="9" y="11"/>
                  </a:cubicBezTo>
                  <a:cubicBezTo>
                    <a:pt x="9" y="11"/>
                    <a:pt x="9" y="10"/>
                    <a:pt x="9" y="10"/>
                  </a:cubicBezTo>
                  <a:cubicBezTo>
                    <a:pt x="10" y="10"/>
                    <a:pt x="10" y="10"/>
                    <a:pt x="11" y="10"/>
                  </a:cubicBezTo>
                  <a:cubicBezTo>
                    <a:pt x="10" y="9"/>
                    <a:pt x="10" y="9"/>
                    <a:pt x="10" y="9"/>
                  </a:cubicBezTo>
                  <a:cubicBezTo>
                    <a:pt x="11" y="9"/>
                    <a:pt x="11" y="9"/>
                    <a:pt x="11" y="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40" name="Freeform 784">
              <a:extLst>
                <a:ext uri="{FF2B5EF4-FFF2-40B4-BE49-F238E27FC236}">
                  <a16:creationId xmlns:a16="http://schemas.microsoft.com/office/drawing/2014/main" id="{D1B0B317-5D6C-2735-0703-34F5B7858CDD}"/>
                </a:ext>
              </a:extLst>
            </p:cNvPr>
            <p:cNvSpPr>
              <a:spLocks/>
            </p:cNvSpPr>
            <p:nvPr/>
          </p:nvSpPr>
          <p:spPr bwMode="auto">
            <a:xfrm>
              <a:off x="4813301" y="2559050"/>
              <a:ext cx="4762" cy="4763"/>
            </a:xfrm>
            <a:custGeom>
              <a:avLst/>
              <a:gdLst>
                <a:gd name="T0" fmla="*/ 0 w 3"/>
                <a:gd name="T1" fmla="*/ 3 h 3"/>
                <a:gd name="T2" fmla="*/ 0 w 3"/>
                <a:gd name="T3" fmla="*/ 3 h 3"/>
                <a:gd name="T4" fmla="*/ 3 w 3"/>
                <a:gd name="T5" fmla="*/ 3 h 3"/>
                <a:gd name="T6" fmla="*/ 0 w 3"/>
                <a:gd name="T7" fmla="*/ 0 h 3"/>
                <a:gd name="T8" fmla="*/ 0 w 3"/>
                <a:gd name="T9" fmla="*/ 3 h 3"/>
              </a:gdLst>
              <a:ahLst/>
              <a:cxnLst>
                <a:cxn ang="0">
                  <a:pos x="T0" y="T1"/>
                </a:cxn>
                <a:cxn ang="0">
                  <a:pos x="T2" y="T3"/>
                </a:cxn>
                <a:cxn ang="0">
                  <a:pos x="T4" y="T5"/>
                </a:cxn>
                <a:cxn ang="0">
                  <a:pos x="T6" y="T7"/>
                </a:cxn>
                <a:cxn ang="0">
                  <a:pos x="T8" y="T9"/>
                </a:cxn>
              </a:cxnLst>
              <a:rect l="0" t="0" r="r" b="b"/>
              <a:pathLst>
                <a:path w="3" h="3">
                  <a:moveTo>
                    <a:pt x="0" y="3"/>
                  </a:moveTo>
                  <a:lnTo>
                    <a:pt x="0" y="3"/>
                  </a:lnTo>
                  <a:lnTo>
                    <a:pt x="3" y="3"/>
                  </a:lnTo>
                  <a:lnTo>
                    <a:pt x="0" y="0"/>
                  </a:lnTo>
                  <a:lnTo>
                    <a:pt x="0" y="3"/>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41" name="Freeform 785">
              <a:extLst>
                <a:ext uri="{FF2B5EF4-FFF2-40B4-BE49-F238E27FC236}">
                  <a16:creationId xmlns:a16="http://schemas.microsoft.com/office/drawing/2014/main" id="{5298C9A9-244B-98F6-3552-2C46A906BA62}"/>
                </a:ext>
              </a:extLst>
            </p:cNvPr>
            <p:cNvSpPr>
              <a:spLocks/>
            </p:cNvSpPr>
            <p:nvPr/>
          </p:nvSpPr>
          <p:spPr bwMode="auto">
            <a:xfrm>
              <a:off x="4889501" y="2543175"/>
              <a:ext cx="3175" cy="0"/>
            </a:xfrm>
            <a:custGeom>
              <a:avLst/>
              <a:gdLst>
                <a:gd name="T0" fmla="*/ 0 w 2"/>
                <a:gd name="T1" fmla="*/ 0 w 2"/>
                <a:gd name="T2" fmla="*/ 2 w 2"/>
                <a:gd name="T3" fmla="*/ 0 w 2"/>
                <a:gd name="T4" fmla="*/ 0 w 2"/>
              </a:gdLst>
              <a:ahLst/>
              <a:cxnLst>
                <a:cxn ang="0">
                  <a:pos x="T0" y="0"/>
                </a:cxn>
                <a:cxn ang="0">
                  <a:pos x="T1" y="0"/>
                </a:cxn>
                <a:cxn ang="0">
                  <a:pos x="T2" y="0"/>
                </a:cxn>
                <a:cxn ang="0">
                  <a:pos x="T3" y="0"/>
                </a:cxn>
                <a:cxn ang="0">
                  <a:pos x="T4" y="0"/>
                </a:cxn>
              </a:cxnLst>
              <a:rect l="0" t="0" r="r" b="b"/>
              <a:pathLst>
                <a:path w="2">
                  <a:moveTo>
                    <a:pt x="0" y="0"/>
                  </a:moveTo>
                  <a:lnTo>
                    <a:pt x="0" y="0"/>
                  </a:lnTo>
                  <a:lnTo>
                    <a:pt x="2" y="0"/>
                  </a:lnTo>
                  <a:lnTo>
                    <a:pt x="0" y="0"/>
                  </a:lnTo>
                  <a:lnTo>
                    <a:pt x="0" y="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43" name="Freeform 787">
              <a:extLst>
                <a:ext uri="{FF2B5EF4-FFF2-40B4-BE49-F238E27FC236}">
                  <a16:creationId xmlns:a16="http://schemas.microsoft.com/office/drawing/2014/main" id="{2D56A5F5-2100-5AFC-7484-AF3BA7201296}"/>
                </a:ext>
              </a:extLst>
            </p:cNvPr>
            <p:cNvSpPr>
              <a:spLocks/>
            </p:cNvSpPr>
            <p:nvPr/>
          </p:nvSpPr>
          <p:spPr bwMode="auto">
            <a:xfrm>
              <a:off x="5821363" y="3451225"/>
              <a:ext cx="112712" cy="107950"/>
            </a:xfrm>
            <a:custGeom>
              <a:avLst/>
              <a:gdLst>
                <a:gd name="T0" fmla="*/ 19 w 27"/>
                <a:gd name="T1" fmla="*/ 25 h 26"/>
                <a:gd name="T2" fmla="*/ 19 w 27"/>
                <a:gd name="T3" fmla="*/ 24 h 26"/>
                <a:gd name="T4" fmla="*/ 19 w 27"/>
                <a:gd name="T5" fmla="*/ 23 h 26"/>
                <a:gd name="T6" fmla="*/ 19 w 27"/>
                <a:gd name="T7" fmla="*/ 22 h 26"/>
                <a:gd name="T8" fmla="*/ 20 w 27"/>
                <a:gd name="T9" fmla="*/ 21 h 26"/>
                <a:gd name="T10" fmla="*/ 20 w 27"/>
                <a:gd name="T11" fmla="*/ 20 h 26"/>
                <a:gd name="T12" fmla="*/ 21 w 27"/>
                <a:gd name="T13" fmla="*/ 19 h 26"/>
                <a:gd name="T14" fmla="*/ 22 w 27"/>
                <a:gd name="T15" fmla="*/ 19 h 26"/>
                <a:gd name="T16" fmla="*/ 22 w 27"/>
                <a:gd name="T17" fmla="*/ 17 h 26"/>
                <a:gd name="T18" fmla="*/ 23 w 27"/>
                <a:gd name="T19" fmla="*/ 17 h 26"/>
                <a:gd name="T20" fmla="*/ 24 w 27"/>
                <a:gd name="T21" fmla="*/ 17 h 26"/>
                <a:gd name="T22" fmla="*/ 25 w 27"/>
                <a:gd name="T23" fmla="*/ 17 h 26"/>
                <a:gd name="T24" fmla="*/ 25 w 27"/>
                <a:gd name="T25" fmla="*/ 17 h 26"/>
                <a:gd name="T26" fmla="*/ 26 w 27"/>
                <a:gd name="T27" fmla="*/ 16 h 26"/>
                <a:gd name="T28" fmla="*/ 25 w 27"/>
                <a:gd name="T29" fmla="*/ 14 h 26"/>
                <a:gd name="T30" fmla="*/ 24 w 27"/>
                <a:gd name="T31" fmla="*/ 12 h 26"/>
                <a:gd name="T32" fmla="*/ 26 w 27"/>
                <a:gd name="T33" fmla="*/ 13 h 26"/>
                <a:gd name="T34" fmla="*/ 25 w 27"/>
                <a:gd name="T35" fmla="*/ 11 h 26"/>
                <a:gd name="T36" fmla="*/ 24 w 27"/>
                <a:gd name="T37" fmla="*/ 10 h 26"/>
                <a:gd name="T38" fmla="*/ 23 w 27"/>
                <a:gd name="T39" fmla="*/ 10 h 26"/>
                <a:gd name="T40" fmla="*/ 24 w 27"/>
                <a:gd name="T41" fmla="*/ 7 h 26"/>
                <a:gd name="T42" fmla="*/ 25 w 27"/>
                <a:gd name="T43" fmla="*/ 5 h 26"/>
                <a:gd name="T44" fmla="*/ 23 w 27"/>
                <a:gd name="T45" fmla="*/ 4 h 26"/>
                <a:gd name="T46" fmla="*/ 22 w 27"/>
                <a:gd name="T47" fmla="*/ 4 h 26"/>
                <a:gd name="T48" fmla="*/ 21 w 27"/>
                <a:gd name="T49" fmla="*/ 3 h 26"/>
                <a:gd name="T50" fmla="*/ 19 w 27"/>
                <a:gd name="T51" fmla="*/ 2 h 26"/>
                <a:gd name="T52" fmla="*/ 17 w 27"/>
                <a:gd name="T53" fmla="*/ 1 h 26"/>
                <a:gd name="T54" fmla="*/ 16 w 27"/>
                <a:gd name="T55" fmla="*/ 2 h 26"/>
                <a:gd name="T56" fmla="*/ 15 w 27"/>
                <a:gd name="T57" fmla="*/ 2 h 26"/>
                <a:gd name="T58" fmla="*/ 13 w 27"/>
                <a:gd name="T59" fmla="*/ 2 h 26"/>
                <a:gd name="T60" fmla="*/ 12 w 27"/>
                <a:gd name="T61" fmla="*/ 2 h 26"/>
                <a:gd name="T62" fmla="*/ 11 w 27"/>
                <a:gd name="T63" fmla="*/ 2 h 26"/>
                <a:gd name="T64" fmla="*/ 11 w 27"/>
                <a:gd name="T65" fmla="*/ 1 h 26"/>
                <a:gd name="T66" fmla="*/ 10 w 27"/>
                <a:gd name="T67" fmla="*/ 1 h 26"/>
                <a:gd name="T68" fmla="*/ 8 w 27"/>
                <a:gd name="T69" fmla="*/ 1 h 26"/>
                <a:gd name="T70" fmla="*/ 6 w 27"/>
                <a:gd name="T71" fmla="*/ 1 h 26"/>
                <a:gd name="T72" fmla="*/ 5 w 27"/>
                <a:gd name="T73" fmla="*/ 2 h 26"/>
                <a:gd name="T74" fmla="*/ 4 w 27"/>
                <a:gd name="T75" fmla="*/ 3 h 26"/>
                <a:gd name="T76" fmla="*/ 3 w 27"/>
                <a:gd name="T77" fmla="*/ 2 h 26"/>
                <a:gd name="T78" fmla="*/ 2 w 27"/>
                <a:gd name="T79" fmla="*/ 1 h 26"/>
                <a:gd name="T80" fmla="*/ 0 w 27"/>
                <a:gd name="T81" fmla="*/ 2 h 26"/>
                <a:gd name="T82" fmla="*/ 0 w 27"/>
                <a:gd name="T83" fmla="*/ 4 h 26"/>
                <a:gd name="T84" fmla="*/ 1 w 27"/>
                <a:gd name="T85" fmla="*/ 6 h 26"/>
                <a:gd name="T86" fmla="*/ 2 w 27"/>
                <a:gd name="T87" fmla="*/ 6 h 26"/>
                <a:gd name="T88" fmla="*/ 2 w 27"/>
                <a:gd name="T89" fmla="*/ 7 h 26"/>
                <a:gd name="T90" fmla="*/ 2 w 27"/>
                <a:gd name="T91" fmla="*/ 8 h 26"/>
                <a:gd name="T92" fmla="*/ 3 w 27"/>
                <a:gd name="T93" fmla="*/ 8 h 26"/>
                <a:gd name="T94" fmla="*/ 3 w 27"/>
                <a:gd name="T95" fmla="*/ 10 h 26"/>
                <a:gd name="T96" fmla="*/ 7 w 27"/>
                <a:gd name="T97" fmla="*/ 14 h 26"/>
                <a:gd name="T98" fmla="*/ 9 w 27"/>
                <a:gd name="T99" fmla="*/ 17 h 26"/>
                <a:gd name="T100" fmla="*/ 11 w 27"/>
                <a:gd name="T101" fmla="*/ 18 h 26"/>
                <a:gd name="T102" fmla="*/ 12 w 27"/>
                <a:gd name="T103" fmla="*/ 21 h 26"/>
                <a:gd name="T104" fmla="*/ 14 w 27"/>
                <a:gd name="T105" fmla="*/ 23 h 26"/>
                <a:gd name="T106" fmla="*/ 15 w 27"/>
                <a:gd name="T107" fmla="*/ 23 h 26"/>
                <a:gd name="T108" fmla="*/ 16 w 27"/>
                <a:gd name="T109" fmla="*/ 24 h 26"/>
                <a:gd name="T110" fmla="*/ 18 w 27"/>
                <a:gd name="T111" fmla="*/ 26 h 26"/>
                <a:gd name="T112" fmla="*/ 19 w 27"/>
                <a:gd name="T113" fmla="*/ 25 h 26"/>
                <a:gd name="T114" fmla="*/ 19 w 27"/>
                <a:gd name="T115"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 h="26">
                  <a:moveTo>
                    <a:pt x="19" y="25"/>
                  </a:moveTo>
                  <a:cubicBezTo>
                    <a:pt x="19" y="25"/>
                    <a:pt x="19" y="24"/>
                    <a:pt x="19" y="24"/>
                  </a:cubicBezTo>
                  <a:cubicBezTo>
                    <a:pt x="19" y="23"/>
                    <a:pt x="19" y="23"/>
                    <a:pt x="19" y="23"/>
                  </a:cubicBezTo>
                  <a:cubicBezTo>
                    <a:pt x="19" y="23"/>
                    <a:pt x="19" y="22"/>
                    <a:pt x="19" y="22"/>
                  </a:cubicBezTo>
                  <a:cubicBezTo>
                    <a:pt x="19" y="22"/>
                    <a:pt x="19" y="22"/>
                    <a:pt x="20" y="21"/>
                  </a:cubicBezTo>
                  <a:cubicBezTo>
                    <a:pt x="20" y="21"/>
                    <a:pt x="20" y="20"/>
                    <a:pt x="20" y="20"/>
                  </a:cubicBezTo>
                  <a:cubicBezTo>
                    <a:pt x="20" y="19"/>
                    <a:pt x="21" y="19"/>
                    <a:pt x="21" y="19"/>
                  </a:cubicBezTo>
                  <a:cubicBezTo>
                    <a:pt x="21" y="19"/>
                    <a:pt x="22" y="19"/>
                    <a:pt x="22" y="19"/>
                  </a:cubicBezTo>
                  <a:cubicBezTo>
                    <a:pt x="23" y="19"/>
                    <a:pt x="22" y="17"/>
                    <a:pt x="22" y="17"/>
                  </a:cubicBezTo>
                  <a:cubicBezTo>
                    <a:pt x="22" y="17"/>
                    <a:pt x="23" y="17"/>
                    <a:pt x="23" y="17"/>
                  </a:cubicBezTo>
                  <a:cubicBezTo>
                    <a:pt x="23" y="17"/>
                    <a:pt x="24" y="17"/>
                    <a:pt x="24" y="17"/>
                  </a:cubicBezTo>
                  <a:cubicBezTo>
                    <a:pt x="24" y="17"/>
                    <a:pt x="24" y="16"/>
                    <a:pt x="25" y="17"/>
                  </a:cubicBezTo>
                  <a:cubicBezTo>
                    <a:pt x="25" y="17"/>
                    <a:pt x="25" y="17"/>
                    <a:pt x="25" y="17"/>
                  </a:cubicBezTo>
                  <a:cubicBezTo>
                    <a:pt x="26" y="17"/>
                    <a:pt x="26" y="16"/>
                    <a:pt x="26" y="16"/>
                  </a:cubicBezTo>
                  <a:cubicBezTo>
                    <a:pt x="26" y="15"/>
                    <a:pt x="25" y="15"/>
                    <a:pt x="25" y="14"/>
                  </a:cubicBezTo>
                  <a:cubicBezTo>
                    <a:pt x="25" y="14"/>
                    <a:pt x="24" y="13"/>
                    <a:pt x="24" y="12"/>
                  </a:cubicBezTo>
                  <a:cubicBezTo>
                    <a:pt x="25" y="13"/>
                    <a:pt x="26" y="13"/>
                    <a:pt x="26" y="13"/>
                  </a:cubicBezTo>
                  <a:cubicBezTo>
                    <a:pt x="27" y="12"/>
                    <a:pt x="25" y="11"/>
                    <a:pt x="25" y="11"/>
                  </a:cubicBezTo>
                  <a:cubicBezTo>
                    <a:pt x="25" y="10"/>
                    <a:pt x="25" y="10"/>
                    <a:pt x="24" y="10"/>
                  </a:cubicBezTo>
                  <a:cubicBezTo>
                    <a:pt x="24" y="10"/>
                    <a:pt x="24" y="10"/>
                    <a:pt x="23" y="10"/>
                  </a:cubicBezTo>
                  <a:cubicBezTo>
                    <a:pt x="23" y="9"/>
                    <a:pt x="23" y="8"/>
                    <a:pt x="24" y="7"/>
                  </a:cubicBezTo>
                  <a:cubicBezTo>
                    <a:pt x="24" y="6"/>
                    <a:pt x="25" y="6"/>
                    <a:pt x="25" y="5"/>
                  </a:cubicBezTo>
                  <a:cubicBezTo>
                    <a:pt x="25" y="4"/>
                    <a:pt x="24" y="4"/>
                    <a:pt x="23" y="4"/>
                  </a:cubicBezTo>
                  <a:cubicBezTo>
                    <a:pt x="23" y="4"/>
                    <a:pt x="22" y="4"/>
                    <a:pt x="22" y="4"/>
                  </a:cubicBezTo>
                  <a:cubicBezTo>
                    <a:pt x="21" y="4"/>
                    <a:pt x="21" y="3"/>
                    <a:pt x="21" y="3"/>
                  </a:cubicBezTo>
                  <a:cubicBezTo>
                    <a:pt x="20" y="2"/>
                    <a:pt x="20" y="2"/>
                    <a:pt x="19" y="2"/>
                  </a:cubicBezTo>
                  <a:cubicBezTo>
                    <a:pt x="18" y="2"/>
                    <a:pt x="18" y="2"/>
                    <a:pt x="17" y="1"/>
                  </a:cubicBezTo>
                  <a:cubicBezTo>
                    <a:pt x="17" y="2"/>
                    <a:pt x="16" y="2"/>
                    <a:pt x="16" y="2"/>
                  </a:cubicBezTo>
                  <a:cubicBezTo>
                    <a:pt x="16" y="1"/>
                    <a:pt x="15" y="2"/>
                    <a:pt x="15" y="2"/>
                  </a:cubicBezTo>
                  <a:cubicBezTo>
                    <a:pt x="14" y="2"/>
                    <a:pt x="14" y="2"/>
                    <a:pt x="13" y="2"/>
                  </a:cubicBezTo>
                  <a:cubicBezTo>
                    <a:pt x="13" y="1"/>
                    <a:pt x="13" y="1"/>
                    <a:pt x="12" y="2"/>
                  </a:cubicBezTo>
                  <a:cubicBezTo>
                    <a:pt x="12" y="2"/>
                    <a:pt x="12" y="2"/>
                    <a:pt x="11" y="2"/>
                  </a:cubicBezTo>
                  <a:cubicBezTo>
                    <a:pt x="11" y="2"/>
                    <a:pt x="11" y="1"/>
                    <a:pt x="11" y="1"/>
                  </a:cubicBezTo>
                  <a:cubicBezTo>
                    <a:pt x="10" y="1"/>
                    <a:pt x="10" y="2"/>
                    <a:pt x="10" y="1"/>
                  </a:cubicBezTo>
                  <a:cubicBezTo>
                    <a:pt x="9" y="1"/>
                    <a:pt x="9" y="0"/>
                    <a:pt x="8" y="1"/>
                  </a:cubicBezTo>
                  <a:cubicBezTo>
                    <a:pt x="7" y="1"/>
                    <a:pt x="7" y="1"/>
                    <a:pt x="6" y="1"/>
                  </a:cubicBezTo>
                  <a:cubicBezTo>
                    <a:pt x="6" y="1"/>
                    <a:pt x="5" y="1"/>
                    <a:pt x="5" y="2"/>
                  </a:cubicBezTo>
                  <a:cubicBezTo>
                    <a:pt x="4" y="2"/>
                    <a:pt x="4" y="3"/>
                    <a:pt x="4" y="3"/>
                  </a:cubicBezTo>
                  <a:cubicBezTo>
                    <a:pt x="4" y="3"/>
                    <a:pt x="3" y="2"/>
                    <a:pt x="3" y="2"/>
                  </a:cubicBezTo>
                  <a:cubicBezTo>
                    <a:pt x="3" y="2"/>
                    <a:pt x="3" y="2"/>
                    <a:pt x="2" y="1"/>
                  </a:cubicBezTo>
                  <a:cubicBezTo>
                    <a:pt x="2" y="1"/>
                    <a:pt x="1" y="1"/>
                    <a:pt x="0" y="2"/>
                  </a:cubicBezTo>
                  <a:cubicBezTo>
                    <a:pt x="0" y="3"/>
                    <a:pt x="1" y="3"/>
                    <a:pt x="0" y="4"/>
                  </a:cubicBezTo>
                  <a:cubicBezTo>
                    <a:pt x="0" y="5"/>
                    <a:pt x="0" y="6"/>
                    <a:pt x="1" y="6"/>
                  </a:cubicBezTo>
                  <a:cubicBezTo>
                    <a:pt x="1" y="6"/>
                    <a:pt x="1" y="6"/>
                    <a:pt x="2" y="6"/>
                  </a:cubicBezTo>
                  <a:cubicBezTo>
                    <a:pt x="2" y="6"/>
                    <a:pt x="2" y="7"/>
                    <a:pt x="2" y="7"/>
                  </a:cubicBezTo>
                  <a:cubicBezTo>
                    <a:pt x="2" y="7"/>
                    <a:pt x="2" y="7"/>
                    <a:pt x="2" y="8"/>
                  </a:cubicBezTo>
                  <a:cubicBezTo>
                    <a:pt x="2" y="8"/>
                    <a:pt x="3" y="8"/>
                    <a:pt x="3" y="8"/>
                  </a:cubicBezTo>
                  <a:cubicBezTo>
                    <a:pt x="3" y="8"/>
                    <a:pt x="3" y="10"/>
                    <a:pt x="3" y="10"/>
                  </a:cubicBezTo>
                  <a:cubicBezTo>
                    <a:pt x="4" y="12"/>
                    <a:pt x="6" y="13"/>
                    <a:pt x="7" y="14"/>
                  </a:cubicBezTo>
                  <a:cubicBezTo>
                    <a:pt x="7" y="15"/>
                    <a:pt x="8" y="16"/>
                    <a:pt x="9" y="17"/>
                  </a:cubicBezTo>
                  <a:cubicBezTo>
                    <a:pt x="10" y="17"/>
                    <a:pt x="10" y="17"/>
                    <a:pt x="11" y="18"/>
                  </a:cubicBezTo>
                  <a:cubicBezTo>
                    <a:pt x="11" y="19"/>
                    <a:pt x="12" y="20"/>
                    <a:pt x="12" y="21"/>
                  </a:cubicBezTo>
                  <a:cubicBezTo>
                    <a:pt x="13" y="21"/>
                    <a:pt x="13" y="22"/>
                    <a:pt x="14" y="23"/>
                  </a:cubicBezTo>
                  <a:cubicBezTo>
                    <a:pt x="14" y="23"/>
                    <a:pt x="15" y="23"/>
                    <a:pt x="15" y="23"/>
                  </a:cubicBezTo>
                  <a:cubicBezTo>
                    <a:pt x="15" y="23"/>
                    <a:pt x="15" y="24"/>
                    <a:pt x="16" y="24"/>
                  </a:cubicBezTo>
                  <a:cubicBezTo>
                    <a:pt x="16" y="25"/>
                    <a:pt x="18" y="25"/>
                    <a:pt x="18" y="26"/>
                  </a:cubicBezTo>
                  <a:cubicBezTo>
                    <a:pt x="19" y="26"/>
                    <a:pt x="19" y="26"/>
                    <a:pt x="19" y="25"/>
                  </a:cubicBezTo>
                  <a:cubicBezTo>
                    <a:pt x="19" y="24"/>
                    <a:pt x="19" y="26"/>
                    <a:pt x="19" y="2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44" name="Freeform 788">
              <a:extLst>
                <a:ext uri="{FF2B5EF4-FFF2-40B4-BE49-F238E27FC236}">
                  <a16:creationId xmlns:a16="http://schemas.microsoft.com/office/drawing/2014/main" id="{047A46FB-35CB-123D-3F45-41DD155CCD5F}"/>
                </a:ext>
              </a:extLst>
            </p:cNvPr>
            <p:cNvSpPr>
              <a:spLocks/>
            </p:cNvSpPr>
            <p:nvPr/>
          </p:nvSpPr>
          <p:spPr bwMode="auto">
            <a:xfrm>
              <a:off x="5921375" y="3554413"/>
              <a:ext cx="49212" cy="112713"/>
            </a:xfrm>
            <a:custGeom>
              <a:avLst/>
              <a:gdLst>
                <a:gd name="T0" fmla="*/ 7 w 12"/>
                <a:gd name="T1" fmla="*/ 27 h 27"/>
                <a:gd name="T2" fmla="*/ 7 w 12"/>
                <a:gd name="T3" fmla="*/ 26 h 27"/>
                <a:gd name="T4" fmla="*/ 8 w 12"/>
                <a:gd name="T5" fmla="*/ 26 h 27"/>
                <a:gd name="T6" fmla="*/ 8 w 12"/>
                <a:gd name="T7" fmla="*/ 25 h 27"/>
                <a:gd name="T8" fmla="*/ 7 w 12"/>
                <a:gd name="T9" fmla="*/ 24 h 27"/>
                <a:gd name="T10" fmla="*/ 8 w 12"/>
                <a:gd name="T11" fmla="*/ 23 h 27"/>
                <a:gd name="T12" fmla="*/ 9 w 12"/>
                <a:gd name="T13" fmla="*/ 23 h 27"/>
                <a:gd name="T14" fmla="*/ 10 w 12"/>
                <a:gd name="T15" fmla="*/ 21 h 27"/>
                <a:gd name="T16" fmla="*/ 10 w 12"/>
                <a:gd name="T17" fmla="*/ 20 h 27"/>
                <a:gd name="T18" fmla="*/ 12 w 12"/>
                <a:gd name="T19" fmla="*/ 19 h 27"/>
                <a:gd name="T20" fmla="*/ 12 w 12"/>
                <a:gd name="T21" fmla="*/ 17 h 27"/>
                <a:gd name="T22" fmla="*/ 12 w 12"/>
                <a:gd name="T23" fmla="*/ 16 h 27"/>
                <a:gd name="T24" fmla="*/ 10 w 12"/>
                <a:gd name="T25" fmla="*/ 16 h 27"/>
                <a:gd name="T26" fmla="*/ 9 w 12"/>
                <a:gd name="T27" fmla="*/ 15 h 27"/>
                <a:gd name="T28" fmla="*/ 8 w 12"/>
                <a:gd name="T29" fmla="*/ 13 h 27"/>
                <a:gd name="T30" fmla="*/ 8 w 12"/>
                <a:gd name="T31" fmla="*/ 11 h 27"/>
                <a:gd name="T32" fmla="*/ 8 w 12"/>
                <a:gd name="T33" fmla="*/ 10 h 27"/>
                <a:gd name="T34" fmla="*/ 8 w 12"/>
                <a:gd name="T35" fmla="*/ 10 h 27"/>
                <a:gd name="T36" fmla="*/ 8 w 12"/>
                <a:gd name="T37" fmla="*/ 9 h 27"/>
                <a:gd name="T38" fmla="*/ 8 w 12"/>
                <a:gd name="T39" fmla="*/ 8 h 27"/>
                <a:gd name="T40" fmla="*/ 9 w 12"/>
                <a:gd name="T41" fmla="*/ 6 h 27"/>
                <a:gd name="T42" fmla="*/ 8 w 12"/>
                <a:gd name="T43" fmla="*/ 3 h 27"/>
                <a:gd name="T44" fmla="*/ 6 w 12"/>
                <a:gd name="T45" fmla="*/ 3 h 27"/>
                <a:gd name="T46" fmla="*/ 5 w 12"/>
                <a:gd name="T47" fmla="*/ 1 h 27"/>
                <a:gd name="T48" fmla="*/ 4 w 12"/>
                <a:gd name="T49" fmla="*/ 2 h 27"/>
                <a:gd name="T50" fmla="*/ 3 w 12"/>
                <a:gd name="T51" fmla="*/ 0 h 27"/>
                <a:gd name="T52" fmla="*/ 1 w 12"/>
                <a:gd name="T53" fmla="*/ 2 h 27"/>
                <a:gd name="T54" fmla="*/ 1 w 12"/>
                <a:gd name="T55" fmla="*/ 2 h 27"/>
                <a:gd name="T56" fmla="*/ 0 w 12"/>
                <a:gd name="T57" fmla="*/ 5 h 27"/>
                <a:gd name="T58" fmla="*/ 0 w 12"/>
                <a:gd name="T59" fmla="*/ 7 h 27"/>
                <a:gd name="T60" fmla="*/ 2 w 12"/>
                <a:gd name="T61" fmla="*/ 8 h 27"/>
                <a:gd name="T62" fmla="*/ 2 w 12"/>
                <a:gd name="T63" fmla="*/ 10 h 27"/>
                <a:gd name="T64" fmla="*/ 1 w 12"/>
                <a:gd name="T65" fmla="*/ 10 h 27"/>
                <a:gd name="T66" fmla="*/ 2 w 12"/>
                <a:gd name="T67" fmla="*/ 11 h 27"/>
                <a:gd name="T68" fmla="*/ 1 w 12"/>
                <a:gd name="T69" fmla="*/ 12 h 27"/>
                <a:gd name="T70" fmla="*/ 2 w 12"/>
                <a:gd name="T71" fmla="*/ 12 h 27"/>
                <a:gd name="T72" fmla="*/ 1 w 12"/>
                <a:gd name="T73" fmla="*/ 14 h 27"/>
                <a:gd name="T74" fmla="*/ 2 w 12"/>
                <a:gd name="T75" fmla="*/ 15 h 27"/>
                <a:gd name="T76" fmla="*/ 1 w 12"/>
                <a:gd name="T77" fmla="*/ 16 h 27"/>
                <a:gd name="T78" fmla="*/ 1 w 12"/>
                <a:gd name="T79" fmla="*/ 17 h 27"/>
                <a:gd name="T80" fmla="*/ 1 w 12"/>
                <a:gd name="T81" fmla="*/ 18 h 27"/>
                <a:gd name="T82" fmla="*/ 1 w 12"/>
                <a:gd name="T83" fmla="*/ 20 h 27"/>
                <a:gd name="T84" fmla="*/ 1 w 12"/>
                <a:gd name="T85" fmla="*/ 21 h 27"/>
                <a:gd name="T86" fmla="*/ 1 w 12"/>
                <a:gd name="T87" fmla="*/ 20 h 27"/>
                <a:gd name="T88" fmla="*/ 3 w 12"/>
                <a:gd name="T89" fmla="*/ 23 h 27"/>
                <a:gd name="T90" fmla="*/ 4 w 12"/>
                <a:gd name="T91" fmla="*/ 24 h 27"/>
                <a:gd name="T92" fmla="*/ 5 w 12"/>
                <a:gd name="T93" fmla="*/ 25 h 27"/>
                <a:gd name="T94" fmla="*/ 5 w 12"/>
                <a:gd name="T95" fmla="*/ 25 h 27"/>
                <a:gd name="T96" fmla="*/ 5 w 12"/>
                <a:gd name="T97" fmla="*/ 26 h 27"/>
                <a:gd name="T98" fmla="*/ 6 w 12"/>
                <a:gd name="T99" fmla="*/ 27 h 27"/>
                <a:gd name="T100" fmla="*/ 6 w 12"/>
                <a:gd name="T101" fmla="*/ 27 h 27"/>
                <a:gd name="T102" fmla="*/ 7 w 12"/>
                <a:gd name="T10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 h="27">
                  <a:moveTo>
                    <a:pt x="7" y="27"/>
                  </a:moveTo>
                  <a:cubicBezTo>
                    <a:pt x="7" y="26"/>
                    <a:pt x="7" y="26"/>
                    <a:pt x="7" y="26"/>
                  </a:cubicBezTo>
                  <a:cubicBezTo>
                    <a:pt x="7" y="25"/>
                    <a:pt x="7" y="26"/>
                    <a:pt x="8" y="26"/>
                  </a:cubicBezTo>
                  <a:cubicBezTo>
                    <a:pt x="8" y="25"/>
                    <a:pt x="8" y="25"/>
                    <a:pt x="8" y="25"/>
                  </a:cubicBezTo>
                  <a:cubicBezTo>
                    <a:pt x="7" y="25"/>
                    <a:pt x="7" y="25"/>
                    <a:pt x="7" y="24"/>
                  </a:cubicBezTo>
                  <a:cubicBezTo>
                    <a:pt x="7" y="24"/>
                    <a:pt x="7" y="24"/>
                    <a:pt x="8" y="23"/>
                  </a:cubicBezTo>
                  <a:cubicBezTo>
                    <a:pt x="8" y="23"/>
                    <a:pt x="9" y="23"/>
                    <a:pt x="9" y="23"/>
                  </a:cubicBezTo>
                  <a:cubicBezTo>
                    <a:pt x="10" y="23"/>
                    <a:pt x="10" y="22"/>
                    <a:pt x="10" y="21"/>
                  </a:cubicBezTo>
                  <a:cubicBezTo>
                    <a:pt x="10" y="21"/>
                    <a:pt x="10" y="20"/>
                    <a:pt x="10" y="20"/>
                  </a:cubicBezTo>
                  <a:cubicBezTo>
                    <a:pt x="11" y="19"/>
                    <a:pt x="12" y="20"/>
                    <a:pt x="12" y="19"/>
                  </a:cubicBezTo>
                  <a:cubicBezTo>
                    <a:pt x="12" y="19"/>
                    <a:pt x="12" y="18"/>
                    <a:pt x="12" y="17"/>
                  </a:cubicBezTo>
                  <a:cubicBezTo>
                    <a:pt x="11" y="17"/>
                    <a:pt x="11" y="17"/>
                    <a:pt x="12" y="16"/>
                  </a:cubicBezTo>
                  <a:cubicBezTo>
                    <a:pt x="12" y="16"/>
                    <a:pt x="11" y="16"/>
                    <a:pt x="10" y="16"/>
                  </a:cubicBezTo>
                  <a:cubicBezTo>
                    <a:pt x="9" y="16"/>
                    <a:pt x="10" y="15"/>
                    <a:pt x="9" y="15"/>
                  </a:cubicBezTo>
                  <a:cubicBezTo>
                    <a:pt x="9" y="14"/>
                    <a:pt x="9" y="13"/>
                    <a:pt x="8" y="13"/>
                  </a:cubicBezTo>
                  <a:cubicBezTo>
                    <a:pt x="8" y="12"/>
                    <a:pt x="9" y="12"/>
                    <a:pt x="8" y="11"/>
                  </a:cubicBezTo>
                  <a:cubicBezTo>
                    <a:pt x="8" y="11"/>
                    <a:pt x="8" y="11"/>
                    <a:pt x="8" y="10"/>
                  </a:cubicBezTo>
                  <a:cubicBezTo>
                    <a:pt x="8" y="10"/>
                    <a:pt x="8" y="10"/>
                    <a:pt x="8" y="10"/>
                  </a:cubicBezTo>
                  <a:cubicBezTo>
                    <a:pt x="8" y="10"/>
                    <a:pt x="8" y="10"/>
                    <a:pt x="8" y="9"/>
                  </a:cubicBezTo>
                  <a:cubicBezTo>
                    <a:pt x="8" y="9"/>
                    <a:pt x="8" y="9"/>
                    <a:pt x="8" y="8"/>
                  </a:cubicBezTo>
                  <a:cubicBezTo>
                    <a:pt x="9" y="7"/>
                    <a:pt x="9" y="7"/>
                    <a:pt x="9" y="6"/>
                  </a:cubicBezTo>
                  <a:cubicBezTo>
                    <a:pt x="9" y="5"/>
                    <a:pt x="8" y="4"/>
                    <a:pt x="8" y="3"/>
                  </a:cubicBezTo>
                  <a:cubicBezTo>
                    <a:pt x="7" y="3"/>
                    <a:pt x="7" y="3"/>
                    <a:pt x="6" y="3"/>
                  </a:cubicBezTo>
                  <a:cubicBezTo>
                    <a:pt x="6" y="2"/>
                    <a:pt x="6" y="1"/>
                    <a:pt x="5" y="1"/>
                  </a:cubicBezTo>
                  <a:cubicBezTo>
                    <a:pt x="5" y="1"/>
                    <a:pt x="4" y="2"/>
                    <a:pt x="4" y="2"/>
                  </a:cubicBezTo>
                  <a:cubicBezTo>
                    <a:pt x="3" y="1"/>
                    <a:pt x="4" y="1"/>
                    <a:pt x="3" y="0"/>
                  </a:cubicBezTo>
                  <a:cubicBezTo>
                    <a:pt x="3" y="0"/>
                    <a:pt x="1" y="2"/>
                    <a:pt x="1" y="2"/>
                  </a:cubicBezTo>
                  <a:cubicBezTo>
                    <a:pt x="1" y="2"/>
                    <a:pt x="1" y="2"/>
                    <a:pt x="1" y="2"/>
                  </a:cubicBezTo>
                  <a:cubicBezTo>
                    <a:pt x="1" y="3"/>
                    <a:pt x="0" y="4"/>
                    <a:pt x="0" y="5"/>
                  </a:cubicBezTo>
                  <a:cubicBezTo>
                    <a:pt x="0" y="5"/>
                    <a:pt x="1" y="6"/>
                    <a:pt x="0" y="7"/>
                  </a:cubicBezTo>
                  <a:cubicBezTo>
                    <a:pt x="1" y="7"/>
                    <a:pt x="2" y="7"/>
                    <a:pt x="2" y="8"/>
                  </a:cubicBezTo>
                  <a:cubicBezTo>
                    <a:pt x="2" y="8"/>
                    <a:pt x="2" y="9"/>
                    <a:pt x="2" y="10"/>
                  </a:cubicBezTo>
                  <a:cubicBezTo>
                    <a:pt x="2" y="10"/>
                    <a:pt x="2" y="10"/>
                    <a:pt x="1" y="10"/>
                  </a:cubicBezTo>
                  <a:cubicBezTo>
                    <a:pt x="1" y="10"/>
                    <a:pt x="2" y="11"/>
                    <a:pt x="2" y="11"/>
                  </a:cubicBezTo>
                  <a:cubicBezTo>
                    <a:pt x="2" y="11"/>
                    <a:pt x="1" y="11"/>
                    <a:pt x="1" y="12"/>
                  </a:cubicBezTo>
                  <a:cubicBezTo>
                    <a:pt x="1" y="12"/>
                    <a:pt x="1" y="12"/>
                    <a:pt x="2" y="12"/>
                  </a:cubicBezTo>
                  <a:cubicBezTo>
                    <a:pt x="2" y="13"/>
                    <a:pt x="1" y="14"/>
                    <a:pt x="1" y="14"/>
                  </a:cubicBezTo>
                  <a:cubicBezTo>
                    <a:pt x="1" y="15"/>
                    <a:pt x="2" y="15"/>
                    <a:pt x="2" y="15"/>
                  </a:cubicBezTo>
                  <a:cubicBezTo>
                    <a:pt x="2" y="16"/>
                    <a:pt x="1" y="16"/>
                    <a:pt x="1" y="16"/>
                  </a:cubicBezTo>
                  <a:cubicBezTo>
                    <a:pt x="1" y="16"/>
                    <a:pt x="1" y="17"/>
                    <a:pt x="1" y="17"/>
                  </a:cubicBezTo>
                  <a:cubicBezTo>
                    <a:pt x="1" y="18"/>
                    <a:pt x="0" y="18"/>
                    <a:pt x="1" y="18"/>
                  </a:cubicBezTo>
                  <a:cubicBezTo>
                    <a:pt x="1" y="19"/>
                    <a:pt x="1" y="19"/>
                    <a:pt x="1" y="20"/>
                  </a:cubicBezTo>
                  <a:cubicBezTo>
                    <a:pt x="1" y="20"/>
                    <a:pt x="2" y="21"/>
                    <a:pt x="1" y="21"/>
                  </a:cubicBezTo>
                  <a:cubicBezTo>
                    <a:pt x="1" y="21"/>
                    <a:pt x="1" y="20"/>
                    <a:pt x="1" y="20"/>
                  </a:cubicBezTo>
                  <a:cubicBezTo>
                    <a:pt x="0" y="21"/>
                    <a:pt x="2" y="22"/>
                    <a:pt x="3" y="23"/>
                  </a:cubicBezTo>
                  <a:cubicBezTo>
                    <a:pt x="3" y="23"/>
                    <a:pt x="4" y="23"/>
                    <a:pt x="4" y="24"/>
                  </a:cubicBezTo>
                  <a:cubicBezTo>
                    <a:pt x="4" y="24"/>
                    <a:pt x="4" y="24"/>
                    <a:pt x="5" y="25"/>
                  </a:cubicBezTo>
                  <a:cubicBezTo>
                    <a:pt x="5" y="25"/>
                    <a:pt x="5" y="25"/>
                    <a:pt x="5" y="25"/>
                  </a:cubicBezTo>
                  <a:cubicBezTo>
                    <a:pt x="5" y="26"/>
                    <a:pt x="5" y="26"/>
                    <a:pt x="5" y="26"/>
                  </a:cubicBezTo>
                  <a:cubicBezTo>
                    <a:pt x="5" y="27"/>
                    <a:pt x="6" y="27"/>
                    <a:pt x="6" y="27"/>
                  </a:cubicBezTo>
                  <a:cubicBezTo>
                    <a:pt x="6" y="27"/>
                    <a:pt x="6" y="27"/>
                    <a:pt x="6" y="27"/>
                  </a:cubicBezTo>
                  <a:cubicBezTo>
                    <a:pt x="6" y="27"/>
                    <a:pt x="6" y="27"/>
                    <a:pt x="7" y="2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45" name="Freeform 789">
              <a:extLst>
                <a:ext uri="{FF2B5EF4-FFF2-40B4-BE49-F238E27FC236}">
                  <a16:creationId xmlns:a16="http://schemas.microsoft.com/office/drawing/2014/main" id="{05F115E0-B083-7042-7BEB-159471AA6075}"/>
                </a:ext>
              </a:extLst>
            </p:cNvPr>
            <p:cNvSpPr>
              <a:spLocks noEditPoints="1"/>
            </p:cNvSpPr>
            <p:nvPr/>
          </p:nvSpPr>
          <p:spPr bwMode="auto">
            <a:xfrm>
              <a:off x="5692775" y="2166938"/>
              <a:ext cx="365125" cy="842963"/>
            </a:xfrm>
            <a:custGeom>
              <a:avLst/>
              <a:gdLst>
                <a:gd name="T0" fmla="*/ 85 w 88"/>
                <a:gd name="T1" fmla="*/ 56 h 202"/>
                <a:gd name="T2" fmla="*/ 81 w 88"/>
                <a:gd name="T3" fmla="*/ 57 h 202"/>
                <a:gd name="T4" fmla="*/ 77 w 88"/>
                <a:gd name="T5" fmla="*/ 57 h 202"/>
                <a:gd name="T6" fmla="*/ 75 w 88"/>
                <a:gd name="T7" fmla="*/ 60 h 202"/>
                <a:gd name="T8" fmla="*/ 73 w 88"/>
                <a:gd name="T9" fmla="*/ 61 h 202"/>
                <a:gd name="T10" fmla="*/ 71 w 88"/>
                <a:gd name="T11" fmla="*/ 67 h 202"/>
                <a:gd name="T12" fmla="*/ 67 w 88"/>
                <a:gd name="T13" fmla="*/ 73 h 202"/>
                <a:gd name="T14" fmla="*/ 70 w 88"/>
                <a:gd name="T15" fmla="*/ 76 h 202"/>
                <a:gd name="T16" fmla="*/ 69 w 88"/>
                <a:gd name="T17" fmla="*/ 80 h 202"/>
                <a:gd name="T18" fmla="*/ 65 w 88"/>
                <a:gd name="T19" fmla="*/ 89 h 202"/>
                <a:gd name="T20" fmla="*/ 60 w 88"/>
                <a:gd name="T21" fmla="*/ 91 h 202"/>
                <a:gd name="T22" fmla="*/ 54 w 88"/>
                <a:gd name="T23" fmla="*/ 96 h 202"/>
                <a:gd name="T24" fmla="*/ 50 w 88"/>
                <a:gd name="T25" fmla="*/ 99 h 202"/>
                <a:gd name="T26" fmla="*/ 48 w 88"/>
                <a:gd name="T27" fmla="*/ 103 h 202"/>
                <a:gd name="T28" fmla="*/ 46 w 88"/>
                <a:gd name="T29" fmla="*/ 108 h 202"/>
                <a:gd name="T30" fmla="*/ 43 w 88"/>
                <a:gd name="T31" fmla="*/ 111 h 202"/>
                <a:gd name="T32" fmla="*/ 42 w 88"/>
                <a:gd name="T33" fmla="*/ 118 h 202"/>
                <a:gd name="T34" fmla="*/ 41 w 88"/>
                <a:gd name="T35" fmla="*/ 122 h 202"/>
                <a:gd name="T36" fmla="*/ 41 w 88"/>
                <a:gd name="T37" fmla="*/ 134 h 202"/>
                <a:gd name="T38" fmla="*/ 47 w 88"/>
                <a:gd name="T39" fmla="*/ 137 h 202"/>
                <a:gd name="T40" fmla="*/ 50 w 88"/>
                <a:gd name="T41" fmla="*/ 139 h 202"/>
                <a:gd name="T42" fmla="*/ 52 w 88"/>
                <a:gd name="T43" fmla="*/ 146 h 202"/>
                <a:gd name="T44" fmla="*/ 43 w 88"/>
                <a:gd name="T45" fmla="*/ 149 h 202"/>
                <a:gd name="T46" fmla="*/ 35 w 88"/>
                <a:gd name="T47" fmla="*/ 150 h 202"/>
                <a:gd name="T48" fmla="*/ 42 w 88"/>
                <a:gd name="T49" fmla="*/ 153 h 202"/>
                <a:gd name="T50" fmla="*/ 48 w 88"/>
                <a:gd name="T51" fmla="*/ 152 h 202"/>
                <a:gd name="T52" fmla="*/ 45 w 88"/>
                <a:gd name="T53" fmla="*/ 154 h 202"/>
                <a:gd name="T54" fmla="*/ 36 w 88"/>
                <a:gd name="T55" fmla="*/ 161 h 202"/>
                <a:gd name="T56" fmla="*/ 39 w 88"/>
                <a:gd name="T57" fmla="*/ 166 h 202"/>
                <a:gd name="T58" fmla="*/ 36 w 88"/>
                <a:gd name="T59" fmla="*/ 170 h 202"/>
                <a:gd name="T60" fmla="*/ 37 w 88"/>
                <a:gd name="T61" fmla="*/ 177 h 202"/>
                <a:gd name="T62" fmla="*/ 36 w 88"/>
                <a:gd name="T63" fmla="*/ 185 h 202"/>
                <a:gd name="T64" fmla="*/ 32 w 88"/>
                <a:gd name="T65" fmla="*/ 192 h 202"/>
                <a:gd name="T66" fmla="*/ 24 w 88"/>
                <a:gd name="T67" fmla="*/ 194 h 202"/>
                <a:gd name="T68" fmla="*/ 16 w 88"/>
                <a:gd name="T69" fmla="*/ 201 h 202"/>
                <a:gd name="T70" fmla="*/ 9 w 88"/>
                <a:gd name="T71" fmla="*/ 190 h 202"/>
                <a:gd name="T72" fmla="*/ 8 w 88"/>
                <a:gd name="T73" fmla="*/ 182 h 202"/>
                <a:gd name="T74" fmla="*/ 4 w 88"/>
                <a:gd name="T75" fmla="*/ 172 h 202"/>
                <a:gd name="T76" fmla="*/ 2 w 88"/>
                <a:gd name="T77" fmla="*/ 165 h 202"/>
                <a:gd name="T78" fmla="*/ 3 w 88"/>
                <a:gd name="T79" fmla="*/ 158 h 202"/>
                <a:gd name="T80" fmla="*/ 10 w 88"/>
                <a:gd name="T81" fmla="*/ 140 h 202"/>
                <a:gd name="T82" fmla="*/ 8 w 88"/>
                <a:gd name="T83" fmla="*/ 121 h 202"/>
                <a:gd name="T84" fmla="*/ 7 w 88"/>
                <a:gd name="T85" fmla="*/ 99 h 202"/>
                <a:gd name="T86" fmla="*/ 19 w 88"/>
                <a:gd name="T87" fmla="*/ 85 h 202"/>
                <a:gd name="T88" fmla="*/ 23 w 88"/>
                <a:gd name="T89" fmla="*/ 65 h 202"/>
                <a:gd name="T90" fmla="*/ 29 w 88"/>
                <a:gd name="T91" fmla="*/ 45 h 202"/>
                <a:gd name="T92" fmla="*/ 41 w 88"/>
                <a:gd name="T93" fmla="*/ 19 h 202"/>
                <a:gd name="T94" fmla="*/ 48 w 88"/>
                <a:gd name="T95" fmla="*/ 9 h 202"/>
                <a:gd name="T96" fmla="*/ 61 w 88"/>
                <a:gd name="T97" fmla="*/ 10 h 202"/>
                <a:gd name="T98" fmla="*/ 66 w 88"/>
                <a:gd name="T99" fmla="*/ 3 h 202"/>
                <a:gd name="T100" fmla="*/ 75 w 88"/>
                <a:gd name="T101" fmla="*/ 11 h 202"/>
                <a:gd name="T102" fmla="*/ 84 w 88"/>
                <a:gd name="T103" fmla="*/ 19 h 202"/>
                <a:gd name="T104" fmla="*/ 85 w 88"/>
                <a:gd name="T105" fmla="*/ 32 h 202"/>
                <a:gd name="T106" fmla="*/ 84 w 88"/>
                <a:gd name="T107" fmla="*/ 47 h 202"/>
                <a:gd name="T108" fmla="*/ 37 w 88"/>
                <a:gd name="T109" fmla="*/ 191 h 202"/>
                <a:gd name="T110" fmla="*/ 37 w 88"/>
                <a:gd name="T111" fmla="*/ 183 h 202"/>
                <a:gd name="T112" fmla="*/ 52 w 88"/>
                <a:gd name="T113" fmla="*/ 176 h 202"/>
                <a:gd name="T114" fmla="*/ 55 w 88"/>
                <a:gd name="T115" fmla="*/ 170 h 202"/>
                <a:gd name="T116" fmla="*/ 47 w 88"/>
                <a:gd name="T117" fmla="*/ 17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 h="202">
                  <a:moveTo>
                    <a:pt x="88" y="56"/>
                  </a:moveTo>
                  <a:cubicBezTo>
                    <a:pt x="88" y="56"/>
                    <a:pt x="88" y="57"/>
                    <a:pt x="88" y="57"/>
                  </a:cubicBezTo>
                  <a:cubicBezTo>
                    <a:pt x="88" y="57"/>
                    <a:pt x="88" y="57"/>
                    <a:pt x="87" y="57"/>
                  </a:cubicBezTo>
                  <a:cubicBezTo>
                    <a:pt x="87" y="57"/>
                    <a:pt x="87" y="57"/>
                    <a:pt x="87" y="57"/>
                  </a:cubicBezTo>
                  <a:cubicBezTo>
                    <a:pt x="86" y="57"/>
                    <a:pt x="87" y="57"/>
                    <a:pt x="86" y="58"/>
                  </a:cubicBezTo>
                  <a:cubicBezTo>
                    <a:pt x="87" y="57"/>
                    <a:pt x="86" y="57"/>
                    <a:pt x="86" y="57"/>
                  </a:cubicBezTo>
                  <a:cubicBezTo>
                    <a:pt x="86" y="57"/>
                    <a:pt x="86" y="57"/>
                    <a:pt x="85" y="57"/>
                  </a:cubicBezTo>
                  <a:cubicBezTo>
                    <a:pt x="85" y="56"/>
                    <a:pt x="85" y="56"/>
                    <a:pt x="85" y="56"/>
                  </a:cubicBezTo>
                  <a:cubicBezTo>
                    <a:pt x="84" y="57"/>
                    <a:pt x="85" y="57"/>
                    <a:pt x="84" y="57"/>
                  </a:cubicBezTo>
                  <a:cubicBezTo>
                    <a:pt x="84" y="57"/>
                    <a:pt x="84" y="57"/>
                    <a:pt x="84" y="57"/>
                  </a:cubicBezTo>
                  <a:cubicBezTo>
                    <a:pt x="84" y="56"/>
                    <a:pt x="83" y="56"/>
                    <a:pt x="83" y="56"/>
                  </a:cubicBezTo>
                  <a:cubicBezTo>
                    <a:pt x="83" y="57"/>
                    <a:pt x="83" y="57"/>
                    <a:pt x="83" y="57"/>
                  </a:cubicBezTo>
                  <a:cubicBezTo>
                    <a:pt x="83" y="57"/>
                    <a:pt x="82" y="57"/>
                    <a:pt x="82" y="57"/>
                  </a:cubicBezTo>
                  <a:cubicBezTo>
                    <a:pt x="82" y="57"/>
                    <a:pt x="82" y="57"/>
                    <a:pt x="82" y="57"/>
                  </a:cubicBezTo>
                  <a:cubicBezTo>
                    <a:pt x="82" y="57"/>
                    <a:pt x="82" y="56"/>
                    <a:pt x="82" y="56"/>
                  </a:cubicBezTo>
                  <a:cubicBezTo>
                    <a:pt x="81" y="57"/>
                    <a:pt x="82" y="57"/>
                    <a:pt x="81" y="57"/>
                  </a:cubicBezTo>
                  <a:cubicBezTo>
                    <a:pt x="81" y="58"/>
                    <a:pt x="81" y="58"/>
                    <a:pt x="81" y="59"/>
                  </a:cubicBezTo>
                  <a:cubicBezTo>
                    <a:pt x="81" y="58"/>
                    <a:pt x="81" y="58"/>
                    <a:pt x="81" y="57"/>
                  </a:cubicBezTo>
                  <a:cubicBezTo>
                    <a:pt x="80" y="57"/>
                    <a:pt x="80" y="57"/>
                    <a:pt x="80" y="57"/>
                  </a:cubicBezTo>
                  <a:cubicBezTo>
                    <a:pt x="79" y="56"/>
                    <a:pt x="79" y="55"/>
                    <a:pt x="78" y="55"/>
                  </a:cubicBezTo>
                  <a:cubicBezTo>
                    <a:pt x="78" y="56"/>
                    <a:pt x="78" y="57"/>
                    <a:pt x="78" y="57"/>
                  </a:cubicBezTo>
                  <a:cubicBezTo>
                    <a:pt x="78" y="57"/>
                    <a:pt x="78" y="57"/>
                    <a:pt x="77" y="57"/>
                  </a:cubicBezTo>
                  <a:cubicBezTo>
                    <a:pt x="77" y="57"/>
                    <a:pt x="77" y="57"/>
                    <a:pt x="77" y="57"/>
                  </a:cubicBezTo>
                  <a:cubicBezTo>
                    <a:pt x="77" y="57"/>
                    <a:pt x="77" y="57"/>
                    <a:pt x="77" y="57"/>
                  </a:cubicBezTo>
                  <a:cubicBezTo>
                    <a:pt x="77" y="57"/>
                    <a:pt x="77" y="56"/>
                    <a:pt x="77" y="56"/>
                  </a:cubicBezTo>
                  <a:cubicBezTo>
                    <a:pt x="76" y="56"/>
                    <a:pt x="76" y="56"/>
                    <a:pt x="76" y="57"/>
                  </a:cubicBezTo>
                  <a:cubicBezTo>
                    <a:pt x="75" y="57"/>
                    <a:pt x="76" y="57"/>
                    <a:pt x="76" y="58"/>
                  </a:cubicBezTo>
                  <a:cubicBezTo>
                    <a:pt x="75" y="58"/>
                    <a:pt x="75" y="58"/>
                    <a:pt x="75" y="58"/>
                  </a:cubicBezTo>
                  <a:cubicBezTo>
                    <a:pt x="75" y="58"/>
                    <a:pt x="75" y="58"/>
                    <a:pt x="75" y="59"/>
                  </a:cubicBezTo>
                  <a:cubicBezTo>
                    <a:pt x="75" y="59"/>
                    <a:pt x="75" y="59"/>
                    <a:pt x="75" y="59"/>
                  </a:cubicBezTo>
                  <a:cubicBezTo>
                    <a:pt x="75" y="59"/>
                    <a:pt x="76" y="59"/>
                    <a:pt x="76" y="59"/>
                  </a:cubicBezTo>
                  <a:cubicBezTo>
                    <a:pt x="76" y="60"/>
                    <a:pt x="75" y="60"/>
                    <a:pt x="75" y="60"/>
                  </a:cubicBezTo>
                  <a:cubicBezTo>
                    <a:pt x="75" y="60"/>
                    <a:pt x="76" y="60"/>
                    <a:pt x="76" y="61"/>
                  </a:cubicBezTo>
                  <a:cubicBezTo>
                    <a:pt x="75" y="61"/>
                    <a:pt x="74" y="60"/>
                    <a:pt x="74" y="60"/>
                  </a:cubicBezTo>
                  <a:cubicBezTo>
                    <a:pt x="73" y="59"/>
                    <a:pt x="73" y="58"/>
                    <a:pt x="72" y="58"/>
                  </a:cubicBezTo>
                  <a:cubicBezTo>
                    <a:pt x="72" y="58"/>
                    <a:pt x="72" y="58"/>
                    <a:pt x="72" y="59"/>
                  </a:cubicBezTo>
                  <a:cubicBezTo>
                    <a:pt x="73" y="59"/>
                    <a:pt x="73" y="60"/>
                    <a:pt x="73" y="60"/>
                  </a:cubicBezTo>
                  <a:cubicBezTo>
                    <a:pt x="73" y="60"/>
                    <a:pt x="74" y="60"/>
                    <a:pt x="74" y="61"/>
                  </a:cubicBezTo>
                  <a:cubicBezTo>
                    <a:pt x="74" y="61"/>
                    <a:pt x="74" y="61"/>
                    <a:pt x="74" y="61"/>
                  </a:cubicBezTo>
                  <a:cubicBezTo>
                    <a:pt x="73" y="61"/>
                    <a:pt x="73" y="61"/>
                    <a:pt x="73" y="61"/>
                  </a:cubicBezTo>
                  <a:cubicBezTo>
                    <a:pt x="73" y="62"/>
                    <a:pt x="74" y="62"/>
                    <a:pt x="74" y="62"/>
                  </a:cubicBezTo>
                  <a:cubicBezTo>
                    <a:pt x="74" y="63"/>
                    <a:pt x="73" y="63"/>
                    <a:pt x="73" y="63"/>
                  </a:cubicBezTo>
                  <a:cubicBezTo>
                    <a:pt x="72" y="63"/>
                    <a:pt x="71" y="63"/>
                    <a:pt x="71" y="63"/>
                  </a:cubicBezTo>
                  <a:cubicBezTo>
                    <a:pt x="70" y="63"/>
                    <a:pt x="70" y="64"/>
                    <a:pt x="70" y="64"/>
                  </a:cubicBezTo>
                  <a:cubicBezTo>
                    <a:pt x="70" y="64"/>
                    <a:pt x="69" y="64"/>
                    <a:pt x="69" y="64"/>
                  </a:cubicBezTo>
                  <a:cubicBezTo>
                    <a:pt x="68" y="65"/>
                    <a:pt x="69" y="65"/>
                    <a:pt x="70" y="65"/>
                  </a:cubicBezTo>
                  <a:cubicBezTo>
                    <a:pt x="70" y="66"/>
                    <a:pt x="70" y="66"/>
                    <a:pt x="70" y="66"/>
                  </a:cubicBezTo>
                  <a:cubicBezTo>
                    <a:pt x="70" y="66"/>
                    <a:pt x="71" y="67"/>
                    <a:pt x="71" y="67"/>
                  </a:cubicBezTo>
                  <a:cubicBezTo>
                    <a:pt x="71" y="67"/>
                    <a:pt x="71" y="67"/>
                    <a:pt x="71" y="67"/>
                  </a:cubicBezTo>
                  <a:cubicBezTo>
                    <a:pt x="71" y="68"/>
                    <a:pt x="71" y="68"/>
                    <a:pt x="71" y="68"/>
                  </a:cubicBezTo>
                  <a:cubicBezTo>
                    <a:pt x="71" y="69"/>
                    <a:pt x="70" y="69"/>
                    <a:pt x="70" y="69"/>
                  </a:cubicBezTo>
                  <a:cubicBezTo>
                    <a:pt x="70" y="69"/>
                    <a:pt x="70" y="69"/>
                    <a:pt x="70" y="70"/>
                  </a:cubicBezTo>
                  <a:cubicBezTo>
                    <a:pt x="69" y="70"/>
                    <a:pt x="69" y="70"/>
                    <a:pt x="69" y="71"/>
                  </a:cubicBezTo>
                  <a:cubicBezTo>
                    <a:pt x="69" y="71"/>
                    <a:pt x="68" y="70"/>
                    <a:pt x="68" y="71"/>
                  </a:cubicBezTo>
                  <a:cubicBezTo>
                    <a:pt x="68" y="72"/>
                    <a:pt x="68" y="72"/>
                    <a:pt x="68" y="73"/>
                  </a:cubicBezTo>
                  <a:cubicBezTo>
                    <a:pt x="67" y="72"/>
                    <a:pt x="67" y="72"/>
                    <a:pt x="67" y="73"/>
                  </a:cubicBezTo>
                  <a:cubicBezTo>
                    <a:pt x="67" y="73"/>
                    <a:pt x="68" y="73"/>
                    <a:pt x="68" y="73"/>
                  </a:cubicBezTo>
                  <a:cubicBezTo>
                    <a:pt x="68" y="73"/>
                    <a:pt x="69" y="73"/>
                    <a:pt x="69" y="74"/>
                  </a:cubicBezTo>
                  <a:cubicBezTo>
                    <a:pt x="69" y="74"/>
                    <a:pt x="69" y="74"/>
                    <a:pt x="69" y="74"/>
                  </a:cubicBezTo>
                  <a:cubicBezTo>
                    <a:pt x="69" y="74"/>
                    <a:pt x="69" y="75"/>
                    <a:pt x="69" y="75"/>
                  </a:cubicBezTo>
                  <a:cubicBezTo>
                    <a:pt x="68" y="75"/>
                    <a:pt x="68" y="74"/>
                    <a:pt x="68" y="74"/>
                  </a:cubicBezTo>
                  <a:cubicBezTo>
                    <a:pt x="67" y="75"/>
                    <a:pt x="68" y="75"/>
                    <a:pt x="68" y="76"/>
                  </a:cubicBezTo>
                  <a:cubicBezTo>
                    <a:pt x="69" y="76"/>
                    <a:pt x="69" y="76"/>
                    <a:pt x="69" y="77"/>
                  </a:cubicBezTo>
                  <a:cubicBezTo>
                    <a:pt x="69" y="76"/>
                    <a:pt x="69" y="76"/>
                    <a:pt x="70" y="76"/>
                  </a:cubicBezTo>
                  <a:cubicBezTo>
                    <a:pt x="70" y="76"/>
                    <a:pt x="70" y="77"/>
                    <a:pt x="70" y="77"/>
                  </a:cubicBezTo>
                  <a:cubicBezTo>
                    <a:pt x="70" y="77"/>
                    <a:pt x="70" y="77"/>
                    <a:pt x="70" y="77"/>
                  </a:cubicBezTo>
                  <a:cubicBezTo>
                    <a:pt x="69" y="78"/>
                    <a:pt x="70" y="78"/>
                    <a:pt x="70" y="78"/>
                  </a:cubicBezTo>
                  <a:cubicBezTo>
                    <a:pt x="70" y="78"/>
                    <a:pt x="70" y="77"/>
                    <a:pt x="70" y="78"/>
                  </a:cubicBezTo>
                  <a:cubicBezTo>
                    <a:pt x="70" y="78"/>
                    <a:pt x="70" y="78"/>
                    <a:pt x="70" y="78"/>
                  </a:cubicBezTo>
                  <a:cubicBezTo>
                    <a:pt x="70" y="78"/>
                    <a:pt x="71" y="78"/>
                    <a:pt x="71" y="78"/>
                  </a:cubicBezTo>
                  <a:cubicBezTo>
                    <a:pt x="71" y="78"/>
                    <a:pt x="70" y="79"/>
                    <a:pt x="70" y="79"/>
                  </a:cubicBezTo>
                  <a:cubicBezTo>
                    <a:pt x="70" y="80"/>
                    <a:pt x="69" y="81"/>
                    <a:pt x="69" y="80"/>
                  </a:cubicBezTo>
                  <a:cubicBezTo>
                    <a:pt x="69" y="80"/>
                    <a:pt x="69" y="80"/>
                    <a:pt x="69" y="81"/>
                  </a:cubicBezTo>
                  <a:cubicBezTo>
                    <a:pt x="69" y="81"/>
                    <a:pt x="68" y="81"/>
                    <a:pt x="68" y="81"/>
                  </a:cubicBezTo>
                  <a:cubicBezTo>
                    <a:pt x="68" y="81"/>
                    <a:pt x="68" y="82"/>
                    <a:pt x="68" y="82"/>
                  </a:cubicBezTo>
                  <a:cubicBezTo>
                    <a:pt x="67" y="82"/>
                    <a:pt x="67" y="82"/>
                    <a:pt x="67" y="83"/>
                  </a:cubicBezTo>
                  <a:cubicBezTo>
                    <a:pt x="67" y="83"/>
                    <a:pt x="66" y="84"/>
                    <a:pt x="66" y="84"/>
                  </a:cubicBezTo>
                  <a:cubicBezTo>
                    <a:pt x="66" y="85"/>
                    <a:pt x="66" y="86"/>
                    <a:pt x="65" y="87"/>
                  </a:cubicBezTo>
                  <a:cubicBezTo>
                    <a:pt x="65" y="88"/>
                    <a:pt x="65" y="88"/>
                    <a:pt x="65" y="88"/>
                  </a:cubicBezTo>
                  <a:cubicBezTo>
                    <a:pt x="65" y="88"/>
                    <a:pt x="65" y="88"/>
                    <a:pt x="65" y="89"/>
                  </a:cubicBezTo>
                  <a:cubicBezTo>
                    <a:pt x="65" y="89"/>
                    <a:pt x="65" y="88"/>
                    <a:pt x="64" y="88"/>
                  </a:cubicBezTo>
                  <a:cubicBezTo>
                    <a:pt x="64" y="88"/>
                    <a:pt x="64" y="89"/>
                    <a:pt x="64" y="89"/>
                  </a:cubicBezTo>
                  <a:cubicBezTo>
                    <a:pt x="63" y="89"/>
                    <a:pt x="63" y="89"/>
                    <a:pt x="63" y="89"/>
                  </a:cubicBezTo>
                  <a:cubicBezTo>
                    <a:pt x="63" y="89"/>
                    <a:pt x="63" y="91"/>
                    <a:pt x="62" y="90"/>
                  </a:cubicBezTo>
                  <a:cubicBezTo>
                    <a:pt x="62" y="90"/>
                    <a:pt x="62" y="89"/>
                    <a:pt x="62" y="90"/>
                  </a:cubicBezTo>
                  <a:cubicBezTo>
                    <a:pt x="62" y="90"/>
                    <a:pt x="62" y="90"/>
                    <a:pt x="62" y="90"/>
                  </a:cubicBezTo>
                  <a:cubicBezTo>
                    <a:pt x="61" y="91"/>
                    <a:pt x="61" y="91"/>
                    <a:pt x="61" y="91"/>
                  </a:cubicBezTo>
                  <a:cubicBezTo>
                    <a:pt x="60" y="91"/>
                    <a:pt x="60" y="91"/>
                    <a:pt x="60" y="91"/>
                  </a:cubicBezTo>
                  <a:cubicBezTo>
                    <a:pt x="60" y="91"/>
                    <a:pt x="59" y="92"/>
                    <a:pt x="59" y="92"/>
                  </a:cubicBezTo>
                  <a:cubicBezTo>
                    <a:pt x="58" y="93"/>
                    <a:pt x="58" y="95"/>
                    <a:pt x="57" y="93"/>
                  </a:cubicBezTo>
                  <a:cubicBezTo>
                    <a:pt x="57" y="93"/>
                    <a:pt x="57" y="92"/>
                    <a:pt x="56" y="92"/>
                  </a:cubicBezTo>
                  <a:cubicBezTo>
                    <a:pt x="56" y="92"/>
                    <a:pt x="57" y="94"/>
                    <a:pt x="57" y="94"/>
                  </a:cubicBezTo>
                  <a:cubicBezTo>
                    <a:pt x="56" y="94"/>
                    <a:pt x="56" y="94"/>
                    <a:pt x="56" y="94"/>
                  </a:cubicBezTo>
                  <a:cubicBezTo>
                    <a:pt x="55" y="94"/>
                    <a:pt x="55" y="94"/>
                    <a:pt x="55" y="94"/>
                  </a:cubicBezTo>
                  <a:cubicBezTo>
                    <a:pt x="55" y="94"/>
                    <a:pt x="55" y="95"/>
                    <a:pt x="55" y="95"/>
                  </a:cubicBezTo>
                  <a:cubicBezTo>
                    <a:pt x="55" y="96"/>
                    <a:pt x="55" y="96"/>
                    <a:pt x="54" y="96"/>
                  </a:cubicBezTo>
                  <a:cubicBezTo>
                    <a:pt x="54" y="96"/>
                    <a:pt x="54" y="97"/>
                    <a:pt x="54" y="97"/>
                  </a:cubicBezTo>
                  <a:cubicBezTo>
                    <a:pt x="53" y="97"/>
                    <a:pt x="54" y="98"/>
                    <a:pt x="53" y="98"/>
                  </a:cubicBezTo>
                  <a:cubicBezTo>
                    <a:pt x="53" y="98"/>
                    <a:pt x="53" y="97"/>
                    <a:pt x="52" y="97"/>
                  </a:cubicBezTo>
                  <a:cubicBezTo>
                    <a:pt x="52" y="97"/>
                    <a:pt x="52" y="97"/>
                    <a:pt x="52" y="97"/>
                  </a:cubicBezTo>
                  <a:cubicBezTo>
                    <a:pt x="52" y="97"/>
                    <a:pt x="53" y="97"/>
                    <a:pt x="52" y="98"/>
                  </a:cubicBezTo>
                  <a:cubicBezTo>
                    <a:pt x="52" y="98"/>
                    <a:pt x="51" y="98"/>
                    <a:pt x="51" y="98"/>
                  </a:cubicBezTo>
                  <a:cubicBezTo>
                    <a:pt x="51" y="98"/>
                    <a:pt x="51" y="98"/>
                    <a:pt x="51" y="99"/>
                  </a:cubicBezTo>
                  <a:cubicBezTo>
                    <a:pt x="51" y="99"/>
                    <a:pt x="50" y="99"/>
                    <a:pt x="50" y="99"/>
                  </a:cubicBezTo>
                  <a:cubicBezTo>
                    <a:pt x="50" y="100"/>
                    <a:pt x="50" y="100"/>
                    <a:pt x="50" y="100"/>
                  </a:cubicBezTo>
                  <a:cubicBezTo>
                    <a:pt x="49" y="100"/>
                    <a:pt x="49" y="100"/>
                    <a:pt x="48" y="101"/>
                  </a:cubicBezTo>
                  <a:cubicBezTo>
                    <a:pt x="49" y="101"/>
                    <a:pt x="50" y="101"/>
                    <a:pt x="50" y="101"/>
                  </a:cubicBezTo>
                  <a:cubicBezTo>
                    <a:pt x="50" y="101"/>
                    <a:pt x="49" y="101"/>
                    <a:pt x="49" y="102"/>
                  </a:cubicBezTo>
                  <a:cubicBezTo>
                    <a:pt x="50" y="102"/>
                    <a:pt x="50" y="102"/>
                    <a:pt x="50" y="103"/>
                  </a:cubicBezTo>
                  <a:cubicBezTo>
                    <a:pt x="50" y="103"/>
                    <a:pt x="49" y="103"/>
                    <a:pt x="49" y="103"/>
                  </a:cubicBezTo>
                  <a:cubicBezTo>
                    <a:pt x="49" y="103"/>
                    <a:pt x="49" y="102"/>
                    <a:pt x="48" y="103"/>
                  </a:cubicBezTo>
                  <a:cubicBezTo>
                    <a:pt x="48" y="103"/>
                    <a:pt x="48" y="103"/>
                    <a:pt x="48" y="103"/>
                  </a:cubicBezTo>
                  <a:cubicBezTo>
                    <a:pt x="48" y="104"/>
                    <a:pt x="47" y="103"/>
                    <a:pt x="47" y="103"/>
                  </a:cubicBezTo>
                  <a:cubicBezTo>
                    <a:pt x="46" y="104"/>
                    <a:pt x="46" y="101"/>
                    <a:pt x="45" y="101"/>
                  </a:cubicBezTo>
                  <a:cubicBezTo>
                    <a:pt x="45" y="102"/>
                    <a:pt x="45" y="102"/>
                    <a:pt x="46" y="103"/>
                  </a:cubicBezTo>
                  <a:cubicBezTo>
                    <a:pt x="46" y="104"/>
                    <a:pt x="47" y="105"/>
                    <a:pt x="47" y="105"/>
                  </a:cubicBezTo>
                  <a:cubicBezTo>
                    <a:pt x="46" y="105"/>
                    <a:pt x="46" y="105"/>
                    <a:pt x="46" y="106"/>
                  </a:cubicBezTo>
                  <a:cubicBezTo>
                    <a:pt x="46" y="106"/>
                    <a:pt x="46" y="106"/>
                    <a:pt x="46" y="106"/>
                  </a:cubicBezTo>
                  <a:cubicBezTo>
                    <a:pt x="47" y="107"/>
                    <a:pt x="46" y="107"/>
                    <a:pt x="46" y="107"/>
                  </a:cubicBezTo>
                  <a:cubicBezTo>
                    <a:pt x="46" y="107"/>
                    <a:pt x="46" y="108"/>
                    <a:pt x="46" y="108"/>
                  </a:cubicBezTo>
                  <a:cubicBezTo>
                    <a:pt x="45" y="108"/>
                    <a:pt x="45" y="108"/>
                    <a:pt x="45" y="108"/>
                  </a:cubicBezTo>
                  <a:cubicBezTo>
                    <a:pt x="45" y="108"/>
                    <a:pt x="45" y="108"/>
                    <a:pt x="44" y="108"/>
                  </a:cubicBezTo>
                  <a:cubicBezTo>
                    <a:pt x="44" y="108"/>
                    <a:pt x="45" y="109"/>
                    <a:pt x="44" y="109"/>
                  </a:cubicBezTo>
                  <a:cubicBezTo>
                    <a:pt x="44" y="109"/>
                    <a:pt x="44" y="109"/>
                    <a:pt x="44" y="109"/>
                  </a:cubicBezTo>
                  <a:cubicBezTo>
                    <a:pt x="43" y="108"/>
                    <a:pt x="43" y="108"/>
                    <a:pt x="43" y="108"/>
                  </a:cubicBezTo>
                  <a:cubicBezTo>
                    <a:pt x="42" y="108"/>
                    <a:pt x="42" y="108"/>
                    <a:pt x="42" y="109"/>
                  </a:cubicBezTo>
                  <a:cubicBezTo>
                    <a:pt x="42" y="109"/>
                    <a:pt x="42" y="110"/>
                    <a:pt x="42" y="110"/>
                  </a:cubicBezTo>
                  <a:cubicBezTo>
                    <a:pt x="42" y="110"/>
                    <a:pt x="43" y="110"/>
                    <a:pt x="43" y="111"/>
                  </a:cubicBezTo>
                  <a:cubicBezTo>
                    <a:pt x="43" y="111"/>
                    <a:pt x="43" y="111"/>
                    <a:pt x="43" y="111"/>
                  </a:cubicBezTo>
                  <a:cubicBezTo>
                    <a:pt x="43" y="111"/>
                    <a:pt x="44" y="111"/>
                    <a:pt x="44" y="112"/>
                  </a:cubicBezTo>
                  <a:cubicBezTo>
                    <a:pt x="44" y="112"/>
                    <a:pt x="44" y="112"/>
                    <a:pt x="43" y="112"/>
                  </a:cubicBezTo>
                  <a:cubicBezTo>
                    <a:pt x="43" y="113"/>
                    <a:pt x="43" y="113"/>
                    <a:pt x="43" y="113"/>
                  </a:cubicBezTo>
                  <a:cubicBezTo>
                    <a:pt x="43" y="114"/>
                    <a:pt x="43" y="115"/>
                    <a:pt x="43" y="115"/>
                  </a:cubicBezTo>
                  <a:cubicBezTo>
                    <a:pt x="43" y="115"/>
                    <a:pt x="42" y="116"/>
                    <a:pt x="42" y="116"/>
                  </a:cubicBezTo>
                  <a:cubicBezTo>
                    <a:pt x="42" y="117"/>
                    <a:pt x="42" y="116"/>
                    <a:pt x="42" y="117"/>
                  </a:cubicBezTo>
                  <a:cubicBezTo>
                    <a:pt x="42" y="117"/>
                    <a:pt x="42" y="117"/>
                    <a:pt x="42" y="118"/>
                  </a:cubicBezTo>
                  <a:cubicBezTo>
                    <a:pt x="42" y="118"/>
                    <a:pt x="42" y="118"/>
                    <a:pt x="42" y="118"/>
                  </a:cubicBezTo>
                  <a:cubicBezTo>
                    <a:pt x="42" y="118"/>
                    <a:pt x="42" y="118"/>
                    <a:pt x="42" y="118"/>
                  </a:cubicBezTo>
                  <a:cubicBezTo>
                    <a:pt x="42" y="119"/>
                    <a:pt x="43" y="119"/>
                    <a:pt x="43" y="119"/>
                  </a:cubicBezTo>
                  <a:cubicBezTo>
                    <a:pt x="43" y="120"/>
                    <a:pt x="43" y="120"/>
                    <a:pt x="43" y="120"/>
                  </a:cubicBezTo>
                  <a:cubicBezTo>
                    <a:pt x="42" y="120"/>
                    <a:pt x="42" y="119"/>
                    <a:pt x="42" y="119"/>
                  </a:cubicBezTo>
                  <a:cubicBezTo>
                    <a:pt x="41" y="119"/>
                    <a:pt x="42" y="120"/>
                    <a:pt x="42" y="120"/>
                  </a:cubicBezTo>
                  <a:cubicBezTo>
                    <a:pt x="41" y="120"/>
                    <a:pt x="42" y="121"/>
                    <a:pt x="41" y="121"/>
                  </a:cubicBezTo>
                  <a:cubicBezTo>
                    <a:pt x="40" y="122"/>
                    <a:pt x="41" y="122"/>
                    <a:pt x="41" y="122"/>
                  </a:cubicBezTo>
                  <a:cubicBezTo>
                    <a:pt x="41" y="123"/>
                    <a:pt x="41" y="123"/>
                    <a:pt x="41" y="124"/>
                  </a:cubicBezTo>
                  <a:cubicBezTo>
                    <a:pt x="42" y="125"/>
                    <a:pt x="41" y="125"/>
                    <a:pt x="41" y="126"/>
                  </a:cubicBezTo>
                  <a:cubicBezTo>
                    <a:pt x="41" y="126"/>
                    <a:pt x="41" y="126"/>
                    <a:pt x="41" y="127"/>
                  </a:cubicBezTo>
                  <a:cubicBezTo>
                    <a:pt x="41" y="127"/>
                    <a:pt x="41" y="127"/>
                    <a:pt x="41" y="128"/>
                  </a:cubicBezTo>
                  <a:cubicBezTo>
                    <a:pt x="41" y="128"/>
                    <a:pt x="41" y="129"/>
                    <a:pt x="41" y="129"/>
                  </a:cubicBezTo>
                  <a:cubicBezTo>
                    <a:pt x="41" y="130"/>
                    <a:pt x="41" y="130"/>
                    <a:pt x="42" y="131"/>
                  </a:cubicBezTo>
                  <a:cubicBezTo>
                    <a:pt x="42" y="132"/>
                    <a:pt x="42" y="133"/>
                    <a:pt x="42" y="133"/>
                  </a:cubicBezTo>
                  <a:cubicBezTo>
                    <a:pt x="42" y="133"/>
                    <a:pt x="41" y="133"/>
                    <a:pt x="41" y="134"/>
                  </a:cubicBezTo>
                  <a:cubicBezTo>
                    <a:pt x="41" y="134"/>
                    <a:pt x="42" y="135"/>
                    <a:pt x="42" y="135"/>
                  </a:cubicBezTo>
                  <a:cubicBezTo>
                    <a:pt x="43" y="135"/>
                    <a:pt x="43" y="134"/>
                    <a:pt x="44" y="134"/>
                  </a:cubicBezTo>
                  <a:cubicBezTo>
                    <a:pt x="44" y="135"/>
                    <a:pt x="44" y="135"/>
                    <a:pt x="44" y="136"/>
                  </a:cubicBezTo>
                  <a:cubicBezTo>
                    <a:pt x="44" y="136"/>
                    <a:pt x="44" y="137"/>
                    <a:pt x="45" y="136"/>
                  </a:cubicBezTo>
                  <a:cubicBezTo>
                    <a:pt x="45" y="136"/>
                    <a:pt x="45" y="135"/>
                    <a:pt x="45" y="135"/>
                  </a:cubicBezTo>
                  <a:cubicBezTo>
                    <a:pt x="46" y="135"/>
                    <a:pt x="46" y="135"/>
                    <a:pt x="46" y="135"/>
                  </a:cubicBezTo>
                  <a:cubicBezTo>
                    <a:pt x="47" y="136"/>
                    <a:pt x="46" y="136"/>
                    <a:pt x="46" y="136"/>
                  </a:cubicBezTo>
                  <a:cubicBezTo>
                    <a:pt x="47" y="136"/>
                    <a:pt x="47" y="137"/>
                    <a:pt x="47" y="137"/>
                  </a:cubicBezTo>
                  <a:cubicBezTo>
                    <a:pt x="47" y="137"/>
                    <a:pt x="48" y="137"/>
                    <a:pt x="48" y="138"/>
                  </a:cubicBezTo>
                  <a:cubicBezTo>
                    <a:pt x="48" y="138"/>
                    <a:pt x="48" y="138"/>
                    <a:pt x="48" y="138"/>
                  </a:cubicBezTo>
                  <a:cubicBezTo>
                    <a:pt x="48" y="138"/>
                    <a:pt x="48" y="138"/>
                    <a:pt x="48" y="138"/>
                  </a:cubicBezTo>
                  <a:cubicBezTo>
                    <a:pt x="49" y="139"/>
                    <a:pt x="49" y="138"/>
                    <a:pt x="49" y="137"/>
                  </a:cubicBezTo>
                  <a:cubicBezTo>
                    <a:pt x="49" y="137"/>
                    <a:pt x="49" y="136"/>
                    <a:pt x="49" y="136"/>
                  </a:cubicBezTo>
                  <a:cubicBezTo>
                    <a:pt x="50" y="137"/>
                    <a:pt x="50" y="138"/>
                    <a:pt x="50" y="138"/>
                  </a:cubicBezTo>
                  <a:cubicBezTo>
                    <a:pt x="50" y="138"/>
                    <a:pt x="51" y="138"/>
                    <a:pt x="50" y="139"/>
                  </a:cubicBezTo>
                  <a:cubicBezTo>
                    <a:pt x="50" y="139"/>
                    <a:pt x="50" y="139"/>
                    <a:pt x="50" y="139"/>
                  </a:cubicBezTo>
                  <a:cubicBezTo>
                    <a:pt x="49" y="139"/>
                    <a:pt x="51" y="139"/>
                    <a:pt x="50" y="140"/>
                  </a:cubicBezTo>
                  <a:cubicBezTo>
                    <a:pt x="50" y="140"/>
                    <a:pt x="49" y="140"/>
                    <a:pt x="50" y="140"/>
                  </a:cubicBezTo>
                  <a:cubicBezTo>
                    <a:pt x="50" y="141"/>
                    <a:pt x="50" y="141"/>
                    <a:pt x="50" y="141"/>
                  </a:cubicBezTo>
                  <a:cubicBezTo>
                    <a:pt x="50" y="141"/>
                    <a:pt x="50" y="141"/>
                    <a:pt x="50" y="142"/>
                  </a:cubicBezTo>
                  <a:cubicBezTo>
                    <a:pt x="51" y="142"/>
                    <a:pt x="51" y="141"/>
                    <a:pt x="51" y="141"/>
                  </a:cubicBezTo>
                  <a:cubicBezTo>
                    <a:pt x="52" y="141"/>
                    <a:pt x="52" y="143"/>
                    <a:pt x="53" y="144"/>
                  </a:cubicBezTo>
                  <a:cubicBezTo>
                    <a:pt x="53" y="144"/>
                    <a:pt x="54" y="145"/>
                    <a:pt x="53" y="145"/>
                  </a:cubicBezTo>
                  <a:cubicBezTo>
                    <a:pt x="53" y="145"/>
                    <a:pt x="52" y="145"/>
                    <a:pt x="52" y="146"/>
                  </a:cubicBezTo>
                  <a:cubicBezTo>
                    <a:pt x="52" y="146"/>
                    <a:pt x="53" y="146"/>
                    <a:pt x="54" y="146"/>
                  </a:cubicBezTo>
                  <a:cubicBezTo>
                    <a:pt x="54" y="147"/>
                    <a:pt x="53" y="147"/>
                    <a:pt x="53" y="147"/>
                  </a:cubicBezTo>
                  <a:cubicBezTo>
                    <a:pt x="52" y="147"/>
                    <a:pt x="52" y="148"/>
                    <a:pt x="51" y="148"/>
                  </a:cubicBezTo>
                  <a:cubicBezTo>
                    <a:pt x="50" y="148"/>
                    <a:pt x="50" y="150"/>
                    <a:pt x="49" y="150"/>
                  </a:cubicBezTo>
                  <a:cubicBezTo>
                    <a:pt x="49" y="150"/>
                    <a:pt x="49" y="150"/>
                    <a:pt x="48" y="151"/>
                  </a:cubicBezTo>
                  <a:cubicBezTo>
                    <a:pt x="48" y="151"/>
                    <a:pt x="47" y="151"/>
                    <a:pt x="47" y="152"/>
                  </a:cubicBezTo>
                  <a:cubicBezTo>
                    <a:pt x="45" y="152"/>
                    <a:pt x="45" y="150"/>
                    <a:pt x="44" y="150"/>
                  </a:cubicBezTo>
                  <a:cubicBezTo>
                    <a:pt x="44" y="149"/>
                    <a:pt x="44" y="149"/>
                    <a:pt x="43" y="149"/>
                  </a:cubicBezTo>
                  <a:cubicBezTo>
                    <a:pt x="43" y="149"/>
                    <a:pt x="43" y="149"/>
                    <a:pt x="43" y="149"/>
                  </a:cubicBezTo>
                  <a:cubicBezTo>
                    <a:pt x="42" y="149"/>
                    <a:pt x="43" y="149"/>
                    <a:pt x="42" y="150"/>
                  </a:cubicBezTo>
                  <a:cubicBezTo>
                    <a:pt x="41" y="150"/>
                    <a:pt x="41" y="149"/>
                    <a:pt x="40" y="149"/>
                  </a:cubicBezTo>
                  <a:cubicBezTo>
                    <a:pt x="40" y="148"/>
                    <a:pt x="40" y="148"/>
                    <a:pt x="39" y="149"/>
                  </a:cubicBezTo>
                  <a:cubicBezTo>
                    <a:pt x="39" y="148"/>
                    <a:pt x="38" y="149"/>
                    <a:pt x="38" y="149"/>
                  </a:cubicBezTo>
                  <a:cubicBezTo>
                    <a:pt x="37" y="149"/>
                    <a:pt x="36" y="147"/>
                    <a:pt x="36" y="149"/>
                  </a:cubicBezTo>
                  <a:cubicBezTo>
                    <a:pt x="36" y="149"/>
                    <a:pt x="36" y="149"/>
                    <a:pt x="36" y="149"/>
                  </a:cubicBezTo>
                  <a:cubicBezTo>
                    <a:pt x="36" y="150"/>
                    <a:pt x="35" y="150"/>
                    <a:pt x="35" y="150"/>
                  </a:cubicBezTo>
                  <a:cubicBezTo>
                    <a:pt x="35" y="150"/>
                    <a:pt x="33" y="149"/>
                    <a:pt x="33" y="149"/>
                  </a:cubicBezTo>
                  <a:cubicBezTo>
                    <a:pt x="32" y="150"/>
                    <a:pt x="34" y="150"/>
                    <a:pt x="35" y="150"/>
                  </a:cubicBezTo>
                  <a:cubicBezTo>
                    <a:pt x="36" y="150"/>
                    <a:pt x="37" y="150"/>
                    <a:pt x="38" y="150"/>
                  </a:cubicBezTo>
                  <a:cubicBezTo>
                    <a:pt x="38" y="151"/>
                    <a:pt x="39" y="152"/>
                    <a:pt x="39" y="151"/>
                  </a:cubicBezTo>
                  <a:cubicBezTo>
                    <a:pt x="39" y="150"/>
                    <a:pt x="38" y="150"/>
                    <a:pt x="38" y="150"/>
                  </a:cubicBezTo>
                  <a:cubicBezTo>
                    <a:pt x="39" y="149"/>
                    <a:pt x="40" y="151"/>
                    <a:pt x="40" y="151"/>
                  </a:cubicBezTo>
                  <a:cubicBezTo>
                    <a:pt x="41" y="151"/>
                    <a:pt x="41" y="151"/>
                    <a:pt x="41" y="152"/>
                  </a:cubicBezTo>
                  <a:cubicBezTo>
                    <a:pt x="42" y="152"/>
                    <a:pt x="42" y="152"/>
                    <a:pt x="42" y="153"/>
                  </a:cubicBezTo>
                  <a:cubicBezTo>
                    <a:pt x="42" y="153"/>
                    <a:pt x="42" y="152"/>
                    <a:pt x="43" y="152"/>
                  </a:cubicBezTo>
                  <a:cubicBezTo>
                    <a:pt x="43" y="152"/>
                    <a:pt x="43" y="153"/>
                    <a:pt x="44" y="153"/>
                  </a:cubicBezTo>
                  <a:cubicBezTo>
                    <a:pt x="44" y="153"/>
                    <a:pt x="44" y="153"/>
                    <a:pt x="45" y="153"/>
                  </a:cubicBezTo>
                  <a:cubicBezTo>
                    <a:pt x="45" y="153"/>
                    <a:pt x="45" y="153"/>
                    <a:pt x="46" y="153"/>
                  </a:cubicBezTo>
                  <a:cubicBezTo>
                    <a:pt x="46" y="152"/>
                    <a:pt x="46" y="152"/>
                    <a:pt x="46" y="152"/>
                  </a:cubicBezTo>
                  <a:cubicBezTo>
                    <a:pt x="47" y="152"/>
                    <a:pt x="47" y="152"/>
                    <a:pt x="47" y="152"/>
                  </a:cubicBezTo>
                  <a:cubicBezTo>
                    <a:pt x="48" y="152"/>
                    <a:pt x="48" y="152"/>
                    <a:pt x="48" y="152"/>
                  </a:cubicBezTo>
                  <a:cubicBezTo>
                    <a:pt x="48" y="152"/>
                    <a:pt x="48" y="152"/>
                    <a:pt x="48" y="152"/>
                  </a:cubicBezTo>
                  <a:cubicBezTo>
                    <a:pt x="48" y="152"/>
                    <a:pt x="48" y="153"/>
                    <a:pt x="48" y="153"/>
                  </a:cubicBezTo>
                  <a:cubicBezTo>
                    <a:pt x="49" y="153"/>
                    <a:pt x="49" y="153"/>
                    <a:pt x="49" y="154"/>
                  </a:cubicBezTo>
                  <a:cubicBezTo>
                    <a:pt x="49" y="154"/>
                    <a:pt x="49" y="155"/>
                    <a:pt x="49" y="155"/>
                  </a:cubicBezTo>
                  <a:cubicBezTo>
                    <a:pt x="48" y="155"/>
                    <a:pt x="48" y="155"/>
                    <a:pt x="47" y="155"/>
                  </a:cubicBezTo>
                  <a:cubicBezTo>
                    <a:pt x="47" y="156"/>
                    <a:pt x="47" y="156"/>
                    <a:pt x="46" y="156"/>
                  </a:cubicBezTo>
                  <a:cubicBezTo>
                    <a:pt x="46" y="157"/>
                    <a:pt x="46" y="157"/>
                    <a:pt x="46" y="157"/>
                  </a:cubicBezTo>
                  <a:cubicBezTo>
                    <a:pt x="45" y="157"/>
                    <a:pt x="45" y="157"/>
                    <a:pt x="45" y="157"/>
                  </a:cubicBezTo>
                  <a:cubicBezTo>
                    <a:pt x="45" y="156"/>
                    <a:pt x="45" y="155"/>
                    <a:pt x="45" y="154"/>
                  </a:cubicBezTo>
                  <a:cubicBezTo>
                    <a:pt x="44" y="155"/>
                    <a:pt x="44" y="156"/>
                    <a:pt x="44" y="157"/>
                  </a:cubicBezTo>
                  <a:cubicBezTo>
                    <a:pt x="44" y="157"/>
                    <a:pt x="44" y="157"/>
                    <a:pt x="44" y="157"/>
                  </a:cubicBezTo>
                  <a:cubicBezTo>
                    <a:pt x="44" y="158"/>
                    <a:pt x="44" y="158"/>
                    <a:pt x="43" y="158"/>
                  </a:cubicBezTo>
                  <a:cubicBezTo>
                    <a:pt x="43" y="159"/>
                    <a:pt x="42" y="160"/>
                    <a:pt x="41" y="159"/>
                  </a:cubicBezTo>
                  <a:cubicBezTo>
                    <a:pt x="40" y="160"/>
                    <a:pt x="40" y="160"/>
                    <a:pt x="40" y="160"/>
                  </a:cubicBezTo>
                  <a:cubicBezTo>
                    <a:pt x="40" y="161"/>
                    <a:pt x="40" y="161"/>
                    <a:pt x="40" y="161"/>
                  </a:cubicBezTo>
                  <a:cubicBezTo>
                    <a:pt x="39" y="161"/>
                    <a:pt x="39" y="161"/>
                    <a:pt x="38" y="161"/>
                  </a:cubicBezTo>
                  <a:cubicBezTo>
                    <a:pt x="37" y="161"/>
                    <a:pt x="36" y="161"/>
                    <a:pt x="36" y="161"/>
                  </a:cubicBezTo>
                  <a:cubicBezTo>
                    <a:pt x="35" y="161"/>
                    <a:pt x="34" y="161"/>
                    <a:pt x="35" y="161"/>
                  </a:cubicBezTo>
                  <a:cubicBezTo>
                    <a:pt x="35" y="161"/>
                    <a:pt x="37" y="161"/>
                    <a:pt x="37" y="161"/>
                  </a:cubicBezTo>
                  <a:cubicBezTo>
                    <a:pt x="38" y="162"/>
                    <a:pt x="39" y="162"/>
                    <a:pt x="39" y="162"/>
                  </a:cubicBezTo>
                  <a:cubicBezTo>
                    <a:pt x="40" y="164"/>
                    <a:pt x="37" y="163"/>
                    <a:pt x="36" y="163"/>
                  </a:cubicBezTo>
                  <a:cubicBezTo>
                    <a:pt x="36" y="163"/>
                    <a:pt x="38" y="164"/>
                    <a:pt x="38" y="164"/>
                  </a:cubicBezTo>
                  <a:cubicBezTo>
                    <a:pt x="38" y="164"/>
                    <a:pt x="39" y="164"/>
                    <a:pt x="39" y="165"/>
                  </a:cubicBezTo>
                  <a:cubicBezTo>
                    <a:pt x="39" y="165"/>
                    <a:pt x="39" y="165"/>
                    <a:pt x="38" y="165"/>
                  </a:cubicBezTo>
                  <a:cubicBezTo>
                    <a:pt x="38" y="166"/>
                    <a:pt x="38" y="166"/>
                    <a:pt x="39" y="166"/>
                  </a:cubicBezTo>
                  <a:cubicBezTo>
                    <a:pt x="39" y="167"/>
                    <a:pt x="39" y="167"/>
                    <a:pt x="38" y="167"/>
                  </a:cubicBezTo>
                  <a:cubicBezTo>
                    <a:pt x="38" y="167"/>
                    <a:pt x="38" y="166"/>
                    <a:pt x="37" y="166"/>
                  </a:cubicBezTo>
                  <a:cubicBezTo>
                    <a:pt x="37" y="167"/>
                    <a:pt x="38" y="168"/>
                    <a:pt x="38" y="168"/>
                  </a:cubicBezTo>
                  <a:cubicBezTo>
                    <a:pt x="38" y="169"/>
                    <a:pt x="38" y="169"/>
                    <a:pt x="38" y="169"/>
                  </a:cubicBezTo>
                  <a:cubicBezTo>
                    <a:pt x="38" y="170"/>
                    <a:pt x="38" y="170"/>
                    <a:pt x="38" y="170"/>
                  </a:cubicBezTo>
                  <a:cubicBezTo>
                    <a:pt x="37" y="171"/>
                    <a:pt x="37" y="170"/>
                    <a:pt x="37" y="169"/>
                  </a:cubicBezTo>
                  <a:cubicBezTo>
                    <a:pt x="36" y="170"/>
                    <a:pt x="37" y="170"/>
                    <a:pt x="37" y="170"/>
                  </a:cubicBezTo>
                  <a:cubicBezTo>
                    <a:pt x="37" y="170"/>
                    <a:pt x="36" y="170"/>
                    <a:pt x="36" y="170"/>
                  </a:cubicBezTo>
                  <a:cubicBezTo>
                    <a:pt x="36" y="171"/>
                    <a:pt x="37" y="171"/>
                    <a:pt x="37" y="172"/>
                  </a:cubicBezTo>
                  <a:cubicBezTo>
                    <a:pt x="37" y="172"/>
                    <a:pt x="38" y="173"/>
                    <a:pt x="38" y="173"/>
                  </a:cubicBezTo>
                  <a:cubicBezTo>
                    <a:pt x="38" y="173"/>
                    <a:pt x="37" y="173"/>
                    <a:pt x="37" y="173"/>
                  </a:cubicBezTo>
                  <a:cubicBezTo>
                    <a:pt x="37" y="173"/>
                    <a:pt x="37" y="174"/>
                    <a:pt x="37" y="174"/>
                  </a:cubicBezTo>
                  <a:cubicBezTo>
                    <a:pt x="37" y="174"/>
                    <a:pt x="36" y="174"/>
                    <a:pt x="36" y="174"/>
                  </a:cubicBezTo>
                  <a:cubicBezTo>
                    <a:pt x="36" y="175"/>
                    <a:pt x="37" y="175"/>
                    <a:pt x="37" y="175"/>
                  </a:cubicBezTo>
                  <a:cubicBezTo>
                    <a:pt x="38" y="175"/>
                    <a:pt x="38" y="176"/>
                    <a:pt x="38" y="176"/>
                  </a:cubicBezTo>
                  <a:cubicBezTo>
                    <a:pt x="37" y="177"/>
                    <a:pt x="37" y="177"/>
                    <a:pt x="37" y="177"/>
                  </a:cubicBezTo>
                  <a:cubicBezTo>
                    <a:pt x="37" y="177"/>
                    <a:pt x="37" y="177"/>
                    <a:pt x="37" y="178"/>
                  </a:cubicBezTo>
                  <a:cubicBezTo>
                    <a:pt x="36" y="178"/>
                    <a:pt x="36" y="179"/>
                    <a:pt x="36" y="180"/>
                  </a:cubicBezTo>
                  <a:cubicBezTo>
                    <a:pt x="36" y="180"/>
                    <a:pt x="38" y="181"/>
                    <a:pt x="36" y="181"/>
                  </a:cubicBezTo>
                  <a:cubicBezTo>
                    <a:pt x="36" y="182"/>
                    <a:pt x="36" y="183"/>
                    <a:pt x="36" y="183"/>
                  </a:cubicBezTo>
                  <a:cubicBezTo>
                    <a:pt x="36" y="184"/>
                    <a:pt x="36" y="184"/>
                    <a:pt x="36" y="184"/>
                  </a:cubicBezTo>
                  <a:cubicBezTo>
                    <a:pt x="36" y="184"/>
                    <a:pt x="36" y="184"/>
                    <a:pt x="36" y="184"/>
                  </a:cubicBezTo>
                  <a:cubicBezTo>
                    <a:pt x="36" y="185"/>
                    <a:pt x="36" y="185"/>
                    <a:pt x="36" y="185"/>
                  </a:cubicBezTo>
                  <a:cubicBezTo>
                    <a:pt x="36" y="185"/>
                    <a:pt x="36" y="185"/>
                    <a:pt x="36" y="185"/>
                  </a:cubicBezTo>
                  <a:cubicBezTo>
                    <a:pt x="36" y="185"/>
                    <a:pt x="36" y="185"/>
                    <a:pt x="36" y="186"/>
                  </a:cubicBezTo>
                  <a:cubicBezTo>
                    <a:pt x="35" y="186"/>
                    <a:pt x="35" y="186"/>
                    <a:pt x="35" y="187"/>
                  </a:cubicBezTo>
                  <a:cubicBezTo>
                    <a:pt x="34" y="187"/>
                    <a:pt x="35" y="187"/>
                    <a:pt x="34" y="187"/>
                  </a:cubicBezTo>
                  <a:cubicBezTo>
                    <a:pt x="34" y="188"/>
                    <a:pt x="34" y="188"/>
                    <a:pt x="34" y="188"/>
                  </a:cubicBezTo>
                  <a:cubicBezTo>
                    <a:pt x="34" y="188"/>
                    <a:pt x="34" y="189"/>
                    <a:pt x="34" y="189"/>
                  </a:cubicBezTo>
                  <a:cubicBezTo>
                    <a:pt x="34" y="190"/>
                    <a:pt x="34" y="190"/>
                    <a:pt x="33" y="190"/>
                  </a:cubicBezTo>
                  <a:cubicBezTo>
                    <a:pt x="33" y="191"/>
                    <a:pt x="33" y="191"/>
                    <a:pt x="33" y="192"/>
                  </a:cubicBezTo>
                  <a:cubicBezTo>
                    <a:pt x="32" y="192"/>
                    <a:pt x="32" y="193"/>
                    <a:pt x="32" y="192"/>
                  </a:cubicBezTo>
                  <a:cubicBezTo>
                    <a:pt x="31" y="192"/>
                    <a:pt x="30" y="191"/>
                    <a:pt x="30" y="192"/>
                  </a:cubicBezTo>
                  <a:cubicBezTo>
                    <a:pt x="29" y="192"/>
                    <a:pt x="29" y="192"/>
                    <a:pt x="29" y="192"/>
                  </a:cubicBezTo>
                  <a:cubicBezTo>
                    <a:pt x="29" y="192"/>
                    <a:pt x="29" y="192"/>
                    <a:pt x="28" y="192"/>
                  </a:cubicBezTo>
                  <a:cubicBezTo>
                    <a:pt x="28" y="192"/>
                    <a:pt x="28" y="192"/>
                    <a:pt x="28" y="192"/>
                  </a:cubicBezTo>
                  <a:cubicBezTo>
                    <a:pt x="28" y="192"/>
                    <a:pt x="27" y="192"/>
                    <a:pt x="27" y="192"/>
                  </a:cubicBezTo>
                  <a:cubicBezTo>
                    <a:pt x="27" y="192"/>
                    <a:pt x="26" y="192"/>
                    <a:pt x="26" y="192"/>
                  </a:cubicBezTo>
                  <a:cubicBezTo>
                    <a:pt x="25" y="192"/>
                    <a:pt x="25" y="192"/>
                    <a:pt x="24" y="192"/>
                  </a:cubicBezTo>
                  <a:cubicBezTo>
                    <a:pt x="24" y="192"/>
                    <a:pt x="25" y="193"/>
                    <a:pt x="24" y="194"/>
                  </a:cubicBezTo>
                  <a:cubicBezTo>
                    <a:pt x="24" y="194"/>
                    <a:pt x="23" y="193"/>
                    <a:pt x="23" y="193"/>
                  </a:cubicBezTo>
                  <a:cubicBezTo>
                    <a:pt x="23" y="193"/>
                    <a:pt x="23" y="194"/>
                    <a:pt x="23" y="194"/>
                  </a:cubicBezTo>
                  <a:cubicBezTo>
                    <a:pt x="22" y="195"/>
                    <a:pt x="21" y="196"/>
                    <a:pt x="21" y="197"/>
                  </a:cubicBezTo>
                  <a:cubicBezTo>
                    <a:pt x="21" y="198"/>
                    <a:pt x="22" y="199"/>
                    <a:pt x="22" y="200"/>
                  </a:cubicBezTo>
                  <a:cubicBezTo>
                    <a:pt x="22" y="200"/>
                    <a:pt x="21" y="201"/>
                    <a:pt x="21" y="201"/>
                  </a:cubicBezTo>
                  <a:cubicBezTo>
                    <a:pt x="20" y="202"/>
                    <a:pt x="20" y="201"/>
                    <a:pt x="19" y="201"/>
                  </a:cubicBezTo>
                  <a:cubicBezTo>
                    <a:pt x="19" y="201"/>
                    <a:pt x="19" y="201"/>
                    <a:pt x="18" y="201"/>
                  </a:cubicBezTo>
                  <a:cubicBezTo>
                    <a:pt x="17" y="201"/>
                    <a:pt x="17" y="201"/>
                    <a:pt x="16" y="201"/>
                  </a:cubicBezTo>
                  <a:cubicBezTo>
                    <a:pt x="15" y="202"/>
                    <a:pt x="13" y="202"/>
                    <a:pt x="13" y="201"/>
                  </a:cubicBezTo>
                  <a:cubicBezTo>
                    <a:pt x="13" y="200"/>
                    <a:pt x="12" y="199"/>
                    <a:pt x="13" y="199"/>
                  </a:cubicBezTo>
                  <a:cubicBezTo>
                    <a:pt x="13" y="198"/>
                    <a:pt x="13" y="198"/>
                    <a:pt x="13" y="198"/>
                  </a:cubicBezTo>
                  <a:cubicBezTo>
                    <a:pt x="13" y="197"/>
                    <a:pt x="13" y="197"/>
                    <a:pt x="13" y="197"/>
                  </a:cubicBezTo>
                  <a:cubicBezTo>
                    <a:pt x="12" y="197"/>
                    <a:pt x="12" y="196"/>
                    <a:pt x="12" y="196"/>
                  </a:cubicBezTo>
                  <a:cubicBezTo>
                    <a:pt x="12" y="195"/>
                    <a:pt x="12" y="195"/>
                    <a:pt x="11" y="195"/>
                  </a:cubicBezTo>
                  <a:cubicBezTo>
                    <a:pt x="11" y="194"/>
                    <a:pt x="11" y="193"/>
                    <a:pt x="11" y="192"/>
                  </a:cubicBezTo>
                  <a:cubicBezTo>
                    <a:pt x="10" y="192"/>
                    <a:pt x="10" y="191"/>
                    <a:pt x="9" y="190"/>
                  </a:cubicBezTo>
                  <a:cubicBezTo>
                    <a:pt x="10" y="190"/>
                    <a:pt x="11" y="191"/>
                    <a:pt x="11" y="191"/>
                  </a:cubicBezTo>
                  <a:cubicBezTo>
                    <a:pt x="12" y="191"/>
                    <a:pt x="12" y="191"/>
                    <a:pt x="11" y="190"/>
                  </a:cubicBezTo>
                  <a:cubicBezTo>
                    <a:pt x="11" y="190"/>
                    <a:pt x="10" y="189"/>
                    <a:pt x="11" y="188"/>
                  </a:cubicBezTo>
                  <a:cubicBezTo>
                    <a:pt x="11" y="188"/>
                    <a:pt x="12" y="189"/>
                    <a:pt x="12" y="188"/>
                  </a:cubicBezTo>
                  <a:cubicBezTo>
                    <a:pt x="12" y="187"/>
                    <a:pt x="12" y="187"/>
                    <a:pt x="12" y="186"/>
                  </a:cubicBezTo>
                  <a:cubicBezTo>
                    <a:pt x="12" y="186"/>
                    <a:pt x="12" y="186"/>
                    <a:pt x="11" y="186"/>
                  </a:cubicBezTo>
                  <a:cubicBezTo>
                    <a:pt x="10" y="186"/>
                    <a:pt x="10" y="185"/>
                    <a:pt x="10" y="184"/>
                  </a:cubicBezTo>
                  <a:cubicBezTo>
                    <a:pt x="10" y="183"/>
                    <a:pt x="9" y="183"/>
                    <a:pt x="8" y="182"/>
                  </a:cubicBezTo>
                  <a:cubicBezTo>
                    <a:pt x="8" y="182"/>
                    <a:pt x="8" y="182"/>
                    <a:pt x="8" y="181"/>
                  </a:cubicBezTo>
                  <a:cubicBezTo>
                    <a:pt x="8" y="181"/>
                    <a:pt x="8" y="180"/>
                    <a:pt x="7" y="180"/>
                  </a:cubicBezTo>
                  <a:cubicBezTo>
                    <a:pt x="7" y="179"/>
                    <a:pt x="7" y="178"/>
                    <a:pt x="7" y="177"/>
                  </a:cubicBezTo>
                  <a:cubicBezTo>
                    <a:pt x="7" y="177"/>
                    <a:pt x="7" y="176"/>
                    <a:pt x="6" y="176"/>
                  </a:cubicBezTo>
                  <a:cubicBezTo>
                    <a:pt x="6" y="176"/>
                    <a:pt x="6" y="177"/>
                    <a:pt x="6" y="177"/>
                  </a:cubicBezTo>
                  <a:cubicBezTo>
                    <a:pt x="6" y="176"/>
                    <a:pt x="6" y="176"/>
                    <a:pt x="5" y="175"/>
                  </a:cubicBezTo>
                  <a:cubicBezTo>
                    <a:pt x="5" y="174"/>
                    <a:pt x="5" y="173"/>
                    <a:pt x="5" y="173"/>
                  </a:cubicBezTo>
                  <a:cubicBezTo>
                    <a:pt x="5" y="173"/>
                    <a:pt x="4" y="173"/>
                    <a:pt x="4" y="172"/>
                  </a:cubicBezTo>
                  <a:cubicBezTo>
                    <a:pt x="4" y="172"/>
                    <a:pt x="5" y="172"/>
                    <a:pt x="5" y="172"/>
                  </a:cubicBezTo>
                  <a:cubicBezTo>
                    <a:pt x="5" y="171"/>
                    <a:pt x="4" y="171"/>
                    <a:pt x="4" y="171"/>
                  </a:cubicBezTo>
                  <a:cubicBezTo>
                    <a:pt x="4" y="170"/>
                    <a:pt x="5" y="170"/>
                    <a:pt x="5" y="169"/>
                  </a:cubicBezTo>
                  <a:cubicBezTo>
                    <a:pt x="5" y="169"/>
                    <a:pt x="5" y="168"/>
                    <a:pt x="5" y="168"/>
                  </a:cubicBezTo>
                  <a:cubicBezTo>
                    <a:pt x="5" y="167"/>
                    <a:pt x="5" y="166"/>
                    <a:pt x="5" y="165"/>
                  </a:cubicBezTo>
                  <a:cubicBezTo>
                    <a:pt x="5" y="164"/>
                    <a:pt x="4" y="165"/>
                    <a:pt x="4" y="166"/>
                  </a:cubicBezTo>
                  <a:cubicBezTo>
                    <a:pt x="2" y="167"/>
                    <a:pt x="3" y="165"/>
                    <a:pt x="3" y="165"/>
                  </a:cubicBezTo>
                  <a:cubicBezTo>
                    <a:pt x="3" y="164"/>
                    <a:pt x="2" y="165"/>
                    <a:pt x="2" y="165"/>
                  </a:cubicBezTo>
                  <a:cubicBezTo>
                    <a:pt x="2" y="165"/>
                    <a:pt x="2" y="165"/>
                    <a:pt x="2" y="164"/>
                  </a:cubicBezTo>
                  <a:cubicBezTo>
                    <a:pt x="1" y="165"/>
                    <a:pt x="1" y="164"/>
                    <a:pt x="1" y="163"/>
                  </a:cubicBezTo>
                  <a:cubicBezTo>
                    <a:pt x="1" y="162"/>
                    <a:pt x="1" y="162"/>
                    <a:pt x="1" y="160"/>
                  </a:cubicBezTo>
                  <a:cubicBezTo>
                    <a:pt x="1" y="160"/>
                    <a:pt x="1" y="159"/>
                    <a:pt x="1" y="159"/>
                  </a:cubicBezTo>
                  <a:cubicBezTo>
                    <a:pt x="1" y="158"/>
                    <a:pt x="0" y="158"/>
                    <a:pt x="0" y="157"/>
                  </a:cubicBezTo>
                  <a:cubicBezTo>
                    <a:pt x="0" y="157"/>
                    <a:pt x="0" y="155"/>
                    <a:pt x="1" y="155"/>
                  </a:cubicBezTo>
                  <a:cubicBezTo>
                    <a:pt x="1" y="155"/>
                    <a:pt x="1" y="155"/>
                    <a:pt x="1" y="155"/>
                  </a:cubicBezTo>
                  <a:cubicBezTo>
                    <a:pt x="3" y="155"/>
                    <a:pt x="1" y="157"/>
                    <a:pt x="3" y="158"/>
                  </a:cubicBezTo>
                  <a:cubicBezTo>
                    <a:pt x="4" y="158"/>
                    <a:pt x="4" y="155"/>
                    <a:pt x="4" y="155"/>
                  </a:cubicBezTo>
                  <a:cubicBezTo>
                    <a:pt x="5" y="153"/>
                    <a:pt x="5" y="153"/>
                    <a:pt x="5" y="152"/>
                  </a:cubicBezTo>
                  <a:cubicBezTo>
                    <a:pt x="4" y="151"/>
                    <a:pt x="4" y="150"/>
                    <a:pt x="4" y="149"/>
                  </a:cubicBezTo>
                  <a:cubicBezTo>
                    <a:pt x="4" y="148"/>
                    <a:pt x="5" y="148"/>
                    <a:pt x="5" y="147"/>
                  </a:cubicBezTo>
                  <a:cubicBezTo>
                    <a:pt x="6" y="147"/>
                    <a:pt x="5" y="146"/>
                    <a:pt x="5" y="145"/>
                  </a:cubicBezTo>
                  <a:cubicBezTo>
                    <a:pt x="6" y="144"/>
                    <a:pt x="7" y="144"/>
                    <a:pt x="7" y="144"/>
                  </a:cubicBezTo>
                  <a:cubicBezTo>
                    <a:pt x="8" y="144"/>
                    <a:pt x="9" y="143"/>
                    <a:pt x="9" y="142"/>
                  </a:cubicBezTo>
                  <a:cubicBezTo>
                    <a:pt x="10" y="142"/>
                    <a:pt x="10" y="141"/>
                    <a:pt x="10" y="140"/>
                  </a:cubicBezTo>
                  <a:cubicBezTo>
                    <a:pt x="10" y="139"/>
                    <a:pt x="10" y="138"/>
                    <a:pt x="10" y="137"/>
                  </a:cubicBezTo>
                  <a:cubicBezTo>
                    <a:pt x="10" y="135"/>
                    <a:pt x="9" y="133"/>
                    <a:pt x="8" y="132"/>
                  </a:cubicBezTo>
                  <a:cubicBezTo>
                    <a:pt x="8" y="131"/>
                    <a:pt x="8" y="130"/>
                    <a:pt x="8" y="129"/>
                  </a:cubicBezTo>
                  <a:cubicBezTo>
                    <a:pt x="9" y="129"/>
                    <a:pt x="10" y="129"/>
                    <a:pt x="11" y="129"/>
                  </a:cubicBezTo>
                  <a:cubicBezTo>
                    <a:pt x="11" y="128"/>
                    <a:pt x="11" y="128"/>
                    <a:pt x="11" y="127"/>
                  </a:cubicBezTo>
                  <a:cubicBezTo>
                    <a:pt x="12" y="126"/>
                    <a:pt x="12" y="126"/>
                    <a:pt x="12" y="125"/>
                  </a:cubicBezTo>
                  <a:cubicBezTo>
                    <a:pt x="12" y="124"/>
                    <a:pt x="11" y="122"/>
                    <a:pt x="10" y="122"/>
                  </a:cubicBezTo>
                  <a:cubicBezTo>
                    <a:pt x="9" y="121"/>
                    <a:pt x="9" y="121"/>
                    <a:pt x="8" y="121"/>
                  </a:cubicBezTo>
                  <a:cubicBezTo>
                    <a:pt x="8" y="120"/>
                    <a:pt x="7" y="119"/>
                    <a:pt x="7" y="118"/>
                  </a:cubicBezTo>
                  <a:cubicBezTo>
                    <a:pt x="7" y="117"/>
                    <a:pt x="8" y="117"/>
                    <a:pt x="8" y="116"/>
                  </a:cubicBezTo>
                  <a:cubicBezTo>
                    <a:pt x="8" y="115"/>
                    <a:pt x="8" y="114"/>
                    <a:pt x="8" y="113"/>
                  </a:cubicBezTo>
                  <a:cubicBezTo>
                    <a:pt x="8" y="111"/>
                    <a:pt x="8" y="110"/>
                    <a:pt x="7" y="108"/>
                  </a:cubicBezTo>
                  <a:cubicBezTo>
                    <a:pt x="7" y="107"/>
                    <a:pt x="7" y="107"/>
                    <a:pt x="7" y="106"/>
                  </a:cubicBezTo>
                  <a:cubicBezTo>
                    <a:pt x="7" y="105"/>
                    <a:pt x="7" y="104"/>
                    <a:pt x="7" y="103"/>
                  </a:cubicBezTo>
                  <a:cubicBezTo>
                    <a:pt x="7" y="103"/>
                    <a:pt x="7" y="102"/>
                    <a:pt x="7" y="101"/>
                  </a:cubicBezTo>
                  <a:cubicBezTo>
                    <a:pt x="7" y="101"/>
                    <a:pt x="8" y="100"/>
                    <a:pt x="7" y="99"/>
                  </a:cubicBezTo>
                  <a:cubicBezTo>
                    <a:pt x="7" y="98"/>
                    <a:pt x="6" y="97"/>
                    <a:pt x="7" y="95"/>
                  </a:cubicBezTo>
                  <a:cubicBezTo>
                    <a:pt x="7" y="94"/>
                    <a:pt x="8" y="94"/>
                    <a:pt x="8" y="93"/>
                  </a:cubicBezTo>
                  <a:cubicBezTo>
                    <a:pt x="8" y="92"/>
                    <a:pt x="7" y="92"/>
                    <a:pt x="8" y="91"/>
                  </a:cubicBezTo>
                  <a:cubicBezTo>
                    <a:pt x="9" y="90"/>
                    <a:pt x="9" y="88"/>
                    <a:pt x="10" y="87"/>
                  </a:cubicBezTo>
                  <a:cubicBezTo>
                    <a:pt x="11" y="86"/>
                    <a:pt x="13" y="85"/>
                    <a:pt x="14" y="84"/>
                  </a:cubicBezTo>
                  <a:cubicBezTo>
                    <a:pt x="15" y="84"/>
                    <a:pt x="16" y="84"/>
                    <a:pt x="17" y="84"/>
                  </a:cubicBezTo>
                  <a:cubicBezTo>
                    <a:pt x="17" y="85"/>
                    <a:pt x="17" y="85"/>
                    <a:pt x="18" y="85"/>
                  </a:cubicBezTo>
                  <a:cubicBezTo>
                    <a:pt x="18" y="85"/>
                    <a:pt x="19" y="85"/>
                    <a:pt x="19" y="85"/>
                  </a:cubicBezTo>
                  <a:cubicBezTo>
                    <a:pt x="20" y="85"/>
                    <a:pt x="21" y="83"/>
                    <a:pt x="21" y="82"/>
                  </a:cubicBezTo>
                  <a:cubicBezTo>
                    <a:pt x="21" y="81"/>
                    <a:pt x="21" y="80"/>
                    <a:pt x="21" y="79"/>
                  </a:cubicBezTo>
                  <a:cubicBezTo>
                    <a:pt x="20" y="78"/>
                    <a:pt x="20" y="78"/>
                    <a:pt x="19" y="78"/>
                  </a:cubicBezTo>
                  <a:cubicBezTo>
                    <a:pt x="18" y="77"/>
                    <a:pt x="17" y="76"/>
                    <a:pt x="18" y="75"/>
                  </a:cubicBezTo>
                  <a:cubicBezTo>
                    <a:pt x="18" y="74"/>
                    <a:pt x="19" y="74"/>
                    <a:pt x="19" y="73"/>
                  </a:cubicBezTo>
                  <a:cubicBezTo>
                    <a:pt x="19" y="73"/>
                    <a:pt x="20" y="72"/>
                    <a:pt x="20" y="71"/>
                  </a:cubicBezTo>
                  <a:cubicBezTo>
                    <a:pt x="21" y="70"/>
                    <a:pt x="22" y="68"/>
                    <a:pt x="22" y="67"/>
                  </a:cubicBezTo>
                  <a:cubicBezTo>
                    <a:pt x="22" y="66"/>
                    <a:pt x="22" y="66"/>
                    <a:pt x="23" y="65"/>
                  </a:cubicBezTo>
                  <a:cubicBezTo>
                    <a:pt x="23" y="64"/>
                    <a:pt x="23" y="63"/>
                    <a:pt x="23" y="62"/>
                  </a:cubicBezTo>
                  <a:cubicBezTo>
                    <a:pt x="23" y="61"/>
                    <a:pt x="23" y="60"/>
                    <a:pt x="23" y="60"/>
                  </a:cubicBezTo>
                  <a:cubicBezTo>
                    <a:pt x="23" y="59"/>
                    <a:pt x="24" y="58"/>
                    <a:pt x="24" y="57"/>
                  </a:cubicBezTo>
                  <a:cubicBezTo>
                    <a:pt x="24" y="56"/>
                    <a:pt x="24" y="54"/>
                    <a:pt x="23" y="53"/>
                  </a:cubicBezTo>
                  <a:cubicBezTo>
                    <a:pt x="23" y="51"/>
                    <a:pt x="24" y="51"/>
                    <a:pt x="26" y="51"/>
                  </a:cubicBezTo>
                  <a:cubicBezTo>
                    <a:pt x="27" y="51"/>
                    <a:pt x="27" y="51"/>
                    <a:pt x="28" y="50"/>
                  </a:cubicBezTo>
                  <a:cubicBezTo>
                    <a:pt x="28" y="50"/>
                    <a:pt x="29" y="50"/>
                    <a:pt x="29" y="49"/>
                  </a:cubicBezTo>
                  <a:cubicBezTo>
                    <a:pt x="30" y="48"/>
                    <a:pt x="29" y="46"/>
                    <a:pt x="29" y="45"/>
                  </a:cubicBezTo>
                  <a:cubicBezTo>
                    <a:pt x="30" y="44"/>
                    <a:pt x="30" y="44"/>
                    <a:pt x="31" y="43"/>
                  </a:cubicBezTo>
                  <a:cubicBezTo>
                    <a:pt x="31" y="43"/>
                    <a:pt x="31" y="42"/>
                    <a:pt x="32" y="41"/>
                  </a:cubicBezTo>
                  <a:cubicBezTo>
                    <a:pt x="32" y="40"/>
                    <a:pt x="33" y="38"/>
                    <a:pt x="34" y="37"/>
                  </a:cubicBezTo>
                  <a:cubicBezTo>
                    <a:pt x="36" y="36"/>
                    <a:pt x="36" y="35"/>
                    <a:pt x="36" y="34"/>
                  </a:cubicBezTo>
                  <a:cubicBezTo>
                    <a:pt x="36" y="32"/>
                    <a:pt x="34" y="31"/>
                    <a:pt x="34" y="29"/>
                  </a:cubicBezTo>
                  <a:cubicBezTo>
                    <a:pt x="33" y="28"/>
                    <a:pt x="35" y="28"/>
                    <a:pt x="36" y="27"/>
                  </a:cubicBezTo>
                  <a:cubicBezTo>
                    <a:pt x="37" y="26"/>
                    <a:pt x="37" y="24"/>
                    <a:pt x="38" y="22"/>
                  </a:cubicBezTo>
                  <a:cubicBezTo>
                    <a:pt x="38" y="21"/>
                    <a:pt x="40" y="20"/>
                    <a:pt x="41" y="19"/>
                  </a:cubicBezTo>
                  <a:cubicBezTo>
                    <a:pt x="41" y="18"/>
                    <a:pt x="41" y="18"/>
                    <a:pt x="42" y="17"/>
                  </a:cubicBezTo>
                  <a:cubicBezTo>
                    <a:pt x="42" y="17"/>
                    <a:pt x="43" y="18"/>
                    <a:pt x="44" y="18"/>
                  </a:cubicBezTo>
                  <a:cubicBezTo>
                    <a:pt x="44" y="19"/>
                    <a:pt x="45" y="19"/>
                    <a:pt x="46" y="19"/>
                  </a:cubicBezTo>
                  <a:cubicBezTo>
                    <a:pt x="46" y="19"/>
                    <a:pt x="46" y="19"/>
                    <a:pt x="47" y="18"/>
                  </a:cubicBezTo>
                  <a:cubicBezTo>
                    <a:pt x="47" y="18"/>
                    <a:pt x="47" y="17"/>
                    <a:pt x="48" y="16"/>
                  </a:cubicBezTo>
                  <a:cubicBezTo>
                    <a:pt x="48" y="16"/>
                    <a:pt x="48" y="15"/>
                    <a:pt x="48" y="14"/>
                  </a:cubicBezTo>
                  <a:cubicBezTo>
                    <a:pt x="48" y="13"/>
                    <a:pt x="48" y="12"/>
                    <a:pt x="48" y="11"/>
                  </a:cubicBezTo>
                  <a:cubicBezTo>
                    <a:pt x="48" y="11"/>
                    <a:pt x="47" y="10"/>
                    <a:pt x="48" y="9"/>
                  </a:cubicBezTo>
                  <a:cubicBezTo>
                    <a:pt x="48" y="9"/>
                    <a:pt x="49" y="9"/>
                    <a:pt x="49" y="9"/>
                  </a:cubicBezTo>
                  <a:cubicBezTo>
                    <a:pt x="50" y="9"/>
                    <a:pt x="50" y="9"/>
                    <a:pt x="51" y="9"/>
                  </a:cubicBezTo>
                  <a:cubicBezTo>
                    <a:pt x="51" y="10"/>
                    <a:pt x="52" y="10"/>
                    <a:pt x="53" y="10"/>
                  </a:cubicBezTo>
                  <a:cubicBezTo>
                    <a:pt x="54" y="10"/>
                    <a:pt x="54" y="10"/>
                    <a:pt x="55" y="10"/>
                  </a:cubicBezTo>
                  <a:cubicBezTo>
                    <a:pt x="56" y="11"/>
                    <a:pt x="57" y="11"/>
                    <a:pt x="57" y="11"/>
                  </a:cubicBezTo>
                  <a:cubicBezTo>
                    <a:pt x="58" y="12"/>
                    <a:pt x="59" y="12"/>
                    <a:pt x="60" y="12"/>
                  </a:cubicBezTo>
                  <a:cubicBezTo>
                    <a:pt x="60" y="12"/>
                    <a:pt x="61" y="12"/>
                    <a:pt x="61" y="11"/>
                  </a:cubicBezTo>
                  <a:cubicBezTo>
                    <a:pt x="62" y="10"/>
                    <a:pt x="61" y="10"/>
                    <a:pt x="61" y="10"/>
                  </a:cubicBezTo>
                  <a:cubicBezTo>
                    <a:pt x="60" y="10"/>
                    <a:pt x="59" y="10"/>
                    <a:pt x="60" y="9"/>
                  </a:cubicBezTo>
                  <a:cubicBezTo>
                    <a:pt x="60" y="8"/>
                    <a:pt x="61" y="8"/>
                    <a:pt x="61" y="8"/>
                  </a:cubicBezTo>
                  <a:cubicBezTo>
                    <a:pt x="62" y="7"/>
                    <a:pt x="63" y="5"/>
                    <a:pt x="63" y="4"/>
                  </a:cubicBezTo>
                  <a:cubicBezTo>
                    <a:pt x="63" y="3"/>
                    <a:pt x="62" y="2"/>
                    <a:pt x="62" y="2"/>
                  </a:cubicBezTo>
                  <a:cubicBezTo>
                    <a:pt x="61" y="1"/>
                    <a:pt x="61" y="1"/>
                    <a:pt x="61" y="0"/>
                  </a:cubicBezTo>
                  <a:cubicBezTo>
                    <a:pt x="63" y="0"/>
                    <a:pt x="64" y="0"/>
                    <a:pt x="66" y="1"/>
                  </a:cubicBezTo>
                  <a:cubicBezTo>
                    <a:pt x="67" y="1"/>
                    <a:pt x="67" y="1"/>
                    <a:pt x="66" y="2"/>
                  </a:cubicBezTo>
                  <a:cubicBezTo>
                    <a:pt x="66" y="3"/>
                    <a:pt x="66" y="2"/>
                    <a:pt x="66" y="3"/>
                  </a:cubicBezTo>
                  <a:cubicBezTo>
                    <a:pt x="67" y="3"/>
                    <a:pt x="67" y="3"/>
                    <a:pt x="68" y="3"/>
                  </a:cubicBezTo>
                  <a:cubicBezTo>
                    <a:pt x="68" y="4"/>
                    <a:pt x="68" y="4"/>
                    <a:pt x="68" y="5"/>
                  </a:cubicBezTo>
                  <a:cubicBezTo>
                    <a:pt x="69" y="5"/>
                    <a:pt x="69" y="5"/>
                    <a:pt x="70" y="6"/>
                  </a:cubicBezTo>
                  <a:cubicBezTo>
                    <a:pt x="70" y="6"/>
                    <a:pt x="70" y="6"/>
                    <a:pt x="70" y="7"/>
                  </a:cubicBezTo>
                  <a:cubicBezTo>
                    <a:pt x="70" y="7"/>
                    <a:pt x="71" y="7"/>
                    <a:pt x="71" y="7"/>
                  </a:cubicBezTo>
                  <a:cubicBezTo>
                    <a:pt x="71" y="7"/>
                    <a:pt x="71" y="8"/>
                    <a:pt x="72" y="8"/>
                  </a:cubicBezTo>
                  <a:cubicBezTo>
                    <a:pt x="72" y="9"/>
                    <a:pt x="73" y="9"/>
                    <a:pt x="73" y="9"/>
                  </a:cubicBezTo>
                  <a:cubicBezTo>
                    <a:pt x="74" y="10"/>
                    <a:pt x="74" y="11"/>
                    <a:pt x="75" y="11"/>
                  </a:cubicBezTo>
                  <a:cubicBezTo>
                    <a:pt x="75" y="11"/>
                    <a:pt x="76" y="10"/>
                    <a:pt x="76" y="11"/>
                  </a:cubicBezTo>
                  <a:cubicBezTo>
                    <a:pt x="77" y="11"/>
                    <a:pt x="77" y="11"/>
                    <a:pt x="78" y="12"/>
                  </a:cubicBezTo>
                  <a:cubicBezTo>
                    <a:pt x="79" y="12"/>
                    <a:pt x="79" y="13"/>
                    <a:pt x="80" y="13"/>
                  </a:cubicBezTo>
                  <a:cubicBezTo>
                    <a:pt x="80" y="14"/>
                    <a:pt x="81" y="14"/>
                    <a:pt x="81" y="15"/>
                  </a:cubicBezTo>
                  <a:cubicBezTo>
                    <a:pt x="81" y="15"/>
                    <a:pt x="81" y="16"/>
                    <a:pt x="82" y="17"/>
                  </a:cubicBezTo>
                  <a:cubicBezTo>
                    <a:pt x="82" y="17"/>
                    <a:pt x="82" y="17"/>
                    <a:pt x="82" y="17"/>
                  </a:cubicBezTo>
                  <a:cubicBezTo>
                    <a:pt x="83" y="17"/>
                    <a:pt x="83" y="18"/>
                    <a:pt x="83" y="18"/>
                  </a:cubicBezTo>
                  <a:cubicBezTo>
                    <a:pt x="83" y="19"/>
                    <a:pt x="84" y="19"/>
                    <a:pt x="84" y="19"/>
                  </a:cubicBezTo>
                  <a:cubicBezTo>
                    <a:pt x="85" y="20"/>
                    <a:pt x="85" y="20"/>
                    <a:pt x="84" y="21"/>
                  </a:cubicBezTo>
                  <a:cubicBezTo>
                    <a:pt x="84" y="21"/>
                    <a:pt x="83" y="22"/>
                    <a:pt x="83" y="23"/>
                  </a:cubicBezTo>
                  <a:cubicBezTo>
                    <a:pt x="83" y="23"/>
                    <a:pt x="83" y="24"/>
                    <a:pt x="84" y="25"/>
                  </a:cubicBezTo>
                  <a:cubicBezTo>
                    <a:pt x="84" y="25"/>
                    <a:pt x="84" y="26"/>
                    <a:pt x="84" y="26"/>
                  </a:cubicBezTo>
                  <a:cubicBezTo>
                    <a:pt x="84" y="27"/>
                    <a:pt x="83" y="28"/>
                    <a:pt x="84" y="29"/>
                  </a:cubicBezTo>
                  <a:cubicBezTo>
                    <a:pt x="84" y="29"/>
                    <a:pt x="85" y="29"/>
                    <a:pt x="85" y="30"/>
                  </a:cubicBezTo>
                  <a:cubicBezTo>
                    <a:pt x="85" y="30"/>
                    <a:pt x="85" y="31"/>
                    <a:pt x="85" y="31"/>
                  </a:cubicBezTo>
                  <a:cubicBezTo>
                    <a:pt x="85" y="32"/>
                    <a:pt x="85" y="32"/>
                    <a:pt x="85" y="32"/>
                  </a:cubicBezTo>
                  <a:cubicBezTo>
                    <a:pt x="84" y="32"/>
                    <a:pt x="84" y="33"/>
                    <a:pt x="84" y="33"/>
                  </a:cubicBezTo>
                  <a:cubicBezTo>
                    <a:pt x="84" y="33"/>
                    <a:pt x="84" y="33"/>
                    <a:pt x="84" y="34"/>
                  </a:cubicBezTo>
                  <a:cubicBezTo>
                    <a:pt x="84" y="34"/>
                    <a:pt x="85" y="35"/>
                    <a:pt x="85" y="35"/>
                  </a:cubicBezTo>
                  <a:cubicBezTo>
                    <a:pt x="85" y="36"/>
                    <a:pt x="85" y="37"/>
                    <a:pt x="85" y="37"/>
                  </a:cubicBezTo>
                  <a:cubicBezTo>
                    <a:pt x="86" y="38"/>
                    <a:pt x="87" y="39"/>
                    <a:pt x="87" y="40"/>
                  </a:cubicBezTo>
                  <a:cubicBezTo>
                    <a:pt x="85" y="41"/>
                    <a:pt x="86" y="43"/>
                    <a:pt x="86" y="44"/>
                  </a:cubicBezTo>
                  <a:cubicBezTo>
                    <a:pt x="86" y="44"/>
                    <a:pt x="86" y="45"/>
                    <a:pt x="85" y="45"/>
                  </a:cubicBezTo>
                  <a:cubicBezTo>
                    <a:pt x="85" y="46"/>
                    <a:pt x="84" y="46"/>
                    <a:pt x="84" y="47"/>
                  </a:cubicBezTo>
                  <a:cubicBezTo>
                    <a:pt x="85" y="47"/>
                    <a:pt x="85" y="49"/>
                    <a:pt x="85" y="49"/>
                  </a:cubicBezTo>
                  <a:cubicBezTo>
                    <a:pt x="85" y="50"/>
                    <a:pt x="85" y="50"/>
                    <a:pt x="85" y="51"/>
                  </a:cubicBezTo>
                  <a:cubicBezTo>
                    <a:pt x="85" y="51"/>
                    <a:pt x="86" y="51"/>
                    <a:pt x="86" y="51"/>
                  </a:cubicBezTo>
                  <a:cubicBezTo>
                    <a:pt x="86" y="51"/>
                    <a:pt x="86" y="52"/>
                    <a:pt x="87" y="52"/>
                  </a:cubicBezTo>
                  <a:cubicBezTo>
                    <a:pt x="87" y="53"/>
                    <a:pt x="87" y="53"/>
                    <a:pt x="87" y="54"/>
                  </a:cubicBezTo>
                  <a:cubicBezTo>
                    <a:pt x="87" y="55"/>
                    <a:pt x="88" y="55"/>
                    <a:pt x="88" y="56"/>
                  </a:cubicBezTo>
                  <a:close/>
                  <a:moveTo>
                    <a:pt x="36" y="189"/>
                  </a:moveTo>
                  <a:cubicBezTo>
                    <a:pt x="35" y="190"/>
                    <a:pt x="36" y="192"/>
                    <a:pt x="37" y="191"/>
                  </a:cubicBezTo>
                  <a:cubicBezTo>
                    <a:pt x="37" y="190"/>
                    <a:pt x="37" y="189"/>
                    <a:pt x="37" y="188"/>
                  </a:cubicBezTo>
                  <a:cubicBezTo>
                    <a:pt x="37" y="188"/>
                    <a:pt x="38" y="187"/>
                    <a:pt x="38" y="186"/>
                  </a:cubicBezTo>
                  <a:cubicBezTo>
                    <a:pt x="38" y="184"/>
                    <a:pt x="39" y="183"/>
                    <a:pt x="39" y="182"/>
                  </a:cubicBezTo>
                  <a:cubicBezTo>
                    <a:pt x="39" y="181"/>
                    <a:pt x="39" y="180"/>
                    <a:pt x="40" y="180"/>
                  </a:cubicBezTo>
                  <a:cubicBezTo>
                    <a:pt x="40" y="179"/>
                    <a:pt x="40" y="178"/>
                    <a:pt x="40" y="177"/>
                  </a:cubicBezTo>
                  <a:cubicBezTo>
                    <a:pt x="39" y="178"/>
                    <a:pt x="39" y="178"/>
                    <a:pt x="39" y="179"/>
                  </a:cubicBezTo>
                  <a:cubicBezTo>
                    <a:pt x="39" y="180"/>
                    <a:pt x="39" y="181"/>
                    <a:pt x="38" y="182"/>
                  </a:cubicBezTo>
                  <a:cubicBezTo>
                    <a:pt x="38" y="183"/>
                    <a:pt x="38" y="183"/>
                    <a:pt x="37" y="183"/>
                  </a:cubicBezTo>
                  <a:cubicBezTo>
                    <a:pt x="37" y="184"/>
                    <a:pt x="37" y="184"/>
                    <a:pt x="37" y="185"/>
                  </a:cubicBezTo>
                  <a:cubicBezTo>
                    <a:pt x="36" y="186"/>
                    <a:pt x="36" y="187"/>
                    <a:pt x="36" y="188"/>
                  </a:cubicBezTo>
                  <a:cubicBezTo>
                    <a:pt x="36" y="189"/>
                    <a:pt x="36" y="189"/>
                    <a:pt x="36" y="189"/>
                  </a:cubicBezTo>
                  <a:close/>
                  <a:moveTo>
                    <a:pt x="49" y="181"/>
                  </a:moveTo>
                  <a:cubicBezTo>
                    <a:pt x="49" y="180"/>
                    <a:pt x="50" y="179"/>
                    <a:pt x="51" y="179"/>
                  </a:cubicBezTo>
                  <a:cubicBezTo>
                    <a:pt x="51" y="178"/>
                    <a:pt x="51" y="178"/>
                    <a:pt x="51" y="178"/>
                  </a:cubicBezTo>
                  <a:cubicBezTo>
                    <a:pt x="51" y="177"/>
                    <a:pt x="52" y="177"/>
                    <a:pt x="52" y="177"/>
                  </a:cubicBezTo>
                  <a:cubicBezTo>
                    <a:pt x="54" y="176"/>
                    <a:pt x="52" y="176"/>
                    <a:pt x="52" y="176"/>
                  </a:cubicBezTo>
                  <a:cubicBezTo>
                    <a:pt x="51" y="176"/>
                    <a:pt x="52" y="175"/>
                    <a:pt x="52" y="175"/>
                  </a:cubicBezTo>
                  <a:cubicBezTo>
                    <a:pt x="52" y="174"/>
                    <a:pt x="52" y="174"/>
                    <a:pt x="52" y="174"/>
                  </a:cubicBezTo>
                  <a:cubicBezTo>
                    <a:pt x="52" y="174"/>
                    <a:pt x="52" y="173"/>
                    <a:pt x="52" y="173"/>
                  </a:cubicBezTo>
                  <a:cubicBezTo>
                    <a:pt x="52" y="173"/>
                    <a:pt x="53" y="173"/>
                    <a:pt x="53" y="172"/>
                  </a:cubicBezTo>
                  <a:cubicBezTo>
                    <a:pt x="53" y="172"/>
                    <a:pt x="53" y="172"/>
                    <a:pt x="53" y="172"/>
                  </a:cubicBezTo>
                  <a:cubicBezTo>
                    <a:pt x="53" y="171"/>
                    <a:pt x="53" y="171"/>
                    <a:pt x="54" y="171"/>
                  </a:cubicBezTo>
                  <a:cubicBezTo>
                    <a:pt x="54" y="171"/>
                    <a:pt x="54" y="171"/>
                    <a:pt x="54" y="170"/>
                  </a:cubicBezTo>
                  <a:cubicBezTo>
                    <a:pt x="55" y="170"/>
                    <a:pt x="55" y="170"/>
                    <a:pt x="55" y="170"/>
                  </a:cubicBezTo>
                  <a:cubicBezTo>
                    <a:pt x="55" y="169"/>
                    <a:pt x="55" y="169"/>
                    <a:pt x="54" y="169"/>
                  </a:cubicBezTo>
                  <a:cubicBezTo>
                    <a:pt x="54" y="169"/>
                    <a:pt x="53" y="171"/>
                    <a:pt x="52" y="170"/>
                  </a:cubicBezTo>
                  <a:cubicBezTo>
                    <a:pt x="52" y="171"/>
                    <a:pt x="52" y="171"/>
                    <a:pt x="52" y="171"/>
                  </a:cubicBezTo>
                  <a:cubicBezTo>
                    <a:pt x="52" y="171"/>
                    <a:pt x="51" y="170"/>
                    <a:pt x="51" y="170"/>
                  </a:cubicBezTo>
                  <a:cubicBezTo>
                    <a:pt x="51" y="170"/>
                    <a:pt x="51" y="171"/>
                    <a:pt x="51" y="171"/>
                  </a:cubicBezTo>
                  <a:cubicBezTo>
                    <a:pt x="51" y="171"/>
                    <a:pt x="51" y="171"/>
                    <a:pt x="50" y="171"/>
                  </a:cubicBezTo>
                  <a:cubicBezTo>
                    <a:pt x="50" y="172"/>
                    <a:pt x="49" y="172"/>
                    <a:pt x="49" y="173"/>
                  </a:cubicBezTo>
                  <a:cubicBezTo>
                    <a:pt x="48" y="174"/>
                    <a:pt x="48" y="174"/>
                    <a:pt x="47" y="175"/>
                  </a:cubicBezTo>
                  <a:cubicBezTo>
                    <a:pt x="47" y="176"/>
                    <a:pt x="48" y="176"/>
                    <a:pt x="48" y="177"/>
                  </a:cubicBezTo>
                  <a:cubicBezTo>
                    <a:pt x="48" y="178"/>
                    <a:pt x="47" y="178"/>
                    <a:pt x="47" y="178"/>
                  </a:cubicBezTo>
                  <a:cubicBezTo>
                    <a:pt x="47" y="179"/>
                    <a:pt x="48" y="179"/>
                    <a:pt x="48" y="179"/>
                  </a:cubicBezTo>
                  <a:cubicBezTo>
                    <a:pt x="48" y="180"/>
                    <a:pt x="48" y="181"/>
                    <a:pt x="48" y="182"/>
                  </a:cubicBezTo>
                  <a:cubicBezTo>
                    <a:pt x="47" y="182"/>
                    <a:pt x="47" y="183"/>
                    <a:pt x="48" y="183"/>
                  </a:cubicBezTo>
                  <a:cubicBezTo>
                    <a:pt x="49" y="183"/>
                    <a:pt x="49" y="181"/>
                    <a:pt x="49" y="181"/>
                  </a:cubicBezTo>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47" name="Freeform 791">
              <a:extLst>
                <a:ext uri="{FF2B5EF4-FFF2-40B4-BE49-F238E27FC236}">
                  <a16:creationId xmlns:a16="http://schemas.microsoft.com/office/drawing/2014/main" id="{0634CFD1-34C3-31D3-4100-5CFE6A9C5001}"/>
                </a:ext>
              </a:extLst>
            </p:cNvPr>
            <p:cNvSpPr>
              <a:spLocks noEditPoints="1"/>
            </p:cNvSpPr>
            <p:nvPr/>
          </p:nvSpPr>
          <p:spPr bwMode="auto">
            <a:xfrm>
              <a:off x="5121276" y="3508375"/>
              <a:ext cx="384175" cy="287338"/>
            </a:xfrm>
            <a:custGeom>
              <a:avLst/>
              <a:gdLst>
                <a:gd name="T0" fmla="*/ 79 w 92"/>
                <a:gd name="T1" fmla="*/ 21 h 69"/>
                <a:gd name="T2" fmla="*/ 68 w 92"/>
                <a:gd name="T3" fmla="*/ 29 h 69"/>
                <a:gd name="T4" fmla="*/ 60 w 92"/>
                <a:gd name="T5" fmla="*/ 40 h 69"/>
                <a:gd name="T6" fmla="*/ 63 w 92"/>
                <a:gd name="T7" fmla="*/ 47 h 69"/>
                <a:gd name="T8" fmla="*/ 57 w 92"/>
                <a:gd name="T9" fmla="*/ 53 h 69"/>
                <a:gd name="T10" fmla="*/ 54 w 92"/>
                <a:gd name="T11" fmla="*/ 56 h 69"/>
                <a:gd name="T12" fmla="*/ 48 w 92"/>
                <a:gd name="T13" fmla="*/ 63 h 69"/>
                <a:gd name="T14" fmla="*/ 40 w 92"/>
                <a:gd name="T15" fmla="*/ 63 h 69"/>
                <a:gd name="T16" fmla="*/ 30 w 92"/>
                <a:gd name="T17" fmla="*/ 65 h 69"/>
                <a:gd name="T18" fmla="*/ 24 w 92"/>
                <a:gd name="T19" fmla="*/ 69 h 69"/>
                <a:gd name="T20" fmla="*/ 20 w 92"/>
                <a:gd name="T21" fmla="*/ 65 h 69"/>
                <a:gd name="T22" fmla="*/ 16 w 92"/>
                <a:gd name="T23" fmla="*/ 60 h 69"/>
                <a:gd name="T24" fmla="*/ 12 w 92"/>
                <a:gd name="T25" fmla="*/ 55 h 69"/>
                <a:gd name="T26" fmla="*/ 15 w 92"/>
                <a:gd name="T27" fmla="*/ 50 h 69"/>
                <a:gd name="T28" fmla="*/ 13 w 92"/>
                <a:gd name="T29" fmla="*/ 47 h 69"/>
                <a:gd name="T30" fmla="*/ 15 w 92"/>
                <a:gd name="T31" fmla="*/ 43 h 69"/>
                <a:gd name="T32" fmla="*/ 13 w 92"/>
                <a:gd name="T33" fmla="*/ 41 h 69"/>
                <a:gd name="T34" fmla="*/ 15 w 92"/>
                <a:gd name="T35" fmla="*/ 37 h 69"/>
                <a:gd name="T36" fmla="*/ 15 w 92"/>
                <a:gd name="T37" fmla="*/ 33 h 69"/>
                <a:gd name="T38" fmla="*/ 16 w 92"/>
                <a:gd name="T39" fmla="*/ 31 h 69"/>
                <a:gd name="T40" fmla="*/ 16 w 92"/>
                <a:gd name="T41" fmla="*/ 29 h 69"/>
                <a:gd name="T42" fmla="*/ 17 w 92"/>
                <a:gd name="T43" fmla="*/ 25 h 69"/>
                <a:gd name="T44" fmla="*/ 18 w 92"/>
                <a:gd name="T45" fmla="*/ 20 h 69"/>
                <a:gd name="T46" fmla="*/ 17 w 92"/>
                <a:gd name="T47" fmla="*/ 17 h 69"/>
                <a:gd name="T48" fmla="*/ 15 w 92"/>
                <a:gd name="T49" fmla="*/ 17 h 69"/>
                <a:gd name="T50" fmla="*/ 12 w 92"/>
                <a:gd name="T51" fmla="*/ 19 h 69"/>
                <a:gd name="T52" fmla="*/ 9 w 92"/>
                <a:gd name="T53" fmla="*/ 18 h 69"/>
                <a:gd name="T54" fmla="*/ 7 w 92"/>
                <a:gd name="T55" fmla="*/ 16 h 69"/>
                <a:gd name="T56" fmla="*/ 3 w 92"/>
                <a:gd name="T57" fmla="*/ 16 h 69"/>
                <a:gd name="T58" fmla="*/ 3 w 92"/>
                <a:gd name="T59" fmla="*/ 13 h 69"/>
                <a:gd name="T60" fmla="*/ 1 w 92"/>
                <a:gd name="T61" fmla="*/ 11 h 69"/>
                <a:gd name="T62" fmla="*/ 1 w 92"/>
                <a:gd name="T63" fmla="*/ 10 h 69"/>
                <a:gd name="T64" fmla="*/ 1 w 92"/>
                <a:gd name="T65" fmla="*/ 7 h 69"/>
                <a:gd name="T66" fmla="*/ 3 w 92"/>
                <a:gd name="T67" fmla="*/ 5 h 69"/>
                <a:gd name="T68" fmla="*/ 6 w 92"/>
                <a:gd name="T69" fmla="*/ 4 h 69"/>
                <a:gd name="T70" fmla="*/ 10 w 92"/>
                <a:gd name="T71" fmla="*/ 1 h 69"/>
                <a:gd name="T72" fmla="*/ 15 w 92"/>
                <a:gd name="T73" fmla="*/ 3 h 69"/>
                <a:gd name="T74" fmla="*/ 23 w 92"/>
                <a:gd name="T75" fmla="*/ 2 h 69"/>
                <a:gd name="T76" fmla="*/ 28 w 92"/>
                <a:gd name="T77" fmla="*/ 3 h 69"/>
                <a:gd name="T78" fmla="*/ 39 w 92"/>
                <a:gd name="T79" fmla="*/ 3 h 69"/>
                <a:gd name="T80" fmla="*/ 42 w 92"/>
                <a:gd name="T81" fmla="*/ 4 h 69"/>
                <a:gd name="T82" fmla="*/ 45 w 92"/>
                <a:gd name="T83" fmla="*/ 4 h 69"/>
                <a:gd name="T84" fmla="*/ 50 w 92"/>
                <a:gd name="T85" fmla="*/ 5 h 69"/>
                <a:gd name="T86" fmla="*/ 52 w 92"/>
                <a:gd name="T87" fmla="*/ 7 h 69"/>
                <a:gd name="T88" fmla="*/ 57 w 92"/>
                <a:gd name="T89" fmla="*/ 9 h 69"/>
                <a:gd name="T90" fmla="*/ 63 w 92"/>
                <a:gd name="T91" fmla="*/ 10 h 69"/>
                <a:gd name="T92" fmla="*/ 68 w 92"/>
                <a:gd name="T93" fmla="*/ 10 h 69"/>
                <a:gd name="T94" fmla="*/ 72 w 92"/>
                <a:gd name="T95" fmla="*/ 13 h 69"/>
                <a:gd name="T96" fmla="*/ 76 w 92"/>
                <a:gd name="T97" fmla="*/ 14 h 69"/>
                <a:gd name="T98" fmla="*/ 80 w 92"/>
                <a:gd name="T99" fmla="*/ 14 h 69"/>
                <a:gd name="T100" fmla="*/ 83 w 92"/>
                <a:gd name="T101" fmla="*/ 13 h 69"/>
                <a:gd name="T102" fmla="*/ 84 w 92"/>
                <a:gd name="T103" fmla="*/ 15 h 69"/>
                <a:gd name="T104" fmla="*/ 73 w 92"/>
                <a:gd name="T105" fmla="*/ 42 h 69"/>
                <a:gd name="T106" fmla="*/ 72 w 92"/>
                <a:gd name="T107" fmla="*/ 45 h 69"/>
                <a:gd name="T108" fmla="*/ 81 w 92"/>
                <a:gd name="T109" fmla="*/ 39 h 69"/>
                <a:gd name="T110" fmla="*/ 84 w 92"/>
                <a:gd name="T111" fmla="*/ 40 h 69"/>
                <a:gd name="T112" fmla="*/ 84 w 92"/>
                <a:gd name="T113" fmla="*/ 36 h 69"/>
                <a:gd name="T114" fmla="*/ 80 w 92"/>
                <a:gd name="T115" fmla="*/ 37 h 69"/>
                <a:gd name="T116" fmla="*/ 88 w 92"/>
                <a:gd name="T117" fmla="*/ 35 h 69"/>
                <a:gd name="T118" fmla="*/ 88 w 92"/>
                <a:gd name="T119"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2" h="69">
                  <a:moveTo>
                    <a:pt x="84" y="16"/>
                  </a:moveTo>
                  <a:cubicBezTo>
                    <a:pt x="85" y="16"/>
                    <a:pt x="84" y="18"/>
                    <a:pt x="84" y="18"/>
                  </a:cubicBezTo>
                  <a:cubicBezTo>
                    <a:pt x="83" y="19"/>
                    <a:pt x="82" y="19"/>
                    <a:pt x="82" y="20"/>
                  </a:cubicBezTo>
                  <a:cubicBezTo>
                    <a:pt x="81" y="20"/>
                    <a:pt x="80" y="20"/>
                    <a:pt x="79" y="21"/>
                  </a:cubicBezTo>
                  <a:cubicBezTo>
                    <a:pt x="78" y="21"/>
                    <a:pt x="77" y="22"/>
                    <a:pt x="77" y="23"/>
                  </a:cubicBezTo>
                  <a:cubicBezTo>
                    <a:pt x="75" y="24"/>
                    <a:pt x="74" y="24"/>
                    <a:pt x="72" y="25"/>
                  </a:cubicBezTo>
                  <a:cubicBezTo>
                    <a:pt x="70" y="25"/>
                    <a:pt x="68" y="25"/>
                    <a:pt x="67" y="28"/>
                  </a:cubicBezTo>
                  <a:cubicBezTo>
                    <a:pt x="68" y="28"/>
                    <a:pt x="69" y="29"/>
                    <a:pt x="68" y="29"/>
                  </a:cubicBezTo>
                  <a:cubicBezTo>
                    <a:pt x="67" y="30"/>
                    <a:pt x="66" y="30"/>
                    <a:pt x="65" y="31"/>
                  </a:cubicBezTo>
                  <a:cubicBezTo>
                    <a:pt x="65" y="32"/>
                    <a:pt x="64" y="33"/>
                    <a:pt x="63" y="33"/>
                  </a:cubicBezTo>
                  <a:cubicBezTo>
                    <a:pt x="63" y="34"/>
                    <a:pt x="62" y="36"/>
                    <a:pt x="61" y="37"/>
                  </a:cubicBezTo>
                  <a:cubicBezTo>
                    <a:pt x="61" y="37"/>
                    <a:pt x="60" y="38"/>
                    <a:pt x="60" y="40"/>
                  </a:cubicBezTo>
                  <a:cubicBezTo>
                    <a:pt x="60" y="40"/>
                    <a:pt x="60" y="41"/>
                    <a:pt x="61" y="41"/>
                  </a:cubicBezTo>
                  <a:cubicBezTo>
                    <a:pt x="61" y="42"/>
                    <a:pt x="61" y="43"/>
                    <a:pt x="61" y="43"/>
                  </a:cubicBezTo>
                  <a:cubicBezTo>
                    <a:pt x="61" y="44"/>
                    <a:pt x="63" y="44"/>
                    <a:pt x="63" y="45"/>
                  </a:cubicBezTo>
                  <a:cubicBezTo>
                    <a:pt x="64" y="46"/>
                    <a:pt x="63" y="46"/>
                    <a:pt x="63" y="47"/>
                  </a:cubicBezTo>
                  <a:cubicBezTo>
                    <a:pt x="62" y="47"/>
                    <a:pt x="61" y="48"/>
                    <a:pt x="61" y="48"/>
                  </a:cubicBezTo>
                  <a:cubicBezTo>
                    <a:pt x="60" y="49"/>
                    <a:pt x="59" y="49"/>
                    <a:pt x="59" y="50"/>
                  </a:cubicBezTo>
                  <a:cubicBezTo>
                    <a:pt x="58" y="50"/>
                    <a:pt x="57" y="51"/>
                    <a:pt x="57" y="52"/>
                  </a:cubicBezTo>
                  <a:cubicBezTo>
                    <a:pt x="57" y="52"/>
                    <a:pt x="57" y="52"/>
                    <a:pt x="57" y="53"/>
                  </a:cubicBezTo>
                  <a:cubicBezTo>
                    <a:pt x="57" y="53"/>
                    <a:pt x="57" y="53"/>
                    <a:pt x="57" y="54"/>
                  </a:cubicBezTo>
                  <a:cubicBezTo>
                    <a:pt x="57" y="54"/>
                    <a:pt x="57" y="55"/>
                    <a:pt x="57" y="55"/>
                  </a:cubicBezTo>
                  <a:cubicBezTo>
                    <a:pt x="57" y="56"/>
                    <a:pt x="56" y="56"/>
                    <a:pt x="56" y="56"/>
                  </a:cubicBezTo>
                  <a:cubicBezTo>
                    <a:pt x="55" y="56"/>
                    <a:pt x="54" y="56"/>
                    <a:pt x="54" y="56"/>
                  </a:cubicBezTo>
                  <a:cubicBezTo>
                    <a:pt x="53" y="56"/>
                    <a:pt x="52" y="57"/>
                    <a:pt x="51" y="57"/>
                  </a:cubicBezTo>
                  <a:cubicBezTo>
                    <a:pt x="51" y="58"/>
                    <a:pt x="50" y="59"/>
                    <a:pt x="50" y="59"/>
                  </a:cubicBezTo>
                  <a:cubicBezTo>
                    <a:pt x="49" y="60"/>
                    <a:pt x="49" y="61"/>
                    <a:pt x="49" y="62"/>
                  </a:cubicBezTo>
                  <a:cubicBezTo>
                    <a:pt x="48" y="62"/>
                    <a:pt x="48" y="63"/>
                    <a:pt x="48" y="63"/>
                  </a:cubicBezTo>
                  <a:cubicBezTo>
                    <a:pt x="47" y="63"/>
                    <a:pt x="46" y="62"/>
                    <a:pt x="46" y="62"/>
                  </a:cubicBezTo>
                  <a:cubicBezTo>
                    <a:pt x="45" y="62"/>
                    <a:pt x="45" y="62"/>
                    <a:pt x="45" y="63"/>
                  </a:cubicBezTo>
                  <a:cubicBezTo>
                    <a:pt x="44" y="64"/>
                    <a:pt x="43" y="63"/>
                    <a:pt x="42" y="63"/>
                  </a:cubicBezTo>
                  <a:cubicBezTo>
                    <a:pt x="42" y="63"/>
                    <a:pt x="41" y="63"/>
                    <a:pt x="40" y="63"/>
                  </a:cubicBezTo>
                  <a:cubicBezTo>
                    <a:pt x="39" y="63"/>
                    <a:pt x="38" y="63"/>
                    <a:pt x="37" y="63"/>
                  </a:cubicBezTo>
                  <a:cubicBezTo>
                    <a:pt x="36" y="63"/>
                    <a:pt x="35" y="63"/>
                    <a:pt x="34" y="63"/>
                  </a:cubicBezTo>
                  <a:cubicBezTo>
                    <a:pt x="34" y="63"/>
                    <a:pt x="33" y="63"/>
                    <a:pt x="32" y="63"/>
                  </a:cubicBezTo>
                  <a:cubicBezTo>
                    <a:pt x="31" y="64"/>
                    <a:pt x="31" y="64"/>
                    <a:pt x="30" y="65"/>
                  </a:cubicBezTo>
                  <a:cubicBezTo>
                    <a:pt x="29" y="65"/>
                    <a:pt x="28" y="65"/>
                    <a:pt x="27" y="65"/>
                  </a:cubicBezTo>
                  <a:cubicBezTo>
                    <a:pt x="27" y="65"/>
                    <a:pt x="26" y="66"/>
                    <a:pt x="26" y="67"/>
                  </a:cubicBezTo>
                  <a:cubicBezTo>
                    <a:pt x="26" y="67"/>
                    <a:pt x="26" y="68"/>
                    <a:pt x="26" y="68"/>
                  </a:cubicBezTo>
                  <a:cubicBezTo>
                    <a:pt x="25" y="68"/>
                    <a:pt x="25" y="69"/>
                    <a:pt x="24" y="69"/>
                  </a:cubicBezTo>
                  <a:cubicBezTo>
                    <a:pt x="24" y="69"/>
                    <a:pt x="23" y="69"/>
                    <a:pt x="23" y="68"/>
                  </a:cubicBezTo>
                  <a:cubicBezTo>
                    <a:pt x="22" y="68"/>
                    <a:pt x="22" y="68"/>
                    <a:pt x="21" y="67"/>
                  </a:cubicBezTo>
                  <a:cubicBezTo>
                    <a:pt x="21" y="67"/>
                    <a:pt x="20" y="65"/>
                    <a:pt x="20" y="65"/>
                  </a:cubicBezTo>
                  <a:cubicBezTo>
                    <a:pt x="20" y="65"/>
                    <a:pt x="20" y="65"/>
                    <a:pt x="20" y="65"/>
                  </a:cubicBezTo>
                  <a:cubicBezTo>
                    <a:pt x="21" y="64"/>
                    <a:pt x="19" y="64"/>
                    <a:pt x="19" y="63"/>
                  </a:cubicBezTo>
                  <a:cubicBezTo>
                    <a:pt x="19" y="62"/>
                    <a:pt x="19" y="62"/>
                    <a:pt x="19" y="62"/>
                  </a:cubicBezTo>
                  <a:cubicBezTo>
                    <a:pt x="19" y="61"/>
                    <a:pt x="18" y="61"/>
                    <a:pt x="18" y="61"/>
                  </a:cubicBezTo>
                  <a:cubicBezTo>
                    <a:pt x="17" y="60"/>
                    <a:pt x="17" y="60"/>
                    <a:pt x="16" y="60"/>
                  </a:cubicBezTo>
                  <a:cubicBezTo>
                    <a:pt x="16" y="59"/>
                    <a:pt x="16" y="59"/>
                    <a:pt x="16" y="59"/>
                  </a:cubicBezTo>
                  <a:cubicBezTo>
                    <a:pt x="15" y="58"/>
                    <a:pt x="13" y="59"/>
                    <a:pt x="12" y="59"/>
                  </a:cubicBezTo>
                  <a:cubicBezTo>
                    <a:pt x="12" y="58"/>
                    <a:pt x="12" y="57"/>
                    <a:pt x="12" y="57"/>
                  </a:cubicBezTo>
                  <a:cubicBezTo>
                    <a:pt x="12" y="56"/>
                    <a:pt x="12" y="56"/>
                    <a:pt x="12" y="55"/>
                  </a:cubicBezTo>
                  <a:cubicBezTo>
                    <a:pt x="12" y="55"/>
                    <a:pt x="12" y="54"/>
                    <a:pt x="13" y="54"/>
                  </a:cubicBezTo>
                  <a:cubicBezTo>
                    <a:pt x="13" y="53"/>
                    <a:pt x="13" y="52"/>
                    <a:pt x="13" y="52"/>
                  </a:cubicBezTo>
                  <a:cubicBezTo>
                    <a:pt x="14" y="52"/>
                    <a:pt x="15" y="52"/>
                    <a:pt x="15" y="51"/>
                  </a:cubicBezTo>
                  <a:cubicBezTo>
                    <a:pt x="15" y="51"/>
                    <a:pt x="16" y="50"/>
                    <a:pt x="15" y="50"/>
                  </a:cubicBezTo>
                  <a:cubicBezTo>
                    <a:pt x="15" y="50"/>
                    <a:pt x="15" y="50"/>
                    <a:pt x="15" y="50"/>
                  </a:cubicBezTo>
                  <a:cubicBezTo>
                    <a:pt x="14" y="51"/>
                    <a:pt x="14" y="50"/>
                    <a:pt x="13" y="49"/>
                  </a:cubicBezTo>
                  <a:cubicBezTo>
                    <a:pt x="13" y="49"/>
                    <a:pt x="13" y="48"/>
                    <a:pt x="13" y="48"/>
                  </a:cubicBezTo>
                  <a:cubicBezTo>
                    <a:pt x="13" y="47"/>
                    <a:pt x="13" y="47"/>
                    <a:pt x="13" y="47"/>
                  </a:cubicBezTo>
                  <a:cubicBezTo>
                    <a:pt x="13" y="47"/>
                    <a:pt x="13" y="47"/>
                    <a:pt x="13" y="46"/>
                  </a:cubicBezTo>
                  <a:cubicBezTo>
                    <a:pt x="13" y="45"/>
                    <a:pt x="14" y="45"/>
                    <a:pt x="14" y="45"/>
                  </a:cubicBezTo>
                  <a:cubicBezTo>
                    <a:pt x="15" y="45"/>
                    <a:pt x="15" y="44"/>
                    <a:pt x="15" y="44"/>
                  </a:cubicBezTo>
                  <a:cubicBezTo>
                    <a:pt x="15" y="43"/>
                    <a:pt x="15" y="43"/>
                    <a:pt x="15" y="43"/>
                  </a:cubicBezTo>
                  <a:cubicBezTo>
                    <a:pt x="15" y="42"/>
                    <a:pt x="15" y="43"/>
                    <a:pt x="14" y="43"/>
                  </a:cubicBezTo>
                  <a:cubicBezTo>
                    <a:pt x="14" y="42"/>
                    <a:pt x="14" y="43"/>
                    <a:pt x="14" y="42"/>
                  </a:cubicBezTo>
                  <a:cubicBezTo>
                    <a:pt x="14" y="42"/>
                    <a:pt x="13" y="42"/>
                    <a:pt x="13" y="42"/>
                  </a:cubicBezTo>
                  <a:cubicBezTo>
                    <a:pt x="13" y="41"/>
                    <a:pt x="13" y="41"/>
                    <a:pt x="13" y="41"/>
                  </a:cubicBezTo>
                  <a:cubicBezTo>
                    <a:pt x="13" y="41"/>
                    <a:pt x="13" y="40"/>
                    <a:pt x="13" y="40"/>
                  </a:cubicBezTo>
                  <a:cubicBezTo>
                    <a:pt x="13" y="40"/>
                    <a:pt x="13" y="40"/>
                    <a:pt x="13" y="40"/>
                  </a:cubicBezTo>
                  <a:cubicBezTo>
                    <a:pt x="13" y="39"/>
                    <a:pt x="11" y="38"/>
                    <a:pt x="12" y="38"/>
                  </a:cubicBezTo>
                  <a:cubicBezTo>
                    <a:pt x="12" y="37"/>
                    <a:pt x="14" y="38"/>
                    <a:pt x="15" y="37"/>
                  </a:cubicBezTo>
                  <a:cubicBezTo>
                    <a:pt x="15" y="37"/>
                    <a:pt x="15" y="37"/>
                    <a:pt x="15" y="37"/>
                  </a:cubicBezTo>
                  <a:cubicBezTo>
                    <a:pt x="15" y="36"/>
                    <a:pt x="15" y="36"/>
                    <a:pt x="16" y="36"/>
                  </a:cubicBezTo>
                  <a:cubicBezTo>
                    <a:pt x="16" y="36"/>
                    <a:pt x="16" y="35"/>
                    <a:pt x="16" y="35"/>
                  </a:cubicBezTo>
                  <a:cubicBezTo>
                    <a:pt x="16" y="34"/>
                    <a:pt x="15" y="34"/>
                    <a:pt x="15" y="33"/>
                  </a:cubicBezTo>
                  <a:cubicBezTo>
                    <a:pt x="15" y="33"/>
                    <a:pt x="15" y="33"/>
                    <a:pt x="16" y="33"/>
                  </a:cubicBezTo>
                  <a:cubicBezTo>
                    <a:pt x="16" y="32"/>
                    <a:pt x="16" y="32"/>
                    <a:pt x="16" y="32"/>
                  </a:cubicBezTo>
                  <a:cubicBezTo>
                    <a:pt x="16" y="32"/>
                    <a:pt x="16" y="32"/>
                    <a:pt x="16" y="31"/>
                  </a:cubicBezTo>
                  <a:cubicBezTo>
                    <a:pt x="16" y="31"/>
                    <a:pt x="16" y="31"/>
                    <a:pt x="16" y="31"/>
                  </a:cubicBezTo>
                  <a:cubicBezTo>
                    <a:pt x="16" y="30"/>
                    <a:pt x="16" y="30"/>
                    <a:pt x="16" y="30"/>
                  </a:cubicBezTo>
                  <a:cubicBezTo>
                    <a:pt x="16" y="30"/>
                    <a:pt x="16" y="30"/>
                    <a:pt x="16" y="30"/>
                  </a:cubicBezTo>
                  <a:cubicBezTo>
                    <a:pt x="16" y="29"/>
                    <a:pt x="16" y="29"/>
                    <a:pt x="16" y="29"/>
                  </a:cubicBezTo>
                  <a:cubicBezTo>
                    <a:pt x="16" y="29"/>
                    <a:pt x="16" y="29"/>
                    <a:pt x="16" y="29"/>
                  </a:cubicBezTo>
                  <a:cubicBezTo>
                    <a:pt x="16" y="28"/>
                    <a:pt x="16" y="27"/>
                    <a:pt x="16" y="27"/>
                  </a:cubicBezTo>
                  <a:cubicBezTo>
                    <a:pt x="16" y="27"/>
                    <a:pt x="15" y="26"/>
                    <a:pt x="16" y="26"/>
                  </a:cubicBezTo>
                  <a:cubicBezTo>
                    <a:pt x="16" y="25"/>
                    <a:pt x="16" y="26"/>
                    <a:pt x="16" y="26"/>
                  </a:cubicBezTo>
                  <a:cubicBezTo>
                    <a:pt x="17" y="25"/>
                    <a:pt x="16" y="25"/>
                    <a:pt x="17" y="25"/>
                  </a:cubicBezTo>
                  <a:cubicBezTo>
                    <a:pt x="17" y="25"/>
                    <a:pt x="17" y="24"/>
                    <a:pt x="17" y="24"/>
                  </a:cubicBezTo>
                  <a:cubicBezTo>
                    <a:pt x="18" y="23"/>
                    <a:pt x="19" y="23"/>
                    <a:pt x="19" y="23"/>
                  </a:cubicBezTo>
                  <a:cubicBezTo>
                    <a:pt x="20" y="22"/>
                    <a:pt x="20" y="21"/>
                    <a:pt x="20" y="21"/>
                  </a:cubicBezTo>
                  <a:cubicBezTo>
                    <a:pt x="20" y="19"/>
                    <a:pt x="18" y="21"/>
                    <a:pt x="18" y="20"/>
                  </a:cubicBezTo>
                  <a:cubicBezTo>
                    <a:pt x="18" y="19"/>
                    <a:pt x="18" y="19"/>
                    <a:pt x="18" y="18"/>
                  </a:cubicBezTo>
                  <a:cubicBezTo>
                    <a:pt x="18" y="18"/>
                    <a:pt x="18" y="17"/>
                    <a:pt x="18" y="17"/>
                  </a:cubicBezTo>
                  <a:cubicBezTo>
                    <a:pt x="18" y="17"/>
                    <a:pt x="18" y="18"/>
                    <a:pt x="18" y="18"/>
                  </a:cubicBezTo>
                  <a:cubicBezTo>
                    <a:pt x="17" y="18"/>
                    <a:pt x="17" y="18"/>
                    <a:pt x="17" y="17"/>
                  </a:cubicBezTo>
                  <a:cubicBezTo>
                    <a:pt x="17" y="17"/>
                    <a:pt x="16" y="17"/>
                    <a:pt x="16" y="17"/>
                  </a:cubicBezTo>
                  <a:cubicBezTo>
                    <a:pt x="16" y="17"/>
                    <a:pt x="16" y="17"/>
                    <a:pt x="16" y="17"/>
                  </a:cubicBezTo>
                  <a:cubicBezTo>
                    <a:pt x="15" y="17"/>
                    <a:pt x="15" y="17"/>
                    <a:pt x="15" y="17"/>
                  </a:cubicBezTo>
                  <a:cubicBezTo>
                    <a:pt x="15" y="17"/>
                    <a:pt x="15" y="17"/>
                    <a:pt x="15" y="17"/>
                  </a:cubicBezTo>
                  <a:cubicBezTo>
                    <a:pt x="15" y="17"/>
                    <a:pt x="14" y="17"/>
                    <a:pt x="14" y="17"/>
                  </a:cubicBezTo>
                  <a:cubicBezTo>
                    <a:pt x="14" y="17"/>
                    <a:pt x="14" y="18"/>
                    <a:pt x="14" y="18"/>
                  </a:cubicBezTo>
                  <a:cubicBezTo>
                    <a:pt x="14" y="18"/>
                    <a:pt x="13" y="18"/>
                    <a:pt x="13" y="18"/>
                  </a:cubicBezTo>
                  <a:cubicBezTo>
                    <a:pt x="13" y="18"/>
                    <a:pt x="12" y="19"/>
                    <a:pt x="12" y="19"/>
                  </a:cubicBezTo>
                  <a:cubicBezTo>
                    <a:pt x="12" y="19"/>
                    <a:pt x="11" y="18"/>
                    <a:pt x="11" y="19"/>
                  </a:cubicBezTo>
                  <a:cubicBezTo>
                    <a:pt x="11" y="19"/>
                    <a:pt x="11" y="18"/>
                    <a:pt x="11" y="18"/>
                  </a:cubicBezTo>
                  <a:cubicBezTo>
                    <a:pt x="11" y="18"/>
                    <a:pt x="10" y="18"/>
                    <a:pt x="10" y="18"/>
                  </a:cubicBezTo>
                  <a:cubicBezTo>
                    <a:pt x="10" y="19"/>
                    <a:pt x="9" y="18"/>
                    <a:pt x="9" y="18"/>
                  </a:cubicBezTo>
                  <a:cubicBezTo>
                    <a:pt x="9" y="18"/>
                    <a:pt x="8" y="19"/>
                    <a:pt x="8" y="19"/>
                  </a:cubicBezTo>
                  <a:cubicBezTo>
                    <a:pt x="7" y="19"/>
                    <a:pt x="7" y="19"/>
                    <a:pt x="7" y="18"/>
                  </a:cubicBezTo>
                  <a:cubicBezTo>
                    <a:pt x="7" y="18"/>
                    <a:pt x="7" y="17"/>
                    <a:pt x="8" y="17"/>
                  </a:cubicBezTo>
                  <a:cubicBezTo>
                    <a:pt x="8" y="16"/>
                    <a:pt x="7" y="17"/>
                    <a:pt x="7" y="16"/>
                  </a:cubicBezTo>
                  <a:cubicBezTo>
                    <a:pt x="7" y="16"/>
                    <a:pt x="7" y="16"/>
                    <a:pt x="7" y="16"/>
                  </a:cubicBezTo>
                  <a:cubicBezTo>
                    <a:pt x="6" y="16"/>
                    <a:pt x="6" y="16"/>
                    <a:pt x="5" y="16"/>
                  </a:cubicBezTo>
                  <a:cubicBezTo>
                    <a:pt x="4" y="16"/>
                    <a:pt x="3" y="17"/>
                    <a:pt x="2" y="18"/>
                  </a:cubicBezTo>
                  <a:cubicBezTo>
                    <a:pt x="2" y="17"/>
                    <a:pt x="2" y="16"/>
                    <a:pt x="3" y="16"/>
                  </a:cubicBezTo>
                  <a:cubicBezTo>
                    <a:pt x="3" y="15"/>
                    <a:pt x="4" y="15"/>
                    <a:pt x="4" y="14"/>
                  </a:cubicBezTo>
                  <a:cubicBezTo>
                    <a:pt x="4" y="14"/>
                    <a:pt x="3" y="15"/>
                    <a:pt x="3" y="15"/>
                  </a:cubicBezTo>
                  <a:cubicBezTo>
                    <a:pt x="2" y="14"/>
                    <a:pt x="4" y="13"/>
                    <a:pt x="4" y="13"/>
                  </a:cubicBezTo>
                  <a:cubicBezTo>
                    <a:pt x="4" y="13"/>
                    <a:pt x="3" y="13"/>
                    <a:pt x="3" y="13"/>
                  </a:cubicBezTo>
                  <a:cubicBezTo>
                    <a:pt x="2" y="13"/>
                    <a:pt x="3" y="12"/>
                    <a:pt x="3" y="12"/>
                  </a:cubicBezTo>
                  <a:cubicBezTo>
                    <a:pt x="3" y="11"/>
                    <a:pt x="3" y="11"/>
                    <a:pt x="3" y="11"/>
                  </a:cubicBezTo>
                  <a:cubicBezTo>
                    <a:pt x="2" y="11"/>
                    <a:pt x="2" y="12"/>
                    <a:pt x="2" y="12"/>
                  </a:cubicBezTo>
                  <a:cubicBezTo>
                    <a:pt x="1" y="12"/>
                    <a:pt x="1" y="11"/>
                    <a:pt x="1" y="11"/>
                  </a:cubicBezTo>
                  <a:cubicBezTo>
                    <a:pt x="2" y="10"/>
                    <a:pt x="2" y="10"/>
                    <a:pt x="2" y="10"/>
                  </a:cubicBezTo>
                  <a:cubicBezTo>
                    <a:pt x="2" y="10"/>
                    <a:pt x="2" y="10"/>
                    <a:pt x="2" y="10"/>
                  </a:cubicBezTo>
                  <a:cubicBezTo>
                    <a:pt x="1" y="10"/>
                    <a:pt x="1" y="10"/>
                    <a:pt x="1" y="10"/>
                  </a:cubicBezTo>
                  <a:cubicBezTo>
                    <a:pt x="1" y="10"/>
                    <a:pt x="1" y="10"/>
                    <a:pt x="1" y="10"/>
                  </a:cubicBezTo>
                  <a:cubicBezTo>
                    <a:pt x="1" y="9"/>
                    <a:pt x="1" y="9"/>
                    <a:pt x="1" y="9"/>
                  </a:cubicBezTo>
                  <a:cubicBezTo>
                    <a:pt x="0" y="8"/>
                    <a:pt x="0" y="9"/>
                    <a:pt x="0" y="8"/>
                  </a:cubicBezTo>
                  <a:cubicBezTo>
                    <a:pt x="0" y="8"/>
                    <a:pt x="0" y="7"/>
                    <a:pt x="0" y="7"/>
                  </a:cubicBezTo>
                  <a:cubicBezTo>
                    <a:pt x="0" y="7"/>
                    <a:pt x="0" y="7"/>
                    <a:pt x="1" y="7"/>
                  </a:cubicBezTo>
                  <a:cubicBezTo>
                    <a:pt x="1" y="6"/>
                    <a:pt x="1" y="6"/>
                    <a:pt x="1" y="6"/>
                  </a:cubicBezTo>
                  <a:cubicBezTo>
                    <a:pt x="1" y="6"/>
                    <a:pt x="1" y="6"/>
                    <a:pt x="1" y="6"/>
                  </a:cubicBezTo>
                  <a:cubicBezTo>
                    <a:pt x="2" y="5"/>
                    <a:pt x="2" y="5"/>
                    <a:pt x="2" y="5"/>
                  </a:cubicBezTo>
                  <a:cubicBezTo>
                    <a:pt x="2" y="5"/>
                    <a:pt x="3" y="5"/>
                    <a:pt x="3" y="5"/>
                  </a:cubicBezTo>
                  <a:cubicBezTo>
                    <a:pt x="4" y="5"/>
                    <a:pt x="4" y="5"/>
                    <a:pt x="5" y="5"/>
                  </a:cubicBezTo>
                  <a:cubicBezTo>
                    <a:pt x="5" y="4"/>
                    <a:pt x="6" y="4"/>
                    <a:pt x="6" y="4"/>
                  </a:cubicBezTo>
                  <a:cubicBezTo>
                    <a:pt x="7" y="4"/>
                    <a:pt x="7" y="5"/>
                    <a:pt x="7" y="4"/>
                  </a:cubicBezTo>
                  <a:cubicBezTo>
                    <a:pt x="7" y="4"/>
                    <a:pt x="7" y="4"/>
                    <a:pt x="6" y="4"/>
                  </a:cubicBezTo>
                  <a:cubicBezTo>
                    <a:pt x="6" y="3"/>
                    <a:pt x="7" y="3"/>
                    <a:pt x="7" y="3"/>
                  </a:cubicBezTo>
                  <a:cubicBezTo>
                    <a:pt x="7" y="2"/>
                    <a:pt x="8" y="1"/>
                    <a:pt x="9" y="1"/>
                  </a:cubicBezTo>
                  <a:cubicBezTo>
                    <a:pt x="9" y="1"/>
                    <a:pt x="9" y="1"/>
                    <a:pt x="9" y="1"/>
                  </a:cubicBezTo>
                  <a:cubicBezTo>
                    <a:pt x="9" y="2"/>
                    <a:pt x="10" y="1"/>
                    <a:pt x="10" y="1"/>
                  </a:cubicBezTo>
                  <a:cubicBezTo>
                    <a:pt x="11" y="0"/>
                    <a:pt x="11" y="1"/>
                    <a:pt x="11" y="1"/>
                  </a:cubicBezTo>
                  <a:cubicBezTo>
                    <a:pt x="12" y="1"/>
                    <a:pt x="12" y="1"/>
                    <a:pt x="13" y="2"/>
                  </a:cubicBezTo>
                  <a:cubicBezTo>
                    <a:pt x="14" y="2"/>
                    <a:pt x="14" y="2"/>
                    <a:pt x="15" y="3"/>
                  </a:cubicBezTo>
                  <a:cubicBezTo>
                    <a:pt x="15" y="2"/>
                    <a:pt x="15" y="3"/>
                    <a:pt x="15" y="3"/>
                  </a:cubicBezTo>
                  <a:cubicBezTo>
                    <a:pt x="15" y="3"/>
                    <a:pt x="15" y="3"/>
                    <a:pt x="15" y="3"/>
                  </a:cubicBezTo>
                  <a:cubicBezTo>
                    <a:pt x="16" y="2"/>
                    <a:pt x="17" y="3"/>
                    <a:pt x="17" y="2"/>
                  </a:cubicBezTo>
                  <a:cubicBezTo>
                    <a:pt x="19" y="2"/>
                    <a:pt x="20" y="3"/>
                    <a:pt x="22" y="2"/>
                  </a:cubicBezTo>
                  <a:cubicBezTo>
                    <a:pt x="22" y="2"/>
                    <a:pt x="22" y="2"/>
                    <a:pt x="23" y="2"/>
                  </a:cubicBezTo>
                  <a:cubicBezTo>
                    <a:pt x="23" y="2"/>
                    <a:pt x="23" y="2"/>
                    <a:pt x="24" y="2"/>
                  </a:cubicBezTo>
                  <a:cubicBezTo>
                    <a:pt x="24" y="2"/>
                    <a:pt x="24" y="3"/>
                    <a:pt x="25" y="3"/>
                  </a:cubicBezTo>
                  <a:cubicBezTo>
                    <a:pt x="25" y="3"/>
                    <a:pt x="25" y="2"/>
                    <a:pt x="26" y="3"/>
                  </a:cubicBezTo>
                  <a:cubicBezTo>
                    <a:pt x="27" y="3"/>
                    <a:pt x="27" y="3"/>
                    <a:pt x="28" y="3"/>
                  </a:cubicBezTo>
                  <a:cubicBezTo>
                    <a:pt x="29" y="3"/>
                    <a:pt x="30" y="4"/>
                    <a:pt x="31" y="4"/>
                  </a:cubicBezTo>
                  <a:cubicBezTo>
                    <a:pt x="33" y="4"/>
                    <a:pt x="35" y="3"/>
                    <a:pt x="37" y="3"/>
                  </a:cubicBezTo>
                  <a:cubicBezTo>
                    <a:pt x="37" y="4"/>
                    <a:pt x="38" y="3"/>
                    <a:pt x="38" y="3"/>
                  </a:cubicBezTo>
                  <a:cubicBezTo>
                    <a:pt x="39" y="3"/>
                    <a:pt x="39" y="3"/>
                    <a:pt x="39" y="3"/>
                  </a:cubicBezTo>
                  <a:cubicBezTo>
                    <a:pt x="39" y="4"/>
                    <a:pt x="39" y="4"/>
                    <a:pt x="39" y="4"/>
                  </a:cubicBezTo>
                  <a:cubicBezTo>
                    <a:pt x="40" y="4"/>
                    <a:pt x="40" y="4"/>
                    <a:pt x="40" y="4"/>
                  </a:cubicBezTo>
                  <a:cubicBezTo>
                    <a:pt x="40" y="4"/>
                    <a:pt x="41" y="4"/>
                    <a:pt x="41" y="4"/>
                  </a:cubicBezTo>
                  <a:cubicBezTo>
                    <a:pt x="41" y="4"/>
                    <a:pt x="42" y="4"/>
                    <a:pt x="42" y="4"/>
                  </a:cubicBezTo>
                  <a:cubicBezTo>
                    <a:pt x="42" y="4"/>
                    <a:pt x="42" y="4"/>
                    <a:pt x="42" y="4"/>
                  </a:cubicBezTo>
                  <a:cubicBezTo>
                    <a:pt x="43" y="3"/>
                    <a:pt x="44" y="3"/>
                    <a:pt x="44" y="4"/>
                  </a:cubicBezTo>
                  <a:cubicBezTo>
                    <a:pt x="44" y="4"/>
                    <a:pt x="44" y="4"/>
                    <a:pt x="44" y="4"/>
                  </a:cubicBezTo>
                  <a:cubicBezTo>
                    <a:pt x="44" y="4"/>
                    <a:pt x="45" y="4"/>
                    <a:pt x="45" y="4"/>
                  </a:cubicBezTo>
                  <a:cubicBezTo>
                    <a:pt x="45" y="4"/>
                    <a:pt x="45" y="4"/>
                    <a:pt x="46" y="4"/>
                  </a:cubicBezTo>
                  <a:cubicBezTo>
                    <a:pt x="46" y="5"/>
                    <a:pt x="47" y="5"/>
                    <a:pt x="48" y="5"/>
                  </a:cubicBezTo>
                  <a:cubicBezTo>
                    <a:pt x="48" y="5"/>
                    <a:pt x="49" y="5"/>
                    <a:pt x="50" y="4"/>
                  </a:cubicBezTo>
                  <a:cubicBezTo>
                    <a:pt x="50" y="4"/>
                    <a:pt x="50" y="4"/>
                    <a:pt x="50" y="5"/>
                  </a:cubicBezTo>
                  <a:cubicBezTo>
                    <a:pt x="50" y="5"/>
                    <a:pt x="51" y="5"/>
                    <a:pt x="51" y="5"/>
                  </a:cubicBezTo>
                  <a:cubicBezTo>
                    <a:pt x="52" y="6"/>
                    <a:pt x="52" y="5"/>
                    <a:pt x="52" y="5"/>
                  </a:cubicBezTo>
                  <a:cubicBezTo>
                    <a:pt x="53" y="5"/>
                    <a:pt x="53" y="6"/>
                    <a:pt x="53" y="6"/>
                  </a:cubicBezTo>
                  <a:cubicBezTo>
                    <a:pt x="53" y="7"/>
                    <a:pt x="52" y="7"/>
                    <a:pt x="52" y="7"/>
                  </a:cubicBezTo>
                  <a:cubicBezTo>
                    <a:pt x="53" y="8"/>
                    <a:pt x="53" y="7"/>
                    <a:pt x="53" y="7"/>
                  </a:cubicBezTo>
                  <a:cubicBezTo>
                    <a:pt x="54" y="7"/>
                    <a:pt x="54" y="7"/>
                    <a:pt x="55" y="8"/>
                  </a:cubicBezTo>
                  <a:cubicBezTo>
                    <a:pt x="55" y="8"/>
                    <a:pt x="56" y="8"/>
                    <a:pt x="56" y="8"/>
                  </a:cubicBezTo>
                  <a:cubicBezTo>
                    <a:pt x="57" y="8"/>
                    <a:pt x="57" y="8"/>
                    <a:pt x="57" y="9"/>
                  </a:cubicBezTo>
                  <a:cubicBezTo>
                    <a:pt x="58" y="9"/>
                    <a:pt x="58" y="10"/>
                    <a:pt x="59" y="10"/>
                  </a:cubicBezTo>
                  <a:cubicBezTo>
                    <a:pt x="60" y="10"/>
                    <a:pt x="60" y="9"/>
                    <a:pt x="60" y="9"/>
                  </a:cubicBezTo>
                  <a:cubicBezTo>
                    <a:pt x="61" y="9"/>
                    <a:pt x="61" y="10"/>
                    <a:pt x="61" y="10"/>
                  </a:cubicBezTo>
                  <a:cubicBezTo>
                    <a:pt x="62" y="11"/>
                    <a:pt x="62" y="11"/>
                    <a:pt x="63" y="10"/>
                  </a:cubicBezTo>
                  <a:cubicBezTo>
                    <a:pt x="63" y="10"/>
                    <a:pt x="64" y="11"/>
                    <a:pt x="64" y="11"/>
                  </a:cubicBezTo>
                  <a:cubicBezTo>
                    <a:pt x="64" y="11"/>
                    <a:pt x="65" y="10"/>
                    <a:pt x="65" y="10"/>
                  </a:cubicBezTo>
                  <a:cubicBezTo>
                    <a:pt x="66" y="11"/>
                    <a:pt x="66" y="11"/>
                    <a:pt x="67" y="10"/>
                  </a:cubicBezTo>
                  <a:cubicBezTo>
                    <a:pt x="67" y="9"/>
                    <a:pt x="68" y="9"/>
                    <a:pt x="68" y="10"/>
                  </a:cubicBezTo>
                  <a:cubicBezTo>
                    <a:pt x="69" y="10"/>
                    <a:pt x="69" y="10"/>
                    <a:pt x="70" y="10"/>
                  </a:cubicBezTo>
                  <a:cubicBezTo>
                    <a:pt x="70" y="10"/>
                    <a:pt x="71" y="11"/>
                    <a:pt x="72" y="11"/>
                  </a:cubicBezTo>
                  <a:cubicBezTo>
                    <a:pt x="72" y="11"/>
                    <a:pt x="72" y="11"/>
                    <a:pt x="72" y="11"/>
                  </a:cubicBezTo>
                  <a:cubicBezTo>
                    <a:pt x="72" y="12"/>
                    <a:pt x="71" y="13"/>
                    <a:pt x="72" y="13"/>
                  </a:cubicBezTo>
                  <a:cubicBezTo>
                    <a:pt x="73" y="13"/>
                    <a:pt x="74" y="13"/>
                    <a:pt x="74" y="12"/>
                  </a:cubicBezTo>
                  <a:cubicBezTo>
                    <a:pt x="74" y="13"/>
                    <a:pt x="75" y="13"/>
                    <a:pt x="76" y="13"/>
                  </a:cubicBezTo>
                  <a:cubicBezTo>
                    <a:pt x="76" y="13"/>
                    <a:pt x="75" y="14"/>
                    <a:pt x="76" y="14"/>
                  </a:cubicBezTo>
                  <a:cubicBezTo>
                    <a:pt x="76" y="14"/>
                    <a:pt x="76" y="14"/>
                    <a:pt x="76" y="14"/>
                  </a:cubicBezTo>
                  <a:cubicBezTo>
                    <a:pt x="77" y="13"/>
                    <a:pt x="77" y="13"/>
                    <a:pt x="77" y="13"/>
                  </a:cubicBezTo>
                  <a:cubicBezTo>
                    <a:pt x="77" y="13"/>
                    <a:pt x="78" y="13"/>
                    <a:pt x="78" y="13"/>
                  </a:cubicBezTo>
                  <a:cubicBezTo>
                    <a:pt x="79" y="13"/>
                    <a:pt x="79" y="14"/>
                    <a:pt x="80" y="14"/>
                  </a:cubicBezTo>
                  <a:cubicBezTo>
                    <a:pt x="80" y="14"/>
                    <a:pt x="80" y="14"/>
                    <a:pt x="80" y="14"/>
                  </a:cubicBezTo>
                  <a:cubicBezTo>
                    <a:pt x="80" y="13"/>
                    <a:pt x="80" y="13"/>
                    <a:pt x="80" y="13"/>
                  </a:cubicBezTo>
                  <a:cubicBezTo>
                    <a:pt x="81" y="13"/>
                    <a:pt x="81" y="13"/>
                    <a:pt x="81" y="13"/>
                  </a:cubicBezTo>
                  <a:cubicBezTo>
                    <a:pt x="82" y="13"/>
                    <a:pt x="82" y="13"/>
                    <a:pt x="82" y="13"/>
                  </a:cubicBezTo>
                  <a:cubicBezTo>
                    <a:pt x="83" y="13"/>
                    <a:pt x="83" y="13"/>
                    <a:pt x="83" y="13"/>
                  </a:cubicBezTo>
                  <a:cubicBezTo>
                    <a:pt x="84" y="13"/>
                    <a:pt x="84" y="13"/>
                    <a:pt x="84" y="13"/>
                  </a:cubicBezTo>
                  <a:cubicBezTo>
                    <a:pt x="84" y="13"/>
                    <a:pt x="84" y="14"/>
                    <a:pt x="84" y="14"/>
                  </a:cubicBezTo>
                  <a:cubicBezTo>
                    <a:pt x="85" y="14"/>
                    <a:pt x="85" y="14"/>
                    <a:pt x="85" y="14"/>
                  </a:cubicBezTo>
                  <a:cubicBezTo>
                    <a:pt x="85" y="15"/>
                    <a:pt x="84" y="15"/>
                    <a:pt x="84" y="15"/>
                  </a:cubicBezTo>
                  <a:cubicBezTo>
                    <a:pt x="83" y="16"/>
                    <a:pt x="84" y="15"/>
                    <a:pt x="84" y="16"/>
                  </a:cubicBezTo>
                  <a:cubicBezTo>
                    <a:pt x="84" y="16"/>
                    <a:pt x="84" y="16"/>
                    <a:pt x="84" y="16"/>
                  </a:cubicBezTo>
                  <a:close/>
                  <a:moveTo>
                    <a:pt x="72" y="45"/>
                  </a:moveTo>
                  <a:cubicBezTo>
                    <a:pt x="72" y="44"/>
                    <a:pt x="74" y="43"/>
                    <a:pt x="73" y="42"/>
                  </a:cubicBezTo>
                  <a:cubicBezTo>
                    <a:pt x="73" y="42"/>
                    <a:pt x="72" y="43"/>
                    <a:pt x="71" y="43"/>
                  </a:cubicBezTo>
                  <a:cubicBezTo>
                    <a:pt x="71" y="43"/>
                    <a:pt x="71" y="44"/>
                    <a:pt x="71" y="44"/>
                  </a:cubicBezTo>
                  <a:cubicBezTo>
                    <a:pt x="70" y="44"/>
                    <a:pt x="70" y="44"/>
                    <a:pt x="71" y="44"/>
                  </a:cubicBezTo>
                  <a:cubicBezTo>
                    <a:pt x="71" y="45"/>
                    <a:pt x="72" y="45"/>
                    <a:pt x="72" y="45"/>
                  </a:cubicBezTo>
                  <a:cubicBezTo>
                    <a:pt x="72" y="44"/>
                    <a:pt x="72" y="45"/>
                    <a:pt x="72" y="45"/>
                  </a:cubicBezTo>
                  <a:close/>
                  <a:moveTo>
                    <a:pt x="79" y="39"/>
                  </a:moveTo>
                  <a:cubicBezTo>
                    <a:pt x="79" y="39"/>
                    <a:pt x="79" y="39"/>
                    <a:pt x="80" y="39"/>
                  </a:cubicBezTo>
                  <a:cubicBezTo>
                    <a:pt x="80" y="39"/>
                    <a:pt x="80" y="39"/>
                    <a:pt x="81" y="39"/>
                  </a:cubicBezTo>
                  <a:cubicBezTo>
                    <a:pt x="81" y="40"/>
                    <a:pt x="81" y="40"/>
                    <a:pt x="81" y="40"/>
                  </a:cubicBezTo>
                  <a:cubicBezTo>
                    <a:pt x="82" y="40"/>
                    <a:pt x="82" y="40"/>
                    <a:pt x="82" y="41"/>
                  </a:cubicBezTo>
                  <a:cubicBezTo>
                    <a:pt x="83" y="41"/>
                    <a:pt x="83" y="41"/>
                    <a:pt x="83" y="41"/>
                  </a:cubicBezTo>
                  <a:cubicBezTo>
                    <a:pt x="84" y="41"/>
                    <a:pt x="84" y="40"/>
                    <a:pt x="84" y="40"/>
                  </a:cubicBezTo>
                  <a:cubicBezTo>
                    <a:pt x="85" y="39"/>
                    <a:pt x="85" y="39"/>
                    <a:pt x="85" y="38"/>
                  </a:cubicBezTo>
                  <a:cubicBezTo>
                    <a:pt x="85" y="38"/>
                    <a:pt x="86" y="37"/>
                    <a:pt x="86" y="37"/>
                  </a:cubicBezTo>
                  <a:cubicBezTo>
                    <a:pt x="85" y="36"/>
                    <a:pt x="84" y="38"/>
                    <a:pt x="83" y="37"/>
                  </a:cubicBezTo>
                  <a:cubicBezTo>
                    <a:pt x="83" y="36"/>
                    <a:pt x="84" y="36"/>
                    <a:pt x="84" y="36"/>
                  </a:cubicBezTo>
                  <a:cubicBezTo>
                    <a:pt x="84" y="36"/>
                    <a:pt x="83" y="36"/>
                    <a:pt x="83" y="36"/>
                  </a:cubicBezTo>
                  <a:cubicBezTo>
                    <a:pt x="83" y="35"/>
                    <a:pt x="84" y="35"/>
                    <a:pt x="83" y="35"/>
                  </a:cubicBezTo>
                  <a:cubicBezTo>
                    <a:pt x="83" y="35"/>
                    <a:pt x="82" y="36"/>
                    <a:pt x="82" y="36"/>
                  </a:cubicBezTo>
                  <a:cubicBezTo>
                    <a:pt x="81" y="36"/>
                    <a:pt x="81" y="36"/>
                    <a:pt x="80" y="37"/>
                  </a:cubicBezTo>
                  <a:cubicBezTo>
                    <a:pt x="80" y="37"/>
                    <a:pt x="78" y="38"/>
                    <a:pt x="78" y="39"/>
                  </a:cubicBezTo>
                  <a:cubicBezTo>
                    <a:pt x="78" y="39"/>
                    <a:pt x="78" y="39"/>
                    <a:pt x="79" y="39"/>
                  </a:cubicBezTo>
                  <a:close/>
                  <a:moveTo>
                    <a:pt x="88" y="34"/>
                  </a:moveTo>
                  <a:cubicBezTo>
                    <a:pt x="88" y="35"/>
                    <a:pt x="88" y="35"/>
                    <a:pt x="88" y="35"/>
                  </a:cubicBezTo>
                  <a:cubicBezTo>
                    <a:pt x="89" y="35"/>
                    <a:pt x="89" y="35"/>
                    <a:pt x="90" y="36"/>
                  </a:cubicBezTo>
                  <a:cubicBezTo>
                    <a:pt x="90" y="36"/>
                    <a:pt x="91" y="36"/>
                    <a:pt x="91" y="36"/>
                  </a:cubicBezTo>
                  <a:cubicBezTo>
                    <a:pt x="92" y="36"/>
                    <a:pt x="91" y="35"/>
                    <a:pt x="91" y="35"/>
                  </a:cubicBezTo>
                  <a:cubicBezTo>
                    <a:pt x="90" y="34"/>
                    <a:pt x="89" y="34"/>
                    <a:pt x="88" y="34"/>
                  </a:cubicBezTo>
                  <a:cubicBezTo>
                    <a:pt x="88" y="35"/>
                    <a:pt x="89" y="34"/>
                    <a:pt x="88" y="3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48" name="Freeform 792">
              <a:extLst>
                <a:ext uri="{FF2B5EF4-FFF2-40B4-BE49-F238E27FC236}">
                  <a16:creationId xmlns:a16="http://schemas.microsoft.com/office/drawing/2014/main" id="{10136CAC-C8EE-3BBD-F109-AD145F855AE0}"/>
                </a:ext>
              </a:extLst>
            </p:cNvPr>
            <p:cNvSpPr>
              <a:spLocks/>
            </p:cNvSpPr>
            <p:nvPr/>
          </p:nvSpPr>
          <p:spPr bwMode="auto">
            <a:xfrm>
              <a:off x="5754688" y="3387725"/>
              <a:ext cx="87312" cy="63500"/>
            </a:xfrm>
            <a:custGeom>
              <a:avLst/>
              <a:gdLst>
                <a:gd name="T0" fmla="*/ 3 w 21"/>
                <a:gd name="T1" fmla="*/ 14 h 15"/>
                <a:gd name="T2" fmla="*/ 4 w 21"/>
                <a:gd name="T3" fmla="*/ 13 h 15"/>
                <a:gd name="T4" fmla="*/ 7 w 21"/>
                <a:gd name="T5" fmla="*/ 13 h 15"/>
                <a:gd name="T6" fmla="*/ 8 w 21"/>
                <a:gd name="T7" fmla="*/ 12 h 15"/>
                <a:gd name="T8" fmla="*/ 11 w 21"/>
                <a:gd name="T9" fmla="*/ 13 h 15"/>
                <a:gd name="T10" fmla="*/ 14 w 21"/>
                <a:gd name="T11" fmla="*/ 14 h 15"/>
                <a:gd name="T12" fmla="*/ 13 w 21"/>
                <a:gd name="T13" fmla="*/ 12 h 15"/>
                <a:gd name="T14" fmla="*/ 14 w 21"/>
                <a:gd name="T15" fmla="*/ 12 h 15"/>
                <a:gd name="T16" fmla="*/ 14 w 21"/>
                <a:gd name="T17" fmla="*/ 11 h 15"/>
                <a:gd name="T18" fmla="*/ 16 w 21"/>
                <a:gd name="T19" fmla="*/ 10 h 15"/>
                <a:gd name="T20" fmla="*/ 16 w 21"/>
                <a:gd name="T21" fmla="*/ 8 h 15"/>
                <a:gd name="T22" fmla="*/ 16 w 21"/>
                <a:gd name="T23" fmla="*/ 7 h 15"/>
                <a:gd name="T24" fmla="*/ 16 w 21"/>
                <a:gd name="T25" fmla="*/ 7 h 15"/>
                <a:gd name="T26" fmla="*/ 18 w 21"/>
                <a:gd name="T27" fmla="*/ 6 h 15"/>
                <a:gd name="T28" fmla="*/ 18 w 21"/>
                <a:gd name="T29" fmla="*/ 5 h 15"/>
                <a:gd name="T30" fmla="*/ 19 w 21"/>
                <a:gd name="T31" fmla="*/ 5 h 15"/>
                <a:gd name="T32" fmla="*/ 20 w 21"/>
                <a:gd name="T33" fmla="*/ 5 h 15"/>
                <a:gd name="T34" fmla="*/ 20 w 21"/>
                <a:gd name="T35" fmla="*/ 4 h 15"/>
                <a:gd name="T36" fmla="*/ 21 w 21"/>
                <a:gd name="T37" fmla="*/ 4 h 15"/>
                <a:gd name="T38" fmla="*/ 21 w 21"/>
                <a:gd name="T39" fmla="*/ 2 h 15"/>
                <a:gd name="T40" fmla="*/ 21 w 21"/>
                <a:gd name="T41" fmla="*/ 2 h 15"/>
                <a:gd name="T42" fmla="*/ 20 w 21"/>
                <a:gd name="T43" fmla="*/ 1 h 15"/>
                <a:gd name="T44" fmla="*/ 20 w 21"/>
                <a:gd name="T45" fmla="*/ 0 h 15"/>
                <a:gd name="T46" fmla="*/ 19 w 21"/>
                <a:gd name="T47" fmla="*/ 0 h 15"/>
                <a:gd name="T48" fmla="*/ 18 w 21"/>
                <a:gd name="T49" fmla="*/ 1 h 15"/>
                <a:gd name="T50" fmla="*/ 18 w 21"/>
                <a:gd name="T51" fmla="*/ 1 h 15"/>
                <a:gd name="T52" fmla="*/ 15 w 21"/>
                <a:gd name="T53" fmla="*/ 2 h 15"/>
                <a:gd name="T54" fmla="*/ 13 w 21"/>
                <a:gd name="T55" fmla="*/ 2 h 15"/>
                <a:gd name="T56" fmla="*/ 11 w 21"/>
                <a:gd name="T57" fmla="*/ 2 h 15"/>
                <a:gd name="T58" fmla="*/ 7 w 21"/>
                <a:gd name="T59" fmla="*/ 5 h 15"/>
                <a:gd name="T60" fmla="*/ 2 w 21"/>
                <a:gd name="T61" fmla="*/ 3 h 15"/>
                <a:gd name="T62" fmla="*/ 1 w 21"/>
                <a:gd name="T63" fmla="*/ 5 h 15"/>
                <a:gd name="T64" fmla="*/ 0 w 21"/>
                <a:gd name="T65" fmla="*/ 6 h 15"/>
                <a:gd name="T66" fmla="*/ 2 w 21"/>
                <a:gd name="T67" fmla="*/ 6 h 15"/>
                <a:gd name="T68" fmla="*/ 1 w 21"/>
                <a:gd name="T69" fmla="*/ 8 h 15"/>
                <a:gd name="T70" fmla="*/ 2 w 21"/>
                <a:gd name="T71" fmla="*/ 9 h 15"/>
                <a:gd name="T72" fmla="*/ 2 w 21"/>
                <a:gd name="T73" fmla="*/ 11 h 15"/>
                <a:gd name="T74" fmla="*/ 3 w 21"/>
                <a:gd name="T75" fmla="*/ 12 h 15"/>
                <a:gd name="T76" fmla="*/ 3 w 21"/>
                <a:gd name="T77" fmla="*/ 13 h 15"/>
                <a:gd name="T78" fmla="*/ 2 w 21"/>
                <a:gd name="T79" fmla="*/ 13 h 15"/>
                <a:gd name="T80" fmla="*/ 1 w 21"/>
                <a:gd name="T81" fmla="*/ 13 h 15"/>
                <a:gd name="T82" fmla="*/ 3 w 21"/>
                <a:gd name="T83"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 h="15">
                  <a:moveTo>
                    <a:pt x="3" y="14"/>
                  </a:moveTo>
                  <a:cubicBezTo>
                    <a:pt x="3" y="14"/>
                    <a:pt x="4" y="14"/>
                    <a:pt x="4" y="13"/>
                  </a:cubicBezTo>
                  <a:cubicBezTo>
                    <a:pt x="5" y="13"/>
                    <a:pt x="6" y="14"/>
                    <a:pt x="7" y="13"/>
                  </a:cubicBezTo>
                  <a:cubicBezTo>
                    <a:pt x="8" y="13"/>
                    <a:pt x="8" y="12"/>
                    <a:pt x="8" y="12"/>
                  </a:cubicBezTo>
                  <a:cubicBezTo>
                    <a:pt x="8" y="12"/>
                    <a:pt x="10" y="14"/>
                    <a:pt x="11" y="13"/>
                  </a:cubicBezTo>
                  <a:cubicBezTo>
                    <a:pt x="11" y="13"/>
                    <a:pt x="13" y="15"/>
                    <a:pt x="14" y="14"/>
                  </a:cubicBezTo>
                  <a:cubicBezTo>
                    <a:pt x="14" y="13"/>
                    <a:pt x="13" y="13"/>
                    <a:pt x="13" y="12"/>
                  </a:cubicBezTo>
                  <a:cubicBezTo>
                    <a:pt x="13" y="12"/>
                    <a:pt x="14" y="12"/>
                    <a:pt x="14" y="12"/>
                  </a:cubicBezTo>
                  <a:cubicBezTo>
                    <a:pt x="13" y="11"/>
                    <a:pt x="14" y="11"/>
                    <a:pt x="14" y="11"/>
                  </a:cubicBezTo>
                  <a:cubicBezTo>
                    <a:pt x="15" y="10"/>
                    <a:pt x="15" y="11"/>
                    <a:pt x="16" y="10"/>
                  </a:cubicBezTo>
                  <a:cubicBezTo>
                    <a:pt x="16" y="9"/>
                    <a:pt x="16" y="9"/>
                    <a:pt x="16" y="8"/>
                  </a:cubicBezTo>
                  <a:cubicBezTo>
                    <a:pt x="16" y="8"/>
                    <a:pt x="15" y="7"/>
                    <a:pt x="16" y="7"/>
                  </a:cubicBezTo>
                  <a:cubicBezTo>
                    <a:pt x="16" y="7"/>
                    <a:pt x="16" y="7"/>
                    <a:pt x="16" y="7"/>
                  </a:cubicBezTo>
                  <a:cubicBezTo>
                    <a:pt x="17" y="6"/>
                    <a:pt x="17" y="6"/>
                    <a:pt x="18" y="6"/>
                  </a:cubicBezTo>
                  <a:cubicBezTo>
                    <a:pt x="18" y="6"/>
                    <a:pt x="18" y="6"/>
                    <a:pt x="18" y="5"/>
                  </a:cubicBezTo>
                  <a:cubicBezTo>
                    <a:pt x="19" y="5"/>
                    <a:pt x="19" y="5"/>
                    <a:pt x="19" y="5"/>
                  </a:cubicBezTo>
                  <a:cubicBezTo>
                    <a:pt x="20" y="5"/>
                    <a:pt x="20" y="5"/>
                    <a:pt x="20" y="5"/>
                  </a:cubicBezTo>
                  <a:cubicBezTo>
                    <a:pt x="20" y="4"/>
                    <a:pt x="20" y="4"/>
                    <a:pt x="20" y="4"/>
                  </a:cubicBezTo>
                  <a:cubicBezTo>
                    <a:pt x="20" y="3"/>
                    <a:pt x="21" y="4"/>
                    <a:pt x="21" y="4"/>
                  </a:cubicBezTo>
                  <a:cubicBezTo>
                    <a:pt x="21" y="3"/>
                    <a:pt x="21" y="3"/>
                    <a:pt x="21" y="2"/>
                  </a:cubicBezTo>
                  <a:cubicBezTo>
                    <a:pt x="21" y="2"/>
                    <a:pt x="21" y="2"/>
                    <a:pt x="21" y="2"/>
                  </a:cubicBezTo>
                  <a:cubicBezTo>
                    <a:pt x="21" y="2"/>
                    <a:pt x="21" y="2"/>
                    <a:pt x="20" y="1"/>
                  </a:cubicBezTo>
                  <a:cubicBezTo>
                    <a:pt x="20" y="1"/>
                    <a:pt x="20" y="1"/>
                    <a:pt x="20" y="0"/>
                  </a:cubicBezTo>
                  <a:cubicBezTo>
                    <a:pt x="20" y="0"/>
                    <a:pt x="19" y="0"/>
                    <a:pt x="19" y="0"/>
                  </a:cubicBezTo>
                  <a:cubicBezTo>
                    <a:pt x="18" y="0"/>
                    <a:pt x="18" y="0"/>
                    <a:pt x="18" y="1"/>
                  </a:cubicBezTo>
                  <a:cubicBezTo>
                    <a:pt x="18" y="1"/>
                    <a:pt x="18" y="1"/>
                    <a:pt x="18" y="1"/>
                  </a:cubicBezTo>
                  <a:cubicBezTo>
                    <a:pt x="17" y="2"/>
                    <a:pt x="16" y="2"/>
                    <a:pt x="15" y="2"/>
                  </a:cubicBezTo>
                  <a:cubicBezTo>
                    <a:pt x="15" y="2"/>
                    <a:pt x="14" y="2"/>
                    <a:pt x="13" y="2"/>
                  </a:cubicBezTo>
                  <a:cubicBezTo>
                    <a:pt x="12" y="2"/>
                    <a:pt x="12" y="2"/>
                    <a:pt x="11" y="2"/>
                  </a:cubicBezTo>
                  <a:cubicBezTo>
                    <a:pt x="9" y="3"/>
                    <a:pt x="9" y="5"/>
                    <a:pt x="7" y="5"/>
                  </a:cubicBezTo>
                  <a:cubicBezTo>
                    <a:pt x="6" y="4"/>
                    <a:pt x="4" y="3"/>
                    <a:pt x="2" y="3"/>
                  </a:cubicBezTo>
                  <a:cubicBezTo>
                    <a:pt x="4" y="4"/>
                    <a:pt x="2" y="5"/>
                    <a:pt x="1" y="5"/>
                  </a:cubicBezTo>
                  <a:cubicBezTo>
                    <a:pt x="1" y="5"/>
                    <a:pt x="0" y="6"/>
                    <a:pt x="0" y="6"/>
                  </a:cubicBezTo>
                  <a:cubicBezTo>
                    <a:pt x="1" y="6"/>
                    <a:pt x="1" y="6"/>
                    <a:pt x="2" y="6"/>
                  </a:cubicBezTo>
                  <a:cubicBezTo>
                    <a:pt x="3" y="7"/>
                    <a:pt x="1" y="7"/>
                    <a:pt x="1" y="8"/>
                  </a:cubicBezTo>
                  <a:cubicBezTo>
                    <a:pt x="1" y="9"/>
                    <a:pt x="2" y="9"/>
                    <a:pt x="2" y="9"/>
                  </a:cubicBezTo>
                  <a:cubicBezTo>
                    <a:pt x="2" y="10"/>
                    <a:pt x="2" y="10"/>
                    <a:pt x="2" y="11"/>
                  </a:cubicBezTo>
                  <a:cubicBezTo>
                    <a:pt x="2" y="10"/>
                    <a:pt x="4" y="12"/>
                    <a:pt x="3" y="12"/>
                  </a:cubicBezTo>
                  <a:cubicBezTo>
                    <a:pt x="3" y="13"/>
                    <a:pt x="3" y="13"/>
                    <a:pt x="3" y="13"/>
                  </a:cubicBezTo>
                  <a:cubicBezTo>
                    <a:pt x="2" y="13"/>
                    <a:pt x="2" y="13"/>
                    <a:pt x="2" y="13"/>
                  </a:cubicBezTo>
                  <a:cubicBezTo>
                    <a:pt x="2" y="13"/>
                    <a:pt x="2" y="13"/>
                    <a:pt x="1" y="13"/>
                  </a:cubicBezTo>
                  <a:cubicBezTo>
                    <a:pt x="2" y="14"/>
                    <a:pt x="2" y="14"/>
                    <a:pt x="3" y="14"/>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49" name="Freeform 793">
              <a:extLst>
                <a:ext uri="{FF2B5EF4-FFF2-40B4-BE49-F238E27FC236}">
                  <a16:creationId xmlns:a16="http://schemas.microsoft.com/office/drawing/2014/main" id="{C7858249-52C5-E863-F8D4-0A0D188FCDB8}"/>
                </a:ext>
              </a:extLst>
            </p:cNvPr>
            <p:cNvSpPr>
              <a:spLocks/>
            </p:cNvSpPr>
            <p:nvPr/>
          </p:nvSpPr>
          <p:spPr bwMode="auto">
            <a:xfrm>
              <a:off x="5849938" y="3271838"/>
              <a:ext cx="161925" cy="79375"/>
            </a:xfrm>
            <a:custGeom>
              <a:avLst/>
              <a:gdLst>
                <a:gd name="T0" fmla="*/ 5 w 39"/>
                <a:gd name="T1" fmla="*/ 17 h 19"/>
                <a:gd name="T2" fmla="*/ 8 w 39"/>
                <a:gd name="T3" fmla="*/ 19 h 19"/>
                <a:gd name="T4" fmla="*/ 10 w 39"/>
                <a:gd name="T5" fmla="*/ 19 h 19"/>
                <a:gd name="T6" fmla="*/ 12 w 39"/>
                <a:gd name="T7" fmla="*/ 19 h 19"/>
                <a:gd name="T8" fmla="*/ 14 w 39"/>
                <a:gd name="T9" fmla="*/ 19 h 19"/>
                <a:gd name="T10" fmla="*/ 14 w 39"/>
                <a:gd name="T11" fmla="*/ 18 h 19"/>
                <a:gd name="T12" fmla="*/ 15 w 39"/>
                <a:gd name="T13" fmla="*/ 16 h 19"/>
                <a:gd name="T14" fmla="*/ 18 w 39"/>
                <a:gd name="T15" fmla="*/ 15 h 19"/>
                <a:gd name="T16" fmla="*/ 19 w 39"/>
                <a:gd name="T17" fmla="*/ 15 h 19"/>
                <a:gd name="T18" fmla="*/ 20 w 39"/>
                <a:gd name="T19" fmla="*/ 15 h 19"/>
                <a:gd name="T20" fmla="*/ 24 w 39"/>
                <a:gd name="T21" fmla="*/ 14 h 19"/>
                <a:gd name="T22" fmla="*/ 24 w 39"/>
                <a:gd name="T23" fmla="*/ 13 h 19"/>
                <a:gd name="T24" fmla="*/ 25 w 39"/>
                <a:gd name="T25" fmla="*/ 11 h 19"/>
                <a:gd name="T26" fmla="*/ 27 w 39"/>
                <a:gd name="T27" fmla="*/ 11 h 19"/>
                <a:gd name="T28" fmla="*/ 29 w 39"/>
                <a:gd name="T29" fmla="*/ 12 h 19"/>
                <a:gd name="T30" fmla="*/ 30 w 39"/>
                <a:gd name="T31" fmla="*/ 12 h 19"/>
                <a:gd name="T32" fmla="*/ 31 w 39"/>
                <a:gd name="T33" fmla="*/ 11 h 19"/>
                <a:gd name="T34" fmla="*/ 32 w 39"/>
                <a:gd name="T35" fmla="*/ 11 h 19"/>
                <a:gd name="T36" fmla="*/ 34 w 39"/>
                <a:gd name="T37" fmla="*/ 13 h 19"/>
                <a:gd name="T38" fmla="*/ 36 w 39"/>
                <a:gd name="T39" fmla="*/ 13 h 19"/>
                <a:gd name="T40" fmla="*/ 38 w 39"/>
                <a:gd name="T41" fmla="*/ 9 h 19"/>
                <a:gd name="T42" fmla="*/ 39 w 39"/>
                <a:gd name="T43" fmla="*/ 6 h 19"/>
                <a:gd name="T44" fmla="*/ 39 w 39"/>
                <a:gd name="T45" fmla="*/ 6 h 19"/>
                <a:gd name="T46" fmla="*/ 36 w 39"/>
                <a:gd name="T47" fmla="*/ 4 h 19"/>
                <a:gd name="T48" fmla="*/ 35 w 39"/>
                <a:gd name="T49" fmla="*/ 3 h 19"/>
                <a:gd name="T50" fmla="*/ 34 w 39"/>
                <a:gd name="T51" fmla="*/ 3 h 19"/>
                <a:gd name="T52" fmla="*/ 34 w 39"/>
                <a:gd name="T53" fmla="*/ 3 h 19"/>
                <a:gd name="T54" fmla="*/ 33 w 39"/>
                <a:gd name="T55" fmla="*/ 3 h 19"/>
                <a:gd name="T56" fmla="*/ 32 w 39"/>
                <a:gd name="T57" fmla="*/ 2 h 19"/>
                <a:gd name="T58" fmla="*/ 29 w 39"/>
                <a:gd name="T59" fmla="*/ 2 h 19"/>
                <a:gd name="T60" fmla="*/ 29 w 39"/>
                <a:gd name="T61" fmla="*/ 3 h 19"/>
                <a:gd name="T62" fmla="*/ 28 w 39"/>
                <a:gd name="T63" fmla="*/ 3 h 19"/>
                <a:gd name="T64" fmla="*/ 26 w 39"/>
                <a:gd name="T65" fmla="*/ 3 h 19"/>
                <a:gd name="T66" fmla="*/ 26 w 39"/>
                <a:gd name="T67" fmla="*/ 3 h 19"/>
                <a:gd name="T68" fmla="*/ 25 w 39"/>
                <a:gd name="T69" fmla="*/ 2 h 19"/>
                <a:gd name="T70" fmla="*/ 24 w 39"/>
                <a:gd name="T71" fmla="*/ 3 h 19"/>
                <a:gd name="T72" fmla="*/ 23 w 39"/>
                <a:gd name="T73" fmla="*/ 4 h 19"/>
                <a:gd name="T74" fmla="*/ 22 w 39"/>
                <a:gd name="T75" fmla="*/ 4 h 19"/>
                <a:gd name="T76" fmla="*/ 21 w 39"/>
                <a:gd name="T77" fmla="*/ 4 h 19"/>
                <a:gd name="T78" fmla="*/ 20 w 39"/>
                <a:gd name="T79" fmla="*/ 5 h 19"/>
                <a:gd name="T80" fmla="*/ 20 w 39"/>
                <a:gd name="T81" fmla="*/ 3 h 19"/>
                <a:gd name="T82" fmla="*/ 19 w 39"/>
                <a:gd name="T83" fmla="*/ 2 h 19"/>
                <a:gd name="T84" fmla="*/ 19 w 39"/>
                <a:gd name="T85" fmla="*/ 2 h 19"/>
                <a:gd name="T86" fmla="*/ 18 w 39"/>
                <a:gd name="T87" fmla="*/ 0 h 19"/>
                <a:gd name="T88" fmla="*/ 18 w 39"/>
                <a:gd name="T89" fmla="*/ 1 h 19"/>
                <a:gd name="T90" fmla="*/ 17 w 39"/>
                <a:gd name="T91" fmla="*/ 1 h 19"/>
                <a:gd name="T92" fmla="*/ 16 w 39"/>
                <a:gd name="T93" fmla="*/ 2 h 19"/>
                <a:gd name="T94" fmla="*/ 15 w 39"/>
                <a:gd name="T95" fmla="*/ 3 h 19"/>
                <a:gd name="T96" fmla="*/ 14 w 39"/>
                <a:gd name="T97" fmla="*/ 1 h 19"/>
                <a:gd name="T98" fmla="*/ 13 w 39"/>
                <a:gd name="T99" fmla="*/ 2 h 19"/>
                <a:gd name="T100" fmla="*/ 12 w 39"/>
                <a:gd name="T101" fmla="*/ 2 h 19"/>
                <a:gd name="T102" fmla="*/ 11 w 39"/>
                <a:gd name="T103" fmla="*/ 3 h 19"/>
                <a:gd name="T104" fmla="*/ 9 w 39"/>
                <a:gd name="T105" fmla="*/ 5 h 19"/>
                <a:gd name="T106" fmla="*/ 8 w 39"/>
                <a:gd name="T107" fmla="*/ 7 h 19"/>
                <a:gd name="T108" fmla="*/ 5 w 39"/>
                <a:gd name="T109" fmla="*/ 8 h 19"/>
                <a:gd name="T110" fmla="*/ 2 w 39"/>
                <a:gd name="T111" fmla="*/ 8 h 19"/>
                <a:gd name="T112" fmla="*/ 1 w 39"/>
                <a:gd name="T113" fmla="*/ 10 h 19"/>
                <a:gd name="T114" fmla="*/ 1 w 39"/>
                <a:gd name="T115" fmla="*/ 13 h 19"/>
                <a:gd name="T116" fmla="*/ 2 w 39"/>
                <a:gd name="T117" fmla="*/ 16 h 19"/>
                <a:gd name="T118" fmla="*/ 5 w 39"/>
                <a:gd name="T119"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 h="19">
                  <a:moveTo>
                    <a:pt x="5" y="17"/>
                  </a:moveTo>
                  <a:cubicBezTo>
                    <a:pt x="6" y="18"/>
                    <a:pt x="7" y="19"/>
                    <a:pt x="8" y="19"/>
                  </a:cubicBezTo>
                  <a:cubicBezTo>
                    <a:pt x="9" y="19"/>
                    <a:pt x="10" y="19"/>
                    <a:pt x="10" y="19"/>
                  </a:cubicBezTo>
                  <a:cubicBezTo>
                    <a:pt x="11" y="19"/>
                    <a:pt x="11" y="19"/>
                    <a:pt x="12" y="19"/>
                  </a:cubicBezTo>
                  <a:cubicBezTo>
                    <a:pt x="13" y="19"/>
                    <a:pt x="13" y="19"/>
                    <a:pt x="14" y="19"/>
                  </a:cubicBezTo>
                  <a:cubicBezTo>
                    <a:pt x="14" y="18"/>
                    <a:pt x="14" y="18"/>
                    <a:pt x="14" y="18"/>
                  </a:cubicBezTo>
                  <a:cubicBezTo>
                    <a:pt x="13" y="17"/>
                    <a:pt x="14" y="16"/>
                    <a:pt x="15" y="16"/>
                  </a:cubicBezTo>
                  <a:cubicBezTo>
                    <a:pt x="16" y="16"/>
                    <a:pt x="17" y="16"/>
                    <a:pt x="18" y="15"/>
                  </a:cubicBezTo>
                  <a:cubicBezTo>
                    <a:pt x="19" y="15"/>
                    <a:pt x="19" y="15"/>
                    <a:pt x="19" y="15"/>
                  </a:cubicBezTo>
                  <a:cubicBezTo>
                    <a:pt x="20" y="14"/>
                    <a:pt x="20" y="15"/>
                    <a:pt x="20" y="15"/>
                  </a:cubicBezTo>
                  <a:cubicBezTo>
                    <a:pt x="21" y="16"/>
                    <a:pt x="23" y="15"/>
                    <a:pt x="24" y="14"/>
                  </a:cubicBezTo>
                  <a:cubicBezTo>
                    <a:pt x="24" y="14"/>
                    <a:pt x="24" y="13"/>
                    <a:pt x="24" y="13"/>
                  </a:cubicBezTo>
                  <a:cubicBezTo>
                    <a:pt x="25" y="12"/>
                    <a:pt x="25" y="12"/>
                    <a:pt x="25" y="11"/>
                  </a:cubicBezTo>
                  <a:cubicBezTo>
                    <a:pt x="26" y="11"/>
                    <a:pt x="27" y="11"/>
                    <a:pt x="27" y="11"/>
                  </a:cubicBezTo>
                  <a:cubicBezTo>
                    <a:pt x="28" y="11"/>
                    <a:pt x="28" y="12"/>
                    <a:pt x="29" y="12"/>
                  </a:cubicBezTo>
                  <a:cubicBezTo>
                    <a:pt x="29" y="12"/>
                    <a:pt x="30" y="12"/>
                    <a:pt x="30" y="12"/>
                  </a:cubicBezTo>
                  <a:cubicBezTo>
                    <a:pt x="30" y="12"/>
                    <a:pt x="31" y="11"/>
                    <a:pt x="31" y="11"/>
                  </a:cubicBezTo>
                  <a:cubicBezTo>
                    <a:pt x="31" y="11"/>
                    <a:pt x="32" y="11"/>
                    <a:pt x="32" y="11"/>
                  </a:cubicBezTo>
                  <a:cubicBezTo>
                    <a:pt x="32" y="12"/>
                    <a:pt x="33" y="12"/>
                    <a:pt x="34" y="13"/>
                  </a:cubicBezTo>
                  <a:cubicBezTo>
                    <a:pt x="34" y="14"/>
                    <a:pt x="35" y="13"/>
                    <a:pt x="36" y="13"/>
                  </a:cubicBezTo>
                  <a:cubicBezTo>
                    <a:pt x="36" y="11"/>
                    <a:pt x="37" y="10"/>
                    <a:pt x="38" y="9"/>
                  </a:cubicBezTo>
                  <a:cubicBezTo>
                    <a:pt x="38" y="8"/>
                    <a:pt x="38" y="7"/>
                    <a:pt x="39" y="6"/>
                  </a:cubicBezTo>
                  <a:cubicBezTo>
                    <a:pt x="39" y="6"/>
                    <a:pt x="39" y="6"/>
                    <a:pt x="39" y="6"/>
                  </a:cubicBezTo>
                  <a:cubicBezTo>
                    <a:pt x="38" y="6"/>
                    <a:pt x="36" y="5"/>
                    <a:pt x="36" y="4"/>
                  </a:cubicBezTo>
                  <a:cubicBezTo>
                    <a:pt x="35" y="4"/>
                    <a:pt x="35" y="3"/>
                    <a:pt x="35" y="3"/>
                  </a:cubicBezTo>
                  <a:cubicBezTo>
                    <a:pt x="35" y="3"/>
                    <a:pt x="35" y="3"/>
                    <a:pt x="34" y="3"/>
                  </a:cubicBezTo>
                  <a:cubicBezTo>
                    <a:pt x="34" y="3"/>
                    <a:pt x="34" y="3"/>
                    <a:pt x="34" y="3"/>
                  </a:cubicBezTo>
                  <a:cubicBezTo>
                    <a:pt x="34" y="3"/>
                    <a:pt x="33" y="3"/>
                    <a:pt x="33" y="3"/>
                  </a:cubicBezTo>
                  <a:cubicBezTo>
                    <a:pt x="33" y="2"/>
                    <a:pt x="32" y="2"/>
                    <a:pt x="32" y="2"/>
                  </a:cubicBezTo>
                  <a:cubicBezTo>
                    <a:pt x="31" y="2"/>
                    <a:pt x="30" y="2"/>
                    <a:pt x="29" y="2"/>
                  </a:cubicBezTo>
                  <a:cubicBezTo>
                    <a:pt x="29" y="3"/>
                    <a:pt x="29" y="3"/>
                    <a:pt x="29" y="3"/>
                  </a:cubicBezTo>
                  <a:cubicBezTo>
                    <a:pt x="28" y="3"/>
                    <a:pt x="28" y="3"/>
                    <a:pt x="28" y="3"/>
                  </a:cubicBezTo>
                  <a:cubicBezTo>
                    <a:pt x="27" y="3"/>
                    <a:pt x="27" y="3"/>
                    <a:pt x="26" y="3"/>
                  </a:cubicBezTo>
                  <a:cubicBezTo>
                    <a:pt x="26" y="3"/>
                    <a:pt x="26" y="3"/>
                    <a:pt x="26" y="3"/>
                  </a:cubicBezTo>
                  <a:cubicBezTo>
                    <a:pt x="25" y="3"/>
                    <a:pt x="25" y="2"/>
                    <a:pt x="25" y="2"/>
                  </a:cubicBezTo>
                  <a:cubicBezTo>
                    <a:pt x="24" y="2"/>
                    <a:pt x="24" y="3"/>
                    <a:pt x="24" y="3"/>
                  </a:cubicBezTo>
                  <a:cubicBezTo>
                    <a:pt x="23" y="3"/>
                    <a:pt x="23" y="3"/>
                    <a:pt x="23" y="4"/>
                  </a:cubicBezTo>
                  <a:cubicBezTo>
                    <a:pt x="22" y="4"/>
                    <a:pt x="23" y="4"/>
                    <a:pt x="22" y="4"/>
                  </a:cubicBezTo>
                  <a:cubicBezTo>
                    <a:pt x="22" y="4"/>
                    <a:pt x="21" y="4"/>
                    <a:pt x="21" y="4"/>
                  </a:cubicBezTo>
                  <a:cubicBezTo>
                    <a:pt x="21" y="4"/>
                    <a:pt x="21" y="5"/>
                    <a:pt x="20" y="5"/>
                  </a:cubicBezTo>
                  <a:cubicBezTo>
                    <a:pt x="20" y="4"/>
                    <a:pt x="21" y="3"/>
                    <a:pt x="20" y="3"/>
                  </a:cubicBezTo>
                  <a:cubicBezTo>
                    <a:pt x="20" y="2"/>
                    <a:pt x="20" y="2"/>
                    <a:pt x="19" y="2"/>
                  </a:cubicBezTo>
                  <a:cubicBezTo>
                    <a:pt x="19" y="2"/>
                    <a:pt x="19" y="2"/>
                    <a:pt x="19" y="2"/>
                  </a:cubicBezTo>
                  <a:cubicBezTo>
                    <a:pt x="18" y="1"/>
                    <a:pt x="19" y="1"/>
                    <a:pt x="18" y="0"/>
                  </a:cubicBezTo>
                  <a:cubicBezTo>
                    <a:pt x="18" y="0"/>
                    <a:pt x="18" y="1"/>
                    <a:pt x="18" y="1"/>
                  </a:cubicBezTo>
                  <a:cubicBezTo>
                    <a:pt x="17" y="1"/>
                    <a:pt x="17" y="1"/>
                    <a:pt x="17" y="1"/>
                  </a:cubicBezTo>
                  <a:cubicBezTo>
                    <a:pt x="16" y="1"/>
                    <a:pt x="16" y="1"/>
                    <a:pt x="16" y="2"/>
                  </a:cubicBezTo>
                  <a:cubicBezTo>
                    <a:pt x="16" y="3"/>
                    <a:pt x="16" y="3"/>
                    <a:pt x="15" y="3"/>
                  </a:cubicBezTo>
                  <a:cubicBezTo>
                    <a:pt x="14" y="2"/>
                    <a:pt x="14" y="2"/>
                    <a:pt x="14" y="1"/>
                  </a:cubicBezTo>
                  <a:cubicBezTo>
                    <a:pt x="14" y="1"/>
                    <a:pt x="13" y="1"/>
                    <a:pt x="13" y="2"/>
                  </a:cubicBezTo>
                  <a:cubicBezTo>
                    <a:pt x="13" y="2"/>
                    <a:pt x="12" y="2"/>
                    <a:pt x="12" y="2"/>
                  </a:cubicBezTo>
                  <a:cubicBezTo>
                    <a:pt x="11" y="2"/>
                    <a:pt x="11" y="3"/>
                    <a:pt x="11" y="3"/>
                  </a:cubicBezTo>
                  <a:cubicBezTo>
                    <a:pt x="10" y="4"/>
                    <a:pt x="9" y="4"/>
                    <a:pt x="9" y="5"/>
                  </a:cubicBezTo>
                  <a:cubicBezTo>
                    <a:pt x="9" y="5"/>
                    <a:pt x="9" y="6"/>
                    <a:pt x="8" y="7"/>
                  </a:cubicBezTo>
                  <a:cubicBezTo>
                    <a:pt x="7" y="7"/>
                    <a:pt x="6" y="8"/>
                    <a:pt x="5" y="8"/>
                  </a:cubicBezTo>
                  <a:cubicBezTo>
                    <a:pt x="4" y="8"/>
                    <a:pt x="3" y="8"/>
                    <a:pt x="2" y="8"/>
                  </a:cubicBezTo>
                  <a:cubicBezTo>
                    <a:pt x="2" y="9"/>
                    <a:pt x="2" y="10"/>
                    <a:pt x="1" y="10"/>
                  </a:cubicBezTo>
                  <a:cubicBezTo>
                    <a:pt x="1" y="11"/>
                    <a:pt x="0" y="12"/>
                    <a:pt x="1" y="13"/>
                  </a:cubicBezTo>
                  <a:cubicBezTo>
                    <a:pt x="2" y="14"/>
                    <a:pt x="2" y="15"/>
                    <a:pt x="2" y="16"/>
                  </a:cubicBezTo>
                  <a:cubicBezTo>
                    <a:pt x="3" y="16"/>
                    <a:pt x="4" y="17"/>
                    <a:pt x="5" y="1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50" name="Freeform 794">
              <a:extLst>
                <a:ext uri="{FF2B5EF4-FFF2-40B4-BE49-F238E27FC236}">
                  <a16:creationId xmlns:a16="http://schemas.microsoft.com/office/drawing/2014/main" id="{E6BAE586-2989-1C51-DC4E-CBC1623F201F}"/>
                </a:ext>
              </a:extLst>
            </p:cNvPr>
            <p:cNvSpPr>
              <a:spLocks/>
            </p:cNvSpPr>
            <p:nvPr/>
          </p:nvSpPr>
          <p:spPr bwMode="auto">
            <a:xfrm>
              <a:off x="5946775" y="3330575"/>
              <a:ext cx="265112" cy="187325"/>
            </a:xfrm>
            <a:custGeom>
              <a:avLst/>
              <a:gdLst>
                <a:gd name="T0" fmla="*/ 60 w 64"/>
                <a:gd name="T1" fmla="*/ 29 h 45"/>
                <a:gd name="T2" fmla="*/ 55 w 64"/>
                <a:gd name="T3" fmla="*/ 29 h 45"/>
                <a:gd name="T4" fmla="*/ 54 w 64"/>
                <a:gd name="T5" fmla="*/ 25 h 45"/>
                <a:gd name="T6" fmla="*/ 54 w 64"/>
                <a:gd name="T7" fmla="*/ 22 h 45"/>
                <a:gd name="T8" fmla="*/ 54 w 64"/>
                <a:gd name="T9" fmla="*/ 19 h 45"/>
                <a:gd name="T10" fmla="*/ 53 w 64"/>
                <a:gd name="T11" fmla="*/ 13 h 45"/>
                <a:gd name="T12" fmla="*/ 51 w 64"/>
                <a:gd name="T13" fmla="*/ 10 h 45"/>
                <a:gd name="T14" fmla="*/ 49 w 64"/>
                <a:gd name="T15" fmla="*/ 8 h 45"/>
                <a:gd name="T16" fmla="*/ 47 w 64"/>
                <a:gd name="T17" fmla="*/ 2 h 45"/>
                <a:gd name="T18" fmla="*/ 44 w 64"/>
                <a:gd name="T19" fmla="*/ 0 h 45"/>
                <a:gd name="T20" fmla="*/ 41 w 64"/>
                <a:gd name="T21" fmla="*/ 1 h 45"/>
                <a:gd name="T22" fmla="*/ 35 w 64"/>
                <a:gd name="T23" fmla="*/ 3 h 45"/>
                <a:gd name="T24" fmla="*/ 33 w 64"/>
                <a:gd name="T25" fmla="*/ 5 h 45"/>
                <a:gd name="T26" fmla="*/ 29 w 64"/>
                <a:gd name="T27" fmla="*/ 3 h 45"/>
                <a:gd name="T28" fmla="*/ 26 w 64"/>
                <a:gd name="T29" fmla="*/ 3 h 45"/>
                <a:gd name="T30" fmla="*/ 24 w 64"/>
                <a:gd name="T31" fmla="*/ 3 h 45"/>
                <a:gd name="T32" fmla="*/ 21 w 64"/>
                <a:gd name="T33" fmla="*/ 2 h 45"/>
                <a:gd name="T34" fmla="*/ 18 w 64"/>
                <a:gd name="T35" fmla="*/ 4 h 45"/>
                <a:gd name="T36" fmla="*/ 14 w 64"/>
                <a:gd name="T37" fmla="*/ 5 h 45"/>
                <a:gd name="T38" fmla="*/ 12 w 64"/>
                <a:gd name="T39" fmla="*/ 8 h 45"/>
                <a:gd name="T40" fmla="*/ 12 w 64"/>
                <a:gd name="T41" fmla="*/ 9 h 45"/>
                <a:gd name="T42" fmla="*/ 10 w 64"/>
                <a:gd name="T43" fmla="*/ 12 h 45"/>
                <a:gd name="T44" fmla="*/ 9 w 64"/>
                <a:gd name="T45" fmla="*/ 15 h 45"/>
                <a:gd name="T46" fmla="*/ 7 w 64"/>
                <a:gd name="T47" fmla="*/ 17 h 45"/>
                <a:gd name="T48" fmla="*/ 7 w 64"/>
                <a:gd name="T49" fmla="*/ 19 h 45"/>
                <a:gd name="T50" fmla="*/ 4 w 64"/>
                <a:gd name="T51" fmla="*/ 20 h 45"/>
                <a:gd name="T52" fmla="*/ 3 w 64"/>
                <a:gd name="T53" fmla="*/ 21 h 45"/>
                <a:gd name="T54" fmla="*/ 1 w 64"/>
                <a:gd name="T55" fmla="*/ 23 h 45"/>
                <a:gd name="T56" fmla="*/ 4 w 64"/>
                <a:gd name="T57" fmla="*/ 25 h 45"/>
                <a:gd name="T58" fmla="*/ 4 w 64"/>
                <a:gd name="T59" fmla="*/ 27 h 45"/>
                <a:gd name="T60" fmla="*/ 6 w 64"/>
                <a:gd name="T61" fmla="*/ 29 h 45"/>
                <a:gd name="T62" fmla="*/ 9 w 64"/>
                <a:gd name="T63" fmla="*/ 31 h 45"/>
                <a:gd name="T64" fmla="*/ 8 w 64"/>
                <a:gd name="T65" fmla="*/ 32 h 45"/>
                <a:gd name="T66" fmla="*/ 8 w 64"/>
                <a:gd name="T67" fmla="*/ 33 h 45"/>
                <a:gd name="T68" fmla="*/ 11 w 64"/>
                <a:gd name="T69" fmla="*/ 35 h 45"/>
                <a:gd name="T70" fmla="*/ 13 w 64"/>
                <a:gd name="T71" fmla="*/ 37 h 45"/>
                <a:gd name="T72" fmla="*/ 16 w 64"/>
                <a:gd name="T73" fmla="*/ 35 h 45"/>
                <a:gd name="T74" fmla="*/ 16 w 64"/>
                <a:gd name="T75" fmla="*/ 36 h 45"/>
                <a:gd name="T76" fmla="*/ 16 w 64"/>
                <a:gd name="T77" fmla="*/ 38 h 45"/>
                <a:gd name="T78" fmla="*/ 17 w 64"/>
                <a:gd name="T79" fmla="*/ 39 h 45"/>
                <a:gd name="T80" fmla="*/ 19 w 64"/>
                <a:gd name="T81" fmla="*/ 41 h 45"/>
                <a:gd name="T82" fmla="*/ 21 w 64"/>
                <a:gd name="T83" fmla="*/ 43 h 45"/>
                <a:gd name="T84" fmla="*/ 24 w 64"/>
                <a:gd name="T85" fmla="*/ 43 h 45"/>
                <a:gd name="T86" fmla="*/ 27 w 64"/>
                <a:gd name="T87" fmla="*/ 44 h 45"/>
                <a:gd name="T88" fmla="*/ 31 w 64"/>
                <a:gd name="T89" fmla="*/ 44 h 45"/>
                <a:gd name="T90" fmla="*/ 36 w 64"/>
                <a:gd name="T91" fmla="*/ 45 h 45"/>
                <a:gd name="T92" fmla="*/ 39 w 64"/>
                <a:gd name="T93" fmla="*/ 43 h 45"/>
                <a:gd name="T94" fmla="*/ 44 w 64"/>
                <a:gd name="T95" fmla="*/ 41 h 45"/>
                <a:gd name="T96" fmla="*/ 49 w 64"/>
                <a:gd name="T97" fmla="*/ 41 h 45"/>
                <a:gd name="T98" fmla="*/ 51 w 64"/>
                <a:gd name="T99" fmla="*/ 42 h 45"/>
                <a:gd name="T100" fmla="*/ 53 w 64"/>
                <a:gd name="T101" fmla="*/ 43 h 45"/>
                <a:gd name="T102" fmla="*/ 57 w 64"/>
                <a:gd name="T103" fmla="*/ 44 h 45"/>
                <a:gd name="T104" fmla="*/ 57 w 64"/>
                <a:gd name="T105" fmla="*/ 41 h 45"/>
                <a:gd name="T106" fmla="*/ 58 w 64"/>
                <a:gd name="T107" fmla="*/ 38 h 45"/>
                <a:gd name="T108" fmla="*/ 58 w 64"/>
                <a:gd name="T109" fmla="*/ 36 h 45"/>
                <a:gd name="T110" fmla="*/ 59 w 64"/>
                <a:gd name="T111" fmla="*/ 32 h 45"/>
                <a:gd name="T112" fmla="*/ 61 w 64"/>
                <a:gd name="T113" fmla="*/ 34 h 45"/>
                <a:gd name="T114" fmla="*/ 64 w 64"/>
                <a:gd name="T115" fmla="*/ 32 h 45"/>
                <a:gd name="T116" fmla="*/ 63 w 64"/>
                <a:gd name="T117"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45">
                  <a:moveTo>
                    <a:pt x="63" y="28"/>
                  </a:moveTo>
                  <a:cubicBezTo>
                    <a:pt x="62" y="28"/>
                    <a:pt x="61" y="28"/>
                    <a:pt x="60" y="29"/>
                  </a:cubicBezTo>
                  <a:cubicBezTo>
                    <a:pt x="59" y="29"/>
                    <a:pt x="58" y="29"/>
                    <a:pt x="58" y="30"/>
                  </a:cubicBezTo>
                  <a:cubicBezTo>
                    <a:pt x="57" y="30"/>
                    <a:pt x="56" y="30"/>
                    <a:pt x="55" y="29"/>
                  </a:cubicBezTo>
                  <a:cubicBezTo>
                    <a:pt x="55" y="28"/>
                    <a:pt x="53" y="27"/>
                    <a:pt x="54" y="26"/>
                  </a:cubicBezTo>
                  <a:cubicBezTo>
                    <a:pt x="54" y="26"/>
                    <a:pt x="54" y="25"/>
                    <a:pt x="54" y="25"/>
                  </a:cubicBezTo>
                  <a:cubicBezTo>
                    <a:pt x="54" y="24"/>
                    <a:pt x="54" y="24"/>
                    <a:pt x="54" y="23"/>
                  </a:cubicBezTo>
                  <a:cubicBezTo>
                    <a:pt x="54" y="23"/>
                    <a:pt x="54" y="22"/>
                    <a:pt x="54" y="22"/>
                  </a:cubicBezTo>
                  <a:cubicBezTo>
                    <a:pt x="54" y="21"/>
                    <a:pt x="54" y="20"/>
                    <a:pt x="54" y="20"/>
                  </a:cubicBezTo>
                  <a:cubicBezTo>
                    <a:pt x="54" y="20"/>
                    <a:pt x="54" y="19"/>
                    <a:pt x="54" y="19"/>
                  </a:cubicBezTo>
                  <a:cubicBezTo>
                    <a:pt x="55" y="18"/>
                    <a:pt x="54" y="18"/>
                    <a:pt x="54" y="17"/>
                  </a:cubicBezTo>
                  <a:cubicBezTo>
                    <a:pt x="54" y="16"/>
                    <a:pt x="54" y="14"/>
                    <a:pt x="53" y="13"/>
                  </a:cubicBezTo>
                  <a:cubicBezTo>
                    <a:pt x="53" y="13"/>
                    <a:pt x="53" y="12"/>
                    <a:pt x="52" y="12"/>
                  </a:cubicBezTo>
                  <a:cubicBezTo>
                    <a:pt x="52" y="11"/>
                    <a:pt x="52" y="11"/>
                    <a:pt x="51" y="10"/>
                  </a:cubicBezTo>
                  <a:cubicBezTo>
                    <a:pt x="51" y="10"/>
                    <a:pt x="50" y="10"/>
                    <a:pt x="50" y="9"/>
                  </a:cubicBezTo>
                  <a:cubicBezTo>
                    <a:pt x="50" y="9"/>
                    <a:pt x="50" y="8"/>
                    <a:pt x="49" y="8"/>
                  </a:cubicBezTo>
                  <a:cubicBezTo>
                    <a:pt x="49" y="7"/>
                    <a:pt x="48" y="6"/>
                    <a:pt x="48" y="6"/>
                  </a:cubicBezTo>
                  <a:cubicBezTo>
                    <a:pt x="47" y="4"/>
                    <a:pt x="47" y="3"/>
                    <a:pt x="47" y="2"/>
                  </a:cubicBezTo>
                  <a:cubicBezTo>
                    <a:pt x="46" y="1"/>
                    <a:pt x="45" y="0"/>
                    <a:pt x="44" y="0"/>
                  </a:cubicBezTo>
                  <a:cubicBezTo>
                    <a:pt x="44" y="0"/>
                    <a:pt x="44" y="0"/>
                    <a:pt x="44" y="0"/>
                  </a:cubicBezTo>
                  <a:cubicBezTo>
                    <a:pt x="43" y="0"/>
                    <a:pt x="43" y="0"/>
                    <a:pt x="42" y="0"/>
                  </a:cubicBezTo>
                  <a:cubicBezTo>
                    <a:pt x="42" y="0"/>
                    <a:pt x="42" y="0"/>
                    <a:pt x="41" y="1"/>
                  </a:cubicBezTo>
                  <a:cubicBezTo>
                    <a:pt x="41" y="2"/>
                    <a:pt x="40" y="3"/>
                    <a:pt x="39" y="3"/>
                  </a:cubicBezTo>
                  <a:cubicBezTo>
                    <a:pt x="38" y="3"/>
                    <a:pt x="37" y="3"/>
                    <a:pt x="35" y="3"/>
                  </a:cubicBezTo>
                  <a:cubicBezTo>
                    <a:pt x="35" y="4"/>
                    <a:pt x="34" y="4"/>
                    <a:pt x="34" y="4"/>
                  </a:cubicBezTo>
                  <a:cubicBezTo>
                    <a:pt x="34" y="4"/>
                    <a:pt x="33" y="5"/>
                    <a:pt x="33" y="5"/>
                  </a:cubicBezTo>
                  <a:cubicBezTo>
                    <a:pt x="32" y="6"/>
                    <a:pt x="31" y="4"/>
                    <a:pt x="30" y="4"/>
                  </a:cubicBezTo>
                  <a:cubicBezTo>
                    <a:pt x="30" y="3"/>
                    <a:pt x="29" y="3"/>
                    <a:pt x="29" y="3"/>
                  </a:cubicBezTo>
                  <a:cubicBezTo>
                    <a:pt x="28" y="3"/>
                    <a:pt x="28" y="4"/>
                    <a:pt x="27" y="4"/>
                  </a:cubicBezTo>
                  <a:cubicBezTo>
                    <a:pt x="27" y="4"/>
                    <a:pt x="27" y="3"/>
                    <a:pt x="26" y="3"/>
                  </a:cubicBezTo>
                  <a:cubicBezTo>
                    <a:pt x="26" y="3"/>
                    <a:pt x="26" y="3"/>
                    <a:pt x="25" y="3"/>
                  </a:cubicBezTo>
                  <a:cubicBezTo>
                    <a:pt x="25" y="3"/>
                    <a:pt x="24" y="3"/>
                    <a:pt x="24" y="3"/>
                  </a:cubicBezTo>
                  <a:cubicBezTo>
                    <a:pt x="23" y="2"/>
                    <a:pt x="23" y="3"/>
                    <a:pt x="22" y="3"/>
                  </a:cubicBezTo>
                  <a:cubicBezTo>
                    <a:pt x="22" y="3"/>
                    <a:pt x="21" y="3"/>
                    <a:pt x="21" y="2"/>
                  </a:cubicBezTo>
                  <a:cubicBezTo>
                    <a:pt x="20" y="1"/>
                    <a:pt x="20" y="3"/>
                    <a:pt x="18" y="3"/>
                  </a:cubicBezTo>
                  <a:cubicBezTo>
                    <a:pt x="18" y="3"/>
                    <a:pt x="18" y="4"/>
                    <a:pt x="18" y="4"/>
                  </a:cubicBezTo>
                  <a:cubicBezTo>
                    <a:pt x="17" y="5"/>
                    <a:pt x="16" y="5"/>
                    <a:pt x="16" y="5"/>
                  </a:cubicBezTo>
                  <a:cubicBezTo>
                    <a:pt x="15" y="5"/>
                    <a:pt x="15" y="5"/>
                    <a:pt x="14" y="5"/>
                  </a:cubicBezTo>
                  <a:cubicBezTo>
                    <a:pt x="14" y="6"/>
                    <a:pt x="14" y="6"/>
                    <a:pt x="14" y="7"/>
                  </a:cubicBezTo>
                  <a:cubicBezTo>
                    <a:pt x="13" y="7"/>
                    <a:pt x="13" y="7"/>
                    <a:pt x="12" y="8"/>
                  </a:cubicBezTo>
                  <a:cubicBezTo>
                    <a:pt x="12" y="8"/>
                    <a:pt x="12" y="8"/>
                    <a:pt x="12" y="9"/>
                  </a:cubicBezTo>
                  <a:cubicBezTo>
                    <a:pt x="12" y="9"/>
                    <a:pt x="12" y="9"/>
                    <a:pt x="12" y="9"/>
                  </a:cubicBezTo>
                  <a:cubicBezTo>
                    <a:pt x="12" y="10"/>
                    <a:pt x="11" y="10"/>
                    <a:pt x="11" y="11"/>
                  </a:cubicBezTo>
                  <a:cubicBezTo>
                    <a:pt x="11" y="11"/>
                    <a:pt x="11" y="11"/>
                    <a:pt x="10" y="12"/>
                  </a:cubicBezTo>
                  <a:cubicBezTo>
                    <a:pt x="10" y="13"/>
                    <a:pt x="10" y="14"/>
                    <a:pt x="9" y="14"/>
                  </a:cubicBezTo>
                  <a:cubicBezTo>
                    <a:pt x="9" y="15"/>
                    <a:pt x="9" y="15"/>
                    <a:pt x="9" y="15"/>
                  </a:cubicBezTo>
                  <a:cubicBezTo>
                    <a:pt x="9" y="16"/>
                    <a:pt x="9" y="16"/>
                    <a:pt x="8" y="16"/>
                  </a:cubicBezTo>
                  <a:cubicBezTo>
                    <a:pt x="8" y="16"/>
                    <a:pt x="8" y="16"/>
                    <a:pt x="7" y="17"/>
                  </a:cubicBezTo>
                  <a:cubicBezTo>
                    <a:pt x="7" y="17"/>
                    <a:pt x="7" y="17"/>
                    <a:pt x="7" y="18"/>
                  </a:cubicBezTo>
                  <a:cubicBezTo>
                    <a:pt x="7" y="19"/>
                    <a:pt x="7" y="19"/>
                    <a:pt x="7" y="19"/>
                  </a:cubicBezTo>
                  <a:cubicBezTo>
                    <a:pt x="6" y="20"/>
                    <a:pt x="6" y="20"/>
                    <a:pt x="5" y="20"/>
                  </a:cubicBezTo>
                  <a:cubicBezTo>
                    <a:pt x="5" y="20"/>
                    <a:pt x="5" y="20"/>
                    <a:pt x="4" y="20"/>
                  </a:cubicBezTo>
                  <a:cubicBezTo>
                    <a:pt x="4" y="21"/>
                    <a:pt x="4" y="21"/>
                    <a:pt x="4" y="21"/>
                  </a:cubicBezTo>
                  <a:cubicBezTo>
                    <a:pt x="3" y="21"/>
                    <a:pt x="3" y="21"/>
                    <a:pt x="3" y="21"/>
                  </a:cubicBezTo>
                  <a:cubicBezTo>
                    <a:pt x="2" y="21"/>
                    <a:pt x="1" y="21"/>
                    <a:pt x="0" y="21"/>
                  </a:cubicBezTo>
                  <a:cubicBezTo>
                    <a:pt x="1" y="22"/>
                    <a:pt x="1" y="22"/>
                    <a:pt x="1" y="23"/>
                  </a:cubicBezTo>
                  <a:cubicBezTo>
                    <a:pt x="2" y="23"/>
                    <a:pt x="2" y="23"/>
                    <a:pt x="2" y="23"/>
                  </a:cubicBezTo>
                  <a:cubicBezTo>
                    <a:pt x="3" y="24"/>
                    <a:pt x="3" y="25"/>
                    <a:pt x="4" y="25"/>
                  </a:cubicBezTo>
                  <a:cubicBezTo>
                    <a:pt x="5" y="25"/>
                    <a:pt x="4" y="26"/>
                    <a:pt x="4" y="26"/>
                  </a:cubicBezTo>
                  <a:cubicBezTo>
                    <a:pt x="4" y="26"/>
                    <a:pt x="4" y="27"/>
                    <a:pt x="4" y="27"/>
                  </a:cubicBezTo>
                  <a:cubicBezTo>
                    <a:pt x="4" y="27"/>
                    <a:pt x="4" y="27"/>
                    <a:pt x="4" y="28"/>
                  </a:cubicBezTo>
                  <a:cubicBezTo>
                    <a:pt x="5" y="28"/>
                    <a:pt x="5" y="28"/>
                    <a:pt x="6" y="29"/>
                  </a:cubicBezTo>
                  <a:cubicBezTo>
                    <a:pt x="6" y="29"/>
                    <a:pt x="7" y="30"/>
                    <a:pt x="8" y="30"/>
                  </a:cubicBezTo>
                  <a:cubicBezTo>
                    <a:pt x="8" y="30"/>
                    <a:pt x="9" y="30"/>
                    <a:pt x="9" y="31"/>
                  </a:cubicBezTo>
                  <a:cubicBezTo>
                    <a:pt x="9" y="31"/>
                    <a:pt x="9" y="31"/>
                    <a:pt x="9" y="31"/>
                  </a:cubicBezTo>
                  <a:cubicBezTo>
                    <a:pt x="8" y="31"/>
                    <a:pt x="8" y="32"/>
                    <a:pt x="8" y="32"/>
                  </a:cubicBezTo>
                  <a:cubicBezTo>
                    <a:pt x="8" y="32"/>
                    <a:pt x="9" y="32"/>
                    <a:pt x="9" y="33"/>
                  </a:cubicBezTo>
                  <a:cubicBezTo>
                    <a:pt x="9" y="33"/>
                    <a:pt x="8" y="33"/>
                    <a:pt x="8" y="33"/>
                  </a:cubicBezTo>
                  <a:cubicBezTo>
                    <a:pt x="8" y="34"/>
                    <a:pt x="9" y="34"/>
                    <a:pt x="9" y="34"/>
                  </a:cubicBezTo>
                  <a:cubicBezTo>
                    <a:pt x="10" y="34"/>
                    <a:pt x="10" y="35"/>
                    <a:pt x="11" y="35"/>
                  </a:cubicBezTo>
                  <a:cubicBezTo>
                    <a:pt x="11" y="35"/>
                    <a:pt x="12" y="35"/>
                    <a:pt x="12" y="35"/>
                  </a:cubicBezTo>
                  <a:cubicBezTo>
                    <a:pt x="13" y="36"/>
                    <a:pt x="13" y="37"/>
                    <a:pt x="13" y="37"/>
                  </a:cubicBezTo>
                  <a:cubicBezTo>
                    <a:pt x="14" y="37"/>
                    <a:pt x="14" y="36"/>
                    <a:pt x="14" y="36"/>
                  </a:cubicBezTo>
                  <a:cubicBezTo>
                    <a:pt x="15" y="35"/>
                    <a:pt x="15" y="35"/>
                    <a:pt x="16" y="35"/>
                  </a:cubicBezTo>
                  <a:cubicBezTo>
                    <a:pt x="16" y="35"/>
                    <a:pt x="18" y="36"/>
                    <a:pt x="18" y="36"/>
                  </a:cubicBezTo>
                  <a:cubicBezTo>
                    <a:pt x="18" y="36"/>
                    <a:pt x="17" y="36"/>
                    <a:pt x="16" y="36"/>
                  </a:cubicBezTo>
                  <a:cubicBezTo>
                    <a:pt x="16" y="36"/>
                    <a:pt x="16" y="37"/>
                    <a:pt x="16" y="37"/>
                  </a:cubicBezTo>
                  <a:cubicBezTo>
                    <a:pt x="15" y="37"/>
                    <a:pt x="16" y="38"/>
                    <a:pt x="16" y="38"/>
                  </a:cubicBezTo>
                  <a:cubicBezTo>
                    <a:pt x="16" y="38"/>
                    <a:pt x="16" y="38"/>
                    <a:pt x="17" y="38"/>
                  </a:cubicBezTo>
                  <a:cubicBezTo>
                    <a:pt x="17" y="39"/>
                    <a:pt x="17" y="39"/>
                    <a:pt x="17" y="39"/>
                  </a:cubicBezTo>
                  <a:cubicBezTo>
                    <a:pt x="18" y="40"/>
                    <a:pt x="18" y="40"/>
                    <a:pt x="18" y="40"/>
                  </a:cubicBezTo>
                  <a:cubicBezTo>
                    <a:pt x="18" y="40"/>
                    <a:pt x="19" y="40"/>
                    <a:pt x="19" y="41"/>
                  </a:cubicBezTo>
                  <a:cubicBezTo>
                    <a:pt x="20" y="41"/>
                    <a:pt x="18" y="41"/>
                    <a:pt x="18" y="42"/>
                  </a:cubicBezTo>
                  <a:cubicBezTo>
                    <a:pt x="18" y="43"/>
                    <a:pt x="20" y="43"/>
                    <a:pt x="21" y="43"/>
                  </a:cubicBezTo>
                  <a:cubicBezTo>
                    <a:pt x="21" y="43"/>
                    <a:pt x="22" y="43"/>
                    <a:pt x="22" y="43"/>
                  </a:cubicBezTo>
                  <a:cubicBezTo>
                    <a:pt x="23" y="43"/>
                    <a:pt x="23" y="43"/>
                    <a:pt x="24" y="43"/>
                  </a:cubicBezTo>
                  <a:cubicBezTo>
                    <a:pt x="24" y="43"/>
                    <a:pt x="25" y="43"/>
                    <a:pt x="25" y="43"/>
                  </a:cubicBezTo>
                  <a:cubicBezTo>
                    <a:pt x="26" y="43"/>
                    <a:pt x="26" y="44"/>
                    <a:pt x="27" y="44"/>
                  </a:cubicBezTo>
                  <a:cubicBezTo>
                    <a:pt x="28" y="44"/>
                    <a:pt x="29" y="43"/>
                    <a:pt x="30" y="44"/>
                  </a:cubicBezTo>
                  <a:cubicBezTo>
                    <a:pt x="30" y="44"/>
                    <a:pt x="31" y="44"/>
                    <a:pt x="31" y="44"/>
                  </a:cubicBezTo>
                  <a:cubicBezTo>
                    <a:pt x="32" y="44"/>
                    <a:pt x="32" y="44"/>
                    <a:pt x="33" y="44"/>
                  </a:cubicBezTo>
                  <a:cubicBezTo>
                    <a:pt x="34" y="44"/>
                    <a:pt x="34" y="45"/>
                    <a:pt x="36" y="45"/>
                  </a:cubicBezTo>
                  <a:cubicBezTo>
                    <a:pt x="36" y="45"/>
                    <a:pt x="38" y="44"/>
                    <a:pt x="38" y="44"/>
                  </a:cubicBezTo>
                  <a:cubicBezTo>
                    <a:pt x="39" y="43"/>
                    <a:pt x="39" y="43"/>
                    <a:pt x="39" y="43"/>
                  </a:cubicBezTo>
                  <a:cubicBezTo>
                    <a:pt x="40" y="42"/>
                    <a:pt x="40" y="42"/>
                    <a:pt x="41" y="42"/>
                  </a:cubicBezTo>
                  <a:cubicBezTo>
                    <a:pt x="41" y="41"/>
                    <a:pt x="43" y="41"/>
                    <a:pt x="44" y="41"/>
                  </a:cubicBezTo>
                  <a:cubicBezTo>
                    <a:pt x="44" y="40"/>
                    <a:pt x="46" y="40"/>
                    <a:pt x="47" y="40"/>
                  </a:cubicBezTo>
                  <a:cubicBezTo>
                    <a:pt x="48" y="40"/>
                    <a:pt x="48" y="41"/>
                    <a:pt x="49" y="41"/>
                  </a:cubicBezTo>
                  <a:cubicBezTo>
                    <a:pt x="50" y="41"/>
                    <a:pt x="50" y="41"/>
                    <a:pt x="51" y="41"/>
                  </a:cubicBezTo>
                  <a:cubicBezTo>
                    <a:pt x="51" y="42"/>
                    <a:pt x="51" y="42"/>
                    <a:pt x="51" y="42"/>
                  </a:cubicBezTo>
                  <a:cubicBezTo>
                    <a:pt x="52" y="42"/>
                    <a:pt x="52" y="41"/>
                    <a:pt x="52" y="42"/>
                  </a:cubicBezTo>
                  <a:cubicBezTo>
                    <a:pt x="53" y="42"/>
                    <a:pt x="53" y="43"/>
                    <a:pt x="53" y="43"/>
                  </a:cubicBezTo>
                  <a:cubicBezTo>
                    <a:pt x="54" y="44"/>
                    <a:pt x="55" y="44"/>
                    <a:pt x="56" y="44"/>
                  </a:cubicBezTo>
                  <a:cubicBezTo>
                    <a:pt x="56" y="44"/>
                    <a:pt x="57" y="44"/>
                    <a:pt x="57" y="44"/>
                  </a:cubicBezTo>
                  <a:cubicBezTo>
                    <a:pt x="57" y="44"/>
                    <a:pt x="57" y="43"/>
                    <a:pt x="57" y="43"/>
                  </a:cubicBezTo>
                  <a:cubicBezTo>
                    <a:pt x="57" y="42"/>
                    <a:pt x="57" y="42"/>
                    <a:pt x="57" y="41"/>
                  </a:cubicBezTo>
                  <a:cubicBezTo>
                    <a:pt x="57" y="40"/>
                    <a:pt x="57" y="40"/>
                    <a:pt x="57" y="39"/>
                  </a:cubicBezTo>
                  <a:cubicBezTo>
                    <a:pt x="57" y="39"/>
                    <a:pt x="57" y="39"/>
                    <a:pt x="58" y="38"/>
                  </a:cubicBezTo>
                  <a:cubicBezTo>
                    <a:pt x="58" y="37"/>
                    <a:pt x="59" y="37"/>
                    <a:pt x="59" y="36"/>
                  </a:cubicBezTo>
                  <a:cubicBezTo>
                    <a:pt x="58" y="36"/>
                    <a:pt x="58" y="37"/>
                    <a:pt x="58" y="36"/>
                  </a:cubicBezTo>
                  <a:cubicBezTo>
                    <a:pt x="58" y="35"/>
                    <a:pt x="59" y="35"/>
                    <a:pt x="59" y="34"/>
                  </a:cubicBezTo>
                  <a:cubicBezTo>
                    <a:pt x="59" y="33"/>
                    <a:pt x="58" y="33"/>
                    <a:pt x="59" y="32"/>
                  </a:cubicBezTo>
                  <a:cubicBezTo>
                    <a:pt x="59" y="32"/>
                    <a:pt x="60" y="32"/>
                    <a:pt x="60" y="32"/>
                  </a:cubicBezTo>
                  <a:cubicBezTo>
                    <a:pt x="61" y="33"/>
                    <a:pt x="60" y="33"/>
                    <a:pt x="61" y="34"/>
                  </a:cubicBezTo>
                  <a:cubicBezTo>
                    <a:pt x="61" y="34"/>
                    <a:pt x="63" y="34"/>
                    <a:pt x="63" y="34"/>
                  </a:cubicBezTo>
                  <a:cubicBezTo>
                    <a:pt x="64" y="33"/>
                    <a:pt x="64" y="33"/>
                    <a:pt x="64" y="32"/>
                  </a:cubicBezTo>
                  <a:cubicBezTo>
                    <a:pt x="64" y="31"/>
                    <a:pt x="64" y="30"/>
                    <a:pt x="64" y="29"/>
                  </a:cubicBezTo>
                  <a:cubicBezTo>
                    <a:pt x="64" y="29"/>
                    <a:pt x="63" y="28"/>
                    <a:pt x="63" y="2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51" name="Freeform 795">
              <a:extLst>
                <a:ext uri="{FF2B5EF4-FFF2-40B4-BE49-F238E27FC236}">
                  <a16:creationId xmlns:a16="http://schemas.microsoft.com/office/drawing/2014/main" id="{09D7C200-80B1-408F-FEC7-04D1D7A5EDD3}"/>
                </a:ext>
              </a:extLst>
            </p:cNvPr>
            <p:cNvSpPr>
              <a:spLocks/>
            </p:cNvSpPr>
            <p:nvPr/>
          </p:nvSpPr>
          <p:spPr bwMode="auto">
            <a:xfrm>
              <a:off x="5113338" y="3575050"/>
              <a:ext cx="92075" cy="187325"/>
            </a:xfrm>
            <a:custGeom>
              <a:avLst/>
              <a:gdLst>
                <a:gd name="T0" fmla="*/ 14 w 22"/>
                <a:gd name="T1" fmla="*/ 41 h 45"/>
                <a:gd name="T2" fmla="*/ 15 w 22"/>
                <a:gd name="T3" fmla="*/ 38 h 45"/>
                <a:gd name="T4" fmla="*/ 17 w 22"/>
                <a:gd name="T5" fmla="*/ 35 h 45"/>
                <a:gd name="T6" fmla="*/ 17 w 22"/>
                <a:gd name="T7" fmla="*/ 34 h 45"/>
                <a:gd name="T8" fmla="*/ 15 w 22"/>
                <a:gd name="T9" fmla="*/ 32 h 45"/>
                <a:gd name="T10" fmla="*/ 15 w 22"/>
                <a:gd name="T11" fmla="*/ 30 h 45"/>
                <a:gd name="T12" fmla="*/ 17 w 22"/>
                <a:gd name="T13" fmla="*/ 28 h 45"/>
                <a:gd name="T14" fmla="*/ 16 w 22"/>
                <a:gd name="T15" fmla="*/ 27 h 45"/>
                <a:gd name="T16" fmla="*/ 15 w 22"/>
                <a:gd name="T17" fmla="*/ 26 h 45"/>
                <a:gd name="T18" fmla="*/ 15 w 22"/>
                <a:gd name="T19" fmla="*/ 24 h 45"/>
                <a:gd name="T20" fmla="*/ 14 w 22"/>
                <a:gd name="T21" fmla="*/ 22 h 45"/>
                <a:gd name="T22" fmla="*/ 17 w 22"/>
                <a:gd name="T23" fmla="*/ 21 h 45"/>
                <a:gd name="T24" fmla="*/ 18 w 22"/>
                <a:gd name="T25" fmla="*/ 19 h 45"/>
                <a:gd name="T26" fmla="*/ 18 w 22"/>
                <a:gd name="T27" fmla="*/ 17 h 45"/>
                <a:gd name="T28" fmla="*/ 18 w 22"/>
                <a:gd name="T29" fmla="*/ 15 h 45"/>
                <a:gd name="T30" fmla="*/ 18 w 22"/>
                <a:gd name="T31" fmla="*/ 14 h 45"/>
                <a:gd name="T32" fmla="*/ 18 w 22"/>
                <a:gd name="T33" fmla="*/ 13 h 45"/>
                <a:gd name="T34" fmla="*/ 18 w 22"/>
                <a:gd name="T35" fmla="*/ 11 h 45"/>
                <a:gd name="T36" fmla="*/ 18 w 22"/>
                <a:gd name="T37" fmla="*/ 10 h 45"/>
                <a:gd name="T38" fmla="*/ 19 w 22"/>
                <a:gd name="T39" fmla="*/ 8 h 45"/>
                <a:gd name="T40" fmla="*/ 22 w 22"/>
                <a:gd name="T41" fmla="*/ 5 h 45"/>
                <a:gd name="T42" fmla="*/ 20 w 22"/>
                <a:gd name="T43" fmla="*/ 2 h 45"/>
                <a:gd name="T44" fmla="*/ 20 w 22"/>
                <a:gd name="T45" fmla="*/ 2 h 45"/>
                <a:gd name="T46" fmla="*/ 18 w 22"/>
                <a:gd name="T47" fmla="*/ 1 h 45"/>
                <a:gd name="T48" fmla="*/ 17 w 22"/>
                <a:gd name="T49" fmla="*/ 1 h 45"/>
                <a:gd name="T50" fmla="*/ 16 w 22"/>
                <a:gd name="T51" fmla="*/ 1 h 45"/>
                <a:gd name="T52" fmla="*/ 15 w 22"/>
                <a:gd name="T53" fmla="*/ 2 h 45"/>
                <a:gd name="T54" fmla="*/ 13 w 22"/>
                <a:gd name="T55" fmla="*/ 3 h 45"/>
                <a:gd name="T56" fmla="*/ 12 w 22"/>
                <a:gd name="T57" fmla="*/ 2 h 45"/>
                <a:gd name="T58" fmla="*/ 10 w 22"/>
                <a:gd name="T59" fmla="*/ 3 h 45"/>
                <a:gd name="T60" fmla="*/ 10 w 22"/>
                <a:gd name="T61" fmla="*/ 1 h 45"/>
                <a:gd name="T62" fmla="*/ 9 w 22"/>
                <a:gd name="T63" fmla="*/ 0 h 45"/>
                <a:gd name="T64" fmla="*/ 4 w 22"/>
                <a:gd name="T65" fmla="*/ 2 h 45"/>
                <a:gd name="T66" fmla="*/ 5 w 22"/>
                <a:gd name="T67" fmla="*/ 4 h 45"/>
                <a:gd name="T68" fmla="*/ 5 w 22"/>
                <a:gd name="T69" fmla="*/ 7 h 45"/>
                <a:gd name="T70" fmla="*/ 6 w 22"/>
                <a:gd name="T71" fmla="*/ 13 h 45"/>
                <a:gd name="T72" fmla="*/ 3 w 22"/>
                <a:gd name="T73" fmla="*/ 22 h 45"/>
                <a:gd name="T74" fmla="*/ 1 w 22"/>
                <a:gd name="T75" fmla="*/ 25 h 45"/>
                <a:gd name="T76" fmla="*/ 1 w 22"/>
                <a:gd name="T77" fmla="*/ 30 h 45"/>
                <a:gd name="T78" fmla="*/ 2 w 22"/>
                <a:gd name="T79" fmla="*/ 33 h 45"/>
                <a:gd name="T80" fmla="*/ 5 w 22"/>
                <a:gd name="T81" fmla="*/ 33 h 45"/>
                <a:gd name="T82" fmla="*/ 5 w 22"/>
                <a:gd name="T83" fmla="*/ 41 h 45"/>
                <a:gd name="T84" fmla="*/ 4 w 22"/>
                <a:gd name="T85" fmla="*/ 45 h 45"/>
                <a:gd name="T86" fmla="*/ 8 w 22"/>
                <a:gd name="T87" fmla="*/ 44 h 45"/>
                <a:gd name="T88" fmla="*/ 12 w 22"/>
                <a:gd name="T89" fmla="*/ 44 h 45"/>
                <a:gd name="T90" fmla="*/ 17 w 22"/>
                <a:gd name="T91" fmla="*/ 4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45">
                  <a:moveTo>
                    <a:pt x="14" y="43"/>
                  </a:moveTo>
                  <a:cubicBezTo>
                    <a:pt x="14" y="42"/>
                    <a:pt x="14" y="41"/>
                    <a:pt x="14" y="41"/>
                  </a:cubicBezTo>
                  <a:cubicBezTo>
                    <a:pt x="14" y="40"/>
                    <a:pt x="14" y="40"/>
                    <a:pt x="14" y="39"/>
                  </a:cubicBezTo>
                  <a:cubicBezTo>
                    <a:pt x="14" y="39"/>
                    <a:pt x="14" y="38"/>
                    <a:pt x="15" y="38"/>
                  </a:cubicBezTo>
                  <a:cubicBezTo>
                    <a:pt x="15" y="37"/>
                    <a:pt x="15" y="36"/>
                    <a:pt x="15" y="36"/>
                  </a:cubicBezTo>
                  <a:cubicBezTo>
                    <a:pt x="16" y="36"/>
                    <a:pt x="17" y="36"/>
                    <a:pt x="17" y="35"/>
                  </a:cubicBezTo>
                  <a:cubicBezTo>
                    <a:pt x="17" y="35"/>
                    <a:pt x="18" y="34"/>
                    <a:pt x="17" y="34"/>
                  </a:cubicBezTo>
                  <a:cubicBezTo>
                    <a:pt x="17" y="34"/>
                    <a:pt x="17" y="34"/>
                    <a:pt x="17" y="34"/>
                  </a:cubicBezTo>
                  <a:cubicBezTo>
                    <a:pt x="16" y="35"/>
                    <a:pt x="16" y="34"/>
                    <a:pt x="15" y="33"/>
                  </a:cubicBezTo>
                  <a:cubicBezTo>
                    <a:pt x="15" y="33"/>
                    <a:pt x="15" y="32"/>
                    <a:pt x="15" y="32"/>
                  </a:cubicBezTo>
                  <a:cubicBezTo>
                    <a:pt x="15" y="31"/>
                    <a:pt x="15" y="31"/>
                    <a:pt x="15" y="31"/>
                  </a:cubicBezTo>
                  <a:cubicBezTo>
                    <a:pt x="15" y="31"/>
                    <a:pt x="15" y="31"/>
                    <a:pt x="15" y="30"/>
                  </a:cubicBezTo>
                  <a:cubicBezTo>
                    <a:pt x="15" y="29"/>
                    <a:pt x="16" y="29"/>
                    <a:pt x="16" y="29"/>
                  </a:cubicBezTo>
                  <a:cubicBezTo>
                    <a:pt x="17" y="29"/>
                    <a:pt x="17" y="28"/>
                    <a:pt x="17" y="28"/>
                  </a:cubicBezTo>
                  <a:cubicBezTo>
                    <a:pt x="17" y="27"/>
                    <a:pt x="17" y="27"/>
                    <a:pt x="17" y="27"/>
                  </a:cubicBezTo>
                  <a:cubicBezTo>
                    <a:pt x="17" y="26"/>
                    <a:pt x="17" y="27"/>
                    <a:pt x="16" y="27"/>
                  </a:cubicBezTo>
                  <a:cubicBezTo>
                    <a:pt x="16" y="26"/>
                    <a:pt x="16" y="27"/>
                    <a:pt x="16" y="26"/>
                  </a:cubicBezTo>
                  <a:cubicBezTo>
                    <a:pt x="16" y="26"/>
                    <a:pt x="15" y="26"/>
                    <a:pt x="15" y="26"/>
                  </a:cubicBezTo>
                  <a:cubicBezTo>
                    <a:pt x="15" y="25"/>
                    <a:pt x="15" y="25"/>
                    <a:pt x="15" y="25"/>
                  </a:cubicBezTo>
                  <a:cubicBezTo>
                    <a:pt x="15" y="25"/>
                    <a:pt x="15" y="24"/>
                    <a:pt x="15" y="24"/>
                  </a:cubicBezTo>
                  <a:cubicBezTo>
                    <a:pt x="15" y="24"/>
                    <a:pt x="15" y="24"/>
                    <a:pt x="15" y="24"/>
                  </a:cubicBezTo>
                  <a:cubicBezTo>
                    <a:pt x="15" y="23"/>
                    <a:pt x="13" y="22"/>
                    <a:pt x="14" y="22"/>
                  </a:cubicBezTo>
                  <a:cubicBezTo>
                    <a:pt x="14" y="21"/>
                    <a:pt x="16" y="22"/>
                    <a:pt x="17" y="21"/>
                  </a:cubicBezTo>
                  <a:cubicBezTo>
                    <a:pt x="17" y="21"/>
                    <a:pt x="17" y="21"/>
                    <a:pt x="17" y="21"/>
                  </a:cubicBezTo>
                  <a:cubicBezTo>
                    <a:pt x="17" y="20"/>
                    <a:pt x="17" y="20"/>
                    <a:pt x="18" y="20"/>
                  </a:cubicBezTo>
                  <a:cubicBezTo>
                    <a:pt x="18" y="20"/>
                    <a:pt x="18" y="19"/>
                    <a:pt x="18" y="19"/>
                  </a:cubicBezTo>
                  <a:cubicBezTo>
                    <a:pt x="18" y="18"/>
                    <a:pt x="17" y="18"/>
                    <a:pt x="17" y="17"/>
                  </a:cubicBezTo>
                  <a:cubicBezTo>
                    <a:pt x="17" y="17"/>
                    <a:pt x="17" y="17"/>
                    <a:pt x="18" y="17"/>
                  </a:cubicBezTo>
                  <a:cubicBezTo>
                    <a:pt x="18" y="16"/>
                    <a:pt x="18" y="16"/>
                    <a:pt x="18" y="16"/>
                  </a:cubicBezTo>
                  <a:cubicBezTo>
                    <a:pt x="18" y="16"/>
                    <a:pt x="18" y="16"/>
                    <a:pt x="18" y="15"/>
                  </a:cubicBezTo>
                  <a:cubicBezTo>
                    <a:pt x="18" y="15"/>
                    <a:pt x="18" y="15"/>
                    <a:pt x="18" y="15"/>
                  </a:cubicBezTo>
                  <a:cubicBezTo>
                    <a:pt x="18" y="14"/>
                    <a:pt x="18" y="14"/>
                    <a:pt x="18" y="14"/>
                  </a:cubicBezTo>
                  <a:cubicBezTo>
                    <a:pt x="18" y="14"/>
                    <a:pt x="18" y="14"/>
                    <a:pt x="18" y="14"/>
                  </a:cubicBezTo>
                  <a:cubicBezTo>
                    <a:pt x="18" y="13"/>
                    <a:pt x="18" y="13"/>
                    <a:pt x="18" y="13"/>
                  </a:cubicBezTo>
                  <a:cubicBezTo>
                    <a:pt x="18" y="13"/>
                    <a:pt x="18" y="13"/>
                    <a:pt x="18" y="13"/>
                  </a:cubicBezTo>
                  <a:cubicBezTo>
                    <a:pt x="18" y="12"/>
                    <a:pt x="18" y="11"/>
                    <a:pt x="18" y="11"/>
                  </a:cubicBezTo>
                  <a:cubicBezTo>
                    <a:pt x="18" y="11"/>
                    <a:pt x="17" y="10"/>
                    <a:pt x="18" y="10"/>
                  </a:cubicBezTo>
                  <a:cubicBezTo>
                    <a:pt x="18" y="9"/>
                    <a:pt x="18" y="10"/>
                    <a:pt x="18" y="10"/>
                  </a:cubicBezTo>
                  <a:cubicBezTo>
                    <a:pt x="19" y="9"/>
                    <a:pt x="18" y="9"/>
                    <a:pt x="19" y="9"/>
                  </a:cubicBezTo>
                  <a:cubicBezTo>
                    <a:pt x="19" y="9"/>
                    <a:pt x="19" y="8"/>
                    <a:pt x="19" y="8"/>
                  </a:cubicBezTo>
                  <a:cubicBezTo>
                    <a:pt x="20" y="7"/>
                    <a:pt x="21" y="7"/>
                    <a:pt x="21" y="7"/>
                  </a:cubicBezTo>
                  <a:cubicBezTo>
                    <a:pt x="22" y="6"/>
                    <a:pt x="22" y="5"/>
                    <a:pt x="22" y="5"/>
                  </a:cubicBezTo>
                  <a:cubicBezTo>
                    <a:pt x="22" y="3"/>
                    <a:pt x="20" y="5"/>
                    <a:pt x="20" y="4"/>
                  </a:cubicBezTo>
                  <a:cubicBezTo>
                    <a:pt x="20" y="3"/>
                    <a:pt x="20" y="3"/>
                    <a:pt x="20" y="2"/>
                  </a:cubicBezTo>
                  <a:cubicBezTo>
                    <a:pt x="20" y="2"/>
                    <a:pt x="20" y="1"/>
                    <a:pt x="20" y="1"/>
                  </a:cubicBezTo>
                  <a:cubicBezTo>
                    <a:pt x="20" y="1"/>
                    <a:pt x="20" y="2"/>
                    <a:pt x="20" y="2"/>
                  </a:cubicBezTo>
                  <a:cubicBezTo>
                    <a:pt x="19" y="2"/>
                    <a:pt x="19" y="2"/>
                    <a:pt x="19" y="1"/>
                  </a:cubicBezTo>
                  <a:cubicBezTo>
                    <a:pt x="19" y="1"/>
                    <a:pt x="18" y="1"/>
                    <a:pt x="18" y="1"/>
                  </a:cubicBezTo>
                  <a:cubicBezTo>
                    <a:pt x="18" y="1"/>
                    <a:pt x="18" y="1"/>
                    <a:pt x="18" y="1"/>
                  </a:cubicBezTo>
                  <a:cubicBezTo>
                    <a:pt x="17" y="1"/>
                    <a:pt x="17" y="1"/>
                    <a:pt x="17" y="1"/>
                  </a:cubicBezTo>
                  <a:cubicBezTo>
                    <a:pt x="17" y="1"/>
                    <a:pt x="17" y="1"/>
                    <a:pt x="17" y="1"/>
                  </a:cubicBezTo>
                  <a:cubicBezTo>
                    <a:pt x="17" y="1"/>
                    <a:pt x="16" y="1"/>
                    <a:pt x="16" y="1"/>
                  </a:cubicBezTo>
                  <a:cubicBezTo>
                    <a:pt x="16" y="1"/>
                    <a:pt x="16" y="2"/>
                    <a:pt x="16" y="2"/>
                  </a:cubicBezTo>
                  <a:cubicBezTo>
                    <a:pt x="16" y="2"/>
                    <a:pt x="15" y="2"/>
                    <a:pt x="15" y="2"/>
                  </a:cubicBezTo>
                  <a:cubicBezTo>
                    <a:pt x="15" y="2"/>
                    <a:pt x="14" y="3"/>
                    <a:pt x="14" y="3"/>
                  </a:cubicBezTo>
                  <a:cubicBezTo>
                    <a:pt x="14" y="3"/>
                    <a:pt x="13" y="2"/>
                    <a:pt x="13" y="3"/>
                  </a:cubicBezTo>
                  <a:cubicBezTo>
                    <a:pt x="13" y="3"/>
                    <a:pt x="13" y="2"/>
                    <a:pt x="13" y="2"/>
                  </a:cubicBezTo>
                  <a:cubicBezTo>
                    <a:pt x="13" y="2"/>
                    <a:pt x="12" y="2"/>
                    <a:pt x="12" y="2"/>
                  </a:cubicBezTo>
                  <a:cubicBezTo>
                    <a:pt x="12" y="3"/>
                    <a:pt x="11" y="2"/>
                    <a:pt x="11" y="2"/>
                  </a:cubicBezTo>
                  <a:cubicBezTo>
                    <a:pt x="11" y="2"/>
                    <a:pt x="10" y="3"/>
                    <a:pt x="10" y="3"/>
                  </a:cubicBezTo>
                  <a:cubicBezTo>
                    <a:pt x="9" y="3"/>
                    <a:pt x="9" y="3"/>
                    <a:pt x="9" y="2"/>
                  </a:cubicBezTo>
                  <a:cubicBezTo>
                    <a:pt x="9" y="2"/>
                    <a:pt x="9" y="1"/>
                    <a:pt x="10" y="1"/>
                  </a:cubicBezTo>
                  <a:cubicBezTo>
                    <a:pt x="10" y="0"/>
                    <a:pt x="9" y="1"/>
                    <a:pt x="9" y="0"/>
                  </a:cubicBezTo>
                  <a:cubicBezTo>
                    <a:pt x="9" y="0"/>
                    <a:pt x="9" y="0"/>
                    <a:pt x="9" y="0"/>
                  </a:cubicBezTo>
                  <a:cubicBezTo>
                    <a:pt x="8" y="0"/>
                    <a:pt x="8" y="0"/>
                    <a:pt x="7" y="0"/>
                  </a:cubicBezTo>
                  <a:cubicBezTo>
                    <a:pt x="6" y="0"/>
                    <a:pt x="5" y="1"/>
                    <a:pt x="4" y="2"/>
                  </a:cubicBezTo>
                  <a:cubicBezTo>
                    <a:pt x="4" y="2"/>
                    <a:pt x="4" y="3"/>
                    <a:pt x="4" y="3"/>
                  </a:cubicBezTo>
                  <a:cubicBezTo>
                    <a:pt x="5" y="3"/>
                    <a:pt x="5" y="3"/>
                    <a:pt x="5" y="4"/>
                  </a:cubicBezTo>
                  <a:cubicBezTo>
                    <a:pt x="5" y="4"/>
                    <a:pt x="5" y="4"/>
                    <a:pt x="5" y="5"/>
                  </a:cubicBezTo>
                  <a:cubicBezTo>
                    <a:pt x="5" y="6"/>
                    <a:pt x="5" y="7"/>
                    <a:pt x="5" y="7"/>
                  </a:cubicBezTo>
                  <a:cubicBezTo>
                    <a:pt x="6" y="8"/>
                    <a:pt x="6" y="9"/>
                    <a:pt x="6" y="10"/>
                  </a:cubicBezTo>
                  <a:cubicBezTo>
                    <a:pt x="6" y="11"/>
                    <a:pt x="6" y="12"/>
                    <a:pt x="6" y="13"/>
                  </a:cubicBezTo>
                  <a:cubicBezTo>
                    <a:pt x="5" y="14"/>
                    <a:pt x="4" y="16"/>
                    <a:pt x="4" y="17"/>
                  </a:cubicBezTo>
                  <a:cubicBezTo>
                    <a:pt x="4" y="19"/>
                    <a:pt x="3" y="21"/>
                    <a:pt x="3" y="22"/>
                  </a:cubicBezTo>
                  <a:cubicBezTo>
                    <a:pt x="3" y="23"/>
                    <a:pt x="2" y="23"/>
                    <a:pt x="2" y="24"/>
                  </a:cubicBezTo>
                  <a:cubicBezTo>
                    <a:pt x="1" y="24"/>
                    <a:pt x="1" y="24"/>
                    <a:pt x="1" y="25"/>
                  </a:cubicBezTo>
                  <a:cubicBezTo>
                    <a:pt x="1" y="26"/>
                    <a:pt x="1" y="27"/>
                    <a:pt x="1" y="28"/>
                  </a:cubicBezTo>
                  <a:cubicBezTo>
                    <a:pt x="1" y="28"/>
                    <a:pt x="0" y="29"/>
                    <a:pt x="1" y="30"/>
                  </a:cubicBezTo>
                  <a:cubicBezTo>
                    <a:pt x="1" y="30"/>
                    <a:pt x="1" y="30"/>
                    <a:pt x="2" y="31"/>
                  </a:cubicBezTo>
                  <a:cubicBezTo>
                    <a:pt x="3" y="31"/>
                    <a:pt x="2" y="32"/>
                    <a:pt x="2" y="33"/>
                  </a:cubicBezTo>
                  <a:cubicBezTo>
                    <a:pt x="3" y="33"/>
                    <a:pt x="3" y="32"/>
                    <a:pt x="4" y="32"/>
                  </a:cubicBezTo>
                  <a:cubicBezTo>
                    <a:pt x="4" y="32"/>
                    <a:pt x="5" y="33"/>
                    <a:pt x="5" y="33"/>
                  </a:cubicBezTo>
                  <a:cubicBezTo>
                    <a:pt x="5" y="35"/>
                    <a:pt x="4" y="36"/>
                    <a:pt x="5" y="37"/>
                  </a:cubicBezTo>
                  <a:cubicBezTo>
                    <a:pt x="5" y="38"/>
                    <a:pt x="5" y="40"/>
                    <a:pt x="5" y="41"/>
                  </a:cubicBezTo>
                  <a:cubicBezTo>
                    <a:pt x="4" y="42"/>
                    <a:pt x="4" y="43"/>
                    <a:pt x="4" y="43"/>
                  </a:cubicBezTo>
                  <a:cubicBezTo>
                    <a:pt x="4" y="44"/>
                    <a:pt x="3" y="44"/>
                    <a:pt x="4" y="45"/>
                  </a:cubicBezTo>
                  <a:cubicBezTo>
                    <a:pt x="5" y="44"/>
                    <a:pt x="6" y="44"/>
                    <a:pt x="7" y="44"/>
                  </a:cubicBezTo>
                  <a:cubicBezTo>
                    <a:pt x="7" y="44"/>
                    <a:pt x="8" y="44"/>
                    <a:pt x="8" y="44"/>
                  </a:cubicBezTo>
                  <a:cubicBezTo>
                    <a:pt x="9" y="44"/>
                    <a:pt x="9" y="44"/>
                    <a:pt x="10" y="44"/>
                  </a:cubicBezTo>
                  <a:cubicBezTo>
                    <a:pt x="11" y="45"/>
                    <a:pt x="11" y="45"/>
                    <a:pt x="12" y="44"/>
                  </a:cubicBezTo>
                  <a:cubicBezTo>
                    <a:pt x="13" y="44"/>
                    <a:pt x="13" y="43"/>
                    <a:pt x="14" y="43"/>
                  </a:cubicBezTo>
                  <a:cubicBezTo>
                    <a:pt x="15" y="43"/>
                    <a:pt x="16" y="43"/>
                    <a:pt x="17" y="43"/>
                  </a:cubicBezTo>
                  <a:cubicBezTo>
                    <a:pt x="16" y="43"/>
                    <a:pt x="15" y="43"/>
                    <a:pt x="14" y="4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52" name="Freeform 797">
              <a:extLst>
                <a:ext uri="{FF2B5EF4-FFF2-40B4-BE49-F238E27FC236}">
                  <a16:creationId xmlns:a16="http://schemas.microsoft.com/office/drawing/2014/main" id="{3533CD4A-5562-D18E-1D30-AD2EC1B9B566}"/>
                </a:ext>
              </a:extLst>
            </p:cNvPr>
            <p:cNvSpPr>
              <a:spLocks/>
            </p:cNvSpPr>
            <p:nvPr/>
          </p:nvSpPr>
          <p:spPr bwMode="auto">
            <a:xfrm>
              <a:off x="6129338" y="3321050"/>
              <a:ext cx="95250" cy="120650"/>
            </a:xfrm>
            <a:custGeom>
              <a:avLst/>
              <a:gdLst>
                <a:gd name="T0" fmla="*/ 12 w 23"/>
                <a:gd name="T1" fmla="*/ 28 h 29"/>
                <a:gd name="T2" fmla="*/ 14 w 23"/>
                <a:gd name="T3" fmla="*/ 25 h 29"/>
                <a:gd name="T4" fmla="*/ 15 w 23"/>
                <a:gd name="T5" fmla="*/ 24 h 29"/>
                <a:gd name="T6" fmla="*/ 15 w 23"/>
                <a:gd name="T7" fmla="*/ 22 h 29"/>
                <a:gd name="T8" fmla="*/ 17 w 23"/>
                <a:gd name="T9" fmla="*/ 19 h 29"/>
                <a:gd name="T10" fmla="*/ 18 w 23"/>
                <a:gd name="T11" fmla="*/ 20 h 29"/>
                <a:gd name="T12" fmla="*/ 20 w 23"/>
                <a:gd name="T13" fmla="*/ 21 h 29"/>
                <a:gd name="T14" fmla="*/ 21 w 23"/>
                <a:gd name="T15" fmla="*/ 21 h 29"/>
                <a:gd name="T16" fmla="*/ 22 w 23"/>
                <a:gd name="T17" fmla="*/ 19 h 29"/>
                <a:gd name="T18" fmla="*/ 21 w 23"/>
                <a:gd name="T19" fmla="*/ 16 h 29"/>
                <a:gd name="T20" fmla="*/ 20 w 23"/>
                <a:gd name="T21" fmla="*/ 14 h 29"/>
                <a:gd name="T22" fmla="*/ 19 w 23"/>
                <a:gd name="T23" fmla="*/ 13 h 29"/>
                <a:gd name="T24" fmla="*/ 19 w 23"/>
                <a:gd name="T25" fmla="*/ 12 h 29"/>
                <a:gd name="T26" fmla="*/ 17 w 23"/>
                <a:gd name="T27" fmla="*/ 10 h 29"/>
                <a:gd name="T28" fmla="*/ 17 w 23"/>
                <a:gd name="T29" fmla="*/ 8 h 29"/>
                <a:gd name="T30" fmla="*/ 17 w 23"/>
                <a:gd name="T31" fmla="*/ 7 h 29"/>
                <a:gd name="T32" fmla="*/ 16 w 23"/>
                <a:gd name="T33" fmla="*/ 5 h 29"/>
                <a:gd name="T34" fmla="*/ 14 w 23"/>
                <a:gd name="T35" fmla="*/ 4 h 29"/>
                <a:gd name="T36" fmla="*/ 12 w 23"/>
                <a:gd name="T37" fmla="*/ 3 h 29"/>
                <a:gd name="T38" fmla="*/ 11 w 23"/>
                <a:gd name="T39" fmla="*/ 3 h 29"/>
                <a:gd name="T40" fmla="*/ 10 w 23"/>
                <a:gd name="T41" fmla="*/ 2 h 29"/>
                <a:gd name="T42" fmla="*/ 10 w 23"/>
                <a:gd name="T43" fmla="*/ 2 h 29"/>
                <a:gd name="T44" fmla="*/ 9 w 23"/>
                <a:gd name="T45" fmla="*/ 1 h 29"/>
                <a:gd name="T46" fmla="*/ 7 w 23"/>
                <a:gd name="T47" fmla="*/ 0 h 29"/>
                <a:gd name="T48" fmla="*/ 5 w 23"/>
                <a:gd name="T49" fmla="*/ 0 h 29"/>
                <a:gd name="T50" fmla="*/ 4 w 23"/>
                <a:gd name="T51" fmla="*/ 1 h 29"/>
                <a:gd name="T52" fmla="*/ 2 w 23"/>
                <a:gd name="T53" fmla="*/ 1 h 29"/>
                <a:gd name="T54" fmla="*/ 0 w 23"/>
                <a:gd name="T55" fmla="*/ 2 h 29"/>
                <a:gd name="T56" fmla="*/ 4 w 23"/>
                <a:gd name="T57" fmla="*/ 7 h 29"/>
                <a:gd name="T58" fmla="*/ 6 w 23"/>
                <a:gd name="T59" fmla="*/ 10 h 29"/>
                <a:gd name="T60" fmla="*/ 8 w 23"/>
                <a:gd name="T61" fmla="*/ 13 h 29"/>
                <a:gd name="T62" fmla="*/ 10 w 23"/>
                <a:gd name="T63" fmla="*/ 19 h 29"/>
                <a:gd name="T64" fmla="*/ 10 w 23"/>
                <a:gd name="T65" fmla="*/ 22 h 29"/>
                <a:gd name="T66" fmla="*/ 10 w 23"/>
                <a:gd name="T67" fmla="*/ 28 h 29"/>
                <a:gd name="T68" fmla="*/ 12 w 23"/>
                <a:gd name="T6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 h="29">
                  <a:moveTo>
                    <a:pt x="12" y="29"/>
                  </a:moveTo>
                  <a:cubicBezTo>
                    <a:pt x="13" y="29"/>
                    <a:pt x="12" y="28"/>
                    <a:pt x="12" y="28"/>
                  </a:cubicBezTo>
                  <a:cubicBezTo>
                    <a:pt x="13" y="28"/>
                    <a:pt x="13" y="27"/>
                    <a:pt x="13" y="26"/>
                  </a:cubicBezTo>
                  <a:cubicBezTo>
                    <a:pt x="14" y="26"/>
                    <a:pt x="14" y="25"/>
                    <a:pt x="14" y="25"/>
                  </a:cubicBezTo>
                  <a:cubicBezTo>
                    <a:pt x="14" y="25"/>
                    <a:pt x="15" y="25"/>
                    <a:pt x="15" y="25"/>
                  </a:cubicBezTo>
                  <a:cubicBezTo>
                    <a:pt x="15" y="25"/>
                    <a:pt x="15" y="25"/>
                    <a:pt x="15" y="24"/>
                  </a:cubicBezTo>
                  <a:cubicBezTo>
                    <a:pt x="15" y="24"/>
                    <a:pt x="16" y="23"/>
                    <a:pt x="16" y="23"/>
                  </a:cubicBezTo>
                  <a:cubicBezTo>
                    <a:pt x="16" y="23"/>
                    <a:pt x="15" y="23"/>
                    <a:pt x="15" y="22"/>
                  </a:cubicBezTo>
                  <a:cubicBezTo>
                    <a:pt x="15" y="22"/>
                    <a:pt x="15" y="21"/>
                    <a:pt x="15" y="20"/>
                  </a:cubicBezTo>
                  <a:cubicBezTo>
                    <a:pt x="15" y="20"/>
                    <a:pt x="16" y="19"/>
                    <a:pt x="17" y="19"/>
                  </a:cubicBezTo>
                  <a:cubicBezTo>
                    <a:pt x="17" y="20"/>
                    <a:pt x="17" y="20"/>
                    <a:pt x="17" y="21"/>
                  </a:cubicBezTo>
                  <a:cubicBezTo>
                    <a:pt x="17" y="21"/>
                    <a:pt x="18" y="20"/>
                    <a:pt x="18" y="20"/>
                  </a:cubicBezTo>
                  <a:cubicBezTo>
                    <a:pt x="18" y="21"/>
                    <a:pt x="19" y="20"/>
                    <a:pt x="19" y="20"/>
                  </a:cubicBezTo>
                  <a:cubicBezTo>
                    <a:pt x="19" y="20"/>
                    <a:pt x="20" y="21"/>
                    <a:pt x="20" y="21"/>
                  </a:cubicBezTo>
                  <a:cubicBezTo>
                    <a:pt x="20" y="21"/>
                    <a:pt x="21" y="20"/>
                    <a:pt x="21" y="20"/>
                  </a:cubicBezTo>
                  <a:cubicBezTo>
                    <a:pt x="21" y="20"/>
                    <a:pt x="21" y="21"/>
                    <a:pt x="21" y="21"/>
                  </a:cubicBezTo>
                  <a:cubicBezTo>
                    <a:pt x="22" y="21"/>
                    <a:pt x="23" y="21"/>
                    <a:pt x="23" y="21"/>
                  </a:cubicBezTo>
                  <a:cubicBezTo>
                    <a:pt x="23" y="20"/>
                    <a:pt x="22" y="20"/>
                    <a:pt x="22" y="19"/>
                  </a:cubicBezTo>
                  <a:cubicBezTo>
                    <a:pt x="22" y="19"/>
                    <a:pt x="22" y="17"/>
                    <a:pt x="22" y="16"/>
                  </a:cubicBezTo>
                  <a:cubicBezTo>
                    <a:pt x="21" y="16"/>
                    <a:pt x="21" y="16"/>
                    <a:pt x="21" y="16"/>
                  </a:cubicBezTo>
                  <a:cubicBezTo>
                    <a:pt x="20" y="16"/>
                    <a:pt x="20" y="15"/>
                    <a:pt x="20" y="15"/>
                  </a:cubicBezTo>
                  <a:cubicBezTo>
                    <a:pt x="20" y="15"/>
                    <a:pt x="20" y="15"/>
                    <a:pt x="20" y="14"/>
                  </a:cubicBezTo>
                  <a:cubicBezTo>
                    <a:pt x="19" y="14"/>
                    <a:pt x="19" y="14"/>
                    <a:pt x="19" y="14"/>
                  </a:cubicBezTo>
                  <a:cubicBezTo>
                    <a:pt x="19" y="14"/>
                    <a:pt x="19" y="14"/>
                    <a:pt x="19" y="13"/>
                  </a:cubicBezTo>
                  <a:cubicBezTo>
                    <a:pt x="19" y="13"/>
                    <a:pt x="19" y="12"/>
                    <a:pt x="19" y="12"/>
                  </a:cubicBezTo>
                  <a:cubicBezTo>
                    <a:pt x="19" y="11"/>
                    <a:pt x="19" y="12"/>
                    <a:pt x="19" y="12"/>
                  </a:cubicBezTo>
                  <a:cubicBezTo>
                    <a:pt x="18" y="12"/>
                    <a:pt x="18" y="12"/>
                    <a:pt x="18" y="11"/>
                  </a:cubicBezTo>
                  <a:cubicBezTo>
                    <a:pt x="18" y="11"/>
                    <a:pt x="17" y="11"/>
                    <a:pt x="17" y="10"/>
                  </a:cubicBezTo>
                  <a:cubicBezTo>
                    <a:pt x="17" y="10"/>
                    <a:pt x="17" y="10"/>
                    <a:pt x="16" y="10"/>
                  </a:cubicBezTo>
                  <a:cubicBezTo>
                    <a:pt x="16" y="9"/>
                    <a:pt x="17" y="8"/>
                    <a:pt x="17" y="8"/>
                  </a:cubicBezTo>
                  <a:cubicBezTo>
                    <a:pt x="17" y="8"/>
                    <a:pt x="17" y="7"/>
                    <a:pt x="17" y="7"/>
                  </a:cubicBezTo>
                  <a:cubicBezTo>
                    <a:pt x="17" y="7"/>
                    <a:pt x="17" y="7"/>
                    <a:pt x="17" y="7"/>
                  </a:cubicBezTo>
                  <a:cubicBezTo>
                    <a:pt x="17" y="6"/>
                    <a:pt x="17" y="5"/>
                    <a:pt x="17" y="5"/>
                  </a:cubicBezTo>
                  <a:cubicBezTo>
                    <a:pt x="16" y="5"/>
                    <a:pt x="16" y="5"/>
                    <a:pt x="16" y="5"/>
                  </a:cubicBezTo>
                  <a:cubicBezTo>
                    <a:pt x="15" y="5"/>
                    <a:pt x="15" y="5"/>
                    <a:pt x="15" y="5"/>
                  </a:cubicBezTo>
                  <a:cubicBezTo>
                    <a:pt x="15" y="4"/>
                    <a:pt x="14" y="4"/>
                    <a:pt x="14" y="4"/>
                  </a:cubicBezTo>
                  <a:cubicBezTo>
                    <a:pt x="14" y="4"/>
                    <a:pt x="13" y="3"/>
                    <a:pt x="13" y="3"/>
                  </a:cubicBezTo>
                  <a:cubicBezTo>
                    <a:pt x="13" y="3"/>
                    <a:pt x="12" y="3"/>
                    <a:pt x="12" y="3"/>
                  </a:cubicBezTo>
                  <a:cubicBezTo>
                    <a:pt x="12" y="4"/>
                    <a:pt x="12" y="4"/>
                    <a:pt x="12" y="4"/>
                  </a:cubicBezTo>
                  <a:cubicBezTo>
                    <a:pt x="12" y="4"/>
                    <a:pt x="12" y="3"/>
                    <a:pt x="11" y="3"/>
                  </a:cubicBezTo>
                  <a:cubicBezTo>
                    <a:pt x="11" y="3"/>
                    <a:pt x="11" y="3"/>
                    <a:pt x="11" y="2"/>
                  </a:cubicBezTo>
                  <a:cubicBezTo>
                    <a:pt x="11" y="2"/>
                    <a:pt x="10" y="3"/>
                    <a:pt x="10" y="2"/>
                  </a:cubicBezTo>
                  <a:cubicBezTo>
                    <a:pt x="10" y="2"/>
                    <a:pt x="10" y="2"/>
                    <a:pt x="10" y="2"/>
                  </a:cubicBezTo>
                  <a:cubicBezTo>
                    <a:pt x="10" y="2"/>
                    <a:pt x="10" y="2"/>
                    <a:pt x="10" y="2"/>
                  </a:cubicBezTo>
                  <a:cubicBezTo>
                    <a:pt x="9" y="2"/>
                    <a:pt x="10" y="2"/>
                    <a:pt x="9" y="2"/>
                  </a:cubicBezTo>
                  <a:cubicBezTo>
                    <a:pt x="9" y="1"/>
                    <a:pt x="9" y="1"/>
                    <a:pt x="9" y="1"/>
                  </a:cubicBezTo>
                  <a:cubicBezTo>
                    <a:pt x="8" y="1"/>
                    <a:pt x="8" y="1"/>
                    <a:pt x="7" y="0"/>
                  </a:cubicBezTo>
                  <a:cubicBezTo>
                    <a:pt x="7" y="0"/>
                    <a:pt x="7" y="0"/>
                    <a:pt x="7" y="0"/>
                  </a:cubicBezTo>
                  <a:cubicBezTo>
                    <a:pt x="7" y="0"/>
                    <a:pt x="6" y="0"/>
                    <a:pt x="6" y="0"/>
                  </a:cubicBezTo>
                  <a:cubicBezTo>
                    <a:pt x="6" y="0"/>
                    <a:pt x="6" y="0"/>
                    <a:pt x="5" y="0"/>
                  </a:cubicBezTo>
                  <a:cubicBezTo>
                    <a:pt x="5" y="0"/>
                    <a:pt x="5" y="0"/>
                    <a:pt x="4" y="0"/>
                  </a:cubicBezTo>
                  <a:cubicBezTo>
                    <a:pt x="4" y="0"/>
                    <a:pt x="4" y="1"/>
                    <a:pt x="4" y="1"/>
                  </a:cubicBezTo>
                  <a:cubicBezTo>
                    <a:pt x="3" y="1"/>
                    <a:pt x="3" y="1"/>
                    <a:pt x="2" y="1"/>
                  </a:cubicBezTo>
                  <a:cubicBezTo>
                    <a:pt x="2" y="1"/>
                    <a:pt x="2" y="1"/>
                    <a:pt x="2" y="1"/>
                  </a:cubicBezTo>
                  <a:cubicBezTo>
                    <a:pt x="2" y="1"/>
                    <a:pt x="2" y="1"/>
                    <a:pt x="1" y="1"/>
                  </a:cubicBezTo>
                  <a:cubicBezTo>
                    <a:pt x="1" y="1"/>
                    <a:pt x="1" y="1"/>
                    <a:pt x="0" y="2"/>
                  </a:cubicBezTo>
                  <a:cubicBezTo>
                    <a:pt x="1" y="2"/>
                    <a:pt x="3" y="4"/>
                    <a:pt x="3" y="5"/>
                  </a:cubicBezTo>
                  <a:cubicBezTo>
                    <a:pt x="3" y="5"/>
                    <a:pt x="3" y="6"/>
                    <a:pt x="4" y="7"/>
                  </a:cubicBezTo>
                  <a:cubicBezTo>
                    <a:pt x="4" y="7"/>
                    <a:pt x="4" y="8"/>
                    <a:pt x="5" y="9"/>
                  </a:cubicBezTo>
                  <a:cubicBezTo>
                    <a:pt x="5" y="9"/>
                    <a:pt x="5" y="9"/>
                    <a:pt x="6" y="10"/>
                  </a:cubicBezTo>
                  <a:cubicBezTo>
                    <a:pt x="6" y="10"/>
                    <a:pt x="6" y="11"/>
                    <a:pt x="6" y="11"/>
                  </a:cubicBezTo>
                  <a:cubicBezTo>
                    <a:pt x="7" y="12"/>
                    <a:pt x="7" y="12"/>
                    <a:pt x="8" y="13"/>
                  </a:cubicBezTo>
                  <a:cubicBezTo>
                    <a:pt x="8" y="14"/>
                    <a:pt x="9" y="14"/>
                    <a:pt x="9" y="15"/>
                  </a:cubicBezTo>
                  <a:cubicBezTo>
                    <a:pt x="10" y="16"/>
                    <a:pt x="11" y="17"/>
                    <a:pt x="10" y="19"/>
                  </a:cubicBezTo>
                  <a:cubicBezTo>
                    <a:pt x="10" y="19"/>
                    <a:pt x="11" y="20"/>
                    <a:pt x="10" y="21"/>
                  </a:cubicBezTo>
                  <a:cubicBezTo>
                    <a:pt x="10" y="21"/>
                    <a:pt x="10" y="22"/>
                    <a:pt x="10" y="22"/>
                  </a:cubicBezTo>
                  <a:cubicBezTo>
                    <a:pt x="10" y="23"/>
                    <a:pt x="10" y="25"/>
                    <a:pt x="10" y="26"/>
                  </a:cubicBezTo>
                  <a:cubicBezTo>
                    <a:pt x="10" y="27"/>
                    <a:pt x="10" y="27"/>
                    <a:pt x="10" y="28"/>
                  </a:cubicBezTo>
                  <a:cubicBezTo>
                    <a:pt x="9" y="29"/>
                    <a:pt x="9" y="29"/>
                    <a:pt x="10" y="29"/>
                  </a:cubicBezTo>
                  <a:cubicBezTo>
                    <a:pt x="11" y="29"/>
                    <a:pt x="11" y="29"/>
                    <a:pt x="12" y="29"/>
                  </a:cubicBezTo>
                  <a:cubicBezTo>
                    <a:pt x="12" y="29"/>
                    <a:pt x="12" y="29"/>
                    <a:pt x="12" y="2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53" name="Freeform 798">
              <a:extLst>
                <a:ext uri="{FF2B5EF4-FFF2-40B4-BE49-F238E27FC236}">
                  <a16:creationId xmlns:a16="http://schemas.microsoft.com/office/drawing/2014/main" id="{1EB91AE5-93B9-9496-4B78-87C65FA38C61}"/>
                </a:ext>
              </a:extLst>
            </p:cNvPr>
            <p:cNvSpPr>
              <a:spLocks/>
            </p:cNvSpPr>
            <p:nvPr/>
          </p:nvSpPr>
          <p:spPr bwMode="auto">
            <a:xfrm>
              <a:off x="5780088" y="3784600"/>
              <a:ext cx="3175" cy="3175"/>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1 w 1"/>
                <a:gd name="T19" fmla="*/ 0 h 1"/>
                <a:gd name="T20" fmla="*/ 1 w 1"/>
                <a:gd name="T21" fmla="*/ 0 h 1"/>
                <a:gd name="T22" fmla="*/ 1 w 1"/>
                <a:gd name="T23" fmla="*/ 0 h 1"/>
                <a:gd name="T24" fmla="*/ 1 w 1"/>
                <a:gd name="T25" fmla="*/ 0 h 1"/>
                <a:gd name="T26" fmla="*/ 1 w 1"/>
                <a:gd name="T27" fmla="*/ 0 h 1"/>
                <a:gd name="T28" fmla="*/ 1 w 1"/>
                <a:gd name="T29" fmla="*/ 0 h 1"/>
                <a:gd name="T30" fmla="*/ 1 w 1"/>
                <a:gd name="T31" fmla="*/ 1 h 1"/>
                <a:gd name="T32" fmla="*/ 1 w 1"/>
                <a:gd name="T33" fmla="*/ 1 h 1"/>
                <a:gd name="T34" fmla="*/ 1 w 1"/>
                <a:gd name="T35" fmla="*/ 1 h 1"/>
                <a:gd name="T36" fmla="*/ 1 w 1"/>
                <a:gd name="T37" fmla="*/ 1 h 1"/>
                <a:gd name="T38" fmla="*/ 1 w 1"/>
                <a:gd name="T39" fmla="*/ 1 h 1"/>
                <a:gd name="T40" fmla="*/ 1 w 1"/>
                <a:gd name="T41" fmla="*/ 1 h 1"/>
                <a:gd name="T42" fmla="*/ 1 w 1"/>
                <a:gd name="T43" fmla="*/ 1 h 1"/>
                <a:gd name="T44" fmla="*/ 1 w 1"/>
                <a:gd name="T45" fmla="*/ 1 h 1"/>
                <a:gd name="T46" fmla="*/ 1 w 1"/>
                <a:gd name="T47" fmla="*/ 1 h 1"/>
                <a:gd name="T48" fmla="*/ 1 w 1"/>
                <a:gd name="T49" fmla="*/ 1 h 1"/>
                <a:gd name="T50" fmla="*/ 0 w 1"/>
                <a:gd name="T51" fmla="*/ 1 h 1"/>
                <a:gd name="T52" fmla="*/ 0 w 1"/>
                <a:gd name="T53" fmla="*/ 1 h 1"/>
                <a:gd name="T54" fmla="*/ 0 w 1"/>
                <a:gd name="T55" fmla="*/ 1 h 1"/>
                <a:gd name="T56" fmla="*/ 0 w 1"/>
                <a:gd name="T57" fmla="*/ 1 h 1"/>
                <a:gd name="T58" fmla="*/ 0 w 1"/>
                <a:gd name="T59" fmla="*/ 1 h 1"/>
                <a:gd name="T60" fmla="*/ 0 w 1"/>
                <a:gd name="T6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 h="1">
                  <a:moveTo>
                    <a:pt x="0" y="1"/>
                  </a:moveTo>
                  <a:cubicBezTo>
                    <a:pt x="0" y="1"/>
                    <a:pt x="0" y="1"/>
                    <a:pt x="0" y="1"/>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54" name="Freeform 799">
              <a:extLst>
                <a:ext uri="{FF2B5EF4-FFF2-40B4-BE49-F238E27FC236}">
                  <a16:creationId xmlns:a16="http://schemas.microsoft.com/office/drawing/2014/main" id="{29D41865-4201-A5BE-3D9D-93C374160D85}"/>
                </a:ext>
              </a:extLst>
            </p:cNvPr>
            <p:cNvSpPr>
              <a:spLocks/>
            </p:cNvSpPr>
            <p:nvPr/>
          </p:nvSpPr>
          <p:spPr bwMode="auto">
            <a:xfrm>
              <a:off x="5783263" y="37877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55" name="Freeform 800">
              <a:extLst>
                <a:ext uri="{FF2B5EF4-FFF2-40B4-BE49-F238E27FC236}">
                  <a16:creationId xmlns:a16="http://schemas.microsoft.com/office/drawing/2014/main" id="{B52110E9-DF66-69B5-8156-11C0A02E37F4}"/>
                </a:ext>
              </a:extLst>
            </p:cNvPr>
            <p:cNvSpPr>
              <a:spLocks/>
            </p:cNvSpPr>
            <p:nvPr/>
          </p:nvSpPr>
          <p:spPr bwMode="auto">
            <a:xfrm>
              <a:off x="5783263" y="3787775"/>
              <a:ext cx="9525" cy="7938"/>
            </a:xfrm>
            <a:custGeom>
              <a:avLst/>
              <a:gdLst>
                <a:gd name="T0" fmla="*/ 1 w 2"/>
                <a:gd name="T1" fmla="*/ 0 h 2"/>
                <a:gd name="T2" fmla="*/ 1 w 2"/>
                <a:gd name="T3" fmla="*/ 0 h 2"/>
                <a:gd name="T4" fmla="*/ 1 w 2"/>
                <a:gd name="T5" fmla="*/ 0 h 2"/>
                <a:gd name="T6" fmla="*/ 1 w 2"/>
                <a:gd name="T7" fmla="*/ 0 h 2"/>
                <a:gd name="T8" fmla="*/ 1 w 2"/>
                <a:gd name="T9" fmla="*/ 1 h 2"/>
                <a:gd name="T10" fmla="*/ 1 w 2"/>
                <a:gd name="T11" fmla="*/ 1 h 2"/>
                <a:gd name="T12" fmla="*/ 1 w 2"/>
                <a:gd name="T13" fmla="*/ 1 h 2"/>
                <a:gd name="T14" fmla="*/ 1 w 2"/>
                <a:gd name="T15" fmla="*/ 1 h 2"/>
                <a:gd name="T16" fmla="*/ 1 w 2"/>
                <a:gd name="T17" fmla="*/ 1 h 2"/>
                <a:gd name="T18" fmla="*/ 2 w 2"/>
                <a:gd name="T19" fmla="*/ 1 h 2"/>
                <a:gd name="T20" fmla="*/ 2 w 2"/>
                <a:gd name="T21" fmla="*/ 1 h 2"/>
                <a:gd name="T22" fmla="*/ 2 w 2"/>
                <a:gd name="T23" fmla="*/ 1 h 2"/>
                <a:gd name="T24" fmla="*/ 2 w 2"/>
                <a:gd name="T25" fmla="*/ 1 h 2"/>
                <a:gd name="T26" fmla="*/ 2 w 2"/>
                <a:gd name="T27" fmla="*/ 1 h 2"/>
                <a:gd name="T28" fmla="*/ 2 w 2"/>
                <a:gd name="T29" fmla="*/ 1 h 2"/>
                <a:gd name="T30" fmla="*/ 2 w 2"/>
                <a:gd name="T31" fmla="*/ 1 h 2"/>
                <a:gd name="T32" fmla="*/ 2 w 2"/>
                <a:gd name="T33" fmla="*/ 2 h 2"/>
                <a:gd name="T34" fmla="*/ 2 w 2"/>
                <a:gd name="T35" fmla="*/ 1 h 2"/>
                <a:gd name="T36" fmla="*/ 2 w 2"/>
                <a:gd name="T37" fmla="*/ 1 h 2"/>
                <a:gd name="T38" fmla="*/ 2 w 2"/>
                <a:gd name="T39" fmla="*/ 1 h 2"/>
                <a:gd name="T40" fmla="*/ 2 w 2"/>
                <a:gd name="T41" fmla="*/ 1 h 2"/>
                <a:gd name="T42" fmla="*/ 2 w 2"/>
                <a:gd name="T43" fmla="*/ 1 h 2"/>
                <a:gd name="T44" fmla="*/ 2 w 2"/>
                <a:gd name="T45" fmla="*/ 2 h 2"/>
                <a:gd name="T46" fmla="*/ 2 w 2"/>
                <a:gd name="T47" fmla="*/ 2 h 2"/>
                <a:gd name="T48" fmla="*/ 2 w 2"/>
                <a:gd name="T49" fmla="*/ 2 h 2"/>
                <a:gd name="T50" fmla="*/ 2 w 2"/>
                <a:gd name="T51" fmla="*/ 2 h 2"/>
                <a:gd name="T52" fmla="*/ 2 w 2"/>
                <a:gd name="T53" fmla="*/ 2 h 2"/>
                <a:gd name="T54" fmla="*/ 2 w 2"/>
                <a:gd name="T55" fmla="*/ 2 h 2"/>
                <a:gd name="T56" fmla="*/ 2 w 2"/>
                <a:gd name="T57" fmla="*/ 2 h 2"/>
                <a:gd name="T58" fmla="*/ 2 w 2"/>
                <a:gd name="T59" fmla="*/ 2 h 2"/>
                <a:gd name="T60" fmla="*/ 2 w 2"/>
                <a:gd name="T61" fmla="*/ 2 h 2"/>
                <a:gd name="T62" fmla="*/ 2 w 2"/>
                <a:gd name="T63" fmla="*/ 2 h 2"/>
                <a:gd name="T64" fmla="*/ 2 w 2"/>
                <a:gd name="T65" fmla="*/ 2 h 2"/>
                <a:gd name="T66" fmla="*/ 2 w 2"/>
                <a:gd name="T67" fmla="*/ 2 h 2"/>
                <a:gd name="T68" fmla="*/ 2 w 2"/>
                <a:gd name="T69" fmla="*/ 2 h 2"/>
                <a:gd name="T70" fmla="*/ 2 w 2"/>
                <a:gd name="T71" fmla="*/ 2 h 2"/>
                <a:gd name="T72" fmla="*/ 1 w 2"/>
                <a:gd name="T73" fmla="*/ 2 h 2"/>
                <a:gd name="T74" fmla="*/ 1 w 2"/>
                <a:gd name="T75" fmla="*/ 2 h 2"/>
                <a:gd name="T76" fmla="*/ 1 w 2"/>
                <a:gd name="T77" fmla="*/ 2 h 2"/>
                <a:gd name="T78" fmla="*/ 1 w 2"/>
                <a:gd name="T79" fmla="*/ 2 h 2"/>
                <a:gd name="T80" fmla="*/ 1 w 2"/>
                <a:gd name="T81" fmla="*/ 2 h 2"/>
                <a:gd name="T82" fmla="*/ 1 w 2"/>
                <a:gd name="T83" fmla="*/ 2 h 2"/>
                <a:gd name="T84" fmla="*/ 0 w 2"/>
                <a:gd name="T85" fmla="*/ 2 h 2"/>
                <a:gd name="T86" fmla="*/ 0 w 2"/>
                <a:gd name="T87" fmla="*/ 1 h 2"/>
                <a:gd name="T88" fmla="*/ 0 w 2"/>
                <a:gd name="T89" fmla="*/ 1 h 2"/>
                <a:gd name="T90" fmla="*/ 0 w 2"/>
                <a:gd name="T91" fmla="*/ 1 h 2"/>
                <a:gd name="T92" fmla="*/ 0 w 2"/>
                <a:gd name="T93" fmla="*/ 1 h 2"/>
                <a:gd name="T94" fmla="*/ 0 w 2"/>
                <a:gd name="T95" fmla="*/ 1 h 2"/>
                <a:gd name="T96" fmla="*/ 0 w 2"/>
                <a:gd name="T97" fmla="*/ 1 h 2"/>
                <a:gd name="T98" fmla="*/ 0 w 2"/>
                <a:gd name="T99" fmla="*/ 1 h 2"/>
                <a:gd name="T100" fmla="*/ 0 w 2"/>
                <a:gd name="T101" fmla="*/ 1 h 2"/>
                <a:gd name="T102" fmla="*/ 0 w 2"/>
                <a:gd name="T103" fmla="*/ 0 h 2"/>
                <a:gd name="T104" fmla="*/ 0 w 2"/>
                <a:gd name="T105"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 h="2">
                  <a:moveTo>
                    <a:pt x="0" y="0"/>
                  </a:moveTo>
                  <a:cubicBezTo>
                    <a:pt x="0" y="0"/>
                    <a:pt x="0" y="0"/>
                    <a:pt x="0" y="0"/>
                  </a:cubicBezTo>
                  <a:cubicBezTo>
                    <a:pt x="0" y="0"/>
                    <a:pt x="0" y="0"/>
                    <a:pt x="0" y="0"/>
                  </a:cubicBezTo>
                  <a:cubicBezTo>
                    <a:pt x="0" y="0"/>
                    <a:pt x="0" y="0"/>
                    <a:pt x="1" y="0"/>
                  </a:cubicBezTo>
                  <a:cubicBezTo>
                    <a:pt x="1" y="0"/>
                    <a:pt x="0" y="0"/>
                    <a:pt x="0"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1"/>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2"/>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2" y="2"/>
                  </a:cubicBezTo>
                  <a:cubicBezTo>
                    <a:pt x="2" y="2"/>
                    <a:pt x="2"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56" name="Freeform 801">
              <a:extLst>
                <a:ext uri="{FF2B5EF4-FFF2-40B4-BE49-F238E27FC236}">
                  <a16:creationId xmlns:a16="http://schemas.microsoft.com/office/drawing/2014/main" id="{2A600744-6396-80DD-1025-43C94EEA37C7}"/>
                </a:ext>
              </a:extLst>
            </p:cNvPr>
            <p:cNvSpPr>
              <a:spLocks noEditPoints="1"/>
            </p:cNvSpPr>
            <p:nvPr/>
          </p:nvSpPr>
          <p:spPr bwMode="auto">
            <a:xfrm>
              <a:off x="5475288" y="3092450"/>
              <a:ext cx="107950" cy="128588"/>
            </a:xfrm>
            <a:custGeom>
              <a:avLst/>
              <a:gdLst>
                <a:gd name="T0" fmla="*/ 17 w 26"/>
                <a:gd name="T1" fmla="*/ 31 h 31"/>
                <a:gd name="T2" fmla="*/ 16 w 26"/>
                <a:gd name="T3" fmla="*/ 30 h 31"/>
                <a:gd name="T4" fmla="*/ 16 w 26"/>
                <a:gd name="T5" fmla="*/ 27 h 31"/>
                <a:gd name="T6" fmla="*/ 15 w 26"/>
                <a:gd name="T7" fmla="*/ 26 h 31"/>
                <a:gd name="T8" fmla="*/ 12 w 26"/>
                <a:gd name="T9" fmla="*/ 25 h 31"/>
                <a:gd name="T10" fmla="*/ 11 w 26"/>
                <a:gd name="T11" fmla="*/ 23 h 31"/>
                <a:gd name="T12" fmla="*/ 10 w 26"/>
                <a:gd name="T13" fmla="*/ 23 h 31"/>
                <a:gd name="T14" fmla="*/ 8 w 26"/>
                <a:gd name="T15" fmla="*/ 23 h 31"/>
                <a:gd name="T16" fmla="*/ 6 w 26"/>
                <a:gd name="T17" fmla="*/ 25 h 31"/>
                <a:gd name="T18" fmla="*/ 5 w 26"/>
                <a:gd name="T19" fmla="*/ 26 h 31"/>
                <a:gd name="T20" fmla="*/ 2 w 26"/>
                <a:gd name="T21" fmla="*/ 26 h 31"/>
                <a:gd name="T22" fmla="*/ 0 w 26"/>
                <a:gd name="T23" fmla="*/ 26 h 31"/>
                <a:gd name="T24" fmla="*/ 1 w 26"/>
                <a:gd name="T25" fmla="*/ 24 h 31"/>
                <a:gd name="T26" fmla="*/ 4 w 26"/>
                <a:gd name="T27" fmla="*/ 25 h 31"/>
                <a:gd name="T28" fmla="*/ 5 w 26"/>
                <a:gd name="T29" fmla="*/ 25 h 31"/>
                <a:gd name="T30" fmla="*/ 5 w 26"/>
                <a:gd name="T31" fmla="*/ 22 h 31"/>
                <a:gd name="T32" fmla="*/ 2 w 26"/>
                <a:gd name="T33" fmla="*/ 21 h 31"/>
                <a:gd name="T34" fmla="*/ 5 w 26"/>
                <a:gd name="T35" fmla="*/ 22 h 31"/>
                <a:gd name="T36" fmla="*/ 4 w 26"/>
                <a:gd name="T37" fmla="*/ 20 h 31"/>
                <a:gd name="T38" fmla="*/ 4 w 26"/>
                <a:gd name="T39" fmla="*/ 19 h 31"/>
                <a:gd name="T40" fmla="*/ 5 w 26"/>
                <a:gd name="T41" fmla="*/ 17 h 31"/>
                <a:gd name="T42" fmla="*/ 8 w 26"/>
                <a:gd name="T43" fmla="*/ 14 h 31"/>
                <a:gd name="T44" fmla="*/ 9 w 26"/>
                <a:gd name="T45" fmla="*/ 7 h 31"/>
                <a:gd name="T46" fmla="*/ 12 w 26"/>
                <a:gd name="T47" fmla="*/ 7 h 31"/>
                <a:gd name="T48" fmla="*/ 14 w 26"/>
                <a:gd name="T49" fmla="*/ 6 h 31"/>
                <a:gd name="T50" fmla="*/ 17 w 26"/>
                <a:gd name="T51" fmla="*/ 3 h 31"/>
                <a:gd name="T52" fmla="*/ 23 w 26"/>
                <a:gd name="T53" fmla="*/ 2 h 31"/>
                <a:gd name="T54" fmla="*/ 25 w 26"/>
                <a:gd name="T55" fmla="*/ 4 h 31"/>
                <a:gd name="T56" fmla="*/ 26 w 26"/>
                <a:gd name="T57" fmla="*/ 4 h 31"/>
                <a:gd name="T58" fmla="*/ 25 w 26"/>
                <a:gd name="T59" fmla="*/ 8 h 31"/>
                <a:gd name="T60" fmla="*/ 23 w 26"/>
                <a:gd name="T61" fmla="*/ 11 h 31"/>
                <a:gd name="T62" fmla="*/ 25 w 26"/>
                <a:gd name="T63" fmla="*/ 13 h 31"/>
                <a:gd name="T64" fmla="*/ 23 w 26"/>
                <a:gd name="T65" fmla="*/ 16 h 31"/>
                <a:gd name="T66" fmla="*/ 23 w 26"/>
                <a:gd name="T67" fmla="*/ 18 h 31"/>
                <a:gd name="T68" fmla="*/ 20 w 26"/>
                <a:gd name="T69" fmla="*/ 19 h 31"/>
                <a:gd name="T70" fmla="*/ 17 w 26"/>
                <a:gd name="T71" fmla="*/ 20 h 31"/>
                <a:gd name="T72" fmla="*/ 19 w 26"/>
                <a:gd name="T73" fmla="*/ 25 h 31"/>
                <a:gd name="T74" fmla="*/ 18 w 26"/>
                <a:gd name="T75" fmla="*/ 27 h 31"/>
                <a:gd name="T76" fmla="*/ 17 w 26"/>
                <a:gd name="T77" fmla="*/ 28 h 31"/>
                <a:gd name="T78" fmla="*/ 17 w 26"/>
                <a:gd name="T79" fmla="*/ 31 h 31"/>
                <a:gd name="T80" fmla="*/ 2 w 26"/>
                <a:gd name="T81" fmla="*/ 24 h 31"/>
                <a:gd name="T82" fmla="*/ 4 w 26"/>
                <a:gd name="T83" fmla="*/ 24 h 31"/>
                <a:gd name="T84" fmla="*/ 4 w 26"/>
                <a:gd name="T85" fmla="*/ 23 h 31"/>
                <a:gd name="T86" fmla="*/ 3 w 26"/>
                <a:gd name="T87" fmla="*/ 22 h 31"/>
                <a:gd name="T88" fmla="*/ 0 w 26"/>
                <a:gd name="T89" fmla="*/ 23 h 31"/>
                <a:gd name="T90" fmla="*/ 11 w 26"/>
                <a:gd name="T91" fmla="*/ 5 h 31"/>
                <a:gd name="T92" fmla="*/ 10 w 26"/>
                <a:gd name="T93" fmla="*/ 6 h 31"/>
                <a:gd name="T94" fmla="*/ 9 w 26"/>
                <a:gd name="T95" fmla="*/ 6 h 31"/>
                <a:gd name="T96" fmla="*/ 9 w 26"/>
                <a:gd name="T97" fmla="*/ 6 h 31"/>
                <a:gd name="T98" fmla="*/ 11 w 26"/>
                <a:gd name="T99" fmla="*/ 3 h 31"/>
                <a:gd name="T100" fmla="*/ 11 w 26"/>
                <a:gd name="T101" fmla="*/ 4 h 31"/>
                <a:gd name="T102" fmla="*/ 13 w 26"/>
                <a:gd name="T103" fmla="*/ 2 h 31"/>
                <a:gd name="T104" fmla="*/ 17 w 26"/>
                <a:gd name="T105" fmla="*/ 1 h 31"/>
                <a:gd name="T106" fmla="*/ 12 w 26"/>
                <a:gd name="T107" fmla="*/ 3 h 31"/>
                <a:gd name="T108" fmla="*/ 19 w 26"/>
                <a:gd name="T109" fmla="*/ 1 h 31"/>
                <a:gd name="T110" fmla="*/ 19 w 26"/>
                <a:gd name="T111" fmla="*/ 1 h 31"/>
                <a:gd name="T112" fmla="*/ 19 w 26"/>
                <a:gd name="T113" fmla="*/ 1 h 31"/>
                <a:gd name="T114" fmla="*/ 21 w 26"/>
                <a:gd name="T115" fmla="*/ 1 h 31"/>
                <a:gd name="T116" fmla="*/ 23 w 26"/>
                <a:gd name="T117" fmla="*/ 0 h 31"/>
                <a:gd name="T118" fmla="*/ 23 w 26"/>
                <a:gd name="T1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 h="31">
                  <a:moveTo>
                    <a:pt x="17" y="31"/>
                  </a:moveTo>
                  <a:cubicBezTo>
                    <a:pt x="17" y="31"/>
                    <a:pt x="17" y="31"/>
                    <a:pt x="17" y="31"/>
                  </a:cubicBezTo>
                  <a:cubicBezTo>
                    <a:pt x="17" y="31"/>
                    <a:pt x="17" y="31"/>
                    <a:pt x="16" y="31"/>
                  </a:cubicBezTo>
                  <a:cubicBezTo>
                    <a:pt x="15" y="31"/>
                    <a:pt x="15" y="30"/>
                    <a:pt x="16" y="30"/>
                  </a:cubicBezTo>
                  <a:cubicBezTo>
                    <a:pt x="16" y="29"/>
                    <a:pt x="16" y="29"/>
                    <a:pt x="16" y="28"/>
                  </a:cubicBezTo>
                  <a:cubicBezTo>
                    <a:pt x="17" y="27"/>
                    <a:pt x="17" y="27"/>
                    <a:pt x="16" y="27"/>
                  </a:cubicBezTo>
                  <a:cubicBezTo>
                    <a:pt x="16" y="26"/>
                    <a:pt x="15" y="27"/>
                    <a:pt x="15" y="26"/>
                  </a:cubicBezTo>
                  <a:cubicBezTo>
                    <a:pt x="15" y="26"/>
                    <a:pt x="15" y="26"/>
                    <a:pt x="15" y="26"/>
                  </a:cubicBezTo>
                  <a:cubicBezTo>
                    <a:pt x="14" y="25"/>
                    <a:pt x="14" y="26"/>
                    <a:pt x="13" y="26"/>
                  </a:cubicBezTo>
                  <a:cubicBezTo>
                    <a:pt x="12" y="26"/>
                    <a:pt x="12" y="25"/>
                    <a:pt x="12" y="25"/>
                  </a:cubicBezTo>
                  <a:cubicBezTo>
                    <a:pt x="12" y="25"/>
                    <a:pt x="12" y="25"/>
                    <a:pt x="11" y="25"/>
                  </a:cubicBezTo>
                  <a:cubicBezTo>
                    <a:pt x="11" y="24"/>
                    <a:pt x="11" y="24"/>
                    <a:pt x="11" y="23"/>
                  </a:cubicBezTo>
                  <a:cubicBezTo>
                    <a:pt x="11" y="24"/>
                    <a:pt x="11" y="24"/>
                    <a:pt x="10" y="24"/>
                  </a:cubicBezTo>
                  <a:cubicBezTo>
                    <a:pt x="9" y="24"/>
                    <a:pt x="10" y="23"/>
                    <a:pt x="10" y="23"/>
                  </a:cubicBezTo>
                  <a:cubicBezTo>
                    <a:pt x="9" y="23"/>
                    <a:pt x="9" y="24"/>
                    <a:pt x="8" y="24"/>
                  </a:cubicBezTo>
                  <a:cubicBezTo>
                    <a:pt x="8" y="24"/>
                    <a:pt x="8" y="24"/>
                    <a:pt x="8" y="23"/>
                  </a:cubicBezTo>
                  <a:cubicBezTo>
                    <a:pt x="7" y="23"/>
                    <a:pt x="7" y="24"/>
                    <a:pt x="7" y="24"/>
                  </a:cubicBezTo>
                  <a:cubicBezTo>
                    <a:pt x="7" y="25"/>
                    <a:pt x="7" y="25"/>
                    <a:pt x="6" y="25"/>
                  </a:cubicBezTo>
                  <a:cubicBezTo>
                    <a:pt x="6" y="25"/>
                    <a:pt x="6" y="25"/>
                    <a:pt x="6" y="25"/>
                  </a:cubicBezTo>
                  <a:cubicBezTo>
                    <a:pt x="6" y="25"/>
                    <a:pt x="5" y="26"/>
                    <a:pt x="5" y="26"/>
                  </a:cubicBezTo>
                  <a:cubicBezTo>
                    <a:pt x="4" y="26"/>
                    <a:pt x="4" y="27"/>
                    <a:pt x="3" y="26"/>
                  </a:cubicBezTo>
                  <a:cubicBezTo>
                    <a:pt x="3" y="26"/>
                    <a:pt x="2" y="26"/>
                    <a:pt x="2" y="26"/>
                  </a:cubicBezTo>
                  <a:cubicBezTo>
                    <a:pt x="1" y="25"/>
                    <a:pt x="1" y="26"/>
                    <a:pt x="1" y="26"/>
                  </a:cubicBezTo>
                  <a:cubicBezTo>
                    <a:pt x="1" y="26"/>
                    <a:pt x="1" y="26"/>
                    <a:pt x="0" y="26"/>
                  </a:cubicBezTo>
                  <a:cubicBezTo>
                    <a:pt x="0" y="26"/>
                    <a:pt x="0" y="25"/>
                    <a:pt x="0" y="25"/>
                  </a:cubicBezTo>
                  <a:cubicBezTo>
                    <a:pt x="0" y="25"/>
                    <a:pt x="1" y="24"/>
                    <a:pt x="1" y="24"/>
                  </a:cubicBezTo>
                  <a:cubicBezTo>
                    <a:pt x="1" y="24"/>
                    <a:pt x="2" y="24"/>
                    <a:pt x="2" y="25"/>
                  </a:cubicBezTo>
                  <a:cubicBezTo>
                    <a:pt x="3" y="25"/>
                    <a:pt x="3" y="25"/>
                    <a:pt x="4" y="25"/>
                  </a:cubicBezTo>
                  <a:cubicBezTo>
                    <a:pt x="4" y="24"/>
                    <a:pt x="4" y="24"/>
                    <a:pt x="5" y="24"/>
                  </a:cubicBezTo>
                  <a:cubicBezTo>
                    <a:pt x="5" y="24"/>
                    <a:pt x="5" y="25"/>
                    <a:pt x="5" y="25"/>
                  </a:cubicBezTo>
                  <a:cubicBezTo>
                    <a:pt x="6" y="24"/>
                    <a:pt x="6" y="24"/>
                    <a:pt x="6" y="23"/>
                  </a:cubicBezTo>
                  <a:cubicBezTo>
                    <a:pt x="6" y="23"/>
                    <a:pt x="5" y="23"/>
                    <a:pt x="5" y="22"/>
                  </a:cubicBezTo>
                  <a:cubicBezTo>
                    <a:pt x="4" y="22"/>
                    <a:pt x="4" y="21"/>
                    <a:pt x="3" y="21"/>
                  </a:cubicBezTo>
                  <a:cubicBezTo>
                    <a:pt x="3" y="21"/>
                    <a:pt x="2" y="22"/>
                    <a:pt x="2" y="21"/>
                  </a:cubicBezTo>
                  <a:cubicBezTo>
                    <a:pt x="2" y="21"/>
                    <a:pt x="2" y="21"/>
                    <a:pt x="3" y="21"/>
                  </a:cubicBezTo>
                  <a:cubicBezTo>
                    <a:pt x="3" y="20"/>
                    <a:pt x="5" y="21"/>
                    <a:pt x="5" y="22"/>
                  </a:cubicBezTo>
                  <a:cubicBezTo>
                    <a:pt x="5" y="21"/>
                    <a:pt x="5" y="21"/>
                    <a:pt x="5" y="21"/>
                  </a:cubicBezTo>
                  <a:cubicBezTo>
                    <a:pt x="5" y="21"/>
                    <a:pt x="5" y="20"/>
                    <a:pt x="4" y="20"/>
                  </a:cubicBezTo>
                  <a:cubicBezTo>
                    <a:pt x="4" y="20"/>
                    <a:pt x="4" y="20"/>
                    <a:pt x="3" y="20"/>
                  </a:cubicBezTo>
                  <a:cubicBezTo>
                    <a:pt x="3" y="19"/>
                    <a:pt x="4" y="20"/>
                    <a:pt x="4" y="19"/>
                  </a:cubicBezTo>
                  <a:cubicBezTo>
                    <a:pt x="5" y="19"/>
                    <a:pt x="4" y="18"/>
                    <a:pt x="5" y="18"/>
                  </a:cubicBezTo>
                  <a:cubicBezTo>
                    <a:pt x="5" y="18"/>
                    <a:pt x="5" y="18"/>
                    <a:pt x="5" y="17"/>
                  </a:cubicBezTo>
                  <a:cubicBezTo>
                    <a:pt x="6" y="17"/>
                    <a:pt x="6" y="17"/>
                    <a:pt x="6" y="16"/>
                  </a:cubicBezTo>
                  <a:cubicBezTo>
                    <a:pt x="7" y="16"/>
                    <a:pt x="7" y="15"/>
                    <a:pt x="8" y="14"/>
                  </a:cubicBezTo>
                  <a:cubicBezTo>
                    <a:pt x="8" y="13"/>
                    <a:pt x="8" y="11"/>
                    <a:pt x="9" y="9"/>
                  </a:cubicBezTo>
                  <a:cubicBezTo>
                    <a:pt x="9" y="9"/>
                    <a:pt x="9" y="8"/>
                    <a:pt x="9" y="7"/>
                  </a:cubicBezTo>
                  <a:cubicBezTo>
                    <a:pt x="10" y="7"/>
                    <a:pt x="10" y="8"/>
                    <a:pt x="10" y="8"/>
                  </a:cubicBezTo>
                  <a:cubicBezTo>
                    <a:pt x="10" y="8"/>
                    <a:pt x="11" y="7"/>
                    <a:pt x="12" y="7"/>
                  </a:cubicBezTo>
                  <a:cubicBezTo>
                    <a:pt x="12" y="7"/>
                    <a:pt x="12" y="7"/>
                    <a:pt x="13" y="6"/>
                  </a:cubicBezTo>
                  <a:cubicBezTo>
                    <a:pt x="13" y="6"/>
                    <a:pt x="13" y="6"/>
                    <a:pt x="14" y="6"/>
                  </a:cubicBezTo>
                  <a:cubicBezTo>
                    <a:pt x="14" y="5"/>
                    <a:pt x="14" y="5"/>
                    <a:pt x="14" y="4"/>
                  </a:cubicBezTo>
                  <a:cubicBezTo>
                    <a:pt x="15" y="3"/>
                    <a:pt x="16" y="3"/>
                    <a:pt x="17" y="3"/>
                  </a:cubicBezTo>
                  <a:cubicBezTo>
                    <a:pt x="18" y="2"/>
                    <a:pt x="20" y="2"/>
                    <a:pt x="21" y="2"/>
                  </a:cubicBezTo>
                  <a:cubicBezTo>
                    <a:pt x="22" y="2"/>
                    <a:pt x="23" y="1"/>
                    <a:pt x="23" y="2"/>
                  </a:cubicBezTo>
                  <a:cubicBezTo>
                    <a:pt x="24" y="2"/>
                    <a:pt x="24" y="3"/>
                    <a:pt x="24" y="3"/>
                  </a:cubicBezTo>
                  <a:cubicBezTo>
                    <a:pt x="25" y="3"/>
                    <a:pt x="25" y="3"/>
                    <a:pt x="25" y="4"/>
                  </a:cubicBezTo>
                  <a:cubicBezTo>
                    <a:pt x="25" y="4"/>
                    <a:pt x="26" y="4"/>
                    <a:pt x="26" y="4"/>
                  </a:cubicBezTo>
                  <a:cubicBezTo>
                    <a:pt x="26" y="4"/>
                    <a:pt x="26" y="4"/>
                    <a:pt x="26" y="4"/>
                  </a:cubicBezTo>
                  <a:cubicBezTo>
                    <a:pt x="26" y="5"/>
                    <a:pt x="26" y="5"/>
                    <a:pt x="26" y="6"/>
                  </a:cubicBezTo>
                  <a:cubicBezTo>
                    <a:pt x="26" y="7"/>
                    <a:pt x="26" y="7"/>
                    <a:pt x="25" y="8"/>
                  </a:cubicBezTo>
                  <a:cubicBezTo>
                    <a:pt x="25" y="9"/>
                    <a:pt x="25" y="9"/>
                    <a:pt x="25" y="10"/>
                  </a:cubicBezTo>
                  <a:cubicBezTo>
                    <a:pt x="24" y="11"/>
                    <a:pt x="24" y="11"/>
                    <a:pt x="23" y="11"/>
                  </a:cubicBezTo>
                  <a:cubicBezTo>
                    <a:pt x="23" y="11"/>
                    <a:pt x="22" y="11"/>
                    <a:pt x="22" y="12"/>
                  </a:cubicBezTo>
                  <a:cubicBezTo>
                    <a:pt x="22" y="14"/>
                    <a:pt x="24" y="12"/>
                    <a:pt x="25" y="13"/>
                  </a:cubicBezTo>
                  <a:cubicBezTo>
                    <a:pt x="25" y="14"/>
                    <a:pt x="24" y="14"/>
                    <a:pt x="24" y="15"/>
                  </a:cubicBezTo>
                  <a:cubicBezTo>
                    <a:pt x="24" y="16"/>
                    <a:pt x="24" y="16"/>
                    <a:pt x="23" y="16"/>
                  </a:cubicBezTo>
                  <a:cubicBezTo>
                    <a:pt x="23" y="17"/>
                    <a:pt x="23" y="17"/>
                    <a:pt x="23" y="17"/>
                  </a:cubicBezTo>
                  <a:cubicBezTo>
                    <a:pt x="22" y="17"/>
                    <a:pt x="23" y="17"/>
                    <a:pt x="23" y="18"/>
                  </a:cubicBezTo>
                  <a:cubicBezTo>
                    <a:pt x="23" y="18"/>
                    <a:pt x="23" y="19"/>
                    <a:pt x="22" y="19"/>
                  </a:cubicBezTo>
                  <a:cubicBezTo>
                    <a:pt x="22" y="19"/>
                    <a:pt x="21" y="19"/>
                    <a:pt x="20" y="19"/>
                  </a:cubicBezTo>
                  <a:cubicBezTo>
                    <a:pt x="20" y="19"/>
                    <a:pt x="19" y="19"/>
                    <a:pt x="18" y="19"/>
                  </a:cubicBezTo>
                  <a:cubicBezTo>
                    <a:pt x="18" y="19"/>
                    <a:pt x="17" y="20"/>
                    <a:pt x="17" y="20"/>
                  </a:cubicBezTo>
                  <a:cubicBezTo>
                    <a:pt x="17" y="21"/>
                    <a:pt x="18" y="22"/>
                    <a:pt x="19" y="23"/>
                  </a:cubicBezTo>
                  <a:cubicBezTo>
                    <a:pt x="19" y="23"/>
                    <a:pt x="19" y="24"/>
                    <a:pt x="19" y="25"/>
                  </a:cubicBezTo>
                  <a:cubicBezTo>
                    <a:pt x="19" y="25"/>
                    <a:pt x="18" y="26"/>
                    <a:pt x="18" y="26"/>
                  </a:cubicBezTo>
                  <a:cubicBezTo>
                    <a:pt x="18" y="27"/>
                    <a:pt x="19" y="27"/>
                    <a:pt x="18" y="27"/>
                  </a:cubicBezTo>
                  <a:cubicBezTo>
                    <a:pt x="18" y="28"/>
                    <a:pt x="18" y="28"/>
                    <a:pt x="18" y="28"/>
                  </a:cubicBezTo>
                  <a:cubicBezTo>
                    <a:pt x="17" y="28"/>
                    <a:pt x="17" y="28"/>
                    <a:pt x="17" y="28"/>
                  </a:cubicBezTo>
                  <a:cubicBezTo>
                    <a:pt x="16" y="29"/>
                    <a:pt x="18" y="29"/>
                    <a:pt x="18" y="29"/>
                  </a:cubicBezTo>
                  <a:cubicBezTo>
                    <a:pt x="19" y="30"/>
                    <a:pt x="18" y="30"/>
                    <a:pt x="17" y="31"/>
                  </a:cubicBezTo>
                  <a:close/>
                  <a:moveTo>
                    <a:pt x="0" y="23"/>
                  </a:moveTo>
                  <a:cubicBezTo>
                    <a:pt x="0" y="24"/>
                    <a:pt x="2" y="23"/>
                    <a:pt x="2" y="24"/>
                  </a:cubicBezTo>
                  <a:cubicBezTo>
                    <a:pt x="2" y="24"/>
                    <a:pt x="3" y="24"/>
                    <a:pt x="3" y="24"/>
                  </a:cubicBezTo>
                  <a:cubicBezTo>
                    <a:pt x="4" y="24"/>
                    <a:pt x="4" y="24"/>
                    <a:pt x="4" y="24"/>
                  </a:cubicBezTo>
                  <a:cubicBezTo>
                    <a:pt x="4" y="24"/>
                    <a:pt x="4" y="24"/>
                    <a:pt x="5" y="24"/>
                  </a:cubicBezTo>
                  <a:cubicBezTo>
                    <a:pt x="5" y="23"/>
                    <a:pt x="5" y="23"/>
                    <a:pt x="4" y="23"/>
                  </a:cubicBezTo>
                  <a:cubicBezTo>
                    <a:pt x="4" y="23"/>
                    <a:pt x="4" y="23"/>
                    <a:pt x="3" y="23"/>
                  </a:cubicBezTo>
                  <a:cubicBezTo>
                    <a:pt x="3" y="23"/>
                    <a:pt x="3" y="22"/>
                    <a:pt x="3" y="22"/>
                  </a:cubicBezTo>
                  <a:cubicBezTo>
                    <a:pt x="3" y="22"/>
                    <a:pt x="2" y="23"/>
                    <a:pt x="1" y="22"/>
                  </a:cubicBezTo>
                  <a:cubicBezTo>
                    <a:pt x="1" y="22"/>
                    <a:pt x="0" y="22"/>
                    <a:pt x="0" y="23"/>
                  </a:cubicBezTo>
                  <a:close/>
                  <a:moveTo>
                    <a:pt x="11" y="4"/>
                  </a:moveTo>
                  <a:cubicBezTo>
                    <a:pt x="11" y="5"/>
                    <a:pt x="11" y="5"/>
                    <a:pt x="11" y="5"/>
                  </a:cubicBezTo>
                  <a:cubicBezTo>
                    <a:pt x="11" y="5"/>
                    <a:pt x="11" y="5"/>
                    <a:pt x="11" y="5"/>
                  </a:cubicBezTo>
                  <a:cubicBezTo>
                    <a:pt x="11" y="5"/>
                    <a:pt x="10" y="6"/>
                    <a:pt x="10" y="6"/>
                  </a:cubicBezTo>
                  <a:cubicBezTo>
                    <a:pt x="10" y="6"/>
                    <a:pt x="10" y="6"/>
                    <a:pt x="10" y="6"/>
                  </a:cubicBezTo>
                  <a:cubicBezTo>
                    <a:pt x="9" y="6"/>
                    <a:pt x="9" y="6"/>
                    <a:pt x="9" y="6"/>
                  </a:cubicBezTo>
                  <a:cubicBezTo>
                    <a:pt x="9" y="6"/>
                    <a:pt x="9" y="6"/>
                    <a:pt x="9" y="6"/>
                  </a:cubicBezTo>
                  <a:cubicBezTo>
                    <a:pt x="9" y="6"/>
                    <a:pt x="9" y="6"/>
                    <a:pt x="9" y="6"/>
                  </a:cubicBezTo>
                  <a:cubicBezTo>
                    <a:pt x="9" y="5"/>
                    <a:pt x="9" y="4"/>
                    <a:pt x="10" y="4"/>
                  </a:cubicBezTo>
                  <a:cubicBezTo>
                    <a:pt x="10" y="4"/>
                    <a:pt x="10" y="3"/>
                    <a:pt x="11" y="3"/>
                  </a:cubicBezTo>
                  <a:cubicBezTo>
                    <a:pt x="11" y="3"/>
                    <a:pt x="11" y="3"/>
                    <a:pt x="11" y="3"/>
                  </a:cubicBezTo>
                  <a:cubicBezTo>
                    <a:pt x="11" y="4"/>
                    <a:pt x="11" y="4"/>
                    <a:pt x="11" y="4"/>
                  </a:cubicBezTo>
                  <a:cubicBezTo>
                    <a:pt x="11" y="4"/>
                    <a:pt x="11" y="4"/>
                    <a:pt x="11" y="4"/>
                  </a:cubicBezTo>
                  <a:close/>
                  <a:moveTo>
                    <a:pt x="13" y="2"/>
                  </a:moveTo>
                  <a:cubicBezTo>
                    <a:pt x="14" y="2"/>
                    <a:pt x="15" y="2"/>
                    <a:pt x="16" y="2"/>
                  </a:cubicBezTo>
                  <a:cubicBezTo>
                    <a:pt x="17" y="2"/>
                    <a:pt x="18" y="2"/>
                    <a:pt x="17" y="1"/>
                  </a:cubicBezTo>
                  <a:cubicBezTo>
                    <a:pt x="16" y="1"/>
                    <a:pt x="15" y="1"/>
                    <a:pt x="15" y="1"/>
                  </a:cubicBezTo>
                  <a:cubicBezTo>
                    <a:pt x="14" y="2"/>
                    <a:pt x="12" y="2"/>
                    <a:pt x="12" y="3"/>
                  </a:cubicBezTo>
                  <a:cubicBezTo>
                    <a:pt x="13" y="3"/>
                    <a:pt x="13" y="3"/>
                    <a:pt x="13" y="2"/>
                  </a:cubicBezTo>
                  <a:close/>
                  <a:moveTo>
                    <a:pt x="19" y="1"/>
                  </a:moveTo>
                  <a:cubicBezTo>
                    <a:pt x="18" y="2"/>
                    <a:pt x="20" y="1"/>
                    <a:pt x="20" y="1"/>
                  </a:cubicBezTo>
                  <a:cubicBezTo>
                    <a:pt x="20" y="1"/>
                    <a:pt x="19" y="1"/>
                    <a:pt x="19" y="1"/>
                  </a:cubicBezTo>
                  <a:cubicBezTo>
                    <a:pt x="19" y="1"/>
                    <a:pt x="19" y="1"/>
                    <a:pt x="19" y="1"/>
                  </a:cubicBezTo>
                  <a:cubicBezTo>
                    <a:pt x="19" y="1"/>
                    <a:pt x="19" y="1"/>
                    <a:pt x="19" y="1"/>
                  </a:cubicBezTo>
                  <a:close/>
                  <a:moveTo>
                    <a:pt x="21" y="0"/>
                  </a:moveTo>
                  <a:cubicBezTo>
                    <a:pt x="20" y="1"/>
                    <a:pt x="21" y="1"/>
                    <a:pt x="21" y="1"/>
                  </a:cubicBezTo>
                  <a:cubicBezTo>
                    <a:pt x="21" y="1"/>
                    <a:pt x="21" y="0"/>
                    <a:pt x="21" y="0"/>
                  </a:cubicBezTo>
                  <a:moveTo>
                    <a:pt x="23" y="0"/>
                  </a:moveTo>
                  <a:cubicBezTo>
                    <a:pt x="22" y="0"/>
                    <a:pt x="22" y="0"/>
                    <a:pt x="22" y="0"/>
                  </a:cubicBezTo>
                  <a:cubicBezTo>
                    <a:pt x="22" y="0"/>
                    <a:pt x="23" y="0"/>
                    <a:pt x="23" y="0"/>
                  </a:cubicBezTo>
                  <a:cubicBezTo>
                    <a:pt x="23" y="0"/>
                    <a:pt x="23" y="0"/>
                    <a:pt x="23" y="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57" name="Freeform 802">
              <a:extLst>
                <a:ext uri="{FF2B5EF4-FFF2-40B4-BE49-F238E27FC236}">
                  <a16:creationId xmlns:a16="http://schemas.microsoft.com/office/drawing/2014/main" id="{35CE62ED-021A-64B2-9731-E0530961C070}"/>
                </a:ext>
              </a:extLst>
            </p:cNvPr>
            <p:cNvSpPr>
              <a:spLocks/>
            </p:cNvSpPr>
            <p:nvPr/>
          </p:nvSpPr>
          <p:spPr bwMode="auto">
            <a:xfrm>
              <a:off x="5541963" y="3251200"/>
              <a:ext cx="20637" cy="28575"/>
            </a:xfrm>
            <a:custGeom>
              <a:avLst/>
              <a:gdLst>
                <a:gd name="T0" fmla="*/ 0 w 5"/>
                <a:gd name="T1" fmla="*/ 3 h 7"/>
                <a:gd name="T2" fmla="*/ 0 w 5"/>
                <a:gd name="T3" fmla="*/ 2 h 7"/>
                <a:gd name="T4" fmla="*/ 2 w 5"/>
                <a:gd name="T5" fmla="*/ 0 h 7"/>
                <a:gd name="T6" fmla="*/ 2 w 5"/>
                <a:gd name="T7" fmla="*/ 0 h 7"/>
                <a:gd name="T8" fmla="*/ 2 w 5"/>
                <a:gd name="T9" fmla="*/ 0 h 7"/>
                <a:gd name="T10" fmla="*/ 3 w 5"/>
                <a:gd name="T11" fmla="*/ 2 h 7"/>
                <a:gd name="T12" fmla="*/ 4 w 5"/>
                <a:gd name="T13" fmla="*/ 3 h 7"/>
                <a:gd name="T14" fmla="*/ 5 w 5"/>
                <a:gd name="T15" fmla="*/ 5 h 7"/>
                <a:gd name="T16" fmla="*/ 4 w 5"/>
                <a:gd name="T17" fmla="*/ 7 h 7"/>
                <a:gd name="T18" fmla="*/ 2 w 5"/>
                <a:gd name="T19" fmla="*/ 7 h 7"/>
                <a:gd name="T20" fmla="*/ 0 w 5"/>
                <a:gd name="T21" fmla="*/ 6 h 7"/>
                <a:gd name="T22" fmla="*/ 1 w 5"/>
                <a:gd name="T23" fmla="*/ 5 h 7"/>
                <a:gd name="T24" fmla="*/ 0 w 5"/>
                <a:gd name="T25" fmla="*/ 4 h 7"/>
                <a:gd name="T26" fmla="*/ 0 w 5"/>
                <a:gd name="T27" fmla="*/ 3 h 7"/>
                <a:gd name="T28" fmla="*/ 0 w 5"/>
                <a:gd name="T29"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0" y="3"/>
                  </a:moveTo>
                  <a:cubicBezTo>
                    <a:pt x="0" y="2"/>
                    <a:pt x="0" y="2"/>
                    <a:pt x="0" y="2"/>
                  </a:cubicBezTo>
                  <a:cubicBezTo>
                    <a:pt x="1" y="1"/>
                    <a:pt x="1" y="0"/>
                    <a:pt x="2" y="0"/>
                  </a:cubicBezTo>
                  <a:cubicBezTo>
                    <a:pt x="2" y="0"/>
                    <a:pt x="2" y="0"/>
                    <a:pt x="2" y="0"/>
                  </a:cubicBezTo>
                  <a:cubicBezTo>
                    <a:pt x="2" y="0"/>
                    <a:pt x="2" y="0"/>
                    <a:pt x="2" y="0"/>
                  </a:cubicBezTo>
                  <a:cubicBezTo>
                    <a:pt x="3" y="0"/>
                    <a:pt x="3" y="1"/>
                    <a:pt x="3" y="2"/>
                  </a:cubicBezTo>
                  <a:cubicBezTo>
                    <a:pt x="3" y="2"/>
                    <a:pt x="4" y="3"/>
                    <a:pt x="4" y="3"/>
                  </a:cubicBezTo>
                  <a:cubicBezTo>
                    <a:pt x="5" y="4"/>
                    <a:pt x="5" y="4"/>
                    <a:pt x="5" y="5"/>
                  </a:cubicBezTo>
                  <a:cubicBezTo>
                    <a:pt x="4" y="5"/>
                    <a:pt x="4" y="6"/>
                    <a:pt x="4" y="7"/>
                  </a:cubicBezTo>
                  <a:cubicBezTo>
                    <a:pt x="3" y="7"/>
                    <a:pt x="3" y="7"/>
                    <a:pt x="2" y="7"/>
                  </a:cubicBezTo>
                  <a:cubicBezTo>
                    <a:pt x="1" y="7"/>
                    <a:pt x="1" y="7"/>
                    <a:pt x="0" y="6"/>
                  </a:cubicBezTo>
                  <a:cubicBezTo>
                    <a:pt x="1" y="6"/>
                    <a:pt x="1" y="6"/>
                    <a:pt x="1" y="5"/>
                  </a:cubicBezTo>
                  <a:cubicBezTo>
                    <a:pt x="1" y="5"/>
                    <a:pt x="1" y="4"/>
                    <a:pt x="0" y="4"/>
                  </a:cubicBezTo>
                  <a:cubicBezTo>
                    <a:pt x="0" y="4"/>
                    <a:pt x="0" y="3"/>
                    <a:pt x="0" y="3"/>
                  </a:cubicBezTo>
                  <a:cubicBezTo>
                    <a:pt x="0" y="2"/>
                    <a:pt x="0" y="3"/>
                    <a:pt x="0" y="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58" name="Freeform 803">
              <a:extLst>
                <a:ext uri="{FF2B5EF4-FFF2-40B4-BE49-F238E27FC236}">
                  <a16:creationId xmlns:a16="http://schemas.microsoft.com/office/drawing/2014/main" id="{C171F54D-5E96-3159-30CB-D1128A439FEF}"/>
                </a:ext>
              </a:extLst>
            </p:cNvPr>
            <p:cNvSpPr>
              <a:spLocks/>
            </p:cNvSpPr>
            <p:nvPr/>
          </p:nvSpPr>
          <p:spPr bwMode="auto">
            <a:xfrm>
              <a:off x="5970588" y="2954338"/>
              <a:ext cx="163512" cy="125413"/>
            </a:xfrm>
            <a:custGeom>
              <a:avLst/>
              <a:gdLst>
                <a:gd name="T0" fmla="*/ 20 w 39"/>
                <a:gd name="T1" fmla="*/ 29 h 30"/>
                <a:gd name="T2" fmla="*/ 22 w 39"/>
                <a:gd name="T3" fmla="*/ 29 h 30"/>
                <a:gd name="T4" fmla="*/ 24 w 39"/>
                <a:gd name="T5" fmla="*/ 29 h 30"/>
                <a:gd name="T6" fmla="*/ 25 w 39"/>
                <a:gd name="T7" fmla="*/ 27 h 30"/>
                <a:gd name="T8" fmla="*/ 28 w 39"/>
                <a:gd name="T9" fmla="*/ 26 h 30"/>
                <a:gd name="T10" fmla="*/ 30 w 39"/>
                <a:gd name="T11" fmla="*/ 25 h 30"/>
                <a:gd name="T12" fmla="*/ 31 w 39"/>
                <a:gd name="T13" fmla="*/ 25 h 30"/>
                <a:gd name="T14" fmla="*/ 32 w 39"/>
                <a:gd name="T15" fmla="*/ 21 h 30"/>
                <a:gd name="T16" fmla="*/ 33 w 39"/>
                <a:gd name="T17" fmla="*/ 18 h 30"/>
                <a:gd name="T18" fmla="*/ 37 w 39"/>
                <a:gd name="T19" fmla="*/ 15 h 30"/>
                <a:gd name="T20" fmla="*/ 39 w 39"/>
                <a:gd name="T21" fmla="*/ 14 h 30"/>
                <a:gd name="T22" fmla="*/ 37 w 39"/>
                <a:gd name="T23" fmla="*/ 13 h 30"/>
                <a:gd name="T24" fmla="*/ 36 w 39"/>
                <a:gd name="T25" fmla="*/ 8 h 30"/>
                <a:gd name="T26" fmla="*/ 32 w 39"/>
                <a:gd name="T27" fmla="*/ 4 h 30"/>
                <a:gd name="T28" fmla="*/ 27 w 39"/>
                <a:gd name="T29" fmla="*/ 2 h 30"/>
                <a:gd name="T30" fmla="*/ 25 w 39"/>
                <a:gd name="T31" fmla="*/ 0 h 30"/>
                <a:gd name="T32" fmla="*/ 23 w 39"/>
                <a:gd name="T33" fmla="*/ 2 h 30"/>
                <a:gd name="T34" fmla="*/ 21 w 39"/>
                <a:gd name="T35" fmla="*/ 2 h 30"/>
                <a:gd name="T36" fmla="*/ 18 w 39"/>
                <a:gd name="T37" fmla="*/ 1 h 30"/>
                <a:gd name="T38" fmla="*/ 16 w 39"/>
                <a:gd name="T39" fmla="*/ 1 h 30"/>
                <a:gd name="T40" fmla="*/ 13 w 39"/>
                <a:gd name="T41" fmla="*/ 0 h 30"/>
                <a:gd name="T42" fmla="*/ 10 w 39"/>
                <a:gd name="T43" fmla="*/ 0 h 30"/>
                <a:gd name="T44" fmla="*/ 7 w 39"/>
                <a:gd name="T45" fmla="*/ 0 h 30"/>
                <a:gd name="T46" fmla="*/ 2 w 39"/>
                <a:gd name="T47" fmla="*/ 2 h 30"/>
                <a:gd name="T48" fmla="*/ 0 w 39"/>
                <a:gd name="T49" fmla="*/ 4 h 30"/>
                <a:gd name="T50" fmla="*/ 0 w 39"/>
                <a:gd name="T51" fmla="*/ 11 h 30"/>
                <a:gd name="T52" fmla="*/ 1 w 39"/>
                <a:gd name="T53" fmla="*/ 9 h 30"/>
                <a:gd name="T54" fmla="*/ 1 w 39"/>
                <a:gd name="T55" fmla="*/ 13 h 30"/>
                <a:gd name="T56" fmla="*/ 3 w 39"/>
                <a:gd name="T57" fmla="*/ 14 h 30"/>
                <a:gd name="T58" fmla="*/ 4 w 39"/>
                <a:gd name="T59" fmla="*/ 14 h 30"/>
                <a:gd name="T60" fmla="*/ 5 w 39"/>
                <a:gd name="T61" fmla="*/ 15 h 30"/>
                <a:gd name="T62" fmla="*/ 8 w 39"/>
                <a:gd name="T63" fmla="*/ 17 h 30"/>
                <a:gd name="T64" fmla="*/ 9 w 39"/>
                <a:gd name="T65" fmla="*/ 16 h 30"/>
                <a:gd name="T66" fmla="*/ 11 w 39"/>
                <a:gd name="T67" fmla="*/ 17 h 30"/>
                <a:gd name="T68" fmla="*/ 11 w 39"/>
                <a:gd name="T69" fmla="*/ 21 h 30"/>
                <a:gd name="T70" fmla="*/ 12 w 39"/>
                <a:gd name="T71" fmla="*/ 24 h 30"/>
                <a:gd name="T72" fmla="*/ 13 w 39"/>
                <a:gd name="T73" fmla="*/ 24 h 30"/>
                <a:gd name="T74" fmla="*/ 15 w 39"/>
                <a:gd name="T75" fmla="*/ 25 h 30"/>
                <a:gd name="T76" fmla="*/ 18 w 39"/>
                <a:gd name="T77"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 h="30">
                  <a:moveTo>
                    <a:pt x="18" y="29"/>
                  </a:moveTo>
                  <a:cubicBezTo>
                    <a:pt x="18" y="29"/>
                    <a:pt x="19" y="29"/>
                    <a:pt x="20" y="29"/>
                  </a:cubicBezTo>
                  <a:cubicBezTo>
                    <a:pt x="21" y="29"/>
                    <a:pt x="21" y="29"/>
                    <a:pt x="21" y="29"/>
                  </a:cubicBezTo>
                  <a:cubicBezTo>
                    <a:pt x="21" y="29"/>
                    <a:pt x="21" y="29"/>
                    <a:pt x="22" y="29"/>
                  </a:cubicBezTo>
                  <a:cubicBezTo>
                    <a:pt x="22" y="30"/>
                    <a:pt x="23" y="29"/>
                    <a:pt x="23" y="29"/>
                  </a:cubicBezTo>
                  <a:cubicBezTo>
                    <a:pt x="24" y="29"/>
                    <a:pt x="24" y="29"/>
                    <a:pt x="24" y="29"/>
                  </a:cubicBezTo>
                  <a:cubicBezTo>
                    <a:pt x="25" y="29"/>
                    <a:pt x="25" y="29"/>
                    <a:pt x="25" y="29"/>
                  </a:cubicBezTo>
                  <a:cubicBezTo>
                    <a:pt x="26" y="28"/>
                    <a:pt x="25" y="28"/>
                    <a:pt x="25" y="27"/>
                  </a:cubicBezTo>
                  <a:cubicBezTo>
                    <a:pt x="26" y="27"/>
                    <a:pt x="26" y="27"/>
                    <a:pt x="26" y="27"/>
                  </a:cubicBezTo>
                  <a:cubicBezTo>
                    <a:pt x="27" y="27"/>
                    <a:pt x="28" y="27"/>
                    <a:pt x="28" y="26"/>
                  </a:cubicBezTo>
                  <a:cubicBezTo>
                    <a:pt x="28" y="25"/>
                    <a:pt x="29" y="26"/>
                    <a:pt x="29" y="26"/>
                  </a:cubicBezTo>
                  <a:cubicBezTo>
                    <a:pt x="29" y="26"/>
                    <a:pt x="30" y="25"/>
                    <a:pt x="30" y="25"/>
                  </a:cubicBezTo>
                  <a:cubicBezTo>
                    <a:pt x="30" y="26"/>
                    <a:pt x="30" y="27"/>
                    <a:pt x="31" y="27"/>
                  </a:cubicBezTo>
                  <a:cubicBezTo>
                    <a:pt x="32" y="26"/>
                    <a:pt x="31" y="25"/>
                    <a:pt x="31" y="25"/>
                  </a:cubicBezTo>
                  <a:cubicBezTo>
                    <a:pt x="30" y="24"/>
                    <a:pt x="31" y="23"/>
                    <a:pt x="31" y="22"/>
                  </a:cubicBezTo>
                  <a:cubicBezTo>
                    <a:pt x="32" y="22"/>
                    <a:pt x="32" y="21"/>
                    <a:pt x="32" y="21"/>
                  </a:cubicBezTo>
                  <a:cubicBezTo>
                    <a:pt x="32" y="20"/>
                    <a:pt x="32" y="20"/>
                    <a:pt x="32" y="19"/>
                  </a:cubicBezTo>
                  <a:cubicBezTo>
                    <a:pt x="32" y="18"/>
                    <a:pt x="32" y="18"/>
                    <a:pt x="33" y="18"/>
                  </a:cubicBezTo>
                  <a:cubicBezTo>
                    <a:pt x="35" y="17"/>
                    <a:pt x="34" y="17"/>
                    <a:pt x="35" y="16"/>
                  </a:cubicBezTo>
                  <a:cubicBezTo>
                    <a:pt x="36" y="15"/>
                    <a:pt x="36" y="15"/>
                    <a:pt x="37" y="15"/>
                  </a:cubicBezTo>
                  <a:cubicBezTo>
                    <a:pt x="38" y="16"/>
                    <a:pt x="38" y="15"/>
                    <a:pt x="38" y="14"/>
                  </a:cubicBezTo>
                  <a:cubicBezTo>
                    <a:pt x="38" y="14"/>
                    <a:pt x="39" y="14"/>
                    <a:pt x="39" y="14"/>
                  </a:cubicBezTo>
                  <a:cubicBezTo>
                    <a:pt x="39" y="13"/>
                    <a:pt x="38" y="13"/>
                    <a:pt x="38" y="13"/>
                  </a:cubicBezTo>
                  <a:cubicBezTo>
                    <a:pt x="37" y="13"/>
                    <a:pt x="37" y="13"/>
                    <a:pt x="37" y="13"/>
                  </a:cubicBezTo>
                  <a:cubicBezTo>
                    <a:pt x="37" y="12"/>
                    <a:pt x="37" y="11"/>
                    <a:pt x="37" y="10"/>
                  </a:cubicBezTo>
                  <a:cubicBezTo>
                    <a:pt x="38" y="9"/>
                    <a:pt x="38" y="9"/>
                    <a:pt x="36" y="8"/>
                  </a:cubicBezTo>
                  <a:cubicBezTo>
                    <a:pt x="35" y="8"/>
                    <a:pt x="35" y="7"/>
                    <a:pt x="34" y="6"/>
                  </a:cubicBezTo>
                  <a:cubicBezTo>
                    <a:pt x="34" y="5"/>
                    <a:pt x="33" y="5"/>
                    <a:pt x="32" y="4"/>
                  </a:cubicBezTo>
                  <a:cubicBezTo>
                    <a:pt x="31" y="3"/>
                    <a:pt x="31" y="3"/>
                    <a:pt x="30" y="3"/>
                  </a:cubicBezTo>
                  <a:cubicBezTo>
                    <a:pt x="29" y="3"/>
                    <a:pt x="28" y="3"/>
                    <a:pt x="27" y="2"/>
                  </a:cubicBezTo>
                  <a:cubicBezTo>
                    <a:pt x="27" y="1"/>
                    <a:pt x="26" y="1"/>
                    <a:pt x="26" y="0"/>
                  </a:cubicBezTo>
                  <a:cubicBezTo>
                    <a:pt x="26" y="0"/>
                    <a:pt x="26" y="0"/>
                    <a:pt x="25" y="0"/>
                  </a:cubicBezTo>
                  <a:cubicBezTo>
                    <a:pt x="25" y="0"/>
                    <a:pt x="25" y="1"/>
                    <a:pt x="24" y="1"/>
                  </a:cubicBezTo>
                  <a:cubicBezTo>
                    <a:pt x="24" y="1"/>
                    <a:pt x="24" y="2"/>
                    <a:pt x="23" y="2"/>
                  </a:cubicBezTo>
                  <a:cubicBezTo>
                    <a:pt x="23" y="2"/>
                    <a:pt x="22" y="2"/>
                    <a:pt x="22" y="2"/>
                  </a:cubicBezTo>
                  <a:cubicBezTo>
                    <a:pt x="21" y="2"/>
                    <a:pt x="21" y="2"/>
                    <a:pt x="21" y="2"/>
                  </a:cubicBezTo>
                  <a:cubicBezTo>
                    <a:pt x="20" y="2"/>
                    <a:pt x="20" y="1"/>
                    <a:pt x="20" y="1"/>
                  </a:cubicBezTo>
                  <a:cubicBezTo>
                    <a:pt x="19" y="1"/>
                    <a:pt x="18" y="1"/>
                    <a:pt x="18" y="1"/>
                  </a:cubicBezTo>
                  <a:cubicBezTo>
                    <a:pt x="18" y="1"/>
                    <a:pt x="18" y="1"/>
                    <a:pt x="17" y="1"/>
                  </a:cubicBezTo>
                  <a:cubicBezTo>
                    <a:pt x="17" y="1"/>
                    <a:pt x="17" y="1"/>
                    <a:pt x="16" y="1"/>
                  </a:cubicBezTo>
                  <a:cubicBezTo>
                    <a:pt x="15" y="0"/>
                    <a:pt x="15" y="1"/>
                    <a:pt x="14" y="1"/>
                  </a:cubicBezTo>
                  <a:cubicBezTo>
                    <a:pt x="14" y="1"/>
                    <a:pt x="14" y="1"/>
                    <a:pt x="13" y="0"/>
                  </a:cubicBezTo>
                  <a:cubicBezTo>
                    <a:pt x="12" y="0"/>
                    <a:pt x="12" y="1"/>
                    <a:pt x="11" y="1"/>
                  </a:cubicBezTo>
                  <a:cubicBezTo>
                    <a:pt x="10" y="1"/>
                    <a:pt x="10" y="0"/>
                    <a:pt x="10" y="0"/>
                  </a:cubicBezTo>
                  <a:cubicBezTo>
                    <a:pt x="9" y="0"/>
                    <a:pt x="9" y="0"/>
                    <a:pt x="8" y="0"/>
                  </a:cubicBezTo>
                  <a:cubicBezTo>
                    <a:pt x="8" y="0"/>
                    <a:pt x="7" y="0"/>
                    <a:pt x="7" y="0"/>
                  </a:cubicBezTo>
                  <a:cubicBezTo>
                    <a:pt x="6" y="0"/>
                    <a:pt x="6" y="1"/>
                    <a:pt x="5" y="1"/>
                  </a:cubicBezTo>
                  <a:cubicBezTo>
                    <a:pt x="4" y="1"/>
                    <a:pt x="3" y="2"/>
                    <a:pt x="2" y="2"/>
                  </a:cubicBezTo>
                  <a:cubicBezTo>
                    <a:pt x="2" y="3"/>
                    <a:pt x="2" y="3"/>
                    <a:pt x="1" y="3"/>
                  </a:cubicBezTo>
                  <a:cubicBezTo>
                    <a:pt x="1" y="4"/>
                    <a:pt x="1" y="4"/>
                    <a:pt x="0" y="4"/>
                  </a:cubicBezTo>
                  <a:cubicBezTo>
                    <a:pt x="0" y="5"/>
                    <a:pt x="0" y="6"/>
                    <a:pt x="0" y="8"/>
                  </a:cubicBezTo>
                  <a:cubicBezTo>
                    <a:pt x="0" y="9"/>
                    <a:pt x="0" y="10"/>
                    <a:pt x="0" y="11"/>
                  </a:cubicBezTo>
                  <a:cubicBezTo>
                    <a:pt x="0" y="11"/>
                    <a:pt x="0" y="12"/>
                    <a:pt x="1" y="11"/>
                  </a:cubicBezTo>
                  <a:cubicBezTo>
                    <a:pt x="1" y="10"/>
                    <a:pt x="0" y="9"/>
                    <a:pt x="1" y="9"/>
                  </a:cubicBezTo>
                  <a:cubicBezTo>
                    <a:pt x="1" y="10"/>
                    <a:pt x="1" y="10"/>
                    <a:pt x="1" y="11"/>
                  </a:cubicBezTo>
                  <a:cubicBezTo>
                    <a:pt x="1" y="12"/>
                    <a:pt x="1" y="12"/>
                    <a:pt x="1" y="13"/>
                  </a:cubicBezTo>
                  <a:cubicBezTo>
                    <a:pt x="2" y="13"/>
                    <a:pt x="2" y="13"/>
                    <a:pt x="2" y="14"/>
                  </a:cubicBezTo>
                  <a:cubicBezTo>
                    <a:pt x="2" y="13"/>
                    <a:pt x="2" y="14"/>
                    <a:pt x="3" y="14"/>
                  </a:cubicBezTo>
                  <a:cubicBezTo>
                    <a:pt x="3" y="14"/>
                    <a:pt x="3" y="14"/>
                    <a:pt x="3" y="15"/>
                  </a:cubicBezTo>
                  <a:cubicBezTo>
                    <a:pt x="4" y="15"/>
                    <a:pt x="4" y="15"/>
                    <a:pt x="4" y="14"/>
                  </a:cubicBezTo>
                  <a:cubicBezTo>
                    <a:pt x="4" y="15"/>
                    <a:pt x="4" y="15"/>
                    <a:pt x="4" y="15"/>
                  </a:cubicBezTo>
                  <a:cubicBezTo>
                    <a:pt x="4" y="15"/>
                    <a:pt x="5" y="15"/>
                    <a:pt x="5" y="15"/>
                  </a:cubicBezTo>
                  <a:cubicBezTo>
                    <a:pt x="5" y="16"/>
                    <a:pt x="6" y="16"/>
                    <a:pt x="7" y="16"/>
                  </a:cubicBezTo>
                  <a:cubicBezTo>
                    <a:pt x="7" y="16"/>
                    <a:pt x="7" y="17"/>
                    <a:pt x="8" y="17"/>
                  </a:cubicBezTo>
                  <a:cubicBezTo>
                    <a:pt x="8" y="16"/>
                    <a:pt x="8" y="16"/>
                    <a:pt x="8" y="16"/>
                  </a:cubicBezTo>
                  <a:cubicBezTo>
                    <a:pt x="8" y="16"/>
                    <a:pt x="9" y="16"/>
                    <a:pt x="9" y="16"/>
                  </a:cubicBezTo>
                  <a:cubicBezTo>
                    <a:pt x="9" y="16"/>
                    <a:pt x="10" y="16"/>
                    <a:pt x="10" y="16"/>
                  </a:cubicBezTo>
                  <a:cubicBezTo>
                    <a:pt x="10" y="16"/>
                    <a:pt x="10" y="17"/>
                    <a:pt x="11" y="17"/>
                  </a:cubicBezTo>
                  <a:cubicBezTo>
                    <a:pt x="11" y="18"/>
                    <a:pt x="12" y="18"/>
                    <a:pt x="12" y="18"/>
                  </a:cubicBezTo>
                  <a:cubicBezTo>
                    <a:pt x="13" y="19"/>
                    <a:pt x="11" y="20"/>
                    <a:pt x="11" y="21"/>
                  </a:cubicBezTo>
                  <a:cubicBezTo>
                    <a:pt x="11" y="22"/>
                    <a:pt x="11" y="22"/>
                    <a:pt x="11" y="23"/>
                  </a:cubicBezTo>
                  <a:cubicBezTo>
                    <a:pt x="11" y="23"/>
                    <a:pt x="11" y="24"/>
                    <a:pt x="12" y="24"/>
                  </a:cubicBezTo>
                  <a:cubicBezTo>
                    <a:pt x="11" y="24"/>
                    <a:pt x="11" y="24"/>
                    <a:pt x="11" y="24"/>
                  </a:cubicBezTo>
                  <a:cubicBezTo>
                    <a:pt x="12" y="24"/>
                    <a:pt x="12" y="24"/>
                    <a:pt x="13" y="24"/>
                  </a:cubicBezTo>
                  <a:cubicBezTo>
                    <a:pt x="13" y="24"/>
                    <a:pt x="13" y="25"/>
                    <a:pt x="14" y="25"/>
                  </a:cubicBezTo>
                  <a:cubicBezTo>
                    <a:pt x="14" y="25"/>
                    <a:pt x="14" y="25"/>
                    <a:pt x="15" y="25"/>
                  </a:cubicBezTo>
                  <a:cubicBezTo>
                    <a:pt x="16" y="26"/>
                    <a:pt x="16" y="28"/>
                    <a:pt x="16" y="29"/>
                  </a:cubicBezTo>
                  <a:cubicBezTo>
                    <a:pt x="17" y="29"/>
                    <a:pt x="17" y="29"/>
                    <a:pt x="18" y="2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59" name="Freeform 804">
              <a:extLst>
                <a:ext uri="{FF2B5EF4-FFF2-40B4-BE49-F238E27FC236}">
                  <a16:creationId xmlns:a16="http://schemas.microsoft.com/office/drawing/2014/main" id="{AB35562E-5E95-6B68-DCA0-B7ECD8166D60}"/>
                </a:ext>
              </a:extLst>
            </p:cNvPr>
            <p:cNvSpPr>
              <a:spLocks/>
            </p:cNvSpPr>
            <p:nvPr/>
          </p:nvSpPr>
          <p:spPr bwMode="auto">
            <a:xfrm>
              <a:off x="5967413" y="2867025"/>
              <a:ext cx="203200" cy="125413"/>
            </a:xfrm>
            <a:custGeom>
              <a:avLst/>
              <a:gdLst>
                <a:gd name="T0" fmla="*/ 42 w 49"/>
                <a:gd name="T1" fmla="*/ 28 h 30"/>
                <a:gd name="T2" fmla="*/ 45 w 49"/>
                <a:gd name="T3" fmla="*/ 28 h 30"/>
                <a:gd name="T4" fmla="*/ 47 w 49"/>
                <a:gd name="T5" fmla="*/ 25 h 30"/>
                <a:gd name="T6" fmla="*/ 49 w 49"/>
                <a:gd name="T7" fmla="*/ 21 h 30"/>
                <a:gd name="T8" fmla="*/ 48 w 49"/>
                <a:gd name="T9" fmla="*/ 19 h 30"/>
                <a:gd name="T10" fmla="*/ 47 w 49"/>
                <a:gd name="T11" fmla="*/ 16 h 30"/>
                <a:gd name="T12" fmla="*/ 45 w 49"/>
                <a:gd name="T13" fmla="*/ 16 h 30"/>
                <a:gd name="T14" fmla="*/ 46 w 49"/>
                <a:gd name="T15" fmla="*/ 12 h 30"/>
                <a:gd name="T16" fmla="*/ 47 w 49"/>
                <a:gd name="T17" fmla="*/ 10 h 30"/>
                <a:gd name="T18" fmla="*/ 45 w 49"/>
                <a:gd name="T19" fmla="*/ 8 h 30"/>
                <a:gd name="T20" fmla="*/ 42 w 49"/>
                <a:gd name="T21" fmla="*/ 7 h 30"/>
                <a:gd name="T22" fmla="*/ 40 w 49"/>
                <a:gd name="T23" fmla="*/ 7 h 30"/>
                <a:gd name="T24" fmla="*/ 37 w 49"/>
                <a:gd name="T25" fmla="*/ 6 h 30"/>
                <a:gd name="T26" fmla="*/ 35 w 49"/>
                <a:gd name="T27" fmla="*/ 4 h 30"/>
                <a:gd name="T28" fmla="*/ 33 w 49"/>
                <a:gd name="T29" fmla="*/ 3 h 30"/>
                <a:gd name="T30" fmla="*/ 31 w 49"/>
                <a:gd name="T31" fmla="*/ 2 h 30"/>
                <a:gd name="T32" fmla="*/ 30 w 49"/>
                <a:gd name="T33" fmla="*/ 1 h 30"/>
                <a:gd name="T34" fmla="*/ 29 w 49"/>
                <a:gd name="T35" fmla="*/ 1 h 30"/>
                <a:gd name="T36" fmla="*/ 27 w 49"/>
                <a:gd name="T37" fmla="*/ 1 h 30"/>
                <a:gd name="T38" fmla="*/ 25 w 49"/>
                <a:gd name="T39" fmla="*/ 2 h 30"/>
                <a:gd name="T40" fmla="*/ 23 w 49"/>
                <a:gd name="T41" fmla="*/ 5 h 30"/>
                <a:gd name="T42" fmla="*/ 22 w 49"/>
                <a:gd name="T43" fmla="*/ 12 h 30"/>
                <a:gd name="T44" fmla="*/ 18 w 49"/>
                <a:gd name="T45" fmla="*/ 14 h 30"/>
                <a:gd name="T46" fmla="*/ 16 w 49"/>
                <a:gd name="T47" fmla="*/ 11 h 30"/>
                <a:gd name="T48" fmla="*/ 12 w 49"/>
                <a:gd name="T49" fmla="*/ 7 h 30"/>
                <a:gd name="T50" fmla="*/ 11 w 49"/>
                <a:gd name="T51" fmla="*/ 5 h 30"/>
                <a:gd name="T52" fmla="*/ 8 w 49"/>
                <a:gd name="T53" fmla="*/ 6 h 30"/>
                <a:gd name="T54" fmla="*/ 4 w 49"/>
                <a:gd name="T55" fmla="*/ 9 h 30"/>
                <a:gd name="T56" fmla="*/ 3 w 49"/>
                <a:gd name="T57" fmla="*/ 14 h 30"/>
                <a:gd name="T58" fmla="*/ 1 w 49"/>
                <a:gd name="T59" fmla="*/ 17 h 30"/>
                <a:gd name="T60" fmla="*/ 1 w 49"/>
                <a:gd name="T61" fmla="*/ 20 h 30"/>
                <a:gd name="T62" fmla="*/ 1 w 49"/>
                <a:gd name="T63" fmla="*/ 23 h 30"/>
                <a:gd name="T64" fmla="*/ 3 w 49"/>
                <a:gd name="T65" fmla="*/ 23 h 30"/>
                <a:gd name="T66" fmla="*/ 9 w 49"/>
                <a:gd name="T67" fmla="*/ 21 h 30"/>
                <a:gd name="T68" fmla="*/ 12 w 49"/>
                <a:gd name="T69" fmla="*/ 22 h 30"/>
                <a:gd name="T70" fmla="*/ 15 w 49"/>
                <a:gd name="T71" fmla="*/ 22 h 30"/>
                <a:gd name="T72" fmla="*/ 18 w 49"/>
                <a:gd name="T73" fmla="*/ 22 h 30"/>
                <a:gd name="T74" fmla="*/ 20 w 49"/>
                <a:gd name="T75" fmla="*/ 22 h 30"/>
                <a:gd name="T76" fmla="*/ 23 w 49"/>
                <a:gd name="T77" fmla="*/ 23 h 30"/>
                <a:gd name="T78" fmla="*/ 26 w 49"/>
                <a:gd name="T79" fmla="*/ 21 h 30"/>
                <a:gd name="T80" fmla="*/ 28 w 49"/>
                <a:gd name="T81" fmla="*/ 23 h 30"/>
                <a:gd name="T82" fmla="*/ 33 w 49"/>
                <a:gd name="T83" fmla="*/ 26 h 30"/>
                <a:gd name="T84" fmla="*/ 36 w 49"/>
                <a:gd name="T85" fmla="*/ 28 h 30"/>
                <a:gd name="T86" fmla="*/ 38 w 49"/>
                <a:gd name="T8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 h="30">
                  <a:moveTo>
                    <a:pt x="41" y="28"/>
                  </a:moveTo>
                  <a:cubicBezTo>
                    <a:pt x="41" y="28"/>
                    <a:pt x="42" y="28"/>
                    <a:pt x="42" y="28"/>
                  </a:cubicBezTo>
                  <a:cubicBezTo>
                    <a:pt x="43" y="28"/>
                    <a:pt x="43" y="29"/>
                    <a:pt x="43" y="28"/>
                  </a:cubicBezTo>
                  <a:cubicBezTo>
                    <a:pt x="44" y="28"/>
                    <a:pt x="45" y="29"/>
                    <a:pt x="45" y="28"/>
                  </a:cubicBezTo>
                  <a:cubicBezTo>
                    <a:pt x="46" y="27"/>
                    <a:pt x="46" y="27"/>
                    <a:pt x="46" y="26"/>
                  </a:cubicBezTo>
                  <a:cubicBezTo>
                    <a:pt x="47" y="26"/>
                    <a:pt x="47" y="25"/>
                    <a:pt x="47" y="25"/>
                  </a:cubicBezTo>
                  <a:cubicBezTo>
                    <a:pt x="48" y="24"/>
                    <a:pt x="49" y="24"/>
                    <a:pt x="49" y="23"/>
                  </a:cubicBezTo>
                  <a:cubicBezTo>
                    <a:pt x="49" y="22"/>
                    <a:pt x="49" y="22"/>
                    <a:pt x="49" y="21"/>
                  </a:cubicBezTo>
                  <a:cubicBezTo>
                    <a:pt x="49" y="20"/>
                    <a:pt x="49" y="20"/>
                    <a:pt x="48" y="19"/>
                  </a:cubicBezTo>
                  <a:cubicBezTo>
                    <a:pt x="48" y="19"/>
                    <a:pt x="48" y="19"/>
                    <a:pt x="48" y="19"/>
                  </a:cubicBezTo>
                  <a:cubicBezTo>
                    <a:pt x="48" y="18"/>
                    <a:pt x="48" y="18"/>
                    <a:pt x="48" y="17"/>
                  </a:cubicBezTo>
                  <a:cubicBezTo>
                    <a:pt x="47" y="17"/>
                    <a:pt x="47" y="17"/>
                    <a:pt x="47" y="16"/>
                  </a:cubicBezTo>
                  <a:cubicBezTo>
                    <a:pt x="47" y="16"/>
                    <a:pt x="47" y="16"/>
                    <a:pt x="47" y="15"/>
                  </a:cubicBezTo>
                  <a:cubicBezTo>
                    <a:pt x="46" y="15"/>
                    <a:pt x="46" y="16"/>
                    <a:pt x="45" y="16"/>
                  </a:cubicBezTo>
                  <a:cubicBezTo>
                    <a:pt x="46" y="15"/>
                    <a:pt x="46" y="15"/>
                    <a:pt x="46" y="14"/>
                  </a:cubicBezTo>
                  <a:cubicBezTo>
                    <a:pt x="46" y="13"/>
                    <a:pt x="46" y="13"/>
                    <a:pt x="46" y="12"/>
                  </a:cubicBezTo>
                  <a:cubicBezTo>
                    <a:pt x="46" y="12"/>
                    <a:pt x="47" y="12"/>
                    <a:pt x="47" y="12"/>
                  </a:cubicBezTo>
                  <a:cubicBezTo>
                    <a:pt x="47" y="11"/>
                    <a:pt x="47" y="11"/>
                    <a:pt x="47" y="10"/>
                  </a:cubicBezTo>
                  <a:cubicBezTo>
                    <a:pt x="47" y="10"/>
                    <a:pt x="46" y="9"/>
                    <a:pt x="46" y="9"/>
                  </a:cubicBezTo>
                  <a:cubicBezTo>
                    <a:pt x="45" y="9"/>
                    <a:pt x="45" y="9"/>
                    <a:pt x="45" y="8"/>
                  </a:cubicBezTo>
                  <a:cubicBezTo>
                    <a:pt x="45" y="7"/>
                    <a:pt x="45" y="7"/>
                    <a:pt x="44" y="7"/>
                  </a:cubicBezTo>
                  <a:cubicBezTo>
                    <a:pt x="43" y="7"/>
                    <a:pt x="43" y="7"/>
                    <a:pt x="42" y="7"/>
                  </a:cubicBezTo>
                  <a:cubicBezTo>
                    <a:pt x="42" y="7"/>
                    <a:pt x="42" y="6"/>
                    <a:pt x="41" y="6"/>
                  </a:cubicBezTo>
                  <a:cubicBezTo>
                    <a:pt x="40" y="6"/>
                    <a:pt x="40" y="6"/>
                    <a:pt x="40" y="7"/>
                  </a:cubicBezTo>
                  <a:cubicBezTo>
                    <a:pt x="39" y="7"/>
                    <a:pt x="39" y="7"/>
                    <a:pt x="38" y="7"/>
                  </a:cubicBezTo>
                  <a:cubicBezTo>
                    <a:pt x="38" y="7"/>
                    <a:pt x="37" y="7"/>
                    <a:pt x="37" y="6"/>
                  </a:cubicBezTo>
                  <a:cubicBezTo>
                    <a:pt x="36" y="6"/>
                    <a:pt x="36" y="5"/>
                    <a:pt x="36" y="5"/>
                  </a:cubicBezTo>
                  <a:cubicBezTo>
                    <a:pt x="35" y="4"/>
                    <a:pt x="35" y="4"/>
                    <a:pt x="35" y="4"/>
                  </a:cubicBezTo>
                  <a:cubicBezTo>
                    <a:pt x="34" y="3"/>
                    <a:pt x="35" y="3"/>
                    <a:pt x="34" y="3"/>
                  </a:cubicBezTo>
                  <a:cubicBezTo>
                    <a:pt x="33" y="3"/>
                    <a:pt x="33" y="3"/>
                    <a:pt x="33" y="3"/>
                  </a:cubicBezTo>
                  <a:cubicBezTo>
                    <a:pt x="33" y="3"/>
                    <a:pt x="33" y="2"/>
                    <a:pt x="32" y="2"/>
                  </a:cubicBezTo>
                  <a:cubicBezTo>
                    <a:pt x="32" y="3"/>
                    <a:pt x="31" y="2"/>
                    <a:pt x="31" y="2"/>
                  </a:cubicBezTo>
                  <a:cubicBezTo>
                    <a:pt x="31" y="1"/>
                    <a:pt x="31" y="1"/>
                    <a:pt x="30" y="1"/>
                  </a:cubicBezTo>
                  <a:cubicBezTo>
                    <a:pt x="30" y="1"/>
                    <a:pt x="30" y="1"/>
                    <a:pt x="30" y="1"/>
                  </a:cubicBezTo>
                  <a:cubicBezTo>
                    <a:pt x="30" y="1"/>
                    <a:pt x="30" y="0"/>
                    <a:pt x="30" y="0"/>
                  </a:cubicBezTo>
                  <a:cubicBezTo>
                    <a:pt x="29" y="1"/>
                    <a:pt x="30" y="1"/>
                    <a:pt x="29" y="1"/>
                  </a:cubicBezTo>
                  <a:cubicBezTo>
                    <a:pt x="29" y="2"/>
                    <a:pt x="29" y="1"/>
                    <a:pt x="29" y="0"/>
                  </a:cubicBezTo>
                  <a:cubicBezTo>
                    <a:pt x="28" y="0"/>
                    <a:pt x="28" y="1"/>
                    <a:pt x="27" y="1"/>
                  </a:cubicBezTo>
                  <a:cubicBezTo>
                    <a:pt x="27" y="1"/>
                    <a:pt x="26" y="1"/>
                    <a:pt x="26" y="2"/>
                  </a:cubicBezTo>
                  <a:cubicBezTo>
                    <a:pt x="26" y="2"/>
                    <a:pt x="25" y="2"/>
                    <a:pt x="25" y="2"/>
                  </a:cubicBezTo>
                  <a:cubicBezTo>
                    <a:pt x="24" y="2"/>
                    <a:pt x="24" y="3"/>
                    <a:pt x="23" y="3"/>
                  </a:cubicBezTo>
                  <a:cubicBezTo>
                    <a:pt x="23" y="3"/>
                    <a:pt x="23" y="4"/>
                    <a:pt x="23" y="5"/>
                  </a:cubicBezTo>
                  <a:cubicBezTo>
                    <a:pt x="23" y="6"/>
                    <a:pt x="23" y="7"/>
                    <a:pt x="23" y="7"/>
                  </a:cubicBezTo>
                  <a:cubicBezTo>
                    <a:pt x="24" y="9"/>
                    <a:pt x="24" y="11"/>
                    <a:pt x="22" y="12"/>
                  </a:cubicBezTo>
                  <a:cubicBezTo>
                    <a:pt x="22" y="13"/>
                    <a:pt x="21" y="13"/>
                    <a:pt x="20" y="14"/>
                  </a:cubicBezTo>
                  <a:cubicBezTo>
                    <a:pt x="19" y="14"/>
                    <a:pt x="19" y="14"/>
                    <a:pt x="18" y="14"/>
                  </a:cubicBezTo>
                  <a:cubicBezTo>
                    <a:pt x="18" y="13"/>
                    <a:pt x="17" y="13"/>
                    <a:pt x="16" y="13"/>
                  </a:cubicBezTo>
                  <a:cubicBezTo>
                    <a:pt x="16" y="12"/>
                    <a:pt x="16" y="11"/>
                    <a:pt x="16" y="11"/>
                  </a:cubicBezTo>
                  <a:cubicBezTo>
                    <a:pt x="16" y="10"/>
                    <a:pt x="15" y="9"/>
                    <a:pt x="14" y="9"/>
                  </a:cubicBezTo>
                  <a:cubicBezTo>
                    <a:pt x="14" y="8"/>
                    <a:pt x="13" y="7"/>
                    <a:pt x="12" y="7"/>
                  </a:cubicBezTo>
                  <a:cubicBezTo>
                    <a:pt x="12" y="6"/>
                    <a:pt x="12" y="6"/>
                    <a:pt x="12" y="6"/>
                  </a:cubicBezTo>
                  <a:cubicBezTo>
                    <a:pt x="11" y="5"/>
                    <a:pt x="12" y="5"/>
                    <a:pt x="11" y="5"/>
                  </a:cubicBezTo>
                  <a:cubicBezTo>
                    <a:pt x="11" y="4"/>
                    <a:pt x="10" y="5"/>
                    <a:pt x="10" y="5"/>
                  </a:cubicBezTo>
                  <a:cubicBezTo>
                    <a:pt x="9" y="6"/>
                    <a:pt x="9" y="6"/>
                    <a:pt x="8" y="6"/>
                  </a:cubicBezTo>
                  <a:cubicBezTo>
                    <a:pt x="7" y="6"/>
                    <a:pt x="6" y="6"/>
                    <a:pt x="5" y="7"/>
                  </a:cubicBezTo>
                  <a:cubicBezTo>
                    <a:pt x="5" y="8"/>
                    <a:pt x="4" y="8"/>
                    <a:pt x="4" y="9"/>
                  </a:cubicBezTo>
                  <a:cubicBezTo>
                    <a:pt x="4" y="10"/>
                    <a:pt x="3" y="10"/>
                    <a:pt x="3" y="11"/>
                  </a:cubicBezTo>
                  <a:cubicBezTo>
                    <a:pt x="3" y="12"/>
                    <a:pt x="4" y="13"/>
                    <a:pt x="3" y="14"/>
                  </a:cubicBezTo>
                  <a:cubicBezTo>
                    <a:pt x="3" y="15"/>
                    <a:pt x="2" y="15"/>
                    <a:pt x="1" y="16"/>
                  </a:cubicBezTo>
                  <a:cubicBezTo>
                    <a:pt x="1" y="16"/>
                    <a:pt x="1" y="17"/>
                    <a:pt x="1" y="17"/>
                  </a:cubicBezTo>
                  <a:cubicBezTo>
                    <a:pt x="1" y="18"/>
                    <a:pt x="1" y="18"/>
                    <a:pt x="1" y="19"/>
                  </a:cubicBezTo>
                  <a:cubicBezTo>
                    <a:pt x="1" y="20"/>
                    <a:pt x="1" y="20"/>
                    <a:pt x="1" y="20"/>
                  </a:cubicBezTo>
                  <a:cubicBezTo>
                    <a:pt x="1" y="21"/>
                    <a:pt x="1" y="21"/>
                    <a:pt x="1" y="21"/>
                  </a:cubicBezTo>
                  <a:cubicBezTo>
                    <a:pt x="1" y="22"/>
                    <a:pt x="0" y="22"/>
                    <a:pt x="1" y="23"/>
                  </a:cubicBezTo>
                  <a:cubicBezTo>
                    <a:pt x="1" y="24"/>
                    <a:pt x="1" y="24"/>
                    <a:pt x="1" y="25"/>
                  </a:cubicBezTo>
                  <a:cubicBezTo>
                    <a:pt x="2" y="25"/>
                    <a:pt x="2" y="24"/>
                    <a:pt x="3" y="23"/>
                  </a:cubicBezTo>
                  <a:cubicBezTo>
                    <a:pt x="4" y="23"/>
                    <a:pt x="5" y="22"/>
                    <a:pt x="6" y="22"/>
                  </a:cubicBezTo>
                  <a:cubicBezTo>
                    <a:pt x="7" y="22"/>
                    <a:pt x="8" y="21"/>
                    <a:pt x="9" y="21"/>
                  </a:cubicBezTo>
                  <a:cubicBezTo>
                    <a:pt x="9" y="21"/>
                    <a:pt x="10" y="21"/>
                    <a:pt x="11" y="21"/>
                  </a:cubicBezTo>
                  <a:cubicBezTo>
                    <a:pt x="11" y="21"/>
                    <a:pt x="11" y="22"/>
                    <a:pt x="12" y="22"/>
                  </a:cubicBezTo>
                  <a:cubicBezTo>
                    <a:pt x="13" y="22"/>
                    <a:pt x="13" y="21"/>
                    <a:pt x="14" y="21"/>
                  </a:cubicBezTo>
                  <a:cubicBezTo>
                    <a:pt x="15" y="22"/>
                    <a:pt x="15" y="23"/>
                    <a:pt x="15" y="22"/>
                  </a:cubicBezTo>
                  <a:cubicBezTo>
                    <a:pt x="16" y="22"/>
                    <a:pt x="16" y="21"/>
                    <a:pt x="17" y="22"/>
                  </a:cubicBezTo>
                  <a:cubicBezTo>
                    <a:pt x="17" y="22"/>
                    <a:pt x="18" y="22"/>
                    <a:pt x="18" y="22"/>
                  </a:cubicBezTo>
                  <a:cubicBezTo>
                    <a:pt x="18" y="22"/>
                    <a:pt x="19" y="21"/>
                    <a:pt x="19" y="22"/>
                  </a:cubicBezTo>
                  <a:cubicBezTo>
                    <a:pt x="19" y="22"/>
                    <a:pt x="20" y="22"/>
                    <a:pt x="20" y="22"/>
                  </a:cubicBezTo>
                  <a:cubicBezTo>
                    <a:pt x="21" y="22"/>
                    <a:pt x="21" y="22"/>
                    <a:pt x="22" y="23"/>
                  </a:cubicBezTo>
                  <a:cubicBezTo>
                    <a:pt x="22" y="23"/>
                    <a:pt x="22" y="23"/>
                    <a:pt x="23" y="23"/>
                  </a:cubicBezTo>
                  <a:cubicBezTo>
                    <a:pt x="23" y="23"/>
                    <a:pt x="24" y="23"/>
                    <a:pt x="24" y="23"/>
                  </a:cubicBezTo>
                  <a:cubicBezTo>
                    <a:pt x="25" y="22"/>
                    <a:pt x="26" y="21"/>
                    <a:pt x="26" y="21"/>
                  </a:cubicBezTo>
                  <a:cubicBezTo>
                    <a:pt x="27" y="21"/>
                    <a:pt x="27" y="21"/>
                    <a:pt x="27" y="21"/>
                  </a:cubicBezTo>
                  <a:cubicBezTo>
                    <a:pt x="27" y="22"/>
                    <a:pt x="28" y="22"/>
                    <a:pt x="28" y="23"/>
                  </a:cubicBezTo>
                  <a:cubicBezTo>
                    <a:pt x="29" y="24"/>
                    <a:pt x="30" y="24"/>
                    <a:pt x="31" y="24"/>
                  </a:cubicBezTo>
                  <a:cubicBezTo>
                    <a:pt x="32" y="24"/>
                    <a:pt x="33" y="25"/>
                    <a:pt x="33" y="26"/>
                  </a:cubicBezTo>
                  <a:cubicBezTo>
                    <a:pt x="34" y="26"/>
                    <a:pt x="34" y="26"/>
                    <a:pt x="35" y="27"/>
                  </a:cubicBezTo>
                  <a:cubicBezTo>
                    <a:pt x="35" y="27"/>
                    <a:pt x="35" y="28"/>
                    <a:pt x="36" y="28"/>
                  </a:cubicBezTo>
                  <a:cubicBezTo>
                    <a:pt x="36" y="29"/>
                    <a:pt x="36" y="29"/>
                    <a:pt x="37" y="29"/>
                  </a:cubicBezTo>
                  <a:cubicBezTo>
                    <a:pt x="37" y="30"/>
                    <a:pt x="38" y="29"/>
                    <a:pt x="38" y="30"/>
                  </a:cubicBezTo>
                  <a:cubicBezTo>
                    <a:pt x="39" y="30"/>
                    <a:pt x="40" y="29"/>
                    <a:pt x="41" y="2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60" name="Freeform 805">
              <a:extLst>
                <a:ext uri="{FF2B5EF4-FFF2-40B4-BE49-F238E27FC236}">
                  <a16:creationId xmlns:a16="http://schemas.microsoft.com/office/drawing/2014/main" id="{D1825A51-17AB-7155-8597-58F65D1D63D9}"/>
                </a:ext>
              </a:extLst>
            </p:cNvPr>
            <p:cNvSpPr>
              <a:spLocks noEditPoints="1"/>
            </p:cNvSpPr>
            <p:nvPr/>
          </p:nvSpPr>
          <p:spPr bwMode="auto">
            <a:xfrm>
              <a:off x="5567363" y="3379788"/>
              <a:ext cx="333375" cy="395288"/>
            </a:xfrm>
            <a:custGeom>
              <a:avLst/>
              <a:gdLst>
                <a:gd name="T0" fmla="*/ 58 w 80"/>
                <a:gd name="T1" fmla="*/ 90 h 95"/>
                <a:gd name="T2" fmla="*/ 54 w 80"/>
                <a:gd name="T3" fmla="*/ 94 h 95"/>
                <a:gd name="T4" fmla="*/ 39 w 80"/>
                <a:gd name="T5" fmla="*/ 84 h 95"/>
                <a:gd name="T6" fmla="*/ 45 w 80"/>
                <a:gd name="T7" fmla="*/ 81 h 95"/>
                <a:gd name="T8" fmla="*/ 51 w 80"/>
                <a:gd name="T9" fmla="*/ 83 h 95"/>
                <a:gd name="T10" fmla="*/ 58 w 80"/>
                <a:gd name="T11" fmla="*/ 81 h 95"/>
                <a:gd name="T12" fmla="*/ 59 w 80"/>
                <a:gd name="T13" fmla="*/ 83 h 95"/>
                <a:gd name="T14" fmla="*/ 45 w 80"/>
                <a:gd name="T15" fmla="*/ 8 h 95"/>
                <a:gd name="T16" fmla="*/ 39 w 80"/>
                <a:gd name="T17" fmla="*/ 3 h 95"/>
                <a:gd name="T18" fmla="*/ 35 w 80"/>
                <a:gd name="T19" fmla="*/ 1 h 95"/>
                <a:gd name="T20" fmla="*/ 26 w 80"/>
                <a:gd name="T21" fmla="*/ 2 h 95"/>
                <a:gd name="T22" fmla="*/ 23 w 80"/>
                <a:gd name="T23" fmla="*/ 5 h 95"/>
                <a:gd name="T24" fmla="*/ 23 w 80"/>
                <a:gd name="T25" fmla="*/ 8 h 95"/>
                <a:gd name="T26" fmla="*/ 17 w 80"/>
                <a:gd name="T27" fmla="*/ 9 h 95"/>
                <a:gd name="T28" fmla="*/ 15 w 80"/>
                <a:gd name="T29" fmla="*/ 10 h 95"/>
                <a:gd name="T30" fmla="*/ 11 w 80"/>
                <a:gd name="T31" fmla="*/ 6 h 95"/>
                <a:gd name="T32" fmla="*/ 8 w 80"/>
                <a:gd name="T33" fmla="*/ 11 h 95"/>
                <a:gd name="T34" fmla="*/ 2 w 80"/>
                <a:gd name="T35" fmla="*/ 14 h 95"/>
                <a:gd name="T36" fmla="*/ 2 w 80"/>
                <a:gd name="T37" fmla="*/ 18 h 95"/>
                <a:gd name="T38" fmla="*/ 1 w 80"/>
                <a:gd name="T39" fmla="*/ 20 h 95"/>
                <a:gd name="T40" fmla="*/ 3 w 80"/>
                <a:gd name="T41" fmla="*/ 23 h 95"/>
                <a:gd name="T42" fmla="*/ 2 w 80"/>
                <a:gd name="T43" fmla="*/ 25 h 95"/>
                <a:gd name="T44" fmla="*/ 6 w 80"/>
                <a:gd name="T45" fmla="*/ 28 h 95"/>
                <a:gd name="T46" fmla="*/ 6 w 80"/>
                <a:gd name="T47" fmla="*/ 30 h 95"/>
                <a:gd name="T48" fmla="*/ 13 w 80"/>
                <a:gd name="T49" fmla="*/ 27 h 95"/>
                <a:gd name="T50" fmla="*/ 21 w 80"/>
                <a:gd name="T51" fmla="*/ 29 h 95"/>
                <a:gd name="T52" fmla="*/ 26 w 80"/>
                <a:gd name="T53" fmla="*/ 39 h 95"/>
                <a:gd name="T54" fmla="*/ 30 w 80"/>
                <a:gd name="T55" fmla="*/ 44 h 95"/>
                <a:gd name="T56" fmla="*/ 38 w 80"/>
                <a:gd name="T57" fmla="*/ 51 h 95"/>
                <a:gd name="T58" fmla="*/ 44 w 80"/>
                <a:gd name="T59" fmla="*/ 55 h 95"/>
                <a:gd name="T60" fmla="*/ 52 w 80"/>
                <a:gd name="T61" fmla="*/ 59 h 95"/>
                <a:gd name="T62" fmla="*/ 60 w 80"/>
                <a:gd name="T63" fmla="*/ 65 h 95"/>
                <a:gd name="T64" fmla="*/ 63 w 80"/>
                <a:gd name="T65" fmla="*/ 77 h 95"/>
                <a:gd name="T66" fmla="*/ 61 w 80"/>
                <a:gd name="T67" fmla="*/ 83 h 95"/>
                <a:gd name="T68" fmla="*/ 67 w 80"/>
                <a:gd name="T69" fmla="*/ 78 h 95"/>
                <a:gd name="T70" fmla="*/ 70 w 80"/>
                <a:gd name="T71" fmla="*/ 71 h 95"/>
                <a:gd name="T72" fmla="*/ 68 w 80"/>
                <a:gd name="T73" fmla="*/ 65 h 95"/>
                <a:gd name="T74" fmla="*/ 71 w 80"/>
                <a:gd name="T75" fmla="*/ 62 h 95"/>
                <a:gd name="T76" fmla="*/ 77 w 80"/>
                <a:gd name="T77" fmla="*/ 67 h 95"/>
                <a:gd name="T78" fmla="*/ 75 w 80"/>
                <a:gd name="T79" fmla="*/ 60 h 95"/>
                <a:gd name="T80" fmla="*/ 63 w 80"/>
                <a:gd name="T81" fmla="*/ 53 h 95"/>
                <a:gd name="T82" fmla="*/ 59 w 80"/>
                <a:gd name="T83" fmla="*/ 49 h 95"/>
                <a:gd name="T84" fmla="*/ 49 w 80"/>
                <a:gd name="T85" fmla="*/ 39 h 95"/>
                <a:gd name="T86" fmla="*/ 40 w 80"/>
                <a:gd name="T87" fmla="*/ 29 h 95"/>
                <a:gd name="T88" fmla="*/ 39 w 80"/>
                <a:gd name="T89" fmla="*/ 22 h 95"/>
                <a:gd name="T90" fmla="*/ 37 w 80"/>
                <a:gd name="T91" fmla="*/ 17 h 95"/>
                <a:gd name="T92" fmla="*/ 43 w 80"/>
                <a:gd name="T93" fmla="*/ 14 h 95"/>
                <a:gd name="T94" fmla="*/ 21 w 80"/>
                <a:gd name="T95" fmla="*/ 60 h 95"/>
                <a:gd name="T96" fmla="*/ 19 w 80"/>
                <a:gd name="T97" fmla="*/ 55 h 95"/>
                <a:gd name="T98" fmla="*/ 14 w 80"/>
                <a:gd name="T99" fmla="*/ 57 h 95"/>
                <a:gd name="T100" fmla="*/ 10 w 80"/>
                <a:gd name="T101" fmla="*/ 61 h 95"/>
                <a:gd name="T102" fmla="*/ 12 w 80"/>
                <a:gd name="T103" fmla="*/ 67 h 95"/>
                <a:gd name="T104" fmla="*/ 12 w 80"/>
                <a:gd name="T105" fmla="*/ 69 h 95"/>
                <a:gd name="T106" fmla="*/ 14 w 80"/>
                <a:gd name="T107" fmla="*/ 75 h 95"/>
                <a:gd name="T108" fmla="*/ 20 w 80"/>
                <a:gd name="T109" fmla="*/ 73 h 95"/>
                <a:gd name="T110" fmla="*/ 21 w 80"/>
                <a:gd name="T11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0" h="95">
                  <a:moveTo>
                    <a:pt x="59" y="83"/>
                  </a:moveTo>
                  <a:cubicBezTo>
                    <a:pt x="59" y="84"/>
                    <a:pt x="58" y="84"/>
                    <a:pt x="58" y="85"/>
                  </a:cubicBezTo>
                  <a:cubicBezTo>
                    <a:pt x="57" y="87"/>
                    <a:pt x="57" y="88"/>
                    <a:pt x="57" y="89"/>
                  </a:cubicBezTo>
                  <a:cubicBezTo>
                    <a:pt x="57" y="89"/>
                    <a:pt x="58" y="89"/>
                    <a:pt x="58" y="89"/>
                  </a:cubicBezTo>
                  <a:cubicBezTo>
                    <a:pt x="58" y="90"/>
                    <a:pt x="58" y="90"/>
                    <a:pt x="58" y="90"/>
                  </a:cubicBezTo>
                  <a:cubicBezTo>
                    <a:pt x="58" y="90"/>
                    <a:pt x="58" y="91"/>
                    <a:pt x="59" y="91"/>
                  </a:cubicBezTo>
                  <a:cubicBezTo>
                    <a:pt x="58" y="92"/>
                    <a:pt x="58" y="92"/>
                    <a:pt x="57" y="93"/>
                  </a:cubicBezTo>
                  <a:cubicBezTo>
                    <a:pt x="57" y="93"/>
                    <a:pt x="57" y="94"/>
                    <a:pt x="57" y="94"/>
                  </a:cubicBezTo>
                  <a:cubicBezTo>
                    <a:pt x="57" y="95"/>
                    <a:pt x="56" y="94"/>
                    <a:pt x="56" y="94"/>
                  </a:cubicBezTo>
                  <a:cubicBezTo>
                    <a:pt x="55" y="94"/>
                    <a:pt x="54" y="94"/>
                    <a:pt x="54" y="94"/>
                  </a:cubicBezTo>
                  <a:cubicBezTo>
                    <a:pt x="53" y="93"/>
                    <a:pt x="53" y="92"/>
                    <a:pt x="52" y="92"/>
                  </a:cubicBezTo>
                  <a:cubicBezTo>
                    <a:pt x="51" y="91"/>
                    <a:pt x="49" y="91"/>
                    <a:pt x="48" y="90"/>
                  </a:cubicBezTo>
                  <a:cubicBezTo>
                    <a:pt x="47" y="89"/>
                    <a:pt x="45" y="89"/>
                    <a:pt x="44" y="88"/>
                  </a:cubicBezTo>
                  <a:cubicBezTo>
                    <a:pt x="43" y="87"/>
                    <a:pt x="42" y="87"/>
                    <a:pt x="41" y="87"/>
                  </a:cubicBezTo>
                  <a:cubicBezTo>
                    <a:pt x="40" y="86"/>
                    <a:pt x="39" y="86"/>
                    <a:pt x="39" y="84"/>
                  </a:cubicBezTo>
                  <a:cubicBezTo>
                    <a:pt x="39" y="84"/>
                    <a:pt x="39" y="83"/>
                    <a:pt x="40" y="83"/>
                  </a:cubicBezTo>
                  <a:cubicBezTo>
                    <a:pt x="40" y="83"/>
                    <a:pt x="40" y="83"/>
                    <a:pt x="41" y="82"/>
                  </a:cubicBezTo>
                  <a:cubicBezTo>
                    <a:pt x="41" y="82"/>
                    <a:pt x="41" y="82"/>
                    <a:pt x="41" y="82"/>
                  </a:cubicBezTo>
                  <a:cubicBezTo>
                    <a:pt x="42" y="82"/>
                    <a:pt x="42" y="83"/>
                    <a:pt x="43" y="83"/>
                  </a:cubicBezTo>
                  <a:cubicBezTo>
                    <a:pt x="43" y="82"/>
                    <a:pt x="44" y="81"/>
                    <a:pt x="45" y="81"/>
                  </a:cubicBezTo>
                  <a:cubicBezTo>
                    <a:pt x="45" y="81"/>
                    <a:pt x="45" y="82"/>
                    <a:pt x="45" y="82"/>
                  </a:cubicBezTo>
                  <a:cubicBezTo>
                    <a:pt x="46" y="82"/>
                    <a:pt x="46" y="82"/>
                    <a:pt x="47" y="82"/>
                  </a:cubicBezTo>
                  <a:cubicBezTo>
                    <a:pt x="47" y="83"/>
                    <a:pt x="47" y="83"/>
                    <a:pt x="48" y="83"/>
                  </a:cubicBezTo>
                  <a:cubicBezTo>
                    <a:pt x="48" y="83"/>
                    <a:pt x="49" y="83"/>
                    <a:pt x="49" y="83"/>
                  </a:cubicBezTo>
                  <a:cubicBezTo>
                    <a:pt x="50" y="83"/>
                    <a:pt x="50" y="83"/>
                    <a:pt x="51" y="83"/>
                  </a:cubicBezTo>
                  <a:cubicBezTo>
                    <a:pt x="51" y="83"/>
                    <a:pt x="52" y="83"/>
                    <a:pt x="52" y="83"/>
                  </a:cubicBezTo>
                  <a:cubicBezTo>
                    <a:pt x="53" y="83"/>
                    <a:pt x="53" y="83"/>
                    <a:pt x="54" y="82"/>
                  </a:cubicBezTo>
                  <a:cubicBezTo>
                    <a:pt x="54" y="82"/>
                    <a:pt x="55" y="82"/>
                    <a:pt x="55" y="82"/>
                  </a:cubicBezTo>
                  <a:cubicBezTo>
                    <a:pt x="56" y="82"/>
                    <a:pt x="56" y="82"/>
                    <a:pt x="57" y="82"/>
                  </a:cubicBezTo>
                  <a:cubicBezTo>
                    <a:pt x="57" y="82"/>
                    <a:pt x="57" y="82"/>
                    <a:pt x="58" y="81"/>
                  </a:cubicBezTo>
                  <a:cubicBezTo>
                    <a:pt x="58" y="81"/>
                    <a:pt x="58" y="81"/>
                    <a:pt x="58" y="81"/>
                  </a:cubicBezTo>
                  <a:cubicBezTo>
                    <a:pt x="58" y="81"/>
                    <a:pt x="58" y="81"/>
                    <a:pt x="58" y="81"/>
                  </a:cubicBezTo>
                  <a:cubicBezTo>
                    <a:pt x="59" y="81"/>
                    <a:pt x="59" y="81"/>
                    <a:pt x="59" y="81"/>
                  </a:cubicBezTo>
                  <a:cubicBezTo>
                    <a:pt x="59" y="81"/>
                    <a:pt x="60" y="81"/>
                    <a:pt x="60" y="81"/>
                  </a:cubicBezTo>
                  <a:cubicBezTo>
                    <a:pt x="60" y="82"/>
                    <a:pt x="60" y="83"/>
                    <a:pt x="59" y="83"/>
                  </a:cubicBezTo>
                  <a:cubicBezTo>
                    <a:pt x="59" y="83"/>
                    <a:pt x="60" y="83"/>
                    <a:pt x="59" y="83"/>
                  </a:cubicBezTo>
                  <a:close/>
                  <a:moveTo>
                    <a:pt x="47" y="11"/>
                  </a:moveTo>
                  <a:cubicBezTo>
                    <a:pt x="47" y="11"/>
                    <a:pt x="46" y="11"/>
                    <a:pt x="46" y="10"/>
                  </a:cubicBezTo>
                  <a:cubicBezTo>
                    <a:pt x="46" y="10"/>
                    <a:pt x="47" y="10"/>
                    <a:pt x="47" y="9"/>
                  </a:cubicBezTo>
                  <a:cubicBezTo>
                    <a:pt x="48" y="8"/>
                    <a:pt x="46" y="9"/>
                    <a:pt x="45" y="8"/>
                  </a:cubicBezTo>
                  <a:cubicBezTo>
                    <a:pt x="45" y="7"/>
                    <a:pt x="50" y="6"/>
                    <a:pt x="47" y="5"/>
                  </a:cubicBezTo>
                  <a:cubicBezTo>
                    <a:pt x="46" y="5"/>
                    <a:pt x="45" y="5"/>
                    <a:pt x="43" y="5"/>
                  </a:cubicBezTo>
                  <a:cubicBezTo>
                    <a:pt x="43" y="5"/>
                    <a:pt x="43" y="5"/>
                    <a:pt x="42" y="4"/>
                  </a:cubicBezTo>
                  <a:cubicBezTo>
                    <a:pt x="41" y="4"/>
                    <a:pt x="41" y="4"/>
                    <a:pt x="40" y="4"/>
                  </a:cubicBezTo>
                  <a:cubicBezTo>
                    <a:pt x="40" y="4"/>
                    <a:pt x="39" y="4"/>
                    <a:pt x="39" y="3"/>
                  </a:cubicBezTo>
                  <a:cubicBezTo>
                    <a:pt x="39" y="3"/>
                    <a:pt x="38" y="3"/>
                    <a:pt x="38" y="3"/>
                  </a:cubicBezTo>
                  <a:cubicBezTo>
                    <a:pt x="38" y="3"/>
                    <a:pt x="38" y="2"/>
                    <a:pt x="38" y="2"/>
                  </a:cubicBezTo>
                  <a:cubicBezTo>
                    <a:pt x="38" y="2"/>
                    <a:pt x="37" y="2"/>
                    <a:pt x="37" y="1"/>
                  </a:cubicBezTo>
                  <a:cubicBezTo>
                    <a:pt x="37" y="1"/>
                    <a:pt x="37" y="0"/>
                    <a:pt x="37" y="0"/>
                  </a:cubicBezTo>
                  <a:cubicBezTo>
                    <a:pt x="36" y="0"/>
                    <a:pt x="36" y="1"/>
                    <a:pt x="35" y="1"/>
                  </a:cubicBezTo>
                  <a:cubicBezTo>
                    <a:pt x="34" y="1"/>
                    <a:pt x="33" y="1"/>
                    <a:pt x="33" y="1"/>
                  </a:cubicBezTo>
                  <a:cubicBezTo>
                    <a:pt x="32" y="1"/>
                    <a:pt x="31" y="1"/>
                    <a:pt x="31" y="1"/>
                  </a:cubicBezTo>
                  <a:cubicBezTo>
                    <a:pt x="30" y="1"/>
                    <a:pt x="30" y="2"/>
                    <a:pt x="30" y="3"/>
                  </a:cubicBezTo>
                  <a:cubicBezTo>
                    <a:pt x="29" y="3"/>
                    <a:pt x="28" y="3"/>
                    <a:pt x="28" y="2"/>
                  </a:cubicBezTo>
                  <a:cubicBezTo>
                    <a:pt x="27" y="2"/>
                    <a:pt x="27" y="2"/>
                    <a:pt x="26" y="2"/>
                  </a:cubicBezTo>
                  <a:cubicBezTo>
                    <a:pt x="26" y="3"/>
                    <a:pt x="25" y="3"/>
                    <a:pt x="25" y="4"/>
                  </a:cubicBezTo>
                  <a:cubicBezTo>
                    <a:pt x="25" y="4"/>
                    <a:pt x="26" y="5"/>
                    <a:pt x="25" y="5"/>
                  </a:cubicBezTo>
                  <a:cubicBezTo>
                    <a:pt x="25" y="6"/>
                    <a:pt x="25" y="5"/>
                    <a:pt x="24" y="5"/>
                  </a:cubicBezTo>
                  <a:cubicBezTo>
                    <a:pt x="24" y="5"/>
                    <a:pt x="24" y="5"/>
                    <a:pt x="24" y="5"/>
                  </a:cubicBezTo>
                  <a:cubicBezTo>
                    <a:pt x="24" y="5"/>
                    <a:pt x="23" y="5"/>
                    <a:pt x="23" y="5"/>
                  </a:cubicBezTo>
                  <a:cubicBezTo>
                    <a:pt x="23" y="5"/>
                    <a:pt x="23" y="6"/>
                    <a:pt x="23" y="6"/>
                  </a:cubicBezTo>
                  <a:cubicBezTo>
                    <a:pt x="23" y="6"/>
                    <a:pt x="23" y="6"/>
                    <a:pt x="23" y="6"/>
                  </a:cubicBezTo>
                  <a:cubicBezTo>
                    <a:pt x="23" y="7"/>
                    <a:pt x="23" y="7"/>
                    <a:pt x="23" y="7"/>
                  </a:cubicBezTo>
                  <a:cubicBezTo>
                    <a:pt x="23" y="8"/>
                    <a:pt x="24" y="8"/>
                    <a:pt x="24" y="8"/>
                  </a:cubicBezTo>
                  <a:cubicBezTo>
                    <a:pt x="24" y="9"/>
                    <a:pt x="23" y="8"/>
                    <a:pt x="23" y="8"/>
                  </a:cubicBezTo>
                  <a:cubicBezTo>
                    <a:pt x="22" y="7"/>
                    <a:pt x="22" y="7"/>
                    <a:pt x="21" y="7"/>
                  </a:cubicBezTo>
                  <a:cubicBezTo>
                    <a:pt x="20" y="7"/>
                    <a:pt x="20" y="8"/>
                    <a:pt x="19" y="7"/>
                  </a:cubicBezTo>
                  <a:cubicBezTo>
                    <a:pt x="19" y="6"/>
                    <a:pt x="18" y="5"/>
                    <a:pt x="18" y="6"/>
                  </a:cubicBezTo>
                  <a:cubicBezTo>
                    <a:pt x="17" y="6"/>
                    <a:pt x="18" y="7"/>
                    <a:pt x="17" y="8"/>
                  </a:cubicBezTo>
                  <a:cubicBezTo>
                    <a:pt x="17" y="8"/>
                    <a:pt x="17" y="8"/>
                    <a:pt x="17" y="9"/>
                  </a:cubicBezTo>
                  <a:cubicBezTo>
                    <a:pt x="16" y="9"/>
                    <a:pt x="16" y="9"/>
                    <a:pt x="16" y="10"/>
                  </a:cubicBezTo>
                  <a:cubicBezTo>
                    <a:pt x="16" y="10"/>
                    <a:pt x="15" y="10"/>
                    <a:pt x="16" y="11"/>
                  </a:cubicBezTo>
                  <a:cubicBezTo>
                    <a:pt x="16" y="11"/>
                    <a:pt x="17" y="12"/>
                    <a:pt x="16" y="12"/>
                  </a:cubicBezTo>
                  <a:cubicBezTo>
                    <a:pt x="15" y="12"/>
                    <a:pt x="15" y="11"/>
                    <a:pt x="15" y="11"/>
                  </a:cubicBezTo>
                  <a:cubicBezTo>
                    <a:pt x="15" y="11"/>
                    <a:pt x="15" y="11"/>
                    <a:pt x="15" y="10"/>
                  </a:cubicBezTo>
                  <a:cubicBezTo>
                    <a:pt x="14" y="10"/>
                    <a:pt x="15" y="10"/>
                    <a:pt x="14" y="10"/>
                  </a:cubicBezTo>
                  <a:cubicBezTo>
                    <a:pt x="14" y="9"/>
                    <a:pt x="14" y="9"/>
                    <a:pt x="14" y="9"/>
                  </a:cubicBezTo>
                  <a:cubicBezTo>
                    <a:pt x="13" y="9"/>
                    <a:pt x="13" y="9"/>
                    <a:pt x="13" y="9"/>
                  </a:cubicBezTo>
                  <a:cubicBezTo>
                    <a:pt x="12" y="8"/>
                    <a:pt x="12" y="8"/>
                    <a:pt x="12" y="8"/>
                  </a:cubicBezTo>
                  <a:cubicBezTo>
                    <a:pt x="12" y="7"/>
                    <a:pt x="12" y="6"/>
                    <a:pt x="11" y="6"/>
                  </a:cubicBezTo>
                  <a:cubicBezTo>
                    <a:pt x="11" y="7"/>
                    <a:pt x="11" y="7"/>
                    <a:pt x="10" y="8"/>
                  </a:cubicBezTo>
                  <a:cubicBezTo>
                    <a:pt x="10" y="8"/>
                    <a:pt x="10" y="8"/>
                    <a:pt x="10" y="8"/>
                  </a:cubicBezTo>
                  <a:cubicBezTo>
                    <a:pt x="10" y="8"/>
                    <a:pt x="10" y="8"/>
                    <a:pt x="10" y="9"/>
                  </a:cubicBezTo>
                  <a:cubicBezTo>
                    <a:pt x="10" y="9"/>
                    <a:pt x="10" y="9"/>
                    <a:pt x="9" y="10"/>
                  </a:cubicBezTo>
                  <a:cubicBezTo>
                    <a:pt x="9" y="10"/>
                    <a:pt x="9" y="11"/>
                    <a:pt x="8" y="11"/>
                  </a:cubicBezTo>
                  <a:cubicBezTo>
                    <a:pt x="8" y="12"/>
                    <a:pt x="6" y="11"/>
                    <a:pt x="6" y="11"/>
                  </a:cubicBezTo>
                  <a:cubicBezTo>
                    <a:pt x="5" y="11"/>
                    <a:pt x="5" y="11"/>
                    <a:pt x="5" y="11"/>
                  </a:cubicBezTo>
                  <a:cubicBezTo>
                    <a:pt x="4" y="12"/>
                    <a:pt x="3" y="11"/>
                    <a:pt x="2" y="11"/>
                  </a:cubicBezTo>
                  <a:cubicBezTo>
                    <a:pt x="2" y="12"/>
                    <a:pt x="1" y="12"/>
                    <a:pt x="1" y="12"/>
                  </a:cubicBezTo>
                  <a:cubicBezTo>
                    <a:pt x="1" y="13"/>
                    <a:pt x="1" y="13"/>
                    <a:pt x="2" y="14"/>
                  </a:cubicBezTo>
                  <a:cubicBezTo>
                    <a:pt x="2" y="14"/>
                    <a:pt x="2" y="15"/>
                    <a:pt x="3" y="15"/>
                  </a:cubicBezTo>
                  <a:cubicBezTo>
                    <a:pt x="3" y="16"/>
                    <a:pt x="3" y="16"/>
                    <a:pt x="3" y="16"/>
                  </a:cubicBezTo>
                  <a:cubicBezTo>
                    <a:pt x="3" y="16"/>
                    <a:pt x="3" y="17"/>
                    <a:pt x="3" y="17"/>
                  </a:cubicBezTo>
                  <a:cubicBezTo>
                    <a:pt x="3" y="17"/>
                    <a:pt x="3" y="18"/>
                    <a:pt x="3" y="18"/>
                  </a:cubicBezTo>
                  <a:cubicBezTo>
                    <a:pt x="3" y="18"/>
                    <a:pt x="3" y="18"/>
                    <a:pt x="2" y="18"/>
                  </a:cubicBezTo>
                  <a:cubicBezTo>
                    <a:pt x="2" y="18"/>
                    <a:pt x="2" y="19"/>
                    <a:pt x="2" y="19"/>
                  </a:cubicBezTo>
                  <a:cubicBezTo>
                    <a:pt x="1" y="19"/>
                    <a:pt x="2" y="19"/>
                    <a:pt x="1" y="19"/>
                  </a:cubicBezTo>
                  <a:cubicBezTo>
                    <a:pt x="1" y="19"/>
                    <a:pt x="0" y="19"/>
                    <a:pt x="0" y="19"/>
                  </a:cubicBezTo>
                  <a:cubicBezTo>
                    <a:pt x="0" y="19"/>
                    <a:pt x="0" y="20"/>
                    <a:pt x="0" y="20"/>
                  </a:cubicBezTo>
                  <a:cubicBezTo>
                    <a:pt x="0" y="20"/>
                    <a:pt x="0" y="20"/>
                    <a:pt x="1" y="20"/>
                  </a:cubicBezTo>
                  <a:cubicBezTo>
                    <a:pt x="1" y="20"/>
                    <a:pt x="1" y="20"/>
                    <a:pt x="1" y="21"/>
                  </a:cubicBezTo>
                  <a:cubicBezTo>
                    <a:pt x="1" y="21"/>
                    <a:pt x="1" y="21"/>
                    <a:pt x="1" y="21"/>
                  </a:cubicBezTo>
                  <a:cubicBezTo>
                    <a:pt x="2" y="22"/>
                    <a:pt x="2" y="21"/>
                    <a:pt x="2" y="22"/>
                  </a:cubicBezTo>
                  <a:cubicBezTo>
                    <a:pt x="3" y="22"/>
                    <a:pt x="2" y="22"/>
                    <a:pt x="3" y="22"/>
                  </a:cubicBezTo>
                  <a:cubicBezTo>
                    <a:pt x="3" y="23"/>
                    <a:pt x="3" y="23"/>
                    <a:pt x="3" y="23"/>
                  </a:cubicBezTo>
                  <a:cubicBezTo>
                    <a:pt x="3" y="23"/>
                    <a:pt x="3" y="23"/>
                    <a:pt x="2" y="23"/>
                  </a:cubicBezTo>
                  <a:cubicBezTo>
                    <a:pt x="2" y="23"/>
                    <a:pt x="2" y="23"/>
                    <a:pt x="2" y="23"/>
                  </a:cubicBezTo>
                  <a:cubicBezTo>
                    <a:pt x="2" y="23"/>
                    <a:pt x="2" y="23"/>
                    <a:pt x="2" y="23"/>
                  </a:cubicBezTo>
                  <a:cubicBezTo>
                    <a:pt x="2" y="24"/>
                    <a:pt x="2" y="24"/>
                    <a:pt x="2" y="24"/>
                  </a:cubicBezTo>
                  <a:cubicBezTo>
                    <a:pt x="1" y="25"/>
                    <a:pt x="2" y="25"/>
                    <a:pt x="2" y="25"/>
                  </a:cubicBezTo>
                  <a:cubicBezTo>
                    <a:pt x="2" y="26"/>
                    <a:pt x="2" y="26"/>
                    <a:pt x="2" y="26"/>
                  </a:cubicBezTo>
                  <a:cubicBezTo>
                    <a:pt x="2" y="26"/>
                    <a:pt x="2" y="27"/>
                    <a:pt x="2" y="27"/>
                  </a:cubicBezTo>
                  <a:cubicBezTo>
                    <a:pt x="2" y="27"/>
                    <a:pt x="3" y="27"/>
                    <a:pt x="3" y="27"/>
                  </a:cubicBezTo>
                  <a:cubicBezTo>
                    <a:pt x="4" y="27"/>
                    <a:pt x="4" y="28"/>
                    <a:pt x="5" y="28"/>
                  </a:cubicBezTo>
                  <a:cubicBezTo>
                    <a:pt x="5" y="29"/>
                    <a:pt x="6" y="28"/>
                    <a:pt x="6" y="28"/>
                  </a:cubicBezTo>
                  <a:cubicBezTo>
                    <a:pt x="6" y="28"/>
                    <a:pt x="7" y="28"/>
                    <a:pt x="7" y="28"/>
                  </a:cubicBezTo>
                  <a:cubicBezTo>
                    <a:pt x="7" y="28"/>
                    <a:pt x="7" y="28"/>
                    <a:pt x="7" y="28"/>
                  </a:cubicBezTo>
                  <a:cubicBezTo>
                    <a:pt x="7" y="28"/>
                    <a:pt x="7" y="28"/>
                    <a:pt x="7" y="29"/>
                  </a:cubicBezTo>
                  <a:cubicBezTo>
                    <a:pt x="7" y="29"/>
                    <a:pt x="7" y="29"/>
                    <a:pt x="7" y="30"/>
                  </a:cubicBezTo>
                  <a:cubicBezTo>
                    <a:pt x="7" y="30"/>
                    <a:pt x="6" y="30"/>
                    <a:pt x="6" y="30"/>
                  </a:cubicBezTo>
                  <a:cubicBezTo>
                    <a:pt x="6" y="31"/>
                    <a:pt x="6" y="31"/>
                    <a:pt x="6" y="31"/>
                  </a:cubicBezTo>
                  <a:cubicBezTo>
                    <a:pt x="7" y="31"/>
                    <a:pt x="8" y="31"/>
                    <a:pt x="9" y="31"/>
                  </a:cubicBezTo>
                  <a:cubicBezTo>
                    <a:pt x="10" y="30"/>
                    <a:pt x="10" y="29"/>
                    <a:pt x="10" y="28"/>
                  </a:cubicBezTo>
                  <a:cubicBezTo>
                    <a:pt x="11" y="28"/>
                    <a:pt x="11" y="28"/>
                    <a:pt x="12" y="28"/>
                  </a:cubicBezTo>
                  <a:cubicBezTo>
                    <a:pt x="12" y="28"/>
                    <a:pt x="12" y="27"/>
                    <a:pt x="13" y="27"/>
                  </a:cubicBezTo>
                  <a:cubicBezTo>
                    <a:pt x="13" y="26"/>
                    <a:pt x="13" y="26"/>
                    <a:pt x="14" y="26"/>
                  </a:cubicBezTo>
                  <a:cubicBezTo>
                    <a:pt x="15" y="25"/>
                    <a:pt x="15" y="26"/>
                    <a:pt x="16" y="26"/>
                  </a:cubicBezTo>
                  <a:cubicBezTo>
                    <a:pt x="16" y="26"/>
                    <a:pt x="17" y="26"/>
                    <a:pt x="17" y="27"/>
                  </a:cubicBezTo>
                  <a:cubicBezTo>
                    <a:pt x="18" y="27"/>
                    <a:pt x="18" y="26"/>
                    <a:pt x="18" y="27"/>
                  </a:cubicBezTo>
                  <a:cubicBezTo>
                    <a:pt x="19" y="27"/>
                    <a:pt x="20" y="28"/>
                    <a:pt x="21" y="29"/>
                  </a:cubicBezTo>
                  <a:cubicBezTo>
                    <a:pt x="22" y="29"/>
                    <a:pt x="23" y="29"/>
                    <a:pt x="24" y="30"/>
                  </a:cubicBezTo>
                  <a:cubicBezTo>
                    <a:pt x="25" y="31"/>
                    <a:pt x="24" y="33"/>
                    <a:pt x="25" y="34"/>
                  </a:cubicBezTo>
                  <a:cubicBezTo>
                    <a:pt x="25" y="35"/>
                    <a:pt x="26" y="35"/>
                    <a:pt x="26" y="36"/>
                  </a:cubicBezTo>
                  <a:cubicBezTo>
                    <a:pt x="26" y="36"/>
                    <a:pt x="26" y="37"/>
                    <a:pt x="26" y="37"/>
                  </a:cubicBezTo>
                  <a:cubicBezTo>
                    <a:pt x="26" y="38"/>
                    <a:pt x="26" y="38"/>
                    <a:pt x="26" y="39"/>
                  </a:cubicBezTo>
                  <a:cubicBezTo>
                    <a:pt x="26" y="39"/>
                    <a:pt x="27" y="39"/>
                    <a:pt x="27" y="39"/>
                  </a:cubicBezTo>
                  <a:cubicBezTo>
                    <a:pt x="28" y="40"/>
                    <a:pt x="27" y="40"/>
                    <a:pt x="28" y="41"/>
                  </a:cubicBezTo>
                  <a:cubicBezTo>
                    <a:pt x="28" y="41"/>
                    <a:pt x="29" y="41"/>
                    <a:pt x="29" y="41"/>
                  </a:cubicBezTo>
                  <a:cubicBezTo>
                    <a:pt x="29" y="42"/>
                    <a:pt x="30" y="42"/>
                    <a:pt x="30" y="42"/>
                  </a:cubicBezTo>
                  <a:cubicBezTo>
                    <a:pt x="31" y="43"/>
                    <a:pt x="30" y="43"/>
                    <a:pt x="30" y="44"/>
                  </a:cubicBezTo>
                  <a:cubicBezTo>
                    <a:pt x="30" y="45"/>
                    <a:pt x="31" y="44"/>
                    <a:pt x="31" y="44"/>
                  </a:cubicBezTo>
                  <a:cubicBezTo>
                    <a:pt x="32" y="44"/>
                    <a:pt x="32" y="44"/>
                    <a:pt x="33" y="45"/>
                  </a:cubicBezTo>
                  <a:cubicBezTo>
                    <a:pt x="34" y="45"/>
                    <a:pt x="34" y="46"/>
                    <a:pt x="35" y="47"/>
                  </a:cubicBezTo>
                  <a:cubicBezTo>
                    <a:pt x="36" y="48"/>
                    <a:pt x="37" y="48"/>
                    <a:pt x="37" y="49"/>
                  </a:cubicBezTo>
                  <a:cubicBezTo>
                    <a:pt x="38" y="50"/>
                    <a:pt x="38" y="50"/>
                    <a:pt x="38" y="51"/>
                  </a:cubicBezTo>
                  <a:cubicBezTo>
                    <a:pt x="38" y="51"/>
                    <a:pt x="39" y="51"/>
                    <a:pt x="40" y="52"/>
                  </a:cubicBezTo>
                  <a:cubicBezTo>
                    <a:pt x="40" y="52"/>
                    <a:pt x="40" y="53"/>
                    <a:pt x="41" y="53"/>
                  </a:cubicBezTo>
                  <a:cubicBezTo>
                    <a:pt x="41" y="53"/>
                    <a:pt x="41" y="53"/>
                    <a:pt x="42" y="53"/>
                  </a:cubicBezTo>
                  <a:cubicBezTo>
                    <a:pt x="42" y="54"/>
                    <a:pt x="43" y="54"/>
                    <a:pt x="43" y="54"/>
                  </a:cubicBezTo>
                  <a:cubicBezTo>
                    <a:pt x="43" y="55"/>
                    <a:pt x="43" y="55"/>
                    <a:pt x="44" y="55"/>
                  </a:cubicBezTo>
                  <a:cubicBezTo>
                    <a:pt x="44" y="54"/>
                    <a:pt x="45" y="54"/>
                    <a:pt x="45" y="55"/>
                  </a:cubicBezTo>
                  <a:cubicBezTo>
                    <a:pt x="46" y="55"/>
                    <a:pt x="46" y="55"/>
                    <a:pt x="46" y="55"/>
                  </a:cubicBezTo>
                  <a:cubicBezTo>
                    <a:pt x="46" y="55"/>
                    <a:pt x="47" y="55"/>
                    <a:pt x="47" y="55"/>
                  </a:cubicBezTo>
                  <a:cubicBezTo>
                    <a:pt x="49" y="55"/>
                    <a:pt x="49" y="57"/>
                    <a:pt x="49" y="58"/>
                  </a:cubicBezTo>
                  <a:cubicBezTo>
                    <a:pt x="50" y="59"/>
                    <a:pt x="51" y="58"/>
                    <a:pt x="52" y="59"/>
                  </a:cubicBezTo>
                  <a:cubicBezTo>
                    <a:pt x="53" y="59"/>
                    <a:pt x="51" y="60"/>
                    <a:pt x="52" y="60"/>
                  </a:cubicBezTo>
                  <a:cubicBezTo>
                    <a:pt x="53" y="60"/>
                    <a:pt x="54" y="60"/>
                    <a:pt x="55" y="60"/>
                  </a:cubicBezTo>
                  <a:cubicBezTo>
                    <a:pt x="56" y="61"/>
                    <a:pt x="56" y="62"/>
                    <a:pt x="56" y="63"/>
                  </a:cubicBezTo>
                  <a:cubicBezTo>
                    <a:pt x="56" y="64"/>
                    <a:pt x="56" y="64"/>
                    <a:pt x="57" y="65"/>
                  </a:cubicBezTo>
                  <a:cubicBezTo>
                    <a:pt x="58" y="65"/>
                    <a:pt x="59" y="66"/>
                    <a:pt x="60" y="65"/>
                  </a:cubicBezTo>
                  <a:cubicBezTo>
                    <a:pt x="61" y="65"/>
                    <a:pt x="62" y="68"/>
                    <a:pt x="62" y="70"/>
                  </a:cubicBezTo>
                  <a:cubicBezTo>
                    <a:pt x="62" y="70"/>
                    <a:pt x="63" y="71"/>
                    <a:pt x="63" y="71"/>
                  </a:cubicBezTo>
                  <a:cubicBezTo>
                    <a:pt x="63" y="72"/>
                    <a:pt x="63" y="73"/>
                    <a:pt x="63" y="74"/>
                  </a:cubicBezTo>
                  <a:cubicBezTo>
                    <a:pt x="64" y="74"/>
                    <a:pt x="65" y="76"/>
                    <a:pt x="64" y="77"/>
                  </a:cubicBezTo>
                  <a:cubicBezTo>
                    <a:pt x="64" y="77"/>
                    <a:pt x="63" y="77"/>
                    <a:pt x="63" y="77"/>
                  </a:cubicBezTo>
                  <a:cubicBezTo>
                    <a:pt x="62" y="77"/>
                    <a:pt x="62" y="77"/>
                    <a:pt x="62" y="78"/>
                  </a:cubicBezTo>
                  <a:cubicBezTo>
                    <a:pt x="62" y="78"/>
                    <a:pt x="62" y="78"/>
                    <a:pt x="62" y="78"/>
                  </a:cubicBezTo>
                  <a:cubicBezTo>
                    <a:pt x="63" y="79"/>
                    <a:pt x="62" y="79"/>
                    <a:pt x="62" y="80"/>
                  </a:cubicBezTo>
                  <a:cubicBezTo>
                    <a:pt x="62" y="81"/>
                    <a:pt x="61" y="81"/>
                    <a:pt x="61" y="81"/>
                  </a:cubicBezTo>
                  <a:cubicBezTo>
                    <a:pt x="61" y="82"/>
                    <a:pt x="61" y="83"/>
                    <a:pt x="61" y="83"/>
                  </a:cubicBezTo>
                  <a:cubicBezTo>
                    <a:pt x="61" y="84"/>
                    <a:pt x="62" y="84"/>
                    <a:pt x="63" y="84"/>
                  </a:cubicBezTo>
                  <a:cubicBezTo>
                    <a:pt x="63" y="84"/>
                    <a:pt x="63" y="84"/>
                    <a:pt x="64" y="83"/>
                  </a:cubicBezTo>
                  <a:cubicBezTo>
                    <a:pt x="64" y="83"/>
                    <a:pt x="64" y="82"/>
                    <a:pt x="64" y="82"/>
                  </a:cubicBezTo>
                  <a:cubicBezTo>
                    <a:pt x="65" y="81"/>
                    <a:pt x="65" y="81"/>
                    <a:pt x="66" y="80"/>
                  </a:cubicBezTo>
                  <a:cubicBezTo>
                    <a:pt x="67" y="80"/>
                    <a:pt x="67" y="79"/>
                    <a:pt x="67" y="78"/>
                  </a:cubicBezTo>
                  <a:cubicBezTo>
                    <a:pt x="67" y="77"/>
                    <a:pt x="67" y="76"/>
                    <a:pt x="68" y="76"/>
                  </a:cubicBezTo>
                  <a:cubicBezTo>
                    <a:pt x="68" y="75"/>
                    <a:pt x="69" y="75"/>
                    <a:pt x="70" y="75"/>
                  </a:cubicBezTo>
                  <a:cubicBezTo>
                    <a:pt x="70" y="75"/>
                    <a:pt x="71" y="76"/>
                    <a:pt x="71" y="75"/>
                  </a:cubicBezTo>
                  <a:cubicBezTo>
                    <a:pt x="71" y="74"/>
                    <a:pt x="71" y="73"/>
                    <a:pt x="71" y="72"/>
                  </a:cubicBezTo>
                  <a:cubicBezTo>
                    <a:pt x="71" y="71"/>
                    <a:pt x="71" y="71"/>
                    <a:pt x="70" y="71"/>
                  </a:cubicBezTo>
                  <a:cubicBezTo>
                    <a:pt x="69" y="70"/>
                    <a:pt x="69" y="69"/>
                    <a:pt x="68" y="69"/>
                  </a:cubicBezTo>
                  <a:cubicBezTo>
                    <a:pt x="67" y="69"/>
                    <a:pt x="66" y="69"/>
                    <a:pt x="66" y="68"/>
                  </a:cubicBezTo>
                  <a:cubicBezTo>
                    <a:pt x="66" y="67"/>
                    <a:pt x="67" y="67"/>
                    <a:pt x="67" y="67"/>
                  </a:cubicBezTo>
                  <a:cubicBezTo>
                    <a:pt x="67" y="66"/>
                    <a:pt x="67" y="66"/>
                    <a:pt x="67" y="66"/>
                  </a:cubicBezTo>
                  <a:cubicBezTo>
                    <a:pt x="67" y="65"/>
                    <a:pt x="67" y="65"/>
                    <a:pt x="68" y="65"/>
                  </a:cubicBezTo>
                  <a:cubicBezTo>
                    <a:pt x="68" y="64"/>
                    <a:pt x="68" y="64"/>
                    <a:pt x="68" y="63"/>
                  </a:cubicBezTo>
                  <a:cubicBezTo>
                    <a:pt x="68" y="63"/>
                    <a:pt x="69" y="63"/>
                    <a:pt x="69" y="62"/>
                  </a:cubicBezTo>
                  <a:cubicBezTo>
                    <a:pt x="69" y="62"/>
                    <a:pt x="69" y="62"/>
                    <a:pt x="70" y="61"/>
                  </a:cubicBezTo>
                  <a:cubicBezTo>
                    <a:pt x="70" y="61"/>
                    <a:pt x="71" y="61"/>
                    <a:pt x="72" y="61"/>
                  </a:cubicBezTo>
                  <a:cubicBezTo>
                    <a:pt x="71" y="62"/>
                    <a:pt x="71" y="62"/>
                    <a:pt x="71" y="62"/>
                  </a:cubicBezTo>
                  <a:cubicBezTo>
                    <a:pt x="71" y="62"/>
                    <a:pt x="72" y="63"/>
                    <a:pt x="72" y="63"/>
                  </a:cubicBezTo>
                  <a:cubicBezTo>
                    <a:pt x="73" y="63"/>
                    <a:pt x="74" y="63"/>
                    <a:pt x="75" y="63"/>
                  </a:cubicBezTo>
                  <a:cubicBezTo>
                    <a:pt x="75" y="63"/>
                    <a:pt x="76" y="63"/>
                    <a:pt x="76" y="63"/>
                  </a:cubicBezTo>
                  <a:cubicBezTo>
                    <a:pt x="76" y="64"/>
                    <a:pt x="76" y="64"/>
                    <a:pt x="76" y="65"/>
                  </a:cubicBezTo>
                  <a:cubicBezTo>
                    <a:pt x="77" y="65"/>
                    <a:pt x="77" y="66"/>
                    <a:pt x="77" y="67"/>
                  </a:cubicBezTo>
                  <a:cubicBezTo>
                    <a:pt x="78" y="67"/>
                    <a:pt x="79" y="68"/>
                    <a:pt x="79" y="67"/>
                  </a:cubicBezTo>
                  <a:cubicBezTo>
                    <a:pt x="79" y="67"/>
                    <a:pt x="79" y="66"/>
                    <a:pt x="80" y="66"/>
                  </a:cubicBezTo>
                  <a:cubicBezTo>
                    <a:pt x="80" y="66"/>
                    <a:pt x="80" y="65"/>
                    <a:pt x="80" y="65"/>
                  </a:cubicBezTo>
                  <a:cubicBezTo>
                    <a:pt x="80" y="63"/>
                    <a:pt x="78" y="62"/>
                    <a:pt x="77" y="61"/>
                  </a:cubicBezTo>
                  <a:cubicBezTo>
                    <a:pt x="77" y="60"/>
                    <a:pt x="76" y="60"/>
                    <a:pt x="75" y="60"/>
                  </a:cubicBezTo>
                  <a:cubicBezTo>
                    <a:pt x="74" y="59"/>
                    <a:pt x="74" y="59"/>
                    <a:pt x="73" y="59"/>
                  </a:cubicBezTo>
                  <a:cubicBezTo>
                    <a:pt x="72" y="58"/>
                    <a:pt x="72" y="57"/>
                    <a:pt x="71" y="57"/>
                  </a:cubicBezTo>
                  <a:cubicBezTo>
                    <a:pt x="70" y="56"/>
                    <a:pt x="69" y="56"/>
                    <a:pt x="68" y="56"/>
                  </a:cubicBezTo>
                  <a:cubicBezTo>
                    <a:pt x="67" y="55"/>
                    <a:pt x="66" y="55"/>
                    <a:pt x="66" y="54"/>
                  </a:cubicBezTo>
                  <a:cubicBezTo>
                    <a:pt x="65" y="54"/>
                    <a:pt x="64" y="54"/>
                    <a:pt x="63" y="53"/>
                  </a:cubicBezTo>
                  <a:cubicBezTo>
                    <a:pt x="63" y="53"/>
                    <a:pt x="62" y="52"/>
                    <a:pt x="63" y="51"/>
                  </a:cubicBezTo>
                  <a:cubicBezTo>
                    <a:pt x="63" y="51"/>
                    <a:pt x="64" y="51"/>
                    <a:pt x="64" y="50"/>
                  </a:cubicBezTo>
                  <a:cubicBezTo>
                    <a:pt x="65" y="50"/>
                    <a:pt x="64" y="49"/>
                    <a:pt x="64" y="49"/>
                  </a:cubicBezTo>
                  <a:cubicBezTo>
                    <a:pt x="63" y="49"/>
                    <a:pt x="63" y="49"/>
                    <a:pt x="62" y="49"/>
                  </a:cubicBezTo>
                  <a:cubicBezTo>
                    <a:pt x="61" y="49"/>
                    <a:pt x="60" y="49"/>
                    <a:pt x="59" y="49"/>
                  </a:cubicBezTo>
                  <a:cubicBezTo>
                    <a:pt x="58" y="49"/>
                    <a:pt x="57" y="48"/>
                    <a:pt x="56" y="48"/>
                  </a:cubicBezTo>
                  <a:cubicBezTo>
                    <a:pt x="55" y="48"/>
                    <a:pt x="55" y="47"/>
                    <a:pt x="55" y="47"/>
                  </a:cubicBezTo>
                  <a:cubicBezTo>
                    <a:pt x="54" y="47"/>
                    <a:pt x="54" y="47"/>
                    <a:pt x="54" y="46"/>
                  </a:cubicBezTo>
                  <a:cubicBezTo>
                    <a:pt x="53" y="46"/>
                    <a:pt x="53" y="45"/>
                    <a:pt x="52" y="45"/>
                  </a:cubicBezTo>
                  <a:cubicBezTo>
                    <a:pt x="50" y="43"/>
                    <a:pt x="49" y="41"/>
                    <a:pt x="49" y="39"/>
                  </a:cubicBezTo>
                  <a:cubicBezTo>
                    <a:pt x="48" y="38"/>
                    <a:pt x="48" y="37"/>
                    <a:pt x="48" y="36"/>
                  </a:cubicBezTo>
                  <a:cubicBezTo>
                    <a:pt x="48" y="35"/>
                    <a:pt x="48" y="34"/>
                    <a:pt x="47" y="34"/>
                  </a:cubicBezTo>
                  <a:cubicBezTo>
                    <a:pt x="46" y="33"/>
                    <a:pt x="45" y="33"/>
                    <a:pt x="44" y="32"/>
                  </a:cubicBezTo>
                  <a:cubicBezTo>
                    <a:pt x="44" y="31"/>
                    <a:pt x="43" y="31"/>
                    <a:pt x="42" y="30"/>
                  </a:cubicBezTo>
                  <a:cubicBezTo>
                    <a:pt x="41" y="30"/>
                    <a:pt x="41" y="30"/>
                    <a:pt x="40" y="29"/>
                  </a:cubicBezTo>
                  <a:cubicBezTo>
                    <a:pt x="39" y="28"/>
                    <a:pt x="39" y="27"/>
                    <a:pt x="38" y="26"/>
                  </a:cubicBezTo>
                  <a:cubicBezTo>
                    <a:pt x="38" y="25"/>
                    <a:pt x="38" y="24"/>
                    <a:pt x="38" y="23"/>
                  </a:cubicBezTo>
                  <a:cubicBezTo>
                    <a:pt x="38" y="23"/>
                    <a:pt x="38" y="22"/>
                    <a:pt x="38" y="22"/>
                  </a:cubicBezTo>
                  <a:cubicBezTo>
                    <a:pt x="38" y="22"/>
                    <a:pt x="39" y="21"/>
                    <a:pt x="39" y="21"/>
                  </a:cubicBezTo>
                  <a:cubicBezTo>
                    <a:pt x="39" y="21"/>
                    <a:pt x="39" y="22"/>
                    <a:pt x="39" y="22"/>
                  </a:cubicBezTo>
                  <a:cubicBezTo>
                    <a:pt x="40" y="21"/>
                    <a:pt x="40" y="20"/>
                    <a:pt x="39" y="20"/>
                  </a:cubicBezTo>
                  <a:cubicBezTo>
                    <a:pt x="39" y="20"/>
                    <a:pt x="38" y="19"/>
                    <a:pt x="38" y="19"/>
                  </a:cubicBezTo>
                  <a:cubicBezTo>
                    <a:pt x="38" y="19"/>
                    <a:pt x="38" y="18"/>
                    <a:pt x="38" y="18"/>
                  </a:cubicBezTo>
                  <a:cubicBezTo>
                    <a:pt x="38" y="18"/>
                    <a:pt x="37" y="19"/>
                    <a:pt x="37" y="18"/>
                  </a:cubicBezTo>
                  <a:cubicBezTo>
                    <a:pt x="37" y="18"/>
                    <a:pt x="37" y="17"/>
                    <a:pt x="37" y="17"/>
                  </a:cubicBezTo>
                  <a:cubicBezTo>
                    <a:pt x="38" y="16"/>
                    <a:pt x="38" y="15"/>
                    <a:pt x="39" y="15"/>
                  </a:cubicBezTo>
                  <a:cubicBezTo>
                    <a:pt x="39" y="15"/>
                    <a:pt x="39" y="15"/>
                    <a:pt x="39" y="16"/>
                  </a:cubicBezTo>
                  <a:cubicBezTo>
                    <a:pt x="40" y="16"/>
                    <a:pt x="41" y="15"/>
                    <a:pt x="41" y="15"/>
                  </a:cubicBezTo>
                  <a:cubicBezTo>
                    <a:pt x="42" y="15"/>
                    <a:pt x="42" y="14"/>
                    <a:pt x="42" y="14"/>
                  </a:cubicBezTo>
                  <a:cubicBezTo>
                    <a:pt x="43" y="14"/>
                    <a:pt x="43" y="14"/>
                    <a:pt x="43" y="14"/>
                  </a:cubicBezTo>
                  <a:cubicBezTo>
                    <a:pt x="44" y="14"/>
                    <a:pt x="43" y="13"/>
                    <a:pt x="44" y="13"/>
                  </a:cubicBezTo>
                  <a:cubicBezTo>
                    <a:pt x="45" y="13"/>
                    <a:pt x="46" y="13"/>
                    <a:pt x="45" y="14"/>
                  </a:cubicBezTo>
                  <a:cubicBezTo>
                    <a:pt x="46" y="14"/>
                    <a:pt x="46" y="13"/>
                    <a:pt x="47" y="13"/>
                  </a:cubicBezTo>
                  <a:cubicBezTo>
                    <a:pt x="47" y="12"/>
                    <a:pt x="47" y="12"/>
                    <a:pt x="47" y="11"/>
                  </a:cubicBezTo>
                  <a:close/>
                  <a:moveTo>
                    <a:pt x="21" y="60"/>
                  </a:moveTo>
                  <a:cubicBezTo>
                    <a:pt x="21" y="59"/>
                    <a:pt x="21" y="59"/>
                    <a:pt x="20" y="58"/>
                  </a:cubicBezTo>
                  <a:cubicBezTo>
                    <a:pt x="20" y="58"/>
                    <a:pt x="20" y="58"/>
                    <a:pt x="20" y="58"/>
                  </a:cubicBezTo>
                  <a:cubicBezTo>
                    <a:pt x="20" y="57"/>
                    <a:pt x="20" y="57"/>
                    <a:pt x="20" y="57"/>
                  </a:cubicBezTo>
                  <a:cubicBezTo>
                    <a:pt x="19" y="57"/>
                    <a:pt x="20" y="56"/>
                    <a:pt x="19" y="56"/>
                  </a:cubicBezTo>
                  <a:cubicBezTo>
                    <a:pt x="19" y="56"/>
                    <a:pt x="20" y="55"/>
                    <a:pt x="19" y="55"/>
                  </a:cubicBezTo>
                  <a:cubicBezTo>
                    <a:pt x="19" y="55"/>
                    <a:pt x="19" y="55"/>
                    <a:pt x="18" y="55"/>
                  </a:cubicBezTo>
                  <a:cubicBezTo>
                    <a:pt x="18" y="55"/>
                    <a:pt x="18" y="55"/>
                    <a:pt x="17" y="55"/>
                  </a:cubicBezTo>
                  <a:cubicBezTo>
                    <a:pt x="17" y="55"/>
                    <a:pt x="17" y="55"/>
                    <a:pt x="16" y="56"/>
                  </a:cubicBezTo>
                  <a:cubicBezTo>
                    <a:pt x="16" y="56"/>
                    <a:pt x="16" y="57"/>
                    <a:pt x="15" y="57"/>
                  </a:cubicBezTo>
                  <a:cubicBezTo>
                    <a:pt x="15" y="57"/>
                    <a:pt x="14" y="58"/>
                    <a:pt x="14" y="57"/>
                  </a:cubicBezTo>
                  <a:cubicBezTo>
                    <a:pt x="13" y="58"/>
                    <a:pt x="12" y="59"/>
                    <a:pt x="11" y="58"/>
                  </a:cubicBezTo>
                  <a:cubicBezTo>
                    <a:pt x="10" y="57"/>
                    <a:pt x="12" y="57"/>
                    <a:pt x="11" y="56"/>
                  </a:cubicBezTo>
                  <a:cubicBezTo>
                    <a:pt x="11" y="56"/>
                    <a:pt x="11" y="57"/>
                    <a:pt x="10" y="58"/>
                  </a:cubicBezTo>
                  <a:cubicBezTo>
                    <a:pt x="10" y="58"/>
                    <a:pt x="10" y="59"/>
                    <a:pt x="10" y="59"/>
                  </a:cubicBezTo>
                  <a:cubicBezTo>
                    <a:pt x="10" y="60"/>
                    <a:pt x="10" y="60"/>
                    <a:pt x="10" y="61"/>
                  </a:cubicBezTo>
                  <a:cubicBezTo>
                    <a:pt x="11" y="60"/>
                    <a:pt x="11" y="61"/>
                    <a:pt x="12" y="61"/>
                  </a:cubicBezTo>
                  <a:cubicBezTo>
                    <a:pt x="12" y="62"/>
                    <a:pt x="12" y="63"/>
                    <a:pt x="12" y="63"/>
                  </a:cubicBezTo>
                  <a:cubicBezTo>
                    <a:pt x="12" y="64"/>
                    <a:pt x="13" y="65"/>
                    <a:pt x="12" y="65"/>
                  </a:cubicBezTo>
                  <a:cubicBezTo>
                    <a:pt x="12" y="65"/>
                    <a:pt x="12" y="65"/>
                    <a:pt x="12" y="66"/>
                  </a:cubicBezTo>
                  <a:cubicBezTo>
                    <a:pt x="12" y="66"/>
                    <a:pt x="12" y="67"/>
                    <a:pt x="12" y="67"/>
                  </a:cubicBezTo>
                  <a:cubicBezTo>
                    <a:pt x="12" y="67"/>
                    <a:pt x="12" y="67"/>
                    <a:pt x="12" y="67"/>
                  </a:cubicBezTo>
                  <a:cubicBezTo>
                    <a:pt x="13" y="67"/>
                    <a:pt x="13" y="67"/>
                    <a:pt x="13" y="67"/>
                  </a:cubicBezTo>
                  <a:cubicBezTo>
                    <a:pt x="13" y="68"/>
                    <a:pt x="13" y="68"/>
                    <a:pt x="12" y="68"/>
                  </a:cubicBezTo>
                  <a:cubicBezTo>
                    <a:pt x="12" y="68"/>
                    <a:pt x="12" y="68"/>
                    <a:pt x="12" y="68"/>
                  </a:cubicBezTo>
                  <a:cubicBezTo>
                    <a:pt x="12" y="69"/>
                    <a:pt x="12" y="69"/>
                    <a:pt x="12" y="69"/>
                  </a:cubicBezTo>
                  <a:cubicBezTo>
                    <a:pt x="12" y="70"/>
                    <a:pt x="12" y="70"/>
                    <a:pt x="12" y="70"/>
                  </a:cubicBezTo>
                  <a:cubicBezTo>
                    <a:pt x="12" y="71"/>
                    <a:pt x="12" y="72"/>
                    <a:pt x="12" y="73"/>
                  </a:cubicBezTo>
                  <a:cubicBezTo>
                    <a:pt x="12" y="74"/>
                    <a:pt x="13" y="74"/>
                    <a:pt x="13" y="74"/>
                  </a:cubicBezTo>
                  <a:cubicBezTo>
                    <a:pt x="13" y="75"/>
                    <a:pt x="13" y="76"/>
                    <a:pt x="14" y="76"/>
                  </a:cubicBezTo>
                  <a:cubicBezTo>
                    <a:pt x="14" y="75"/>
                    <a:pt x="14" y="75"/>
                    <a:pt x="14" y="75"/>
                  </a:cubicBezTo>
                  <a:cubicBezTo>
                    <a:pt x="15" y="76"/>
                    <a:pt x="15" y="76"/>
                    <a:pt x="15" y="75"/>
                  </a:cubicBezTo>
                  <a:cubicBezTo>
                    <a:pt x="16" y="74"/>
                    <a:pt x="16" y="73"/>
                    <a:pt x="16" y="72"/>
                  </a:cubicBezTo>
                  <a:cubicBezTo>
                    <a:pt x="17" y="72"/>
                    <a:pt x="17" y="73"/>
                    <a:pt x="17" y="73"/>
                  </a:cubicBezTo>
                  <a:cubicBezTo>
                    <a:pt x="18" y="73"/>
                    <a:pt x="18" y="73"/>
                    <a:pt x="19" y="74"/>
                  </a:cubicBezTo>
                  <a:cubicBezTo>
                    <a:pt x="20" y="74"/>
                    <a:pt x="20" y="73"/>
                    <a:pt x="20" y="73"/>
                  </a:cubicBezTo>
                  <a:cubicBezTo>
                    <a:pt x="20" y="72"/>
                    <a:pt x="20" y="72"/>
                    <a:pt x="20" y="71"/>
                  </a:cubicBezTo>
                  <a:cubicBezTo>
                    <a:pt x="20" y="71"/>
                    <a:pt x="20" y="70"/>
                    <a:pt x="20" y="69"/>
                  </a:cubicBezTo>
                  <a:cubicBezTo>
                    <a:pt x="20" y="68"/>
                    <a:pt x="21" y="66"/>
                    <a:pt x="20" y="65"/>
                  </a:cubicBezTo>
                  <a:cubicBezTo>
                    <a:pt x="20" y="63"/>
                    <a:pt x="21" y="63"/>
                    <a:pt x="21" y="62"/>
                  </a:cubicBezTo>
                  <a:cubicBezTo>
                    <a:pt x="22" y="61"/>
                    <a:pt x="21" y="60"/>
                    <a:pt x="21" y="60"/>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61" name="Freeform 806">
              <a:extLst>
                <a:ext uri="{FF2B5EF4-FFF2-40B4-BE49-F238E27FC236}">
                  <a16:creationId xmlns:a16="http://schemas.microsoft.com/office/drawing/2014/main" id="{4D56784A-1416-1FBE-5236-145D4C4A4C6E}"/>
                </a:ext>
              </a:extLst>
            </p:cNvPr>
            <p:cNvSpPr>
              <a:spLocks/>
            </p:cNvSpPr>
            <p:nvPr/>
          </p:nvSpPr>
          <p:spPr bwMode="auto">
            <a:xfrm>
              <a:off x="5084763" y="3009900"/>
              <a:ext cx="128587" cy="182563"/>
            </a:xfrm>
            <a:custGeom>
              <a:avLst/>
              <a:gdLst>
                <a:gd name="T0" fmla="*/ 30 w 31"/>
                <a:gd name="T1" fmla="*/ 22 h 44"/>
                <a:gd name="T2" fmla="*/ 29 w 31"/>
                <a:gd name="T3" fmla="*/ 18 h 44"/>
                <a:gd name="T4" fmla="*/ 29 w 31"/>
                <a:gd name="T5" fmla="*/ 14 h 44"/>
                <a:gd name="T6" fmla="*/ 27 w 31"/>
                <a:gd name="T7" fmla="*/ 15 h 44"/>
                <a:gd name="T8" fmla="*/ 26 w 31"/>
                <a:gd name="T9" fmla="*/ 13 h 44"/>
                <a:gd name="T10" fmla="*/ 23 w 31"/>
                <a:gd name="T11" fmla="*/ 11 h 44"/>
                <a:gd name="T12" fmla="*/ 23 w 31"/>
                <a:gd name="T13" fmla="*/ 13 h 44"/>
                <a:gd name="T14" fmla="*/ 22 w 31"/>
                <a:gd name="T15" fmla="*/ 14 h 44"/>
                <a:gd name="T16" fmla="*/ 20 w 31"/>
                <a:gd name="T17" fmla="*/ 14 h 44"/>
                <a:gd name="T18" fmla="*/ 18 w 31"/>
                <a:gd name="T19" fmla="*/ 12 h 44"/>
                <a:gd name="T20" fmla="*/ 17 w 31"/>
                <a:gd name="T21" fmla="*/ 10 h 44"/>
                <a:gd name="T22" fmla="*/ 18 w 31"/>
                <a:gd name="T23" fmla="*/ 9 h 44"/>
                <a:gd name="T24" fmla="*/ 18 w 31"/>
                <a:gd name="T25" fmla="*/ 7 h 44"/>
                <a:gd name="T26" fmla="*/ 20 w 31"/>
                <a:gd name="T27" fmla="*/ 6 h 44"/>
                <a:gd name="T28" fmla="*/ 21 w 31"/>
                <a:gd name="T29" fmla="*/ 4 h 44"/>
                <a:gd name="T30" fmla="*/ 23 w 31"/>
                <a:gd name="T31" fmla="*/ 3 h 44"/>
                <a:gd name="T32" fmla="*/ 22 w 31"/>
                <a:gd name="T33" fmla="*/ 0 h 44"/>
                <a:gd name="T34" fmla="*/ 20 w 31"/>
                <a:gd name="T35" fmla="*/ 3 h 44"/>
                <a:gd name="T36" fmla="*/ 20 w 31"/>
                <a:gd name="T37" fmla="*/ 2 h 44"/>
                <a:gd name="T38" fmla="*/ 18 w 31"/>
                <a:gd name="T39" fmla="*/ 2 h 44"/>
                <a:gd name="T40" fmla="*/ 15 w 31"/>
                <a:gd name="T41" fmla="*/ 5 h 44"/>
                <a:gd name="T42" fmla="*/ 13 w 31"/>
                <a:gd name="T43" fmla="*/ 6 h 44"/>
                <a:gd name="T44" fmla="*/ 15 w 31"/>
                <a:gd name="T45" fmla="*/ 8 h 44"/>
                <a:gd name="T46" fmla="*/ 14 w 31"/>
                <a:gd name="T47" fmla="*/ 12 h 44"/>
                <a:gd name="T48" fmla="*/ 12 w 31"/>
                <a:gd name="T49" fmla="*/ 12 h 44"/>
                <a:gd name="T50" fmla="*/ 8 w 31"/>
                <a:gd name="T51" fmla="*/ 12 h 44"/>
                <a:gd name="T52" fmla="*/ 4 w 31"/>
                <a:gd name="T53" fmla="*/ 12 h 44"/>
                <a:gd name="T54" fmla="*/ 5 w 31"/>
                <a:gd name="T55" fmla="*/ 15 h 44"/>
                <a:gd name="T56" fmla="*/ 7 w 31"/>
                <a:gd name="T57" fmla="*/ 17 h 44"/>
                <a:gd name="T58" fmla="*/ 5 w 31"/>
                <a:gd name="T59" fmla="*/ 20 h 44"/>
                <a:gd name="T60" fmla="*/ 3 w 31"/>
                <a:gd name="T61" fmla="*/ 20 h 44"/>
                <a:gd name="T62" fmla="*/ 4 w 31"/>
                <a:gd name="T63" fmla="*/ 22 h 44"/>
                <a:gd name="T64" fmla="*/ 5 w 31"/>
                <a:gd name="T65" fmla="*/ 23 h 44"/>
                <a:gd name="T66" fmla="*/ 9 w 31"/>
                <a:gd name="T67" fmla="*/ 24 h 44"/>
                <a:gd name="T68" fmla="*/ 10 w 31"/>
                <a:gd name="T69" fmla="*/ 25 h 44"/>
                <a:gd name="T70" fmla="*/ 8 w 31"/>
                <a:gd name="T71" fmla="*/ 28 h 44"/>
                <a:gd name="T72" fmla="*/ 4 w 31"/>
                <a:gd name="T73" fmla="*/ 32 h 44"/>
                <a:gd name="T74" fmla="*/ 10 w 31"/>
                <a:gd name="T75" fmla="*/ 30 h 44"/>
                <a:gd name="T76" fmla="*/ 9 w 31"/>
                <a:gd name="T77" fmla="*/ 32 h 44"/>
                <a:gd name="T78" fmla="*/ 5 w 31"/>
                <a:gd name="T79" fmla="*/ 34 h 44"/>
                <a:gd name="T80" fmla="*/ 4 w 31"/>
                <a:gd name="T81" fmla="*/ 35 h 44"/>
                <a:gd name="T82" fmla="*/ 3 w 31"/>
                <a:gd name="T83" fmla="*/ 36 h 44"/>
                <a:gd name="T84" fmla="*/ 2 w 31"/>
                <a:gd name="T85" fmla="*/ 38 h 44"/>
                <a:gd name="T86" fmla="*/ 3 w 31"/>
                <a:gd name="T87" fmla="*/ 40 h 44"/>
                <a:gd name="T88" fmla="*/ 3 w 31"/>
                <a:gd name="T89" fmla="*/ 42 h 44"/>
                <a:gd name="T90" fmla="*/ 6 w 31"/>
                <a:gd name="T91" fmla="*/ 42 h 44"/>
                <a:gd name="T92" fmla="*/ 6 w 31"/>
                <a:gd name="T93" fmla="*/ 43 h 44"/>
                <a:gd name="T94" fmla="*/ 10 w 31"/>
                <a:gd name="T95" fmla="*/ 43 h 44"/>
                <a:gd name="T96" fmla="*/ 12 w 31"/>
                <a:gd name="T97" fmla="*/ 42 h 44"/>
                <a:gd name="T98" fmla="*/ 15 w 31"/>
                <a:gd name="T99" fmla="*/ 41 h 44"/>
                <a:gd name="T100" fmla="*/ 18 w 31"/>
                <a:gd name="T101" fmla="*/ 39 h 44"/>
                <a:gd name="T102" fmla="*/ 23 w 31"/>
                <a:gd name="T103" fmla="*/ 36 h 44"/>
                <a:gd name="T104" fmla="*/ 25 w 31"/>
                <a:gd name="T105" fmla="*/ 36 h 44"/>
                <a:gd name="T106" fmla="*/ 29 w 31"/>
                <a:gd name="T107" fmla="*/ 33 h 44"/>
                <a:gd name="T108" fmla="*/ 30 w 31"/>
                <a:gd name="T109"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44">
                  <a:moveTo>
                    <a:pt x="30" y="25"/>
                  </a:moveTo>
                  <a:cubicBezTo>
                    <a:pt x="30" y="25"/>
                    <a:pt x="30" y="24"/>
                    <a:pt x="30" y="24"/>
                  </a:cubicBezTo>
                  <a:cubicBezTo>
                    <a:pt x="30" y="24"/>
                    <a:pt x="30" y="23"/>
                    <a:pt x="30" y="23"/>
                  </a:cubicBezTo>
                  <a:cubicBezTo>
                    <a:pt x="30" y="23"/>
                    <a:pt x="30" y="23"/>
                    <a:pt x="30" y="22"/>
                  </a:cubicBezTo>
                  <a:cubicBezTo>
                    <a:pt x="30" y="22"/>
                    <a:pt x="30" y="22"/>
                    <a:pt x="30" y="21"/>
                  </a:cubicBezTo>
                  <a:cubicBezTo>
                    <a:pt x="30" y="21"/>
                    <a:pt x="30" y="21"/>
                    <a:pt x="30" y="21"/>
                  </a:cubicBezTo>
                  <a:cubicBezTo>
                    <a:pt x="30" y="20"/>
                    <a:pt x="30" y="20"/>
                    <a:pt x="30" y="19"/>
                  </a:cubicBezTo>
                  <a:cubicBezTo>
                    <a:pt x="29" y="19"/>
                    <a:pt x="29" y="18"/>
                    <a:pt x="29" y="18"/>
                  </a:cubicBezTo>
                  <a:cubicBezTo>
                    <a:pt x="29" y="17"/>
                    <a:pt x="29" y="17"/>
                    <a:pt x="29" y="17"/>
                  </a:cubicBezTo>
                  <a:cubicBezTo>
                    <a:pt x="28" y="16"/>
                    <a:pt x="28" y="16"/>
                    <a:pt x="28" y="15"/>
                  </a:cubicBezTo>
                  <a:cubicBezTo>
                    <a:pt x="29" y="15"/>
                    <a:pt x="29" y="16"/>
                    <a:pt x="30" y="16"/>
                  </a:cubicBezTo>
                  <a:cubicBezTo>
                    <a:pt x="30" y="15"/>
                    <a:pt x="29" y="15"/>
                    <a:pt x="29" y="14"/>
                  </a:cubicBezTo>
                  <a:cubicBezTo>
                    <a:pt x="29" y="14"/>
                    <a:pt x="29" y="14"/>
                    <a:pt x="29" y="14"/>
                  </a:cubicBezTo>
                  <a:cubicBezTo>
                    <a:pt x="28" y="15"/>
                    <a:pt x="28" y="15"/>
                    <a:pt x="28" y="15"/>
                  </a:cubicBezTo>
                  <a:cubicBezTo>
                    <a:pt x="28" y="15"/>
                    <a:pt x="28" y="15"/>
                    <a:pt x="28" y="15"/>
                  </a:cubicBezTo>
                  <a:cubicBezTo>
                    <a:pt x="27" y="15"/>
                    <a:pt x="27" y="15"/>
                    <a:pt x="27" y="15"/>
                  </a:cubicBezTo>
                  <a:cubicBezTo>
                    <a:pt x="26" y="15"/>
                    <a:pt x="26" y="15"/>
                    <a:pt x="26" y="15"/>
                  </a:cubicBezTo>
                  <a:cubicBezTo>
                    <a:pt x="27" y="13"/>
                    <a:pt x="27" y="13"/>
                    <a:pt x="27" y="13"/>
                  </a:cubicBezTo>
                  <a:cubicBezTo>
                    <a:pt x="26" y="13"/>
                    <a:pt x="26" y="13"/>
                    <a:pt x="26" y="13"/>
                  </a:cubicBezTo>
                  <a:cubicBezTo>
                    <a:pt x="26" y="13"/>
                    <a:pt x="26" y="13"/>
                    <a:pt x="26" y="13"/>
                  </a:cubicBezTo>
                  <a:cubicBezTo>
                    <a:pt x="25" y="13"/>
                    <a:pt x="25" y="12"/>
                    <a:pt x="25" y="11"/>
                  </a:cubicBezTo>
                  <a:cubicBezTo>
                    <a:pt x="24" y="11"/>
                    <a:pt x="24" y="11"/>
                    <a:pt x="24" y="11"/>
                  </a:cubicBezTo>
                  <a:cubicBezTo>
                    <a:pt x="24" y="11"/>
                    <a:pt x="24" y="11"/>
                    <a:pt x="24" y="11"/>
                  </a:cubicBezTo>
                  <a:cubicBezTo>
                    <a:pt x="23" y="11"/>
                    <a:pt x="23" y="11"/>
                    <a:pt x="23" y="11"/>
                  </a:cubicBezTo>
                  <a:cubicBezTo>
                    <a:pt x="23" y="11"/>
                    <a:pt x="23" y="11"/>
                    <a:pt x="23" y="11"/>
                  </a:cubicBezTo>
                  <a:cubicBezTo>
                    <a:pt x="23" y="12"/>
                    <a:pt x="23" y="12"/>
                    <a:pt x="23" y="12"/>
                  </a:cubicBezTo>
                  <a:cubicBezTo>
                    <a:pt x="23" y="12"/>
                    <a:pt x="23" y="12"/>
                    <a:pt x="23" y="12"/>
                  </a:cubicBezTo>
                  <a:cubicBezTo>
                    <a:pt x="23" y="13"/>
                    <a:pt x="23" y="13"/>
                    <a:pt x="23" y="13"/>
                  </a:cubicBezTo>
                  <a:cubicBezTo>
                    <a:pt x="22" y="13"/>
                    <a:pt x="22" y="13"/>
                    <a:pt x="22" y="13"/>
                  </a:cubicBezTo>
                  <a:cubicBezTo>
                    <a:pt x="22" y="14"/>
                    <a:pt x="22" y="14"/>
                    <a:pt x="22" y="14"/>
                  </a:cubicBezTo>
                  <a:cubicBezTo>
                    <a:pt x="22" y="13"/>
                    <a:pt x="22" y="13"/>
                    <a:pt x="22" y="13"/>
                  </a:cubicBezTo>
                  <a:cubicBezTo>
                    <a:pt x="22" y="14"/>
                    <a:pt x="22" y="14"/>
                    <a:pt x="22" y="14"/>
                  </a:cubicBezTo>
                  <a:cubicBezTo>
                    <a:pt x="22" y="14"/>
                    <a:pt x="22" y="14"/>
                    <a:pt x="22" y="14"/>
                  </a:cubicBezTo>
                  <a:cubicBezTo>
                    <a:pt x="21" y="14"/>
                    <a:pt x="21" y="14"/>
                    <a:pt x="21" y="14"/>
                  </a:cubicBezTo>
                  <a:cubicBezTo>
                    <a:pt x="21" y="13"/>
                    <a:pt x="21" y="13"/>
                    <a:pt x="21" y="13"/>
                  </a:cubicBezTo>
                  <a:cubicBezTo>
                    <a:pt x="20" y="14"/>
                    <a:pt x="20" y="14"/>
                    <a:pt x="20" y="14"/>
                  </a:cubicBezTo>
                  <a:cubicBezTo>
                    <a:pt x="20" y="13"/>
                    <a:pt x="20" y="13"/>
                    <a:pt x="20" y="13"/>
                  </a:cubicBezTo>
                  <a:cubicBezTo>
                    <a:pt x="19" y="13"/>
                    <a:pt x="19" y="13"/>
                    <a:pt x="19" y="13"/>
                  </a:cubicBezTo>
                  <a:cubicBezTo>
                    <a:pt x="18" y="13"/>
                    <a:pt x="18" y="13"/>
                    <a:pt x="18" y="13"/>
                  </a:cubicBezTo>
                  <a:cubicBezTo>
                    <a:pt x="18" y="12"/>
                    <a:pt x="18" y="12"/>
                    <a:pt x="18" y="12"/>
                  </a:cubicBezTo>
                  <a:cubicBezTo>
                    <a:pt x="18" y="12"/>
                    <a:pt x="18" y="12"/>
                    <a:pt x="18" y="12"/>
                  </a:cubicBezTo>
                  <a:cubicBezTo>
                    <a:pt x="17" y="11"/>
                    <a:pt x="17" y="11"/>
                    <a:pt x="17" y="11"/>
                  </a:cubicBezTo>
                  <a:cubicBezTo>
                    <a:pt x="17" y="11"/>
                    <a:pt x="17" y="11"/>
                    <a:pt x="17" y="11"/>
                  </a:cubicBezTo>
                  <a:cubicBezTo>
                    <a:pt x="17" y="10"/>
                    <a:pt x="17" y="10"/>
                    <a:pt x="17" y="10"/>
                  </a:cubicBezTo>
                  <a:cubicBezTo>
                    <a:pt x="16" y="9"/>
                    <a:pt x="16" y="9"/>
                    <a:pt x="16" y="9"/>
                  </a:cubicBezTo>
                  <a:cubicBezTo>
                    <a:pt x="17" y="9"/>
                    <a:pt x="17" y="9"/>
                    <a:pt x="17" y="9"/>
                  </a:cubicBezTo>
                  <a:cubicBezTo>
                    <a:pt x="17" y="9"/>
                    <a:pt x="17" y="9"/>
                    <a:pt x="17" y="9"/>
                  </a:cubicBezTo>
                  <a:cubicBezTo>
                    <a:pt x="18" y="9"/>
                    <a:pt x="18" y="9"/>
                    <a:pt x="18" y="9"/>
                  </a:cubicBezTo>
                  <a:cubicBezTo>
                    <a:pt x="18" y="9"/>
                    <a:pt x="18" y="9"/>
                    <a:pt x="18" y="9"/>
                  </a:cubicBezTo>
                  <a:cubicBezTo>
                    <a:pt x="19" y="8"/>
                    <a:pt x="19" y="8"/>
                    <a:pt x="19" y="8"/>
                  </a:cubicBezTo>
                  <a:cubicBezTo>
                    <a:pt x="19" y="8"/>
                    <a:pt x="19" y="8"/>
                    <a:pt x="19" y="8"/>
                  </a:cubicBezTo>
                  <a:cubicBezTo>
                    <a:pt x="18" y="7"/>
                    <a:pt x="18" y="7"/>
                    <a:pt x="18" y="7"/>
                  </a:cubicBezTo>
                  <a:cubicBezTo>
                    <a:pt x="18" y="7"/>
                    <a:pt x="18" y="7"/>
                    <a:pt x="18" y="7"/>
                  </a:cubicBezTo>
                  <a:cubicBezTo>
                    <a:pt x="18" y="6"/>
                    <a:pt x="18" y="6"/>
                    <a:pt x="18" y="6"/>
                  </a:cubicBezTo>
                  <a:cubicBezTo>
                    <a:pt x="19" y="7"/>
                    <a:pt x="19" y="7"/>
                    <a:pt x="19" y="7"/>
                  </a:cubicBezTo>
                  <a:cubicBezTo>
                    <a:pt x="20" y="6"/>
                    <a:pt x="20" y="6"/>
                    <a:pt x="20" y="6"/>
                  </a:cubicBezTo>
                  <a:cubicBezTo>
                    <a:pt x="21" y="6"/>
                    <a:pt x="21" y="6"/>
                    <a:pt x="21" y="6"/>
                  </a:cubicBezTo>
                  <a:cubicBezTo>
                    <a:pt x="21" y="6"/>
                    <a:pt x="21" y="6"/>
                    <a:pt x="21" y="6"/>
                  </a:cubicBezTo>
                  <a:cubicBezTo>
                    <a:pt x="21" y="5"/>
                    <a:pt x="21" y="5"/>
                    <a:pt x="21" y="5"/>
                  </a:cubicBezTo>
                  <a:cubicBezTo>
                    <a:pt x="21" y="4"/>
                    <a:pt x="21" y="4"/>
                    <a:pt x="21" y="4"/>
                  </a:cubicBezTo>
                  <a:cubicBezTo>
                    <a:pt x="22" y="4"/>
                    <a:pt x="22" y="4"/>
                    <a:pt x="22" y="4"/>
                  </a:cubicBezTo>
                  <a:cubicBezTo>
                    <a:pt x="22" y="4"/>
                    <a:pt x="22" y="4"/>
                    <a:pt x="22" y="4"/>
                  </a:cubicBezTo>
                  <a:cubicBezTo>
                    <a:pt x="22" y="3"/>
                    <a:pt x="22" y="3"/>
                    <a:pt x="22" y="3"/>
                  </a:cubicBezTo>
                  <a:cubicBezTo>
                    <a:pt x="23" y="3"/>
                    <a:pt x="23" y="3"/>
                    <a:pt x="23" y="3"/>
                  </a:cubicBezTo>
                  <a:cubicBezTo>
                    <a:pt x="23" y="2"/>
                    <a:pt x="24" y="2"/>
                    <a:pt x="24" y="2"/>
                  </a:cubicBezTo>
                  <a:cubicBezTo>
                    <a:pt x="24" y="1"/>
                    <a:pt x="24" y="1"/>
                    <a:pt x="23" y="1"/>
                  </a:cubicBezTo>
                  <a:cubicBezTo>
                    <a:pt x="23" y="0"/>
                    <a:pt x="23" y="0"/>
                    <a:pt x="22" y="0"/>
                  </a:cubicBezTo>
                  <a:cubicBezTo>
                    <a:pt x="21" y="0"/>
                    <a:pt x="22" y="0"/>
                    <a:pt x="22" y="0"/>
                  </a:cubicBezTo>
                  <a:cubicBezTo>
                    <a:pt x="22" y="1"/>
                    <a:pt x="21" y="0"/>
                    <a:pt x="21" y="1"/>
                  </a:cubicBezTo>
                  <a:cubicBezTo>
                    <a:pt x="20" y="1"/>
                    <a:pt x="21" y="2"/>
                    <a:pt x="21" y="3"/>
                  </a:cubicBezTo>
                  <a:cubicBezTo>
                    <a:pt x="21" y="3"/>
                    <a:pt x="20" y="5"/>
                    <a:pt x="20" y="4"/>
                  </a:cubicBezTo>
                  <a:cubicBezTo>
                    <a:pt x="19" y="4"/>
                    <a:pt x="20" y="3"/>
                    <a:pt x="20" y="3"/>
                  </a:cubicBezTo>
                  <a:cubicBezTo>
                    <a:pt x="21" y="2"/>
                    <a:pt x="20" y="2"/>
                    <a:pt x="20" y="2"/>
                  </a:cubicBezTo>
                  <a:cubicBezTo>
                    <a:pt x="20" y="2"/>
                    <a:pt x="20" y="1"/>
                    <a:pt x="20" y="1"/>
                  </a:cubicBezTo>
                  <a:cubicBezTo>
                    <a:pt x="20" y="1"/>
                    <a:pt x="19" y="1"/>
                    <a:pt x="19" y="1"/>
                  </a:cubicBezTo>
                  <a:cubicBezTo>
                    <a:pt x="19" y="1"/>
                    <a:pt x="20" y="1"/>
                    <a:pt x="20" y="2"/>
                  </a:cubicBezTo>
                  <a:cubicBezTo>
                    <a:pt x="20" y="2"/>
                    <a:pt x="19" y="2"/>
                    <a:pt x="19" y="2"/>
                  </a:cubicBezTo>
                  <a:cubicBezTo>
                    <a:pt x="19" y="2"/>
                    <a:pt x="19" y="2"/>
                    <a:pt x="19" y="2"/>
                  </a:cubicBezTo>
                  <a:cubicBezTo>
                    <a:pt x="19" y="2"/>
                    <a:pt x="19" y="2"/>
                    <a:pt x="19" y="2"/>
                  </a:cubicBezTo>
                  <a:cubicBezTo>
                    <a:pt x="18" y="2"/>
                    <a:pt x="18" y="2"/>
                    <a:pt x="18" y="2"/>
                  </a:cubicBezTo>
                  <a:cubicBezTo>
                    <a:pt x="18" y="2"/>
                    <a:pt x="18" y="2"/>
                    <a:pt x="18" y="2"/>
                  </a:cubicBezTo>
                  <a:cubicBezTo>
                    <a:pt x="17" y="2"/>
                    <a:pt x="17" y="2"/>
                    <a:pt x="16" y="2"/>
                  </a:cubicBezTo>
                  <a:cubicBezTo>
                    <a:pt x="16" y="1"/>
                    <a:pt x="14" y="3"/>
                    <a:pt x="14" y="4"/>
                  </a:cubicBezTo>
                  <a:cubicBezTo>
                    <a:pt x="15" y="4"/>
                    <a:pt x="15" y="4"/>
                    <a:pt x="15" y="5"/>
                  </a:cubicBezTo>
                  <a:cubicBezTo>
                    <a:pt x="15" y="5"/>
                    <a:pt x="15" y="5"/>
                    <a:pt x="15" y="5"/>
                  </a:cubicBezTo>
                  <a:cubicBezTo>
                    <a:pt x="15" y="5"/>
                    <a:pt x="15" y="6"/>
                    <a:pt x="15" y="5"/>
                  </a:cubicBezTo>
                  <a:cubicBezTo>
                    <a:pt x="13" y="5"/>
                    <a:pt x="15" y="6"/>
                    <a:pt x="14" y="7"/>
                  </a:cubicBezTo>
                  <a:cubicBezTo>
                    <a:pt x="14" y="7"/>
                    <a:pt x="13" y="6"/>
                    <a:pt x="13" y="6"/>
                  </a:cubicBezTo>
                  <a:cubicBezTo>
                    <a:pt x="13" y="7"/>
                    <a:pt x="12" y="7"/>
                    <a:pt x="12" y="8"/>
                  </a:cubicBezTo>
                  <a:cubicBezTo>
                    <a:pt x="12" y="8"/>
                    <a:pt x="13" y="8"/>
                    <a:pt x="13" y="8"/>
                  </a:cubicBezTo>
                  <a:cubicBezTo>
                    <a:pt x="13" y="8"/>
                    <a:pt x="14" y="8"/>
                    <a:pt x="14" y="8"/>
                  </a:cubicBezTo>
                  <a:cubicBezTo>
                    <a:pt x="15" y="8"/>
                    <a:pt x="14" y="9"/>
                    <a:pt x="15" y="8"/>
                  </a:cubicBezTo>
                  <a:cubicBezTo>
                    <a:pt x="15" y="8"/>
                    <a:pt x="16" y="8"/>
                    <a:pt x="16" y="8"/>
                  </a:cubicBezTo>
                  <a:cubicBezTo>
                    <a:pt x="17" y="9"/>
                    <a:pt x="14" y="10"/>
                    <a:pt x="14" y="11"/>
                  </a:cubicBezTo>
                  <a:cubicBezTo>
                    <a:pt x="14" y="11"/>
                    <a:pt x="14" y="11"/>
                    <a:pt x="14" y="11"/>
                  </a:cubicBezTo>
                  <a:cubicBezTo>
                    <a:pt x="13" y="11"/>
                    <a:pt x="14" y="11"/>
                    <a:pt x="14" y="12"/>
                  </a:cubicBezTo>
                  <a:cubicBezTo>
                    <a:pt x="14" y="12"/>
                    <a:pt x="14" y="12"/>
                    <a:pt x="14" y="12"/>
                  </a:cubicBezTo>
                  <a:cubicBezTo>
                    <a:pt x="14" y="13"/>
                    <a:pt x="14" y="13"/>
                    <a:pt x="14" y="13"/>
                  </a:cubicBezTo>
                  <a:cubicBezTo>
                    <a:pt x="13" y="13"/>
                    <a:pt x="13" y="12"/>
                    <a:pt x="13" y="12"/>
                  </a:cubicBezTo>
                  <a:cubicBezTo>
                    <a:pt x="13" y="12"/>
                    <a:pt x="12" y="12"/>
                    <a:pt x="12" y="12"/>
                  </a:cubicBezTo>
                  <a:cubicBezTo>
                    <a:pt x="11" y="12"/>
                    <a:pt x="11" y="12"/>
                    <a:pt x="11" y="12"/>
                  </a:cubicBezTo>
                  <a:cubicBezTo>
                    <a:pt x="10" y="12"/>
                    <a:pt x="10" y="13"/>
                    <a:pt x="10" y="14"/>
                  </a:cubicBezTo>
                  <a:cubicBezTo>
                    <a:pt x="9" y="13"/>
                    <a:pt x="9" y="13"/>
                    <a:pt x="9" y="12"/>
                  </a:cubicBezTo>
                  <a:cubicBezTo>
                    <a:pt x="9" y="12"/>
                    <a:pt x="8" y="12"/>
                    <a:pt x="8" y="12"/>
                  </a:cubicBezTo>
                  <a:cubicBezTo>
                    <a:pt x="7" y="12"/>
                    <a:pt x="5" y="11"/>
                    <a:pt x="5" y="12"/>
                  </a:cubicBezTo>
                  <a:cubicBezTo>
                    <a:pt x="6" y="12"/>
                    <a:pt x="6" y="12"/>
                    <a:pt x="6" y="12"/>
                  </a:cubicBezTo>
                  <a:cubicBezTo>
                    <a:pt x="5" y="12"/>
                    <a:pt x="5" y="12"/>
                    <a:pt x="5" y="12"/>
                  </a:cubicBezTo>
                  <a:cubicBezTo>
                    <a:pt x="4" y="12"/>
                    <a:pt x="5" y="12"/>
                    <a:pt x="4" y="12"/>
                  </a:cubicBezTo>
                  <a:cubicBezTo>
                    <a:pt x="3" y="12"/>
                    <a:pt x="3" y="13"/>
                    <a:pt x="3" y="13"/>
                  </a:cubicBezTo>
                  <a:cubicBezTo>
                    <a:pt x="4" y="13"/>
                    <a:pt x="4" y="13"/>
                    <a:pt x="4" y="13"/>
                  </a:cubicBezTo>
                  <a:cubicBezTo>
                    <a:pt x="4" y="13"/>
                    <a:pt x="5" y="14"/>
                    <a:pt x="5" y="14"/>
                  </a:cubicBezTo>
                  <a:cubicBezTo>
                    <a:pt x="5" y="14"/>
                    <a:pt x="5" y="15"/>
                    <a:pt x="5" y="15"/>
                  </a:cubicBezTo>
                  <a:cubicBezTo>
                    <a:pt x="5" y="15"/>
                    <a:pt x="5" y="15"/>
                    <a:pt x="5" y="16"/>
                  </a:cubicBezTo>
                  <a:cubicBezTo>
                    <a:pt x="5" y="16"/>
                    <a:pt x="4" y="16"/>
                    <a:pt x="4" y="16"/>
                  </a:cubicBezTo>
                  <a:cubicBezTo>
                    <a:pt x="5" y="17"/>
                    <a:pt x="5" y="17"/>
                    <a:pt x="6" y="17"/>
                  </a:cubicBezTo>
                  <a:cubicBezTo>
                    <a:pt x="6" y="16"/>
                    <a:pt x="7" y="16"/>
                    <a:pt x="7" y="17"/>
                  </a:cubicBezTo>
                  <a:cubicBezTo>
                    <a:pt x="7" y="18"/>
                    <a:pt x="6" y="18"/>
                    <a:pt x="5" y="18"/>
                  </a:cubicBezTo>
                  <a:cubicBezTo>
                    <a:pt x="5" y="18"/>
                    <a:pt x="4" y="19"/>
                    <a:pt x="5" y="19"/>
                  </a:cubicBezTo>
                  <a:cubicBezTo>
                    <a:pt x="5" y="19"/>
                    <a:pt x="5" y="19"/>
                    <a:pt x="5" y="19"/>
                  </a:cubicBezTo>
                  <a:cubicBezTo>
                    <a:pt x="5" y="19"/>
                    <a:pt x="5" y="20"/>
                    <a:pt x="5" y="20"/>
                  </a:cubicBezTo>
                  <a:cubicBezTo>
                    <a:pt x="6" y="20"/>
                    <a:pt x="6" y="20"/>
                    <a:pt x="6" y="20"/>
                  </a:cubicBezTo>
                  <a:cubicBezTo>
                    <a:pt x="5" y="20"/>
                    <a:pt x="5" y="20"/>
                    <a:pt x="4" y="20"/>
                  </a:cubicBezTo>
                  <a:cubicBezTo>
                    <a:pt x="4" y="20"/>
                    <a:pt x="4" y="20"/>
                    <a:pt x="4" y="20"/>
                  </a:cubicBezTo>
                  <a:cubicBezTo>
                    <a:pt x="4" y="20"/>
                    <a:pt x="4" y="20"/>
                    <a:pt x="3" y="20"/>
                  </a:cubicBezTo>
                  <a:cubicBezTo>
                    <a:pt x="3" y="20"/>
                    <a:pt x="3" y="20"/>
                    <a:pt x="3" y="21"/>
                  </a:cubicBezTo>
                  <a:cubicBezTo>
                    <a:pt x="3" y="21"/>
                    <a:pt x="3" y="21"/>
                    <a:pt x="3" y="21"/>
                  </a:cubicBezTo>
                  <a:cubicBezTo>
                    <a:pt x="3" y="22"/>
                    <a:pt x="3" y="22"/>
                    <a:pt x="3" y="22"/>
                  </a:cubicBezTo>
                  <a:cubicBezTo>
                    <a:pt x="3" y="22"/>
                    <a:pt x="4" y="22"/>
                    <a:pt x="4" y="22"/>
                  </a:cubicBezTo>
                  <a:cubicBezTo>
                    <a:pt x="4" y="23"/>
                    <a:pt x="4" y="22"/>
                    <a:pt x="4" y="22"/>
                  </a:cubicBezTo>
                  <a:cubicBezTo>
                    <a:pt x="5" y="22"/>
                    <a:pt x="5" y="22"/>
                    <a:pt x="5" y="22"/>
                  </a:cubicBezTo>
                  <a:cubicBezTo>
                    <a:pt x="5" y="22"/>
                    <a:pt x="5" y="22"/>
                    <a:pt x="5" y="23"/>
                  </a:cubicBezTo>
                  <a:cubicBezTo>
                    <a:pt x="5" y="23"/>
                    <a:pt x="5" y="23"/>
                    <a:pt x="5" y="23"/>
                  </a:cubicBezTo>
                  <a:cubicBezTo>
                    <a:pt x="5" y="23"/>
                    <a:pt x="5" y="23"/>
                    <a:pt x="5" y="23"/>
                  </a:cubicBezTo>
                  <a:cubicBezTo>
                    <a:pt x="6" y="23"/>
                    <a:pt x="6" y="22"/>
                    <a:pt x="6" y="22"/>
                  </a:cubicBezTo>
                  <a:cubicBezTo>
                    <a:pt x="7" y="22"/>
                    <a:pt x="6" y="24"/>
                    <a:pt x="7" y="24"/>
                  </a:cubicBezTo>
                  <a:cubicBezTo>
                    <a:pt x="8" y="24"/>
                    <a:pt x="9" y="24"/>
                    <a:pt x="9" y="24"/>
                  </a:cubicBezTo>
                  <a:cubicBezTo>
                    <a:pt x="10" y="24"/>
                    <a:pt x="10" y="24"/>
                    <a:pt x="11" y="24"/>
                  </a:cubicBezTo>
                  <a:cubicBezTo>
                    <a:pt x="11" y="24"/>
                    <a:pt x="11" y="24"/>
                    <a:pt x="11" y="24"/>
                  </a:cubicBezTo>
                  <a:cubicBezTo>
                    <a:pt x="11" y="24"/>
                    <a:pt x="11" y="24"/>
                    <a:pt x="11" y="25"/>
                  </a:cubicBezTo>
                  <a:cubicBezTo>
                    <a:pt x="11" y="25"/>
                    <a:pt x="10" y="25"/>
                    <a:pt x="10" y="25"/>
                  </a:cubicBezTo>
                  <a:cubicBezTo>
                    <a:pt x="10" y="25"/>
                    <a:pt x="9" y="26"/>
                    <a:pt x="9" y="25"/>
                  </a:cubicBezTo>
                  <a:cubicBezTo>
                    <a:pt x="9" y="25"/>
                    <a:pt x="8" y="27"/>
                    <a:pt x="8" y="27"/>
                  </a:cubicBezTo>
                  <a:cubicBezTo>
                    <a:pt x="8" y="27"/>
                    <a:pt x="8" y="27"/>
                    <a:pt x="7" y="27"/>
                  </a:cubicBezTo>
                  <a:cubicBezTo>
                    <a:pt x="8" y="28"/>
                    <a:pt x="8" y="28"/>
                    <a:pt x="8" y="28"/>
                  </a:cubicBezTo>
                  <a:cubicBezTo>
                    <a:pt x="8" y="28"/>
                    <a:pt x="8" y="29"/>
                    <a:pt x="7" y="29"/>
                  </a:cubicBezTo>
                  <a:cubicBezTo>
                    <a:pt x="7" y="29"/>
                    <a:pt x="7" y="29"/>
                    <a:pt x="7" y="30"/>
                  </a:cubicBezTo>
                  <a:cubicBezTo>
                    <a:pt x="6" y="30"/>
                    <a:pt x="6" y="30"/>
                    <a:pt x="6" y="31"/>
                  </a:cubicBezTo>
                  <a:cubicBezTo>
                    <a:pt x="5" y="31"/>
                    <a:pt x="5" y="31"/>
                    <a:pt x="4" y="32"/>
                  </a:cubicBezTo>
                  <a:cubicBezTo>
                    <a:pt x="6" y="32"/>
                    <a:pt x="6" y="31"/>
                    <a:pt x="7" y="31"/>
                  </a:cubicBezTo>
                  <a:cubicBezTo>
                    <a:pt x="7" y="30"/>
                    <a:pt x="7" y="31"/>
                    <a:pt x="8" y="31"/>
                  </a:cubicBezTo>
                  <a:cubicBezTo>
                    <a:pt x="8" y="31"/>
                    <a:pt x="9" y="31"/>
                    <a:pt x="9" y="31"/>
                  </a:cubicBezTo>
                  <a:cubicBezTo>
                    <a:pt x="9" y="31"/>
                    <a:pt x="10" y="31"/>
                    <a:pt x="10" y="30"/>
                  </a:cubicBezTo>
                  <a:cubicBezTo>
                    <a:pt x="10" y="30"/>
                    <a:pt x="10" y="30"/>
                    <a:pt x="11" y="29"/>
                  </a:cubicBezTo>
                  <a:cubicBezTo>
                    <a:pt x="11" y="29"/>
                    <a:pt x="11" y="30"/>
                    <a:pt x="11" y="30"/>
                  </a:cubicBezTo>
                  <a:cubicBezTo>
                    <a:pt x="11" y="30"/>
                    <a:pt x="11" y="30"/>
                    <a:pt x="12" y="31"/>
                  </a:cubicBezTo>
                  <a:cubicBezTo>
                    <a:pt x="11" y="31"/>
                    <a:pt x="10" y="31"/>
                    <a:pt x="9" y="32"/>
                  </a:cubicBezTo>
                  <a:cubicBezTo>
                    <a:pt x="8" y="32"/>
                    <a:pt x="7" y="31"/>
                    <a:pt x="7" y="32"/>
                  </a:cubicBezTo>
                  <a:cubicBezTo>
                    <a:pt x="6" y="32"/>
                    <a:pt x="7" y="32"/>
                    <a:pt x="6" y="32"/>
                  </a:cubicBezTo>
                  <a:cubicBezTo>
                    <a:pt x="6" y="33"/>
                    <a:pt x="5" y="33"/>
                    <a:pt x="5" y="33"/>
                  </a:cubicBezTo>
                  <a:cubicBezTo>
                    <a:pt x="4" y="34"/>
                    <a:pt x="5" y="33"/>
                    <a:pt x="5" y="34"/>
                  </a:cubicBezTo>
                  <a:cubicBezTo>
                    <a:pt x="5" y="34"/>
                    <a:pt x="5" y="34"/>
                    <a:pt x="5" y="34"/>
                  </a:cubicBezTo>
                  <a:cubicBezTo>
                    <a:pt x="5" y="35"/>
                    <a:pt x="5" y="35"/>
                    <a:pt x="5" y="35"/>
                  </a:cubicBezTo>
                  <a:cubicBezTo>
                    <a:pt x="5" y="35"/>
                    <a:pt x="5" y="35"/>
                    <a:pt x="4" y="35"/>
                  </a:cubicBezTo>
                  <a:cubicBezTo>
                    <a:pt x="4" y="35"/>
                    <a:pt x="4" y="35"/>
                    <a:pt x="4" y="35"/>
                  </a:cubicBezTo>
                  <a:cubicBezTo>
                    <a:pt x="3" y="35"/>
                    <a:pt x="3" y="35"/>
                    <a:pt x="3" y="35"/>
                  </a:cubicBezTo>
                  <a:cubicBezTo>
                    <a:pt x="2" y="35"/>
                    <a:pt x="0" y="36"/>
                    <a:pt x="1" y="37"/>
                  </a:cubicBezTo>
                  <a:cubicBezTo>
                    <a:pt x="1" y="37"/>
                    <a:pt x="2" y="36"/>
                    <a:pt x="2" y="36"/>
                  </a:cubicBezTo>
                  <a:cubicBezTo>
                    <a:pt x="2" y="36"/>
                    <a:pt x="3" y="36"/>
                    <a:pt x="3" y="36"/>
                  </a:cubicBezTo>
                  <a:cubicBezTo>
                    <a:pt x="3" y="36"/>
                    <a:pt x="4" y="36"/>
                    <a:pt x="4" y="36"/>
                  </a:cubicBezTo>
                  <a:cubicBezTo>
                    <a:pt x="4" y="36"/>
                    <a:pt x="5" y="36"/>
                    <a:pt x="5" y="36"/>
                  </a:cubicBezTo>
                  <a:cubicBezTo>
                    <a:pt x="5" y="37"/>
                    <a:pt x="4" y="37"/>
                    <a:pt x="4" y="37"/>
                  </a:cubicBezTo>
                  <a:cubicBezTo>
                    <a:pt x="3" y="37"/>
                    <a:pt x="2" y="37"/>
                    <a:pt x="2" y="38"/>
                  </a:cubicBezTo>
                  <a:cubicBezTo>
                    <a:pt x="2" y="38"/>
                    <a:pt x="2" y="39"/>
                    <a:pt x="2" y="39"/>
                  </a:cubicBezTo>
                  <a:cubicBezTo>
                    <a:pt x="2" y="39"/>
                    <a:pt x="2" y="39"/>
                    <a:pt x="2" y="39"/>
                  </a:cubicBezTo>
                  <a:cubicBezTo>
                    <a:pt x="1" y="39"/>
                    <a:pt x="1" y="39"/>
                    <a:pt x="2" y="40"/>
                  </a:cubicBezTo>
                  <a:cubicBezTo>
                    <a:pt x="2" y="40"/>
                    <a:pt x="2" y="39"/>
                    <a:pt x="3" y="40"/>
                  </a:cubicBezTo>
                  <a:cubicBezTo>
                    <a:pt x="3" y="40"/>
                    <a:pt x="3" y="40"/>
                    <a:pt x="3" y="40"/>
                  </a:cubicBezTo>
                  <a:cubicBezTo>
                    <a:pt x="4" y="41"/>
                    <a:pt x="4" y="40"/>
                    <a:pt x="5" y="40"/>
                  </a:cubicBezTo>
                  <a:cubicBezTo>
                    <a:pt x="5" y="40"/>
                    <a:pt x="6" y="39"/>
                    <a:pt x="6" y="39"/>
                  </a:cubicBezTo>
                  <a:cubicBezTo>
                    <a:pt x="6" y="40"/>
                    <a:pt x="3" y="41"/>
                    <a:pt x="3" y="42"/>
                  </a:cubicBezTo>
                  <a:cubicBezTo>
                    <a:pt x="4" y="42"/>
                    <a:pt x="5" y="42"/>
                    <a:pt x="6" y="41"/>
                  </a:cubicBezTo>
                  <a:cubicBezTo>
                    <a:pt x="6" y="41"/>
                    <a:pt x="7" y="40"/>
                    <a:pt x="7" y="40"/>
                  </a:cubicBezTo>
                  <a:cubicBezTo>
                    <a:pt x="8" y="40"/>
                    <a:pt x="8" y="41"/>
                    <a:pt x="7" y="42"/>
                  </a:cubicBezTo>
                  <a:cubicBezTo>
                    <a:pt x="7" y="42"/>
                    <a:pt x="6" y="42"/>
                    <a:pt x="6" y="42"/>
                  </a:cubicBezTo>
                  <a:cubicBezTo>
                    <a:pt x="6" y="42"/>
                    <a:pt x="6" y="42"/>
                    <a:pt x="7" y="42"/>
                  </a:cubicBezTo>
                  <a:cubicBezTo>
                    <a:pt x="6" y="42"/>
                    <a:pt x="6" y="43"/>
                    <a:pt x="6" y="43"/>
                  </a:cubicBezTo>
                  <a:cubicBezTo>
                    <a:pt x="6" y="43"/>
                    <a:pt x="5" y="43"/>
                    <a:pt x="5" y="44"/>
                  </a:cubicBezTo>
                  <a:cubicBezTo>
                    <a:pt x="5" y="44"/>
                    <a:pt x="6" y="43"/>
                    <a:pt x="6" y="43"/>
                  </a:cubicBezTo>
                  <a:cubicBezTo>
                    <a:pt x="6" y="43"/>
                    <a:pt x="7" y="43"/>
                    <a:pt x="7" y="43"/>
                  </a:cubicBezTo>
                  <a:cubicBezTo>
                    <a:pt x="7" y="43"/>
                    <a:pt x="7" y="43"/>
                    <a:pt x="8" y="43"/>
                  </a:cubicBezTo>
                  <a:cubicBezTo>
                    <a:pt x="8" y="43"/>
                    <a:pt x="8" y="43"/>
                    <a:pt x="9" y="43"/>
                  </a:cubicBezTo>
                  <a:cubicBezTo>
                    <a:pt x="9" y="43"/>
                    <a:pt x="9" y="43"/>
                    <a:pt x="10" y="43"/>
                  </a:cubicBezTo>
                  <a:cubicBezTo>
                    <a:pt x="10" y="43"/>
                    <a:pt x="10" y="43"/>
                    <a:pt x="11" y="43"/>
                  </a:cubicBezTo>
                  <a:cubicBezTo>
                    <a:pt x="11" y="43"/>
                    <a:pt x="11" y="42"/>
                    <a:pt x="11" y="42"/>
                  </a:cubicBezTo>
                  <a:cubicBezTo>
                    <a:pt x="12" y="42"/>
                    <a:pt x="12" y="42"/>
                    <a:pt x="12" y="42"/>
                  </a:cubicBezTo>
                  <a:cubicBezTo>
                    <a:pt x="12" y="42"/>
                    <a:pt x="12" y="42"/>
                    <a:pt x="12" y="42"/>
                  </a:cubicBezTo>
                  <a:cubicBezTo>
                    <a:pt x="13" y="42"/>
                    <a:pt x="12" y="42"/>
                    <a:pt x="13" y="42"/>
                  </a:cubicBezTo>
                  <a:cubicBezTo>
                    <a:pt x="13" y="42"/>
                    <a:pt x="13" y="42"/>
                    <a:pt x="14" y="42"/>
                  </a:cubicBezTo>
                  <a:cubicBezTo>
                    <a:pt x="14" y="42"/>
                    <a:pt x="14" y="41"/>
                    <a:pt x="14" y="41"/>
                  </a:cubicBezTo>
                  <a:cubicBezTo>
                    <a:pt x="15" y="41"/>
                    <a:pt x="15" y="41"/>
                    <a:pt x="15" y="41"/>
                  </a:cubicBezTo>
                  <a:cubicBezTo>
                    <a:pt x="15" y="40"/>
                    <a:pt x="15" y="40"/>
                    <a:pt x="15" y="39"/>
                  </a:cubicBezTo>
                  <a:cubicBezTo>
                    <a:pt x="15" y="39"/>
                    <a:pt x="16" y="39"/>
                    <a:pt x="16" y="39"/>
                  </a:cubicBezTo>
                  <a:cubicBezTo>
                    <a:pt x="16" y="40"/>
                    <a:pt x="16" y="40"/>
                    <a:pt x="17" y="40"/>
                  </a:cubicBezTo>
                  <a:cubicBezTo>
                    <a:pt x="17" y="40"/>
                    <a:pt x="17" y="39"/>
                    <a:pt x="18" y="39"/>
                  </a:cubicBezTo>
                  <a:cubicBezTo>
                    <a:pt x="18" y="39"/>
                    <a:pt x="18" y="39"/>
                    <a:pt x="19" y="38"/>
                  </a:cubicBezTo>
                  <a:cubicBezTo>
                    <a:pt x="19" y="38"/>
                    <a:pt x="20" y="38"/>
                    <a:pt x="20" y="38"/>
                  </a:cubicBezTo>
                  <a:cubicBezTo>
                    <a:pt x="20" y="37"/>
                    <a:pt x="20" y="37"/>
                    <a:pt x="20" y="37"/>
                  </a:cubicBezTo>
                  <a:cubicBezTo>
                    <a:pt x="20" y="36"/>
                    <a:pt x="23" y="36"/>
                    <a:pt x="23" y="36"/>
                  </a:cubicBezTo>
                  <a:cubicBezTo>
                    <a:pt x="23" y="36"/>
                    <a:pt x="24" y="36"/>
                    <a:pt x="24" y="36"/>
                  </a:cubicBezTo>
                  <a:cubicBezTo>
                    <a:pt x="24" y="36"/>
                    <a:pt x="24" y="35"/>
                    <a:pt x="24" y="35"/>
                  </a:cubicBezTo>
                  <a:cubicBezTo>
                    <a:pt x="24" y="35"/>
                    <a:pt x="25" y="36"/>
                    <a:pt x="25" y="36"/>
                  </a:cubicBezTo>
                  <a:cubicBezTo>
                    <a:pt x="25" y="36"/>
                    <a:pt x="25" y="36"/>
                    <a:pt x="25" y="36"/>
                  </a:cubicBezTo>
                  <a:cubicBezTo>
                    <a:pt x="26" y="35"/>
                    <a:pt x="26" y="36"/>
                    <a:pt x="27" y="36"/>
                  </a:cubicBezTo>
                  <a:cubicBezTo>
                    <a:pt x="27" y="36"/>
                    <a:pt x="28" y="36"/>
                    <a:pt x="29" y="35"/>
                  </a:cubicBezTo>
                  <a:cubicBezTo>
                    <a:pt x="29" y="35"/>
                    <a:pt x="27" y="34"/>
                    <a:pt x="28" y="34"/>
                  </a:cubicBezTo>
                  <a:cubicBezTo>
                    <a:pt x="28" y="34"/>
                    <a:pt x="29" y="33"/>
                    <a:pt x="29" y="33"/>
                  </a:cubicBezTo>
                  <a:cubicBezTo>
                    <a:pt x="29" y="32"/>
                    <a:pt x="29" y="32"/>
                    <a:pt x="29" y="31"/>
                  </a:cubicBezTo>
                  <a:cubicBezTo>
                    <a:pt x="29" y="31"/>
                    <a:pt x="29" y="31"/>
                    <a:pt x="29" y="31"/>
                  </a:cubicBezTo>
                  <a:cubicBezTo>
                    <a:pt x="29" y="30"/>
                    <a:pt x="30" y="30"/>
                    <a:pt x="30" y="30"/>
                  </a:cubicBezTo>
                  <a:cubicBezTo>
                    <a:pt x="30" y="29"/>
                    <a:pt x="30" y="29"/>
                    <a:pt x="30" y="29"/>
                  </a:cubicBezTo>
                  <a:cubicBezTo>
                    <a:pt x="30" y="28"/>
                    <a:pt x="31" y="28"/>
                    <a:pt x="31" y="28"/>
                  </a:cubicBezTo>
                  <a:cubicBezTo>
                    <a:pt x="31" y="27"/>
                    <a:pt x="31" y="27"/>
                    <a:pt x="31" y="27"/>
                  </a:cubicBezTo>
                  <a:cubicBezTo>
                    <a:pt x="30" y="26"/>
                    <a:pt x="31" y="26"/>
                    <a:pt x="30" y="2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62" name="Freeform 807">
              <a:extLst>
                <a:ext uri="{FF2B5EF4-FFF2-40B4-BE49-F238E27FC236}">
                  <a16:creationId xmlns:a16="http://schemas.microsoft.com/office/drawing/2014/main" id="{93CE8F2D-77A7-51A8-CE84-801B82F5F304}"/>
                </a:ext>
              </a:extLst>
            </p:cNvPr>
            <p:cNvSpPr>
              <a:spLocks/>
            </p:cNvSpPr>
            <p:nvPr/>
          </p:nvSpPr>
          <p:spPr bwMode="auto">
            <a:xfrm>
              <a:off x="5834063" y="3317875"/>
              <a:ext cx="190500" cy="115888"/>
            </a:xfrm>
            <a:custGeom>
              <a:avLst/>
              <a:gdLst>
                <a:gd name="T0" fmla="*/ 7 w 46"/>
                <a:gd name="T1" fmla="*/ 24 h 28"/>
                <a:gd name="T2" fmla="*/ 9 w 46"/>
                <a:gd name="T3" fmla="*/ 26 h 28"/>
                <a:gd name="T4" fmla="*/ 16 w 46"/>
                <a:gd name="T5" fmla="*/ 27 h 28"/>
                <a:gd name="T6" fmla="*/ 19 w 46"/>
                <a:gd name="T7" fmla="*/ 26 h 28"/>
                <a:gd name="T8" fmla="*/ 22 w 46"/>
                <a:gd name="T9" fmla="*/ 25 h 28"/>
                <a:gd name="T10" fmla="*/ 24 w 46"/>
                <a:gd name="T11" fmla="*/ 24 h 28"/>
                <a:gd name="T12" fmla="*/ 28 w 46"/>
                <a:gd name="T13" fmla="*/ 24 h 28"/>
                <a:gd name="T14" fmla="*/ 30 w 46"/>
                <a:gd name="T15" fmla="*/ 24 h 28"/>
                <a:gd name="T16" fmla="*/ 33 w 46"/>
                <a:gd name="T17" fmla="*/ 23 h 28"/>
                <a:gd name="T18" fmla="*/ 34 w 46"/>
                <a:gd name="T19" fmla="*/ 20 h 28"/>
                <a:gd name="T20" fmla="*/ 36 w 46"/>
                <a:gd name="T21" fmla="*/ 19 h 28"/>
                <a:gd name="T22" fmla="*/ 37 w 46"/>
                <a:gd name="T23" fmla="*/ 15 h 28"/>
                <a:gd name="T24" fmla="*/ 39 w 46"/>
                <a:gd name="T25" fmla="*/ 13 h 28"/>
                <a:gd name="T26" fmla="*/ 40 w 46"/>
                <a:gd name="T27" fmla="*/ 10 h 28"/>
                <a:gd name="T28" fmla="*/ 41 w 46"/>
                <a:gd name="T29" fmla="*/ 8 h 28"/>
                <a:gd name="T30" fmla="*/ 42 w 46"/>
                <a:gd name="T31" fmla="*/ 8 h 28"/>
                <a:gd name="T32" fmla="*/ 45 w 46"/>
                <a:gd name="T33" fmla="*/ 6 h 28"/>
                <a:gd name="T34" fmla="*/ 44 w 46"/>
                <a:gd name="T35" fmla="*/ 5 h 28"/>
                <a:gd name="T36" fmla="*/ 42 w 46"/>
                <a:gd name="T37" fmla="*/ 3 h 28"/>
                <a:gd name="T38" fmla="*/ 40 w 46"/>
                <a:gd name="T39" fmla="*/ 2 h 28"/>
                <a:gd name="T40" fmla="*/ 38 w 46"/>
                <a:gd name="T41" fmla="*/ 2 h 28"/>
                <a:gd name="T42" fmla="*/ 35 w 46"/>
                <a:gd name="T43" fmla="*/ 0 h 28"/>
                <a:gd name="T44" fmla="*/ 33 w 46"/>
                <a:gd name="T45" fmla="*/ 1 h 28"/>
                <a:gd name="T46" fmla="*/ 29 w 46"/>
                <a:gd name="T47" fmla="*/ 0 h 28"/>
                <a:gd name="T48" fmla="*/ 27 w 46"/>
                <a:gd name="T49" fmla="*/ 3 h 28"/>
                <a:gd name="T50" fmla="*/ 23 w 46"/>
                <a:gd name="T51" fmla="*/ 4 h 28"/>
                <a:gd name="T52" fmla="*/ 18 w 46"/>
                <a:gd name="T53" fmla="*/ 5 h 28"/>
                <a:gd name="T54" fmla="*/ 16 w 46"/>
                <a:gd name="T55" fmla="*/ 8 h 28"/>
                <a:gd name="T56" fmla="*/ 10 w 46"/>
                <a:gd name="T57" fmla="*/ 7 h 28"/>
                <a:gd name="T58" fmla="*/ 6 w 46"/>
                <a:gd name="T59" fmla="*/ 9 h 28"/>
                <a:gd name="T60" fmla="*/ 3 w 46"/>
                <a:gd name="T61" fmla="*/ 8 h 28"/>
                <a:gd name="T62" fmla="*/ 4 w 46"/>
                <a:gd name="T63" fmla="*/ 11 h 28"/>
                <a:gd name="T64" fmla="*/ 2 w 46"/>
                <a:gd name="T65" fmla="*/ 13 h 28"/>
                <a:gd name="T66" fmla="*/ 2 w 46"/>
                <a:gd name="T67" fmla="*/ 15 h 28"/>
                <a:gd name="T68" fmla="*/ 0 w 46"/>
                <a:gd name="T69" fmla="*/ 17 h 28"/>
                <a:gd name="T70" fmla="*/ 1 w 46"/>
                <a:gd name="T71" fmla="*/ 18 h 28"/>
                <a:gd name="T72" fmla="*/ 2 w 46"/>
                <a:gd name="T73" fmla="*/ 19 h 28"/>
                <a:gd name="T74" fmla="*/ 2 w 46"/>
                <a:gd name="T75"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28">
                  <a:moveTo>
                    <a:pt x="5" y="23"/>
                  </a:moveTo>
                  <a:cubicBezTo>
                    <a:pt x="6" y="24"/>
                    <a:pt x="6" y="24"/>
                    <a:pt x="7" y="24"/>
                  </a:cubicBezTo>
                  <a:cubicBezTo>
                    <a:pt x="8" y="25"/>
                    <a:pt x="8" y="25"/>
                    <a:pt x="8" y="26"/>
                  </a:cubicBezTo>
                  <a:cubicBezTo>
                    <a:pt x="8" y="26"/>
                    <a:pt x="9" y="26"/>
                    <a:pt x="9" y="26"/>
                  </a:cubicBezTo>
                  <a:cubicBezTo>
                    <a:pt x="10" y="27"/>
                    <a:pt x="11" y="27"/>
                    <a:pt x="13" y="27"/>
                  </a:cubicBezTo>
                  <a:cubicBezTo>
                    <a:pt x="14" y="27"/>
                    <a:pt x="15" y="28"/>
                    <a:pt x="16" y="27"/>
                  </a:cubicBezTo>
                  <a:cubicBezTo>
                    <a:pt x="16" y="27"/>
                    <a:pt x="17" y="27"/>
                    <a:pt x="18" y="26"/>
                  </a:cubicBezTo>
                  <a:cubicBezTo>
                    <a:pt x="18" y="26"/>
                    <a:pt x="19" y="26"/>
                    <a:pt x="19" y="26"/>
                  </a:cubicBezTo>
                  <a:cubicBezTo>
                    <a:pt x="20" y="25"/>
                    <a:pt x="20" y="26"/>
                    <a:pt x="21" y="26"/>
                  </a:cubicBezTo>
                  <a:cubicBezTo>
                    <a:pt x="21" y="25"/>
                    <a:pt x="21" y="25"/>
                    <a:pt x="22" y="25"/>
                  </a:cubicBezTo>
                  <a:cubicBezTo>
                    <a:pt x="22" y="25"/>
                    <a:pt x="22" y="24"/>
                    <a:pt x="23" y="24"/>
                  </a:cubicBezTo>
                  <a:cubicBezTo>
                    <a:pt x="23" y="24"/>
                    <a:pt x="24" y="24"/>
                    <a:pt x="24" y="24"/>
                  </a:cubicBezTo>
                  <a:cubicBezTo>
                    <a:pt x="24" y="24"/>
                    <a:pt x="25" y="24"/>
                    <a:pt x="25" y="24"/>
                  </a:cubicBezTo>
                  <a:cubicBezTo>
                    <a:pt x="26" y="24"/>
                    <a:pt x="27" y="24"/>
                    <a:pt x="28" y="24"/>
                  </a:cubicBezTo>
                  <a:cubicBezTo>
                    <a:pt x="28" y="24"/>
                    <a:pt x="29" y="24"/>
                    <a:pt x="29" y="24"/>
                  </a:cubicBezTo>
                  <a:cubicBezTo>
                    <a:pt x="30" y="24"/>
                    <a:pt x="30" y="24"/>
                    <a:pt x="30" y="24"/>
                  </a:cubicBezTo>
                  <a:cubicBezTo>
                    <a:pt x="31" y="24"/>
                    <a:pt x="31" y="23"/>
                    <a:pt x="31" y="23"/>
                  </a:cubicBezTo>
                  <a:cubicBezTo>
                    <a:pt x="32" y="23"/>
                    <a:pt x="32" y="23"/>
                    <a:pt x="33" y="23"/>
                  </a:cubicBezTo>
                  <a:cubicBezTo>
                    <a:pt x="33" y="23"/>
                    <a:pt x="34" y="22"/>
                    <a:pt x="34" y="21"/>
                  </a:cubicBezTo>
                  <a:cubicBezTo>
                    <a:pt x="34" y="21"/>
                    <a:pt x="34" y="21"/>
                    <a:pt x="34" y="20"/>
                  </a:cubicBezTo>
                  <a:cubicBezTo>
                    <a:pt x="34" y="20"/>
                    <a:pt x="35" y="20"/>
                    <a:pt x="35" y="19"/>
                  </a:cubicBezTo>
                  <a:cubicBezTo>
                    <a:pt x="35" y="19"/>
                    <a:pt x="35" y="19"/>
                    <a:pt x="36" y="19"/>
                  </a:cubicBezTo>
                  <a:cubicBezTo>
                    <a:pt x="36" y="18"/>
                    <a:pt x="36" y="18"/>
                    <a:pt x="36" y="18"/>
                  </a:cubicBezTo>
                  <a:cubicBezTo>
                    <a:pt x="36" y="17"/>
                    <a:pt x="37" y="16"/>
                    <a:pt x="37" y="15"/>
                  </a:cubicBezTo>
                  <a:cubicBezTo>
                    <a:pt x="37" y="15"/>
                    <a:pt x="38" y="14"/>
                    <a:pt x="38" y="14"/>
                  </a:cubicBezTo>
                  <a:cubicBezTo>
                    <a:pt x="38" y="14"/>
                    <a:pt x="38" y="13"/>
                    <a:pt x="39" y="13"/>
                  </a:cubicBezTo>
                  <a:cubicBezTo>
                    <a:pt x="39" y="12"/>
                    <a:pt x="39" y="12"/>
                    <a:pt x="39" y="12"/>
                  </a:cubicBezTo>
                  <a:cubicBezTo>
                    <a:pt x="39" y="11"/>
                    <a:pt x="39" y="11"/>
                    <a:pt x="40" y="10"/>
                  </a:cubicBezTo>
                  <a:cubicBezTo>
                    <a:pt x="40" y="10"/>
                    <a:pt x="40" y="10"/>
                    <a:pt x="41" y="10"/>
                  </a:cubicBezTo>
                  <a:cubicBezTo>
                    <a:pt x="41" y="9"/>
                    <a:pt x="41" y="9"/>
                    <a:pt x="41" y="8"/>
                  </a:cubicBezTo>
                  <a:cubicBezTo>
                    <a:pt x="41" y="8"/>
                    <a:pt x="42" y="8"/>
                    <a:pt x="42" y="8"/>
                  </a:cubicBezTo>
                  <a:cubicBezTo>
                    <a:pt x="42" y="8"/>
                    <a:pt x="42" y="8"/>
                    <a:pt x="42" y="8"/>
                  </a:cubicBezTo>
                  <a:cubicBezTo>
                    <a:pt x="43" y="8"/>
                    <a:pt x="43" y="8"/>
                    <a:pt x="44" y="8"/>
                  </a:cubicBezTo>
                  <a:cubicBezTo>
                    <a:pt x="45" y="8"/>
                    <a:pt x="46" y="7"/>
                    <a:pt x="45" y="6"/>
                  </a:cubicBezTo>
                  <a:cubicBezTo>
                    <a:pt x="45" y="5"/>
                    <a:pt x="45" y="5"/>
                    <a:pt x="45" y="5"/>
                  </a:cubicBezTo>
                  <a:cubicBezTo>
                    <a:pt x="44" y="5"/>
                    <a:pt x="44" y="5"/>
                    <a:pt x="44" y="5"/>
                  </a:cubicBezTo>
                  <a:cubicBezTo>
                    <a:pt x="43" y="5"/>
                    <a:pt x="43" y="4"/>
                    <a:pt x="43" y="4"/>
                  </a:cubicBezTo>
                  <a:cubicBezTo>
                    <a:pt x="43" y="3"/>
                    <a:pt x="42" y="3"/>
                    <a:pt x="42" y="3"/>
                  </a:cubicBezTo>
                  <a:cubicBezTo>
                    <a:pt x="41" y="3"/>
                    <a:pt x="41" y="3"/>
                    <a:pt x="41" y="2"/>
                  </a:cubicBezTo>
                  <a:cubicBezTo>
                    <a:pt x="41" y="2"/>
                    <a:pt x="41" y="2"/>
                    <a:pt x="40" y="2"/>
                  </a:cubicBezTo>
                  <a:cubicBezTo>
                    <a:pt x="40" y="2"/>
                    <a:pt x="40" y="2"/>
                    <a:pt x="40" y="2"/>
                  </a:cubicBezTo>
                  <a:cubicBezTo>
                    <a:pt x="39" y="2"/>
                    <a:pt x="38" y="3"/>
                    <a:pt x="38" y="2"/>
                  </a:cubicBezTo>
                  <a:cubicBezTo>
                    <a:pt x="37" y="1"/>
                    <a:pt x="36" y="1"/>
                    <a:pt x="36" y="0"/>
                  </a:cubicBezTo>
                  <a:cubicBezTo>
                    <a:pt x="36" y="0"/>
                    <a:pt x="35" y="0"/>
                    <a:pt x="35" y="0"/>
                  </a:cubicBezTo>
                  <a:cubicBezTo>
                    <a:pt x="35" y="0"/>
                    <a:pt x="35" y="1"/>
                    <a:pt x="34" y="1"/>
                  </a:cubicBezTo>
                  <a:cubicBezTo>
                    <a:pt x="34" y="1"/>
                    <a:pt x="33" y="1"/>
                    <a:pt x="33" y="1"/>
                  </a:cubicBezTo>
                  <a:cubicBezTo>
                    <a:pt x="32" y="1"/>
                    <a:pt x="32" y="0"/>
                    <a:pt x="31" y="0"/>
                  </a:cubicBezTo>
                  <a:cubicBezTo>
                    <a:pt x="31" y="0"/>
                    <a:pt x="30" y="0"/>
                    <a:pt x="29" y="0"/>
                  </a:cubicBezTo>
                  <a:cubicBezTo>
                    <a:pt x="29" y="1"/>
                    <a:pt x="29" y="1"/>
                    <a:pt x="28" y="2"/>
                  </a:cubicBezTo>
                  <a:cubicBezTo>
                    <a:pt x="28" y="3"/>
                    <a:pt x="28" y="3"/>
                    <a:pt x="27" y="3"/>
                  </a:cubicBezTo>
                  <a:cubicBezTo>
                    <a:pt x="26" y="4"/>
                    <a:pt x="25" y="5"/>
                    <a:pt x="24" y="4"/>
                  </a:cubicBezTo>
                  <a:cubicBezTo>
                    <a:pt x="23" y="3"/>
                    <a:pt x="23" y="3"/>
                    <a:pt x="23" y="4"/>
                  </a:cubicBezTo>
                  <a:cubicBezTo>
                    <a:pt x="22" y="4"/>
                    <a:pt x="22" y="5"/>
                    <a:pt x="21" y="5"/>
                  </a:cubicBezTo>
                  <a:cubicBezTo>
                    <a:pt x="20" y="5"/>
                    <a:pt x="19" y="5"/>
                    <a:pt x="18" y="5"/>
                  </a:cubicBezTo>
                  <a:cubicBezTo>
                    <a:pt x="17" y="6"/>
                    <a:pt x="18" y="7"/>
                    <a:pt x="18" y="8"/>
                  </a:cubicBezTo>
                  <a:cubicBezTo>
                    <a:pt x="17" y="8"/>
                    <a:pt x="17" y="8"/>
                    <a:pt x="16" y="8"/>
                  </a:cubicBezTo>
                  <a:cubicBezTo>
                    <a:pt x="15" y="8"/>
                    <a:pt x="15" y="8"/>
                    <a:pt x="14" y="8"/>
                  </a:cubicBezTo>
                  <a:cubicBezTo>
                    <a:pt x="13" y="8"/>
                    <a:pt x="11" y="8"/>
                    <a:pt x="10" y="7"/>
                  </a:cubicBezTo>
                  <a:cubicBezTo>
                    <a:pt x="9" y="7"/>
                    <a:pt x="8" y="6"/>
                    <a:pt x="6" y="5"/>
                  </a:cubicBezTo>
                  <a:cubicBezTo>
                    <a:pt x="6" y="6"/>
                    <a:pt x="6" y="8"/>
                    <a:pt x="6" y="9"/>
                  </a:cubicBezTo>
                  <a:cubicBezTo>
                    <a:pt x="5" y="9"/>
                    <a:pt x="4" y="9"/>
                    <a:pt x="4" y="9"/>
                  </a:cubicBezTo>
                  <a:cubicBezTo>
                    <a:pt x="4" y="8"/>
                    <a:pt x="3" y="8"/>
                    <a:pt x="3" y="8"/>
                  </a:cubicBezTo>
                  <a:cubicBezTo>
                    <a:pt x="3" y="8"/>
                    <a:pt x="2" y="9"/>
                    <a:pt x="2" y="9"/>
                  </a:cubicBezTo>
                  <a:cubicBezTo>
                    <a:pt x="2" y="10"/>
                    <a:pt x="4" y="9"/>
                    <a:pt x="4" y="11"/>
                  </a:cubicBezTo>
                  <a:cubicBezTo>
                    <a:pt x="3" y="11"/>
                    <a:pt x="3" y="12"/>
                    <a:pt x="2" y="12"/>
                  </a:cubicBezTo>
                  <a:cubicBezTo>
                    <a:pt x="2" y="12"/>
                    <a:pt x="2" y="12"/>
                    <a:pt x="2" y="13"/>
                  </a:cubicBezTo>
                  <a:cubicBezTo>
                    <a:pt x="2" y="13"/>
                    <a:pt x="2" y="13"/>
                    <a:pt x="2" y="14"/>
                  </a:cubicBezTo>
                  <a:cubicBezTo>
                    <a:pt x="2" y="14"/>
                    <a:pt x="2" y="14"/>
                    <a:pt x="2" y="15"/>
                  </a:cubicBezTo>
                  <a:cubicBezTo>
                    <a:pt x="2" y="15"/>
                    <a:pt x="2" y="15"/>
                    <a:pt x="2" y="16"/>
                  </a:cubicBezTo>
                  <a:cubicBezTo>
                    <a:pt x="1" y="16"/>
                    <a:pt x="0" y="17"/>
                    <a:pt x="0" y="17"/>
                  </a:cubicBezTo>
                  <a:cubicBezTo>
                    <a:pt x="0" y="17"/>
                    <a:pt x="1" y="17"/>
                    <a:pt x="1" y="17"/>
                  </a:cubicBezTo>
                  <a:cubicBezTo>
                    <a:pt x="1" y="18"/>
                    <a:pt x="1" y="18"/>
                    <a:pt x="1" y="18"/>
                  </a:cubicBezTo>
                  <a:cubicBezTo>
                    <a:pt x="1" y="19"/>
                    <a:pt x="2" y="19"/>
                    <a:pt x="2" y="19"/>
                  </a:cubicBezTo>
                  <a:cubicBezTo>
                    <a:pt x="2" y="19"/>
                    <a:pt x="2" y="19"/>
                    <a:pt x="2" y="19"/>
                  </a:cubicBezTo>
                  <a:cubicBezTo>
                    <a:pt x="2" y="20"/>
                    <a:pt x="2" y="20"/>
                    <a:pt x="2" y="21"/>
                  </a:cubicBezTo>
                  <a:cubicBezTo>
                    <a:pt x="2" y="21"/>
                    <a:pt x="2" y="21"/>
                    <a:pt x="2" y="21"/>
                  </a:cubicBezTo>
                  <a:cubicBezTo>
                    <a:pt x="3" y="21"/>
                    <a:pt x="5" y="22"/>
                    <a:pt x="5" y="2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63" name="Freeform 808">
              <a:extLst>
                <a:ext uri="{FF2B5EF4-FFF2-40B4-BE49-F238E27FC236}">
                  <a16:creationId xmlns:a16="http://schemas.microsoft.com/office/drawing/2014/main" id="{118260E6-DFDC-B2F9-99DF-88C537FEB9A7}"/>
                </a:ext>
              </a:extLst>
            </p:cNvPr>
            <p:cNvSpPr>
              <a:spLocks noEditPoints="1"/>
            </p:cNvSpPr>
            <p:nvPr/>
          </p:nvSpPr>
          <p:spPr bwMode="auto">
            <a:xfrm>
              <a:off x="5151438" y="2725738"/>
              <a:ext cx="287337" cy="538163"/>
            </a:xfrm>
            <a:custGeom>
              <a:avLst/>
              <a:gdLst>
                <a:gd name="T0" fmla="*/ 57 w 69"/>
                <a:gd name="T1" fmla="*/ 88 h 129"/>
                <a:gd name="T2" fmla="*/ 52 w 69"/>
                <a:gd name="T3" fmla="*/ 79 h 129"/>
                <a:gd name="T4" fmla="*/ 36 w 69"/>
                <a:gd name="T5" fmla="*/ 58 h 129"/>
                <a:gd name="T6" fmla="*/ 35 w 69"/>
                <a:gd name="T7" fmla="*/ 54 h 129"/>
                <a:gd name="T8" fmla="*/ 34 w 69"/>
                <a:gd name="T9" fmla="*/ 39 h 129"/>
                <a:gd name="T10" fmla="*/ 27 w 69"/>
                <a:gd name="T11" fmla="*/ 39 h 129"/>
                <a:gd name="T12" fmla="*/ 33 w 69"/>
                <a:gd name="T13" fmla="*/ 30 h 129"/>
                <a:gd name="T14" fmla="*/ 24 w 69"/>
                <a:gd name="T15" fmla="*/ 29 h 129"/>
                <a:gd name="T16" fmla="*/ 18 w 69"/>
                <a:gd name="T17" fmla="*/ 32 h 129"/>
                <a:gd name="T18" fmla="*/ 17 w 69"/>
                <a:gd name="T19" fmla="*/ 37 h 129"/>
                <a:gd name="T20" fmla="*/ 16 w 69"/>
                <a:gd name="T21" fmla="*/ 43 h 129"/>
                <a:gd name="T22" fmla="*/ 16 w 69"/>
                <a:gd name="T23" fmla="*/ 45 h 129"/>
                <a:gd name="T24" fmla="*/ 16 w 69"/>
                <a:gd name="T25" fmla="*/ 51 h 129"/>
                <a:gd name="T26" fmla="*/ 19 w 69"/>
                <a:gd name="T27" fmla="*/ 53 h 129"/>
                <a:gd name="T28" fmla="*/ 15 w 69"/>
                <a:gd name="T29" fmla="*/ 65 h 129"/>
                <a:gd name="T30" fmla="*/ 20 w 69"/>
                <a:gd name="T31" fmla="*/ 56 h 129"/>
                <a:gd name="T32" fmla="*/ 22 w 69"/>
                <a:gd name="T33" fmla="*/ 59 h 129"/>
                <a:gd name="T34" fmla="*/ 20 w 69"/>
                <a:gd name="T35" fmla="*/ 71 h 129"/>
                <a:gd name="T36" fmla="*/ 24 w 69"/>
                <a:gd name="T37" fmla="*/ 72 h 129"/>
                <a:gd name="T38" fmla="*/ 32 w 69"/>
                <a:gd name="T39" fmla="*/ 72 h 129"/>
                <a:gd name="T40" fmla="*/ 33 w 69"/>
                <a:gd name="T41" fmla="*/ 85 h 129"/>
                <a:gd name="T42" fmla="*/ 25 w 69"/>
                <a:gd name="T43" fmla="*/ 91 h 129"/>
                <a:gd name="T44" fmla="*/ 21 w 69"/>
                <a:gd name="T45" fmla="*/ 96 h 129"/>
                <a:gd name="T46" fmla="*/ 19 w 69"/>
                <a:gd name="T47" fmla="*/ 105 h 129"/>
                <a:gd name="T48" fmla="*/ 20 w 69"/>
                <a:gd name="T49" fmla="*/ 109 h 129"/>
                <a:gd name="T50" fmla="*/ 28 w 69"/>
                <a:gd name="T51" fmla="*/ 110 h 129"/>
                <a:gd name="T52" fmla="*/ 25 w 69"/>
                <a:gd name="T53" fmla="*/ 116 h 129"/>
                <a:gd name="T54" fmla="*/ 14 w 69"/>
                <a:gd name="T55" fmla="*/ 127 h 129"/>
                <a:gd name="T56" fmla="*/ 24 w 69"/>
                <a:gd name="T57" fmla="*/ 123 h 129"/>
                <a:gd name="T58" fmla="*/ 34 w 69"/>
                <a:gd name="T59" fmla="*/ 120 h 129"/>
                <a:gd name="T60" fmla="*/ 48 w 69"/>
                <a:gd name="T61" fmla="*/ 119 h 129"/>
                <a:gd name="T62" fmla="*/ 68 w 69"/>
                <a:gd name="T63" fmla="*/ 113 h 129"/>
                <a:gd name="T64" fmla="*/ 63 w 69"/>
                <a:gd name="T65" fmla="*/ 107 h 129"/>
                <a:gd name="T66" fmla="*/ 45 w 69"/>
                <a:gd name="T67" fmla="*/ 121 h 129"/>
                <a:gd name="T68" fmla="*/ 34 w 69"/>
                <a:gd name="T69" fmla="*/ 22 h 129"/>
                <a:gd name="T70" fmla="*/ 12 w 69"/>
                <a:gd name="T71" fmla="*/ 47 h 129"/>
                <a:gd name="T72" fmla="*/ 19 w 69"/>
                <a:gd name="T73" fmla="*/ 60 h 129"/>
                <a:gd name="T74" fmla="*/ 10 w 69"/>
                <a:gd name="T75" fmla="*/ 51 h 129"/>
                <a:gd name="T76" fmla="*/ 49 w 69"/>
                <a:gd name="T77" fmla="*/ 2 h 129"/>
                <a:gd name="T78" fmla="*/ 6 w 69"/>
                <a:gd name="T79" fmla="*/ 41 h 129"/>
                <a:gd name="T80" fmla="*/ 32 w 69"/>
                <a:gd name="T81" fmla="*/ 24 h 129"/>
                <a:gd name="T82" fmla="*/ 32 w 69"/>
                <a:gd name="T83" fmla="*/ 22 h 129"/>
                <a:gd name="T84" fmla="*/ 16 w 69"/>
                <a:gd name="T85" fmla="*/ 44 h 129"/>
                <a:gd name="T86" fmla="*/ 10 w 69"/>
                <a:gd name="T87" fmla="*/ 41 h 129"/>
                <a:gd name="T88" fmla="*/ 14 w 69"/>
                <a:gd name="T89" fmla="*/ 45 h 129"/>
                <a:gd name="T90" fmla="*/ 10 w 69"/>
                <a:gd name="T91" fmla="*/ 60 h 129"/>
                <a:gd name="T92" fmla="*/ 15 w 69"/>
                <a:gd name="T93" fmla="*/ 57 h 129"/>
                <a:gd name="T94" fmla="*/ 12 w 69"/>
                <a:gd name="T95" fmla="*/ 54 h 129"/>
                <a:gd name="T96" fmla="*/ 45 w 69"/>
                <a:gd name="T97" fmla="*/ 7 h 129"/>
                <a:gd name="T98" fmla="*/ 47 w 69"/>
                <a:gd name="T99" fmla="*/ 5 h 129"/>
                <a:gd name="T100" fmla="*/ 45 w 69"/>
                <a:gd name="T101" fmla="*/ 5 h 129"/>
                <a:gd name="T102" fmla="*/ 47 w 69"/>
                <a:gd name="T103" fmla="*/ 4 h 129"/>
                <a:gd name="T104" fmla="*/ 6 w 69"/>
                <a:gd name="T105" fmla="*/ 40 h 129"/>
                <a:gd name="T106" fmla="*/ 9 w 69"/>
                <a:gd name="T107" fmla="*/ 36 h 129"/>
                <a:gd name="T108" fmla="*/ 12 w 69"/>
                <a:gd name="T109" fmla="*/ 33 h 129"/>
                <a:gd name="T110" fmla="*/ 7 w 69"/>
                <a:gd name="T111" fmla="*/ 33 h 129"/>
                <a:gd name="T112" fmla="*/ 25 w 69"/>
                <a:gd name="T113" fmla="*/ 82 h 129"/>
                <a:gd name="T114" fmla="*/ 2 w 69"/>
                <a:gd name="T115" fmla="*/ 77 h 129"/>
                <a:gd name="T116" fmla="*/ 7 w 69"/>
                <a:gd name="T117" fmla="*/ 79 h 129"/>
                <a:gd name="T118" fmla="*/ 18 w 69"/>
                <a:gd name="T119" fmla="*/ 78 h 129"/>
                <a:gd name="T120" fmla="*/ 17 w 69"/>
                <a:gd name="T121" fmla="*/ 7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 h="129">
                  <a:moveTo>
                    <a:pt x="50" y="119"/>
                  </a:moveTo>
                  <a:cubicBezTo>
                    <a:pt x="50" y="119"/>
                    <a:pt x="50" y="119"/>
                    <a:pt x="50" y="119"/>
                  </a:cubicBezTo>
                  <a:cubicBezTo>
                    <a:pt x="49" y="119"/>
                    <a:pt x="49" y="119"/>
                    <a:pt x="49" y="119"/>
                  </a:cubicBezTo>
                  <a:cubicBezTo>
                    <a:pt x="50" y="119"/>
                    <a:pt x="50" y="119"/>
                    <a:pt x="50" y="119"/>
                  </a:cubicBezTo>
                  <a:close/>
                  <a:moveTo>
                    <a:pt x="63" y="111"/>
                  </a:moveTo>
                  <a:cubicBezTo>
                    <a:pt x="62" y="111"/>
                    <a:pt x="62" y="111"/>
                    <a:pt x="62" y="111"/>
                  </a:cubicBezTo>
                  <a:cubicBezTo>
                    <a:pt x="63" y="112"/>
                    <a:pt x="63" y="112"/>
                    <a:pt x="63" y="112"/>
                  </a:cubicBezTo>
                  <a:cubicBezTo>
                    <a:pt x="64" y="112"/>
                    <a:pt x="64" y="112"/>
                    <a:pt x="64" y="112"/>
                  </a:cubicBezTo>
                  <a:cubicBezTo>
                    <a:pt x="64" y="111"/>
                    <a:pt x="64" y="111"/>
                    <a:pt x="64" y="111"/>
                  </a:cubicBezTo>
                  <a:lnTo>
                    <a:pt x="63" y="111"/>
                  </a:lnTo>
                  <a:close/>
                  <a:moveTo>
                    <a:pt x="69" y="101"/>
                  </a:moveTo>
                  <a:cubicBezTo>
                    <a:pt x="69" y="100"/>
                    <a:pt x="69" y="99"/>
                    <a:pt x="69" y="99"/>
                  </a:cubicBezTo>
                  <a:cubicBezTo>
                    <a:pt x="69" y="95"/>
                    <a:pt x="66" y="93"/>
                    <a:pt x="63" y="93"/>
                  </a:cubicBezTo>
                  <a:cubicBezTo>
                    <a:pt x="63" y="94"/>
                    <a:pt x="63" y="94"/>
                    <a:pt x="63" y="94"/>
                  </a:cubicBezTo>
                  <a:cubicBezTo>
                    <a:pt x="62" y="93"/>
                    <a:pt x="61" y="93"/>
                    <a:pt x="60" y="93"/>
                  </a:cubicBezTo>
                  <a:cubicBezTo>
                    <a:pt x="60" y="94"/>
                    <a:pt x="60" y="94"/>
                    <a:pt x="60" y="94"/>
                  </a:cubicBezTo>
                  <a:cubicBezTo>
                    <a:pt x="59" y="94"/>
                    <a:pt x="59" y="95"/>
                    <a:pt x="59" y="96"/>
                  </a:cubicBezTo>
                  <a:cubicBezTo>
                    <a:pt x="58" y="96"/>
                    <a:pt x="58" y="96"/>
                    <a:pt x="58" y="96"/>
                  </a:cubicBezTo>
                  <a:cubicBezTo>
                    <a:pt x="57" y="95"/>
                    <a:pt x="57" y="95"/>
                    <a:pt x="57" y="95"/>
                  </a:cubicBezTo>
                  <a:cubicBezTo>
                    <a:pt x="57" y="94"/>
                    <a:pt x="57" y="94"/>
                    <a:pt x="57" y="94"/>
                  </a:cubicBezTo>
                  <a:cubicBezTo>
                    <a:pt x="56" y="95"/>
                    <a:pt x="56" y="95"/>
                    <a:pt x="56" y="95"/>
                  </a:cubicBezTo>
                  <a:cubicBezTo>
                    <a:pt x="57" y="94"/>
                    <a:pt x="57" y="93"/>
                    <a:pt x="58" y="92"/>
                  </a:cubicBezTo>
                  <a:cubicBezTo>
                    <a:pt x="59" y="91"/>
                    <a:pt x="58" y="89"/>
                    <a:pt x="57" y="88"/>
                  </a:cubicBezTo>
                  <a:cubicBezTo>
                    <a:pt x="56" y="88"/>
                    <a:pt x="56" y="88"/>
                    <a:pt x="56" y="88"/>
                  </a:cubicBezTo>
                  <a:cubicBezTo>
                    <a:pt x="56" y="87"/>
                    <a:pt x="55" y="86"/>
                    <a:pt x="54" y="86"/>
                  </a:cubicBezTo>
                  <a:cubicBezTo>
                    <a:pt x="54" y="85"/>
                    <a:pt x="54" y="85"/>
                    <a:pt x="54" y="85"/>
                  </a:cubicBezTo>
                  <a:cubicBezTo>
                    <a:pt x="53" y="85"/>
                    <a:pt x="53" y="85"/>
                    <a:pt x="53" y="85"/>
                  </a:cubicBezTo>
                  <a:cubicBezTo>
                    <a:pt x="52" y="85"/>
                    <a:pt x="52" y="85"/>
                    <a:pt x="52" y="85"/>
                  </a:cubicBezTo>
                  <a:cubicBezTo>
                    <a:pt x="52" y="86"/>
                    <a:pt x="52" y="86"/>
                    <a:pt x="52" y="86"/>
                  </a:cubicBezTo>
                  <a:cubicBezTo>
                    <a:pt x="51" y="85"/>
                    <a:pt x="51" y="85"/>
                    <a:pt x="51" y="85"/>
                  </a:cubicBezTo>
                  <a:cubicBezTo>
                    <a:pt x="51" y="85"/>
                    <a:pt x="51" y="85"/>
                    <a:pt x="51" y="85"/>
                  </a:cubicBezTo>
                  <a:cubicBezTo>
                    <a:pt x="50" y="85"/>
                    <a:pt x="50" y="85"/>
                    <a:pt x="50" y="85"/>
                  </a:cubicBezTo>
                  <a:cubicBezTo>
                    <a:pt x="51" y="85"/>
                    <a:pt x="51" y="85"/>
                    <a:pt x="51" y="85"/>
                  </a:cubicBezTo>
                  <a:cubicBezTo>
                    <a:pt x="52" y="85"/>
                    <a:pt x="52" y="85"/>
                    <a:pt x="52" y="85"/>
                  </a:cubicBezTo>
                  <a:cubicBezTo>
                    <a:pt x="52" y="85"/>
                    <a:pt x="53" y="85"/>
                    <a:pt x="53" y="85"/>
                  </a:cubicBezTo>
                  <a:cubicBezTo>
                    <a:pt x="54" y="85"/>
                    <a:pt x="54" y="85"/>
                    <a:pt x="54" y="85"/>
                  </a:cubicBezTo>
                  <a:cubicBezTo>
                    <a:pt x="55" y="86"/>
                    <a:pt x="55" y="86"/>
                    <a:pt x="55" y="86"/>
                  </a:cubicBezTo>
                  <a:cubicBezTo>
                    <a:pt x="55" y="86"/>
                    <a:pt x="55" y="86"/>
                    <a:pt x="55" y="86"/>
                  </a:cubicBezTo>
                  <a:cubicBezTo>
                    <a:pt x="56" y="86"/>
                    <a:pt x="56" y="86"/>
                    <a:pt x="56" y="86"/>
                  </a:cubicBezTo>
                  <a:cubicBezTo>
                    <a:pt x="57" y="86"/>
                    <a:pt x="57" y="86"/>
                    <a:pt x="57" y="86"/>
                  </a:cubicBezTo>
                  <a:cubicBezTo>
                    <a:pt x="56" y="85"/>
                    <a:pt x="55" y="83"/>
                    <a:pt x="54" y="81"/>
                  </a:cubicBezTo>
                  <a:cubicBezTo>
                    <a:pt x="54" y="81"/>
                    <a:pt x="54" y="81"/>
                    <a:pt x="54" y="81"/>
                  </a:cubicBezTo>
                  <a:cubicBezTo>
                    <a:pt x="55" y="80"/>
                    <a:pt x="55" y="80"/>
                    <a:pt x="55" y="80"/>
                  </a:cubicBezTo>
                  <a:cubicBezTo>
                    <a:pt x="54" y="80"/>
                    <a:pt x="54" y="80"/>
                    <a:pt x="54" y="80"/>
                  </a:cubicBezTo>
                  <a:cubicBezTo>
                    <a:pt x="53" y="79"/>
                    <a:pt x="53" y="79"/>
                    <a:pt x="53" y="79"/>
                  </a:cubicBezTo>
                  <a:cubicBezTo>
                    <a:pt x="52" y="79"/>
                    <a:pt x="52" y="79"/>
                    <a:pt x="52" y="79"/>
                  </a:cubicBezTo>
                  <a:cubicBezTo>
                    <a:pt x="52" y="77"/>
                    <a:pt x="52" y="77"/>
                    <a:pt x="52" y="77"/>
                  </a:cubicBezTo>
                  <a:cubicBezTo>
                    <a:pt x="52" y="77"/>
                    <a:pt x="52" y="77"/>
                    <a:pt x="52" y="77"/>
                  </a:cubicBezTo>
                  <a:cubicBezTo>
                    <a:pt x="51" y="76"/>
                    <a:pt x="51" y="76"/>
                    <a:pt x="51" y="76"/>
                  </a:cubicBezTo>
                  <a:cubicBezTo>
                    <a:pt x="50" y="75"/>
                    <a:pt x="48" y="75"/>
                    <a:pt x="47" y="75"/>
                  </a:cubicBezTo>
                  <a:cubicBezTo>
                    <a:pt x="47" y="74"/>
                    <a:pt x="47" y="74"/>
                    <a:pt x="47" y="74"/>
                  </a:cubicBezTo>
                  <a:cubicBezTo>
                    <a:pt x="46" y="73"/>
                    <a:pt x="45" y="72"/>
                    <a:pt x="45" y="71"/>
                  </a:cubicBezTo>
                  <a:cubicBezTo>
                    <a:pt x="45" y="70"/>
                    <a:pt x="45" y="70"/>
                    <a:pt x="45" y="70"/>
                  </a:cubicBezTo>
                  <a:cubicBezTo>
                    <a:pt x="44" y="70"/>
                    <a:pt x="44" y="69"/>
                    <a:pt x="44" y="68"/>
                  </a:cubicBezTo>
                  <a:cubicBezTo>
                    <a:pt x="44" y="67"/>
                    <a:pt x="44" y="67"/>
                    <a:pt x="44" y="67"/>
                  </a:cubicBezTo>
                  <a:cubicBezTo>
                    <a:pt x="44" y="67"/>
                    <a:pt x="44" y="67"/>
                    <a:pt x="44" y="67"/>
                  </a:cubicBezTo>
                  <a:cubicBezTo>
                    <a:pt x="44" y="66"/>
                    <a:pt x="44" y="66"/>
                    <a:pt x="44" y="66"/>
                  </a:cubicBezTo>
                  <a:cubicBezTo>
                    <a:pt x="44" y="65"/>
                    <a:pt x="44" y="64"/>
                    <a:pt x="43" y="64"/>
                  </a:cubicBezTo>
                  <a:cubicBezTo>
                    <a:pt x="43" y="63"/>
                    <a:pt x="43" y="63"/>
                    <a:pt x="43" y="63"/>
                  </a:cubicBezTo>
                  <a:cubicBezTo>
                    <a:pt x="42" y="63"/>
                    <a:pt x="42" y="63"/>
                    <a:pt x="42" y="63"/>
                  </a:cubicBezTo>
                  <a:cubicBezTo>
                    <a:pt x="42" y="63"/>
                    <a:pt x="42" y="63"/>
                    <a:pt x="42" y="63"/>
                  </a:cubicBezTo>
                  <a:cubicBezTo>
                    <a:pt x="42" y="63"/>
                    <a:pt x="42" y="63"/>
                    <a:pt x="42" y="63"/>
                  </a:cubicBezTo>
                  <a:cubicBezTo>
                    <a:pt x="42" y="62"/>
                    <a:pt x="41" y="62"/>
                    <a:pt x="41" y="61"/>
                  </a:cubicBezTo>
                  <a:cubicBezTo>
                    <a:pt x="40" y="61"/>
                    <a:pt x="40" y="60"/>
                    <a:pt x="40" y="60"/>
                  </a:cubicBezTo>
                  <a:cubicBezTo>
                    <a:pt x="39" y="60"/>
                    <a:pt x="39" y="60"/>
                    <a:pt x="39" y="60"/>
                  </a:cubicBezTo>
                  <a:cubicBezTo>
                    <a:pt x="37" y="59"/>
                    <a:pt x="37" y="59"/>
                    <a:pt x="37" y="59"/>
                  </a:cubicBezTo>
                  <a:cubicBezTo>
                    <a:pt x="37" y="59"/>
                    <a:pt x="37" y="59"/>
                    <a:pt x="37" y="59"/>
                  </a:cubicBezTo>
                  <a:cubicBezTo>
                    <a:pt x="37" y="59"/>
                    <a:pt x="37" y="59"/>
                    <a:pt x="37" y="59"/>
                  </a:cubicBezTo>
                  <a:cubicBezTo>
                    <a:pt x="36" y="58"/>
                    <a:pt x="36" y="58"/>
                    <a:pt x="36" y="58"/>
                  </a:cubicBezTo>
                  <a:cubicBezTo>
                    <a:pt x="35" y="58"/>
                    <a:pt x="35" y="58"/>
                    <a:pt x="35" y="58"/>
                  </a:cubicBezTo>
                  <a:cubicBezTo>
                    <a:pt x="35" y="58"/>
                    <a:pt x="34" y="59"/>
                    <a:pt x="34" y="59"/>
                  </a:cubicBezTo>
                  <a:cubicBezTo>
                    <a:pt x="33" y="59"/>
                    <a:pt x="33" y="59"/>
                    <a:pt x="33" y="59"/>
                  </a:cubicBezTo>
                  <a:cubicBezTo>
                    <a:pt x="33" y="59"/>
                    <a:pt x="33" y="59"/>
                    <a:pt x="33" y="59"/>
                  </a:cubicBezTo>
                  <a:cubicBezTo>
                    <a:pt x="32" y="59"/>
                    <a:pt x="31" y="59"/>
                    <a:pt x="30" y="59"/>
                  </a:cubicBezTo>
                  <a:cubicBezTo>
                    <a:pt x="29" y="59"/>
                    <a:pt x="29" y="59"/>
                    <a:pt x="29" y="59"/>
                  </a:cubicBezTo>
                  <a:cubicBezTo>
                    <a:pt x="29" y="58"/>
                    <a:pt x="29" y="58"/>
                    <a:pt x="29" y="58"/>
                  </a:cubicBezTo>
                  <a:cubicBezTo>
                    <a:pt x="29" y="58"/>
                    <a:pt x="29" y="58"/>
                    <a:pt x="29" y="58"/>
                  </a:cubicBezTo>
                  <a:cubicBezTo>
                    <a:pt x="29" y="58"/>
                    <a:pt x="29" y="58"/>
                    <a:pt x="29" y="58"/>
                  </a:cubicBezTo>
                  <a:cubicBezTo>
                    <a:pt x="30" y="58"/>
                    <a:pt x="31" y="58"/>
                    <a:pt x="31" y="59"/>
                  </a:cubicBezTo>
                  <a:cubicBezTo>
                    <a:pt x="32" y="58"/>
                    <a:pt x="32" y="58"/>
                    <a:pt x="32" y="58"/>
                  </a:cubicBezTo>
                  <a:cubicBezTo>
                    <a:pt x="33" y="58"/>
                    <a:pt x="33" y="58"/>
                    <a:pt x="33" y="58"/>
                  </a:cubicBezTo>
                  <a:cubicBezTo>
                    <a:pt x="33" y="57"/>
                    <a:pt x="33" y="57"/>
                    <a:pt x="33" y="57"/>
                  </a:cubicBezTo>
                  <a:cubicBezTo>
                    <a:pt x="33" y="57"/>
                    <a:pt x="33" y="57"/>
                    <a:pt x="33" y="57"/>
                  </a:cubicBezTo>
                  <a:cubicBezTo>
                    <a:pt x="34" y="56"/>
                    <a:pt x="34" y="56"/>
                    <a:pt x="34" y="56"/>
                  </a:cubicBezTo>
                  <a:cubicBezTo>
                    <a:pt x="35" y="56"/>
                    <a:pt x="35" y="56"/>
                    <a:pt x="35" y="57"/>
                  </a:cubicBezTo>
                  <a:cubicBezTo>
                    <a:pt x="36" y="56"/>
                    <a:pt x="36" y="56"/>
                    <a:pt x="36" y="56"/>
                  </a:cubicBezTo>
                  <a:cubicBezTo>
                    <a:pt x="37" y="56"/>
                    <a:pt x="37" y="56"/>
                    <a:pt x="37" y="56"/>
                  </a:cubicBezTo>
                  <a:cubicBezTo>
                    <a:pt x="36" y="55"/>
                    <a:pt x="36" y="55"/>
                    <a:pt x="36" y="55"/>
                  </a:cubicBezTo>
                  <a:cubicBezTo>
                    <a:pt x="35" y="55"/>
                    <a:pt x="35" y="55"/>
                    <a:pt x="35" y="55"/>
                  </a:cubicBezTo>
                  <a:cubicBezTo>
                    <a:pt x="35" y="55"/>
                    <a:pt x="35" y="55"/>
                    <a:pt x="35" y="55"/>
                  </a:cubicBezTo>
                  <a:cubicBezTo>
                    <a:pt x="35" y="54"/>
                    <a:pt x="35" y="54"/>
                    <a:pt x="35" y="54"/>
                  </a:cubicBezTo>
                  <a:cubicBezTo>
                    <a:pt x="35" y="54"/>
                    <a:pt x="35" y="54"/>
                    <a:pt x="35" y="54"/>
                  </a:cubicBezTo>
                  <a:cubicBezTo>
                    <a:pt x="34" y="54"/>
                    <a:pt x="33" y="54"/>
                    <a:pt x="32" y="55"/>
                  </a:cubicBezTo>
                  <a:cubicBezTo>
                    <a:pt x="32" y="55"/>
                    <a:pt x="32" y="55"/>
                    <a:pt x="32" y="55"/>
                  </a:cubicBezTo>
                  <a:cubicBezTo>
                    <a:pt x="33" y="54"/>
                    <a:pt x="33" y="54"/>
                    <a:pt x="33" y="54"/>
                  </a:cubicBezTo>
                  <a:cubicBezTo>
                    <a:pt x="35" y="53"/>
                    <a:pt x="35" y="53"/>
                    <a:pt x="35" y="53"/>
                  </a:cubicBezTo>
                  <a:cubicBezTo>
                    <a:pt x="36" y="53"/>
                    <a:pt x="37" y="52"/>
                    <a:pt x="37" y="52"/>
                  </a:cubicBezTo>
                  <a:cubicBezTo>
                    <a:pt x="37" y="51"/>
                    <a:pt x="37" y="51"/>
                    <a:pt x="37" y="51"/>
                  </a:cubicBezTo>
                  <a:cubicBezTo>
                    <a:pt x="38" y="50"/>
                    <a:pt x="38" y="50"/>
                    <a:pt x="38" y="50"/>
                  </a:cubicBezTo>
                  <a:cubicBezTo>
                    <a:pt x="38" y="50"/>
                    <a:pt x="39" y="49"/>
                    <a:pt x="39" y="48"/>
                  </a:cubicBezTo>
                  <a:cubicBezTo>
                    <a:pt x="39" y="48"/>
                    <a:pt x="39" y="48"/>
                    <a:pt x="39" y="48"/>
                  </a:cubicBezTo>
                  <a:cubicBezTo>
                    <a:pt x="39" y="47"/>
                    <a:pt x="40" y="46"/>
                    <a:pt x="40" y="46"/>
                  </a:cubicBezTo>
                  <a:cubicBezTo>
                    <a:pt x="40" y="46"/>
                    <a:pt x="40" y="46"/>
                    <a:pt x="40" y="46"/>
                  </a:cubicBezTo>
                  <a:cubicBezTo>
                    <a:pt x="40" y="45"/>
                    <a:pt x="40" y="44"/>
                    <a:pt x="41" y="43"/>
                  </a:cubicBezTo>
                  <a:cubicBezTo>
                    <a:pt x="41" y="43"/>
                    <a:pt x="42" y="42"/>
                    <a:pt x="42" y="42"/>
                  </a:cubicBezTo>
                  <a:cubicBezTo>
                    <a:pt x="42" y="41"/>
                    <a:pt x="42" y="41"/>
                    <a:pt x="42" y="40"/>
                  </a:cubicBezTo>
                  <a:cubicBezTo>
                    <a:pt x="41" y="40"/>
                    <a:pt x="41" y="39"/>
                    <a:pt x="40" y="39"/>
                  </a:cubicBezTo>
                  <a:cubicBezTo>
                    <a:pt x="40" y="39"/>
                    <a:pt x="40" y="39"/>
                    <a:pt x="40" y="39"/>
                  </a:cubicBezTo>
                  <a:cubicBezTo>
                    <a:pt x="39" y="39"/>
                    <a:pt x="39" y="39"/>
                    <a:pt x="39" y="39"/>
                  </a:cubicBezTo>
                  <a:cubicBezTo>
                    <a:pt x="39" y="39"/>
                    <a:pt x="39" y="39"/>
                    <a:pt x="39" y="39"/>
                  </a:cubicBezTo>
                  <a:cubicBezTo>
                    <a:pt x="38" y="39"/>
                    <a:pt x="38" y="39"/>
                    <a:pt x="38" y="39"/>
                  </a:cubicBezTo>
                  <a:cubicBezTo>
                    <a:pt x="37" y="39"/>
                    <a:pt x="37" y="39"/>
                    <a:pt x="37" y="39"/>
                  </a:cubicBezTo>
                  <a:cubicBezTo>
                    <a:pt x="37" y="39"/>
                    <a:pt x="37" y="39"/>
                    <a:pt x="37" y="39"/>
                  </a:cubicBezTo>
                  <a:cubicBezTo>
                    <a:pt x="36" y="39"/>
                    <a:pt x="35" y="39"/>
                    <a:pt x="34" y="39"/>
                  </a:cubicBezTo>
                  <a:cubicBezTo>
                    <a:pt x="34" y="39"/>
                    <a:pt x="34" y="39"/>
                    <a:pt x="34" y="39"/>
                  </a:cubicBezTo>
                  <a:cubicBezTo>
                    <a:pt x="33" y="39"/>
                    <a:pt x="33" y="39"/>
                    <a:pt x="33" y="39"/>
                  </a:cubicBezTo>
                  <a:cubicBezTo>
                    <a:pt x="33" y="39"/>
                    <a:pt x="32" y="39"/>
                    <a:pt x="32" y="39"/>
                  </a:cubicBezTo>
                  <a:cubicBezTo>
                    <a:pt x="32" y="39"/>
                    <a:pt x="31" y="39"/>
                    <a:pt x="31" y="39"/>
                  </a:cubicBezTo>
                  <a:cubicBezTo>
                    <a:pt x="30" y="40"/>
                    <a:pt x="30" y="40"/>
                    <a:pt x="30" y="40"/>
                  </a:cubicBezTo>
                  <a:cubicBezTo>
                    <a:pt x="30" y="39"/>
                    <a:pt x="30" y="39"/>
                    <a:pt x="30" y="39"/>
                  </a:cubicBezTo>
                  <a:cubicBezTo>
                    <a:pt x="30" y="40"/>
                    <a:pt x="30" y="40"/>
                    <a:pt x="30" y="40"/>
                  </a:cubicBezTo>
                  <a:cubicBezTo>
                    <a:pt x="29" y="40"/>
                    <a:pt x="29" y="40"/>
                    <a:pt x="29" y="40"/>
                  </a:cubicBezTo>
                  <a:cubicBezTo>
                    <a:pt x="28" y="40"/>
                    <a:pt x="28" y="40"/>
                    <a:pt x="28" y="40"/>
                  </a:cubicBezTo>
                  <a:cubicBezTo>
                    <a:pt x="27" y="40"/>
                    <a:pt x="27" y="40"/>
                    <a:pt x="27" y="40"/>
                  </a:cubicBezTo>
                  <a:cubicBezTo>
                    <a:pt x="27" y="41"/>
                    <a:pt x="27" y="41"/>
                    <a:pt x="27" y="41"/>
                  </a:cubicBezTo>
                  <a:cubicBezTo>
                    <a:pt x="26" y="41"/>
                    <a:pt x="26" y="41"/>
                    <a:pt x="26" y="41"/>
                  </a:cubicBezTo>
                  <a:cubicBezTo>
                    <a:pt x="26" y="41"/>
                    <a:pt x="26" y="41"/>
                    <a:pt x="26" y="41"/>
                  </a:cubicBezTo>
                  <a:cubicBezTo>
                    <a:pt x="27" y="39"/>
                    <a:pt x="27" y="39"/>
                    <a:pt x="27" y="39"/>
                  </a:cubicBezTo>
                  <a:cubicBezTo>
                    <a:pt x="27" y="40"/>
                    <a:pt x="27" y="40"/>
                    <a:pt x="27" y="40"/>
                  </a:cubicBezTo>
                  <a:cubicBezTo>
                    <a:pt x="26" y="39"/>
                    <a:pt x="26" y="39"/>
                    <a:pt x="26" y="39"/>
                  </a:cubicBezTo>
                  <a:cubicBezTo>
                    <a:pt x="24" y="40"/>
                    <a:pt x="24" y="40"/>
                    <a:pt x="24" y="40"/>
                  </a:cubicBezTo>
                  <a:cubicBezTo>
                    <a:pt x="25" y="40"/>
                    <a:pt x="25" y="40"/>
                    <a:pt x="25" y="40"/>
                  </a:cubicBezTo>
                  <a:cubicBezTo>
                    <a:pt x="25" y="40"/>
                    <a:pt x="25" y="40"/>
                    <a:pt x="25" y="40"/>
                  </a:cubicBezTo>
                  <a:cubicBezTo>
                    <a:pt x="25" y="39"/>
                    <a:pt x="25" y="39"/>
                    <a:pt x="25" y="39"/>
                  </a:cubicBezTo>
                  <a:cubicBezTo>
                    <a:pt x="26" y="39"/>
                    <a:pt x="26" y="39"/>
                    <a:pt x="26" y="39"/>
                  </a:cubicBezTo>
                  <a:cubicBezTo>
                    <a:pt x="27" y="39"/>
                    <a:pt x="27" y="39"/>
                    <a:pt x="27" y="39"/>
                  </a:cubicBezTo>
                  <a:cubicBezTo>
                    <a:pt x="27" y="39"/>
                    <a:pt x="27" y="39"/>
                    <a:pt x="27" y="39"/>
                  </a:cubicBezTo>
                  <a:cubicBezTo>
                    <a:pt x="27" y="39"/>
                    <a:pt x="27" y="39"/>
                    <a:pt x="27" y="39"/>
                  </a:cubicBezTo>
                  <a:cubicBezTo>
                    <a:pt x="29" y="38"/>
                    <a:pt x="29" y="38"/>
                    <a:pt x="29" y="38"/>
                  </a:cubicBezTo>
                  <a:cubicBezTo>
                    <a:pt x="29" y="37"/>
                    <a:pt x="29" y="37"/>
                    <a:pt x="29" y="37"/>
                  </a:cubicBezTo>
                  <a:cubicBezTo>
                    <a:pt x="28" y="38"/>
                    <a:pt x="28" y="38"/>
                    <a:pt x="28" y="38"/>
                  </a:cubicBezTo>
                  <a:cubicBezTo>
                    <a:pt x="27" y="37"/>
                    <a:pt x="27" y="37"/>
                    <a:pt x="27" y="37"/>
                  </a:cubicBezTo>
                  <a:cubicBezTo>
                    <a:pt x="27" y="38"/>
                    <a:pt x="27" y="38"/>
                    <a:pt x="27" y="38"/>
                  </a:cubicBezTo>
                  <a:cubicBezTo>
                    <a:pt x="26" y="37"/>
                    <a:pt x="26" y="37"/>
                    <a:pt x="26" y="37"/>
                  </a:cubicBezTo>
                  <a:cubicBezTo>
                    <a:pt x="26" y="37"/>
                    <a:pt x="26" y="37"/>
                    <a:pt x="26" y="37"/>
                  </a:cubicBezTo>
                  <a:cubicBezTo>
                    <a:pt x="25" y="37"/>
                    <a:pt x="25" y="37"/>
                    <a:pt x="25" y="37"/>
                  </a:cubicBezTo>
                  <a:cubicBezTo>
                    <a:pt x="25" y="37"/>
                    <a:pt x="25" y="37"/>
                    <a:pt x="25" y="37"/>
                  </a:cubicBezTo>
                  <a:cubicBezTo>
                    <a:pt x="25" y="37"/>
                    <a:pt x="25" y="37"/>
                    <a:pt x="25" y="37"/>
                  </a:cubicBezTo>
                  <a:cubicBezTo>
                    <a:pt x="26" y="37"/>
                    <a:pt x="26" y="37"/>
                    <a:pt x="26" y="37"/>
                  </a:cubicBezTo>
                  <a:cubicBezTo>
                    <a:pt x="27" y="37"/>
                    <a:pt x="27" y="37"/>
                    <a:pt x="27" y="37"/>
                  </a:cubicBezTo>
                  <a:cubicBezTo>
                    <a:pt x="27" y="37"/>
                    <a:pt x="27" y="37"/>
                    <a:pt x="27" y="37"/>
                  </a:cubicBezTo>
                  <a:cubicBezTo>
                    <a:pt x="27" y="37"/>
                    <a:pt x="27" y="37"/>
                    <a:pt x="27" y="37"/>
                  </a:cubicBezTo>
                  <a:cubicBezTo>
                    <a:pt x="27" y="37"/>
                    <a:pt x="27" y="37"/>
                    <a:pt x="27" y="37"/>
                  </a:cubicBezTo>
                  <a:cubicBezTo>
                    <a:pt x="27" y="36"/>
                    <a:pt x="27" y="36"/>
                    <a:pt x="27" y="36"/>
                  </a:cubicBezTo>
                  <a:cubicBezTo>
                    <a:pt x="27" y="36"/>
                    <a:pt x="28" y="36"/>
                    <a:pt x="28" y="36"/>
                  </a:cubicBezTo>
                  <a:cubicBezTo>
                    <a:pt x="28" y="35"/>
                    <a:pt x="28" y="35"/>
                    <a:pt x="28" y="35"/>
                  </a:cubicBezTo>
                  <a:cubicBezTo>
                    <a:pt x="30" y="34"/>
                    <a:pt x="31" y="33"/>
                    <a:pt x="32" y="32"/>
                  </a:cubicBezTo>
                  <a:cubicBezTo>
                    <a:pt x="33" y="31"/>
                    <a:pt x="33" y="31"/>
                    <a:pt x="33" y="31"/>
                  </a:cubicBezTo>
                  <a:cubicBezTo>
                    <a:pt x="33" y="30"/>
                    <a:pt x="33" y="30"/>
                    <a:pt x="33" y="30"/>
                  </a:cubicBezTo>
                  <a:cubicBezTo>
                    <a:pt x="33" y="30"/>
                    <a:pt x="33" y="30"/>
                    <a:pt x="33" y="30"/>
                  </a:cubicBezTo>
                  <a:cubicBezTo>
                    <a:pt x="33" y="30"/>
                    <a:pt x="33" y="30"/>
                    <a:pt x="33" y="30"/>
                  </a:cubicBezTo>
                  <a:cubicBezTo>
                    <a:pt x="33" y="29"/>
                    <a:pt x="34" y="29"/>
                    <a:pt x="34" y="28"/>
                  </a:cubicBezTo>
                  <a:cubicBezTo>
                    <a:pt x="33" y="28"/>
                    <a:pt x="33" y="28"/>
                    <a:pt x="33" y="28"/>
                  </a:cubicBezTo>
                  <a:cubicBezTo>
                    <a:pt x="33" y="28"/>
                    <a:pt x="33" y="28"/>
                    <a:pt x="33" y="28"/>
                  </a:cubicBezTo>
                  <a:cubicBezTo>
                    <a:pt x="32" y="28"/>
                    <a:pt x="32" y="28"/>
                    <a:pt x="32" y="28"/>
                  </a:cubicBezTo>
                  <a:cubicBezTo>
                    <a:pt x="32" y="28"/>
                    <a:pt x="32" y="28"/>
                    <a:pt x="32" y="28"/>
                  </a:cubicBezTo>
                  <a:cubicBezTo>
                    <a:pt x="31" y="28"/>
                    <a:pt x="31" y="28"/>
                    <a:pt x="31" y="28"/>
                  </a:cubicBezTo>
                  <a:cubicBezTo>
                    <a:pt x="32" y="28"/>
                    <a:pt x="32" y="28"/>
                    <a:pt x="32" y="28"/>
                  </a:cubicBezTo>
                  <a:cubicBezTo>
                    <a:pt x="32" y="29"/>
                    <a:pt x="32" y="29"/>
                    <a:pt x="32" y="29"/>
                  </a:cubicBezTo>
                  <a:cubicBezTo>
                    <a:pt x="31" y="28"/>
                    <a:pt x="31" y="28"/>
                    <a:pt x="31" y="28"/>
                  </a:cubicBezTo>
                  <a:cubicBezTo>
                    <a:pt x="30" y="29"/>
                    <a:pt x="30" y="29"/>
                    <a:pt x="30" y="29"/>
                  </a:cubicBezTo>
                  <a:cubicBezTo>
                    <a:pt x="30" y="28"/>
                    <a:pt x="30" y="28"/>
                    <a:pt x="30" y="28"/>
                  </a:cubicBezTo>
                  <a:cubicBezTo>
                    <a:pt x="30" y="28"/>
                    <a:pt x="29" y="29"/>
                    <a:pt x="29" y="29"/>
                  </a:cubicBezTo>
                  <a:cubicBezTo>
                    <a:pt x="27" y="29"/>
                    <a:pt x="27" y="29"/>
                    <a:pt x="27" y="29"/>
                  </a:cubicBezTo>
                  <a:cubicBezTo>
                    <a:pt x="27" y="29"/>
                    <a:pt x="27" y="29"/>
                    <a:pt x="27" y="29"/>
                  </a:cubicBezTo>
                  <a:cubicBezTo>
                    <a:pt x="27" y="29"/>
                    <a:pt x="27" y="29"/>
                    <a:pt x="27" y="29"/>
                  </a:cubicBezTo>
                  <a:cubicBezTo>
                    <a:pt x="26" y="29"/>
                    <a:pt x="26" y="29"/>
                    <a:pt x="26" y="29"/>
                  </a:cubicBezTo>
                  <a:cubicBezTo>
                    <a:pt x="26" y="29"/>
                    <a:pt x="26" y="29"/>
                    <a:pt x="26" y="29"/>
                  </a:cubicBezTo>
                  <a:cubicBezTo>
                    <a:pt x="25" y="29"/>
                    <a:pt x="25" y="29"/>
                    <a:pt x="25" y="29"/>
                  </a:cubicBezTo>
                  <a:cubicBezTo>
                    <a:pt x="25" y="29"/>
                    <a:pt x="25" y="30"/>
                    <a:pt x="24" y="30"/>
                  </a:cubicBezTo>
                  <a:cubicBezTo>
                    <a:pt x="25" y="29"/>
                    <a:pt x="25" y="29"/>
                    <a:pt x="25" y="29"/>
                  </a:cubicBezTo>
                  <a:cubicBezTo>
                    <a:pt x="24" y="29"/>
                    <a:pt x="24" y="29"/>
                    <a:pt x="24" y="29"/>
                  </a:cubicBezTo>
                  <a:cubicBezTo>
                    <a:pt x="24" y="29"/>
                    <a:pt x="24" y="29"/>
                    <a:pt x="24" y="29"/>
                  </a:cubicBezTo>
                  <a:cubicBezTo>
                    <a:pt x="24" y="29"/>
                    <a:pt x="24" y="29"/>
                    <a:pt x="24" y="29"/>
                  </a:cubicBezTo>
                  <a:cubicBezTo>
                    <a:pt x="23" y="30"/>
                    <a:pt x="23" y="30"/>
                    <a:pt x="23" y="30"/>
                  </a:cubicBezTo>
                  <a:cubicBezTo>
                    <a:pt x="23" y="29"/>
                    <a:pt x="23" y="29"/>
                    <a:pt x="23" y="29"/>
                  </a:cubicBezTo>
                  <a:cubicBezTo>
                    <a:pt x="23" y="28"/>
                    <a:pt x="23" y="28"/>
                    <a:pt x="23" y="28"/>
                  </a:cubicBezTo>
                  <a:cubicBezTo>
                    <a:pt x="22" y="29"/>
                    <a:pt x="22" y="29"/>
                    <a:pt x="22" y="29"/>
                  </a:cubicBezTo>
                  <a:cubicBezTo>
                    <a:pt x="22" y="29"/>
                    <a:pt x="22" y="29"/>
                    <a:pt x="22" y="29"/>
                  </a:cubicBezTo>
                  <a:cubicBezTo>
                    <a:pt x="22" y="28"/>
                    <a:pt x="22" y="28"/>
                    <a:pt x="22" y="28"/>
                  </a:cubicBezTo>
                  <a:cubicBezTo>
                    <a:pt x="21" y="28"/>
                    <a:pt x="21" y="28"/>
                    <a:pt x="21" y="28"/>
                  </a:cubicBezTo>
                  <a:cubicBezTo>
                    <a:pt x="21" y="29"/>
                    <a:pt x="21" y="29"/>
                    <a:pt x="21" y="29"/>
                  </a:cubicBezTo>
                  <a:cubicBezTo>
                    <a:pt x="20" y="29"/>
                    <a:pt x="20" y="29"/>
                    <a:pt x="20" y="29"/>
                  </a:cubicBezTo>
                  <a:cubicBezTo>
                    <a:pt x="20" y="30"/>
                    <a:pt x="20" y="30"/>
                    <a:pt x="20" y="30"/>
                  </a:cubicBezTo>
                  <a:cubicBezTo>
                    <a:pt x="21" y="30"/>
                    <a:pt x="21" y="30"/>
                    <a:pt x="21" y="30"/>
                  </a:cubicBezTo>
                  <a:cubicBezTo>
                    <a:pt x="20" y="30"/>
                    <a:pt x="20" y="30"/>
                    <a:pt x="20" y="30"/>
                  </a:cubicBezTo>
                  <a:cubicBezTo>
                    <a:pt x="21" y="31"/>
                    <a:pt x="21" y="31"/>
                    <a:pt x="21" y="31"/>
                  </a:cubicBezTo>
                  <a:cubicBezTo>
                    <a:pt x="20" y="31"/>
                    <a:pt x="20" y="31"/>
                    <a:pt x="20" y="31"/>
                  </a:cubicBezTo>
                  <a:cubicBezTo>
                    <a:pt x="20" y="31"/>
                    <a:pt x="20" y="31"/>
                    <a:pt x="20" y="31"/>
                  </a:cubicBezTo>
                  <a:cubicBezTo>
                    <a:pt x="20" y="32"/>
                    <a:pt x="20" y="32"/>
                    <a:pt x="20" y="32"/>
                  </a:cubicBezTo>
                  <a:cubicBezTo>
                    <a:pt x="21" y="32"/>
                    <a:pt x="21" y="32"/>
                    <a:pt x="21" y="32"/>
                  </a:cubicBezTo>
                  <a:cubicBezTo>
                    <a:pt x="21" y="32"/>
                    <a:pt x="21" y="32"/>
                    <a:pt x="21" y="32"/>
                  </a:cubicBezTo>
                  <a:cubicBezTo>
                    <a:pt x="20" y="32"/>
                    <a:pt x="20" y="32"/>
                    <a:pt x="20" y="32"/>
                  </a:cubicBezTo>
                  <a:cubicBezTo>
                    <a:pt x="20" y="32"/>
                    <a:pt x="20" y="32"/>
                    <a:pt x="20" y="32"/>
                  </a:cubicBezTo>
                  <a:cubicBezTo>
                    <a:pt x="19" y="33"/>
                    <a:pt x="19" y="33"/>
                    <a:pt x="19" y="33"/>
                  </a:cubicBezTo>
                  <a:cubicBezTo>
                    <a:pt x="19" y="32"/>
                    <a:pt x="19" y="32"/>
                    <a:pt x="19" y="32"/>
                  </a:cubicBezTo>
                  <a:cubicBezTo>
                    <a:pt x="18" y="32"/>
                    <a:pt x="18" y="32"/>
                    <a:pt x="18" y="32"/>
                  </a:cubicBezTo>
                  <a:cubicBezTo>
                    <a:pt x="19" y="33"/>
                    <a:pt x="19" y="33"/>
                    <a:pt x="19" y="33"/>
                  </a:cubicBezTo>
                  <a:cubicBezTo>
                    <a:pt x="19" y="34"/>
                    <a:pt x="19" y="34"/>
                    <a:pt x="19" y="34"/>
                  </a:cubicBezTo>
                  <a:cubicBezTo>
                    <a:pt x="19" y="34"/>
                    <a:pt x="19" y="34"/>
                    <a:pt x="19" y="34"/>
                  </a:cubicBezTo>
                  <a:cubicBezTo>
                    <a:pt x="19" y="35"/>
                    <a:pt x="19" y="35"/>
                    <a:pt x="19" y="35"/>
                  </a:cubicBezTo>
                  <a:cubicBezTo>
                    <a:pt x="19" y="35"/>
                    <a:pt x="19" y="35"/>
                    <a:pt x="19" y="35"/>
                  </a:cubicBezTo>
                  <a:cubicBezTo>
                    <a:pt x="18" y="34"/>
                    <a:pt x="18" y="34"/>
                    <a:pt x="18" y="34"/>
                  </a:cubicBezTo>
                  <a:cubicBezTo>
                    <a:pt x="18" y="34"/>
                    <a:pt x="18" y="34"/>
                    <a:pt x="18" y="34"/>
                  </a:cubicBezTo>
                  <a:cubicBezTo>
                    <a:pt x="18" y="35"/>
                    <a:pt x="19" y="35"/>
                    <a:pt x="19" y="36"/>
                  </a:cubicBezTo>
                  <a:cubicBezTo>
                    <a:pt x="20" y="36"/>
                    <a:pt x="20" y="36"/>
                    <a:pt x="20" y="36"/>
                  </a:cubicBezTo>
                  <a:cubicBezTo>
                    <a:pt x="19" y="36"/>
                    <a:pt x="19" y="36"/>
                    <a:pt x="19" y="36"/>
                  </a:cubicBezTo>
                  <a:cubicBezTo>
                    <a:pt x="20" y="37"/>
                    <a:pt x="20" y="37"/>
                    <a:pt x="20" y="37"/>
                  </a:cubicBezTo>
                  <a:cubicBezTo>
                    <a:pt x="20" y="37"/>
                    <a:pt x="20" y="37"/>
                    <a:pt x="20" y="37"/>
                  </a:cubicBezTo>
                  <a:cubicBezTo>
                    <a:pt x="19" y="36"/>
                    <a:pt x="19" y="36"/>
                    <a:pt x="19" y="36"/>
                  </a:cubicBezTo>
                  <a:cubicBezTo>
                    <a:pt x="19" y="36"/>
                    <a:pt x="19" y="36"/>
                    <a:pt x="19" y="36"/>
                  </a:cubicBezTo>
                  <a:cubicBezTo>
                    <a:pt x="18" y="36"/>
                    <a:pt x="18" y="36"/>
                    <a:pt x="18" y="36"/>
                  </a:cubicBezTo>
                  <a:cubicBezTo>
                    <a:pt x="18" y="36"/>
                    <a:pt x="18" y="36"/>
                    <a:pt x="18" y="36"/>
                  </a:cubicBezTo>
                  <a:cubicBezTo>
                    <a:pt x="19" y="37"/>
                    <a:pt x="19" y="37"/>
                    <a:pt x="19" y="37"/>
                  </a:cubicBezTo>
                  <a:cubicBezTo>
                    <a:pt x="18" y="36"/>
                    <a:pt x="18" y="36"/>
                    <a:pt x="18" y="36"/>
                  </a:cubicBezTo>
                  <a:cubicBezTo>
                    <a:pt x="18" y="37"/>
                    <a:pt x="18" y="37"/>
                    <a:pt x="18" y="37"/>
                  </a:cubicBezTo>
                  <a:cubicBezTo>
                    <a:pt x="17" y="37"/>
                    <a:pt x="17" y="37"/>
                    <a:pt x="17" y="37"/>
                  </a:cubicBezTo>
                  <a:cubicBezTo>
                    <a:pt x="17" y="36"/>
                    <a:pt x="17" y="36"/>
                    <a:pt x="17" y="36"/>
                  </a:cubicBezTo>
                  <a:cubicBezTo>
                    <a:pt x="17" y="36"/>
                    <a:pt x="17" y="36"/>
                    <a:pt x="17" y="36"/>
                  </a:cubicBezTo>
                  <a:cubicBezTo>
                    <a:pt x="17" y="37"/>
                    <a:pt x="17" y="37"/>
                    <a:pt x="17" y="37"/>
                  </a:cubicBezTo>
                  <a:cubicBezTo>
                    <a:pt x="17" y="37"/>
                    <a:pt x="17" y="37"/>
                    <a:pt x="17" y="37"/>
                  </a:cubicBezTo>
                  <a:cubicBezTo>
                    <a:pt x="17" y="38"/>
                    <a:pt x="17" y="38"/>
                    <a:pt x="17" y="38"/>
                  </a:cubicBezTo>
                  <a:cubicBezTo>
                    <a:pt x="16" y="38"/>
                    <a:pt x="16" y="38"/>
                    <a:pt x="16" y="38"/>
                  </a:cubicBezTo>
                  <a:cubicBezTo>
                    <a:pt x="16" y="37"/>
                    <a:pt x="16" y="37"/>
                    <a:pt x="16" y="37"/>
                  </a:cubicBezTo>
                  <a:cubicBezTo>
                    <a:pt x="16" y="37"/>
                    <a:pt x="16" y="37"/>
                    <a:pt x="16" y="37"/>
                  </a:cubicBezTo>
                  <a:cubicBezTo>
                    <a:pt x="16" y="37"/>
                    <a:pt x="16" y="37"/>
                    <a:pt x="16" y="37"/>
                  </a:cubicBezTo>
                  <a:cubicBezTo>
                    <a:pt x="16" y="38"/>
                    <a:pt x="16" y="38"/>
                    <a:pt x="16" y="38"/>
                  </a:cubicBezTo>
                  <a:cubicBezTo>
                    <a:pt x="16" y="38"/>
                    <a:pt x="16" y="38"/>
                    <a:pt x="16" y="38"/>
                  </a:cubicBezTo>
                  <a:cubicBezTo>
                    <a:pt x="16" y="39"/>
                    <a:pt x="16" y="39"/>
                    <a:pt x="16" y="39"/>
                  </a:cubicBezTo>
                  <a:cubicBezTo>
                    <a:pt x="16" y="39"/>
                    <a:pt x="16" y="39"/>
                    <a:pt x="16" y="39"/>
                  </a:cubicBezTo>
                  <a:cubicBezTo>
                    <a:pt x="15" y="39"/>
                    <a:pt x="15" y="39"/>
                    <a:pt x="15" y="39"/>
                  </a:cubicBezTo>
                  <a:cubicBezTo>
                    <a:pt x="16" y="39"/>
                    <a:pt x="16" y="39"/>
                    <a:pt x="16" y="39"/>
                  </a:cubicBezTo>
                  <a:cubicBezTo>
                    <a:pt x="16" y="41"/>
                    <a:pt x="16" y="41"/>
                    <a:pt x="16" y="41"/>
                  </a:cubicBezTo>
                  <a:cubicBezTo>
                    <a:pt x="17" y="40"/>
                    <a:pt x="17" y="40"/>
                    <a:pt x="17" y="40"/>
                  </a:cubicBezTo>
                  <a:cubicBezTo>
                    <a:pt x="17" y="41"/>
                    <a:pt x="17" y="41"/>
                    <a:pt x="17" y="41"/>
                  </a:cubicBezTo>
                  <a:cubicBezTo>
                    <a:pt x="16" y="41"/>
                    <a:pt x="16" y="41"/>
                    <a:pt x="16" y="41"/>
                  </a:cubicBezTo>
                  <a:cubicBezTo>
                    <a:pt x="16" y="41"/>
                    <a:pt x="16" y="41"/>
                    <a:pt x="16" y="41"/>
                  </a:cubicBezTo>
                  <a:cubicBezTo>
                    <a:pt x="16" y="40"/>
                    <a:pt x="16" y="40"/>
                    <a:pt x="16" y="40"/>
                  </a:cubicBezTo>
                  <a:cubicBezTo>
                    <a:pt x="15" y="40"/>
                    <a:pt x="15" y="40"/>
                    <a:pt x="15" y="40"/>
                  </a:cubicBezTo>
                  <a:cubicBezTo>
                    <a:pt x="15" y="41"/>
                    <a:pt x="15" y="41"/>
                    <a:pt x="15" y="42"/>
                  </a:cubicBezTo>
                  <a:cubicBezTo>
                    <a:pt x="15" y="42"/>
                    <a:pt x="15" y="42"/>
                    <a:pt x="15" y="42"/>
                  </a:cubicBezTo>
                  <a:cubicBezTo>
                    <a:pt x="15" y="43"/>
                    <a:pt x="15" y="43"/>
                    <a:pt x="15" y="43"/>
                  </a:cubicBezTo>
                  <a:cubicBezTo>
                    <a:pt x="16" y="43"/>
                    <a:pt x="16" y="43"/>
                    <a:pt x="16" y="43"/>
                  </a:cubicBezTo>
                  <a:cubicBezTo>
                    <a:pt x="17" y="42"/>
                    <a:pt x="17" y="42"/>
                    <a:pt x="17" y="42"/>
                  </a:cubicBezTo>
                  <a:cubicBezTo>
                    <a:pt x="16" y="43"/>
                    <a:pt x="16" y="43"/>
                    <a:pt x="16" y="43"/>
                  </a:cubicBezTo>
                  <a:cubicBezTo>
                    <a:pt x="17" y="43"/>
                    <a:pt x="17" y="43"/>
                    <a:pt x="17" y="43"/>
                  </a:cubicBezTo>
                  <a:cubicBezTo>
                    <a:pt x="18" y="42"/>
                    <a:pt x="18" y="42"/>
                    <a:pt x="18" y="42"/>
                  </a:cubicBezTo>
                  <a:cubicBezTo>
                    <a:pt x="18" y="42"/>
                    <a:pt x="18" y="42"/>
                    <a:pt x="18" y="42"/>
                  </a:cubicBezTo>
                  <a:cubicBezTo>
                    <a:pt x="17" y="43"/>
                    <a:pt x="17" y="43"/>
                    <a:pt x="16" y="43"/>
                  </a:cubicBezTo>
                  <a:cubicBezTo>
                    <a:pt x="16" y="44"/>
                    <a:pt x="16" y="44"/>
                    <a:pt x="16" y="44"/>
                  </a:cubicBezTo>
                  <a:cubicBezTo>
                    <a:pt x="17" y="44"/>
                    <a:pt x="17" y="44"/>
                    <a:pt x="17" y="44"/>
                  </a:cubicBezTo>
                  <a:cubicBezTo>
                    <a:pt x="18" y="43"/>
                    <a:pt x="18" y="43"/>
                    <a:pt x="18" y="43"/>
                  </a:cubicBezTo>
                  <a:cubicBezTo>
                    <a:pt x="17" y="44"/>
                    <a:pt x="17" y="44"/>
                    <a:pt x="17" y="44"/>
                  </a:cubicBezTo>
                  <a:cubicBezTo>
                    <a:pt x="18" y="44"/>
                    <a:pt x="18" y="44"/>
                    <a:pt x="18" y="44"/>
                  </a:cubicBezTo>
                  <a:cubicBezTo>
                    <a:pt x="17" y="44"/>
                    <a:pt x="17" y="44"/>
                    <a:pt x="17" y="44"/>
                  </a:cubicBezTo>
                  <a:cubicBezTo>
                    <a:pt x="16" y="44"/>
                    <a:pt x="16" y="44"/>
                    <a:pt x="16" y="44"/>
                  </a:cubicBezTo>
                  <a:cubicBezTo>
                    <a:pt x="16" y="44"/>
                    <a:pt x="16" y="44"/>
                    <a:pt x="16" y="44"/>
                  </a:cubicBezTo>
                  <a:cubicBezTo>
                    <a:pt x="16" y="45"/>
                    <a:pt x="16" y="45"/>
                    <a:pt x="16" y="45"/>
                  </a:cubicBezTo>
                  <a:cubicBezTo>
                    <a:pt x="16" y="45"/>
                    <a:pt x="16" y="45"/>
                    <a:pt x="16" y="45"/>
                  </a:cubicBezTo>
                  <a:cubicBezTo>
                    <a:pt x="17" y="45"/>
                    <a:pt x="17" y="45"/>
                    <a:pt x="17" y="45"/>
                  </a:cubicBezTo>
                  <a:cubicBezTo>
                    <a:pt x="17" y="46"/>
                    <a:pt x="17" y="46"/>
                    <a:pt x="17" y="46"/>
                  </a:cubicBezTo>
                  <a:cubicBezTo>
                    <a:pt x="18" y="46"/>
                    <a:pt x="18" y="46"/>
                    <a:pt x="18" y="46"/>
                  </a:cubicBezTo>
                  <a:cubicBezTo>
                    <a:pt x="18" y="46"/>
                    <a:pt x="18" y="46"/>
                    <a:pt x="18" y="46"/>
                  </a:cubicBezTo>
                  <a:cubicBezTo>
                    <a:pt x="17" y="46"/>
                    <a:pt x="17" y="46"/>
                    <a:pt x="17" y="46"/>
                  </a:cubicBezTo>
                  <a:cubicBezTo>
                    <a:pt x="16" y="45"/>
                    <a:pt x="16" y="45"/>
                    <a:pt x="16" y="45"/>
                  </a:cubicBezTo>
                  <a:cubicBezTo>
                    <a:pt x="16" y="45"/>
                    <a:pt x="16" y="45"/>
                    <a:pt x="16" y="45"/>
                  </a:cubicBezTo>
                  <a:cubicBezTo>
                    <a:pt x="15" y="46"/>
                    <a:pt x="15" y="46"/>
                    <a:pt x="15" y="46"/>
                  </a:cubicBezTo>
                  <a:cubicBezTo>
                    <a:pt x="16" y="46"/>
                    <a:pt x="16" y="46"/>
                    <a:pt x="16" y="46"/>
                  </a:cubicBezTo>
                  <a:cubicBezTo>
                    <a:pt x="16" y="47"/>
                    <a:pt x="16" y="47"/>
                    <a:pt x="16" y="47"/>
                  </a:cubicBezTo>
                  <a:cubicBezTo>
                    <a:pt x="16" y="47"/>
                    <a:pt x="16" y="47"/>
                    <a:pt x="16" y="47"/>
                  </a:cubicBezTo>
                  <a:cubicBezTo>
                    <a:pt x="16" y="47"/>
                    <a:pt x="16" y="47"/>
                    <a:pt x="16" y="47"/>
                  </a:cubicBezTo>
                  <a:cubicBezTo>
                    <a:pt x="16" y="47"/>
                    <a:pt x="16" y="47"/>
                    <a:pt x="16" y="47"/>
                  </a:cubicBezTo>
                  <a:cubicBezTo>
                    <a:pt x="15" y="47"/>
                    <a:pt x="15" y="47"/>
                    <a:pt x="15" y="47"/>
                  </a:cubicBezTo>
                  <a:cubicBezTo>
                    <a:pt x="15" y="48"/>
                    <a:pt x="15" y="48"/>
                    <a:pt x="15" y="48"/>
                  </a:cubicBezTo>
                  <a:cubicBezTo>
                    <a:pt x="16" y="48"/>
                    <a:pt x="16" y="48"/>
                    <a:pt x="16" y="48"/>
                  </a:cubicBezTo>
                  <a:cubicBezTo>
                    <a:pt x="15" y="48"/>
                    <a:pt x="15" y="48"/>
                    <a:pt x="15" y="48"/>
                  </a:cubicBezTo>
                  <a:cubicBezTo>
                    <a:pt x="16" y="49"/>
                    <a:pt x="16" y="49"/>
                    <a:pt x="16" y="49"/>
                  </a:cubicBezTo>
                  <a:cubicBezTo>
                    <a:pt x="15" y="49"/>
                    <a:pt x="15" y="49"/>
                    <a:pt x="15" y="49"/>
                  </a:cubicBezTo>
                  <a:cubicBezTo>
                    <a:pt x="15" y="49"/>
                    <a:pt x="15" y="49"/>
                    <a:pt x="15" y="49"/>
                  </a:cubicBezTo>
                  <a:cubicBezTo>
                    <a:pt x="15" y="50"/>
                    <a:pt x="15" y="50"/>
                    <a:pt x="15" y="50"/>
                  </a:cubicBezTo>
                  <a:cubicBezTo>
                    <a:pt x="14" y="49"/>
                    <a:pt x="14" y="49"/>
                    <a:pt x="14" y="49"/>
                  </a:cubicBezTo>
                  <a:cubicBezTo>
                    <a:pt x="14" y="50"/>
                    <a:pt x="13" y="50"/>
                    <a:pt x="13" y="50"/>
                  </a:cubicBezTo>
                  <a:cubicBezTo>
                    <a:pt x="12" y="50"/>
                    <a:pt x="12" y="50"/>
                    <a:pt x="12" y="50"/>
                  </a:cubicBezTo>
                  <a:cubicBezTo>
                    <a:pt x="12" y="50"/>
                    <a:pt x="12" y="50"/>
                    <a:pt x="12" y="50"/>
                  </a:cubicBezTo>
                  <a:cubicBezTo>
                    <a:pt x="13" y="50"/>
                    <a:pt x="13" y="50"/>
                    <a:pt x="13" y="50"/>
                  </a:cubicBezTo>
                  <a:cubicBezTo>
                    <a:pt x="13" y="50"/>
                    <a:pt x="13" y="50"/>
                    <a:pt x="13" y="50"/>
                  </a:cubicBezTo>
                  <a:cubicBezTo>
                    <a:pt x="13" y="50"/>
                    <a:pt x="14" y="50"/>
                    <a:pt x="14" y="51"/>
                  </a:cubicBezTo>
                  <a:cubicBezTo>
                    <a:pt x="15" y="50"/>
                    <a:pt x="15" y="50"/>
                    <a:pt x="15" y="50"/>
                  </a:cubicBezTo>
                  <a:cubicBezTo>
                    <a:pt x="16" y="51"/>
                    <a:pt x="16" y="51"/>
                    <a:pt x="16" y="51"/>
                  </a:cubicBezTo>
                  <a:cubicBezTo>
                    <a:pt x="15" y="50"/>
                    <a:pt x="15" y="50"/>
                    <a:pt x="15" y="50"/>
                  </a:cubicBezTo>
                  <a:cubicBezTo>
                    <a:pt x="15" y="51"/>
                    <a:pt x="15" y="51"/>
                    <a:pt x="15" y="51"/>
                  </a:cubicBezTo>
                  <a:cubicBezTo>
                    <a:pt x="15" y="51"/>
                    <a:pt x="15" y="51"/>
                    <a:pt x="15" y="51"/>
                  </a:cubicBezTo>
                  <a:cubicBezTo>
                    <a:pt x="14" y="51"/>
                    <a:pt x="14" y="51"/>
                    <a:pt x="14" y="51"/>
                  </a:cubicBezTo>
                  <a:cubicBezTo>
                    <a:pt x="14" y="51"/>
                    <a:pt x="14" y="51"/>
                    <a:pt x="14" y="51"/>
                  </a:cubicBezTo>
                  <a:cubicBezTo>
                    <a:pt x="14" y="51"/>
                    <a:pt x="14" y="51"/>
                    <a:pt x="14" y="51"/>
                  </a:cubicBezTo>
                  <a:cubicBezTo>
                    <a:pt x="15" y="52"/>
                    <a:pt x="15" y="52"/>
                    <a:pt x="15" y="52"/>
                  </a:cubicBezTo>
                  <a:cubicBezTo>
                    <a:pt x="15" y="52"/>
                    <a:pt x="15" y="52"/>
                    <a:pt x="16" y="53"/>
                  </a:cubicBezTo>
                  <a:cubicBezTo>
                    <a:pt x="17" y="52"/>
                    <a:pt x="18" y="51"/>
                    <a:pt x="19" y="50"/>
                  </a:cubicBezTo>
                  <a:cubicBezTo>
                    <a:pt x="19" y="50"/>
                    <a:pt x="19" y="50"/>
                    <a:pt x="19" y="50"/>
                  </a:cubicBezTo>
                  <a:cubicBezTo>
                    <a:pt x="20" y="49"/>
                    <a:pt x="20" y="49"/>
                    <a:pt x="20" y="49"/>
                  </a:cubicBezTo>
                  <a:cubicBezTo>
                    <a:pt x="19" y="50"/>
                    <a:pt x="19" y="50"/>
                    <a:pt x="19" y="50"/>
                  </a:cubicBezTo>
                  <a:cubicBezTo>
                    <a:pt x="19" y="51"/>
                    <a:pt x="19" y="51"/>
                    <a:pt x="19" y="51"/>
                  </a:cubicBezTo>
                  <a:cubicBezTo>
                    <a:pt x="20" y="50"/>
                    <a:pt x="20" y="50"/>
                    <a:pt x="20" y="50"/>
                  </a:cubicBezTo>
                  <a:cubicBezTo>
                    <a:pt x="19" y="51"/>
                    <a:pt x="19" y="51"/>
                    <a:pt x="19" y="51"/>
                  </a:cubicBezTo>
                  <a:cubicBezTo>
                    <a:pt x="19" y="51"/>
                    <a:pt x="19" y="51"/>
                    <a:pt x="19" y="51"/>
                  </a:cubicBezTo>
                  <a:cubicBezTo>
                    <a:pt x="18" y="51"/>
                    <a:pt x="18" y="51"/>
                    <a:pt x="18" y="51"/>
                  </a:cubicBezTo>
                  <a:cubicBezTo>
                    <a:pt x="18" y="52"/>
                    <a:pt x="17" y="52"/>
                    <a:pt x="17" y="53"/>
                  </a:cubicBezTo>
                  <a:cubicBezTo>
                    <a:pt x="18" y="53"/>
                    <a:pt x="18" y="53"/>
                    <a:pt x="18" y="53"/>
                  </a:cubicBezTo>
                  <a:cubicBezTo>
                    <a:pt x="18" y="53"/>
                    <a:pt x="18" y="53"/>
                    <a:pt x="18" y="53"/>
                  </a:cubicBezTo>
                  <a:cubicBezTo>
                    <a:pt x="18" y="53"/>
                    <a:pt x="18" y="53"/>
                    <a:pt x="18" y="53"/>
                  </a:cubicBezTo>
                  <a:cubicBezTo>
                    <a:pt x="19" y="53"/>
                    <a:pt x="19" y="53"/>
                    <a:pt x="19" y="53"/>
                  </a:cubicBezTo>
                  <a:cubicBezTo>
                    <a:pt x="19" y="53"/>
                    <a:pt x="19" y="53"/>
                    <a:pt x="19" y="53"/>
                  </a:cubicBezTo>
                  <a:cubicBezTo>
                    <a:pt x="18" y="53"/>
                    <a:pt x="18" y="53"/>
                    <a:pt x="18" y="53"/>
                  </a:cubicBezTo>
                  <a:cubicBezTo>
                    <a:pt x="17" y="53"/>
                    <a:pt x="17" y="53"/>
                    <a:pt x="17" y="53"/>
                  </a:cubicBezTo>
                  <a:cubicBezTo>
                    <a:pt x="17" y="54"/>
                    <a:pt x="16" y="55"/>
                    <a:pt x="16" y="56"/>
                  </a:cubicBezTo>
                  <a:cubicBezTo>
                    <a:pt x="17" y="55"/>
                    <a:pt x="17" y="55"/>
                    <a:pt x="17" y="55"/>
                  </a:cubicBezTo>
                  <a:cubicBezTo>
                    <a:pt x="16" y="56"/>
                    <a:pt x="16" y="56"/>
                    <a:pt x="16" y="57"/>
                  </a:cubicBezTo>
                  <a:cubicBezTo>
                    <a:pt x="17" y="56"/>
                    <a:pt x="17" y="56"/>
                    <a:pt x="17" y="56"/>
                  </a:cubicBezTo>
                  <a:cubicBezTo>
                    <a:pt x="16" y="57"/>
                    <a:pt x="16" y="58"/>
                    <a:pt x="15" y="59"/>
                  </a:cubicBezTo>
                  <a:cubicBezTo>
                    <a:pt x="15" y="59"/>
                    <a:pt x="15" y="59"/>
                    <a:pt x="15" y="59"/>
                  </a:cubicBezTo>
                  <a:cubicBezTo>
                    <a:pt x="16" y="58"/>
                    <a:pt x="16" y="58"/>
                    <a:pt x="16" y="58"/>
                  </a:cubicBezTo>
                  <a:cubicBezTo>
                    <a:pt x="16" y="58"/>
                    <a:pt x="16" y="58"/>
                    <a:pt x="16" y="58"/>
                  </a:cubicBezTo>
                  <a:cubicBezTo>
                    <a:pt x="15" y="59"/>
                    <a:pt x="15" y="59"/>
                    <a:pt x="15" y="59"/>
                  </a:cubicBezTo>
                  <a:cubicBezTo>
                    <a:pt x="15" y="60"/>
                    <a:pt x="15" y="60"/>
                    <a:pt x="15" y="60"/>
                  </a:cubicBezTo>
                  <a:cubicBezTo>
                    <a:pt x="16" y="60"/>
                    <a:pt x="16" y="60"/>
                    <a:pt x="16" y="60"/>
                  </a:cubicBezTo>
                  <a:cubicBezTo>
                    <a:pt x="15" y="60"/>
                    <a:pt x="15" y="60"/>
                    <a:pt x="15" y="60"/>
                  </a:cubicBezTo>
                  <a:cubicBezTo>
                    <a:pt x="16" y="61"/>
                    <a:pt x="16" y="61"/>
                    <a:pt x="16" y="61"/>
                  </a:cubicBezTo>
                  <a:cubicBezTo>
                    <a:pt x="16" y="61"/>
                    <a:pt x="17" y="61"/>
                    <a:pt x="17" y="60"/>
                  </a:cubicBezTo>
                  <a:cubicBezTo>
                    <a:pt x="17" y="61"/>
                    <a:pt x="17" y="61"/>
                    <a:pt x="17" y="61"/>
                  </a:cubicBezTo>
                  <a:cubicBezTo>
                    <a:pt x="16" y="61"/>
                    <a:pt x="16" y="61"/>
                    <a:pt x="16" y="61"/>
                  </a:cubicBezTo>
                  <a:cubicBezTo>
                    <a:pt x="16" y="62"/>
                    <a:pt x="16" y="62"/>
                    <a:pt x="16" y="62"/>
                  </a:cubicBezTo>
                  <a:cubicBezTo>
                    <a:pt x="15" y="62"/>
                    <a:pt x="15" y="62"/>
                    <a:pt x="15" y="62"/>
                  </a:cubicBezTo>
                  <a:cubicBezTo>
                    <a:pt x="15" y="63"/>
                    <a:pt x="15" y="63"/>
                    <a:pt x="15" y="63"/>
                  </a:cubicBezTo>
                  <a:cubicBezTo>
                    <a:pt x="15" y="64"/>
                    <a:pt x="15" y="64"/>
                    <a:pt x="15" y="64"/>
                  </a:cubicBezTo>
                  <a:cubicBezTo>
                    <a:pt x="15" y="65"/>
                    <a:pt x="15" y="65"/>
                    <a:pt x="15" y="65"/>
                  </a:cubicBezTo>
                  <a:cubicBezTo>
                    <a:pt x="14" y="65"/>
                    <a:pt x="14" y="65"/>
                    <a:pt x="14" y="65"/>
                  </a:cubicBezTo>
                  <a:cubicBezTo>
                    <a:pt x="14" y="66"/>
                    <a:pt x="14" y="66"/>
                    <a:pt x="14" y="66"/>
                  </a:cubicBezTo>
                  <a:cubicBezTo>
                    <a:pt x="15" y="67"/>
                    <a:pt x="15" y="67"/>
                    <a:pt x="15" y="67"/>
                  </a:cubicBezTo>
                  <a:cubicBezTo>
                    <a:pt x="15" y="67"/>
                    <a:pt x="15" y="67"/>
                    <a:pt x="15" y="67"/>
                  </a:cubicBezTo>
                  <a:cubicBezTo>
                    <a:pt x="16" y="66"/>
                    <a:pt x="16" y="66"/>
                    <a:pt x="16" y="66"/>
                  </a:cubicBezTo>
                  <a:cubicBezTo>
                    <a:pt x="16" y="66"/>
                    <a:pt x="16" y="66"/>
                    <a:pt x="16" y="66"/>
                  </a:cubicBezTo>
                  <a:cubicBezTo>
                    <a:pt x="16" y="65"/>
                    <a:pt x="16" y="65"/>
                    <a:pt x="16" y="65"/>
                  </a:cubicBezTo>
                  <a:cubicBezTo>
                    <a:pt x="16" y="65"/>
                    <a:pt x="16" y="65"/>
                    <a:pt x="16" y="65"/>
                  </a:cubicBezTo>
                  <a:cubicBezTo>
                    <a:pt x="17" y="63"/>
                    <a:pt x="17" y="63"/>
                    <a:pt x="17" y="63"/>
                  </a:cubicBezTo>
                  <a:cubicBezTo>
                    <a:pt x="17" y="63"/>
                    <a:pt x="17" y="63"/>
                    <a:pt x="17" y="63"/>
                  </a:cubicBezTo>
                  <a:cubicBezTo>
                    <a:pt x="17" y="62"/>
                    <a:pt x="17" y="62"/>
                    <a:pt x="17" y="62"/>
                  </a:cubicBezTo>
                  <a:cubicBezTo>
                    <a:pt x="18" y="61"/>
                    <a:pt x="18" y="61"/>
                    <a:pt x="18" y="61"/>
                  </a:cubicBezTo>
                  <a:cubicBezTo>
                    <a:pt x="18" y="61"/>
                    <a:pt x="18" y="61"/>
                    <a:pt x="18" y="61"/>
                  </a:cubicBezTo>
                  <a:cubicBezTo>
                    <a:pt x="17" y="60"/>
                    <a:pt x="17" y="60"/>
                    <a:pt x="17" y="60"/>
                  </a:cubicBezTo>
                  <a:cubicBezTo>
                    <a:pt x="17" y="59"/>
                    <a:pt x="17" y="59"/>
                    <a:pt x="17" y="59"/>
                  </a:cubicBezTo>
                  <a:cubicBezTo>
                    <a:pt x="17" y="59"/>
                    <a:pt x="17" y="59"/>
                    <a:pt x="17" y="59"/>
                  </a:cubicBezTo>
                  <a:cubicBezTo>
                    <a:pt x="17" y="58"/>
                    <a:pt x="17" y="58"/>
                    <a:pt x="17" y="58"/>
                  </a:cubicBezTo>
                  <a:cubicBezTo>
                    <a:pt x="18" y="58"/>
                    <a:pt x="18" y="58"/>
                    <a:pt x="18" y="58"/>
                  </a:cubicBezTo>
                  <a:cubicBezTo>
                    <a:pt x="19" y="57"/>
                    <a:pt x="19" y="57"/>
                    <a:pt x="19" y="57"/>
                  </a:cubicBezTo>
                  <a:cubicBezTo>
                    <a:pt x="19" y="57"/>
                    <a:pt x="19" y="57"/>
                    <a:pt x="19" y="57"/>
                  </a:cubicBezTo>
                  <a:cubicBezTo>
                    <a:pt x="20" y="56"/>
                    <a:pt x="20" y="56"/>
                    <a:pt x="20" y="56"/>
                  </a:cubicBezTo>
                  <a:cubicBezTo>
                    <a:pt x="21" y="56"/>
                    <a:pt x="21" y="56"/>
                    <a:pt x="21" y="56"/>
                  </a:cubicBezTo>
                  <a:cubicBezTo>
                    <a:pt x="20" y="56"/>
                    <a:pt x="20" y="56"/>
                    <a:pt x="20" y="56"/>
                  </a:cubicBezTo>
                  <a:cubicBezTo>
                    <a:pt x="20" y="57"/>
                    <a:pt x="20" y="57"/>
                    <a:pt x="20" y="57"/>
                  </a:cubicBezTo>
                  <a:cubicBezTo>
                    <a:pt x="19" y="57"/>
                    <a:pt x="19" y="57"/>
                    <a:pt x="19" y="57"/>
                  </a:cubicBezTo>
                  <a:cubicBezTo>
                    <a:pt x="18" y="59"/>
                    <a:pt x="18" y="59"/>
                    <a:pt x="18" y="59"/>
                  </a:cubicBezTo>
                  <a:cubicBezTo>
                    <a:pt x="18" y="60"/>
                    <a:pt x="18" y="60"/>
                    <a:pt x="18" y="60"/>
                  </a:cubicBezTo>
                  <a:cubicBezTo>
                    <a:pt x="18" y="60"/>
                    <a:pt x="18" y="60"/>
                    <a:pt x="18" y="60"/>
                  </a:cubicBezTo>
                  <a:cubicBezTo>
                    <a:pt x="19" y="61"/>
                    <a:pt x="19" y="61"/>
                    <a:pt x="19" y="61"/>
                  </a:cubicBezTo>
                  <a:cubicBezTo>
                    <a:pt x="18" y="60"/>
                    <a:pt x="18" y="60"/>
                    <a:pt x="18" y="60"/>
                  </a:cubicBezTo>
                  <a:cubicBezTo>
                    <a:pt x="19" y="59"/>
                    <a:pt x="19" y="59"/>
                    <a:pt x="19" y="59"/>
                  </a:cubicBezTo>
                  <a:cubicBezTo>
                    <a:pt x="19" y="59"/>
                    <a:pt x="19" y="59"/>
                    <a:pt x="19" y="59"/>
                  </a:cubicBezTo>
                  <a:cubicBezTo>
                    <a:pt x="20" y="60"/>
                    <a:pt x="20" y="60"/>
                    <a:pt x="20" y="60"/>
                  </a:cubicBezTo>
                  <a:cubicBezTo>
                    <a:pt x="19" y="59"/>
                    <a:pt x="19" y="59"/>
                    <a:pt x="19" y="59"/>
                  </a:cubicBezTo>
                  <a:cubicBezTo>
                    <a:pt x="20" y="59"/>
                    <a:pt x="20" y="59"/>
                    <a:pt x="20" y="59"/>
                  </a:cubicBezTo>
                  <a:cubicBezTo>
                    <a:pt x="20" y="60"/>
                    <a:pt x="20" y="60"/>
                    <a:pt x="20" y="60"/>
                  </a:cubicBezTo>
                  <a:cubicBezTo>
                    <a:pt x="20" y="60"/>
                    <a:pt x="20" y="60"/>
                    <a:pt x="20" y="60"/>
                  </a:cubicBezTo>
                  <a:cubicBezTo>
                    <a:pt x="21" y="59"/>
                    <a:pt x="21" y="58"/>
                    <a:pt x="21" y="57"/>
                  </a:cubicBezTo>
                  <a:cubicBezTo>
                    <a:pt x="21" y="57"/>
                    <a:pt x="21" y="57"/>
                    <a:pt x="21" y="57"/>
                  </a:cubicBezTo>
                  <a:cubicBezTo>
                    <a:pt x="21" y="57"/>
                    <a:pt x="21" y="57"/>
                    <a:pt x="21" y="57"/>
                  </a:cubicBezTo>
                  <a:cubicBezTo>
                    <a:pt x="21" y="57"/>
                    <a:pt x="21" y="57"/>
                    <a:pt x="21" y="57"/>
                  </a:cubicBezTo>
                  <a:cubicBezTo>
                    <a:pt x="22" y="56"/>
                    <a:pt x="22" y="56"/>
                    <a:pt x="22" y="56"/>
                  </a:cubicBezTo>
                  <a:cubicBezTo>
                    <a:pt x="22" y="57"/>
                    <a:pt x="22" y="57"/>
                    <a:pt x="22" y="57"/>
                  </a:cubicBezTo>
                  <a:cubicBezTo>
                    <a:pt x="22" y="57"/>
                    <a:pt x="21" y="57"/>
                    <a:pt x="21" y="58"/>
                  </a:cubicBezTo>
                  <a:cubicBezTo>
                    <a:pt x="21" y="59"/>
                    <a:pt x="21" y="59"/>
                    <a:pt x="21" y="59"/>
                  </a:cubicBezTo>
                  <a:cubicBezTo>
                    <a:pt x="22" y="59"/>
                    <a:pt x="22" y="59"/>
                    <a:pt x="22" y="59"/>
                  </a:cubicBezTo>
                  <a:cubicBezTo>
                    <a:pt x="22" y="59"/>
                    <a:pt x="22" y="59"/>
                    <a:pt x="22" y="59"/>
                  </a:cubicBezTo>
                  <a:cubicBezTo>
                    <a:pt x="22" y="59"/>
                    <a:pt x="22" y="59"/>
                    <a:pt x="22" y="59"/>
                  </a:cubicBezTo>
                  <a:cubicBezTo>
                    <a:pt x="23" y="59"/>
                    <a:pt x="23" y="59"/>
                    <a:pt x="23" y="59"/>
                  </a:cubicBezTo>
                  <a:cubicBezTo>
                    <a:pt x="24" y="60"/>
                    <a:pt x="24" y="60"/>
                    <a:pt x="24" y="60"/>
                  </a:cubicBezTo>
                  <a:cubicBezTo>
                    <a:pt x="24" y="60"/>
                    <a:pt x="24" y="60"/>
                    <a:pt x="24" y="60"/>
                  </a:cubicBezTo>
                  <a:cubicBezTo>
                    <a:pt x="23" y="60"/>
                    <a:pt x="22" y="59"/>
                    <a:pt x="22" y="59"/>
                  </a:cubicBezTo>
                  <a:cubicBezTo>
                    <a:pt x="21" y="59"/>
                    <a:pt x="21" y="59"/>
                    <a:pt x="21" y="59"/>
                  </a:cubicBezTo>
                  <a:cubicBezTo>
                    <a:pt x="21" y="60"/>
                    <a:pt x="21" y="60"/>
                    <a:pt x="21" y="60"/>
                  </a:cubicBezTo>
                  <a:cubicBezTo>
                    <a:pt x="21" y="61"/>
                    <a:pt x="21" y="61"/>
                    <a:pt x="21" y="61"/>
                  </a:cubicBezTo>
                  <a:cubicBezTo>
                    <a:pt x="21" y="62"/>
                    <a:pt x="21" y="62"/>
                    <a:pt x="21" y="62"/>
                  </a:cubicBezTo>
                  <a:cubicBezTo>
                    <a:pt x="21" y="63"/>
                    <a:pt x="21" y="63"/>
                    <a:pt x="21" y="63"/>
                  </a:cubicBezTo>
                  <a:cubicBezTo>
                    <a:pt x="21" y="63"/>
                    <a:pt x="21" y="63"/>
                    <a:pt x="21" y="63"/>
                  </a:cubicBezTo>
                  <a:cubicBezTo>
                    <a:pt x="22" y="63"/>
                    <a:pt x="22" y="63"/>
                    <a:pt x="22" y="63"/>
                  </a:cubicBezTo>
                  <a:cubicBezTo>
                    <a:pt x="22" y="64"/>
                    <a:pt x="22" y="64"/>
                    <a:pt x="22" y="64"/>
                  </a:cubicBezTo>
                  <a:cubicBezTo>
                    <a:pt x="22" y="64"/>
                    <a:pt x="22" y="64"/>
                    <a:pt x="22" y="64"/>
                  </a:cubicBezTo>
                  <a:cubicBezTo>
                    <a:pt x="23" y="65"/>
                    <a:pt x="23" y="65"/>
                    <a:pt x="23" y="65"/>
                  </a:cubicBezTo>
                  <a:cubicBezTo>
                    <a:pt x="22" y="65"/>
                    <a:pt x="22" y="65"/>
                    <a:pt x="22" y="65"/>
                  </a:cubicBezTo>
                  <a:cubicBezTo>
                    <a:pt x="22" y="65"/>
                    <a:pt x="22" y="65"/>
                    <a:pt x="22" y="65"/>
                  </a:cubicBezTo>
                  <a:cubicBezTo>
                    <a:pt x="22" y="66"/>
                    <a:pt x="22" y="66"/>
                    <a:pt x="22" y="66"/>
                  </a:cubicBezTo>
                  <a:cubicBezTo>
                    <a:pt x="21" y="66"/>
                    <a:pt x="21" y="66"/>
                    <a:pt x="21" y="66"/>
                  </a:cubicBezTo>
                  <a:cubicBezTo>
                    <a:pt x="21" y="67"/>
                    <a:pt x="21" y="68"/>
                    <a:pt x="20" y="69"/>
                  </a:cubicBezTo>
                  <a:cubicBezTo>
                    <a:pt x="19" y="69"/>
                    <a:pt x="19" y="70"/>
                    <a:pt x="20" y="71"/>
                  </a:cubicBezTo>
                  <a:cubicBezTo>
                    <a:pt x="20" y="71"/>
                    <a:pt x="20" y="71"/>
                    <a:pt x="20" y="71"/>
                  </a:cubicBezTo>
                  <a:cubicBezTo>
                    <a:pt x="19" y="71"/>
                    <a:pt x="19" y="71"/>
                    <a:pt x="19" y="71"/>
                  </a:cubicBezTo>
                  <a:cubicBezTo>
                    <a:pt x="19" y="71"/>
                    <a:pt x="19" y="71"/>
                    <a:pt x="19" y="71"/>
                  </a:cubicBezTo>
                  <a:cubicBezTo>
                    <a:pt x="19" y="70"/>
                    <a:pt x="19" y="70"/>
                    <a:pt x="19" y="70"/>
                  </a:cubicBezTo>
                  <a:cubicBezTo>
                    <a:pt x="19" y="70"/>
                    <a:pt x="19" y="70"/>
                    <a:pt x="19" y="70"/>
                  </a:cubicBezTo>
                  <a:cubicBezTo>
                    <a:pt x="19" y="71"/>
                    <a:pt x="19" y="71"/>
                    <a:pt x="19" y="71"/>
                  </a:cubicBezTo>
                  <a:cubicBezTo>
                    <a:pt x="19" y="72"/>
                    <a:pt x="19" y="73"/>
                    <a:pt x="20" y="73"/>
                  </a:cubicBezTo>
                  <a:cubicBezTo>
                    <a:pt x="20" y="74"/>
                    <a:pt x="20" y="74"/>
                    <a:pt x="20" y="74"/>
                  </a:cubicBezTo>
                  <a:cubicBezTo>
                    <a:pt x="21" y="75"/>
                    <a:pt x="21" y="75"/>
                    <a:pt x="21" y="75"/>
                  </a:cubicBezTo>
                  <a:cubicBezTo>
                    <a:pt x="21" y="74"/>
                    <a:pt x="21" y="74"/>
                    <a:pt x="21" y="74"/>
                  </a:cubicBezTo>
                  <a:cubicBezTo>
                    <a:pt x="20" y="74"/>
                    <a:pt x="20" y="74"/>
                    <a:pt x="20" y="74"/>
                  </a:cubicBezTo>
                  <a:cubicBezTo>
                    <a:pt x="20" y="72"/>
                    <a:pt x="20" y="72"/>
                    <a:pt x="20" y="72"/>
                  </a:cubicBezTo>
                  <a:cubicBezTo>
                    <a:pt x="21" y="72"/>
                    <a:pt x="21" y="72"/>
                    <a:pt x="21" y="72"/>
                  </a:cubicBezTo>
                  <a:cubicBezTo>
                    <a:pt x="21" y="72"/>
                    <a:pt x="21" y="72"/>
                    <a:pt x="21" y="72"/>
                  </a:cubicBezTo>
                  <a:cubicBezTo>
                    <a:pt x="21" y="72"/>
                    <a:pt x="21" y="72"/>
                    <a:pt x="21" y="72"/>
                  </a:cubicBezTo>
                  <a:cubicBezTo>
                    <a:pt x="23" y="73"/>
                    <a:pt x="23" y="73"/>
                    <a:pt x="23" y="73"/>
                  </a:cubicBezTo>
                  <a:cubicBezTo>
                    <a:pt x="23" y="74"/>
                    <a:pt x="23" y="74"/>
                    <a:pt x="23" y="74"/>
                  </a:cubicBezTo>
                  <a:cubicBezTo>
                    <a:pt x="24" y="74"/>
                    <a:pt x="24" y="74"/>
                    <a:pt x="24" y="74"/>
                  </a:cubicBezTo>
                  <a:cubicBezTo>
                    <a:pt x="24" y="74"/>
                    <a:pt x="24" y="74"/>
                    <a:pt x="24" y="74"/>
                  </a:cubicBezTo>
                  <a:cubicBezTo>
                    <a:pt x="24" y="73"/>
                    <a:pt x="24" y="73"/>
                    <a:pt x="24" y="73"/>
                  </a:cubicBezTo>
                  <a:cubicBezTo>
                    <a:pt x="24" y="72"/>
                    <a:pt x="24" y="72"/>
                    <a:pt x="24" y="72"/>
                  </a:cubicBezTo>
                  <a:cubicBezTo>
                    <a:pt x="24" y="72"/>
                    <a:pt x="24" y="72"/>
                    <a:pt x="24" y="72"/>
                  </a:cubicBezTo>
                  <a:cubicBezTo>
                    <a:pt x="24" y="71"/>
                    <a:pt x="24" y="71"/>
                    <a:pt x="24" y="71"/>
                  </a:cubicBezTo>
                  <a:cubicBezTo>
                    <a:pt x="24" y="72"/>
                    <a:pt x="24" y="72"/>
                    <a:pt x="24" y="72"/>
                  </a:cubicBezTo>
                  <a:cubicBezTo>
                    <a:pt x="25" y="72"/>
                    <a:pt x="25" y="72"/>
                    <a:pt x="25" y="72"/>
                  </a:cubicBezTo>
                  <a:cubicBezTo>
                    <a:pt x="25" y="72"/>
                    <a:pt x="25" y="72"/>
                    <a:pt x="25" y="72"/>
                  </a:cubicBezTo>
                  <a:cubicBezTo>
                    <a:pt x="25" y="72"/>
                    <a:pt x="25" y="72"/>
                    <a:pt x="25" y="72"/>
                  </a:cubicBezTo>
                  <a:cubicBezTo>
                    <a:pt x="26" y="73"/>
                    <a:pt x="26" y="73"/>
                    <a:pt x="26" y="73"/>
                  </a:cubicBezTo>
                  <a:cubicBezTo>
                    <a:pt x="26" y="73"/>
                    <a:pt x="26" y="73"/>
                    <a:pt x="26" y="73"/>
                  </a:cubicBezTo>
                  <a:cubicBezTo>
                    <a:pt x="26" y="72"/>
                    <a:pt x="26" y="72"/>
                    <a:pt x="26" y="72"/>
                  </a:cubicBezTo>
                  <a:cubicBezTo>
                    <a:pt x="26" y="73"/>
                    <a:pt x="26" y="73"/>
                    <a:pt x="26" y="73"/>
                  </a:cubicBezTo>
                  <a:cubicBezTo>
                    <a:pt x="27" y="73"/>
                    <a:pt x="27" y="73"/>
                    <a:pt x="27" y="73"/>
                  </a:cubicBezTo>
                  <a:cubicBezTo>
                    <a:pt x="28" y="72"/>
                    <a:pt x="28" y="72"/>
                    <a:pt x="28" y="72"/>
                  </a:cubicBezTo>
                  <a:cubicBezTo>
                    <a:pt x="28" y="72"/>
                    <a:pt x="28" y="72"/>
                    <a:pt x="28" y="72"/>
                  </a:cubicBezTo>
                  <a:cubicBezTo>
                    <a:pt x="29" y="72"/>
                    <a:pt x="29" y="72"/>
                    <a:pt x="29" y="72"/>
                  </a:cubicBezTo>
                  <a:cubicBezTo>
                    <a:pt x="29" y="72"/>
                    <a:pt x="29" y="72"/>
                    <a:pt x="29" y="72"/>
                  </a:cubicBezTo>
                  <a:cubicBezTo>
                    <a:pt x="30" y="72"/>
                    <a:pt x="30" y="72"/>
                    <a:pt x="30" y="72"/>
                  </a:cubicBezTo>
                  <a:cubicBezTo>
                    <a:pt x="30" y="72"/>
                    <a:pt x="30" y="72"/>
                    <a:pt x="30" y="72"/>
                  </a:cubicBezTo>
                  <a:cubicBezTo>
                    <a:pt x="30" y="70"/>
                    <a:pt x="30" y="70"/>
                    <a:pt x="30" y="70"/>
                  </a:cubicBezTo>
                  <a:cubicBezTo>
                    <a:pt x="30" y="71"/>
                    <a:pt x="30" y="71"/>
                    <a:pt x="30" y="71"/>
                  </a:cubicBezTo>
                  <a:cubicBezTo>
                    <a:pt x="31" y="71"/>
                    <a:pt x="32" y="71"/>
                    <a:pt x="33" y="71"/>
                  </a:cubicBezTo>
                  <a:cubicBezTo>
                    <a:pt x="33" y="71"/>
                    <a:pt x="33" y="71"/>
                    <a:pt x="33" y="71"/>
                  </a:cubicBezTo>
                  <a:cubicBezTo>
                    <a:pt x="34" y="71"/>
                    <a:pt x="34" y="71"/>
                    <a:pt x="34" y="71"/>
                  </a:cubicBezTo>
                  <a:cubicBezTo>
                    <a:pt x="33" y="71"/>
                    <a:pt x="33" y="71"/>
                    <a:pt x="33" y="71"/>
                  </a:cubicBezTo>
                  <a:cubicBezTo>
                    <a:pt x="32" y="71"/>
                    <a:pt x="32" y="71"/>
                    <a:pt x="32" y="71"/>
                  </a:cubicBezTo>
                  <a:cubicBezTo>
                    <a:pt x="32" y="71"/>
                    <a:pt x="32" y="71"/>
                    <a:pt x="32" y="71"/>
                  </a:cubicBezTo>
                  <a:cubicBezTo>
                    <a:pt x="32" y="72"/>
                    <a:pt x="32" y="72"/>
                    <a:pt x="32" y="72"/>
                  </a:cubicBezTo>
                  <a:cubicBezTo>
                    <a:pt x="31" y="72"/>
                    <a:pt x="31" y="72"/>
                    <a:pt x="31" y="72"/>
                  </a:cubicBezTo>
                  <a:cubicBezTo>
                    <a:pt x="31" y="72"/>
                    <a:pt x="31" y="72"/>
                    <a:pt x="31" y="72"/>
                  </a:cubicBezTo>
                  <a:cubicBezTo>
                    <a:pt x="31" y="74"/>
                    <a:pt x="31" y="74"/>
                    <a:pt x="31" y="74"/>
                  </a:cubicBezTo>
                  <a:cubicBezTo>
                    <a:pt x="30" y="74"/>
                    <a:pt x="30" y="74"/>
                    <a:pt x="30" y="74"/>
                  </a:cubicBezTo>
                  <a:cubicBezTo>
                    <a:pt x="30" y="74"/>
                    <a:pt x="30" y="75"/>
                    <a:pt x="29" y="76"/>
                  </a:cubicBezTo>
                  <a:cubicBezTo>
                    <a:pt x="30" y="77"/>
                    <a:pt x="31" y="78"/>
                    <a:pt x="31" y="78"/>
                  </a:cubicBezTo>
                  <a:cubicBezTo>
                    <a:pt x="31" y="79"/>
                    <a:pt x="31" y="79"/>
                    <a:pt x="31" y="79"/>
                  </a:cubicBezTo>
                  <a:cubicBezTo>
                    <a:pt x="32" y="80"/>
                    <a:pt x="32" y="80"/>
                    <a:pt x="32" y="80"/>
                  </a:cubicBezTo>
                  <a:cubicBezTo>
                    <a:pt x="32" y="80"/>
                    <a:pt x="32" y="80"/>
                    <a:pt x="32" y="80"/>
                  </a:cubicBezTo>
                  <a:cubicBezTo>
                    <a:pt x="32" y="80"/>
                    <a:pt x="32" y="80"/>
                    <a:pt x="32" y="80"/>
                  </a:cubicBezTo>
                  <a:cubicBezTo>
                    <a:pt x="32" y="81"/>
                    <a:pt x="32" y="81"/>
                    <a:pt x="32" y="81"/>
                  </a:cubicBezTo>
                  <a:cubicBezTo>
                    <a:pt x="33" y="81"/>
                    <a:pt x="33" y="81"/>
                    <a:pt x="33" y="81"/>
                  </a:cubicBezTo>
                  <a:cubicBezTo>
                    <a:pt x="33" y="81"/>
                    <a:pt x="33" y="81"/>
                    <a:pt x="33" y="81"/>
                  </a:cubicBezTo>
                  <a:cubicBezTo>
                    <a:pt x="33" y="81"/>
                    <a:pt x="34" y="80"/>
                    <a:pt x="34" y="79"/>
                  </a:cubicBezTo>
                  <a:cubicBezTo>
                    <a:pt x="34" y="80"/>
                    <a:pt x="34" y="80"/>
                    <a:pt x="34" y="80"/>
                  </a:cubicBezTo>
                  <a:cubicBezTo>
                    <a:pt x="35" y="80"/>
                    <a:pt x="35" y="80"/>
                    <a:pt x="35" y="80"/>
                  </a:cubicBezTo>
                  <a:cubicBezTo>
                    <a:pt x="35" y="81"/>
                    <a:pt x="35" y="81"/>
                    <a:pt x="35" y="81"/>
                  </a:cubicBezTo>
                  <a:cubicBezTo>
                    <a:pt x="34" y="82"/>
                    <a:pt x="34" y="82"/>
                    <a:pt x="34" y="82"/>
                  </a:cubicBezTo>
                  <a:cubicBezTo>
                    <a:pt x="35" y="82"/>
                    <a:pt x="35" y="82"/>
                    <a:pt x="35" y="82"/>
                  </a:cubicBezTo>
                  <a:cubicBezTo>
                    <a:pt x="35" y="82"/>
                    <a:pt x="35" y="82"/>
                    <a:pt x="35" y="82"/>
                  </a:cubicBezTo>
                  <a:cubicBezTo>
                    <a:pt x="35" y="83"/>
                    <a:pt x="35" y="83"/>
                    <a:pt x="35" y="83"/>
                  </a:cubicBezTo>
                  <a:cubicBezTo>
                    <a:pt x="34" y="83"/>
                    <a:pt x="34" y="83"/>
                    <a:pt x="34" y="83"/>
                  </a:cubicBezTo>
                  <a:cubicBezTo>
                    <a:pt x="34" y="83"/>
                    <a:pt x="33" y="84"/>
                    <a:pt x="33" y="85"/>
                  </a:cubicBezTo>
                  <a:cubicBezTo>
                    <a:pt x="34" y="85"/>
                    <a:pt x="34" y="85"/>
                    <a:pt x="34" y="85"/>
                  </a:cubicBezTo>
                  <a:cubicBezTo>
                    <a:pt x="35" y="85"/>
                    <a:pt x="35" y="85"/>
                    <a:pt x="35" y="85"/>
                  </a:cubicBezTo>
                  <a:cubicBezTo>
                    <a:pt x="34" y="86"/>
                    <a:pt x="33" y="86"/>
                    <a:pt x="33" y="87"/>
                  </a:cubicBezTo>
                  <a:cubicBezTo>
                    <a:pt x="33" y="88"/>
                    <a:pt x="34" y="89"/>
                    <a:pt x="35" y="90"/>
                  </a:cubicBezTo>
                  <a:cubicBezTo>
                    <a:pt x="36" y="90"/>
                    <a:pt x="36" y="90"/>
                    <a:pt x="36" y="90"/>
                  </a:cubicBezTo>
                  <a:cubicBezTo>
                    <a:pt x="35" y="90"/>
                    <a:pt x="35" y="90"/>
                    <a:pt x="35" y="90"/>
                  </a:cubicBezTo>
                  <a:cubicBezTo>
                    <a:pt x="34" y="90"/>
                    <a:pt x="34" y="90"/>
                    <a:pt x="34" y="90"/>
                  </a:cubicBezTo>
                  <a:cubicBezTo>
                    <a:pt x="34" y="89"/>
                    <a:pt x="34" y="89"/>
                    <a:pt x="34" y="89"/>
                  </a:cubicBezTo>
                  <a:cubicBezTo>
                    <a:pt x="33" y="89"/>
                    <a:pt x="33" y="89"/>
                    <a:pt x="33" y="89"/>
                  </a:cubicBezTo>
                  <a:cubicBezTo>
                    <a:pt x="33" y="89"/>
                    <a:pt x="33" y="89"/>
                    <a:pt x="33" y="89"/>
                  </a:cubicBezTo>
                  <a:cubicBezTo>
                    <a:pt x="32" y="89"/>
                    <a:pt x="32" y="89"/>
                    <a:pt x="32" y="89"/>
                  </a:cubicBezTo>
                  <a:cubicBezTo>
                    <a:pt x="33" y="90"/>
                    <a:pt x="33" y="90"/>
                    <a:pt x="33" y="90"/>
                  </a:cubicBezTo>
                  <a:cubicBezTo>
                    <a:pt x="33" y="90"/>
                    <a:pt x="33" y="91"/>
                    <a:pt x="33" y="91"/>
                  </a:cubicBezTo>
                  <a:cubicBezTo>
                    <a:pt x="33" y="91"/>
                    <a:pt x="33" y="91"/>
                    <a:pt x="33" y="91"/>
                  </a:cubicBezTo>
                  <a:cubicBezTo>
                    <a:pt x="31" y="90"/>
                    <a:pt x="31" y="90"/>
                    <a:pt x="31" y="90"/>
                  </a:cubicBezTo>
                  <a:cubicBezTo>
                    <a:pt x="31" y="90"/>
                    <a:pt x="31" y="90"/>
                    <a:pt x="31" y="90"/>
                  </a:cubicBezTo>
                  <a:cubicBezTo>
                    <a:pt x="30" y="90"/>
                    <a:pt x="30" y="90"/>
                    <a:pt x="30" y="90"/>
                  </a:cubicBezTo>
                  <a:cubicBezTo>
                    <a:pt x="29" y="90"/>
                    <a:pt x="29" y="90"/>
                    <a:pt x="29" y="90"/>
                  </a:cubicBezTo>
                  <a:cubicBezTo>
                    <a:pt x="28" y="90"/>
                    <a:pt x="28" y="90"/>
                    <a:pt x="28" y="90"/>
                  </a:cubicBezTo>
                  <a:cubicBezTo>
                    <a:pt x="27" y="90"/>
                    <a:pt x="27" y="90"/>
                    <a:pt x="27" y="90"/>
                  </a:cubicBezTo>
                  <a:cubicBezTo>
                    <a:pt x="28" y="90"/>
                    <a:pt x="28" y="90"/>
                    <a:pt x="28" y="90"/>
                  </a:cubicBezTo>
                  <a:cubicBezTo>
                    <a:pt x="27" y="90"/>
                    <a:pt x="27" y="91"/>
                    <a:pt x="26" y="91"/>
                  </a:cubicBezTo>
                  <a:cubicBezTo>
                    <a:pt x="25" y="91"/>
                    <a:pt x="25" y="91"/>
                    <a:pt x="25" y="91"/>
                  </a:cubicBezTo>
                  <a:cubicBezTo>
                    <a:pt x="25" y="91"/>
                    <a:pt x="25" y="91"/>
                    <a:pt x="25" y="91"/>
                  </a:cubicBezTo>
                  <a:cubicBezTo>
                    <a:pt x="25" y="91"/>
                    <a:pt x="25" y="91"/>
                    <a:pt x="25" y="91"/>
                  </a:cubicBezTo>
                  <a:cubicBezTo>
                    <a:pt x="26" y="91"/>
                    <a:pt x="26" y="91"/>
                    <a:pt x="26" y="91"/>
                  </a:cubicBezTo>
                  <a:cubicBezTo>
                    <a:pt x="26" y="90"/>
                    <a:pt x="26" y="90"/>
                    <a:pt x="26" y="90"/>
                  </a:cubicBezTo>
                  <a:cubicBezTo>
                    <a:pt x="26" y="90"/>
                    <a:pt x="26" y="90"/>
                    <a:pt x="26" y="90"/>
                  </a:cubicBezTo>
                  <a:cubicBezTo>
                    <a:pt x="25" y="90"/>
                    <a:pt x="25" y="90"/>
                    <a:pt x="25" y="90"/>
                  </a:cubicBezTo>
                  <a:cubicBezTo>
                    <a:pt x="25" y="90"/>
                    <a:pt x="25" y="89"/>
                    <a:pt x="25" y="89"/>
                  </a:cubicBezTo>
                  <a:cubicBezTo>
                    <a:pt x="24" y="89"/>
                    <a:pt x="24" y="89"/>
                    <a:pt x="24" y="89"/>
                  </a:cubicBezTo>
                  <a:cubicBezTo>
                    <a:pt x="23" y="89"/>
                    <a:pt x="23" y="89"/>
                    <a:pt x="23" y="89"/>
                  </a:cubicBezTo>
                  <a:cubicBezTo>
                    <a:pt x="22" y="89"/>
                    <a:pt x="22" y="89"/>
                    <a:pt x="22" y="89"/>
                  </a:cubicBezTo>
                  <a:cubicBezTo>
                    <a:pt x="22" y="89"/>
                    <a:pt x="22" y="90"/>
                    <a:pt x="22" y="90"/>
                  </a:cubicBezTo>
                  <a:cubicBezTo>
                    <a:pt x="23" y="91"/>
                    <a:pt x="23" y="91"/>
                    <a:pt x="23" y="91"/>
                  </a:cubicBezTo>
                  <a:cubicBezTo>
                    <a:pt x="23" y="91"/>
                    <a:pt x="23" y="91"/>
                    <a:pt x="23" y="91"/>
                  </a:cubicBezTo>
                  <a:cubicBezTo>
                    <a:pt x="23" y="92"/>
                    <a:pt x="23" y="92"/>
                    <a:pt x="23" y="92"/>
                  </a:cubicBezTo>
                  <a:cubicBezTo>
                    <a:pt x="24" y="91"/>
                    <a:pt x="24" y="91"/>
                    <a:pt x="24" y="91"/>
                  </a:cubicBezTo>
                  <a:cubicBezTo>
                    <a:pt x="23" y="92"/>
                    <a:pt x="23" y="92"/>
                    <a:pt x="23" y="92"/>
                  </a:cubicBezTo>
                  <a:cubicBezTo>
                    <a:pt x="24" y="92"/>
                    <a:pt x="24" y="92"/>
                    <a:pt x="24" y="92"/>
                  </a:cubicBezTo>
                  <a:cubicBezTo>
                    <a:pt x="25" y="91"/>
                    <a:pt x="25" y="91"/>
                    <a:pt x="25" y="91"/>
                  </a:cubicBezTo>
                  <a:cubicBezTo>
                    <a:pt x="25" y="92"/>
                    <a:pt x="24" y="92"/>
                    <a:pt x="24" y="92"/>
                  </a:cubicBezTo>
                  <a:cubicBezTo>
                    <a:pt x="24" y="92"/>
                    <a:pt x="24" y="92"/>
                    <a:pt x="24" y="92"/>
                  </a:cubicBezTo>
                  <a:cubicBezTo>
                    <a:pt x="24" y="93"/>
                    <a:pt x="24" y="93"/>
                    <a:pt x="24" y="93"/>
                  </a:cubicBezTo>
                  <a:cubicBezTo>
                    <a:pt x="23" y="94"/>
                    <a:pt x="23" y="94"/>
                    <a:pt x="22" y="94"/>
                  </a:cubicBezTo>
                  <a:cubicBezTo>
                    <a:pt x="22" y="95"/>
                    <a:pt x="21" y="95"/>
                    <a:pt x="21" y="96"/>
                  </a:cubicBezTo>
                  <a:cubicBezTo>
                    <a:pt x="22" y="96"/>
                    <a:pt x="22" y="96"/>
                    <a:pt x="22" y="96"/>
                  </a:cubicBezTo>
                  <a:cubicBezTo>
                    <a:pt x="23" y="96"/>
                    <a:pt x="23" y="96"/>
                    <a:pt x="23" y="96"/>
                  </a:cubicBezTo>
                  <a:cubicBezTo>
                    <a:pt x="23" y="95"/>
                    <a:pt x="23" y="95"/>
                    <a:pt x="23" y="95"/>
                  </a:cubicBezTo>
                  <a:cubicBezTo>
                    <a:pt x="23" y="95"/>
                    <a:pt x="23" y="95"/>
                    <a:pt x="23" y="95"/>
                  </a:cubicBezTo>
                  <a:cubicBezTo>
                    <a:pt x="24" y="95"/>
                    <a:pt x="24" y="95"/>
                    <a:pt x="24" y="95"/>
                  </a:cubicBezTo>
                  <a:cubicBezTo>
                    <a:pt x="25" y="95"/>
                    <a:pt x="25" y="95"/>
                    <a:pt x="25" y="95"/>
                  </a:cubicBezTo>
                  <a:cubicBezTo>
                    <a:pt x="26" y="95"/>
                    <a:pt x="26" y="95"/>
                    <a:pt x="26" y="95"/>
                  </a:cubicBezTo>
                  <a:cubicBezTo>
                    <a:pt x="25" y="95"/>
                    <a:pt x="25" y="95"/>
                    <a:pt x="25" y="95"/>
                  </a:cubicBezTo>
                  <a:cubicBezTo>
                    <a:pt x="26" y="96"/>
                    <a:pt x="26" y="96"/>
                    <a:pt x="26" y="96"/>
                  </a:cubicBezTo>
                  <a:cubicBezTo>
                    <a:pt x="25" y="96"/>
                    <a:pt x="25" y="96"/>
                    <a:pt x="25" y="96"/>
                  </a:cubicBezTo>
                  <a:cubicBezTo>
                    <a:pt x="26" y="97"/>
                    <a:pt x="26" y="97"/>
                    <a:pt x="26" y="97"/>
                  </a:cubicBezTo>
                  <a:cubicBezTo>
                    <a:pt x="26" y="97"/>
                    <a:pt x="26" y="98"/>
                    <a:pt x="25" y="98"/>
                  </a:cubicBezTo>
                  <a:cubicBezTo>
                    <a:pt x="26" y="99"/>
                    <a:pt x="26" y="99"/>
                    <a:pt x="26" y="99"/>
                  </a:cubicBezTo>
                  <a:cubicBezTo>
                    <a:pt x="27" y="99"/>
                    <a:pt x="27" y="99"/>
                    <a:pt x="27" y="99"/>
                  </a:cubicBezTo>
                  <a:cubicBezTo>
                    <a:pt x="26" y="99"/>
                    <a:pt x="26" y="99"/>
                    <a:pt x="26" y="99"/>
                  </a:cubicBezTo>
                  <a:cubicBezTo>
                    <a:pt x="26" y="101"/>
                    <a:pt x="25" y="102"/>
                    <a:pt x="24" y="103"/>
                  </a:cubicBezTo>
                  <a:cubicBezTo>
                    <a:pt x="24" y="103"/>
                    <a:pt x="24" y="103"/>
                    <a:pt x="24" y="103"/>
                  </a:cubicBezTo>
                  <a:cubicBezTo>
                    <a:pt x="22" y="104"/>
                    <a:pt x="22" y="104"/>
                    <a:pt x="22" y="104"/>
                  </a:cubicBezTo>
                  <a:cubicBezTo>
                    <a:pt x="22" y="104"/>
                    <a:pt x="22" y="104"/>
                    <a:pt x="22" y="104"/>
                  </a:cubicBezTo>
                  <a:cubicBezTo>
                    <a:pt x="21" y="104"/>
                    <a:pt x="21" y="104"/>
                    <a:pt x="20" y="104"/>
                  </a:cubicBezTo>
                  <a:cubicBezTo>
                    <a:pt x="20" y="105"/>
                    <a:pt x="20" y="105"/>
                    <a:pt x="20" y="105"/>
                  </a:cubicBezTo>
                  <a:cubicBezTo>
                    <a:pt x="20" y="105"/>
                    <a:pt x="20" y="105"/>
                    <a:pt x="20" y="105"/>
                  </a:cubicBezTo>
                  <a:cubicBezTo>
                    <a:pt x="19" y="105"/>
                    <a:pt x="19" y="105"/>
                    <a:pt x="19" y="105"/>
                  </a:cubicBezTo>
                  <a:cubicBezTo>
                    <a:pt x="19" y="105"/>
                    <a:pt x="19" y="105"/>
                    <a:pt x="19" y="105"/>
                  </a:cubicBezTo>
                  <a:cubicBezTo>
                    <a:pt x="19" y="105"/>
                    <a:pt x="19" y="105"/>
                    <a:pt x="19" y="105"/>
                  </a:cubicBezTo>
                  <a:cubicBezTo>
                    <a:pt x="18" y="105"/>
                    <a:pt x="18" y="105"/>
                    <a:pt x="18" y="105"/>
                  </a:cubicBezTo>
                  <a:cubicBezTo>
                    <a:pt x="18" y="105"/>
                    <a:pt x="18" y="105"/>
                    <a:pt x="18" y="105"/>
                  </a:cubicBezTo>
                  <a:cubicBezTo>
                    <a:pt x="18" y="106"/>
                    <a:pt x="17" y="106"/>
                    <a:pt x="17" y="106"/>
                  </a:cubicBezTo>
                  <a:cubicBezTo>
                    <a:pt x="17" y="107"/>
                    <a:pt x="17" y="107"/>
                    <a:pt x="17" y="107"/>
                  </a:cubicBezTo>
                  <a:cubicBezTo>
                    <a:pt x="18" y="107"/>
                    <a:pt x="18" y="107"/>
                    <a:pt x="18" y="107"/>
                  </a:cubicBezTo>
                  <a:cubicBezTo>
                    <a:pt x="18" y="108"/>
                    <a:pt x="18" y="108"/>
                    <a:pt x="18" y="108"/>
                  </a:cubicBezTo>
                  <a:cubicBezTo>
                    <a:pt x="17" y="108"/>
                    <a:pt x="17" y="108"/>
                    <a:pt x="17" y="108"/>
                  </a:cubicBezTo>
                  <a:cubicBezTo>
                    <a:pt x="17" y="109"/>
                    <a:pt x="17" y="109"/>
                    <a:pt x="17" y="109"/>
                  </a:cubicBezTo>
                  <a:cubicBezTo>
                    <a:pt x="18" y="108"/>
                    <a:pt x="18" y="108"/>
                    <a:pt x="18" y="108"/>
                  </a:cubicBezTo>
                  <a:cubicBezTo>
                    <a:pt x="18" y="108"/>
                    <a:pt x="19" y="109"/>
                    <a:pt x="19" y="108"/>
                  </a:cubicBezTo>
                  <a:cubicBezTo>
                    <a:pt x="19" y="108"/>
                    <a:pt x="19" y="108"/>
                    <a:pt x="19" y="108"/>
                  </a:cubicBezTo>
                  <a:cubicBezTo>
                    <a:pt x="19" y="108"/>
                    <a:pt x="19" y="108"/>
                    <a:pt x="19" y="108"/>
                  </a:cubicBezTo>
                  <a:cubicBezTo>
                    <a:pt x="20" y="108"/>
                    <a:pt x="20" y="108"/>
                    <a:pt x="20" y="108"/>
                  </a:cubicBezTo>
                  <a:cubicBezTo>
                    <a:pt x="20" y="108"/>
                    <a:pt x="20" y="108"/>
                    <a:pt x="20" y="108"/>
                  </a:cubicBezTo>
                  <a:cubicBezTo>
                    <a:pt x="20" y="108"/>
                    <a:pt x="20" y="108"/>
                    <a:pt x="20" y="108"/>
                  </a:cubicBezTo>
                  <a:cubicBezTo>
                    <a:pt x="18" y="109"/>
                    <a:pt x="18" y="109"/>
                    <a:pt x="18" y="109"/>
                  </a:cubicBezTo>
                  <a:cubicBezTo>
                    <a:pt x="18" y="109"/>
                    <a:pt x="18" y="109"/>
                    <a:pt x="18" y="109"/>
                  </a:cubicBezTo>
                  <a:cubicBezTo>
                    <a:pt x="18" y="109"/>
                    <a:pt x="18" y="109"/>
                    <a:pt x="18" y="109"/>
                  </a:cubicBezTo>
                  <a:cubicBezTo>
                    <a:pt x="18" y="109"/>
                    <a:pt x="18" y="109"/>
                    <a:pt x="18" y="109"/>
                  </a:cubicBezTo>
                  <a:cubicBezTo>
                    <a:pt x="19" y="110"/>
                    <a:pt x="19" y="110"/>
                    <a:pt x="19" y="110"/>
                  </a:cubicBezTo>
                  <a:cubicBezTo>
                    <a:pt x="20" y="109"/>
                    <a:pt x="20" y="109"/>
                    <a:pt x="20" y="109"/>
                  </a:cubicBezTo>
                  <a:cubicBezTo>
                    <a:pt x="21" y="109"/>
                    <a:pt x="21" y="109"/>
                    <a:pt x="21" y="109"/>
                  </a:cubicBezTo>
                  <a:cubicBezTo>
                    <a:pt x="21" y="108"/>
                    <a:pt x="21" y="108"/>
                    <a:pt x="21" y="108"/>
                  </a:cubicBezTo>
                  <a:cubicBezTo>
                    <a:pt x="22" y="108"/>
                    <a:pt x="22" y="108"/>
                    <a:pt x="22" y="108"/>
                  </a:cubicBezTo>
                  <a:cubicBezTo>
                    <a:pt x="23" y="108"/>
                    <a:pt x="23" y="108"/>
                    <a:pt x="23" y="108"/>
                  </a:cubicBezTo>
                  <a:cubicBezTo>
                    <a:pt x="23" y="108"/>
                    <a:pt x="23" y="108"/>
                    <a:pt x="23" y="108"/>
                  </a:cubicBezTo>
                  <a:cubicBezTo>
                    <a:pt x="23" y="108"/>
                    <a:pt x="23" y="108"/>
                    <a:pt x="23" y="108"/>
                  </a:cubicBezTo>
                  <a:cubicBezTo>
                    <a:pt x="24" y="108"/>
                    <a:pt x="24" y="108"/>
                    <a:pt x="24" y="108"/>
                  </a:cubicBezTo>
                  <a:cubicBezTo>
                    <a:pt x="23" y="108"/>
                    <a:pt x="23" y="108"/>
                    <a:pt x="23" y="108"/>
                  </a:cubicBezTo>
                  <a:cubicBezTo>
                    <a:pt x="24" y="109"/>
                    <a:pt x="24" y="109"/>
                    <a:pt x="24" y="109"/>
                  </a:cubicBezTo>
                  <a:cubicBezTo>
                    <a:pt x="25" y="109"/>
                    <a:pt x="25" y="109"/>
                    <a:pt x="25" y="109"/>
                  </a:cubicBezTo>
                  <a:cubicBezTo>
                    <a:pt x="26" y="109"/>
                    <a:pt x="26" y="109"/>
                    <a:pt x="26" y="109"/>
                  </a:cubicBezTo>
                  <a:cubicBezTo>
                    <a:pt x="26" y="109"/>
                    <a:pt x="26" y="109"/>
                    <a:pt x="26" y="109"/>
                  </a:cubicBezTo>
                  <a:cubicBezTo>
                    <a:pt x="25" y="110"/>
                    <a:pt x="25" y="110"/>
                    <a:pt x="25" y="110"/>
                  </a:cubicBezTo>
                  <a:cubicBezTo>
                    <a:pt x="24" y="109"/>
                    <a:pt x="24" y="109"/>
                    <a:pt x="24" y="109"/>
                  </a:cubicBezTo>
                  <a:cubicBezTo>
                    <a:pt x="24" y="110"/>
                    <a:pt x="24" y="110"/>
                    <a:pt x="24" y="110"/>
                  </a:cubicBezTo>
                  <a:cubicBezTo>
                    <a:pt x="24" y="110"/>
                    <a:pt x="24" y="110"/>
                    <a:pt x="24" y="110"/>
                  </a:cubicBezTo>
                  <a:cubicBezTo>
                    <a:pt x="25" y="111"/>
                    <a:pt x="25" y="111"/>
                    <a:pt x="25" y="111"/>
                  </a:cubicBezTo>
                  <a:cubicBezTo>
                    <a:pt x="25" y="110"/>
                    <a:pt x="25" y="110"/>
                    <a:pt x="25" y="110"/>
                  </a:cubicBezTo>
                  <a:cubicBezTo>
                    <a:pt x="26" y="110"/>
                    <a:pt x="26" y="110"/>
                    <a:pt x="26" y="110"/>
                  </a:cubicBezTo>
                  <a:cubicBezTo>
                    <a:pt x="26" y="110"/>
                    <a:pt x="26" y="110"/>
                    <a:pt x="26" y="110"/>
                  </a:cubicBezTo>
                  <a:cubicBezTo>
                    <a:pt x="27" y="110"/>
                    <a:pt x="27" y="110"/>
                    <a:pt x="27" y="110"/>
                  </a:cubicBezTo>
                  <a:cubicBezTo>
                    <a:pt x="27" y="110"/>
                    <a:pt x="27" y="110"/>
                    <a:pt x="27" y="110"/>
                  </a:cubicBezTo>
                  <a:cubicBezTo>
                    <a:pt x="28" y="110"/>
                    <a:pt x="28" y="110"/>
                    <a:pt x="28" y="110"/>
                  </a:cubicBezTo>
                  <a:cubicBezTo>
                    <a:pt x="28" y="111"/>
                    <a:pt x="28" y="111"/>
                    <a:pt x="28" y="111"/>
                  </a:cubicBezTo>
                  <a:cubicBezTo>
                    <a:pt x="29" y="111"/>
                    <a:pt x="29" y="111"/>
                    <a:pt x="29" y="111"/>
                  </a:cubicBezTo>
                  <a:cubicBezTo>
                    <a:pt x="30" y="112"/>
                    <a:pt x="30" y="112"/>
                    <a:pt x="30" y="112"/>
                  </a:cubicBezTo>
                  <a:cubicBezTo>
                    <a:pt x="31" y="112"/>
                    <a:pt x="32" y="112"/>
                    <a:pt x="32" y="112"/>
                  </a:cubicBezTo>
                  <a:cubicBezTo>
                    <a:pt x="33" y="112"/>
                    <a:pt x="33" y="112"/>
                    <a:pt x="33" y="112"/>
                  </a:cubicBezTo>
                  <a:cubicBezTo>
                    <a:pt x="33" y="111"/>
                    <a:pt x="34" y="111"/>
                    <a:pt x="34" y="110"/>
                  </a:cubicBezTo>
                  <a:cubicBezTo>
                    <a:pt x="34" y="111"/>
                    <a:pt x="34" y="111"/>
                    <a:pt x="34" y="111"/>
                  </a:cubicBezTo>
                  <a:cubicBezTo>
                    <a:pt x="35" y="111"/>
                    <a:pt x="35" y="110"/>
                    <a:pt x="36" y="110"/>
                  </a:cubicBezTo>
                  <a:cubicBezTo>
                    <a:pt x="36" y="110"/>
                    <a:pt x="36" y="110"/>
                    <a:pt x="36" y="110"/>
                  </a:cubicBezTo>
                  <a:cubicBezTo>
                    <a:pt x="38" y="108"/>
                    <a:pt x="38" y="108"/>
                    <a:pt x="38" y="108"/>
                  </a:cubicBezTo>
                  <a:cubicBezTo>
                    <a:pt x="38" y="108"/>
                    <a:pt x="38" y="108"/>
                    <a:pt x="38" y="108"/>
                  </a:cubicBezTo>
                  <a:cubicBezTo>
                    <a:pt x="37" y="109"/>
                    <a:pt x="37" y="110"/>
                    <a:pt x="36" y="111"/>
                  </a:cubicBezTo>
                  <a:cubicBezTo>
                    <a:pt x="35" y="111"/>
                    <a:pt x="35" y="111"/>
                    <a:pt x="35" y="111"/>
                  </a:cubicBezTo>
                  <a:cubicBezTo>
                    <a:pt x="35" y="112"/>
                    <a:pt x="34" y="113"/>
                    <a:pt x="34" y="113"/>
                  </a:cubicBezTo>
                  <a:cubicBezTo>
                    <a:pt x="34" y="114"/>
                    <a:pt x="34" y="114"/>
                    <a:pt x="34" y="114"/>
                  </a:cubicBezTo>
                  <a:cubicBezTo>
                    <a:pt x="34" y="115"/>
                    <a:pt x="34" y="115"/>
                    <a:pt x="34" y="115"/>
                  </a:cubicBezTo>
                  <a:cubicBezTo>
                    <a:pt x="33" y="114"/>
                    <a:pt x="33" y="114"/>
                    <a:pt x="33" y="114"/>
                  </a:cubicBezTo>
                  <a:cubicBezTo>
                    <a:pt x="33" y="115"/>
                    <a:pt x="32" y="115"/>
                    <a:pt x="31" y="115"/>
                  </a:cubicBezTo>
                  <a:cubicBezTo>
                    <a:pt x="31" y="114"/>
                    <a:pt x="31" y="114"/>
                    <a:pt x="31" y="114"/>
                  </a:cubicBezTo>
                  <a:cubicBezTo>
                    <a:pt x="30" y="114"/>
                    <a:pt x="29" y="114"/>
                    <a:pt x="28" y="114"/>
                  </a:cubicBezTo>
                  <a:cubicBezTo>
                    <a:pt x="27" y="114"/>
                    <a:pt x="26" y="114"/>
                    <a:pt x="24" y="115"/>
                  </a:cubicBezTo>
                  <a:cubicBezTo>
                    <a:pt x="24" y="115"/>
                    <a:pt x="24" y="115"/>
                    <a:pt x="24" y="115"/>
                  </a:cubicBezTo>
                  <a:cubicBezTo>
                    <a:pt x="25" y="116"/>
                    <a:pt x="25" y="116"/>
                    <a:pt x="25" y="116"/>
                  </a:cubicBezTo>
                  <a:cubicBezTo>
                    <a:pt x="24" y="117"/>
                    <a:pt x="24" y="117"/>
                    <a:pt x="24" y="117"/>
                  </a:cubicBezTo>
                  <a:cubicBezTo>
                    <a:pt x="23" y="117"/>
                    <a:pt x="23" y="117"/>
                    <a:pt x="22" y="117"/>
                  </a:cubicBezTo>
                  <a:cubicBezTo>
                    <a:pt x="22" y="117"/>
                    <a:pt x="22" y="118"/>
                    <a:pt x="22" y="119"/>
                  </a:cubicBezTo>
                  <a:cubicBezTo>
                    <a:pt x="21" y="120"/>
                    <a:pt x="21" y="120"/>
                    <a:pt x="20" y="121"/>
                  </a:cubicBezTo>
                  <a:cubicBezTo>
                    <a:pt x="20" y="121"/>
                    <a:pt x="20" y="121"/>
                    <a:pt x="20" y="121"/>
                  </a:cubicBezTo>
                  <a:cubicBezTo>
                    <a:pt x="19" y="121"/>
                    <a:pt x="19" y="121"/>
                    <a:pt x="19" y="121"/>
                  </a:cubicBezTo>
                  <a:cubicBezTo>
                    <a:pt x="19" y="122"/>
                    <a:pt x="19" y="122"/>
                    <a:pt x="19" y="122"/>
                  </a:cubicBezTo>
                  <a:cubicBezTo>
                    <a:pt x="19" y="122"/>
                    <a:pt x="19" y="122"/>
                    <a:pt x="19" y="122"/>
                  </a:cubicBezTo>
                  <a:cubicBezTo>
                    <a:pt x="19" y="122"/>
                    <a:pt x="19" y="122"/>
                    <a:pt x="19" y="122"/>
                  </a:cubicBezTo>
                  <a:cubicBezTo>
                    <a:pt x="19" y="122"/>
                    <a:pt x="19" y="122"/>
                    <a:pt x="19" y="122"/>
                  </a:cubicBezTo>
                  <a:cubicBezTo>
                    <a:pt x="18" y="122"/>
                    <a:pt x="18" y="122"/>
                    <a:pt x="18" y="122"/>
                  </a:cubicBezTo>
                  <a:cubicBezTo>
                    <a:pt x="18" y="123"/>
                    <a:pt x="18" y="123"/>
                    <a:pt x="18" y="123"/>
                  </a:cubicBezTo>
                  <a:cubicBezTo>
                    <a:pt x="17" y="124"/>
                    <a:pt x="17" y="124"/>
                    <a:pt x="17" y="124"/>
                  </a:cubicBezTo>
                  <a:cubicBezTo>
                    <a:pt x="17" y="124"/>
                    <a:pt x="17" y="124"/>
                    <a:pt x="17" y="124"/>
                  </a:cubicBezTo>
                  <a:cubicBezTo>
                    <a:pt x="16" y="125"/>
                    <a:pt x="16" y="125"/>
                    <a:pt x="16" y="125"/>
                  </a:cubicBezTo>
                  <a:cubicBezTo>
                    <a:pt x="15" y="125"/>
                    <a:pt x="15" y="125"/>
                    <a:pt x="15" y="125"/>
                  </a:cubicBezTo>
                  <a:cubicBezTo>
                    <a:pt x="15" y="126"/>
                    <a:pt x="15" y="126"/>
                    <a:pt x="15" y="126"/>
                  </a:cubicBezTo>
                  <a:cubicBezTo>
                    <a:pt x="14" y="126"/>
                    <a:pt x="14" y="126"/>
                    <a:pt x="14" y="126"/>
                  </a:cubicBezTo>
                  <a:cubicBezTo>
                    <a:pt x="13" y="126"/>
                    <a:pt x="13" y="126"/>
                    <a:pt x="13" y="126"/>
                  </a:cubicBezTo>
                  <a:cubicBezTo>
                    <a:pt x="13" y="127"/>
                    <a:pt x="13" y="127"/>
                    <a:pt x="13" y="127"/>
                  </a:cubicBezTo>
                  <a:cubicBezTo>
                    <a:pt x="13" y="128"/>
                    <a:pt x="13" y="128"/>
                    <a:pt x="13" y="128"/>
                  </a:cubicBezTo>
                  <a:cubicBezTo>
                    <a:pt x="14" y="128"/>
                    <a:pt x="14" y="128"/>
                    <a:pt x="14" y="128"/>
                  </a:cubicBezTo>
                  <a:cubicBezTo>
                    <a:pt x="14" y="127"/>
                    <a:pt x="14" y="127"/>
                    <a:pt x="14" y="127"/>
                  </a:cubicBezTo>
                  <a:cubicBezTo>
                    <a:pt x="14" y="127"/>
                    <a:pt x="14" y="127"/>
                    <a:pt x="14" y="127"/>
                  </a:cubicBezTo>
                  <a:cubicBezTo>
                    <a:pt x="16" y="127"/>
                    <a:pt x="16" y="127"/>
                    <a:pt x="16" y="127"/>
                  </a:cubicBezTo>
                  <a:cubicBezTo>
                    <a:pt x="17" y="129"/>
                    <a:pt x="17" y="129"/>
                    <a:pt x="17" y="129"/>
                  </a:cubicBezTo>
                  <a:cubicBezTo>
                    <a:pt x="17" y="128"/>
                    <a:pt x="17" y="128"/>
                    <a:pt x="17" y="128"/>
                  </a:cubicBezTo>
                  <a:cubicBezTo>
                    <a:pt x="17" y="128"/>
                    <a:pt x="17" y="128"/>
                    <a:pt x="17" y="128"/>
                  </a:cubicBezTo>
                  <a:cubicBezTo>
                    <a:pt x="18" y="128"/>
                    <a:pt x="18" y="128"/>
                    <a:pt x="18" y="128"/>
                  </a:cubicBezTo>
                  <a:cubicBezTo>
                    <a:pt x="17" y="127"/>
                    <a:pt x="17" y="127"/>
                    <a:pt x="17" y="127"/>
                  </a:cubicBezTo>
                  <a:cubicBezTo>
                    <a:pt x="18" y="126"/>
                    <a:pt x="18" y="126"/>
                    <a:pt x="18" y="126"/>
                  </a:cubicBezTo>
                  <a:cubicBezTo>
                    <a:pt x="18" y="127"/>
                    <a:pt x="18" y="127"/>
                    <a:pt x="18" y="127"/>
                  </a:cubicBezTo>
                  <a:cubicBezTo>
                    <a:pt x="19" y="126"/>
                    <a:pt x="19" y="126"/>
                    <a:pt x="19" y="126"/>
                  </a:cubicBezTo>
                  <a:cubicBezTo>
                    <a:pt x="19" y="126"/>
                    <a:pt x="19" y="126"/>
                    <a:pt x="19" y="126"/>
                  </a:cubicBezTo>
                  <a:cubicBezTo>
                    <a:pt x="20" y="126"/>
                    <a:pt x="20" y="126"/>
                    <a:pt x="20" y="126"/>
                  </a:cubicBezTo>
                  <a:cubicBezTo>
                    <a:pt x="20" y="125"/>
                    <a:pt x="20" y="125"/>
                    <a:pt x="20" y="125"/>
                  </a:cubicBezTo>
                  <a:cubicBezTo>
                    <a:pt x="21" y="124"/>
                    <a:pt x="21" y="124"/>
                    <a:pt x="21" y="124"/>
                  </a:cubicBezTo>
                  <a:cubicBezTo>
                    <a:pt x="21" y="125"/>
                    <a:pt x="21" y="125"/>
                    <a:pt x="21" y="125"/>
                  </a:cubicBezTo>
                  <a:cubicBezTo>
                    <a:pt x="22" y="125"/>
                    <a:pt x="22" y="125"/>
                    <a:pt x="22" y="125"/>
                  </a:cubicBezTo>
                  <a:cubicBezTo>
                    <a:pt x="23" y="124"/>
                    <a:pt x="23" y="124"/>
                    <a:pt x="23" y="124"/>
                  </a:cubicBezTo>
                  <a:cubicBezTo>
                    <a:pt x="24" y="124"/>
                    <a:pt x="24" y="124"/>
                    <a:pt x="24" y="124"/>
                  </a:cubicBezTo>
                  <a:cubicBezTo>
                    <a:pt x="24" y="125"/>
                    <a:pt x="24" y="125"/>
                    <a:pt x="24" y="125"/>
                  </a:cubicBezTo>
                  <a:cubicBezTo>
                    <a:pt x="25" y="124"/>
                    <a:pt x="25" y="124"/>
                    <a:pt x="25" y="124"/>
                  </a:cubicBezTo>
                  <a:cubicBezTo>
                    <a:pt x="24" y="124"/>
                    <a:pt x="24" y="124"/>
                    <a:pt x="24" y="124"/>
                  </a:cubicBezTo>
                  <a:cubicBezTo>
                    <a:pt x="24" y="124"/>
                    <a:pt x="24" y="124"/>
                    <a:pt x="24" y="124"/>
                  </a:cubicBezTo>
                  <a:cubicBezTo>
                    <a:pt x="24" y="123"/>
                    <a:pt x="24" y="123"/>
                    <a:pt x="24" y="123"/>
                  </a:cubicBezTo>
                  <a:cubicBezTo>
                    <a:pt x="25" y="123"/>
                    <a:pt x="25" y="123"/>
                    <a:pt x="25" y="123"/>
                  </a:cubicBezTo>
                  <a:cubicBezTo>
                    <a:pt x="25" y="124"/>
                    <a:pt x="25" y="124"/>
                    <a:pt x="25" y="124"/>
                  </a:cubicBezTo>
                  <a:cubicBezTo>
                    <a:pt x="25" y="124"/>
                    <a:pt x="25" y="124"/>
                    <a:pt x="25" y="124"/>
                  </a:cubicBezTo>
                  <a:cubicBezTo>
                    <a:pt x="25" y="124"/>
                    <a:pt x="25" y="124"/>
                    <a:pt x="25" y="124"/>
                  </a:cubicBezTo>
                  <a:cubicBezTo>
                    <a:pt x="25" y="125"/>
                    <a:pt x="25" y="125"/>
                    <a:pt x="25" y="125"/>
                  </a:cubicBezTo>
                  <a:cubicBezTo>
                    <a:pt x="26" y="125"/>
                    <a:pt x="26" y="125"/>
                    <a:pt x="26" y="125"/>
                  </a:cubicBezTo>
                  <a:cubicBezTo>
                    <a:pt x="26" y="125"/>
                    <a:pt x="26" y="125"/>
                    <a:pt x="26" y="125"/>
                  </a:cubicBezTo>
                  <a:cubicBezTo>
                    <a:pt x="28" y="126"/>
                    <a:pt x="28" y="126"/>
                    <a:pt x="28" y="126"/>
                  </a:cubicBezTo>
                  <a:cubicBezTo>
                    <a:pt x="29" y="126"/>
                    <a:pt x="29" y="126"/>
                    <a:pt x="29" y="126"/>
                  </a:cubicBezTo>
                  <a:cubicBezTo>
                    <a:pt x="29" y="125"/>
                    <a:pt x="29" y="125"/>
                    <a:pt x="29" y="125"/>
                  </a:cubicBezTo>
                  <a:cubicBezTo>
                    <a:pt x="30" y="124"/>
                    <a:pt x="30" y="124"/>
                    <a:pt x="30" y="124"/>
                  </a:cubicBezTo>
                  <a:cubicBezTo>
                    <a:pt x="30" y="124"/>
                    <a:pt x="30" y="124"/>
                    <a:pt x="30" y="124"/>
                  </a:cubicBezTo>
                  <a:cubicBezTo>
                    <a:pt x="30" y="123"/>
                    <a:pt x="30" y="123"/>
                    <a:pt x="30" y="123"/>
                  </a:cubicBezTo>
                  <a:cubicBezTo>
                    <a:pt x="30" y="123"/>
                    <a:pt x="30" y="123"/>
                    <a:pt x="30" y="123"/>
                  </a:cubicBezTo>
                  <a:cubicBezTo>
                    <a:pt x="30" y="122"/>
                    <a:pt x="30" y="122"/>
                    <a:pt x="30" y="122"/>
                  </a:cubicBezTo>
                  <a:cubicBezTo>
                    <a:pt x="30" y="121"/>
                    <a:pt x="30" y="121"/>
                    <a:pt x="30" y="121"/>
                  </a:cubicBezTo>
                  <a:cubicBezTo>
                    <a:pt x="30" y="121"/>
                    <a:pt x="30" y="121"/>
                    <a:pt x="30" y="121"/>
                  </a:cubicBezTo>
                  <a:cubicBezTo>
                    <a:pt x="31" y="121"/>
                    <a:pt x="31" y="121"/>
                    <a:pt x="31" y="121"/>
                  </a:cubicBezTo>
                  <a:cubicBezTo>
                    <a:pt x="32" y="121"/>
                    <a:pt x="32" y="121"/>
                    <a:pt x="32" y="121"/>
                  </a:cubicBezTo>
                  <a:cubicBezTo>
                    <a:pt x="32" y="121"/>
                    <a:pt x="32" y="121"/>
                    <a:pt x="32" y="121"/>
                  </a:cubicBezTo>
                  <a:cubicBezTo>
                    <a:pt x="33" y="121"/>
                    <a:pt x="33" y="121"/>
                    <a:pt x="33" y="121"/>
                  </a:cubicBezTo>
                  <a:cubicBezTo>
                    <a:pt x="33" y="120"/>
                    <a:pt x="33" y="120"/>
                    <a:pt x="33" y="120"/>
                  </a:cubicBezTo>
                  <a:cubicBezTo>
                    <a:pt x="34" y="120"/>
                    <a:pt x="34" y="120"/>
                    <a:pt x="34" y="120"/>
                  </a:cubicBezTo>
                  <a:cubicBezTo>
                    <a:pt x="35" y="120"/>
                    <a:pt x="35" y="120"/>
                    <a:pt x="35" y="120"/>
                  </a:cubicBezTo>
                  <a:cubicBezTo>
                    <a:pt x="36" y="120"/>
                    <a:pt x="37" y="121"/>
                    <a:pt x="38" y="122"/>
                  </a:cubicBezTo>
                  <a:cubicBezTo>
                    <a:pt x="38" y="122"/>
                    <a:pt x="38" y="122"/>
                    <a:pt x="38" y="122"/>
                  </a:cubicBezTo>
                  <a:cubicBezTo>
                    <a:pt x="38" y="122"/>
                    <a:pt x="38" y="122"/>
                    <a:pt x="38" y="122"/>
                  </a:cubicBezTo>
                  <a:cubicBezTo>
                    <a:pt x="38" y="122"/>
                    <a:pt x="38" y="122"/>
                    <a:pt x="38" y="122"/>
                  </a:cubicBezTo>
                  <a:cubicBezTo>
                    <a:pt x="38" y="121"/>
                    <a:pt x="38" y="121"/>
                    <a:pt x="38" y="121"/>
                  </a:cubicBezTo>
                  <a:cubicBezTo>
                    <a:pt x="39" y="121"/>
                    <a:pt x="40" y="121"/>
                    <a:pt x="41" y="122"/>
                  </a:cubicBezTo>
                  <a:cubicBezTo>
                    <a:pt x="42" y="122"/>
                    <a:pt x="42" y="122"/>
                    <a:pt x="42" y="122"/>
                  </a:cubicBezTo>
                  <a:cubicBezTo>
                    <a:pt x="42" y="121"/>
                    <a:pt x="42" y="121"/>
                    <a:pt x="42" y="121"/>
                  </a:cubicBezTo>
                  <a:cubicBezTo>
                    <a:pt x="42" y="121"/>
                    <a:pt x="42" y="121"/>
                    <a:pt x="42" y="121"/>
                  </a:cubicBezTo>
                  <a:cubicBezTo>
                    <a:pt x="41" y="120"/>
                    <a:pt x="41" y="120"/>
                    <a:pt x="41" y="120"/>
                  </a:cubicBezTo>
                  <a:cubicBezTo>
                    <a:pt x="42" y="120"/>
                    <a:pt x="42" y="120"/>
                    <a:pt x="42" y="120"/>
                  </a:cubicBezTo>
                  <a:cubicBezTo>
                    <a:pt x="42" y="120"/>
                    <a:pt x="42" y="120"/>
                    <a:pt x="42" y="120"/>
                  </a:cubicBezTo>
                  <a:cubicBezTo>
                    <a:pt x="43" y="120"/>
                    <a:pt x="43" y="120"/>
                    <a:pt x="43" y="120"/>
                  </a:cubicBezTo>
                  <a:cubicBezTo>
                    <a:pt x="43" y="120"/>
                    <a:pt x="43" y="120"/>
                    <a:pt x="43" y="120"/>
                  </a:cubicBezTo>
                  <a:cubicBezTo>
                    <a:pt x="44" y="120"/>
                    <a:pt x="44" y="120"/>
                    <a:pt x="44" y="120"/>
                  </a:cubicBezTo>
                  <a:cubicBezTo>
                    <a:pt x="45" y="120"/>
                    <a:pt x="45" y="120"/>
                    <a:pt x="45" y="120"/>
                  </a:cubicBezTo>
                  <a:cubicBezTo>
                    <a:pt x="45" y="120"/>
                    <a:pt x="45" y="120"/>
                    <a:pt x="45" y="120"/>
                  </a:cubicBezTo>
                  <a:cubicBezTo>
                    <a:pt x="46" y="119"/>
                    <a:pt x="46" y="119"/>
                    <a:pt x="47" y="119"/>
                  </a:cubicBezTo>
                  <a:cubicBezTo>
                    <a:pt x="47" y="119"/>
                    <a:pt x="47" y="119"/>
                    <a:pt x="47" y="119"/>
                  </a:cubicBezTo>
                  <a:cubicBezTo>
                    <a:pt x="46" y="118"/>
                    <a:pt x="46" y="118"/>
                    <a:pt x="46" y="118"/>
                  </a:cubicBezTo>
                  <a:cubicBezTo>
                    <a:pt x="47" y="118"/>
                    <a:pt x="47" y="119"/>
                    <a:pt x="48" y="119"/>
                  </a:cubicBezTo>
                  <a:cubicBezTo>
                    <a:pt x="48" y="119"/>
                    <a:pt x="48" y="119"/>
                    <a:pt x="48" y="119"/>
                  </a:cubicBezTo>
                  <a:cubicBezTo>
                    <a:pt x="48" y="119"/>
                    <a:pt x="48" y="119"/>
                    <a:pt x="48" y="119"/>
                  </a:cubicBezTo>
                  <a:cubicBezTo>
                    <a:pt x="49" y="119"/>
                    <a:pt x="49" y="119"/>
                    <a:pt x="49" y="119"/>
                  </a:cubicBezTo>
                  <a:cubicBezTo>
                    <a:pt x="49" y="119"/>
                    <a:pt x="49" y="119"/>
                    <a:pt x="49" y="119"/>
                  </a:cubicBezTo>
                  <a:cubicBezTo>
                    <a:pt x="49" y="119"/>
                    <a:pt x="49" y="119"/>
                    <a:pt x="49" y="119"/>
                  </a:cubicBezTo>
                  <a:cubicBezTo>
                    <a:pt x="49" y="119"/>
                    <a:pt x="49" y="119"/>
                    <a:pt x="49" y="119"/>
                  </a:cubicBezTo>
                  <a:cubicBezTo>
                    <a:pt x="50" y="119"/>
                    <a:pt x="50" y="119"/>
                    <a:pt x="50" y="119"/>
                  </a:cubicBezTo>
                  <a:cubicBezTo>
                    <a:pt x="50" y="119"/>
                    <a:pt x="50" y="119"/>
                    <a:pt x="50" y="119"/>
                  </a:cubicBezTo>
                  <a:cubicBezTo>
                    <a:pt x="50" y="119"/>
                    <a:pt x="50" y="119"/>
                    <a:pt x="50" y="119"/>
                  </a:cubicBezTo>
                  <a:cubicBezTo>
                    <a:pt x="51" y="120"/>
                    <a:pt x="51" y="120"/>
                    <a:pt x="51" y="120"/>
                  </a:cubicBezTo>
                  <a:cubicBezTo>
                    <a:pt x="52" y="119"/>
                    <a:pt x="53" y="119"/>
                    <a:pt x="55" y="118"/>
                  </a:cubicBezTo>
                  <a:cubicBezTo>
                    <a:pt x="56" y="119"/>
                    <a:pt x="58" y="119"/>
                    <a:pt x="59" y="119"/>
                  </a:cubicBezTo>
                  <a:cubicBezTo>
                    <a:pt x="60" y="118"/>
                    <a:pt x="60" y="118"/>
                    <a:pt x="60" y="118"/>
                  </a:cubicBezTo>
                  <a:cubicBezTo>
                    <a:pt x="62" y="118"/>
                    <a:pt x="62" y="118"/>
                    <a:pt x="62" y="118"/>
                  </a:cubicBezTo>
                  <a:cubicBezTo>
                    <a:pt x="63" y="117"/>
                    <a:pt x="63" y="117"/>
                    <a:pt x="63" y="117"/>
                  </a:cubicBezTo>
                  <a:cubicBezTo>
                    <a:pt x="63" y="117"/>
                    <a:pt x="63" y="117"/>
                    <a:pt x="63" y="117"/>
                  </a:cubicBezTo>
                  <a:cubicBezTo>
                    <a:pt x="64" y="117"/>
                    <a:pt x="64" y="117"/>
                    <a:pt x="64" y="117"/>
                  </a:cubicBezTo>
                  <a:cubicBezTo>
                    <a:pt x="65" y="117"/>
                    <a:pt x="65" y="117"/>
                    <a:pt x="65" y="117"/>
                  </a:cubicBezTo>
                  <a:cubicBezTo>
                    <a:pt x="64" y="116"/>
                    <a:pt x="64" y="116"/>
                    <a:pt x="64" y="116"/>
                  </a:cubicBezTo>
                  <a:cubicBezTo>
                    <a:pt x="65" y="116"/>
                    <a:pt x="65" y="116"/>
                    <a:pt x="65" y="116"/>
                  </a:cubicBezTo>
                  <a:cubicBezTo>
                    <a:pt x="65" y="115"/>
                    <a:pt x="65" y="115"/>
                    <a:pt x="65" y="115"/>
                  </a:cubicBezTo>
                  <a:cubicBezTo>
                    <a:pt x="66" y="115"/>
                    <a:pt x="66" y="115"/>
                    <a:pt x="66" y="115"/>
                  </a:cubicBezTo>
                  <a:cubicBezTo>
                    <a:pt x="67" y="114"/>
                    <a:pt x="67" y="114"/>
                    <a:pt x="67" y="114"/>
                  </a:cubicBezTo>
                  <a:cubicBezTo>
                    <a:pt x="68" y="113"/>
                    <a:pt x="68" y="113"/>
                    <a:pt x="68" y="113"/>
                  </a:cubicBezTo>
                  <a:cubicBezTo>
                    <a:pt x="67" y="112"/>
                    <a:pt x="67" y="112"/>
                    <a:pt x="67" y="112"/>
                  </a:cubicBezTo>
                  <a:cubicBezTo>
                    <a:pt x="68" y="111"/>
                    <a:pt x="68" y="111"/>
                    <a:pt x="68" y="111"/>
                  </a:cubicBezTo>
                  <a:cubicBezTo>
                    <a:pt x="68" y="111"/>
                    <a:pt x="68" y="111"/>
                    <a:pt x="68" y="111"/>
                  </a:cubicBezTo>
                  <a:cubicBezTo>
                    <a:pt x="66" y="111"/>
                    <a:pt x="65" y="112"/>
                    <a:pt x="64" y="112"/>
                  </a:cubicBezTo>
                  <a:cubicBezTo>
                    <a:pt x="63" y="112"/>
                    <a:pt x="63" y="112"/>
                    <a:pt x="63" y="112"/>
                  </a:cubicBezTo>
                  <a:cubicBezTo>
                    <a:pt x="62" y="111"/>
                    <a:pt x="62" y="111"/>
                    <a:pt x="62" y="111"/>
                  </a:cubicBezTo>
                  <a:cubicBezTo>
                    <a:pt x="62" y="112"/>
                    <a:pt x="62" y="112"/>
                    <a:pt x="62" y="112"/>
                  </a:cubicBezTo>
                  <a:cubicBezTo>
                    <a:pt x="61" y="112"/>
                    <a:pt x="61" y="112"/>
                    <a:pt x="61" y="112"/>
                  </a:cubicBezTo>
                  <a:cubicBezTo>
                    <a:pt x="61" y="111"/>
                    <a:pt x="61" y="111"/>
                    <a:pt x="61" y="111"/>
                  </a:cubicBezTo>
                  <a:cubicBezTo>
                    <a:pt x="62" y="111"/>
                    <a:pt x="62" y="111"/>
                    <a:pt x="62" y="111"/>
                  </a:cubicBezTo>
                  <a:cubicBezTo>
                    <a:pt x="62" y="111"/>
                    <a:pt x="62" y="111"/>
                    <a:pt x="62" y="111"/>
                  </a:cubicBezTo>
                  <a:cubicBezTo>
                    <a:pt x="62" y="111"/>
                    <a:pt x="62" y="111"/>
                    <a:pt x="62" y="111"/>
                  </a:cubicBezTo>
                  <a:cubicBezTo>
                    <a:pt x="61" y="111"/>
                    <a:pt x="61" y="111"/>
                    <a:pt x="61" y="111"/>
                  </a:cubicBezTo>
                  <a:cubicBezTo>
                    <a:pt x="60" y="111"/>
                    <a:pt x="60" y="111"/>
                    <a:pt x="60" y="111"/>
                  </a:cubicBezTo>
                  <a:cubicBezTo>
                    <a:pt x="60" y="110"/>
                    <a:pt x="60" y="110"/>
                    <a:pt x="60" y="110"/>
                  </a:cubicBezTo>
                  <a:cubicBezTo>
                    <a:pt x="62" y="110"/>
                    <a:pt x="62" y="110"/>
                    <a:pt x="62" y="110"/>
                  </a:cubicBezTo>
                  <a:cubicBezTo>
                    <a:pt x="63" y="110"/>
                    <a:pt x="63" y="110"/>
                    <a:pt x="63" y="110"/>
                  </a:cubicBezTo>
                  <a:cubicBezTo>
                    <a:pt x="63" y="110"/>
                    <a:pt x="63" y="110"/>
                    <a:pt x="63" y="110"/>
                  </a:cubicBezTo>
                  <a:cubicBezTo>
                    <a:pt x="64" y="109"/>
                    <a:pt x="64" y="109"/>
                    <a:pt x="64" y="109"/>
                  </a:cubicBezTo>
                  <a:cubicBezTo>
                    <a:pt x="64" y="107"/>
                    <a:pt x="64" y="107"/>
                    <a:pt x="64" y="107"/>
                  </a:cubicBezTo>
                  <a:cubicBezTo>
                    <a:pt x="63" y="108"/>
                    <a:pt x="63" y="108"/>
                    <a:pt x="62" y="108"/>
                  </a:cubicBezTo>
                  <a:cubicBezTo>
                    <a:pt x="62" y="108"/>
                    <a:pt x="62" y="108"/>
                    <a:pt x="62" y="108"/>
                  </a:cubicBezTo>
                  <a:cubicBezTo>
                    <a:pt x="63" y="107"/>
                    <a:pt x="63" y="107"/>
                    <a:pt x="63" y="107"/>
                  </a:cubicBezTo>
                  <a:cubicBezTo>
                    <a:pt x="63" y="107"/>
                    <a:pt x="63" y="107"/>
                    <a:pt x="63" y="107"/>
                  </a:cubicBezTo>
                  <a:cubicBezTo>
                    <a:pt x="64" y="107"/>
                    <a:pt x="64" y="107"/>
                    <a:pt x="64" y="107"/>
                  </a:cubicBezTo>
                  <a:cubicBezTo>
                    <a:pt x="64" y="107"/>
                    <a:pt x="64" y="107"/>
                    <a:pt x="64" y="107"/>
                  </a:cubicBezTo>
                  <a:cubicBezTo>
                    <a:pt x="65" y="107"/>
                    <a:pt x="65" y="107"/>
                    <a:pt x="65" y="107"/>
                  </a:cubicBezTo>
                  <a:cubicBezTo>
                    <a:pt x="66" y="106"/>
                    <a:pt x="66" y="106"/>
                    <a:pt x="66" y="106"/>
                  </a:cubicBezTo>
                  <a:cubicBezTo>
                    <a:pt x="66" y="106"/>
                    <a:pt x="66" y="106"/>
                    <a:pt x="66" y="106"/>
                  </a:cubicBezTo>
                  <a:cubicBezTo>
                    <a:pt x="66" y="105"/>
                    <a:pt x="66" y="105"/>
                    <a:pt x="66" y="105"/>
                  </a:cubicBezTo>
                  <a:cubicBezTo>
                    <a:pt x="66" y="105"/>
                    <a:pt x="66" y="105"/>
                    <a:pt x="66" y="105"/>
                  </a:cubicBezTo>
                  <a:cubicBezTo>
                    <a:pt x="65" y="105"/>
                    <a:pt x="65" y="105"/>
                    <a:pt x="65" y="105"/>
                  </a:cubicBezTo>
                  <a:cubicBezTo>
                    <a:pt x="65" y="105"/>
                    <a:pt x="65" y="105"/>
                    <a:pt x="65" y="105"/>
                  </a:cubicBezTo>
                  <a:cubicBezTo>
                    <a:pt x="66" y="105"/>
                    <a:pt x="66" y="105"/>
                    <a:pt x="66" y="105"/>
                  </a:cubicBezTo>
                  <a:cubicBezTo>
                    <a:pt x="65" y="104"/>
                    <a:pt x="65" y="104"/>
                    <a:pt x="65" y="104"/>
                  </a:cubicBezTo>
                  <a:cubicBezTo>
                    <a:pt x="66" y="104"/>
                    <a:pt x="66" y="105"/>
                    <a:pt x="67" y="105"/>
                  </a:cubicBezTo>
                  <a:cubicBezTo>
                    <a:pt x="67" y="105"/>
                    <a:pt x="67" y="104"/>
                    <a:pt x="68" y="104"/>
                  </a:cubicBezTo>
                  <a:cubicBezTo>
                    <a:pt x="68" y="103"/>
                    <a:pt x="68" y="103"/>
                    <a:pt x="68" y="103"/>
                  </a:cubicBezTo>
                  <a:cubicBezTo>
                    <a:pt x="69" y="103"/>
                    <a:pt x="69" y="102"/>
                    <a:pt x="69" y="101"/>
                  </a:cubicBezTo>
                  <a:cubicBezTo>
                    <a:pt x="69" y="100"/>
                    <a:pt x="69" y="102"/>
                    <a:pt x="69" y="101"/>
                  </a:cubicBezTo>
                  <a:close/>
                  <a:moveTo>
                    <a:pt x="47" y="119"/>
                  </a:moveTo>
                  <a:cubicBezTo>
                    <a:pt x="46" y="120"/>
                    <a:pt x="46" y="120"/>
                    <a:pt x="46" y="120"/>
                  </a:cubicBezTo>
                  <a:cubicBezTo>
                    <a:pt x="46" y="120"/>
                    <a:pt x="46" y="120"/>
                    <a:pt x="46" y="120"/>
                  </a:cubicBezTo>
                  <a:cubicBezTo>
                    <a:pt x="45" y="120"/>
                    <a:pt x="45" y="120"/>
                    <a:pt x="45" y="120"/>
                  </a:cubicBezTo>
                  <a:cubicBezTo>
                    <a:pt x="45" y="121"/>
                    <a:pt x="45" y="121"/>
                    <a:pt x="45" y="121"/>
                  </a:cubicBezTo>
                  <a:cubicBezTo>
                    <a:pt x="45" y="121"/>
                    <a:pt x="45" y="121"/>
                    <a:pt x="45" y="121"/>
                  </a:cubicBezTo>
                  <a:cubicBezTo>
                    <a:pt x="47" y="122"/>
                    <a:pt x="47" y="122"/>
                    <a:pt x="47" y="122"/>
                  </a:cubicBezTo>
                  <a:cubicBezTo>
                    <a:pt x="47" y="122"/>
                    <a:pt x="47" y="122"/>
                    <a:pt x="47" y="122"/>
                  </a:cubicBezTo>
                  <a:cubicBezTo>
                    <a:pt x="48" y="121"/>
                    <a:pt x="48" y="121"/>
                    <a:pt x="48" y="121"/>
                  </a:cubicBezTo>
                  <a:cubicBezTo>
                    <a:pt x="48" y="121"/>
                    <a:pt x="48" y="121"/>
                    <a:pt x="48" y="121"/>
                  </a:cubicBezTo>
                  <a:cubicBezTo>
                    <a:pt x="49" y="120"/>
                    <a:pt x="49" y="120"/>
                    <a:pt x="49" y="120"/>
                  </a:cubicBezTo>
                  <a:cubicBezTo>
                    <a:pt x="48" y="120"/>
                    <a:pt x="48" y="120"/>
                    <a:pt x="48" y="120"/>
                  </a:cubicBezTo>
                  <a:lnTo>
                    <a:pt x="47" y="119"/>
                  </a:lnTo>
                  <a:close/>
                  <a:moveTo>
                    <a:pt x="22" y="91"/>
                  </a:moveTo>
                  <a:cubicBezTo>
                    <a:pt x="22" y="91"/>
                    <a:pt x="22" y="91"/>
                    <a:pt x="22" y="91"/>
                  </a:cubicBezTo>
                  <a:cubicBezTo>
                    <a:pt x="22" y="90"/>
                    <a:pt x="22" y="90"/>
                    <a:pt x="22" y="90"/>
                  </a:cubicBezTo>
                  <a:cubicBezTo>
                    <a:pt x="22" y="90"/>
                    <a:pt x="22" y="90"/>
                    <a:pt x="22" y="90"/>
                  </a:cubicBezTo>
                  <a:cubicBezTo>
                    <a:pt x="22" y="90"/>
                    <a:pt x="22" y="90"/>
                    <a:pt x="22" y="90"/>
                  </a:cubicBezTo>
                  <a:cubicBezTo>
                    <a:pt x="22" y="90"/>
                    <a:pt x="22" y="90"/>
                    <a:pt x="22" y="90"/>
                  </a:cubicBezTo>
                  <a:lnTo>
                    <a:pt x="22" y="91"/>
                  </a:lnTo>
                  <a:close/>
                  <a:moveTo>
                    <a:pt x="34" y="26"/>
                  </a:moveTo>
                  <a:cubicBezTo>
                    <a:pt x="34" y="27"/>
                    <a:pt x="34" y="27"/>
                    <a:pt x="34" y="27"/>
                  </a:cubicBezTo>
                  <a:cubicBezTo>
                    <a:pt x="34" y="27"/>
                    <a:pt x="34" y="26"/>
                    <a:pt x="35" y="26"/>
                  </a:cubicBezTo>
                  <a:cubicBezTo>
                    <a:pt x="34" y="26"/>
                    <a:pt x="34" y="26"/>
                    <a:pt x="34" y="26"/>
                  </a:cubicBezTo>
                  <a:close/>
                  <a:moveTo>
                    <a:pt x="36" y="22"/>
                  </a:moveTo>
                  <a:cubicBezTo>
                    <a:pt x="36" y="23"/>
                    <a:pt x="36" y="23"/>
                    <a:pt x="36" y="23"/>
                  </a:cubicBezTo>
                  <a:cubicBezTo>
                    <a:pt x="37" y="23"/>
                    <a:pt x="37" y="23"/>
                    <a:pt x="37" y="23"/>
                  </a:cubicBezTo>
                  <a:cubicBezTo>
                    <a:pt x="36" y="22"/>
                    <a:pt x="36" y="22"/>
                    <a:pt x="36" y="22"/>
                  </a:cubicBezTo>
                  <a:close/>
                  <a:moveTo>
                    <a:pt x="34" y="22"/>
                  </a:moveTo>
                  <a:cubicBezTo>
                    <a:pt x="34" y="22"/>
                    <a:pt x="34" y="22"/>
                    <a:pt x="34" y="22"/>
                  </a:cubicBezTo>
                  <a:cubicBezTo>
                    <a:pt x="34" y="22"/>
                    <a:pt x="34" y="22"/>
                    <a:pt x="34" y="22"/>
                  </a:cubicBezTo>
                  <a:cubicBezTo>
                    <a:pt x="33" y="22"/>
                    <a:pt x="33" y="22"/>
                    <a:pt x="33" y="22"/>
                  </a:cubicBezTo>
                  <a:cubicBezTo>
                    <a:pt x="33" y="22"/>
                    <a:pt x="33" y="22"/>
                    <a:pt x="33" y="22"/>
                  </a:cubicBezTo>
                  <a:cubicBezTo>
                    <a:pt x="33" y="22"/>
                    <a:pt x="33" y="22"/>
                    <a:pt x="33" y="22"/>
                  </a:cubicBezTo>
                  <a:lnTo>
                    <a:pt x="34" y="22"/>
                  </a:lnTo>
                  <a:close/>
                  <a:moveTo>
                    <a:pt x="36" y="22"/>
                  </a:moveTo>
                  <a:cubicBezTo>
                    <a:pt x="35" y="22"/>
                    <a:pt x="35" y="22"/>
                    <a:pt x="35" y="22"/>
                  </a:cubicBezTo>
                  <a:cubicBezTo>
                    <a:pt x="36" y="21"/>
                    <a:pt x="36" y="21"/>
                    <a:pt x="36" y="21"/>
                  </a:cubicBezTo>
                  <a:cubicBezTo>
                    <a:pt x="35" y="21"/>
                    <a:pt x="35" y="21"/>
                    <a:pt x="35" y="21"/>
                  </a:cubicBezTo>
                  <a:cubicBezTo>
                    <a:pt x="35" y="22"/>
                    <a:pt x="35" y="22"/>
                    <a:pt x="35" y="22"/>
                  </a:cubicBezTo>
                  <a:cubicBezTo>
                    <a:pt x="35" y="22"/>
                    <a:pt x="35" y="22"/>
                    <a:pt x="35" y="22"/>
                  </a:cubicBezTo>
                  <a:cubicBezTo>
                    <a:pt x="35" y="22"/>
                    <a:pt x="35" y="22"/>
                    <a:pt x="35" y="22"/>
                  </a:cubicBezTo>
                  <a:lnTo>
                    <a:pt x="36" y="22"/>
                  </a:lnTo>
                  <a:close/>
                  <a:moveTo>
                    <a:pt x="34" y="21"/>
                  </a:moveTo>
                  <a:cubicBezTo>
                    <a:pt x="35" y="21"/>
                    <a:pt x="35" y="21"/>
                    <a:pt x="35" y="21"/>
                  </a:cubicBezTo>
                  <a:cubicBezTo>
                    <a:pt x="34" y="20"/>
                    <a:pt x="34" y="20"/>
                    <a:pt x="34" y="20"/>
                  </a:cubicBezTo>
                  <a:cubicBezTo>
                    <a:pt x="34" y="20"/>
                    <a:pt x="34" y="20"/>
                    <a:pt x="34" y="20"/>
                  </a:cubicBezTo>
                  <a:cubicBezTo>
                    <a:pt x="34" y="20"/>
                    <a:pt x="34" y="20"/>
                    <a:pt x="34" y="20"/>
                  </a:cubicBezTo>
                  <a:cubicBezTo>
                    <a:pt x="33" y="20"/>
                    <a:pt x="33" y="20"/>
                    <a:pt x="33" y="20"/>
                  </a:cubicBezTo>
                  <a:cubicBezTo>
                    <a:pt x="34" y="21"/>
                    <a:pt x="34" y="21"/>
                    <a:pt x="34" y="21"/>
                  </a:cubicBezTo>
                  <a:close/>
                  <a:moveTo>
                    <a:pt x="12" y="47"/>
                  </a:moveTo>
                  <a:cubicBezTo>
                    <a:pt x="12" y="47"/>
                    <a:pt x="12" y="47"/>
                    <a:pt x="12" y="47"/>
                  </a:cubicBezTo>
                  <a:cubicBezTo>
                    <a:pt x="12" y="46"/>
                    <a:pt x="12" y="46"/>
                    <a:pt x="12" y="46"/>
                  </a:cubicBezTo>
                  <a:cubicBezTo>
                    <a:pt x="11" y="46"/>
                    <a:pt x="11" y="46"/>
                    <a:pt x="11" y="46"/>
                  </a:cubicBezTo>
                  <a:cubicBezTo>
                    <a:pt x="11" y="47"/>
                    <a:pt x="11" y="47"/>
                    <a:pt x="11" y="47"/>
                  </a:cubicBezTo>
                  <a:cubicBezTo>
                    <a:pt x="12" y="47"/>
                    <a:pt x="12" y="47"/>
                    <a:pt x="12" y="47"/>
                  </a:cubicBezTo>
                  <a:close/>
                  <a:moveTo>
                    <a:pt x="14" y="43"/>
                  </a:moveTo>
                  <a:cubicBezTo>
                    <a:pt x="15" y="43"/>
                    <a:pt x="15" y="43"/>
                    <a:pt x="15" y="43"/>
                  </a:cubicBezTo>
                  <a:cubicBezTo>
                    <a:pt x="14" y="43"/>
                    <a:pt x="14" y="43"/>
                    <a:pt x="14" y="43"/>
                  </a:cubicBezTo>
                  <a:cubicBezTo>
                    <a:pt x="14" y="43"/>
                    <a:pt x="14" y="43"/>
                    <a:pt x="14" y="43"/>
                  </a:cubicBezTo>
                  <a:close/>
                  <a:moveTo>
                    <a:pt x="14" y="42"/>
                  </a:moveTo>
                  <a:cubicBezTo>
                    <a:pt x="14" y="43"/>
                    <a:pt x="14" y="43"/>
                    <a:pt x="14" y="43"/>
                  </a:cubicBezTo>
                  <a:cubicBezTo>
                    <a:pt x="14" y="43"/>
                    <a:pt x="14" y="43"/>
                    <a:pt x="14" y="43"/>
                  </a:cubicBezTo>
                  <a:cubicBezTo>
                    <a:pt x="14" y="42"/>
                    <a:pt x="14" y="42"/>
                    <a:pt x="14" y="42"/>
                  </a:cubicBezTo>
                  <a:cubicBezTo>
                    <a:pt x="14" y="41"/>
                    <a:pt x="14" y="41"/>
                    <a:pt x="14" y="41"/>
                  </a:cubicBezTo>
                  <a:cubicBezTo>
                    <a:pt x="14" y="41"/>
                    <a:pt x="14" y="41"/>
                    <a:pt x="14" y="41"/>
                  </a:cubicBezTo>
                  <a:cubicBezTo>
                    <a:pt x="14" y="41"/>
                    <a:pt x="14" y="41"/>
                    <a:pt x="14" y="41"/>
                  </a:cubicBezTo>
                  <a:cubicBezTo>
                    <a:pt x="14" y="42"/>
                    <a:pt x="14" y="42"/>
                    <a:pt x="14" y="42"/>
                  </a:cubicBezTo>
                  <a:close/>
                  <a:moveTo>
                    <a:pt x="19" y="61"/>
                  </a:moveTo>
                  <a:cubicBezTo>
                    <a:pt x="20" y="62"/>
                    <a:pt x="20" y="62"/>
                    <a:pt x="20" y="62"/>
                  </a:cubicBezTo>
                  <a:cubicBezTo>
                    <a:pt x="20" y="61"/>
                    <a:pt x="20" y="61"/>
                    <a:pt x="20" y="60"/>
                  </a:cubicBezTo>
                  <a:cubicBezTo>
                    <a:pt x="19" y="60"/>
                    <a:pt x="19" y="60"/>
                    <a:pt x="19" y="60"/>
                  </a:cubicBezTo>
                  <a:cubicBezTo>
                    <a:pt x="19" y="60"/>
                    <a:pt x="19" y="60"/>
                    <a:pt x="19" y="60"/>
                  </a:cubicBezTo>
                  <a:cubicBezTo>
                    <a:pt x="19" y="60"/>
                    <a:pt x="19" y="60"/>
                    <a:pt x="19" y="60"/>
                  </a:cubicBezTo>
                  <a:cubicBezTo>
                    <a:pt x="19" y="60"/>
                    <a:pt x="19" y="60"/>
                    <a:pt x="19" y="60"/>
                  </a:cubicBezTo>
                  <a:lnTo>
                    <a:pt x="19" y="61"/>
                  </a:lnTo>
                  <a:close/>
                  <a:moveTo>
                    <a:pt x="12" y="58"/>
                  </a:moveTo>
                  <a:cubicBezTo>
                    <a:pt x="12" y="58"/>
                    <a:pt x="12" y="58"/>
                    <a:pt x="12" y="58"/>
                  </a:cubicBezTo>
                  <a:cubicBezTo>
                    <a:pt x="12" y="57"/>
                    <a:pt x="12" y="57"/>
                    <a:pt x="12" y="57"/>
                  </a:cubicBezTo>
                  <a:cubicBezTo>
                    <a:pt x="12" y="57"/>
                    <a:pt x="12" y="57"/>
                    <a:pt x="12" y="57"/>
                  </a:cubicBezTo>
                  <a:cubicBezTo>
                    <a:pt x="12" y="57"/>
                    <a:pt x="12" y="57"/>
                    <a:pt x="12" y="57"/>
                  </a:cubicBezTo>
                  <a:lnTo>
                    <a:pt x="12" y="58"/>
                  </a:lnTo>
                  <a:close/>
                  <a:moveTo>
                    <a:pt x="16" y="56"/>
                  </a:moveTo>
                  <a:cubicBezTo>
                    <a:pt x="16" y="56"/>
                    <a:pt x="16" y="56"/>
                    <a:pt x="16" y="56"/>
                  </a:cubicBezTo>
                  <a:cubicBezTo>
                    <a:pt x="16" y="55"/>
                    <a:pt x="16" y="55"/>
                    <a:pt x="16" y="55"/>
                  </a:cubicBezTo>
                  <a:cubicBezTo>
                    <a:pt x="16" y="56"/>
                    <a:pt x="16" y="56"/>
                    <a:pt x="16" y="56"/>
                  </a:cubicBezTo>
                  <a:close/>
                  <a:moveTo>
                    <a:pt x="12" y="53"/>
                  </a:moveTo>
                  <a:cubicBezTo>
                    <a:pt x="12" y="52"/>
                    <a:pt x="12" y="52"/>
                    <a:pt x="12" y="52"/>
                  </a:cubicBezTo>
                  <a:cubicBezTo>
                    <a:pt x="12" y="53"/>
                    <a:pt x="12" y="53"/>
                    <a:pt x="12" y="53"/>
                  </a:cubicBezTo>
                  <a:cubicBezTo>
                    <a:pt x="12" y="53"/>
                    <a:pt x="12" y="53"/>
                    <a:pt x="12" y="53"/>
                  </a:cubicBezTo>
                  <a:close/>
                  <a:moveTo>
                    <a:pt x="7" y="53"/>
                  </a:moveTo>
                  <a:cubicBezTo>
                    <a:pt x="8" y="53"/>
                    <a:pt x="8" y="53"/>
                    <a:pt x="8" y="53"/>
                  </a:cubicBezTo>
                  <a:cubicBezTo>
                    <a:pt x="8" y="53"/>
                    <a:pt x="8" y="53"/>
                    <a:pt x="8" y="53"/>
                  </a:cubicBezTo>
                  <a:cubicBezTo>
                    <a:pt x="9" y="52"/>
                    <a:pt x="9" y="52"/>
                    <a:pt x="9" y="52"/>
                  </a:cubicBezTo>
                  <a:cubicBezTo>
                    <a:pt x="9" y="52"/>
                    <a:pt x="9" y="52"/>
                    <a:pt x="9" y="52"/>
                  </a:cubicBezTo>
                  <a:cubicBezTo>
                    <a:pt x="7" y="52"/>
                    <a:pt x="7" y="52"/>
                    <a:pt x="7" y="52"/>
                  </a:cubicBezTo>
                  <a:lnTo>
                    <a:pt x="7" y="53"/>
                  </a:lnTo>
                  <a:close/>
                  <a:moveTo>
                    <a:pt x="10" y="51"/>
                  </a:moveTo>
                  <a:cubicBezTo>
                    <a:pt x="11" y="50"/>
                    <a:pt x="11" y="50"/>
                    <a:pt x="11" y="50"/>
                  </a:cubicBezTo>
                  <a:cubicBezTo>
                    <a:pt x="10" y="50"/>
                    <a:pt x="10" y="50"/>
                    <a:pt x="10" y="50"/>
                  </a:cubicBezTo>
                  <a:cubicBezTo>
                    <a:pt x="10" y="51"/>
                    <a:pt x="10" y="51"/>
                    <a:pt x="10" y="51"/>
                  </a:cubicBezTo>
                  <a:cubicBezTo>
                    <a:pt x="9" y="51"/>
                    <a:pt x="9" y="51"/>
                    <a:pt x="9" y="51"/>
                  </a:cubicBezTo>
                  <a:cubicBezTo>
                    <a:pt x="9" y="51"/>
                    <a:pt x="9" y="51"/>
                    <a:pt x="9" y="51"/>
                  </a:cubicBezTo>
                  <a:cubicBezTo>
                    <a:pt x="9" y="52"/>
                    <a:pt x="9" y="52"/>
                    <a:pt x="9" y="52"/>
                  </a:cubicBezTo>
                  <a:cubicBezTo>
                    <a:pt x="10" y="51"/>
                    <a:pt x="10" y="51"/>
                    <a:pt x="10" y="51"/>
                  </a:cubicBezTo>
                  <a:close/>
                  <a:moveTo>
                    <a:pt x="46" y="8"/>
                  </a:moveTo>
                  <a:cubicBezTo>
                    <a:pt x="46" y="8"/>
                    <a:pt x="46" y="8"/>
                    <a:pt x="46" y="8"/>
                  </a:cubicBezTo>
                  <a:cubicBezTo>
                    <a:pt x="46" y="9"/>
                    <a:pt x="46" y="9"/>
                    <a:pt x="46" y="9"/>
                  </a:cubicBezTo>
                  <a:cubicBezTo>
                    <a:pt x="46" y="9"/>
                    <a:pt x="46" y="9"/>
                    <a:pt x="46" y="9"/>
                  </a:cubicBezTo>
                  <a:lnTo>
                    <a:pt x="46" y="8"/>
                  </a:lnTo>
                  <a:close/>
                  <a:moveTo>
                    <a:pt x="47" y="7"/>
                  </a:moveTo>
                  <a:cubicBezTo>
                    <a:pt x="47" y="8"/>
                    <a:pt x="47" y="8"/>
                    <a:pt x="47" y="8"/>
                  </a:cubicBezTo>
                  <a:cubicBezTo>
                    <a:pt x="47" y="8"/>
                    <a:pt x="47" y="8"/>
                    <a:pt x="47" y="8"/>
                  </a:cubicBezTo>
                  <a:cubicBezTo>
                    <a:pt x="47" y="7"/>
                    <a:pt x="47" y="7"/>
                    <a:pt x="47" y="7"/>
                  </a:cubicBezTo>
                  <a:cubicBezTo>
                    <a:pt x="47" y="7"/>
                    <a:pt x="47" y="7"/>
                    <a:pt x="47" y="7"/>
                  </a:cubicBezTo>
                  <a:close/>
                  <a:moveTo>
                    <a:pt x="48" y="5"/>
                  </a:moveTo>
                  <a:cubicBezTo>
                    <a:pt x="48" y="5"/>
                    <a:pt x="48" y="5"/>
                    <a:pt x="48" y="5"/>
                  </a:cubicBezTo>
                  <a:cubicBezTo>
                    <a:pt x="48" y="5"/>
                    <a:pt x="48" y="5"/>
                    <a:pt x="48" y="5"/>
                  </a:cubicBezTo>
                  <a:cubicBezTo>
                    <a:pt x="47" y="5"/>
                    <a:pt x="47" y="5"/>
                    <a:pt x="47" y="5"/>
                  </a:cubicBezTo>
                  <a:lnTo>
                    <a:pt x="48" y="5"/>
                  </a:lnTo>
                  <a:close/>
                  <a:moveTo>
                    <a:pt x="49" y="2"/>
                  </a:moveTo>
                  <a:cubicBezTo>
                    <a:pt x="48" y="2"/>
                    <a:pt x="48" y="2"/>
                    <a:pt x="48" y="2"/>
                  </a:cubicBezTo>
                  <a:cubicBezTo>
                    <a:pt x="48" y="3"/>
                    <a:pt x="48" y="3"/>
                    <a:pt x="48" y="3"/>
                  </a:cubicBezTo>
                  <a:cubicBezTo>
                    <a:pt x="48" y="3"/>
                    <a:pt x="48" y="3"/>
                    <a:pt x="48" y="3"/>
                  </a:cubicBezTo>
                  <a:cubicBezTo>
                    <a:pt x="49" y="3"/>
                    <a:pt x="49" y="3"/>
                    <a:pt x="49" y="3"/>
                  </a:cubicBezTo>
                  <a:cubicBezTo>
                    <a:pt x="49" y="2"/>
                    <a:pt x="49" y="2"/>
                    <a:pt x="49" y="2"/>
                  </a:cubicBezTo>
                  <a:cubicBezTo>
                    <a:pt x="49" y="2"/>
                    <a:pt x="49" y="2"/>
                    <a:pt x="49" y="2"/>
                  </a:cubicBezTo>
                  <a:close/>
                  <a:moveTo>
                    <a:pt x="48" y="1"/>
                  </a:moveTo>
                  <a:cubicBezTo>
                    <a:pt x="49" y="1"/>
                    <a:pt x="49" y="1"/>
                    <a:pt x="49" y="1"/>
                  </a:cubicBezTo>
                  <a:cubicBezTo>
                    <a:pt x="49" y="0"/>
                    <a:pt x="49" y="0"/>
                    <a:pt x="49" y="0"/>
                  </a:cubicBezTo>
                  <a:cubicBezTo>
                    <a:pt x="49" y="0"/>
                    <a:pt x="49" y="0"/>
                    <a:pt x="49" y="0"/>
                  </a:cubicBezTo>
                  <a:cubicBezTo>
                    <a:pt x="48" y="0"/>
                    <a:pt x="48" y="0"/>
                    <a:pt x="48" y="0"/>
                  </a:cubicBezTo>
                  <a:cubicBezTo>
                    <a:pt x="48" y="0"/>
                    <a:pt x="48" y="0"/>
                    <a:pt x="48" y="0"/>
                  </a:cubicBezTo>
                  <a:cubicBezTo>
                    <a:pt x="48" y="0"/>
                    <a:pt x="48" y="0"/>
                    <a:pt x="48" y="0"/>
                  </a:cubicBezTo>
                  <a:cubicBezTo>
                    <a:pt x="48" y="0"/>
                    <a:pt x="48" y="1"/>
                    <a:pt x="48" y="1"/>
                  </a:cubicBezTo>
                  <a:cubicBezTo>
                    <a:pt x="49" y="1"/>
                    <a:pt x="49" y="1"/>
                    <a:pt x="49" y="1"/>
                  </a:cubicBezTo>
                  <a:lnTo>
                    <a:pt x="48" y="1"/>
                  </a:lnTo>
                  <a:close/>
                  <a:moveTo>
                    <a:pt x="4" y="46"/>
                  </a:moveTo>
                  <a:cubicBezTo>
                    <a:pt x="4" y="46"/>
                    <a:pt x="4" y="46"/>
                    <a:pt x="4" y="46"/>
                  </a:cubicBezTo>
                  <a:cubicBezTo>
                    <a:pt x="3" y="47"/>
                    <a:pt x="3" y="47"/>
                    <a:pt x="3" y="47"/>
                  </a:cubicBezTo>
                  <a:cubicBezTo>
                    <a:pt x="4" y="47"/>
                    <a:pt x="4" y="47"/>
                    <a:pt x="4" y="47"/>
                  </a:cubicBezTo>
                  <a:cubicBezTo>
                    <a:pt x="5" y="46"/>
                    <a:pt x="5" y="46"/>
                    <a:pt x="5" y="46"/>
                  </a:cubicBezTo>
                  <a:cubicBezTo>
                    <a:pt x="4" y="46"/>
                    <a:pt x="4" y="46"/>
                    <a:pt x="4" y="46"/>
                  </a:cubicBezTo>
                  <a:close/>
                  <a:moveTo>
                    <a:pt x="6" y="41"/>
                  </a:moveTo>
                  <a:cubicBezTo>
                    <a:pt x="5" y="41"/>
                    <a:pt x="5" y="41"/>
                    <a:pt x="5" y="41"/>
                  </a:cubicBezTo>
                  <a:cubicBezTo>
                    <a:pt x="5" y="41"/>
                    <a:pt x="5" y="41"/>
                    <a:pt x="5" y="41"/>
                  </a:cubicBezTo>
                  <a:cubicBezTo>
                    <a:pt x="6" y="42"/>
                    <a:pt x="6" y="42"/>
                    <a:pt x="6" y="42"/>
                  </a:cubicBezTo>
                  <a:cubicBezTo>
                    <a:pt x="6" y="42"/>
                    <a:pt x="6" y="42"/>
                    <a:pt x="6" y="42"/>
                  </a:cubicBezTo>
                  <a:cubicBezTo>
                    <a:pt x="6" y="41"/>
                    <a:pt x="6" y="41"/>
                    <a:pt x="6" y="41"/>
                  </a:cubicBezTo>
                  <a:cubicBezTo>
                    <a:pt x="6" y="41"/>
                    <a:pt x="6" y="41"/>
                    <a:pt x="6" y="41"/>
                  </a:cubicBezTo>
                  <a:close/>
                  <a:moveTo>
                    <a:pt x="9" y="33"/>
                  </a:moveTo>
                  <a:cubicBezTo>
                    <a:pt x="9" y="32"/>
                    <a:pt x="9" y="32"/>
                    <a:pt x="9" y="32"/>
                  </a:cubicBezTo>
                  <a:cubicBezTo>
                    <a:pt x="9" y="32"/>
                    <a:pt x="9" y="32"/>
                    <a:pt x="9" y="32"/>
                  </a:cubicBezTo>
                  <a:cubicBezTo>
                    <a:pt x="9" y="32"/>
                    <a:pt x="9" y="32"/>
                    <a:pt x="9" y="32"/>
                  </a:cubicBezTo>
                  <a:lnTo>
                    <a:pt x="9" y="33"/>
                  </a:lnTo>
                  <a:close/>
                  <a:moveTo>
                    <a:pt x="32" y="27"/>
                  </a:moveTo>
                  <a:cubicBezTo>
                    <a:pt x="33" y="26"/>
                    <a:pt x="33" y="26"/>
                    <a:pt x="33" y="26"/>
                  </a:cubicBezTo>
                  <a:cubicBezTo>
                    <a:pt x="33" y="26"/>
                    <a:pt x="33" y="26"/>
                    <a:pt x="33" y="26"/>
                  </a:cubicBezTo>
                  <a:cubicBezTo>
                    <a:pt x="32" y="26"/>
                    <a:pt x="32" y="26"/>
                    <a:pt x="32" y="26"/>
                  </a:cubicBezTo>
                  <a:cubicBezTo>
                    <a:pt x="33" y="26"/>
                    <a:pt x="33" y="26"/>
                    <a:pt x="33" y="26"/>
                  </a:cubicBezTo>
                  <a:cubicBezTo>
                    <a:pt x="32" y="25"/>
                    <a:pt x="32" y="25"/>
                    <a:pt x="32" y="25"/>
                  </a:cubicBezTo>
                  <a:cubicBezTo>
                    <a:pt x="32" y="25"/>
                    <a:pt x="32" y="25"/>
                    <a:pt x="32" y="25"/>
                  </a:cubicBezTo>
                  <a:cubicBezTo>
                    <a:pt x="31" y="25"/>
                    <a:pt x="31" y="25"/>
                    <a:pt x="31" y="25"/>
                  </a:cubicBezTo>
                  <a:cubicBezTo>
                    <a:pt x="31" y="25"/>
                    <a:pt x="31" y="25"/>
                    <a:pt x="31" y="25"/>
                  </a:cubicBezTo>
                  <a:cubicBezTo>
                    <a:pt x="32" y="26"/>
                    <a:pt x="32" y="26"/>
                    <a:pt x="32" y="26"/>
                  </a:cubicBezTo>
                  <a:lnTo>
                    <a:pt x="32" y="27"/>
                  </a:lnTo>
                  <a:close/>
                  <a:moveTo>
                    <a:pt x="32" y="24"/>
                  </a:moveTo>
                  <a:cubicBezTo>
                    <a:pt x="32" y="24"/>
                    <a:pt x="32" y="24"/>
                    <a:pt x="32" y="24"/>
                  </a:cubicBezTo>
                  <a:cubicBezTo>
                    <a:pt x="32" y="24"/>
                    <a:pt x="32" y="24"/>
                    <a:pt x="32" y="24"/>
                  </a:cubicBezTo>
                  <a:cubicBezTo>
                    <a:pt x="33" y="24"/>
                    <a:pt x="33" y="24"/>
                    <a:pt x="33" y="24"/>
                  </a:cubicBezTo>
                  <a:cubicBezTo>
                    <a:pt x="32" y="24"/>
                    <a:pt x="32" y="24"/>
                    <a:pt x="32" y="24"/>
                  </a:cubicBezTo>
                  <a:cubicBezTo>
                    <a:pt x="33" y="25"/>
                    <a:pt x="33" y="25"/>
                    <a:pt x="33" y="25"/>
                  </a:cubicBezTo>
                  <a:cubicBezTo>
                    <a:pt x="33" y="25"/>
                    <a:pt x="33" y="25"/>
                    <a:pt x="33" y="25"/>
                  </a:cubicBezTo>
                  <a:cubicBezTo>
                    <a:pt x="33" y="25"/>
                    <a:pt x="33" y="25"/>
                    <a:pt x="33" y="25"/>
                  </a:cubicBezTo>
                  <a:cubicBezTo>
                    <a:pt x="34" y="24"/>
                    <a:pt x="34" y="24"/>
                    <a:pt x="34" y="24"/>
                  </a:cubicBezTo>
                  <a:cubicBezTo>
                    <a:pt x="34" y="25"/>
                    <a:pt x="34" y="25"/>
                    <a:pt x="34" y="25"/>
                  </a:cubicBezTo>
                  <a:cubicBezTo>
                    <a:pt x="35" y="25"/>
                    <a:pt x="35" y="25"/>
                    <a:pt x="35" y="25"/>
                  </a:cubicBezTo>
                  <a:cubicBezTo>
                    <a:pt x="36" y="25"/>
                    <a:pt x="36" y="25"/>
                    <a:pt x="36" y="25"/>
                  </a:cubicBezTo>
                  <a:cubicBezTo>
                    <a:pt x="36" y="24"/>
                    <a:pt x="36" y="24"/>
                    <a:pt x="36" y="24"/>
                  </a:cubicBezTo>
                  <a:cubicBezTo>
                    <a:pt x="35" y="25"/>
                    <a:pt x="35" y="25"/>
                    <a:pt x="35" y="25"/>
                  </a:cubicBezTo>
                  <a:cubicBezTo>
                    <a:pt x="35" y="24"/>
                    <a:pt x="35" y="24"/>
                    <a:pt x="35" y="24"/>
                  </a:cubicBezTo>
                  <a:cubicBezTo>
                    <a:pt x="35" y="24"/>
                    <a:pt x="35" y="24"/>
                    <a:pt x="35" y="24"/>
                  </a:cubicBezTo>
                  <a:cubicBezTo>
                    <a:pt x="34" y="24"/>
                    <a:pt x="34" y="24"/>
                    <a:pt x="34" y="24"/>
                  </a:cubicBezTo>
                  <a:cubicBezTo>
                    <a:pt x="34" y="24"/>
                    <a:pt x="34" y="24"/>
                    <a:pt x="34" y="24"/>
                  </a:cubicBezTo>
                  <a:cubicBezTo>
                    <a:pt x="33" y="24"/>
                    <a:pt x="33" y="24"/>
                    <a:pt x="33" y="24"/>
                  </a:cubicBezTo>
                  <a:cubicBezTo>
                    <a:pt x="33" y="24"/>
                    <a:pt x="33" y="24"/>
                    <a:pt x="33" y="24"/>
                  </a:cubicBezTo>
                  <a:cubicBezTo>
                    <a:pt x="34" y="23"/>
                    <a:pt x="34" y="23"/>
                    <a:pt x="34" y="23"/>
                  </a:cubicBezTo>
                  <a:cubicBezTo>
                    <a:pt x="33" y="23"/>
                    <a:pt x="33" y="23"/>
                    <a:pt x="33" y="23"/>
                  </a:cubicBezTo>
                  <a:cubicBezTo>
                    <a:pt x="33" y="22"/>
                    <a:pt x="33" y="22"/>
                    <a:pt x="33" y="22"/>
                  </a:cubicBezTo>
                  <a:cubicBezTo>
                    <a:pt x="33" y="22"/>
                    <a:pt x="33" y="22"/>
                    <a:pt x="32" y="22"/>
                  </a:cubicBezTo>
                  <a:cubicBezTo>
                    <a:pt x="32" y="22"/>
                    <a:pt x="32" y="22"/>
                    <a:pt x="32" y="22"/>
                  </a:cubicBezTo>
                  <a:cubicBezTo>
                    <a:pt x="32" y="23"/>
                    <a:pt x="32" y="23"/>
                    <a:pt x="32" y="24"/>
                  </a:cubicBezTo>
                  <a:cubicBezTo>
                    <a:pt x="32" y="24"/>
                    <a:pt x="32" y="24"/>
                    <a:pt x="32" y="24"/>
                  </a:cubicBezTo>
                  <a:close/>
                  <a:moveTo>
                    <a:pt x="36" y="22"/>
                  </a:moveTo>
                  <a:cubicBezTo>
                    <a:pt x="36" y="21"/>
                    <a:pt x="36" y="21"/>
                    <a:pt x="36" y="21"/>
                  </a:cubicBezTo>
                  <a:cubicBezTo>
                    <a:pt x="37" y="21"/>
                    <a:pt x="37" y="21"/>
                    <a:pt x="37" y="21"/>
                  </a:cubicBezTo>
                  <a:cubicBezTo>
                    <a:pt x="37" y="21"/>
                    <a:pt x="37" y="21"/>
                    <a:pt x="37" y="21"/>
                  </a:cubicBezTo>
                  <a:cubicBezTo>
                    <a:pt x="37" y="21"/>
                    <a:pt x="37" y="21"/>
                    <a:pt x="37" y="21"/>
                  </a:cubicBezTo>
                  <a:cubicBezTo>
                    <a:pt x="38" y="21"/>
                    <a:pt x="38" y="21"/>
                    <a:pt x="38" y="21"/>
                  </a:cubicBezTo>
                  <a:cubicBezTo>
                    <a:pt x="36" y="21"/>
                    <a:pt x="36" y="21"/>
                    <a:pt x="36" y="21"/>
                  </a:cubicBezTo>
                  <a:cubicBezTo>
                    <a:pt x="37" y="20"/>
                    <a:pt x="37" y="20"/>
                    <a:pt x="37" y="20"/>
                  </a:cubicBezTo>
                  <a:cubicBezTo>
                    <a:pt x="36" y="21"/>
                    <a:pt x="36" y="21"/>
                    <a:pt x="36" y="21"/>
                  </a:cubicBezTo>
                  <a:cubicBezTo>
                    <a:pt x="36" y="21"/>
                    <a:pt x="36" y="21"/>
                    <a:pt x="36" y="21"/>
                  </a:cubicBezTo>
                  <a:cubicBezTo>
                    <a:pt x="36" y="21"/>
                    <a:pt x="36" y="21"/>
                    <a:pt x="36" y="21"/>
                  </a:cubicBezTo>
                  <a:lnTo>
                    <a:pt x="36" y="22"/>
                  </a:lnTo>
                  <a:close/>
                  <a:moveTo>
                    <a:pt x="14" y="46"/>
                  </a:moveTo>
                  <a:cubicBezTo>
                    <a:pt x="14" y="46"/>
                    <a:pt x="14" y="46"/>
                    <a:pt x="14" y="46"/>
                  </a:cubicBezTo>
                  <a:cubicBezTo>
                    <a:pt x="14" y="46"/>
                    <a:pt x="14" y="46"/>
                    <a:pt x="14" y="46"/>
                  </a:cubicBezTo>
                  <a:cubicBezTo>
                    <a:pt x="15" y="45"/>
                    <a:pt x="15" y="45"/>
                    <a:pt x="15" y="45"/>
                  </a:cubicBezTo>
                  <a:cubicBezTo>
                    <a:pt x="15" y="45"/>
                    <a:pt x="15" y="45"/>
                    <a:pt x="15" y="45"/>
                  </a:cubicBezTo>
                  <a:cubicBezTo>
                    <a:pt x="16" y="45"/>
                    <a:pt x="16" y="45"/>
                    <a:pt x="16" y="45"/>
                  </a:cubicBezTo>
                  <a:cubicBezTo>
                    <a:pt x="16" y="44"/>
                    <a:pt x="16" y="44"/>
                    <a:pt x="16" y="44"/>
                  </a:cubicBezTo>
                  <a:cubicBezTo>
                    <a:pt x="16" y="44"/>
                    <a:pt x="16" y="44"/>
                    <a:pt x="16" y="44"/>
                  </a:cubicBezTo>
                  <a:cubicBezTo>
                    <a:pt x="15" y="44"/>
                    <a:pt x="15" y="44"/>
                    <a:pt x="15" y="44"/>
                  </a:cubicBezTo>
                  <a:cubicBezTo>
                    <a:pt x="15" y="44"/>
                    <a:pt x="15" y="44"/>
                    <a:pt x="15" y="44"/>
                  </a:cubicBezTo>
                  <a:cubicBezTo>
                    <a:pt x="14" y="43"/>
                    <a:pt x="14" y="43"/>
                    <a:pt x="14" y="43"/>
                  </a:cubicBezTo>
                  <a:cubicBezTo>
                    <a:pt x="13" y="44"/>
                    <a:pt x="13" y="44"/>
                    <a:pt x="13" y="44"/>
                  </a:cubicBezTo>
                  <a:cubicBezTo>
                    <a:pt x="14" y="43"/>
                    <a:pt x="14" y="43"/>
                    <a:pt x="14" y="43"/>
                  </a:cubicBezTo>
                  <a:cubicBezTo>
                    <a:pt x="13" y="43"/>
                    <a:pt x="13" y="43"/>
                    <a:pt x="13" y="43"/>
                  </a:cubicBezTo>
                  <a:cubicBezTo>
                    <a:pt x="13" y="43"/>
                    <a:pt x="13" y="43"/>
                    <a:pt x="13" y="43"/>
                  </a:cubicBezTo>
                  <a:cubicBezTo>
                    <a:pt x="13" y="42"/>
                    <a:pt x="13" y="42"/>
                    <a:pt x="13" y="42"/>
                  </a:cubicBezTo>
                  <a:cubicBezTo>
                    <a:pt x="13" y="41"/>
                    <a:pt x="13" y="41"/>
                    <a:pt x="13" y="40"/>
                  </a:cubicBezTo>
                  <a:cubicBezTo>
                    <a:pt x="12" y="39"/>
                    <a:pt x="12" y="39"/>
                    <a:pt x="12" y="39"/>
                  </a:cubicBezTo>
                  <a:cubicBezTo>
                    <a:pt x="11" y="39"/>
                    <a:pt x="11" y="39"/>
                    <a:pt x="11" y="39"/>
                  </a:cubicBezTo>
                  <a:cubicBezTo>
                    <a:pt x="12" y="40"/>
                    <a:pt x="12" y="40"/>
                    <a:pt x="12" y="40"/>
                  </a:cubicBezTo>
                  <a:cubicBezTo>
                    <a:pt x="12" y="40"/>
                    <a:pt x="12" y="40"/>
                    <a:pt x="12" y="40"/>
                  </a:cubicBezTo>
                  <a:cubicBezTo>
                    <a:pt x="12" y="40"/>
                    <a:pt x="12" y="40"/>
                    <a:pt x="12" y="40"/>
                  </a:cubicBezTo>
                  <a:cubicBezTo>
                    <a:pt x="12" y="41"/>
                    <a:pt x="12" y="41"/>
                    <a:pt x="12" y="41"/>
                  </a:cubicBezTo>
                  <a:cubicBezTo>
                    <a:pt x="12" y="41"/>
                    <a:pt x="12" y="41"/>
                    <a:pt x="12" y="41"/>
                  </a:cubicBezTo>
                  <a:cubicBezTo>
                    <a:pt x="11" y="41"/>
                    <a:pt x="11" y="41"/>
                    <a:pt x="11" y="41"/>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1"/>
                    <a:pt x="10" y="41"/>
                    <a:pt x="10" y="41"/>
                  </a:cubicBezTo>
                  <a:cubicBezTo>
                    <a:pt x="10" y="41"/>
                    <a:pt x="10" y="41"/>
                    <a:pt x="10" y="41"/>
                  </a:cubicBezTo>
                  <a:cubicBezTo>
                    <a:pt x="10" y="41"/>
                    <a:pt x="10" y="41"/>
                    <a:pt x="10" y="41"/>
                  </a:cubicBezTo>
                  <a:cubicBezTo>
                    <a:pt x="9" y="41"/>
                    <a:pt x="9" y="41"/>
                    <a:pt x="9" y="41"/>
                  </a:cubicBezTo>
                  <a:cubicBezTo>
                    <a:pt x="9" y="41"/>
                    <a:pt x="9" y="41"/>
                    <a:pt x="9" y="41"/>
                  </a:cubicBezTo>
                  <a:cubicBezTo>
                    <a:pt x="9" y="41"/>
                    <a:pt x="9" y="41"/>
                    <a:pt x="9" y="41"/>
                  </a:cubicBezTo>
                  <a:cubicBezTo>
                    <a:pt x="9" y="41"/>
                    <a:pt x="9" y="41"/>
                    <a:pt x="9" y="41"/>
                  </a:cubicBezTo>
                  <a:cubicBezTo>
                    <a:pt x="9" y="42"/>
                    <a:pt x="9" y="42"/>
                    <a:pt x="9" y="42"/>
                  </a:cubicBezTo>
                  <a:cubicBezTo>
                    <a:pt x="10" y="43"/>
                    <a:pt x="10" y="43"/>
                    <a:pt x="10" y="43"/>
                  </a:cubicBezTo>
                  <a:cubicBezTo>
                    <a:pt x="11" y="42"/>
                    <a:pt x="11" y="42"/>
                    <a:pt x="11" y="42"/>
                  </a:cubicBezTo>
                  <a:cubicBezTo>
                    <a:pt x="11" y="42"/>
                    <a:pt x="11" y="42"/>
                    <a:pt x="11" y="42"/>
                  </a:cubicBezTo>
                  <a:cubicBezTo>
                    <a:pt x="11" y="42"/>
                    <a:pt x="11" y="42"/>
                    <a:pt x="11" y="42"/>
                  </a:cubicBezTo>
                  <a:cubicBezTo>
                    <a:pt x="11" y="43"/>
                    <a:pt x="11" y="43"/>
                    <a:pt x="11" y="43"/>
                  </a:cubicBezTo>
                  <a:cubicBezTo>
                    <a:pt x="11" y="43"/>
                    <a:pt x="11" y="43"/>
                    <a:pt x="11" y="43"/>
                  </a:cubicBezTo>
                  <a:cubicBezTo>
                    <a:pt x="12" y="43"/>
                    <a:pt x="12" y="43"/>
                    <a:pt x="12" y="43"/>
                  </a:cubicBezTo>
                  <a:cubicBezTo>
                    <a:pt x="11" y="43"/>
                    <a:pt x="11" y="43"/>
                    <a:pt x="11" y="43"/>
                  </a:cubicBezTo>
                  <a:cubicBezTo>
                    <a:pt x="11" y="43"/>
                    <a:pt x="11" y="43"/>
                    <a:pt x="11" y="43"/>
                  </a:cubicBezTo>
                  <a:cubicBezTo>
                    <a:pt x="12" y="45"/>
                    <a:pt x="12" y="45"/>
                    <a:pt x="12" y="45"/>
                  </a:cubicBezTo>
                  <a:cubicBezTo>
                    <a:pt x="12" y="44"/>
                    <a:pt x="12" y="44"/>
                    <a:pt x="12" y="44"/>
                  </a:cubicBezTo>
                  <a:cubicBezTo>
                    <a:pt x="12" y="45"/>
                    <a:pt x="12" y="45"/>
                    <a:pt x="12" y="45"/>
                  </a:cubicBezTo>
                  <a:cubicBezTo>
                    <a:pt x="13" y="45"/>
                    <a:pt x="13" y="45"/>
                    <a:pt x="13" y="45"/>
                  </a:cubicBezTo>
                  <a:cubicBezTo>
                    <a:pt x="13" y="45"/>
                    <a:pt x="13" y="45"/>
                    <a:pt x="13" y="45"/>
                  </a:cubicBezTo>
                  <a:cubicBezTo>
                    <a:pt x="13" y="45"/>
                    <a:pt x="13" y="45"/>
                    <a:pt x="13" y="45"/>
                  </a:cubicBezTo>
                  <a:cubicBezTo>
                    <a:pt x="14" y="45"/>
                    <a:pt x="14" y="45"/>
                    <a:pt x="14" y="45"/>
                  </a:cubicBezTo>
                  <a:cubicBezTo>
                    <a:pt x="14" y="45"/>
                    <a:pt x="14" y="45"/>
                    <a:pt x="14" y="45"/>
                  </a:cubicBezTo>
                  <a:cubicBezTo>
                    <a:pt x="15" y="45"/>
                    <a:pt x="15" y="45"/>
                    <a:pt x="15" y="45"/>
                  </a:cubicBezTo>
                  <a:cubicBezTo>
                    <a:pt x="14" y="45"/>
                    <a:pt x="14" y="45"/>
                    <a:pt x="14" y="45"/>
                  </a:cubicBezTo>
                  <a:cubicBezTo>
                    <a:pt x="14" y="45"/>
                    <a:pt x="14" y="46"/>
                    <a:pt x="14" y="46"/>
                  </a:cubicBezTo>
                  <a:close/>
                  <a:moveTo>
                    <a:pt x="18" y="62"/>
                  </a:moveTo>
                  <a:cubicBezTo>
                    <a:pt x="17" y="63"/>
                    <a:pt x="17" y="63"/>
                    <a:pt x="17" y="63"/>
                  </a:cubicBezTo>
                  <a:cubicBezTo>
                    <a:pt x="17" y="63"/>
                    <a:pt x="17" y="63"/>
                    <a:pt x="17" y="63"/>
                  </a:cubicBezTo>
                  <a:cubicBezTo>
                    <a:pt x="18" y="64"/>
                    <a:pt x="18" y="64"/>
                    <a:pt x="18" y="64"/>
                  </a:cubicBezTo>
                  <a:cubicBezTo>
                    <a:pt x="18" y="65"/>
                    <a:pt x="18" y="65"/>
                    <a:pt x="18" y="65"/>
                  </a:cubicBezTo>
                  <a:cubicBezTo>
                    <a:pt x="18" y="65"/>
                    <a:pt x="18" y="65"/>
                    <a:pt x="18" y="65"/>
                  </a:cubicBezTo>
                  <a:cubicBezTo>
                    <a:pt x="19" y="65"/>
                    <a:pt x="19" y="65"/>
                    <a:pt x="19" y="65"/>
                  </a:cubicBezTo>
                  <a:cubicBezTo>
                    <a:pt x="19" y="65"/>
                    <a:pt x="19" y="65"/>
                    <a:pt x="19" y="65"/>
                  </a:cubicBezTo>
                  <a:cubicBezTo>
                    <a:pt x="19" y="64"/>
                    <a:pt x="19" y="64"/>
                    <a:pt x="19" y="64"/>
                  </a:cubicBezTo>
                  <a:cubicBezTo>
                    <a:pt x="19" y="64"/>
                    <a:pt x="19" y="64"/>
                    <a:pt x="19" y="64"/>
                  </a:cubicBezTo>
                  <a:cubicBezTo>
                    <a:pt x="19" y="62"/>
                    <a:pt x="19" y="62"/>
                    <a:pt x="19" y="62"/>
                  </a:cubicBezTo>
                  <a:cubicBezTo>
                    <a:pt x="18" y="62"/>
                    <a:pt x="18" y="62"/>
                    <a:pt x="18" y="62"/>
                  </a:cubicBezTo>
                  <a:close/>
                  <a:moveTo>
                    <a:pt x="13" y="61"/>
                  </a:moveTo>
                  <a:cubicBezTo>
                    <a:pt x="13" y="61"/>
                    <a:pt x="13" y="61"/>
                    <a:pt x="13" y="61"/>
                  </a:cubicBezTo>
                  <a:cubicBezTo>
                    <a:pt x="13" y="60"/>
                    <a:pt x="12" y="60"/>
                    <a:pt x="12" y="59"/>
                  </a:cubicBezTo>
                  <a:cubicBezTo>
                    <a:pt x="12" y="59"/>
                    <a:pt x="12" y="59"/>
                    <a:pt x="12" y="59"/>
                  </a:cubicBezTo>
                  <a:cubicBezTo>
                    <a:pt x="11" y="60"/>
                    <a:pt x="11" y="60"/>
                    <a:pt x="11" y="60"/>
                  </a:cubicBezTo>
                  <a:cubicBezTo>
                    <a:pt x="11" y="60"/>
                    <a:pt x="11" y="60"/>
                    <a:pt x="11" y="60"/>
                  </a:cubicBezTo>
                  <a:cubicBezTo>
                    <a:pt x="10" y="60"/>
                    <a:pt x="10" y="60"/>
                    <a:pt x="10" y="60"/>
                  </a:cubicBezTo>
                  <a:cubicBezTo>
                    <a:pt x="10" y="61"/>
                    <a:pt x="10" y="61"/>
                    <a:pt x="10" y="61"/>
                  </a:cubicBezTo>
                  <a:cubicBezTo>
                    <a:pt x="10" y="61"/>
                    <a:pt x="10" y="61"/>
                    <a:pt x="10" y="61"/>
                  </a:cubicBezTo>
                  <a:cubicBezTo>
                    <a:pt x="10" y="61"/>
                    <a:pt x="10" y="61"/>
                    <a:pt x="10" y="61"/>
                  </a:cubicBezTo>
                  <a:cubicBezTo>
                    <a:pt x="10" y="62"/>
                    <a:pt x="10" y="62"/>
                    <a:pt x="10" y="62"/>
                  </a:cubicBezTo>
                  <a:cubicBezTo>
                    <a:pt x="10" y="62"/>
                    <a:pt x="10" y="62"/>
                    <a:pt x="10" y="62"/>
                  </a:cubicBezTo>
                  <a:cubicBezTo>
                    <a:pt x="10" y="62"/>
                    <a:pt x="11" y="61"/>
                    <a:pt x="11" y="61"/>
                  </a:cubicBezTo>
                  <a:cubicBezTo>
                    <a:pt x="11" y="61"/>
                    <a:pt x="11" y="61"/>
                    <a:pt x="11" y="61"/>
                  </a:cubicBezTo>
                  <a:cubicBezTo>
                    <a:pt x="11" y="61"/>
                    <a:pt x="11" y="61"/>
                    <a:pt x="11" y="61"/>
                  </a:cubicBezTo>
                  <a:cubicBezTo>
                    <a:pt x="11" y="62"/>
                    <a:pt x="11" y="62"/>
                    <a:pt x="11" y="62"/>
                  </a:cubicBezTo>
                  <a:cubicBezTo>
                    <a:pt x="11" y="63"/>
                    <a:pt x="11" y="63"/>
                    <a:pt x="11" y="63"/>
                  </a:cubicBezTo>
                  <a:cubicBezTo>
                    <a:pt x="11" y="63"/>
                    <a:pt x="11" y="63"/>
                    <a:pt x="11" y="63"/>
                  </a:cubicBezTo>
                  <a:cubicBezTo>
                    <a:pt x="11" y="63"/>
                    <a:pt x="11" y="63"/>
                    <a:pt x="11" y="63"/>
                  </a:cubicBezTo>
                  <a:cubicBezTo>
                    <a:pt x="12" y="63"/>
                    <a:pt x="12" y="63"/>
                    <a:pt x="12" y="63"/>
                  </a:cubicBezTo>
                  <a:cubicBezTo>
                    <a:pt x="12" y="63"/>
                    <a:pt x="12" y="63"/>
                    <a:pt x="12" y="63"/>
                  </a:cubicBezTo>
                  <a:cubicBezTo>
                    <a:pt x="13" y="62"/>
                    <a:pt x="13" y="62"/>
                    <a:pt x="13" y="62"/>
                  </a:cubicBezTo>
                  <a:lnTo>
                    <a:pt x="13" y="61"/>
                  </a:lnTo>
                  <a:close/>
                  <a:moveTo>
                    <a:pt x="13" y="61"/>
                  </a:moveTo>
                  <a:cubicBezTo>
                    <a:pt x="13" y="61"/>
                    <a:pt x="13" y="61"/>
                    <a:pt x="13" y="61"/>
                  </a:cubicBezTo>
                  <a:cubicBezTo>
                    <a:pt x="14" y="60"/>
                    <a:pt x="14" y="60"/>
                    <a:pt x="14" y="60"/>
                  </a:cubicBezTo>
                  <a:cubicBezTo>
                    <a:pt x="14" y="60"/>
                    <a:pt x="14" y="60"/>
                    <a:pt x="14" y="60"/>
                  </a:cubicBezTo>
                  <a:cubicBezTo>
                    <a:pt x="14" y="59"/>
                    <a:pt x="15" y="58"/>
                    <a:pt x="15" y="57"/>
                  </a:cubicBezTo>
                  <a:cubicBezTo>
                    <a:pt x="15" y="57"/>
                    <a:pt x="15" y="57"/>
                    <a:pt x="15" y="57"/>
                  </a:cubicBezTo>
                  <a:cubicBezTo>
                    <a:pt x="15" y="57"/>
                    <a:pt x="15" y="57"/>
                    <a:pt x="15" y="57"/>
                  </a:cubicBezTo>
                  <a:cubicBezTo>
                    <a:pt x="15" y="57"/>
                    <a:pt x="14" y="58"/>
                    <a:pt x="14" y="58"/>
                  </a:cubicBezTo>
                  <a:cubicBezTo>
                    <a:pt x="13" y="58"/>
                    <a:pt x="13" y="58"/>
                    <a:pt x="13" y="58"/>
                  </a:cubicBezTo>
                  <a:cubicBezTo>
                    <a:pt x="13" y="59"/>
                    <a:pt x="13" y="59"/>
                    <a:pt x="13" y="59"/>
                  </a:cubicBezTo>
                  <a:cubicBezTo>
                    <a:pt x="14" y="59"/>
                    <a:pt x="14" y="59"/>
                    <a:pt x="14" y="59"/>
                  </a:cubicBezTo>
                  <a:cubicBezTo>
                    <a:pt x="14" y="59"/>
                    <a:pt x="13" y="59"/>
                    <a:pt x="13" y="59"/>
                  </a:cubicBezTo>
                  <a:cubicBezTo>
                    <a:pt x="13" y="60"/>
                    <a:pt x="13" y="60"/>
                    <a:pt x="13" y="61"/>
                  </a:cubicBezTo>
                  <a:close/>
                  <a:moveTo>
                    <a:pt x="15" y="52"/>
                  </a:moveTo>
                  <a:cubicBezTo>
                    <a:pt x="14" y="52"/>
                    <a:pt x="14" y="52"/>
                    <a:pt x="14" y="52"/>
                  </a:cubicBezTo>
                  <a:cubicBezTo>
                    <a:pt x="13" y="51"/>
                    <a:pt x="13" y="51"/>
                    <a:pt x="13" y="51"/>
                  </a:cubicBezTo>
                  <a:cubicBezTo>
                    <a:pt x="13" y="51"/>
                    <a:pt x="13" y="51"/>
                    <a:pt x="13" y="51"/>
                  </a:cubicBezTo>
                  <a:cubicBezTo>
                    <a:pt x="12" y="51"/>
                    <a:pt x="12" y="51"/>
                    <a:pt x="12" y="51"/>
                  </a:cubicBezTo>
                  <a:cubicBezTo>
                    <a:pt x="12" y="51"/>
                    <a:pt x="12" y="51"/>
                    <a:pt x="12" y="51"/>
                  </a:cubicBezTo>
                  <a:cubicBezTo>
                    <a:pt x="11" y="51"/>
                    <a:pt x="11" y="51"/>
                    <a:pt x="11" y="51"/>
                  </a:cubicBezTo>
                  <a:cubicBezTo>
                    <a:pt x="12" y="52"/>
                    <a:pt x="12" y="52"/>
                    <a:pt x="12" y="52"/>
                  </a:cubicBezTo>
                  <a:cubicBezTo>
                    <a:pt x="11" y="52"/>
                    <a:pt x="11" y="52"/>
                    <a:pt x="11" y="52"/>
                  </a:cubicBezTo>
                  <a:cubicBezTo>
                    <a:pt x="12" y="52"/>
                    <a:pt x="12" y="52"/>
                    <a:pt x="12" y="52"/>
                  </a:cubicBezTo>
                  <a:cubicBezTo>
                    <a:pt x="12" y="52"/>
                    <a:pt x="12" y="52"/>
                    <a:pt x="12" y="52"/>
                  </a:cubicBezTo>
                  <a:cubicBezTo>
                    <a:pt x="13" y="53"/>
                    <a:pt x="13" y="53"/>
                    <a:pt x="13" y="53"/>
                  </a:cubicBezTo>
                  <a:cubicBezTo>
                    <a:pt x="13" y="53"/>
                    <a:pt x="13" y="53"/>
                    <a:pt x="13" y="53"/>
                  </a:cubicBezTo>
                  <a:cubicBezTo>
                    <a:pt x="13" y="53"/>
                    <a:pt x="13" y="53"/>
                    <a:pt x="13" y="53"/>
                  </a:cubicBezTo>
                  <a:cubicBezTo>
                    <a:pt x="13" y="53"/>
                    <a:pt x="13" y="53"/>
                    <a:pt x="13" y="53"/>
                  </a:cubicBezTo>
                  <a:cubicBezTo>
                    <a:pt x="12" y="54"/>
                    <a:pt x="12" y="54"/>
                    <a:pt x="12" y="54"/>
                  </a:cubicBezTo>
                  <a:cubicBezTo>
                    <a:pt x="12" y="54"/>
                    <a:pt x="12" y="54"/>
                    <a:pt x="12" y="54"/>
                  </a:cubicBezTo>
                  <a:cubicBezTo>
                    <a:pt x="13" y="54"/>
                    <a:pt x="13" y="54"/>
                    <a:pt x="13" y="54"/>
                  </a:cubicBezTo>
                  <a:cubicBezTo>
                    <a:pt x="13" y="54"/>
                    <a:pt x="12" y="55"/>
                    <a:pt x="12" y="55"/>
                  </a:cubicBezTo>
                  <a:cubicBezTo>
                    <a:pt x="12" y="54"/>
                    <a:pt x="12" y="54"/>
                    <a:pt x="12" y="54"/>
                  </a:cubicBezTo>
                  <a:cubicBezTo>
                    <a:pt x="11" y="55"/>
                    <a:pt x="11" y="55"/>
                    <a:pt x="11" y="55"/>
                  </a:cubicBezTo>
                  <a:cubicBezTo>
                    <a:pt x="11" y="55"/>
                    <a:pt x="11" y="55"/>
                    <a:pt x="11" y="55"/>
                  </a:cubicBezTo>
                  <a:cubicBezTo>
                    <a:pt x="12" y="55"/>
                    <a:pt x="12" y="55"/>
                    <a:pt x="12" y="55"/>
                  </a:cubicBezTo>
                  <a:cubicBezTo>
                    <a:pt x="12" y="55"/>
                    <a:pt x="12" y="55"/>
                    <a:pt x="12" y="55"/>
                  </a:cubicBezTo>
                  <a:cubicBezTo>
                    <a:pt x="12" y="55"/>
                    <a:pt x="12" y="55"/>
                    <a:pt x="12" y="55"/>
                  </a:cubicBezTo>
                  <a:cubicBezTo>
                    <a:pt x="14" y="55"/>
                    <a:pt x="14" y="55"/>
                    <a:pt x="14" y="55"/>
                  </a:cubicBezTo>
                  <a:cubicBezTo>
                    <a:pt x="15" y="55"/>
                    <a:pt x="15" y="55"/>
                    <a:pt x="15" y="55"/>
                  </a:cubicBezTo>
                  <a:cubicBezTo>
                    <a:pt x="16" y="54"/>
                    <a:pt x="16" y="54"/>
                    <a:pt x="16" y="54"/>
                  </a:cubicBezTo>
                  <a:cubicBezTo>
                    <a:pt x="15" y="54"/>
                    <a:pt x="15" y="54"/>
                    <a:pt x="15" y="54"/>
                  </a:cubicBezTo>
                  <a:cubicBezTo>
                    <a:pt x="15" y="54"/>
                    <a:pt x="15" y="54"/>
                    <a:pt x="15" y="54"/>
                  </a:cubicBezTo>
                  <a:cubicBezTo>
                    <a:pt x="16" y="54"/>
                    <a:pt x="16" y="54"/>
                    <a:pt x="16" y="54"/>
                  </a:cubicBezTo>
                  <a:cubicBezTo>
                    <a:pt x="16" y="54"/>
                    <a:pt x="16" y="54"/>
                    <a:pt x="16" y="54"/>
                  </a:cubicBezTo>
                  <a:cubicBezTo>
                    <a:pt x="15" y="53"/>
                    <a:pt x="15" y="53"/>
                    <a:pt x="15" y="53"/>
                  </a:cubicBezTo>
                  <a:lnTo>
                    <a:pt x="15" y="52"/>
                  </a:lnTo>
                  <a:close/>
                  <a:moveTo>
                    <a:pt x="44" y="7"/>
                  </a:moveTo>
                  <a:cubicBezTo>
                    <a:pt x="45" y="7"/>
                    <a:pt x="45" y="7"/>
                    <a:pt x="45" y="7"/>
                  </a:cubicBezTo>
                  <a:cubicBezTo>
                    <a:pt x="45" y="7"/>
                    <a:pt x="45" y="7"/>
                    <a:pt x="45" y="7"/>
                  </a:cubicBezTo>
                  <a:cubicBezTo>
                    <a:pt x="44" y="7"/>
                    <a:pt x="44" y="7"/>
                    <a:pt x="44" y="7"/>
                  </a:cubicBezTo>
                  <a:cubicBezTo>
                    <a:pt x="45" y="8"/>
                    <a:pt x="45" y="8"/>
                    <a:pt x="45" y="8"/>
                  </a:cubicBezTo>
                  <a:cubicBezTo>
                    <a:pt x="45" y="7"/>
                    <a:pt x="45" y="7"/>
                    <a:pt x="45" y="7"/>
                  </a:cubicBezTo>
                  <a:cubicBezTo>
                    <a:pt x="46" y="7"/>
                    <a:pt x="46" y="7"/>
                    <a:pt x="46" y="7"/>
                  </a:cubicBezTo>
                  <a:cubicBezTo>
                    <a:pt x="46" y="7"/>
                    <a:pt x="46" y="7"/>
                    <a:pt x="46" y="7"/>
                  </a:cubicBezTo>
                  <a:cubicBezTo>
                    <a:pt x="46" y="7"/>
                    <a:pt x="46" y="7"/>
                    <a:pt x="46" y="7"/>
                  </a:cubicBezTo>
                  <a:cubicBezTo>
                    <a:pt x="46" y="8"/>
                    <a:pt x="46" y="8"/>
                    <a:pt x="46" y="8"/>
                  </a:cubicBezTo>
                  <a:cubicBezTo>
                    <a:pt x="46" y="9"/>
                    <a:pt x="46" y="9"/>
                    <a:pt x="46" y="10"/>
                  </a:cubicBezTo>
                  <a:cubicBezTo>
                    <a:pt x="46" y="10"/>
                    <a:pt x="46" y="10"/>
                    <a:pt x="46" y="10"/>
                  </a:cubicBezTo>
                  <a:cubicBezTo>
                    <a:pt x="45" y="11"/>
                    <a:pt x="45" y="11"/>
                    <a:pt x="45" y="11"/>
                  </a:cubicBezTo>
                  <a:cubicBezTo>
                    <a:pt x="46" y="11"/>
                    <a:pt x="46" y="11"/>
                    <a:pt x="46" y="11"/>
                  </a:cubicBezTo>
                  <a:cubicBezTo>
                    <a:pt x="46" y="9"/>
                    <a:pt x="46" y="9"/>
                    <a:pt x="46" y="9"/>
                  </a:cubicBezTo>
                  <a:cubicBezTo>
                    <a:pt x="47" y="9"/>
                    <a:pt x="47" y="9"/>
                    <a:pt x="47" y="9"/>
                  </a:cubicBezTo>
                  <a:cubicBezTo>
                    <a:pt x="46" y="9"/>
                    <a:pt x="46" y="9"/>
                    <a:pt x="46" y="9"/>
                  </a:cubicBezTo>
                  <a:cubicBezTo>
                    <a:pt x="47" y="9"/>
                    <a:pt x="47" y="9"/>
                    <a:pt x="47" y="9"/>
                  </a:cubicBezTo>
                  <a:cubicBezTo>
                    <a:pt x="46" y="8"/>
                    <a:pt x="46" y="8"/>
                    <a:pt x="46" y="8"/>
                  </a:cubicBezTo>
                  <a:cubicBezTo>
                    <a:pt x="47" y="8"/>
                    <a:pt x="47" y="8"/>
                    <a:pt x="47" y="8"/>
                  </a:cubicBezTo>
                  <a:cubicBezTo>
                    <a:pt x="47" y="7"/>
                    <a:pt x="47" y="7"/>
                    <a:pt x="47" y="7"/>
                  </a:cubicBezTo>
                  <a:cubicBezTo>
                    <a:pt x="46" y="7"/>
                    <a:pt x="46" y="7"/>
                    <a:pt x="46" y="7"/>
                  </a:cubicBezTo>
                  <a:cubicBezTo>
                    <a:pt x="47" y="7"/>
                    <a:pt x="47" y="7"/>
                    <a:pt x="47" y="7"/>
                  </a:cubicBezTo>
                  <a:cubicBezTo>
                    <a:pt x="47" y="6"/>
                    <a:pt x="47" y="6"/>
                    <a:pt x="47" y="6"/>
                  </a:cubicBezTo>
                  <a:cubicBezTo>
                    <a:pt x="47" y="6"/>
                    <a:pt x="47" y="6"/>
                    <a:pt x="47" y="6"/>
                  </a:cubicBezTo>
                  <a:cubicBezTo>
                    <a:pt x="47" y="6"/>
                    <a:pt x="47" y="6"/>
                    <a:pt x="47" y="6"/>
                  </a:cubicBezTo>
                  <a:cubicBezTo>
                    <a:pt x="47" y="5"/>
                    <a:pt x="47" y="5"/>
                    <a:pt x="47" y="5"/>
                  </a:cubicBezTo>
                  <a:cubicBezTo>
                    <a:pt x="47" y="5"/>
                    <a:pt x="47" y="5"/>
                    <a:pt x="47" y="5"/>
                  </a:cubicBezTo>
                  <a:cubicBezTo>
                    <a:pt x="47" y="5"/>
                    <a:pt x="47" y="5"/>
                    <a:pt x="47" y="5"/>
                  </a:cubicBezTo>
                  <a:cubicBezTo>
                    <a:pt x="47" y="5"/>
                    <a:pt x="47" y="5"/>
                    <a:pt x="47" y="5"/>
                  </a:cubicBezTo>
                  <a:cubicBezTo>
                    <a:pt x="47" y="4"/>
                    <a:pt x="47" y="4"/>
                    <a:pt x="47" y="4"/>
                  </a:cubicBezTo>
                  <a:cubicBezTo>
                    <a:pt x="47" y="4"/>
                    <a:pt x="47" y="4"/>
                    <a:pt x="47" y="4"/>
                  </a:cubicBezTo>
                  <a:cubicBezTo>
                    <a:pt x="47" y="5"/>
                    <a:pt x="47" y="5"/>
                    <a:pt x="47" y="5"/>
                  </a:cubicBezTo>
                  <a:cubicBezTo>
                    <a:pt x="47" y="4"/>
                    <a:pt x="47" y="4"/>
                    <a:pt x="47" y="4"/>
                  </a:cubicBezTo>
                  <a:cubicBezTo>
                    <a:pt x="46" y="4"/>
                    <a:pt x="46" y="4"/>
                    <a:pt x="46" y="4"/>
                  </a:cubicBezTo>
                  <a:cubicBezTo>
                    <a:pt x="46" y="4"/>
                    <a:pt x="46" y="4"/>
                    <a:pt x="46" y="4"/>
                  </a:cubicBezTo>
                  <a:cubicBezTo>
                    <a:pt x="46" y="4"/>
                    <a:pt x="46" y="4"/>
                    <a:pt x="46" y="4"/>
                  </a:cubicBezTo>
                  <a:cubicBezTo>
                    <a:pt x="46" y="4"/>
                    <a:pt x="46" y="4"/>
                    <a:pt x="46" y="4"/>
                  </a:cubicBezTo>
                  <a:cubicBezTo>
                    <a:pt x="45" y="5"/>
                    <a:pt x="45" y="5"/>
                    <a:pt x="45" y="5"/>
                  </a:cubicBezTo>
                  <a:cubicBezTo>
                    <a:pt x="46" y="4"/>
                    <a:pt x="46" y="4"/>
                    <a:pt x="46" y="4"/>
                  </a:cubicBezTo>
                  <a:cubicBezTo>
                    <a:pt x="46" y="4"/>
                    <a:pt x="46" y="4"/>
                    <a:pt x="46" y="4"/>
                  </a:cubicBezTo>
                  <a:cubicBezTo>
                    <a:pt x="45" y="3"/>
                    <a:pt x="46" y="3"/>
                    <a:pt x="46" y="2"/>
                  </a:cubicBezTo>
                  <a:cubicBezTo>
                    <a:pt x="46" y="2"/>
                    <a:pt x="46" y="2"/>
                    <a:pt x="46" y="2"/>
                  </a:cubicBezTo>
                  <a:cubicBezTo>
                    <a:pt x="46" y="2"/>
                    <a:pt x="46" y="2"/>
                    <a:pt x="46" y="2"/>
                  </a:cubicBezTo>
                  <a:cubicBezTo>
                    <a:pt x="45" y="2"/>
                    <a:pt x="45" y="2"/>
                    <a:pt x="45" y="2"/>
                  </a:cubicBezTo>
                  <a:cubicBezTo>
                    <a:pt x="45" y="3"/>
                    <a:pt x="45" y="3"/>
                    <a:pt x="45" y="3"/>
                  </a:cubicBezTo>
                  <a:cubicBezTo>
                    <a:pt x="45" y="3"/>
                    <a:pt x="45" y="3"/>
                    <a:pt x="45" y="3"/>
                  </a:cubicBezTo>
                  <a:cubicBezTo>
                    <a:pt x="44" y="3"/>
                    <a:pt x="44" y="3"/>
                    <a:pt x="44" y="3"/>
                  </a:cubicBezTo>
                  <a:cubicBezTo>
                    <a:pt x="44" y="4"/>
                    <a:pt x="44" y="4"/>
                    <a:pt x="44" y="4"/>
                  </a:cubicBezTo>
                  <a:cubicBezTo>
                    <a:pt x="45" y="4"/>
                    <a:pt x="45" y="4"/>
                    <a:pt x="45" y="4"/>
                  </a:cubicBezTo>
                  <a:cubicBezTo>
                    <a:pt x="45" y="4"/>
                    <a:pt x="45" y="4"/>
                    <a:pt x="45" y="4"/>
                  </a:cubicBezTo>
                  <a:cubicBezTo>
                    <a:pt x="45" y="5"/>
                    <a:pt x="45" y="5"/>
                    <a:pt x="45" y="5"/>
                  </a:cubicBezTo>
                  <a:cubicBezTo>
                    <a:pt x="45" y="5"/>
                    <a:pt x="45" y="5"/>
                    <a:pt x="45" y="5"/>
                  </a:cubicBezTo>
                  <a:cubicBezTo>
                    <a:pt x="46" y="5"/>
                    <a:pt x="46" y="5"/>
                    <a:pt x="46" y="5"/>
                  </a:cubicBezTo>
                  <a:cubicBezTo>
                    <a:pt x="46" y="5"/>
                    <a:pt x="46" y="5"/>
                    <a:pt x="46" y="5"/>
                  </a:cubicBezTo>
                  <a:cubicBezTo>
                    <a:pt x="45" y="6"/>
                    <a:pt x="45" y="6"/>
                    <a:pt x="45" y="6"/>
                  </a:cubicBezTo>
                  <a:cubicBezTo>
                    <a:pt x="45" y="6"/>
                    <a:pt x="45" y="6"/>
                    <a:pt x="45" y="6"/>
                  </a:cubicBezTo>
                  <a:cubicBezTo>
                    <a:pt x="45" y="6"/>
                    <a:pt x="45" y="6"/>
                    <a:pt x="45" y="6"/>
                  </a:cubicBezTo>
                  <a:cubicBezTo>
                    <a:pt x="45" y="6"/>
                    <a:pt x="45" y="6"/>
                    <a:pt x="45" y="6"/>
                  </a:cubicBezTo>
                  <a:cubicBezTo>
                    <a:pt x="44" y="6"/>
                    <a:pt x="44" y="6"/>
                    <a:pt x="44" y="6"/>
                  </a:cubicBezTo>
                  <a:cubicBezTo>
                    <a:pt x="43" y="6"/>
                    <a:pt x="43" y="6"/>
                    <a:pt x="43" y="6"/>
                  </a:cubicBezTo>
                  <a:cubicBezTo>
                    <a:pt x="44" y="7"/>
                    <a:pt x="44" y="7"/>
                    <a:pt x="44" y="7"/>
                  </a:cubicBezTo>
                  <a:close/>
                  <a:moveTo>
                    <a:pt x="47" y="4"/>
                  </a:moveTo>
                  <a:cubicBezTo>
                    <a:pt x="47" y="3"/>
                    <a:pt x="47" y="3"/>
                    <a:pt x="47" y="3"/>
                  </a:cubicBezTo>
                  <a:cubicBezTo>
                    <a:pt x="47" y="3"/>
                    <a:pt x="47" y="3"/>
                    <a:pt x="47" y="3"/>
                  </a:cubicBezTo>
                  <a:cubicBezTo>
                    <a:pt x="47" y="2"/>
                    <a:pt x="47" y="2"/>
                    <a:pt x="47" y="2"/>
                  </a:cubicBezTo>
                  <a:cubicBezTo>
                    <a:pt x="47" y="2"/>
                    <a:pt x="47" y="2"/>
                    <a:pt x="47" y="2"/>
                  </a:cubicBezTo>
                  <a:cubicBezTo>
                    <a:pt x="47" y="2"/>
                    <a:pt x="47" y="2"/>
                    <a:pt x="47" y="2"/>
                  </a:cubicBezTo>
                  <a:cubicBezTo>
                    <a:pt x="48" y="2"/>
                    <a:pt x="48" y="2"/>
                    <a:pt x="48" y="2"/>
                  </a:cubicBezTo>
                  <a:cubicBezTo>
                    <a:pt x="48" y="1"/>
                    <a:pt x="48" y="1"/>
                    <a:pt x="48" y="1"/>
                  </a:cubicBezTo>
                  <a:cubicBezTo>
                    <a:pt x="47" y="1"/>
                    <a:pt x="47" y="1"/>
                    <a:pt x="47" y="1"/>
                  </a:cubicBezTo>
                  <a:cubicBezTo>
                    <a:pt x="47" y="1"/>
                    <a:pt x="47" y="1"/>
                    <a:pt x="47" y="1"/>
                  </a:cubicBezTo>
                  <a:cubicBezTo>
                    <a:pt x="47" y="2"/>
                    <a:pt x="47" y="2"/>
                    <a:pt x="47" y="2"/>
                  </a:cubicBezTo>
                  <a:cubicBezTo>
                    <a:pt x="46" y="2"/>
                    <a:pt x="46" y="2"/>
                    <a:pt x="46" y="2"/>
                  </a:cubicBezTo>
                  <a:cubicBezTo>
                    <a:pt x="46" y="2"/>
                    <a:pt x="47" y="3"/>
                    <a:pt x="47" y="4"/>
                  </a:cubicBezTo>
                  <a:close/>
                  <a:moveTo>
                    <a:pt x="6" y="43"/>
                  </a:moveTo>
                  <a:cubicBezTo>
                    <a:pt x="6" y="43"/>
                    <a:pt x="6" y="43"/>
                    <a:pt x="6" y="43"/>
                  </a:cubicBezTo>
                  <a:cubicBezTo>
                    <a:pt x="5" y="42"/>
                    <a:pt x="5" y="42"/>
                    <a:pt x="5" y="42"/>
                  </a:cubicBezTo>
                  <a:cubicBezTo>
                    <a:pt x="5" y="42"/>
                    <a:pt x="5" y="42"/>
                    <a:pt x="5" y="42"/>
                  </a:cubicBezTo>
                  <a:cubicBezTo>
                    <a:pt x="6" y="43"/>
                    <a:pt x="6" y="43"/>
                    <a:pt x="6" y="43"/>
                  </a:cubicBezTo>
                  <a:cubicBezTo>
                    <a:pt x="6" y="42"/>
                    <a:pt x="6" y="42"/>
                    <a:pt x="6" y="42"/>
                  </a:cubicBezTo>
                  <a:cubicBezTo>
                    <a:pt x="5" y="42"/>
                    <a:pt x="5" y="42"/>
                    <a:pt x="5" y="42"/>
                  </a:cubicBezTo>
                  <a:cubicBezTo>
                    <a:pt x="5" y="42"/>
                    <a:pt x="5" y="42"/>
                    <a:pt x="5" y="42"/>
                  </a:cubicBezTo>
                  <a:cubicBezTo>
                    <a:pt x="5" y="43"/>
                    <a:pt x="5" y="43"/>
                    <a:pt x="5" y="43"/>
                  </a:cubicBezTo>
                  <a:cubicBezTo>
                    <a:pt x="4" y="44"/>
                    <a:pt x="4" y="44"/>
                    <a:pt x="4" y="44"/>
                  </a:cubicBezTo>
                  <a:cubicBezTo>
                    <a:pt x="5" y="44"/>
                    <a:pt x="5" y="44"/>
                    <a:pt x="5" y="44"/>
                  </a:cubicBezTo>
                  <a:cubicBezTo>
                    <a:pt x="5" y="45"/>
                    <a:pt x="5" y="45"/>
                    <a:pt x="5" y="45"/>
                  </a:cubicBezTo>
                  <a:cubicBezTo>
                    <a:pt x="5" y="45"/>
                    <a:pt x="5" y="45"/>
                    <a:pt x="5" y="45"/>
                  </a:cubicBezTo>
                  <a:cubicBezTo>
                    <a:pt x="6" y="45"/>
                    <a:pt x="6" y="45"/>
                    <a:pt x="6" y="45"/>
                  </a:cubicBezTo>
                  <a:cubicBezTo>
                    <a:pt x="6" y="45"/>
                    <a:pt x="6" y="45"/>
                    <a:pt x="6" y="45"/>
                  </a:cubicBezTo>
                  <a:cubicBezTo>
                    <a:pt x="5" y="45"/>
                    <a:pt x="5" y="45"/>
                    <a:pt x="5" y="45"/>
                  </a:cubicBezTo>
                  <a:cubicBezTo>
                    <a:pt x="6" y="44"/>
                    <a:pt x="6" y="44"/>
                    <a:pt x="6" y="44"/>
                  </a:cubicBezTo>
                  <a:cubicBezTo>
                    <a:pt x="5" y="44"/>
                    <a:pt x="5" y="44"/>
                    <a:pt x="5" y="44"/>
                  </a:cubicBezTo>
                  <a:cubicBezTo>
                    <a:pt x="6" y="44"/>
                    <a:pt x="6" y="44"/>
                    <a:pt x="6" y="44"/>
                  </a:cubicBezTo>
                  <a:lnTo>
                    <a:pt x="6" y="43"/>
                  </a:lnTo>
                  <a:close/>
                  <a:moveTo>
                    <a:pt x="6" y="40"/>
                  </a:moveTo>
                  <a:cubicBezTo>
                    <a:pt x="6" y="40"/>
                    <a:pt x="6" y="40"/>
                    <a:pt x="6" y="40"/>
                  </a:cubicBezTo>
                  <a:cubicBezTo>
                    <a:pt x="6" y="40"/>
                    <a:pt x="6" y="40"/>
                    <a:pt x="6" y="40"/>
                  </a:cubicBezTo>
                  <a:cubicBezTo>
                    <a:pt x="7" y="40"/>
                    <a:pt x="7" y="40"/>
                    <a:pt x="7" y="40"/>
                  </a:cubicBezTo>
                  <a:cubicBezTo>
                    <a:pt x="6" y="39"/>
                    <a:pt x="6" y="39"/>
                    <a:pt x="6" y="39"/>
                  </a:cubicBezTo>
                  <a:cubicBezTo>
                    <a:pt x="7" y="39"/>
                    <a:pt x="7" y="39"/>
                    <a:pt x="7" y="39"/>
                  </a:cubicBezTo>
                  <a:cubicBezTo>
                    <a:pt x="7" y="39"/>
                    <a:pt x="7" y="39"/>
                    <a:pt x="7" y="39"/>
                  </a:cubicBezTo>
                  <a:cubicBezTo>
                    <a:pt x="7" y="39"/>
                    <a:pt x="7" y="39"/>
                    <a:pt x="7" y="39"/>
                  </a:cubicBezTo>
                  <a:cubicBezTo>
                    <a:pt x="7" y="39"/>
                    <a:pt x="7" y="39"/>
                    <a:pt x="7" y="39"/>
                  </a:cubicBezTo>
                  <a:cubicBezTo>
                    <a:pt x="6" y="39"/>
                    <a:pt x="6" y="39"/>
                    <a:pt x="6" y="39"/>
                  </a:cubicBezTo>
                  <a:cubicBezTo>
                    <a:pt x="6" y="38"/>
                    <a:pt x="6" y="38"/>
                    <a:pt x="6" y="38"/>
                  </a:cubicBezTo>
                  <a:cubicBezTo>
                    <a:pt x="6" y="39"/>
                    <a:pt x="6" y="39"/>
                    <a:pt x="6" y="39"/>
                  </a:cubicBezTo>
                  <a:cubicBezTo>
                    <a:pt x="5" y="39"/>
                    <a:pt x="5" y="39"/>
                    <a:pt x="5" y="39"/>
                  </a:cubicBezTo>
                  <a:cubicBezTo>
                    <a:pt x="5" y="39"/>
                    <a:pt x="5" y="39"/>
                    <a:pt x="5" y="39"/>
                  </a:cubicBezTo>
                  <a:cubicBezTo>
                    <a:pt x="5" y="39"/>
                    <a:pt x="5" y="39"/>
                    <a:pt x="5" y="39"/>
                  </a:cubicBezTo>
                  <a:cubicBezTo>
                    <a:pt x="5" y="39"/>
                    <a:pt x="5" y="39"/>
                    <a:pt x="5" y="39"/>
                  </a:cubicBezTo>
                  <a:cubicBezTo>
                    <a:pt x="4" y="39"/>
                    <a:pt x="4" y="39"/>
                    <a:pt x="4" y="39"/>
                  </a:cubicBezTo>
                  <a:cubicBezTo>
                    <a:pt x="5" y="40"/>
                    <a:pt x="5" y="40"/>
                    <a:pt x="5" y="40"/>
                  </a:cubicBezTo>
                  <a:cubicBezTo>
                    <a:pt x="5" y="40"/>
                    <a:pt x="5" y="40"/>
                    <a:pt x="5" y="40"/>
                  </a:cubicBezTo>
                  <a:cubicBezTo>
                    <a:pt x="5" y="40"/>
                    <a:pt x="5" y="40"/>
                    <a:pt x="5" y="40"/>
                  </a:cubicBezTo>
                  <a:cubicBezTo>
                    <a:pt x="6" y="40"/>
                    <a:pt x="6" y="40"/>
                    <a:pt x="6" y="40"/>
                  </a:cubicBezTo>
                  <a:cubicBezTo>
                    <a:pt x="7" y="40"/>
                    <a:pt x="7" y="40"/>
                    <a:pt x="7" y="40"/>
                  </a:cubicBezTo>
                  <a:cubicBezTo>
                    <a:pt x="7" y="40"/>
                    <a:pt x="7" y="40"/>
                    <a:pt x="7" y="40"/>
                  </a:cubicBezTo>
                  <a:cubicBezTo>
                    <a:pt x="6" y="40"/>
                    <a:pt x="6" y="40"/>
                    <a:pt x="6" y="40"/>
                  </a:cubicBezTo>
                  <a:close/>
                  <a:moveTo>
                    <a:pt x="9" y="36"/>
                  </a:moveTo>
                  <a:cubicBezTo>
                    <a:pt x="9" y="36"/>
                    <a:pt x="9" y="36"/>
                    <a:pt x="9" y="36"/>
                  </a:cubicBezTo>
                  <a:cubicBezTo>
                    <a:pt x="10" y="36"/>
                    <a:pt x="10" y="36"/>
                    <a:pt x="10" y="36"/>
                  </a:cubicBezTo>
                  <a:cubicBezTo>
                    <a:pt x="10" y="36"/>
                    <a:pt x="10" y="36"/>
                    <a:pt x="10" y="36"/>
                  </a:cubicBezTo>
                  <a:cubicBezTo>
                    <a:pt x="9" y="35"/>
                    <a:pt x="9" y="35"/>
                    <a:pt x="9" y="35"/>
                  </a:cubicBezTo>
                  <a:cubicBezTo>
                    <a:pt x="10" y="34"/>
                    <a:pt x="10" y="34"/>
                    <a:pt x="10" y="34"/>
                  </a:cubicBezTo>
                  <a:cubicBezTo>
                    <a:pt x="10" y="34"/>
                    <a:pt x="10" y="34"/>
                    <a:pt x="10" y="34"/>
                  </a:cubicBezTo>
                  <a:cubicBezTo>
                    <a:pt x="10" y="35"/>
                    <a:pt x="10" y="35"/>
                    <a:pt x="10" y="35"/>
                  </a:cubicBezTo>
                  <a:cubicBezTo>
                    <a:pt x="10" y="36"/>
                    <a:pt x="10" y="36"/>
                    <a:pt x="10" y="36"/>
                  </a:cubicBezTo>
                  <a:cubicBezTo>
                    <a:pt x="11" y="36"/>
                    <a:pt x="11" y="36"/>
                    <a:pt x="11" y="36"/>
                  </a:cubicBezTo>
                  <a:cubicBezTo>
                    <a:pt x="11" y="35"/>
                    <a:pt x="11" y="35"/>
                    <a:pt x="11" y="35"/>
                  </a:cubicBezTo>
                  <a:cubicBezTo>
                    <a:pt x="11" y="35"/>
                    <a:pt x="11" y="35"/>
                    <a:pt x="11" y="35"/>
                  </a:cubicBezTo>
                  <a:cubicBezTo>
                    <a:pt x="12" y="35"/>
                    <a:pt x="12" y="35"/>
                    <a:pt x="12" y="35"/>
                  </a:cubicBezTo>
                  <a:cubicBezTo>
                    <a:pt x="12" y="35"/>
                    <a:pt x="12" y="35"/>
                    <a:pt x="12" y="35"/>
                  </a:cubicBezTo>
                  <a:cubicBezTo>
                    <a:pt x="12" y="34"/>
                    <a:pt x="12" y="34"/>
                    <a:pt x="12" y="34"/>
                  </a:cubicBezTo>
                  <a:cubicBezTo>
                    <a:pt x="10" y="34"/>
                    <a:pt x="10" y="34"/>
                    <a:pt x="10" y="34"/>
                  </a:cubicBezTo>
                  <a:cubicBezTo>
                    <a:pt x="11" y="34"/>
                    <a:pt x="11" y="34"/>
                    <a:pt x="11" y="34"/>
                  </a:cubicBezTo>
                  <a:cubicBezTo>
                    <a:pt x="11" y="34"/>
                    <a:pt x="11" y="34"/>
                    <a:pt x="11" y="34"/>
                  </a:cubicBezTo>
                  <a:cubicBezTo>
                    <a:pt x="12" y="33"/>
                    <a:pt x="12" y="33"/>
                    <a:pt x="12" y="33"/>
                  </a:cubicBezTo>
                  <a:cubicBezTo>
                    <a:pt x="12" y="33"/>
                    <a:pt x="12" y="33"/>
                    <a:pt x="12" y="33"/>
                  </a:cubicBezTo>
                  <a:cubicBezTo>
                    <a:pt x="13" y="33"/>
                    <a:pt x="13" y="33"/>
                    <a:pt x="13" y="33"/>
                  </a:cubicBezTo>
                  <a:cubicBezTo>
                    <a:pt x="13" y="33"/>
                    <a:pt x="13" y="33"/>
                    <a:pt x="13" y="33"/>
                  </a:cubicBezTo>
                  <a:cubicBezTo>
                    <a:pt x="13" y="32"/>
                    <a:pt x="13" y="32"/>
                    <a:pt x="13" y="32"/>
                  </a:cubicBezTo>
                  <a:cubicBezTo>
                    <a:pt x="13" y="33"/>
                    <a:pt x="13" y="33"/>
                    <a:pt x="13" y="33"/>
                  </a:cubicBezTo>
                  <a:cubicBezTo>
                    <a:pt x="12" y="33"/>
                    <a:pt x="12" y="33"/>
                    <a:pt x="12" y="33"/>
                  </a:cubicBezTo>
                  <a:cubicBezTo>
                    <a:pt x="12" y="32"/>
                    <a:pt x="12" y="32"/>
                    <a:pt x="12" y="32"/>
                  </a:cubicBezTo>
                  <a:cubicBezTo>
                    <a:pt x="13" y="32"/>
                    <a:pt x="13" y="32"/>
                    <a:pt x="13" y="32"/>
                  </a:cubicBezTo>
                  <a:cubicBezTo>
                    <a:pt x="13" y="31"/>
                    <a:pt x="13" y="31"/>
                    <a:pt x="13" y="31"/>
                  </a:cubicBezTo>
                  <a:cubicBezTo>
                    <a:pt x="13" y="31"/>
                    <a:pt x="13" y="31"/>
                    <a:pt x="13" y="31"/>
                  </a:cubicBezTo>
                  <a:cubicBezTo>
                    <a:pt x="13" y="31"/>
                    <a:pt x="13" y="31"/>
                    <a:pt x="13" y="31"/>
                  </a:cubicBezTo>
                  <a:cubicBezTo>
                    <a:pt x="14" y="30"/>
                    <a:pt x="14" y="30"/>
                    <a:pt x="14" y="30"/>
                  </a:cubicBezTo>
                  <a:cubicBezTo>
                    <a:pt x="13" y="30"/>
                    <a:pt x="13" y="30"/>
                    <a:pt x="13" y="30"/>
                  </a:cubicBezTo>
                  <a:cubicBezTo>
                    <a:pt x="13" y="29"/>
                    <a:pt x="13" y="29"/>
                    <a:pt x="13" y="29"/>
                  </a:cubicBezTo>
                  <a:cubicBezTo>
                    <a:pt x="12" y="30"/>
                    <a:pt x="11" y="30"/>
                    <a:pt x="11" y="31"/>
                  </a:cubicBezTo>
                  <a:cubicBezTo>
                    <a:pt x="10" y="31"/>
                    <a:pt x="10" y="31"/>
                    <a:pt x="10" y="31"/>
                  </a:cubicBezTo>
                  <a:cubicBezTo>
                    <a:pt x="9" y="32"/>
                    <a:pt x="9" y="32"/>
                    <a:pt x="9" y="32"/>
                  </a:cubicBezTo>
                  <a:cubicBezTo>
                    <a:pt x="9" y="32"/>
                    <a:pt x="9" y="32"/>
                    <a:pt x="9" y="32"/>
                  </a:cubicBezTo>
                  <a:cubicBezTo>
                    <a:pt x="10" y="33"/>
                    <a:pt x="10" y="33"/>
                    <a:pt x="10" y="33"/>
                  </a:cubicBezTo>
                  <a:cubicBezTo>
                    <a:pt x="10" y="33"/>
                    <a:pt x="10" y="33"/>
                    <a:pt x="10" y="33"/>
                  </a:cubicBezTo>
                  <a:cubicBezTo>
                    <a:pt x="9" y="33"/>
                    <a:pt x="9" y="33"/>
                    <a:pt x="9" y="33"/>
                  </a:cubicBezTo>
                  <a:cubicBezTo>
                    <a:pt x="9" y="33"/>
                    <a:pt x="9" y="33"/>
                    <a:pt x="9" y="33"/>
                  </a:cubicBezTo>
                  <a:cubicBezTo>
                    <a:pt x="8" y="32"/>
                    <a:pt x="8" y="32"/>
                    <a:pt x="8" y="32"/>
                  </a:cubicBezTo>
                  <a:cubicBezTo>
                    <a:pt x="9" y="32"/>
                    <a:pt x="9" y="32"/>
                    <a:pt x="9" y="32"/>
                  </a:cubicBezTo>
                  <a:cubicBezTo>
                    <a:pt x="8" y="32"/>
                    <a:pt x="8" y="32"/>
                    <a:pt x="8" y="32"/>
                  </a:cubicBezTo>
                  <a:cubicBezTo>
                    <a:pt x="8" y="33"/>
                    <a:pt x="8" y="33"/>
                    <a:pt x="8" y="33"/>
                  </a:cubicBezTo>
                  <a:cubicBezTo>
                    <a:pt x="8" y="33"/>
                    <a:pt x="8" y="33"/>
                    <a:pt x="8" y="33"/>
                  </a:cubicBezTo>
                  <a:cubicBezTo>
                    <a:pt x="7" y="33"/>
                    <a:pt x="7" y="33"/>
                    <a:pt x="7" y="33"/>
                  </a:cubicBezTo>
                  <a:cubicBezTo>
                    <a:pt x="7" y="33"/>
                    <a:pt x="7" y="33"/>
                    <a:pt x="7" y="33"/>
                  </a:cubicBezTo>
                  <a:cubicBezTo>
                    <a:pt x="7" y="34"/>
                    <a:pt x="7" y="34"/>
                    <a:pt x="7" y="34"/>
                  </a:cubicBezTo>
                  <a:cubicBezTo>
                    <a:pt x="8" y="34"/>
                    <a:pt x="8" y="34"/>
                    <a:pt x="8" y="34"/>
                  </a:cubicBezTo>
                  <a:cubicBezTo>
                    <a:pt x="8" y="34"/>
                    <a:pt x="8" y="34"/>
                    <a:pt x="8" y="34"/>
                  </a:cubicBezTo>
                  <a:cubicBezTo>
                    <a:pt x="8" y="34"/>
                    <a:pt x="8" y="34"/>
                    <a:pt x="8" y="34"/>
                  </a:cubicBezTo>
                  <a:cubicBezTo>
                    <a:pt x="8" y="35"/>
                    <a:pt x="8" y="35"/>
                    <a:pt x="8" y="35"/>
                  </a:cubicBezTo>
                  <a:cubicBezTo>
                    <a:pt x="7" y="35"/>
                    <a:pt x="7" y="35"/>
                    <a:pt x="7" y="35"/>
                  </a:cubicBezTo>
                  <a:cubicBezTo>
                    <a:pt x="8" y="35"/>
                    <a:pt x="8" y="35"/>
                    <a:pt x="8" y="35"/>
                  </a:cubicBezTo>
                  <a:cubicBezTo>
                    <a:pt x="9" y="36"/>
                    <a:pt x="9" y="36"/>
                    <a:pt x="9" y="36"/>
                  </a:cubicBezTo>
                  <a:cubicBezTo>
                    <a:pt x="9" y="36"/>
                    <a:pt x="9" y="36"/>
                    <a:pt x="9" y="36"/>
                  </a:cubicBezTo>
                  <a:cubicBezTo>
                    <a:pt x="8" y="36"/>
                    <a:pt x="8" y="36"/>
                    <a:pt x="8" y="36"/>
                  </a:cubicBezTo>
                  <a:cubicBezTo>
                    <a:pt x="8" y="36"/>
                    <a:pt x="8" y="36"/>
                    <a:pt x="8" y="36"/>
                  </a:cubicBezTo>
                  <a:cubicBezTo>
                    <a:pt x="7" y="37"/>
                    <a:pt x="7" y="37"/>
                    <a:pt x="7" y="37"/>
                  </a:cubicBezTo>
                  <a:cubicBezTo>
                    <a:pt x="8" y="38"/>
                    <a:pt x="8" y="38"/>
                    <a:pt x="8" y="38"/>
                  </a:cubicBezTo>
                  <a:cubicBezTo>
                    <a:pt x="8" y="38"/>
                    <a:pt x="8" y="38"/>
                    <a:pt x="8" y="38"/>
                  </a:cubicBezTo>
                  <a:cubicBezTo>
                    <a:pt x="9" y="37"/>
                    <a:pt x="9" y="37"/>
                    <a:pt x="9" y="37"/>
                  </a:cubicBezTo>
                  <a:cubicBezTo>
                    <a:pt x="10" y="37"/>
                    <a:pt x="10" y="37"/>
                    <a:pt x="10" y="37"/>
                  </a:cubicBezTo>
                  <a:lnTo>
                    <a:pt x="9" y="36"/>
                  </a:lnTo>
                  <a:close/>
                  <a:moveTo>
                    <a:pt x="24" y="80"/>
                  </a:moveTo>
                  <a:cubicBezTo>
                    <a:pt x="24" y="81"/>
                    <a:pt x="23" y="81"/>
                    <a:pt x="23" y="81"/>
                  </a:cubicBezTo>
                  <a:cubicBezTo>
                    <a:pt x="23" y="81"/>
                    <a:pt x="23" y="82"/>
                    <a:pt x="22" y="83"/>
                  </a:cubicBezTo>
                  <a:cubicBezTo>
                    <a:pt x="23" y="83"/>
                    <a:pt x="23" y="83"/>
                    <a:pt x="23" y="83"/>
                  </a:cubicBezTo>
                  <a:cubicBezTo>
                    <a:pt x="24" y="83"/>
                    <a:pt x="24" y="83"/>
                    <a:pt x="24" y="83"/>
                  </a:cubicBezTo>
                  <a:cubicBezTo>
                    <a:pt x="24" y="82"/>
                    <a:pt x="24" y="82"/>
                    <a:pt x="25" y="82"/>
                  </a:cubicBezTo>
                  <a:cubicBezTo>
                    <a:pt x="25" y="82"/>
                    <a:pt x="26" y="81"/>
                    <a:pt x="26" y="80"/>
                  </a:cubicBezTo>
                  <a:cubicBezTo>
                    <a:pt x="26" y="80"/>
                    <a:pt x="26" y="80"/>
                    <a:pt x="26" y="80"/>
                  </a:cubicBezTo>
                  <a:cubicBezTo>
                    <a:pt x="25" y="79"/>
                    <a:pt x="25" y="79"/>
                    <a:pt x="25" y="79"/>
                  </a:cubicBezTo>
                  <a:cubicBezTo>
                    <a:pt x="26" y="79"/>
                    <a:pt x="26" y="79"/>
                    <a:pt x="26" y="79"/>
                  </a:cubicBezTo>
                  <a:cubicBezTo>
                    <a:pt x="25" y="79"/>
                    <a:pt x="25" y="79"/>
                    <a:pt x="25" y="79"/>
                  </a:cubicBezTo>
                  <a:cubicBezTo>
                    <a:pt x="24" y="79"/>
                    <a:pt x="24" y="79"/>
                    <a:pt x="24" y="79"/>
                  </a:cubicBezTo>
                  <a:lnTo>
                    <a:pt x="24" y="80"/>
                  </a:lnTo>
                  <a:close/>
                  <a:moveTo>
                    <a:pt x="6" y="71"/>
                  </a:moveTo>
                  <a:cubicBezTo>
                    <a:pt x="6" y="72"/>
                    <a:pt x="6" y="72"/>
                    <a:pt x="6" y="72"/>
                  </a:cubicBezTo>
                  <a:cubicBezTo>
                    <a:pt x="6" y="72"/>
                    <a:pt x="6" y="72"/>
                    <a:pt x="6" y="72"/>
                  </a:cubicBezTo>
                  <a:cubicBezTo>
                    <a:pt x="5" y="72"/>
                    <a:pt x="5" y="72"/>
                    <a:pt x="5" y="72"/>
                  </a:cubicBezTo>
                  <a:cubicBezTo>
                    <a:pt x="5" y="73"/>
                    <a:pt x="5" y="73"/>
                    <a:pt x="5" y="73"/>
                  </a:cubicBezTo>
                  <a:cubicBezTo>
                    <a:pt x="5" y="74"/>
                    <a:pt x="5" y="74"/>
                    <a:pt x="5" y="74"/>
                  </a:cubicBezTo>
                  <a:cubicBezTo>
                    <a:pt x="5" y="74"/>
                    <a:pt x="5" y="74"/>
                    <a:pt x="5" y="74"/>
                  </a:cubicBezTo>
                  <a:cubicBezTo>
                    <a:pt x="4" y="74"/>
                    <a:pt x="4" y="74"/>
                    <a:pt x="4" y="74"/>
                  </a:cubicBezTo>
                  <a:cubicBezTo>
                    <a:pt x="3" y="75"/>
                    <a:pt x="3" y="75"/>
                    <a:pt x="3" y="75"/>
                  </a:cubicBezTo>
                  <a:cubicBezTo>
                    <a:pt x="2" y="74"/>
                    <a:pt x="2" y="74"/>
                    <a:pt x="2" y="74"/>
                  </a:cubicBezTo>
                  <a:cubicBezTo>
                    <a:pt x="2" y="75"/>
                    <a:pt x="2" y="75"/>
                    <a:pt x="2" y="75"/>
                  </a:cubicBezTo>
                  <a:cubicBezTo>
                    <a:pt x="2" y="75"/>
                    <a:pt x="2" y="75"/>
                    <a:pt x="2" y="75"/>
                  </a:cubicBezTo>
                  <a:cubicBezTo>
                    <a:pt x="3" y="76"/>
                    <a:pt x="3" y="76"/>
                    <a:pt x="3" y="76"/>
                  </a:cubicBezTo>
                  <a:cubicBezTo>
                    <a:pt x="3" y="76"/>
                    <a:pt x="3" y="76"/>
                    <a:pt x="3" y="76"/>
                  </a:cubicBezTo>
                  <a:cubicBezTo>
                    <a:pt x="2" y="77"/>
                    <a:pt x="2" y="77"/>
                    <a:pt x="2" y="77"/>
                  </a:cubicBezTo>
                  <a:cubicBezTo>
                    <a:pt x="2" y="77"/>
                    <a:pt x="2" y="77"/>
                    <a:pt x="2" y="77"/>
                  </a:cubicBezTo>
                  <a:cubicBezTo>
                    <a:pt x="1" y="77"/>
                    <a:pt x="1" y="77"/>
                    <a:pt x="1" y="77"/>
                  </a:cubicBezTo>
                  <a:cubicBezTo>
                    <a:pt x="1" y="77"/>
                    <a:pt x="1" y="77"/>
                    <a:pt x="1" y="77"/>
                  </a:cubicBezTo>
                  <a:cubicBezTo>
                    <a:pt x="0" y="77"/>
                    <a:pt x="0" y="77"/>
                    <a:pt x="0" y="77"/>
                  </a:cubicBezTo>
                  <a:cubicBezTo>
                    <a:pt x="1" y="78"/>
                    <a:pt x="1" y="78"/>
                    <a:pt x="1" y="78"/>
                  </a:cubicBezTo>
                  <a:cubicBezTo>
                    <a:pt x="1" y="79"/>
                    <a:pt x="1" y="79"/>
                    <a:pt x="1" y="79"/>
                  </a:cubicBezTo>
                  <a:cubicBezTo>
                    <a:pt x="1" y="79"/>
                    <a:pt x="1" y="79"/>
                    <a:pt x="1" y="79"/>
                  </a:cubicBezTo>
                  <a:cubicBezTo>
                    <a:pt x="2" y="80"/>
                    <a:pt x="2" y="80"/>
                    <a:pt x="2" y="80"/>
                  </a:cubicBezTo>
                  <a:cubicBezTo>
                    <a:pt x="2" y="80"/>
                    <a:pt x="2" y="80"/>
                    <a:pt x="2" y="80"/>
                  </a:cubicBezTo>
                  <a:cubicBezTo>
                    <a:pt x="2" y="81"/>
                    <a:pt x="2" y="81"/>
                    <a:pt x="2" y="81"/>
                  </a:cubicBezTo>
                  <a:cubicBezTo>
                    <a:pt x="3" y="81"/>
                    <a:pt x="3" y="81"/>
                    <a:pt x="3" y="81"/>
                  </a:cubicBezTo>
                  <a:cubicBezTo>
                    <a:pt x="4" y="81"/>
                    <a:pt x="4" y="81"/>
                    <a:pt x="4" y="81"/>
                  </a:cubicBezTo>
                  <a:cubicBezTo>
                    <a:pt x="4" y="82"/>
                    <a:pt x="4" y="82"/>
                    <a:pt x="4" y="82"/>
                  </a:cubicBezTo>
                  <a:cubicBezTo>
                    <a:pt x="5" y="81"/>
                    <a:pt x="5" y="81"/>
                    <a:pt x="5" y="81"/>
                  </a:cubicBezTo>
                  <a:cubicBezTo>
                    <a:pt x="5" y="82"/>
                    <a:pt x="5" y="82"/>
                    <a:pt x="5" y="82"/>
                  </a:cubicBezTo>
                  <a:cubicBezTo>
                    <a:pt x="6" y="82"/>
                    <a:pt x="6" y="82"/>
                    <a:pt x="6" y="82"/>
                  </a:cubicBezTo>
                  <a:cubicBezTo>
                    <a:pt x="6" y="82"/>
                    <a:pt x="6" y="82"/>
                    <a:pt x="6" y="82"/>
                  </a:cubicBezTo>
                  <a:cubicBezTo>
                    <a:pt x="6" y="81"/>
                    <a:pt x="6" y="81"/>
                    <a:pt x="6" y="81"/>
                  </a:cubicBezTo>
                  <a:cubicBezTo>
                    <a:pt x="6" y="82"/>
                    <a:pt x="6" y="82"/>
                    <a:pt x="6" y="82"/>
                  </a:cubicBezTo>
                  <a:cubicBezTo>
                    <a:pt x="6" y="81"/>
                    <a:pt x="6" y="81"/>
                    <a:pt x="6" y="81"/>
                  </a:cubicBezTo>
                  <a:cubicBezTo>
                    <a:pt x="7" y="81"/>
                    <a:pt x="7" y="81"/>
                    <a:pt x="7" y="81"/>
                  </a:cubicBezTo>
                  <a:cubicBezTo>
                    <a:pt x="7" y="80"/>
                    <a:pt x="7" y="80"/>
                    <a:pt x="7" y="80"/>
                  </a:cubicBezTo>
                  <a:cubicBezTo>
                    <a:pt x="7" y="80"/>
                    <a:pt x="7" y="80"/>
                    <a:pt x="7" y="80"/>
                  </a:cubicBezTo>
                  <a:cubicBezTo>
                    <a:pt x="7" y="79"/>
                    <a:pt x="7" y="79"/>
                    <a:pt x="7" y="79"/>
                  </a:cubicBezTo>
                  <a:cubicBezTo>
                    <a:pt x="7" y="79"/>
                    <a:pt x="7" y="79"/>
                    <a:pt x="7" y="79"/>
                  </a:cubicBezTo>
                  <a:cubicBezTo>
                    <a:pt x="8" y="79"/>
                    <a:pt x="8" y="79"/>
                    <a:pt x="8" y="79"/>
                  </a:cubicBezTo>
                  <a:cubicBezTo>
                    <a:pt x="8" y="79"/>
                    <a:pt x="8" y="79"/>
                    <a:pt x="8" y="79"/>
                  </a:cubicBezTo>
                  <a:cubicBezTo>
                    <a:pt x="9" y="79"/>
                    <a:pt x="9" y="79"/>
                    <a:pt x="9" y="79"/>
                  </a:cubicBezTo>
                  <a:cubicBezTo>
                    <a:pt x="9" y="80"/>
                    <a:pt x="9" y="81"/>
                    <a:pt x="10" y="81"/>
                  </a:cubicBezTo>
                  <a:cubicBezTo>
                    <a:pt x="10" y="81"/>
                    <a:pt x="10" y="81"/>
                    <a:pt x="10" y="81"/>
                  </a:cubicBezTo>
                  <a:cubicBezTo>
                    <a:pt x="11" y="81"/>
                    <a:pt x="11" y="81"/>
                    <a:pt x="11" y="81"/>
                  </a:cubicBezTo>
                  <a:cubicBezTo>
                    <a:pt x="10" y="83"/>
                    <a:pt x="10" y="83"/>
                    <a:pt x="10" y="83"/>
                  </a:cubicBezTo>
                  <a:cubicBezTo>
                    <a:pt x="11" y="83"/>
                    <a:pt x="11" y="83"/>
                    <a:pt x="11" y="83"/>
                  </a:cubicBezTo>
                  <a:cubicBezTo>
                    <a:pt x="12" y="83"/>
                    <a:pt x="12" y="83"/>
                    <a:pt x="12" y="83"/>
                  </a:cubicBezTo>
                  <a:cubicBezTo>
                    <a:pt x="12" y="83"/>
                    <a:pt x="12" y="83"/>
                    <a:pt x="12" y="83"/>
                  </a:cubicBezTo>
                  <a:cubicBezTo>
                    <a:pt x="13" y="82"/>
                    <a:pt x="13" y="82"/>
                    <a:pt x="14" y="83"/>
                  </a:cubicBezTo>
                  <a:cubicBezTo>
                    <a:pt x="14" y="83"/>
                    <a:pt x="14" y="83"/>
                    <a:pt x="14" y="83"/>
                  </a:cubicBezTo>
                  <a:cubicBezTo>
                    <a:pt x="15" y="83"/>
                    <a:pt x="15" y="83"/>
                    <a:pt x="15" y="83"/>
                  </a:cubicBezTo>
                  <a:cubicBezTo>
                    <a:pt x="15" y="83"/>
                    <a:pt x="16" y="83"/>
                    <a:pt x="16" y="82"/>
                  </a:cubicBezTo>
                  <a:cubicBezTo>
                    <a:pt x="16" y="82"/>
                    <a:pt x="16" y="81"/>
                    <a:pt x="16" y="81"/>
                  </a:cubicBezTo>
                  <a:cubicBezTo>
                    <a:pt x="16" y="81"/>
                    <a:pt x="17" y="81"/>
                    <a:pt x="18" y="81"/>
                  </a:cubicBezTo>
                  <a:cubicBezTo>
                    <a:pt x="18" y="81"/>
                    <a:pt x="18" y="81"/>
                    <a:pt x="18" y="81"/>
                  </a:cubicBezTo>
                  <a:cubicBezTo>
                    <a:pt x="18" y="80"/>
                    <a:pt x="18" y="80"/>
                    <a:pt x="18" y="80"/>
                  </a:cubicBezTo>
                  <a:cubicBezTo>
                    <a:pt x="19" y="80"/>
                    <a:pt x="19" y="80"/>
                    <a:pt x="19" y="80"/>
                  </a:cubicBezTo>
                  <a:cubicBezTo>
                    <a:pt x="18" y="79"/>
                    <a:pt x="18" y="79"/>
                    <a:pt x="18" y="79"/>
                  </a:cubicBezTo>
                  <a:cubicBezTo>
                    <a:pt x="17" y="80"/>
                    <a:pt x="17" y="80"/>
                    <a:pt x="17" y="80"/>
                  </a:cubicBezTo>
                  <a:cubicBezTo>
                    <a:pt x="18" y="79"/>
                    <a:pt x="18" y="78"/>
                    <a:pt x="18" y="78"/>
                  </a:cubicBezTo>
                  <a:cubicBezTo>
                    <a:pt x="17" y="77"/>
                    <a:pt x="17" y="77"/>
                    <a:pt x="17" y="77"/>
                  </a:cubicBezTo>
                  <a:cubicBezTo>
                    <a:pt x="18" y="77"/>
                    <a:pt x="18" y="77"/>
                    <a:pt x="18" y="77"/>
                  </a:cubicBezTo>
                  <a:cubicBezTo>
                    <a:pt x="18" y="77"/>
                    <a:pt x="18" y="77"/>
                    <a:pt x="18" y="77"/>
                  </a:cubicBezTo>
                  <a:cubicBezTo>
                    <a:pt x="18" y="78"/>
                    <a:pt x="18" y="78"/>
                    <a:pt x="18" y="78"/>
                  </a:cubicBezTo>
                  <a:cubicBezTo>
                    <a:pt x="19" y="78"/>
                    <a:pt x="19" y="78"/>
                    <a:pt x="19" y="78"/>
                  </a:cubicBezTo>
                  <a:cubicBezTo>
                    <a:pt x="18" y="79"/>
                    <a:pt x="18" y="79"/>
                    <a:pt x="18" y="79"/>
                  </a:cubicBezTo>
                  <a:cubicBezTo>
                    <a:pt x="19" y="79"/>
                    <a:pt x="19" y="80"/>
                    <a:pt x="19" y="80"/>
                  </a:cubicBezTo>
                  <a:cubicBezTo>
                    <a:pt x="19" y="79"/>
                    <a:pt x="19" y="79"/>
                    <a:pt x="19" y="78"/>
                  </a:cubicBezTo>
                  <a:cubicBezTo>
                    <a:pt x="19" y="78"/>
                    <a:pt x="19" y="78"/>
                    <a:pt x="19" y="77"/>
                  </a:cubicBezTo>
                  <a:cubicBezTo>
                    <a:pt x="19" y="77"/>
                    <a:pt x="19" y="77"/>
                    <a:pt x="19" y="77"/>
                  </a:cubicBezTo>
                  <a:cubicBezTo>
                    <a:pt x="19" y="76"/>
                    <a:pt x="19" y="76"/>
                    <a:pt x="19" y="76"/>
                  </a:cubicBezTo>
                  <a:cubicBezTo>
                    <a:pt x="18" y="76"/>
                    <a:pt x="18" y="76"/>
                    <a:pt x="18" y="76"/>
                  </a:cubicBezTo>
                  <a:cubicBezTo>
                    <a:pt x="18" y="76"/>
                    <a:pt x="18" y="76"/>
                    <a:pt x="18" y="76"/>
                  </a:cubicBezTo>
                  <a:cubicBezTo>
                    <a:pt x="17" y="76"/>
                    <a:pt x="17" y="76"/>
                    <a:pt x="17" y="76"/>
                  </a:cubicBezTo>
                  <a:cubicBezTo>
                    <a:pt x="17" y="76"/>
                    <a:pt x="17" y="76"/>
                    <a:pt x="17" y="76"/>
                  </a:cubicBezTo>
                  <a:cubicBezTo>
                    <a:pt x="16" y="77"/>
                    <a:pt x="16" y="77"/>
                    <a:pt x="16" y="77"/>
                  </a:cubicBezTo>
                  <a:cubicBezTo>
                    <a:pt x="16" y="76"/>
                    <a:pt x="16" y="76"/>
                    <a:pt x="16" y="76"/>
                  </a:cubicBezTo>
                  <a:cubicBezTo>
                    <a:pt x="17" y="76"/>
                    <a:pt x="17" y="76"/>
                    <a:pt x="17" y="76"/>
                  </a:cubicBezTo>
                  <a:cubicBezTo>
                    <a:pt x="17" y="75"/>
                    <a:pt x="17" y="75"/>
                    <a:pt x="17" y="75"/>
                  </a:cubicBezTo>
                  <a:cubicBezTo>
                    <a:pt x="18" y="75"/>
                    <a:pt x="18" y="75"/>
                    <a:pt x="18" y="75"/>
                  </a:cubicBezTo>
                  <a:cubicBezTo>
                    <a:pt x="18" y="74"/>
                    <a:pt x="18" y="74"/>
                    <a:pt x="18" y="74"/>
                  </a:cubicBezTo>
                  <a:cubicBezTo>
                    <a:pt x="17" y="74"/>
                    <a:pt x="17" y="74"/>
                    <a:pt x="17" y="74"/>
                  </a:cubicBezTo>
                  <a:cubicBezTo>
                    <a:pt x="17" y="74"/>
                    <a:pt x="17" y="74"/>
                    <a:pt x="17" y="74"/>
                  </a:cubicBezTo>
                  <a:cubicBezTo>
                    <a:pt x="17" y="74"/>
                    <a:pt x="17" y="74"/>
                    <a:pt x="17" y="74"/>
                  </a:cubicBezTo>
                  <a:cubicBezTo>
                    <a:pt x="17" y="74"/>
                    <a:pt x="17" y="73"/>
                    <a:pt x="16" y="72"/>
                  </a:cubicBezTo>
                  <a:cubicBezTo>
                    <a:pt x="16" y="72"/>
                    <a:pt x="16" y="72"/>
                    <a:pt x="16" y="72"/>
                  </a:cubicBezTo>
                  <a:cubicBezTo>
                    <a:pt x="16" y="71"/>
                    <a:pt x="16" y="71"/>
                    <a:pt x="16" y="71"/>
                  </a:cubicBezTo>
                  <a:cubicBezTo>
                    <a:pt x="15" y="71"/>
                    <a:pt x="15" y="71"/>
                    <a:pt x="15" y="71"/>
                  </a:cubicBezTo>
                  <a:cubicBezTo>
                    <a:pt x="15" y="70"/>
                    <a:pt x="15" y="70"/>
                    <a:pt x="15" y="70"/>
                  </a:cubicBezTo>
                  <a:cubicBezTo>
                    <a:pt x="15" y="70"/>
                    <a:pt x="15" y="70"/>
                    <a:pt x="15" y="70"/>
                  </a:cubicBezTo>
                  <a:cubicBezTo>
                    <a:pt x="15" y="69"/>
                    <a:pt x="15" y="69"/>
                    <a:pt x="15" y="69"/>
                  </a:cubicBezTo>
                  <a:cubicBezTo>
                    <a:pt x="14" y="70"/>
                    <a:pt x="14" y="70"/>
                    <a:pt x="14" y="70"/>
                  </a:cubicBezTo>
                  <a:cubicBezTo>
                    <a:pt x="13" y="69"/>
                    <a:pt x="13" y="69"/>
                    <a:pt x="13" y="69"/>
                  </a:cubicBezTo>
                  <a:cubicBezTo>
                    <a:pt x="13" y="69"/>
                    <a:pt x="13" y="69"/>
                    <a:pt x="13" y="69"/>
                  </a:cubicBezTo>
                  <a:cubicBezTo>
                    <a:pt x="12" y="69"/>
                    <a:pt x="12" y="69"/>
                    <a:pt x="12" y="69"/>
                  </a:cubicBezTo>
                  <a:cubicBezTo>
                    <a:pt x="12" y="69"/>
                    <a:pt x="12" y="69"/>
                    <a:pt x="12" y="69"/>
                  </a:cubicBezTo>
                  <a:cubicBezTo>
                    <a:pt x="11" y="69"/>
                    <a:pt x="11" y="69"/>
                    <a:pt x="11" y="69"/>
                  </a:cubicBezTo>
                  <a:cubicBezTo>
                    <a:pt x="10" y="70"/>
                    <a:pt x="10" y="70"/>
                    <a:pt x="10" y="70"/>
                  </a:cubicBezTo>
                  <a:cubicBezTo>
                    <a:pt x="10" y="70"/>
                    <a:pt x="10" y="70"/>
                    <a:pt x="10" y="70"/>
                  </a:cubicBezTo>
                  <a:cubicBezTo>
                    <a:pt x="9" y="70"/>
                    <a:pt x="9" y="70"/>
                    <a:pt x="9" y="69"/>
                  </a:cubicBezTo>
                  <a:cubicBezTo>
                    <a:pt x="9" y="70"/>
                    <a:pt x="9" y="70"/>
                    <a:pt x="9" y="71"/>
                  </a:cubicBezTo>
                  <a:cubicBezTo>
                    <a:pt x="8" y="71"/>
                    <a:pt x="8" y="71"/>
                    <a:pt x="8" y="71"/>
                  </a:cubicBezTo>
                  <a:cubicBezTo>
                    <a:pt x="7" y="71"/>
                    <a:pt x="7" y="71"/>
                    <a:pt x="7" y="71"/>
                  </a:cubicBezTo>
                  <a:lnTo>
                    <a:pt x="6" y="71"/>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64" name="Freeform 809">
              <a:extLst>
                <a:ext uri="{FF2B5EF4-FFF2-40B4-BE49-F238E27FC236}">
                  <a16:creationId xmlns:a16="http://schemas.microsoft.com/office/drawing/2014/main" id="{B31360EE-3DCE-C953-9971-B22388EACA75}"/>
                </a:ext>
              </a:extLst>
            </p:cNvPr>
            <p:cNvSpPr>
              <a:spLocks noEditPoints="1"/>
            </p:cNvSpPr>
            <p:nvPr/>
          </p:nvSpPr>
          <p:spPr bwMode="auto">
            <a:xfrm>
              <a:off x="5929313" y="3587750"/>
              <a:ext cx="241300" cy="250825"/>
            </a:xfrm>
            <a:custGeom>
              <a:avLst/>
              <a:gdLst>
                <a:gd name="T0" fmla="*/ 31 w 58"/>
                <a:gd name="T1" fmla="*/ 13 h 60"/>
                <a:gd name="T2" fmla="*/ 20 w 58"/>
                <a:gd name="T3" fmla="*/ 12 h 60"/>
                <a:gd name="T4" fmla="*/ 23 w 58"/>
                <a:gd name="T5" fmla="*/ 27 h 60"/>
                <a:gd name="T6" fmla="*/ 24 w 58"/>
                <a:gd name="T7" fmla="*/ 39 h 60"/>
                <a:gd name="T8" fmla="*/ 17 w 58"/>
                <a:gd name="T9" fmla="*/ 42 h 60"/>
                <a:gd name="T10" fmla="*/ 18 w 58"/>
                <a:gd name="T11" fmla="*/ 31 h 60"/>
                <a:gd name="T12" fmla="*/ 11 w 58"/>
                <a:gd name="T13" fmla="*/ 30 h 60"/>
                <a:gd name="T14" fmla="*/ 5 w 58"/>
                <a:gd name="T15" fmla="*/ 22 h 60"/>
                <a:gd name="T16" fmla="*/ 13 w 58"/>
                <a:gd name="T17" fmla="*/ 8 h 60"/>
                <a:gd name="T18" fmla="*/ 34 w 58"/>
                <a:gd name="T19" fmla="*/ 3 h 60"/>
                <a:gd name="T20" fmla="*/ 50 w 58"/>
                <a:gd name="T21" fmla="*/ 55 h 60"/>
                <a:gd name="T22" fmla="*/ 42 w 58"/>
                <a:gd name="T23" fmla="*/ 47 h 60"/>
                <a:gd name="T24" fmla="*/ 38 w 58"/>
                <a:gd name="T25" fmla="*/ 44 h 60"/>
                <a:gd name="T26" fmla="*/ 35 w 58"/>
                <a:gd name="T27" fmla="*/ 43 h 60"/>
                <a:gd name="T28" fmla="*/ 38 w 58"/>
                <a:gd name="T29" fmla="*/ 42 h 60"/>
                <a:gd name="T30" fmla="*/ 42 w 58"/>
                <a:gd name="T31" fmla="*/ 41 h 60"/>
                <a:gd name="T32" fmla="*/ 33 w 58"/>
                <a:gd name="T33" fmla="*/ 40 h 60"/>
                <a:gd name="T34" fmla="*/ 49 w 58"/>
                <a:gd name="T35" fmla="*/ 39 h 60"/>
                <a:gd name="T36" fmla="*/ 48 w 58"/>
                <a:gd name="T37" fmla="*/ 38 h 60"/>
                <a:gd name="T38" fmla="*/ 47 w 58"/>
                <a:gd name="T39" fmla="*/ 36 h 60"/>
                <a:gd name="T40" fmla="*/ 52 w 58"/>
                <a:gd name="T41" fmla="*/ 52 h 60"/>
                <a:gd name="T42" fmla="*/ 58 w 58"/>
                <a:gd name="T43" fmla="*/ 48 h 60"/>
                <a:gd name="T44" fmla="*/ 57 w 58"/>
                <a:gd name="T45" fmla="*/ 49 h 60"/>
                <a:gd name="T46" fmla="*/ 40 w 58"/>
                <a:gd name="T47" fmla="*/ 46 h 60"/>
                <a:gd name="T48" fmla="*/ 46 w 58"/>
                <a:gd name="T49" fmla="*/ 46 h 60"/>
                <a:gd name="T50" fmla="*/ 56 w 58"/>
                <a:gd name="T51" fmla="*/ 44 h 60"/>
                <a:gd name="T52" fmla="*/ 40 w 58"/>
                <a:gd name="T53" fmla="*/ 45 h 60"/>
                <a:gd name="T54" fmla="*/ 50 w 58"/>
                <a:gd name="T55" fmla="*/ 43 h 60"/>
                <a:gd name="T56" fmla="*/ 50 w 58"/>
                <a:gd name="T57" fmla="*/ 42 h 60"/>
                <a:gd name="T58" fmla="*/ 38 w 58"/>
                <a:gd name="T59" fmla="*/ 41 h 60"/>
                <a:gd name="T60" fmla="*/ 33 w 58"/>
                <a:gd name="T61" fmla="*/ 38 h 60"/>
                <a:gd name="T62" fmla="*/ 40 w 58"/>
                <a:gd name="T63" fmla="*/ 38 h 60"/>
                <a:gd name="T64" fmla="*/ 39 w 58"/>
                <a:gd name="T65" fmla="*/ 37 h 60"/>
                <a:gd name="T66" fmla="*/ 33 w 58"/>
                <a:gd name="T67" fmla="*/ 36 h 60"/>
                <a:gd name="T68" fmla="*/ 36 w 58"/>
                <a:gd name="T69" fmla="*/ 35 h 60"/>
                <a:gd name="T70" fmla="*/ 40 w 58"/>
                <a:gd name="T71" fmla="*/ 28 h 60"/>
                <a:gd name="T72" fmla="*/ 45 w 58"/>
                <a:gd name="T73" fmla="*/ 36 h 60"/>
                <a:gd name="T74" fmla="*/ 50 w 58"/>
                <a:gd name="T75" fmla="*/ 35 h 60"/>
                <a:gd name="T76" fmla="*/ 43 w 58"/>
                <a:gd name="T77" fmla="*/ 29 h 60"/>
                <a:gd name="T78" fmla="*/ 44 w 58"/>
                <a:gd name="T79" fmla="*/ 31 h 60"/>
                <a:gd name="T80" fmla="*/ 42 w 58"/>
                <a:gd name="T81" fmla="*/ 22 h 60"/>
                <a:gd name="T82" fmla="*/ 47 w 58"/>
                <a:gd name="T83" fmla="*/ 24 h 60"/>
                <a:gd name="T84" fmla="*/ 38 w 58"/>
                <a:gd name="T85" fmla="*/ 16 h 60"/>
                <a:gd name="T86" fmla="*/ 38 w 58"/>
                <a:gd name="T87" fmla="*/ 17 h 60"/>
                <a:gd name="T88" fmla="*/ 33 w 58"/>
                <a:gd name="T89" fmla="*/ 34 h 60"/>
                <a:gd name="T90" fmla="*/ 33 w 58"/>
                <a:gd name="T91" fmla="*/ 25 h 60"/>
                <a:gd name="T92" fmla="*/ 24 w 58"/>
                <a:gd name="T93" fmla="*/ 25 h 60"/>
                <a:gd name="T94" fmla="*/ 28 w 58"/>
                <a:gd name="T95" fmla="*/ 29 h 60"/>
                <a:gd name="T96" fmla="*/ 32 w 58"/>
                <a:gd name="T97" fmla="*/ 32 h 60"/>
                <a:gd name="T98" fmla="*/ 31 w 58"/>
                <a:gd name="T99" fmla="*/ 31 h 60"/>
                <a:gd name="T100" fmla="*/ 30 w 58"/>
                <a:gd name="T101" fmla="*/ 59 h 60"/>
                <a:gd name="T102" fmla="*/ 27 w 58"/>
                <a:gd name="T103" fmla="*/ 56 h 60"/>
                <a:gd name="T104" fmla="*/ 37 w 58"/>
                <a:gd name="T105" fmla="*/ 59 h 60"/>
                <a:gd name="T106" fmla="*/ 45 w 58"/>
                <a:gd name="T107" fmla="*/ 56 h 60"/>
                <a:gd name="T108" fmla="*/ 41 w 58"/>
                <a:gd name="T109" fmla="*/ 56 h 60"/>
                <a:gd name="T110" fmla="*/ 31 w 58"/>
                <a:gd name="T111" fmla="*/ 55 h 60"/>
                <a:gd name="T112" fmla="*/ 28 w 58"/>
                <a:gd name="T113" fmla="*/ 53 h 60"/>
                <a:gd name="T114" fmla="*/ 10 w 58"/>
                <a:gd name="T115" fmla="*/ 36 h 60"/>
                <a:gd name="T116" fmla="*/ 6 w 58"/>
                <a:gd name="T117" fmla="*/ 32 h 60"/>
                <a:gd name="T118" fmla="*/ 2 w 58"/>
                <a:gd name="T119" fmla="*/ 17 h 60"/>
                <a:gd name="T120" fmla="*/ 24 w 58"/>
                <a:gd name="T121"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 h="60">
                  <a:moveTo>
                    <a:pt x="44" y="9"/>
                  </a:moveTo>
                  <a:cubicBezTo>
                    <a:pt x="44" y="9"/>
                    <a:pt x="44" y="9"/>
                    <a:pt x="44" y="9"/>
                  </a:cubicBezTo>
                  <a:cubicBezTo>
                    <a:pt x="44" y="8"/>
                    <a:pt x="42" y="8"/>
                    <a:pt x="42" y="8"/>
                  </a:cubicBezTo>
                  <a:cubicBezTo>
                    <a:pt x="40" y="8"/>
                    <a:pt x="39" y="8"/>
                    <a:pt x="38" y="7"/>
                  </a:cubicBezTo>
                  <a:cubicBezTo>
                    <a:pt x="38" y="7"/>
                    <a:pt x="38" y="7"/>
                    <a:pt x="38" y="7"/>
                  </a:cubicBezTo>
                  <a:cubicBezTo>
                    <a:pt x="37" y="7"/>
                    <a:pt x="37" y="7"/>
                    <a:pt x="37" y="7"/>
                  </a:cubicBezTo>
                  <a:cubicBezTo>
                    <a:pt x="36" y="7"/>
                    <a:pt x="36" y="7"/>
                    <a:pt x="36" y="8"/>
                  </a:cubicBezTo>
                  <a:cubicBezTo>
                    <a:pt x="36" y="8"/>
                    <a:pt x="35" y="8"/>
                    <a:pt x="35" y="8"/>
                  </a:cubicBezTo>
                  <a:cubicBezTo>
                    <a:pt x="34" y="8"/>
                    <a:pt x="34" y="7"/>
                    <a:pt x="33" y="7"/>
                  </a:cubicBezTo>
                  <a:cubicBezTo>
                    <a:pt x="32" y="7"/>
                    <a:pt x="32" y="8"/>
                    <a:pt x="32" y="9"/>
                  </a:cubicBezTo>
                  <a:cubicBezTo>
                    <a:pt x="31" y="9"/>
                    <a:pt x="30" y="9"/>
                    <a:pt x="30" y="9"/>
                  </a:cubicBezTo>
                  <a:cubicBezTo>
                    <a:pt x="29" y="9"/>
                    <a:pt x="28" y="8"/>
                    <a:pt x="28" y="9"/>
                  </a:cubicBezTo>
                  <a:cubicBezTo>
                    <a:pt x="28" y="10"/>
                    <a:pt x="28" y="10"/>
                    <a:pt x="28" y="10"/>
                  </a:cubicBezTo>
                  <a:cubicBezTo>
                    <a:pt x="28" y="11"/>
                    <a:pt x="29" y="11"/>
                    <a:pt x="29" y="11"/>
                  </a:cubicBezTo>
                  <a:cubicBezTo>
                    <a:pt x="30" y="11"/>
                    <a:pt x="28" y="12"/>
                    <a:pt x="29" y="12"/>
                  </a:cubicBezTo>
                  <a:cubicBezTo>
                    <a:pt x="30" y="13"/>
                    <a:pt x="30" y="12"/>
                    <a:pt x="30" y="12"/>
                  </a:cubicBezTo>
                  <a:cubicBezTo>
                    <a:pt x="30" y="12"/>
                    <a:pt x="31" y="13"/>
                    <a:pt x="31" y="13"/>
                  </a:cubicBezTo>
                  <a:cubicBezTo>
                    <a:pt x="31" y="13"/>
                    <a:pt x="32" y="13"/>
                    <a:pt x="32" y="14"/>
                  </a:cubicBezTo>
                  <a:cubicBezTo>
                    <a:pt x="32" y="14"/>
                    <a:pt x="33" y="15"/>
                    <a:pt x="32" y="15"/>
                  </a:cubicBezTo>
                  <a:cubicBezTo>
                    <a:pt x="32" y="14"/>
                    <a:pt x="31" y="14"/>
                    <a:pt x="31" y="14"/>
                  </a:cubicBezTo>
                  <a:cubicBezTo>
                    <a:pt x="31" y="13"/>
                    <a:pt x="30" y="13"/>
                    <a:pt x="30" y="13"/>
                  </a:cubicBezTo>
                  <a:cubicBezTo>
                    <a:pt x="29" y="13"/>
                    <a:pt x="28" y="12"/>
                    <a:pt x="28" y="13"/>
                  </a:cubicBezTo>
                  <a:cubicBezTo>
                    <a:pt x="28" y="14"/>
                    <a:pt x="29" y="14"/>
                    <a:pt x="29" y="15"/>
                  </a:cubicBezTo>
                  <a:cubicBezTo>
                    <a:pt x="30" y="15"/>
                    <a:pt x="30" y="16"/>
                    <a:pt x="29" y="16"/>
                  </a:cubicBezTo>
                  <a:cubicBezTo>
                    <a:pt x="28" y="15"/>
                    <a:pt x="28" y="14"/>
                    <a:pt x="27" y="14"/>
                  </a:cubicBezTo>
                  <a:cubicBezTo>
                    <a:pt x="26" y="14"/>
                    <a:pt x="25" y="13"/>
                    <a:pt x="26" y="14"/>
                  </a:cubicBezTo>
                  <a:cubicBezTo>
                    <a:pt x="26" y="15"/>
                    <a:pt x="27" y="16"/>
                    <a:pt x="28" y="17"/>
                  </a:cubicBezTo>
                  <a:cubicBezTo>
                    <a:pt x="27" y="17"/>
                    <a:pt x="26" y="16"/>
                    <a:pt x="26" y="16"/>
                  </a:cubicBezTo>
                  <a:cubicBezTo>
                    <a:pt x="25" y="16"/>
                    <a:pt x="25" y="15"/>
                    <a:pt x="25" y="14"/>
                  </a:cubicBezTo>
                  <a:cubicBezTo>
                    <a:pt x="25" y="13"/>
                    <a:pt x="24" y="13"/>
                    <a:pt x="23" y="12"/>
                  </a:cubicBezTo>
                  <a:cubicBezTo>
                    <a:pt x="22" y="12"/>
                    <a:pt x="22" y="12"/>
                    <a:pt x="23" y="11"/>
                  </a:cubicBezTo>
                  <a:cubicBezTo>
                    <a:pt x="23" y="11"/>
                    <a:pt x="23" y="10"/>
                    <a:pt x="22" y="10"/>
                  </a:cubicBezTo>
                  <a:cubicBezTo>
                    <a:pt x="22" y="10"/>
                    <a:pt x="22" y="11"/>
                    <a:pt x="21" y="11"/>
                  </a:cubicBezTo>
                  <a:cubicBezTo>
                    <a:pt x="21" y="12"/>
                    <a:pt x="20" y="11"/>
                    <a:pt x="20" y="12"/>
                  </a:cubicBezTo>
                  <a:cubicBezTo>
                    <a:pt x="21" y="12"/>
                    <a:pt x="21" y="12"/>
                    <a:pt x="21" y="13"/>
                  </a:cubicBezTo>
                  <a:cubicBezTo>
                    <a:pt x="21" y="13"/>
                    <a:pt x="21" y="13"/>
                    <a:pt x="20" y="14"/>
                  </a:cubicBezTo>
                  <a:cubicBezTo>
                    <a:pt x="20" y="15"/>
                    <a:pt x="20" y="15"/>
                    <a:pt x="21" y="16"/>
                  </a:cubicBezTo>
                  <a:cubicBezTo>
                    <a:pt x="21" y="16"/>
                    <a:pt x="21" y="17"/>
                    <a:pt x="22" y="17"/>
                  </a:cubicBezTo>
                  <a:cubicBezTo>
                    <a:pt x="22" y="18"/>
                    <a:pt x="22" y="18"/>
                    <a:pt x="22" y="19"/>
                  </a:cubicBezTo>
                  <a:cubicBezTo>
                    <a:pt x="23" y="20"/>
                    <a:pt x="24" y="20"/>
                    <a:pt x="25" y="21"/>
                  </a:cubicBezTo>
                  <a:cubicBezTo>
                    <a:pt x="25" y="22"/>
                    <a:pt x="26" y="22"/>
                    <a:pt x="25" y="23"/>
                  </a:cubicBezTo>
                  <a:cubicBezTo>
                    <a:pt x="25" y="23"/>
                    <a:pt x="24" y="24"/>
                    <a:pt x="24" y="23"/>
                  </a:cubicBezTo>
                  <a:cubicBezTo>
                    <a:pt x="24" y="23"/>
                    <a:pt x="24" y="23"/>
                    <a:pt x="24" y="23"/>
                  </a:cubicBezTo>
                  <a:cubicBezTo>
                    <a:pt x="24" y="23"/>
                    <a:pt x="24" y="21"/>
                    <a:pt x="23" y="22"/>
                  </a:cubicBezTo>
                  <a:cubicBezTo>
                    <a:pt x="23" y="22"/>
                    <a:pt x="23" y="22"/>
                    <a:pt x="23" y="22"/>
                  </a:cubicBezTo>
                  <a:cubicBezTo>
                    <a:pt x="22" y="22"/>
                    <a:pt x="22" y="22"/>
                    <a:pt x="22" y="23"/>
                  </a:cubicBezTo>
                  <a:cubicBezTo>
                    <a:pt x="22" y="23"/>
                    <a:pt x="23" y="24"/>
                    <a:pt x="23" y="25"/>
                  </a:cubicBezTo>
                  <a:cubicBezTo>
                    <a:pt x="22" y="26"/>
                    <a:pt x="21" y="25"/>
                    <a:pt x="20" y="25"/>
                  </a:cubicBezTo>
                  <a:cubicBezTo>
                    <a:pt x="20" y="26"/>
                    <a:pt x="20" y="26"/>
                    <a:pt x="21" y="26"/>
                  </a:cubicBezTo>
                  <a:cubicBezTo>
                    <a:pt x="21" y="26"/>
                    <a:pt x="21" y="26"/>
                    <a:pt x="22" y="26"/>
                  </a:cubicBezTo>
                  <a:cubicBezTo>
                    <a:pt x="22" y="27"/>
                    <a:pt x="23" y="27"/>
                    <a:pt x="23" y="27"/>
                  </a:cubicBezTo>
                  <a:cubicBezTo>
                    <a:pt x="23" y="27"/>
                    <a:pt x="23" y="27"/>
                    <a:pt x="24" y="27"/>
                  </a:cubicBezTo>
                  <a:cubicBezTo>
                    <a:pt x="24" y="28"/>
                    <a:pt x="24" y="27"/>
                    <a:pt x="25" y="28"/>
                  </a:cubicBezTo>
                  <a:cubicBezTo>
                    <a:pt x="25" y="28"/>
                    <a:pt x="25" y="28"/>
                    <a:pt x="26" y="29"/>
                  </a:cubicBezTo>
                  <a:cubicBezTo>
                    <a:pt x="26" y="29"/>
                    <a:pt x="26" y="29"/>
                    <a:pt x="27" y="29"/>
                  </a:cubicBezTo>
                  <a:cubicBezTo>
                    <a:pt x="27" y="29"/>
                    <a:pt x="27" y="29"/>
                    <a:pt x="27" y="30"/>
                  </a:cubicBezTo>
                  <a:cubicBezTo>
                    <a:pt x="28" y="31"/>
                    <a:pt x="30" y="30"/>
                    <a:pt x="30" y="32"/>
                  </a:cubicBezTo>
                  <a:cubicBezTo>
                    <a:pt x="30" y="33"/>
                    <a:pt x="30" y="33"/>
                    <a:pt x="30" y="34"/>
                  </a:cubicBezTo>
                  <a:cubicBezTo>
                    <a:pt x="30" y="34"/>
                    <a:pt x="31" y="35"/>
                    <a:pt x="30" y="36"/>
                  </a:cubicBezTo>
                  <a:cubicBezTo>
                    <a:pt x="30" y="36"/>
                    <a:pt x="29" y="35"/>
                    <a:pt x="29" y="35"/>
                  </a:cubicBezTo>
                  <a:cubicBezTo>
                    <a:pt x="29" y="34"/>
                    <a:pt x="28" y="34"/>
                    <a:pt x="28" y="34"/>
                  </a:cubicBezTo>
                  <a:cubicBezTo>
                    <a:pt x="27" y="33"/>
                    <a:pt x="27" y="33"/>
                    <a:pt x="27" y="33"/>
                  </a:cubicBezTo>
                  <a:cubicBezTo>
                    <a:pt x="26" y="33"/>
                    <a:pt x="25" y="33"/>
                    <a:pt x="24" y="33"/>
                  </a:cubicBezTo>
                  <a:cubicBezTo>
                    <a:pt x="22" y="34"/>
                    <a:pt x="24" y="34"/>
                    <a:pt x="24" y="35"/>
                  </a:cubicBezTo>
                  <a:cubicBezTo>
                    <a:pt x="24" y="36"/>
                    <a:pt x="24" y="37"/>
                    <a:pt x="25" y="37"/>
                  </a:cubicBezTo>
                  <a:cubicBezTo>
                    <a:pt x="25" y="37"/>
                    <a:pt x="26" y="37"/>
                    <a:pt x="26" y="38"/>
                  </a:cubicBezTo>
                  <a:cubicBezTo>
                    <a:pt x="26" y="38"/>
                    <a:pt x="25" y="38"/>
                    <a:pt x="25" y="38"/>
                  </a:cubicBezTo>
                  <a:cubicBezTo>
                    <a:pt x="25" y="38"/>
                    <a:pt x="24" y="40"/>
                    <a:pt x="24" y="39"/>
                  </a:cubicBezTo>
                  <a:cubicBezTo>
                    <a:pt x="23" y="39"/>
                    <a:pt x="24" y="38"/>
                    <a:pt x="24" y="38"/>
                  </a:cubicBezTo>
                  <a:cubicBezTo>
                    <a:pt x="23" y="37"/>
                    <a:pt x="23" y="37"/>
                    <a:pt x="23" y="37"/>
                  </a:cubicBezTo>
                  <a:cubicBezTo>
                    <a:pt x="22" y="37"/>
                    <a:pt x="22" y="37"/>
                    <a:pt x="22" y="37"/>
                  </a:cubicBezTo>
                  <a:cubicBezTo>
                    <a:pt x="21" y="38"/>
                    <a:pt x="22" y="38"/>
                    <a:pt x="22" y="39"/>
                  </a:cubicBezTo>
                  <a:cubicBezTo>
                    <a:pt x="22" y="40"/>
                    <a:pt x="23" y="41"/>
                    <a:pt x="23" y="41"/>
                  </a:cubicBezTo>
                  <a:cubicBezTo>
                    <a:pt x="23" y="41"/>
                    <a:pt x="24" y="43"/>
                    <a:pt x="24" y="44"/>
                  </a:cubicBezTo>
                  <a:cubicBezTo>
                    <a:pt x="24" y="44"/>
                    <a:pt x="24" y="44"/>
                    <a:pt x="24" y="45"/>
                  </a:cubicBezTo>
                  <a:cubicBezTo>
                    <a:pt x="24" y="46"/>
                    <a:pt x="24" y="46"/>
                    <a:pt x="24" y="47"/>
                  </a:cubicBezTo>
                  <a:cubicBezTo>
                    <a:pt x="24" y="47"/>
                    <a:pt x="23" y="46"/>
                    <a:pt x="23" y="45"/>
                  </a:cubicBezTo>
                  <a:cubicBezTo>
                    <a:pt x="23" y="45"/>
                    <a:pt x="22" y="45"/>
                    <a:pt x="22" y="45"/>
                  </a:cubicBezTo>
                  <a:cubicBezTo>
                    <a:pt x="22" y="44"/>
                    <a:pt x="22" y="44"/>
                    <a:pt x="22" y="44"/>
                  </a:cubicBezTo>
                  <a:cubicBezTo>
                    <a:pt x="22" y="43"/>
                    <a:pt x="22" y="43"/>
                    <a:pt x="21" y="43"/>
                  </a:cubicBezTo>
                  <a:cubicBezTo>
                    <a:pt x="21" y="43"/>
                    <a:pt x="21" y="43"/>
                    <a:pt x="21" y="44"/>
                  </a:cubicBezTo>
                  <a:cubicBezTo>
                    <a:pt x="20" y="44"/>
                    <a:pt x="20" y="44"/>
                    <a:pt x="20" y="45"/>
                  </a:cubicBezTo>
                  <a:cubicBezTo>
                    <a:pt x="20" y="45"/>
                    <a:pt x="20" y="46"/>
                    <a:pt x="20" y="46"/>
                  </a:cubicBezTo>
                  <a:cubicBezTo>
                    <a:pt x="19" y="46"/>
                    <a:pt x="19" y="45"/>
                    <a:pt x="19" y="44"/>
                  </a:cubicBezTo>
                  <a:cubicBezTo>
                    <a:pt x="19" y="43"/>
                    <a:pt x="18" y="43"/>
                    <a:pt x="17" y="42"/>
                  </a:cubicBezTo>
                  <a:cubicBezTo>
                    <a:pt x="17" y="42"/>
                    <a:pt x="17" y="41"/>
                    <a:pt x="16" y="41"/>
                  </a:cubicBezTo>
                  <a:cubicBezTo>
                    <a:pt x="16" y="42"/>
                    <a:pt x="16" y="43"/>
                    <a:pt x="16" y="44"/>
                  </a:cubicBezTo>
                  <a:cubicBezTo>
                    <a:pt x="16" y="44"/>
                    <a:pt x="16" y="44"/>
                    <a:pt x="15" y="44"/>
                  </a:cubicBezTo>
                  <a:cubicBezTo>
                    <a:pt x="15" y="44"/>
                    <a:pt x="15" y="43"/>
                    <a:pt x="15" y="43"/>
                  </a:cubicBezTo>
                  <a:cubicBezTo>
                    <a:pt x="15" y="43"/>
                    <a:pt x="15" y="43"/>
                    <a:pt x="15" y="43"/>
                  </a:cubicBezTo>
                  <a:cubicBezTo>
                    <a:pt x="14" y="43"/>
                    <a:pt x="15" y="42"/>
                    <a:pt x="14" y="42"/>
                  </a:cubicBezTo>
                  <a:cubicBezTo>
                    <a:pt x="14" y="42"/>
                    <a:pt x="14" y="42"/>
                    <a:pt x="14" y="41"/>
                  </a:cubicBezTo>
                  <a:cubicBezTo>
                    <a:pt x="13" y="41"/>
                    <a:pt x="14" y="40"/>
                    <a:pt x="14" y="39"/>
                  </a:cubicBezTo>
                  <a:cubicBezTo>
                    <a:pt x="15" y="38"/>
                    <a:pt x="14" y="38"/>
                    <a:pt x="13" y="37"/>
                  </a:cubicBezTo>
                  <a:cubicBezTo>
                    <a:pt x="13" y="36"/>
                    <a:pt x="12" y="36"/>
                    <a:pt x="12" y="36"/>
                  </a:cubicBezTo>
                  <a:cubicBezTo>
                    <a:pt x="12" y="35"/>
                    <a:pt x="12" y="35"/>
                    <a:pt x="11" y="35"/>
                  </a:cubicBezTo>
                  <a:cubicBezTo>
                    <a:pt x="11" y="35"/>
                    <a:pt x="11" y="35"/>
                    <a:pt x="10" y="34"/>
                  </a:cubicBezTo>
                  <a:cubicBezTo>
                    <a:pt x="10" y="34"/>
                    <a:pt x="11" y="33"/>
                    <a:pt x="12" y="33"/>
                  </a:cubicBezTo>
                  <a:cubicBezTo>
                    <a:pt x="12" y="32"/>
                    <a:pt x="12" y="31"/>
                    <a:pt x="13" y="31"/>
                  </a:cubicBezTo>
                  <a:cubicBezTo>
                    <a:pt x="14" y="31"/>
                    <a:pt x="14" y="32"/>
                    <a:pt x="15" y="31"/>
                  </a:cubicBezTo>
                  <a:cubicBezTo>
                    <a:pt x="15" y="30"/>
                    <a:pt x="16" y="30"/>
                    <a:pt x="17" y="31"/>
                  </a:cubicBezTo>
                  <a:cubicBezTo>
                    <a:pt x="17" y="31"/>
                    <a:pt x="18" y="31"/>
                    <a:pt x="18" y="31"/>
                  </a:cubicBezTo>
                  <a:cubicBezTo>
                    <a:pt x="19" y="32"/>
                    <a:pt x="19" y="32"/>
                    <a:pt x="20" y="32"/>
                  </a:cubicBezTo>
                  <a:cubicBezTo>
                    <a:pt x="20" y="32"/>
                    <a:pt x="21" y="32"/>
                    <a:pt x="21" y="33"/>
                  </a:cubicBezTo>
                  <a:cubicBezTo>
                    <a:pt x="21" y="33"/>
                    <a:pt x="22" y="33"/>
                    <a:pt x="22" y="34"/>
                  </a:cubicBezTo>
                  <a:cubicBezTo>
                    <a:pt x="23" y="34"/>
                    <a:pt x="22" y="32"/>
                    <a:pt x="23" y="32"/>
                  </a:cubicBezTo>
                  <a:cubicBezTo>
                    <a:pt x="23" y="32"/>
                    <a:pt x="25" y="33"/>
                    <a:pt x="24" y="32"/>
                  </a:cubicBezTo>
                  <a:cubicBezTo>
                    <a:pt x="24" y="31"/>
                    <a:pt x="22" y="31"/>
                    <a:pt x="22" y="31"/>
                  </a:cubicBezTo>
                  <a:cubicBezTo>
                    <a:pt x="22" y="31"/>
                    <a:pt x="21" y="30"/>
                    <a:pt x="21" y="30"/>
                  </a:cubicBezTo>
                  <a:cubicBezTo>
                    <a:pt x="20" y="30"/>
                    <a:pt x="21" y="30"/>
                    <a:pt x="20" y="31"/>
                  </a:cubicBezTo>
                  <a:cubicBezTo>
                    <a:pt x="20" y="30"/>
                    <a:pt x="20" y="30"/>
                    <a:pt x="19" y="30"/>
                  </a:cubicBezTo>
                  <a:cubicBezTo>
                    <a:pt x="19" y="29"/>
                    <a:pt x="19" y="30"/>
                    <a:pt x="19" y="30"/>
                  </a:cubicBezTo>
                  <a:cubicBezTo>
                    <a:pt x="18" y="30"/>
                    <a:pt x="18" y="30"/>
                    <a:pt x="18" y="30"/>
                  </a:cubicBezTo>
                  <a:cubicBezTo>
                    <a:pt x="17" y="30"/>
                    <a:pt x="16" y="30"/>
                    <a:pt x="16" y="30"/>
                  </a:cubicBezTo>
                  <a:cubicBezTo>
                    <a:pt x="15" y="30"/>
                    <a:pt x="15" y="30"/>
                    <a:pt x="15" y="30"/>
                  </a:cubicBezTo>
                  <a:cubicBezTo>
                    <a:pt x="15" y="30"/>
                    <a:pt x="15" y="30"/>
                    <a:pt x="15" y="30"/>
                  </a:cubicBezTo>
                  <a:cubicBezTo>
                    <a:pt x="15" y="30"/>
                    <a:pt x="14" y="30"/>
                    <a:pt x="14" y="30"/>
                  </a:cubicBezTo>
                  <a:cubicBezTo>
                    <a:pt x="12" y="30"/>
                    <a:pt x="13" y="29"/>
                    <a:pt x="12" y="29"/>
                  </a:cubicBezTo>
                  <a:cubicBezTo>
                    <a:pt x="11" y="30"/>
                    <a:pt x="12" y="30"/>
                    <a:pt x="11" y="30"/>
                  </a:cubicBezTo>
                  <a:cubicBezTo>
                    <a:pt x="10" y="31"/>
                    <a:pt x="11" y="29"/>
                    <a:pt x="10" y="29"/>
                  </a:cubicBezTo>
                  <a:cubicBezTo>
                    <a:pt x="10" y="29"/>
                    <a:pt x="10" y="28"/>
                    <a:pt x="10" y="28"/>
                  </a:cubicBezTo>
                  <a:cubicBezTo>
                    <a:pt x="10" y="28"/>
                    <a:pt x="10" y="28"/>
                    <a:pt x="9" y="28"/>
                  </a:cubicBezTo>
                  <a:cubicBezTo>
                    <a:pt x="9" y="27"/>
                    <a:pt x="9" y="27"/>
                    <a:pt x="9" y="27"/>
                  </a:cubicBezTo>
                  <a:cubicBezTo>
                    <a:pt x="9" y="27"/>
                    <a:pt x="9" y="27"/>
                    <a:pt x="9" y="27"/>
                  </a:cubicBezTo>
                  <a:cubicBezTo>
                    <a:pt x="9" y="26"/>
                    <a:pt x="9" y="26"/>
                    <a:pt x="9" y="26"/>
                  </a:cubicBezTo>
                  <a:cubicBezTo>
                    <a:pt x="8" y="26"/>
                    <a:pt x="8" y="26"/>
                    <a:pt x="9" y="25"/>
                  </a:cubicBezTo>
                  <a:cubicBezTo>
                    <a:pt x="9" y="25"/>
                    <a:pt x="9" y="25"/>
                    <a:pt x="9" y="25"/>
                  </a:cubicBezTo>
                  <a:cubicBezTo>
                    <a:pt x="10" y="25"/>
                    <a:pt x="10" y="25"/>
                    <a:pt x="10" y="25"/>
                  </a:cubicBezTo>
                  <a:cubicBezTo>
                    <a:pt x="10" y="26"/>
                    <a:pt x="11" y="26"/>
                    <a:pt x="11" y="25"/>
                  </a:cubicBezTo>
                  <a:cubicBezTo>
                    <a:pt x="11" y="24"/>
                    <a:pt x="11" y="24"/>
                    <a:pt x="10" y="24"/>
                  </a:cubicBezTo>
                  <a:cubicBezTo>
                    <a:pt x="10" y="24"/>
                    <a:pt x="9" y="24"/>
                    <a:pt x="9" y="24"/>
                  </a:cubicBezTo>
                  <a:cubicBezTo>
                    <a:pt x="9" y="24"/>
                    <a:pt x="9" y="24"/>
                    <a:pt x="8" y="24"/>
                  </a:cubicBezTo>
                  <a:cubicBezTo>
                    <a:pt x="8" y="24"/>
                    <a:pt x="8" y="24"/>
                    <a:pt x="7" y="24"/>
                  </a:cubicBezTo>
                  <a:cubicBezTo>
                    <a:pt x="7" y="23"/>
                    <a:pt x="7" y="23"/>
                    <a:pt x="7" y="23"/>
                  </a:cubicBezTo>
                  <a:cubicBezTo>
                    <a:pt x="6" y="23"/>
                    <a:pt x="6" y="22"/>
                    <a:pt x="6" y="22"/>
                  </a:cubicBezTo>
                  <a:cubicBezTo>
                    <a:pt x="6" y="22"/>
                    <a:pt x="5" y="22"/>
                    <a:pt x="5" y="22"/>
                  </a:cubicBezTo>
                  <a:cubicBezTo>
                    <a:pt x="5" y="21"/>
                    <a:pt x="5" y="21"/>
                    <a:pt x="5" y="21"/>
                  </a:cubicBezTo>
                  <a:cubicBezTo>
                    <a:pt x="5" y="20"/>
                    <a:pt x="5" y="20"/>
                    <a:pt x="4" y="20"/>
                  </a:cubicBezTo>
                  <a:cubicBezTo>
                    <a:pt x="4" y="19"/>
                    <a:pt x="4" y="19"/>
                    <a:pt x="4" y="19"/>
                  </a:cubicBezTo>
                  <a:cubicBezTo>
                    <a:pt x="5" y="19"/>
                    <a:pt x="5" y="19"/>
                    <a:pt x="5" y="18"/>
                  </a:cubicBezTo>
                  <a:cubicBezTo>
                    <a:pt x="5" y="18"/>
                    <a:pt x="5" y="18"/>
                    <a:pt x="5" y="18"/>
                  </a:cubicBezTo>
                  <a:cubicBezTo>
                    <a:pt x="5" y="17"/>
                    <a:pt x="6" y="18"/>
                    <a:pt x="6" y="17"/>
                  </a:cubicBezTo>
                  <a:cubicBezTo>
                    <a:pt x="6" y="17"/>
                    <a:pt x="6" y="17"/>
                    <a:pt x="5" y="17"/>
                  </a:cubicBezTo>
                  <a:cubicBezTo>
                    <a:pt x="5" y="17"/>
                    <a:pt x="5" y="16"/>
                    <a:pt x="5" y="16"/>
                  </a:cubicBezTo>
                  <a:cubicBezTo>
                    <a:pt x="5" y="15"/>
                    <a:pt x="6" y="15"/>
                    <a:pt x="7" y="15"/>
                  </a:cubicBezTo>
                  <a:cubicBezTo>
                    <a:pt x="8" y="15"/>
                    <a:pt x="8" y="14"/>
                    <a:pt x="8" y="13"/>
                  </a:cubicBezTo>
                  <a:cubicBezTo>
                    <a:pt x="8" y="13"/>
                    <a:pt x="8" y="13"/>
                    <a:pt x="8" y="12"/>
                  </a:cubicBezTo>
                  <a:cubicBezTo>
                    <a:pt x="9" y="12"/>
                    <a:pt x="9" y="12"/>
                    <a:pt x="9" y="12"/>
                  </a:cubicBezTo>
                  <a:cubicBezTo>
                    <a:pt x="10" y="11"/>
                    <a:pt x="10" y="11"/>
                    <a:pt x="10" y="10"/>
                  </a:cubicBezTo>
                  <a:cubicBezTo>
                    <a:pt x="10" y="10"/>
                    <a:pt x="9" y="9"/>
                    <a:pt x="9" y="9"/>
                  </a:cubicBezTo>
                  <a:cubicBezTo>
                    <a:pt x="9" y="9"/>
                    <a:pt x="10" y="9"/>
                    <a:pt x="10" y="8"/>
                  </a:cubicBezTo>
                  <a:cubicBezTo>
                    <a:pt x="10" y="8"/>
                    <a:pt x="11" y="8"/>
                    <a:pt x="11" y="8"/>
                  </a:cubicBezTo>
                  <a:cubicBezTo>
                    <a:pt x="12" y="8"/>
                    <a:pt x="12" y="8"/>
                    <a:pt x="13" y="8"/>
                  </a:cubicBezTo>
                  <a:cubicBezTo>
                    <a:pt x="13" y="8"/>
                    <a:pt x="13" y="8"/>
                    <a:pt x="14" y="8"/>
                  </a:cubicBezTo>
                  <a:cubicBezTo>
                    <a:pt x="14" y="8"/>
                    <a:pt x="14" y="8"/>
                    <a:pt x="14" y="8"/>
                  </a:cubicBezTo>
                  <a:cubicBezTo>
                    <a:pt x="14" y="8"/>
                    <a:pt x="15" y="8"/>
                    <a:pt x="15" y="7"/>
                  </a:cubicBezTo>
                  <a:cubicBezTo>
                    <a:pt x="15" y="7"/>
                    <a:pt x="15" y="7"/>
                    <a:pt x="16" y="6"/>
                  </a:cubicBezTo>
                  <a:cubicBezTo>
                    <a:pt x="16" y="6"/>
                    <a:pt x="17" y="6"/>
                    <a:pt x="17" y="6"/>
                  </a:cubicBezTo>
                  <a:cubicBezTo>
                    <a:pt x="18" y="6"/>
                    <a:pt x="18" y="6"/>
                    <a:pt x="19" y="6"/>
                  </a:cubicBezTo>
                  <a:cubicBezTo>
                    <a:pt x="20" y="6"/>
                    <a:pt x="20" y="6"/>
                    <a:pt x="21" y="5"/>
                  </a:cubicBezTo>
                  <a:cubicBezTo>
                    <a:pt x="21" y="4"/>
                    <a:pt x="23" y="4"/>
                    <a:pt x="24" y="4"/>
                  </a:cubicBezTo>
                  <a:cubicBezTo>
                    <a:pt x="24" y="4"/>
                    <a:pt x="25" y="4"/>
                    <a:pt x="25" y="3"/>
                  </a:cubicBezTo>
                  <a:cubicBezTo>
                    <a:pt x="26" y="3"/>
                    <a:pt x="27" y="4"/>
                    <a:pt x="28" y="3"/>
                  </a:cubicBezTo>
                  <a:cubicBezTo>
                    <a:pt x="28" y="3"/>
                    <a:pt x="29" y="3"/>
                    <a:pt x="29" y="3"/>
                  </a:cubicBezTo>
                  <a:cubicBezTo>
                    <a:pt x="30" y="2"/>
                    <a:pt x="30" y="2"/>
                    <a:pt x="31" y="2"/>
                  </a:cubicBezTo>
                  <a:cubicBezTo>
                    <a:pt x="31" y="2"/>
                    <a:pt x="31" y="2"/>
                    <a:pt x="31" y="2"/>
                  </a:cubicBezTo>
                  <a:cubicBezTo>
                    <a:pt x="31" y="2"/>
                    <a:pt x="31" y="2"/>
                    <a:pt x="32" y="2"/>
                  </a:cubicBezTo>
                  <a:cubicBezTo>
                    <a:pt x="32" y="2"/>
                    <a:pt x="32" y="2"/>
                    <a:pt x="32" y="2"/>
                  </a:cubicBezTo>
                  <a:cubicBezTo>
                    <a:pt x="33" y="2"/>
                    <a:pt x="33" y="2"/>
                    <a:pt x="34" y="2"/>
                  </a:cubicBezTo>
                  <a:cubicBezTo>
                    <a:pt x="34" y="3"/>
                    <a:pt x="34" y="3"/>
                    <a:pt x="34" y="3"/>
                  </a:cubicBezTo>
                  <a:cubicBezTo>
                    <a:pt x="34" y="3"/>
                    <a:pt x="35" y="3"/>
                    <a:pt x="35" y="4"/>
                  </a:cubicBezTo>
                  <a:cubicBezTo>
                    <a:pt x="36" y="3"/>
                    <a:pt x="38" y="4"/>
                    <a:pt x="38" y="5"/>
                  </a:cubicBezTo>
                  <a:cubicBezTo>
                    <a:pt x="39" y="5"/>
                    <a:pt x="41" y="4"/>
                    <a:pt x="42" y="4"/>
                  </a:cubicBezTo>
                  <a:cubicBezTo>
                    <a:pt x="43" y="4"/>
                    <a:pt x="45" y="4"/>
                    <a:pt x="45" y="2"/>
                  </a:cubicBezTo>
                  <a:cubicBezTo>
                    <a:pt x="45" y="2"/>
                    <a:pt x="44" y="2"/>
                    <a:pt x="44" y="1"/>
                  </a:cubicBezTo>
                  <a:cubicBezTo>
                    <a:pt x="44" y="1"/>
                    <a:pt x="44" y="0"/>
                    <a:pt x="45" y="0"/>
                  </a:cubicBezTo>
                  <a:cubicBezTo>
                    <a:pt x="46" y="0"/>
                    <a:pt x="47" y="1"/>
                    <a:pt x="47" y="2"/>
                  </a:cubicBezTo>
                  <a:cubicBezTo>
                    <a:pt x="48" y="2"/>
                    <a:pt x="48" y="3"/>
                    <a:pt x="48" y="3"/>
                  </a:cubicBezTo>
                  <a:cubicBezTo>
                    <a:pt x="48" y="4"/>
                    <a:pt x="47" y="4"/>
                    <a:pt x="47" y="4"/>
                  </a:cubicBezTo>
                  <a:cubicBezTo>
                    <a:pt x="47" y="4"/>
                    <a:pt x="46" y="5"/>
                    <a:pt x="46" y="5"/>
                  </a:cubicBezTo>
                  <a:cubicBezTo>
                    <a:pt x="45" y="5"/>
                    <a:pt x="45" y="6"/>
                    <a:pt x="46" y="6"/>
                  </a:cubicBezTo>
                  <a:cubicBezTo>
                    <a:pt x="46" y="7"/>
                    <a:pt x="46" y="7"/>
                    <a:pt x="45" y="8"/>
                  </a:cubicBezTo>
                  <a:cubicBezTo>
                    <a:pt x="45" y="8"/>
                    <a:pt x="45" y="8"/>
                    <a:pt x="45" y="8"/>
                  </a:cubicBezTo>
                  <a:cubicBezTo>
                    <a:pt x="44" y="9"/>
                    <a:pt x="44" y="9"/>
                    <a:pt x="44" y="9"/>
                  </a:cubicBezTo>
                  <a:close/>
                  <a:moveTo>
                    <a:pt x="51" y="55"/>
                  </a:moveTo>
                  <a:cubicBezTo>
                    <a:pt x="50" y="55"/>
                    <a:pt x="50" y="55"/>
                    <a:pt x="50" y="55"/>
                  </a:cubicBezTo>
                  <a:cubicBezTo>
                    <a:pt x="50" y="55"/>
                    <a:pt x="50" y="55"/>
                    <a:pt x="50" y="55"/>
                  </a:cubicBezTo>
                  <a:cubicBezTo>
                    <a:pt x="49" y="55"/>
                    <a:pt x="49" y="55"/>
                    <a:pt x="49" y="55"/>
                  </a:cubicBezTo>
                  <a:cubicBezTo>
                    <a:pt x="50" y="56"/>
                    <a:pt x="50" y="56"/>
                    <a:pt x="50" y="56"/>
                  </a:cubicBezTo>
                  <a:cubicBezTo>
                    <a:pt x="50" y="55"/>
                    <a:pt x="50" y="55"/>
                    <a:pt x="51" y="55"/>
                  </a:cubicBezTo>
                  <a:cubicBezTo>
                    <a:pt x="50" y="55"/>
                    <a:pt x="50" y="55"/>
                    <a:pt x="50" y="55"/>
                  </a:cubicBezTo>
                  <a:lnTo>
                    <a:pt x="51" y="55"/>
                  </a:lnTo>
                  <a:close/>
                  <a:moveTo>
                    <a:pt x="54" y="48"/>
                  </a:moveTo>
                  <a:cubicBezTo>
                    <a:pt x="54" y="48"/>
                    <a:pt x="54" y="48"/>
                    <a:pt x="54" y="48"/>
                  </a:cubicBezTo>
                  <a:cubicBezTo>
                    <a:pt x="54" y="48"/>
                    <a:pt x="54" y="48"/>
                    <a:pt x="54" y="48"/>
                  </a:cubicBezTo>
                  <a:cubicBezTo>
                    <a:pt x="54" y="48"/>
                    <a:pt x="54" y="48"/>
                    <a:pt x="54" y="48"/>
                  </a:cubicBezTo>
                  <a:close/>
                  <a:moveTo>
                    <a:pt x="55" y="47"/>
                  </a:moveTo>
                  <a:cubicBezTo>
                    <a:pt x="55" y="48"/>
                    <a:pt x="55" y="48"/>
                    <a:pt x="55" y="48"/>
                  </a:cubicBezTo>
                  <a:cubicBezTo>
                    <a:pt x="55" y="48"/>
                    <a:pt x="55" y="48"/>
                    <a:pt x="55" y="48"/>
                  </a:cubicBezTo>
                  <a:lnTo>
                    <a:pt x="55" y="47"/>
                  </a:lnTo>
                  <a:close/>
                  <a:moveTo>
                    <a:pt x="42" y="47"/>
                  </a:moveTo>
                  <a:cubicBezTo>
                    <a:pt x="42" y="47"/>
                    <a:pt x="42" y="47"/>
                    <a:pt x="42" y="47"/>
                  </a:cubicBezTo>
                  <a:cubicBezTo>
                    <a:pt x="42" y="47"/>
                    <a:pt x="42" y="47"/>
                    <a:pt x="42" y="47"/>
                  </a:cubicBezTo>
                  <a:cubicBezTo>
                    <a:pt x="42" y="47"/>
                    <a:pt x="42" y="47"/>
                    <a:pt x="42" y="47"/>
                  </a:cubicBezTo>
                  <a:cubicBezTo>
                    <a:pt x="42" y="47"/>
                    <a:pt x="42" y="47"/>
                    <a:pt x="42" y="47"/>
                  </a:cubicBezTo>
                  <a:cubicBezTo>
                    <a:pt x="43" y="47"/>
                    <a:pt x="43" y="47"/>
                    <a:pt x="43" y="47"/>
                  </a:cubicBezTo>
                  <a:cubicBezTo>
                    <a:pt x="43" y="47"/>
                    <a:pt x="43" y="47"/>
                    <a:pt x="43" y="47"/>
                  </a:cubicBezTo>
                  <a:lnTo>
                    <a:pt x="42" y="47"/>
                  </a:lnTo>
                  <a:close/>
                  <a:moveTo>
                    <a:pt x="52" y="45"/>
                  </a:moveTo>
                  <a:cubicBezTo>
                    <a:pt x="51" y="45"/>
                    <a:pt x="51" y="45"/>
                    <a:pt x="51" y="45"/>
                  </a:cubicBezTo>
                  <a:cubicBezTo>
                    <a:pt x="51" y="45"/>
                    <a:pt x="51" y="45"/>
                    <a:pt x="51" y="45"/>
                  </a:cubicBezTo>
                  <a:cubicBezTo>
                    <a:pt x="51" y="45"/>
                    <a:pt x="51" y="45"/>
                    <a:pt x="51" y="45"/>
                  </a:cubicBezTo>
                  <a:cubicBezTo>
                    <a:pt x="51" y="45"/>
                    <a:pt x="51" y="45"/>
                    <a:pt x="51" y="45"/>
                  </a:cubicBezTo>
                  <a:cubicBezTo>
                    <a:pt x="51" y="45"/>
                    <a:pt x="51" y="45"/>
                    <a:pt x="51" y="45"/>
                  </a:cubicBezTo>
                  <a:lnTo>
                    <a:pt x="52" y="45"/>
                  </a:lnTo>
                  <a:close/>
                  <a:moveTo>
                    <a:pt x="37" y="45"/>
                  </a:moveTo>
                  <a:cubicBezTo>
                    <a:pt x="36" y="45"/>
                    <a:pt x="36" y="45"/>
                    <a:pt x="36" y="45"/>
                  </a:cubicBezTo>
                  <a:cubicBezTo>
                    <a:pt x="36" y="45"/>
                    <a:pt x="36" y="45"/>
                    <a:pt x="36" y="45"/>
                  </a:cubicBezTo>
                  <a:cubicBezTo>
                    <a:pt x="36" y="45"/>
                    <a:pt x="36" y="45"/>
                    <a:pt x="37" y="45"/>
                  </a:cubicBezTo>
                  <a:cubicBezTo>
                    <a:pt x="37" y="45"/>
                    <a:pt x="37" y="45"/>
                    <a:pt x="37" y="45"/>
                  </a:cubicBezTo>
                  <a:close/>
                  <a:moveTo>
                    <a:pt x="38" y="44"/>
                  </a:moveTo>
                  <a:cubicBezTo>
                    <a:pt x="38" y="44"/>
                    <a:pt x="38" y="44"/>
                    <a:pt x="38" y="44"/>
                  </a:cubicBezTo>
                  <a:cubicBezTo>
                    <a:pt x="38" y="44"/>
                    <a:pt x="38" y="44"/>
                    <a:pt x="38" y="44"/>
                  </a:cubicBezTo>
                  <a:cubicBezTo>
                    <a:pt x="38" y="44"/>
                    <a:pt x="38" y="44"/>
                    <a:pt x="38" y="44"/>
                  </a:cubicBezTo>
                  <a:cubicBezTo>
                    <a:pt x="38" y="45"/>
                    <a:pt x="38" y="45"/>
                    <a:pt x="38" y="45"/>
                  </a:cubicBezTo>
                  <a:cubicBezTo>
                    <a:pt x="38" y="45"/>
                    <a:pt x="38" y="45"/>
                    <a:pt x="38" y="45"/>
                  </a:cubicBezTo>
                  <a:cubicBezTo>
                    <a:pt x="38" y="45"/>
                    <a:pt x="38" y="45"/>
                    <a:pt x="38" y="45"/>
                  </a:cubicBezTo>
                  <a:lnTo>
                    <a:pt x="38" y="44"/>
                  </a:lnTo>
                  <a:close/>
                  <a:moveTo>
                    <a:pt x="35" y="44"/>
                  </a:moveTo>
                  <a:cubicBezTo>
                    <a:pt x="35" y="44"/>
                    <a:pt x="35" y="44"/>
                    <a:pt x="35" y="44"/>
                  </a:cubicBezTo>
                  <a:cubicBezTo>
                    <a:pt x="35" y="44"/>
                    <a:pt x="35" y="44"/>
                    <a:pt x="35" y="44"/>
                  </a:cubicBezTo>
                  <a:cubicBezTo>
                    <a:pt x="35" y="44"/>
                    <a:pt x="35" y="44"/>
                    <a:pt x="35" y="44"/>
                  </a:cubicBezTo>
                  <a:cubicBezTo>
                    <a:pt x="35" y="44"/>
                    <a:pt x="35" y="44"/>
                    <a:pt x="35" y="44"/>
                  </a:cubicBezTo>
                  <a:close/>
                  <a:moveTo>
                    <a:pt x="34" y="43"/>
                  </a:moveTo>
                  <a:cubicBezTo>
                    <a:pt x="34" y="43"/>
                    <a:pt x="34" y="43"/>
                    <a:pt x="34" y="43"/>
                  </a:cubicBezTo>
                  <a:cubicBezTo>
                    <a:pt x="34" y="44"/>
                    <a:pt x="34" y="44"/>
                    <a:pt x="34" y="44"/>
                  </a:cubicBezTo>
                  <a:cubicBezTo>
                    <a:pt x="34" y="44"/>
                    <a:pt x="34" y="44"/>
                    <a:pt x="34" y="44"/>
                  </a:cubicBezTo>
                  <a:cubicBezTo>
                    <a:pt x="35" y="43"/>
                    <a:pt x="35" y="43"/>
                    <a:pt x="35" y="43"/>
                  </a:cubicBezTo>
                  <a:cubicBezTo>
                    <a:pt x="34" y="43"/>
                    <a:pt x="34" y="43"/>
                    <a:pt x="34" y="43"/>
                  </a:cubicBezTo>
                  <a:close/>
                  <a:moveTo>
                    <a:pt x="40" y="43"/>
                  </a:moveTo>
                  <a:cubicBezTo>
                    <a:pt x="40" y="43"/>
                    <a:pt x="40" y="43"/>
                    <a:pt x="40" y="43"/>
                  </a:cubicBezTo>
                  <a:cubicBezTo>
                    <a:pt x="40" y="43"/>
                    <a:pt x="40" y="43"/>
                    <a:pt x="40" y="43"/>
                  </a:cubicBezTo>
                  <a:cubicBezTo>
                    <a:pt x="40" y="43"/>
                    <a:pt x="40" y="43"/>
                    <a:pt x="40" y="43"/>
                  </a:cubicBezTo>
                  <a:close/>
                  <a:moveTo>
                    <a:pt x="42" y="43"/>
                  </a:moveTo>
                  <a:cubicBezTo>
                    <a:pt x="41" y="43"/>
                    <a:pt x="41" y="43"/>
                    <a:pt x="41" y="43"/>
                  </a:cubicBezTo>
                  <a:cubicBezTo>
                    <a:pt x="41" y="43"/>
                    <a:pt x="41" y="43"/>
                    <a:pt x="41" y="43"/>
                  </a:cubicBezTo>
                  <a:cubicBezTo>
                    <a:pt x="41" y="43"/>
                    <a:pt x="41" y="43"/>
                    <a:pt x="41" y="43"/>
                  </a:cubicBezTo>
                  <a:lnTo>
                    <a:pt x="42" y="43"/>
                  </a:lnTo>
                  <a:close/>
                  <a:moveTo>
                    <a:pt x="51" y="42"/>
                  </a:moveTo>
                  <a:cubicBezTo>
                    <a:pt x="51" y="42"/>
                    <a:pt x="51" y="42"/>
                    <a:pt x="51" y="42"/>
                  </a:cubicBezTo>
                  <a:cubicBezTo>
                    <a:pt x="51" y="42"/>
                    <a:pt x="51" y="42"/>
                    <a:pt x="51" y="42"/>
                  </a:cubicBezTo>
                  <a:cubicBezTo>
                    <a:pt x="51" y="42"/>
                    <a:pt x="51" y="42"/>
                    <a:pt x="51" y="42"/>
                  </a:cubicBezTo>
                  <a:cubicBezTo>
                    <a:pt x="51" y="42"/>
                    <a:pt x="51" y="42"/>
                    <a:pt x="51" y="42"/>
                  </a:cubicBezTo>
                  <a:close/>
                  <a:moveTo>
                    <a:pt x="37" y="42"/>
                  </a:moveTo>
                  <a:cubicBezTo>
                    <a:pt x="38" y="42"/>
                    <a:pt x="38" y="42"/>
                    <a:pt x="38" y="42"/>
                  </a:cubicBezTo>
                  <a:cubicBezTo>
                    <a:pt x="37" y="42"/>
                    <a:pt x="37" y="42"/>
                    <a:pt x="37" y="42"/>
                  </a:cubicBezTo>
                  <a:cubicBezTo>
                    <a:pt x="37" y="42"/>
                    <a:pt x="37" y="42"/>
                    <a:pt x="37" y="42"/>
                  </a:cubicBezTo>
                  <a:cubicBezTo>
                    <a:pt x="38" y="42"/>
                    <a:pt x="38" y="42"/>
                    <a:pt x="38" y="42"/>
                  </a:cubicBezTo>
                  <a:cubicBezTo>
                    <a:pt x="38" y="42"/>
                    <a:pt x="38" y="42"/>
                    <a:pt x="38" y="42"/>
                  </a:cubicBezTo>
                  <a:lnTo>
                    <a:pt x="37" y="42"/>
                  </a:lnTo>
                  <a:close/>
                  <a:moveTo>
                    <a:pt x="35" y="42"/>
                  </a:moveTo>
                  <a:cubicBezTo>
                    <a:pt x="35" y="42"/>
                    <a:pt x="35" y="42"/>
                    <a:pt x="35" y="42"/>
                  </a:cubicBezTo>
                  <a:cubicBezTo>
                    <a:pt x="35" y="42"/>
                    <a:pt x="35" y="42"/>
                    <a:pt x="35" y="43"/>
                  </a:cubicBezTo>
                  <a:cubicBezTo>
                    <a:pt x="36" y="42"/>
                    <a:pt x="36" y="42"/>
                    <a:pt x="35" y="42"/>
                  </a:cubicBezTo>
                  <a:cubicBezTo>
                    <a:pt x="35" y="42"/>
                    <a:pt x="35" y="42"/>
                    <a:pt x="35" y="42"/>
                  </a:cubicBezTo>
                  <a:cubicBezTo>
                    <a:pt x="35" y="42"/>
                    <a:pt x="35" y="42"/>
                    <a:pt x="35" y="42"/>
                  </a:cubicBezTo>
                  <a:close/>
                  <a:moveTo>
                    <a:pt x="51" y="41"/>
                  </a:moveTo>
                  <a:cubicBezTo>
                    <a:pt x="51" y="41"/>
                    <a:pt x="51" y="41"/>
                    <a:pt x="51" y="41"/>
                  </a:cubicBezTo>
                  <a:cubicBezTo>
                    <a:pt x="51" y="41"/>
                    <a:pt x="51" y="41"/>
                    <a:pt x="51" y="41"/>
                  </a:cubicBezTo>
                  <a:cubicBezTo>
                    <a:pt x="51" y="41"/>
                    <a:pt x="51" y="41"/>
                    <a:pt x="51" y="41"/>
                  </a:cubicBezTo>
                  <a:close/>
                  <a:moveTo>
                    <a:pt x="42" y="41"/>
                  </a:moveTo>
                  <a:cubicBezTo>
                    <a:pt x="42" y="41"/>
                    <a:pt x="42" y="41"/>
                    <a:pt x="42" y="41"/>
                  </a:cubicBezTo>
                  <a:cubicBezTo>
                    <a:pt x="42" y="41"/>
                    <a:pt x="42" y="41"/>
                    <a:pt x="42" y="41"/>
                  </a:cubicBezTo>
                  <a:cubicBezTo>
                    <a:pt x="43" y="41"/>
                    <a:pt x="43" y="41"/>
                    <a:pt x="43" y="41"/>
                  </a:cubicBezTo>
                  <a:cubicBezTo>
                    <a:pt x="42" y="41"/>
                    <a:pt x="42" y="41"/>
                    <a:pt x="42" y="41"/>
                  </a:cubicBezTo>
                  <a:close/>
                  <a:moveTo>
                    <a:pt x="49" y="40"/>
                  </a:moveTo>
                  <a:cubicBezTo>
                    <a:pt x="49" y="40"/>
                    <a:pt x="49" y="40"/>
                    <a:pt x="49" y="40"/>
                  </a:cubicBezTo>
                  <a:cubicBezTo>
                    <a:pt x="49" y="40"/>
                    <a:pt x="49" y="40"/>
                    <a:pt x="49" y="40"/>
                  </a:cubicBezTo>
                  <a:cubicBezTo>
                    <a:pt x="49" y="40"/>
                    <a:pt x="49" y="40"/>
                    <a:pt x="49" y="40"/>
                  </a:cubicBezTo>
                  <a:cubicBezTo>
                    <a:pt x="49" y="41"/>
                    <a:pt x="49" y="41"/>
                    <a:pt x="49" y="41"/>
                  </a:cubicBezTo>
                  <a:cubicBezTo>
                    <a:pt x="49" y="41"/>
                    <a:pt x="49" y="41"/>
                    <a:pt x="49" y="41"/>
                  </a:cubicBezTo>
                  <a:cubicBezTo>
                    <a:pt x="49" y="41"/>
                    <a:pt x="49" y="41"/>
                    <a:pt x="49" y="41"/>
                  </a:cubicBezTo>
                  <a:cubicBezTo>
                    <a:pt x="49" y="41"/>
                    <a:pt x="49" y="41"/>
                    <a:pt x="49" y="41"/>
                  </a:cubicBezTo>
                  <a:cubicBezTo>
                    <a:pt x="49" y="41"/>
                    <a:pt x="49" y="41"/>
                    <a:pt x="49" y="41"/>
                  </a:cubicBezTo>
                  <a:cubicBezTo>
                    <a:pt x="49" y="40"/>
                    <a:pt x="49" y="40"/>
                    <a:pt x="49" y="40"/>
                  </a:cubicBezTo>
                  <a:cubicBezTo>
                    <a:pt x="49" y="40"/>
                    <a:pt x="49" y="40"/>
                    <a:pt x="49" y="40"/>
                  </a:cubicBezTo>
                  <a:cubicBezTo>
                    <a:pt x="49" y="40"/>
                    <a:pt x="49" y="40"/>
                    <a:pt x="49" y="40"/>
                  </a:cubicBezTo>
                  <a:cubicBezTo>
                    <a:pt x="49" y="40"/>
                    <a:pt x="49" y="40"/>
                    <a:pt x="49" y="40"/>
                  </a:cubicBezTo>
                  <a:close/>
                  <a:moveTo>
                    <a:pt x="33" y="40"/>
                  </a:moveTo>
                  <a:cubicBezTo>
                    <a:pt x="33" y="41"/>
                    <a:pt x="33" y="41"/>
                    <a:pt x="33" y="41"/>
                  </a:cubicBezTo>
                  <a:cubicBezTo>
                    <a:pt x="33" y="41"/>
                    <a:pt x="33" y="41"/>
                    <a:pt x="33" y="41"/>
                  </a:cubicBezTo>
                  <a:cubicBezTo>
                    <a:pt x="34" y="41"/>
                    <a:pt x="34" y="41"/>
                    <a:pt x="34" y="41"/>
                  </a:cubicBezTo>
                  <a:cubicBezTo>
                    <a:pt x="34" y="41"/>
                    <a:pt x="34" y="41"/>
                    <a:pt x="34" y="41"/>
                  </a:cubicBezTo>
                  <a:cubicBezTo>
                    <a:pt x="34" y="41"/>
                    <a:pt x="34" y="41"/>
                    <a:pt x="34" y="41"/>
                  </a:cubicBezTo>
                  <a:cubicBezTo>
                    <a:pt x="34" y="41"/>
                    <a:pt x="34" y="41"/>
                    <a:pt x="34" y="41"/>
                  </a:cubicBezTo>
                  <a:cubicBezTo>
                    <a:pt x="34" y="41"/>
                    <a:pt x="34" y="40"/>
                    <a:pt x="34" y="40"/>
                  </a:cubicBezTo>
                  <a:cubicBezTo>
                    <a:pt x="34" y="40"/>
                    <a:pt x="34" y="40"/>
                    <a:pt x="34" y="40"/>
                  </a:cubicBezTo>
                  <a:lnTo>
                    <a:pt x="33" y="40"/>
                  </a:lnTo>
                  <a:close/>
                  <a:moveTo>
                    <a:pt x="51" y="39"/>
                  </a:moveTo>
                  <a:cubicBezTo>
                    <a:pt x="51" y="39"/>
                    <a:pt x="51" y="39"/>
                    <a:pt x="51" y="39"/>
                  </a:cubicBezTo>
                  <a:cubicBezTo>
                    <a:pt x="51" y="39"/>
                    <a:pt x="51" y="39"/>
                    <a:pt x="51" y="39"/>
                  </a:cubicBezTo>
                  <a:cubicBezTo>
                    <a:pt x="51" y="39"/>
                    <a:pt x="51" y="39"/>
                    <a:pt x="51" y="39"/>
                  </a:cubicBezTo>
                  <a:close/>
                  <a:moveTo>
                    <a:pt x="48" y="39"/>
                  </a:moveTo>
                  <a:cubicBezTo>
                    <a:pt x="48" y="39"/>
                    <a:pt x="48" y="39"/>
                    <a:pt x="48" y="39"/>
                  </a:cubicBezTo>
                  <a:cubicBezTo>
                    <a:pt x="48" y="39"/>
                    <a:pt x="48" y="39"/>
                    <a:pt x="48" y="39"/>
                  </a:cubicBezTo>
                  <a:cubicBezTo>
                    <a:pt x="49" y="39"/>
                    <a:pt x="49" y="39"/>
                    <a:pt x="49" y="39"/>
                  </a:cubicBezTo>
                  <a:cubicBezTo>
                    <a:pt x="49" y="39"/>
                    <a:pt x="49" y="39"/>
                    <a:pt x="49" y="39"/>
                  </a:cubicBezTo>
                  <a:cubicBezTo>
                    <a:pt x="48" y="39"/>
                    <a:pt x="48" y="39"/>
                    <a:pt x="48" y="39"/>
                  </a:cubicBezTo>
                  <a:cubicBezTo>
                    <a:pt x="48" y="39"/>
                    <a:pt x="48" y="39"/>
                    <a:pt x="48" y="39"/>
                  </a:cubicBezTo>
                  <a:close/>
                  <a:moveTo>
                    <a:pt x="47" y="39"/>
                  </a:moveTo>
                  <a:cubicBezTo>
                    <a:pt x="47" y="39"/>
                    <a:pt x="47" y="39"/>
                    <a:pt x="47" y="39"/>
                  </a:cubicBezTo>
                  <a:cubicBezTo>
                    <a:pt x="47" y="39"/>
                    <a:pt x="47" y="39"/>
                    <a:pt x="47" y="39"/>
                  </a:cubicBezTo>
                  <a:cubicBezTo>
                    <a:pt x="47" y="39"/>
                    <a:pt x="47" y="39"/>
                    <a:pt x="47" y="39"/>
                  </a:cubicBezTo>
                  <a:cubicBezTo>
                    <a:pt x="47" y="39"/>
                    <a:pt x="47" y="39"/>
                    <a:pt x="47" y="39"/>
                  </a:cubicBezTo>
                  <a:cubicBezTo>
                    <a:pt x="47" y="39"/>
                    <a:pt x="47" y="39"/>
                    <a:pt x="47" y="39"/>
                  </a:cubicBezTo>
                  <a:cubicBezTo>
                    <a:pt x="47" y="39"/>
                    <a:pt x="47" y="39"/>
                    <a:pt x="47" y="39"/>
                  </a:cubicBezTo>
                  <a:cubicBezTo>
                    <a:pt x="47" y="39"/>
                    <a:pt x="47" y="39"/>
                    <a:pt x="47" y="39"/>
                  </a:cubicBezTo>
                  <a:cubicBezTo>
                    <a:pt x="47" y="39"/>
                    <a:pt x="47" y="39"/>
                    <a:pt x="47" y="39"/>
                  </a:cubicBezTo>
                  <a:cubicBezTo>
                    <a:pt x="47" y="39"/>
                    <a:pt x="47" y="39"/>
                    <a:pt x="47" y="39"/>
                  </a:cubicBezTo>
                  <a:close/>
                  <a:moveTo>
                    <a:pt x="48" y="38"/>
                  </a:moveTo>
                  <a:cubicBezTo>
                    <a:pt x="48" y="39"/>
                    <a:pt x="48" y="39"/>
                    <a:pt x="48" y="39"/>
                  </a:cubicBezTo>
                  <a:cubicBezTo>
                    <a:pt x="48" y="38"/>
                    <a:pt x="48" y="38"/>
                    <a:pt x="48" y="38"/>
                  </a:cubicBezTo>
                  <a:cubicBezTo>
                    <a:pt x="48" y="38"/>
                    <a:pt x="48" y="38"/>
                    <a:pt x="48" y="38"/>
                  </a:cubicBezTo>
                  <a:close/>
                  <a:moveTo>
                    <a:pt x="50" y="38"/>
                  </a:moveTo>
                  <a:cubicBezTo>
                    <a:pt x="50" y="38"/>
                    <a:pt x="50" y="38"/>
                    <a:pt x="50" y="38"/>
                  </a:cubicBezTo>
                  <a:cubicBezTo>
                    <a:pt x="50" y="38"/>
                    <a:pt x="50" y="38"/>
                    <a:pt x="50" y="38"/>
                  </a:cubicBezTo>
                  <a:cubicBezTo>
                    <a:pt x="49" y="38"/>
                    <a:pt x="49" y="38"/>
                    <a:pt x="49" y="38"/>
                  </a:cubicBezTo>
                  <a:lnTo>
                    <a:pt x="50" y="38"/>
                  </a:lnTo>
                  <a:close/>
                  <a:moveTo>
                    <a:pt x="46" y="37"/>
                  </a:moveTo>
                  <a:cubicBezTo>
                    <a:pt x="46" y="37"/>
                    <a:pt x="46" y="37"/>
                    <a:pt x="46" y="37"/>
                  </a:cubicBezTo>
                  <a:cubicBezTo>
                    <a:pt x="46" y="37"/>
                    <a:pt x="46" y="37"/>
                    <a:pt x="46" y="37"/>
                  </a:cubicBezTo>
                  <a:cubicBezTo>
                    <a:pt x="46" y="37"/>
                    <a:pt x="46" y="37"/>
                    <a:pt x="46" y="37"/>
                  </a:cubicBezTo>
                  <a:close/>
                  <a:moveTo>
                    <a:pt x="35" y="37"/>
                  </a:moveTo>
                  <a:cubicBezTo>
                    <a:pt x="35" y="37"/>
                    <a:pt x="35" y="37"/>
                    <a:pt x="35" y="37"/>
                  </a:cubicBezTo>
                  <a:cubicBezTo>
                    <a:pt x="35" y="37"/>
                    <a:pt x="35" y="37"/>
                    <a:pt x="35" y="37"/>
                  </a:cubicBezTo>
                  <a:cubicBezTo>
                    <a:pt x="35" y="37"/>
                    <a:pt x="35" y="37"/>
                    <a:pt x="35" y="37"/>
                  </a:cubicBezTo>
                  <a:cubicBezTo>
                    <a:pt x="35" y="37"/>
                    <a:pt x="35" y="37"/>
                    <a:pt x="35" y="37"/>
                  </a:cubicBezTo>
                  <a:close/>
                  <a:moveTo>
                    <a:pt x="47" y="36"/>
                  </a:move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lnTo>
                    <a:pt x="47" y="36"/>
                  </a:lnTo>
                  <a:close/>
                  <a:moveTo>
                    <a:pt x="52" y="54"/>
                  </a:moveTo>
                  <a:cubicBezTo>
                    <a:pt x="52" y="54"/>
                    <a:pt x="52" y="54"/>
                    <a:pt x="52" y="54"/>
                  </a:cubicBezTo>
                  <a:cubicBezTo>
                    <a:pt x="52" y="54"/>
                    <a:pt x="52" y="53"/>
                    <a:pt x="51" y="53"/>
                  </a:cubicBezTo>
                  <a:cubicBezTo>
                    <a:pt x="51" y="53"/>
                    <a:pt x="52" y="53"/>
                    <a:pt x="52" y="52"/>
                  </a:cubicBezTo>
                  <a:cubicBezTo>
                    <a:pt x="52" y="52"/>
                    <a:pt x="52" y="52"/>
                    <a:pt x="52" y="52"/>
                  </a:cubicBezTo>
                  <a:cubicBezTo>
                    <a:pt x="52" y="52"/>
                    <a:pt x="52" y="52"/>
                    <a:pt x="52" y="52"/>
                  </a:cubicBezTo>
                  <a:cubicBezTo>
                    <a:pt x="52" y="51"/>
                    <a:pt x="52" y="51"/>
                    <a:pt x="52" y="51"/>
                  </a:cubicBezTo>
                  <a:cubicBezTo>
                    <a:pt x="52" y="52"/>
                    <a:pt x="52" y="52"/>
                    <a:pt x="52" y="52"/>
                  </a:cubicBezTo>
                  <a:cubicBezTo>
                    <a:pt x="52" y="52"/>
                    <a:pt x="51" y="52"/>
                    <a:pt x="51" y="52"/>
                  </a:cubicBezTo>
                  <a:cubicBezTo>
                    <a:pt x="51" y="52"/>
                    <a:pt x="51" y="52"/>
                    <a:pt x="51" y="52"/>
                  </a:cubicBezTo>
                  <a:cubicBezTo>
                    <a:pt x="51" y="53"/>
                    <a:pt x="51" y="53"/>
                    <a:pt x="51" y="53"/>
                  </a:cubicBezTo>
                  <a:cubicBezTo>
                    <a:pt x="51" y="53"/>
                    <a:pt x="51" y="53"/>
                    <a:pt x="51" y="53"/>
                  </a:cubicBezTo>
                  <a:cubicBezTo>
                    <a:pt x="51" y="53"/>
                    <a:pt x="51" y="53"/>
                    <a:pt x="51" y="53"/>
                  </a:cubicBezTo>
                  <a:cubicBezTo>
                    <a:pt x="51" y="54"/>
                    <a:pt x="51" y="54"/>
                    <a:pt x="51" y="54"/>
                  </a:cubicBezTo>
                  <a:cubicBezTo>
                    <a:pt x="51" y="54"/>
                    <a:pt x="51" y="54"/>
                    <a:pt x="51" y="54"/>
                  </a:cubicBezTo>
                  <a:cubicBezTo>
                    <a:pt x="51" y="55"/>
                    <a:pt x="51" y="55"/>
                    <a:pt x="51" y="55"/>
                  </a:cubicBezTo>
                  <a:cubicBezTo>
                    <a:pt x="51" y="55"/>
                    <a:pt x="51" y="55"/>
                    <a:pt x="51" y="55"/>
                  </a:cubicBezTo>
                  <a:cubicBezTo>
                    <a:pt x="52" y="55"/>
                    <a:pt x="52" y="55"/>
                    <a:pt x="52" y="55"/>
                  </a:cubicBezTo>
                  <a:cubicBezTo>
                    <a:pt x="52" y="55"/>
                    <a:pt x="52" y="55"/>
                    <a:pt x="52" y="55"/>
                  </a:cubicBezTo>
                  <a:cubicBezTo>
                    <a:pt x="52" y="54"/>
                    <a:pt x="52" y="54"/>
                    <a:pt x="52" y="54"/>
                  </a:cubicBezTo>
                  <a:cubicBezTo>
                    <a:pt x="52" y="54"/>
                    <a:pt x="52" y="54"/>
                    <a:pt x="52" y="54"/>
                  </a:cubicBezTo>
                  <a:close/>
                  <a:moveTo>
                    <a:pt x="58" y="48"/>
                  </a:moveTo>
                  <a:cubicBezTo>
                    <a:pt x="58" y="48"/>
                    <a:pt x="58" y="48"/>
                    <a:pt x="58" y="48"/>
                  </a:cubicBezTo>
                  <a:cubicBezTo>
                    <a:pt x="58" y="48"/>
                    <a:pt x="58" y="48"/>
                    <a:pt x="58" y="48"/>
                  </a:cubicBezTo>
                  <a:cubicBezTo>
                    <a:pt x="58" y="48"/>
                    <a:pt x="58" y="48"/>
                    <a:pt x="58" y="48"/>
                  </a:cubicBezTo>
                  <a:cubicBezTo>
                    <a:pt x="58" y="47"/>
                    <a:pt x="58" y="47"/>
                    <a:pt x="58" y="47"/>
                  </a:cubicBezTo>
                  <a:cubicBezTo>
                    <a:pt x="58" y="47"/>
                    <a:pt x="58" y="47"/>
                    <a:pt x="58" y="47"/>
                  </a:cubicBezTo>
                  <a:cubicBezTo>
                    <a:pt x="58" y="47"/>
                    <a:pt x="58" y="47"/>
                    <a:pt x="58" y="47"/>
                  </a:cubicBezTo>
                  <a:cubicBezTo>
                    <a:pt x="58" y="47"/>
                    <a:pt x="58" y="47"/>
                    <a:pt x="58" y="47"/>
                  </a:cubicBezTo>
                  <a:cubicBezTo>
                    <a:pt x="58" y="46"/>
                    <a:pt x="58" y="46"/>
                    <a:pt x="58" y="46"/>
                  </a:cubicBezTo>
                  <a:cubicBezTo>
                    <a:pt x="58" y="46"/>
                    <a:pt x="58" y="46"/>
                    <a:pt x="58" y="46"/>
                  </a:cubicBezTo>
                  <a:cubicBezTo>
                    <a:pt x="58" y="46"/>
                    <a:pt x="58" y="46"/>
                    <a:pt x="58" y="46"/>
                  </a:cubicBezTo>
                  <a:cubicBezTo>
                    <a:pt x="58" y="46"/>
                    <a:pt x="58" y="46"/>
                    <a:pt x="58" y="46"/>
                  </a:cubicBezTo>
                  <a:cubicBezTo>
                    <a:pt x="57" y="46"/>
                    <a:pt x="57" y="47"/>
                    <a:pt x="56" y="47"/>
                  </a:cubicBezTo>
                  <a:cubicBezTo>
                    <a:pt x="56" y="47"/>
                    <a:pt x="56" y="47"/>
                    <a:pt x="56" y="47"/>
                  </a:cubicBezTo>
                  <a:cubicBezTo>
                    <a:pt x="55" y="48"/>
                    <a:pt x="55" y="48"/>
                    <a:pt x="55" y="48"/>
                  </a:cubicBezTo>
                  <a:cubicBezTo>
                    <a:pt x="55" y="49"/>
                    <a:pt x="55" y="49"/>
                    <a:pt x="55" y="49"/>
                  </a:cubicBezTo>
                  <a:cubicBezTo>
                    <a:pt x="55" y="49"/>
                    <a:pt x="55" y="49"/>
                    <a:pt x="55" y="49"/>
                  </a:cubicBezTo>
                  <a:cubicBezTo>
                    <a:pt x="55" y="49"/>
                    <a:pt x="55" y="49"/>
                    <a:pt x="55" y="49"/>
                  </a:cubicBezTo>
                  <a:cubicBezTo>
                    <a:pt x="55" y="49"/>
                    <a:pt x="55" y="50"/>
                    <a:pt x="55" y="50"/>
                  </a:cubicBezTo>
                  <a:cubicBezTo>
                    <a:pt x="55" y="51"/>
                    <a:pt x="55" y="51"/>
                    <a:pt x="55" y="51"/>
                  </a:cubicBezTo>
                  <a:cubicBezTo>
                    <a:pt x="56" y="51"/>
                    <a:pt x="57" y="50"/>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lnTo>
                    <a:pt x="58" y="48"/>
                  </a:lnTo>
                  <a:close/>
                  <a:moveTo>
                    <a:pt x="40" y="46"/>
                  </a:moveTo>
                  <a:cubicBezTo>
                    <a:pt x="40" y="46"/>
                    <a:pt x="40" y="46"/>
                    <a:pt x="40" y="46"/>
                  </a:cubicBezTo>
                  <a:cubicBezTo>
                    <a:pt x="40" y="47"/>
                    <a:pt x="40" y="47"/>
                    <a:pt x="40" y="47"/>
                  </a:cubicBezTo>
                  <a:cubicBezTo>
                    <a:pt x="40" y="47"/>
                    <a:pt x="40" y="47"/>
                    <a:pt x="40" y="47"/>
                  </a:cubicBezTo>
                  <a:cubicBezTo>
                    <a:pt x="40" y="47"/>
                    <a:pt x="40" y="47"/>
                    <a:pt x="40" y="47"/>
                  </a:cubicBezTo>
                  <a:cubicBezTo>
                    <a:pt x="39" y="47"/>
                    <a:pt x="39" y="47"/>
                    <a:pt x="39" y="47"/>
                  </a:cubicBezTo>
                  <a:cubicBezTo>
                    <a:pt x="40" y="47"/>
                    <a:pt x="40" y="47"/>
                    <a:pt x="40" y="47"/>
                  </a:cubicBezTo>
                  <a:cubicBezTo>
                    <a:pt x="40" y="47"/>
                    <a:pt x="40" y="47"/>
                    <a:pt x="40" y="47"/>
                  </a:cubicBezTo>
                  <a:cubicBezTo>
                    <a:pt x="40" y="47"/>
                    <a:pt x="40" y="47"/>
                    <a:pt x="40" y="47"/>
                  </a:cubicBezTo>
                  <a:cubicBezTo>
                    <a:pt x="40" y="47"/>
                    <a:pt x="40" y="47"/>
                    <a:pt x="40" y="47"/>
                  </a:cubicBezTo>
                  <a:cubicBezTo>
                    <a:pt x="40" y="46"/>
                    <a:pt x="40" y="46"/>
                    <a:pt x="40" y="46"/>
                  </a:cubicBezTo>
                  <a:close/>
                  <a:moveTo>
                    <a:pt x="52" y="46"/>
                  </a:moveTo>
                  <a:cubicBezTo>
                    <a:pt x="52" y="46"/>
                    <a:pt x="52" y="46"/>
                    <a:pt x="52" y="46"/>
                  </a:cubicBezTo>
                  <a:cubicBezTo>
                    <a:pt x="52" y="47"/>
                    <a:pt x="52" y="47"/>
                    <a:pt x="52" y="47"/>
                  </a:cubicBezTo>
                  <a:cubicBezTo>
                    <a:pt x="52" y="46"/>
                    <a:pt x="52" y="46"/>
                    <a:pt x="52" y="46"/>
                  </a:cubicBezTo>
                  <a:cubicBezTo>
                    <a:pt x="53" y="47"/>
                    <a:pt x="53" y="47"/>
                    <a:pt x="53" y="47"/>
                  </a:cubicBezTo>
                  <a:cubicBezTo>
                    <a:pt x="53" y="47"/>
                    <a:pt x="53" y="47"/>
                    <a:pt x="53" y="47"/>
                  </a:cubicBezTo>
                  <a:cubicBezTo>
                    <a:pt x="53" y="47"/>
                    <a:pt x="53" y="47"/>
                    <a:pt x="53" y="47"/>
                  </a:cubicBezTo>
                  <a:cubicBezTo>
                    <a:pt x="53" y="46"/>
                    <a:pt x="53" y="46"/>
                    <a:pt x="53" y="46"/>
                  </a:cubicBezTo>
                  <a:cubicBezTo>
                    <a:pt x="53" y="46"/>
                    <a:pt x="53" y="46"/>
                    <a:pt x="53" y="46"/>
                  </a:cubicBezTo>
                  <a:cubicBezTo>
                    <a:pt x="53" y="46"/>
                    <a:pt x="53" y="46"/>
                    <a:pt x="53" y="46"/>
                  </a:cubicBezTo>
                  <a:cubicBezTo>
                    <a:pt x="52" y="46"/>
                    <a:pt x="52" y="46"/>
                    <a:pt x="52" y="46"/>
                  </a:cubicBezTo>
                  <a:close/>
                  <a:moveTo>
                    <a:pt x="46" y="45"/>
                  </a:moveTo>
                  <a:cubicBezTo>
                    <a:pt x="45" y="45"/>
                    <a:pt x="45" y="45"/>
                    <a:pt x="45" y="45"/>
                  </a:cubicBezTo>
                  <a:cubicBezTo>
                    <a:pt x="45" y="46"/>
                    <a:pt x="45" y="46"/>
                    <a:pt x="45" y="46"/>
                  </a:cubicBezTo>
                  <a:cubicBezTo>
                    <a:pt x="46" y="46"/>
                    <a:pt x="46" y="46"/>
                    <a:pt x="46" y="46"/>
                  </a:cubicBezTo>
                  <a:cubicBezTo>
                    <a:pt x="46" y="46"/>
                    <a:pt x="46" y="46"/>
                    <a:pt x="46" y="46"/>
                  </a:cubicBezTo>
                  <a:cubicBezTo>
                    <a:pt x="46" y="46"/>
                    <a:pt x="46" y="46"/>
                    <a:pt x="46" y="46"/>
                  </a:cubicBezTo>
                  <a:cubicBezTo>
                    <a:pt x="46" y="45"/>
                    <a:pt x="46" y="45"/>
                    <a:pt x="46" y="45"/>
                  </a:cubicBezTo>
                  <a:cubicBezTo>
                    <a:pt x="46" y="45"/>
                    <a:pt x="46" y="45"/>
                    <a:pt x="46" y="45"/>
                  </a:cubicBezTo>
                  <a:cubicBezTo>
                    <a:pt x="47" y="45"/>
                    <a:pt x="47" y="45"/>
                    <a:pt x="47" y="45"/>
                  </a:cubicBezTo>
                  <a:cubicBezTo>
                    <a:pt x="46" y="45"/>
                    <a:pt x="46" y="45"/>
                    <a:pt x="46" y="45"/>
                  </a:cubicBezTo>
                  <a:cubicBezTo>
                    <a:pt x="46" y="45"/>
                    <a:pt x="46" y="45"/>
                    <a:pt x="46" y="45"/>
                  </a:cubicBezTo>
                  <a:cubicBezTo>
                    <a:pt x="46" y="45"/>
                    <a:pt x="46" y="45"/>
                    <a:pt x="46" y="45"/>
                  </a:cubicBezTo>
                  <a:cubicBezTo>
                    <a:pt x="46" y="45"/>
                    <a:pt x="46" y="45"/>
                    <a:pt x="46" y="45"/>
                  </a:cubicBezTo>
                  <a:cubicBezTo>
                    <a:pt x="46" y="45"/>
                    <a:pt x="46" y="45"/>
                    <a:pt x="46" y="45"/>
                  </a:cubicBezTo>
                  <a:close/>
                  <a:moveTo>
                    <a:pt x="55" y="45"/>
                  </a:moveTo>
                  <a:cubicBezTo>
                    <a:pt x="55" y="45"/>
                    <a:pt x="55" y="45"/>
                    <a:pt x="55" y="45"/>
                  </a:cubicBezTo>
                  <a:cubicBezTo>
                    <a:pt x="56" y="45"/>
                    <a:pt x="56" y="45"/>
                    <a:pt x="56" y="45"/>
                  </a:cubicBezTo>
                  <a:cubicBezTo>
                    <a:pt x="56" y="45"/>
                    <a:pt x="56" y="45"/>
                    <a:pt x="56" y="45"/>
                  </a:cubicBezTo>
                  <a:cubicBezTo>
                    <a:pt x="56" y="45"/>
                    <a:pt x="56" y="45"/>
                    <a:pt x="56" y="45"/>
                  </a:cubicBezTo>
                  <a:cubicBezTo>
                    <a:pt x="56" y="45"/>
                    <a:pt x="56" y="45"/>
                    <a:pt x="56" y="45"/>
                  </a:cubicBezTo>
                  <a:cubicBezTo>
                    <a:pt x="56" y="45"/>
                    <a:pt x="56" y="45"/>
                    <a:pt x="56" y="45"/>
                  </a:cubicBezTo>
                  <a:cubicBezTo>
                    <a:pt x="56" y="45"/>
                    <a:pt x="56" y="45"/>
                    <a:pt x="56" y="45"/>
                  </a:cubicBezTo>
                  <a:cubicBezTo>
                    <a:pt x="56" y="44"/>
                    <a:pt x="56" y="44"/>
                    <a:pt x="56" y="44"/>
                  </a:cubicBezTo>
                  <a:cubicBezTo>
                    <a:pt x="56" y="44"/>
                    <a:pt x="56" y="44"/>
                    <a:pt x="56" y="44"/>
                  </a:cubicBezTo>
                  <a:cubicBezTo>
                    <a:pt x="55" y="45"/>
                    <a:pt x="55" y="45"/>
                    <a:pt x="55" y="45"/>
                  </a:cubicBezTo>
                  <a:cubicBezTo>
                    <a:pt x="55" y="45"/>
                    <a:pt x="55" y="45"/>
                    <a:pt x="55" y="45"/>
                  </a:cubicBezTo>
                  <a:close/>
                  <a:moveTo>
                    <a:pt x="34" y="45"/>
                  </a:moveTo>
                  <a:cubicBezTo>
                    <a:pt x="34" y="45"/>
                    <a:pt x="34" y="44"/>
                    <a:pt x="34" y="44"/>
                  </a:cubicBezTo>
                  <a:cubicBezTo>
                    <a:pt x="34" y="44"/>
                    <a:pt x="34" y="44"/>
                    <a:pt x="33" y="44"/>
                  </a:cubicBezTo>
                  <a:cubicBezTo>
                    <a:pt x="33" y="44"/>
                    <a:pt x="33" y="44"/>
                    <a:pt x="34" y="44"/>
                  </a:cubicBezTo>
                  <a:cubicBezTo>
                    <a:pt x="34" y="44"/>
                    <a:pt x="34" y="44"/>
                    <a:pt x="34" y="44"/>
                  </a:cubicBezTo>
                  <a:cubicBezTo>
                    <a:pt x="33" y="44"/>
                    <a:pt x="33" y="44"/>
                    <a:pt x="33" y="44"/>
                  </a:cubicBezTo>
                  <a:cubicBezTo>
                    <a:pt x="33" y="44"/>
                    <a:pt x="33" y="44"/>
                    <a:pt x="33" y="44"/>
                  </a:cubicBezTo>
                  <a:cubicBezTo>
                    <a:pt x="33" y="44"/>
                    <a:pt x="33" y="44"/>
                    <a:pt x="33" y="44"/>
                  </a:cubicBezTo>
                  <a:cubicBezTo>
                    <a:pt x="33" y="44"/>
                    <a:pt x="33" y="44"/>
                    <a:pt x="33" y="44"/>
                  </a:cubicBezTo>
                  <a:cubicBezTo>
                    <a:pt x="33" y="45"/>
                    <a:pt x="33" y="45"/>
                    <a:pt x="33" y="45"/>
                  </a:cubicBezTo>
                  <a:cubicBezTo>
                    <a:pt x="33" y="45"/>
                    <a:pt x="33" y="45"/>
                    <a:pt x="34" y="45"/>
                  </a:cubicBezTo>
                  <a:close/>
                  <a:moveTo>
                    <a:pt x="39" y="44"/>
                  </a:moveTo>
                  <a:cubicBezTo>
                    <a:pt x="39" y="44"/>
                    <a:pt x="39" y="44"/>
                    <a:pt x="39" y="44"/>
                  </a:cubicBezTo>
                  <a:cubicBezTo>
                    <a:pt x="39" y="44"/>
                    <a:pt x="39" y="45"/>
                    <a:pt x="40" y="45"/>
                  </a:cubicBezTo>
                  <a:cubicBezTo>
                    <a:pt x="40" y="45"/>
                    <a:pt x="40" y="45"/>
                    <a:pt x="40" y="45"/>
                  </a:cubicBezTo>
                  <a:cubicBezTo>
                    <a:pt x="40" y="44"/>
                    <a:pt x="40" y="44"/>
                    <a:pt x="40" y="44"/>
                  </a:cubicBezTo>
                  <a:cubicBezTo>
                    <a:pt x="40" y="44"/>
                    <a:pt x="40" y="44"/>
                    <a:pt x="40" y="44"/>
                  </a:cubicBezTo>
                  <a:cubicBezTo>
                    <a:pt x="40" y="44"/>
                    <a:pt x="40" y="44"/>
                    <a:pt x="40" y="44"/>
                  </a:cubicBezTo>
                  <a:cubicBezTo>
                    <a:pt x="39" y="44"/>
                    <a:pt x="39" y="44"/>
                    <a:pt x="39" y="44"/>
                  </a:cubicBezTo>
                  <a:close/>
                  <a:moveTo>
                    <a:pt x="50" y="44"/>
                  </a:moveTo>
                  <a:cubicBezTo>
                    <a:pt x="50" y="44"/>
                    <a:pt x="50" y="44"/>
                    <a:pt x="50" y="44"/>
                  </a:cubicBezTo>
                  <a:cubicBezTo>
                    <a:pt x="50" y="44"/>
                    <a:pt x="50" y="44"/>
                    <a:pt x="50" y="44"/>
                  </a:cubicBezTo>
                  <a:cubicBezTo>
                    <a:pt x="50" y="44"/>
                    <a:pt x="50" y="44"/>
                    <a:pt x="50" y="44"/>
                  </a:cubicBezTo>
                  <a:cubicBezTo>
                    <a:pt x="50" y="44"/>
                    <a:pt x="50" y="44"/>
                    <a:pt x="50" y="44"/>
                  </a:cubicBezTo>
                  <a:cubicBezTo>
                    <a:pt x="50" y="44"/>
                    <a:pt x="50" y="44"/>
                    <a:pt x="50" y="44"/>
                  </a:cubicBezTo>
                  <a:cubicBezTo>
                    <a:pt x="51" y="44"/>
                    <a:pt x="51" y="44"/>
                    <a:pt x="51" y="44"/>
                  </a:cubicBezTo>
                  <a:cubicBezTo>
                    <a:pt x="51" y="43"/>
                    <a:pt x="52" y="43"/>
                    <a:pt x="52" y="43"/>
                  </a:cubicBezTo>
                  <a:cubicBezTo>
                    <a:pt x="52" y="43"/>
                    <a:pt x="52" y="43"/>
                    <a:pt x="52" y="43"/>
                  </a:cubicBezTo>
                  <a:cubicBezTo>
                    <a:pt x="52" y="42"/>
                    <a:pt x="52" y="42"/>
                    <a:pt x="52" y="42"/>
                  </a:cubicBezTo>
                  <a:cubicBezTo>
                    <a:pt x="51" y="42"/>
                    <a:pt x="50" y="43"/>
                    <a:pt x="50" y="44"/>
                  </a:cubicBezTo>
                  <a:cubicBezTo>
                    <a:pt x="50" y="43"/>
                    <a:pt x="50" y="43"/>
                    <a:pt x="50" y="43"/>
                  </a:cubicBezTo>
                  <a:cubicBezTo>
                    <a:pt x="50" y="44"/>
                    <a:pt x="50" y="44"/>
                    <a:pt x="50" y="44"/>
                  </a:cubicBezTo>
                  <a:cubicBezTo>
                    <a:pt x="50" y="44"/>
                    <a:pt x="50" y="44"/>
                    <a:pt x="50" y="44"/>
                  </a:cubicBezTo>
                  <a:close/>
                  <a:moveTo>
                    <a:pt x="42" y="44"/>
                  </a:moveTo>
                  <a:cubicBezTo>
                    <a:pt x="42" y="44"/>
                    <a:pt x="42" y="44"/>
                    <a:pt x="42" y="44"/>
                  </a:cubicBezTo>
                  <a:cubicBezTo>
                    <a:pt x="43" y="44"/>
                    <a:pt x="43" y="43"/>
                    <a:pt x="44" y="43"/>
                  </a:cubicBezTo>
                  <a:cubicBezTo>
                    <a:pt x="44" y="43"/>
                    <a:pt x="44" y="43"/>
                    <a:pt x="44" y="43"/>
                  </a:cubicBezTo>
                  <a:cubicBezTo>
                    <a:pt x="44" y="43"/>
                    <a:pt x="44" y="42"/>
                    <a:pt x="44" y="42"/>
                  </a:cubicBezTo>
                  <a:cubicBezTo>
                    <a:pt x="43" y="42"/>
                    <a:pt x="43" y="42"/>
                    <a:pt x="43" y="42"/>
                  </a:cubicBezTo>
                  <a:cubicBezTo>
                    <a:pt x="43" y="43"/>
                    <a:pt x="43" y="43"/>
                    <a:pt x="43" y="43"/>
                  </a:cubicBezTo>
                  <a:cubicBezTo>
                    <a:pt x="43" y="43"/>
                    <a:pt x="43" y="43"/>
                    <a:pt x="43" y="43"/>
                  </a:cubicBezTo>
                  <a:cubicBezTo>
                    <a:pt x="43" y="43"/>
                    <a:pt x="43" y="43"/>
                    <a:pt x="43" y="43"/>
                  </a:cubicBezTo>
                  <a:cubicBezTo>
                    <a:pt x="43" y="43"/>
                    <a:pt x="43" y="43"/>
                    <a:pt x="43" y="43"/>
                  </a:cubicBezTo>
                  <a:cubicBezTo>
                    <a:pt x="42" y="43"/>
                    <a:pt x="42" y="43"/>
                    <a:pt x="42" y="43"/>
                  </a:cubicBezTo>
                  <a:cubicBezTo>
                    <a:pt x="42" y="43"/>
                    <a:pt x="42" y="43"/>
                    <a:pt x="42" y="43"/>
                  </a:cubicBezTo>
                  <a:lnTo>
                    <a:pt x="42" y="44"/>
                  </a:lnTo>
                  <a:close/>
                  <a:moveTo>
                    <a:pt x="50" y="41"/>
                  </a:moveTo>
                  <a:cubicBezTo>
                    <a:pt x="50" y="42"/>
                    <a:pt x="50" y="42"/>
                    <a:pt x="50" y="42"/>
                  </a:cubicBezTo>
                  <a:cubicBezTo>
                    <a:pt x="50" y="42"/>
                    <a:pt x="50" y="42"/>
                    <a:pt x="50" y="42"/>
                  </a:cubicBezTo>
                  <a:cubicBezTo>
                    <a:pt x="49" y="42"/>
                    <a:pt x="49" y="42"/>
                    <a:pt x="49"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1"/>
                    <a:pt x="50" y="41"/>
                    <a:pt x="50" y="41"/>
                  </a:cubicBezTo>
                  <a:cubicBezTo>
                    <a:pt x="50" y="41"/>
                    <a:pt x="50" y="41"/>
                    <a:pt x="50" y="41"/>
                  </a:cubicBezTo>
                  <a:cubicBezTo>
                    <a:pt x="50" y="41"/>
                    <a:pt x="50" y="41"/>
                    <a:pt x="50" y="41"/>
                  </a:cubicBezTo>
                  <a:cubicBezTo>
                    <a:pt x="49" y="41"/>
                    <a:pt x="49" y="41"/>
                    <a:pt x="49" y="41"/>
                  </a:cubicBezTo>
                  <a:cubicBezTo>
                    <a:pt x="49" y="41"/>
                    <a:pt x="49" y="41"/>
                    <a:pt x="49" y="41"/>
                  </a:cubicBezTo>
                  <a:cubicBezTo>
                    <a:pt x="50" y="41"/>
                    <a:pt x="50" y="41"/>
                    <a:pt x="50" y="41"/>
                  </a:cubicBezTo>
                  <a:cubicBezTo>
                    <a:pt x="50" y="41"/>
                    <a:pt x="50" y="41"/>
                    <a:pt x="50" y="41"/>
                  </a:cubicBezTo>
                  <a:close/>
                  <a:moveTo>
                    <a:pt x="38" y="41"/>
                  </a:moveTo>
                  <a:cubicBezTo>
                    <a:pt x="38" y="41"/>
                    <a:pt x="38" y="41"/>
                    <a:pt x="38" y="41"/>
                  </a:cubicBezTo>
                  <a:cubicBezTo>
                    <a:pt x="38" y="42"/>
                    <a:pt x="38" y="42"/>
                    <a:pt x="38" y="42"/>
                  </a:cubicBezTo>
                  <a:cubicBezTo>
                    <a:pt x="38" y="42"/>
                    <a:pt x="38" y="42"/>
                    <a:pt x="38" y="42"/>
                  </a:cubicBezTo>
                  <a:cubicBezTo>
                    <a:pt x="38" y="42"/>
                    <a:pt x="39" y="42"/>
                    <a:pt x="39" y="41"/>
                  </a:cubicBezTo>
                  <a:cubicBezTo>
                    <a:pt x="39" y="41"/>
                    <a:pt x="39" y="41"/>
                    <a:pt x="39" y="41"/>
                  </a:cubicBezTo>
                  <a:cubicBezTo>
                    <a:pt x="39" y="41"/>
                    <a:pt x="39" y="41"/>
                    <a:pt x="39" y="41"/>
                  </a:cubicBezTo>
                  <a:cubicBezTo>
                    <a:pt x="39" y="41"/>
                    <a:pt x="39" y="41"/>
                    <a:pt x="39" y="41"/>
                  </a:cubicBezTo>
                  <a:cubicBezTo>
                    <a:pt x="39" y="41"/>
                    <a:pt x="39" y="41"/>
                    <a:pt x="39" y="41"/>
                  </a:cubicBezTo>
                  <a:cubicBezTo>
                    <a:pt x="39" y="41"/>
                    <a:pt x="39" y="41"/>
                    <a:pt x="39" y="41"/>
                  </a:cubicBezTo>
                  <a:cubicBezTo>
                    <a:pt x="38" y="41"/>
                    <a:pt x="38" y="41"/>
                    <a:pt x="38" y="41"/>
                  </a:cubicBezTo>
                  <a:close/>
                  <a:moveTo>
                    <a:pt x="40" y="42"/>
                  </a:moveTo>
                  <a:cubicBezTo>
                    <a:pt x="40" y="42"/>
                    <a:pt x="40" y="42"/>
                    <a:pt x="40" y="42"/>
                  </a:cubicBezTo>
                  <a:cubicBezTo>
                    <a:pt x="40" y="42"/>
                    <a:pt x="40" y="42"/>
                    <a:pt x="40" y="43"/>
                  </a:cubicBezTo>
                  <a:cubicBezTo>
                    <a:pt x="41" y="42"/>
                    <a:pt x="41" y="41"/>
                    <a:pt x="41" y="40"/>
                  </a:cubicBezTo>
                  <a:cubicBezTo>
                    <a:pt x="41" y="40"/>
                    <a:pt x="41" y="40"/>
                    <a:pt x="41" y="40"/>
                  </a:cubicBezTo>
                  <a:cubicBezTo>
                    <a:pt x="40" y="40"/>
                    <a:pt x="40" y="41"/>
                    <a:pt x="39" y="41"/>
                  </a:cubicBezTo>
                  <a:cubicBezTo>
                    <a:pt x="40" y="42"/>
                    <a:pt x="40" y="42"/>
                    <a:pt x="40" y="42"/>
                  </a:cubicBezTo>
                  <a:close/>
                  <a:moveTo>
                    <a:pt x="33" y="38"/>
                  </a:moveTo>
                  <a:cubicBezTo>
                    <a:pt x="33"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4" y="39"/>
                    <a:pt x="34" y="39"/>
                    <a:pt x="34" y="39"/>
                  </a:cubicBezTo>
                  <a:cubicBezTo>
                    <a:pt x="34" y="39"/>
                    <a:pt x="34" y="39"/>
                    <a:pt x="34" y="39"/>
                  </a:cubicBezTo>
                  <a:cubicBezTo>
                    <a:pt x="34" y="38"/>
                    <a:pt x="34" y="38"/>
                    <a:pt x="34" y="38"/>
                  </a:cubicBezTo>
                  <a:cubicBezTo>
                    <a:pt x="33" y="38"/>
                    <a:pt x="33" y="38"/>
                    <a:pt x="33" y="38"/>
                  </a:cubicBezTo>
                  <a:cubicBezTo>
                    <a:pt x="33" y="38"/>
                    <a:pt x="33" y="38"/>
                    <a:pt x="33" y="38"/>
                  </a:cubicBezTo>
                  <a:cubicBezTo>
                    <a:pt x="33" y="38"/>
                    <a:pt x="33" y="38"/>
                    <a:pt x="33" y="38"/>
                  </a:cubicBezTo>
                  <a:cubicBezTo>
                    <a:pt x="33" y="38"/>
                    <a:pt x="33" y="38"/>
                    <a:pt x="33" y="38"/>
                  </a:cubicBezTo>
                  <a:close/>
                  <a:moveTo>
                    <a:pt x="39" y="38"/>
                  </a:move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39" y="38"/>
                    <a:pt x="39" y="38"/>
                    <a:pt x="39" y="38"/>
                  </a:cubicBezTo>
                  <a:cubicBezTo>
                    <a:pt x="39" y="38"/>
                    <a:pt x="39" y="38"/>
                    <a:pt x="39" y="38"/>
                  </a:cubicBezTo>
                  <a:cubicBezTo>
                    <a:pt x="39" y="38"/>
                    <a:pt x="39" y="38"/>
                    <a:pt x="39" y="38"/>
                  </a:cubicBezTo>
                  <a:cubicBezTo>
                    <a:pt x="39" y="38"/>
                    <a:pt x="39" y="38"/>
                    <a:pt x="39" y="38"/>
                  </a:cubicBezTo>
                  <a:close/>
                  <a:moveTo>
                    <a:pt x="37" y="38"/>
                  </a:moveTo>
                  <a:cubicBezTo>
                    <a:pt x="37" y="38"/>
                    <a:pt x="37" y="38"/>
                    <a:pt x="37" y="38"/>
                  </a:cubicBezTo>
                  <a:cubicBezTo>
                    <a:pt x="36" y="38"/>
                    <a:pt x="36" y="38"/>
                    <a:pt x="36" y="38"/>
                  </a:cubicBezTo>
                  <a:cubicBezTo>
                    <a:pt x="36" y="38"/>
                    <a:pt x="36" y="38"/>
                    <a:pt x="36" y="38"/>
                  </a:cubicBezTo>
                  <a:cubicBezTo>
                    <a:pt x="36" y="39"/>
                    <a:pt x="36" y="39"/>
                    <a:pt x="36" y="39"/>
                  </a:cubicBezTo>
                  <a:cubicBezTo>
                    <a:pt x="36" y="39"/>
                    <a:pt x="36" y="39"/>
                    <a:pt x="36" y="39"/>
                  </a:cubicBezTo>
                  <a:cubicBezTo>
                    <a:pt x="36" y="39"/>
                    <a:pt x="36" y="39"/>
                    <a:pt x="36" y="39"/>
                  </a:cubicBezTo>
                  <a:cubicBezTo>
                    <a:pt x="37" y="39"/>
                    <a:pt x="37" y="39"/>
                    <a:pt x="37" y="39"/>
                  </a:cubicBezTo>
                  <a:cubicBezTo>
                    <a:pt x="37" y="38"/>
                    <a:pt x="37" y="38"/>
                    <a:pt x="37" y="38"/>
                  </a:cubicBezTo>
                  <a:close/>
                  <a:moveTo>
                    <a:pt x="38" y="37"/>
                  </a:moveTo>
                  <a:cubicBezTo>
                    <a:pt x="39" y="37"/>
                    <a:pt x="39" y="37"/>
                    <a:pt x="39" y="37"/>
                  </a:cubicBezTo>
                  <a:cubicBezTo>
                    <a:pt x="39" y="37"/>
                    <a:pt x="39" y="37"/>
                    <a:pt x="39" y="37"/>
                  </a:cubicBezTo>
                  <a:cubicBezTo>
                    <a:pt x="38" y="36"/>
                    <a:pt x="38" y="36"/>
                    <a:pt x="38" y="36"/>
                  </a:cubicBezTo>
                  <a:cubicBezTo>
                    <a:pt x="38" y="37"/>
                    <a:pt x="38" y="37"/>
                    <a:pt x="38" y="37"/>
                  </a:cubicBezTo>
                  <a:cubicBezTo>
                    <a:pt x="38" y="36"/>
                    <a:pt x="38" y="36"/>
                    <a:pt x="38" y="36"/>
                  </a:cubicBezTo>
                  <a:cubicBezTo>
                    <a:pt x="38" y="36"/>
                    <a:pt x="38" y="36"/>
                    <a:pt x="38" y="36"/>
                  </a:cubicBezTo>
                  <a:cubicBezTo>
                    <a:pt x="37" y="36"/>
                    <a:pt x="37" y="36"/>
                    <a:pt x="37" y="36"/>
                  </a:cubicBezTo>
                  <a:cubicBezTo>
                    <a:pt x="37" y="36"/>
                    <a:pt x="37" y="36"/>
                    <a:pt x="37" y="36"/>
                  </a:cubicBezTo>
                  <a:cubicBezTo>
                    <a:pt x="37" y="36"/>
                    <a:pt x="37" y="36"/>
                    <a:pt x="37" y="36"/>
                  </a:cubicBezTo>
                  <a:cubicBezTo>
                    <a:pt x="37" y="37"/>
                    <a:pt x="38" y="37"/>
                    <a:pt x="38" y="37"/>
                  </a:cubicBezTo>
                  <a:cubicBezTo>
                    <a:pt x="38" y="37"/>
                    <a:pt x="38" y="37"/>
                    <a:pt x="38" y="37"/>
                  </a:cubicBezTo>
                  <a:close/>
                  <a:moveTo>
                    <a:pt x="33" y="36"/>
                  </a:moveTo>
                  <a:cubicBezTo>
                    <a:pt x="32" y="37"/>
                    <a:pt x="32" y="37"/>
                    <a:pt x="32" y="37"/>
                  </a:cubicBezTo>
                  <a:cubicBezTo>
                    <a:pt x="32" y="37"/>
                    <a:pt x="32" y="37"/>
                    <a:pt x="32" y="37"/>
                  </a:cubicBezTo>
                  <a:cubicBezTo>
                    <a:pt x="33" y="37"/>
                    <a:pt x="33" y="37"/>
                    <a:pt x="33" y="37"/>
                  </a:cubicBezTo>
                  <a:cubicBezTo>
                    <a:pt x="33" y="37"/>
                    <a:pt x="33" y="37"/>
                    <a:pt x="33" y="37"/>
                  </a:cubicBezTo>
                  <a:cubicBezTo>
                    <a:pt x="33" y="36"/>
                    <a:pt x="33" y="36"/>
                    <a:pt x="33" y="36"/>
                  </a:cubicBezTo>
                  <a:cubicBezTo>
                    <a:pt x="33" y="36"/>
                    <a:pt x="33" y="36"/>
                    <a:pt x="33" y="36"/>
                  </a:cubicBezTo>
                  <a:cubicBezTo>
                    <a:pt x="33" y="36"/>
                    <a:pt x="33" y="36"/>
                    <a:pt x="33" y="36"/>
                  </a:cubicBezTo>
                  <a:cubicBezTo>
                    <a:pt x="33" y="36"/>
                    <a:pt x="33" y="36"/>
                    <a:pt x="33" y="36"/>
                  </a:cubicBezTo>
                  <a:close/>
                  <a:moveTo>
                    <a:pt x="37" y="36"/>
                  </a:moveTo>
                  <a:cubicBezTo>
                    <a:pt x="37" y="36"/>
                    <a:pt x="37" y="36"/>
                    <a:pt x="37" y="36"/>
                  </a:cubicBezTo>
                  <a:cubicBezTo>
                    <a:pt x="37" y="35"/>
                    <a:pt x="37" y="35"/>
                    <a:pt x="37" y="35"/>
                  </a:cubicBezTo>
                  <a:cubicBezTo>
                    <a:pt x="37" y="35"/>
                    <a:pt x="37" y="35"/>
                    <a:pt x="37" y="35"/>
                  </a:cubicBezTo>
                  <a:cubicBezTo>
                    <a:pt x="37" y="35"/>
                    <a:pt x="37" y="35"/>
                    <a:pt x="37" y="35"/>
                  </a:cubicBezTo>
                  <a:cubicBezTo>
                    <a:pt x="37" y="34"/>
                    <a:pt x="37" y="34"/>
                    <a:pt x="37" y="34"/>
                  </a:cubicBezTo>
                  <a:cubicBezTo>
                    <a:pt x="37" y="34"/>
                    <a:pt x="37" y="34"/>
                    <a:pt x="37" y="34"/>
                  </a:cubicBezTo>
                  <a:cubicBezTo>
                    <a:pt x="36" y="34"/>
                    <a:pt x="36"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5" y="34"/>
                    <a:pt x="35" y="34"/>
                    <a:pt x="35" y="34"/>
                  </a:cubicBezTo>
                  <a:cubicBezTo>
                    <a:pt x="35" y="34"/>
                    <a:pt x="35" y="34"/>
                    <a:pt x="35" y="34"/>
                  </a:cubicBezTo>
                  <a:cubicBezTo>
                    <a:pt x="35" y="34"/>
                    <a:pt x="35" y="34"/>
                    <a:pt x="35" y="34"/>
                  </a:cubicBezTo>
                  <a:cubicBezTo>
                    <a:pt x="35" y="34"/>
                    <a:pt x="35"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6"/>
                    <a:pt x="36" y="36"/>
                    <a:pt x="36" y="36"/>
                  </a:cubicBezTo>
                  <a:cubicBezTo>
                    <a:pt x="37" y="36"/>
                    <a:pt x="37" y="36"/>
                    <a:pt x="37" y="36"/>
                  </a:cubicBezTo>
                  <a:close/>
                  <a:moveTo>
                    <a:pt x="45" y="29"/>
                  </a:moveTo>
                  <a:cubicBezTo>
                    <a:pt x="45" y="29"/>
                    <a:pt x="45" y="29"/>
                    <a:pt x="45" y="29"/>
                  </a:cubicBezTo>
                  <a:cubicBezTo>
                    <a:pt x="45" y="29"/>
                    <a:pt x="45" y="29"/>
                    <a:pt x="45" y="29"/>
                  </a:cubicBezTo>
                  <a:cubicBezTo>
                    <a:pt x="45" y="29"/>
                    <a:pt x="45" y="29"/>
                    <a:pt x="45" y="29"/>
                  </a:cubicBezTo>
                  <a:close/>
                  <a:moveTo>
                    <a:pt x="44" y="28"/>
                  </a:moveTo>
                  <a:cubicBezTo>
                    <a:pt x="45" y="28"/>
                    <a:pt x="45" y="28"/>
                    <a:pt x="45" y="28"/>
                  </a:cubicBezTo>
                  <a:cubicBezTo>
                    <a:pt x="45" y="29"/>
                    <a:pt x="45" y="29"/>
                    <a:pt x="45" y="29"/>
                  </a:cubicBezTo>
                  <a:cubicBezTo>
                    <a:pt x="45" y="29"/>
                    <a:pt x="45" y="29"/>
                    <a:pt x="45" y="29"/>
                  </a:cubicBezTo>
                  <a:cubicBezTo>
                    <a:pt x="45" y="28"/>
                    <a:pt x="45" y="28"/>
                    <a:pt x="45" y="28"/>
                  </a:cubicBezTo>
                  <a:lnTo>
                    <a:pt x="44" y="28"/>
                  </a:lnTo>
                  <a:close/>
                  <a:moveTo>
                    <a:pt x="40" y="28"/>
                  </a:moveTo>
                  <a:cubicBezTo>
                    <a:pt x="40" y="28"/>
                    <a:pt x="40" y="28"/>
                    <a:pt x="40" y="28"/>
                  </a:cubicBezTo>
                  <a:cubicBezTo>
                    <a:pt x="40" y="28"/>
                    <a:pt x="40" y="28"/>
                    <a:pt x="40" y="28"/>
                  </a:cubicBezTo>
                  <a:cubicBezTo>
                    <a:pt x="40" y="28"/>
                    <a:pt x="40" y="28"/>
                    <a:pt x="40" y="28"/>
                  </a:cubicBezTo>
                  <a:close/>
                  <a:moveTo>
                    <a:pt x="40" y="28"/>
                  </a:move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lnTo>
                    <a:pt x="40" y="28"/>
                  </a:lnTo>
                  <a:close/>
                  <a:moveTo>
                    <a:pt x="37" y="20"/>
                  </a:moveTo>
                  <a:cubicBezTo>
                    <a:pt x="37" y="20"/>
                    <a:pt x="37" y="20"/>
                    <a:pt x="37" y="20"/>
                  </a:cubicBezTo>
                  <a:cubicBezTo>
                    <a:pt x="36" y="20"/>
                    <a:pt x="36" y="20"/>
                    <a:pt x="37" y="20"/>
                  </a:cubicBezTo>
                  <a:cubicBezTo>
                    <a:pt x="37" y="20"/>
                    <a:pt x="37" y="20"/>
                    <a:pt x="37" y="20"/>
                  </a:cubicBezTo>
                  <a:close/>
                  <a:moveTo>
                    <a:pt x="43" y="37"/>
                  </a:moveTo>
                  <a:cubicBezTo>
                    <a:pt x="44" y="37"/>
                    <a:pt x="45" y="36"/>
                    <a:pt x="46" y="36"/>
                  </a:cubicBezTo>
                  <a:cubicBezTo>
                    <a:pt x="45" y="36"/>
                    <a:pt x="45" y="36"/>
                    <a:pt x="45" y="36"/>
                  </a:cubicBezTo>
                  <a:cubicBezTo>
                    <a:pt x="44" y="36"/>
                    <a:pt x="44" y="36"/>
                    <a:pt x="43" y="37"/>
                  </a:cubicBezTo>
                  <a:close/>
                  <a:moveTo>
                    <a:pt x="50" y="35"/>
                  </a:moveTo>
                  <a:cubicBezTo>
                    <a:pt x="50" y="35"/>
                    <a:pt x="50" y="35"/>
                    <a:pt x="50" y="35"/>
                  </a:cubicBezTo>
                  <a:cubicBezTo>
                    <a:pt x="50" y="35"/>
                    <a:pt x="50" y="35"/>
                    <a:pt x="50" y="35"/>
                  </a:cubicBezTo>
                  <a:cubicBezTo>
                    <a:pt x="50" y="35"/>
                    <a:pt x="50" y="35"/>
                    <a:pt x="50" y="35"/>
                  </a:cubicBezTo>
                  <a:cubicBezTo>
                    <a:pt x="50" y="35"/>
                    <a:pt x="50" y="35"/>
                    <a:pt x="50" y="35"/>
                  </a:cubicBezTo>
                  <a:cubicBezTo>
                    <a:pt x="49" y="35"/>
                    <a:pt x="49" y="34"/>
                    <a:pt x="48" y="35"/>
                  </a:cubicBezTo>
                  <a:cubicBezTo>
                    <a:pt x="48" y="35"/>
                    <a:pt x="48" y="35"/>
                    <a:pt x="48" y="35"/>
                  </a:cubicBezTo>
                  <a:cubicBezTo>
                    <a:pt x="47" y="35"/>
                    <a:pt x="47" y="35"/>
                    <a:pt x="47" y="35"/>
                  </a:cubicBezTo>
                  <a:cubicBezTo>
                    <a:pt x="47" y="35"/>
                    <a:pt x="47" y="35"/>
                    <a:pt x="47" y="35"/>
                  </a:cubicBezTo>
                  <a:cubicBezTo>
                    <a:pt x="47" y="36"/>
                    <a:pt x="47" y="36"/>
                    <a:pt x="47" y="36"/>
                  </a:cubicBezTo>
                  <a:cubicBezTo>
                    <a:pt x="47" y="36"/>
                    <a:pt x="47" y="36"/>
                    <a:pt x="47" y="36"/>
                  </a:cubicBezTo>
                  <a:cubicBezTo>
                    <a:pt x="48" y="35"/>
                    <a:pt x="48" y="35"/>
                    <a:pt x="48" y="35"/>
                  </a:cubicBezTo>
                  <a:cubicBezTo>
                    <a:pt x="48" y="35"/>
                    <a:pt x="48" y="35"/>
                    <a:pt x="48" y="35"/>
                  </a:cubicBezTo>
                  <a:cubicBezTo>
                    <a:pt x="48" y="35"/>
                    <a:pt x="48" y="35"/>
                    <a:pt x="48" y="35"/>
                  </a:cubicBezTo>
                  <a:cubicBezTo>
                    <a:pt x="49" y="36"/>
                    <a:pt x="49" y="36"/>
                    <a:pt x="49" y="36"/>
                  </a:cubicBezTo>
                  <a:cubicBezTo>
                    <a:pt x="49" y="36"/>
                    <a:pt x="49" y="35"/>
                    <a:pt x="50" y="35"/>
                  </a:cubicBezTo>
                  <a:close/>
                  <a:moveTo>
                    <a:pt x="44" y="29"/>
                  </a:moveTo>
                  <a:cubicBezTo>
                    <a:pt x="44" y="29"/>
                    <a:pt x="44" y="29"/>
                    <a:pt x="44" y="29"/>
                  </a:cubicBezTo>
                  <a:cubicBezTo>
                    <a:pt x="44" y="29"/>
                    <a:pt x="44" y="29"/>
                    <a:pt x="44" y="29"/>
                  </a:cubicBezTo>
                  <a:cubicBezTo>
                    <a:pt x="44" y="28"/>
                    <a:pt x="44" y="28"/>
                    <a:pt x="44" y="28"/>
                  </a:cubicBezTo>
                  <a:cubicBezTo>
                    <a:pt x="44" y="28"/>
                    <a:pt x="44" y="28"/>
                    <a:pt x="44" y="28"/>
                  </a:cubicBezTo>
                  <a:cubicBezTo>
                    <a:pt x="44" y="28"/>
                    <a:pt x="44" y="28"/>
                    <a:pt x="44" y="28"/>
                  </a:cubicBezTo>
                  <a:cubicBezTo>
                    <a:pt x="44" y="28"/>
                    <a:pt x="44" y="28"/>
                    <a:pt x="44" y="28"/>
                  </a:cubicBezTo>
                  <a:cubicBezTo>
                    <a:pt x="44" y="28"/>
                    <a:pt x="44" y="28"/>
                    <a:pt x="44" y="28"/>
                  </a:cubicBezTo>
                  <a:cubicBezTo>
                    <a:pt x="44" y="28"/>
                    <a:pt x="44" y="28"/>
                    <a:pt x="44" y="28"/>
                  </a:cubicBezTo>
                  <a:cubicBezTo>
                    <a:pt x="44" y="28"/>
                    <a:pt x="44" y="28"/>
                    <a:pt x="44" y="28"/>
                  </a:cubicBezTo>
                  <a:cubicBezTo>
                    <a:pt x="43" y="28"/>
                    <a:pt x="43" y="28"/>
                    <a:pt x="43" y="28"/>
                  </a:cubicBezTo>
                  <a:cubicBezTo>
                    <a:pt x="42" y="28"/>
                    <a:pt x="42" y="28"/>
                    <a:pt x="42" y="28"/>
                  </a:cubicBezTo>
                  <a:cubicBezTo>
                    <a:pt x="42" y="28"/>
                    <a:pt x="42" y="28"/>
                    <a:pt x="42" y="28"/>
                  </a:cubicBezTo>
                  <a:cubicBezTo>
                    <a:pt x="42" y="29"/>
                    <a:pt x="42" y="29"/>
                    <a:pt x="42" y="29"/>
                  </a:cubicBezTo>
                  <a:cubicBezTo>
                    <a:pt x="43" y="29"/>
                    <a:pt x="43" y="29"/>
                    <a:pt x="43" y="29"/>
                  </a:cubicBezTo>
                  <a:cubicBezTo>
                    <a:pt x="43" y="29"/>
                    <a:pt x="43" y="29"/>
                    <a:pt x="43" y="29"/>
                  </a:cubicBezTo>
                  <a:cubicBezTo>
                    <a:pt x="43" y="29"/>
                    <a:pt x="43" y="29"/>
                    <a:pt x="43"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3" y="30"/>
                    <a:pt x="43" y="30"/>
                    <a:pt x="43" y="30"/>
                  </a:cubicBezTo>
                  <a:cubicBezTo>
                    <a:pt x="43" y="31"/>
                    <a:pt x="43" y="31"/>
                    <a:pt x="43" y="31"/>
                  </a:cubicBezTo>
                  <a:cubicBezTo>
                    <a:pt x="42" y="31"/>
                    <a:pt x="42" y="31"/>
                    <a:pt x="42" y="31"/>
                  </a:cubicBezTo>
                  <a:cubicBezTo>
                    <a:pt x="43" y="31"/>
                    <a:pt x="43" y="31"/>
                    <a:pt x="43" y="31"/>
                  </a:cubicBezTo>
                  <a:cubicBezTo>
                    <a:pt x="43" y="31"/>
                    <a:pt x="43" y="31"/>
                    <a:pt x="43" y="31"/>
                  </a:cubicBezTo>
                  <a:cubicBezTo>
                    <a:pt x="43" y="31"/>
                    <a:pt x="43" y="31"/>
                    <a:pt x="43" y="32"/>
                  </a:cubicBezTo>
                  <a:cubicBezTo>
                    <a:pt x="43" y="32"/>
                    <a:pt x="43" y="32"/>
                    <a:pt x="43" y="32"/>
                  </a:cubicBezTo>
                  <a:cubicBezTo>
                    <a:pt x="43" y="32"/>
                    <a:pt x="43" y="32"/>
                    <a:pt x="43" y="32"/>
                  </a:cubicBezTo>
                  <a:cubicBezTo>
                    <a:pt x="44" y="31"/>
                    <a:pt x="44" y="31"/>
                    <a:pt x="44" y="31"/>
                  </a:cubicBezTo>
                  <a:cubicBezTo>
                    <a:pt x="44" y="31"/>
                    <a:pt x="44" y="31"/>
                    <a:pt x="44" y="31"/>
                  </a:cubicBezTo>
                  <a:cubicBezTo>
                    <a:pt x="44" y="31"/>
                    <a:pt x="44" y="31"/>
                    <a:pt x="44" y="31"/>
                  </a:cubicBezTo>
                  <a:cubicBezTo>
                    <a:pt x="44" y="31"/>
                    <a:pt x="44" y="31"/>
                    <a:pt x="44" y="31"/>
                  </a:cubicBezTo>
                  <a:cubicBezTo>
                    <a:pt x="44" y="30"/>
                    <a:pt x="44" y="30"/>
                    <a:pt x="44" y="30"/>
                  </a:cubicBezTo>
                  <a:cubicBezTo>
                    <a:pt x="44" y="30"/>
                    <a:pt x="44" y="30"/>
                    <a:pt x="44" y="30"/>
                  </a:cubicBezTo>
                  <a:cubicBezTo>
                    <a:pt x="44" y="30"/>
                    <a:pt x="44" y="29"/>
                    <a:pt x="44" y="29"/>
                  </a:cubicBezTo>
                  <a:close/>
                  <a:moveTo>
                    <a:pt x="47" y="23"/>
                  </a:moveTo>
                  <a:cubicBezTo>
                    <a:pt x="47" y="23"/>
                    <a:pt x="47" y="23"/>
                    <a:pt x="47" y="23"/>
                  </a:cubicBezTo>
                  <a:cubicBezTo>
                    <a:pt x="47" y="23"/>
                    <a:pt x="47" y="23"/>
                    <a:pt x="47" y="23"/>
                  </a:cubicBezTo>
                  <a:cubicBezTo>
                    <a:pt x="47" y="23"/>
                    <a:pt x="46" y="22"/>
                    <a:pt x="46" y="22"/>
                  </a:cubicBezTo>
                  <a:cubicBezTo>
                    <a:pt x="46" y="22"/>
                    <a:pt x="46" y="22"/>
                    <a:pt x="46" y="21"/>
                  </a:cubicBezTo>
                  <a:cubicBezTo>
                    <a:pt x="45" y="21"/>
                    <a:pt x="45" y="21"/>
                    <a:pt x="45" y="21"/>
                  </a:cubicBezTo>
                  <a:cubicBezTo>
                    <a:pt x="45" y="21"/>
                    <a:pt x="45" y="21"/>
                    <a:pt x="45" y="21"/>
                  </a:cubicBezTo>
                  <a:cubicBezTo>
                    <a:pt x="45" y="21"/>
                    <a:pt x="45" y="21"/>
                    <a:pt x="44" y="21"/>
                  </a:cubicBezTo>
                  <a:cubicBezTo>
                    <a:pt x="44" y="21"/>
                    <a:pt x="44" y="21"/>
                    <a:pt x="44" y="21"/>
                  </a:cubicBezTo>
                  <a:cubicBezTo>
                    <a:pt x="44" y="22"/>
                    <a:pt x="44" y="22"/>
                    <a:pt x="43" y="22"/>
                  </a:cubicBezTo>
                  <a:cubicBezTo>
                    <a:pt x="43" y="22"/>
                    <a:pt x="43" y="22"/>
                    <a:pt x="43" y="22"/>
                  </a:cubicBezTo>
                  <a:cubicBezTo>
                    <a:pt x="43" y="22"/>
                    <a:pt x="43" y="22"/>
                    <a:pt x="43" y="22"/>
                  </a:cubicBezTo>
                  <a:cubicBezTo>
                    <a:pt x="43" y="22"/>
                    <a:pt x="43" y="22"/>
                    <a:pt x="43" y="22"/>
                  </a:cubicBezTo>
                  <a:cubicBezTo>
                    <a:pt x="42" y="22"/>
                    <a:pt x="42" y="22"/>
                    <a:pt x="42" y="22"/>
                  </a:cubicBezTo>
                  <a:cubicBezTo>
                    <a:pt x="42" y="23"/>
                    <a:pt x="42" y="23"/>
                    <a:pt x="42" y="23"/>
                  </a:cubicBezTo>
                  <a:cubicBezTo>
                    <a:pt x="42" y="23"/>
                    <a:pt x="43" y="23"/>
                    <a:pt x="43" y="23"/>
                  </a:cubicBezTo>
                  <a:cubicBezTo>
                    <a:pt x="44" y="24"/>
                    <a:pt x="44" y="23"/>
                    <a:pt x="44" y="23"/>
                  </a:cubicBezTo>
                  <a:cubicBezTo>
                    <a:pt x="44" y="23"/>
                    <a:pt x="44" y="23"/>
                    <a:pt x="44" y="23"/>
                  </a:cubicBezTo>
                  <a:cubicBezTo>
                    <a:pt x="45" y="23"/>
                    <a:pt x="45" y="23"/>
                    <a:pt x="45" y="23"/>
                  </a:cubicBezTo>
                  <a:cubicBezTo>
                    <a:pt x="45" y="23"/>
                    <a:pt x="45" y="23"/>
                    <a:pt x="45" y="23"/>
                  </a:cubicBezTo>
                  <a:cubicBezTo>
                    <a:pt x="45" y="23"/>
                    <a:pt x="45" y="23"/>
                    <a:pt x="45" y="23"/>
                  </a:cubicBezTo>
                  <a:cubicBezTo>
                    <a:pt x="44" y="23"/>
                    <a:pt x="44" y="23"/>
                    <a:pt x="44" y="23"/>
                  </a:cubicBezTo>
                  <a:cubicBezTo>
                    <a:pt x="44" y="23"/>
                    <a:pt x="44" y="23"/>
                    <a:pt x="44" y="23"/>
                  </a:cubicBezTo>
                  <a:cubicBezTo>
                    <a:pt x="44" y="24"/>
                    <a:pt x="44" y="24"/>
                    <a:pt x="44" y="24"/>
                  </a:cubicBezTo>
                  <a:cubicBezTo>
                    <a:pt x="44" y="24"/>
                    <a:pt x="44" y="24"/>
                    <a:pt x="44" y="24"/>
                  </a:cubicBezTo>
                  <a:cubicBezTo>
                    <a:pt x="44" y="24"/>
                    <a:pt x="44" y="24"/>
                    <a:pt x="45" y="24"/>
                  </a:cubicBezTo>
                  <a:cubicBezTo>
                    <a:pt x="46" y="24"/>
                    <a:pt x="46" y="25"/>
                    <a:pt x="47" y="24"/>
                  </a:cubicBezTo>
                  <a:cubicBezTo>
                    <a:pt x="47" y="24"/>
                    <a:pt x="46" y="24"/>
                    <a:pt x="46" y="23"/>
                  </a:cubicBezTo>
                  <a:cubicBezTo>
                    <a:pt x="46" y="23"/>
                    <a:pt x="46" y="23"/>
                    <a:pt x="46" y="23"/>
                  </a:cubicBezTo>
                  <a:cubicBezTo>
                    <a:pt x="46" y="23"/>
                    <a:pt x="46" y="23"/>
                    <a:pt x="46" y="23"/>
                  </a:cubicBezTo>
                  <a:cubicBezTo>
                    <a:pt x="47" y="24"/>
                    <a:pt x="47" y="24"/>
                    <a:pt x="47" y="24"/>
                  </a:cubicBezTo>
                  <a:cubicBezTo>
                    <a:pt x="47" y="24"/>
                    <a:pt x="47" y="24"/>
                    <a:pt x="47" y="24"/>
                  </a:cubicBezTo>
                  <a:cubicBezTo>
                    <a:pt x="47" y="24"/>
                    <a:pt x="47" y="24"/>
                    <a:pt x="47" y="24"/>
                  </a:cubicBezTo>
                  <a:cubicBezTo>
                    <a:pt x="47" y="24"/>
                    <a:pt x="47" y="24"/>
                    <a:pt x="47" y="24"/>
                  </a:cubicBezTo>
                  <a:cubicBezTo>
                    <a:pt x="47" y="24"/>
                    <a:pt x="47" y="24"/>
                    <a:pt x="47" y="24"/>
                  </a:cubicBezTo>
                  <a:cubicBezTo>
                    <a:pt x="47" y="24"/>
                    <a:pt x="47" y="24"/>
                    <a:pt x="47" y="24"/>
                  </a:cubicBezTo>
                  <a:lnTo>
                    <a:pt x="47" y="23"/>
                  </a:lnTo>
                  <a:close/>
                  <a:moveTo>
                    <a:pt x="39" y="18"/>
                  </a:move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6"/>
                    <a:pt x="39" y="16"/>
                    <a:pt x="39" y="16"/>
                  </a:cubicBezTo>
                  <a:cubicBezTo>
                    <a:pt x="39" y="16"/>
                    <a:pt x="39" y="16"/>
                    <a:pt x="39" y="16"/>
                  </a:cubicBezTo>
                  <a:cubicBezTo>
                    <a:pt x="39" y="16"/>
                    <a:pt x="39" y="16"/>
                    <a:pt x="39" y="16"/>
                  </a:cubicBezTo>
                  <a:cubicBezTo>
                    <a:pt x="39" y="15"/>
                    <a:pt x="39" y="16"/>
                    <a:pt x="39" y="16"/>
                  </a:cubicBezTo>
                  <a:cubicBezTo>
                    <a:pt x="38" y="16"/>
                    <a:pt x="38" y="16"/>
                    <a:pt x="38" y="16"/>
                  </a:cubicBezTo>
                  <a:cubicBezTo>
                    <a:pt x="38" y="16"/>
                    <a:pt x="38" y="16"/>
                    <a:pt x="38" y="16"/>
                  </a:cubicBezTo>
                  <a:cubicBezTo>
                    <a:pt x="38" y="16"/>
                    <a:pt x="38" y="16"/>
                    <a:pt x="38" y="16"/>
                  </a:cubicBezTo>
                  <a:cubicBezTo>
                    <a:pt x="38" y="16"/>
                    <a:pt x="38" y="16"/>
                    <a:pt x="38" y="16"/>
                  </a:cubicBezTo>
                  <a:cubicBezTo>
                    <a:pt x="37" y="16"/>
                    <a:pt x="37" y="16"/>
                    <a:pt x="37" y="16"/>
                  </a:cubicBezTo>
                  <a:cubicBezTo>
                    <a:pt x="37" y="16"/>
                    <a:pt x="37" y="16"/>
                    <a:pt x="37" y="16"/>
                  </a:cubicBezTo>
                  <a:cubicBezTo>
                    <a:pt x="37" y="16"/>
                    <a:pt x="37" y="16"/>
                    <a:pt x="37" y="16"/>
                  </a:cubicBezTo>
                  <a:cubicBezTo>
                    <a:pt x="37" y="16"/>
                    <a:pt x="37" y="16"/>
                    <a:pt x="37" y="16"/>
                  </a:cubicBezTo>
                  <a:cubicBezTo>
                    <a:pt x="37" y="16"/>
                    <a:pt x="37" y="16"/>
                    <a:pt x="37" y="16"/>
                  </a:cubicBezTo>
                  <a:cubicBezTo>
                    <a:pt x="37" y="17"/>
                    <a:pt x="37" y="17"/>
                    <a:pt x="37" y="17"/>
                  </a:cubicBezTo>
                  <a:cubicBezTo>
                    <a:pt x="37" y="17"/>
                    <a:pt x="37" y="17"/>
                    <a:pt x="37" y="17"/>
                  </a:cubicBezTo>
                  <a:cubicBezTo>
                    <a:pt x="37" y="17"/>
                    <a:pt x="37" y="17"/>
                    <a:pt x="37" y="17"/>
                  </a:cubicBezTo>
                  <a:cubicBezTo>
                    <a:pt x="37" y="17"/>
                    <a:pt x="37" y="17"/>
                    <a:pt x="37" y="17"/>
                  </a:cubicBezTo>
                  <a:cubicBezTo>
                    <a:pt x="37" y="17"/>
                    <a:pt x="37" y="17"/>
                    <a:pt x="37"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6"/>
                    <a:pt x="38" y="16"/>
                    <a:pt x="38" y="16"/>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lnTo>
                    <a:pt x="39" y="18"/>
                  </a:lnTo>
                  <a:close/>
                  <a:moveTo>
                    <a:pt x="32" y="34"/>
                  </a:moveTo>
                  <a:cubicBezTo>
                    <a:pt x="32" y="34"/>
                    <a:pt x="32" y="34"/>
                    <a:pt x="32" y="34"/>
                  </a:cubicBezTo>
                  <a:cubicBezTo>
                    <a:pt x="32" y="34"/>
                    <a:pt x="32" y="34"/>
                    <a:pt x="32" y="34"/>
                  </a:cubicBezTo>
                  <a:cubicBezTo>
                    <a:pt x="32" y="34"/>
                    <a:pt x="32" y="34"/>
                    <a:pt x="32" y="34"/>
                  </a:cubicBezTo>
                  <a:cubicBezTo>
                    <a:pt x="33" y="34"/>
                    <a:pt x="33" y="34"/>
                    <a:pt x="33" y="34"/>
                  </a:cubicBezTo>
                  <a:lnTo>
                    <a:pt x="32" y="34"/>
                  </a:lnTo>
                  <a:close/>
                  <a:moveTo>
                    <a:pt x="33" y="26"/>
                  </a:moveTo>
                  <a:cubicBezTo>
                    <a:pt x="33" y="26"/>
                    <a:pt x="33" y="26"/>
                    <a:pt x="33" y="26"/>
                  </a:cubicBezTo>
                  <a:cubicBezTo>
                    <a:pt x="33" y="26"/>
                    <a:pt x="33" y="26"/>
                    <a:pt x="33" y="26"/>
                  </a:cubicBezTo>
                  <a:cubicBezTo>
                    <a:pt x="33" y="26"/>
                    <a:pt x="33" y="26"/>
                    <a:pt x="33" y="26"/>
                  </a:cubicBezTo>
                  <a:close/>
                  <a:moveTo>
                    <a:pt x="34" y="26"/>
                  </a:moveTo>
                  <a:cubicBezTo>
                    <a:pt x="34" y="27"/>
                    <a:pt x="34" y="27"/>
                    <a:pt x="34" y="27"/>
                  </a:cubicBezTo>
                  <a:cubicBezTo>
                    <a:pt x="34" y="27"/>
                    <a:pt x="34" y="27"/>
                    <a:pt x="34" y="27"/>
                  </a:cubicBezTo>
                  <a:cubicBezTo>
                    <a:pt x="34" y="26"/>
                    <a:pt x="34" y="26"/>
                    <a:pt x="34" y="26"/>
                  </a:cubicBezTo>
                  <a:cubicBezTo>
                    <a:pt x="34" y="27"/>
                    <a:pt x="34" y="27"/>
                    <a:pt x="34" y="27"/>
                  </a:cubicBezTo>
                  <a:cubicBezTo>
                    <a:pt x="34" y="27"/>
                    <a:pt x="34" y="27"/>
                    <a:pt x="34" y="27"/>
                  </a:cubicBezTo>
                  <a:cubicBezTo>
                    <a:pt x="35" y="26"/>
                    <a:pt x="35" y="26"/>
                    <a:pt x="35" y="26"/>
                  </a:cubicBezTo>
                  <a:cubicBezTo>
                    <a:pt x="35" y="26"/>
                    <a:pt x="34" y="26"/>
                    <a:pt x="34" y="26"/>
                  </a:cubicBezTo>
                  <a:cubicBezTo>
                    <a:pt x="34" y="26"/>
                    <a:pt x="34" y="26"/>
                    <a:pt x="34" y="26"/>
                  </a:cubicBezTo>
                  <a:cubicBezTo>
                    <a:pt x="34" y="25"/>
                    <a:pt x="34" y="25"/>
                    <a:pt x="34" y="25"/>
                  </a:cubicBezTo>
                  <a:cubicBezTo>
                    <a:pt x="33" y="25"/>
                    <a:pt x="33" y="25"/>
                    <a:pt x="33" y="25"/>
                  </a:cubicBezTo>
                  <a:cubicBezTo>
                    <a:pt x="33" y="25"/>
                    <a:pt x="33" y="25"/>
                    <a:pt x="33" y="25"/>
                  </a:cubicBezTo>
                  <a:cubicBezTo>
                    <a:pt x="33" y="25"/>
                    <a:pt x="33" y="25"/>
                    <a:pt x="33" y="25"/>
                  </a:cubicBezTo>
                  <a:cubicBezTo>
                    <a:pt x="33" y="26"/>
                    <a:pt x="33" y="26"/>
                    <a:pt x="33" y="26"/>
                  </a:cubicBezTo>
                  <a:cubicBezTo>
                    <a:pt x="33" y="26"/>
                    <a:pt x="33" y="26"/>
                    <a:pt x="33" y="26"/>
                  </a:cubicBezTo>
                  <a:cubicBezTo>
                    <a:pt x="34" y="26"/>
                    <a:pt x="34" y="26"/>
                    <a:pt x="34" y="26"/>
                  </a:cubicBezTo>
                  <a:cubicBezTo>
                    <a:pt x="34" y="26"/>
                    <a:pt x="34" y="26"/>
                    <a:pt x="34" y="26"/>
                  </a:cubicBezTo>
                  <a:cubicBezTo>
                    <a:pt x="34" y="26"/>
                    <a:pt x="34" y="26"/>
                    <a:pt x="34" y="26"/>
                  </a:cubicBezTo>
                  <a:close/>
                  <a:moveTo>
                    <a:pt x="28" y="27"/>
                  </a:moveTo>
                  <a:cubicBezTo>
                    <a:pt x="28" y="26"/>
                    <a:pt x="28" y="26"/>
                    <a:pt x="28" y="26"/>
                  </a:cubicBezTo>
                  <a:cubicBezTo>
                    <a:pt x="28" y="27"/>
                    <a:pt x="28" y="27"/>
                    <a:pt x="28" y="27"/>
                  </a:cubicBezTo>
                  <a:cubicBezTo>
                    <a:pt x="27" y="26"/>
                    <a:pt x="27" y="26"/>
                    <a:pt x="27" y="26"/>
                  </a:cubicBezTo>
                  <a:cubicBezTo>
                    <a:pt x="27" y="26"/>
                    <a:pt x="27" y="26"/>
                    <a:pt x="27" y="26"/>
                  </a:cubicBezTo>
                  <a:cubicBezTo>
                    <a:pt x="27" y="26"/>
                    <a:pt x="26" y="26"/>
                    <a:pt x="26" y="25"/>
                  </a:cubicBezTo>
                  <a:cubicBezTo>
                    <a:pt x="26" y="25"/>
                    <a:pt x="26" y="25"/>
                    <a:pt x="26" y="25"/>
                  </a:cubicBezTo>
                  <a:cubicBezTo>
                    <a:pt x="26" y="24"/>
                    <a:pt x="25" y="24"/>
                    <a:pt x="25" y="24"/>
                  </a:cubicBezTo>
                  <a:cubicBezTo>
                    <a:pt x="24" y="24"/>
                    <a:pt x="24" y="24"/>
                    <a:pt x="24" y="24"/>
                  </a:cubicBezTo>
                  <a:cubicBezTo>
                    <a:pt x="24" y="25"/>
                    <a:pt x="24" y="25"/>
                    <a:pt x="24" y="25"/>
                  </a:cubicBezTo>
                  <a:cubicBezTo>
                    <a:pt x="24" y="25"/>
                    <a:pt x="24" y="25"/>
                    <a:pt x="24" y="25"/>
                  </a:cubicBezTo>
                  <a:cubicBezTo>
                    <a:pt x="24" y="25"/>
                    <a:pt x="24" y="25"/>
                    <a:pt x="24" y="25"/>
                  </a:cubicBezTo>
                  <a:cubicBezTo>
                    <a:pt x="24" y="25"/>
                    <a:pt x="23" y="26"/>
                    <a:pt x="23" y="26"/>
                  </a:cubicBezTo>
                  <a:cubicBezTo>
                    <a:pt x="22" y="26"/>
                    <a:pt x="22" y="26"/>
                    <a:pt x="22" y="26"/>
                  </a:cubicBezTo>
                  <a:cubicBezTo>
                    <a:pt x="23" y="26"/>
                    <a:pt x="23" y="26"/>
                    <a:pt x="23" y="26"/>
                  </a:cubicBezTo>
                  <a:cubicBezTo>
                    <a:pt x="23" y="26"/>
                    <a:pt x="23" y="26"/>
                    <a:pt x="23" y="25"/>
                  </a:cubicBezTo>
                  <a:cubicBezTo>
                    <a:pt x="24" y="25"/>
                    <a:pt x="24" y="26"/>
                    <a:pt x="24" y="26"/>
                  </a:cubicBezTo>
                  <a:cubicBezTo>
                    <a:pt x="25" y="26"/>
                    <a:pt x="25" y="26"/>
                    <a:pt x="26" y="27"/>
                  </a:cubicBezTo>
                  <a:cubicBezTo>
                    <a:pt x="26" y="27"/>
                    <a:pt x="26" y="27"/>
                    <a:pt x="26" y="27"/>
                  </a:cubicBezTo>
                  <a:cubicBezTo>
                    <a:pt x="26" y="27"/>
                    <a:pt x="26" y="27"/>
                    <a:pt x="26" y="27"/>
                  </a:cubicBezTo>
                  <a:cubicBezTo>
                    <a:pt x="27" y="28"/>
                    <a:pt x="27" y="28"/>
                    <a:pt x="27" y="28"/>
                  </a:cubicBezTo>
                  <a:cubicBezTo>
                    <a:pt x="27" y="28"/>
                    <a:pt x="27" y="28"/>
                    <a:pt x="27" y="28"/>
                  </a:cubicBezTo>
                  <a:cubicBezTo>
                    <a:pt x="27" y="28"/>
                    <a:pt x="27" y="28"/>
                    <a:pt x="27" y="28"/>
                  </a:cubicBezTo>
                  <a:cubicBezTo>
                    <a:pt x="27" y="29"/>
                    <a:pt x="27" y="29"/>
                    <a:pt x="27" y="29"/>
                  </a:cubicBezTo>
                  <a:cubicBezTo>
                    <a:pt x="27" y="29"/>
                    <a:pt x="27" y="29"/>
                    <a:pt x="27" y="29"/>
                  </a:cubicBezTo>
                  <a:cubicBezTo>
                    <a:pt x="27" y="29"/>
                    <a:pt x="27" y="29"/>
                    <a:pt x="27" y="29"/>
                  </a:cubicBezTo>
                  <a:cubicBezTo>
                    <a:pt x="27" y="29"/>
                    <a:pt x="27" y="29"/>
                    <a:pt x="27" y="29"/>
                  </a:cubicBezTo>
                  <a:cubicBezTo>
                    <a:pt x="28" y="29"/>
                    <a:pt x="28" y="29"/>
                    <a:pt x="28" y="29"/>
                  </a:cubicBezTo>
                  <a:cubicBezTo>
                    <a:pt x="28" y="29"/>
                    <a:pt x="29" y="30"/>
                    <a:pt x="30" y="30"/>
                  </a:cubicBezTo>
                  <a:cubicBezTo>
                    <a:pt x="30" y="30"/>
                    <a:pt x="30" y="30"/>
                    <a:pt x="30" y="30"/>
                  </a:cubicBezTo>
                  <a:cubicBezTo>
                    <a:pt x="30" y="30"/>
                    <a:pt x="30" y="30"/>
                    <a:pt x="30" y="30"/>
                  </a:cubicBezTo>
                  <a:cubicBezTo>
                    <a:pt x="30" y="30"/>
                    <a:pt x="30" y="30"/>
                    <a:pt x="30" y="30"/>
                  </a:cubicBezTo>
                  <a:cubicBezTo>
                    <a:pt x="30" y="30"/>
                    <a:pt x="30" y="30"/>
                    <a:pt x="31" y="30"/>
                  </a:cubicBezTo>
                  <a:cubicBezTo>
                    <a:pt x="30" y="31"/>
                    <a:pt x="30" y="31"/>
                    <a:pt x="30" y="31"/>
                  </a:cubicBezTo>
                  <a:cubicBezTo>
                    <a:pt x="30" y="31"/>
                    <a:pt x="30" y="31"/>
                    <a:pt x="30" y="31"/>
                  </a:cubicBezTo>
                  <a:cubicBezTo>
                    <a:pt x="31" y="31"/>
                    <a:pt x="31" y="31"/>
                    <a:pt x="31" y="31"/>
                  </a:cubicBezTo>
                  <a:cubicBezTo>
                    <a:pt x="31" y="31"/>
                    <a:pt x="31" y="31"/>
                    <a:pt x="31" y="31"/>
                  </a:cubicBezTo>
                  <a:cubicBezTo>
                    <a:pt x="31" y="31"/>
                    <a:pt x="31" y="31"/>
                    <a:pt x="31" y="31"/>
                  </a:cubicBezTo>
                  <a:cubicBezTo>
                    <a:pt x="31" y="31"/>
                    <a:pt x="31" y="31"/>
                    <a:pt x="31" y="31"/>
                  </a:cubicBezTo>
                  <a:cubicBezTo>
                    <a:pt x="31" y="31"/>
                    <a:pt x="31" y="31"/>
                    <a:pt x="31" y="31"/>
                  </a:cubicBezTo>
                  <a:cubicBezTo>
                    <a:pt x="31" y="32"/>
                    <a:pt x="31" y="32"/>
                    <a:pt x="31" y="32"/>
                  </a:cubicBezTo>
                  <a:cubicBezTo>
                    <a:pt x="31" y="32"/>
                    <a:pt x="31" y="32"/>
                    <a:pt x="31" y="32"/>
                  </a:cubicBezTo>
                  <a:cubicBezTo>
                    <a:pt x="31" y="32"/>
                    <a:pt x="31" y="32"/>
                    <a:pt x="31" y="32"/>
                  </a:cubicBezTo>
                  <a:cubicBezTo>
                    <a:pt x="31" y="32"/>
                    <a:pt x="31" y="32"/>
                    <a:pt x="31" y="32"/>
                  </a:cubicBezTo>
                  <a:cubicBezTo>
                    <a:pt x="32" y="32"/>
                    <a:pt x="32" y="32"/>
                    <a:pt x="32" y="32"/>
                  </a:cubicBezTo>
                  <a:cubicBezTo>
                    <a:pt x="32" y="32"/>
                    <a:pt x="32" y="32"/>
                    <a:pt x="32" y="32"/>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3" y="33"/>
                    <a:pt x="33" y="33"/>
                    <a:pt x="33" y="33"/>
                  </a:cubicBezTo>
                  <a:cubicBezTo>
                    <a:pt x="33" y="33"/>
                    <a:pt x="33" y="33"/>
                    <a:pt x="33" y="33"/>
                  </a:cubicBezTo>
                  <a:cubicBezTo>
                    <a:pt x="33" y="33"/>
                    <a:pt x="33" y="33"/>
                    <a:pt x="33" y="33"/>
                  </a:cubicBezTo>
                  <a:cubicBezTo>
                    <a:pt x="33" y="33"/>
                    <a:pt x="33" y="33"/>
                    <a:pt x="34" y="32"/>
                  </a:cubicBezTo>
                  <a:cubicBezTo>
                    <a:pt x="33" y="32"/>
                    <a:pt x="33" y="32"/>
                    <a:pt x="33" y="32"/>
                  </a:cubicBezTo>
                  <a:cubicBezTo>
                    <a:pt x="33" y="32"/>
                    <a:pt x="33" y="32"/>
                    <a:pt x="33" y="32"/>
                  </a:cubicBezTo>
                  <a:cubicBezTo>
                    <a:pt x="33" y="32"/>
                    <a:pt x="33" y="32"/>
                    <a:pt x="32" y="31"/>
                  </a:cubicBezTo>
                  <a:cubicBezTo>
                    <a:pt x="32" y="32"/>
                    <a:pt x="32" y="32"/>
                    <a:pt x="32" y="32"/>
                  </a:cubicBezTo>
                  <a:cubicBezTo>
                    <a:pt x="32" y="31"/>
                    <a:pt x="32" y="31"/>
                    <a:pt x="32" y="31"/>
                  </a:cubicBezTo>
                  <a:cubicBezTo>
                    <a:pt x="31" y="31"/>
                    <a:pt x="31" y="31"/>
                    <a:pt x="31" y="31"/>
                  </a:cubicBezTo>
                  <a:cubicBezTo>
                    <a:pt x="31" y="31"/>
                    <a:pt x="31" y="31"/>
                    <a:pt x="31" y="31"/>
                  </a:cubicBezTo>
                  <a:cubicBezTo>
                    <a:pt x="31" y="31"/>
                    <a:pt x="31" y="31"/>
                    <a:pt x="31" y="31"/>
                  </a:cubicBezTo>
                  <a:cubicBezTo>
                    <a:pt x="31" y="30"/>
                    <a:pt x="31" y="30"/>
                    <a:pt x="31" y="30"/>
                  </a:cubicBezTo>
                  <a:cubicBezTo>
                    <a:pt x="31" y="30"/>
                    <a:pt x="31" y="30"/>
                    <a:pt x="31" y="30"/>
                  </a:cubicBezTo>
                  <a:cubicBezTo>
                    <a:pt x="31" y="30"/>
                    <a:pt x="31" y="30"/>
                    <a:pt x="31" y="30"/>
                  </a:cubicBezTo>
                  <a:cubicBezTo>
                    <a:pt x="31" y="29"/>
                    <a:pt x="31" y="29"/>
                    <a:pt x="31" y="29"/>
                  </a:cubicBezTo>
                  <a:cubicBezTo>
                    <a:pt x="31" y="29"/>
                    <a:pt x="31" y="29"/>
                    <a:pt x="31" y="29"/>
                  </a:cubicBezTo>
                  <a:cubicBezTo>
                    <a:pt x="31" y="29"/>
                    <a:pt x="31" y="29"/>
                    <a:pt x="31" y="29"/>
                  </a:cubicBezTo>
                  <a:cubicBezTo>
                    <a:pt x="31" y="29"/>
                    <a:pt x="31" y="29"/>
                    <a:pt x="31" y="29"/>
                  </a:cubicBezTo>
                  <a:cubicBezTo>
                    <a:pt x="31" y="28"/>
                    <a:pt x="31" y="28"/>
                    <a:pt x="31" y="28"/>
                  </a:cubicBezTo>
                  <a:cubicBezTo>
                    <a:pt x="31" y="28"/>
                    <a:pt x="31" y="28"/>
                    <a:pt x="31" y="28"/>
                  </a:cubicBezTo>
                  <a:cubicBezTo>
                    <a:pt x="31" y="28"/>
                    <a:pt x="31" y="28"/>
                    <a:pt x="31" y="27"/>
                  </a:cubicBezTo>
                  <a:cubicBezTo>
                    <a:pt x="30" y="27"/>
                    <a:pt x="30" y="27"/>
                    <a:pt x="30" y="27"/>
                  </a:cubicBezTo>
                  <a:cubicBezTo>
                    <a:pt x="30" y="27"/>
                    <a:pt x="30" y="27"/>
                    <a:pt x="30" y="27"/>
                  </a:cubicBezTo>
                  <a:cubicBezTo>
                    <a:pt x="29" y="28"/>
                    <a:pt x="29" y="27"/>
                    <a:pt x="28" y="27"/>
                  </a:cubicBezTo>
                  <a:close/>
                  <a:moveTo>
                    <a:pt x="31" y="60"/>
                  </a:moveTo>
                  <a:cubicBezTo>
                    <a:pt x="31" y="59"/>
                    <a:pt x="31" y="59"/>
                    <a:pt x="31" y="59"/>
                  </a:cubicBezTo>
                  <a:cubicBezTo>
                    <a:pt x="30" y="59"/>
                    <a:pt x="30" y="59"/>
                    <a:pt x="30" y="59"/>
                  </a:cubicBezTo>
                  <a:cubicBezTo>
                    <a:pt x="30" y="60"/>
                    <a:pt x="30" y="60"/>
                    <a:pt x="30" y="60"/>
                  </a:cubicBezTo>
                  <a:cubicBezTo>
                    <a:pt x="31" y="60"/>
                    <a:pt x="31" y="60"/>
                    <a:pt x="31" y="60"/>
                  </a:cubicBezTo>
                  <a:cubicBezTo>
                    <a:pt x="31" y="60"/>
                    <a:pt x="31" y="60"/>
                    <a:pt x="31" y="60"/>
                  </a:cubicBezTo>
                  <a:close/>
                  <a:moveTo>
                    <a:pt x="41" y="59"/>
                  </a:moveTo>
                  <a:cubicBezTo>
                    <a:pt x="41" y="59"/>
                    <a:pt x="41" y="59"/>
                    <a:pt x="41" y="59"/>
                  </a:cubicBezTo>
                  <a:cubicBezTo>
                    <a:pt x="41" y="59"/>
                    <a:pt x="41" y="59"/>
                    <a:pt x="41" y="59"/>
                  </a:cubicBezTo>
                  <a:cubicBezTo>
                    <a:pt x="41" y="59"/>
                    <a:pt x="41" y="59"/>
                    <a:pt x="41" y="59"/>
                  </a:cubicBezTo>
                  <a:close/>
                  <a:moveTo>
                    <a:pt x="44" y="59"/>
                  </a:moveTo>
                  <a:cubicBezTo>
                    <a:pt x="44" y="59"/>
                    <a:pt x="44" y="59"/>
                    <a:pt x="44" y="59"/>
                  </a:cubicBezTo>
                  <a:cubicBezTo>
                    <a:pt x="44" y="59"/>
                    <a:pt x="44" y="59"/>
                    <a:pt x="44" y="59"/>
                  </a:cubicBezTo>
                  <a:cubicBezTo>
                    <a:pt x="44" y="59"/>
                    <a:pt x="44" y="59"/>
                    <a:pt x="44" y="59"/>
                  </a:cubicBezTo>
                  <a:close/>
                  <a:moveTo>
                    <a:pt x="38" y="54"/>
                  </a:moveTo>
                  <a:cubicBezTo>
                    <a:pt x="38" y="55"/>
                    <a:pt x="38" y="55"/>
                    <a:pt x="38" y="55"/>
                  </a:cubicBezTo>
                  <a:cubicBezTo>
                    <a:pt x="38" y="55"/>
                    <a:pt x="38" y="55"/>
                    <a:pt x="38" y="55"/>
                  </a:cubicBezTo>
                  <a:cubicBezTo>
                    <a:pt x="38" y="55"/>
                    <a:pt x="38" y="55"/>
                    <a:pt x="38" y="55"/>
                  </a:cubicBezTo>
                  <a:lnTo>
                    <a:pt x="38" y="54"/>
                  </a:lnTo>
                  <a:close/>
                  <a:moveTo>
                    <a:pt x="27" y="56"/>
                  </a:moveTo>
                  <a:cubicBezTo>
                    <a:pt x="27" y="56"/>
                    <a:pt x="27" y="56"/>
                    <a:pt x="27" y="56"/>
                  </a:cubicBezTo>
                  <a:cubicBezTo>
                    <a:pt x="27" y="56"/>
                    <a:pt x="27" y="56"/>
                    <a:pt x="27" y="56"/>
                  </a:cubicBezTo>
                  <a:cubicBezTo>
                    <a:pt x="28" y="56"/>
                    <a:pt x="28" y="56"/>
                    <a:pt x="28" y="56"/>
                  </a:cubicBezTo>
                  <a:cubicBezTo>
                    <a:pt x="28" y="56"/>
                    <a:pt x="28" y="56"/>
                    <a:pt x="28" y="56"/>
                  </a:cubicBezTo>
                  <a:cubicBezTo>
                    <a:pt x="28" y="56"/>
                    <a:pt x="28" y="56"/>
                    <a:pt x="28" y="56"/>
                  </a:cubicBezTo>
                  <a:cubicBezTo>
                    <a:pt x="29" y="56"/>
                    <a:pt x="29" y="56"/>
                    <a:pt x="29" y="56"/>
                  </a:cubicBezTo>
                  <a:cubicBezTo>
                    <a:pt x="29" y="56"/>
                    <a:pt x="29" y="57"/>
                    <a:pt x="30" y="56"/>
                  </a:cubicBezTo>
                  <a:cubicBezTo>
                    <a:pt x="30" y="57"/>
                    <a:pt x="31" y="57"/>
                    <a:pt x="31" y="57"/>
                  </a:cubicBezTo>
                  <a:cubicBezTo>
                    <a:pt x="32" y="57"/>
                    <a:pt x="32" y="57"/>
                    <a:pt x="33" y="57"/>
                  </a:cubicBezTo>
                  <a:cubicBezTo>
                    <a:pt x="33" y="57"/>
                    <a:pt x="33" y="57"/>
                    <a:pt x="33" y="57"/>
                  </a:cubicBezTo>
                  <a:cubicBezTo>
                    <a:pt x="33" y="57"/>
                    <a:pt x="33" y="57"/>
                    <a:pt x="33" y="57"/>
                  </a:cubicBezTo>
                  <a:cubicBezTo>
                    <a:pt x="33" y="57"/>
                    <a:pt x="33" y="57"/>
                    <a:pt x="34" y="57"/>
                  </a:cubicBezTo>
                  <a:cubicBezTo>
                    <a:pt x="34" y="57"/>
                    <a:pt x="34" y="58"/>
                    <a:pt x="35" y="58"/>
                  </a:cubicBezTo>
                  <a:cubicBezTo>
                    <a:pt x="35" y="58"/>
                    <a:pt x="35" y="58"/>
                    <a:pt x="35" y="58"/>
                  </a:cubicBezTo>
                  <a:cubicBezTo>
                    <a:pt x="35" y="58"/>
                    <a:pt x="35" y="58"/>
                    <a:pt x="35" y="59"/>
                  </a:cubicBezTo>
                  <a:cubicBezTo>
                    <a:pt x="35" y="59"/>
                    <a:pt x="35" y="59"/>
                    <a:pt x="35" y="59"/>
                  </a:cubicBezTo>
                  <a:cubicBezTo>
                    <a:pt x="35" y="59"/>
                    <a:pt x="36" y="59"/>
                    <a:pt x="37" y="59"/>
                  </a:cubicBezTo>
                  <a:cubicBezTo>
                    <a:pt x="37" y="59"/>
                    <a:pt x="37" y="59"/>
                    <a:pt x="37" y="59"/>
                  </a:cubicBezTo>
                  <a:cubicBezTo>
                    <a:pt x="37" y="59"/>
                    <a:pt x="37" y="59"/>
                    <a:pt x="37" y="59"/>
                  </a:cubicBezTo>
                  <a:cubicBezTo>
                    <a:pt x="38" y="59"/>
                    <a:pt x="38" y="59"/>
                    <a:pt x="38" y="59"/>
                  </a:cubicBezTo>
                  <a:cubicBezTo>
                    <a:pt x="38" y="59"/>
                    <a:pt x="38" y="59"/>
                    <a:pt x="38" y="59"/>
                  </a:cubicBezTo>
                  <a:cubicBezTo>
                    <a:pt x="39" y="58"/>
                    <a:pt x="39" y="58"/>
                    <a:pt x="40" y="58"/>
                  </a:cubicBezTo>
                  <a:cubicBezTo>
                    <a:pt x="41" y="58"/>
                    <a:pt x="42" y="58"/>
                    <a:pt x="43" y="58"/>
                  </a:cubicBezTo>
                  <a:cubicBezTo>
                    <a:pt x="43" y="58"/>
                    <a:pt x="43" y="58"/>
                    <a:pt x="43" y="58"/>
                  </a:cubicBezTo>
                  <a:cubicBezTo>
                    <a:pt x="43" y="58"/>
                    <a:pt x="43" y="58"/>
                    <a:pt x="43" y="58"/>
                  </a:cubicBezTo>
                  <a:cubicBezTo>
                    <a:pt x="43" y="58"/>
                    <a:pt x="43" y="58"/>
                    <a:pt x="43" y="58"/>
                  </a:cubicBezTo>
                  <a:cubicBezTo>
                    <a:pt x="44" y="58"/>
                    <a:pt x="44" y="58"/>
                    <a:pt x="44" y="58"/>
                  </a:cubicBezTo>
                  <a:cubicBezTo>
                    <a:pt x="44" y="58"/>
                    <a:pt x="44" y="58"/>
                    <a:pt x="45" y="58"/>
                  </a:cubicBezTo>
                  <a:cubicBezTo>
                    <a:pt x="45" y="57"/>
                    <a:pt x="45" y="57"/>
                    <a:pt x="45" y="57"/>
                  </a:cubicBezTo>
                  <a:cubicBezTo>
                    <a:pt x="45" y="57"/>
                    <a:pt x="45" y="57"/>
                    <a:pt x="45" y="57"/>
                  </a:cubicBezTo>
                  <a:cubicBezTo>
                    <a:pt x="45" y="57"/>
                    <a:pt x="45" y="57"/>
                    <a:pt x="45" y="57"/>
                  </a:cubicBezTo>
                  <a:cubicBezTo>
                    <a:pt x="45" y="57"/>
                    <a:pt x="45" y="57"/>
                    <a:pt x="45" y="57"/>
                  </a:cubicBezTo>
                  <a:cubicBezTo>
                    <a:pt x="45" y="56"/>
                    <a:pt x="45" y="56"/>
                    <a:pt x="45" y="56"/>
                  </a:cubicBezTo>
                  <a:cubicBezTo>
                    <a:pt x="45" y="56"/>
                    <a:pt x="45" y="56"/>
                    <a:pt x="45" y="56"/>
                  </a:cubicBezTo>
                  <a:cubicBezTo>
                    <a:pt x="45" y="56"/>
                    <a:pt x="45" y="56"/>
                    <a:pt x="45" y="56"/>
                  </a:cubicBezTo>
                  <a:cubicBezTo>
                    <a:pt x="45" y="56"/>
                    <a:pt x="45" y="56"/>
                    <a:pt x="45" y="56"/>
                  </a:cubicBezTo>
                  <a:cubicBezTo>
                    <a:pt x="45" y="56"/>
                    <a:pt x="45" y="56"/>
                    <a:pt x="45" y="56"/>
                  </a:cubicBezTo>
                  <a:cubicBezTo>
                    <a:pt x="45" y="56"/>
                    <a:pt x="45" y="56"/>
                    <a:pt x="45" y="56"/>
                  </a:cubicBezTo>
                  <a:cubicBezTo>
                    <a:pt x="44" y="56"/>
                    <a:pt x="44" y="56"/>
                    <a:pt x="44" y="56"/>
                  </a:cubicBezTo>
                  <a:cubicBezTo>
                    <a:pt x="44" y="56"/>
                    <a:pt x="44" y="56"/>
                    <a:pt x="44" y="56"/>
                  </a:cubicBezTo>
                  <a:cubicBezTo>
                    <a:pt x="44" y="57"/>
                    <a:pt x="44" y="57"/>
                    <a:pt x="44" y="57"/>
                  </a:cubicBezTo>
                  <a:cubicBezTo>
                    <a:pt x="44" y="56"/>
                    <a:pt x="44" y="56"/>
                    <a:pt x="44" y="56"/>
                  </a:cubicBezTo>
                  <a:cubicBezTo>
                    <a:pt x="44" y="56"/>
                    <a:pt x="44" y="56"/>
                    <a:pt x="44" y="56"/>
                  </a:cubicBezTo>
                  <a:cubicBezTo>
                    <a:pt x="43" y="56"/>
                    <a:pt x="43" y="56"/>
                    <a:pt x="43" y="57"/>
                  </a:cubicBezTo>
                  <a:cubicBezTo>
                    <a:pt x="42" y="57"/>
                    <a:pt x="42" y="57"/>
                    <a:pt x="42" y="57"/>
                  </a:cubicBezTo>
                  <a:cubicBezTo>
                    <a:pt x="42" y="57"/>
                    <a:pt x="42" y="57"/>
                    <a:pt x="42" y="57"/>
                  </a:cubicBezTo>
                  <a:cubicBezTo>
                    <a:pt x="42" y="57"/>
                    <a:pt x="42" y="57"/>
                    <a:pt x="42" y="57"/>
                  </a:cubicBezTo>
                  <a:cubicBezTo>
                    <a:pt x="42" y="57"/>
                    <a:pt x="42" y="57"/>
                    <a:pt x="41" y="57"/>
                  </a:cubicBezTo>
                  <a:cubicBezTo>
                    <a:pt x="41" y="57"/>
                    <a:pt x="41" y="56"/>
                    <a:pt x="41" y="56"/>
                  </a:cubicBezTo>
                  <a:cubicBezTo>
                    <a:pt x="41" y="56"/>
                    <a:pt x="41" y="56"/>
                    <a:pt x="41" y="56"/>
                  </a:cubicBezTo>
                  <a:cubicBezTo>
                    <a:pt x="41" y="56"/>
                    <a:pt x="41" y="56"/>
                    <a:pt x="41" y="56"/>
                  </a:cubicBezTo>
                  <a:cubicBezTo>
                    <a:pt x="41" y="56"/>
                    <a:pt x="41" y="56"/>
                    <a:pt x="41" y="56"/>
                  </a:cubicBezTo>
                  <a:cubicBezTo>
                    <a:pt x="41" y="56"/>
                    <a:pt x="41" y="56"/>
                    <a:pt x="41" y="55"/>
                  </a:cubicBezTo>
                  <a:cubicBezTo>
                    <a:pt x="41" y="56"/>
                    <a:pt x="41" y="55"/>
                    <a:pt x="40" y="56"/>
                  </a:cubicBezTo>
                  <a:cubicBezTo>
                    <a:pt x="40" y="56"/>
                    <a:pt x="40" y="56"/>
                    <a:pt x="39" y="56"/>
                  </a:cubicBezTo>
                  <a:cubicBezTo>
                    <a:pt x="39" y="55"/>
                    <a:pt x="39" y="55"/>
                    <a:pt x="39" y="55"/>
                  </a:cubicBezTo>
                  <a:cubicBezTo>
                    <a:pt x="39" y="56"/>
                    <a:pt x="38" y="55"/>
                    <a:pt x="38" y="55"/>
                  </a:cubicBezTo>
                  <a:cubicBezTo>
                    <a:pt x="38" y="55"/>
                    <a:pt x="37" y="55"/>
                    <a:pt x="37" y="55"/>
                  </a:cubicBezTo>
                  <a:cubicBezTo>
                    <a:pt x="37" y="55"/>
                    <a:pt x="37" y="55"/>
                    <a:pt x="36" y="55"/>
                  </a:cubicBezTo>
                  <a:cubicBezTo>
                    <a:pt x="36" y="55"/>
                    <a:pt x="36" y="55"/>
                    <a:pt x="36" y="55"/>
                  </a:cubicBezTo>
                  <a:cubicBezTo>
                    <a:pt x="36" y="55"/>
                    <a:pt x="36" y="55"/>
                    <a:pt x="36" y="55"/>
                  </a:cubicBezTo>
                  <a:cubicBezTo>
                    <a:pt x="35" y="55"/>
                    <a:pt x="35" y="55"/>
                    <a:pt x="35" y="55"/>
                  </a:cubicBezTo>
                  <a:cubicBezTo>
                    <a:pt x="34" y="55"/>
                    <a:pt x="34" y="55"/>
                    <a:pt x="33" y="55"/>
                  </a:cubicBezTo>
                  <a:cubicBezTo>
                    <a:pt x="33" y="55"/>
                    <a:pt x="33" y="55"/>
                    <a:pt x="33" y="55"/>
                  </a:cubicBezTo>
                  <a:cubicBezTo>
                    <a:pt x="32" y="55"/>
                    <a:pt x="32" y="55"/>
                    <a:pt x="32" y="55"/>
                  </a:cubicBezTo>
                  <a:cubicBezTo>
                    <a:pt x="32" y="55"/>
                    <a:pt x="32" y="55"/>
                    <a:pt x="32" y="55"/>
                  </a:cubicBezTo>
                  <a:cubicBezTo>
                    <a:pt x="32" y="55"/>
                    <a:pt x="32" y="55"/>
                    <a:pt x="32" y="54"/>
                  </a:cubicBezTo>
                  <a:cubicBezTo>
                    <a:pt x="31" y="55"/>
                    <a:pt x="31" y="55"/>
                    <a:pt x="31" y="55"/>
                  </a:cubicBezTo>
                  <a:cubicBezTo>
                    <a:pt x="30" y="54"/>
                    <a:pt x="30" y="54"/>
                    <a:pt x="30" y="54"/>
                  </a:cubicBezTo>
                  <a:cubicBezTo>
                    <a:pt x="31" y="54"/>
                    <a:pt x="31" y="54"/>
                    <a:pt x="31" y="54"/>
                  </a:cubicBezTo>
                  <a:cubicBezTo>
                    <a:pt x="31" y="54"/>
                    <a:pt x="31" y="54"/>
                    <a:pt x="31" y="54"/>
                  </a:cubicBezTo>
                  <a:cubicBezTo>
                    <a:pt x="31" y="53"/>
                    <a:pt x="31" y="53"/>
                    <a:pt x="31" y="53"/>
                  </a:cubicBezTo>
                  <a:cubicBezTo>
                    <a:pt x="31" y="53"/>
                    <a:pt x="31" y="53"/>
                    <a:pt x="31" y="53"/>
                  </a:cubicBezTo>
                  <a:cubicBezTo>
                    <a:pt x="31" y="53"/>
                    <a:pt x="31" y="53"/>
                    <a:pt x="31" y="53"/>
                  </a:cubicBezTo>
                  <a:cubicBezTo>
                    <a:pt x="30" y="53"/>
                    <a:pt x="30" y="53"/>
                    <a:pt x="30" y="53"/>
                  </a:cubicBezTo>
                  <a:cubicBezTo>
                    <a:pt x="31" y="54"/>
                    <a:pt x="31" y="54"/>
                    <a:pt x="31" y="54"/>
                  </a:cubicBezTo>
                  <a:cubicBezTo>
                    <a:pt x="30" y="54"/>
                    <a:pt x="30" y="54"/>
                    <a:pt x="30" y="54"/>
                  </a:cubicBezTo>
                  <a:cubicBezTo>
                    <a:pt x="30" y="54"/>
                    <a:pt x="29" y="54"/>
                    <a:pt x="29" y="54"/>
                  </a:cubicBezTo>
                  <a:cubicBezTo>
                    <a:pt x="29" y="54"/>
                    <a:pt x="29" y="54"/>
                    <a:pt x="29" y="54"/>
                  </a:cubicBezTo>
                  <a:cubicBezTo>
                    <a:pt x="28" y="53"/>
                    <a:pt x="28" y="53"/>
                    <a:pt x="28" y="53"/>
                  </a:cubicBezTo>
                  <a:cubicBezTo>
                    <a:pt x="29" y="53"/>
                    <a:pt x="29" y="53"/>
                    <a:pt x="29" y="53"/>
                  </a:cubicBezTo>
                  <a:cubicBezTo>
                    <a:pt x="28" y="53"/>
                    <a:pt x="28" y="53"/>
                    <a:pt x="28" y="53"/>
                  </a:cubicBezTo>
                  <a:cubicBezTo>
                    <a:pt x="28" y="53"/>
                    <a:pt x="28" y="53"/>
                    <a:pt x="28" y="53"/>
                  </a:cubicBezTo>
                  <a:cubicBezTo>
                    <a:pt x="28" y="53"/>
                    <a:pt x="28" y="53"/>
                    <a:pt x="28" y="53"/>
                  </a:cubicBezTo>
                  <a:cubicBezTo>
                    <a:pt x="28" y="53"/>
                    <a:pt x="28" y="53"/>
                    <a:pt x="28" y="53"/>
                  </a:cubicBezTo>
                  <a:cubicBezTo>
                    <a:pt x="28" y="54"/>
                    <a:pt x="28" y="54"/>
                    <a:pt x="28" y="54"/>
                  </a:cubicBezTo>
                  <a:cubicBezTo>
                    <a:pt x="28" y="54"/>
                    <a:pt x="28" y="54"/>
                    <a:pt x="28" y="54"/>
                  </a:cubicBezTo>
                  <a:cubicBezTo>
                    <a:pt x="28" y="54"/>
                    <a:pt x="28" y="54"/>
                    <a:pt x="28" y="54"/>
                  </a:cubicBezTo>
                  <a:cubicBezTo>
                    <a:pt x="28" y="54"/>
                    <a:pt x="28" y="54"/>
                    <a:pt x="28" y="54"/>
                  </a:cubicBezTo>
                  <a:cubicBezTo>
                    <a:pt x="27" y="54"/>
                    <a:pt x="27" y="54"/>
                    <a:pt x="27" y="54"/>
                  </a:cubicBezTo>
                  <a:cubicBezTo>
                    <a:pt x="27" y="54"/>
                    <a:pt x="27" y="53"/>
                    <a:pt x="27" y="53"/>
                  </a:cubicBezTo>
                  <a:cubicBezTo>
                    <a:pt x="27" y="53"/>
                    <a:pt x="27" y="54"/>
                    <a:pt x="27" y="54"/>
                  </a:cubicBezTo>
                  <a:cubicBezTo>
                    <a:pt x="27" y="54"/>
                    <a:pt x="27" y="54"/>
                    <a:pt x="27" y="54"/>
                  </a:cubicBezTo>
                  <a:cubicBezTo>
                    <a:pt x="27" y="55"/>
                    <a:pt x="27" y="55"/>
                    <a:pt x="27" y="55"/>
                  </a:cubicBezTo>
                  <a:cubicBezTo>
                    <a:pt x="27" y="55"/>
                    <a:pt x="27" y="55"/>
                    <a:pt x="27" y="55"/>
                  </a:cubicBezTo>
                  <a:cubicBezTo>
                    <a:pt x="27" y="55"/>
                    <a:pt x="27" y="55"/>
                    <a:pt x="27" y="55"/>
                  </a:cubicBezTo>
                  <a:cubicBezTo>
                    <a:pt x="27" y="56"/>
                    <a:pt x="27" y="56"/>
                    <a:pt x="27" y="56"/>
                  </a:cubicBezTo>
                  <a:cubicBezTo>
                    <a:pt x="27" y="56"/>
                    <a:pt x="27" y="56"/>
                    <a:pt x="27" y="56"/>
                  </a:cubicBezTo>
                  <a:close/>
                  <a:moveTo>
                    <a:pt x="7" y="34"/>
                  </a:moveTo>
                  <a:cubicBezTo>
                    <a:pt x="7" y="34"/>
                    <a:pt x="8" y="36"/>
                    <a:pt x="8" y="36"/>
                  </a:cubicBezTo>
                  <a:cubicBezTo>
                    <a:pt x="9" y="36"/>
                    <a:pt x="9" y="36"/>
                    <a:pt x="9" y="35"/>
                  </a:cubicBezTo>
                  <a:cubicBezTo>
                    <a:pt x="9" y="35"/>
                    <a:pt x="9" y="36"/>
                    <a:pt x="10" y="36"/>
                  </a:cubicBezTo>
                  <a:cubicBezTo>
                    <a:pt x="10" y="35"/>
                    <a:pt x="10" y="35"/>
                    <a:pt x="10" y="35"/>
                  </a:cubicBezTo>
                  <a:cubicBezTo>
                    <a:pt x="9" y="35"/>
                    <a:pt x="8" y="35"/>
                    <a:pt x="8" y="34"/>
                  </a:cubicBezTo>
                  <a:cubicBezTo>
                    <a:pt x="8" y="34"/>
                    <a:pt x="7" y="34"/>
                    <a:pt x="7" y="34"/>
                  </a:cubicBezTo>
                  <a:close/>
                  <a:moveTo>
                    <a:pt x="6" y="32"/>
                  </a:moveTo>
                  <a:cubicBezTo>
                    <a:pt x="6" y="33"/>
                    <a:pt x="7" y="32"/>
                    <a:pt x="7" y="32"/>
                  </a:cubicBezTo>
                  <a:cubicBezTo>
                    <a:pt x="8" y="32"/>
                    <a:pt x="8" y="33"/>
                    <a:pt x="8" y="32"/>
                  </a:cubicBezTo>
                  <a:cubicBezTo>
                    <a:pt x="8" y="31"/>
                    <a:pt x="8" y="31"/>
                    <a:pt x="7" y="31"/>
                  </a:cubicBezTo>
                  <a:cubicBezTo>
                    <a:pt x="7" y="31"/>
                    <a:pt x="7" y="30"/>
                    <a:pt x="7" y="30"/>
                  </a:cubicBezTo>
                  <a:cubicBezTo>
                    <a:pt x="8" y="30"/>
                    <a:pt x="8" y="30"/>
                    <a:pt x="8" y="30"/>
                  </a:cubicBezTo>
                  <a:cubicBezTo>
                    <a:pt x="8" y="30"/>
                    <a:pt x="8" y="29"/>
                    <a:pt x="7" y="29"/>
                  </a:cubicBezTo>
                  <a:cubicBezTo>
                    <a:pt x="7" y="29"/>
                    <a:pt x="7" y="30"/>
                    <a:pt x="7" y="30"/>
                  </a:cubicBezTo>
                  <a:cubicBezTo>
                    <a:pt x="6" y="30"/>
                    <a:pt x="6" y="30"/>
                    <a:pt x="6" y="30"/>
                  </a:cubicBezTo>
                  <a:cubicBezTo>
                    <a:pt x="6" y="30"/>
                    <a:pt x="6" y="30"/>
                    <a:pt x="6" y="30"/>
                  </a:cubicBezTo>
                  <a:cubicBezTo>
                    <a:pt x="5" y="30"/>
                    <a:pt x="5" y="31"/>
                    <a:pt x="5" y="31"/>
                  </a:cubicBezTo>
                  <a:cubicBezTo>
                    <a:pt x="5" y="31"/>
                    <a:pt x="5" y="31"/>
                    <a:pt x="5" y="32"/>
                  </a:cubicBezTo>
                  <a:cubicBezTo>
                    <a:pt x="6" y="32"/>
                    <a:pt x="6" y="32"/>
                    <a:pt x="6" y="32"/>
                  </a:cubicBezTo>
                  <a:cubicBezTo>
                    <a:pt x="6" y="32"/>
                    <a:pt x="6" y="32"/>
                    <a:pt x="6" y="32"/>
                  </a:cubicBezTo>
                  <a:close/>
                  <a:moveTo>
                    <a:pt x="7" y="27"/>
                  </a:moveTo>
                  <a:cubicBezTo>
                    <a:pt x="7" y="28"/>
                    <a:pt x="6" y="28"/>
                    <a:pt x="7" y="28"/>
                  </a:cubicBezTo>
                  <a:cubicBezTo>
                    <a:pt x="7" y="28"/>
                    <a:pt x="7" y="28"/>
                    <a:pt x="8" y="28"/>
                  </a:cubicBezTo>
                  <a:cubicBezTo>
                    <a:pt x="8" y="28"/>
                    <a:pt x="8" y="28"/>
                    <a:pt x="8" y="28"/>
                  </a:cubicBezTo>
                  <a:cubicBezTo>
                    <a:pt x="9" y="28"/>
                    <a:pt x="8" y="27"/>
                    <a:pt x="8" y="27"/>
                  </a:cubicBezTo>
                  <a:cubicBezTo>
                    <a:pt x="8" y="27"/>
                    <a:pt x="8" y="26"/>
                    <a:pt x="7" y="26"/>
                  </a:cubicBezTo>
                  <a:cubicBezTo>
                    <a:pt x="7" y="26"/>
                    <a:pt x="7" y="27"/>
                    <a:pt x="7" y="27"/>
                  </a:cubicBezTo>
                  <a:cubicBezTo>
                    <a:pt x="7" y="27"/>
                    <a:pt x="7" y="27"/>
                    <a:pt x="7" y="27"/>
                  </a:cubicBezTo>
                  <a:close/>
                  <a:moveTo>
                    <a:pt x="2" y="17"/>
                  </a:moveTo>
                  <a:cubicBezTo>
                    <a:pt x="1" y="18"/>
                    <a:pt x="0" y="17"/>
                    <a:pt x="1" y="18"/>
                  </a:cubicBezTo>
                  <a:cubicBezTo>
                    <a:pt x="1" y="19"/>
                    <a:pt x="2" y="19"/>
                    <a:pt x="2" y="19"/>
                  </a:cubicBezTo>
                  <a:cubicBezTo>
                    <a:pt x="2" y="20"/>
                    <a:pt x="2" y="20"/>
                    <a:pt x="2" y="21"/>
                  </a:cubicBezTo>
                  <a:cubicBezTo>
                    <a:pt x="3" y="21"/>
                    <a:pt x="4" y="21"/>
                    <a:pt x="4" y="21"/>
                  </a:cubicBezTo>
                  <a:cubicBezTo>
                    <a:pt x="4" y="21"/>
                    <a:pt x="3" y="20"/>
                    <a:pt x="3" y="20"/>
                  </a:cubicBezTo>
                  <a:cubicBezTo>
                    <a:pt x="3" y="20"/>
                    <a:pt x="2" y="19"/>
                    <a:pt x="2" y="19"/>
                  </a:cubicBezTo>
                  <a:cubicBezTo>
                    <a:pt x="2" y="18"/>
                    <a:pt x="2" y="18"/>
                    <a:pt x="2" y="18"/>
                  </a:cubicBezTo>
                  <a:cubicBezTo>
                    <a:pt x="3" y="17"/>
                    <a:pt x="2" y="18"/>
                    <a:pt x="2" y="17"/>
                  </a:cubicBezTo>
                  <a:cubicBezTo>
                    <a:pt x="1" y="18"/>
                    <a:pt x="2" y="17"/>
                    <a:pt x="2" y="17"/>
                  </a:cubicBezTo>
                  <a:close/>
                  <a:moveTo>
                    <a:pt x="34" y="9"/>
                  </a:moveTo>
                  <a:cubicBezTo>
                    <a:pt x="34" y="9"/>
                    <a:pt x="33" y="9"/>
                    <a:pt x="33" y="10"/>
                  </a:cubicBezTo>
                  <a:cubicBezTo>
                    <a:pt x="33" y="10"/>
                    <a:pt x="34" y="10"/>
                    <a:pt x="34" y="10"/>
                  </a:cubicBezTo>
                  <a:cubicBezTo>
                    <a:pt x="34" y="11"/>
                    <a:pt x="35" y="11"/>
                    <a:pt x="35" y="10"/>
                  </a:cubicBezTo>
                  <a:cubicBezTo>
                    <a:pt x="36" y="10"/>
                    <a:pt x="35" y="9"/>
                    <a:pt x="34" y="9"/>
                  </a:cubicBezTo>
                  <a:cubicBezTo>
                    <a:pt x="34" y="9"/>
                    <a:pt x="34" y="9"/>
                    <a:pt x="34" y="9"/>
                  </a:cubicBezTo>
                  <a:cubicBezTo>
                    <a:pt x="34" y="9"/>
                    <a:pt x="34" y="9"/>
                    <a:pt x="34" y="9"/>
                  </a:cubicBezTo>
                  <a:close/>
                  <a:moveTo>
                    <a:pt x="40" y="11"/>
                  </a:moveTo>
                  <a:cubicBezTo>
                    <a:pt x="40" y="11"/>
                    <a:pt x="40" y="11"/>
                    <a:pt x="40" y="11"/>
                  </a:cubicBezTo>
                  <a:cubicBezTo>
                    <a:pt x="39" y="12"/>
                    <a:pt x="41" y="12"/>
                    <a:pt x="41" y="12"/>
                  </a:cubicBezTo>
                  <a:cubicBezTo>
                    <a:pt x="42" y="12"/>
                    <a:pt x="41" y="11"/>
                    <a:pt x="40" y="11"/>
                  </a:cubicBezTo>
                  <a:cubicBezTo>
                    <a:pt x="40" y="11"/>
                    <a:pt x="41" y="11"/>
                    <a:pt x="40" y="11"/>
                  </a:cubicBezTo>
                  <a:close/>
                  <a:moveTo>
                    <a:pt x="22" y="47"/>
                  </a:moveTo>
                  <a:cubicBezTo>
                    <a:pt x="22" y="48"/>
                    <a:pt x="23" y="48"/>
                    <a:pt x="23" y="48"/>
                  </a:cubicBezTo>
                  <a:cubicBezTo>
                    <a:pt x="23" y="49"/>
                    <a:pt x="23" y="49"/>
                    <a:pt x="24" y="49"/>
                  </a:cubicBezTo>
                  <a:cubicBezTo>
                    <a:pt x="24" y="48"/>
                    <a:pt x="24" y="48"/>
                    <a:pt x="24" y="48"/>
                  </a:cubicBezTo>
                  <a:cubicBezTo>
                    <a:pt x="24" y="47"/>
                    <a:pt x="23" y="47"/>
                    <a:pt x="23" y="47"/>
                  </a:cubicBezTo>
                  <a:cubicBezTo>
                    <a:pt x="23" y="47"/>
                    <a:pt x="23" y="47"/>
                    <a:pt x="22" y="4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66" name="Freeform 811">
              <a:extLst>
                <a:ext uri="{FF2B5EF4-FFF2-40B4-BE49-F238E27FC236}">
                  <a16:creationId xmlns:a16="http://schemas.microsoft.com/office/drawing/2014/main" id="{E9D56617-7F80-306D-3F72-9ED47AD2F47A}"/>
                </a:ext>
              </a:extLst>
            </p:cNvPr>
            <p:cNvSpPr>
              <a:spLocks noEditPoints="1"/>
            </p:cNvSpPr>
            <p:nvPr/>
          </p:nvSpPr>
          <p:spPr bwMode="auto">
            <a:xfrm>
              <a:off x="5929313" y="2084388"/>
              <a:ext cx="336550" cy="687388"/>
            </a:xfrm>
            <a:custGeom>
              <a:avLst/>
              <a:gdLst>
                <a:gd name="T0" fmla="*/ 51 w 81"/>
                <a:gd name="T1" fmla="*/ 156 h 165"/>
                <a:gd name="T2" fmla="*/ 46 w 81"/>
                <a:gd name="T3" fmla="*/ 158 h 165"/>
                <a:gd name="T4" fmla="*/ 43 w 81"/>
                <a:gd name="T5" fmla="*/ 159 h 165"/>
                <a:gd name="T6" fmla="*/ 34 w 81"/>
                <a:gd name="T7" fmla="*/ 161 h 165"/>
                <a:gd name="T8" fmla="*/ 27 w 81"/>
                <a:gd name="T9" fmla="*/ 163 h 165"/>
                <a:gd name="T10" fmla="*/ 24 w 81"/>
                <a:gd name="T11" fmla="*/ 164 h 165"/>
                <a:gd name="T12" fmla="*/ 21 w 81"/>
                <a:gd name="T13" fmla="*/ 159 h 165"/>
                <a:gd name="T14" fmla="*/ 16 w 81"/>
                <a:gd name="T15" fmla="*/ 156 h 165"/>
                <a:gd name="T16" fmla="*/ 13 w 81"/>
                <a:gd name="T17" fmla="*/ 153 h 165"/>
                <a:gd name="T18" fmla="*/ 13 w 81"/>
                <a:gd name="T19" fmla="*/ 146 h 165"/>
                <a:gd name="T20" fmla="*/ 13 w 81"/>
                <a:gd name="T21" fmla="*/ 142 h 165"/>
                <a:gd name="T22" fmla="*/ 13 w 81"/>
                <a:gd name="T23" fmla="*/ 138 h 165"/>
                <a:gd name="T24" fmla="*/ 12 w 81"/>
                <a:gd name="T25" fmla="*/ 130 h 165"/>
                <a:gd name="T26" fmla="*/ 10 w 81"/>
                <a:gd name="T27" fmla="*/ 124 h 165"/>
                <a:gd name="T28" fmla="*/ 13 w 81"/>
                <a:gd name="T29" fmla="*/ 117 h 165"/>
                <a:gd name="T30" fmla="*/ 19 w 81"/>
                <a:gd name="T31" fmla="*/ 114 h 165"/>
                <a:gd name="T32" fmla="*/ 23 w 81"/>
                <a:gd name="T33" fmla="*/ 108 h 165"/>
                <a:gd name="T34" fmla="*/ 29 w 81"/>
                <a:gd name="T35" fmla="*/ 101 h 165"/>
                <a:gd name="T36" fmla="*/ 32 w 81"/>
                <a:gd name="T37" fmla="*/ 97 h 165"/>
                <a:gd name="T38" fmla="*/ 37 w 81"/>
                <a:gd name="T39" fmla="*/ 91 h 165"/>
                <a:gd name="T40" fmla="*/ 38 w 81"/>
                <a:gd name="T41" fmla="*/ 87 h 165"/>
                <a:gd name="T42" fmla="*/ 38 w 81"/>
                <a:gd name="T43" fmla="*/ 81 h 165"/>
                <a:gd name="T44" fmla="*/ 35 w 81"/>
                <a:gd name="T45" fmla="*/ 75 h 165"/>
                <a:gd name="T46" fmla="*/ 30 w 81"/>
                <a:gd name="T47" fmla="*/ 75 h 165"/>
                <a:gd name="T48" fmla="*/ 28 w 81"/>
                <a:gd name="T49" fmla="*/ 65 h 165"/>
                <a:gd name="T50" fmla="*/ 28 w 81"/>
                <a:gd name="T51" fmla="*/ 52 h 165"/>
                <a:gd name="T52" fmla="*/ 27 w 81"/>
                <a:gd name="T53" fmla="*/ 41 h 165"/>
                <a:gd name="T54" fmla="*/ 20 w 81"/>
                <a:gd name="T55" fmla="*/ 31 h 165"/>
                <a:gd name="T56" fmla="*/ 12 w 81"/>
                <a:gd name="T57" fmla="*/ 25 h 165"/>
                <a:gd name="T58" fmla="*/ 11 w 81"/>
                <a:gd name="T59" fmla="*/ 19 h 165"/>
                <a:gd name="T60" fmla="*/ 18 w 81"/>
                <a:gd name="T61" fmla="*/ 21 h 165"/>
                <a:gd name="T62" fmla="*/ 27 w 81"/>
                <a:gd name="T63" fmla="*/ 27 h 165"/>
                <a:gd name="T64" fmla="*/ 36 w 81"/>
                <a:gd name="T65" fmla="*/ 28 h 165"/>
                <a:gd name="T66" fmla="*/ 42 w 81"/>
                <a:gd name="T67" fmla="*/ 20 h 165"/>
                <a:gd name="T68" fmla="*/ 45 w 81"/>
                <a:gd name="T69" fmla="*/ 7 h 165"/>
                <a:gd name="T70" fmla="*/ 57 w 81"/>
                <a:gd name="T71" fmla="*/ 2 h 165"/>
                <a:gd name="T72" fmla="*/ 66 w 81"/>
                <a:gd name="T73" fmla="*/ 12 h 165"/>
                <a:gd name="T74" fmla="*/ 61 w 81"/>
                <a:gd name="T75" fmla="*/ 34 h 165"/>
                <a:gd name="T76" fmla="*/ 70 w 81"/>
                <a:gd name="T77" fmla="*/ 48 h 165"/>
                <a:gd name="T78" fmla="*/ 68 w 81"/>
                <a:gd name="T79" fmla="*/ 68 h 165"/>
                <a:gd name="T80" fmla="*/ 69 w 81"/>
                <a:gd name="T81" fmla="*/ 80 h 165"/>
                <a:gd name="T82" fmla="*/ 68 w 81"/>
                <a:gd name="T83" fmla="*/ 89 h 165"/>
                <a:gd name="T84" fmla="*/ 70 w 81"/>
                <a:gd name="T85" fmla="*/ 98 h 165"/>
                <a:gd name="T86" fmla="*/ 74 w 81"/>
                <a:gd name="T87" fmla="*/ 102 h 165"/>
                <a:gd name="T88" fmla="*/ 74 w 81"/>
                <a:gd name="T89" fmla="*/ 114 h 165"/>
                <a:gd name="T90" fmla="*/ 80 w 81"/>
                <a:gd name="T91" fmla="*/ 123 h 165"/>
                <a:gd name="T92" fmla="*/ 70 w 81"/>
                <a:gd name="T93" fmla="*/ 140 h 165"/>
                <a:gd name="T94" fmla="*/ 61 w 81"/>
                <a:gd name="T95" fmla="*/ 149 h 165"/>
                <a:gd name="T96" fmla="*/ 0 w 81"/>
                <a:gd name="T97" fmla="*/ 160 h 165"/>
                <a:gd name="T98" fmla="*/ 3 w 81"/>
                <a:gd name="T99" fmla="*/ 162 h 165"/>
                <a:gd name="T100" fmla="*/ 5 w 81"/>
                <a:gd name="T101" fmla="*/ 159 h 165"/>
                <a:gd name="T102" fmla="*/ 19 w 81"/>
                <a:gd name="T103" fmla="*/ 162 h 165"/>
                <a:gd name="T104" fmla="*/ 20 w 81"/>
                <a:gd name="T105" fmla="*/ 161 h 165"/>
                <a:gd name="T106" fmla="*/ 36 w 81"/>
                <a:gd name="T107" fmla="*/ 89 h 165"/>
                <a:gd name="T108" fmla="*/ 12 w 81"/>
                <a:gd name="T109" fmla="*/ 11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1" h="165">
                  <a:moveTo>
                    <a:pt x="56" y="156"/>
                  </a:moveTo>
                  <a:cubicBezTo>
                    <a:pt x="55" y="155"/>
                    <a:pt x="55" y="155"/>
                    <a:pt x="55" y="156"/>
                  </a:cubicBezTo>
                  <a:cubicBezTo>
                    <a:pt x="55" y="156"/>
                    <a:pt x="55" y="157"/>
                    <a:pt x="55" y="156"/>
                  </a:cubicBezTo>
                  <a:cubicBezTo>
                    <a:pt x="54" y="156"/>
                    <a:pt x="54" y="156"/>
                    <a:pt x="54" y="156"/>
                  </a:cubicBezTo>
                  <a:cubicBezTo>
                    <a:pt x="53" y="156"/>
                    <a:pt x="53" y="157"/>
                    <a:pt x="53" y="157"/>
                  </a:cubicBezTo>
                  <a:cubicBezTo>
                    <a:pt x="53" y="157"/>
                    <a:pt x="53" y="156"/>
                    <a:pt x="52" y="156"/>
                  </a:cubicBezTo>
                  <a:cubicBezTo>
                    <a:pt x="52" y="156"/>
                    <a:pt x="51" y="156"/>
                    <a:pt x="51" y="156"/>
                  </a:cubicBezTo>
                  <a:cubicBezTo>
                    <a:pt x="50" y="156"/>
                    <a:pt x="50" y="156"/>
                    <a:pt x="50" y="157"/>
                  </a:cubicBezTo>
                  <a:cubicBezTo>
                    <a:pt x="50" y="157"/>
                    <a:pt x="49" y="157"/>
                    <a:pt x="49" y="157"/>
                  </a:cubicBezTo>
                  <a:cubicBezTo>
                    <a:pt x="49" y="156"/>
                    <a:pt x="48" y="157"/>
                    <a:pt x="48" y="157"/>
                  </a:cubicBezTo>
                  <a:cubicBezTo>
                    <a:pt x="48" y="157"/>
                    <a:pt x="47" y="157"/>
                    <a:pt x="47" y="157"/>
                  </a:cubicBezTo>
                  <a:cubicBezTo>
                    <a:pt x="47" y="157"/>
                    <a:pt x="47" y="158"/>
                    <a:pt x="47" y="158"/>
                  </a:cubicBezTo>
                  <a:cubicBezTo>
                    <a:pt x="47" y="158"/>
                    <a:pt x="47" y="157"/>
                    <a:pt x="47" y="157"/>
                  </a:cubicBezTo>
                  <a:cubicBezTo>
                    <a:pt x="46" y="157"/>
                    <a:pt x="46" y="158"/>
                    <a:pt x="46" y="158"/>
                  </a:cubicBezTo>
                  <a:cubicBezTo>
                    <a:pt x="46" y="158"/>
                    <a:pt x="45" y="157"/>
                    <a:pt x="45" y="157"/>
                  </a:cubicBezTo>
                  <a:cubicBezTo>
                    <a:pt x="45" y="157"/>
                    <a:pt x="45" y="158"/>
                    <a:pt x="44" y="157"/>
                  </a:cubicBezTo>
                  <a:cubicBezTo>
                    <a:pt x="44" y="157"/>
                    <a:pt x="43" y="157"/>
                    <a:pt x="43" y="157"/>
                  </a:cubicBezTo>
                  <a:cubicBezTo>
                    <a:pt x="43" y="157"/>
                    <a:pt x="44" y="158"/>
                    <a:pt x="44" y="159"/>
                  </a:cubicBezTo>
                  <a:cubicBezTo>
                    <a:pt x="44" y="159"/>
                    <a:pt x="44" y="158"/>
                    <a:pt x="43" y="158"/>
                  </a:cubicBezTo>
                  <a:cubicBezTo>
                    <a:pt x="43" y="158"/>
                    <a:pt x="43" y="158"/>
                    <a:pt x="42" y="158"/>
                  </a:cubicBezTo>
                  <a:cubicBezTo>
                    <a:pt x="42" y="158"/>
                    <a:pt x="43" y="159"/>
                    <a:pt x="43" y="159"/>
                  </a:cubicBezTo>
                  <a:cubicBezTo>
                    <a:pt x="42" y="159"/>
                    <a:pt x="42" y="159"/>
                    <a:pt x="42" y="159"/>
                  </a:cubicBezTo>
                  <a:cubicBezTo>
                    <a:pt x="41" y="159"/>
                    <a:pt x="41" y="160"/>
                    <a:pt x="41" y="160"/>
                  </a:cubicBezTo>
                  <a:cubicBezTo>
                    <a:pt x="40" y="160"/>
                    <a:pt x="40" y="160"/>
                    <a:pt x="39" y="160"/>
                  </a:cubicBezTo>
                  <a:cubicBezTo>
                    <a:pt x="38" y="160"/>
                    <a:pt x="38" y="161"/>
                    <a:pt x="37" y="160"/>
                  </a:cubicBezTo>
                  <a:cubicBezTo>
                    <a:pt x="37" y="160"/>
                    <a:pt x="37" y="161"/>
                    <a:pt x="37" y="161"/>
                  </a:cubicBezTo>
                  <a:cubicBezTo>
                    <a:pt x="36" y="161"/>
                    <a:pt x="35" y="161"/>
                    <a:pt x="35" y="160"/>
                  </a:cubicBezTo>
                  <a:cubicBezTo>
                    <a:pt x="35" y="161"/>
                    <a:pt x="34" y="162"/>
                    <a:pt x="34" y="161"/>
                  </a:cubicBezTo>
                  <a:cubicBezTo>
                    <a:pt x="34" y="161"/>
                    <a:pt x="33" y="164"/>
                    <a:pt x="33" y="162"/>
                  </a:cubicBezTo>
                  <a:cubicBezTo>
                    <a:pt x="32" y="163"/>
                    <a:pt x="33" y="162"/>
                    <a:pt x="32" y="162"/>
                  </a:cubicBezTo>
                  <a:cubicBezTo>
                    <a:pt x="32" y="162"/>
                    <a:pt x="31" y="163"/>
                    <a:pt x="31" y="162"/>
                  </a:cubicBezTo>
                  <a:cubicBezTo>
                    <a:pt x="30" y="163"/>
                    <a:pt x="30" y="162"/>
                    <a:pt x="30" y="163"/>
                  </a:cubicBezTo>
                  <a:cubicBezTo>
                    <a:pt x="29" y="163"/>
                    <a:pt x="29" y="163"/>
                    <a:pt x="29" y="163"/>
                  </a:cubicBezTo>
                  <a:cubicBezTo>
                    <a:pt x="28" y="163"/>
                    <a:pt x="28" y="163"/>
                    <a:pt x="28" y="163"/>
                  </a:cubicBezTo>
                  <a:cubicBezTo>
                    <a:pt x="28" y="163"/>
                    <a:pt x="27" y="163"/>
                    <a:pt x="27" y="163"/>
                  </a:cubicBezTo>
                  <a:cubicBezTo>
                    <a:pt x="26" y="163"/>
                    <a:pt x="27" y="163"/>
                    <a:pt x="27" y="162"/>
                  </a:cubicBezTo>
                  <a:cubicBezTo>
                    <a:pt x="26" y="162"/>
                    <a:pt x="26" y="163"/>
                    <a:pt x="26" y="163"/>
                  </a:cubicBezTo>
                  <a:cubicBezTo>
                    <a:pt x="25" y="164"/>
                    <a:pt x="25" y="164"/>
                    <a:pt x="25" y="165"/>
                  </a:cubicBezTo>
                  <a:cubicBezTo>
                    <a:pt x="24" y="165"/>
                    <a:pt x="24" y="165"/>
                    <a:pt x="24" y="165"/>
                  </a:cubicBezTo>
                  <a:cubicBezTo>
                    <a:pt x="24" y="165"/>
                    <a:pt x="23" y="165"/>
                    <a:pt x="23" y="165"/>
                  </a:cubicBezTo>
                  <a:cubicBezTo>
                    <a:pt x="22" y="165"/>
                    <a:pt x="24" y="165"/>
                    <a:pt x="24" y="164"/>
                  </a:cubicBezTo>
                  <a:cubicBezTo>
                    <a:pt x="24" y="164"/>
                    <a:pt x="24" y="164"/>
                    <a:pt x="24" y="164"/>
                  </a:cubicBezTo>
                  <a:cubicBezTo>
                    <a:pt x="24" y="163"/>
                    <a:pt x="25" y="163"/>
                    <a:pt x="25" y="163"/>
                  </a:cubicBezTo>
                  <a:cubicBezTo>
                    <a:pt x="25" y="162"/>
                    <a:pt x="24" y="163"/>
                    <a:pt x="24" y="162"/>
                  </a:cubicBezTo>
                  <a:cubicBezTo>
                    <a:pt x="23" y="162"/>
                    <a:pt x="23" y="161"/>
                    <a:pt x="23" y="162"/>
                  </a:cubicBezTo>
                  <a:cubicBezTo>
                    <a:pt x="22" y="161"/>
                    <a:pt x="22" y="160"/>
                    <a:pt x="23" y="160"/>
                  </a:cubicBezTo>
                  <a:cubicBezTo>
                    <a:pt x="23" y="159"/>
                    <a:pt x="24" y="159"/>
                    <a:pt x="23" y="158"/>
                  </a:cubicBezTo>
                  <a:cubicBezTo>
                    <a:pt x="23" y="159"/>
                    <a:pt x="22" y="159"/>
                    <a:pt x="21" y="160"/>
                  </a:cubicBezTo>
                  <a:cubicBezTo>
                    <a:pt x="21" y="160"/>
                    <a:pt x="20" y="160"/>
                    <a:pt x="21" y="159"/>
                  </a:cubicBezTo>
                  <a:cubicBezTo>
                    <a:pt x="21" y="159"/>
                    <a:pt x="20" y="160"/>
                    <a:pt x="20" y="159"/>
                  </a:cubicBezTo>
                  <a:cubicBezTo>
                    <a:pt x="19" y="159"/>
                    <a:pt x="20" y="158"/>
                    <a:pt x="20" y="158"/>
                  </a:cubicBezTo>
                  <a:cubicBezTo>
                    <a:pt x="20" y="158"/>
                    <a:pt x="20" y="158"/>
                    <a:pt x="19" y="158"/>
                  </a:cubicBezTo>
                  <a:cubicBezTo>
                    <a:pt x="19" y="158"/>
                    <a:pt x="18" y="158"/>
                    <a:pt x="18" y="158"/>
                  </a:cubicBezTo>
                  <a:cubicBezTo>
                    <a:pt x="18" y="157"/>
                    <a:pt x="18" y="157"/>
                    <a:pt x="17" y="157"/>
                  </a:cubicBezTo>
                  <a:cubicBezTo>
                    <a:pt x="17" y="157"/>
                    <a:pt x="17" y="157"/>
                    <a:pt x="16" y="157"/>
                  </a:cubicBezTo>
                  <a:cubicBezTo>
                    <a:pt x="16" y="156"/>
                    <a:pt x="16" y="156"/>
                    <a:pt x="16" y="156"/>
                  </a:cubicBezTo>
                  <a:cubicBezTo>
                    <a:pt x="15" y="156"/>
                    <a:pt x="15" y="156"/>
                    <a:pt x="15" y="156"/>
                  </a:cubicBezTo>
                  <a:cubicBezTo>
                    <a:pt x="15" y="155"/>
                    <a:pt x="15" y="154"/>
                    <a:pt x="14" y="155"/>
                  </a:cubicBezTo>
                  <a:cubicBezTo>
                    <a:pt x="14" y="156"/>
                    <a:pt x="14" y="156"/>
                    <a:pt x="13" y="156"/>
                  </a:cubicBezTo>
                  <a:cubicBezTo>
                    <a:pt x="13" y="156"/>
                    <a:pt x="13" y="156"/>
                    <a:pt x="13" y="155"/>
                  </a:cubicBezTo>
                  <a:cubicBezTo>
                    <a:pt x="13" y="155"/>
                    <a:pt x="12" y="155"/>
                    <a:pt x="12" y="154"/>
                  </a:cubicBezTo>
                  <a:cubicBezTo>
                    <a:pt x="12" y="154"/>
                    <a:pt x="12" y="154"/>
                    <a:pt x="12" y="154"/>
                  </a:cubicBezTo>
                  <a:cubicBezTo>
                    <a:pt x="12" y="154"/>
                    <a:pt x="13" y="154"/>
                    <a:pt x="13" y="153"/>
                  </a:cubicBezTo>
                  <a:cubicBezTo>
                    <a:pt x="12" y="153"/>
                    <a:pt x="12" y="153"/>
                    <a:pt x="12" y="152"/>
                  </a:cubicBezTo>
                  <a:cubicBezTo>
                    <a:pt x="12" y="151"/>
                    <a:pt x="12" y="151"/>
                    <a:pt x="12" y="151"/>
                  </a:cubicBezTo>
                  <a:cubicBezTo>
                    <a:pt x="12" y="150"/>
                    <a:pt x="12" y="150"/>
                    <a:pt x="12" y="150"/>
                  </a:cubicBezTo>
                  <a:cubicBezTo>
                    <a:pt x="12" y="150"/>
                    <a:pt x="12" y="149"/>
                    <a:pt x="12" y="149"/>
                  </a:cubicBezTo>
                  <a:cubicBezTo>
                    <a:pt x="12" y="148"/>
                    <a:pt x="13" y="149"/>
                    <a:pt x="13" y="148"/>
                  </a:cubicBezTo>
                  <a:cubicBezTo>
                    <a:pt x="13" y="147"/>
                    <a:pt x="12" y="147"/>
                    <a:pt x="12" y="146"/>
                  </a:cubicBezTo>
                  <a:cubicBezTo>
                    <a:pt x="12" y="147"/>
                    <a:pt x="13" y="147"/>
                    <a:pt x="13" y="146"/>
                  </a:cubicBezTo>
                  <a:cubicBezTo>
                    <a:pt x="13" y="146"/>
                    <a:pt x="13" y="146"/>
                    <a:pt x="13" y="146"/>
                  </a:cubicBezTo>
                  <a:cubicBezTo>
                    <a:pt x="13" y="146"/>
                    <a:pt x="13" y="146"/>
                    <a:pt x="13" y="145"/>
                  </a:cubicBezTo>
                  <a:cubicBezTo>
                    <a:pt x="13" y="145"/>
                    <a:pt x="13" y="145"/>
                    <a:pt x="13" y="145"/>
                  </a:cubicBezTo>
                  <a:cubicBezTo>
                    <a:pt x="13" y="145"/>
                    <a:pt x="13" y="144"/>
                    <a:pt x="13" y="144"/>
                  </a:cubicBezTo>
                  <a:cubicBezTo>
                    <a:pt x="13" y="144"/>
                    <a:pt x="12" y="143"/>
                    <a:pt x="13" y="143"/>
                  </a:cubicBezTo>
                  <a:cubicBezTo>
                    <a:pt x="13" y="143"/>
                    <a:pt x="13" y="143"/>
                    <a:pt x="13" y="143"/>
                  </a:cubicBezTo>
                  <a:cubicBezTo>
                    <a:pt x="13" y="142"/>
                    <a:pt x="13" y="143"/>
                    <a:pt x="13" y="142"/>
                  </a:cubicBezTo>
                  <a:cubicBezTo>
                    <a:pt x="14" y="142"/>
                    <a:pt x="13" y="142"/>
                    <a:pt x="13" y="142"/>
                  </a:cubicBezTo>
                  <a:cubicBezTo>
                    <a:pt x="13" y="142"/>
                    <a:pt x="13" y="141"/>
                    <a:pt x="14" y="141"/>
                  </a:cubicBezTo>
                  <a:cubicBezTo>
                    <a:pt x="14" y="141"/>
                    <a:pt x="14" y="141"/>
                    <a:pt x="14" y="141"/>
                  </a:cubicBezTo>
                  <a:cubicBezTo>
                    <a:pt x="13" y="140"/>
                    <a:pt x="13" y="141"/>
                    <a:pt x="13" y="141"/>
                  </a:cubicBezTo>
                  <a:cubicBezTo>
                    <a:pt x="13" y="141"/>
                    <a:pt x="13" y="141"/>
                    <a:pt x="13" y="140"/>
                  </a:cubicBezTo>
                  <a:cubicBezTo>
                    <a:pt x="13" y="140"/>
                    <a:pt x="14" y="140"/>
                    <a:pt x="13" y="139"/>
                  </a:cubicBezTo>
                  <a:cubicBezTo>
                    <a:pt x="13" y="139"/>
                    <a:pt x="13" y="138"/>
                    <a:pt x="13" y="138"/>
                  </a:cubicBezTo>
                  <a:cubicBezTo>
                    <a:pt x="13" y="137"/>
                    <a:pt x="12" y="137"/>
                    <a:pt x="12" y="136"/>
                  </a:cubicBezTo>
                  <a:cubicBezTo>
                    <a:pt x="12" y="136"/>
                    <a:pt x="11" y="135"/>
                    <a:pt x="12" y="135"/>
                  </a:cubicBezTo>
                  <a:cubicBezTo>
                    <a:pt x="12" y="135"/>
                    <a:pt x="11" y="135"/>
                    <a:pt x="11" y="135"/>
                  </a:cubicBezTo>
                  <a:cubicBezTo>
                    <a:pt x="12" y="134"/>
                    <a:pt x="11" y="134"/>
                    <a:pt x="12" y="133"/>
                  </a:cubicBezTo>
                  <a:cubicBezTo>
                    <a:pt x="12" y="133"/>
                    <a:pt x="12" y="132"/>
                    <a:pt x="12" y="131"/>
                  </a:cubicBezTo>
                  <a:cubicBezTo>
                    <a:pt x="12" y="131"/>
                    <a:pt x="12" y="132"/>
                    <a:pt x="12" y="132"/>
                  </a:cubicBezTo>
                  <a:cubicBezTo>
                    <a:pt x="12" y="131"/>
                    <a:pt x="12" y="131"/>
                    <a:pt x="12" y="130"/>
                  </a:cubicBezTo>
                  <a:cubicBezTo>
                    <a:pt x="12" y="130"/>
                    <a:pt x="11" y="130"/>
                    <a:pt x="11" y="130"/>
                  </a:cubicBezTo>
                  <a:cubicBezTo>
                    <a:pt x="10" y="131"/>
                    <a:pt x="11" y="129"/>
                    <a:pt x="11" y="128"/>
                  </a:cubicBezTo>
                  <a:cubicBezTo>
                    <a:pt x="11" y="128"/>
                    <a:pt x="11" y="127"/>
                    <a:pt x="11" y="127"/>
                  </a:cubicBezTo>
                  <a:cubicBezTo>
                    <a:pt x="11" y="126"/>
                    <a:pt x="10" y="127"/>
                    <a:pt x="10" y="127"/>
                  </a:cubicBezTo>
                  <a:cubicBezTo>
                    <a:pt x="10" y="126"/>
                    <a:pt x="10" y="126"/>
                    <a:pt x="10" y="125"/>
                  </a:cubicBezTo>
                  <a:cubicBezTo>
                    <a:pt x="10" y="125"/>
                    <a:pt x="11" y="125"/>
                    <a:pt x="11" y="125"/>
                  </a:cubicBezTo>
                  <a:cubicBezTo>
                    <a:pt x="11" y="125"/>
                    <a:pt x="10" y="124"/>
                    <a:pt x="10" y="124"/>
                  </a:cubicBezTo>
                  <a:cubicBezTo>
                    <a:pt x="11" y="124"/>
                    <a:pt x="11" y="123"/>
                    <a:pt x="11" y="123"/>
                  </a:cubicBezTo>
                  <a:cubicBezTo>
                    <a:pt x="12" y="123"/>
                    <a:pt x="12" y="122"/>
                    <a:pt x="13" y="122"/>
                  </a:cubicBezTo>
                  <a:cubicBezTo>
                    <a:pt x="13" y="121"/>
                    <a:pt x="13" y="121"/>
                    <a:pt x="13" y="121"/>
                  </a:cubicBezTo>
                  <a:cubicBezTo>
                    <a:pt x="13" y="121"/>
                    <a:pt x="13" y="120"/>
                    <a:pt x="13" y="120"/>
                  </a:cubicBezTo>
                  <a:cubicBezTo>
                    <a:pt x="13" y="120"/>
                    <a:pt x="14" y="120"/>
                    <a:pt x="14" y="120"/>
                  </a:cubicBezTo>
                  <a:cubicBezTo>
                    <a:pt x="14" y="120"/>
                    <a:pt x="14" y="119"/>
                    <a:pt x="13" y="119"/>
                  </a:cubicBezTo>
                  <a:cubicBezTo>
                    <a:pt x="13" y="118"/>
                    <a:pt x="13" y="117"/>
                    <a:pt x="13" y="117"/>
                  </a:cubicBezTo>
                  <a:cubicBezTo>
                    <a:pt x="13" y="117"/>
                    <a:pt x="14" y="117"/>
                    <a:pt x="14" y="117"/>
                  </a:cubicBezTo>
                  <a:cubicBezTo>
                    <a:pt x="15" y="117"/>
                    <a:pt x="15" y="117"/>
                    <a:pt x="16" y="117"/>
                  </a:cubicBezTo>
                  <a:cubicBezTo>
                    <a:pt x="16" y="117"/>
                    <a:pt x="16" y="118"/>
                    <a:pt x="16" y="118"/>
                  </a:cubicBezTo>
                  <a:cubicBezTo>
                    <a:pt x="17" y="119"/>
                    <a:pt x="16" y="118"/>
                    <a:pt x="17" y="118"/>
                  </a:cubicBezTo>
                  <a:cubicBezTo>
                    <a:pt x="17" y="117"/>
                    <a:pt x="19" y="117"/>
                    <a:pt x="19" y="116"/>
                  </a:cubicBezTo>
                  <a:cubicBezTo>
                    <a:pt x="19" y="115"/>
                    <a:pt x="18" y="114"/>
                    <a:pt x="18" y="114"/>
                  </a:cubicBezTo>
                  <a:cubicBezTo>
                    <a:pt x="18" y="113"/>
                    <a:pt x="18" y="113"/>
                    <a:pt x="19" y="114"/>
                  </a:cubicBezTo>
                  <a:cubicBezTo>
                    <a:pt x="19" y="114"/>
                    <a:pt x="19" y="114"/>
                    <a:pt x="19" y="113"/>
                  </a:cubicBezTo>
                  <a:cubicBezTo>
                    <a:pt x="20" y="113"/>
                    <a:pt x="20" y="112"/>
                    <a:pt x="20" y="112"/>
                  </a:cubicBezTo>
                  <a:cubicBezTo>
                    <a:pt x="20" y="111"/>
                    <a:pt x="20" y="111"/>
                    <a:pt x="21" y="110"/>
                  </a:cubicBezTo>
                  <a:cubicBezTo>
                    <a:pt x="21" y="110"/>
                    <a:pt x="21" y="110"/>
                    <a:pt x="21" y="110"/>
                  </a:cubicBezTo>
                  <a:cubicBezTo>
                    <a:pt x="21" y="111"/>
                    <a:pt x="21" y="111"/>
                    <a:pt x="22" y="111"/>
                  </a:cubicBezTo>
                  <a:cubicBezTo>
                    <a:pt x="22" y="110"/>
                    <a:pt x="22" y="110"/>
                    <a:pt x="22" y="109"/>
                  </a:cubicBezTo>
                  <a:cubicBezTo>
                    <a:pt x="23" y="109"/>
                    <a:pt x="23" y="109"/>
                    <a:pt x="23" y="108"/>
                  </a:cubicBezTo>
                  <a:cubicBezTo>
                    <a:pt x="24" y="108"/>
                    <a:pt x="24" y="108"/>
                    <a:pt x="24" y="108"/>
                  </a:cubicBezTo>
                  <a:cubicBezTo>
                    <a:pt x="25" y="107"/>
                    <a:pt x="25" y="107"/>
                    <a:pt x="26" y="107"/>
                  </a:cubicBezTo>
                  <a:cubicBezTo>
                    <a:pt x="26" y="106"/>
                    <a:pt x="25" y="105"/>
                    <a:pt x="26" y="105"/>
                  </a:cubicBezTo>
                  <a:cubicBezTo>
                    <a:pt x="26" y="105"/>
                    <a:pt x="26" y="105"/>
                    <a:pt x="27" y="105"/>
                  </a:cubicBezTo>
                  <a:cubicBezTo>
                    <a:pt x="27" y="105"/>
                    <a:pt x="27" y="104"/>
                    <a:pt x="27" y="104"/>
                  </a:cubicBezTo>
                  <a:cubicBezTo>
                    <a:pt x="28" y="103"/>
                    <a:pt x="28" y="103"/>
                    <a:pt x="28" y="102"/>
                  </a:cubicBezTo>
                  <a:cubicBezTo>
                    <a:pt x="29" y="102"/>
                    <a:pt x="29" y="102"/>
                    <a:pt x="29" y="101"/>
                  </a:cubicBezTo>
                  <a:cubicBezTo>
                    <a:pt x="30" y="101"/>
                    <a:pt x="30" y="101"/>
                    <a:pt x="30" y="100"/>
                  </a:cubicBezTo>
                  <a:cubicBezTo>
                    <a:pt x="30" y="100"/>
                    <a:pt x="30" y="99"/>
                    <a:pt x="31" y="99"/>
                  </a:cubicBezTo>
                  <a:cubicBezTo>
                    <a:pt x="31" y="99"/>
                    <a:pt x="31" y="99"/>
                    <a:pt x="31" y="99"/>
                  </a:cubicBezTo>
                  <a:cubicBezTo>
                    <a:pt x="31" y="99"/>
                    <a:pt x="31" y="99"/>
                    <a:pt x="31" y="99"/>
                  </a:cubicBezTo>
                  <a:cubicBezTo>
                    <a:pt x="31" y="98"/>
                    <a:pt x="31" y="98"/>
                    <a:pt x="32" y="98"/>
                  </a:cubicBezTo>
                  <a:cubicBezTo>
                    <a:pt x="32" y="98"/>
                    <a:pt x="32" y="98"/>
                    <a:pt x="32" y="98"/>
                  </a:cubicBezTo>
                  <a:cubicBezTo>
                    <a:pt x="32" y="97"/>
                    <a:pt x="32" y="97"/>
                    <a:pt x="32" y="97"/>
                  </a:cubicBezTo>
                  <a:cubicBezTo>
                    <a:pt x="32" y="97"/>
                    <a:pt x="32" y="97"/>
                    <a:pt x="32" y="97"/>
                  </a:cubicBezTo>
                  <a:cubicBezTo>
                    <a:pt x="33" y="96"/>
                    <a:pt x="32" y="95"/>
                    <a:pt x="33" y="95"/>
                  </a:cubicBezTo>
                  <a:cubicBezTo>
                    <a:pt x="33" y="95"/>
                    <a:pt x="33" y="95"/>
                    <a:pt x="34" y="94"/>
                  </a:cubicBezTo>
                  <a:cubicBezTo>
                    <a:pt x="34" y="94"/>
                    <a:pt x="34" y="94"/>
                    <a:pt x="34" y="93"/>
                  </a:cubicBezTo>
                  <a:cubicBezTo>
                    <a:pt x="34" y="93"/>
                    <a:pt x="34" y="92"/>
                    <a:pt x="34" y="93"/>
                  </a:cubicBezTo>
                  <a:cubicBezTo>
                    <a:pt x="35" y="93"/>
                    <a:pt x="35" y="92"/>
                    <a:pt x="35" y="92"/>
                  </a:cubicBezTo>
                  <a:cubicBezTo>
                    <a:pt x="35" y="92"/>
                    <a:pt x="36" y="91"/>
                    <a:pt x="37" y="91"/>
                  </a:cubicBezTo>
                  <a:cubicBezTo>
                    <a:pt x="38" y="91"/>
                    <a:pt x="38" y="93"/>
                    <a:pt x="38" y="93"/>
                  </a:cubicBezTo>
                  <a:cubicBezTo>
                    <a:pt x="40" y="92"/>
                    <a:pt x="38" y="91"/>
                    <a:pt x="38" y="91"/>
                  </a:cubicBezTo>
                  <a:cubicBezTo>
                    <a:pt x="38" y="91"/>
                    <a:pt x="38" y="90"/>
                    <a:pt x="38" y="90"/>
                  </a:cubicBezTo>
                  <a:cubicBezTo>
                    <a:pt x="39" y="90"/>
                    <a:pt x="39" y="90"/>
                    <a:pt x="39" y="90"/>
                  </a:cubicBezTo>
                  <a:cubicBezTo>
                    <a:pt x="40" y="90"/>
                    <a:pt x="40" y="90"/>
                    <a:pt x="39" y="90"/>
                  </a:cubicBezTo>
                  <a:cubicBezTo>
                    <a:pt x="39" y="89"/>
                    <a:pt x="39" y="89"/>
                    <a:pt x="39" y="88"/>
                  </a:cubicBezTo>
                  <a:cubicBezTo>
                    <a:pt x="38" y="88"/>
                    <a:pt x="38" y="88"/>
                    <a:pt x="38" y="87"/>
                  </a:cubicBezTo>
                  <a:cubicBezTo>
                    <a:pt x="38" y="87"/>
                    <a:pt x="39" y="87"/>
                    <a:pt x="39" y="86"/>
                  </a:cubicBezTo>
                  <a:cubicBezTo>
                    <a:pt x="39" y="86"/>
                    <a:pt x="39" y="86"/>
                    <a:pt x="39" y="85"/>
                  </a:cubicBezTo>
                  <a:cubicBezTo>
                    <a:pt x="39" y="85"/>
                    <a:pt x="39" y="85"/>
                    <a:pt x="39" y="84"/>
                  </a:cubicBezTo>
                  <a:cubicBezTo>
                    <a:pt x="39" y="84"/>
                    <a:pt x="38" y="84"/>
                    <a:pt x="38" y="84"/>
                  </a:cubicBezTo>
                  <a:cubicBezTo>
                    <a:pt x="39" y="83"/>
                    <a:pt x="39" y="83"/>
                    <a:pt x="39" y="82"/>
                  </a:cubicBezTo>
                  <a:cubicBezTo>
                    <a:pt x="39" y="82"/>
                    <a:pt x="38" y="81"/>
                    <a:pt x="38" y="81"/>
                  </a:cubicBezTo>
                  <a:cubicBezTo>
                    <a:pt x="38" y="81"/>
                    <a:pt x="38" y="81"/>
                    <a:pt x="38" y="81"/>
                  </a:cubicBezTo>
                  <a:cubicBezTo>
                    <a:pt x="37" y="81"/>
                    <a:pt x="37" y="81"/>
                    <a:pt x="37" y="80"/>
                  </a:cubicBezTo>
                  <a:cubicBezTo>
                    <a:pt x="37" y="80"/>
                    <a:pt x="37" y="80"/>
                    <a:pt x="36" y="80"/>
                  </a:cubicBezTo>
                  <a:cubicBezTo>
                    <a:pt x="36" y="79"/>
                    <a:pt x="36" y="79"/>
                    <a:pt x="36" y="79"/>
                  </a:cubicBezTo>
                  <a:cubicBezTo>
                    <a:pt x="35" y="79"/>
                    <a:pt x="35" y="79"/>
                    <a:pt x="35" y="80"/>
                  </a:cubicBezTo>
                  <a:cubicBezTo>
                    <a:pt x="35" y="79"/>
                    <a:pt x="34" y="78"/>
                    <a:pt x="34" y="78"/>
                  </a:cubicBezTo>
                  <a:cubicBezTo>
                    <a:pt x="34" y="77"/>
                    <a:pt x="34" y="77"/>
                    <a:pt x="34" y="76"/>
                  </a:cubicBezTo>
                  <a:cubicBezTo>
                    <a:pt x="34" y="76"/>
                    <a:pt x="35" y="75"/>
                    <a:pt x="35" y="75"/>
                  </a:cubicBezTo>
                  <a:cubicBezTo>
                    <a:pt x="34" y="75"/>
                    <a:pt x="34" y="77"/>
                    <a:pt x="33" y="77"/>
                  </a:cubicBezTo>
                  <a:cubicBezTo>
                    <a:pt x="33" y="77"/>
                    <a:pt x="33" y="77"/>
                    <a:pt x="33" y="77"/>
                  </a:cubicBezTo>
                  <a:cubicBezTo>
                    <a:pt x="33" y="77"/>
                    <a:pt x="33" y="77"/>
                    <a:pt x="33" y="78"/>
                  </a:cubicBezTo>
                  <a:cubicBezTo>
                    <a:pt x="33" y="77"/>
                    <a:pt x="32" y="77"/>
                    <a:pt x="32" y="77"/>
                  </a:cubicBezTo>
                  <a:cubicBezTo>
                    <a:pt x="32" y="77"/>
                    <a:pt x="32" y="77"/>
                    <a:pt x="32" y="77"/>
                  </a:cubicBezTo>
                  <a:cubicBezTo>
                    <a:pt x="31" y="77"/>
                    <a:pt x="31" y="77"/>
                    <a:pt x="31" y="77"/>
                  </a:cubicBezTo>
                  <a:cubicBezTo>
                    <a:pt x="31" y="76"/>
                    <a:pt x="31" y="76"/>
                    <a:pt x="30" y="75"/>
                  </a:cubicBezTo>
                  <a:cubicBezTo>
                    <a:pt x="30" y="74"/>
                    <a:pt x="30" y="74"/>
                    <a:pt x="30" y="73"/>
                  </a:cubicBezTo>
                  <a:cubicBezTo>
                    <a:pt x="30" y="73"/>
                    <a:pt x="30" y="72"/>
                    <a:pt x="30" y="72"/>
                  </a:cubicBezTo>
                  <a:cubicBezTo>
                    <a:pt x="29" y="72"/>
                    <a:pt x="29" y="71"/>
                    <a:pt x="29" y="71"/>
                  </a:cubicBezTo>
                  <a:cubicBezTo>
                    <a:pt x="29" y="71"/>
                    <a:pt x="28" y="71"/>
                    <a:pt x="28" y="71"/>
                  </a:cubicBezTo>
                  <a:cubicBezTo>
                    <a:pt x="28" y="70"/>
                    <a:pt x="28" y="70"/>
                    <a:pt x="28" y="69"/>
                  </a:cubicBezTo>
                  <a:cubicBezTo>
                    <a:pt x="28" y="69"/>
                    <a:pt x="28" y="67"/>
                    <a:pt x="27" y="67"/>
                  </a:cubicBezTo>
                  <a:cubicBezTo>
                    <a:pt x="27" y="66"/>
                    <a:pt x="28" y="66"/>
                    <a:pt x="28" y="65"/>
                  </a:cubicBezTo>
                  <a:cubicBezTo>
                    <a:pt x="29" y="65"/>
                    <a:pt x="29" y="65"/>
                    <a:pt x="29" y="64"/>
                  </a:cubicBezTo>
                  <a:cubicBezTo>
                    <a:pt x="29" y="63"/>
                    <a:pt x="28" y="61"/>
                    <a:pt x="30" y="60"/>
                  </a:cubicBezTo>
                  <a:cubicBezTo>
                    <a:pt x="30" y="59"/>
                    <a:pt x="29" y="58"/>
                    <a:pt x="29" y="57"/>
                  </a:cubicBezTo>
                  <a:cubicBezTo>
                    <a:pt x="28" y="57"/>
                    <a:pt x="28" y="56"/>
                    <a:pt x="28" y="55"/>
                  </a:cubicBezTo>
                  <a:cubicBezTo>
                    <a:pt x="28" y="55"/>
                    <a:pt x="27" y="54"/>
                    <a:pt x="27" y="54"/>
                  </a:cubicBezTo>
                  <a:cubicBezTo>
                    <a:pt x="27" y="54"/>
                    <a:pt x="27" y="53"/>
                    <a:pt x="27" y="53"/>
                  </a:cubicBezTo>
                  <a:cubicBezTo>
                    <a:pt x="27" y="53"/>
                    <a:pt x="27" y="53"/>
                    <a:pt x="28" y="52"/>
                  </a:cubicBezTo>
                  <a:cubicBezTo>
                    <a:pt x="28" y="52"/>
                    <a:pt x="28" y="52"/>
                    <a:pt x="28" y="51"/>
                  </a:cubicBezTo>
                  <a:cubicBezTo>
                    <a:pt x="28" y="51"/>
                    <a:pt x="28" y="50"/>
                    <a:pt x="28" y="50"/>
                  </a:cubicBezTo>
                  <a:cubicBezTo>
                    <a:pt x="28" y="49"/>
                    <a:pt x="27" y="49"/>
                    <a:pt x="27" y="49"/>
                  </a:cubicBezTo>
                  <a:cubicBezTo>
                    <a:pt x="26" y="48"/>
                    <a:pt x="27" y="47"/>
                    <a:pt x="27" y="46"/>
                  </a:cubicBezTo>
                  <a:cubicBezTo>
                    <a:pt x="27" y="46"/>
                    <a:pt x="27" y="45"/>
                    <a:pt x="27" y="45"/>
                  </a:cubicBezTo>
                  <a:cubicBezTo>
                    <a:pt x="26" y="44"/>
                    <a:pt x="26" y="43"/>
                    <a:pt x="26" y="43"/>
                  </a:cubicBezTo>
                  <a:cubicBezTo>
                    <a:pt x="26" y="42"/>
                    <a:pt x="27" y="42"/>
                    <a:pt x="27" y="41"/>
                  </a:cubicBezTo>
                  <a:cubicBezTo>
                    <a:pt x="28" y="40"/>
                    <a:pt x="28" y="40"/>
                    <a:pt x="27" y="40"/>
                  </a:cubicBezTo>
                  <a:cubicBezTo>
                    <a:pt x="27" y="39"/>
                    <a:pt x="26" y="39"/>
                    <a:pt x="26" y="38"/>
                  </a:cubicBezTo>
                  <a:cubicBezTo>
                    <a:pt x="26" y="38"/>
                    <a:pt x="26" y="37"/>
                    <a:pt x="25" y="37"/>
                  </a:cubicBezTo>
                  <a:cubicBezTo>
                    <a:pt x="25" y="37"/>
                    <a:pt x="25" y="37"/>
                    <a:pt x="25" y="37"/>
                  </a:cubicBezTo>
                  <a:cubicBezTo>
                    <a:pt x="24" y="36"/>
                    <a:pt x="24" y="36"/>
                    <a:pt x="24" y="35"/>
                  </a:cubicBezTo>
                  <a:cubicBezTo>
                    <a:pt x="24" y="34"/>
                    <a:pt x="24" y="34"/>
                    <a:pt x="23" y="33"/>
                  </a:cubicBezTo>
                  <a:cubicBezTo>
                    <a:pt x="22" y="33"/>
                    <a:pt x="21" y="32"/>
                    <a:pt x="20" y="31"/>
                  </a:cubicBezTo>
                  <a:cubicBezTo>
                    <a:pt x="19" y="31"/>
                    <a:pt x="19" y="31"/>
                    <a:pt x="18" y="31"/>
                  </a:cubicBezTo>
                  <a:cubicBezTo>
                    <a:pt x="18" y="30"/>
                    <a:pt x="17" y="31"/>
                    <a:pt x="17" y="30"/>
                  </a:cubicBezTo>
                  <a:cubicBezTo>
                    <a:pt x="16" y="30"/>
                    <a:pt x="16" y="29"/>
                    <a:pt x="16" y="29"/>
                  </a:cubicBezTo>
                  <a:cubicBezTo>
                    <a:pt x="15" y="28"/>
                    <a:pt x="15" y="29"/>
                    <a:pt x="14" y="28"/>
                  </a:cubicBezTo>
                  <a:cubicBezTo>
                    <a:pt x="14" y="27"/>
                    <a:pt x="14" y="27"/>
                    <a:pt x="13" y="27"/>
                  </a:cubicBezTo>
                  <a:cubicBezTo>
                    <a:pt x="13" y="26"/>
                    <a:pt x="13" y="26"/>
                    <a:pt x="13" y="26"/>
                  </a:cubicBezTo>
                  <a:cubicBezTo>
                    <a:pt x="12" y="25"/>
                    <a:pt x="12" y="25"/>
                    <a:pt x="12" y="25"/>
                  </a:cubicBezTo>
                  <a:cubicBezTo>
                    <a:pt x="12" y="25"/>
                    <a:pt x="11" y="25"/>
                    <a:pt x="11" y="25"/>
                  </a:cubicBezTo>
                  <a:cubicBezTo>
                    <a:pt x="11" y="24"/>
                    <a:pt x="11" y="24"/>
                    <a:pt x="10" y="23"/>
                  </a:cubicBezTo>
                  <a:cubicBezTo>
                    <a:pt x="10" y="23"/>
                    <a:pt x="9" y="23"/>
                    <a:pt x="9" y="22"/>
                  </a:cubicBezTo>
                  <a:cubicBezTo>
                    <a:pt x="9" y="22"/>
                    <a:pt x="10" y="22"/>
                    <a:pt x="9" y="21"/>
                  </a:cubicBezTo>
                  <a:cubicBezTo>
                    <a:pt x="9" y="21"/>
                    <a:pt x="8" y="20"/>
                    <a:pt x="7" y="20"/>
                  </a:cubicBezTo>
                  <a:cubicBezTo>
                    <a:pt x="7" y="19"/>
                    <a:pt x="8" y="19"/>
                    <a:pt x="9" y="19"/>
                  </a:cubicBezTo>
                  <a:cubicBezTo>
                    <a:pt x="10" y="20"/>
                    <a:pt x="10" y="20"/>
                    <a:pt x="11" y="19"/>
                  </a:cubicBezTo>
                  <a:cubicBezTo>
                    <a:pt x="11" y="18"/>
                    <a:pt x="10" y="17"/>
                    <a:pt x="10" y="17"/>
                  </a:cubicBezTo>
                  <a:cubicBezTo>
                    <a:pt x="11" y="16"/>
                    <a:pt x="11" y="16"/>
                    <a:pt x="12" y="15"/>
                  </a:cubicBezTo>
                  <a:cubicBezTo>
                    <a:pt x="12" y="15"/>
                    <a:pt x="13" y="15"/>
                    <a:pt x="13" y="16"/>
                  </a:cubicBezTo>
                  <a:cubicBezTo>
                    <a:pt x="13" y="16"/>
                    <a:pt x="14" y="16"/>
                    <a:pt x="14" y="16"/>
                  </a:cubicBezTo>
                  <a:cubicBezTo>
                    <a:pt x="14" y="16"/>
                    <a:pt x="14" y="17"/>
                    <a:pt x="15" y="17"/>
                  </a:cubicBezTo>
                  <a:cubicBezTo>
                    <a:pt x="15" y="18"/>
                    <a:pt x="16" y="19"/>
                    <a:pt x="16" y="20"/>
                  </a:cubicBezTo>
                  <a:cubicBezTo>
                    <a:pt x="17" y="21"/>
                    <a:pt x="17" y="21"/>
                    <a:pt x="18" y="21"/>
                  </a:cubicBezTo>
                  <a:cubicBezTo>
                    <a:pt x="18" y="22"/>
                    <a:pt x="18" y="22"/>
                    <a:pt x="18" y="23"/>
                  </a:cubicBezTo>
                  <a:cubicBezTo>
                    <a:pt x="19" y="24"/>
                    <a:pt x="19" y="25"/>
                    <a:pt x="19" y="26"/>
                  </a:cubicBezTo>
                  <a:cubicBezTo>
                    <a:pt x="20" y="26"/>
                    <a:pt x="20" y="26"/>
                    <a:pt x="21" y="26"/>
                  </a:cubicBezTo>
                  <a:cubicBezTo>
                    <a:pt x="22" y="27"/>
                    <a:pt x="22" y="27"/>
                    <a:pt x="23" y="27"/>
                  </a:cubicBezTo>
                  <a:cubicBezTo>
                    <a:pt x="23" y="27"/>
                    <a:pt x="23" y="27"/>
                    <a:pt x="24" y="27"/>
                  </a:cubicBezTo>
                  <a:cubicBezTo>
                    <a:pt x="24" y="28"/>
                    <a:pt x="25" y="28"/>
                    <a:pt x="25" y="27"/>
                  </a:cubicBezTo>
                  <a:cubicBezTo>
                    <a:pt x="26" y="27"/>
                    <a:pt x="26" y="27"/>
                    <a:pt x="27" y="27"/>
                  </a:cubicBezTo>
                  <a:cubicBezTo>
                    <a:pt x="28" y="26"/>
                    <a:pt x="28" y="26"/>
                    <a:pt x="28" y="25"/>
                  </a:cubicBezTo>
                  <a:cubicBezTo>
                    <a:pt x="29" y="25"/>
                    <a:pt x="29" y="24"/>
                    <a:pt x="29" y="25"/>
                  </a:cubicBezTo>
                  <a:cubicBezTo>
                    <a:pt x="30" y="25"/>
                    <a:pt x="31" y="25"/>
                    <a:pt x="31" y="25"/>
                  </a:cubicBezTo>
                  <a:cubicBezTo>
                    <a:pt x="32" y="26"/>
                    <a:pt x="32" y="26"/>
                    <a:pt x="33" y="26"/>
                  </a:cubicBezTo>
                  <a:cubicBezTo>
                    <a:pt x="33" y="27"/>
                    <a:pt x="34" y="27"/>
                    <a:pt x="34" y="27"/>
                  </a:cubicBezTo>
                  <a:cubicBezTo>
                    <a:pt x="35" y="28"/>
                    <a:pt x="35" y="28"/>
                    <a:pt x="36" y="28"/>
                  </a:cubicBezTo>
                  <a:cubicBezTo>
                    <a:pt x="36" y="29"/>
                    <a:pt x="36" y="29"/>
                    <a:pt x="36" y="28"/>
                  </a:cubicBezTo>
                  <a:cubicBezTo>
                    <a:pt x="37" y="28"/>
                    <a:pt x="37" y="28"/>
                    <a:pt x="37" y="27"/>
                  </a:cubicBezTo>
                  <a:cubicBezTo>
                    <a:pt x="38" y="27"/>
                    <a:pt x="38" y="27"/>
                    <a:pt x="38" y="26"/>
                  </a:cubicBezTo>
                  <a:cubicBezTo>
                    <a:pt x="38" y="24"/>
                    <a:pt x="39" y="23"/>
                    <a:pt x="40" y="23"/>
                  </a:cubicBezTo>
                  <a:cubicBezTo>
                    <a:pt x="40" y="23"/>
                    <a:pt x="41" y="23"/>
                    <a:pt x="41" y="22"/>
                  </a:cubicBezTo>
                  <a:cubicBezTo>
                    <a:pt x="42" y="22"/>
                    <a:pt x="42" y="22"/>
                    <a:pt x="42" y="22"/>
                  </a:cubicBezTo>
                  <a:cubicBezTo>
                    <a:pt x="42" y="21"/>
                    <a:pt x="42" y="21"/>
                    <a:pt x="42" y="21"/>
                  </a:cubicBezTo>
                  <a:cubicBezTo>
                    <a:pt x="42" y="20"/>
                    <a:pt x="42" y="20"/>
                    <a:pt x="42" y="20"/>
                  </a:cubicBezTo>
                  <a:cubicBezTo>
                    <a:pt x="42" y="19"/>
                    <a:pt x="42" y="19"/>
                    <a:pt x="42" y="19"/>
                  </a:cubicBezTo>
                  <a:cubicBezTo>
                    <a:pt x="42" y="18"/>
                    <a:pt x="42" y="17"/>
                    <a:pt x="42" y="16"/>
                  </a:cubicBezTo>
                  <a:cubicBezTo>
                    <a:pt x="42" y="15"/>
                    <a:pt x="42" y="15"/>
                    <a:pt x="43" y="14"/>
                  </a:cubicBezTo>
                  <a:cubicBezTo>
                    <a:pt x="43" y="13"/>
                    <a:pt x="42" y="13"/>
                    <a:pt x="43" y="12"/>
                  </a:cubicBezTo>
                  <a:cubicBezTo>
                    <a:pt x="43" y="11"/>
                    <a:pt x="43" y="10"/>
                    <a:pt x="43" y="10"/>
                  </a:cubicBezTo>
                  <a:cubicBezTo>
                    <a:pt x="43" y="9"/>
                    <a:pt x="43" y="8"/>
                    <a:pt x="44" y="7"/>
                  </a:cubicBezTo>
                  <a:cubicBezTo>
                    <a:pt x="44" y="7"/>
                    <a:pt x="45" y="7"/>
                    <a:pt x="45" y="7"/>
                  </a:cubicBezTo>
                  <a:cubicBezTo>
                    <a:pt x="46" y="6"/>
                    <a:pt x="46" y="5"/>
                    <a:pt x="46" y="5"/>
                  </a:cubicBezTo>
                  <a:cubicBezTo>
                    <a:pt x="47" y="3"/>
                    <a:pt x="48" y="3"/>
                    <a:pt x="49" y="3"/>
                  </a:cubicBezTo>
                  <a:cubicBezTo>
                    <a:pt x="50" y="3"/>
                    <a:pt x="50" y="3"/>
                    <a:pt x="51" y="3"/>
                  </a:cubicBezTo>
                  <a:cubicBezTo>
                    <a:pt x="52" y="3"/>
                    <a:pt x="52" y="3"/>
                    <a:pt x="53" y="2"/>
                  </a:cubicBezTo>
                  <a:cubicBezTo>
                    <a:pt x="53" y="2"/>
                    <a:pt x="54" y="1"/>
                    <a:pt x="54" y="0"/>
                  </a:cubicBezTo>
                  <a:cubicBezTo>
                    <a:pt x="55" y="0"/>
                    <a:pt x="55" y="0"/>
                    <a:pt x="56" y="0"/>
                  </a:cubicBezTo>
                  <a:cubicBezTo>
                    <a:pt x="56" y="0"/>
                    <a:pt x="56" y="1"/>
                    <a:pt x="57" y="2"/>
                  </a:cubicBezTo>
                  <a:cubicBezTo>
                    <a:pt x="57" y="2"/>
                    <a:pt x="57" y="2"/>
                    <a:pt x="58" y="3"/>
                  </a:cubicBezTo>
                  <a:cubicBezTo>
                    <a:pt x="58" y="3"/>
                    <a:pt x="58" y="3"/>
                    <a:pt x="59" y="4"/>
                  </a:cubicBezTo>
                  <a:cubicBezTo>
                    <a:pt x="59" y="4"/>
                    <a:pt x="59" y="4"/>
                    <a:pt x="59" y="4"/>
                  </a:cubicBezTo>
                  <a:cubicBezTo>
                    <a:pt x="59" y="4"/>
                    <a:pt x="59" y="5"/>
                    <a:pt x="59" y="5"/>
                  </a:cubicBezTo>
                  <a:cubicBezTo>
                    <a:pt x="60" y="6"/>
                    <a:pt x="61" y="6"/>
                    <a:pt x="62" y="7"/>
                  </a:cubicBezTo>
                  <a:cubicBezTo>
                    <a:pt x="63" y="7"/>
                    <a:pt x="64" y="8"/>
                    <a:pt x="65" y="9"/>
                  </a:cubicBezTo>
                  <a:cubicBezTo>
                    <a:pt x="65" y="10"/>
                    <a:pt x="66" y="11"/>
                    <a:pt x="66" y="12"/>
                  </a:cubicBezTo>
                  <a:cubicBezTo>
                    <a:pt x="66" y="13"/>
                    <a:pt x="65" y="14"/>
                    <a:pt x="64" y="15"/>
                  </a:cubicBezTo>
                  <a:cubicBezTo>
                    <a:pt x="64" y="16"/>
                    <a:pt x="61" y="19"/>
                    <a:pt x="63" y="20"/>
                  </a:cubicBezTo>
                  <a:cubicBezTo>
                    <a:pt x="62" y="21"/>
                    <a:pt x="61" y="22"/>
                    <a:pt x="60" y="22"/>
                  </a:cubicBezTo>
                  <a:cubicBezTo>
                    <a:pt x="59" y="23"/>
                    <a:pt x="61" y="23"/>
                    <a:pt x="62" y="23"/>
                  </a:cubicBezTo>
                  <a:cubicBezTo>
                    <a:pt x="63" y="24"/>
                    <a:pt x="62" y="25"/>
                    <a:pt x="61" y="26"/>
                  </a:cubicBezTo>
                  <a:cubicBezTo>
                    <a:pt x="61" y="27"/>
                    <a:pt x="60" y="29"/>
                    <a:pt x="60" y="30"/>
                  </a:cubicBezTo>
                  <a:cubicBezTo>
                    <a:pt x="60" y="31"/>
                    <a:pt x="61" y="33"/>
                    <a:pt x="61" y="34"/>
                  </a:cubicBezTo>
                  <a:cubicBezTo>
                    <a:pt x="61" y="36"/>
                    <a:pt x="62" y="36"/>
                    <a:pt x="64" y="37"/>
                  </a:cubicBezTo>
                  <a:cubicBezTo>
                    <a:pt x="65" y="37"/>
                    <a:pt x="66" y="38"/>
                    <a:pt x="66" y="39"/>
                  </a:cubicBezTo>
                  <a:cubicBezTo>
                    <a:pt x="67" y="39"/>
                    <a:pt x="67" y="40"/>
                    <a:pt x="67" y="41"/>
                  </a:cubicBezTo>
                  <a:cubicBezTo>
                    <a:pt x="68" y="42"/>
                    <a:pt x="68" y="42"/>
                    <a:pt x="69" y="43"/>
                  </a:cubicBezTo>
                  <a:cubicBezTo>
                    <a:pt x="69" y="43"/>
                    <a:pt x="70" y="44"/>
                    <a:pt x="70" y="44"/>
                  </a:cubicBezTo>
                  <a:cubicBezTo>
                    <a:pt x="70" y="45"/>
                    <a:pt x="70" y="45"/>
                    <a:pt x="70" y="46"/>
                  </a:cubicBezTo>
                  <a:cubicBezTo>
                    <a:pt x="70" y="47"/>
                    <a:pt x="70" y="47"/>
                    <a:pt x="70" y="48"/>
                  </a:cubicBezTo>
                  <a:cubicBezTo>
                    <a:pt x="70" y="49"/>
                    <a:pt x="69" y="49"/>
                    <a:pt x="69" y="50"/>
                  </a:cubicBezTo>
                  <a:cubicBezTo>
                    <a:pt x="68" y="50"/>
                    <a:pt x="67" y="52"/>
                    <a:pt x="66" y="53"/>
                  </a:cubicBezTo>
                  <a:cubicBezTo>
                    <a:pt x="66" y="54"/>
                    <a:pt x="65" y="56"/>
                    <a:pt x="64" y="57"/>
                  </a:cubicBezTo>
                  <a:cubicBezTo>
                    <a:pt x="64" y="59"/>
                    <a:pt x="64" y="60"/>
                    <a:pt x="65" y="61"/>
                  </a:cubicBezTo>
                  <a:cubicBezTo>
                    <a:pt x="66" y="62"/>
                    <a:pt x="66" y="62"/>
                    <a:pt x="66" y="63"/>
                  </a:cubicBezTo>
                  <a:cubicBezTo>
                    <a:pt x="66" y="64"/>
                    <a:pt x="67" y="64"/>
                    <a:pt x="67" y="65"/>
                  </a:cubicBezTo>
                  <a:cubicBezTo>
                    <a:pt x="67" y="66"/>
                    <a:pt x="67" y="67"/>
                    <a:pt x="68" y="68"/>
                  </a:cubicBezTo>
                  <a:cubicBezTo>
                    <a:pt x="68" y="70"/>
                    <a:pt x="69" y="70"/>
                    <a:pt x="70" y="72"/>
                  </a:cubicBezTo>
                  <a:cubicBezTo>
                    <a:pt x="70" y="72"/>
                    <a:pt x="70" y="73"/>
                    <a:pt x="70" y="74"/>
                  </a:cubicBezTo>
                  <a:cubicBezTo>
                    <a:pt x="70" y="75"/>
                    <a:pt x="71" y="75"/>
                    <a:pt x="71" y="76"/>
                  </a:cubicBezTo>
                  <a:cubicBezTo>
                    <a:pt x="71" y="77"/>
                    <a:pt x="71" y="78"/>
                    <a:pt x="71" y="78"/>
                  </a:cubicBezTo>
                  <a:cubicBezTo>
                    <a:pt x="71" y="79"/>
                    <a:pt x="71" y="79"/>
                    <a:pt x="70" y="79"/>
                  </a:cubicBezTo>
                  <a:cubicBezTo>
                    <a:pt x="70" y="79"/>
                    <a:pt x="69" y="79"/>
                    <a:pt x="69" y="79"/>
                  </a:cubicBezTo>
                  <a:cubicBezTo>
                    <a:pt x="68" y="80"/>
                    <a:pt x="69" y="80"/>
                    <a:pt x="69" y="80"/>
                  </a:cubicBezTo>
                  <a:cubicBezTo>
                    <a:pt x="69" y="81"/>
                    <a:pt x="69" y="81"/>
                    <a:pt x="69" y="81"/>
                  </a:cubicBezTo>
                  <a:cubicBezTo>
                    <a:pt x="69" y="82"/>
                    <a:pt x="69" y="82"/>
                    <a:pt x="69" y="82"/>
                  </a:cubicBezTo>
                  <a:cubicBezTo>
                    <a:pt x="69" y="83"/>
                    <a:pt x="69" y="84"/>
                    <a:pt x="68" y="85"/>
                  </a:cubicBezTo>
                  <a:cubicBezTo>
                    <a:pt x="68" y="85"/>
                    <a:pt x="67" y="86"/>
                    <a:pt x="68" y="86"/>
                  </a:cubicBezTo>
                  <a:cubicBezTo>
                    <a:pt x="69" y="87"/>
                    <a:pt x="69" y="86"/>
                    <a:pt x="69" y="88"/>
                  </a:cubicBezTo>
                  <a:cubicBezTo>
                    <a:pt x="69" y="88"/>
                    <a:pt x="69" y="88"/>
                    <a:pt x="69" y="88"/>
                  </a:cubicBezTo>
                  <a:cubicBezTo>
                    <a:pt x="69" y="88"/>
                    <a:pt x="68" y="88"/>
                    <a:pt x="68" y="89"/>
                  </a:cubicBezTo>
                  <a:cubicBezTo>
                    <a:pt x="68" y="89"/>
                    <a:pt x="67" y="90"/>
                    <a:pt x="68" y="90"/>
                  </a:cubicBezTo>
                  <a:cubicBezTo>
                    <a:pt x="68" y="91"/>
                    <a:pt x="68" y="92"/>
                    <a:pt x="69" y="92"/>
                  </a:cubicBezTo>
                  <a:cubicBezTo>
                    <a:pt x="69" y="93"/>
                    <a:pt x="70" y="93"/>
                    <a:pt x="71" y="93"/>
                  </a:cubicBezTo>
                  <a:cubicBezTo>
                    <a:pt x="71" y="93"/>
                    <a:pt x="71" y="94"/>
                    <a:pt x="71" y="95"/>
                  </a:cubicBezTo>
                  <a:cubicBezTo>
                    <a:pt x="71" y="95"/>
                    <a:pt x="72" y="95"/>
                    <a:pt x="72" y="95"/>
                  </a:cubicBezTo>
                  <a:cubicBezTo>
                    <a:pt x="72" y="96"/>
                    <a:pt x="71" y="96"/>
                    <a:pt x="71" y="96"/>
                  </a:cubicBezTo>
                  <a:cubicBezTo>
                    <a:pt x="70" y="97"/>
                    <a:pt x="70" y="97"/>
                    <a:pt x="70" y="98"/>
                  </a:cubicBezTo>
                  <a:cubicBezTo>
                    <a:pt x="71" y="98"/>
                    <a:pt x="71" y="98"/>
                    <a:pt x="71" y="98"/>
                  </a:cubicBezTo>
                  <a:cubicBezTo>
                    <a:pt x="71" y="99"/>
                    <a:pt x="71" y="99"/>
                    <a:pt x="71" y="100"/>
                  </a:cubicBezTo>
                  <a:cubicBezTo>
                    <a:pt x="71" y="100"/>
                    <a:pt x="72" y="100"/>
                    <a:pt x="72" y="101"/>
                  </a:cubicBezTo>
                  <a:cubicBezTo>
                    <a:pt x="73" y="101"/>
                    <a:pt x="73" y="101"/>
                    <a:pt x="73" y="101"/>
                  </a:cubicBezTo>
                  <a:cubicBezTo>
                    <a:pt x="73" y="101"/>
                    <a:pt x="73" y="102"/>
                    <a:pt x="73" y="102"/>
                  </a:cubicBezTo>
                  <a:cubicBezTo>
                    <a:pt x="73" y="102"/>
                    <a:pt x="74" y="102"/>
                    <a:pt x="74" y="102"/>
                  </a:cubicBezTo>
                  <a:cubicBezTo>
                    <a:pt x="74" y="102"/>
                    <a:pt x="74" y="102"/>
                    <a:pt x="74" y="102"/>
                  </a:cubicBezTo>
                  <a:cubicBezTo>
                    <a:pt x="74" y="103"/>
                    <a:pt x="74" y="103"/>
                    <a:pt x="74" y="104"/>
                  </a:cubicBezTo>
                  <a:cubicBezTo>
                    <a:pt x="74" y="105"/>
                    <a:pt x="74" y="105"/>
                    <a:pt x="74" y="106"/>
                  </a:cubicBezTo>
                  <a:cubicBezTo>
                    <a:pt x="73" y="106"/>
                    <a:pt x="73" y="107"/>
                    <a:pt x="72" y="108"/>
                  </a:cubicBezTo>
                  <a:cubicBezTo>
                    <a:pt x="72" y="108"/>
                    <a:pt x="72" y="108"/>
                    <a:pt x="72" y="108"/>
                  </a:cubicBezTo>
                  <a:cubicBezTo>
                    <a:pt x="72" y="109"/>
                    <a:pt x="71" y="109"/>
                    <a:pt x="71" y="109"/>
                  </a:cubicBezTo>
                  <a:cubicBezTo>
                    <a:pt x="69" y="110"/>
                    <a:pt x="72" y="111"/>
                    <a:pt x="72" y="112"/>
                  </a:cubicBezTo>
                  <a:cubicBezTo>
                    <a:pt x="73" y="113"/>
                    <a:pt x="73" y="113"/>
                    <a:pt x="74" y="114"/>
                  </a:cubicBezTo>
                  <a:cubicBezTo>
                    <a:pt x="75" y="114"/>
                    <a:pt x="76" y="114"/>
                    <a:pt x="76" y="115"/>
                  </a:cubicBezTo>
                  <a:cubicBezTo>
                    <a:pt x="77" y="115"/>
                    <a:pt x="77" y="116"/>
                    <a:pt x="77" y="116"/>
                  </a:cubicBezTo>
                  <a:cubicBezTo>
                    <a:pt x="78" y="117"/>
                    <a:pt x="78" y="117"/>
                    <a:pt x="79" y="118"/>
                  </a:cubicBezTo>
                  <a:cubicBezTo>
                    <a:pt x="79" y="118"/>
                    <a:pt x="79" y="119"/>
                    <a:pt x="79" y="119"/>
                  </a:cubicBezTo>
                  <a:cubicBezTo>
                    <a:pt x="79" y="119"/>
                    <a:pt x="79" y="120"/>
                    <a:pt x="80" y="120"/>
                  </a:cubicBezTo>
                  <a:cubicBezTo>
                    <a:pt x="80" y="120"/>
                    <a:pt x="81" y="122"/>
                    <a:pt x="81" y="122"/>
                  </a:cubicBezTo>
                  <a:cubicBezTo>
                    <a:pt x="81" y="123"/>
                    <a:pt x="80" y="123"/>
                    <a:pt x="80" y="123"/>
                  </a:cubicBezTo>
                  <a:cubicBezTo>
                    <a:pt x="80" y="124"/>
                    <a:pt x="80" y="124"/>
                    <a:pt x="80" y="125"/>
                  </a:cubicBezTo>
                  <a:cubicBezTo>
                    <a:pt x="80" y="126"/>
                    <a:pt x="79" y="126"/>
                    <a:pt x="79" y="127"/>
                  </a:cubicBezTo>
                  <a:cubicBezTo>
                    <a:pt x="79" y="128"/>
                    <a:pt x="78" y="129"/>
                    <a:pt x="77" y="129"/>
                  </a:cubicBezTo>
                  <a:cubicBezTo>
                    <a:pt x="77" y="130"/>
                    <a:pt x="77" y="131"/>
                    <a:pt x="76" y="131"/>
                  </a:cubicBezTo>
                  <a:cubicBezTo>
                    <a:pt x="76" y="132"/>
                    <a:pt x="75" y="132"/>
                    <a:pt x="75" y="133"/>
                  </a:cubicBezTo>
                  <a:cubicBezTo>
                    <a:pt x="74" y="134"/>
                    <a:pt x="74" y="134"/>
                    <a:pt x="73" y="135"/>
                  </a:cubicBezTo>
                  <a:cubicBezTo>
                    <a:pt x="72" y="137"/>
                    <a:pt x="71" y="138"/>
                    <a:pt x="70" y="140"/>
                  </a:cubicBezTo>
                  <a:cubicBezTo>
                    <a:pt x="69" y="140"/>
                    <a:pt x="69" y="141"/>
                    <a:pt x="68" y="142"/>
                  </a:cubicBezTo>
                  <a:cubicBezTo>
                    <a:pt x="68" y="142"/>
                    <a:pt x="68" y="142"/>
                    <a:pt x="67" y="143"/>
                  </a:cubicBezTo>
                  <a:cubicBezTo>
                    <a:pt x="67" y="143"/>
                    <a:pt x="67" y="143"/>
                    <a:pt x="67" y="144"/>
                  </a:cubicBezTo>
                  <a:cubicBezTo>
                    <a:pt x="67" y="144"/>
                    <a:pt x="66" y="144"/>
                    <a:pt x="66" y="144"/>
                  </a:cubicBezTo>
                  <a:cubicBezTo>
                    <a:pt x="66" y="145"/>
                    <a:pt x="65" y="145"/>
                    <a:pt x="65" y="146"/>
                  </a:cubicBezTo>
                  <a:cubicBezTo>
                    <a:pt x="65" y="146"/>
                    <a:pt x="64" y="147"/>
                    <a:pt x="63" y="148"/>
                  </a:cubicBezTo>
                  <a:cubicBezTo>
                    <a:pt x="62" y="148"/>
                    <a:pt x="62" y="149"/>
                    <a:pt x="61" y="149"/>
                  </a:cubicBezTo>
                  <a:cubicBezTo>
                    <a:pt x="61" y="150"/>
                    <a:pt x="60" y="150"/>
                    <a:pt x="60" y="151"/>
                  </a:cubicBezTo>
                  <a:cubicBezTo>
                    <a:pt x="59" y="152"/>
                    <a:pt x="58" y="152"/>
                    <a:pt x="58" y="153"/>
                  </a:cubicBezTo>
                  <a:cubicBezTo>
                    <a:pt x="57" y="154"/>
                    <a:pt x="56" y="155"/>
                    <a:pt x="56" y="156"/>
                  </a:cubicBezTo>
                  <a:cubicBezTo>
                    <a:pt x="56" y="155"/>
                    <a:pt x="56" y="155"/>
                    <a:pt x="56" y="156"/>
                  </a:cubicBezTo>
                  <a:close/>
                  <a:moveTo>
                    <a:pt x="2" y="160"/>
                  </a:moveTo>
                  <a:cubicBezTo>
                    <a:pt x="1" y="160"/>
                    <a:pt x="1" y="160"/>
                    <a:pt x="1" y="159"/>
                  </a:cubicBezTo>
                  <a:cubicBezTo>
                    <a:pt x="1" y="160"/>
                    <a:pt x="1" y="160"/>
                    <a:pt x="0" y="160"/>
                  </a:cubicBezTo>
                  <a:cubicBezTo>
                    <a:pt x="0" y="160"/>
                    <a:pt x="0" y="160"/>
                    <a:pt x="0" y="160"/>
                  </a:cubicBezTo>
                  <a:cubicBezTo>
                    <a:pt x="0" y="161"/>
                    <a:pt x="0" y="161"/>
                    <a:pt x="0" y="161"/>
                  </a:cubicBezTo>
                  <a:cubicBezTo>
                    <a:pt x="1" y="161"/>
                    <a:pt x="1" y="161"/>
                    <a:pt x="1" y="162"/>
                  </a:cubicBezTo>
                  <a:cubicBezTo>
                    <a:pt x="1" y="162"/>
                    <a:pt x="2" y="162"/>
                    <a:pt x="2" y="162"/>
                  </a:cubicBezTo>
                  <a:cubicBezTo>
                    <a:pt x="2" y="162"/>
                    <a:pt x="2" y="162"/>
                    <a:pt x="2" y="162"/>
                  </a:cubicBezTo>
                  <a:cubicBezTo>
                    <a:pt x="3" y="162"/>
                    <a:pt x="3" y="162"/>
                    <a:pt x="3" y="162"/>
                  </a:cubicBezTo>
                  <a:cubicBezTo>
                    <a:pt x="3" y="162"/>
                    <a:pt x="3" y="162"/>
                    <a:pt x="3" y="162"/>
                  </a:cubicBezTo>
                  <a:cubicBezTo>
                    <a:pt x="3" y="161"/>
                    <a:pt x="3" y="161"/>
                    <a:pt x="3" y="161"/>
                  </a:cubicBezTo>
                  <a:cubicBezTo>
                    <a:pt x="3" y="160"/>
                    <a:pt x="3" y="160"/>
                    <a:pt x="2" y="160"/>
                  </a:cubicBezTo>
                  <a:cubicBezTo>
                    <a:pt x="2" y="160"/>
                    <a:pt x="2" y="160"/>
                    <a:pt x="2" y="160"/>
                  </a:cubicBezTo>
                  <a:close/>
                  <a:moveTo>
                    <a:pt x="3" y="159"/>
                  </a:moveTo>
                  <a:cubicBezTo>
                    <a:pt x="3" y="160"/>
                    <a:pt x="3" y="160"/>
                    <a:pt x="3" y="160"/>
                  </a:cubicBezTo>
                  <a:cubicBezTo>
                    <a:pt x="4" y="160"/>
                    <a:pt x="4" y="161"/>
                    <a:pt x="4" y="161"/>
                  </a:cubicBezTo>
                  <a:cubicBezTo>
                    <a:pt x="5" y="160"/>
                    <a:pt x="5" y="159"/>
                    <a:pt x="5" y="159"/>
                  </a:cubicBezTo>
                  <a:cubicBezTo>
                    <a:pt x="4" y="159"/>
                    <a:pt x="4" y="158"/>
                    <a:pt x="4" y="158"/>
                  </a:cubicBezTo>
                  <a:cubicBezTo>
                    <a:pt x="3" y="158"/>
                    <a:pt x="3" y="158"/>
                    <a:pt x="3" y="158"/>
                  </a:cubicBezTo>
                  <a:cubicBezTo>
                    <a:pt x="2" y="158"/>
                    <a:pt x="3" y="158"/>
                    <a:pt x="3" y="158"/>
                  </a:cubicBezTo>
                  <a:cubicBezTo>
                    <a:pt x="2" y="157"/>
                    <a:pt x="2" y="158"/>
                    <a:pt x="2" y="158"/>
                  </a:cubicBezTo>
                  <a:cubicBezTo>
                    <a:pt x="2" y="158"/>
                    <a:pt x="2" y="158"/>
                    <a:pt x="2" y="159"/>
                  </a:cubicBezTo>
                  <a:cubicBezTo>
                    <a:pt x="3" y="159"/>
                    <a:pt x="3" y="159"/>
                    <a:pt x="3" y="159"/>
                  </a:cubicBezTo>
                  <a:close/>
                  <a:moveTo>
                    <a:pt x="19" y="162"/>
                  </a:moveTo>
                  <a:cubicBezTo>
                    <a:pt x="19" y="162"/>
                    <a:pt x="19" y="163"/>
                    <a:pt x="19" y="163"/>
                  </a:cubicBezTo>
                  <a:cubicBezTo>
                    <a:pt x="20" y="163"/>
                    <a:pt x="20" y="163"/>
                    <a:pt x="20" y="163"/>
                  </a:cubicBezTo>
                  <a:cubicBezTo>
                    <a:pt x="20" y="163"/>
                    <a:pt x="21" y="162"/>
                    <a:pt x="21" y="163"/>
                  </a:cubicBezTo>
                  <a:cubicBezTo>
                    <a:pt x="21" y="163"/>
                    <a:pt x="21" y="163"/>
                    <a:pt x="21" y="163"/>
                  </a:cubicBezTo>
                  <a:cubicBezTo>
                    <a:pt x="22" y="163"/>
                    <a:pt x="22" y="161"/>
                    <a:pt x="22" y="161"/>
                  </a:cubicBezTo>
                  <a:cubicBezTo>
                    <a:pt x="21" y="160"/>
                    <a:pt x="20" y="161"/>
                    <a:pt x="20" y="161"/>
                  </a:cubicBezTo>
                  <a:cubicBezTo>
                    <a:pt x="20" y="161"/>
                    <a:pt x="20" y="161"/>
                    <a:pt x="20" y="161"/>
                  </a:cubicBezTo>
                  <a:cubicBezTo>
                    <a:pt x="20" y="162"/>
                    <a:pt x="20" y="162"/>
                    <a:pt x="19" y="162"/>
                  </a:cubicBezTo>
                  <a:close/>
                  <a:moveTo>
                    <a:pt x="34" y="90"/>
                  </a:moveTo>
                  <a:cubicBezTo>
                    <a:pt x="34" y="90"/>
                    <a:pt x="34" y="90"/>
                    <a:pt x="35" y="90"/>
                  </a:cubicBezTo>
                  <a:cubicBezTo>
                    <a:pt x="35" y="90"/>
                    <a:pt x="35" y="91"/>
                    <a:pt x="35" y="91"/>
                  </a:cubicBezTo>
                  <a:cubicBezTo>
                    <a:pt x="35" y="91"/>
                    <a:pt x="35" y="90"/>
                    <a:pt x="35" y="90"/>
                  </a:cubicBezTo>
                  <a:cubicBezTo>
                    <a:pt x="36" y="90"/>
                    <a:pt x="35" y="90"/>
                    <a:pt x="35" y="89"/>
                  </a:cubicBezTo>
                  <a:cubicBezTo>
                    <a:pt x="35" y="89"/>
                    <a:pt x="35" y="89"/>
                    <a:pt x="36" y="89"/>
                  </a:cubicBezTo>
                  <a:cubicBezTo>
                    <a:pt x="36" y="89"/>
                    <a:pt x="37" y="90"/>
                    <a:pt x="37" y="89"/>
                  </a:cubicBezTo>
                  <a:cubicBezTo>
                    <a:pt x="36" y="89"/>
                    <a:pt x="36" y="89"/>
                    <a:pt x="36" y="89"/>
                  </a:cubicBezTo>
                  <a:cubicBezTo>
                    <a:pt x="36" y="89"/>
                    <a:pt x="36" y="89"/>
                    <a:pt x="35" y="89"/>
                  </a:cubicBezTo>
                  <a:cubicBezTo>
                    <a:pt x="34" y="89"/>
                    <a:pt x="34" y="89"/>
                    <a:pt x="34" y="90"/>
                  </a:cubicBezTo>
                  <a:cubicBezTo>
                    <a:pt x="34" y="90"/>
                    <a:pt x="34" y="90"/>
                    <a:pt x="34" y="90"/>
                  </a:cubicBezTo>
                  <a:close/>
                  <a:moveTo>
                    <a:pt x="11" y="117"/>
                  </a:moveTo>
                  <a:cubicBezTo>
                    <a:pt x="10" y="117"/>
                    <a:pt x="11" y="118"/>
                    <a:pt x="12" y="118"/>
                  </a:cubicBezTo>
                  <a:cubicBezTo>
                    <a:pt x="12" y="118"/>
                    <a:pt x="13" y="117"/>
                    <a:pt x="12" y="117"/>
                  </a:cubicBezTo>
                  <a:cubicBezTo>
                    <a:pt x="12" y="116"/>
                    <a:pt x="11" y="118"/>
                    <a:pt x="11" y="117"/>
                  </a:cubicBezTo>
                  <a:cubicBezTo>
                    <a:pt x="11" y="116"/>
                    <a:pt x="11" y="116"/>
                    <a:pt x="11" y="11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67" name="Freeform 812">
              <a:extLst>
                <a:ext uri="{FF2B5EF4-FFF2-40B4-BE49-F238E27FC236}">
                  <a16:creationId xmlns:a16="http://schemas.microsoft.com/office/drawing/2014/main" id="{92B69446-8EFE-CBC3-6D4F-ACDD9A7B6ADF}"/>
                </a:ext>
              </a:extLst>
            </p:cNvPr>
            <p:cNvSpPr>
              <a:spLocks noEditPoints="1"/>
            </p:cNvSpPr>
            <p:nvPr/>
          </p:nvSpPr>
          <p:spPr bwMode="auto">
            <a:xfrm>
              <a:off x="5246688" y="3208338"/>
              <a:ext cx="403225" cy="396875"/>
            </a:xfrm>
            <a:custGeom>
              <a:avLst/>
              <a:gdLst>
                <a:gd name="T0" fmla="*/ 85 w 97"/>
                <a:gd name="T1" fmla="*/ 27 h 95"/>
                <a:gd name="T2" fmla="*/ 83 w 97"/>
                <a:gd name="T3" fmla="*/ 36 h 95"/>
                <a:gd name="T4" fmla="*/ 79 w 97"/>
                <a:gd name="T5" fmla="*/ 37 h 95"/>
                <a:gd name="T6" fmla="*/ 78 w 97"/>
                <a:gd name="T7" fmla="*/ 41 h 95"/>
                <a:gd name="T8" fmla="*/ 73 w 97"/>
                <a:gd name="T9" fmla="*/ 46 h 95"/>
                <a:gd name="T10" fmla="*/ 74 w 97"/>
                <a:gd name="T11" fmla="*/ 48 h 95"/>
                <a:gd name="T12" fmla="*/ 78 w 97"/>
                <a:gd name="T13" fmla="*/ 51 h 95"/>
                <a:gd name="T14" fmla="*/ 80 w 97"/>
                <a:gd name="T15" fmla="*/ 58 h 95"/>
                <a:gd name="T16" fmla="*/ 77 w 97"/>
                <a:gd name="T17" fmla="*/ 61 h 95"/>
                <a:gd name="T18" fmla="*/ 79 w 97"/>
                <a:gd name="T19" fmla="*/ 64 h 95"/>
                <a:gd name="T20" fmla="*/ 79 w 97"/>
                <a:gd name="T21" fmla="*/ 68 h 95"/>
                <a:gd name="T22" fmla="*/ 84 w 97"/>
                <a:gd name="T23" fmla="*/ 70 h 95"/>
                <a:gd name="T24" fmla="*/ 79 w 97"/>
                <a:gd name="T25" fmla="*/ 75 h 95"/>
                <a:gd name="T26" fmla="*/ 76 w 97"/>
                <a:gd name="T27" fmla="*/ 78 h 95"/>
                <a:gd name="T28" fmla="*/ 71 w 97"/>
                <a:gd name="T29" fmla="*/ 79 h 95"/>
                <a:gd name="T30" fmla="*/ 66 w 97"/>
                <a:gd name="T31" fmla="*/ 76 h 95"/>
                <a:gd name="T32" fmla="*/ 63 w 97"/>
                <a:gd name="T33" fmla="*/ 76 h 95"/>
                <a:gd name="T34" fmla="*/ 55 w 97"/>
                <a:gd name="T35" fmla="*/ 77 h 95"/>
                <a:gd name="T36" fmla="*/ 53 w 97"/>
                <a:gd name="T37" fmla="*/ 83 h 95"/>
                <a:gd name="T38" fmla="*/ 50 w 97"/>
                <a:gd name="T39" fmla="*/ 86 h 95"/>
                <a:gd name="T40" fmla="*/ 42 w 97"/>
                <a:gd name="T41" fmla="*/ 85 h 95"/>
                <a:gd name="T42" fmla="*/ 35 w 97"/>
                <a:gd name="T43" fmla="*/ 83 h 95"/>
                <a:gd name="T44" fmla="*/ 27 w 97"/>
                <a:gd name="T45" fmla="*/ 81 h 95"/>
                <a:gd name="T46" fmla="*/ 21 w 97"/>
                <a:gd name="T47" fmla="*/ 77 h 95"/>
                <a:gd name="T48" fmla="*/ 21 w 97"/>
                <a:gd name="T49" fmla="*/ 76 h 95"/>
                <a:gd name="T50" fmla="*/ 24 w 97"/>
                <a:gd name="T51" fmla="*/ 64 h 95"/>
                <a:gd name="T52" fmla="*/ 28 w 97"/>
                <a:gd name="T53" fmla="*/ 61 h 95"/>
                <a:gd name="T54" fmla="*/ 24 w 97"/>
                <a:gd name="T55" fmla="*/ 55 h 95"/>
                <a:gd name="T56" fmla="*/ 25 w 97"/>
                <a:gd name="T57" fmla="*/ 52 h 95"/>
                <a:gd name="T58" fmla="*/ 24 w 97"/>
                <a:gd name="T59" fmla="*/ 48 h 95"/>
                <a:gd name="T60" fmla="*/ 20 w 97"/>
                <a:gd name="T61" fmla="*/ 46 h 95"/>
                <a:gd name="T62" fmla="*/ 17 w 97"/>
                <a:gd name="T63" fmla="*/ 40 h 95"/>
                <a:gd name="T64" fmla="*/ 16 w 97"/>
                <a:gd name="T65" fmla="*/ 39 h 95"/>
                <a:gd name="T66" fmla="*/ 14 w 97"/>
                <a:gd name="T67" fmla="*/ 37 h 95"/>
                <a:gd name="T68" fmla="*/ 9 w 97"/>
                <a:gd name="T69" fmla="*/ 34 h 95"/>
                <a:gd name="T70" fmla="*/ 4 w 97"/>
                <a:gd name="T71" fmla="*/ 33 h 95"/>
                <a:gd name="T72" fmla="*/ 3 w 97"/>
                <a:gd name="T73" fmla="*/ 30 h 95"/>
                <a:gd name="T74" fmla="*/ 3 w 97"/>
                <a:gd name="T75" fmla="*/ 29 h 95"/>
                <a:gd name="T76" fmla="*/ 0 w 97"/>
                <a:gd name="T77" fmla="*/ 26 h 95"/>
                <a:gd name="T78" fmla="*/ 5 w 97"/>
                <a:gd name="T79" fmla="*/ 25 h 95"/>
                <a:gd name="T80" fmla="*/ 11 w 97"/>
                <a:gd name="T81" fmla="*/ 23 h 95"/>
                <a:gd name="T82" fmla="*/ 16 w 97"/>
                <a:gd name="T83" fmla="*/ 25 h 95"/>
                <a:gd name="T84" fmla="*/ 20 w 97"/>
                <a:gd name="T85" fmla="*/ 25 h 95"/>
                <a:gd name="T86" fmla="*/ 22 w 97"/>
                <a:gd name="T87" fmla="*/ 22 h 95"/>
                <a:gd name="T88" fmla="*/ 20 w 97"/>
                <a:gd name="T89" fmla="*/ 17 h 95"/>
                <a:gd name="T90" fmla="*/ 22 w 97"/>
                <a:gd name="T91" fmla="*/ 14 h 95"/>
                <a:gd name="T92" fmla="*/ 25 w 97"/>
                <a:gd name="T93" fmla="*/ 17 h 95"/>
                <a:gd name="T94" fmla="*/ 34 w 97"/>
                <a:gd name="T95" fmla="*/ 17 h 95"/>
                <a:gd name="T96" fmla="*/ 33 w 97"/>
                <a:gd name="T97" fmla="*/ 15 h 95"/>
                <a:gd name="T98" fmla="*/ 44 w 97"/>
                <a:gd name="T99" fmla="*/ 9 h 95"/>
                <a:gd name="T100" fmla="*/ 43 w 97"/>
                <a:gd name="T101" fmla="*/ 4 h 95"/>
                <a:gd name="T102" fmla="*/ 50 w 97"/>
                <a:gd name="T103" fmla="*/ 2 h 95"/>
                <a:gd name="T104" fmla="*/ 56 w 97"/>
                <a:gd name="T105" fmla="*/ 6 h 95"/>
                <a:gd name="T106" fmla="*/ 60 w 97"/>
                <a:gd name="T107" fmla="*/ 11 h 95"/>
                <a:gd name="T108" fmla="*/ 65 w 97"/>
                <a:gd name="T109" fmla="*/ 12 h 95"/>
                <a:gd name="T110" fmla="*/ 68 w 97"/>
                <a:gd name="T111" fmla="*/ 15 h 95"/>
                <a:gd name="T112" fmla="*/ 74 w 97"/>
                <a:gd name="T113" fmla="*/ 17 h 95"/>
                <a:gd name="T114" fmla="*/ 83 w 97"/>
                <a:gd name="T115" fmla="*/ 21 h 95"/>
                <a:gd name="T116" fmla="*/ 97 w 97"/>
                <a:gd name="T117" fmla="*/ 86 h 95"/>
                <a:gd name="T118" fmla="*/ 95 w 97"/>
                <a:gd name="T119" fmla="*/ 83 h 95"/>
                <a:gd name="T120" fmla="*/ 90 w 97"/>
                <a:gd name="T121" fmla="*/ 86 h 95"/>
                <a:gd name="T122" fmla="*/ 91 w 97"/>
                <a:gd name="T123" fmla="*/ 91 h 95"/>
                <a:gd name="T124" fmla="*/ 94 w 97"/>
                <a:gd name="T12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 h="95">
                  <a:moveTo>
                    <a:pt x="88" y="22"/>
                  </a:moveTo>
                  <a:cubicBezTo>
                    <a:pt x="87" y="22"/>
                    <a:pt x="87" y="23"/>
                    <a:pt x="87" y="23"/>
                  </a:cubicBezTo>
                  <a:cubicBezTo>
                    <a:pt x="87" y="24"/>
                    <a:pt x="86" y="24"/>
                    <a:pt x="86" y="24"/>
                  </a:cubicBezTo>
                  <a:cubicBezTo>
                    <a:pt x="86" y="25"/>
                    <a:pt x="85" y="25"/>
                    <a:pt x="85" y="25"/>
                  </a:cubicBezTo>
                  <a:cubicBezTo>
                    <a:pt x="85" y="26"/>
                    <a:pt x="85" y="26"/>
                    <a:pt x="85" y="26"/>
                  </a:cubicBezTo>
                  <a:cubicBezTo>
                    <a:pt x="85" y="27"/>
                    <a:pt x="85" y="27"/>
                    <a:pt x="85" y="27"/>
                  </a:cubicBezTo>
                  <a:cubicBezTo>
                    <a:pt x="84" y="28"/>
                    <a:pt x="84" y="28"/>
                    <a:pt x="84" y="28"/>
                  </a:cubicBezTo>
                  <a:cubicBezTo>
                    <a:pt x="84" y="29"/>
                    <a:pt x="83" y="30"/>
                    <a:pt x="83" y="31"/>
                  </a:cubicBezTo>
                  <a:cubicBezTo>
                    <a:pt x="84" y="32"/>
                    <a:pt x="83" y="33"/>
                    <a:pt x="83" y="34"/>
                  </a:cubicBezTo>
                  <a:cubicBezTo>
                    <a:pt x="83" y="34"/>
                    <a:pt x="83" y="35"/>
                    <a:pt x="83" y="35"/>
                  </a:cubicBezTo>
                  <a:cubicBezTo>
                    <a:pt x="83" y="35"/>
                    <a:pt x="84" y="36"/>
                    <a:pt x="84" y="36"/>
                  </a:cubicBezTo>
                  <a:cubicBezTo>
                    <a:pt x="83" y="36"/>
                    <a:pt x="83" y="36"/>
                    <a:pt x="83" y="36"/>
                  </a:cubicBezTo>
                  <a:cubicBezTo>
                    <a:pt x="83" y="36"/>
                    <a:pt x="83" y="37"/>
                    <a:pt x="83" y="37"/>
                  </a:cubicBezTo>
                  <a:cubicBezTo>
                    <a:pt x="82" y="37"/>
                    <a:pt x="82" y="37"/>
                    <a:pt x="82" y="37"/>
                  </a:cubicBezTo>
                  <a:cubicBezTo>
                    <a:pt x="82" y="37"/>
                    <a:pt x="82" y="37"/>
                    <a:pt x="82" y="37"/>
                  </a:cubicBezTo>
                  <a:cubicBezTo>
                    <a:pt x="81" y="37"/>
                    <a:pt x="81" y="37"/>
                    <a:pt x="81" y="37"/>
                  </a:cubicBezTo>
                  <a:cubicBezTo>
                    <a:pt x="80" y="37"/>
                    <a:pt x="80" y="37"/>
                    <a:pt x="80" y="37"/>
                  </a:cubicBezTo>
                  <a:cubicBezTo>
                    <a:pt x="79" y="37"/>
                    <a:pt x="79" y="37"/>
                    <a:pt x="79" y="37"/>
                  </a:cubicBezTo>
                  <a:cubicBezTo>
                    <a:pt x="79" y="38"/>
                    <a:pt x="78" y="38"/>
                    <a:pt x="79" y="38"/>
                  </a:cubicBezTo>
                  <a:cubicBezTo>
                    <a:pt x="79" y="38"/>
                    <a:pt x="79" y="38"/>
                    <a:pt x="79" y="38"/>
                  </a:cubicBezTo>
                  <a:cubicBezTo>
                    <a:pt x="80" y="39"/>
                    <a:pt x="79" y="39"/>
                    <a:pt x="79" y="39"/>
                  </a:cubicBezTo>
                  <a:cubicBezTo>
                    <a:pt x="79" y="39"/>
                    <a:pt x="79" y="39"/>
                    <a:pt x="79" y="39"/>
                  </a:cubicBezTo>
                  <a:cubicBezTo>
                    <a:pt x="79" y="40"/>
                    <a:pt x="78" y="40"/>
                    <a:pt x="78" y="40"/>
                  </a:cubicBezTo>
                  <a:cubicBezTo>
                    <a:pt x="78" y="40"/>
                    <a:pt x="78" y="41"/>
                    <a:pt x="78" y="41"/>
                  </a:cubicBezTo>
                  <a:cubicBezTo>
                    <a:pt x="77" y="41"/>
                    <a:pt x="77" y="41"/>
                    <a:pt x="77" y="42"/>
                  </a:cubicBezTo>
                  <a:cubicBezTo>
                    <a:pt x="77" y="42"/>
                    <a:pt x="76" y="42"/>
                    <a:pt x="75" y="42"/>
                  </a:cubicBezTo>
                  <a:cubicBezTo>
                    <a:pt x="75" y="42"/>
                    <a:pt x="76" y="43"/>
                    <a:pt x="76" y="43"/>
                  </a:cubicBezTo>
                  <a:cubicBezTo>
                    <a:pt x="76" y="43"/>
                    <a:pt x="76" y="44"/>
                    <a:pt x="76" y="44"/>
                  </a:cubicBezTo>
                  <a:cubicBezTo>
                    <a:pt x="75" y="45"/>
                    <a:pt x="74" y="45"/>
                    <a:pt x="74" y="45"/>
                  </a:cubicBezTo>
                  <a:cubicBezTo>
                    <a:pt x="74" y="46"/>
                    <a:pt x="74" y="46"/>
                    <a:pt x="73" y="46"/>
                  </a:cubicBezTo>
                  <a:cubicBezTo>
                    <a:pt x="73" y="46"/>
                    <a:pt x="73" y="47"/>
                    <a:pt x="73" y="47"/>
                  </a:cubicBezTo>
                  <a:cubicBezTo>
                    <a:pt x="73" y="48"/>
                    <a:pt x="73" y="48"/>
                    <a:pt x="74" y="48"/>
                  </a:cubicBezTo>
                  <a:cubicBezTo>
                    <a:pt x="74" y="48"/>
                    <a:pt x="74" y="48"/>
                    <a:pt x="73" y="49"/>
                  </a:cubicBezTo>
                  <a:cubicBezTo>
                    <a:pt x="73" y="49"/>
                    <a:pt x="73" y="49"/>
                    <a:pt x="72" y="50"/>
                  </a:cubicBezTo>
                  <a:cubicBezTo>
                    <a:pt x="72" y="51"/>
                    <a:pt x="75" y="50"/>
                    <a:pt x="75" y="49"/>
                  </a:cubicBezTo>
                  <a:cubicBezTo>
                    <a:pt x="75" y="49"/>
                    <a:pt x="74" y="49"/>
                    <a:pt x="74" y="48"/>
                  </a:cubicBezTo>
                  <a:cubicBezTo>
                    <a:pt x="74" y="48"/>
                    <a:pt x="74" y="48"/>
                    <a:pt x="75" y="48"/>
                  </a:cubicBezTo>
                  <a:cubicBezTo>
                    <a:pt x="75" y="48"/>
                    <a:pt x="76" y="47"/>
                    <a:pt x="76" y="47"/>
                  </a:cubicBezTo>
                  <a:cubicBezTo>
                    <a:pt x="76" y="47"/>
                    <a:pt x="77" y="47"/>
                    <a:pt x="78" y="47"/>
                  </a:cubicBezTo>
                  <a:cubicBezTo>
                    <a:pt x="78" y="48"/>
                    <a:pt x="78" y="48"/>
                    <a:pt x="78" y="49"/>
                  </a:cubicBezTo>
                  <a:cubicBezTo>
                    <a:pt x="79" y="49"/>
                    <a:pt x="78" y="50"/>
                    <a:pt x="78" y="50"/>
                  </a:cubicBezTo>
                  <a:cubicBezTo>
                    <a:pt x="78" y="51"/>
                    <a:pt x="79" y="50"/>
                    <a:pt x="78" y="51"/>
                  </a:cubicBezTo>
                  <a:cubicBezTo>
                    <a:pt x="79" y="51"/>
                    <a:pt x="80" y="51"/>
                    <a:pt x="79" y="52"/>
                  </a:cubicBezTo>
                  <a:cubicBezTo>
                    <a:pt x="79" y="53"/>
                    <a:pt x="78" y="53"/>
                    <a:pt x="78" y="54"/>
                  </a:cubicBezTo>
                  <a:cubicBezTo>
                    <a:pt x="78" y="55"/>
                    <a:pt x="79" y="54"/>
                    <a:pt x="79" y="55"/>
                  </a:cubicBezTo>
                  <a:cubicBezTo>
                    <a:pt x="79" y="55"/>
                    <a:pt x="79" y="56"/>
                    <a:pt x="79" y="56"/>
                  </a:cubicBezTo>
                  <a:cubicBezTo>
                    <a:pt x="80" y="56"/>
                    <a:pt x="80" y="57"/>
                    <a:pt x="80" y="57"/>
                  </a:cubicBezTo>
                  <a:cubicBezTo>
                    <a:pt x="80" y="57"/>
                    <a:pt x="80" y="57"/>
                    <a:pt x="80" y="58"/>
                  </a:cubicBezTo>
                  <a:cubicBezTo>
                    <a:pt x="80" y="58"/>
                    <a:pt x="80" y="58"/>
                    <a:pt x="80" y="59"/>
                  </a:cubicBezTo>
                  <a:cubicBezTo>
                    <a:pt x="80" y="59"/>
                    <a:pt x="80" y="59"/>
                    <a:pt x="80" y="59"/>
                  </a:cubicBezTo>
                  <a:cubicBezTo>
                    <a:pt x="79" y="59"/>
                    <a:pt x="79" y="59"/>
                    <a:pt x="79" y="60"/>
                  </a:cubicBezTo>
                  <a:cubicBezTo>
                    <a:pt x="78" y="60"/>
                    <a:pt x="79" y="60"/>
                    <a:pt x="78" y="60"/>
                  </a:cubicBezTo>
                  <a:cubicBezTo>
                    <a:pt x="78" y="60"/>
                    <a:pt x="78" y="60"/>
                    <a:pt x="78" y="60"/>
                  </a:cubicBezTo>
                  <a:cubicBezTo>
                    <a:pt x="77" y="60"/>
                    <a:pt x="77" y="60"/>
                    <a:pt x="77" y="61"/>
                  </a:cubicBezTo>
                  <a:cubicBezTo>
                    <a:pt x="77" y="61"/>
                    <a:pt x="77" y="61"/>
                    <a:pt x="78" y="61"/>
                  </a:cubicBezTo>
                  <a:cubicBezTo>
                    <a:pt x="78" y="61"/>
                    <a:pt x="78" y="61"/>
                    <a:pt x="78" y="62"/>
                  </a:cubicBezTo>
                  <a:cubicBezTo>
                    <a:pt x="78" y="62"/>
                    <a:pt x="78" y="62"/>
                    <a:pt x="78" y="62"/>
                  </a:cubicBezTo>
                  <a:cubicBezTo>
                    <a:pt x="79" y="62"/>
                    <a:pt x="79" y="62"/>
                    <a:pt x="79" y="63"/>
                  </a:cubicBezTo>
                  <a:cubicBezTo>
                    <a:pt x="79" y="63"/>
                    <a:pt x="80" y="64"/>
                    <a:pt x="80" y="64"/>
                  </a:cubicBezTo>
                  <a:cubicBezTo>
                    <a:pt x="80" y="64"/>
                    <a:pt x="80" y="64"/>
                    <a:pt x="79" y="64"/>
                  </a:cubicBezTo>
                  <a:cubicBezTo>
                    <a:pt x="79" y="64"/>
                    <a:pt x="79" y="65"/>
                    <a:pt x="79" y="65"/>
                  </a:cubicBezTo>
                  <a:cubicBezTo>
                    <a:pt x="79" y="65"/>
                    <a:pt x="78" y="66"/>
                    <a:pt x="78" y="66"/>
                  </a:cubicBezTo>
                  <a:cubicBezTo>
                    <a:pt x="78" y="66"/>
                    <a:pt x="79" y="66"/>
                    <a:pt x="79" y="66"/>
                  </a:cubicBezTo>
                  <a:cubicBezTo>
                    <a:pt x="79" y="66"/>
                    <a:pt x="79" y="66"/>
                    <a:pt x="79" y="67"/>
                  </a:cubicBezTo>
                  <a:cubicBezTo>
                    <a:pt x="79" y="67"/>
                    <a:pt x="79" y="67"/>
                    <a:pt x="79" y="67"/>
                  </a:cubicBezTo>
                  <a:cubicBezTo>
                    <a:pt x="79" y="68"/>
                    <a:pt x="79" y="68"/>
                    <a:pt x="79" y="68"/>
                  </a:cubicBezTo>
                  <a:cubicBezTo>
                    <a:pt x="80" y="68"/>
                    <a:pt x="80" y="68"/>
                    <a:pt x="80" y="68"/>
                  </a:cubicBezTo>
                  <a:cubicBezTo>
                    <a:pt x="81" y="68"/>
                    <a:pt x="81" y="69"/>
                    <a:pt x="82" y="69"/>
                  </a:cubicBezTo>
                  <a:cubicBezTo>
                    <a:pt x="82" y="70"/>
                    <a:pt x="83" y="69"/>
                    <a:pt x="83" y="69"/>
                  </a:cubicBezTo>
                  <a:cubicBezTo>
                    <a:pt x="83" y="69"/>
                    <a:pt x="84" y="69"/>
                    <a:pt x="84" y="69"/>
                  </a:cubicBezTo>
                  <a:cubicBezTo>
                    <a:pt x="84" y="69"/>
                    <a:pt x="84" y="69"/>
                    <a:pt x="84" y="69"/>
                  </a:cubicBezTo>
                  <a:cubicBezTo>
                    <a:pt x="84" y="70"/>
                    <a:pt x="84" y="70"/>
                    <a:pt x="84" y="70"/>
                  </a:cubicBezTo>
                  <a:cubicBezTo>
                    <a:pt x="84" y="71"/>
                    <a:pt x="83" y="71"/>
                    <a:pt x="83" y="71"/>
                  </a:cubicBezTo>
                  <a:cubicBezTo>
                    <a:pt x="83" y="72"/>
                    <a:pt x="83" y="72"/>
                    <a:pt x="83" y="72"/>
                  </a:cubicBezTo>
                  <a:cubicBezTo>
                    <a:pt x="82" y="73"/>
                    <a:pt x="82" y="73"/>
                    <a:pt x="81" y="73"/>
                  </a:cubicBezTo>
                  <a:cubicBezTo>
                    <a:pt x="81" y="73"/>
                    <a:pt x="80" y="74"/>
                    <a:pt x="80" y="74"/>
                  </a:cubicBezTo>
                  <a:cubicBezTo>
                    <a:pt x="80" y="74"/>
                    <a:pt x="80" y="75"/>
                    <a:pt x="80" y="75"/>
                  </a:cubicBezTo>
                  <a:cubicBezTo>
                    <a:pt x="80" y="75"/>
                    <a:pt x="79" y="75"/>
                    <a:pt x="79" y="75"/>
                  </a:cubicBezTo>
                  <a:cubicBezTo>
                    <a:pt x="79" y="75"/>
                    <a:pt x="79" y="76"/>
                    <a:pt x="79" y="76"/>
                  </a:cubicBezTo>
                  <a:cubicBezTo>
                    <a:pt x="78" y="76"/>
                    <a:pt x="78" y="76"/>
                    <a:pt x="78" y="76"/>
                  </a:cubicBezTo>
                  <a:cubicBezTo>
                    <a:pt x="77" y="76"/>
                    <a:pt x="77" y="76"/>
                    <a:pt x="77" y="77"/>
                  </a:cubicBezTo>
                  <a:cubicBezTo>
                    <a:pt x="77" y="77"/>
                    <a:pt x="77" y="77"/>
                    <a:pt x="77" y="77"/>
                  </a:cubicBezTo>
                  <a:cubicBezTo>
                    <a:pt x="77" y="77"/>
                    <a:pt x="77" y="77"/>
                    <a:pt x="77" y="78"/>
                  </a:cubicBezTo>
                  <a:cubicBezTo>
                    <a:pt x="77" y="78"/>
                    <a:pt x="76" y="78"/>
                    <a:pt x="76" y="78"/>
                  </a:cubicBezTo>
                  <a:cubicBezTo>
                    <a:pt x="76" y="78"/>
                    <a:pt x="75" y="78"/>
                    <a:pt x="75" y="79"/>
                  </a:cubicBezTo>
                  <a:cubicBezTo>
                    <a:pt x="75" y="79"/>
                    <a:pt x="75" y="79"/>
                    <a:pt x="74" y="79"/>
                  </a:cubicBezTo>
                  <a:cubicBezTo>
                    <a:pt x="74" y="79"/>
                    <a:pt x="74" y="78"/>
                    <a:pt x="74" y="79"/>
                  </a:cubicBezTo>
                  <a:cubicBezTo>
                    <a:pt x="74" y="79"/>
                    <a:pt x="75" y="80"/>
                    <a:pt x="74" y="80"/>
                  </a:cubicBezTo>
                  <a:cubicBezTo>
                    <a:pt x="74" y="80"/>
                    <a:pt x="73" y="79"/>
                    <a:pt x="73" y="79"/>
                  </a:cubicBezTo>
                  <a:cubicBezTo>
                    <a:pt x="72" y="79"/>
                    <a:pt x="72" y="80"/>
                    <a:pt x="71" y="79"/>
                  </a:cubicBezTo>
                  <a:cubicBezTo>
                    <a:pt x="71" y="79"/>
                    <a:pt x="71" y="79"/>
                    <a:pt x="71" y="79"/>
                  </a:cubicBezTo>
                  <a:cubicBezTo>
                    <a:pt x="71" y="78"/>
                    <a:pt x="71" y="78"/>
                    <a:pt x="70" y="78"/>
                  </a:cubicBezTo>
                  <a:cubicBezTo>
                    <a:pt x="70" y="78"/>
                    <a:pt x="69" y="78"/>
                    <a:pt x="68" y="78"/>
                  </a:cubicBezTo>
                  <a:cubicBezTo>
                    <a:pt x="68" y="77"/>
                    <a:pt x="68" y="76"/>
                    <a:pt x="68" y="76"/>
                  </a:cubicBezTo>
                  <a:cubicBezTo>
                    <a:pt x="68" y="76"/>
                    <a:pt x="67" y="77"/>
                    <a:pt x="67" y="77"/>
                  </a:cubicBezTo>
                  <a:cubicBezTo>
                    <a:pt x="67" y="77"/>
                    <a:pt x="66" y="76"/>
                    <a:pt x="66" y="76"/>
                  </a:cubicBezTo>
                  <a:cubicBezTo>
                    <a:pt x="67" y="76"/>
                    <a:pt x="67" y="76"/>
                    <a:pt x="67" y="75"/>
                  </a:cubicBezTo>
                  <a:cubicBezTo>
                    <a:pt x="67" y="75"/>
                    <a:pt x="66" y="74"/>
                    <a:pt x="66" y="75"/>
                  </a:cubicBezTo>
                  <a:cubicBezTo>
                    <a:pt x="66" y="75"/>
                    <a:pt x="66" y="75"/>
                    <a:pt x="66" y="76"/>
                  </a:cubicBezTo>
                  <a:cubicBezTo>
                    <a:pt x="66" y="76"/>
                    <a:pt x="66" y="76"/>
                    <a:pt x="65" y="76"/>
                  </a:cubicBezTo>
                  <a:cubicBezTo>
                    <a:pt x="65" y="76"/>
                    <a:pt x="65" y="77"/>
                    <a:pt x="64" y="76"/>
                  </a:cubicBezTo>
                  <a:cubicBezTo>
                    <a:pt x="63" y="77"/>
                    <a:pt x="63" y="76"/>
                    <a:pt x="63" y="76"/>
                  </a:cubicBezTo>
                  <a:cubicBezTo>
                    <a:pt x="63" y="75"/>
                    <a:pt x="63" y="75"/>
                    <a:pt x="62" y="75"/>
                  </a:cubicBezTo>
                  <a:cubicBezTo>
                    <a:pt x="62" y="75"/>
                    <a:pt x="61" y="75"/>
                    <a:pt x="60" y="75"/>
                  </a:cubicBezTo>
                  <a:cubicBezTo>
                    <a:pt x="60" y="75"/>
                    <a:pt x="60" y="75"/>
                    <a:pt x="60" y="75"/>
                  </a:cubicBezTo>
                  <a:cubicBezTo>
                    <a:pt x="59" y="74"/>
                    <a:pt x="58" y="75"/>
                    <a:pt x="57" y="76"/>
                  </a:cubicBezTo>
                  <a:cubicBezTo>
                    <a:pt x="57" y="76"/>
                    <a:pt x="57" y="76"/>
                    <a:pt x="56" y="77"/>
                  </a:cubicBezTo>
                  <a:cubicBezTo>
                    <a:pt x="56" y="77"/>
                    <a:pt x="56" y="77"/>
                    <a:pt x="55" y="77"/>
                  </a:cubicBezTo>
                  <a:cubicBezTo>
                    <a:pt x="54" y="77"/>
                    <a:pt x="54" y="78"/>
                    <a:pt x="54" y="79"/>
                  </a:cubicBezTo>
                  <a:cubicBezTo>
                    <a:pt x="53" y="79"/>
                    <a:pt x="53" y="80"/>
                    <a:pt x="53" y="80"/>
                  </a:cubicBezTo>
                  <a:cubicBezTo>
                    <a:pt x="53" y="80"/>
                    <a:pt x="53" y="81"/>
                    <a:pt x="53" y="81"/>
                  </a:cubicBezTo>
                  <a:cubicBezTo>
                    <a:pt x="53" y="81"/>
                    <a:pt x="53" y="81"/>
                    <a:pt x="53" y="81"/>
                  </a:cubicBezTo>
                  <a:cubicBezTo>
                    <a:pt x="53" y="82"/>
                    <a:pt x="53" y="81"/>
                    <a:pt x="53" y="82"/>
                  </a:cubicBezTo>
                  <a:cubicBezTo>
                    <a:pt x="53" y="82"/>
                    <a:pt x="53" y="82"/>
                    <a:pt x="53" y="83"/>
                  </a:cubicBezTo>
                  <a:cubicBezTo>
                    <a:pt x="53" y="83"/>
                    <a:pt x="53" y="83"/>
                    <a:pt x="53" y="84"/>
                  </a:cubicBezTo>
                  <a:cubicBezTo>
                    <a:pt x="53" y="84"/>
                    <a:pt x="54" y="84"/>
                    <a:pt x="54" y="85"/>
                  </a:cubicBezTo>
                  <a:cubicBezTo>
                    <a:pt x="53" y="85"/>
                    <a:pt x="53" y="85"/>
                    <a:pt x="52" y="85"/>
                  </a:cubicBezTo>
                  <a:cubicBezTo>
                    <a:pt x="52" y="85"/>
                    <a:pt x="52" y="85"/>
                    <a:pt x="51" y="85"/>
                  </a:cubicBezTo>
                  <a:cubicBezTo>
                    <a:pt x="51" y="85"/>
                    <a:pt x="51" y="85"/>
                    <a:pt x="50" y="86"/>
                  </a:cubicBezTo>
                  <a:cubicBezTo>
                    <a:pt x="50" y="86"/>
                    <a:pt x="50" y="86"/>
                    <a:pt x="50" y="86"/>
                  </a:cubicBezTo>
                  <a:cubicBezTo>
                    <a:pt x="50" y="86"/>
                    <a:pt x="49" y="86"/>
                    <a:pt x="49" y="86"/>
                  </a:cubicBezTo>
                  <a:cubicBezTo>
                    <a:pt x="48" y="85"/>
                    <a:pt x="48" y="85"/>
                    <a:pt x="47" y="85"/>
                  </a:cubicBezTo>
                  <a:cubicBezTo>
                    <a:pt x="47" y="85"/>
                    <a:pt x="46" y="86"/>
                    <a:pt x="46" y="86"/>
                  </a:cubicBezTo>
                  <a:cubicBezTo>
                    <a:pt x="45" y="86"/>
                    <a:pt x="46" y="85"/>
                    <a:pt x="45" y="85"/>
                  </a:cubicBezTo>
                  <a:cubicBezTo>
                    <a:pt x="45" y="85"/>
                    <a:pt x="44" y="85"/>
                    <a:pt x="44" y="84"/>
                  </a:cubicBezTo>
                  <a:cubicBezTo>
                    <a:pt x="44" y="85"/>
                    <a:pt x="43" y="85"/>
                    <a:pt x="42" y="85"/>
                  </a:cubicBezTo>
                  <a:cubicBezTo>
                    <a:pt x="41" y="85"/>
                    <a:pt x="42" y="84"/>
                    <a:pt x="42" y="83"/>
                  </a:cubicBezTo>
                  <a:cubicBezTo>
                    <a:pt x="42" y="83"/>
                    <a:pt x="42" y="83"/>
                    <a:pt x="42" y="83"/>
                  </a:cubicBezTo>
                  <a:cubicBezTo>
                    <a:pt x="41" y="83"/>
                    <a:pt x="40" y="82"/>
                    <a:pt x="40" y="82"/>
                  </a:cubicBezTo>
                  <a:cubicBezTo>
                    <a:pt x="39" y="82"/>
                    <a:pt x="39" y="82"/>
                    <a:pt x="38" y="82"/>
                  </a:cubicBezTo>
                  <a:cubicBezTo>
                    <a:pt x="38" y="81"/>
                    <a:pt x="37" y="81"/>
                    <a:pt x="37" y="82"/>
                  </a:cubicBezTo>
                  <a:cubicBezTo>
                    <a:pt x="36" y="83"/>
                    <a:pt x="36" y="83"/>
                    <a:pt x="35" y="83"/>
                  </a:cubicBezTo>
                  <a:cubicBezTo>
                    <a:pt x="35" y="82"/>
                    <a:pt x="34" y="83"/>
                    <a:pt x="34" y="83"/>
                  </a:cubicBezTo>
                  <a:cubicBezTo>
                    <a:pt x="34" y="83"/>
                    <a:pt x="33" y="82"/>
                    <a:pt x="33" y="82"/>
                  </a:cubicBezTo>
                  <a:cubicBezTo>
                    <a:pt x="32" y="83"/>
                    <a:pt x="32" y="83"/>
                    <a:pt x="31" y="82"/>
                  </a:cubicBezTo>
                  <a:cubicBezTo>
                    <a:pt x="31" y="82"/>
                    <a:pt x="31" y="81"/>
                    <a:pt x="30" y="81"/>
                  </a:cubicBezTo>
                  <a:cubicBezTo>
                    <a:pt x="30" y="81"/>
                    <a:pt x="30" y="82"/>
                    <a:pt x="29" y="82"/>
                  </a:cubicBezTo>
                  <a:cubicBezTo>
                    <a:pt x="28" y="82"/>
                    <a:pt x="28" y="81"/>
                    <a:pt x="27" y="81"/>
                  </a:cubicBezTo>
                  <a:cubicBezTo>
                    <a:pt x="27" y="80"/>
                    <a:pt x="26" y="80"/>
                    <a:pt x="25" y="80"/>
                  </a:cubicBezTo>
                  <a:cubicBezTo>
                    <a:pt x="24" y="80"/>
                    <a:pt x="24" y="79"/>
                    <a:pt x="23" y="79"/>
                  </a:cubicBezTo>
                  <a:cubicBezTo>
                    <a:pt x="23" y="79"/>
                    <a:pt x="23" y="80"/>
                    <a:pt x="22" y="79"/>
                  </a:cubicBezTo>
                  <a:cubicBezTo>
                    <a:pt x="22" y="79"/>
                    <a:pt x="23" y="79"/>
                    <a:pt x="23" y="78"/>
                  </a:cubicBezTo>
                  <a:cubicBezTo>
                    <a:pt x="23" y="78"/>
                    <a:pt x="23" y="77"/>
                    <a:pt x="22" y="77"/>
                  </a:cubicBezTo>
                  <a:cubicBezTo>
                    <a:pt x="22" y="77"/>
                    <a:pt x="22" y="78"/>
                    <a:pt x="21" y="77"/>
                  </a:cubicBezTo>
                  <a:cubicBezTo>
                    <a:pt x="21" y="77"/>
                    <a:pt x="20" y="77"/>
                    <a:pt x="20" y="77"/>
                  </a:cubicBezTo>
                  <a:cubicBezTo>
                    <a:pt x="20" y="76"/>
                    <a:pt x="20" y="76"/>
                    <a:pt x="20" y="76"/>
                  </a:cubicBezTo>
                  <a:cubicBezTo>
                    <a:pt x="20" y="76"/>
                    <a:pt x="20" y="76"/>
                    <a:pt x="20" y="76"/>
                  </a:cubicBezTo>
                  <a:cubicBezTo>
                    <a:pt x="20" y="76"/>
                    <a:pt x="20" y="76"/>
                    <a:pt x="20" y="76"/>
                  </a:cubicBezTo>
                  <a:cubicBezTo>
                    <a:pt x="20" y="76"/>
                    <a:pt x="21" y="76"/>
                    <a:pt x="21" y="76"/>
                  </a:cubicBezTo>
                  <a:cubicBezTo>
                    <a:pt x="21" y="76"/>
                    <a:pt x="21" y="76"/>
                    <a:pt x="21" y="76"/>
                  </a:cubicBezTo>
                  <a:cubicBezTo>
                    <a:pt x="22" y="75"/>
                    <a:pt x="22" y="75"/>
                    <a:pt x="22" y="74"/>
                  </a:cubicBezTo>
                  <a:cubicBezTo>
                    <a:pt x="23" y="72"/>
                    <a:pt x="23" y="71"/>
                    <a:pt x="23" y="69"/>
                  </a:cubicBezTo>
                  <a:cubicBezTo>
                    <a:pt x="24" y="68"/>
                    <a:pt x="24" y="68"/>
                    <a:pt x="24" y="67"/>
                  </a:cubicBezTo>
                  <a:cubicBezTo>
                    <a:pt x="24" y="66"/>
                    <a:pt x="24" y="65"/>
                    <a:pt x="24" y="65"/>
                  </a:cubicBezTo>
                  <a:cubicBezTo>
                    <a:pt x="25" y="64"/>
                    <a:pt x="25" y="65"/>
                    <a:pt x="25" y="64"/>
                  </a:cubicBezTo>
                  <a:cubicBezTo>
                    <a:pt x="25" y="63"/>
                    <a:pt x="24" y="63"/>
                    <a:pt x="24" y="64"/>
                  </a:cubicBezTo>
                  <a:cubicBezTo>
                    <a:pt x="24" y="64"/>
                    <a:pt x="24" y="62"/>
                    <a:pt x="24" y="62"/>
                  </a:cubicBezTo>
                  <a:cubicBezTo>
                    <a:pt x="24" y="61"/>
                    <a:pt x="24" y="60"/>
                    <a:pt x="24" y="60"/>
                  </a:cubicBezTo>
                  <a:cubicBezTo>
                    <a:pt x="24" y="59"/>
                    <a:pt x="24" y="58"/>
                    <a:pt x="24" y="57"/>
                  </a:cubicBezTo>
                  <a:cubicBezTo>
                    <a:pt x="24" y="57"/>
                    <a:pt x="24" y="56"/>
                    <a:pt x="25" y="56"/>
                  </a:cubicBezTo>
                  <a:cubicBezTo>
                    <a:pt x="26" y="56"/>
                    <a:pt x="27" y="58"/>
                    <a:pt x="27" y="59"/>
                  </a:cubicBezTo>
                  <a:cubicBezTo>
                    <a:pt x="27" y="59"/>
                    <a:pt x="28" y="60"/>
                    <a:pt x="28" y="61"/>
                  </a:cubicBezTo>
                  <a:cubicBezTo>
                    <a:pt x="28" y="61"/>
                    <a:pt x="28" y="61"/>
                    <a:pt x="29" y="61"/>
                  </a:cubicBezTo>
                  <a:cubicBezTo>
                    <a:pt x="29" y="62"/>
                    <a:pt x="29" y="62"/>
                    <a:pt x="29" y="62"/>
                  </a:cubicBezTo>
                  <a:cubicBezTo>
                    <a:pt x="29" y="62"/>
                    <a:pt x="29" y="61"/>
                    <a:pt x="28" y="60"/>
                  </a:cubicBezTo>
                  <a:cubicBezTo>
                    <a:pt x="28" y="60"/>
                    <a:pt x="28" y="59"/>
                    <a:pt x="28" y="58"/>
                  </a:cubicBezTo>
                  <a:cubicBezTo>
                    <a:pt x="27" y="57"/>
                    <a:pt x="27" y="57"/>
                    <a:pt x="26" y="56"/>
                  </a:cubicBezTo>
                  <a:cubicBezTo>
                    <a:pt x="26" y="55"/>
                    <a:pt x="25" y="55"/>
                    <a:pt x="24" y="55"/>
                  </a:cubicBezTo>
                  <a:cubicBezTo>
                    <a:pt x="24" y="54"/>
                    <a:pt x="24" y="53"/>
                    <a:pt x="24" y="52"/>
                  </a:cubicBezTo>
                  <a:cubicBezTo>
                    <a:pt x="24" y="52"/>
                    <a:pt x="22" y="51"/>
                    <a:pt x="23" y="51"/>
                  </a:cubicBezTo>
                  <a:cubicBezTo>
                    <a:pt x="23" y="51"/>
                    <a:pt x="24" y="52"/>
                    <a:pt x="24" y="52"/>
                  </a:cubicBezTo>
                  <a:cubicBezTo>
                    <a:pt x="24" y="53"/>
                    <a:pt x="25" y="54"/>
                    <a:pt x="26" y="54"/>
                  </a:cubicBezTo>
                  <a:cubicBezTo>
                    <a:pt x="26" y="54"/>
                    <a:pt x="25" y="54"/>
                    <a:pt x="25" y="53"/>
                  </a:cubicBezTo>
                  <a:cubicBezTo>
                    <a:pt x="25" y="53"/>
                    <a:pt x="25" y="53"/>
                    <a:pt x="25" y="52"/>
                  </a:cubicBezTo>
                  <a:cubicBezTo>
                    <a:pt x="25" y="52"/>
                    <a:pt x="25" y="52"/>
                    <a:pt x="25" y="52"/>
                  </a:cubicBezTo>
                  <a:cubicBezTo>
                    <a:pt x="25" y="52"/>
                    <a:pt x="25" y="51"/>
                    <a:pt x="25" y="51"/>
                  </a:cubicBezTo>
                  <a:cubicBezTo>
                    <a:pt x="25" y="51"/>
                    <a:pt x="25" y="51"/>
                    <a:pt x="25" y="51"/>
                  </a:cubicBezTo>
                  <a:cubicBezTo>
                    <a:pt x="25" y="51"/>
                    <a:pt x="24" y="50"/>
                    <a:pt x="24" y="49"/>
                  </a:cubicBezTo>
                  <a:cubicBezTo>
                    <a:pt x="24" y="49"/>
                    <a:pt x="25" y="49"/>
                    <a:pt x="25" y="49"/>
                  </a:cubicBezTo>
                  <a:cubicBezTo>
                    <a:pt x="25" y="48"/>
                    <a:pt x="24" y="48"/>
                    <a:pt x="24" y="48"/>
                  </a:cubicBezTo>
                  <a:cubicBezTo>
                    <a:pt x="24" y="48"/>
                    <a:pt x="24" y="49"/>
                    <a:pt x="24" y="49"/>
                  </a:cubicBezTo>
                  <a:cubicBezTo>
                    <a:pt x="24" y="49"/>
                    <a:pt x="24" y="48"/>
                    <a:pt x="23" y="48"/>
                  </a:cubicBezTo>
                  <a:cubicBezTo>
                    <a:pt x="23" y="48"/>
                    <a:pt x="23" y="48"/>
                    <a:pt x="22" y="48"/>
                  </a:cubicBezTo>
                  <a:cubicBezTo>
                    <a:pt x="22" y="48"/>
                    <a:pt x="22" y="48"/>
                    <a:pt x="22" y="47"/>
                  </a:cubicBezTo>
                  <a:cubicBezTo>
                    <a:pt x="22" y="47"/>
                    <a:pt x="21" y="47"/>
                    <a:pt x="21" y="47"/>
                  </a:cubicBezTo>
                  <a:cubicBezTo>
                    <a:pt x="21" y="47"/>
                    <a:pt x="20" y="47"/>
                    <a:pt x="20" y="46"/>
                  </a:cubicBezTo>
                  <a:cubicBezTo>
                    <a:pt x="20" y="46"/>
                    <a:pt x="20" y="45"/>
                    <a:pt x="20" y="45"/>
                  </a:cubicBezTo>
                  <a:cubicBezTo>
                    <a:pt x="19" y="44"/>
                    <a:pt x="18" y="44"/>
                    <a:pt x="18" y="42"/>
                  </a:cubicBezTo>
                  <a:cubicBezTo>
                    <a:pt x="18" y="42"/>
                    <a:pt x="19" y="42"/>
                    <a:pt x="19" y="41"/>
                  </a:cubicBezTo>
                  <a:cubicBezTo>
                    <a:pt x="19" y="41"/>
                    <a:pt x="19" y="41"/>
                    <a:pt x="18" y="41"/>
                  </a:cubicBezTo>
                  <a:cubicBezTo>
                    <a:pt x="18" y="40"/>
                    <a:pt x="17" y="41"/>
                    <a:pt x="17" y="40"/>
                  </a:cubicBezTo>
                  <a:cubicBezTo>
                    <a:pt x="17" y="40"/>
                    <a:pt x="17" y="40"/>
                    <a:pt x="17" y="40"/>
                  </a:cubicBezTo>
                  <a:cubicBezTo>
                    <a:pt x="18" y="39"/>
                    <a:pt x="17" y="39"/>
                    <a:pt x="18" y="39"/>
                  </a:cubicBezTo>
                  <a:cubicBezTo>
                    <a:pt x="18" y="39"/>
                    <a:pt x="20" y="39"/>
                    <a:pt x="19" y="39"/>
                  </a:cubicBezTo>
                  <a:cubicBezTo>
                    <a:pt x="19" y="38"/>
                    <a:pt x="18" y="38"/>
                    <a:pt x="17" y="39"/>
                  </a:cubicBezTo>
                  <a:cubicBezTo>
                    <a:pt x="17" y="39"/>
                    <a:pt x="17" y="39"/>
                    <a:pt x="17" y="39"/>
                  </a:cubicBezTo>
                  <a:cubicBezTo>
                    <a:pt x="17" y="39"/>
                    <a:pt x="17" y="39"/>
                    <a:pt x="16" y="39"/>
                  </a:cubicBezTo>
                  <a:cubicBezTo>
                    <a:pt x="16" y="39"/>
                    <a:pt x="16" y="39"/>
                    <a:pt x="16" y="39"/>
                  </a:cubicBezTo>
                  <a:cubicBezTo>
                    <a:pt x="15" y="39"/>
                    <a:pt x="15" y="39"/>
                    <a:pt x="15" y="39"/>
                  </a:cubicBezTo>
                  <a:cubicBezTo>
                    <a:pt x="15" y="38"/>
                    <a:pt x="15" y="39"/>
                    <a:pt x="15" y="38"/>
                  </a:cubicBezTo>
                  <a:cubicBezTo>
                    <a:pt x="15" y="38"/>
                    <a:pt x="15" y="38"/>
                    <a:pt x="15" y="38"/>
                  </a:cubicBezTo>
                  <a:cubicBezTo>
                    <a:pt x="15" y="38"/>
                    <a:pt x="16" y="38"/>
                    <a:pt x="16" y="37"/>
                  </a:cubicBezTo>
                  <a:cubicBezTo>
                    <a:pt x="15" y="37"/>
                    <a:pt x="15" y="36"/>
                    <a:pt x="15" y="37"/>
                  </a:cubicBezTo>
                  <a:cubicBezTo>
                    <a:pt x="15" y="37"/>
                    <a:pt x="15" y="37"/>
                    <a:pt x="14" y="37"/>
                  </a:cubicBezTo>
                  <a:cubicBezTo>
                    <a:pt x="14" y="37"/>
                    <a:pt x="13" y="37"/>
                    <a:pt x="13" y="37"/>
                  </a:cubicBezTo>
                  <a:cubicBezTo>
                    <a:pt x="13" y="36"/>
                    <a:pt x="12" y="36"/>
                    <a:pt x="11" y="36"/>
                  </a:cubicBezTo>
                  <a:cubicBezTo>
                    <a:pt x="11" y="37"/>
                    <a:pt x="12" y="37"/>
                    <a:pt x="11" y="37"/>
                  </a:cubicBezTo>
                  <a:cubicBezTo>
                    <a:pt x="11" y="37"/>
                    <a:pt x="11" y="36"/>
                    <a:pt x="11" y="35"/>
                  </a:cubicBezTo>
                  <a:cubicBezTo>
                    <a:pt x="10" y="35"/>
                    <a:pt x="10" y="35"/>
                    <a:pt x="9" y="35"/>
                  </a:cubicBezTo>
                  <a:cubicBezTo>
                    <a:pt x="9" y="35"/>
                    <a:pt x="9" y="34"/>
                    <a:pt x="9" y="34"/>
                  </a:cubicBezTo>
                  <a:cubicBezTo>
                    <a:pt x="9" y="34"/>
                    <a:pt x="9" y="34"/>
                    <a:pt x="8" y="34"/>
                  </a:cubicBezTo>
                  <a:cubicBezTo>
                    <a:pt x="8" y="34"/>
                    <a:pt x="7" y="34"/>
                    <a:pt x="7" y="34"/>
                  </a:cubicBezTo>
                  <a:cubicBezTo>
                    <a:pt x="6" y="34"/>
                    <a:pt x="6" y="34"/>
                    <a:pt x="6" y="33"/>
                  </a:cubicBezTo>
                  <a:cubicBezTo>
                    <a:pt x="6" y="33"/>
                    <a:pt x="6" y="33"/>
                    <a:pt x="6" y="33"/>
                  </a:cubicBezTo>
                  <a:cubicBezTo>
                    <a:pt x="5" y="33"/>
                    <a:pt x="5" y="33"/>
                    <a:pt x="5" y="33"/>
                  </a:cubicBezTo>
                  <a:cubicBezTo>
                    <a:pt x="5" y="33"/>
                    <a:pt x="5" y="33"/>
                    <a:pt x="4" y="33"/>
                  </a:cubicBezTo>
                  <a:cubicBezTo>
                    <a:pt x="4" y="33"/>
                    <a:pt x="4" y="34"/>
                    <a:pt x="4" y="34"/>
                  </a:cubicBezTo>
                  <a:cubicBezTo>
                    <a:pt x="4" y="34"/>
                    <a:pt x="4" y="34"/>
                    <a:pt x="4" y="34"/>
                  </a:cubicBezTo>
                  <a:cubicBezTo>
                    <a:pt x="3" y="34"/>
                    <a:pt x="3" y="34"/>
                    <a:pt x="3" y="33"/>
                  </a:cubicBezTo>
                  <a:cubicBezTo>
                    <a:pt x="3" y="33"/>
                    <a:pt x="2" y="32"/>
                    <a:pt x="2" y="32"/>
                  </a:cubicBezTo>
                  <a:cubicBezTo>
                    <a:pt x="1" y="31"/>
                    <a:pt x="0" y="31"/>
                    <a:pt x="1" y="31"/>
                  </a:cubicBezTo>
                  <a:cubicBezTo>
                    <a:pt x="1" y="31"/>
                    <a:pt x="5" y="31"/>
                    <a:pt x="3" y="30"/>
                  </a:cubicBezTo>
                  <a:cubicBezTo>
                    <a:pt x="3" y="30"/>
                    <a:pt x="2" y="29"/>
                    <a:pt x="2" y="29"/>
                  </a:cubicBezTo>
                  <a:cubicBezTo>
                    <a:pt x="2" y="29"/>
                    <a:pt x="2" y="30"/>
                    <a:pt x="2" y="30"/>
                  </a:cubicBezTo>
                  <a:cubicBezTo>
                    <a:pt x="1" y="30"/>
                    <a:pt x="2" y="30"/>
                    <a:pt x="1" y="29"/>
                  </a:cubicBezTo>
                  <a:cubicBezTo>
                    <a:pt x="1" y="29"/>
                    <a:pt x="1" y="29"/>
                    <a:pt x="1" y="29"/>
                  </a:cubicBezTo>
                  <a:cubicBezTo>
                    <a:pt x="1" y="28"/>
                    <a:pt x="2" y="29"/>
                    <a:pt x="2" y="29"/>
                  </a:cubicBezTo>
                  <a:cubicBezTo>
                    <a:pt x="2" y="29"/>
                    <a:pt x="3" y="29"/>
                    <a:pt x="3" y="29"/>
                  </a:cubicBezTo>
                  <a:cubicBezTo>
                    <a:pt x="3" y="28"/>
                    <a:pt x="3" y="29"/>
                    <a:pt x="2" y="28"/>
                  </a:cubicBezTo>
                  <a:cubicBezTo>
                    <a:pt x="2" y="28"/>
                    <a:pt x="3" y="27"/>
                    <a:pt x="3" y="27"/>
                  </a:cubicBezTo>
                  <a:cubicBezTo>
                    <a:pt x="3" y="27"/>
                    <a:pt x="2" y="28"/>
                    <a:pt x="2" y="28"/>
                  </a:cubicBezTo>
                  <a:cubicBezTo>
                    <a:pt x="2" y="28"/>
                    <a:pt x="1" y="28"/>
                    <a:pt x="1" y="28"/>
                  </a:cubicBezTo>
                  <a:cubicBezTo>
                    <a:pt x="0" y="28"/>
                    <a:pt x="0" y="28"/>
                    <a:pt x="0" y="27"/>
                  </a:cubicBezTo>
                  <a:cubicBezTo>
                    <a:pt x="0" y="27"/>
                    <a:pt x="0" y="26"/>
                    <a:pt x="0" y="26"/>
                  </a:cubicBezTo>
                  <a:cubicBezTo>
                    <a:pt x="1" y="26"/>
                    <a:pt x="1" y="26"/>
                    <a:pt x="1" y="26"/>
                  </a:cubicBezTo>
                  <a:cubicBezTo>
                    <a:pt x="1" y="26"/>
                    <a:pt x="2" y="26"/>
                    <a:pt x="2" y="25"/>
                  </a:cubicBezTo>
                  <a:cubicBezTo>
                    <a:pt x="3" y="25"/>
                    <a:pt x="3" y="25"/>
                    <a:pt x="3" y="25"/>
                  </a:cubicBezTo>
                  <a:cubicBezTo>
                    <a:pt x="3" y="25"/>
                    <a:pt x="3" y="25"/>
                    <a:pt x="3" y="25"/>
                  </a:cubicBezTo>
                  <a:cubicBezTo>
                    <a:pt x="4" y="25"/>
                    <a:pt x="4" y="25"/>
                    <a:pt x="4" y="25"/>
                  </a:cubicBezTo>
                  <a:cubicBezTo>
                    <a:pt x="5" y="25"/>
                    <a:pt x="5" y="25"/>
                    <a:pt x="5" y="25"/>
                  </a:cubicBezTo>
                  <a:cubicBezTo>
                    <a:pt x="5" y="25"/>
                    <a:pt x="5" y="24"/>
                    <a:pt x="5" y="24"/>
                  </a:cubicBezTo>
                  <a:cubicBezTo>
                    <a:pt x="6" y="25"/>
                    <a:pt x="6" y="24"/>
                    <a:pt x="7" y="24"/>
                  </a:cubicBezTo>
                  <a:cubicBezTo>
                    <a:pt x="7" y="24"/>
                    <a:pt x="8" y="25"/>
                    <a:pt x="8" y="25"/>
                  </a:cubicBezTo>
                  <a:cubicBezTo>
                    <a:pt x="8" y="24"/>
                    <a:pt x="8" y="23"/>
                    <a:pt x="9" y="23"/>
                  </a:cubicBezTo>
                  <a:cubicBezTo>
                    <a:pt x="9" y="23"/>
                    <a:pt x="9" y="23"/>
                    <a:pt x="9" y="23"/>
                  </a:cubicBezTo>
                  <a:cubicBezTo>
                    <a:pt x="10" y="24"/>
                    <a:pt x="10" y="23"/>
                    <a:pt x="11" y="23"/>
                  </a:cubicBezTo>
                  <a:cubicBezTo>
                    <a:pt x="11" y="23"/>
                    <a:pt x="11" y="23"/>
                    <a:pt x="11" y="23"/>
                  </a:cubicBezTo>
                  <a:cubicBezTo>
                    <a:pt x="11" y="23"/>
                    <a:pt x="11" y="23"/>
                    <a:pt x="12" y="23"/>
                  </a:cubicBezTo>
                  <a:cubicBezTo>
                    <a:pt x="12" y="23"/>
                    <a:pt x="12" y="24"/>
                    <a:pt x="13" y="24"/>
                  </a:cubicBezTo>
                  <a:cubicBezTo>
                    <a:pt x="13" y="25"/>
                    <a:pt x="13" y="26"/>
                    <a:pt x="14" y="26"/>
                  </a:cubicBezTo>
                  <a:cubicBezTo>
                    <a:pt x="14" y="27"/>
                    <a:pt x="14" y="27"/>
                    <a:pt x="15" y="26"/>
                  </a:cubicBezTo>
                  <a:cubicBezTo>
                    <a:pt x="15" y="26"/>
                    <a:pt x="16" y="25"/>
                    <a:pt x="16" y="25"/>
                  </a:cubicBezTo>
                  <a:cubicBezTo>
                    <a:pt x="17" y="25"/>
                    <a:pt x="16" y="25"/>
                    <a:pt x="17" y="25"/>
                  </a:cubicBezTo>
                  <a:cubicBezTo>
                    <a:pt x="17" y="25"/>
                    <a:pt x="17" y="26"/>
                    <a:pt x="17" y="26"/>
                  </a:cubicBezTo>
                  <a:cubicBezTo>
                    <a:pt x="18" y="26"/>
                    <a:pt x="18" y="25"/>
                    <a:pt x="18" y="25"/>
                  </a:cubicBezTo>
                  <a:cubicBezTo>
                    <a:pt x="18" y="25"/>
                    <a:pt x="18" y="25"/>
                    <a:pt x="19" y="25"/>
                  </a:cubicBezTo>
                  <a:cubicBezTo>
                    <a:pt x="19" y="25"/>
                    <a:pt x="19" y="24"/>
                    <a:pt x="19" y="24"/>
                  </a:cubicBezTo>
                  <a:cubicBezTo>
                    <a:pt x="20" y="24"/>
                    <a:pt x="20" y="25"/>
                    <a:pt x="20" y="25"/>
                  </a:cubicBezTo>
                  <a:cubicBezTo>
                    <a:pt x="21" y="26"/>
                    <a:pt x="21" y="25"/>
                    <a:pt x="22" y="25"/>
                  </a:cubicBezTo>
                  <a:cubicBezTo>
                    <a:pt x="22" y="25"/>
                    <a:pt x="22" y="25"/>
                    <a:pt x="23" y="25"/>
                  </a:cubicBezTo>
                  <a:cubicBezTo>
                    <a:pt x="23" y="25"/>
                    <a:pt x="23" y="25"/>
                    <a:pt x="22" y="25"/>
                  </a:cubicBezTo>
                  <a:cubicBezTo>
                    <a:pt x="22" y="25"/>
                    <a:pt x="22" y="25"/>
                    <a:pt x="22" y="24"/>
                  </a:cubicBezTo>
                  <a:cubicBezTo>
                    <a:pt x="22" y="24"/>
                    <a:pt x="22" y="24"/>
                    <a:pt x="22" y="23"/>
                  </a:cubicBezTo>
                  <a:cubicBezTo>
                    <a:pt x="22" y="23"/>
                    <a:pt x="22" y="22"/>
                    <a:pt x="22" y="22"/>
                  </a:cubicBezTo>
                  <a:cubicBezTo>
                    <a:pt x="22" y="21"/>
                    <a:pt x="21" y="21"/>
                    <a:pt x="22" y="20"/>
                  </a:cubicBezTo>
                  <a:cubicBezTo>
                    <a:pt x="22" y="20"/>
                    <a:pt x="21" y="20"/>
                    <a:pt x="22" y="19"/>
                  </a:cubicBezTo>
                  <a:cubicBezTo>
                    <a:pt x="22" y="19"/>
                    <a:pt x="22" y="19"/>
                    <a:pt x="22" y="19"/>
                  </a:cubicBezTo>
                  <a:cubicBezTo>
                    <a:pt x="21" y="19"/>
                    <a:pt x="21" y="18"/>
                    <a:pt x="21" y="18"/>
                  </a:cubicBezTo>
                  <a:cubicBezTo>
                    <a:pt x="21" y="18"/>
                    <a:pt x="20" y="18"/>
                    <a:pt x="20" y="17"/>
                  </a:cubicBezTo>
                  <a:cubicBezTo>
                    <a:pt x="20" y="17"/>
                    <a:pt x="20" y="17"/>
                    <a:pt x="20" y="17"/>
                  </a:cubicBezTo>
                  <a:cubicBezTo>
                    <a:pt x="20" y="17"/>
                    <a:pt x="20" y="17"/>
                    <a:pt x="20" y="16"/>
                  </a:cubicBezTo>
                  <a:cubicBezTo>
                    <a:pt x="20" y="16"/>
                    <a:pt x="20" y="16"/>
                    <a:pt x="20" y="15"/>
                  </a:cubicBezTo>
                  <a:cubicBezTo>
                    <a:pt x="20" y="15"/>
                    <a:pt x="19" y="15"/>
                    <a:pt x="19" y="14"/>
                  </a:cubicBezTo>
                  <a:cubicBezTo>
                    <a:pt x="19" y="14"/>
                    <a:pt x="20" y="14"/>
                    <a:pt x="21" y="14"/>
                  </a:cubicBezTo>
                  <a:cubicBezTo>
                    <a:pt x="21" y="14"/>
                    <a:pt x="21" y="15"/>
                    <a:pt x="21" y="15"/>
                  </a:cubicBezTo>
                  <a:cubicBezTo>
                    <a:pt x="22" y="15"/>
                    <a:pt x="22" y="15"/>
                    <a:pt x="22" y="14"/>
                  </a:cubicBezTo>
                  <a:cubicBezTo>
                    <a:pt x="23" y="14"/>
                    <a:pt x="23" y="14"/>
                    <a:pt x="24" y="14"/>
                  </a:cubicBezTo>
                  <a:cubicBezTo>
                    <a:pt x="24" y="15"/>
                    <a:pt x="24" y="15"/>
                    <a:pt x="24" y="15"/>
                  </a:cubicBezTo>
                  <a:cubicBezTo>
                    <a:pt x="24" y="15"/>
                    <a:pt x="24" y="16"/>
                    <a:pt x="24" y="16"/>
                  </a:cubicBezTo>
                  <a:cubicBezTo>
                    <a:pt x="24" y="16"/>
                    <a:pt x="25" y="18"/>
                    <a:pt x="25" y="18"/>
                  </a:cubicBezTo>
                  <a:cubicBezTo>
                    <a:pt x="25" y="18"/>
                    <a:pt x="25" y="18"/>
                    <a:pt x="25" y="18"/>
                  </a:cubicBezTo>
                  <a:cubicBezTo>
                    <a:pt x="25" y="18"/>
                    <a:pt x="25" y="17"/>
                    <a:pt x="25" y="17"/>
                  </a:cubicBezTo>
                  <a:cubicBezTo>
                    <a:pt x="26" y="17"/>
                    <a:pt x="26" y="18"/>
                    <a:pt x="27" y="18"/>
                  </a:cubicBezTo>
                  <a:cubicBezTo>
                    <a:pt x="27" y="18"/>
                    <a:pt x="28" y="18"/>
                    <a:pt x="28" y="18"/>
                  </a:cubicBezTo>
                  <a:cubicBezTo>
                    <a:pt x="29" y="18"/>
                    <a:pt x="29" y="18"/>
                    <a:pt x="30" y="18"/>
                  </a:cubicBezTo>
                  <a:cubicBezTo>
                    <a:pt x="30" y="18"/>
                    <a:pt x="30" y="19"/>
                    <a:pt x="31" y="19"/>
                  </a:cubicBezTo>
                  <a:cubicBezTo>
                    <a:pt x="31" y="19"/>
                    <a:pt x="32" y="18"/>
                    <a:pt x="33" y="18"/>
                  </a:cubicBezTo>
                  <a:cubicBezTo>
                    <a:pt x="33" y="18"/>
                    <a:pt x="34" y="17"/>
                    <a:pt x="34" y="17"/>
                  </a:cubicBezTo>
                  <a:cubicBezTo>
                    <a:pt x="35" y="17"/>
                    <a:pt x="36" y="17"/>
                    <a:pt x="36" y="16"/>
                  </a:cubicBezTo>
                  <a:cubicBezTo>
                    <a:pt x="36" y="16"/>
                    <a:pt x="35" y="17"/>
                    <a:pt x="35" y="17"/>
                  </a:cubicBezTo>
                  <a:cubicBezTo>
                    <a:pt x="35" y="17"/>
                    <a:pt x="34" y="17"/>
                    <a:pt x="34" y="17"/>
                  </a:cubicBezTo>
                  <a:cubicBezTo>
                    <a:pt x="34" y="17"/>
                    <a:pt x="33" y="17"/>
                    <a:pt x="33" y="16"/>
                  </a:cubicBezTo>
                  <a:cubicBezTo>
                    <a:pt x="33" y="16"/>
                    <a:pt x="33" y="16"/>
                    <a:pt x="33" y="16"/>
                  </a:cubicBezTo>
                  <a:cubicBezTo>
                    <a:pt x="33" y="16"/>
                    <a:pt x="33" y="15"/>
                    <a:pt x="33" y="15"/>
                  </a:cubicBezTo>
                  <a:cubicBezTo>
                    <a:pt x="33" y="15"/>
                    <a:pt x="33" y="15"/>
                    <a:pt x="34" y="14"/>
                  </a:cubicBezTo>
                  <a:cubicBezTo>
                    <a:pt x="35" y="13"/>
                    <a:pt x="37" y="13"/>
                    <a:pt x="38" y="12"/>
                  </a:cubicBezTo>
                  <a:cubicBezTo>
                    <a:pt x="39" y="12"/>
                    <a:pt x="40" y="12"/>
                    <a:pt x="41" y="11"/>
                  </a:cubicBezTo>
                  <a:cubicBezTo>
                    <a:pt x="42" y="10"/>
                    <a:pt x="42" y="10"/>
                    <a:pt x="42" y="9"/>
                  </a:cubicBezTo>
                  <a:cubicBezTo>
                    <a:pt x="43" y="8"/>
                    <a:pt x="43" y="9"/>
                    <a:pt x="44" y="9"/>
                  </a:cubicBezTo>
                  <a:cubicBezTo>
                    <a:pt x="44" y="9"/>
                    <a:pt x="44" y="9"/>
                    <a:pt x="44" y="9"/>
                  </a:cubicBezTo>
                  <a:cubicBezTo>
                    <a:pt x="43" y="9"/>
                    <a:pt x="43" y="8"/>
                    <a:pt x="43" y="8"/>
                  </a:cubicBezTo>
                  <a:cubicBezTo>
                    <a:pt x="43" y="8"/>
                    <a:pt x="43" y="8"/>
                    <a:pt x="43" y="7"/>
                  </a:cubicBezTo>
                  <a:cubicBezTo>
                    <a:pt x="43" y="7"/>
                    <a:pt x="43" y="8"/>
                    <a:pt x="43" y="7"/>
                  </a:cubicBezTo>
                  <a:cubicBezTo>
                    <a:pt x="43" y="7"/>
                    <a:pt x="43" y="7"/>
                    <a:pt x="43" y="7"/>
                  </a:cubicBezTo>
                  <a:cubicBezTo>
                    <a:pt x="43" y="6"/>
                    <a:pt x="43" y="6"/>
                    <a:pt x="43" y="6"/>
                  </a:cubicBezTo>
                  <a:cubicBezTo>
                    <a:pt x="43" y="6"/>
                    <a:pt x="43" y="5"/>
                    <a:pt x="43" y="4"/>
                  </a:cubicBezTo>
                  <a:cubicBezTo>
                    <a:pt x="43" y="4"/>
                    <a:pt x="43" y="3"/>
                    <a:pt x="43" y="3"/>
                  </a:cubicBezTo>
                  <a:cubicBezTo>
                    <a:pt x="43" y="2"/>
                    <a:pt x="43" y="2"/>
                    <a:pt x="44" y="2"/>
                  </a:cubicBezTo>
                  <a:cubicBezTo>
                    <a:pt x="44" y="1"/>
                    <a:pt x="45" y="1"/>
                    <a:pt x="45" y="1"/>
                  </a:cubicBezTo>
                  <a:cubicBezTo>
                    <a:pt x="47" y="0"/>
                    <a:pt x="48" y="0"/>
                    <a:pt x="49" y="0"/>
                  </a:cubicBezTo>
                  <a:cubicBezTo>
                    <a:pt x="49" y="0"/>
                    <a:pt x="49" y="0"/>
                    <a:pt x="50" y="1"/>
                  </a:cubicBezTo>
                  <a:cubicBezTo>
                    <a:pt x="50" y="1"/>
                    <a:pt x="50" y="1"/>
                    <a:pt x="50" y="2"/>
                  </a:cubicBezTo>
                  <a:cubicBezTo>
                    <a:pt x="50" y="3"/>
                    <a:pt x="50" y="2"/>
                    <a:pt x="51" y="3"/>
                  </a:cubicBezTo>
                  <a:cubicBezTo>
                    <a:pt x="51" y="3"/>
                    <a:pt x="51" y="4"/>
                    <a:pt x="51" y="4"/>
                  </a:cubicBezTo>
                  <a:cubicBezTo>
                    <a:pt x="52" y="4"/>
                    <a:pt x="52" y="4"/>
                    <a:pt x="52" y="3"/>
                  </a:cubicBezTo>
                  <a:cubicBezTo>
                    <a:pt x="53" y="3"/>
                    <a:pt x="53" y="3"/>
                    <a:pt x="54" y="4"/>
                  </a:cubicBezTo>
                  <a:cubicBezTo>
                    <a:pt x="54" y="4"/>
                    <a:pt x="54" y="5"/>
                    <a:pt x="54" y="6"/>
                  </a:cubicBezTo>
                  <a:cubicBezTo>
                    <a:pt x="55" y="6"/>
                    <a:pt x="56" y="6"/>
                    <a:pt x="56" y="6"/>
                  </a:cubicBezTo>
                  <a:cubicBezTo>
                    <a:pt x="57" y="6"/>
                    <a:pt x="57" y="8"/>
                    <a:pt x="57" y="8"/>
                  </a:cubicBezTo>
                  <a:cubicBezTo>
                    <a:pt x="58" y="8"/>
                    <a:pt x="59" y="8"/>
                    <a:pt x="59" y="8"/>
                  </a:cubicBezTo>
                  <a:cubicBezTo>
                    <a:pt x="60" y="8"/>
                    <a:pt x="60" y="8"/>
                    <a:pt x="60" y="9"/>
                  </a:cubicBezTo>
                  <a:cubicBezTo>
                    <a:pt x="61" y="9"/>
                    <a:pt x="61" y="9"/>
                    <a:pt x="61" y="9"/>
                  </a:cubicBezTo>
                  <a:cubicBezTo>
                    <a:pt x="60" y="9"/>
                    <a:pt x="60" y="9"/>
                    <a:pt x="60" y="10"/>
                  </a:cubicBezTo>
                  <a:cubicBezTo>
                    <a:pt x="60" y="10"/>
                    <a:pt x="61" y="10"/>
                    <a:pt x="60" y="11"/>
                  </a:cubicBezTo>
                  <a:cubicBezTo>
                    <a:pt x="60" y="11"/>
                    <a:pt x="60" y="11"/>
                    <a:pt x="60" y="11"/>
                  </a:cubicBezTo>
                  <a:cubicBezTo>
                    <a:pt x="60" y="12"/>
                    <a:pt x="61" y="12"/>
                    <a:pt x="61" y="12"/>
                  </a:cubicBezTo>
                  <a:cubicBezTo>
                    <a:pt x="62" y="12"/>
                    <a:pt x="63" y="12"/>
                    <a:pt x="63" y="11"/>
                  </a:cubicBezTo>
                  <a:cubicBezTo>
                    <a:pt x="64" y="12"/>
                    <a:pt x="64" y="9"/>
                    <a:pt x="65" y="10"/>
                  </a:cubicBezTo>
                  <a:cubicBezTo>
                    <a:pt x="65" y="10"/>
                    <a:pt x="64" y="11"/>
                    <a:pt x="64" y="11"/>
                  </a:cubicBezTo>
                  <a:cubicBezTo>
                    <a:pt x="64" y="12"/>
                    <a:pt x="65" y="12"/>
                    <a:pt x="65" y="12"/>
                  </a:cubicBezTo>
                  <a:cubicBezTo>
                    <a:pt x="65" y="12"/>
                    <a:pt x="65" y="13"/>
                    <a:pt x="65" y="13"/>
                  </a:cubicBezTo>
                  <a:cubicBezTo>
                    <a:pt x="65" y="13"/>
                    <a:pt x="65" y="13"/>
                    <a:pt x="65" y="13"/>
                  </a:cubicBezTo>
                  <a:cubicBezTo>
                    <a:pt x="66" y="13"/>
                    <a:pt x="66" y="13"/>
                    <a:pt x="66" y="14"/>
                  </a:cubicBezTo>
                  <a:cubicBezTo>
                    <a:pt x="66" y="14"/>
                    <a:pt x="67" y="14"/>
                    <a:pt x="67" y="14"/>
                  </a:cubicBezTo>
                  <a:cubicBezTo>
                    <a:pt x="67" y="14"/>
                    <a:pt x="67" y="14"/>
                    <a:pt x="68" y="14"/>
                  </a:cubicBezTo>
                  <a:cubicBezTo>
                    <a:pt x="68" y="15"/>
                    <a:pt x="68" y="15"/>
                    <a:pt x="68" y="15"/>
                  </a:cubicBezTo>
                  <a:cubicBezTo>
                    <a:pt x="68" y="15"/>
                    <a:pt x="69" y="15"/>
                    <a:pt x="69" y="15"/>
                  </a:cubicBezTo>
                  <a:cubicBezTo>
                    <a:pt x="69" y="16"/>
                    <a:pt x="69" y="16"/>
                    <a:pt x="69" y="16"/>
                  </a:cubicBezTo>
                  <a:cubicBezTo>
                    <a:pt x="69" y="16"/>
                    <a:pt x="70" y="16"/>
                    <a:pt x="71" y="16"/>
                  </a:cubicBezTo>
                  <a:cubicBezTo>
                    <a:pt x="72" y="16"/>
                    <a:pt x="72" y="17"/>
                    <a:pt x="72" y="17"/>
                  </a:cubicBezTo>
                  <a:cubicBezTo>
                    <a:pt x="73" y="17"/>
                    <a:pt x="73" y="17"/>
                    <a:pt x="74" y="17"/>
                  </a:cubicBezTo>
                  <a:cubicBezTo>
                    <a:pt x="74" y="17"/>
                    <a:pt x="74" y="17"/>
                    <a:pt x="74" y="17"/>
                  </a:cubicBezTo>
                  <a:cubicBezTo>
                    <a:pt x="75" y="17"/>
                    <a:pt x="76" y="17"/>
                    <a:pt x="76" y="18"/>
                  </a:cubicBezTo>
                  <a:cubicBezTo>
                    <a:pt x="77" y="18"/>
                    <a:pt x="77" y="18"/>
                    <a:pt x="77" y="19"/>
                  </a:cubicBezTo>
                  <a:cubicBezTo>
                    <a:pt x="77" y="19"/>
                    <a:pt x="78" y="20"/>
                    <a:pt x="78" y="20"/>
                  </a:cubicBezTo>
                  <a:cubicBezTo>
                    <a:pt x="79" y="20"/>
                    <a:pt x="80" y="20"/>
                    <a:pt x="80" y="20"/>
                  </a:cubicBezTo>
                  <a:cubicBezTo>
                    <a:pt x="80" y="20"/>
                    <a:pt x="82" y="20"/>
                    <a:pt x="82" y="20"/>
                  </a:cubicBezTo>
                  <a:cubicBezTo>
                    <a:pt x="83" y="20"/>
                    <a:pt x="83" y="21"/>
                    <a:pt x="83" y="21"/>
                  </a:cubicBezTo>
                  <a:cubicBezTo>
                    <a:pt x="84" y="21"/>
                    <a:pt x="84" y="21"/>
                    <a:pt x="85" y="21"/>
                  </a:cubicBezTo>
                  <a:cubicBezTo>
                    <a:pt x="86" y="21"/>
                    <a:pt x="86" y="21"/>
                    <a:pt x="86" y="22"/>
                  </a:cubicBezTo>
                  <a:cubicBezTo>
                    <a:pt x="87" y="22"/>
                    <a:pt x="88" y="22"/>
                    <a:pt x="88" y="22"/>
                  </a:cubicBezTo>
                  <a:cubicBezTo>
                    <a:pt x="88" y="22"/>
                    <a:pt x="88" y="22"/>
                    <a:pt x="88" y="22"/>
                  </a:cubicBezTo>
                  <a:close/>
                  <a:moveTo>
                    <a:pt x="96" y="89"/>
                  </a:moveTo>
                  <a:cubicBezTo>
                    <a:pt x="97" y="88"/>
                    <a:pt x="97" y="87"/>
                    <a:pt x="97" y="86"/>
                  </a:cubicBezTo>
                  <a:cubicBezTo>
                    <a:pt x="97" y="86"/>
                    <a:pt x="97" y="85"/>
                    <a:pt x="96" y="84"/>
                  </a:cubicBezTo>
                  <a:cubicBezTo>
                    <a:pt x="96" y="84"/>
                    <a:pt x="96" y="83"/>
                    <a:pt x="96" y="83"/>
                  </a:cubicBezTo>
                  <a:cubicBezTo>
                    <a:pt x="96" y="82"/>
                    <a:pt x="96" y="82"/>
                    <a:pt x="96" y="82"/>
                  </a:cubicBezTo>
                  <a:cubicBezTo>
                    <a:pt x="96" y="81"/>
                    <a:pt x="96" y="80"/>
                    <a:pt x="96" y="80"/>
                  </a:cubicBezTo>
                  <a:cubicBezTo>
                    <a:pt x="95" y="80"/>
                    <a:pt x="95" y="81"/>
                    <a:pt x="95" y="82"/>
                  </a:cubicBezTo>
                  <a:cubicBezTo>
                    <a:pt x="95" y="82"/>
                    <a:pt x="96" y="82"/>
                    <a:pt x="95" y="83"/>
                  </a:cubicBezTo>
                  <a:cubicBezTo>
                    <a:pt x="95" y="83"/>
                    <a:pt x="94" y="82"/>
                    <a:pt x="94" y="82"/>
                  </a:cubicBezTo>
                  <a:cubicBezTo>
                    <a:pt x="94" y="82"/>
                    <a:pt x="93" y="83"/>
                    <a:pt x="92" y="83"/>
                  </a:cubicBezTo>
                  <a:cubicBezTo>
                    <a:pt x="92" y="83"/>
                    <a:pt x="91" y="84"/>
                    <a:pt x="91" y="84"/>
                  </a:cubicBezTo>
                  <a:cubicBezTo>
                    <a:pt x="91" y="84"/>
                    <a:pt x="91" y="84"/>
                    <a:pt x="91" y="85"/>
                  </a:cubicBezTo>
                  <a:cubicBezTo>
                    <a:pt x="91" y="85"/>
                    <a:pt x="90" y="85"/>
                    <a:pt x="90" y="85"/>
                  </a:cubicBezTo>
                  <a:cubicBezTo>
                    <a:pt x="90" y="85"/>
                    <a:pt x="90" y="85"/>
                    <a:pt x="90" y="86"/>
                  </a:cubicBezTo>
                  <a:cubicBezTo>
                    <a:pt x="90" y="86"/>
                    <a:pt x="91" y="86"/>
                    <a:pt x="91" y="86"/>
                  </a:cubicBezTo>
                  <a:cubicBezTo>
                    <a:pt x="90" y="87"/>
                    <a:pt x="90" y="87"/>
                    <a:pt x="90" y="87"/>
                  </a:cubicBezTo>
                  <a:cubicBezTo>
                    <a:pt x="90" y="88"/>
                    <a:pt x="91" y="88"/>
                    <a:pt x="91" y="88"/>
                  </a:cubicBezTo>
                  <a:cubicBezTo>
                    <a:pt x="91" y="89"/>
                    <a:pt x="91" y="89"/>
                    <a:pt x="90" y="89"/>
                  </a:cubicBezTo>
                  <a:cubicBezTo>
                    <a:pt x="90" y="90"/>
                    <a:pt x="91" y="90"/>
                    <a:pt x="91" y="90"/>
                  </a:cubicBezTo>
                  <a:cubicBezTo>
                    <a:pt x="92" y="90"/>
                    <a:pt x="91" y="90"/>
                    <a:pt x="91" y="91"/>
                  </a:cubicBezTo>
                  <a:cubicBezTo>
                    <a:pt x="91" y="91"/>
                    <a:pt x="92" y="91"/>
                    <a:pt x="92" y="92"/>
                  </a:cubicBezTo>
                  <a:cubicBezTo>
                    <a:pt x="92" y="92"/>
                    <a:pt x="91" y="92"/>
                    <a:pt x="91" y="93"/>
                  </a:cubicBezTo>
                  <a:cubicBezTo>
                    <a:pt x="92" y="93"/>
                    <a:pt x="92" y="93"/>
                    <a:pt x="92" y="94"/>
                  </a:cubicBezTo>
                  <a:cubicBezTo>
                    <a:pt x="93" y="94"/>
                    <a:pt x="93" y="94"/>
                    <a:pt x="93" y="94"/>
                  </a:cubicBezTo>
                  <a:cubicBezTo>
                    <a:pt x="93" y="94"/>
                    <a:pt x="93" y="94"/>
                    <a:pt x="94" y="94"/>
                  </a:cubicBezTo>
                  <a:cubicBezTo>
                    <a:pt x="94" y="95"/>
                    <a:pt x="94" y="95"/>
                    <a:pt x="94" y="94"/>
                  </a:cubicBezTo>
                  <a:cubicBezTo>
                    <a:pt x="95" y="94"/>
                    <a:pt x="95" y="93"/>
                    <a:pt x="95" y="93"/>
                  </a:cubicBezTo>
                  <a:cubicBezTo>
                    <a:pt x="95" y="93"/>
                    <a:pt x="95" y="93"/>
                    <a:pt x="95" y="92"/>
                  </a:cubicBezTo>
                  <a:cubicBezTo>
                    <a:pt x="95" y="92"/>
                    <a:pt x="95" y="92"/>
                    <a:pt x="95" y="92"/>
                  </a:cubicBezTo>
                  <a:cubicBezTo>
                    <a:pt x="95" y="91"/>
                    <a:pt x="96" y="90"/>
                    <a:pt x="96" y="89"/>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68" name="Freeform 813">
              <a:extLst>
                <a:ext uri="{FF2B5EF4-FFF2-40B4-BE49-F238E27FC236}">
                  <a16:creationId xmlns:a16="http://schemas.microsoft.com/office/drawing/2014/main" id="{4248726E-FF60-D632-7BF8-B1AC67088D94}"/>
                </a:ext>
              </a:extLst>
            </p:cNvPr>
            <p:cNvSpPr>
              <a:spLocks noEditPoints="1"/>
            </p:cNvSpPr>
            <p:nvPr/>
          </p:nvSpPr>
          <p:spPr bwMode="auto">
            <a:xfrm>
              <a:off x="5172076" y="2620963"/>
              <a:ext cx="33337" cy="63500"/>
            </a:xfrm>
            <a:custGeom>
              <a:avLst/>
              <a:gdLst>
                <a:gd name="T0" fmla="*/ 3 w 8"/>
                <a:gd name="T1" fmla="*/ 6 h 15"/>
                <a:gd name="T2" fmla="*/ 0 w 8"/>
                <a:gd name="T3" fmla="*/ 4 h 15"/>
                <a:gd name="T4" fmla="*/ 2 w 8"/>
                <a:gd name="T5" fmla="*/ 4 h 15"/>
                <a:gd name="T6" fmla="*/ 3 w 8"/>
                <a:gd name="T7" fmla="*/ 6 h 15"/>
                <a:gd name="T8" fmla="*/ 3 w 8"/>
                <a:gd name="T9" fmla="*/ 6 h 15"/>
                <a:gd name="T10" fmla="*/ 4 w 8"/>
                <a:gd name="T11" fmla="*/ 6 h 15"/>
                <a:gd name="T12" fmla="*/ 5 w 8"/>
                <a:gd name="T13" fmla="*/ 7 h 15"/>
                <a:gd name="T14" fmla="*/ 2 w 8"/>
                <a:gd name="T15" fmla="*/ 2 h 15"/>
                <a:gd name="T16" fmla="*/ 3 w 8"/>
                <a:gd name="T17" fmla="*/ 4 h 15"/>
                <a:gd name="T18" fmla="*/ 4 w 8"/>
                <a:gd name="T19" fmla="*/ 6 h 15"/>
                <a:gd name="T20" fmla="*/ 4 w 8"/>
                <a:gd name="T21" fmla="*/ 6 h 15"/>
                <a:gd name="T22" fmla="*/ 3 w 8"/>
                <a:gd name="T23" fmla="*/ 1 h 15"/>
                <a:gd name="T24" fmla="*/ 4 w 8"/>
                <a:gd name="T25" fmla="*/ 3 h 15"/>
                <a:gd name="T26" fmla="*/ 6 w 8"/>
                <a:gd name="T27" fmla="*/ 5 h 15"/>
                <a:gd name="T28" fmla="*/ 4 w 8"/>
                <a:gd name="T29" fmla="*/ 2 h 15"/>
                <a:gd name="T30" fmla="*/ 3 w 8"/>
                <a:gd name="T31" fmla="*/ 1 h 15"/>
                <a:gd name="T32" fmla="*/ 3 w 8"/>
                <a:gd name="T33" fmla="*/ 1 h 15"/>
                <a:gd name="T34" fmla="*/ 5 w 8"/>
                <a:gd name="T35" fmla="*/ 2 h 15"/>
                <a:gd name="T36" fmla="*/ 6 w 8"/>
                <a:gd name="T37" fmla="*/ 3 h 15"/>
                <a:gd name="T38" fmla="*/ 7 w 8"/>
                <a:gd name="T39" fmla="*/ 3 h 15"/>
                <a:gd name="T40" fmla="*/ 8 w 8"/>
                <a:gd name="T41" fmla="*/ 2 h 15"/>
                <a:gd name="T42" fmla="*/ 7 w 8"/>
                <a:gd name="T43" fmla="*/ 2 h 15"/>
                <a:gd name="T44" fmla="*/ 7 w 8"/>
                <a:gd name="T45" fmla="*/ 1 h 15"/>
                <a:gd name="T46" fmla="*/ 6 w 8"/>
                <a:gd name="T47" fmla="*/ 1 h 15"/>
                <a:gd name="T48" fmla="*/ 6 w 8"/>
                <a:gd name="T49" fmla="*/ 2 h 15"/>
                <a:gd name="T50" fmla="*/ 6 w 8"/>
                <a:gd name="T51" fmla="*/ 2 h 15"/>
                <a:gd name="T52" fmla="*/ 5 w 8"/>
                <a:gd name="T53" fmla="*/ 1 h 15"/>
                <a:gd name="T54" fmla="*/ 5 w 8"/>
                <a:gd name="T55" fmla="*/ 2 h 15"/>
                <a:gd name="T56" fmla="*/ 5 w 8"/>
                <a:gd name="T57" fmla="*/ 2 h 15"/>
                <a:gd name="T58" fmla="*/ 4 w 8"/>
                <a:gd name="T59" fmla="*/ 12 h 15"/>
                <a:gd name="T60" fmla="*/ 5 w 8"/>
                <a:gd name="T61" fmla="*/ 15 h 15"/>
                <a:gd name="T62" fmla="*/ 5 w 8"/>
                <a:gd name="T63" fmla="*/ 13 h 15"/>
                <a:gd name="T64" fmla="*/ 4 w 8"/>
                <a:gd name="T65" fmla="*/ 11 h 15"/>
                <a:gd name="T66" fmla="*/ 4 w 8"/>
                <a:gd name="T67" fmla="*/ 12 h 15"/>
                <a:gd name="T68" fmla="*/ 4 w 8"/>
                <a:gd name="T69" fmla="*/ 12 h 15"/>
                <a:gd name="T70" fmla="*/ 4 w 8"/>
                <a:gd name="T71" fmla="*/ 8 h 15"/>
                <a:gd name="T72" fmla="*/ 5 w 8"/>
                <a:gd name="T73" fmla="*/ 9 h 15"/>
                <a:gd name="T74" fmla="*/ 6 w 8"/>
                <a:gd name="T75" fmla="*/ 10 h 15"/>
                <a:gd name="T76" fmla="*/ 5 w 8"/>
                <a:gd name="T77" fmla="*/ 8 h 15"/>
                <a:gd name="T78" fmla="*/ 4 w 8"/>
                <a:gd name="T79" fmla="*/ 8 h 15"/>
                <a:gd name="T80" fmla="*/ 4 w 8"/>
                <a:gd name="T81"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15">
                  <a:moveTo>
                    <a:pt x="3" y="6"/>
                  </a:moveTo>
                  <a:cubicBezTo>
                    <a:pt x="2" y="6"/>
                    <a:pt x="0" y="6"/>
                    <a:pt x="0" y="4"/>
                  </a:cubicBezTo>
                  <a:cubicBezTo>
                    <a:pt x="1" y="4"/>
                    <a:pt x="1" y="4"/>
                    <a:pt x="2" y="4"/>
                  </a:cubicBezTo>
                  <a:cubicBezTo>
                    <a:pt x="2" y="5"/>
                    <a:pt x="2" y="5"/>
                    <a:pt x="3" y="6"/>
                  </a:cubicBezTo>
                  <a:cubicBezTo>
                    <a:pt x="2" y="6"/>
                    <a:pt x="2" y="5"/>
                    <a:pt x="3" y="6"/>
                  </a:cubicBezTo>
                  <a:close/>
                  <a:moveTo>
                    <a:pt x="4" y="6"/>
                  </a:moveTo>
                  <a:cubicBezTo>
                    <a:pt x="4" y="6"/>
                    <a:pt x="5" y="7"/>
                    <a:pt x="5" y="7"/>
                  </a:cubicBezTo>
                  <a:cubicBezTo>
                    <a:pt x="5" y="6"/>
                    <a:pt x="3" y="2"/>
                    <a:pt x="2" y="2"/>
                  </a:cubicBezTo>
                  <a:cubicBezTo>
                    <a:pt x="1" y="3"/>
                    <a:pt x="2" y="3"/>
                    <a:pt x="3" y="4"/>
                  </a:cubicBezTo>
                  <a:cubicBezTo>
                    <a:pt x="3" y="5"/>
                    <a:pt x="4" y="6"/>
                    <a:pt x="4" y="6"/>
                  </a:cubicBezTo>
                  <a:cubicBezTo>
                    <a:pt x="4" y="6"/>
                    <a:pt x="3" y="5"/>
                    <a:pt x="4" y="6"/>
                  </a:cubicBezTo>
                  <a:close/>
                  <a:moveTo>
                    <a:pt x="3" y="1"/>
                  </a:moveTo>
                  <a:cubicBezTo>
                    <a:pt x="2" y="1"/>
                    <a:pt x="4" y="3"/>
                    <a:pt x="4" y="3"/>
                  </a:cubicBezTo>
                  <a:cubicBezTo>
                    <a:pt x="4" y="4"/>
                    <a:pt x="5" y="5"/>
                    <a:pt x="6" y="5"/>
                  </a:cubicBezTo>
                  <a:cubicBezTo>
                    <a:pt x="6" y="4"/>
                    <a:pt x="5" y="2"/>
                    <a:pt x="4" y="2"/>
                  </a:cubicBezTo>
                  <a:cubicBezTo>
                    <a:pt x="4" y="2"/>
                    <a:pt x="4" y="1"/>
                    <a:pt x="3" y="1"/>
                  </a:cubicBezTo>
                  <a:cubicBezTo>
                    <a:pt x="3" y="1"/>
                    <a:pt x="4" y="1"/>
                    <a:pt x="3" y="1"/>
                  </a:cubicBezTo>
                  <a:close/>
                  <a:moveTo>
                    <a:pt x="5" y="2"/>
                  </a:moveTo>
                  <a:cubicBezTo>
                    <a:pt x="6" y="2"/>
                    <a:pt x="6" y="3"/>
                    <a:pt x="6" y="3"/>
                  </a:cubicBezTo>
                  <a:cubicBezTo>
                    <a:pt x="7" y="4"/>
                    <a:pt x="7" y="3"/>
                    <a:pt x="7" y="3"/>
                  </a:cubicBezTo>
                  <a:cubicBezTo>
                    <a:pt x="7" y="2"/>
                    <a:pt x="8" y="2"/>
                    <a:pt x="8" y="2"/>
                  </a:cubicBezTo>
                  <a:cubicBezTo>
                    <a:pt x="8" y="2"/>
                    <a:pt x="7" y="2"/>
                    <a:pt x="7" y="2"/>
                  </a:cubicBezTo>
                  <a:cubicBezTo>
                    <a:pt x="7" y="2"/>
                    <a:pt x="7" y="1"/>
                    <a:pt x="7" y="1"/>
                  </a:cubicBezTo>
                  <a:cubicBezTo>
                    <a:pt x="7" y="1"/>
                    <a:pt x="7" y="0"/>
                    <a:pt x="6" y="1"/>
                  </a:cubicBezTo>
                  <a:cubicBezTo>
                    <a:pt x="6" y="1"/>
                    <a:pt x="6" y="1"/>
                    <a:pt x="6" y="2"/>
                  </a:cubicBezTo>
                  <a:cubicBezTo>
                    <a:pt x="6" y="2"/>
                    <a:pt x="7" y="2"/>
                    <a:pt x="6" y="2"/>
                  </a:cubicBezTo>
                  <a:cubicBezTo>
                    <a:pt x="6" y="2"/>
                    <a:pt x="6" y="1"/>
                    <a:pt x="5" y="1"/>
                  </a:cubicBezTo>
                  <a:cubicBezTo>
                    <a:pt x="5" y="1"/>
                    <a:pt x="5" y="2"/>
                    <a:pt x="5" y="2"/>
                  </a:cubicBezTo>
                  <a:cubicBezTo>
                    <a:pt x="6" y="2"/>
                    <a:pt x="5" y="2"/>
                    <a:pt x="5" y="2"/>
                  </a:cubicBezTo>
                  <a:close/>
                  <a:moveTo>
                    <a:pt x="4" y="12"/>
                  </a:moveTo>
                  <a:cubicBezTo>
                    <a:pt x="4" y="13"/>
                    <a:pt x="4" y="14"/>
                    <a:pt x="5" y="15"/>
                  </a:cubicBezTo>
                  <a:cubicBezTo>
                    <a:pt x="6" y="15"/>
                    <a:pt x="5" y="14"/>
                    <a:pt x="5" y="13"/>
                  </a:cubicBezTo>
                  <a:cubicBezTo>
                    <a:pt x="5" y="13"/>
                    <a:pt x="4" y="12"/>
                    <a:pt x="4" y="11"/>
                  </a:cubicBezTo>
                  <a:cubicBezTo>
                    <a:pt x="3" y="11"/>
                    <a:pt x="3" y="12"/>
                    <a:pt x="4" y="12"/>
                  </a:cubicBezTo>
                  <a:cubicBezTo>
                    <a:pt x="4" y="13"/>
                    <a:pt x="4" y="12"/>
                    <a:pt x="4" y="12"/>
                  </a:cubicBezTo>
                  <a:close/>
                  <a:moveTo>
                    <a:pt x="4" y="8"/>
                  </a:moveTo>
                  <a:cubicBezTo>
                    <a:pt x="4" y="9"/>
                    <a:pt x="4" y="9"/>
                    <a:pt x="5" y="9"/>
                  </a:cubicBezTo>
                  <a:cubicBezTo>
                    <a:pt x="5" y="9"/>
                    <a:pt x="5" y="9"/>
                    <a:pt x="6" y="10"/>
                  </a:cubicBezTo>
                  <a:cubicBezTo>
                    <a:pt x="6" y="9"/>
                    <a:pt x="5" y="8"/>
                    <a:pt x="5" y="8"/>
                  </a:cubicBezTo>
                  <a:cubicBezTo>
                    <a:pt x="4" y="7"/>
                    <a:pt x="4" y="7"/>
                    <a:pt x="4" y="8"/>
                  </a:cubicBezTo>
                  <a:cubicBezTo>
                    <a:pt x="4" y="8"/>
                    <a:pt x="4" y="8"/>
                    <a:pt x="4" y="8"/>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69" name="Freeform 814">
              <a:extLst>
                <a:ext uri="{FF2B5EF4-FFF2-40B4-BE49-F238E27FC236}">
                  <a16:creationId xmlns:a16="http://schemas.microsoft.com/office/drawing/2014/main" id="{05B52BDC-D4EB-6DBC-B44B-9A25262E1E26}"/>
                </a:ext>
              </a:extLst>
            </p:cNvPr>
            <p:cNvSpPr>
              <a:spLocks noEditPoints="1"/>
            </p:cNvSpPr>
            <p:nvPr/>
          </p:nvSpPr>
          <p:spPr bwMode="auto">
            <a:xfrm>
              <a:off x="5991225" y="2779713"/>
              <a:ext cx="179387" cy="117475"/>
            </a:xfrm>
            <a:custGeom>
              <a:avLst/>
              <a:gdLst>
                <a:gd name="T0" fmla="*/ 2 w 43"/>
                <a:gd name="T1" fmla="*/ 19 h 28"/>
                <a:gd name="T2" fmla="*/ 1 w 43"/>
                <a:gd name="T3" fmla="*/ 16 h 28"/>
                <a:gd name="T4" fmla="*/ 3 w 43"/>
                <a:gd name="T5" fmla="*/ 15 h 28"/>
                <a:gd name="T6" fmla="*/ 4 w 43"/>
                <a:gd name="T7" fmla="*/ 15 h 28"/>
                <a:gd name="T8" fmla="*/ 7 w 43"/>
                <a:gd name="T9" fmla="*/ 14 h 28"/>
                <a:gd name="T10" fmla="*/ 10 w 43"/>
                <a:gd name="T11" fmla="*/ 16 h 28"/>
                <a:gd name="T12" fmla="*/ 8 w 43"/>
                <a:gd name="T13" fmla="*/ 18 h 28"/>
                <a:gd name="T14" fmla="*/ 3 w 43"/>
                <a:gd name="T15" fmla="*/ 22 h 28"/>
                <a:gd name="T16" fmla="*/ 3 w 43"/>
                <a:gd name="T17" fmla="*/ 21 h 28"/>
                <a:gd name="T18" fmla="*/ 7 w 43"/>
                <a:gd name="T19" fmla="*/ 12 h 28"/>
                <a:gd name="T20" fmla="*/ 8 w 43"/>
                <a:gd name="T21" fmla="*/ 10 h 28"/>
                <a:gd name="T22" fmla="*/ 6 w 43"/>
                <a:gd name="T23" fmla="*/ 8 h 28"/>
                <a:gd name="T24" fmla="*/ 4 w 43"/>
                <a:gd name="T25" fmla="*/ 11 h 28"/>
                <a:gd name="T26" fmla="*/ 9 w 43"/>
                <a:gd name="T27" fmla="*/ 9 h 28"/>
                <a:gd name="T28" fmla="*/ 9 w 43"/>
                <a:gd name="T29" fmla="*/ 9 h 28"/>
                <a:gd name="T30" fmla="*/ 9 w 43"/>
                <a:gd name="T31" fmla="*/ 14 h 28"/>
                <a:gd name="T32" fmla="*/ 37 w 43"/>
                <a:gd name="T33" fmla="*/ 27 h 28"/>
                <a:gd name="T34" fmla="*/ 40 w 43"/>
                <a:gd name="T35" fmla="*/ 23 h 28"/>
                <a:gd name="T36" fmla="*/ 39 w 43"/>
                <a:gd name="T37" fmla="*/ 20 h 28"/>
                <a:gd name="T38" fmla="*/ 38 w 43"/>
                <a:gd name="T39" fmla="*/ 11 h 28"/>
                <a:gd name="T40" fmla="*/ 42 w 43"/>
                <a:gd name="T41" fmla="*/ 5 h 28"/>
                <a:gd name="T42" fmla="*/ 42 w 43"/>
                <a:gd name="T43" fmla="*/ 3 h 28"/>
                <a:gd name="T44" fmla="*/ 34 w 43"/>
                <a:gd name="T45" fmla="*/ 2 h 28"/>
                <a:gd name="T46" fmla="*/ 29 w 43"/>
                <a:gd name="T47" fmla="*/ 1 h 28"/>
                <a:gd name="T48" fmla="*/ 27 w 43"/>
                <a:gd name="T49" fmla="*/ 2 h 28"/>
                <a:gd name="T50" fmla="*/ 26 w 43"/>
                <a:gd name="T51" fmla="*/ 2 h 28"/>
                <a:gd name="T52" fmla="*/ 24 w 43"/>
                <a:gd name="T53" fmla="*/ 3 h 28"/>
                <a:gd name="T54" fmla="*/ 23 w 43"/>
                <a:gd name="T55" fmla="*/ 2 h 28"/>
                <a:gd name="T56" fmla="*/ 20 w 43"/>
                <a:gd name="T57" fmla="*/ 2 h 28"/>
                <a:gd name="T58" fmla="*/ 18 w 43"/>
                <a:gd name="T59" fmla="*/ 1 h 28"/>
                <a:gd name="T60" fmla="*/ 17 w 43"/>
                <a:gd name="T61" fmla="*/ 4 h 28"/>
                <a:gd name="T62" fmla="*/ 15 w 43"/>
                <a:gd name="T63" fmla="*/ 4 h 28"/>
                <a:gd name="T64" fmla="*/ 13 w 43"/>
                <a:gd name="T65" fmla="*/ 5 h 28"/>
                <a:gd name="T66" fmla="*/ 12 w 43"/>
                <a:gd name="T67" fmla="*/ 6 h 28"/>
                <a:gd name="T68" fmla="*/ 12 w 43"/>
                <a:gd name="T69" fmla="*/ 10 h 28"/>
                <a:gd name="T70" fmla="*/ 12 w 43"/>
                <a:gd name="T71" fmla="*/ 12 h 28"/>
                <a:gd name="T72" fmla="*/ 13 w 43"/>
                <a:gd name="T73" fmla="*/ 13 h 28"/>
                <a:gd name="T74" fmla="*/ 13 w 43"/>
                <a:gd name="T75" fmla="*/ 15 h 28"/>
                <a:gd name="T76" fmla="*/ 16 w 43"/>
                <a:gd name="T77" fmla="*/ 19 h 28"/>
                <a:gd name="T78" fmla="*/ 18 w 43"/>
                <a:gd name="T79" fmla="*/ 18 h 28"/>
                <a:gd name="T80" fmla="*/ 17 w 43"/>
                <a:gd name="T81" fmla="*/ 24 h 28"/>
                <a:gd name="T82" fmla="*/ 20 w 43"/>
                <a:gd name="T83" fmla="*/ 23 h 28"/>
                <a:gd name="T84" fmla="*/ 23 w 43"/>
                <a:gd name="T85" fmla="*/ 22 h 28"/>
                <a:gd name="T86" fmla="*/ 24 w 43"/>
                <a:gd name="T87" fmla="*/ 22 h 28"/>
                <a:gd name="T88" fmla="*/ 27 w 43"/>
                <a:gd name="T89" fmla="*/ 24 h 28"/>
                <a:gd name="T90" fmla="*/ 30 w 43"/>
                <a:gd name="T91" fmla="*/ 26 h 28"/>
                <a:gd name="T92" fmla="*/ 34 w 43"/>
                <a:gd name="T93" fmla="*/ 27 h 28"/>
                <a:gd name="T94" fmla="*/ 37 w 43"/>
                <a:gd name="T9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8">
                  <a:moveTo>
                    <a:pt x="3" y="21"/>
                  </a:moveTo>
                  <a:cubicBezTo>
                    <a:pt x="3" y="20"/>
                    <a:pt x="2" y="20"/>
                    <a:pt x="2" y="20"/>
                  </a:cubicBezTo>
                  <a:cubicBezTo>
                    <a:pt x="2" y="20"/>
                    <a:pt x="2" y="19"/>
                    <a:pt x="2" y="19"/>
                  </a:cubicBezTo>
                  <a:cubicBezTo>
                    <a:pt x="1" y="19"/>
                    <a:pt x="0" y="19"/>
                    <a:pt x="1" y="18"/>
                  </a:cubicBezTo>
                  <a:cubicBezTo>
                    <a:pt x="1" y="18"/>
                    <a:pt x="2" y="18"/>
                    <a:pt x="1" y="17"/>
                  </a:cubicBezTo>
                  <a:cubicBezTo>
                    <a:pt x="1" y="16"/>
                    <a:pt x="0" y="16"/>
                    <a:pt x="1" y="16"/>
                  </a:cubicBezTo>
                  <a:cubicBezTo>
                    <a:pt x="2" y="15"/>
                    <a:pt x="2" y="16"/>
                    <a:pt x="2" y="17"/>
                  </a:cubicBezTo>
                  <a:cubicBezTo>
                    <a:pt x="2" y="17"/>
                    <a:pt x="2" y="16"/>
                    <a:pt x="3" y="15"/>
                  </a:cubicBezTo>
                  <a:cubicBezTo>
                    <a:pt x="3" y="15"/>
                    <a:pt x="3" y="15"/>
                    <a:pt x="3" y="15"/>
                  </a:cubicBezTo>
                  <a:cubicBezTo>
                    <a:pt x="3" y="15"/>
                    <a:pt x="3" y="16"/>
                    <a:pt x="3" y="16"/>
                  </a:cubicBezTo>
                  <a:cubicBezTo>
                    <a:pt x="4" y="15"/>
                    <a:pt x="3" y="15"/>
                    <a:pt x="4" y="15"/>
                  </a:cubicBezTo>
                  <a:cubicBezTo>
                    <a:pt x="4" y="15"/>
                    <a:pt x="4" y="15"/>
                    <a:pt x="4" y="15"/>
                  </a:cubicBezTo>
                  <a:cubicBezTo>
                    <a:pt x="5" y="15"/>
                    <a:pt x="5" y="14"/>
                    <a:pt x="5" y="14"/>
                  </a:cubicBezTo>
                  <a:cubicBezTo>
                    <a:pt x="6" y="14"/>
                    <a:pt x="6" y="15"/>
                    <a:pt x="6" y="15"/>
                  </a:cubicBezTo>
                  <a:cubicBezTo>
                    <a:pt x="7" y="14"/>
                    <a:pt x="7" y="14"/>
                    <a:pt x="7" y="14"/>
                  </a:cubicBezTo>
                  <a:cubicBezTo>
                    <a:pt x="8" y="14"/>
                    <a:pt x="8" y="14"/>
                    <a:pt x="9" y="15"/>
                  </a:cubicBezTo>
                  <a:cubicBezTo>
                    <a:pt x="9" y="15"/>
                    <a:pt x="9" y="15"/>
                    <a:pt x="9" y="15"/>
                  </a:cubicBezTo>
                  <a:cubicBezTo>
                    <a:pt x="10" y="16"/>
                    <a:pt x="10" y="16"/>
                    <a:pt x="10" y="16"/>
                  </a:cubicBezTo>
                  <a:cubicBezTo>
                    <a:pt x="11" y="17"/>
                    <a:pt x="10" y="17"/>
                    <a:pt x="9" y="16"/>
                  </a:cubicBezTo>
                  <a:cubicBezTo>
                    <a:pt x="9" y="16"/>
                    <a:pt x="9" y="17"/>
                    <a:pt x="9" y="17"/>
                  </a:cubicBezTo>
                  <a:cubicBezTo>
                    <a:pt x="8" y="18"/>
                    <a:pt x="8" y="18"/>
                    <a:pt x="8" y="18"/>
                  </a:cubicBezTo>
                  <a:cubicBezTo>
                    <a:pt x="8" y="18"/>
                    <a:pt x="6" y="20"/>
                    <a:pt x="6" y="19"/>
                  </a:cubicBezTo>
                  <a:cubicBezTo>
                    <a:pt x="5" y="19"/>
                    <a:pt x="4" y="19"/>
                    <a:pt x="3" y="20"/>
                  </a:cubicBezTo>
                  <a:cubicBezTo>
                    <a:pt x="3" y="21"/>
                    <a:pt x="3" y="22"/>
                    <a:pt x="3" y="22"/>
                  </a:cubicBezTo>
                  <a:cubicBezTo>
                    <a:pt x="2" y="23"/>
                    <a:pt x="1" y="23"/>
                    <a:pt x="1" y="22"/>
                  </a:cubicBezTo>
                  <a:cubicBezTo>
                    <a:pt x="1" y="21"/>
                    <a:pt x="2" y="21"/>
                    <a:pt x="3" y="21"/>
                  </a:cubicBezTo>
                  <a:cubicBezTo>
                    <a:pt x="3" y="20"/>
                    <a:pt x="2" y="21"/>
                    <a:pt x="3" y="21"/>
                  </a:cubicBezTo>
                  <a:close/>
                  <a:moveTo>
                    <a:pt x="5" y="13"/>
                  </a:moveTo>
                  <a:cubicBezTo>
                    <a:pt x="5" y="14"/>
                    <a:pt x="6" y="13"/>
                    <a:pt x="6" y="13"/>
                  </a:cubicBezTo>
                  <a:cubicBezTo>
                    <a:pt x="6" y="13"/>
                    <a:pt x="6" y="12"/>
                    <a:pt x="7" y="12"/>
                  </a:cubicBezTo>
                  <a:cubicBezTo>
                    <a:pt x="7" y="12"/>
                    <a:pt x="7" y="12"/>
                    <a:pt x="7" y="12"/>
                  </a:cubicBezTo>
                  <a:cubicBezTo>
                    <a:pt x="8" y="12"/>
                    <a:pt x="8" y="12"/>
                    <a:pt x="8" y="12"/>
                  </a:cubicBezTo>
                  <a:cubicBezTo>
                    <a:pt x="9" y="11"/>
                    <a:pt x="8" y="11"/>
                    <a:pt x="8" y="10"/>
                  </a:cubicBezTo>
                  <a:cubicBezTo>
                    <a:pt x="8" y="10"/>
                    <a:pt x="8" y="10"/>
                    <a:pt x="7" y="9"/>
                  </a:cubicBezTo>
                  <a:cubicBezTo>
                    <a:pt x="7" y="9"/>
                    <a:pt x="7" y="9"/>
                    <a:pt x="6" y="9"/>
                  </a:cubicBezTo>
                  <a:cubicBezTo>
                    <a:pt x="6" y="9"/>
                    <a:pt x="7" y="8"/>
                    <a:pt x="6" y="8"/>
                  </a:cubicBezTo>
                  <a:cubicBezTo>
                    <a:pt x="6" y="8"/>
                    <a:pt x="5" y="8"/>
                    <a:pt x="5" y="9"/>
                  </a:cubicBezTo>
                  <a:cubicBezTo>
                    <a:pt x="4" y="10"/>
                    <a:pt x="3" y="9"/>
                    <a:pt x="2" y="10"/>
                  </a:cubicBezTo>
                  <a:cubicBezTo>
                    <a:pt x="1" y="11"/>
                    <a:pt x="4" y="11"/>
                    <a:pt x="4" y="11"/>
                  </a:cubicBezTo>
                  <a:cubicBezTo>
                    <a:pt x="4" y="12"/>
                    <a:pt x="5" y="12"/>
                    <a:pt x="5" y="13"/>
                  </a:cubicBezTo>
                  <a:cubicBezTo>
                    <a:pt x="5" y="13"/>
                    <a:pt x="5" y="13"/>
                    <a:pt x="5" y="13"/>
                  </a:cubicBezTo>
                  <a:close/>
                  <a:moveTo>
                    <a:pt x="9" y="9"/>
                  </a:moveTo>
                  <a:cubicBezTo>
                    <a:pt x="8" y="9"/>
                    <a:pt x="10" y="10"/>
                    <a:pt x="10" y="10"/>
                  </a:cubicBezTo>
                  <a:cubicBezTo>
                    <a:pt x="11" y="9"/>
                    <a:pt x="9" y="8"/>
                    <a:pt x="9" y="9"/>
                  </a:cubicBezTo>
                  <a:cubicBezTo>
                    <a:pt x="9" y="9"/>
                    <a:pt x="9" y="8"/>
                    <a:pt x="9" y="9"/>
                  </a:cubicBezTo>
                  <a:close/>
                  <a:moveTo>
                    <a:pt x="9" y="14"/>
                  </a:moveTo>
                  <a:cubicBezTo>
                    <a:pt x="9" y="15"/>
                    <a:pt x="11" y="16"/>
                    <a:pt x="11" y="15"/>
                  </a:cubicBezTo>
                  <a:cubicBezTo>
                    <a:pt x="11" y="14"/>
                    <a:pt x="9" y="13"/>
                    <a:pt x="9" y="14"/>
                  </a:cubicBezTo>
                  <a:cubicBezTo>
                    <a:pt x="9" y="14"/>
                    <a:pt x="9" y="14"/>
                    <a:pt x="9" y="14"/>
                  </a:cubicBezTo>
                  <a:cubicBezTo>
                    <a:pt x="9" y="14"/>
                    <a:pt x="9" y="14"/>
                    <a:pt x="9" y="14"/>
                  </a:cubicBezTo>
                  <a:close/>
                  <a:moveTo>
                    <a:pt x="37" y="27"/>
                  </a:moveTo>
                  <a:cubicBezTo>
                    <a:pt x="38" y="27"/>
                    <a:pt x="38" y="26"/>
                    <a:pt x="38" y="26"/>
                  </a:cubicBezTo>
                  <a:cubicBezTo>
                    <a:pt x="39" y="26"/>
                    <a:pt x="39" y="25"/>
                    <a:pt x="39" y="25"/>
                  </a:cubicBezTo>
                  <a:cubicBezTo>
                    <a:pt x="39" y="24"/>
                    <a:pt x="41" y="24"/>
                    <a:pt x="40" y="23"/>
                  </a:cubicBezTo>
                  <a:cubicBezTo>
                    <a:pt x="40" y="23"/>
                    <a:pt x="40" y="23"/>
                    <a:pt x="40" y="23"/>
                  </a:cubicBezTo>
                  <a:cubicBezTo>
                    <a:pt x="40" y="23"/>
                    <a:pt x="40" y="22"/>
                    <a:pt x="40" y="22"/>
                  </a:cubicBezTo>
                  <a:cubicBezTo>
                    <a:pt x="39" y="21"/>
                    <a:pt x="39" y="20"/>
                    <a:pt x="39" y="20"/>
                  </a:cubicBezTo>
                  <a:cubicBezTo>
                    <a:pt x="38" y="19"/>
                    <a:pt x="39" y="18"/>
                    <a:pt x="39" y="18"/>
                  </a:cubicBezTo>
                  <a:cubicBezTo>
                    <a:pt x="39" y="17"/>
                    <a:pt x="39" y="16"/>
                    <a:pt x="38" y="15"/>
                  </a:cubicBezTo>
                  <a:cubicBezTo>
                    <a:pt x="38" y="14"/>
                    <a:pt x="37" y="12"/>
                    <a:pt x="38" y="11"/>
                  </a:cubicBezTo>
                  <a:cubicBezTo>
                    <a:pt x="39" y="10"/>
                    <a:pt x="40" y="9"/>
                    <a:pt x="40" y="7"/>
                  </a:cubicBezTo>
                  <a:cubicBezTo>
                    <a:pt x="41" y="7"/>
                    <a:pt x="41" y="6"/>
                    <a:pt x="41" y="6"/>
                  </a:cubicBezTo>
                  <a:cubicBezTo>
                    <a:pt x="41" y="5"/>
                    <a:pt x="41" y="6"/>
                    <a:pt x="42" y="5"/>
                  </a:cubicBezTo>
                  <a:cubicBezTo>
                    <a:pt x="42" y="5"/>
                    <a:pt x="42" y="5"/>
                    <a:pt x="42" y="5"/>
                  </a:cubicBezTo>
                  <a:cubicBezTo>
                    <a:pt x="42" y="5"/>
                    <a:pt x="43" y="5"/>
                    <a:pt x="43" y="5"/>
                  </a:cubicBezTo>
                  <a:cubicBezTo>
                    <a:pt x="43" y="4"/>
                    <a:pt x="42" y="3"/>
                    <a:pt x="42" y="3"/>
                  </a:cubicBezTo>
                  <a:cubicBezTo>
                    <a:pt x="41" y="4"/>
                    <a:pt x="39" y="4"/>
                    <a:pt x="38" y="4"/>
                  </a:cubicBezTo>
                  <a:cubicBezTo>
                    <a:pt x="37" y="3"/>
                    <a:pt x="36" y="3"/>
                    <a:pt x="35" y="3"/>
                  </a:cubicBezTo>
                  <a:cubicBezTo>
                    <a:pt x="35" y="3"/>
                    <a:pt x="34" y="3"/>
                    <a:pt x="34" y="2"/>
                  </a:cubicBezTo>
                  <a:cubicBezTo>
                    <a:pt x="33" y="2"/>
                    <a:pt x="33" y="2"/>
                    <a:pt x="32" y="2"/>
                  </a:cubicBezTo>
                  <a:cubicBezTo>
                    <a:pt x="31" y="2"/>
                    <a:pt x="31" y="2"/>
                    <a:pt x="30" y="1"/>
                  </a:cubicBezTo>
                  <a:cubicBezTo>
                    <a:pt x="30" y="1"/>
                    <a:pt x="29" y="2"/>
                    <a:pt x="29" y="1"/>
                  </a:cubicBezTo>
                  <a:cubicBezTo>
                    <a:pt x="29" y="1"/>
                    <a:pt x="29" y="1"/>
                    <a:pt x="29" y="1"/>
                  </a:cubicBezTo>
                  <a:cubicBezTo>
                    <a:pt x="28" y="1"/>
                    <a:pt x="28" y="1"/>
                    <a:pt x="28" y="1"/>
                  </a:cubicBezTo>
                  <a:cubicBezTo>
                    <a:pt x="28" y="1"/>
                    <a:pt x="28" y="2"/>
                    <a:pt x="27" y="2"/>
                  </a:cubicBezTo>
                  <a:cubicBezTo>
                    <a:pt x="27" y="2"/>
                    <a:pt x="27" y="1"/>
                    <a:pt x="27" y="1"/>
                  </a:cubicBezTo>
                  <a:cubicBezTo>
                    <a:pt x="27" y="1"/>
                    <a:pt x="27" y="0"/>
                    <a:pt x="26" y="1"/>
                  </a:cubicBezTo>
                  <a:cubicBezTo>
                    <a:pt x="26" y="1"/>
                    <a:pt x="27" y="2"/>
                    <a:pt x="26" y="2"/>
                  </a:cubicBezTo>
                  <a:cubicBezTo>
                    <a:pt x="25" y="2"/>
                    <a:pt x="26" y="1"/>
                    <a:pt x="25" y="1"/>
                  </a:cubicBezTo>
                  <a:cubicBezTo>
                    <a:pt x="25" y="1"/>
                    <a:pt x="25" y="2"/>
                    <a:pt x="25" y="2"/>
                  </a:cubicBezTo>
                  <a:cubicBezTo>
                    <a:pt x="25" y="2"/>
                    <a:pt x="24" y="2"/>
                    <a:pt x="24" y="3"/>
                  </a:cubicBezTo>
                  <a:cubicBezTo>
                    <a:pt x="24" y="3"/>
                    <a:pt x="23" y="2"/>
                    <a:pt x="23" y="2"/>
                  </a:cubicBezTo>
                  <a:cubicBezTo>
                    <a:pt x="23" y="2"/>
                    <a:pt x="23" y="2"/>
                    <a:pt x="23" y="2"/>
                  </a:cubicBezTo>
                  <a:cubicBezTo>
                    <a:pt x="23" y="2"/>
                    <a:pt x="23" y="2"/>
                    <a:pt x="23" y="2"/>
                  </a:cubicBezTo>
                  <a:cubicBezTo>
                    <a:pt x="23" y="2"/>
                    <a:pt x="22" y="2"/>
                    <a:pt x="22" y="2"/>
                  </a:cubicBezTo>
                  <a:cubicBezTo>
                    <a:pt x="22" y="2"/>
                    <a:pt x="22" y="2"/>
                    <a:pt x="22" y="2"/>
                  </a:cubicBezTo>
                  <a:cubicBezTo>
                    <a:pt x="21" y="3"/>
                    <a:pt x="21" y="2"/>
                    <a:pt x="20" y="2"/>
                  </a:cubicBezTo>
                  <a:cubicBezTo>
                    <a:pt x="20" y="2"/>
                    <a:pt x="20" y="3"/>
                    <a:pt x="20" y="3"/>
                  </a:cubicBezTo>
                  <a:cubicBezTo>
                    <a:pt x="20" y="3"/>
                    <a:pt x="20" y="3"/>
                    <a:pt x="20" y="3"/>
                  </a:cubicBezTo>
                  <a:cubicBezTo>
                    <a:pt x="19" y="4"/>
                    <a:pt x="19" y="2"/>
                    <a:pt x="18" y="1"/>
                  </a:cubicBezTo>
                  <a:cubicBezTo>
                    <a:pt x="18" y="2"/>
                    <a:pt x="19" y="2"/>
                    <a:pt x="19" y="3"/>
                  </a:cubicBezTo>
                  <a:cubicBezTo>
                    <a:pt x="19" y="3"/>
                    <a:pt x="18" y="4"/>
                    <a:pt x="18" y="3"/>
                  </a:cubicBezTo>
                  <a:cubicBezTo>
                    <a:pt x="17" y="3"/>
                    <a:pt x="17" y="3"/>
                    <a:pt x="17" y="4"/>
                  </a:cubicBezTo>
                  <a:cubicBezTo>
                    <a:pt x="17" y="4"/>
                    <a:pt x="17" y="4"/>
                    <a:pt x="16" y="4"/>
                  </a:cubicBezTo>
                  <a:cubicBezTo>
                    <a:pt x="16" y="4"/>
                    <a:pt x="16" y="5"/>
                    <a:pt x="16" y="4"/>
                  </a:cubicBezTo>
                  <a:cubicBezTo>
                    <a:pt x="15" y="4"/>
                    <a:pt x="15" y="4"/>
                    <a:pt x="15" y="4"/>
                  </a:cubicBezTo>
                  <a:cubicBezTo>
                    <a:pt x="15" y="5"/>
                    <a:pt x="16" y="5"/>
                    <a:pt x="16" y="6"/>
                  </a:cubicBezTo>
                  <a:cubicBezTo>
                    <a:pt x="15" y="6"/>
                    <a:pt x="15" y="5"/>
                    <a:pt x="15" y="5"/>
                  </a:cubicBezTo>
                  <a:cubicBezTo>
                    <a:pt x="14" y="6"/>
                    <a:pt x="14" y="5"/>
                    <a:pt x="13" y="5"/>
                  </a:cubicBezTo>
                  <a:cubicBezTo>
                    <a:pt x="13" y="6"/>
                    <a:pt x="13" y="6"/>
                    <a:pt x="13" y="6"/>
                  </a:cubicBezTo>
                  <a:cubicBezTo>
                    <a:pt x="13" y="6"/>
                    <a:pt x="13" y="6"/>
                    <a:pt x="12" y="6"/>
                  </a:cubicBezTo>
                  <a:cubicBezTo>
                    <a:pt x="12" y="6"/>
                    <a:pt x="12" y="6"/>
                    <a:pt x="12" y="6"/>
                  </a:cubicBezTo>
                  <a:cubicBezTo>
                    <a:pt x="11" y="7"/>
                    <a:pt x="12" y="8"/>
                    <a:pt x="12" y="8"/>
                  </a:cubicBezTo>
                  <a:cubicBezTo>
                    <a:pt x="12" y="8"/>
                    <a:pt x="12" y="8"/>
                    <a:pt x="12" y="8"/>
                  </a:cubicBezTo>
                  <a:cubicBezTo>
                    <a:pt x="12" y="9"/>
                    <a:pt x="13" y="9"/>
                    <a:pt x="12" y="10"/>
                  </a:cubicBezTo>
                  <a:cubicBezTo>
                    <a:pt x="12" y="10"/>
                    <a:pt x="11" y="10"/>
                    <a:pt x="11" y="11"/>
                  </a:cubicBezTo>
                  <a:cubicBezTo>
                    <a:pt x="11" y="11"/>
                    <a:pt x="12" y="11"/>
                    <a:pt x="12" y="12"/>
                  </a:cubicBezTo>
                  <a:cubicBezTo>
                    <a:pt x="12" y="12"/>
                    <a:pt x="11" y="12"/>
                    <a:pt x="12" y="12"/>
                  </a:cubicBezTo>
                  <a:cubicBezTo>
                    <a:pt x="12" y="12"/>
                    <a:pt x="13" y="11"/>
                    <a:pt x="14" y="12"/>
                  </a:cubicBezTo>
                  <a:cubicBezTo>
                    <a:pt x="14" y="12"/>
                    <a:pt x="14" y="13"/>
                    <a:pt x="13" y="13"/>
                  </a:cubicBezTo>
                  <a:cubicBezTo>
                    <a:pt x="13" y="13"/>
                    <a:pt x="13" y="13"/>
                    <a:pt x="13" y="13"/>
                  </a:cubicBezTo>
                  <a:cubicBezTo>
                    <a:pt x="12" y="13"/>
                    <a:pt x="12" y="13"/>
                    <a:pt x="12" y="13"/>
                  </a:cubicBezTo>
                  <a:cubicBezTo>
                    <a:pt x="11" y="13"/>
                    <a:pt x="11" y="14"/>
                    <a:pt x="12" y="14"/>
                  </a:cubicBezTo>
                  <a:cubicBezTo>
                    <a:pt x="12" y="15"/>
                    <a:pt x="12" y="15"/>
                    <a:pt x="13" y="15"/>
                  </a:cubicBezTo>
                  <a:cubicBezTo>
                    <a:pt x="13" y="16"/>
                    <a:pt x="13" y="16"/>
                    <a:pt x="13" y="17"/>
                  </a:cubicBezTo>
                  <a:cubicBezTo>
                    <a:pt x="13" y="18"/>
                    <a:pt x="14" y="18"/>
                    <a:pt x="15" y="18"/>
                  </a:cubicBezTo>
                  <a:cubicBezTo>
                    <a:pt x="15" y="19"/>
                    <a:pt x="15" y="19"/>
                    <a:pt x="16" y="19"/>
                  </a:cubicBezTo>
                  <a:cubicBezTo>
                    <a:pt x="16" y="19"/>
                    <a:pt x="17" y="19"/>
                    <a:pt x="17" y="18"/>
                  </a:cubicBezTo>
                  <a:cubicBezTo>
                    <a:pt x="17" y="18"/>
                    <a:pt x="17" y="18"/>
                    <a:pt x="17" y="17"/>
                  </a:cubicBezTo>
                  <a:cubicBezTo>
                    <a:pt x="18" y="17"/>
                    <a:pt x="18" y="17"/>
                    <a:pt x="18" y="18"/>
                  </a:cubicBezTo>
                  <a:cubicBezTo>
                    <a:pt x="19" y="18"/>
                    <a:pt x="18" y="18"/>
                    <a:pt x="18" y="19"/>
                  </a:cubicBezTo>
                  <a:cubicBezTo>
                    <a:pt x="18" y="19"/>
                    <a:pt x="18" y="20"/>
                    <a:pt x="18" y="20"/>
                  </a:cubicBezTo>
                  <a:cubicBezTo>
                    <a:pt x="18" y="21"/>
                    <a:pt x="17" y="23"/>
                    <a:pt x="17" y="24"/>
                  </a:cubicBezTo>
                  <a:cubicBezTo>
                    <a:pt x="18" y="24"/>
                    <a:pt x="18" y="23"/>
                    <a:pt x="19" y="23"/>
                  </a:cubicBezTo>
                  <a:cubicBezTo>
                    <a:pt x="19" y="23"/>
                    <a:pt x="19" y="23"/>
                    <a:pt x="19" y="23"/>
                  </a:cubicBezTo>
                  <a:cubicBezTo>
                    <a:pt x="20" y="23"/>
                    <a:pt x="20" y="23"/>
                    <a:pt x="20" y="23"/>
                  </a:cubicBezTo>
                  <a:cubicBezTo>
                    <a:pt x="20" y="22"/>
                    <a:pt x="21" y="22"/>
                    <a:pt x="21" y="22"/>
                  </a:cubicBezTo>
                  <a:cubicBezTo>
                    <a:pt x="22" y="22"/>
                    <a:pt x="22" y="21"/>
                    <a:pt x="23" y="21"/>
                  </a:cubicBezTo>
                  <a:cubicBezTo>
                    <a:pt x="23" y="22"/>
                    <a:pt x="23" y="23"/>
                    <a:pt x="23" y="22"/>
                  </a:cubicBezTo>
                  <a:cubicBezTo>
                    <a:pt x="24" y="22"/>
                    <a:pt x="23" y="22"/>
                    <a:pt x="24" y="21"/>
                  </a:cubicBezTo>
                  <a:cubicBezTo>
                    <a:pt x="24" y="21"/>
                    <a:pt x="24" y="22"/>
                    <a:pt x="24" y="22"/>
                  </a:cubicBezTo>
                  <a:cubicBezTo>
                    <a:pt x="24" y="22"/>
                    <a:pt x="24" y="22"/>
                    <a:pt x="24" y="22"/>
                  </a:cubicBezTo>
                  <a:cubicBezTo>
                    <a:pt x="25" y="22"/>
                    <a:pt x="25" y="22"/>
                    <a:pt x="25" y="23"/>
                  </a:cubicBezTo>
                  <a:cubicBezTo>
                    <a:pt x="25" y="23"/>
                    <a:pt x="26" y="24"/>
                    <a:pt x="26" y="23"/>
                  </a:cubicBezTo>
                  <a:cubicBezTo>
                    <a:pt x="27" y="23"/>
                    <a:pt x="27" y="24"/>
                    <a:pt x="27" y="24"/>
                  </a:cubicBezTo>
                  <a:cubicBezTo>
                    <a:pt x="27" y="24"/>
                    <a:pt x="27" y="24"/>
                    <a:pt x="28" y="24"/>
                  </a:cubicBezTo>
                  <a:cubicBezTo>
                    <a:pt x="29" y="24"/>
                    <a:pt x="28" y="24"/>
                    <a:pt x="29" y="25"/>
                  </a:cubicBezTo>
                  <a:cubicBezTo>
                    <a:pt x="29" y="25"/>
                    <a:pt x="29" y="26"/>
                    <a:pt x="30" y="26"/>
                  </a:cubicBezTo>
                  <a:cubicBezTo>
                    <a:pt x="30" y="27"/>
                    <a:pt x="30" y="27"/>
                    <a:pt x="31" y="27"/>
                  </a:cubicBezTo>
                  <a:cubicBezTo>
                    <a:pt x="32" y="28"/>
                    <a:pt x="32" y="28"/>
                    <a:pt x="32" y="28"/>
                  </a:cubicBezTo>
                  <a:cubicBezTo>
                    <a:pt x="33" y="28"/>
                    <a:pt x="33" y="28"/>
                    <a:pt x="34" y="27"/>
                  </a:cubicBezTo>
                  <a:cubicBezTo>
                    <a:pt x="35" y="27"/>
                    <a:pt x="35" y="27"/>
                    <a:pt x="36" y="28"/>
                  </a:cubicBezTo>
                  <a:cubicBezTo>
                    <a:pt x="36" y="28"/>
                    <a:pt x="36" y="28"/>
                    <a:pt x="37" y="28"/>
                  </a:cubicBezTo>
                  <a:cubicBezTo>
                    <a:pt x="37" y="28"/>
                    <a:pt x="37" y="28"/>
                    <a:pt x="37" y="27"/>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70" name="Freeform 815">
              <a:extLst>
                <a:ext uri="{FF2B5EF4-FFF2-40B4-BE49-F238E27FC236}">
                  <a16:creationId xmlns:a16="http://schemas.microsoft.com/office/drawing/2014/main" id="{3EFE8DED-37F2-DB48-A876-727FB12DA47D}"/>
                </a:ext>
              </a:extLst>
            </p:cNvPr>
            <p:cNvSpPr>
              <a:spLocks noEditPoints="1"/>
            </p:cNvSpPr>
            <p:nvPr/>
          </p:nvSpPr>
          <p:spPr bwMode="auto">
            <a:xfrm>
              <a:off x="5608638" y="2884488"/>
              <a:ext cx="195262" cy="161925"/>
            </a:xfrm>
            <a:custGeom>
              <a:avLst/>
              <a:gdLst>
                <a:gd name="T0" fmla="*/ 3 w 47"/>
                <a:gd name="T1" fmla="*/ 8 h 39"/>
                <a:gd name="T2" fmla="*/ 15 w 47"/>
                <a:gd name="T3" fmla="*/ 2 h 39"/>
                <a:gd name="T4" fmla="*/ 16 w 47"/>
                <a:gd name="T5" fmla="*/ 8 h 39"/>
                <a:gd name="T6" fmla="*/ 11 w 47"/>
                <a:gd name="T7" fmla="*/ 9 h 39"/>
                <a:gd name="T8" fmla="*/ 5 w 47"/>
                <a:gd name="T9" fmla="*/ 10 h 39"/>
                <a:gd name="T10" fmla="*/ 2 w 47"/>
                <a:gd name="T11" fmla="*/ 14 h 39"/>
                <a:gd name="T12" fmla="*/ 5 w 47"/>
                <a:gd name="T13" fmla="*/ 12 h 39"/>
                <a:gd name="T14" fmla="*/ 19 w 47"/>
                <a:gd name="T15" fmla="*/ 7 h 39"/>
                <a:gd name="T16" fmla="*/ 19 w 47"/>
                <a:gd name="T17" fmla="*/ 7 h 39"/>
                <a:gd name="T18" fmla="*/ 17 w 47"/>
                <a:gd name="T19" fmla="*/ 33 h 39"/>
                <a:gd name="T20" fmla="*/ 16 w 47"/>
                <a:gd name="T21" fmla="*/ 28 h 39"/>
                <a:gd name="T22" fmla="*/ 11 w 47"/>
                <a:gd name="T23" fmla="*/ 29 h 39"/>
                <a:gd name="T24" fmla="*/ 13 w 47"/>
                <a:gd name="T25" fmla="*/ 32 h 39"/>
                <a:gd name="T26" fmla="*/ 24 w 47"/>
                <a:gd name="T27" fmla="*/ 33 h 39"/>
                <a:gd name="T28" fmla="*/ 28 w 47"/>
                <a:gd name="T29" fmla="*/ 31 h 39"/>
                <a:gd name="T30" fmla="*/ 30 w 47"/>
                <a:gd name="T31" fmla="*/ 25 h 39"/>
                <a:gd name="T32" fmla="*/ 25 w 47"/>
                <a:gd name="T33" fmla="*/ 23 h 39"/>
                <a:gd name="T34" fmla="*/ 24 w 47"/>
                <a:gd name="T35" fmla="*/ 25 h 39"/>
                <a:gd name="T36" fmla="*/ 25 w 47"/>
                <a:gd name="T37" fmla="*/ 22 h 39"/>
                <a:gd name="T38" fmla="*/ 22 w 47"/>
                <a:gd name="T39" fmla="*/ 25 h 39"/>
                <a:gd name="T40" fmla="*/ 19 w 47"/>
                <a:gd name="T41" fmla="*/ 26 h 39"/>
                <a:gd name="T42" fmla="*/ 21 w 47"/>
                <a:gd name="T43" fmla="*/ 29 h 39"/>
                <a:gd name="T44" fmla="*/ 19 w 47"/>
                <a:gd name="T45" fmla="*/ 33 h 39"/>
                <a:gd name="T46" fmla="*/ 19 w 47"/>
                <a:gd name="T47" fmla="*/ 33 h 39"/>
                <a:gd name="T48" fmla="*/ 10 w 47"/>
                <a:gd name="T49" fmla="*/ 33 h 39"/>
                <a:gd name="T50" fmla="*/ 16 w 47"/>
                <a:gd name="T51" fmla="*/ 36 h 39"/>
                <a:gd name="T52" fmla="*/ 17 w 47"/>
                <a:gd name="T53" fmla="*/ 23 h 39"/>
                <a:gd name="T54" fmla="*/ 17 w 47"/>
                <a:gd name="T55" fmla="*/ 28 h 39"/>
                <a:gd name="T56" fmla="*/ 30 w 47"/>
                <a:gd name="T57" fmla="*/ 34 h 39"/>
                <a:gd name="T58" fmla="*/ 24 w 47"/>
                <a:gd name="T59" fmla="*/ 35 h 39"/>
                <a:gd name="T60" fmla="*/ 27 w 47"/>
                <a:gd name="T61" fmla="*/ 36 h 39"/>
                <a:gd name="T62" fmla="*/ 20 w 47"/>
                <a:gd name="T63" fmla="*/ 35 h 39"/>
                <a:gd name="T64" fmla="*/ 22 w 47"/>
                <a:gd name="T65" fmla="*/ 38 h 39"/>
                <a:gd name="T66" fmla="*/ 23 w 47"/>
                <a:gd name="T67" fmla="*/ 36 h 39"/>
                <a:gd name="T68" fmla="*/ 46 w 47"/>
                <a:gd name="T69" fmla="*/ 33 h 39"/>
                <a:gd name="T70" fmla="*/ 45 w 47"/>
                <a:gd name="T71" fmla="*/ 30 h 39"/>
                <a:gd name="T72" fmla="*/ 6 w 47"/>
                <a:gd name="T73" fmla="*/ 35 h 39"/>
                <a:gd name="T74" fmla="*/ 10 w 47"/>
                <a:gd name="T75" fmla="*/ 35 h 39"/>
                <a:gd name="T76" fmla="*/ 11 w 47"/>
                <a:gd name="T77" fmla="*/ 31 h 39"/>
                <a:gd name="T78" fmla="*/ 9 w 47"/>
                <a:gd name="T79" fmla="*/ 28 h 39"/>
                <a:gd name="T80" fmla="*/ 12 w 47"/>
                <a:gd name="T81" fmla="*/ 25 h 39"/>
                <a:gd name="T82" fmla="*/ 14 w 47"/>
                <a:gd name="T83" fmla="*/ 22 h 39"/>
                <a:gd name="T84" fmla="*/ 17 w 47"/>
                <a:gd name="T85" fmla="*/ 19 h 39"/>
                <a:gd name="T86" fmla="*/ 16 w 47"/>
                <a:gd name="T87" fmla="*/ 16 h 39"/>
                <a:gd name="T88" fmla="*/ 13 w 47"/>
                <a:gd name="T89" fmla="*/ 14 h 39"/>
                <a:gd name="T90" fmla="*/ 13 w 47"/>
                <a:gd name="T91" fmla="*/ 9 h 39"/>
                <a:gd name="T92" fmla="*/ 8 w 47"/>
                <a:gd name="T93" fmla="*/ 14 h 39"/>
                <a:gd name="T94" fmla="*/ 6 w 47"/>
                <a:gd name="T95" fmla="*/ 12 h 39"/>
                <a:gd name="T96" fmla="*/ 3 w 47"/>
                <a:gd name="T97" fmla="*/ 14 h 39"/>
                <a:gd name="T98" fmla="*/ 0 w 47"/>
                <a:gd name="T99" fmla="*/ 15 h 39"/>
                <a:gd name="T100" fmla="*/ 2 w 47"/>
                <a:gd name="T101" fmla="*/ 23 h 39"/>
                <a:gd name="T102" fmla="*/ 0 w 47"/>
                <a:gd name="T103" fmla="*/ 22 h 39"/>
                <a:gd name="T104" fmla="*/ 1 w 47"/>
                <a:gd name="T105" fmla="*/ 27 h 39"/>
                <a:gd name="T106" fmla="*/ 4 w 47"/>
                <a:gd name="T107"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39">
                  <a:moveTo>
                    <a:pt x="2" y="14"/>
                  </a:moveTo>
                  <a:cubicBezTo>
                    <a:pt x="1" y="13"/>
                    <a:pt x="2" y="13"/>
                    <a:pt x="1" y="13"/>
                  </a:cubicBezTo>
                  <a:cubicBezTo>
                    <a:pt x="1" y="13"/>
                    <a:pt x="1" y="13"/>
                    <a:pt x="1" y="12"/>
                  </a:cubicBezTo>
                  <a:cubicBezTo>
                    <a:pt x="1" y="12"/>
                    <a:pt x="2" y="11"/>
                    <a:pt x="2" y="10"/>
                  </a:cubicBezTo>
                  <a:cubicBezTo>
                    <a:pt x="2" y="10"/>
                    <a:pt x="3" y="9"/>
                    <a:pt x="3" y="8"/>
                  </a:cubicBezTo>
                  <a:cubicBezTo>
                    <a:pt x="4" y="8"/>
                    <a:pt x="4" y="9"/>
                    <a:pt x="5" y="8"/>
                  </a:cubicBezTo>
                  <a:cubicBezTo>
                    <a:pt x="6" y="8"/>
                    <a:pt x="6" y="8"/>
                    <a:pt x="7" y="8"/>
                  </a:cubicBezTo>
                  <a:cubicBezTo>
                    <a:pt x="8" y="8"/>
                    <a:pt x="9" y="8"/>
                    <a:pt x="10" y="7"/>
                  </a:cubicBezTo>
                  <a:cubicBezTo>
                    <a:pt x="11" y="6"/>
                    <a:pt x="11" y="4"/>
                    <a:pt x="12" y="3"/>
                  </a:cubicBezTo>
                  <a:cubicBezTo>
                    <a:pt x="13" y="2"/>
                    <a:pt x="14" y="2"/>
                    <a:pt x="15" y="2"/>
                  </a:cubicBezTo>
                  <a:cubicBezTo>
                    <a:pt x="15" y="1"/>
                    <a:pt x="16" y="0"/>
                    <a:pt x="17" y="0"/>
                  </a:cubicBezTo>
                  <a:cubicBezTo>
                    <a:pt x="17" y="0"/>
                    <a:pt x="16" y="1"/>
                    <a:pt x="16" y="2"/>
                  </a:cubicBezTo>
                  <a:cubicBezTo>
                    <a:pt x="15" y="2"/>
                    <a:pt x="16" y="3"/>
                    <a:pt x="16" y="4"/>
                  </a:cubicBezTo>
                  <a:cubicBezTo>
                    <a:pt x="16" y="4"/>
                    <a:pt x="16" y="5"/>
                    <a:pt x="16" y="6"/>
                  </a:cubicBezTo>
                  <a:cubicBezTo>
                    <a:pt x="16" y="7"/>
                    <a:pt x="16" y="7"/>
                    <a:pt x="16" y="8"/>
                  </a:cubicBezTo>
                  <a:cubicBezTo>
                    <a:pt x="15" y="8"/>
                    <a:pt x="15" y="10"/>
                    <a:pt x="14" y="10"/>
                  </a:cubicBezTo>
                  <a:cubicBezTo>
                    <a:pt x="14" y="10"/>
                    <a:pt x="14" y="9"/>
                    <a:pt x="14" y="9"/>
                  </a:cubicBezTo>
                  <a:cubicBezTo>
                    <a:pt x="13" y="9"/>
                    <a:pt x="13" y="9"/>
                    <a:pt x="13" y="9"/>
                  </a:cubicBezTo>
                  <a:cubicBezTo>
                    <a:pt x="12" y="9"/>
                    <a:pt x="12" y="8"/>
                    <a:pt x="11" y="8"/>
                  </a:cubicBezTo>
                  <a:cubicBezTo>
                    <a:pt x="11" y="8"/>
                    <a:pt x="11" y="9"/>
                    <a:pt x="11" y="9"/>
                  </a:cubicBezTo>
                  <a:cubicBezTo>
                    <a:pt x="10" y="9"/>
                    <a:pt x="10" y="9"/>
                    <a:pt x="9" y="9"/>
                  </a:cubicBezTo>
                  <a:cubicBezTo>
                    <a:pt x="9" y="9"/>
                    <a:pt x="8" y="10"/>
                    <a:pt x="8" y="10"/>
                  </a:cubicBezTo>
                  <a:cubicBezTo>
                    <a:pt x="7" y="10"/>
                    <a:pt x="7" y="9"/>
                    <a:pt x="7" y="9"/>
                  </a:cubicBezTo>
                  <a:cubicBezTo>
                    <a:pt x="7" y="9"/>
                    <a:pt x="6" y="9"/>
                    <a:pt x="6" y="9"/>
                  </a:cubicBezTo>
                  <a:cubicBezTo>
                    <a:pt x="6" y="10"/>
                    <a:pt x="5" y="10"/>
                    <a:pt x="5" y="10"/>
                  </a:cubicBezTo>
                  <a:cubicBezTo>
                    <a:pt x="4" y="10"/>
                    <a:pt x="4" y="10"/>
                    <a:pt x="3" y="11"/>
                  </a:cubicBezTo>
                  <a:cubicBezTo>
                    <a:pt x="3" y="11"/>
                    <a:pt x="3" y="11"/>
                    <a:pt x="3" y="11"/>
                  </a:cubicBezTo>
                  <a:cubicBezTo>
                    <a:pt x="3" y="12"/>
                    <a:pt x="3" y="12"/>
                    <a:pt x="3" y="12"/>
                  </a:cubicBezTo>
                  <a:cubicBezTo>
                    <a:pt x="3" y="12"/>
                    <a:pt x="2" y="13"/>
                    <a:pt x="2" y="14"/>
                  </a:cubicBezTo>
                  <a:cubicBezTo>
                    <a:pt x="2" y="13"/>
                    <a:pt x="2" y="13"/>
                    <a:pt x="2" y="14"/>
                  </a:cubicBezTo>
                  <a:close/>
                  <a:moveTo>
                    <a:pt x="5" y="11"/>
                  </a:moveTo>
                  <a:cubicBezTo>
                    <a:pt x="5" y="11"/>
                    <a:pt x="4" y="11"/>
                    <a:pt x="4" y="11"/>
                  </a:cubicBezTo>
                  <a:cubicBezTo>
                    <a:pt x="4" y="11"/>
                    <a:pt x="4" y="12"/>
                    <a:pt x="4" y="12"/>
                  </a:cubicBezTo>
                  <a:cubicBezTo>
                    <a:pt x="3" y="12"/>
                    <a:pt x="2" y="13"/>
                    <a:pt x="3" y="13"/>
                  </a:cubicBezTo>
                  <a:cubicBezTo>
                    <a:pt x="4" y="14"/>
                    <a:pt x="5" y="13"/>
                    <a:pt x="5" y="12"/>
                  </a:cubicBezTo>
                  <a:cubicBezTo>
                    <a:pt x="5" y="11"/>
                    <a:pt x="5" y="11"/>
                    <a:pt x="5" y="11"/>
                  </a:cubicBezTo>
                  <a:cubicBezTo>
                    <a:pt x="5" y="11"/>
                    <a:pt x="5" y="11"/>
                    <a:pt x="5" y="10"/>
                  </a:cubicBezTo>
                  <a:cubicBezTo>
                    <a:pt x="5" y="10"/>
                    <a:pt x="5" y="10"/>
                    <a:pt x="5" y="11"/>
                  </a:cubicBezTo>
                  <a:close/>
                  <a:moveTo>
                    <a:pt x="19" y="7"/>
                  </a:moveTo>
                  <a:cubicBezTo>
                    <a:pt x="19" y="7"/>
                    <a:pt x="19" y="7"/>
                    <a:pt x="19" y="7"/>
                  </a:cubicBezTo>
                  <a:cubicBezTo>
                    <a:pt x="20" y="7"/>
                    <a:pt x="20" y="7"/>
                    <a:pt x="20" y="6"/>
                  </a:cubicBezTo>
                  <a:cubicBezTo>
                    <a:pt x="20" y="6"/>
                    <a:pt x="21" y="6"/>
                    <a:pt x="20" y="6"/>
                  </a:cubicBezTo>
                  <a:cubicBezTo>
                    <a:pt x="20" y="6"/>
                    <a:pt x="20" y="6"/>
                    <a:pt x="20" y="5"/>
                  </a:cubicBezTo>
                  <a:cubicBezTo>
                    <a:pt x="19" y="6"/>
                    <a:pt x="18" y="6"/>
                    <a:pt x="19" y="7"/>
                  </a:cubicBezTo>
                  <a:cubicBezTo>
                    <a:pt x="19" y="7"/>
                    <a:pt x="19" y="6"/>
                    <a:pt x="19" y="7"/>
                  </a:cubicBezTo>
                  <a:close/>
                  <a:moveTo>
                    <a:pt x="13" y="32"/>
                  </a:moveTo>
                  <a:cubicBezTo>
                    <a:pt x="14" y="32"/>
                    <a:pt x="14" y="32"/>
                    <a:pt x="14" y="32"/>
                  </a:cubicBezTo>
                  <a:cubicBezTo>
                    <a:pt x="14" y="33"/>
                    <a:pt x="15" y="33"/>
                    <a:pt x="15" y="33"/>
                  </a:cubicBezTo>
                  <a:cubicBezTo>
                    <a:pt x="15" y="33"/>
                    <a:pt x="15" y="33"/>
                    <a:pt x="16" y="33"/>
                  </a:cubicBezTo>
                  <a:cubicBezTo>
                    <a:pt x="16" y="33"/>
                    <a:pt x="17" y="33"/>
                    <a:pt x="17" y="33"/>
                  </a:cubicBezTo>
                  <a:cubicBezTo>
                    <a:pt x="18" y="33"/>
                    <a:pt x="18" y="32"/>
                    <a:pt x="18" y="32"/>
                  </a:cubicBezTo>
                  <a:cubicBezTo>
                    <a:pt x="18" y="31"/>
                    <a:pt x="18" y="30"/>
                    <a:pt x="18" y="29"/>
                  </a:cubicBezTo>
                  <a:cubicBezTo>
                    <a:pt x="17" y="29"/>
                    <a:pt x="17" y="29"/>
                    <a:pt x="17" y="29"/>
                  </a:cubicBezTo>
                  <a:cubicBezTo>
                    <a:pt x="16" y="29"/>
                    <a:pt x="16" y="29"/>
                    <a:pt x="16" y="29"/>
                  </a:cubicBezTo>
                  <a:cubicBezTo>
                    <a:pt x="15" y="28"/>
                    <a:pt x="16" y="28"/>
                    <a:pt x="16" y="28"/>
                  </a:cubicBezTo>
                  <a:cubicBezTo>
                    <a:pt x="16" y="27"/>
                    <a:pt x="16" y="27"/>
                    <a:pt x="15" y="27"/>
                  </a:cubicBezTo>
                  <a:cubicBezTo>
                    <a:pt x="15" y="26"/>
                    <a:pt x="14" y="27"/>
                    <a:pt x="14" y="27"/>
                  </a:cubicBezTo>
                  <a:cubicBezTo>
                    <a:pt x="13" y="27"/>
                    <a:pt x="12" y="28"/>
                    <a:pt x="12" y="28"/>
                  </a:cubicBezTo>
                  <a:cubicBezTo>
                    <a:pt x="12" y="28"/>
                    <a:pt x="12" y="27"/>
                    <a:pt x="11" y="27"/>
                  </a:cubicBezTo>
                  <a:cubicBezTo>
                    <a:pt x="11" y="27"/>
                    <a:pt x="11" y="28"/>
                    <a:pt x="11" y="29"/>
                  </a:cubicBezTo>
                  <a:cubicBezTo>
                    <a:pt x="11" y="29"/>
                    <a:pt x="11" y="29"/>
                    <a:pt x="12" y="30"/>
                  </a:cubicBezTo>
                  <a:cubicBezTo>
                    <a:pt x="12" y="30"/>
                    <a:pt x="12" y="30"/>
                    <a:pt x="12" y="30"/>
                  </a:cubicBezTo>
                  <a:cubicBezTo>
                    <a:pt x="12" y="31"/>
                    <a:pt x="12" y="31"/>
                    <a:pt x="12" y="31"/>
                  </a:cubicBezTo>
                  <a:cubicBezTo>
                    <a:pt x="12" y="31"/>
                    <a:pt x="13" y="31"/>
                    <a:pt x="13" y="32"/>
                  </a:cubicBezTo>
                  <a:cubicBezTo>
                    <a:pt x="13" y="32"/>
                    <a:pt x="13" y="32"/>
                    <a:pt x="13" y="32"/>
                  </a:cubicBezTo>
                  <a:close/>
                  <a:moveTo>
                    <a:pt x="22" y="31"/>
                  </a:moveTo>
                  <a:cubicBezTo>
                    <a:pt x="23" y="31"/>
                    <a:pt x="23" y="32"/>
                    <a:pt x="24" y="32"/>
                  </a:cubicBezTo>
                  <a:cubicBezTo>
                    <a:pt x="24" y="31"/>
                    <a:pt x="24" y="31"/>
                    <a:pt x="24" y="32"/>
                  </a:cubicBezTo>
                  <a:cubicBezTo>
                    <a:pt x="24" y="32"/>
                    <a:pt x="25" y="32"/>
                    <a:pt x="25" y="32"/>
                  </a:cubicBezTo>
                  <a:cubicBezTo>
                    <a:pt x="24" y="32"/>
                    <a:pt x="24" y="33"/>
                    <a:pt x="24" y="33"/>
                  </a:cubicBezTo>
                  <a:cubicBezTo>
                    <a:pt x="24" y="33"/>
                    <a:pt x="25" y="34"/>
                    <a:pt x="25" y="34"/>
                  </a:cubicBezTo>
                  <a:cubicBezTo>
                    <a:pt x="26" y="34"/>
                    <a:pt x="27" y="34"/>
                    <a:pt x="27" y="34"/>
                  </a:cubicBezTo>
                  <a:cubicBezTo>
                    <a:pt x="27" y="34"/>
                    <a:pt x="27" y="33"/>
                    <a:pt x="27" y="32"/>
                  </a:cubicBezTo>
                  <a:cubicBezTo>
                    <a:pt x="27" y="32"/>
                    <a:pt x="26" y="32"/>
                    <a:pt x="27" y="32"/>
                  </a:cubicBezTo>
                  <a:cubicBezTo>
                    <a:pt x="27" y="31"/>
                    <a:pt x="27" y="31"/>
                    <a:pt x="28" y="31"/>
                  </a:cubicBezTo>
                  <a:cubicBezTo>
                    <a:pt x="28" y="31"/>
                    <a:pt x="30" y="31"/>
                    <a:pt x="29" y="29"/>
                  </a:cubicBezTo>
                  <a:cubicBezTo>
                    <a:pt x="29" y="29"/>
                    <a:pt x="28" y="29"/>
                    <a:pt x="28" y="29"/>
                  </a:cubicBezTo>
                  <a:cubicBezTo>
                    <a:pt x="27" y="28"/>
                    <a:pt x="28" y="28"/>
                    <a:pt x="28" y="27"/>
                  </a:cubicBezTo>
                  <a:cubicBezTo>
                    <a:pt x="29" y="27"/>
                    <a:pt x="29" y="26"/>
                    <a:pt x="29" y="26"/>
                  </a:cubicBezTo>
                  <a:cubicBezTo>
                    <a:pt x="30" y="26"/>
                    <a:pt x="30" y="25"/>
                    <a:pt x="30" y="25"/>
                  </a:cubicBezTo>
                  <a:cubicBezTo>
                    <a:pt x="30" y="24"/>
                    <a:pt x="30" y="23"/>
                    <a:pt x="30" y="23"/>
                  </a:cubicBezTo>
                  <a:cubicBezTo>
                    <a:pt x="30" y="22"/>
                    <a:pt x="31" y="22"/>
                    <a:pt x="30" y="21"/>
                  </a:cubicBezTo>
                  <a:cubicBezTo>
                    <a:pt x="30" y="21"/>
                    <a:pt x="29" y="21"/>
                    <a:pt x="29" y="20"/>
                  </a:cubicBezTo>
                  <a:cubicBezTo>
                    <a:pt x="28" y="20"/>
                    <a:pt x="27" y="21"/>
                    <a:pt x="27" y="21"/>
                  </a:cubicBezTo>
                  <a:cubicBezTo>
                    <a:pt x="26" y="22"/>
                    <a:pt x="25" y="22"/>
                    <a:pt x="25" y="23"/>
                  </a:cubicBezTo>
                  <a:cubicBezTo>
                    <a:pt x="25" y="23"/>
                    <a:pt x="26" y="23"/>
                    <a:pt x="26" y="24"/>
                  </a:cubicBezTo>
                  <a:cubicBezTo>
                    <a:pt x="26" y="24"/>
                    <a:pt x="26" y="24"/>
                    <a:pt x="25" y="24"/>
                  </a:cubicBezTo>
                  <a:cubicBezTo>
                    <a:pt x="25" y="25"/>
                    <a:pt x="25" y="25"/>
                    <a:pt x="25" y="25"/>
                  </a:cubicBezTo>
                  <a:cubicBezTo>
                    <a:pt x="25" y="26"/>
                    <a:pt x="25" y="26"/>
                    <a:pt x="25" y="26"/>
                  </a:cubicBezTo>
                  <a:cubicBezTo>
                    <a:pt x="24" y="25"/>
                    <a:pt x="24" y="25"/>
                    <a:pt x="24" y="25"/>
                  </a:cubicBezTo>
                  <a:cubicBezTo>
                    <a:pt x="24" y="25"/>
                    <a:pt x="25" y="25"/>
                    <a:pt x="25" y="24"/>
                  </a:cubicBezTo>
                  <a:cubicBezTo>
                    <a:pt x="24" y="24"/>
                    <a:pt x="24" y="25"/>
                    <a:pt x="24" y="24"/>
                  </a:cubicBezTo>
                  <a:cubicBezTo>
                    <a:pt x="24" y="24"/>
                    <a:pt x="24" y="24"/>
                    <a:pt x="24" y="24"/>
                  </a:cubicBezTo>
                  <a:cubicBezTo>
                    <a:pt x="24" y="24"/>
                    <a:pt x="24" y="23"/>
                    <a:pt x="24" y="23"/>
                  </a:cubicBezTo>
                  <a:cubicBezTo>
                    <a:pt x="24" y="23"/>
                    <a:pt x="25" y="23"/>
                    <a:pt x="25" y="22"/>
                  </a:cubicBezTo>
                  <a:cubicBezTo>
                    <a:pt x="24" y="22"/>
                    <a:pt x="23" y="22"/>
                    <a:pt x="23" y="22"/>
                  </a:cubicBezTo>
                  <a:cubicBezTo>
                    <a:pt x="22" y="22"/>
                    <a:pt x="21" y="22"/>
                    <a:pt x="21" y="22"/>
                  </a:cubicBezTo>
                  <a:cubicBezTo>
                    <a:pt x="21" y="23"/>
                    <a:pt x="24" y="22"/>
                    <a:pt x="22" y="24"/>
                  </a:cubicBezTo>
                  <a:cubicBezTo>
                    <a:pt x="22" y="24"/>
                    <a:pt x="22" y="24"/>
                    <a:pt x="22" y="24"/>
                  </a:cubicBezTo>
                  <a:cubicBezTo>
                    <a:pt x="22" y="24"/>
                    <a:pt x="22" y="25"/>
                    <a:pt x="22" y="25"/>
                  </a:cubicBezTo>
                  <a:cubicBezTo>
                    <a:pt x="22" y="25"/>
                    <a:pt x="22" y="25"/>
                    <a:pt x="21" y="25"/>
                  </a:cubicBezTo>
                  <a:cubicBezTo>
                    <a:pt x="21" y="25"/>
                    <a:pt x="21" y="25"/>
                    <a:pt x="21" y="25"/>
                  </a:cubicBezTo>
                  <a:cubicBezTo>
                    <a:pt x="20" y="26"/>
                    <a:pt x="20" y="25"/>
                    <a:pt x="20" y="25"/>
                  </a:cubicBezTo>
                  <a:cubicBezTo>
                    <a:pt x="20" y="25"/>
                    <a:pt x="19" y="25"/>
                    <a:pt x="19" y="25"/>
                  </a:cubicBezTo>
                  <a:cubicBezTo>
                    <a:pt x="19" y="26"/>
                    <a:pt x="19" y="26"/>
                    <a:pt x="19" y="26"/>
                  </a:cubicBezTo>
                  <a:cubicBezTo>
                    <a:pt x="19" y="26"/>
                    <a:pt x="19" y="26"/>
                    <a:pt x="20" y="26"/>
                  </a:cubicBezTo>
                  <a:cubicBezTo>
                    <a:pt x="20" y="26"/>
                    <a:pt x="20" y="27"/>
                    <a:pt x="20" y="27"/>
                  </a:cubicBezTo>
                  <a:cubicBezTo>
                    <a:pt x="20" y="27"/>
                    <a:pt x="20" y="27"/>
                    <a:pt x="20" y="27"/>
                  </a:cubicBezTo>
                  <a:cubicBezTo>
                    <a:pt x="20" y="28"/>
                    <a:pt x="20" y="27"/>
                    <a:pt x="20" y="28"/>
                  </a:cubicBezTo>
                  <a:cubicBezTo>
                    <a:pt x="20" y="28"/>
                    <a:pt x="21" y="28"/>
                    <a:pt x="21" y="29"/>
                  </a:cubicBezTo>
                  <a:cubicBezTo>
                    <a:pt x="21" y="29"/>
                    <a:pt x="20" y="29"/>
                    <a:pt x="20" y="30"/>
                  </a:cubicBezTo>
                  <a:cubicBezTo>
                    <a:pt x="21" y="30"/>
                    <a:pt x="21" y="31"/>
                    <a:pt x="21" y="31"/>
                  </a:cubicBezTo>
                  <a:cubicBezTo>
                    <a:pt x="22" y="31"/>
                    <a:pt x="22" y="31"/>
                    <a:pt x="22" y="31"/>
                  </a:cubicBezTo>
                  <a:close/>
                  <a:moveTo>
                    <a:pt x="19" y="33"/>
                  </a:moveTo>
                  <a:cubicBezTo>
                    <a:pt x="19" y="33"/>
                    <a:pt x="19" y="33"/>
                    <a:pt x="19" y="33"/>
                  </a:cubicBezTo>
                  <a:cubicBezTo>
                    <a:pt x="19" y="33"/>
                    <a:pt x="18" y="34"/>
                    <a:pt x="18" y="34"/>
                  </a:cubicBezTo>
                  <a:cubicBezTo>
                    <a:pt x="17" y="35"/>
                    <a:pt x="17" y="35"/>
                    <a:pt x="17" y="36"/>
                  </a:cubicBezTo>
                  <a:cubicBezTo>
                    <a:pt x="17" y="37"/>
                    <a:pt x="17" y="37"/>
                    <a:pt x="18" y="36"/>
                  </a:cubicBezTo>
                  <a:cubicBezTo>
                    <a:pt x="18" y="35"/>
                    <a:pt x="19" y="34"/>
                    <a:pt x="19" y="34"/>
                  </a:cubicBezTo>
                  <a:cubicBezTo>
                    <a:pt x="19" y="34"/>
                    <a:pt x="19" y="34"/>
                    <a:pt x="19" y="33"/>
                  </a:cubicBezTo>
                  <a:close/>
                  <a:moveTo>
                    <a:pt x="12" y="34"/>
                  </a:moveTo>
                  <a:cubicBezTo>
                    <a:pt x="12" y="35"/>
                    <a:pt x="11" y="35"/>
                    <a:pt x="12" y="35"/>
                  </a:cubicBezTo>
                  <a:cubicBezTo>
                    <a:pt x="12" y="35"/>
                    <a:pt x="13" y="35"/>
                    <a:pt x="13" y="35"/>
                  </a:cubicBezTo>
                  <a:cubicBezTo>
                    <a:pt x="13" y="34"/>
                    <a:pt x="12" y="33"/>
                    <a:pt x="11" y="33"/>
                  </a:cubicBezTo>
                  <a:cubicBezTo>
                    <a:pt x="11" y="33"/>
                    <a:pt x="11" y="32"/>
                    <a:pt x="10" y="33"/>
                  </a:cubicBezTo>
                  <a:cubicBezTo>
                    <a:pt x="10" y="33"/>
                    <a:pt x="11" y="34"/>
                    <a:pt x="12" y="34"/>
                  </a:cubicBezTo>
                  <a:cubicBezTo>
                    <a:pt x="12" y="35"/>
                    <a:pt x="11" y="34"/>
                    <a:pt x="12" y="34"/>
                  </a:cubicBezTo>
                  <a:close/>
                  <a:moveTo>
                    <a:pt x="14" y="35"/>
                  </a:moveTo>
                  <a:cubicBezTo>
                    <a:pt x="14" y="35"/>
                    <a:pt x="15" y="35"/>
                    <a:pt x="15" y="35"/>
                  </a:cubicBezTo>
                  <a:cubicBezTo>
                    <a:pt x="15" y="36"/>
                    <a:pt x="16" y="36"/>
                    <a:pt x="16" y="36"/>
                  </a:cubicBezTo>
                  <a:cubicBezTo>
                    <a:pt x="16" y="35"/>
                    <a:pt x="14" y="34"/>
                    <a:pt x="14" y="35"/>
                  </a:cubicBezTo>
                  <a:cubicBezTo>
                    <a:pt x="14" y="35"/>
                    <a:pt x="14" y="34"/>
                    <a:pt x="14" y="35"/>
                  </a:cubicBezTo>
                  <a:close/>
                  <a:moveTo>
                    <a:pt x="16" y="24"/>
                  </a:moveTo>
                  <a:cubicBezTo>
                    <a:pt x="16" y="25"/>
                    <a:pt x="17" y="25"/>
                    <a:pt x="17" y="24"/>
                  </a:cubicBezTo>
                  <a:cubicBezTo>
                    <a:pt x="17" y="24"/>
                    <a:pt x="17" y="24"/>
                    <a:pt x="17" y="23"/>
                  </a:cubicBezTo>
                  <a:cubicBezTo>
                    <a:pt x="17" y="23"/>
                    <a:pt x="16" y="22"/>
                    <a:pt x="16" y="22"/>
                  </a:cubicBezTo>
                  <a:cubicBezTo>
                    <a:pt x="16" y="22"/>
                    <a:pt x="16" y="23"/>
                    <a:pt x="16" y="24"/>
                  </a:cubicBezTo>
                  <a:cubicBezTo>
                    <a:pt x="16" y="24"/>
                    <a:pt x="16" y="23"/>
                    <a:pt x="16" y="24"/>
                  </a:cubicBezTo>
                  <a:close/>
                  <a:moveTo>
                    <a:pt x="17" y="27"/>
                  </a:moveTo>
                  <a:cubicBezTo>
                    <a:pt x="17" y="27"/>
                    <a:pt x="16" y="29"/>
                    <a:pt x="17" y="28"/>
                  </a:cubicBezTo>
                  <a:cubicBezTo>
                    <a:pt x="18" y="28"/>
                    <a:pt x="18" y="27"/>
                    <a:pt x="17" y="27"/>
                  </a:cubicBezTo>
                  <a:cubicBezTo>
                    <a:pt x="17" y="27"/>
                    <a:pt x="17" y="27"/>
                    <a:pt x="17" y="27"/>
                  </a:cubicBezTo>
                  <a:close/>
                  <a:moveTo>
                    <a:pt x="27" y="35"/>
                  </a:moveTo>
                  <a:cubicBezTo>
                    <a:pt x="28" y="36"/>
                    <a:pt x="28" y="34"/>
                    <a:pt x="29" y="34"/>
                  </a:cubicBezTo>
                  <a:cubicBezTo>
                    <a:pt x="29" y="34"/>
                    <a:pt x="30" y="35"/>
                    <a:pt x="30" y="34"/>
                  </a:cubicBezTo>
                  <a:cubicBezTo>
                    <a:pt x="29" y="33"/>
                    <a:pt x="28" y="33"/>
                    <a:pt x="28" y="33"/>
                  </a:cubicBezTo>
                  <a:cubicBezTo>
                    <a:pt x="28" y="33"/>
                    <a:pt x="28" y="34"/>
                    <a:pt x="28" y="34"/>
                  </a:cubicBezTo>
                  <a:cubicBezTo>
                    <a:pt x="27" y="34"/>
                    <a:pt x="27" y="34"/>
                    <a:pt x="27" y="35"/>
                  </a:cubicBezTo>
                  <a:cubicBezTo>
                    <a:pt x="27" y="35"/>
                    <a:pt x="27" y="34"/>
                    <a:pt x="27" y="35"/>
                  </a:cubicBezTo>
                  <a:close/>
                  <a:moveTo>
                    <a:pt x="24" y="35"/>
                  </a:moveTo>
                  <a:cubicBezTo>
                    <a:pt x="24" y="35"/>
                    <a:pt x="25" y="36"/>
                    <a:pt x="25" y="37"/>
                  </a:cubicBezTo>
                  <a:cubicBezTo>
                    <a:pt x="25" y="37"/>
                    <a:pt x="25" y="38"/>
                    <a:pt x="25" y="38"/>
                  </a:cubicBezTo>
                  <a:cubicBezTo>
                    <a:pt x="25" y="38"/>
                    <a:pt x="25" y="39"/>
                    <a:pt x="26" y="39"/>
                  </a:cubicBezTo>
                  <a:cubicBezTo>
                    <a:pt x="26" y="39"/>
                    <a:pt x="26" y="37"/>
                    <a:pt x="26" y="37"/>
                  </a:cubicBezTo>
                  <a:cubicBezTo>
                    <a:pt x="26" y="37"/>
                    <a:pt x="27" y="36"/>
                    <a:pt x="27" y="36"/>
                  </a:cubicBezTo>
                  <a:cubicBezTo>
                    <a:pt x="27" y="35"/>
                    <a:pt x="26" y="35"/>
                    <a:pt x="26" y="35"/>
                  </a:cubicBezTo>
                  <a:cubicBezTo>
                    <a:pt x="25" y="35"/>
                    <a:pt x="25" y="34"/>
                    <a:pt x="25" y="34"/>
                  </a:cubicBezTo>
                  <a:cubicBezTo>
                    <a:pt x="24" y="34"/>
                    <a:pt x="24" y="34"/>
                    <a:pt x="24" y="35"/>
                  </a:cubicBezTo>
                  <a:close/>
                  <a:moveTo>
                    <a:pt x="21" y="34"/>
                  </a:moveTo>
                  <a:cubicBezTo>
                    <a:pt x="20" y="34"/>
                    <a:pt x="20" y="34"/>
                    <a:pt x="20" y="35"/>
                  </a:cubicBezTo>
                  <a:cubicBezTo>
                    <a:pt x="19" y="35"/>
                    <a:pt x="20" y="35"/>
                    <a:pt x="20" y="35"/>
                  </a:cubicBezTo>
                  <a:cubicBezTo>
                    <a:pt x="20" y="36"/>
                    <a:pt x="20" y="36"/>
                    <a:pt x="20" y="36"/>
                  </a:cubicBezTo>
                  <a:cubicBezTo>
                    <a:pt x="20" y="36"/>
                    <a:pt x="19" y="36"/>
                    <a:pt x="20" y="37"/>
                  </a:cubicBezTo>
                  <a:cubicBezTo>
                    <a:pt x="20" y="37"/>
                    <a:pt x="20" y="37"/>
                    <a:pt x="21" y="37"/>
                  </a:cubicBezTo>
                  <a:cubicBezTo>
                    <a:pt x="21" y="37"/>
                    <a:pt x="21" y="37"/>
                    <a:pt x="22" y="38"/>
                  </a:cubicBezTo>
                  <a:cubicBezTo>
                    <a:pt x="22" y="38"/>
                    <a:pt x="22" y="38"/>
                    <a:pt x="22" y="38"/>
                  </a:cubicBezTo>
                  <a:cubicBezTo>
                    <a:pt x="23" y="38"/>
                    <a:pt x="23" y="38"/>
                    <a:pt x="23" y="38"/>
                  </a:cubicBezTo>
                  <a:cubicBezTo>
                    <a:pt x="24" y="38"/>
                    <a:pt x="25" y="38"/>
                    <a:pt x="25" y="37"/>
                  </a:cubicBezTo>
                  <a:cubicBezTo>
                    <a:pt x="25" y="37"/>
                    <a:pt x="24" y="35"/>
                    <a:pt x="24" y="35"/>
                  </a:cubicBezTo>
                  <a:cubicBezTo>
                    <a:pt x="23" y="35"/>
                    <a:pt x="23" y="36"/>
                    <a:pt x="23" y="36"/>
                  </a:cubicBezTo>
                  <a:cubicBezTo>
                    <a:pt x="22" y="36"/>
                    <a:pt x="22" y="35"/>
                    <a:pt x="22" y="35"/>
                  </a:cubicBezTo>
                  <a:cubicBezTo>
                    <a:pt x="22" y="35"/>
                    <a:pt x="21" y="35"/>
                    <a:pt x="21" y="34"/>
                  </a:cubicBezTo>
                  <a:cubicBezTo>
                    <a:pt x="21" y="34"/>
                    <a:pt x="21" y="34"/>
                    <a:pt x="21" y="34"/>
                  </a:cubicBezTo>
                  <a:close/>
                  <a:moveTo>
                    <a:pt x="44" y="33"/>
                  </a:moveTo>
                  <a:cubicBezTo>
                    <a:pt x="45" y="33"/>
                    <a:pt x="45" y="33"/>
                    <a:pt x="46" y="33"/>
                  </a:cubicBezTo>
                  <a:cubicBezTo>
                    <a:pt x="46" y="33"/>
                    <a:pt x="46" y="34"/>
                    <a:pt x="47" y="34"/>
                  </a:cubicBezTo>
                  <a:cubicBezTo>
                    <a:pt x="47" y="34"/>
                    <a:pt x="47" y="33"/>
                    <a:pt x="47" y="33"/>
                  </a:cubicBezTo>
                  <a:cubicBezTo>
                    <a:pt x="47" y="33"/>
                    <a:pt x="47" y="32"/>
                    <a:pt x="47" y="32"/>
                  </a:cubicBezTo>
                  <a:cubicBezTo>
                    <a:pt x="47" y="32"/>
                    <a:pt x="46" y="31"/>
                    <a:pt x="46" y="31"/>
                  </a:cubicBezTo>
                  <a:cubicBezTo>
                    <a:pt x="46" y="31"/>
                    <a:pt x="45" y="30"/>
                    <a:pt x="45" y="30"/>
                  </a:cubicBezTo>
                  <a:cubicBezTo>
                    <a:pt x="45" y="30"/>
                    <a:pt x="44" y="31"/>
                    <a:pt x="44" y="31"/>
                  </a:cubicBezTo>
                  <a:cubicBezTo>
                    <a:pt x="44" y="31"/>
                    <a:pt x="44" y="31"/>
                    <a:pt x="44" y="32"/>
                  </a:cubicBezTo>
                  <a:cubicBezTo>
                    <a:pt x="44" y="32"/>
                    <a:pt x="44" y="32"/>
                    <a:pt x="44" y="32"/>
                  </a:cubicBezTo>
                  <a:cubicBezTo>
                    <a:pt x="44" y="32"/>
                    <a:pt x="44" y="33"/>
                    <a:pt x="44" y="33"/>
                  </a:cubicBezTo>
                  <a:close/>
                  <a:moveTo>
                    <a:pt x="6" y="35"/>
                  </a:moveTo>
                  <a:cubicBezTo>
                    <a:pt x="6" y="35"/>
                    <a:pt x="7" y="35"/>
                    <a:pt x="7" y="36"/>
                  </a:cubicBezTo>
                  <a:cubicBezTo>
                    <a:pt x="7" y="36"/>
                    <a:pt x="7" y="36"/>
                    <a:pt x="7" y="36"/>
                  </a:cubicBezTo>
                  <a:cubicBezTo>
                    <a:pt x="8" y="36"/>
                    <a:pt x="9" y="36"/>
                    <a:pt x="9" y="36"/>
                  </a:cubicBezTo>
                  <a:cubicBezTo>
                    <a:pt x="9" y="36"/>
                    <a:pt x="10" y="35"/>
                    <a:pt x="10" y="35"/>
                  </a:cubicBezTo>
                  <a:cubicBezTo>
                    <a:pt x="10" y="35"/>
                    <a:pt x="10" y="35"/>
                    <a:pt x="10" y="35"/>
                  </a:cubicBezTo>
                  <a:cubicBezTo>
                    <a:pt x="11" y="35"/>
                    <a:pt x="10" y="35"/>
                    <a:pt x="11" y="35"/>
                  </a:cubicBezTo>
                  <a:cubicBezTo>
                    <a:pt x="11" y="35"/>
                    <a:pt x="11" y="34"/>
                    <a:pt x="11" y="34"/>
                  </a:cubicBezTo>
                  <a:cubicBezTo>
                    <a:pt x="11" y="33"/>
                    <a:pt x="10" y="33"/>
                    <a:pt x="9" y="33"/>
                  </a:cubicBezTo>
                  <a:cubicBezTo>
                    <a:pt x="9" y="33"/>
                    <a:pt x="10" y="32"/>
                    <a:pt x="9" y="32"/>
                  </a:cubicBezTo>
                  <a:cubicBezTo>
                    <a:pt x="9" y="31"/>
                    <a:pt x="10" y="32"/>
                    <a:pt x="11" y="31"/>
                  </a:cubicBezTo>
                  <a:cubicBezTo>
                    <a:pt x="11" y="31"/>
                    <a:pt x="10" y="30"/>
                    <a:pt x="10" y="30"/>
                  </a:cubicBezTo>
                  <a:cubicBezTo>
                    <a:pt x="10" y="30"/>
                    <a:pt x="10" y="29"/>
                    <a:pt x="10" y="29"/>
                  </a:cubicBezTo>
                  <a:cubicBezTo>
                    <a:pt x="10" y="29"/>
                    <a:pt x="10" y="29"/>
                    <a:pt x="10" y="29"/>
                  </a:cubicBezTo>
                  <a:cubicBezTo>
                    <a:pt x="10" y="28"/>
                    <a:pt x="10" y="28"/>
                    <a:pt x="10" y="28"/>
                  </a:cubicBezTo>
                  <a:cubicBezTo>
                    <a:pt x="9" y="28"/>
                    <a:pt x="9" y="28"/>
                    <a:pt x="9" y="28"/>
                  </a:cubicBezTo>
                  <a:cubicBezTo>
                    <a:pt x="10" y="28"/>
                    <a:pt x="10" y="28"/>
                    <a:pt x="11" y="27"/>
                  </a:cubicBezTo>
                  <a:cubicBezTo>
                    <a:pt x="11" y="27"/>
                    <a:pt x="11" y="27"/>
                    <a:pt x="12" y="27"/>
                  </a:cubicBezTo>
                  <a:cubicBezTo>
                    <a:pt x="12" y="26"/>
                    <a:pt x="10" y="26"/>
                    <a:pt x="10" y="26"/>
                  </a:cubicBezTo>
                  <a:cubicBezTo>
                    <a:pt x="10" y="25"/>
                    <a:pt x="11" y="26"/>
                    <a:pt x="11" y="26"/>
                  </a:cubicBezTo>
                  <a:cubicBezTo>
                    <a:pt x="11" y="26"/>
                    <a:pt x="12" y="26"/>
                    <a:pt x="12" y="25"/>
                  </a:cubicBezTo>
                  <a:cubicBezTo>
                    <a:pt x="12" y="25"/>
                    <a:pt x="13" y="25"/>
                    <a:pt x="13" y="25"/>
                  </a:cubicBezTo>
                  <a:cubicBezTo>
                    <a:pt x="13" y="25"/>
                    <a:pt x="13" y="24"/>
                    <a:pt x="13" y="24"/>
                  </a:cubicBezTo>
                  <a:cubicBezTo>
                    <a:pt x="13" y="24"/>
                    <a:pt x="12" y="24"/>
                    <a:pt x="12" y="24"/>
                  </a:cubicBezTo>
                  <a:cubicBezTo>
                    <a:pt x="13" y="24"/>
                    <a:pt x="13" y="23"/>
                    <a:pt x="14" y="24"/>
                  </a:cubicBezTo>
                  <a:cubicBezTo>
                    <a:pt x="14" y="24"/>
                    <a:pt x="14" y="22"/>
                    <a:pt x="14" y="22"/>
                  </a:cubicBezTo>
                  <a:cubicBezTo>
                    <a:pt x="14" y="21"/>
                    <a:pt x="14" y="20"/>
                    <a:pt x="15" y="19"/>
                  </a:cubicBezTo>
                  <a:cubicBezTo>
                    <a:pt x="15" y="19"/>
                    <a:pt x="15" y="18"/>
                    <a:pt x="16" y="19"/>
                  </a:cubicBezTo>
                  <a:cubicBezTo>
                    <a:pt x="16" y="19"/>
                    <a:pt x="15" y="19"/>
                    <a:pt x="15" y="20"/>
                  </a:cubicBezTo>
                  <a:cubicBezTo>
                    <a:pt x="16" y="20"/>
                    <a:pt x="16" y="20"/>
                    <a:pt x="16" y="20"/>
                  </a:cubicBezTo>
                  <a:cubicBezTo>
                    <a:pt x="16" y="22"/>
                    <a:pt x="16" y="19"/>
                    <a:pt x="17" y="19"/>
                  </a:cubicBezTo>
                  <a:cubicBezTo>
                    <a:pt x="17" y="19"/>
                    <a:pt x="17" y="19"/>
                    <a:pt x="17" y="20"/>
                  </a:cubicBezTo>
                  <a:cubicBezTo>
                    <a:pt x="18" y="20"/>
                    <a:pt x="18" y="20"/>
                    <a:pt x="18" y="20"/>
                  </a:cubicBezTo>
                  <a:cubicBezTo>
                    <a:pt x="18" y="19"/>
                    <a:pt x="19" y="18"/>
                    <a:pt x="19" y="17"/>
                  </a:cubicBezTo>
                  <a:cubicBezTo>
                    <a:pt x="19" y="16"/>
                    <a:pt x="18" y="16"/>
                    <a:pt x="17" y="16"/>
                  </a:cubicBezTo>
                  <a:cubicBezTo>
                    <a:pt x="17" y="16"/>
                    <a:pt x="16" y="16"/>
                    <a:pt x="16" y="16"/>
                  </a:cubicBezTo>
                  <a:cubicBezTo>
                    <a:pt x="16" y="16"/>
                    <a:pt x="16" y="16"/>
                    <a:pt x="15" y="15"/>
                  </a:cubicBezTo>
                  <a:cubicBezTo>
                    <a:pt x="15" y="15"/>
                    <a:pt x="15" y="15"/>
                    <a:pt x="15" y="15"/>
                  </a:cubicBezTo>
                  <a:cubicBezTo>
                    <a:pt x="14" y="15"/>
                    <a:pt x="14" y="16"/>
                    <a:pt x="14" y="16"/>
                  </a:cubicBezTo>
                  <a:cubicBezTo>
                    <a:pt x="14" y="15"/>
                    <a:pt x="16" y="14"/>
                    <a:pt x="15" y="13"/>
                  </a:cubicBezTo>
                  <a:cubicBezTo>
                    <a:pt x="14" y="13"/>
                    <a:pt x="14" y="13"/>
                    <a:pt x="13" y="14"/>
                  </a:cubicBezTo>
                  <a:cubicBezTo>
                    <a:pt x="13" y="14"/>
                    <a:pt x="12" y="14"/>
                    <a:pt x="12" y="14"/>
                  </a:cubicBezTo>
                  <a:cubicBezTo>
                    <a:pt x="12" y="14"/>
                    <a:pt x="13" y="14"/>
                    <a:pt x="13" y="13"/>
                  </a:cubicBezTo>
                  <a:cubicBezTo>
                    <a:pt x="14" y="13"/>
                    <a:pt x="14" y="13"/>
                    <a:pt x="15" y="13"/>
                  </a:cubicBezTo>
                  <a:cubicBezTo>
                    <a:pt x="15" y="12"/>
                    <a:pt x="15" y="11"/>
                    <a:pt x="15" y="10"/>
                  </a:cubicBezTo>
                  <a:cubicBezTo>
                    <a:pt x="14" y="10"/>
                    <a:pt x="14" y="9"/>
                    <a:pt x="13" y="9"/>
                  </a:cubicBezTo>
                  <a:cubicBezTo>
                    <a:pt x="12" y="9"/>
                    <a:pt x="12" y="9"/>
                    <a:pt x="11" y="9"/>
                  </a:cubicBezTo>
                  <a:cubicBezTo>
                    <a:pt x="11" y="9"/>
                    <a:pt x="11" y="10"/>
                    <a:pt x="10" y="10"/>
                  </a:cubicBezTo>
                  <a:cubicBezTo>
                    <a:pt x="10" y="10"/>
                    <a:pt x="10" y="10"/>
                    <a:pt x="10" y="10"/>
                  </a:cubicBezTo>
                  <a:cubicBezTo>
                    <a:pt x="8" y="9"/>
                    <a:pt x="7" y="10"/>
                    <a:pt x="7" y="12"/>
                  </a:cubicBezTo>
                  <a:cubicBezTo>
                    <a:pt x="7" y="13"/>
                    <a:pt x="8" y="13"/>
                    <a:pt x="8" y="14"/>
                  </a:cubicBezTo>
                  <a:cubicBezTo>
                    <a:pt x="8" y="14"/>
                    <a:pt x="8" y="16"/>
                    <a:pt x="8" y="15"/>
                  </a:cubicBezTo>
                  <a:cubicBezTo>
                    <a:pt x="7" y="15"/>
                    <a:pt x="8" y="14"/>
                    <a:pt x="7" y="14"/>
                  </a:cubicBezTo>
                  <a:cubicBezTo>
                    <a:pt x="7" y="14"/>
                    <a:pt x="6" y="16"/>
                    <a:pt x="6" y="15"/>
                  </a:cubicBezTo>
                  <a:cubicBezTo>
                    <a:pt x="6" y="14"/>
                    <a:pt x="7" y="13"/>
                    <a:pt x="7" y="13"/>
                  </a:cubicBezTo>
                  <a:cubicBezTo>
                    <a:pt x="7" y="12"/>
                    <a:pt x="6" y="12"/>
                    <a:pt x="6" y="12"/>
                  </a:cubicBezTo>
                  <a:cubicBezTo>
                    <a:pt x="5" y="13"/>
                    <a:pt x="5" y="13"/>
                    <a:pt x="5" y="14"/>
                  </a:cubicBezTo>
                  <a:cubicBezTo>
                    <a:pt x="4" y="14"/>
                    <a:pt x="4" y="14"/>
                    <a:pt x="4" y="15"/>
                  </a:cubicBezTo>
                  <a:cubicBezTo>
                    <a:pt x="4" y="15"/>
                    <a:pt x="4" y="15"/>
                    <a:pt x="5" y="16"/>
                  </a:cubicBezTo>
                  <a:cubicBezTo>
                    <a:pt x="5" y="16"/>
                    <a:pt x="4" y="16"/>
                    <a:pt x="3" y="16"/>
                  </a:cubicBezTo>
                  <a:cubicBezTo>
                    <a:pt x="3" y="15"/>
                    <a:pt x="3" y="15"/>
                    <a:pt x="3" y="14"/>
                  </a:cubicBezTo>
                  <a:cubicBezTo>
                    <a:pt x="2" y="14"/>
                    <a:pt x="3" y="14"/>
                    <a:pt x="3" y="15"/>
                  </a:cubicBezTo>
                  <a:cubicBezTo>
                    <a:pt x="3" y="15"/>
                    <a:pt x="2" y="15"/>
                    <a:pt x="2" y="15"/>
                  </a:cubicBezTo>
                  <a:cubicBezTo>
                    <a:pt x="2" y="15"/>
                    <a:pt x="1" y="15"/>
                    <a:pt x="1" y="15"/>
                  </a:cubicBezTo>
                  <a:cubicBezTo>
                    <a:pt x="1" y="15"/>
                    <a:pt x="1" y="14"/>
                    <a:pt x="1" y="14"/>
                  </a:cubicBezTo>
                  <a:cubicBezTo>
                    <a:pt x="0" y="14"/>
                    <a:pt x="0" y="15"/>
                    <a:pt x="0" y="15"/>
                  </a:cubicBezTo>
                  <a:cubicBezTo>
                    <a:pt x="0" y="16"/>
                    <a:pt x="0" y="17"/>
                    <a:pt x="0" y="18"/>
                  </a:cubicBezTo>
                  <a:cubicBezTo>
                    <a:pt x="0" y="19"/>
                    <a:pt x="0" y="20"/>
                    <a:pt x="0" y="21"/>
                  </a:cubicBezTo>
                  <a:cubicBezTo>
                    <a:pt x="1" y="21"/>
                    <a:pt x="1" y="21"/>
                    <a:pt x="1" y="21"/>
                  </a:cubicBezTo>
                  <a:cubicBezTo>
                    <a:pt x="1" y="22"/>
                    <a:pt x="1" y="22"/>
                    <a:pt x="1" y="22"/>
                  </a:cubicBezTo>
                  <a:cubicBezTo>
                    <a:pt x="2" y="23"/>
                    <a:pt x="2" y="23"/>
                    <a:pt x="2" y="23"/>
                  </a:cubicBezTo>
                  <a:cubicBezTo>
                    <a:pt x="1" y="24"/>
                    <a:pt x="1" y="24"/>
                    <a:pt x="1" y="24"/>
                  </a:cubicBezTo>
                  <a:cubicBezTo>
                    <a:pt x="1" y="24"/>
                    <a:pt x="1" y="24"/>
                    <a:pt x="1" y="24"/>
                  </a:cubicBezTo>
                  <a:cubicBezTo>
                    <a:pt x="0" y="23"/>
                    <a:pt x="1" y="23"/>
                    <a:pt x="0" y="23"/>
                  </a:cubicBezTo>
                  <a:cubicBezTo>
                    <a:pt x="0" y="22"/>
                    <a:pt x="0" y="21"/>
                    <a:pt x="0" y="21"/>
                  </a:cubicBezTo>
                  <a:cubicBezTo>
                    <a:pt x="0" y="21"/>
                    <a:pt x="0" y="22"/>
                    <a:pt x="0" y="22"/>
                  </a:cubicBezTo>
                  <a:cubicBezTo>
                    <a:pt x="0" y="23"/>
                    <a:pt x="0" y="23"/>
                    <a:pt x="0" y="24"/>
                  </a:cubicBezTo>
                  <a:cubicBezTo>
                    <a:pt x="0" y="24"/>
                    <a:pt x="0" y="25"/>
                    <a:pt x="0" y="26"/>
                  </a:cubicBezTo>
                  <a:cubicBezTo>
                    <a:pt x="0" y="26"/>
                    <a:pt x="0" y="27"/>
                    <a:pt x="0" y="28"/>
                  </a:cubicBezTo>
                  <a:cubicBezTo>
                    <a:pt x="0" y="28"/>
                    <a:pt x="1" y="28"/>
                    <a:pt x="1" y="28"/>
                  </a:cubicBezTo>
                  <a:cubicBezTo>
                    <a:pt x="1" y="28"/>
                    <a:pt x="1" y="27"/>
                    <a:pt x="1" y="27"/>
                  </a:cubicBezTo>
                  <a:cubicBezTo>
                    <a:pt x="1" y="27"/>
                    <a:pt x="1" y="27"/>
                    <a:pt x="2" y="27"/>
                  </a:cubicBezTo>
                  <a:cubicBezTo>
                    <a:pt x="2" y="28"/>
                    <a:pt x="2" y="28"/>
                    <a:pt x="2" y="29"/>
                  </a:cubicBezTo>
                  <a:cubicBezTo>
                    <a:pt x="2" y="29"/>
                    <a:pt x="2" y="29"/>
                    <a:pt x="2" y="30"/>
                  </a:cubicBezTo>
                  <a:cubicBezTo>
                    <a:pt x="2" y="29"/>
                    <a:pt x="2" y="28"/>
                    <a:pt x="3" y="29"/>
                  </a:cubicBezTo>
                  <a:cubicBezTo>
                    <a:pt x="4" y="29"/>
                    <a:pt x="4" y="30"/>
                    <a:pt x="4" y="30"/>
                  </a:cubicBezTo>
                  <a:cubicBezTo>
                    <a:pt x="4" y="31"/>
                    <a:pt x="4" y="32"/>
                    <a:pt x="4" y="33"/>
                  </a:cubicBezTo>
                  <a:cubicBezTo>
                    <a:pt x="4" y="33"/>
                    <a:pt x="4" y="35"/>
                    <a:pt x="4" y="35"/>
                  </a:cubicBezTo>
                  <a:cubicBezTo>
                    <a:pt x="4" y="35"/>
                    <a:pt x="5" y="35"/>
                    <a:pt x="6" y="3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71" name="Freeform 816">
              <a:extLst>
                <a:ext uri="{FF2B5EF4-FFF2-40B4-BE49-F238E27FC236}">
                  <a16:creationId xmlns:a16="http://schemas.microsoft.com/office/drawing/2014/main" id="{176FDF8B-5B3C-C54B-316E-884F8194D991}"/>
                </a:ext>
              </a:extLst>
            </p:cNvPr>
            <p:cNvSpPr>
              <a:spLocks/>
            </p:cNvSpPr>
            <p:nvPr/>
          </p:nvSpPr>
          <p:spPr bwMode="auto">
            <a:xfrm>
              <a:off x="5716588" y="3208338"/>
              <a:ext cx="192087" cy="112713"/>
            </a:xfrm>
            <a:custGeom>
              <a:avLst/>
              <a:gdLst>
                <a:gd name="T0" fmla="*/ 17 w 46"/>
                <a:gd name="T1" fmla="*/ 25 h 27"/>
                <a:gd name="T2" fmla="*/ 19 w 46"/>
                <a:gd name="T3" fmla="*/ 25 h 27"/>
                <a:gd name="T4" fmla="*/ 20 w 46"/>
                <a:gd name="T5" fmla="*/ 22 h 27"/>
                <a:gd name="T6" fmla="*/ 25 w 46"/>
                <a:gd name="T7" fmla="*/ 23 h 27"/>
                <a:gd name="T8" fmla="*/ 28 w 46"/>
                <a:gd name="T9" fmla="*/ 24 h 27"/>
                <a:gd name="T10" fmla="*/ 32 w 46"/>
                <a:gd name="T11" fmla="*/ 24 h 27"/>
                <a:gd name="T12" fmla="*/ 34 w 46"/>
                <a:gd name="T13" fmla="*/ 23 h 27"/>
                <a:gd name="T14" fmla="*/ 40 w 46"/>
                <a:gd name="T15" fmla="*/ 22 h 27"/>
                <a:gd name="T16" fmla="*/ 43 w 46"/>
                <a:gd name="T17" fmla="*/ 18 h 27"/>
                <a:gd name="T18" fmla="*/ 45 w 46"/>
                <a:gd name="T19" fmla="*/ 17 h 27"/>
                <a:gd name="T20" fmla="*/ 45 w 46"/>
                <a:gd name="T21" fmla="*/ 15 h 27"/>
                <a:gd name="T22" fmla="*/ 44 w 46"/>
                <a:gd name="T23" fmla="*/ 12 h 27"/>
                <a:gd name="T24" fmla="*/ 41 w 46"/>
                <a:gd name="T25" fmla="*/ 11 h 27"/>
                <a:gd name="T26" fmla="*/ 39 w 46"/>
                <a:gd name="T27" fmla="*/ 10 h 27"/>
                <a:gd name="T28" fmla="*/ 39 w 46"/>
                <a:gd name="T29" fmla="*/ 8 h 27"/>
                <a:gd name="T30" fmla="*/ 35 w 46"/>
                <a:gd name="T31" fmla="*/ 7 h 27"/>
                <a:gd name="T32" fmla="*/ 33 w 46"/>
                <a:gd name="T33" fmla="*/ 8 h 27"/>
                <a:gd name="T34" fmla="*/ 31 w 46"/>
                <a:gd name="T35" fmla="*/ 10 h 27"/>
                <a:gd name="T36" fmla="*/ 30 w 46"/>
                <a:gd name="T37" fmla="*/ 8 h 27"/>
                <a:gd name="T38" fmla="*/ 30 w 46"/>
                <a:gd name="T39" fmla="*/ 5 h 27"/>
                <a:gd name="T40" fmla="*/ 26 w 46"/>
                <a:gd name="T41" fmla="*/ 4 h 27"/>
                <a:gd name="T42" fmla="*/ 22 w 46"/>
                <a:gd name="T43" fmla="*/ 2 h 27"/>
                <a:gd name="T44" fmla="*/ 19 w 46"/>
                <a:gd name="T45" fmla="*/ 2 h 27"/>
                <a:gd name="T46" fmla="*/ 15 w 46"/>
                <a:gd name="T47" fmla="*/ 0 h 27"/>
                <a:gd name="T48" fmla="*/ 13 w 46"/>
                <a:gd name="T49" fmla="*/ 3 h 27"/>
                <a:gd name="T50" fmla="*/ 9 w 46"/>
                <a:gd name="T51" fmla="*/ 5 h 27"/>
                <a:gd name="T52" fmla="*/ 8 w 46"/>
                <a:gd name="T53" fmla="*/ 6 h 27"/>
                <a:gd name="T54" fmla="*/ 4 w 46"/>
                <a:gd name="T55" fmla="*/ 7 h 27"/>
                <a:gd name="T56" fmla="*/ 2 w 46"/>
                <a:gd name="T57" fmla="*/ 9 h 27"/>
                <a:gd name="T58" fmla="*/ 1 w 46"/>
                <a:gd name="T59" fmla="*/ 10 h 27"/>
                <a:gd name="T60" fmla="*/ 3 w 46"/>
                <a:gd name="T61" fmla="*/ 15 h 27"/>
                <a:gd name="T62" fmla="*/ 5 w 46"/>
                <a:gd name="T63" fmla="*/ 18 h 27"/>
                <a:gd name="T64" fmla="*/ 7 w 46"/>
                <a:gd name="T65" fmla="*/ 20 h 27"/>
                <a:gd name="T66" fmla="*/ 9 w 46"/>
                <a:gd name="T67" fmla="*/ 21 h 27"/>
                <a:gd name="T68" fmla="*/ 12 w 46"/>
                <a:gd name="T69" fmla="*/ 24 h 27"/>
                <a:gd name="T70" fmla="*/ 14 w 46"/>
                <a:gd name="T71"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 h="27">
                  <a:moveTo>
                    <a:pt x="14" y="26"/>
                  </a:moveTo>
                  <a:cubicBezTo>
                    <a:pt x="15" y="27"/>
                    <a:pt x="16" y="25"/>
                    <a:pt x="17" y="25"/>
                  </a:cubicBezTo>
                  <a:cubicBezTo>
                    <a:pt x="17" y="25"/>
                    <a:pt x="17" y="26"/>
                    <a:pt x="18" y="26"/>
                  </a:cubicBezTo>
                  <a:cubicBezTo>
                    <a:pt x="18" y="26"/>
                    <a:pt x="18" y="25"/>
                    <a:pt x="19" y="25"/>
                  </a:cubicBezTo>
                  <a:cubicBezTo>
                    <a:pt x="19" y="24"/>
                    <a:pt x="20" y="24"/>
                    <a:pt x="20" y="23"/>
                  </a:cubicBezTo>
                  <a:cubicBezTo>
                    <a:pt x="20" y="22"/>
                    <a:pt x="20" y="22"/>
                    <a:pt x="20" y="22"/>
                  </a:cubicBezTo>
                  <a:cubicBezTo>
                    <a:pt x="21" y="22"/>
                    <a:pt x="21" y="22"/>
                    <a:pt x="21" y="22"/>
                  </a:cubicBezTo>
                  <a:cubicBezTo>
                    <a:pt x="23" y="22"/>
                    <a:pt x="24" y="23"/>
                    <a:pt x="25" y="23"/>
                  </a:cubicBezTo>
                  <a:cubicBezTo>
                    <a:pt x="25" y="23"/>
                    <a:pt x="26" y="23"/>
                    <a:pt x="26" y="23"/>
                  </a:cubicBezTo>
                  <a:cubicBezTo>
                    <a:pt x="27" y="24"/>
                    <a:pt x="27" y="24"/>
                    <a:pt x="28" y="24"/>
                  </a:cubicBezTo>
                  <a:cubicBezTo>
                    <a:pt x="29" y="24"/>
                    <a:pt x="30" y="23"/>
                    <a:pt x="31" y="24"/>
                  </a:cubicBezTo>
                  <a:cubicBezTo>
                    <a:pt x="31" y="24"/>
                    <a:pt x="32" y="24"/>
                    <a:pt x="32" y="24"/>
                  </a:cubicBezTo>
                  <a:cubicBezTo>
                    <a:pt x="33" y="25"/>
                    <a:pt x="33" y="25"/>
                    <a:pt x="33" y="25"/>
                  </a:cubicBezTo>
                  <a:cubicBezTo>
                    <a:pt x="34" y="25"/>
                    <a:pt x="34" y="24"/>
                    <a:pt x="34" y="23"/>
                  </a:cubicBezTo>
                  <a:cubicBezTo>
                    <a:pt x="35" y="23"/>
                    <a:pt x="36" y="23"/>
                    <a:pt x="37" y="23"/>
                  </a:cubicBezTo>
                  <a:cubicBezTo>
                    <a:pt x="38" y="23"/>
                    <a:pt x="39" y="22"/>
                    <a:pt x="40" y="22"/>
                  </a:cubicBezTo>
                  <a:cubicBezTo>
                    <a:pt x="41" y="21"/>
                    <a:pt x="41" y="20"/>
                    <a:pt x="41" y="20"/>
                  </a:cubicBezTo>
                  <a:cubicBezTo>
                    <a:pt x="41" y="19"/>
                    <a:pt x="42" y="19"/>
                    <a:pt x="43" y="18"/>
                  </a:cubicBezTo>
                  <a:cubicBezTo>
                    <a:pt x="43" y="18"/>
                    <a:pt x="43" y="17"/>
                    <a:pt x="44" y="17"/>
                  </a:cubicBezTo>
                  <a:cubicBezTo>
                    <a:pt x="44" y="17"/>
                    <a:pt x="45" y="17"/>
                    <a:pt x="45" y="17"/>
                  </a:cubicBezTo>
                  <a:cubicBezTo>
                    <a:pt x="45" y="16"/>
                    <a:pt x="46" y="16"/>
                    <a:pt x="46" y="16"/>
                  </a:cubicBezTo>
                  <a:cubicBezTo>
                    <a:pt x="46" y="16"/>
                    <a:pt x="46" y="15"/>
                    <a:pt x="45" y="15"/>
                  </a:cubicBezTo>
                  <a:cubicBezTo>
                    <a:pt x="45" y="15"/>
                    <a:pt x="45" y="14"/>
                    <a:pt x="45" y="14"/>
                  </a:cubicBezTo>
                  <a:cubicBezTo>
                    <a:pt x="44" y="13"/>
                    <a:pt x="45" y="12"/>
                    <a:pt x="44" y="12"/>
                  </a:cubicBezTo>
                  <a:cubicBezTo>
                    <a:pt x="43" y="12"/>
                    <a:pt x="43" y="12"/>
                    <a:pt x="43" y="12"/>
                  </a:cubicBezTo>
                  <a:cubicBezTo>
                    <a:pt x="42" y="11"/>
                    <a:pt x="42" y="11"/>
                    <a:pt x="41" y="11"/>
                  </a:cubicBezTo>
                  <a:cubicBezTo>
                    <a:pt x="40" y="10"/>
                    <a:pt x="41" y="11"/>
                    <a:pt x="40" y="11"/>
                  </a:cubicBezTo>
                  <a:cubicBezTo>
                    <a:pt x="39" y="11"/>
                    <a:pt x="39" y="11"/>
                    <a:pt x="39" y="10"/>
                  </a:cubicBezTo>
                  <a:cubicBezTo>
                    <a:pt x="38" y="10"/>
                    <a:pt x="38" y="10"/>
                    <a:pt x="38" y="10"/>
                  </a:cubicBezTo>
                  <a:cubicBezTo>
                    <a:pt x="37" y="9"/>
                    <a:pt x="39" y="9"/>
                    <a:pt x="39" y="8"/>
                  </a:cubicBezTo>
                  <a:cubicBezTo>
                    <a:pt x="38" y="8"/>
                    <a:pt x="37" y="9"/>
                    <a:pt x="36" y="8"/>
                  </a:cubicBezTo>
                  <a:cubicBezTo>
                    <a:pt x="36" y="8"/>
                    <a:pt x="35" y="8"/>
                    <a:pt x="35" y="7"/>
                  </a:cubicBezTo>
                  <a:cubicBezTo>
                    <a:pt x="34" y="7"/>
                    <a:pt x="33" y="6"/>
                    <a:pt x="33" y="7"/>
                  </a:cubicBezTo>
                  <a:cubicBezTo>
                    <a:pt x="32" y="7"/>
                    <a:pt x="33" y="8"/>
                    <a:pt x="33" y="8"/>
                  </a:cubicBezTo>
                  <a:cubicBezTo>
                    <a:pt x="34" y="9"/>
                    <a:pt x="33" y="9"/>
                    <a:pt x="32" y="9"/>
                  </a:cubicBezTo>
                  <a:cubicBezTo>
                    <a:pt x="32" y="10"/>
                    <a:pt x="31" y="10"/>
                    <a:pt x="31" y="10"/>
                  </a:cubicBezTo>
                  <a:cubicBezTo>
                    <a:pt x="30" y="9"/>
                    <a:pt x="30" y="9"/>
                    <a:pt x="30" y="8"/>
                  </a:cubicBezTo>
                  <a:cubicBezTo>
                    <a:pt x="30" y="8"/>
                    <a:pt x="30" y="8"/>
                    <a:pt x="30" y="8"/>
                  </a:cubicBezTo>
                  <a:cubicBezTo>
                    <a:pt x="29" y="7"/>
                    <a:pt x="29" y="7"/>
                    <a:pt x="29" y="7"/>
                  </a:cubicBezTo>
                  <a:cubicBezTo>
                    <a:pt x="27" y="6"/>
                    <a:pt x="30" y="6"/>
                    <a:pt x="30" y="5"/>
                  </a:cubicBezTo>
                  <a:cubicBezTo>
                    <a:pt x="29" y="4"/>
                    <a:pt x="28" y="4"/>
                    <a:pt x="28" y="4"/>
                  </a:cubicBezTo>
                  <a:cubicBezTo>
                    <a:pt x="27" y="5"/>
                    <a:pt x="27" y="4"/>
                    <a:pt x="26" y="4"/>
                  </a:cubicBezTo>
                  <a:cubicBezTo>
                    <a:pt x="25" y="3"/>
                    <a:pt x="24" y="3"/>
                    <a:pt x="24" y="3"/>
                  </a:cubicBezTo>
                  <a:cubicBezTo>
                    <a:pt x="23" y="3"/>
                    <a:pt x="23" y="2"/>
                    <a:pt x="22" y="2"/>
                  </a:cubicBezTo>
                  <a:cubicBezTo>
                    <a:pt x="22" y="1"/>
                    <a:pt x="21" y="0"/>
                    <a:pt x="20" y="1"/>
                  </a:cubicBezTo>
                  <a:cubicBezTo>
                    <a:pt x="20" y="1"/>
                    <a:pt x="20" y="2"/>
                    <a:pt x="19" y="2"/>
                  </a:cubicBezTo>
                  <a:cubicBezTo>
                    <a:pt x="19" y="3"/>
                    <a:pt x="18" y="2"/>
                    <a:pt x="18" y="1"/>
                  </a:cubicBezTo>
                  <a:cubicBezTo>
                    <a:pt x="17" y="0"/>
                    <a:pt x="16" y="0"/>
                    <a:pt x="15" y="0"/>
                  </a:cubicBezTo>
                  <a:cubicBezTo>
                    <a:pt x="15" y="1"/>
                    <a:pt x="16" y="1"/>
                    <a:pt x="16" y="2"/>
                  </a:cubicBezTo>
                  <a:cubicBezTo>
                    <a:pt x="16" y="2"/>
                    <a:pt x="14" y="3"/>
                    <a:pt x="13" y="3"/>
                  </a:cubicBezTo>
                  <a:cubicBezTo>
                    <a:pt x="13" y="3"/>
                    <a:pt x="12" y="3"/>
                    <a:pt x="11" y="4"/>
                  </a:cubicBezTo>
                  <a:cubicBezTo>
                    <a:pt x="10" y="4"/>
                    <a:pt x="10" y="4"/>
                    <a:pt x="9" y="5"/>
                  </a:cubicBezTo>
                  <a:cubicBezTo>
                    <a:pt x="9" y="5"/>
                    <a:pt x="9" y="5"/>
                    <a:pt x="9" y="5"/>
                  </a:cubicBezTo>
                  <a:cubicBezTo>
                    <a:pt x="8" y="5"/>
                    <a:pt x="8" y="6"/>
                    <a:pt x="8" y="6"/>
                  </a:cubicBezTo>
                  <a:cubicBezTo>
                    <a:pt x="7" y="6"/>
                    <a:pt x="6" y="7"/>
                    <a:pt x="6" y="7"/>
                  </a:cubicBezTo>
                  <a:cubicBezTo>
                    <a:pt x="5" y="7"/>
                    <a:pt x="4" y="7"/>
                    <a:pt x="4" y="7"/>
                  </a:cubicBezTo>
                  <a:cubicBezTo>
                    <a:pt x="3" y="7"/>
                    <a:pt x="3" y="7"/>
                    <a:pt x="3" y="8"/>
                  </a:cubicBezTo>
                  <a:cubicBezTo>
                    <a:pt x="3" y="8"/>
                    <a:pt x="2" y="9"/>
                    <a:pt x="2" y="9"/>
                  </a:cubicBezTo>
                  <a:cubicBezTo>
                    <a:pt x="1" y="9"/>
                    <a:pt x="1" y="8"/>
                    <a:pt x="1" y="8"/>
                  </a:cubicBezTo>
                  <a:cubicBezTo>
                    <a:pt x="0" y="8"/>
                    <a:pt x="1" y="9"/>
                    <a:pt x="1" y="10"/>
                  </a:cubicBezTo>
                  <a:cubicBezTo>
                    <a:pt x="2" y="10"/>
                    <a:pt x="2" y="11"/>
                    <a:pt x="3" y="11"/>
                  </a:cubicBezTo>
                  <a:cubicBezTo>
                    <a:pt x="4" y="13"/>
                    <a:pt x="3" y="14"/>
                    <a:pt x="3" y="15"/>
                  </a:cubicBezTo>
                  <a:cubicBezTo>
                    <a:pt x="4" y="16"/>
                    <a:pt x="4" y="16"/>
                    <a:pt x="4" y="17"/>
                  </a:cubicBezTo>
                  <a:cubicBezTo>
                    <a:pt x="4" y="17"/>
                    <a:pt x="5" y="18"/>
                    <a:pt x="5" y="18"/>
                  </a:cubicBezTo>
                  <a:cubicBezTo>
                    <a:pt x="6" y="18"/>
                    <a:pt x="6" y="18"/>
                    <a:pt x="6" y="18"/>
                  </a:cubicBezTo>
                  <a:cubicBezTo>
                    <a:pt x="7" y="18"/>
                    <a:pt x="7" y="19"/>
                    <a:pt x="7" y="20"/>
                  </a:cubicBezTo>
                  <a:cubicBezTo>
                    <a:pt x="7" y="20"/>
                    <a:pt x="8" y="20"/>
                    <a:pt x="8" y="20"/>
                  </a:cubicBezTo>
                  <a:cubicBezTo>
                    <a:pt x="8" y="21"/>
                    <a:pt x="8" y="20"/>
                    <a:pt x="9" y="21"/>
                  </a:cubicBezTo>
                  <a:cubicBezTo>
                    <a:pt x="9" y="21"/>
                    <a:pt x="10" y="22"/>
                    <a:pt x="10" y="22"/>
                  </a:cubicBezTo>
                  <a:cubicBezTo>
                    <a:pt x="11" y="23"/>
                    <a:pt x="12" y="23"/>
                    <a:pt x="12" y="24"/>
                  </a:cubicBezTo>
                  <a:cubicBezTo>
                    <a:pt x="13" y="24"/>
                    <a:pt x="13" y="25"/>
                    <a:pt x="14" y="26"/>
                  </a:cubicBezTo>
                  <a:cubicBezTo>
                    <a:pt x="15" y="26"/>
                    <a:pt x="13" y="25"/>
                    <a:pt x="14" y="26"/>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72" name="Freeform 817">
              <a:extLst>
                <a:ext uri="{FF2B5EF4-FFF2-40B4-BE49-F238E27FC236}">
                  <a16:creationId xmlns:a16="http://schemas.microsoft.com/office/drawing/2014/main" id="{17B22CA1-95AE-806D-0E41-AC9C3765DD80}"/>
                </a:ext>
              </a:extLst>
            </p:cNvPr>
            <p:cNvSpPr>
              <a:spLocks noEditPoints="1"/>
            </p:cNvSpPr>
            <p:nvPr/>
          </p:nvSpPr>
          <p:spPr bwMode="auto">
            <a:xfrm>
              <a:off x="5759450" y="3400425"/>
              <a:ext cx="165100" cy="163513"/>
            </a:xfrm>
            <a:custGeom>
              <a:avLst/>
              <a:gdLst>
                <a:gd name="T0" fmla="*/ 32 w 40"/>
                <a:gd name="T1" fmla="*/ 37 h 39"/>
                <a:gd name="T2" fmla="*/ 24 w 40"/>
                <a:gd name="T3" fmla="*/ 31 h 39"/>
                <a:gd name="T4" fmla="*/ 16 w 40"/>
                <a:gd name="T5" fmla="*/ 27 h 39"/>
                <a:gd name="T6" fmla="*/ 12 w 40"/>
                <a:gd name="T7" fmla="*/ 22 h 39"/>
                <a:gd name="T8" fmla="*/ 12 w 40"/>
                <a:gd name="T9" fmla="*/ 21 h 39"/>
                <a:gd name="T10" fmla="*/ 8 w 40"/>
                <a:gd name="T11" fmla="*/ 17 h 39"/>
                <a:gd name="T12" fmla="*/ 6 w 40"/>
                <a:gd name="T13" fmla="*/ 12 h 39"/>
                <a:gd name="T14" fmla="*/ 4 w 40"/>
                <a:gd name="T15" fmla="*/ 15 h 39"/>
                <a:gd name="T16" fmla="*/ 2 w 40"/>
                <a:gd name="T17" fmla="*/ 15 h 39"/>
                <a:gd name="T18" fmla="*/ 1 w 40"/>
                <a:gd name="T19" fmla="*/ 13 h 39"/>
                <a:gd name="T20" fmla="*/ 3 w 40"/>
                <a:gd name="T21" fmla="*/ 10 h 39"/>
                <a:gd name="T22" fmla="*/ 10 w 40"/>
                <a:gd name="T23" fmla="*/ 10 h 39"/>
                <a:gd name="T24" fmla="*/ 13 w 40"/>
                <a:gd name="T25" fmla="*/ 9 h 39"/>
                <a:gd name="T26" fmla="*/ 15 w 40"/>
                <a:gd name="T27" fmla="*/ 5 h 39"/>
                <a:gd name="T28" fmla="*/ 17 w 40"/>
                <a:gd name="T29" fmla="*/ 3 h 39"/>
                <a:gd name="T30" fmla="*/ 19 w 40"/>
                <a:gd name="T31" fmla="*/ 2 h 39"/>
                <a:gd name="T32" fmla="*/ 23 w 40"/>
                <a:gd name="T33" fmla="*/ 2 h 39"/>
                <a:gd name="T34" fmla="*/ 26 w 40"/>
                <a:gd name="T35" fmla="*/ 6 h 39"/>
                <a:gd name="T36" fmla="*/ 34 w 40"/>
                <a:gd name="T37" fmla="*/ 7 h 39"/>
                <a:gd name="T38" fmla="*/ 36 w 40"/>
                <a:gd name="T39" fmla="*/ 8 h 39"/>
                <a:gd name="T40" fmla="*/ 38 w 40"/>
                <a:gd name="T41" fmla="*/ 10 h 39"/>
                <a:gd name="T42" fmla="*/ 39 w 40"/>
                <a:gd name="T43" fmla="*/ 13 h 39"/>
                <a:gd name="T44" fmla="*/ 37 w 40"/>
                <a:gd name="T45" fmla="*/ 16 h 39"/>
                <a:gd name="T46" fmla="*/ 32 w 40"/>
                <a:gd name="T47" fmla="*/ 13 h 39"/>
                <a:gd name="T48" fmla="*/ 28 w 40"/>
                <a:gd name="T49" fmla="*/ 14 h 39"/>
                <a:gd name="T50" fmla="*/ 25 w 40"/>
                <a:gd name="T51" fmla="*/ 13 h 39"/>
                <a:gd name="T52" fmla="*/ 21 w 40"/>
                <a:gd name="T53" fmla="*/ 13 h 39"/>
                <a:gd name="T54" fmla="*/ 18 w 40"/>
                <a:gd name="T55" fmla="*/ 14 h 39"/>
                <a:gd name="T56" fmla="*/ 16 w 40"/>
                <a:gd name="T57" fmla="*/ 18 h 39"/>
                <a:gd name="T58" fmla="*/ 17 w 40"/>
                <a:gd name="T59" fmla="*/ 20 h 39"/>
                <a:gd name="T60" fmla="*/ 19 w 40"/>
                <a:gd name="T61" fmla="*/ 23 h 39"/>
                <a:gd name="T62" fmla="*/ 25 w 40"/>
                <a:gd name="T63" fmla="*/ 30 h 39"/>
                <a:gd name="T64" fmla="*/ 29 w 40"/>
                <a:gd name="T65" fmla="*/ 35 h 39"/>
                <a:gd name="T66" fmla="*/ 33 w 40"/>
                <a:gd name="T67" fmla="*/ 38 h 39"/>
                <a:gd name="T68" fmla="*/ 7 w 40"/>
                <a:gd name="T69" fmla="*/ 15 h 39"/>
                <a:gd name="T70" fmla="*/ 8 w 40"/>
                <a:gd name="T71" fmla="*/ 14 h 39"/>
                <a:gd name="T72" fmla="*/ 6 w 40"/>
                <a:gd name="T73" fmla="*/ 14 h 39"/>
                <a:gd name="T74" fmla="*/ 6 w 40"/>
                <a:gd name="T75" fmla="*/ 17 h 39"/>
                <a:gd name="T76" fmla="*/ 7 w 40"/>
                <a:gd name="T77" fmla="*/ 18 h 39"/>
                <a:gd name="T78" fmla="*/ 7 w 40"/>
                <a:gd name="T79" fmla="*/ 16 h 39"/>
                <a:gd name="T80" fmla="*/ 9 w 40"/>
                <a:gd name="T81" fmla="*/ 19 h 39"/>
                <a:gd name="T82" fmla="*/ 11 w 40"/>
                <a:gd name="T83" fmla="*/ 20 h 39"/>
                <a:gd name="T84" fmla="*/ 9 w 40"/>
                <a:gd name="T85" fmla="*/ 23 h 39"/>
                <a:gd name="T86" fmla="*/ 10 w 40"/>
                <a:gd name="T87" fmla="*/ 24 h 39"/>
                <a:gd name="T88" fmla="*/ 19 w 40"/>
                <a:gd name="T89" fmla="*/ 30 h 39"/>
                <a:gd name="T90" fmla="*/ 23 w 40"/>
                <a:gd name="T91" fmla="*/ 31 h 39"/>
                <a:gd name="T92" fmla="*/ 21 w 40"/>
                <a:gd name="T93" fmla="*/ 34 h 39"/>
                <a:gd name="T94" fmla="*/ 23 w 40"/>
                <a:gd name="T95" fmla="*/ 34 h 39"/>
                <a:gd name="T96" fmla="*/ 25 w 40"/>
                <a:gd name="T97" fmla="*/ 34 h 39"/>
                <a:gd name="T98" fmla="*/ 25 w 40"/>
                <a:gd name="T99" fmla="*/ 34 h 39"/>
                <a:gd name="T100" fmla="*/ 18 w 40"/>
                <a:gd name="T101" fmla="*/ 33 h 39"/>
                <a:gd name="T102" fmla="*/ 18 w 40"/>
                <a:gd name="T103" fmla="*/ 3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 h="39">
                  <a:moveTo>
                    <a:pt x="33" y="38"/>
                  </a:moveTo>
                  <a:cubicBezTo>
                    <a:pt x="33" y="38"/>
                    <a:pt x="33" y="39"/>
                    <a:pt x="33" y="39"/>
                  </a:cubicBezTo>
                  <a:cubicBezTo>
                    <a:pt x="33" y="38"/>
                    <a:pt x="33" y="38"/>
                    <a:pt x="32" y="37"/>
                  </a:cubicBezTo>
                  <a:cubicBezTo>
                    <a:pt x="32" y="37"/>
                    <a:pt x="31" y="37"/>
                    <a:pt x="30" y="37"/>
                  </a:cubicBezTo>
                  <a:cubicBezTo>
                    <a:pt x="29" y="36"/>
                    <a:pt x="29" y="35"/>
                    <a:pt x="28" y="34"/>
                  </a:cubicBezTo>
                  <a:cubicBezTo>
                    <a:pt x="26" y="33"/>
                    <a:pt x="25" y="32"/>
                    <a:pt x="24" y="31"/>
                  </a:cubicBezTo>
                  <a:cubicBezTo>
                    <a:pt x="23" y="30"/>
                    <a:pt x="22" y="30"/>
                    <a:pt x="21" y="29"/>
                  </a:cubicBezTo>
                  <a:cubicBezTo>
                    <a:pt x="20" y="29"/>
                    <a:pt x="18" y="29"/>
                    <a:pt x="17" y="29"/>
                  </a:cubicBezTo>
                  <a:cubicBezTo>
                    <a:pt x="16" y="28"/>
                    <a:pt x="16" y="28"/>
                    <a:pt x="16" y="27"/>
                  </a:cubicBezTo>
                  <a:cubicBezTo>
                    <a:pt x="15" y="27"/>
                    <a:pt x="15" y="27"/>
                    <a:pt x="14" y="26"/>
                  </a:cubicBezTo>
                  <a:cubicBezTo>
                    <a:pt x="13" y="25"/>
                    <a:pt x="12" y="24"/>
                    <a:pt x="12" y="23"/>
                  </a:cubicBezTo>
                  <a:cubicBezTo>
                    <a:pt x="11" y="22"/>
                    <a:pt x="11" y="22"/>
                    <a:pt x="12" y="22"/>
                  </a:cubicBezTo>
                  <a:cubicBezTo>
                    <a:pt x="12" y="22"/>
                    <a:pt x="12" y="22"/>
                    <a:pt x="12" y="22"/>
                  </a:cubicBezTo>
                  <a:cubicBezTo>
                    <a:pt x="12" y="22"/>
                    <a:pt x="13" y="22"/>
                    <a:pt x="13" y="22"/>
                  </a:cubicBezTo>
                  <a:cubicBezTo>
                    <a:pt x="13" y="21"/>
                    <a:pt x="12" y="21"/>
                    <a:pt x="12" y="21"/>
                  </a:cubicBezTo>
                  <a:cubicBezTo>
                    <a:pt x="11" y="20"/>
                    <a:pt x="11" y="20"/>
                    <a:pt x="10" y="19"/>
                  </a:cubicBezTo>
                  <a:cubicBezTo>
                    <a:pt x="10" y="18"/>
                    <a:pt x="10" y="18"/>
                    <a:pt x="9" y="18"/>
                  </a:cubicBezTo>
                  <a:cubicBezTo>
                    <a:pt x="9" y="18"/>
                    <a:pt x="8" y="17"/>
                    <a:pt x="8" y="17"/>
                  </a:cubicBezTo>
                  <a:cubicBezTo>
                    <a:pt x="9" y="18"/>
                    <a:pt x="10" y="17"/>
                    <a:pt x="10" y="16"/>
                  </a:cubicBezTo>
                  <a:cubicBezTo>
                    <a:pt x="10" y="15"/>
                    <a:pt x="9" y="14"/>
                    <a:pt x="8" y="14"/>
                  </a:cubicBezTo>
                  <a:cubicBezTo>
                    <a:pt x="8" y="13"/>
                    <a:pt x="7" y="12"/>
                    <a:pt x="6" y="12"/>
                  </a:cubicBezTo>
                  <a:cubicBezTo>
                    <a:pt x="6" y="12"/>
                    <a:pt x="5" y="12"/>
                    <a:pt x="5" y="12"/>
                  </a:cubicBezTo>
                  <a:cubicBezTo>
                    <a:pt x="5" y="13"/>
                    <a:pt x="5" y="13"/>
                    <a:pt x="5" y="14"/>
                  </a:cubicBezTo>
                  <a:cubicBezTo>
                    <a:pt x="5" y="14"/>
                    <a:pt x="5" y="14"/>
                    <a:pt x="4" y="15"/>
                  </a:cubicBezTo>
                  <a:cubicBezTo>
                    <a:pt x="4" y="15"/>
                    <a:pt x="4" y="15"/>
                    <a:pt x="4" y="15"/>
                  </a:cubicBezTo>
                  <a:cubicBezTo>
                    <a:pt x="3" y="15"/>
                    <a:pt x="4" y="16"/>
                    <a:pt x="3" y="17"/>
                  </a:cubicBezTo>
                  <a:cubicBezTo>
                    <a:pt x="2" y="18"/>
                    <a:pt x="2" y="16"/>
                    <a:pt x="2" y="15"/>
                  </a:cubicBezTo>
                  <a:cubicBezTo>
                    <a:pt x="1" y="15"/>
                    <a:pt x="1" y="15"/>
                    <a:pt x="1" y="14"/>
                  </a:cubicBezTo>
                  <a:cubicBezTo>
                    <a:pt x="1" y="14"/>
                    <a:pt x="2" y="14"/>
                    <a:pt x="2" y="14"/>
                  </a:cubicBezTo>
                  <a:cubicBezTo>
                    <a:pt x="1" y="14"/>
                    <a:pt x="1" y="14"/>
                    <a:pt x="1" y="13"/>
                  </a:cubicBezTo>
                  <a:cubicBezTo>
                    <a:pt x="1" y="13"/>
                    <a:pt x="1" y="13"/>
                    <a:pt x="1" y="12"/>
                  </a:cubicBezTo>
                  <a:cubicBezTo>
                    <a:pt x="1" y="12"/>
                    <a:pt x="0" y="11"/>
                    <a:pt x="0" y="10"/>
                  </a:cubicBezTo>
                  <a:cubicBezTo>
                    <a:pt x="1" y="11"/>
                    <a:pt x="4" y="12"/>
                    <a:pt x="3" y="10"/>
                  </a:cubicBezTo>
                  <a:cubicBezTo>
                    <a:pt x="4" y="10"/>
                    <a:pt x="5" y="11"/>
                    <a:pt x="6" y="10"/>
                  </a:cubicBezTo>
                  <a:cubicBezTo>
                    <a:pt x="7" y="10"/>
                    <a:pt x="7" y="9"/>
                    <a:pt x="7" y="9"/>
                  </a:cubicBezTo>
                  <a:cubicBezTo>
                    <a:pt x="7" y="9"/>
                    <a:pt x="9" y="11"/>
                    <a:pt x="10" y="10"/>
                  </a:cubicBezTo>
                  <a:cubicBezTo>
                    <a:pt x="10" y="10"/>
                    <a:pt x="12" y="12"/>
                    <a:pt x="13" y="11"/>
                  </a:cubicBezTo>
                  <a:cubicBezTo>
                    <a:pt x="13" y="10"/>
                    <a:pt x="12" y="10"/>
                    <a:pt x="12" y="9"/>
                  </a:cubicBezTo>
                  <a:cubicBezTo>
                    <a:pt x="12" y="9"/>
                    <a:pt x="13" y="9"/>
                    <a:pt x="13" y="9"/>
                  </a:cubicBezTo>
                  <a:cubicBezTo>
                    <a:pt x="12" y="8"/>
                    <a:pt x="13" y="8"/>
                    <a:pt x="13" y="8"/>
                  </a:cubicBezTo>
                  <a:cubicBezTo>
                    <a:pt x="14" y="7"/>
                    <a:pt x="14" y="8"/>
                    <a:pt x="15" y="7"/>
                  </a:cubicBezTo>
                  <a:cubicBezTo>
                    <a:pt x="15" y="6"/>
                    <a:pt x="15" y="6"/>
                    <a:pt x="15" y="5"/>
                  </a:cubicBezTo>
                  <a:cubicBezTo>
                    <a:pt x="15" y="5"/>
                    <a:pt x="14" y="4"/>
                    <a:pt x="15" y="4"/>
                  </a:cubicBezTo>
                  <a:cubicBezTo>
                    <a:pt x="15" y="4"/>
                    <a:pt x="15" y="4"/>
                    <a:pt x="15" y="4"/>
                  </a:cubicBezTo>
                  <a:cubicBezTo>
                    <a:pt x="16" y="3"/>
                    <a:pt x="16" y="3"/>
                    <a:pt x="17" y="3"/>
                  </a:cubicBezTo>
                  <a:cubicBezTo>
                    <a:pt x="17" y="3"/>
                    <a:pt x="17" y="3"/>
                    <a:pt x="17" y="2"/>
                  </a:cubicBezTo>
                  <a:cubicBezTo>
                    <a:pt x="18" y="2"/>
                    <a:pt x="18" y="2"/>
                    <a:pt x="18" y="2"/>
                  </a:cubicBezTo>
                  <a:cubicBezTo>
                    <a:pt x="19" y="2"/>
                    <a:pt x="19" y="2"/>
                    <a:pt x="19" y="2"/>
                  </a:cubicBezTo>
                  <a:cubicBezTo>
                    <a:pt x="19" y="1"/>
                    <a:pt x="19" y="1"/>
                    <a:pt x="19" y="1"/>
                  </a:cubicBezTo>
                  <a:cubicBezTo>
                    <a:pt x="19" y="0"/>
                    <a:pt x="20" y="1"/>
                    <a:pt x="20" y="1"/>
                  </a:cubicBezTo>
                  <a:cubicBezTo>
                    <a:pt x="21" y="1"/>
                    <a:pt x="22" y="1"/>
                    <a:pt x="23" y="2"/>
                  </a:cubicBezTo>
                  <a:cubicBezTo>
                    <a:pt x="23" y="3"/>
                    <a:pt x="24" y="4"/>
                    <a:pt x="24" y="4"/>
                  </a:cubicBezTo>
                  <a:cubicBezTo>
                    <a:pt x="25" y="4"/>
                    <a:pt x="25" y="4"/>
                    <a:pt x="25" y="4"/>
                  </a:cubicBezTo>
                  <a:cubicBezTo>
                    <a:pt x="26" y="5"/>
                    <a:pt x="26" y="5"/>
                    <a:pt x="26" y="6"/>
                  </a:cubicBezTo>
                  <a:cubicBezTo>
                    <a:pt x="27" y="6"/>
                    <a:pt x="28" y="7"/>
                    <a:pt x="28" y="7"/>
                  </a:cubicBezTo>
                  <a:cubicBezTo>
                    <a:pt x="29" y="7"/>
                    <a:pt x="30" y="7"/>
                    <a:pt x="31" y="7"/>
                  </a:cubicBezTo>
                  <a:cubicBezTo>
                    <a:pt x="32" y="8"/>
                    <a:pt x="33" y="8"/>
                    <a:pt x="34" y="7"/>
                  </a:cubicBezTo>
                  <a:cubicBezTo>
                    <a:pt x="34" y="7"/>
                    <a:pt x="35" y="7"/>
                    <a:pt x="36" y="6"/>
                  </a:cubicBezTo>
                  <a:cubicBezTo>
                    <a:pt x="36" y="6"/>
                    <a:pt x="37" y="5"/>
                    <a:pt x="38" y="5"/>
                  </a:cubicBezTo>
                  <a:cubicBezTo>
                    <a:pt x="37" y="6"/>
                    <a:pt x="36" y="7"/>
                    <a:pt x="36" y="8"/>
                  </a:cubicBezTo>
                  <a:cubicBezTo>
                    <a:pt x="36" y="8"/>
                    <a:pt x="37" y="8"/>
                    <a:pt x="37" y="9"/>
                  </a:cubicBezTo>
                  <a:cubicBezTo>
                    <a:pt x="37" y="9"/>
                    <a:pt x="36" y="10"/>
                    <a:pt x="37" y="10"/>
                  </a:cubicBezTo>
                  <a:cubicBezTo>
                    <a:pt x="37" y="10"/>
                    <a:pt x="38" y="10"/>
                    <a:pt x="38" y="10"/>
                  </a:cubicBezTo>
                  <a:cubicBezTo>
                    <a:pt x="38" y="11"/>
                    <a:pt x="37" y="11"/>
                    <a:pt x="37" y="11"/>
                  </a:cubicBezTo>
                  <a:cubicBezTo>
                    <a:pt x="37" y="11"/>
                    <a:pt x="37" y="12"/>
                    <a:pt x="37" y="12"/>
                  </a:cubicBezTo>
                  <a:cubicBezTo>
                    <a:pt x="38" y="12"/>
                    <a:pt x="39" y="12"/>
                    <a:pt x="39" y="13"/>
                  </a:cubicBezTo>
                  <a:cubicBezTo>
                    <a:pt x="40" y="13"/>
                    <a:pt x="40" y="13"/>
                    <a:pt x="39" y="14"/>
                  </a:cubicBezTo>
                  <a:cubicBezTo>
                    <a:pt x="38" y="14"/>
                    <a:pt x="38" y="14"/>
                    <a:pt x="38" y="15"/>
                  </a:cubicBezTo>
                  <a:cubicBezTo>
                    <a:pt x="38" y="15"/>
                    <a:pt x="38" y="16"/>
                    <a:pt x="37" y="16"/>
                  </a:cubicBezTo>
                  <a:cubicBezTo>
                    <a:pt x="36" y="17"/>
                    <a:pt x="36" y="15"/>
                    <a:pt x="35" y="15"/>
                  </a:cubicBezTo>
                  <a:cubicBezTo>
                    <a:pt x="35" y="14"/>
                    <a:pt x="35" y="14"/>
                    <a:pt x="34" y="14"/>
                  </a:cubicBezTo>
                  <a:cubicBezTo>
                    <a:pt x="33" y="14"/>
                    <a:pt x="33" y="14"/>
                    <a:pt x="32" y="13"/>
                  </a:cubicBezTo>
                  <a:cubicBezTo>
                    <a:pt x="32" y="14"/>
                    <a:pt x="31" y="14"/>
                    <a:pt x="31" y="14"/>
                  </a:cubicBezTo>
                  <a:cubicBezTo>
                    <a:pt x="31" y="13"/>
                    <a:pt x="30" y="14"/>
                    <a:pt x="30" y="14"/>
                  </a:cubicBezTo>
                  <a:cubicBezTo>
                    <a:pt x="29" y="14"/>
                    <a:pt x="29" y="14"/>
                    <a:pt x="28" y="14"/>
                  </a:cubicBezTo>
                  <a:cubicBezTo>
                    <a:pt x="28" y="13"/>
                    <a:pt x="28" y="13"/>
                    <a:pt x="27" y="14"/>
                  </a:cubicBezTo>
                  <a:cubicBezTo>
                    <a:pt x="27" y="14"/>
                    <a:pt x="27" y="14"/>
                    <a:pt x="26" y="14"/>
                  </a:cubicBezTo>
                  <a:cubicBezTo>
                    <a:pt x="26" y="14"/>
                    <a:pt x="26" y="13"/>
                    <a:pt x="25" y="13"/>
                  </a:cubicBezTo>
                  <a:cubicBezTo>
                    <a:pt x="25" y="13"/>
                    <a:pt x="25" y="14"/>
                    <a:pt x="24" y="13"/>
                  </a:cubicBezTo>
                  <a:cubicBezTo>
                    <a:pt x="24" y="13"/>
                    <a:pt x="24" y="12"/>
                    <a:pt x="23" y="13"/>
                  </a:cubicBezTo>
                  <a:cubicBezTo>
                    <a:pt x="22" y="13"/>
                    <a:pt x="22" y="13"/>
                    <a:pt x="21" y="13"/>
                  </a:cubicBezTo>
                  <a:cubicBezTo>
                    <a:pt x="21" y="13"/>
                    <a:pt x="20" y="13"/>
                    <a:pt x="20" y="14"/>
                  </a:cubicBezTo>
                  <a:cubicBezTo>
                    <a:pt x="19" y="14"/>
                    <a:pt x="19" y="15"/>
                    <a:pt x="19" y="15"/>
                  </a:cubicBezTo>
                  <a:cubicBezTo>
                    <a:pt x="18" y="15"/>
                    <a:pt x="18" y="14"/>
                    <a:pt x="18" y="14"/>
                  </a:cubicBezTo>
                  <a:cubicBezTo>
                    <a:pt x="18" y="14"/>
                    <a:pt x="17" y="14"/>
                    <a:pt x="17" y="13"/>
                  </a:cubicBezTo>
                  <a:cubicBezTo>
                    <a:pt x="15" y="12"/>
                    <a:pt x="16" y="15"/>
                    <a:pt x="15" y="17"/>
                  </a:cubicBezTo>
                  <a:cubicBezTo>
                    <a:pt x="15" y="17"/>
                    <a:pt x="15" y="18"/>
                    <a:pt x="16" y="18"/>
                  </a:cubicBezTo>
                  <a:cubicBezTo>
                    <a:pt x="16" y="18"/>
                    <a:pt x="16" y="18"/>
                    <a:pt x="17" y="18"/>
                  </a:cubicBezTo>
                  <a:cubicBezTo>
                    <a:pt x="17" y="19"/>
                    <a:pt x="17" y="19"/>
                    <a:pt x="17" y="19"/>
                  </a:cubicBezTo>
                  <a:cubicBezTo>
                    <a:pt x="17" y="19"/>
                    <a:pt x="17" y="19"/>
                    <a:pt x="17" y="20"/>
                  </a:cubicBezTo>
                  <a:cubicBezTo>
                    <a:pt x="17" y="20"/>
                    <a:pt x="17" y="20"/>
                    <a:pt x="17" y="20"/>
                  </a:cubicBezTo>
                  <a:cubicBezTo>
                    <a:pt x="17" y="20"/>
                    <a:pt x="18" y="20"/>
                    <a:pt x="18" y="20"/>
                  </a:cubicBezTo>
                  <a:cubicBezTo>
                    <a:pt x="18" y="21"/>
                    <a:pt x="18" y="22"/>
                    <a:pt x="19" y="23"/>
                  </a:cubicBezTo>
                  <a:cubicBezTo>
                    <a:pt x="19" y="24"/>
                    <a:pt x="21" y="26"/>
                    <a:pt x="22" y="27"/>
                  </a:cubicBezTo>
                  <a:cubicBezTo>
                    <a:pt x="23" y="28"/>
                    <a:pt x="23" y="29"/>
                    <a:pt x="24" y="29"/>
                  </a:cubicBezTo>
                  <a:cubicBezTo>
                    <a:pt x="25" y="29"/>
                    <a:pt x="25" y="29"/>
                    <a:pt x="25" y="30"/>
                  </a:cubicBezTo>
                  <a:cubicBezTo>
                    <a:pt x="26" y="30"/>
                    <a:pt x="26" y="30"/>
                    <a:pt x="26" y="31"/>
                  </a:cubicBezTo>
                  <a:cubicBezTo>
                    <a:pt x="26" y="32"/>
                    <a:pt x="27" y="32"/>
                    <a:pt x="28" y="33"/>
                  </a:cubicBezTo>
                  <a:cubicBezTo>
                    <a:pt x="28" y="34"/>
                    <a:pt x="29" y="34"/>
                    <a:pt x="29" y="35"/>
                  </a:cubicBezTo>
                  <a:cubicBezTo>
                    <a:pt x="30" y="35"/>
                    <a:pt x="30" y="35"/>
                    <a:pt x="30" y="36"/>
                  </a:cubicBezTo>
                  <a:cubicBezTo>
                    <a:pt x="31" y="36"/>
                    <a:pt x="31" y="36"/>
                    <a:pt x="31" y="36"/>
                  </a:cubicBezTo>
                  <a:cubicBezTo>
                    <a:pt x="32" y="37"/>
                    <a:pt x="34" y="37"/>
                    <a:pt x="33" y="38"/>
                  </a:cubicBezTo>
                  <a:close/>
                  <a:moveTo>
                    <a:pt x="8" y="14"/>
                  </a:moveTo>
                  <a:cubicBezTo>
                    <a:pt x="8" y="13"/>
                    <a:pt x="7" y="14"/>
                    <a:pt x="7" y="14"/>
                  </a:cubicBezTo>
                  <a:cubicBezTo>
                    <a:pt x="6" y="15"/>
                    <a:pt x="7" y="14"/>
                    <a:pt x="7" y="15"/>
                  </a:cubicBezTo>
                  <a:cubicBezTo>
                    <a:pt x="8" y="15"/>
                    <a:pt x="8" y="16"/>
                    <a:pt x="9" y="15"/>
                  </a:cubicBezTo>
                  <a:cubicBezTo>
                    <a:pt x="9" y="15"/>
                    <a:pt x="8" y="14"/>
                    <a:pt x="8" y="14"/>
                  </a:cubicBezTo>
                  <a:cubicBezTo>
                    <a:pt x="8" y="14"/>
                    <a:pt x="8" y="14"/>
                    <a:pt x="8" y="14"/>
                  </a:cubicBezTo>
                  <a:close/>
                  <a:moveTo>
                    <a:pt x="7" y="16"/>
                  </a:moveTo>
                  <a:cubicBezTo>
                    <a:pt x="7" y="16"/>
                    <a:pt x="6" y="15"/>
                    <a:pt x="6" y="15"/>
                  </a:cubicBezTo>
                  <a:cubicBezTo>
                    <a:pt x="6" y="14"/>
                    <a:pt x="5" y="14"/>
                    <a:pt x="6" y="14"/>
                  </a:cubicBezTo>
                  <a:cubicBezTo>
                    <a:pt x="6" y="15"/>
                    <a:pt x="6" y="15"/>
                    <a:pt x="6" y="15"/>
                  </a:cubicBezTo>
                  <a:cubicBezTo>
                    <a:pt x="6" y="16"/>
                    <a:pt x="6" y="16"/>
                    <a:pt x="6" y="16"/>
                  </a:cubicBezTo>
                  <a:cubicBezTo>
                    <a:pt x="6" y="17"/>
                    <a:pt x="6" y="17"/>
                    <a:pt x="6" y="17"/>
                  </a:cubicBezTo>
                  <a:cubicBezTo>
                    <a:pt x="6" y="18"/>
                    <a:pt x="6" y="19"/>
                    <a:pt x="6" y="20"/>
                  </a:cubicBezTo>
                  <a:cubicBezTo>
                    <a:pt x="7" y="20"/>
                    <a:pt x="7" y="19"/>
                    <a:pt x="7" y="19"/>
                  </a:cubicBezTo>
                  <a:cubicBezTo>
                    <a:pt x="7" y="19"/>
                    <a:pt x="7" y="19"/>
                    <a:pt x="7" y="18"/>
                  </a:cubicBezTo>
                  <a:cubicBezTo>
                    <a:pt x="7" y="18"/>
                    <a:pt x="7" y="18"/>
                    <a:pt x="7" y="17"/>
                  </a:cubicBezTo>
                  <a:cubicBezTo>
                    <a:pt x="7" y="17"/>
                    <a:pt x="7" y="17"/>
                    <a:pt x="7" y="16"/>
                  </a:cubicBezTo>
                  <a:cubicBezTo>
                    <a:pt x="7" y="16"/>
                    <a:pt x="7" y="16"/>
                    <a:pt x="7" y="16"/>
                  </a:cubicBezTo>
                  <a:close/>
                  <a:moveTo>
                    <a:pt x="9" y="19"/>
                  </a:moveTo>
                  <a:cubicBezTo>
                    <a:pt x="9" y="19"/>
                    <a:pt x="9" y="18"/>
                    <a:pt x="9" y="18"/>
                  </a:cubicBezTo>
                  <a:cubicBezTo>
                    <a:pt x="8" y="18"/>
                    <a:pt x="9" y="19"/>
                    <a:pt x="9" y="19"/>
                  </a:cubicBezTo>
                  <a:cubicBezTo>
                    <a:pt x="9" y="20"/>
                    <a:pt x="10" y="20"/>
                    <a:pt x="10" y="20"/>
                  </a:cubicBezTo>
                  <a:cubicBezTo>
                    <a:pt x="10" y="21"/>
                    <a:pt x="10" y="21"/>
                    <a:pt x="11" y="21"/>
                  </a:cubicBezTo>
                  <a:cubicBezTo>
                    <a:pt x="11" y="22"/>
                    <a:pt x="11" y="21"/>
                    <a:pt x="11" y="20"/>
                  </a:cubicBezTo>
                  <a:cubicBezTo>
                    <a:pt x="10" y="20"/>
                    <a:pt x="10" y="19"/>
                    <a:pt x="9" y="19"/>
                  </a:cubicBezTo>
                  <a:cubicBezTo>
                    <a:pt x="9" y="19"/>
                    <a:pt x="9" y="19"/>
                    <a:pt x="9" y="19"/>
                  </a:cubicBezTo>
                  <a:close/>
                  <a:moveTo>
                    <a:pt x="9" y="23"/>
                  </a:moveTo>
                  <a:cubicBezTo>
                    <a:pt x="9" y="23"/>
                    <a:pt x="12" y="27"/>
                    <a:pt x="12" y="27"/>
                  </a:cubicBezTo>
                  <a:cubicBezTo>
                    <a:pt x="13" y="26"/>
                    <a:pt x="12" y="25"/>
                    <a:pt x="11" y="25"/>
                  </a:cubicBezTo>
                  <a:cubicBezTo>
                    <a:pt x="11" y="25"/>
                    <a:pt x="11" y="24"/>
                    <a:pt x="10" y="24"/>
                  </a:cubicBezTo>
                  <a:cubicBezTo>
                    <a:pt x="10" y="24"/>
                    <a:pt x="10" y="23"/>
                    <a:pt x="9" y="23"/>
                  </a:cubicBezTo>
                  <a:cubicBezTo>
                    <a:pt x="9" y="23"/>
                    <a:pt x="10" y="23"/>
                    <a:pt x="9" y="23"/>
                  </a:cubicBezTo>
                  <a:close/>
                  <a:moveTo>
                    <a:pt x="19" y="30"/>
                  </a:moveTo>
                  <a:cubicBezTo>
                    <a:pt x="18" y="30"/>
                    <a:pt x="19" y="30"/>
                    <a:pt x="19" y="31"/>
                  </a:cubicBezTo>
                  <a:cubicBezTo>
                    <a:pt x="19" y="31"/>
                    <a:pt x="20" y="31"/>
                    <a:pt x="20" y="31"/>
                  </a:cubicBezTo>
                  <a:cubicBezTo>
                    <a:pt x="21" y="31"/>
                    <a:pt x="22" y="31"/>
                    <a:pt x="23" y="31"/>
                  </a:cubicBezTo>
                  <a:cubicBezTo>
                    <a:pt x="23" y="30"/>
                    <a:pt x="20" y="30"/>
                    <a:pt x="20" y="30"/>
                  </a:cubicBezTo>
                  <a:cubicBezTo>
                    <a:pt x="20" y="30"/>
                    <a:pt x="19" y="30"/>
                    <a:pt x="19" y="30"/>
                  </a:cubicBezTo>
                  <a:close/>
                  <a:moveTo>
                    <a:pt x="21" y="34"/>
                  </a:moveTo>
                  <a:cubicBezTo>
                    <a:pt x="22" y="35"/>
                    <a:pt x="23" y="35"/>
                    <a:pt x="24" y="34"/>
                  </a:cubicBezTo>
                  <a:cubicBezTo>
                    <a:pt x="24" y="34"/>
                    <a:pt x="25" y="35"/>
                    <a:pt x="25" y="34"/>
                  </a:cubicBezTo>
                  <a:cubicBezTo>
                    <a:pt x="24" y="34"/>
                    <a:pt x="24" y="34"/>
                    <a:pt x="23" y="34"/>
                  </a:cubicBezTo>
                  <a:cubicBezTo>
                    <a:pt x="23" y="34"/>
                    <a:pt x="21" y="34"/>
                    <a:pt x="21" y="34"/>
                  </a:cubicBezTo>
                  <a:cubicBezTo>
                    <a:pt x="22" y="34"/>
                    <a:pt x="21" y="34"/>
                    <a:pt x="21" y="34"/>
                  </a:cubicBezTo>
                  <a:close/>
                  <a:moveTo>
                    <a:pt x="25" y="34"/>
                  </a:moveTo>
                  <a:cubicBezTo>
                    <a:pt x="26" y="34"/>
                    <a:pt x="27" y="36"/>
                    <a:pt x="28" y="36"/>
                  </a:cubicBezTo>
                  <a:cubicBezTo>
                    <a:pt x="28" y="35"/>
                    <a:pt x="27" y="34"/>
                    <a:pt x="26" y="34"/>
                  </a:cubicBezTo>
                  <a:cubicBezTo>
                    <a:pt x="26" y="34"/>
                    <a:pt x="26" y="33"/>
                    <a:pt x="25" y="34"/>
                  </a:cubicBezTo>
                  <a:cubicBezTo>
                    <a:pt x="25" y="34"/>
                    <a:pt x="25" y="34"/>
                    <a:pt x="25" y="34"/>
                  </a:cubicBezTo>
                  <a:cubicBezTo>
                    <a:pt x="26" y="34"/>
                    <a:pt x="25" y="34"/>
                    <a:pt x="25" y="34"/>
                  </a:cubicBezTo>
                  <a:close/>
                  <a:moveTo>
                    <a:pt x="18" y="33"/>
                  </a:moveTo>
                  <a:cubicBezTo>
                    <a:pt x="18" y="33"/>
                    <a:pt x="17" y="33"/>
                    <a:pt x="17" y="34"/>
                  </a:cubicBezTo>
                  <a:cubicBezTo>
                    <a:pt x="18" y="34"/>
                    <a:pt x="19" y="33"/>
                    <a:pt x="18" y="33"/>
                  </a:cubicBezTo>
                  <a:cubicBezTo>
                    <a:pt x="18" y="33"/>
                    <a:pt x="18" y="33"/>
                    <a:pt x="18" y="33"/>
                  </a:cubicBezTo>
                  <a:cubicBezTo>
                    <a:pt x="18" y="33"/>
                    <a:pt x="18" y="33"/>
                    <a:pt x="18" y="33"/>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73" name="Freeform 818">
              <a:extLst>
                <a:ext uri="{FF2B5EF4-FFF2-40B4-BE49-F238E27FC236}">
                  <a16:creationId xmlns:a16="http://schemas.microsoft.com/office/drawing/2014/main" id="{26FEEC52-639F-C08E-F926-FB514A9EBB69}"/>
                </a:ext>
              </a:extLst>
            </p:cNvPr>
            <p:cNvSpPr>
              <a:spLocks/>
            </p:cNvSpPr>
            <p:nvPr/>
          </p:nvSpPr>
          <p:spPr bwMode="auto">
            <a:xfrm>
              <a:off x="6003925" y="3492500"/>
              <a:ext cx="184150" cy="115888"/>
            </a:xfrm>
            <a:custGeom>
              <a:avLst/>
              <a:gdLst>
                <a:gd name="T0" fmla="*/ 39 w 44"/>
                <a:gd name="T1" fmla="*/ 4 h 28"/>
                <a:gd name="T2" fmla="*/ 37 w 44"/>
                <a:gd name="T3" fmla="*/ 3 h 28"/>
                <a:gd name="T4" fmla="*/ 35 w 44"/>
                <a:gd name="T5" fmla="*/ 2 h 28"/>
                <a:gd name="T6" fmla="*/ 29 w 44"/>
                <a:gd name="T7" fmla="*/ 2 h 28"/>
                <a:gd name="T8" fmla="*/ 25 w 44"/>
                <a:gd name="T9" fmla="*/ 4 h 28"/>
                <a:gd name="T10" fmla="*/ 20 w 44"/>
                <a:gd name="T11" fmla="*/ 5 h 28"/>
                <a:gd name="T12" fmla="*/ 16 w 44"/>
                <a:gd name="T13" fmla="*/ 5 h 28"/>
                <a:gd name="T14" fmla="*/ 11 w 44"/>
                <a:gd name="T15" fmla="*/ 4 h 28"/>
                <a:gd name="T16" fmla="*/ 4 w 44"/>
                <a:gd name="T17" fmla="*/ 3 h 28"/>
                <a:gd name="T18" fmla="*/ 4 w 44"/>
                <a:gd name="T19" fmla="*/ 1 h 28"/>
                <a:gd name="T20" fmla="*/ 2 w 44"/>
                <a:gd name="T21" fmla="*/ 2 h 28"/>
                <a:gd name="T22" fmla="*/ 2 w 44"/>
                <a:gd name="T23" fmla="*/ 6 h 28"/>
                <a:gd name="T24" fmla="*/ 3 w 44"/>
                <a:gd name="T25" fmla="*/ 8 h 28"/>
                <a:gd name="T26" fmla="*/ 5 w 44"/>
                <a:gd name="T27" fmla="*/ 10 h 28"/>
                <a:gd name="T28" fmla="*/ 4 w 44"/>
                <a:gd name="T29" fmla="*/ 12 h 28"/>
                <a:gd name="T30" fmla="*/ 1 w 44"/>
                <a:gd name="T31" fmla="*/ 13 h 28"/>
                <a:gd name="T32" fmla="*/ 1 w 44"/>
                <a:gd name="T33" fmla="*/ 16 h 28"/>
                <a:gd name="T34" fmla="*/ 1 w 44"/>
                <a:gd name="T35" fmla="*/ 18 h 28"/>
                <a:gd name="T36" fmla="*/ 4 w 44"/>
                <a:gd name="T37" fmla="*/ 22 h 28"/>
                <a:gd name="T38" fmla="*/ 4 w 44"/>
                <a:gd name="T39" fmla="*/ 27 h 28"/>
                <a:gd name="T40" fmla="*/ 8 w 44"/>
                <a:gd name="T41" fmla="*/ 26 h 28"/>
                <a:gd name="T42" fmla="*/ 12 w 44"/>
                <a:gd name="T43" fmla="*/ 25 h 28"/>
                <a:gd name="T44" fmla="*/ 14 w 44"/>
                <a:gd name="T45" fmla="*/ 25 h 28"/>
                <a:gd name="T46" fmla="*/ 15 w 44"/>
                <a:gd name="T47" fmla="*/ 25 h 28"/>
                <a:gd name="T48" fmla="*/ 16 w 44"/>
                <a:gd name="T49" fmla="*/ 26 h 28"/>
                <a:gd name="T50" fmla="*/ 20 w 44"/>
                <a:gd name="T51" fmla="*/ 28 h 28"/>
                <a:gd name="T52" fmla="*/ 24 w 44"/>
                <a:gd name="T53" fmla="*/ 27 h 28"/>
                <a:gd name="T54" fmla="*/ 26 w 44"/>
                <a:gd name="T55" fmla="*/ 24 h 28"/>
                <a:gd name="T56" fmla="*/ 29 w 44"/>
                <a:gd name="T57" fmla="*/ 23 h 28"/>
                <a:gd name="T58" fmla="*/ 33 w 44"/>
                <a:gd name="T59" fmla="*/ 20 h 28"/>
                <a:gd name="T60" fmla="*/ 34 w 44"/>
                <a:gd name="T61" fmla="*/ 20 h 28"/>
                <a:gd name="T62" fmla="*/ 36 w 44"/>
                <a:gd name="T63" fmla="*/ 22 h 28"/>
                <a:gd name="T64" fmla="*/ 37 w 44"/>
                <a:gd name="T65" fmla="*/ 21 h 28"/>
                <a:gd name="T66" fmla="*/ 38 w 44"/>
                <a:gd name="T67" fmla="*/ 19 h 28"/>
                <a:gd name="T68" fmla="*/ 35 w 44"/>
                <a:gd name="T69" fmla="*/ 17 h 28"/>
                <a:gd name="T70" fmla="*/ 37 w 44"/>
                <a:gd name="T71" fmla="*/ 15 h 28"/>
                <a:gd name="T72" fmla="*/ 38 w 44"/>
                <a:gd name="T73" fmla="*/ 11 h 28"/>
                <a:gd name="T74" fmla="*/ 42 w 44"/>
                <a:gd name="T75" fmla="*/ 8 h 28"/>
                <a:gd name="T76" fmla="*/ 41 w 44"/>
                <a:gd name="T77"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28">
                  <a:moveTo>
                    <a:pt x="41" y="5"/>
                  </a:moveTo>
                  <a:cubicBezTo>
                    <a:pt x="40" y="5"/>
                    <a:pt x="39" y="5"/>
                    <a:pt x="39" y="4"/>
                  </a:cubicBezTo>
                  <a:cubicBezTo>
                    <a:pt x="38" y="3"/>
                    <a:pt x="39" y="3"/>
                    <a:pt x="38" y="3"/>
                  </a:cubicBezTo>
                  <a:cubicBezTo>
                    <a:pt x="37" y="3"/>
                    <a:pt x="37" y="3"/>
                    <a:pt x="37" y="3"/>
                  </a:cubicBezTo>
                  <a:cubicBezTo>
                    <a:pt x="37" y="3"/>
                    <a:pt x="36" y="2"/>
                    <a:pt x="36" y="2"/>
                  </a:cubicBezTo>
                  <a:cubicBezTo>
                    <a:pt x="36" y="2"/>
                    <a:pt x="35" y="2"/>
                    <a:pt x="35" y="2"/>
                  </a:cubicBezTo>
                  <a:cubicBezTo>
                    <a:pt x="35" y="2"/>
                    <a:pt x="34" y="2"/>
                    <a:pt x="34" y="2"/>
                  </a:cubicBezTo>
                  <a:cubicBezTo>
                    <a:pt x="32" y="1"/>
                    <a:pt x="31" y="1"/>
                    <a:pt x="29" y="2"/>
                  </a:cubicBezTo>
                  <a:cubicBezTo>
                    <a:pt x="28" y="2"/>
                    <a:pt x="28" y="2"/>
                    <a:pt x="27" y="3"/>
                  </a:cubicBezTo>
                  <a:cubicBezTo>
                    <a:pt x="26" y="3"/>
                    <a:pt x="25" y="4"/>
                    <a:pt x="25" y="4"/>
                  </a:cubicBezTo>
                  <a:cubicBezTo>
                    <a:pt x="24" y="5"/>
                    <a:pt x="24" y="5"/>
                    <a:pt x="23" y="5"/>
                  </a:cubicBezTo>
                  <a:cubicBezTo>
                    <a:pt x="22" y="6"/>
                    <a:pt x="21" y="6"/>
                    <a:pt x="20" y="5"/>
                  </a:cubicBezTo>
                  <a:cubicBezTo>
                    <a:pt x="20" y="5"/>
                    <a:pt x="19" y="5"/>
                    <a:pt x="18" y="5"/>
                  </a:cubicBezTo>
                  <a:cubicBezTo>
                    <a:pt x="17" y="5"/>
                    <a:pt x="17" y="5"/>
                    <a:pt x="16" y="5"/>
                  </a:cubicBezTo>
                  <a:cubicBezTo>
                    <a:pt x="15" y="4"/>
                    <a:pt x="14" y="5"/>
                    <a:pt x="14" y="5"/>
                  </a:cubicBezTo>
                  <a:cubicBezTo>
                    <a:pt x="13" y="5"/>
                    <a:pt x="12" y="4"/>
                    <a:pt x="11" y="4"/>
                  </a:cubicBezTo>
                  <a:cubicBezTo>
                    <a:pt x="9" y="4"/>
                    <a:pt x="8" y="3"/>
                    <a:pt x="6" y="4"/>
                  </a:cubicBezTo>
                  <a:cubicBezTo>
                    <a:pt x="6" y="4"/>
                    <a:pt x="3" y="4"/>
                    <a:pt x="4" y="3"/>
                  </a:cubicBezTo>
                  <a:cubicBezTo>
                    <a:pt x="4" y="2"/>
                    <a:pt x="6" y="2"/>
                    <a:pt x="5" y="2"/>
                  </a:cubicBezTo>
                  <a:cubicBezTo>
                    <a:pt x="5" y="1"/>
                    <a:pt x="5" y="1"/>
                    <a:pt x="4" y="1"/>
                  </a:cubicBezTo>
                  <a:cubicBezTo>
                    <a:pt x="4" y="1"/>
                    <a:pt x="4" y="1"/>
                    <a:pt x="3" y="0"/>
                  </a:cubicBezTo>
                  <a:cubicBezTo>
                    <a:pt x="3" y="1"/>
                    <a:pt x="3" y="1"/>
                    <a:pt x="2" y="2"/>
                  </a:cubicBezTo>
                  <a:cubicBezTo>
                    <a:pt x="2" y="2"/>
                    <a:pt x="2" y="2"/>
                    <a:pt x="1" y="3"/>
                  </a:cubicBezTo>
                  <a:cubicBezTo>
                    <a:pt x="0" y="4"/>
                    <a:pt x="1" y="5"/>
                    <a:pt x="2" y="6"/>
                  </a:cubicBezTo>
                  <a:cubicBezTo>
                    <a:pt x="2" y="7"/>
                    <a:pt x="2" y="7"/>
                    <a:pt x="2" y="7"/>
                  </a:cubicBezTo>
                  <a:cubicBezTo>
                    <a:pt x="2" y="8"/>
                    <a:pt x="3" y="8"/>
                    <a:pt x="3" y="8"/>
                  </a:cubicBezTo>
                  <a:cubicBezTo>
                    <a:pt x="4" y="9"/>
                    <a:pt x="4" y="9"/>
                    <a:pt x="4" y="9"/>
                  </a:cubicBezTo>
                  <a:cubicBezTo>
                    <a:pt x="4" y="10"/>
                    <a:pt x="5" y="10"/>
                    <a:pt x="5" y="10"/>
                  </a:cubicBezTo>
                  <a:cubicBezTo>
                    <a:pt x="5" y="11"/>
                    <a:pt x="5" y="11"/>
                    <a:pt x="5" y="11"/>
                  </a:cubicBezTo>
                  <a:cubicBezTo>
                    <a:pt x="4" y="12"/>
                    <a:pt x="4" y="12"/>
                    <a:pt x="4" y="12"/>
                  </a:cubicBezTo>
                  <a:cubicBezTo>
                    <a:pt x="3" y="13"/>
                    <a:pt x="3" y="13"/>
                    <a:pt x="3" y="13"/>
                  </a:cubicBezTo>
                  <a:cubicBezTo>
                    <a:pt x="2" y="13"/>
                    <a:pt x="2" y="13"/>
                    <a:pt x="1" y="13"/>
                  </a:cubicBezTo>
                  <a:cubicBezTo>
                    <a:pt x="1" y="14"/>
                    <a:pt x="2" y="14"/>
                    <a:pt x="1" y="15"/>
                  </a:cubicBezTo>
                  <a:cubicBezTo>
                    <a:pt x="1" y="15"/>
                    <a:pt x="1" y="15"/>
                    <a:pt x="1" y="16"/>
                  </a:cubicBezTo>
                  <a:cubicBezTo>
                    <a:pt x="2" y="16"/>
                    <a:pt x="2" y="16"/>
                    <a:pt x="2" y="17"/>
                  </a:cubicBezTo>
                  <a:cubicBezTo>
                    <a:pt x="2" y="18"/>
                    <a:pt x="1" y="18"/>
                    <a:pt x="1" y="18"/>
                  </a:cubicBezTo>
                  <a:cubicBezTo>
                    <a:pt x="1" y="19"/>
                    <a:pt x="2" y="20"/>
                    <a:pt x="3" y="20"/>
                  </a:cubicBezTo>
                  <a:cubicBezTo>
                    <a:pt x="4" y="20"/>
                    <a:pt x="4" y="21"/>
                    <a:pt x="4" y="22"/>
                  </a:cubicBezTo>
                  <a:cubicBezTo>
                    <a:pt x="4" y="23"/>
                    <a:pt x="5" y="23"/>
                    <a:pt x="5" y="24"/>
                  </a:cubicBezTo>
                  <a:cubicBezTo>
                    <a:pt x="5" y="25"/>
                    <a:pt x="5" y="26"/>
                    <a:pt x="4" y="27"/>
                  </a:cubicBezTo>
                  <a:cubicBezTo>
                    <a:pt x="5" y="27"/>
                    <a:pt x="6" y="27"/>
                    <a:pt x="6" y="27"/>
                  </a:cubicBezTo>
                  <a:cubicBezTo>
                    <a:pt x="7" y="27"/>
                    <a:pt x="7" y="26"/>
                    <a:pt x="8" y="26"/>
                  </a:cubicBezTo>
                  <a:cubicBezTo>
                    <a:pt x="9" y="26"/>
                    <a:pt x="9" y="27"/>
                    <a:pt x="10" y="26"/>
                  </a:cubicBezTo>
                  <a:cubicBezTo>
                    <a:pt x="11" y="26"/>
                    <a:pt x="11" y="25"/>
                    <a:pt x="12" y="25"/>
                  </a:cubicBezTo>
                  <a:cubicBezTo>
                    <a:pt x="13" y="25"/>
                    <a:pt x="13" y="25"/>
                    <a:pt x="13" y="25"/>
                  </a:cubicBezTo>
                  <a:cubicBezTo>
                    <a:pt x="14" y="25"/>
                    <a:pt x="13" y="25"/>
                    <a:pt x="14" y="25"/>
                  </a:cubicBezTo>
                  <a:cubicBezTo>
                    <a:pt x="14" y="25"/>
                    <a:pt x="14" y="25"/>
                    <a:pt x="14" y="25"/>
                  </a:cubicBezTo>
                  <a:cubicBezTo>
                    <a:pt x="14" y="25"/>
                    <a:pt x="15" y="25"/>
                    <a:pt x="15" y="25"/>
                  </a:cubicBezTo>
                  <a:cubicBezTo>
                    <a:pt x="15" y="25"/>
                    <a:pt x="15" y="25"/>
                    <a:pt x="15" y="25"/>
                  </a:cubicBezTo>
                  <a:cubicBezTo>
                    <a:pt x="16" y="25"/>
                    <a:pt x="16" y="25"/>
                    <a:pt x="16" y="26"/>
                  </a:cubicBezTo>
                  <a:cubicBezTo>
                    <a:pt x="16" y="26"/>
                    <a:pt x="17" y="26"/>
                    <a:pt x="17" y="27"/>
                  </a:cubicBezTo>
                  <a:cubicBezTo>
                    <a:pt x="18" y="26"/>
                    <a:pt x="20" y="27"/>
                    <a:pt x="20" y="28"/>
                  </a:cubicBezTo>
                  <a:cubicBezTo>
                    <a:pt x="21" y="28"/>
                    <a:pt x="22" y="27"/>
                    <a:pt x="22" y="27"/>
                  </a:cubicBezTo>
                  <a:cubicBezTo>
                    <a:pt x="23" y="27"/>
                    <a:pt x="24" y="27"/>
                    <a:pt x="24" y="27"/>
                  </a:cubicBezTo>
                  <a:cubicBezTo>
                    <a:pt x="26" y="27"/>
                    <a:pt x="27" y="26"/>
                    <a:pt x="27" y="25"/>
                  </a:cubicBezTo>
                  <a:cubicBezTo>
                    <a:pt x="26" y="25"/>
                    <a:pt x="26" y="24"/>
                    <a:pt x="26" y="24"/>
                  </a:cubicBezTo>
                  <a:cubicBezTo>
                    <a:pt x="26" y="23"/>
                    <a:pt x="27" y="23"/>
                    <a:pt x="27" y="23"/>
                  </a:cubicBezTo>
                  <a:cubicBezTo>
                    <a:pt x="27" y="23"/>
                    <a:pt x="28" y="23"/>
                    <a:pt x="29" y="23"/>
                  </a:cubicBezTo>
                  <a:cubicBezTo>
                    <a:pt x="29" y="22"/>
                    <a:pt x="29" y="22"/>
                    <a:pt x="29" y="22"/>
                  </a:cubicBezTo>
                  <a:cubicBezTo>
                    <a:pt x="30" y="21"/>
                    <a:pt x="32" y="22"/>
                    <a:pt x="33" y="20"/>
                  </a:cubicBezTo>
                  <a:cubicBezTo>
                    <a:pt x="33" y="20"/>
                    <a:pt x="33" y="21"/>
                    <a:pt x="33" y="21"/>
                  </a:cubicBezTo>
                  <a:cubicBezTo>
                    <a:pt x="34" y="21"/>
                    <a:pt x="34" y="20"/>
                    <a:pt x="34" y="20"/>
                  </a:cubicBezTo>
                  <a:cubicBezTo>
                    <a:pt x="35" y="20"/>
                    <a:pt x="35" y="21"/>
                    <a:pt x="35" y="21"/>
                  </a:cubicBezTo>
                  <a:cubicBezTo>
                    <a:pt x="36" y="22"/>
                    <a:pt x="36" y="22"/>
                    <a:pt x="36" y="22"/>
                  </a:cubicBezTo>
                  <a:cubicBezTo>
                    <a:pt x="36" y="22"/>
                    <a:pt x="36" y="21"/>
                    <a:pt x="37" y="21"/>
                  </a:cubicBezTo>
                  <a:cubicBezTo>
                    <a:pt x="37" y="21"/>
                    <a:pt x="37" y="21"/>
                    <a:pt x="37" y="21"/>
                  </a:cubicBezTo>
                  <a:cubicBezTo>
                    <a:pt x="38" y="21"/>
                    <a:pt x="38" y="21"/>
                    <a:pt x="39" y="21"/>
                  </a:cubicBezTo>
                  <a:cubicBezTo>
                    <a:pt x="39" y="20"/>
                    <a:pt x="38" y="20"/>
                    <a:pt x="38" y="19"/>
                  </a:cubicBezTo>
                  <a:cubicBezTo>
                    <a:pt x="37" y="19"/>
                    <a:pt x="37" y="18"/>
                    <a:pt x="37" y="18"/>
                  </a:cubicBezTo>
                  <a:cubicBezTo>
                    <a:pt x="36" y="17"/>
                    <a:pt x="36" y="17"/>
                    <a:pt x="35" y="17"/>
                  </a:cubicBezTo>
                  <a:cubicBezTo>
                    <a:pt x="35" y="17"/>
                    <a:pt x="35" y="16"/>
                    <a:pt x="36" y="16"/>
                  </a:cubicBezTo>
                  <a:cubicBezTo>
                    <a:pt x="36" y="16"/>
                    <a:pt x="37" y="15"/>
                    <a:pt x="37" y="15"/>
                  </a:cubicBezTo>
                  <a:cubicBezTo>
                    <a:pt x="37" y="15"/>
                    <a:pt x="38" y="14"/>
                    <a:pt x="38" y="14"/>
                  </a:cubicBezTo>
                  <a:cubicBezTo>
                    <a:pt x="38" y="13"/>
                    <a:pt x="38" y="12"/>
                    <a:pt x="38" y="11"/>
                  </a:cubicBezTo>
                  <a:cubicBezTo>
                    <a:pt x="38" y="11"/>
                    <a:pt x="38" y="10"/>
                    <a:pt x="39" y="10"/>
                  </a:cubicBezTo>
                  <a:cubicBezTo>
                    <a:pt x="40" y="8"/>
                    <a:pt x="40" y="8"/>
                    <a:pt x="42" y="8"/>
                  </a:cubicBezTo>
                  <a:cubicBezTo>
                    <a:pt x="44" y="8"/>
                    <a:pt x="43" y="6"/>
                    <a:pt x="43" y="5"/>
                  </a:cubicBezTo>
                  <a:cubicBezTo>
                    <a:pt x="42" y="5"/>
                    <a:pt x="41" y="5"/>
                    <a:pt x="41" y="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74" name="Freeform 819">
              <a:extLst>
                <a:ext uri="{FF2B5EF4-FFF2-40B4-BE49-F238E27FC236}">
                  <a16:creationId xmlns:a16="http://schemas.microsoft.com/office/drawing/2014/main" id="{758E3321-D094-240B-01EC-7532684A2DA6}"/>
                </a:ext>
              </a:extLst>
            </p:cNvPr>
            <p:cNvSpPr>
              <a:spLocks/>
            </p:cNvSpPr>
            <p:nvPr/>
          </p:nvSpPr>
          <p:spPr bwMode="auto">
            <a:xfrm>
              <a:off x="5451476" y="3187700"/>
              <a:ext cx="107950" cy="87313"/>
            </a:xfrm>
            <a:custGeom>
              <a:avLst/>
              <a:gdLst>
                <a:gd name="T0" fmla="*/ 6 w 26"/>
                <a:gd name="T1" fmla="*/ 3 h 21"/>
                <a:gd name="T2" fmla="*/ 8 w 26"/>
                <a:gd name="T3" fmla="*/ 3 h 21"/>
                <a:gd name="T4" fmla="*/ 11 w 26"/>
                <a:gd name="T5" fmla="*/ 3 h 21"/>
                <a:gd name="T6" fmla="*/ 12 w 26"/>
                <a:gd name="T7" fmla="*/ 2 h 21"/>
                <a:gd name="T8" fmla="*/ 13 w 26"/>
                <a:gd name="T9" fmla="*/ 1 h 21"/>
                <a:gd name="T10" fmla="*/ 14 w 26"/>
                <a:gd name="T11" fmla="*/ 1 h 21"/>
                <a:gd name="T12" fmla="*/ 16 w 26"/>
                <a:gd name="T13" fmla="*/ 1 h 21"/>
                <a:gd name="T14" fmla="*/ 17 w 26"/>
                <a:gd name="T15" fmla="*/ 2 h 21"/>
                <a:gd name="T16" fmla="*/ 19 w 26"/>
                <a:gd name="T17" fmla="*/ 3 h 21"/>
                <a:gd name="T18" fmla="*/ 21 w 26"/>
                <a:gd name="T19" fmla="*/ 3 h 21"/>
                <a:gd name="T20" fmla="*/ 22 w 26"/>
                <a:gd name="T21" fmla="*/ 6 h 21"/>
                <a:gd name="T22" fmla="*/ 21 w 26"/>
                <a:gd name="T23" fmla="*/ 7 h 21"/>
                <a:gd name="T24" fmla="*/ 24 w 26"/>
                <a:gd name="T25" fmla="*/ 9 h 21"/>
                <a:gd name="T26" fmla="*/ 26 w 26"/>
                <a:gd name="T27" fmla="*/ 12 h 21"/>
                <a:gd name="T28" fmla="*/ 24 w 26"/>
                <a:gd name="T29" fmla="*/ 15 h 21"/>
                <a:gd name="T30" fmla="*/ 22 w 26"/>
                <a:gd name="T31" fmla="*/ 17 h 21"/>
                <a:gd name="T32" fmla="*/ 22 w 26"/>
                <a:gd name="T33" fmla="*/ 21 h 21"/>
                <a:gd name="T34" fmla="*/ 20 w 26"/>
                <a:gd name="T35" fmla="*/ 21 h 21"/>
                <a:gd name="T36" fmla="*/ 19 w 26"/>
                <a:gd name="T37" fmla="*/ 20 h 21"/>
                <a:gd name="T38" fmla="*/ 17 w 26"/>
                <a:gd name="T39" fmla="*/ 19 h 21"/>
                <a:gd name="T40" fmla="*/ 16 w 26"/>
                <a:gd name="T41" fmla="*/ 18 h 21"/>
                <a:gd name="T42" fmla="*/ 15 w 26"/>
                <a:gd name="T43" fmla="*/ 16 h 21"/>
                <a:gd name="T44" fmla="*/ 14 w 26"/>
                <a:gd name="T45" fmla="*/ 16 h 21"/>
                <a:gd name="T46" fmla="*/ 11 w 26"/>
                <a:gd name="T47" fmla="*/ 17 h 21"/>
                <a:gd name="T48" fmla="*/ 11 w 26"/>
                <a:gd name="T49" fmla="*/ 15 h 21"/>
                <a:gd name="T50" fmla="*/ 11 w 26"/>
                <a:gd name="T51" fmla="*/ 14 h 21"/>
                <a:gd name="T52" fmla="*/ 8 w 26"/>
                <a:gd name="T53" fmla="*/ 13 h 21"/>
                <a:gd name="T54" fmla="*/ 5 w 26"/>
                <a:gd name="T55" fmla="*/ 11 h 21"/>
                <a:gd name="T56" fmla="*/ 3 w 26"/>
                <a:gd name="T57" fmla="*/ 8 h 21"/>
                <a:gd name="T58" fmla="*/ 2 w 26"/>
                <a:gd name="T59" fmla="*/ 8 h 21"/>
                <a:gd name="T60" fmla="*/ 1 w 26"/>
                <a:gd name="T61" fmla="*/ 6 h 21"/>
                <a:gd name="T62" fmla="*/ 2 w 26"/>
                <a:gd name="T63" fmla="*/ 4 h 21"/>
                <a:gd name="T64" fmla="*/ 6 w 26"/>
                <a:gd name="T6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21">
                  <a:moveTo>
                    <a:pt x="6" y="2"/>
                  </a:moveTo>
                  <a:cubicBezTo>
                    <a:pt x="6" y="2"/>
                    <a:pt x="6" y="3"/>
                    <a:pt x="6" y="3"/>
                  </a:cubicBezTo>
                  <a:cubicBezTo>
                    <a:pt x="7" y="3"/>
                    <a:pt x="7" y="3"/>
                    <a:pt x="7" y="3"/>
                  </a:cubicBezTo>
                  <a:cubicBezTo>
                    <a:pt x="7" y="3"/>
                    <a:pt x="7" y="2"/>
                    <a:pt x="8" y="3"/>
                  </a:cubicBezTo>
                  <a:cubicBezTo>
                    <a:pt x="8" y="3"/>
                    <a:pt x="9" y="3"/>
                    <a:pt x="9" y="3"/>
                  </a:cubicBezTo>
                  <a:cubicBezTo>
                    <a:pt x="10" y="4"/>
                    <a:pt x="10" y="3"/>
                    <a:pt x="11" y="3"/>
                  </a:cubicBezTo>
                  <a:cubicBezTo>
                    <a:pt x="11" y="3"/>
                    <a:pt x="12" y="2"/>
                    <a:pt x="12" y="2"/>
                  </a:cubicBezTo>
                  <a:cubicBezTo>
                    <a:pt x="12" y="2"/>
                    <a:pt x="12" y="2"/>
                    <a:pt x="12" y="2"/>
                  </a:cubicBezTo>
                  <a:cubicBezTo>
                    <a:pt x="12" y="2"/>
                    <a:pt x="13" y="2"/>
                    <a:pt x="13" y="2"/>
                  </a:cubicBezTo>
                  <a:cubicBezTo>
                    <a:pt x="13" y="2"/>
                    <a:pt x="13" y="2"/>
                    <a:pt x="13" y="1"/>
                  </a:cubicBezTo>
                  <a:cubicBezTo>
                    <a:pt x="13" y="1"/>
                    <a:pt x="13" y="0"/>
                    <a:pt x="14" y="0"/>
                  </a:cubicBezTo>
                  <a:cubicBezTo>
                    <a:pt x="14" y="1"/>
                    <a:pt x="14" y="1"/>
                    <a:pt x="14" y="1"/>
                  </a:cubicBezTo>
                  <a:cubicBezTo>
                    <a:pt x="15" y="1"/>
                    <a:pt x="15" y="0"/>
                    <a:pt x="16" y="0"/>
                  </a:cubicBezTo>
                  <a:cubicBezTo>
                    <a:pt x="16" y="0"/>
                    <a:pt x="15" y="1"/>
                    <a:pt x="16" y="1"/>
                  </a:cubicBezTo>
                  <a:cubicBezTo>
                    <a:pt x="17" y="1"/>
                    <a:pt x="17" y="1"/>
                    <a:pt x="17" y="0"/>
                  </a:cubicBezTo>
                  <a:cubicBezTo>
                    <a:pt x="17" y="1"/>
                    <a:pt x="17" y="1"/>
                    <a:pt x="17" y="2"/>
                  </a:cubicBezTo>
                  <a:cubicBezTo>
                    <a:pt x="18" y="2"/>
                    <a:pt x="18" y="2"/>
                    <a:pt x="18" y="2"/>
                  </a:cubicBezTo>
                  <a:cubicBezTo>
                    <a:pt x="19" y="3"/>
                    <a:pt x="19" y="3"/>
                    <a:pt x="19" y="3"/>
                  </a:cubicBezTo>
                  <a:cubicBezTo>
                    <a:pt x="20" y="3"/>
                    <a:pt x="20" y="3"/>
                    <a:pt x="20" y="3"/>
                  </a:cubicBezTo>
                  <a:cubicBezTo>
                    <a:pt x="20" y="3"/>
                    <a:pt x="20" y="3"/>
                    <a:pt x="21" y="3"/>
                  </a:cubicBezTo>
                  <a:cubicBezTo>
                    <a:pt x="21" y="3"/>
                    <a:pt x="22" y="3"/>
                    <a:pt x="22" y="4"/>
                  </a:cubicBezTo>
                  <a:cubicBezTo>
                    <a:pt x="23" y="4"/>
                    <a:pt x="22" y="5"/>
                    <a:pt x="22" y="6"/>
                  </a:cubicBezTo>
                  <a:cubicBezTo>
                    <a:pt x="22" y="6"/>
                    <a:pt x="22" y="6"/>
                    <a:pt x="22" y="7"/>
                  </a:cubicBezTo>
                  <a:cubicBezTo>
                    <a:pt x="22" y="7"/>
                    <a:pt x="21" y="7"/>
                    <a:pt x="21" y="7"/>
                  </a:cubicBezTo>
                  <a:cubicBezTo>
                    <a:pt x="21" y="8"/>
                    <a:pt x="22" y="8"/>
                    <a:pt x="23" y="8"/>
                  </a:cubicBezTo>
                  <a:cubicBezTo>
                    <a:pt x="23" y="8"/>
                    <a:pt x="24" y="8"/>
                    <a:pt x="24" y="9"/>
                  </a:cubicBezTo>
                  <a:cubicBezTo>
                    <a:pt x="25" y="9"/>
                    <a:pt x="25" y="10"/>
                    <a:pt x="25" y="11"/>
                  </a:cubicBezTo>
                  <a:cubicBezTo>
                    <a:pt x="25" y="11"/>
                    <a:pt x="26" y="11"/>
                    <a:pt x="26" y="12"/>
                  </a:cubicBezTo>
                  <a:cubicBezTo>
                    <a:pt x="26" y="13"/>
                    <a:pt x="26" y="13"/>
                    <a:pt x="25" y="13"/>
                  </a:cubicBezTo>
                  <a:cubicBezTo>
                    <a:pt x="25" y="14"/>
                    <a:pt x="25" y="14"/>
                    <a:pt x="24" y="15"/>
                  </a:cubicBezTo>
                  <a:cubicBezTo>
                    <a:pt x="24" y="15"/>
                    <a:pt x="23" y="15"/>
                    <a:pt x="23" y="15"/>
                  </a:cubicBezTo>
                  <a:cubicBezTo>
                    <a:pt x="22" y="16"/>
                    <a:pt x="22" y="17"/>
                    <a:pt x="22" y="17"/>
                  </a:cubicBezTo>
                  <a:cubicBezTo>
                    <a:pt x="22" y="18"/>
                    <a:pt x="22" y="19"/>
                    <a:pt x="22" y="19"/>
                  </a:cubicBezTo>
                  <a:cubicBezTo>
                    <a:pt x="23" y="20"/>
                    <a:pt x="23" y="20"/>
                    <a:pt x="22" y="21"/>
                  </a:cubicBezTo>
                  <a:cubicBezTo>
                    <a:pt x="22" y="21"/>
                    <a:pt x="20" y="21"/>
                    <a:pt x="20" y="21"/>
                  </a:cubicBezTo>
                  <a:cubicBezTo>
                    <a:pt x="20" y="21"/>
                    <a:pt x="20" y="21"/>
                    <a:pt x="20" y="21"/>
                  </a:cubicBezTo>
                  <a:cubicBezTo>
                    <a:pt x="20" y="20"/>
                    <a:pt x="19" y="20"/>
                    <a:pt x="19" y="20"/>
                  </a:cubicBezTo>
                  <a:cubicBezTo>
                    <a:pt x="19" y="20"/>
                    <a:pt x="19" y="20"/>
                    <a:pt x="19" y="20"/>
                  </a:cubicBezTo>
                  <a:cubicBezTo>
                    <a:pt x="19" y="19"/>
                    <a:pt x="18" y="20"/>
                    <a:pt x="18" y="19"/>
                  </a:cubicBezTo>
                  <a:cubicBezTo>
                    <a:pt x="18" y="19"/>
                    <a:pt x="17" y="19"/>
                    <a:pt x="17" y="19"/>
                  </a:cubicBezTo>
                  <a:cubicBezTo>
                    <a:pt x="17" y="18"/>
                    <a:pt x="17" y="18"/>
                    <a:pt x="17" y="18"/>
                  </a:cubicBezTo>
                  <a:cubicBezTo>
                    <a:pt x="16" y="18"/>
                    <a:pt x="16" y="18"/>
                    <a:pt x="16" y="18"/>
                  </a:cubicBezTo>
                  <a:cubicBezTo>
                    <a:pt x="15" y="18"/>
                    <a:pt x="16" y="18"/>
                    <a:pt x="16" y="17"/>
                  </a:cubicBezTo>
                  <a:cubicBezTo>
                    <a:pt x="16" y="17"/>
                    <a:pt x="16" y="17"/>
                    <a:pt x="15" y="16"/>
                  </a:cubicBezTo>
                  <a:cubicBezTo>
                    <a:pt x="15" y="16"/>
                    <a:pt x="16" y="15"/>
                    <a:pt x="16" y="15"/>
                  </a:cubicBezTo>
                  <a:cubicBezTo>
                    <a:pt x="15" y="14"/>
                    <a:pt x="15" y="17"/>
                    <a:pt x="14" y="16"/>
                  </a:cubicBezTo>
                  <a:cubicBezTo>
                    <a:pt x="14" y="17"/>
                    <a:pt x="13" y="17"/>
                    <a:pt x="12" y="17"/>
                  </a:cubicBezTo>
                  <a:cubicBezTo>
                    <a:pt x="12" y="17"/>
                    <a:pt x="11" y="17"/>
                    <a:pt x="11" y="17"/>
                  </a:cubicBezTo>
                  <a:cubicBezTo>
                    <a:pt x="11" y="16"/>
                    <a:pt x="11" y="16"/>
                    <a:pt x="11" y="16"/>
                  </a:cubicBezTo>
                  <a:cubicBezTo>
                    <a:pt x="12" y="15"/>
                    <a:pt x="11" y="15"/>
                    <a:pt x="11" y="15"/>
                  </a:cubicBezTo>
                  <a:cubicBezTo>
                    <a:pt x="11" y="15"/>
                    <a:pt x="11" y="15"/>
                    <a:pt x="11" y="14"/>
                  </a:cubicBezTo>
                  <a:cubicBezTo>
                    <a:pt x="12" y="14"/>
                    <a:pt x="12" y="14"/>
                    <a:pt x="11" y="14"/>
                  </a:cubicBezTo>
                  <a:cubicBezTo>
                    <a:pt x="11" y="13"/>
                    <a:pt x="11" y="13"/>
                    <a:pt x="10" y="13"/>
                  </a:cubicBezTo>
                  <a:cubicBezTo>
                    <a:pt x="10" y="13"/>
                    <a:pt x="9" y="13"/>
                    <a:pt x="8" y="13"/>
                  </a:cubicBezTo>
                  <a:cubicBezTo>
                    <a:pt x="8" y="13"/>
                    <a:pt x="8" y="12"/>
                    <a:pt x="7" y="11"/>
                  </a:cubicBezTo>
                  <a:cubicBezTo>
                    <a:pt x="7" y="11"/>
                    <a:pt x="6" y="11"/>
                    <a:pt x="5" y="11"/>
                  </a:cubicBezTo>
                  <a:cubicBezTo>
                    <a:pt x="5" y="10"/>
                    <a:pt x="5" y="9"/>
                    <a:pt x="5" y="9"/>
                  </a:cubicBezTo>
                  <a:cubicBezTo>
                    <a:pt x="4" y="8"/>
                    <a:pt x="4" y="8"/>
                    <a:pt x="3" y="8"/>
                  </a:cubicBezTo>
                  <a:cubicBezTo>
                    <a:pt x="3" y="9"/>
                    <a:pt x="3" y="9"/>
                    <a:pt x="2" y="9"/>
                  </a:cubicBezTo>
                  <a:cubicBezTo>
                    <a:pt x="2" y="9"/>
                    <a:pt x="2" y="8"/>
                    <a:pt x="2" y="8"/>
                  </a:cubicBezTo>
                  <a:cubicBezTo>
                    <a:pt x="1" y="7"/>
                    <a:pt x="1" y="8"/>
                    <a:pt x="1" y="7"/>
                  </a:cubicBezTo>
                  <a:cubicBezTo>
                    <a:pt x="1" y="6"/>
                    <a:pt x="1" y="6"/>
                    <a:pt x="1" y="6"/>
                  </a:cubicBezTo>
                  <a:cubicBezTo>
                    <a:pt x="1" y="5"/>
                    <a:pt x="0" y="5"/>
                    <a:pt x="0" y="5"/>
                  </a:cubicBezTo>
                  <a:cubicBezTo>
                    <a:pt x="1" y="4"/>
                    <a:pt x="1" y="4"/>
                    <a:pt x="2" y="4"/>
                  </a:cubicBezTo>
                  <a:cubicBezTo>
                    <a:pt x="2" y="3"/>
                    <a:pt x="3" y="3"/>
                    <a:pt x="3" y="3"/>
                  </a:cubicBezTo>
                  <a:cubicBezTo>
                    <a:pt x="4" y="3"/>
                    <a:pt x="5" y="1"/>
                    <a:pt x="6" y="2"/>
                  </a:cubicBezTo>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76" name="Freeform 821">
              <a:extLst>
                <a:ext uri="{FF2B5EF4-FFF2-40B4-BE49-F238E27FC236}">
                  <a16:creationId xmlns:a16="http://schemas.microsoft.com/office/drawing/2014/main" id="{9BD58F6E-034B-B1BA-C3D5-ADF33125E8AB}"/>
                </a:ext>
              </a:extLst>
            </p:cNvPr>
            <p:cNvSpPr>
              <a:spLocks/>
            </p:cNvSpPr>
            <p:nvPr/>
          </p:nvSpPr>
          <p:spPr bwMode="auto">
            <a:xfrm>
              <a:off x="6024563" y="2967038"/>
              <a:ext cx="274637" cy="233363"/>
            </a:xfrm>
            <a:custGeom>
              <a:avLst/>
              <a:gdLst>
                <a:gd name="T0" fmla="*/ 8 w 66"/>
                <a:gd name="T1" fmla="*/ 51 h 56"/>
                <a:gd name="T2" fmla="*/ 15 w 66"/>
                <a:gd name="T3" fmla="*/ 48 h 56"/>
                <a:gd name="T4" fmla="*/ 23 w 66"/>
                <a:gd name="T5" fmla="*/ 50 h 56"/>
                <a:gd name="T6" fmla="*/ 27 w 66"/>
                <a:gd name="T7" fmla="*/ 50 h 56"/>
                <a:gd name="T8" fmla="*/ 30 w 66"/>
                <a:gd name="T9" fmla="*/ 52 h 56"/>
                <a:gd name="T10" fmla="*/ 33 w 66"/>
                <a:gd name="T11" fmla="*/ 52 h 56"/>
                <a:gd name="T12" fmla="*/ 36 w 66"/>
                <a:gd name="T13" fmla="*/ 53 h 56"/>
                <a:gd name="T14" fmla="*/ 40 w 66"/>
                <a:gd name="T15" fmla="*/ 52 h 56"/>
                <a:gd name="T16" fmla="*/ 43 w 66"/>
                <a:gd name="T17" fmla="*/ 54 h 56"/>
                <a:gd name="T18" fmla="*/ 47 w 66"/>
                <a:gd name="T19" fmla="*/ 54 h 56"/>
                <a:gd name="T20" fmla="*/ 51 w 66"/>
                <a:gd name="T21" fmla="*/ 52 h 56"/>
                <a:gd name="T22" fmla="*/ 54 w 66"/>
                <a:gd name="T23" fmla="*/ 47 h 56"/>
                <a:gd name="T24" fmla="*/ 59 w 66"/>
                <a:gd name="T25" fmla="*/ 47 h 56"/>
                <a:gd name="T26" fmla="*/ 58 w 66"/>
                <a:gd name="T27" fmla="*/ 42 h 56"/>
                <a:gd name="T28" fmla="*/ 58 w 66"/>
                <a:gd name="T29" fmla="*/ 40 h 56"/>
                <a:gd name="T30" fmla="*/ 56 w 66"/>
                <a:gd name="T31" fmla="*/ 35 h 56"/>
                <a:gd name="T32" fmla="*/ 60 w 66"/>
                <a:gd name="T33" fmla="*/ 36 h 56"/>
                <a:gd name="T34" fmla="*/ 65 w 66"/>
                <a:gd name="T35" fmla="*/ 33 h 56"/>
                <a:gd name="T36" fmla="*/ 64 w 66"/>
                <a:gd name="T37" fmla="*/ 29 h 56"/>
                <a:gd name="T38" fmla="*/ 60 w 66"/>
                <a:gd name="T39" fmla="*/ 28 h 56"/>
                <a:gd name="T40" fmla="*/ 57 w 66"/>
                <a:gd name="T41" fmla="*/ 23 h 56"/>
                <a:gd name="T42" fmla="*/ 55 w 66"/>
                <a:gd name="T43" fmla="*/ 19 h 56"/>
                <a:gd name="T44" fmla="*/ 53 w 66"/>
                <a:gd name="T45" fmla="*/ 16 h 56"/>
                <a:gd name="T46" fmla="*/ 54 w 66"/>
                <a:gd name="T47" fmla="*/ 13 h 56"/>
                <a:gd name="T48" fmla="*/ 53 w 66"/>
                <a:gd name="T49" fmla="*/ 10 h 56"/>
                <a:gd name="T50" fmla="*/ 54 w 66"/>
                <a:gd name="T51" fmla="*/ 8 h 56"/>
                <a:gd name="T52" fmla="*/ 51 w 66"/>
                <a:gd name="T53" fmla="*/ 6 h 56"/>
                <a:gd name="T54" fmla="*/ 46 w 66"/>
                <a:gd name="T55" fmla="*/ 5 h 56"/>
                <a:gd name="T56" fmla="*/ 44 w 66"/>
                <a:gd name="T57" fmla="*/ 2 h 56"/>
                <a:gd name="T58" fmla="*/ 38 w 66"/>
                <a:gd name="T59" fmla="*/ 1 h 56"/>
                <a:gd name="T60" fmla="*/ 33 w 66"/>
                <a:gd name="T61" fmla="*/ 1 h 56"/>
                <a:gd name="T62" fmla="*/ 29 w 66"/>
                <a:gd name="T63" fmla="*/ 4 h 56"/>
                <a:gd name="T64" fmla="*/ 24 w 66"/>
                <a:gd name="T65" fmla="*/ 6 h 56"/>
                <a:gd name="T66" fmla="*/ 25 w 66"/>
                <a:gd name="T67" fmla="*/ 11 h 56"/>
                <a:gd name="T68" fmla="*/ 22 w 66"/>
                <a:gd name="T69" fmla="*/ 13 h 56"/>
                <a:gd name="T70" fmla="*/ 19 w 66"/>
                <a:gd name="T71" fmla="*/ 17 h 56"/>
                <a:gd name="T72" fmla="*/ 18 w 66"/>
                <a:gd name="T73" fmla="*/ 23 h 56"/>
                <a:gd name="T74" fmla="*/ 16 w 66"/>
                <a:gd name="T75" fmla="*/ 23 h 56"/>
                <a:gd name="T76" fmla="*/ 12 w 66"/>
                <a:gd name="T77" fmla="*/ 26 h 56"/>
                <a:gd name="T78" fmla="*/ 7 w 66"/>
                <a:gd name="T79" fmla="*/ 26 h 56"/>
                <a:gd name="T80" fmla="*/ 4 w 66"/>
                <a:gd name="T81" fmla="*/ 30 h 56"/>
                <a:gd name="T82" fmla="*/ 6 w 66"/>
                <a:gd name="T83" fmla="*/ 41 h 56"/>
                <a:gd name="T84" fmla="*/ 4 w 66"/>
                <a:gd name="T85"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 h="56">
                  <a:moveTo>
                    <a:pt x="6" y="52"/>
                  </a:moveTo>
                  <a:cubicBezTo>
                    <a:pt x="6" y="52"/>
                    <a:pt x="7" y="52"/>
                    <a:pt x="7" y="52"/>
                  </a:cubicBezTo>
                  <a:cubicBezTo>
                    <a:pt x="8" y="52"/>
                    <a:pt x="8" y="51"/>
                    <a:pt x="8" y="51"/>
                  </a:cubicBezTo>
                  <a:cubicBezTo>
                    <a:pt x="9" y="49"/>
                    <a:pt x="9" y="49"/>
                    <a:pt x="11" y="49"/>
                  </a:cubicBezTo>
                  <a:cubicBezTo>
                    <a:pt x="11" y="49"/>
                    <a:pt x="12" y="49"/>
                    <a:pt x="13" y="49"/>
                  </a:cubicBezTo>
                  <a:cubicBezTo>
                    <a:pt x="13" y="49"/>
                    <a:pt x="14" y="48"/>
                    <a:pt x="15" y="48"/>
                  </a:cubicBezTo>
                  <a:cubicBezTo>
                    <a:pt x="15" y="48"/>
                    <a:pt x="16" y="48"/>
                    <a:pt x="17" y="48"/>
                  </a:cubicBezTo>
                  <a:cubicBezTo>
                    <a:pt x="18" y="48"/>
                    <a:pt x="19" y="49"/>
                    <a:pt x="20" y="49"/>
                  </a:cubicBezTo>
                  <a:cubicBezTo>
                    <a:pt x="21" y="49"/>
                    <a:pt x="22" y="49"/>
                    <a:pt x="23" y="50"/>
                  </a:cubicBezTo>
                  <a:cubicBezTo>
                    <a:pt x="24" y="50"/>
                    <a:pt x="24" y="50"/>
                    <a:pt x="24" y="50"/>
                  </a:cubicBezTo>
                  <a:cubicBezTo>
                    <a:pt x="25" y="50"/>
                    <a:pt x="25" y="50"/>
                    <a:pt x="26" y="50"/>
                  </a:cubicBezTo>
                  <a:cubicBezTo>
                    <a:pt x="26" y="50"/>
                    <a:pt x="27" y="50"/>
                    <a:pt x="27" y="50"/>
                  </a:cubicBezTo>
                  <a:cubicBezTo>
                    <a:pt x="27" y="50"/>
                    <a:pt x="27" y="50"/>
                    <a:pt x="27" y="50"/>
                  </a:cubicBezTo>
                  <a:cubicBezTo>
                    <a:pt x="28" y="50"/>
                    <a:pt x="28" y="50"/>
                    <a:pt x="28" y="51"/>
                  </a:cubicBezTo>
                  <a:cubicBezTo>
                    <a:pt x="29" y="52"/>
                    <a:pt x="30" y="53"/>
                    <a:pt x="30" y="52"/>
                  </a:cubicBezTo>
                  <a:cubicBezTo>
                    <a:pt x="31" y="52"/>
                    <a:pt x="31" y="52"/>
                    <a:pt x="31" y="52"/>
                  </a:cubicBezTo>
                  <a:cubicBezTo>
                    <a:pt x="32" y="53"/>
                    <a:pt x="31" y="54"/>
                    <a:pt x="32" y="53"/>
                  </a:cubicBezTo>
                  <a:cubicBezTo>
                    <a:pt x="33" y="53"/>
                    <a:pt x="32" y="52"/>
                    <a:pt x="33" y="52"/>
                  </a:cubicBezTo>
                  <a:cubicBezTo>
                    <a:pt x="33" y="52"/>
                    <a:pt x="34" y="53"/>
                    <a:pt x="34" y="52"/>
                  </a:cubicBezTo>
                  <a:cubicBezTo>
                    <a:pt x="35" y="52"/>
                    <a:pt x="35" y="52"/>
                    <a:pt x="35" y="52"/>
                  </a:cubicBezTo>
                  <a:cubicBezTo>
                    <a:pt x="36" y="52"/>
                    <a:pt x="36" y="53"/>
                    <a:pt x="36" y="53"/>
                  </a:cubicBezTo>
                  <a:cubicBezTo>
                    <a:pt x="37" y="53"/>
                    <a:pt x="37" y="52"/>
                    <a:pt x="38" y="53"/>
                  </a:cubicBezTo>
                  <a:cubicBezTo>
                    <a:pt x="38" y="53"/>
                    <a:pt x="38" y="54"/>
                    <a:pt x="39" y="54"/>
                  </a:cubicBezTo>
                  <a:cubicBezTo>
                    <a:pt x="39" y="53"/>
                    <a:pt x="39" y="53"/>
                    <a:pt x="40" y="52"/>
                  </a:cubicBezTo>
                  <a:cubicBezTo>
                    <a:pt x="40" y="52"/>
                    <a:pt x="40" y="52"/>
                    <a:pt x="40" y="52"/>
                  </a:cubicBezTo>
                  <a:cubicBezTo>
                    <a:pt x="41" y="52"/>
                    <a:pt x="41" y="52"/>
                    <a:pt x="41" y="52"/>
                  </a:cubicBezTo>
                  <a:cubicBezTo>
                    <a:pt x="43" y="52"/>
                    <a:pt x="42" y="55"/>
                    <a:pt x="43" y="54"/>
                  </a:cubicBezTo>
                  <a:cubicBezTo>
                    <a:pt x="44" y="54"/>
                    <a:pt x="44" y="53"/>
                    <a:pt x="45" y="53"/>
                  </a:cubicBezTo>
                  <a:cubicBezTo>
                    <a:pt x="45" y="53"/>
                    <a:pt x="46" y="54"/>
                    <a:pt x="46" y="54"/>
                  </a:cubicBezTo>
                  <a:cubicBezTo>
                    <a:pt x="46" y="54"/>
                    <a:pt x="47" y="54"/>
                    <a:pt x="47" y="54"/>
                  </a:cubicBezTo>
                  <a:cubicBezTo>
                    <a:pt x="48" y="53"/>
                    <a:pt x="49" y="53"/>
                    <a:pt x="49" y="54"/>
                  </a:cubicBezTo>
                  <a:cubicBezTo>
                    <a:pt x="50" y="55"/>
                    <a:pt x="50" y="56"/>
                    <a:pt x="50" y="56"/>
                  </a:cubicBezTo>
                  <a:cubicBezTo>
                    <a:pt x="52" y="56"/>
                    <a:pt x="51" y="53"/>
                    <a:pt x="51" y="52"/>
                  </a:cubicBezTo>
                  <a:cubicBezTo>
                    <a:pt x="51" y="51"/>
                    <a:pt x="51" y="51"/>
                    <a:pt x="52" y="50"/>
                  </a:cubicBezTo>
                  <a:cubicBezTo>
                    <a:pt x="52" y="49"/>
                    <a:pt x="53" y="49"/>
                    <a:pt x="53" y="48"/>
                  </a:cubicBezTo>
                  <a:cubicBezTo>
                    <a:pt x="54" y="47"/>
                    <a:pt x="54" y="47"/>
                    <a:pt x="54" y="47"/>
                  </a:cubicBezTo>
                  <a:cubicBezTo>
                    <a:pt x="55" y="47"/>
                    <a:pt x="55" y="47"/>
                    <a:pt x="56" y="47"/>
                  </a:cubicBezTo>
                  <a:cubicBezTo>
                    <a:pt x="56" y="47"/>
                    <a:pt x="56" y="47"/>
                    <a:pt x="57" y="47"/>
                  </a:cubicBezTo>
                  <a:cubicBezTo>
                    <a:pt x="57" y="46"/>
                    <a:pt x="58" y="47"/>
                    <a:pt x="59" y="47"/>
                  </a:cubicBezTo>
                  <a:cubicBezTo>
                    <a:pt x="59" y="47"/>
                    <a:pt x="59" y="46"/>
                    <a:pt x="59" y="45"/>
                  </a:cubicBezTo>
                  <a:cubicBezTo>
                    <a:pt x="58" y="45"/>
                    <a:pt x="58" y="45"/>
                    <a:pt x="58" y="44"/>
                  </a:cubicBezTo>
                  <a:cubicBezTo>
                    <a:pt x="58" y="43"/>
                    <a:pt x="58" y="43"/>
                    <a:pt x="58" y="42"/>
                  </a:cubicBezTo>
                  <a:cubicBezTo>
                    <a:pt x="58" y="42"/>
                    <a:pt x="58" y="42"/>
                    <a:pt x="58" y="41"/>
                  </a:cubicBezTo>
                  <a:cubicBezTo>
                    <a:pt x="58" y="41"/>
                    <a:pt x="58" y="41"/>
                    <a:pt x="57" y="41"/>
                  </a:cubicBezTo>
                  <a:cubicBezTo>
                    <a:pt x="57" y="40"/>
                    <a:pt x="58" y="40"/>
                    <a:pt x="58" y="40"/>
                  </a:cubicBezTo>
                  <a:cubicBezTo>
                    <a:pt x="58" y="39"/>
                    <a:pt x="57" y="39"/>
                    <a:pt x="57" y="38"/>
                  </a:cubicBezTo>
                  <a:cubicBezTo>
                    <a:pt x="56" y="38"/>
                    <a:pt x="56" y="37"/>
                    <a:pt x="56" y="36"/>
                  </a:cubicBezTo>
                  <a:cubicBezTo>
                    <a:pt x="56" y="36"/>
                    <a:pt x="56" y="36"/>
                    <a:pt x="56" y="35"/>
                  </a:cubicBezTo>
                  <a:cubicBezTo>
                    <a:pt x="57" y="35"/>
                    <a:pt x="57" y="35"/>
                    <a:pt x="57" y="34"/>
                  </a:cubicBezTo>
                  <a:cubicBezTo>
                    <a:pt x="57" y="34"/>
                    <a:pt x="58" y="34"/>
                    <a:pt x="59" y="34"/>
                  </a:cubicBezTo>
                  <a:cubicBezTo>
                    <a:pt x="59" y="35"/>
                    <a:pt x="59" y="35"/>
                    <a:pt x="60" y="36"/>
                  </a:cubicBezTo>
                  <a:cubicBezTo>
                    <a:pt x="62" y="36"/>
                    <a:pt x="63" y="35"/>
                    <a:pt x="64" y="34"/>
                  </a:cubicBezTo>
                  <a:cubicBezTo>
                    <a:pt x="64" y="34"/>
                    <a:pt x="64" y="34"/>
                    <a:pt x="64" y="33"/>
                  </a:cubicBezTo>
                  <a:cubicBezTo>
                    <a:pt x="65" y="33"/>
                    <a:pt x="65" y="33"/>
                    <a:pt x="65" y="33"/>
                  </a:cubicBezTo>
                  <a:cubicBezTo>
                    <a:pt x="66" y="33"/>
                    <a:pt x="65" y="32"/>
                    <a:pt x="65" y="31"/>
                  </a:cubicBezTo>
                  <a:cubicBezTo>
                    <a:pt x="64" y="31"/>
                    <a:pt x="63" y="30"/>
                    <a:pt x="63" y="30"/>
                  </a:cubicBezTo>
                  <a:cubicBezTo>
                    <a:pt x="64" y="29"/>
                    <a:pt x="64" y="30"/>
                    <a:pt x="64" y="29"/>
                  </a:cubicBezTo>
                  <a:cubicBezTo>
                    <a:pt x="64" y="29"/>
                    <a:pt x="64" y="29"/>
                    <a:pt x="63" y="29"/>
                  </a:cubicBezTo>
                  <a:cubicBezTo>
                    <a:pt x="63" y="28"/>
                    <a:pt x="63" y="28"/>
                    <a:pt x="62" y="28"/>
                  </a:cubicBezTo>
                  <a:cubicBezTo>
                    <a:pt x="61" y="27"/>
                    <a:pt x="61" y="28"/>
                    <a:pt x="60" y="28"/>
                  </a:cubicBezTo>
                  <a:cubicBezTo>
                    <a:pt x="59" y="28"/>
                    <a:pt x="60" y="26"/>
                    <a:pt x="60" y="26"/>
                  </a:cubicBezTo>
                  <a:cubicBezTo>
                    <a:pt x="60" y="25"/>
                    <a:pt x="59" y="24"/>
                    <a:pt x="59" y="24"/>
                  </a:cubicBezTo>
                  <a:cubicBezTo>
                    <a:pt x="58" y="24"/>
                    <a:pt x="57" y="23"/>
                    <a:pt x="57" y="23"/>
                  </a:cubicBezTo>
                  <a:cubicBezTo>
                    <a:pt x="56" y="22"/>
                    <a:pt x="56" y="21"/>
                    <a:pt x="55" y="20"/>
                  </a:cubicBezTo>
                  <a:cubicBezTo>
                    <a:pt x="55" y="20"/>
                    <a:pt x="55" y="20"/>
                    <a:pt x="55" y="20"/>
                  </a:cubicBezTo>
                  <a:cubicBezTo>
                    <a:pt x="55" y="19"/>
                    <a:pt x="55" y="19"/>
                    <a:pt x="55" y="19"/>
                  </a:cubicBezTo>
                  <a:cubicBezTo>
                    <a:pt x="55" y="18"/>
                    <a:pt x="55" y="18"/>
                    <a:pt x="54" y="18"/>
                  </a:cubicBezTo>
                  <a:cubicBezTo>
                    <a:pt x="54" y="18"/>
                    <a:pt x="54" y="17"/>
                    <a:pt x="54" y="17"/>
                  </a:cubicBezTo>
                  <a:cubicBezTo>
                    <a:pt x="54" y="17"/>
                    <a:pt x="53" y="17"/>
                    <a:pt x="53" y="16"/>
                  </a:cubicBezTo>
                  <a:cubicBezTo>
                    <a:pt x="52" y="16"/>
                    <a:pt x="53" y="14"/>
                    <a:pt x="53" y="15"/>
                  </a:cubicBezTo>
                  <a:cubicBezTo>
                    <a:pt x="53" y="14"/>
                    <a:pt x="53" y="14"/>
                    <a:pt x="54" y="14"/>
                  </a:cubicBezTo>
                  <a:cubicBezTo>
                    <a:pt x="54" y="14"/>
                    <a:pt x="54" y="14"/>
                    <a:pt x="54" y="13"/>
                  </a:cubicBezTo>
                  <a:cubicBezTo>
                    <a:pt x="54" y="13"/>
                    <a:pt x="54" y="13"/>
                    <a:pt x="54" y="12"/>
                  </a:cubicBezTo>
                  <a:cubicBezTo>
                    <a:pt x="54" y="12"/>
                    <a:pt x="54" y="11"/>
                    <a:pt x="53" y="11"/>
                  </a:cubicBezTo>
                  <a:cubicBezTo>
                    <a:pt x="53" y="11"/>
                    <a:pt x="53" y="11"/>
                    <a:pt x="53" y="10"/>
                  </a:cubicBezTo>
                  <a:cubicBezTo>
                    <a:pt x="53" y="10"/>
                    <a:pt x="53" y="10"/>
                    <a:pt x="54" y="9"/>
                  </a:cubicBezTo>
                  <a:cubicBezTo>
                    <a:pt x="54" y="9"/>
                    <a:pt x="53" y="9"/>
                    <a:pt x="53" y="8"/>
                  </a:cubicBezTo>
                  <a:cubicBezTo>
                    <a:pt x="53" y="8"/>
                    <a:pt x="53" y="8"/>
                    <a:pt x="54" y="8"/>
                  </a:cubicBezTo>
                  <a:cubicBezTo>
                    <a:pt x="54" y="7"/>
                    <a:pt x="53" y="7"/>
                    <a:pt x="53" y="7"/>
                  </a:cubicBezTo>
                  <a:cubicBezTo>
                    <a:pt x="52" y="7"/>
                    <a:pt x="52" y="6"/>
                    <a:pt x="52" y="6"/>
                  </a:cubicBezTo>
                  <a:cubicBezTo>
                    <a:pt x="52" y="6"/>
                    <a:pt x="52" y="6"/>
                    <a:pt x="51" y="6"/>
                  </a:cubicBezTo>
                  <a:cubicBezTo>
                    <a:pt x="51" y="6"/>
                    <a:pt x="51" y="6"/>
                    <a:pt x="51" y="6"/>
                  </a:cubicBezTo>
                  <a:cubicBezTo>
                    <a:pt x="51" y="5"/>
                    <a:pt x="51" y="4"/>
                    <a:pt x="50" y="4"/>
                  </a:cubicBezTo>
                  <a:cubicBezTo>
                    <a:pt x="49" y="4"/>
                    <a:pt x="46" y="3"/>
                    <a:pt x="46" y="5"/>
                  </a:cubicBezTo>
                  <a:cubicBezTo>
                    <a:pt x="44" y="4"/>
                    <a:pt x="44" y="5"/>
                    <a:pt x="43" y="6"/>
                  </a:cubicBezTo>
                  <a:cubicBezTo>
                    <a:pt x="43" y="5"/>
                    <a:pt x="43" y="4"/>
                    <a:pt x="43" y="4"/>
                  </a:cubicBezTo>
                  <a:cubicBezTo>
                    <a:pt x="43" y="3"/>
                    <a:pt x="44" y="3"/>
                    <a:pt x="44" y="2"/>
                  </a:cubicBezTo>
                  <a:cubicBezTo>
                    <a:pt x="43" y="2"/>
                    <a:pt x="42" y="2"/>
                    <a:pt x="42" y="2"/>
                  </a:cubicBezTo>
                  <a:cubicBezTo>
                    <a:pt x="40" y="1"/>
                    <a:pt x="40" y="2"/>
                    <a:pt x="39" y="3"/>
                  </a:cubicBezTo>
                  <a:cubicBezTo>
                    <a:pt x="38" y="3"/>
                    <a:pt x="38" y="2"/>
                    <a:pt x="38" y="1"/>
                  </a:cubicBezTo>
                  <a:cubicBezTo>
                    <a:pt x="37" y="0"/>
                    <a:pt x="37" y="1"/>
                    <a:pt x="36" y="1"/>
                  </a:cubicBezTo>
                  <a:cubicBezTo>
                    <a:pt x="35" y="2"/>
                    <a:pt x="35" y="1"/>
                    <a:pt x="35" y="0"/>
                  </a:cubicBezTo>
                  <a:cubicBezTo>
                    <a:pt x="34" y="1"/>
                    <a:pt x="33" y="1"/>
                    <a:pt x="33" y="1"/>
                  </a:cubicBezTo>
                  <a:cubicBezTo>
                    <a:pt x="32" y="2"/>
                    <a:pt x="32" y="2"/>
                    <a:pt x="31" y="3"/>
                  </a:cubicBezTo>
                  <a:cubicBezTo>
                    <a:pt x="31" y="3"/>
                    <a:pt x="31" y="4"/>
                    <a:pt x="31" y="4"/>
                  </a:cubicBezTo>
                  <a:cubicBezTo>
                    <a:pt x="30" y="5"/>
                    <a:pt x="30" y="4"/>
                    <a:pt x="29" y="4"/>
                  </a:cubicBezTo>
                  <a:cubicBezTo>
                    <a:pt x="29" y="5"/>
                    <a:pt x="28" y="4"/>
                    <a:pt x="27" y="4"/>
                  </a:cubicBezTo>
                  <a:cubicBezTo>
                    <a:pt x="27" y="4"/>
                    <a:pt x="26" y="5"/>
                    <a:pt x="26" y="5"/>
                  </a:cubicBezTo>
                  <a:cubicBezTo>
                    <a:pt x="26" y="5"/>
                    <a:pt x="25" y="6"/>
                    <a:pt x="24" y="6"/>
                  </a:cubicBezTo>
                  <a:cubicBezTo>
                    <a:pt x="25" y="7"/>
                    <a:pt x="24" y="8"/>
                    <a:pt x="24" y="9"/>
                  </a:cubicBezTo>
                  <a:cubicBezTo>
                    <a:pt x="23" y="11"/>
                    <a:pt x="25" y="10"/>
                    <a:pt x="26" y="10"/>
                  </a:cubicBezTo>
                  <a:cubicBezTo>
                    <a:pt x="26" y="11"/>
                    <a:pt x="25" y="11"/>
                    <a:pt x="25" y="11"/>
                  </a:cubicBezTo>
                  <a:cubicBezTo>
                    <a:pt x="25" y="12"/>
                    <a:pt x="25" y="12"/>
                    <a:pt x="25" y="12"/>
                  </a:cubicBezTo>
                  <a:cubicBezTo>
                    <a:pt x="24" y="13"/>
                    <a:pt x="23" y="12"/>
                    <a:pt x="23" y="12"/>
                  </a:cubicBezTo>
                  <a:cubicBezTo>
                    <a:pt x="22" y="12"/>
                    <a:pt x="22" y="13"/>
                    <a:pt x="22" y="13"/>
                  </a:cubicBezTo>
                  <a:cubicBezTo>
                    <a:pt x="22" y="14"/>
                    <a:pt x="21" y="14"/>
                    <a:pt x="21" y="14"/>
                  </a:cubicBezTo>
                  <a:cubicBezTo>
                    <a:pt x="20" y="15"/>
                    <a:pt x="19" y="15"/>
                    <a:pt x="19" y="16"/>
                  </a:cubicBezTo>
                  <a:cubicBezTo>
                    <a:pt x="19" y="16"/>
                    <a:pt x="19" y="17"/>
                    <a:pt x="19" y="17"/>
                  </a:cubicBezTo>
                  <a:cubicBezTo>
                    <a:pt x="19" y="18"/>
                    <a:pt x="19" y="19"/>
                    <a:pt x="18" y="19"/>
                  </a:cubicBezTo>
                  <a:cubicBezTo>
                    <a:pt x="18" y="20"/>
                    <a:pt x="17" y="21"/>
                    <a:pt x="18" y="22"/>
                  </a:cubicBezTo>
                  <a:cubicBezTo>
                    <a:pt x="18" y="22"/>
                    <a:pt x="18" y="22"/>
                    <a:pt x="18" y="23"/>
                  </a:cubicBezTo>
                  <a:cubicBezTo>
                    <a:pt x="19" y="23"/>
                    <a:pt x="18" y="24"/>
                    <a:pt x="18" y="24"/>
                  </a:cubicBezTo>
                  <a:cubicBezTo>
                    <a:pt x="17" y="24"/>
                    <a:pt x="17" y="23"/>
                    <a:pt x="17" y="22"/>
                  </a:cubicBezTo>
                  <a:cubicBezTo>
                    <a:pt x="17" y="22"/>
                    <a:pt x="16" y="23"/>
                    <a:pt x="16" y="23"/>
                  </a:cubicBezTo>
                  <a:cubicBezTo>
                    <a:pt x="16" y="23"/>
                    <a:pt x="15" y="22"/>
                    <a:pt x="15" y="23"/>
                  </a:cubicBezTo>
                  <a:cubicBezTo>
                    <a:pt x="15" y="24"/>
                    <a:pt x="14" y="24"/>
                    <a:pt x="13" y="24"/>
                  </a:cubicBezTo>
                  <a:cubicBezTo>
                    <a:pt x="12" y="24"/>
                    <a:pt x="13" y="26"/>
                    <a:pt x="12" y="26"/>
                  </a:cubicBezTo>
                  <a:cubicBezTo>
                    <a:pt x="11" y="26"/>
                    <a:pt x="10" y="26"/>
                    <a:pt x="10" y="26"/>
                  </a:cubicBezTo>
                  <a:cubicBezTo>
                    <a:pt x="9" y="27"/>
                    <a:pt x="9" y="26"/>
                    <a:pt x="8" y="26"/>
                  </a:cubicBezTo>
                  <a:cubicBezTo>
                    <a:pt x="8" y="26"/>
                    <a:pt x="7" y="26"/>
                    <a:pt x="7" y="26"/>
                  </a:cubicBezTo>
                  <a:cubicBezTo>
                    <a:pt x="6" y="26"/>
                    <a:pt x="6" y="26"/>
                    <a:pt x="5" y="26"/>
                  </a:cubicBezTo>
                  <a:cubicBezTo>
                    <a:pt x="5" y="26"/>
                    <a:pt x="4" y="26"/>
                    <a:pt x="3" y="26"/>
                  </a:cubicBezTo>
                  <a:cubicBezTo>
                    <a:pt x="3" y="28"/>
                    <a:pt x="4" y="29"/>
                    <a:pt x="4" y="30"/>
                  </a:cubicBezTo>
                  <a:cubicBezTo>
                    <a:pt x="5" y="32"/>
                    <a:pt x="6" y="33"/>
                    <a:pt x="6" y="34"/>
                  </a:cubicBezTo>
                  <a:cubicBezTo>
                    <a:pt x="6" y="36"/>
                    <a:pt x="6" y="37"/>
                    <a:pt x="7" y="38"/>
                  </a:cubicBezTo>
                  <a:cubicBezTo>
                    <a:pt x="7" y="39"/>
                    <a:pt x="7" y="40"/>
                    <a:pt x="6" y="41"/>
                  </a:cubicBezTo>
                  <a:cubicBezTo>
                    <a:pt x="5" y="42"/>
                    <a:pt x="0" y="43"/>
                    <a:pt x="2" y="45"/>
                  </a:cubicBezTo>
                  <a:cubicBezTo>
                    <a:pt x="3" y="46"/>
                    <a:pt x="4" y="46"/>
                    <a:pt x="4" y="47"/>
                  </a:cubicBezTo>
                  <a:cubicBezTo>
                    <a:pt x="5" y="49"/>
                    <a:pt x="4" y="50"/>
                    <a:pt x="4" y="52"/>
                  </a:cubicBezTo>
                  <a:cubicBezTo>
                    <a:pt x="4" y="52"/>
                    <a:pt x="5" y="51"/>
                    <a:pt x="6" y="52"/>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77" name="Freeform 822">
              <a:extLst>
                <a:ext uri="{FF2B5EF4-FFF2-40B4-BE49-F238E27FC236}">
                  <a16:creationId xmlns:a16="http://schemas.microsoft.com/office/drawing/2014/main" id="{76AC2CAA-F03B-ABB4-8C98-9A980B683035}"/>
                </a:ext>
              </a:extLst>
            </p:cNvPr>
            <p:cNvSpPr>
              <a:spLocks/>
            </p:cNvSpPr>
            <p:nvPr/>
          </p:nvSpPr>
          <p:spPr bwMode="auto">
            <a:xfrm>
              <a:off x="5646738" y="3300413"/>
              <a:ext cx="211137" cy="107950"/>
            </a:xfrm>
            <a:custGeom>
              <a:avLst/>
              <a:gdLst>
                <a:gd name="T0" fmla="*/ 34 w 51"/>
                <a:gd name="T1" fmla="*/ 25 h 26"/>
                <a:gd name="T2" fmla="*/ 40 w 51"/>
                <a:gd name="T3" fmla="*/ 23 h 26"/>
                <a:gd name="T4" fmla="*/ 44 w 51"/>
                <a:gd name="T5" fmla="*/ 22 h 26"/>
                <a:gd name="T6" fmla="*/ 44 w 51"/>
                <a:gd name="T7" fmla="*/ 21 h 26"/>
                <a:gd name="T8" fmla="*/ 47 w 51"/>
                <a:gd name="T9" fmla="*/ 19 h 26"/>
                <a:gd name="T10" fmla="*/ 47 w 51"/>
                <a:gd name="T11" fmla="*/ 17 h 26"/>
                <a:gd name="T12" fmla="*/ 48 w 51"/>
                <a:gd name="T13" fmla="*/ 16 h 26"/>
                <a:gd name="T14" fmla="*/ 47 w 51"/>
                <a:gd name="T15" fmla="*/ 13 h 26"/>
                <a:gd name="T16" fmla="*/ 50 w 51"/>
                <a:gd name="T17" fmla="*/ 13 h 26"/>
                <a:gd name="T18" fmla="*/ 50 w 51"/>
                <a:gd name="T19" fmla="*/ 7 h 26"/>
                <a:gd name="T20" fmla="*/ 50 w 51"/>
                <a:gd name="T21" fmla="*/ 3 h 26"/>
                <a:gd name="T22" fmla="*/ 49 w 51"/>
                <a:gd name="T23" fmla="*/ 2 h 26"/>
                <a:gd name="T24" fmla="*/ 45 w 51"/>
                <a:gd name="T25" fmla="*/ 2 h 26"/>
                <a:gd name="T26" fmla="*/ 42 w 51"/>
                <a:gd name="T27" fmla="*/ 1 h 26"/>
                <a:gd name="T28" fmla="*/ 37 w 51"/>
                <a:gd name="T29" fmla="*/ 0 h 26"/>
                <a:gd name="T30" fmla="*/ 36 w 51"/>
                <a:gd name="T31" fmla="*/ 2 h 26"/>
                <a:gd name="T32" fmla="*/ 34 w 51"/>
                <a:gd name="T33" fmla="*/ 3 h 26"/>
                <a:gd name="T34" fmla="*/ 29 w 51"/>
                <a:gd name="T35" fmla="*/ 2 h 26"/>
                <a:gd name="T36" fmla="*/ 27 w 51"/>
                <a:gd name="T37" fmla="*/ 4 h 26"/>
                <a:gd name="T38" fmla="*/ 24 w 51"/>
                <a:gd name="T39" fmla="*/ 7 h 26"/>
                <a:gd name="T40" fmla="*/ 23 w 51"/>
                <a:gd name="T41" fmla="*/ 10 h 26"/>
                <a:gd name="T42" fmla="*/ 24 w 51"/>
                <a:gd name="T43" fmla="*/ 13 h 26"/>
                <a:gd name="T44" fmla="*/ 23 w 51"/>
                <a:gd name="T45" fmla="*/ 14 h 26"/>
                <a:gd name="T46" fmla="*/ 19 w 51"/>
                <a:gd name="T47" fmla="*/ 13 h 26"/>
                <a:gd name="T48" fmla="*/ 17 w 51"/>
                <a:gd name="T49" fmla="*/ 14 h 26"/>
                <a:gd name="T50" fmla="*/ 12 w 51"/>
                <a:gd name="T51" fmla="*/ 16 h 26"/>
                <a:gd name="T52" fmla="*/ 8 w 51"/>
                <a:gd name="T53" fmla="*/ 14 h 26"/>
                <a:gd name="T54" fmla="*/ 6 w 51"/>
                <a:gd name="T55" fmla="*/ 16 h 26"/>
                <a:gd name="T56" fmla="*/ 5 w 51"/>
                <a:gd name="T57" fmla="*/ 16 h 26"/>
                <a:gd name="T58" fmla="*/ 1 w 51"/>
                <a:gd name="T59" fmla="*/ 14 h 26"/>
                <a:gd name="T60" fmla="*/ 0 w 51"/>
                <a:gd name="T61" fmla="*/ 17 h 26"/>
                <a:gd name="T62" fmla="*/ 2 w 51"/>
                <a:gd name="T63" fmla="*/ 19 h 26"/>
                <a:gd name="T64" fmla="*/ 3 w 51"/>
                <a:gd name="T65" fmla="*/ 21 h 26"/>
                <a:gd name="T66" fmla="*/ 7 w 51"/>
                <a:gd name="T67" fmla="*/ 21 h 26"/>
                <a:gd name="T68" fmla="*/ 11 w 51"/>
                <a:gd name="T69" fmla="*/ 22 h 26"/>
                <a:gd name="T70" fmla="*/ 14 w 51"/>
                <a:gd name="T71" fmla="*/ 20 h 26"/>
                <a:gd name="T72" fmla="*/ 18 w 51"/>
                <a:gd name="T73" fmla="*/ 19 h 26"/>
                <a:gd name="T74" fmla="*/ 19 w 51"/>
                <a:gd name="T75" fmla="*/ 21 h 26"/>
                <a:gd name="T76" fmla="*/ 21 w 51"/>
                <a:gd name="T77" fmla="*/ 23 h 26"/>
                <a:gd name="T78" fmla="*/ 24 w 51"/>
                <a:gd name="T79" fmla="*/ 24 h 26"/>
                <a:gd name="T80" fmla="*/ 28 w 51"/>
                <a:gd name="T81"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 h="26">
                  <a:moveTo>
                    <a:pt x="31" y="25"/>
                  </a:moveTo>
                  <a:cubicBezTo>
                    <a:pt x="32" y="25"/>
                    <a:pt x="33" y="26"/>
                    <a:pt x="34" y="25"/>
                  </a:cubicBezTo>
                  <a:cubicBezTo>
                    <a:pt x="36" y="25"/>
                    <a:pt x="36" y="23"/>
                    <a:pt x="38" y="23"/>
                  </a:cubicBezTo>
                  <a:cubicBezTo>
                    <a:pt x="38" y="23"/>
                    <a:pt x="39" y="23"/>
                    <a:pt x="40" y="23"/>
                  </a:cubicBezTo>
                  <a:cubicBezTo>
                    <a:pt x="41" y="23"/>
                    <a:pt x="41" y="23"/>
                    <a:pt x="42" y="23"/>
                  </a:cubicBezTo>
                  <a:cubicBezTo>
                    <a:pt x="42" y="23"/>
                    <a:pt x="43" y="23"/>
                    <a:pt x="44" y="22"/>
                  </a:cubicBezTo>
                  <a:cubicBezTo>
                    <a:pt x="44" y="22"/>
                    <a:pt x="44" y="22"/>
                    <a:pt x="44" y="22"/>
                  </a:cubicBezTo>
                  <a:cubicBezTo>
                    <a:pt x="44" y="21"/>
                    <a:pt x="44" y="21"/>
                    <a:pt x="44" y="21"/>
                  </a:cubicBezTo>
                  <a:cubicBezTo>
                    <a:pt x="45" y="21"/>
                    <a:pt x="45" y="20"/>
                    <a:pt x="46" y="20"/>
                  </a:cubicBezTo>
                  <a:cubicBezTo>
                    <a:pt x="46" y="20"/>
                    <a:pt x="47" y="20"/>
                    <a:pt x="47" y="19"/>
                  </a:cubicBezTo>
                  <a:cubicBezTo>
                    <a:pt x="48" y="18"/>
                    <a:pt x="47" y="18"/>
                    <a:pt x="47" y="18"/>
                  </a:cubicBezTo>
                  <a:cubicBezTo>
                    <a:pt x="47" y="17"/>
                    <a:pt x="47" y="17"/>
                    <a:pt x="47" y="17"/>
                  </a:cubicBezTo>
                  <a:cubicBezTo>
                    <a:pt x="47" y="16"/>
                    <a:pt x="47" y="16"/>
                    <a:pt x="47" y="16"/>
                  </a:cubicBezTo>
                  <a:cubicBezTo>
                    <a:pt x="47" y="16"/>
                    <a:pt x="48" y="16"/>
                    <a:pt x="48" y="16"/>
                  </a:cubicBezTo>
                  <a:cubicBezTo>
                    <a:pt x="48" y="16"/>
                    <a:pt x="48" y="15"/>
                    <a:pt x="49" y="15"/>
                  </a:cubicBezTo>
                  <a:cubicBezTo>
                    <a:pt x="49" y="13"/>
                    <a:pt x="47" y="14"/>
                    <a:pt x="47" y="13"/>
                  </a:cubicBezTo>
                  <a:cubicBezTo>
                    <a:pt x="48" y="13"/>
                    <a:pt x="48" y="12"/>
                    <a:pt x="48" y="12"/>
                  </a:cubicBezTo>
                  <a:cubicBezTo>
                    <a:pt x="49" y="12"/>
                    <a:pt x="50" y="13"/>
                    <a:pt x="50" y="13"/>
                  </a:cubicBezTo>
                  <a:cubicBezTo>
                    <a:pt x="51" y="13"/>
                    <a:pt x="51" y="12"/>
                    <a:pt x="51" y="11"/>
                  </a:cubicBezTo>
                  <a:cubicBezTo>
                    <a:pt x="51" y="10"/>
                    <a:pt x="51" y="8"/>
                    <a:pt x="50" y="7"/>
                  </a:cubicBezTo>
                  <a:cubicBezTo>
                    <a:pt x="50" y="7"/>
                    <a:pt x="50" y="6"/>
                    <a:pt x="50" y="6"/>
                  </a:cubicBezTo>
                  <a:cubicBezTo>
                    <a:pt x="50" y="5"/>
                    <a:pt x="50" y="4"/>
                    <a:pt x="50" y="3"/>
                  </a:cubicBezTo>
                  <a:cubicBezTo>
                    <a:pt x="50" y="3"/>
                    <a:pt x="50" y="3"/>
                    <a:pt x="50" y="3"/>
                  </a:cubicBezTo>
                  <a:cubicBezTo>
                    <a:pt x="50" y="3"/>
                    <a:pt x="50" y="3"/>
                    <a:pt x="49" y="2"/>
                  </a:cubicBezTo>
                  <a:cubicBezTo>
                    <a:pt x="49" y="2"/>
                    <a:pt x="48" y="2"/>
                    <a:pt x="48" y="2"/>
                  </a:cubicBezTo>
                  <a:cubicBezTo>
                    <a:pt x="47" y="1"/>
                    <a:pt x="46" y="2"/>
                    <a:pt x="45" y="2"/>
                  </a:cubicBezTo>
                  <a:cubicBezTo>
                    <a:pt x="44" y="2"/>
                    <a:pt x="44" y="2"/>
                    <a:pt x="44" y="2"/>
                  </a:cubicBezTo>
                  <a:cubicBezTo>
                    <a:pt x="43" y="1"/>
                    <a:pt x="42" y="1"/>
                    <a:pt x="42" y="1"/>
                  </a:cubicBezTo>
                  <a:cubicBezTo>
                    <a:pt x="41" y="1"/>
                    <a:pt x="40" y="0"/>
                    <a:pt x="38" y="0"/>
                  </a:cubicBezTo>
                  <a:cubicBezTo>
                    <a:pt x="38" y="0"/>
                    <a:pt x="37" y="0"/>
                    <a:pt x="37" y="0"/>
                  </a:cubicBezTo>
                  <a:cubicBezTo>
                    <a:pt x="37" y="0"/>
                    <a:pt x="37" y="1"/>
                    <a:pt x="37" y="1"/>
                  </a:cubicBezTo>
                  <a:cubicBezTo>
                    <a:pt x="37" y="2"/>
                    <a:pt x="36" y="2"/>
                    <a:pt x="36" y="2"/>
                  </a:cubicBezTo>
                  <a:cubicBezTo>
                    <a:pt x="36" y="2"/>
                    <a:pt x="36" y="3"/>
                    <a:pt x="35" y="4"/>
                  </a:cubicBezTo>
                  <a:cubicBezTo>
                    <a:pt x="35" y="4"/>
                    <a:pt x="34" y="3"/>
                    <a:pt x="34" y="3"/>
                  </a:cubicBezTo>
                  <a:cubicBezTo>
                    <a:pt x="33" y="3"/>
                    <a:pt x="33" y="4"/>
                    <a:pt x="32" y="4"/>
                  </a:cubicBezTo>
                  <a:cubicBezTo>
                    <a:pt x="31" y="4"/>
                    <a:pt x="30" y="3"/>
                    <a:pt x="29" y="2"/>
                  </a:cubicBezTo>
                  <a:cubicBezTo>
                    <a:pt x="29" y="3"/>
                    <a:pt x="29" y="4"/>
                    <a:pt x="29" y="4"/>
                  </a:cubicBezTo>
                  <a:cubicBezTo>
                    <a:pt x="28" y="4"/>
                    <a:pt x="28" y="4"/>
                    <a:pt x="27" y="4"/>
                  </a:cubicBezTo>
                  <a:cubicBezTo>
                    <a:pt x="27" y="4"/>
                    <a:pt x="27" y="5"/>
                    <a:pt x="26" y="5"/>
                  </a:cubicBezTo>
                  <a:cubicBezTo>
                    <a:pt x="26" y="7"/>
                    <a:pt x="25" y="7"/>
                    <a:pt x="24" y="7"/>
                  </a:cubicBezTo>
                  <a:cubicBezTo>
                    <a:pt x="23" y="8"/>
                    <a:pt x="22" y="8"/>
                    <a:pt x="22" y="9"/>
                  </a:cubicBezTo>
                  <a:cubicBezTo>
                    <a:pt x="22" y="9"/>
                    <a:pt x="23" y="10"/>
                    <a:pt x="23" y="10"/>
                  </a:cubicBezTo>
                  <a:cubicBezTo>
                    <a:pt x="23" y="10"/>
                    <a:pt x="23" y="11"/>
                    <a:pt x="23" y="11"/>
                  </a:cubicBezTo>
                  <a:cubicBezTo>
                    <a:pt x="23" y="12"/>
                    <a:pt x="23" y="12"/>
                    <a:pt x="24" y="13"/>
                  </a:cubicBezTo>
                  <a:cubicBezTo>
                    <a:pt x="24" y="13"/>
                    <a:pt x="24" y="13"/>
                    <a:pt x="24" y="14"/>
                  </a:cubicBezTo>
                  <a:cubicBezTo>
                    <a:pt x="24" y="15"/>
                    <a:pt x="24" y="15"/>
                    <a:pt x="23" y="14"/>
                  </a:cubicBezTo>
                  <a:cubicBezTo>
                    <a:pt x="22" y="14"/>
                    <a:pt x="22" y="13"/>
                    <a:pt x="21" y="13"/>
                  </a:cubicBezTo>
                  <a:cubicBezTo>
                    <a:pt x="21" y="14"/>
                    <a:pt x="20" y="13"/>
                    <a:pt x="19" y="13"/>
                  </a:cubicBezTo>
                  <a:cubicBezTo>
                    <a:pt x="19" y="13"/>
                    <a:pt x="19" y="13"/>
                    <a:pt x="18" y="13"/>
                  </a:cubicBezTo>
                  <a:cubicBezTo>
                    <a:pt x="18" y="14"/>
                    <a:pt x="17" y="14"/>
                    <a:pt x="17" y="14"/>
                  </a:cubicBezTo>
                  <a:cubicBezTo>
                    <a:pt x="15" y="14"/>
                    <a:pt x="14" y="14"/>
                    <a:pt x="13" y="15"/>
                  </a:cubicBezTo>
                  <a:cubicBezTo>
                    <a:pt x="13" y="15"/>
                    <a:pt x="12" y="15"/>
                    <a:pt x="12" y="16"/>
                  </a:cubicBezTo>
                  <a:cubicBezTo>
                    <a:pt x="11" y="16"/>
                    <a:pt x="11" y="16"/>
                    <a:pt x="10" y="16"/>
                  </a:cubicBezTo>
                  <a:cubicBezTo>
                    <a:pt x="9" y="15"/>
                    <a:pt x="9" y="14"/>
                    <a:pt x="8" y="14"/>
                  </a:cubicBezTo>
                  <a:cubicBezTo>
                    <a:pt x="8" y="14"/>
                    <a:pt x="7" y="14"/>
                    <a:pt x="6" y="14"/>
                  </a:cubicBezTo>
                  <a:cubicBezTo>
                    <a:pt x="6" y="15"/>
                    <a:pt x="6" y="15"/>
                    <a:pt x="6" y="16"/>
                  </a:cubicBezTo>
                  <a:cubicBezTo>
                    <a:pt x="6" y="16"/>
                    <a:pt x="6" y="17"/>
                    <a:pt x="5" y="17"/>
                  </a:cubicBezTo>
                  <a:cubicBezTo>
                    <a:pt x="5" y="17"/>
                    <a:pt x="5" y="16"/>
                    <a:pt x="5" y="16"/>
                  </a:cubicBezTo>
                  <a:cubicBezTo>
                    <a:pt x="4" y="16"/>
                    <a:pt x="4" y="15"/>
                    <a:pt x="3" y="15"/>
                  </a:cubicBezTo>
                  <a:cubicBezTo>
                    <a:pt x="2" y="14"/>
                    <a:pt x="1" y="14"/>
                    <a:pt x="1" y="14"/>
                  </a:cubicBezTo>
                  <a:cubicBezTo>
                    <a:pt x="1" y="15"/>
                    <a:pt x="1" y="15"/>
                    <a:pt x="1" y="16"/>
                  </a:cubicBezTo>
                  <a:cubicBezTo>
                    <a:pt x="1" y="16"/>
                    <a:pt x="1" y="17"/>
                    <a:pt x="0" y="17"/>
                  </a:cubicBezTo>
                  <a:cubicBezTo>
                    <a:pt x="1" y="17"/>
                    <a:pt x="1" y="18"/>
                    <a:pt x="1" y="18"/>
                  </a:cubicBezTo>
                  <a:cubicBezTo>
                    <a:pt x="1" y="19"/>
                    <a:pt x="1" y="19"/>
                    <a:pt x="2" y="19"/>
                  </a:cubicBezTo>
                  <a:cubicBezTo>
                    <a:pt x="2" y="19"/>
                    <a:pt x="2" y="19"/>
                    <a:pt x="3" y="20"/>
                  </a:cubicBezTo>
                  <a:cubicBezTo>
                    <a:pt x="3" y="20"/>
                    <a:pt x="3" y="21"/>
                    <a:pt x="3" y="21"/>
                  </a:cubicBezTo>
                  <a:cubicBezTo>
                    <a:pt x="4" y="21"/>
                    <a:pt x="5" y="21"/>
                    <a:pt x="6" y="20"/>
                  </a:cubicBezTo>
                  <a:cubicBezTo>
                    <a:pt x="6" y="19"/>
                    <a:pt x="7" y="20"/>
                    <a:pt x="7" y="21"/>
                  </a:cubicBezTo>
                  <a:cubicBezTo>
                    <a:pt x="8" y="21"/>
                    <a:pt x="8" y="21"/>
                    <a:pt x="9" y="21"/>
                  </a:cubicBezTo>
                  <a:cubicBezTo>
                    <a:pt x="9" y="22"/>
                    <a:pt x="10" y="22"/>
                    <a:pt x="11" y="22"/>
                  </a:cubicBezTo>
                  <a:cubicBezTo>
                    <a:pt x="11" y="21"/>
                    <a:pt x="11" y="20"/>
                    <a:pt x="12" y="20"/>
                  </a:cubicBezTo>
                  <a:cubicBezTo>
                    <a:pt x="12" y="20"/>
                    <a:pt x="13" y="20"/>
                    <a:pt x="14" y="20"/>
                  </a:cubicBezTo>
                  <a:cubicBezTo>
                    <a:pt x="14" y="20"/>
                    <a:pt x="15" y="20"/>
                    <a:pt x="16" y="20"/>
                  </a:cubicBezTo>
                  <a:cubicBezTo>
                    <a:pt x="17" y="20"/>
                    <a:pt x="17" y="19"/>
                    <a:pt x="18" y="19"/>
                  </a:cubicBezTo>
                  <a:cubicBezTo>
                    <a:pt x="18" y="19"/>
                    <a:pt x="18" y="20"/>
                    <a:pt x="18" y="20"/>
                  </a:cubicBezTo>
                  <a:cubicBezTo>
                    <a:pt x="18" y="21"/>
                    <a:pt x="18" y="21"/>
                    <a:pt x="19" y="21"/>
                  </a:cubicBezTo>
                  <a:cubicBezTo>
                    <a:pt x="19" y="22"/>
                    <a:pt x="19" y="22"/>
                    <a:pt x="20" y="22"/>
                  </a:cubicBezTo>
                  <a:cubicBezTo>
                    <a:pt x="20" y="23"/>
                    <a:pt x="21" y="23"/>
                    <a:pt x="21" y="23"/>
                  </a:cubicBezTo>
                  <a:cubicBezTo>
                    <a:pt x="22" y="23"/>
                    <a:pt x="22" y="23"/>
                    <a:pt x="23" y="23"/>
                  </a:cubicBezTo>
                  <a:cubicBezTo>
                    <a:pt x="23" y="23"/>
                    <a:pt x="23" y="24"/>
                    <a:pt x="24" y="24"/>
                  </a:cubicBezTo>
                  <a:cubicBezTo>
                    <a:pt x="24" y="24"/>
                    <a:pt x="24" y="24"/>
                    <a:pt x="24" y="24"/>
                  </a:cubicBezTo>
                  <a:cubicBezTo>
                    <a:pt x="26" y="24"/>
                    <a:pt x="27" y="24"/>
                    <a:pt x="28" y="24"/>
                  </a:cubicBezTo>
                  <a:cubicBezTo>
                    <a:pt x="29" y="24"/>
                    <a:pt x="30" y="25"/>
                    <a:pt x="31" y="25"/>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78" name="Freeform 823">
              <a:extLst>
                <a:ext uri="{FF2B5EF4-FFF2-40B4-BE49-F238E27FC236}">
                  <a16:creationId xmlns:a16="http://schemas.microsoft.com/office/drawing/2014/main" id="{4637F650-C321-1407-96C0-458D4DD90F1F}"/>
                </a:ext>
              </a:extLst>
            </p:cNvPr>
            <p:cNvSpPr>
              <a:spLocks/>
            </p:cNvSpPr>
            <p:nvPr/>
          </p:nvSpPr>
          <p:spPr bwMode="auto">
            <a:xfrm>
              <a:off x="5646738" y="3371850"/>
              <a:ext cx="3175" cy="7938"/>
            </a:xfrm>
            <a:custGeom>
              <a:avLst/>
              <a:gdLst>
                <a:gd name="T0" fmla="*/ 1 w 1"/>
                <a:gd name="T1" fmla="*/ 1 h 2"/>
                <a:gd name="T2" fmla="*/ 0 w 1"/>
                <a:gd name="T3" fmla="*/ 0 h 2"/>
                <a:gd name="T4" fmla="*/ 0 w 1"/>
                <a:gd name="T5" fmla="*/ 2 h 2"/>
                <a:gd name="T6" fmla="*/ 1 w 1"/>
                <a:gd name="T7" fmla="*/ 2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1"/>
                    <a:pt x="1" y="0"/>
                    <a:pt x="0" y="0"/>
                  </a:cubicBezTo>
                  <a:cubicBezTo>
                    <a:pt x="0" y="1"/>
                    <a:pt x="0" y="1"/>
                    <a:pt x="0" y="2"/>
                  </a:cubicBezTo>
                  <a:cubicBezTo>
                    <a:pt x="0" y="2"/>
                    <a:pt x="1" y="2"/>
                    <a:pt x="1" y="2"/>
                  </a:cubicBezTo>
                  <a:cubicBezTo>
                    <a:pt x="1" y="2"/>
                    <a:pt x="1" y="2"/>
                    <a:pt x="1" y="1"/>
                  </a:cubicBez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79" name="Freeform 841">
              <a:extLst>
                <a:ext uri="{FF2B5EF4-FFF2-40B4-BE49-F238E27FC236}">
                  <a16:creationId xmlns:a16="http://schemas.microsoft.com/office/drawing/2014/main" id="{91186F51-D806-5FCC-1D19-D0AE83EF2587}"/>
                </a:ext>
              </a:extLst>
            </p:cNvPr>
            <p:cNvSpPr>
              <a:spLocks/>
            </p:cNvSpPr>
            <p:nvPr/>
          </p:nvSpPr>
          <p:spPr bwMode="auto">
            <a:xfrm>
              <a:off x="6378575" y="3892550"/>
              <a:ext cx="7937" cy="20638"/>
            </a:xfrm>
            <a:custGeom>
              <a:avLst/>
              <a:gdLst>
                <a:gd name="T0" fmla="*/ 2 w 2"/>
                <a:gd name="T1" fmla="*/ 0 h 5"/>
                <a:gd name="T2" fmla="*/ 1 w 2"/>
                <a:gd name="T3" fmla="*/ 0 h 5"/>
                <a:gd name="T4" fmla="*/ 0 w 2"/>
                <a:gd name="T5" fmla="*/ 1 h 5"/>
                <a:gd name="T6" fmla="*/ 1 w 2"/>
                <a:gd name="T7" fmla="*/ 5 h 5"/>
                <a:gd name="T8" fmla="*/ 2 w 2"/>
                <a:gd name="T9" fmla="*/ 4 h 5"/>
                <a:gd name="T10" fmla="*/ 2 w 2"/>
                <a:gd name="T11" fmla="*/ 1 h 5"/>
                <a:gd name="T12" fmla="*/ 2 w 2"/>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2" y="0"/>
                  </a:moveTo>
                  <a:cubicBezTo>
                    <a:pt x="1" y="0"/>
                    <a:pt x="1" y="0"/>
                    <a:pt x="1" y="0"/>
                  </a:cubicBezTo>
                  <a:cubicBezTo>
                    <a:pt x="0" y="1"/>
                    <a:pt x="0" y="1"/>
                    <a:pt x="0" y="1"/>
                  </a:cubicBezTo>
                  <a:cubicBezTo>
                    <a:pt x="1" y="5"/>
                    <a:pt x="1" y="5"/>
                    <a:pt x="1" y="5"/>
                  </a:cubicBezTo>
                  <a:cubicBezTo>
                    <a:pt x="2" y="4"/>
                    <a:pt x="2" y="4"/>
                    <a:pt x="2" y="4"/>
                  </a:cubicBezTo>
                  <a:cubicBezTo>
                    <a:pt x="2" y="1"/>
                    <a:pt x="2" y="1"/>
                    <a:pt x="2" y="1"/>
                  </a:cubicBezTo>
                  <a:lnTo>
                    <a:pt x="2" y="0"/>
                  </a:lnTo>
                  <a:close/>
                </a:path>
              </a:pathLst>
            </a:custGeom>
            <a:grp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grpSp>
      <p:sp>
        <p:nvSpPr>
          <p:cNvPr id="2" name="Title 1">
            <a:extLst>
              <a:ext uri="{FF2B5EF4-FFF2-40B4-BE49-F238E27FC236}">
                <a16:creationId xmlns:a16="http://schemas.microsoft.com/office/drawing/2014/main" id="{C561C8B9-2125-17E7-6DD4-5B7D784F780B}"/>
              </a:ext>
            </a:extLst>
          </p:cNvPr>
          <p:cNvSpPr>
            <a:spLocks noGrp="1"/>
          </p:cNvSpPr>
          <p:nvPr>
            <p:ph type="title"/>
          </p:nvPr>
        </p:nvSpPr>
        <p:spPr>
          <a:xfrm>
            <a:off x="688956" y="1548062"/>
            <a:ext cx="3998791" cy="978729"/>
          </a:xfrm>
        </p:spPr>
        <p:txBody>
          <a:bodyPr/>
          <a:lstStyle/>
          <a:p>
            <a:r>
              <a:rPr lang="en-GB" noProof="0">
                <a:latin typeface="Calibri Light"/>
                <a:cs typeface="Arial"/>
              </a:rPr>
              <a:t>Product / </a:t>
            </a:r>
            <a:r>
              <a:rPr lang="en-GB">
                <a:latin typeface="Calibri Light"/>
                <a:cs typeface="Arial"/>
              </a:rPr>
              <a:t>Chemical</a:t>
            </a:r>
            <a:r>
              <a:rPr lang="en-GB" noProof="0">
                <a:latin typeface="Calibri Light"/>
                <a:cs typeface="Arial"/>
              </a:rPr>
              <a:t> Tankers</a:t>
            </a:r>
          </a:p>
        </p:txBody>
      </p:sp>
      <p:sp>
        <p:nvSpPr>
          <p:cNvPr id="4" name="Date Placeholder 3">
            <a:extLst>
              <a:ext uri="{FF2B5EF4-FFF2-40B4-BE49-F238E27FC236}">
                <a16:creationId xmlns:a16="http://schemas.microsoft.com/office/drawing/2014/main" id="{7F08D4CA-7C24-CC29-6273-2E2F35C71BCE}"/>
              </a:ext>
            </a:extLst>
          </p:cNvPr>
          <p:cNvSpPr>
            <a:spLocks noGrp="1"/>
          </p:cNvSpPr>
          <p:nvPr>
            <p:ph type="dt" sz="half" idx="10"/>
          </p:nvPr>
        </p:nvSpPr>
        <p:spPr/>
        <p:txBody>
          <a:bodyPr/>
          <a:lstStyle/>
          <a:p>
            <a:fld id="{DC83F17D-3E44-514E-A6EA-5FABEF88DCE6}" type="datetime1">
              <a:rPr lang="nb-NO" noProof="0" smtClean="0"/>
              <a:t>30.09.2025</a:t>
            </a:fld>
            <a:endParaRPr lang="en-GB" noProof="0"/>
          </a:p>
        </p:txBody>
      </p:sp>
      <p:graphicFrame>
        <p:nvGraphicFramePr>
          <p:cNvPr id="8" name="Group 15">
            <a:extLst>
              <a:ext uri="{FF2B5EF4-FFF2-40B4-BE49-F238E27FC236}">
                <a16:creationId xmlns:a16="http://schemas.microsoft.com/office/drawing/2014/main" id="{915A13C5-FEF5-1C62-6DD4-8A5D93012F02}"/>
              </a:ext>
            </a:extLst>
          </p:cNvPr>
          <p:cNvGraphicFramePr>
            <a:graphicFrameLocks noGrp="1"/>
          </p:cNvGraphicFramePr>
          <p:nvPr>
            <p:extLst>
              <p:ext uri="{D42A27DB-BD31-4B8C-83A1-F6EECF244321}">
                <p14:modId xmlns:p14="http://schemas.microsoft.com/office/powerpoint/2010/main" val="342089303"/>
              </p:ext>
            </p:extLst>
          </p:nvPr>
        </p:nvGraphicFramePr>
        <p:xfrm>
          <a:off x="6099552" y="1551996"/>
          <a:ext cx="5040000" cy="980640"/>
        </p:xfrm>
        <a:graphic>
          <a:graphicData uri="http://schemas.openxmlformats.org/drawingml/2006/table">
            <a:tbl>
              <a:tblPr firstRow="1">
                <a:tableStyleId>{F2DE63D5-997A-4646-A377-4702673A728D}</a:tableStyleId>
              </a:tblPr>
              <a:tblGrid>
                <a:gridCol w="1525635">
                  <a:extLst>
                    <a:ext uri="{9D8B030D-6E8A-4147-A177-3AD203B41FA5}">
                      <a16:colId xmlns:a16="http://schemas.microsoft.com/office/drawing/2014/main" val="20000"/>
                    </a:ext>
                  </a:extLst>
                </a:gridCol>
                <a:gridCol w="1055565">
                  <a:extLst>
                    <a:ext uri="{9D8B030D-6E8A-4147-A177-3AD203B41FA5}">
                      <a16:colId xmlns:a16="http://schemas.microsoft.com/office/drawing/2014/main" val="20001"/>
                    </a:ext>
                  </a:extLst>
                </a:gridCol>
                <a:gridCol w="1229400">
                  <a:extLst>
                    <a:ext uri="{9D8B030D-6E8A-4147-A177-3AD203B41FA5}">
                      <a16:colId xmlns:a16="http://schemas.microsoft.com/office/drawing/2014/main" val="20002"/>
                    </a:ext>
                  </a:extLst>
                </a:gridCol>
                <a:gridCol w="1229400">
                  <a:extLst>
                    <a:ext uri="{9D8B030D-6E8A-4147-A177-3AD203B41FA5}">
                      <a16:colId xmlns:a16="http://schemas.microsoft.com/office/drawing/2014/main" val="20003"/>
                    </a:ext>
                  </a:extLst>
                </a:gridCol>
              </a:tblGrid>
              <a:tr h="248542">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Vessel</a:t>
                      </a:r>
                      <a:endParaRPr kumimoji="0" lang="en-GB" sz="12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DWT</a:t>
                      </a:r>
                      <a:endParaRPr kumimoji="0" lang="en-GB" sz="12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anchor="ctr"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Delivered</a:t>
                      </a:r>
                      <a:endParaRPr kumimoji="0" lang="en-GB" sz="12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anchor="ctr" horzOverflow="overflow"/>
                </a:tc>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Charterer</a:t>
                      </a:r>
                      <a:endParaRPr kumimoji="0" lang="en-GB" sz="1200" b="0" i="0" u="none" strike="noStrike" cap="none" normalizeH="0" baseline="0">
                        <a:ln>
                          <a:noFill/>
                        </a:ln>
                        <a:solidFill>
                          <a:sysClr val="windowText" lastClr="000000"/>
                        </a:solidFill>
                        <a:effectLst/>
                        <a:latin typeface="Arial" panose="020B0604020202020204" pitchFamily="34" charset="0"/>
                        <a:cs typeface="Arial" panose="020B0604020202020204" pitchFamily="34" charset="0"/>
                      </a:endParaRPr>
                    </a:p>
                  </a:txBody>
                  <a:tcPr marL="72000" marR="72000" marT="72000" marB="72000" anchor="ctr" horzOverflow="overflow"/>
                </a:tc>
                <a:extLst>
                  <a:ext uri="{0D108BD9-81ED-4DB2-BD59-A6C34878D82A}">
                    <a16:rowId xmlns:a16="http://schemas.microsoft.com/office/drawing/2014/main" val="10000"/>
                  </a:ext>
                </a:extLst>
              </a:tr>
              <a:tr h="265735">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Eli Knutsen</a:t>
                      </a:r>
                      <a:endParaRPr kumimoji="0" lang="en-GB" sz="1200" b="0" i="0" u="none" strike="noStrike" cap="none" normalizeH="0" baseline="30000">
                        <a:ln>
                          <a:noFill/>
                        </a:ln>
                        <a:solidFill>
                          <a:sysClr val="windowText" lastClr="000000"/>
                        </a:solidFill>
                        <a:effectLst/>
                        <a:latin typeface="+mn-lt"/>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16 570</a:t>
                      </a:r>
                      <a:endParaRPr kumimoji="0" lang="en-GB" sz="1200" b="0" i="0" u="none" strike="noStrike" cap="none" normalizeH="0" baseline="0">
                        <a:ln>
                          <a:noFill/>
                        </a:ln>
                        <a:solidFill>
                          <a:sysClr val="windowText" lastClr="000000"/>
                        </a:solidFill>
                        <a:effectLst/>
                        <a:latin typeface="+mn-lt"/>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2009</a:t>
                      </a:r>
                      <a:endParaRPr kumimoji="0" lang="en-GB" sz="1200" b="0" i="0" u="none" strike="noStrike" cap="none" normalizeH="0" baseline="0">
                        <a:ln>
                          <a:noFill/>
                        </a:ln>
                        <a:solidFill>
                          <a:sysClr val="windowText" lastClr="000000"/>
                        </a:solidFill>
                        <a:effectLst/>
                        <a:latin typeface="+mn-lt"/>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Total</a:t>
                      </a:r>
                      <a:endParaRPr kumimoji="0" lang="en-GB" sz="1200" b="0" i="0" u="none" strike="noStrike" cap="none" normalizeH="0" baseline="0">
                        <a:ln>
                          <a:noFill/>
                        </a:ln>
                        <a:solidFill>
                          <a:sysClr val="windowText" lastClr="000000"/>
                        </a:solidFill>
                        <a:effectLst/>
                        <a:latin typeface="+mn-lt"/>
                      </a:endParaRPr>
                    </a:p>
                  </a:txBody>
                  <a:tcPr marL="72000" marR="72000" marT="72000" marB="72000" horzOverflow="overflow"/>
                </a:tc>
                <a:extLst>
                  <a:ext uri="{0D108BD9-81ED-4DB2-BD59-A6C34878D82A}">
                    <a16:rowId xmlns:a16="http://schemas.microsoft.com/office/drawing/2014/main" val="10002"/>
                  </a:ext>
                </a:extLst>
              </a:tr>
              <a:tr h="265735">
                <a:tc>
                  <a:txBody>
                    <a:bodyPr/>
                    <a:lstStyle/>
                    <a:p>
                      <a:pPr marL="0" marR="0" lvl="2" indent="3175" algn="l" defTabSz="914400" rtl="0" eaLnBrk="1" fontAlgn="base" latinLnBrk="0" hangingPunct="1">
                        <a:lnSpc>
                          <a:spcPct val="100000"/>
                        </a:lnSpc>
                        <a:spcBef>
                          <a:spcPct val="10000"/>
                        </a:spcBef>
                        <a:spcAft>
                          <a:spcPct val="10000"/>
                        </a:spcAft>
                        <a:buClr>
                          <a:schemeClr val="accent1"/>
                        </a:buClr>
                        <a:buSzTx/>
                        <a:buFont typeface="Wingdings" pitchFamily="2" charset="2"/>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Liv Knutsen</a:t>
                      </a:r>
                      <a:endParaRPr kumimoji="0" lang="en-GB" sz="1200" b="0" i="0" u="none" strike="noStrike" cap="none" normalizeH="0" baseline="30000">
                        <a:ln>
                          <a:noFill/>
                        </a:ln>
                        <a:solidFill>
                          <a:sysClr val="windowText" lastClr="000000"/>
                        </a:solidFill>
                        <a:effectLst/>
                        <a:latin typeface="+mn-lt"/>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16 570</a:t>
                      </a:r>
                      <a:endParaRPr kumimoji="0" lang="en-GB" sz="1200" b="0" i="0" u="none" strike="noStrike" cap="none" normalizeH="0" baseline="0">
                        <a:ln>
                          <a:noFill/>
                        </a:ln>
                        <a:solidFill>
                          <a:sysClr val="windowText" lastClr="000000"/>
                        </a:solidFill>
                        <a:effectLst/>
                        <a:latin typeface="+mn-lt"/>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2009</a:t>
                      </a:r>
                      <a:endParaRPr kumimoji="0" lang="en-GB" sz="1200" b="0" i="0" u="none" strike="noStrike" cap="none" normalizeH="0" baseline="0">
                        <a:ln>
                          <a:noFill/>
                        </a:ln>
                        <a:solidFill>
                          <a:sysClr val="windowText" lastClr="000000"/>
                        </a:solidFill>
                        <a:effectLst/>
                        <a:latin typeface="+mn-lt"/>
                      </a:endParaRPr>
                    </a:p>
                  </a:txBody>
                  <a:tcPr marL="72000" marR="72000" marT="72000" marB="72000" horzOverflow="overflow"/>
                </a:tc>
                <a:tc>
                  <a:txBody>
                    <a:bodyPr/>
                    <a:lstStyle/>
                    <a:p>
                      <a:pPr marL="3175" marR="0" lvl="2" indent="0" algn="l" defTabSz="914400" rtl="0" eaLnBrk="1" fontAlgn="base" latinLnBrk="0" hangingPunct="1">
                        <a:lnSpc>
                          <a:spcPct val="100000"/>
                        </a:lnSpc>
                        <a:spcBef>
                          <a:spcPct val="10000"/>
                        </a:spcBef>
                        <a:spcAft>
                          <a:spcPct val="10000"/>
                        </a:spcAft>
                        <a:buClr>
                          <a:srgbClr val="0070C0"/>
                        </a:buClr>
                        <a:buSzPct val="100000"/>
                        <a:buFontTx/>
                        <a:buNone/>
                        <a:tabLst>
                          <a:tab pos="2068513" algn="l"/>
                          <a:tab pos="2432050" algn="l"/>
                          <a:tab pos="2806700" algn="l"/>
                          <a:tab pos="3195638" algn="l"/>
                        </a:tabLst>
                      </a:pPr>
                      <a:r>
                        <a:rPr kumimoji="0" lang="en-GB" sz="1200" b="0" u="none" strike="noStrike" cap="none" normalizeH="0" baseline="0">
                          <a:ln>
                            <a:noFill/>
                          </a:ln>
                          <a:solidFill>
                            <a:sysClr val="windowText" lastClr="000000"/>
                          </a:solidFill>
                          <a:effectLst/>
                        </a:rPr>
                        <a:t>Total</a:t>
                      </a:r>
                      <a:endParaRPr kumimoji="0" lang="en-GB" sz="1200" b="0" i="0" u="none" strike="noStrike" cap="none" normalizeH="0" baseline="0">
                        <a:ln>
                          <a:noFill/>
                        </a:ln>
                        <a:solidFill>
                          <a:sysClr val="windowText" lastClr="000000"/>
                        </a:solidFill>
                        <a:effectLst/>
                        <a:latin typeface="+mn-lt"/>
                      </a:endParaRPr>
                    </a:p>
                  </a:txBody>
                  <a:tcPr marL="72000" marR="72000" marT="72000" marB="72000" horzOverflow="overflow"/>
                </a:tc>
                <a:extLst>
                  <a:ext uri="{0D108BD9-81ED-4DB2-BD59-A6C34878D82A}">
                    <a16:rowId xmlns:a16="http://schemas.microsoft.com/office/drawing/2014/main" val="10003"/>
                  </a:ext>
                </a:extLst>
              </a:tr>
            </a:tbl>
          </a:graphicData>
        </a:graphic>
      </p:graphicFrame>
      <p:sp>
        <p:nvSpPr>
          <p:cNvPr id="7" name="Content Placeholder 8">
            <a:extLst>
              <a:ext uri="{FF2B5EF4-FFF2-40B4-BE49-F238E27FC236}">
                <a16:creationId xmlns:a16="http://schemas.microsoft.com/office/drawing/2014/main" id="{5E1DF0E2-EFA4-23D7-2B28-58776A2C354D}"/>
              </a:ext>
            </a:extLst>
          </p:cNvPr>
          <p:cNvSpPr txBox="1">
            <a:spLocks/>
          </p:cNvSpPr>
          <p:nvPr/>
        </p:nvSpPr>
        <p:spPr>
          <a:xfrm>
            <a:off x="687368" y="2698317"/>
            <a:ext cx="4274078" cy="2031325"/>
          </a:xfrm>
          <a:prstGeom prst="rect">
            <a:avLst/>
          </a:prstGeom>
        </p:spPr>
        <p:txBody>
          <a:bodyPr vert="horz" wrap="square" lIns="91440" tIns="45720" rIns="91440" bIns="45720" rtlCol="0" anchor="t">
            <a:spAutoFit/>
          </a:bodyPr>
          <a:lstStyle>
            <a:lvl1pPr marL="126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1pPr>
            <a:lvl2pPr marL="36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2pPr>
            <a:lvl3pPr marL="72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3pPr>
            <a:lvl4pPr marL="108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4pPr>
            <a:lvl5pPr marL="144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GB" sz="1800">
                <a:solidFill>
                  <a:schemeClr val="tx1"/>
                </a:solidFill>
                <a:latin typeface="Calibri Light"/>
                <a:cs typeface="Arial"/>
              </a:rPr>
              <a:t>24 years continuous operation for Total in the same trade</a:t>
            </a:r>
          </a:p>
          <a:p>
            <a:pPr marL="125730" indent="-125730">
              <a:spcAft>
                <a:spcPts val="600"/>
              </a:spcAft>
            </a:pPr>
            <a:r>
              <a:rPr lang="en-GB" sz="1600">
                <a:solidFill>
                  <a:schemeClr val="tx1"/>
                </a:solidFill>
                <a:latin typeface="Calibri Light"/>
                <a:cs typeface="Arial"/>
              </a:rPr>
              <a:t>Operating worldwide with long experience in North European trade. At present both vessels are on contract to Total and on bareboat charter with Algoma Tankers.</a:t>
            </a:r>
          </a:p>
          <a:p>
            <a:pPr marL="125730" indent="-125730">
              <a:spcAft>
                <a:spcPts val="600"/>
              </a:spcAft>
            </a:pPr>
            <a:r>
              <a:rPr lang="en-GB" sz="1600">
                <a:solidFill>
                  <a:schemeClr val="tx1"/>
                </a:solidFill>
                <a:latin typeface="Calibri Light"/>
                <a:cs typeface="Arial"/>
              </a:rPr>
              <a:t>Vessels Ice Class 1A certified</a:t>
            </a:r>
          </a:p>
        </p:txBody>
      </p:sp>
      <p:sp>
        <p:nvSpPr>
          <p:cNvPr id="1182" name="Content Placeholder 8">
            <a:extLst>
              <a:ext uri="{FF2B5EF4-FFF2-40B4-BE49-F238E27FC236}">
                <a16:creationId xmlns:a16="http://schemas.microsoft.com/office/drawing/2014/main" id="{C3C65B63-AAF2-BB3D-1412-757B8CEE7208}"/>
              </a:ext>
            </a:extLst>
          </p:cNvPr>
          <p:cNvSpPr txBox="1">
            <a:spLocks/>
          </p:cNvSpPr>
          <p:nvPr/>
        </p:nvSpPr>
        <p:spPr>
          <a:xfrm>
            <a:off x="8235104" y="5074369"/>
            <a:ext cx="1069870" cy="184666"/>
          </a:xfrm>
          <a:prstGeom prst="rect">
            <a:avLst/>
          </a:prstGeom>
        </p:spPr>
        <p:txBody>
          <a:bodyPr vert="horz" wrap="square" lIns="0" tIns="0" rIns="0" bIns="0" rtlCol="0">
            <a:spAutoFit/>
          </a:bodyPr>
          <a:lstStyle>
            <a:lvl1pPr marL="126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1pPr>
            <a:lvl2pPr marL="36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2pPr>
            <a:lvl3pPr marL="72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3pPr>
            <a:lvl4pPr marL="108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4pPr>
            <a:lvl5pPr marL="144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GB" sz="1200" b="1">
                <a:solidFill>
                  <a:schemeClr val="tx1"/>
                </a:solidFill>
              </a:rPr>
              <a:t>Le Havre</a:t>
            </a:r>
            <a:endParaRPr lang="en-GB" sz="1200">
              <a:solidFill>
                <a:schemeClr val="tx1"/>
              </a:solidFill>
            </a:endParaRPr>
          </a:p>
        </p:txBody>
      </p:sp>
      <p:cxnSp>
        <p:nvCxnSpPr>
          <p:cNvPr id="1188" name="Straight Arrow Connector 1187">
            <a:extLst>
              <a:ext uri="{FF2B5EF4-FFF2-40B4-BE49-F238E27FC236}">
                <a16:creationId xmlns:a16="http://schemas.microsoft.com/office/drawing/2014/main" id="{35E55A33-7D80-04B0-00C1-4DC88A30FB5C}"/>
              </a:ext>
            </a:extLst>
          </p:cNvPr>
          <p:cNvCxnSpPr>
            <a:cxnSpLocks/>
          </p:cNvCxnSpPr>
          <p:nvPr/>
        </p:nvCxnSpPr>
        <p:spPr>
          <a:xfrm flipH="1" flipV="1">
            <a:off x="7594452" y="4782303"/>
            <a:ext cx="640652" cy="384399"/>
          </a:xfrm>
          <a:prstGeom prst="straightConnector1">
            <a:avLst/>
          </a:prstGeom>
          <a:ln>
            <a:solidFill>
              <a:schemeClr val="bg2">
                <a:lumMod val="7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1191" name="Content Placeholder 8">
            <a:extLst>
              <a:ext uri="{FF2B5EF4-FFF2-40B4-BE49-F238E27FC236}">
                <a16:creationId xmlns:a16="http://schemas.microsoft.com/office/drawing/2014/main" id="{6D0610A3-D3E2-C9E9-3448-FA68ACB9EC1A}"/>
              </a:ext>
            </a:extLst>
          </p:cNvPr>
          <p:cNvSpPr txBox="1">
            <a:spLocks/>
          </p:cNvSpPr>
          <p:nvPr/>
        </p:nvSpPr>
        <p:spPr>
          <a:xfrm>
            <a:off x="8807799" y="4841717"/>
            <a:ext cx="671984" cy="184666"/>
          </a:xfrm>
          <a:prstGeom prst="rect">
            <a:avLst/>
          </a:prstGeom>
        </p:spPr>
        <p:txBody>
          <a:bodyPr vert="horz" wrap="square" lIns="0" tIns="0" rIns="0" bIns="0" rtlCol="0">
            <a:spAutoFit/>
          </a:bodyPr>
          <a:lstStyle>
            <a:lvl1pPr marL="126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1pPr>
            <a:lvl2pPr marL="36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2pPr>
            <a:lvl3pPr marL="72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3pPr>
            <a:lvl4pPr marL="108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4pPr>
            <a:lvl5pPr marL="144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GB" sz="1200" b="1">
                <a:solidFill>
                  <a:schemeClr val="tx1"/>
                </a:solidFill>
              </a:rPr>
              <a:t>Antwerp</a:t>
            </a:r>
            <a:endParaRPr lang="en-GB" sz="1200">
              <a:solidFill>
                <a:schemeClr val="tx1"/>
              </a:solidFill>
            </a:endParaRPr>
          </a:p>
        </p:txBody>
      </p:sp>
      <p:cxnSp>
        <p:nvCxnSpPr>
          <p:cNvPr id="1192" name="Straight Arrow Connector 1191">
            <a:extLst>
              <a:ext uri="{FF2B5EF4-FFF2-40B4-BE49-F238E27FC236}">
                <a16:creationId xmlns:a16="http://schemas.microsoft.com/office/drawing/2014/main" id="{16F0C21F-B908-C0B6-6478-0CE1C606BFEB}"/>
              </a:ext>
            </a:extLst>
          </p:cNvPr>
          <p:cNvCxnSpPr>
            <a:cxnSpLocks/>
          </p:cNvCxnSpPr>
          <p:nvPr/>
        </p:nvCxnSpPr>
        <p:spPr>
          <a:xfrm flipH="1" flipV="1">
            <a:off x="8084156" y="4531659"/>
            <a:ext cx="723643" cy="402391"/>
          </a:xfrm>
          <a:prstGeom prst="straightConnector1">
            <a:avLst/>
          </a:prstGeom>
          <a:ln>
            <a:solidFill>
              <a:schemeClr val="bg2">
                <a:lumMod val="7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1197" name="Content Placeholder 8">
            <a:extLst>
              <a:ext uri="{FF2B5EF4-FFF2-40B4-BE49-F238E27FC236}">
                <a16:creationId xmlns:a16="http://schemas.microsoft.com/office/drawing/2014/main" id="{0E5EB03B-5FCB-8E2A-4B96-01C12B3AB398}"/>
              </a:ext>
            </a:extLst>
          </p:cNvPr>
          <p:cNvSpPr txBox="1">
            <a:spLocks/>
          </p:cNvSpPr>
          <p:nvPr/>
        </p:nvSpPr>
        <p:spPr>
          <a:xfrm>
            <a:off x="6124112" y="4449654"/>
            <a:ext cx="671984" cy="184666"/>
          </a:xfrm>
          <a:prstGeom prst="rect">
            <a:avLst/>
          </a:prstGeom>
        </p:spPr>
        <p:txBody>
          <a:bodyPr vert="horz" wrap="square" lIns="0" tIns="0" rIns="0" bIns="0" rtlCol="0">
            <a:spAutoFit/>
          </a:bodyPr>
          <a:lstStyle>
            <a:lvl1pPr marL="126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1pPr>
            <a:lvl2pPr marL="36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2pPr>
            <a:lvl3pPr marL="72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3pPr>
            <a:lvl4pPr marL="108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4pPr>
            <a:lvl5pPr marL="144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Aft>
                <a:spcPts val="600"/>
              </a:spcAft>
              <a:buNone/>
            </a:pPr>
            <a:r>
              <a:rPr lang="en-GB" sz="1200" b="1">
                <a:solidFill>
                  <a:schemeClr val="tx1"/>
                </a:solidFill>
              </a:rPr>
              <a:t>Thames</a:t>
            </a:r>
            <a:endParaRPr lang="en-GB" sz="1200">
              <a:solidFill>
                <a:schemeClr val="tx1"/>
              </a:solidFill>
            </a:endParaRPr>
          </a:p>
        </p:txBody>
      </p:sp>
      <p:cxnSp>
        <p:nvCxnSpPr>
          <p:cNvPr id="1198" name="Straight Arrow Connector 1197">
            <a:extLst>
              <a:ext uri="{FF2B5EF4-FFF2-40B4-BE49-F238E27FC236}">
                <a16:creationId xmlns:a16="http://schemas.microsoft.com/office/drawing/2014/main" id="{810D5BA6-5587-936E-179F-CC9ECF490D44}"/>
              </a:ext>
            </a:extLst>
          </p:cNvPr>
          <p:cNvCxnSpPr>
            <a:cxnSpLocks/>
          </p:cNvCxnSpPr>
          <p:nvPr/>
        </p:nvCxnSpPr>
        <p:spPr>
          <a:xfrm flipV="1">
            <a:off x="6796096" y="4434233"/>
            <a:ext cx="777681" cy="107754"/>
          </a:xfrm>
          <a:prstGeom prst="straightConnector1">
            <a:avLst/>
          </a:prstGeom>
          <a:ln>
            <a:solidFill>
              <a:schemeClr val="bg2">
                <a:lumMod val="7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1203" name="Content Placeholder 8">
            <a:extLst>
              <a:ext uri="{FF2B5EF4-FFF2-40B4-BE49-F238E27FC236}">
                <a16:creationId xmlns:a16="http://schemas.microsoft.com/office/drawing/2014/main" id="{8832CB50-2788-EA75-5F2D-52DD45C14DB1}"/>
              </a:ext>
            </a:extLst>
          </p:cNvPr>
          <p:cNvSpPr txBox="1">
            <a:spLocks/>
          </p:cNvSpPr>
          <p:nvPr/>
        </p:nvSpPr>
        <p:spPr>
          <a:xfrm>
            <a:off x="8637205" y="4384106"/>
            <a:ext cx="950520" cy="184666"/>
          </a:xfrm>
          <a:prstGeom prst="rect">
            <a:avLst/>
          </a:prstGeom>
        </p:spPr>
        <p:txBody>
          <a:bodyPr vert="horz" wrap="square" lIns="0" tIns="0" rIns="0" bIns="0" rtlCol="0">
            <a:spAutoFit/>
          </a:bodyPr>
          <a:lstStyle>
            <a:lvl1pPr marL="126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1pPr>
            <a:lvl2pPr marL="36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2pPr>
            <a:lvl3pPr marL="72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3pPr>
            <a:lvl4pPr marL="108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4pPr>
            <a:lvl5pPr marL="144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GB" sz="1200" b="1">
                <a:solidFill>
                  <a:schemeClr val="tx1"/>
                </a:solidFill>
              </a:rPr>
              <a:t>Rotterdam</a:t>
            </a:r>
            <a:endParaRPr lang="en-GB" sz="1200">
              <a:solidFill>
                <a:schemeClr val="tx1"/>
              </a:solidFill>
            </a:endParaRPr>
          </a:p>
        </p:txBody>
      </p:sp>
      <p:cxnSp>
        <p:nvCxnSpPr>
          <p:cNvPr id="1204" name="Straight Arrow Connector 1203">
            <a:extLst>
              <a:ext uri="{FF2B5EF4-FFF2-40B4-BE49-F238E27FC236}">
                <a16:creationId xmlns:a16="http://schemas.microsoft.com/office/drawing/2014/main" id="{360BB071-8A6D-EB33-88C7-66AB6AF74413}"/>
              </a:ext>
            </a:extLst>
          </p:cNvPr>
          <p:cNvCxnSpPr>
            <a:cxnSpLocks/>
          </p:cNvCxnSpPr>
          <p:nvPr/>
        </p:nvCxnSpPr>
        <p:spPr>
          <a:xfrm flipH="1" flipV="1">
            <a:off x="8094937" y="4388014"/>
            <a:ext cx="542268" cy="88425"/>
          </a:xfrm>
          <a:prstGeom prst="straightConnector1">
            <a:avLst/>
          </a:prstGeom>
          <a:ln>
            <a:solidFill>
              <a:schemeClr val="bg2">
                <a:lumMod val="7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1209" name="Content Placeholder 8">
            <a:extLst>
              <a:ext uri="{FF2B5EF4-FFF2-40B4-BE49-F238E27FC236}">
                <a16:creationId xmlns:a16="http://schemas.microsoft.com/office/drawing/2014/main" id="{5B98AEA2-4B70-B7A3-4A27-B1B44E0DAB48}"/>
              </a:ext>
            </a:extLst>
          </p:cNvPr>
          <p:cNvSpPr txBox="1">
            <a:spLocks/>
          </p:cNvSpPr>
          <p:nvPr/>
        </p:nvSpPr>
        <p:spPr>
          <a:xfrm>
            <a:off x="8781922" y="4177220"/>
            <a:ext cx="950520" cy="184666"/>
          </a:xfrm>
          <a:prstGeom prst="rect">
            <a:avLst/>
          </a:prstGeom>
        </p:spPr>
        <p:txBody>
          <a:bodyPr vert="horz" wrap="square" lIns="0" tIns="0" rIns="0" bIns="0" rtlCol="0">
            <a:spAutoFit/>
          </a:bodyPr>
          <a:lstStyle>
            <a:lvl1pPr marL="126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1pPr>
            <a:lvl2pPr marL="36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2pPr>
            <a:lvl3pPr marL="72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3pPr>
            <a:lvl4pPr marL="108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4pPr>
            <a:lvl5pPr marL="144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GB" sz="1200" b="1">
                <a:solidFill>
                  <a:schemeClr val="tx1"/>
                </a:solidFill>
              </a:rPr>
              <a:t>Amsterdam</a:t>
            </a:r>
            <a:endParaRPr lang="en-GB" sz="1200">
              <a:solidFill>
                <a:schemeClr val="tx1"/>
              </a:solidFill>
            </a:endParaRPr>
          </a:p>
        </p:txBody>
      </p:sp>
      <p:cxnSp>
        <p:nvCxnSpPr>
          <p:cNvPr id="1210" name="Straight Arrow Connector 1209">
            <a:extLst>
              <a:ext uri="{FF2B5EF4-FFF2-40B4-BE49-F238E27FC236}">
                <a16:creationId xmlns:a16="http://schemas.microsoft.com/office/drawing/2014/main" id="{BC96D19E-E21A-F082-946B-15639710E841}"/>
              </a:ext>
            </a:extLst>
          </p:cNvPr>
          <p:cNvCxnSpPr>
            <a:cxnSpLocks/>
          </p:cNvCxnSpPr>
          <p:nvPr/>
        </p:nvCxnSpPr>
        <p:spPr>
          <a:xfrm flipH="1" flipV="1">
            <a:off x="8239654" y="4181128"/>
            <a:ext cx="542268" cy="88425"/>
          </a:xfrm>
          <a:prstGeom prst="straightConnector1">
            <a:avLst/>
          </a:prstGeom>
          <a:ln>
            <a:solidFill>
              <a:schemeClr val="bg2">
                <a:lumMod val="7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1211" name="Content Placeholder 8">
            <a:extLst>
              <a:ext uri="{FF2B5EF4-FFF2-40B4-BE49-F238E27FC236}">
                <a16:creationId xmlns:a16="http://schemas.microsoft.com/office/drawing/2014/main" id="{5D1C1DCA-BA30-F7A1-CBF2-635FCDE4C6E0}"/>
              </a:ext>
            </a:extLst>
          </p:cNvPr>
          <p:cNvSpPr txBox="1">
            <a:spLocks/>
          </p:cNvSpPr>
          <p:nvPr/>
        </p:nvSpPr>
        <p:spPr>
          <a:xfrm>
            <a:off x="8004204" y="3619588"/>
            <a:ext cx="950520" cy="184666"/>
          </a:xfrm>
          <a:prstGeom prst="rect">
            <a:avLst/>
          </a:prstGeom>
        </p:spPr>
        <p:txBody>
          <a:bodyPr vert="horz" wrap="square" lIns="0" tIns="0" rIns="0" bIns="0" rtlCol="0">
            <a:spAutoFit/>
          </a:bodyPr>
          <a:lstStyle>
            <a:lvl1pPr marL="126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1pPr>
            <a:lvl2pPr marL="36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2pPr>
            <a:lvl3pPr marL="72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3pPr>
            <a:lvl4pPr marL="108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4pPr>
            <a:lvl5pPr marL="144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GB" sz="1200" b="1">
                <a:solidFill>
                  <a:schemeClr val="tx1"/>
                </a:solidFill>
              </a:rPr>
              <a:t>Immingham</a:t>
            </a:r>
            <a:endParaRPr lang="en-GB" sz="1200">
              <a:solidFill>
                <a:schemeClr val="tx1"/>
              </a:solidFill>
            </a:endParaRPr>
          </a:p>
        </p:txBody>
      </p:sp>
      <p:cxnSp>
        <p:nvCxnSpPr>
          <p:cNvPr id="1212" name="Straight Arrow Connector 1211">
            <a:extLst>
              <a:ext uri="{FF2B5EF4-FFF2-40B4-BE49-F238E27FC236}">
                <a16:creationId xmlns:a16="http://schemas.microsoft.com/office/drawing/2014/main" id="{7F563864-5F84-4293-56D3-6CF60429C106}"/>
              </a:ext>
            </a:extLst>
          </p:cNvPr>
          <p:cNvCxnSpPr>
            <a:cxnSpLocks/>
          </p:cNvCxnSpPr>
          <p:nvPr/>
        </p:nvCxnSpPr>
        <p:spPr>
          <a:xfrm flipH="1">
            <a:off x="7547208" y="3711921"/>
            <a:ext cx="456996" cy="352371"/>
          </a:xfrm>
          <a:prstGeom prst="straightConnector1">
            <a:avLst/>
          </a:prstGeom>
          <a:ln>
            <a:solidFill>
              <a:schemeClr val="bg2">
                <a:lumMod val="7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1214" name="Content Placeholder 8">
            <a:extLst>
              <a:ext uri="{FF2B5EF4-FFF2-40B4-BE49-F238E27FC236}">
                <a16:creationId xmlns:a16="http://schemas.microsoft.com/office/drawing/2014/main" id="{65A6AC04-C828-7E8D-F5DE-AF62EFC969DE}"/>
              </a:ext>
            </a:extLst>
          </p:cNvPr>
          <p:cNvSpPr txBox="1">
            <a:spLocks/>
          </p:cNvSpPr>
          <p:nvPr/>
        </p:nvSpPr>
        <p:spPr>
          <a:xfrm>
            <a:off x="5870109" y="5607132"/>
            <a:ext cx="867475" cy="184666"/>
          </a:xfrm>
          <a:prstGeom prst="rect">
            <a:avLst/>
          </a:prstGeom>
        </p:spPr>
        <p:txBody>
          <a:bodyPr vert="horz" wrap="square" lIns="0" tIns="0" rIns="0" bIns="0" rtlCol="0">
            <a:spAutoFit/>
          </a:bodyPr>
          <a:lstStyle>
            <a:lvl1pPr marL="126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1pPr>
            <a:lvl2pPr marL="36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2pPr>
            <a:lvl3pPr marL="72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3pPr>
            <a:lvl4pPr marL="108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4pPr>
            <a:lvl5pPr marL="1440000" indent="-126000" algn="l" defTabSz="914400" rtl="0" eaLnBrk="1" latinLnBrk="0" hangingPunct="1">
              <a:lnSpc>
                <a:spcPct val="100000"/>
              </a:lnSpc>
              <a:spcBef>
                <a:spcPts val="0"/>
              </a:spcBef>
              <a:buFont typeface="Arial" panose="020B0604020202020204" pitchFamily="34" charset="0"/>
              <a:buChar char="•"/>
              <a:defRPr sz="2000" b="0" i="0" kern="1200">
                <a:solidFill>
                  <a:schemeClr val="tx2"/>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Aft>
                <a:spcPts val="600"/>
              </a:spcAft>
              <a:buNone/>
            </a:pPr>
            <a:r>
              <a:rPr lang="en-GB" sz="1200" b="1">
                <a:solidFill>
                  <a:schemeClr val="tx1"/>
                </a:solidFill>
              </a:rPr>
              <a:t>Bordeaux</a:t>
            </a:r>
            <a:endParaRPr lang="en-GB" sz="1200">
              <a:solidFill>
                <a:schemeClr val="tx1"/>
              </a:solidFill>
            </a:endParaRPr>
          </a:p>
        </p:txBody>
      </p:sp>
      <p:cxnSp>
        <p:nvCxnSpPr>
          <p:cNvPr id="1215" name="Straight Arrow Connector 1214">
            <a:extLst>
              <a:ext uri="{FF2B5EF4-FFF2-40B4-BE49-F238E27FC236}">
                <a16:creationId xmlns:a16="http://schemas.microsoft.com/office/drawing/2014/main" id="{9BF3F810-F97B-1D8D-E169-EA9641A8D990}"/>
              </a:ext>
            </a:extLst>
          </p:cNvPr>
          <p:cNvCxnSpPr>
            <a:cxnSpLocks/>
          </p:cNvCxnSpPr>
          <p:nvPr/>
        </p:nvCxnSpPr>
        <p:spPr>
          <a:xfrm flipV="1">
            <a:off x="6737584" y="5591711"/>
            <a:ext cx="777681" cy="107754"/>
          </a:xfrm>
          <a:prstGeom prst="straightConnector1">
            <a:avLst/>
          </a:prstGeom>
          <a:ln>
            <a:solidFill>
              <a:schemeClr val="bg2">
                <a:lumMod val="75000"/>
              </a:schemeClr>
            </a:solidFill>
            <a:tailEnd type="oval"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1222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C46EB-7FA7-EAB1-4D28-DF3064860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F3044A-7111-71A7-8987-5F903A16EA6D}"/>
              </a:ext>
            </a:extLst>
          </p:cNvPr>
          <p:cNvSpPr>
            <a:spLocks noGrp="1"/>
          </p:cNvSpPr>
          <p:nvPr>
            <p:ph type="title"/>
          </p:nvPr>
        </p:nvSpPr>
        <p:spPr>
          <a:xfrm>
            <a:off x="688956" y="1548062"/>
            <a:ext cx="4494232" cy="535531"/>
          </a:xfrm>
        </p:spPr>
        <p:txBody>
          <a:bodyPr/>
          <a:lstStyle/>
          <a:p>
            <a:r>
              <a:rPr lang="en-GB">
                <a:latin typeface="Calibri Light"/>
                <a:cs typeface="Arial"/>
              </a:rPr>
              <a:t>Knutsen Subsea Solutions</a:t>
            </a:r>
            <a:endParaRPr lang="en-NO" sz="2000">
              <a:latin typeface="Calibri Light"/>
              <a:cs typeface="Arial"/>
            </a:endParaRPr>
          </a:p>
        </p:txBody>
      </p:sp>
      <p:sp>
        <p:nvSpPr>
          <p:cNvPr id="4" name="Date Placeholder 3">
            <a:extLst>
              <a:ext uri="{FF2B5EF4-FFF2-40B4-BE49-F238E27FC236}">
                <a16:creationId xmlns:a16="http://schemas.microsoft.com/office/drawing/2014/main" id="{3C1D1D6E-A2E6-793A-1FB5-4D2326BBF43A}"/>
              </a:ext>
            </a:extLst>
          </p:cNvPr>
          <p:cNvSpPr>
            <a:spLocks noGrp="1"/>
          </p:cNvSpPr>
          <p:nvPr>
            <p:ph type="dt" sz="half" idx="10"/>
          </p:nvPr>
        </p:nvSpPr>
        <p:spPr/>
        <p:txBody>
          <a:bodyPr/>
          <a:lstStyle/>
          <a:p>
            <a:fld id="{9C24F9B3-371A-6E4F-930A-2357502CEAEC}" type="datetime1">
              <a:rPr lang="nb-NO" smtClean="0"/>
              <a:t>30.09.2025</a:t>
            </a:fld>
            <a:endParaRPr lang="nb-NO"/>
          </a:p>
        </p:txBody>
      </p:sp>
      <p:sp>
        <p:nvSpPr>
          <p:cNvPr id="9" name="Content Placeholder 8">
            <a:extLst>
              <a:ext uri="{FF2B5EF4-FFF2-40B4-BE49-F238E27FC236}">
                <a16:creationId xmlns:a16="http://schemas.microsoft.com/office/drawing/2014/main" id="{93E49811-70ED-A126-58D6-C980C07E1ED3}"/>
              </a:ext>
            </a:extLst>
          </p:cNvPr>
          <p:cNvSpPr>
            <a:spLocks noGrp="1"/>
          </p:cNvSpPr>
          <p:nvPr>
            <p:ph sz="half" idx="1"/>
          </p:nvPr>
        </p:nvSpPr>
        <p:spPr>
          <a:xfrm>
            <a:off x="687368" y="2254302"/>
            <a:ext cx="3932237" cy="3339376"/>
          </a:xfrm>
        </p:spPr>
        <p:txBody>
          <a:bodyPr vert="horz" lIns="91440" tIns="45720" rIns="91440" bIns="45720" rtlCol="0" anchor="t">
            <a:spAutoFit/>
          </a:bodyPr>
          <a:lstStyle/>
          <a:p>
            <a:pPr marL="0" indent="0">
              <a:spcAft>
                <a:spcPts val="600"/>
              </a:spcAft>
              <a:buNone/>
            </a:pPr>
            <a:r>
              <a:rPr lang="en-GB" sz="1600" b="1">
                <a:latin typeface="Calibri Light"/>
                <a:cs typeface="Arial"/>
              </a:rPr>
              <a:t>Technical innovation &amp; focus areas</a:t>
            </a:r>
          </a:p>
          <a:p>
            <a:pPr marL="125730" indent="-125730">
              <a:spcAft>
                <a:spcPts val="600"/>
              </a:spcAft>
            </a:pPr>
            <a:r>
              <a:rPr lang="en-GB" sz="1600">
                <a:latin typeface="Calibri Light"/>
                <a:cs typeface="Arial"/>
              </a:rPr>
              <a:t>Well stimulation and chemical pumping vessels, EOR (Enhanced Oil Recovery)</a:t>
            </a:r>
          </a:p>
          <a:p>
            <a:pPr marL="125730" indent="-125730">
              <a:spcAft>
                <a:spcPts val="600"/>
              </a:spcAft>
            </a:pPr>
            <a:r>
              <a:rPr lang="en-GB" sz="1600">
                <a:latin typeface="Calibri Light"/>
                <a:cs typeface="Arial"/>
              </a:rPr>
              <a:t>Vessels for Extended Well Testing operation </a:t>
            </a:r>
          </a:p>
          <a:p>
            <a:pPr marL="125730" indent="-125730">
              <a:spcAft>
                <a:spcPts val="600"/>
              </a:spcAft>
            </a:pPr>
            <a:r>
              <a:rPr lang="en-GB" sz="1600">
                <a:latin typeface="Calibri Light"/>
                <a:cs typeface="Arial"/>
              </a:rPr>
              <a:t>Vessels for conversion to FSO, FPSO and Heavy Lift</a:t>
            </a:r>
          </a:p>
          <a:p>
            <a:pPr marL="125730" indent="-125730">
              <a:spcAft>
                <a:spcPts val="600"/>
              </a:spcAft>
            </a:pPr>
            <a:r>
              <a:rPr lang="en-GB" sz="1600">
                <a:latin typeface="Calibri Light"/>
                <a:cs typeface="Arial"/>
              </a:rPr>
              <a:t>Vessels for Wind Mill installation and Wind Mill Farm maintenance</a:t>
            </a:r>
          </a:p>
          <a:p>
            <a:pPr marL="125730" indent="-125730">
              <a:spcAft>
                <a:spcPts val="600"/>
              </a:spcAft>
            </a:pPr>
            <a:r>
              <a:rPr lang="en-GB" sz="1600">
                <a:latin typeface="Calibri Light"/>
                <a:cs typeface="Arial"/>
              </a:rPr>
              <a:t>LWI (Light Well Intervention):</a:t>
            </a:r>
          </a:p>
          <a:p>
            <a:pPr marL="359410" lvl="1" indent="-125730">
              <a:spcAft>
                <a:spcPts val="600"/>
              </a:spcAft>
            </a:pPr>
            <a:r>
              <a:rPr lang="en-GB" sz="1600">
                <a:latin typeface="Calibri Light"/>
                <a:cs typeface="Arial"/>
              </a:rPr>
              <a:t>Injection of preservation fluids</a:t>
            </a:r>
          </a:p>
          <a:p>
            <a:pPr marL="359410" lvl="1" indent="-125730">
              <a:spcAft>
                <a:spcPts val="600"/>
              </a:spcAft>
            </a:pPr>
            <a:r>
              <a:rPr lang="en-GB" sz="1600">
                <a:latin typeface="Calibri Light"/>
                <a:cs typeface="Arial"/>
              </a:rPr>
              <a:t>Reception of well clean-up fluids</a:t>
            </a:r>
          </a:p>
        </p:txBody>
      </p:sp>
      <p:pic>
        <p:nvPicPr>
          <p:cNvPr id="11" name="Bilde 7">
            <a:extLst>
              <a:ext uri="{FF2B5EF4-FFF2-40B4-BE49-F238E27FC236}">
                <a16:creationId xmlns:a16="http://schemas.microsoft.com/office/drawing/2014/main" id="{7D3545FB-0050-7309-8668-F973620EA022}"/>
              </a:ext>
            </a:extLst>
          </p:cNvPr>
          <p:cNvPicPr>
            <a:picLocks noGrp="1" noChangeAspect="1"/>
          </p:cNvPicPr>
          <p:nvPr>
            <p:ph type="pic" idx="11"/>
          </p:nvPr>
        </p:nvPicPr>
        <p:blipFill>
          <a:blip r:embed="rId2" cstate="hqprint">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34709918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5CF90-D442-C8ED-F349-14B8F0CB7D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E0BF21-7473-1A64-06CC-29B5CB9A1960}"/>
              </a:ext>
            </a:extLst>
          </p:cNvPr>
          <p:cNvSpPr>
            <a:spLocks noGrp="1"/>
          </p:cNvSpPr>
          <p:nvPr>
            <p:ph type="title"/>
          </p:nvPr>
        </p:nvSpPr>
        <p:spPr>
          <a:xfrm>
            <a:off x="688956" y="1548062"/>
            <a:ext cx="4494232" cy="978729"/>
          </a:xfrm>
        </p:spPr>
        <p:txBody>
          <a:bodyPr>
            <a:normAutofit/>
          </a:bodyPr>
          <a:lstStyle/>
          <a:p>
            <a:r>
              <a:rPr lang="en-GB">
                <a:latin typeface="Calibri Light"/>
                <a:cs typeface="Arial"/>
              </a:rPr>
              <a:t>Knutsen NYK Carbon Carriers KNCC</a:t>
            </a:r>
            <a:endParaRPr lang="en-US">
              <a:latin typeface="Calibri Light"/>
              <a:cs typeface="Arial"/>
            </a:endParaRPr>
          </a:p>
        </p:txBody>
      </p:sp>
      <p:sp>
        <p:nvSpPr>
          <p:cNvPr id="3" name="Content Placeholder 8">
            <a:extLst>
              <a:ext uri="{FF2B5EF4-FFF2-40B4-BE49-F238E27FC236}">
                <a16:creationId xmlns:a16="http://schemas.microsoft.com/office/drawing/2014/main" id="{7CA62F89-A172-D79B-7C9C-A40FCC997851}"/>
              </a:ext>
            </a:extLst>
          </p:cNvPr>
          <p:cNvSpPr>
            <a:spLocks noGrp="1"/>
          </p:cNvSpPr>
          <p:nvPr>
            <p:ph sz="half" idx="1"/>
          </p:nvPr>
        </p:nvSpPr>
        <p:spPr>
          <a:xfrm>
            <a:off x="687368" y="2700000"/>
            <a:ext cx="3932237" cy="3341471"/>
          </a:xfrm>
        </p:spPr>
        <p:txBody>
          <a:bodyPr vert="horz" lIns="91440" tIns="45720" rIns="91440" bIns="45720" rtlCol="0" anchor="t">
            <a:noAutofit/>
          </a:bodyPr>
          <a:lstStyle/>
          <a:p>
            <a:r>
              <a:rPr lang="en-GB" sz="1600">
                <a:latin typeface="Calibri Light"/>
                <a:cs typeface="Arial"/>
              </a:rPr>
              <a:t>•NYK and Knutsen Group joint venture company for the commercial </a:t>
            </a:r>
            <a:r>
              <a:rPr lang="en-GB" sz="1600" b="1">
                <a:latin typeface="Calibri Light"/>
                <a:cs typeface="Arial"/>
              </a:rPr>
              <a:t>development of a liquefied CO2 marine transportation and storage</a:t>
            </a:r>
            <a:r>
              <a:rPr lang="en-GB" sz="1600">
                <a:latin typeface="Calibri Light"/>
                <a:cs typeface="Arial"/>
              </a:rPr>
              <a:t> business worldwide using the Knutsen developed technology PCO2® which allows transport of liquified CO2 at ambient temperatures</a:t>
            </a:r>
            <a:endParaRPr lang="en-GB" sz="1600">
              <a:latin typeface="Calibri Light"/>
            </a:endParaRPr>
          </a:p>
          <a:p>
            <a:endParaRPr lang="en-GB" sz="1600">
              <a:latin typeface="Calibri Light"/>
              <a:cs typeface="Arial"/>
            </a:endParaRPr>
          </a:p>
          <a:p>
            <a:r>
              <a:rPr lang="en-GB" sz="1600">
                <a:latin typeface="Calibri Light"/>
                <a:cs typeface="Arial"/>
              </a:rPr>
              <a:t>•KNCC will provide customers with a unique competence and offer advanced transportation including liquefied CO2 loading and offloading onshore and offshore</a:t>
            </a:r>
            <a:endParaRPr lang="en-GB" sz="1600">
              <a:latin typeface="Calibri Light"/>
            </a:endParaRPr>
          </a:p>
          <a:p>
            <a:endParaRPr lang="en-GB" sz="1600">
              <a:latin typeface="Calibri Light"/>
              <a:cs typeface="Arial"/>
            </a:endParaRPr>
          </a:p>
          <a:p>
            <a:r>
              <a:rPr lang="en-GB" sz="1600">
                <a:latin typeface="Calibri Light"/>
                <a:cs typeface="Arial"/>
              </a:rPr>
              <a:t>•DNV GASA granted June 2023</a:t>
            </a:r>
            <a:endParaRPr lang="en-GB" sz="1600">
              <a:latin typeface="Calibri Light"/>
            </a:endParaRPr>
          </a:p>
          <a:p>
            <a:pPr marL="285750" indent="-285750">
              <a:spcAft>
                <a:spcPts val="600"/>
              </a:spcAft>
              <a:buFont typeface="Arial"/>
              <a:buChar char="•"/>
            </a:pPr>
            <a:endParaRPr lang="en-GB" sz="1600">
              <a:latin typeface="Calibri Light"/>
              <a:cs typeface="Arial"/>
            </a:endParaRPr>
          </a:p>
        </p:txBody>
      </p:sp>
      <p:pic>
        <p:nvPicPr>
          <p:cNvPr id="4" name="Bilde 7">
            <a:extLst>
              <a:ext uri="{FF2B5EF4-FFF2-40B4-BE49-F238E27FC236}">
                <a16:creationId xmlns:a16="http://schemas.microsoft.com/office/drawing/2014/main" id="{D527D01B-8442-ECCD-A8F9-374B212A703D}"/>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5449888" y="1548062"/>
            <a:ext cx="6172200" cy="4489450"/>
          </a:xfrm>
          <a:prstGeom prst="rect">
            <a:avLst/>
          </a:prstGeom>
        </p:spPr>
      </p:pic>
    </p:spTree>
    <p:extLst>
      <p:ext uri="{BB962C8B-B14F-4D97-AF65-F5344CB8AC3E}">
        <p14:creationId xmlns:p14="http://schemas.microsoft.com/office/powerpoint/2010/main" val="19115008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1424483-E0FC-DB37-CA9C-9793D1FDCC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F10841-A30D-E5CC-C58D-A52E762140BE}"/>
              </a:ext>
            </a:extLst>
          </p:cNvPr>
          <p:cNvSpPr>
            <a:spLocks noGrp="1"/>
          </p:cNvSpPr>
          <p:nvPr>
            <p:ph type="title"/>
          </p:nvPr>
        </p:nvSpPr>
        <p:spPr>
          <a:xfrm>
            <a:off x="688956" y="1548062"/>
            <a:ext cx="4494232" cy="978729"/>
          </a:xfrm>
        </p:spPr>
        <p:txBody>
          <a:bodyPr/>
          <a:lstStyle/>
          <a:p>
            <a:r>
              <a:rPr lang="en-GB">
                <a:latin typeface="Calibri Light"/>
                <a:ea typeface="Calibri Light"/>
                <a:cs typeface="Calibri Light"/>
              </a:rPr>
              <a:t>Owner of Advanced Technology</a:t>
            </a:r>
          </a:p>
        </p:txBody>
      </p:sp>
      <p:sp>
        <p:nvSpPr>
          <p:cNvPr id="4" name="Date Placeholder 3">
            <a:extLst>
              <a:ext uri="{FF2B5EF4-FFF2-40B4-BE49-F238E27FC236}">
                <a16:creationId xmlns:a16="http://schemas.microsoft.com/office/drawing/2014/main" id="{0B06365D-C69A-9D7A-D9A8-33A55EAAD462}"/>
              </a:ext>
            </a:extLst>
          </p:cNvPr>
          <p:cNvSpPr>
            <a:spLocks noGrp="1"/>
          </p:cNvSpPr>
          <p:nvPr>
            <p:ph type="dt" sz="half" idx="10"/>
          </p:nvPr>
        </p:nvSpPr>
        <p:spPr/>
        <p:txBody>
          <a:bodyPr/>
          <a:lstStyle/>
          <a:p>
            <a:fld id="{EAB8ECC9-09B4-C24B-9364-66772979C424}" type="datetime1">
              <a:rPr lang="nb-NO" smtClean="0"/>
              <a:t>30.09.2025</a:t>
            </a:fld>
            <a:endParaRPr lang="nb-NO"/>
          </a:p>
        </p:txBody>
      </p:sp>
      <p:sp>
        <p:nvSpPr>
          <p:cNvPr id="9" name="Content Placeholder 8">
            <a:extLst>
              <a:ext uri="{FF2B5EF4-FFF2-40B4-BE49-F238E27FC236}">
                <a16:creationId xmlns:a16="http://schemas.microsoft.com/office/drawing/2014/main" id="{FAE2A2EE-5645-48F9-49FE-B0ABA68B5043}"/>
              </a:ext>
            </a:extLst>
          </p:cNvPr>
          <p:cNvSpPr>
            <a:spLocks noGrp="1"/>
          </p:cNvSpPr>
          <p:nvPr>
            <p:ph sz="half" idx="1"/>
          </p:nvPr>
        </p:nvSpPr>
        <p:spPr>
          <a:xfrm>
            <a:off x="687368" y="2700000"/>
            <a:ext cx="3932237" cy="2277547"/>
          </a:xfrm>
        </p:spPr>
        <p:txBody>
          <a:bodyPr/>
          <a:lstStyle/>
          <a:p>
            <a:pPr>
              <a:spcAft>
                <a:spcPts val="600"/>
              </a:spcAft>
            </a:pPr>
            <a:r>
              <a:rPr lang="en-GB" sz="1600">
                <a:latin typeface="Calibri Light"/>
                <a:ea typeface="Calibri Light"/>
                <a:cs typeface="Calibri Light"/>
              </a:rPr>
              <a:t>KVOC® - reducing VOC emissions</a:t>
            </a:r>
          </a:p>
          <a:p>
            <a:pPr>
              <a:spcAft>
                <a:spcPts val="600"/>
              </a:spcAft>
            </a:pPr>
            <a:r>
              <a:rPr lang="en-GB" sz="1600">
                <a:latin typeface="Calibri Light"/>
                <a:ea typeface="Calibri Light"/>
                <a:cs typeface="Calibri Light"/>
              </a:rPr>
              <a:t>KBAL® - ballast water treatment</a:t>
            </a:r>
          </a:p>
          <a:p>
            <a:pPr>
              <a:spcAft>
                <a:spcPts val="600"/>
              </a:spcAft>
            </a:pPr>
            <a:r>
              <a:rPr lang="en-GB" sz="1600">
                <a:latin typeface="Calibri Light"/>
                <a:ea typeface="Calibri Light"/>
                <a:cs typeface="Calibri Light"/>
              </a:rPr>
              <a:t>PNG® - marine CNG transportation</a:t>
            </a:r>
          </a:p>
          <a:p>
            <a:pPr>
              <a:spcAft>
                <a:spcPts val="600"/>
              </a:spcAft>
            </a:pPr>
            <a:r>
              <a:rPr lang="en-GB" sz="1600">
                <a:latin typeface="Calibri Light"/>
                <a:ea typeface="Calibri Light"/>
                <a:cs typeface="Calibri Light"/>
              </a:rPr>
              <a:t>HTVP™- marine high TVP liquid transport</a:t>
            </a:r>
          </a:p>
          <a:p>
            <a:pPr>
              <a:spcAft>
                <a:spcPts val="600"/>
              </a:spcAft>
            </a:pPr>
            <a:r>
              <a:rPr lang="en-GB" sz="1600">
                <a:latin typeface="Calibri Light"/>
                <a:ea typeface="Calibri Light"/>
                <a:cs typeface="Calibri Light"/>
              </a:rPr>
              <a:t>PCO2® - marine CO2 transportation</a:t>
            </a:r>
          </a:p>
          <a:p>
            <a:pPr>
              <a:spcAft>
                <a:spcPts val="600"/>
              </a:spcAft>
            </a:pPr>
            <a:r>
              <a:rPr lang="en-GB" sz="1600">
                <a:latin typeface="Calibri Light"/>
                <a:ea typeface="Calibri Light"/>
                <a:cs typeface="Calibri Light"/>
              </a:rPr>
              <a:t>KO2 –removal of oxygen in  water </a:t>
            </a:r>
          </a:p>
          <a:p>
            <a:pPr>
              <a:spcAft>
                <a:spcPts val="600"/>
              </a:spcAft>
            </a:pPr>
            <a:r>
              <a:rPr lang="en-GB" sz="1600" err="1">
                <a:latin typeface="Calibri Light"/>
                <a:ea typeface="Calibri Light"/>
                <a:cs typeface="Calibri Light"/>
              </a:rPr>
              <a:t>Aquadrop</a:t>
            </a:r>
            <a:r>
              <a:rPr lang="en-GB" sz="1600">
                <a:latin typeface="Calibri Light"/>
                <a:ea typeface="Calibri Light"/>
                <a:cs typeface="Calibri Light"/>
              </a:rPr>
              <a:t> - aquaculture water treatment</a:t>
            </a:r>
          </a:p>
        </p:txBody>
      </p:sp>
      <p:pic>
        <p:nvPicPr>
          <p:cNvPr id="6" name="Picture 16">
            <a:extLst>
              <a:ext uri="{FF2B5EF4-FFF2-40B4-BE49-F238E27FC236}">
                <a16:creationId xmlns:a16="http://schemas.microsoft.com/office/drawing/2014/main" id="{4F50AE47-7ADA-873B-D224-9BD577DC2DF4}"/>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183188" y="4924882"/>
            <a:ext cx="3400936" cy="1085567"/>
          </a:xfrm>
          <a:prstGeom prst="rect">
            <a:avLst/>
          </a:prstGeom>
        </p:spPr>
      </p:pic>
      <p:pic>
        <p:nvPicPr>
          <p:cNvPr id="7" name="Picture 9">
            <a:extLst>
              <a:ext uri="{FF2B5EF4-FFF2-40B4-BE49-F238E27FC236}">
                <a16:creationId xmlns:a16="http://schemas.microsoft.com/office/drawing/2014/main" id="{9865F154-DC75-0137-4E8A-FA34AFC0ECB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5183188" y="1548062"/>
            <a:ext cx="1774713" cy="1374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a:extLst>
              <a:ext uri="{FF2B5EF4-FFF2-40B4-BE49-F238E27FC236}">
                <a16:creationId xmlns:a16="http://schemas.microsoft.com/office/drawing/2014/main" id="{41C6DDC2-211F-9E4D-EB5F-784C1C0F9ADE}"/>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bwMode="auto">
          <a:xfrm>
            <a:off x="9834498" y="1548062"/>
            <a:ext cx="1520890" cy="221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a:extLst>
              <a:ext uri="{FF2B5EF4-FFF2-40B4-BE49-F238E27FC236}">
                <a16:creationId xmlns:a16="http://schemas.microsoft.com/office/drawing/2014/main" id="{8C785072-5109-4608-4DD4-A66B973D15A2}"/>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183188" y="3303617"/>
            <a:ext cx="3513102" cy="1364062"/>
          </a:xfrm>
          <a:prstGeom prst="rect">
            <a:avLst/>
          </a:prstGeom>
        </p:spPr>
      </p:pic>
      <p:pic>
        <p:nvPicPr>
          <p:cNvPr id="12" name="Picture 15" descr="A close up of a device&#10;&#10;Description automatically generated">
            <a:extLst>
              <a:ext uri="{FF2B5EF4-FFF2-40B4-BE49-F238E27FC236}">
                <a16:creationId xmlns:a16="http://schemas.microsoft.com/office/drawing/2014/main" id="{51F5BF84-99A7-CA4C-ABBD-79B0BF1D131D}"/>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9375388" y="4263740"/>
            <a:ext cx="1980000" cy="1731962"/>
          </a:xfrm>
          <a:prstGeom prst="rect">
            <a:avLst/>
          </a:prstGeom>
        </p:spPr>
      </p:pic>
      <p:sp>
        <p:nvSpPr>
          <p:cNvPr id="13" name="TextBox 18">
            <a:extLst>
              <a:ext uri="{FF2B5EF4-FFF2-40B4-BE49-F238E27FC236}">
                <a16:creationId xmlns:a16="http://schemas.microsoft.com/office/drawing/2014/main" id="{EAC12289-2DF5-EA21-3333-3944F98D4A25}"/>
              </a:ext>
            </a:extLst>
          </p:cNvPr>
          <p:cNvSpPr txBox="1"/>
          <p:nvPr/>
        </p:nvSpPr>
        <p:spPr>
          <a:xfrm>
            <a:off x="5183188" y="2913573"/>
            <a:ext cx="461280" cy="246221"/>
          </a:xfrm>
          <a:prstGeom prst="rect">
            <a:avLst/>
          </a:prstGeom>
          <a:noFill/>
        </p:spPr>
        <p:txBody>
          <a:bodyPr wrap="none" lIns="0" tIns="0" rIns="0" bIns="0" rtlCol="0">
            <a:spAutoFit/>
          </a:bodyPr>
          <a:lstStyle/>
          <a:p>
            <a:r>
              <a:rPr lang="en-GB" sz="1600">
                <a:latin typeface="Calibri Light"/>
                <a:ea typeface="Calibri Light"/>
                <a:cs typeface="Calibri Light"/>
              </a:rPr>
              <a:t>KVOC</a:t>
            </a:r>
          </a:p>
        </p:txBody>
      </p:sp>
      <p:sp>
        <p:nvSpPr>
          <p:cNvPr id="14" name="TextBox 19">
            <a:extLst>
              <a:ext uri="{FF2B5EF4-FFF2-40B4-BE49-F238E27FC236}">
                <a16:creationId xmlns:a16="http://schemas.microsoft.com/office/drawing/2014/main" id="{AB68D4CD-EBE6-BF0B-B7D4-A261A1142EA7}"/>
              </a:ext>
            </a:extLst>
          </p:cNvPr>
          <p:cNvSpPr txBox="1"/>
          <p:nvPr/>
        </p:nvSpPr>
        <p:spPr>
          <a:xfrm>
            <a:off x="5183188" y="4657780"/>
            <a:ext cx="416396" cy="246221"/>
          </a:xfrm>
          <a:prstGeom prst="rect">
            <a:avLst/>
          </a:prstGeom>
          <a:noFill/>
        </p:spPr>
        <p:txBody>
          <a:bodyPr wrap="none" lIns="0" tIns="0" rIns="0" bIns="0" rtlCol="0">
            <a:spAutoFit/>
          </a:bodyPr>
          <a:lstStyle/>
          <a:p>
            <a:r>
              <a:rPr lang="en-GB" sz="1600">
                <a:latin typeface="Calibri Light"/>
                <a:ea typeface="Calibri Light"/>
                <a:cs typeface="Calibri Light"/>
              </a:rPr>
              <a:t>PCO</a:t>
            </a:r>
            <a:r>
              <a:rPr lang="en-GB" sz="1600" baseline="-25000">
                <a:latin typeface="Calibri Light"/>
                <a:ea typeface="Calibri Light"/>
                <a:cs typeface="Calibri Light"/>
              </a:rPr>
              <a:t>2</a:t>
            </a:r>
          </a:p>
        </p:txBody>
      </p:sp>
      <p:sp>
        <p:nvSpPr>
          <p:cNvPr id="15" name="TextBox 20">
            <a:extLst>
              <a:ext uri="{FF2B5EF4-FFF2-40B4-BE49-F238E27FC236}">
                <a16:creationId xmlns:a16="http://schemas.microsoft.com/office/drawing/2014/main" id="{6CC96C3B-BEE7-166C-5BFC-2AC9C3C2C090}"/>
              </a:ext>
            </a:extLst>
          </p:cNvPr>
          <p:cNvSpPr txBox="1"/>
          <p:nvPr/>
        </p:nvSpPr>
        <p:spPr>
          <a:xfrm>
            <a:off x="5183188" y="6084647"/>
            <a:ext cx="1359731" cy="246221"/>
          </a:xfrm>
          <a:prstGeom prst="rect">
            <a:avLst/>
          </a:prstGeom>
          <a:noFill/>
        </p:spPr>
        <p:txBody>
          <a:bodyPr wrap="none" lIns="0" tIns="0" rIns="0" bIns="0" rtlCol="0">
            <a:spAutoFit/>
          </a:bodyPr>
          <a:lstStyle/>
          <a:p>
            <a:r>
              <a:rPr lang="en-GB" sz="1600">
                <a:latin typeface="Calibri Light"/>
                <a:ea typeface="Calibri Light"/>
                <a:cs typeface="Calibri Light"/>
              </a:rPr>
              <a:t>HTVP/PCO</a:t>
            </a:r>
            <a:r>
              <a:rPr lang="en-GB" sz="1600" baseline="-25000">
                <a:latin typeface="Calibri Light"/>
                <a:ea typeface="Calibri Light"/>
                <a:cs typeface="Calibri Light"/>
              </a:rPr>
              <a:t>2</a:t>
            </a:r>
            <a:r>
              <a:rPr lang="en-GB" sz="1600">
                <a:latin typeface="Calibri Light"/>
                <a:ea typeface="Calibri Light"/>
                <a:cs typeface="Calibri Light"/>
              </a:rPr>
              <a:t>/PNG</a:t>
            </a:r>
          </a:p>
        </p:txBody>
      </p:sp>
      <p:sp>
        <p:nvSpPr>
          <p:cNvPr id="16" name="TextBox 21">
            <a:extLst>
              <a:ext uri="{FF2B5EF4-FFF2-40B4-BE49-F238E27FC236}">
                <a16:creationId xmlns:a16="http://schemas.microsoft.com/office/drawing/2014/main" id="{6FF5F25E-EDE7-A4BA-D0EF-F1EB2321A5E2}"/>
              </a:ext>
            </a:extLst>
          </p:cNvPr>
          <p:cNvSpPr txBox="1"/>
          <p:nvPr/>
        </p:nvSpPr>
        <p:spPr>
          <a:xfrm>
            <a:off x="9834498" y="3847226"/>
            <a:ext cx="414794" cy="246221"/>
          </a:xfrm>
          <a:prstGeom prst="rect">
            <a:avLst/>
          </a:prstGeom>
          <a:noFill/>
        </p:spPr>
        <p:txBody>
          <a:bodyPr wrap="none" lIns="0" tIns="0" rIns="0" bIns="0" rtlCol="0">
            <a:spAutoFit/>
          </a:bodyPr>
          <a:lstStyle/>
          <a:p>
            <a:r>
              <a:rPr lang="en-GB" sz="1600">
                <a:latin typeface="Calibri Light"/>
                <a:ea typeface="Calibri Light"/>
                <a:cs typeface="Calibri Light"/>
              </a:rPr>
              <a:t>KBAL</a:t>
            </a:r>
          </a:p>
        </p:txBody>
      </p:sp>
      <p:sp>
        <p:nvSpPr>
          <p:cNvPr id="17" name="TextBox 22">
            <a:extLst>
              <a:ext uri="{FF2B5EF4-FFF2-40B4-BE49-F238E27FC236}">
                <a16:creationId xmlns:a16="http://schemas.microsoft.com/office/drawing/2014/main" id="{75C6076D-8555-6CB9-DB8D-6E05DB26A724}"/>
              </a:ext>
            </a:extLst>
          </p:cNvPr>
          <p:cNvSpPr txBox="1"/>
          <p:nvPr/>
        </p:nvSpPr>
        <p:spPr>
          <a:xfrm>
            <a:off x="9375388" y="6084647"/>
            <a:ext cx="961802" cy="246221"/>
          </a:xfrm>
          <a:prstGeom prst="rect">
            <a:avLst/>
          </a:prstGeom>
          <a:noFill/>
        </p:spPr>
        <p:txBody>
          <a:bodyPr wrap="none" lIns="0" tIns="0" rIns="0" bIns="0" rtlCol="0">
            <a:spAutoFit/>
          </a:bodyPr>
          <a:lstStyle/>
          <a:p>
            <a:r>
              <a:rPr lang="en-GB" sz="1600">
                <a:latin typeface="Calibri Light"/>
                <a:ea typeface="Calibri Light"/>
                <a:cs typeface="Calibri Light"/>
              </a:rPr>
              <a:t>AQUADROP</a:t>
            </a:r>
          </a:p>
        </p:txBody>
      </p:sp>
    </p:spTree>
    <p:extLst>
      <p:ext uri="{BB962C8B-B14F-4D97-AF65-F5344CB8AC3E}">
        <p14:creationId xmlns:p14="http://schemas.microsoft.com/office/powerpoint/2010/main" val="29571841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C968A-2752-E149-7C39-A037F150E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1107A-D8BA-5514-C5A2-26F5F08D3BA9}"/>
              </a:ext>
            </a:extLst>
          </p:cNvPr>
          <p:cNvSpPr>
            <a:spLocks noGrp="1"/>
          </p:cNvSpPr>
          <p:nvPr>
            <p:ph type="title"/>
          </p:nvPr>
        </p:nvSpPr>
        <p:spPr>
          <a:xfrm>
            <a:off x="688956" y="1548062"/>
            <a:ext cx="4494232" cy="978729"/>
          </a:xfrm>
        </p:spPr>
        <p:txBody>
          <a:bodyPr/>
          <a:lstStyle/>
          <a:p>
            <a:r>
              <a:rPr lang="en-GB">
                <a:latin typeface="Calibri Light"/>
                <a:ea typeface="Calibri Light"/>
                <a:cs typeface="Calibri Light"/>
              </a:rPr>
              <a:t>Modified KVOC </a:t>
            </a:r>
            <a:br>
              <a:rPr lang="en-GB">
                <a:latin typeface="Calibri Light"/>
                <a:ea typeface="Calibri Light"/>
                <a:cs typeface="Calibri Light"/>
              </a:rPr>
            </a:br>
            <a:r>
              <a:rPr lang="en-GB">
                <a:latin typeface="Calibri Light"/>
                <a:ea typeface="Calibri Light"/>
                <a:cs typeface="Calibri Light"/>
              </a:rPr>
              <a:t>system, KVOC 2</a:t>
            </a:r>
          </a:p>
        </p:txBody>
      </p:sp>
      <p:sp>
        <p:nvSpPr>
          <p:cNvPr id="4" name="Date Placeholder 3">
            <a:extLst>
              <a:ext uri="{FF2B5EF4-FFF2-40B4-BE49-F238E27FC236}">
                <a16:creationId xmlns:a16="http://schemas.microsoft.com/office/drawing/2014/main" id="{59D6987B-46F7-1946-E3F1-D82DA87AA7BD}"/>
              </a:ext>
            </a:extLst>
          </p:cNvPr>
          <p:cNvSpPr>
            <a:spLocks noGrp="1"/>
          </p:cNvSpPr>
          <p:nvPr>
            <p:ph type="dt" sz="half" idx="10"/>
          </p:nvPr>
        </p:nvSpPr>
        <p:spPr/>
        <p:txBody>
          <a:bodyPr/>
          <a:lstStyle/>
          <a:p>
            <a:fld id="{D04BDECD-6FBF-E54E-BDDF-53785CFB102D}" type="datetime1">
              <a:rPr lang="nb-NO" smtClean="0"/>
              <a:t>30.09.2025</a:t>
            </a:fld>
            <a:endParaRPr lang="nb-NO"/>
          </a:p>
        </p:txBody>
      </p:sp>
      <p:sp>
        <p:nvSpPr>
          <p:cNvPr id="5" name="Rectangle 52">
            <a:extLst>
              <a:ext uri="{FF2B5EF4-FFF2-40B4-BE49-F238E27FC236}">
                <a16:creationId xmlns:a16="http://schemas.microsoft.com/office/drawing/2014/main" id="{32E12164-AFDE-F012-B4FB-448938A71BD8}"/>
              </a:ext>
            </a:extLst>
          </p:cNvPr>
          <p:cNvSpPr/>
          <p:nvPr/>
        </p:nvSpPr>
        <p:spPr>
          <a:xfrm>
            <a:off x="7547275" y="4007928"/>
            <a:ext cx="3763925" cy="1444903"/>
          </a:xfrm>
          <a:prstGeom prst="rect">
            <a:avLst/>
          </a:prstGeom>
          <a:solidFill>
            <a:schemeClr val="bg2">
              <a:lumMod val="9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chemeClr val="tx1"/>
              </a:solidFill>
              <a:latin typeface="Calibri Light"/>
              <a:ea typeface="Calibri Light"/>
              <a:cs typeface="Calibri Light"/>
            </a:endParaRPr>
          </a:p>
        </p:txBody>
      </p:sp>
      <p:cxnSp>
        <p:nvCxnSpPr>
          <p:cNvPr id="6" name="Straight Connector 5">
            <a:extLst>
              <a:ext uri="{FF2B5EF4-FFF2-40B4-BE49-F238E27FC236}">
                <a16:creationId xmlns:a16="http://schemas.microsoft.com/office/drawing/2014/main" id="{8B2455EB-081E-A89F-3609-13D3A5C5DD84}"/>
              </a:ext>
            </a:extLst>
          </p:cNvPr>
          <p:cNvCxnSpPr>
            <a:cxnSpLocks/>
          </p:cNvCxnSpPr>
          <p:nvPr/>
        </p:nvCxnSpPr>
        <p:spPr>
          <a:xfrm>
            <a:off x="4640139" y="3996755"/>
            <a:ext cx="7230472" cy="142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7">
            <a:extLst>
              <a:ext uri="{FF2B5EF4-FFF2-40B4-BE49-F238E27FC236}">
                <a16:creationId xmlns:a16="http://schemas.microsoft.com/office/drawing/2014/main" id="{53E1F485-B894-4057-3113-69ACF53D97DC}"/>
              </a:ext>
            </a:extLst>
          </p:cNvPr>
          <p:cNvSpPr/>
          <p:nvPr/>
        </p:nvSpPr>
        <p:spPr>
          <a:xfrm>
            <a:off x="5789898" y="3386491"/>
            <a:ext cx="1502156" cy="471971"/>
          </a:xfrm>
          <a:prstGeom prst="rect">
            <a:avLst/>
          </a:prstGeom>
          <a:solidFill>
            <a:schemeClr val="bg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Calibri Light"/>
              <a:ea typeface="Calibri Light"/>
              <a:cs typeface="Calibri Light"/>
            </a:endParaRPr>
          </a:p>
        </p:txBody>
      </p:sp>
      <p:sp>
        <p:nvSpPr>
          <p:cNvPr id="8" name="Rectangle 11">
            <a:extLst>
              <a:ext uri="{FF2B5EF4-FFF2-40B4-BE49-F238E27FC236}">
                <a16:creationId xmlns:a16="http://schemas.microsoft.com/office/drawing/2014/main" id="{769D3665-3580-B132-A08D-A2593F62A643}"/>
              </a:ext>
            </a:extLst>
          </p:cNvPr>
          <p:cNvSpPr/>
          <p:nvPr/>
        </p:nvSpPr>
        <p:spPr>
          <a:xfrm>
            <a:off x="5789897" y="3383217"/>
            <a:ext cx="1501528" cy="202943"/>
          </a:xfrm>
          <a:prstGeom prst="rect">
            <a:avLst/>
          </a:prstGeom>
          <a:solidFill>
            <a:schemeClr val="bg2">
              <a:lumMod val="9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Calibri Light"/>
              <a:ea typeface="Calibri Light"/>
              <a:cs typeface="Calibri Light"/>
            </a:endParaRPr>
          </a:p>
        </p:txBody>
      </p:sp>
      <p:sp>
        <p:nvSpPr>
          <p:cNvPr id="10" name="Freeform 12">
            <a:extLst>
              <a:ext uri="{FF2B5EF4-FFF2-40B4-BE49-F238E27FC236}">
                <a16:creationId xmlns:a16="http://schemas.microsoft.com/office/drawing/2014/main" id="{923B43A6-3DBE-2077-716F-E64143BE39E9}"/>
              </a:ext>
            </a:extLst>
          </p:cNvPr>
          <p:cNvSpPr/>
          <p:nvPr/>
        </p:nvSpPr>
        <p:spPr>
          <a:xfrm>
            <a:off x="4113949" y="2402118"/>
            <a:ext cx="600075" cy="820511"/>
          </a:xfrm>
          <a:custGeom>
            <a:avLst/>
            <a:gdLst>
              <a:gd name="connsiteX0" fmla="*/ 0 w 800100"/>
              <a:gd name="connsiteY0" fmla="*/ 1094014 h 1094014"/>
              <a:gd name="connsiteX1" fmla="*/ 506186 w 800100"/>
              <a:gd name="connsiteY1" fmla="*/ 571500 h 1094014"/>
              <a:gd name="connsiteX2" fmla="*/ 800100 w 800100"/>
              <a:gd name="connsiteY2" fmla="*/ 0 h 1094014"/>
            </a:gdLst>
            <a:ahLst/>
            <a:cxnLst>
              <a:cxn ang="0">
                <a:pos x="connsiteX0" y="connsiteY0"/>
              </a:cxn>
              <a:cxn ang="0">
                <a:pos x="connsiteX1" y="connsiteY1"/>
              </a:cxn>
              <a:cxn ang="0">
                <a:pos x="connsiteX2" y="connsiteY2"/>
              </a:cxn>
            </a:cxnLst>
            <a:rect l="l" t="t" r="r" b="b"/>
            <a:pathLst>
              <a:path w="800100" h="1094014">
                <a:moveTo>
                  <a:pt x="0" y="1094014"/>
                </a:moveTo>
                <a:lnTo>
                  <a:pt x="506186" y="571500"/>
                </a:lnTo>
                <a:lnTo>
                  <a:pt x="800100" y="0"/>
                </a:lnTo>
              </a:path>
            </a:pathLst>
          </a:custGeom>
          <a:noFill/>
          <a:ln w="571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accent1"/>
              </a:solidFill>
              <a:latin typeface="Calibri Light"/>
              <a:ea typeface="Calibri Light"/>
              <a:cs typeface="Calibri Light"/>
            </a:endParaRPr>
          </a:p>
        </p:txBody>
      </p:sp>
      <p:sp>
        <p:nvSpPr>
          <p:cNvPr id="12" name="Oval 13">
            <a:extLst>
              <a:ext uri="{FF2B5EF4-FFF2-40B4-BE49-F238E27FC236}">
                <a16:creationId xmlns:a16="http://schemas.microsoft.com/office/drawing/2014/main" id="{54B6185F-A7F3-0123-8B26-D096CD759485}"/>
              </a:ext>
            </a:extLst>
          </p:cNvPr>
          <p:cNvSpPr/>
          <p:nvPr/>
        </p:nvSpPr>
        <p:spPr>
          <a:xfrm>
            <a:off x="4643324" y="2237853"/>
            <a:ext cx="220436" cy="19594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Calibri Light"/>
              <a:ea typeface="Calibri Light"/>
              <a:cs typeface="Calibri Light"/>
            </a:endParaRPr>
          </a:p>
        </p:txBody>
      </p:sp>
      <p:sp>
        <p:nvSpPr>
          <p:cNvPr id="13" name="TextBox 14">
            <a:extLst>
              <a:ext uri="{FF2B5EF4-FFF2-40B4-BE49-F238E27FC236}">
                <a16:creationId xmlns:a16="http://schemas.microsoft.com/office/drawing/2014/main" id="{D4DD14D6-0D60-EB66-18C2-DBB26DAD4E97}"/>
              </a:ext>
            </a:extLst>
          </p:cNvPr>
          <p:cNvSpPr txBox="1"/>
          <p:nvPr/>
        </p:nvSpPr>
        <p:spPr>
          <a:xfrm>
            <a:off x="4497702" y="1939524"/>
            <a:ext cx="511679" cy="307777"/>
          </a:xfrm>
          <a:prstGeom prst="rect">
            <a:avLst/>
          </a:prstGeom>
          <a:noFill/>
        </p:spPr>
        <p:txBody>
          <a:bodyPr wrap="square" rtlCol="0">
            <a:spAutoFit/>
          </a:bodyPr>
          <a:lstStyle/>
          <a:p>
            <a:r>
              <a:rPr lang="en-US" sz="1400">
                <a:latin typeface="Calibri Light"/>
                <a:ea typeface="Calibri Light"/>
                <a:cs typeface="Calibri Light"/>
              </a:rPr>
              <a:t>BLS</a:t>
            </a:r>
          </a:p>
        </p:txBody>
      </p:sp>
      <p:cxnSp>
        <p:nvCxnSpPr>
          <p:cNvPr id="14" name="Straight Connector 43">
            <a:extLst>
              <a:ext uri="{FF2B5EF4-FFF2-40B4-BE49-F238E27FC236}">
                <a16:creationId xmlns:a16="http://schemas.microsoft.com/office/drawing/2014/main" id="{B65CF50F-41BC-B839-BE2C-0E4EDDF38D99}"/>
              </a:ext>
            </a:extLst>
          </p:cNvPr>
          <p:cNvCxnSpPr>
            <a:cxnSpLocks/>
            <a:endCxn id="21" idx="0"/>
          </p:cNvCxnSpPr>
          <p:nvPr/>
        </p:nvCxnSpPr>
        <p:spPr>
          <a:xfrm>
            <a:off x="7874337" y="3011152"/>
            <a:ext cx="0" cy="21631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80">
            <a:extLst>
              <a:ext uri="{FF2B5EF4-FFF2-40B4-BE49-F238E27FC236}">
                <a16:creationId xmlns:a16="http://schemas.microsoft.com/office/drawing/2014/main" id="{0800DDAB-EDD8-5318-8817-283AA1FCF39D}"/>
              </a:ext>
            </a:extLst>
          </p:cNvPr>
          <p:cNvSpPr txBox="1"/>
          <p:nvPr/>
        </p:nvSpPr>
        <p:spPr>
          <a:xfrm>
            <a:off x="7712337" y="4232659"/>
            <a:ext cx="344966" cy="523220"/>
          </a:xfrm>
          <a:prstGeom prst="rect">
            <a:avLst/>
          </a:prstGeom>
          <a:noFill/>
        </p:spPr>
        <p:txBody>
          <a:bodyPr wrap="square" rtlCol="0">
            <a:spAutoFit/>
          </a:bodyPr>
          <a:lstStyle/>
          <a:p>
            <a:r>
              <a:rPr lang="en-US" sz="1400">
                <a:latin typeface="Calibri Light"/>
                <a:ea typeface="Calibri Light"/>
                <a:cs typeface="Calibri Light"/>
              </a:rPr>
              <a:t>p1</a:t>
            </a:r>
          </a:p>
        </p:txBody>
      </p:sp>
      <p:sp>
        <p:nvSpPr>
          <p:cNvPr id="16" name="TextBox 81">
            <a:extLst>
              <a:ext uri="{FF2B5EF4-FFF2-40B4-BE49-F238E27FC236}">
                <a16:creationId xmlns:a16="http://schemas.microsoft.com/office/drawing/2014/main" id="{7E16F75E-7A2D-4EBD-1A48-607AE326C0B0}"/>
              </a:ext>
            </a:extLst>
          </p:cNvPr>
          <p:cNvSpPr txBox="1"/>
          <p:nvPr/>
        </p:nvSpPr>
        <p:spPr>
          <a:xfrm>
            <a:off x="9983203" y="4355764"/>
            <a:ext cx="344966" cy="523220"/>
          </a:xfrm>
          <a:prstGeom prst="rect">
            <a:avLst/>
          </a:prstGeom>
          <a:noFill/>
        </p:spPr>
        <p:txBody>
          <a:bodyPr wrap="square" rtlCol="0">
            <a:spAutoFit/>
          </a:bodyPr>
          <a:lstStyle/>
          <a:p>
            <a:r>
              <a:rPr lang="en-US" sz="1400">
                <a:latin typeface="Calibri Light"/>
                <a:ea typeface="Calibri Light"/>
                <a:cs typeface="Calibri Light"/>
              </a:rPr>
              <a:t>p1</a:t>
            </a:r>
          </a:p>
        </p:txBody>
      </p:sp>
      <p:sp>
        <p:nvSpPr>
          <p:cNvPr id="19" name="Rectangle 63">
            <a:extLst>
              <a:ext uri="{FF2B5EF4-FFF2-40B4-BE49-F238E27FC236}">
                <a16:creationId xmlns:a16="http://schemas.microsoft.com/office/drawing/2014/main" id="{9F852996-984B-670D-00EE-3A95684FFD53}"/>
              </a:ext>
            </a:extLst>
          </p:cNvPr>
          <p:cNvSpPr/>
          <p:nvPr/>
        </p:nvSpPr>
        <p:spPr>
          <a:xfrm>
            <a:off x="7547275" y="4859304"/>
            <a:ext cx="3763925" cy="588998"/>
          </a:xfrm>
          <a:prstGeom prst="rect">
            <a:avLst/>
          </a:prstGeom>
          <a:solidFill>
            <a:schemeClr val="bg2">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chemeClr val="tx1"/>
              </a:solidFill>
              <a:latin typeface="Calibri Light"/>
              <a:ea typeface="Calibri Light"/>
              <a:cs typeface="Calibri Light"/>
            </a:endParaRPr>
          </a:p>
        </p:txBody>
      </p:sp>
      <p:sp>
        <p:nvSpPr>
          <p:cNvPr id="20" name="Rectangle 61">
            <a:extLst>
              <a:ext uri="{FF2B5EF4-FFF2-40B4-BE49-F238E27FC236}">
                <a16:creationId xmlns:a16="http://schemas.microsoft.com/office/drawing/2014/main" id="{7326193E-8DC7-927E-088C-A55275D4AA7E}"/>
              </a:ext>
            </a:extLst>
          </p:cNvPr>
          <p:cNvSpPr/>
          <p:nvPr/>
        </p:nvSpPr>
        <p:spPr>
          <a:xfrm>
            <a:off x="7704809" y="3600018"/>
            <a:ext cx="339055" cy="1794913"/>
          </a:xfrm>
          <a:prstGeom prst="rect">
            <a:avLst/>
          </a:prstGeom>
          <a:solidFill>
            <a:schemeClr val="bg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Calibri Light"/>
              <a:ea typeface="Calibri Light"/>
              <a:cs typeface="Calibri Light"/>
            </a:endParaRPr>
          </a:p>
        </p:txBody>
      </p:sp>
      <p:sp>
        <p:nvSpPr>
          <p:cNvPr id="21" name="Rectangle 3">
            <a:extLst>
              <a:ext uri="{FF2B5EF4-FFF2-40B4-BE49-F238E27FC236}">
                <a16:creationId xmlns:a16="http://schemas.microsoft.com/office/drawing/2014/main" id="{B177C4A9-7CBF-A350-49DC-302D8BE4EC0B}"/>
              </a:ext>
            </a:extLst>
          </p:cNvPr>
          <p:cNvSpPr/>
          <p:nvPr/>
        </p:nvSpPr>
        <p:spPr>
          <a:xfrm>
            <a:off x="7704810" y="3227462"/>
            <a:ext cx="339054" cy="855306"/>
          </a:xfrm>
          <a:prstGeom prst="rect">
            <a:avLst/>
          </a:prstGeom>
          <a:solidFill>
            <a:schemeClr val="bg2">
              <a:lumMod val="9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Calibri Light"/>
              <a:ea typeface="Calibri Light"/>
              <a:cs typeface="Calibri Light"/>
            </a:endParaRPr>
          </a:p>
        </p:txBody>
      </p:sp>
      <p:cxnSp>
        <p:nvCxnSpPr>
          <p:cNvPr id="22" name="Straight Connector 65">
            <a:extLst>
              <a:ext uri="{FF2B5EF4-FFF2-40B4-BE49-F238E27FC236}">
                <a16:creationId xmlns:a16="http://schemas.microsoft.com/office/drawing/2014/main" id="{075DBBF2-D6DA-32E5-722D-9B1DF371FF11}"/>
              </a:ext>
            </a:extLst>
          </p:cNvPr>
          <p:cNvCxnSpPr>
            <a:cxnSpLocks/>
          </p:cNvCxnSpPr>
          <p:nvPr/>
        </p:nvCxnSpPr>
        <p:spPr>
          <a:xfrm flipV="1">
            <a:off x="5529115" y="2335825"/>
            <a:ext cx="0" cy="157539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94">
            <a:extLst>
              <a:ext uri="{FF2B5EF4-FFF2-40B4-BE49-F238E27FC236}">
                <a16:creationId xmlns:a16="http://schemas.microsoft.com/office/drawing/2014/main" id="{F9318F1E-C208-8CB4-C88E-EF198BEE43E3}"/>
              </a:ext>
            </a:extLst>
          </p:cNvPr>
          <p:cNvCxnSpPr>
            <a:cxnSpLocks/>
          </p:cNvCxnSpPr>
          <p:nvPr/>
        </p:nvCxnSpPr>
        <p:spPr>
          <a:xfrm flipV="1">
            <a:off x="5868566" y="3812236"/>
            <a:ext cx="0" cy="83258"/>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95">
            <a:extLst>
              <a:ext uri="{FF2B5EF4-FFF2-40B4-BE49-F238E27FC236}">
                <a16:creationId xmlns:a16="http://schemas.microsoft.com/office/drawing/2014/main" id="{B96A2336-BD28-2A35-F09A-65514EE0D4F6}"/>
              </a:ext>
            </a:extLst>
          </p:cNvPr>
          <p:cNvCxnSpPr>
            <a:cxnSpLocks/>
          </p:cNvCxnSpPr>
          <p:nvPr/>
        </p:nvCxnSpPr>
        <p:spPr>
          <a:xfrm>
            <a:off x="4863760" y="2335825"/>
            <a:ext cx="682163"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6" name="TextBox 97">
            <a:extLst>
              <a:ext uri="{FF2B5EF4-FFF2-40B4-BE49-F238E27FC236}">
                <a16:creationId xmlns:a16="http://schemas.microsoft.com/office/drawing/2014/main" id="{2F6FFC27-D5E3-6B1F-FD04-CC1D30B6CFF8}"/>
              </a:ext>
            </a:extLst>
          </p:cNvPr>
          <p:cNvSpPr txBox="1"/>
          <p:nvPr/>
        </p:nvSpPr>
        <p:spPr>
          <a:xfrm>
            <a:off x="6351880" y="3303145"/>
            <a:ext cx="494782" cy="307777"/>
          </a:xfrm>
          <a:prstGeom prst="rect">
            <a:avLst/>
          </a:prstGeom>
          <a:noFill/>
        </p:spPr>
        <p:txBody>
          <a:bodyPr wrap="square" rtlCol="0">
            <a:spAutoFit/>
          </a:bodyPr>
          <a:lstStyle/>
          <a:p>
            <a:r>
              <a:rPr lang="en-US" sz="1400">
                <a:latin typeface="Calibri Light"/>
                <a:ea typeface="Calibri Light"/>
                <a:cs typeface="Calibri Light"/>
              </a:rPr>
              <a:t>p2 </a:t>
            </a:r>
          </a:p>
        </p:txBody>
      </p:sp>
      <p:sp>
        <p:nvSpPr>
          <p:cNvPr id="27" name="TextBox 98">
            <a:extLst>
              <a:ext uri="{FF2B5EF4-FFF2-40B4-BE49-F238E27FC236}">
                <a16:creationId xmlns:a16="http://schemas.microsoft.com/office/drawing/2014/main" id="{F7C37535-9754-3F59-5EC8-15C7FF481E4A}"/>
              </a:ext>
            </a:extLst>
          </p:cNvPr>
          <p:cNvSpPr txBox="1"/>
          <p:nvPr/>
        </p:nvSpPr>
        <p:spPr>
          <a:xfrm>
            <a:off x="7695965" y="3279891"/>
            <a:ext cx="347899" cy="523220"/>
          </a:xfrm>
          <a:prstGeom prst="rect">
            <a:avLst/>
          </a:prstGeom>
          <a:noFill/>
        </p:spPr>
        <p:txBody>
          <a:bodyPr wrap="square" rtlCol="0">
            <a:spAutoFit/>
          </a:bodyPr>
          <a:lstStyle/>
          <a:p>
            <a:pPr algn="ctr"/>
            <a:r>
              <a:rPr lang="en-US" sz="1400">
                <a:latin typeface="Calibri Light"/>
                <a:ea typeface="Calibri Light"/>
                <a:cs typeface="Calibri Light"/>
              </a:rPr>
              <a:t>p2 </a:t>
            </a:r>
          </a:p>
        </p:txBody>
      </p:sp>
      <p:cxnSp>
        <p:nvCxnSpPr>
          <p:cNvPr id="28" name="Straight Connector 18">
            <a:extLst>
              <a:ext uri="{FF2B5EF4-FFF2-40B4-BE49-F238E27FC236}">
                <a16:creationId xmlns:a16="http://schemas.microsoft.com/office/drawing/2014/main" id="{B9AF6315-5F4A-092F-2FC5-3B89569BFBF9}"/>
              </a:ext>
            </a:extLst>
          </p:cNvPr>
          <p:cNvCxnSpPr>
            <a:cxnSpLocks/>
          </p:cNvCxnSpPr>
          <p:nvPr/>
        </p:nvCxnSpPr>
        <p:spPr>
          <a:xfrm>
            <a:off x="5511407" y="3892219"/>
            <a:ext cx="36914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7">
            <a:extLst>
              <a:ext uri="{FF2B5EF4-FFF2-40B4-BE49-F238E27FC236}">
                <a16:creationId xmlns:a16="http://schemas.microsoft.com/office/drawing/2014/main" id="{281FCC38-DA4B-DFF3-2673-45DAFD83347F}"/>
              </a:ext>
            </a:extLst>
          </p:cNvPr>
          <p:cNvCxnSpPr>
            <a:cxnSpLocks/>
          </p:cNvCxnSpPr>
          <p:nvPr/>
        </p:nvCxnSpPr>
        <p:spPr>
          <a:xfrm flipH="1">
            <a:off x="8043864" y="5394930"/>
            <a:ext cx="42302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47">
            <a:extLst>
              <a:ext uri="{FF2B5EF4-FFF2-40B4-BE49-F238E27FC236}">
                <a16:creationId xmlns:a16="http://schemas.microsoft.com/office/drawing/2014/main" id="{34684048-6C6F-58B0-A35A-45DB52F6E8C5}"/>
              </a:ext>
            </a:extLst>
          </p:cNvPr>
          <p:cNvSpPr txBox="1"/>
          <p:nvPr/>
        </p:nvSpPr>
        <p:spPr>
          <a:xfrm>
            <a:off x="7374359" y="2561179"/>
            <a:ext cx="963725" cy="523220"/>
          </a:xfrm>
          <a:prstGeom prst="rect">
            <a:avLst/>
          </a:prstGeom>
          <a:noFill/>
        </p:spPr>
        <p:txBody>
          <a:bodyPr wrap="square" rtlCol="0">
            <a:spAutoFit/>
          </a:bodyPr>
          <a:lstStyle/>
          <a:p>
            <a:r>
              <a:rPr lang="en-US" sz="1400">
                <a:latin typeface="Calibri Light"/>
                <a:ea typeface="Calibri Light"/>
                <a:cs typeface="Calibri Light"/>
              </a:rPr>
              <a:t>P2 = P1 + H </a:t>
            </a:r>
          </a:p>
        </p:txBody>
      </p:sp>
      <p:cxnSp>
        <p:nvCxnSpPr>
          <p:cNvPr id="35" name="Straight Arrow Connector 6">
            <a:extLst>
              <a:ext uri="{FF2B5EF4-FFF2-40B4-BE49-F238E27FC236}">
                <a16:creationId xmlns:a16="http://schemas.microsoft.com/office/drawing/2014/main" id="{35D0169E-982F-D8FC-D417-E2CF55A0C3AC}"/>
              </a:ext>
            </a:extLst>
          </p:cNvPr>
          <p:cNvCxnSpPr>
            <a:cxnSpLocks/>
          </p:cNvCxnSpPr>
          <p:nvPr/>
        </p:nvCxnSpPr>
        <p:spPr>
          <a:xfrm>
            <a:off x="8378959" y="3583191"/>
            <a:ext cx="0" cy="507716"/>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6" name="TextBox 51">
            <a:extLst>
              <a:ext uri="{FF2B5EF4-FFF2-40B4-BE49-F238E27FC236}">
                <a16:creationId xmlns:a16="http://schemas.microsoft.com/office/drawing/2014/main" id="{D75DEC77-1C23-4151-1FCF-729599E4ED2E}"/>
              </a:ext>
            </a:extLst>
          </p:cNvPr>
          <p:cNvSpPr txBox="1"/>
          <p:nvPr/>
        </p:nvSpPr>
        <p:spPr>
          <a:xfrm>
            <a:off x="4640271" y="4332349"/>
            <a:ext cx="2111414" cy="1600438"/>
          </a:xfrm>
          <a:prstGeom prst="rect">
            <a:avLst/>
          </a:prstGeom>
          <a:noFill/>
        </p:spPr>
        <p:txBody>
          <a:bodyPr wrap="square" rtlCol="0">
            <a:spAutoFit/>
          </a:bodyPr>
          <a:lstStyle/>
          <a:p>
            <a:pPr algn="ctr"/>
            <a:r>
              <a:rPr lang="en-GB" sz="1400">
                <a:latin typeface="Calibri Light"/>
                <a:ea typeface="Calibri Light"/>
                <a:cs typeface="Calibri Light"/>
              </a:rPr>
              <a:t>Back pressure  will be stable during the entire loading and maximum back pressure can be about 2 bar that will prevent any flash also in the BLS.  </a:t>
            </a:r>
          </a:p>
        </p:txBody>
      </p:sp>
      <p:sp>
        <p:nvSpPr>
          <p:cNvPr id="37" name="TextBox 53">
            <a:extLst>
              <a:ext uri="{FF2B5EF4-FFF2-40B4-BE49-F238E27FC236}">
                <a16:creationId xmlns:a16="http://schemas.microsoft.com/office/drawing/2014/main" id="{3B7737A7-27CA-BE63-41B2-2FC7A96BB26D}"/>
              </a:ext>
            </a:extLst>
          </p:cNvPr>
          <p:cNvSpPr txBox="1"/>
          <p:nvPr/>
        </p:nvSpPr>
        <p:spPr>
          <a:xfrm>
            <a:off x="5703491" y="1814303"/>
            <a:ext cx="1574200" cy="1169551"/>
          </a:xfrm>
          <a:prstGeom prst="rect">
            <a:avLst/>
          </a:prstGeom>
          <a:noFill/>
        </p:spPr>
        <p:txBody>
          <a:bodyPr wrap="square" rtlCol="0">
            <a:spAutoFit/>
          </a:bodyPr>
          <a:lstStyle/>
          <a:p>
            <a:pPr algn="ctr"/>
            <a:r>
              <a:rPr lang="en-US" sz="1400">
                <a:latin typeface="Calibri Light"/>
                <a:ea typeface="Calibri Light"/>
                <a:cs typeface="Calibri Light"/>
              </a:rPr>
              <a:t>Gas released will build up pressure until all transfer can continue without gas release </a:t>
            </a:r>
          </a:p>
        </p:txBody>
      </p:sp>
      <p:sp>
        <p:nvSpPr>
          <p:cNvPr id="38" name="Rectangle 48">
            <a:extLst>
              <a:ext uri="{FF2B5EF4-FFF2-40B4-BE49-F238E27FC236}">
                <a16:creationId xmlns:a16="http://schemas.microsoft.com/office/drawing/2014/main" id="{2634C7F7-DC4B-F9A1-DFB5-7CAFAFA62E3A}"/>
              </a:ext>
            </a:extLst>
          </p:cNvPr>
          <p:cNvSpPr/>
          <p:nvPr/>
        </p:nvSpPr>
        <p:spPr>
          <a:xfrm>
            <a:off x="8574903" y="3227462"/>
            <a:ext cx="336032" cy="1654889"/>
          </a:xfrm>
          <a:prstGeom prst="rect">
            <a:avLst/>
          </a:prstGeom>
          <a:solidFill>
            <a:schemeClr val="bg2">
              <a:lumMod val="9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Calibri Light"/>
              <a:ea typeface="Calibri Light"/>
              <a:cs typeface="Calibri Light"/>
            </a:endParaRPr>
          </a:p>
        </p:txBody>
      </p:sp>
      <p:sp>
        <p:nvSpPr>
          <p:cNvPr id="39" name="Rectangle 49">
            <a:extLst>
              <a:ext uri="{FF2B5EF4-FFF2-40B4-BE49-F238E27FC236}">
                <a16:creationId xmlns:a16="http://schemas.microsoft.com/office/drawing/2014/main" id="{A8BADD73-98F3-C1FF-7752-C1CC4DE84DB9}"/>
              </a:ext>
            </a:extLst>
          </p:cNvPr>
          <p:cNvSpPr/>
          <p:nvPr/>
        </p:nvSpPr>
        <p:spPr>
          <a:xfrm>
            <a:off x="8578107" y="4882351"/>
            <a:ext cx="332829" cy="534452"/>
          </a:xfrm>
          <a:prstGeom prst="rect">
            <a:avLst/>
          </a:prstGeom>
          <a:solidFill>
            <a:schemeClr val="bg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Calibri Light"/>
              <a:ea typeface="Calibri Light"/>
              <a:cs typeface="Calibri Light"/>
            </a:endParaRPr>
          </a:p>
        </p:txBody>
      </p:sp>
      <p:cxnSp>
        <p:nvCxnSpPr>
          <p:cNvPr id="41" name="Straight Connector 55">
            <a:extLst>
              <a:ext uri="{FF2B5EF4-FFF2-40B4-BE49-F238E27FC236}">
                <a16:creationId xmlns:a16="http://schemas.microsoft.com/office/drawing/2014/main" id="{2CEDA6D6-7874-360C-E47D-D0D218C265F5}"/>
              </a:ext>
            </a:extLst>
          </p:cNvPr>
          <p:cNvCxnSpPr>
            <a:cxnSpLocks/>
          </p:cNvCxnSpPr>
          <p:nvPr/>
        </p:nvCxnSpPr>
        <p:spPr>
          <a:xfrm flipH="1" flipV="1">
            <a:off x="8466887" y="3586160"/>
            <a:ext cx="976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56">
            <a:extLst>
              <a:ext uri="{FF2B5EF4-FFF2-40B4-BE49-F238E27FC236}">
                <a16:creationId xmlns:a16="http://schemas.microsoft.com/office/drawing/2014/main" id="{21BEE5BC-A7A1-8CB6-FDCA-3356363846FD}"/>
              </a:ext>
            </a:extLst>
          </p:cNvPr>
          <p:cNvCxnSpPr>
            <a:cxnSpLocks/>
          </p:cNvCxnSpPr>
          <p:nvPr/>
        </p:nvCxnSpPr>
        <p:spPr>
          <a:xfrm>
            <a:off x="8466887" y="3575053"/>
            <a:ext cx="0" cy="18198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57">
            <a:extLst>
              <a:ext uri="{FF2B5EF4-FFF2-40B4-BE49-F238E27FC236}">
                <a16:creationId xmlns:a16="http://schemas.microsoft.com/office/drawing/2014/main" id="{F05DF415-BE4C-6F77-61DA-1E1C29A8E1AD}"/>
              </a:ext>
            </a:extLst>
          </p:cNvPr>
          <p:cNvSpPr txBox="1"/>
          <p:nvPr/>
        </p:nvSpPr>
        <p:spPr>
          <a:xfrm>
            <a:off x="8569472" y="3999591"/>
            <a:ext cx="344966" cy="523220"/>
          </a:xfrm>
          <a:prstGeom prst="rect">
            <a:avLst/>
          </a:prstGeom>
          <a:noFill/>
        </p:spPr>
        <p:txBody>
          <a:bodyPr wrap="square" rtlCol="0">
            <a:spAutoFit/>
          </a:bodyPr>
          <a:lstStyle/>
          <a:p>
            <a:pPr algn="ctr"/>
            <a:r>
              <a:rPr lang="en-US" sz="1400">
                <a:latin typeface="Calibri Light"/>
                <a:ea typeface="Calibri Light"/>
                <a:cs typeface="Calibri Light"/>
              </a:rPr>
              <a:t>p1</a:t>
            </a:r>
          </a:p>
        </p:txBody>
      </p:sp>
      <p:cxnSp>
        <p:nvCxnSpPr>
          <p:cNvPr id="46" name="Straight Arrow Connector 64">
            <a:extLst>
              <a:ext uri="{FF2B5EF4-FFF2-40B4-BE49-F238E27FC236}">
                <a16:creationId xmlns:a16="http://schemas.microsoft.com/office/drawing/2014/main" id="{C74BDACA-7923-4344-C7D4-7514D21BDDD3}"/>
              </a:ext>
            </a:extLst>
          </p:cNvPr>
          <p:cNvCxnSpPr>
            <a:cxnSpLocks/>
          </p:cNvCxnSpPr>
          <p:nvPr/>
        </p:nvCxnSpPr>
        <p:spPr>
          <a:xfrm>
            <a:off x="8910936" y="5382899"/>
            <a:ext cx="19611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66">
            <a:extLst>
              <a:ext uri="{FF2B5EF4-FFF2-40B4-BE49-F238E27FC236}">
                <a16:creationId xmlns:a16="http://schemas.microsoft.com/office/drawing/2014/main" id="{FCBBA6AF-3AB1-59CB-210A-3483779DCF15}"/>
              </a:ext>
            </a:extLst>
          </p:cNvPr>
          <p:cNvSpPr txBox="1"/>
          <p:nvPr/>
        </p:nvSpPr>
        <p:spPr>
          <a:xfrm>
            <a:off x="8214766" y="3709091"/>
            <a:ext cx="173291" cy="307777"/>
          </a:xfrm>
          <a:prstGeom prst="rect">
            <a:avLst/>
          </a:prstGeom>
          <a:noFill/>
        </p:spPr>
        <p:txBody>
          <a:bodyPr wrap="square" rtlCol="0">
            <a:spAutoFit/>
          </a:bodyPr>
          <a:lstStyle/>
          <a:p>
            <a:pPr algn="ctr"/>
            <a:r>
              <a:rPr lang="en-US" sz="1400">
                <a:latin typeface="Calibri Light"/>
                <a:ea typeface="Calibri Light"/>
                <a:cs typeface="Calibri Light"/>
              </a:rPr>
              <a:t>H </a:t>
            </a:r>
          </a:p>
        </p:txBody>
      </p:sp>
      <p:sp>
        <p:nvSpPr>
          <p:cNvPr id="48" name="TextBox 72">
            <a:extLst>
              <a:ext uri="{FF2B5EF4-FFF2-40B4-BE49-F238E27FC236}">
                <a16:creationId xmlns:a16="http://schemas.microsoft.com/office/drawing/2014/main" id="{BC22BC55-2BC8-7AD0-7C36-3F2B6BC335C4}"/>
              </a:ext>
            </a:extLst>
          </p:cNvPr>
          <p:cNvSpPr txBox="1"/>
          <p:nvPr/>
        </p:nvSpPr>
        <p:spPr>
          <a:xfrm>
            <a:off x="9510558" y="3268039"/>
            <a:ext cx="1290257" cy="523220"/>
          </a:xfrm>
          <a:prstGeom prst="rect">
            <a:avLst/>
          </a:prstGeom>
          <a:noFill/>
        </p:spPr>
        <p:txBody>
          <a:bodyPr wrap="square" lIns="91440" tIns="45720" rIns="91440" bIns="45720" rtlCol="0" anchor="t">
            <a:spAutoFit/>
          </a:bodyPr>
          <a:lstStyle/>
          <a:p>
            <a:pPr algn="ctr"/>
            <a:r>
              <a:rPr lang="en-US" sz="1400">
                <a:solidFill>
                  <a:srgbClr val="07272E"/>
                </a:solidFill>
                <a:latin typeface="Calibri Light"/>
                <a:ea typeface="Calibri Light"/>
                <a:cs typeface="Calibri Light"/>
              </a:rPr>
              <a:t>Modified</a:t>
            </a:r>
            <a:r>
              <a:rPr lang="en-US" sz="1400">
                <a:solidFill>
                  <a:srgbClr val="07272E"/>
                </a:solidFill>
                <a:effectLst/>
                <a:latin typeface="Calibri Light"/>
                <a:ea typeface="Calibri Light"/>
                <a:cs typeface="Calibri Light"/>
              </a:rPr>
              <a:t> Inert Gas System</a:t>
            </a:r>
            <a:endParaRPr lang="en-US" sz="1400">
              <a:latin typeface="Calibri Light"/>
              <a:ea typeface="Calibri Light"/>
              <a:cs typeface="Calibri Light"/>
            </a:endParaRPr>
          </a:p>
        </p:txBody>
      </p:sp>
      <p:sp>
        <p:nvSpPr>
          <p:cNvPr id="50" name="Rectangle 74">
            <a:extLst>
              <a:ext uri="{FF2B5EF4-FFF2-40B4-BE49-F238E27FC236}">
                <a16:creationId xmlns:a16="http://schemas.microsoft.com/office/drawing/2014/main" id="{5A782422-DC45-21EB-9931-8F07CFE9A01F}"/>
              </a:ext>
            </a:extLst>
          </p:cNvPr>
          <p:cNvSpPr/>
          <p:nvPr/>
        </p:nvSpPr>
        <p:spPr>
          <a:xfrm>
            <a:off x="9881274" y="3909750"/>
            <a:ext cx="548830" cy="192601"/>
          </a:xfrm>
          <a:prstGeom prst="rect">
            <a:avLst/>
          </a:prstGeom>
          <a:solidFill>
            <a:schemeClr val="bg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Calibri Light"/>
              <a:ea typeface="Calibri Light"/>
              <a:cs typeface="Calibri Light"/>
            </a:endParaRPr>
          </a:p>
        </p:txBody>
      </p:sp>
      <p:sp>
        <p:nvSpPr>
          <p:cNvPr id="51" name="TextBox 75">
            <a:extLst>
              <a:ext uri="{FF2B5EF4-FFF2-40B4-BE49-F238E27FC236}">
                <a16:creationId xmlns:a16="http://schemas.microsoft.com/office/drawing/2014/main" id="{10B6FA0C-C298-D979-2EE6-EFEC97401CA1}"/>
              </a:ext>
            </a:extLst>
          </p:cNvPr>
          <p:cNvSpPr txBox="1"/>
          <p:nvPr/>
        </p:nvSpPr>
        <p:spPr>
          <a:xfrm>
            <a:off x="9213763" y="5737430"/>
            <a:ext cx="1883849" cy="307777"/>
          </a:xfrm>
          <a:prstGeom prst="rect">
            <a:avLst/>
          </a:prstGeom>
          <a:noFill/>
        </p:spPr>
        <p:txBody>
          <a:bodyPr wrap="square" rtlCol="0">
            <a:spAutoFit/>
          </a:bodyPr>
          <a:lstStyle/>
          <a:p>
            <a:r>
              <a:rPr lang="nb-NO" sz="1400" b="1">
                <a:latin typeface="Calibri Light"/>
                <a:ea typeface="Calibri Light"/>
                <a:cs typeface="Calibri Light"/>
              </a:rPr>
              <a:t>Knutsen Technology</a:t>
            </a:r>
          </a:p>
        </p:txBody>
      </p:sp>
      <p:cxnSp>
        <p:nvCxnSpPr>
          <p:cNvPr id="70" name="Elbow Connector 69">
            <a:extLst>
              <a:ext uri="{FF2B5EF4-FFF2-40B4-BE49-F238E27FC236}">
                <a16:creationId xmlns:a16="http://schemas.microsoft.com/office/drawing/2014/main" id="{A3C1166E-A2A2-8C7B-C411-216548FC1BD7}"/>
              </a:ext>
            </a:extLst>
          </p:cNvPr>
          <p:cNvCxnSpPr>
            <a:cxnSpLocks/>
            <a:endCxn id="21" idx="0"/>
          </p:cNvCxnSpPr>
          <p:nvPr/>
        </p:nvCxnSpPr>
        <p:spPr>
          <a:xfrm flipV="1">
            <a:off x="7069015" y="3227462"/>
            <a:ext cx="805322" cy="155755"/>
          </a:xfrm>
          <a:prstGeom prst="bentConnector4">
            <a:avLst>
              <a:gd name="adj1" fmla="val -12930"/>
              <a:gd name="adj2" fmla="val 246769"/>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Elbow Connector 73">
            <a:extLst>
              <a:ext uri="{FF2B5EF4-FFF2-40B4-BE49-F238E27FC236}">
                <a16:creationId xmlns:a16="http://schemas.microsoft.com/office/drawing/2014/main" id="{A1F7309F-FDF2-4796-3A64-0AD58A2EAFB7}"/>
              </a:ext>
            </a:extLst>
          </p:cNvPr>
          <p:cNvCxnSpPr>
            <a:cxnSpLocks/>
            <a:stCxn id="38" idx="0"/>
          </p:cNvCxnSpPr>
          <p:nvPr/>
        </p:nvCxnSpPr>
        <p:spPr>
          <a:xfrm rot="16200000" flipH="1">
            <a:off x="8488281" y="3482099"/>
            <a:ext cx="783377" cy="274103"/>
          </a:xfrm>
          <a:prstGeom prst="bentConnector3">
            <a:avLst>
              <a:gd name="adj1" fmla="val -2918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Elbow Connector 103">
            <a:extLst>
              <a:ext uri="{FF2B5EF4-FFF2-40B4-BE49-F238E27FC236}">
                <a16:creationId xmlns:a16="http://schemas.microsoft.com/office/drawing/2014/main" id="{24983D23-C540-CA39-BBA3-0F3A2D218BC6}"/>
              </a:ext>
            </a:extLst>
          </p:cNvPr>
          <p:cNvCxnSpPr>
            <a:cxnSpLocks/>
          </p:cNvCxnSpPr>
          <p:nvPr/>
        </p:nvCxnSpPr>
        <p:spPr>
          <a:xfrm rot="16200000" flipH="1">
            <a:off x="7537653" y="3335538"/>
            <a:ext cx="1011275" cy="344978"/>
          </a:xfrm>
          <a:prstGeom prst="bentConnector3">
            <a:avLst>
              <a:gd name="adj1" fmla="val -234"/>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 name="Group 44">
            <a:extLst>
              <a:ext uri="{FF2B5EF4-FFF2-40B4-BE49-F238E27FC236}">
                <a16:creationId xmlns:a16="http://schemas.microsoft.com/office/drawing/2014/main" id="{0EC1B4A0-1A04-61DA-7983-21DC33D7A863}"/>
              </a:ext>
            </a:extLst>
          </p:cNvPr>
          <p:cNvGrpSpPr/>
          <p:nvPr/>
        </p:nvGrpSpPr>
        <p:grpSpPr>
          <a:xfrm rot="16200000" flipH="1" flipV="1">
            <a:off x="8162200" y="3546586"/>
            <a:ext cx="108001" cy="81000"/>
            <a:chOff x="9173991" y="806204"/>
            <a:chExt cx="1063402" cy="919651"/>
          </a:xfrm>
        </p:grpSpPr>
        <p:sp>
          <p:nvSpPr>
            <p:cNvPr id="52" name="Isosceles Triangle 45">
              <a:extLst>
                <a:ext uri="{FF2B5EF4-FFF2-40B4-BE49-F238E27FC236}">
                  <a16:creationId xmlns:a16="http://schemas.microsoft.com/office/drawing/2014/main" id="{A84F62A9-D6EF-7CA7-E822-C7633CCBBE1D}"/>
                </a:ext>
              </a:extLst>
            </p:cNvPr>
            <p:cNvSpPr/>
            <p:nvPr/>
          </p:nvSpPr>
          <p:spPr>
            <a:xfrm rot="16200000">
              <a:off x="9511253" y="999715"/>
              <a:ext cx="914399" cy="537881"/>
            </a:xfrm>
            <a:prstGeom prst="triangle">
              <a:avLst/>
            </a:prstGeom>
            <a:solidFill>
              <a:schemeClr val="bg2"/>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n>
                  <a:solidFill>
                    <a:sysClr val="windowText" lastClr="000000"/>
                  </a:solidFill>
                </a:ln>
                <a:solidFill>
                  <a:schemeClr val="tx1"/>
                </a:solidFill>
                <a:latin typeface="Calibri Light"/>
                <a:ea typeface="Calibri Light"/>
                <a:cs typeface="Calibri Light"/>
              </a:endParaRPr>
            </a:p>
          </p:txBody>
        </p:sp>
        <p:sp>
          <p:nvSpPr>
            <p:cNvPr id="53" name="Isosceles Triangle 46">
              <a:extLst>
                <a:ext uri="{FF2B5EF4-FFF2-40B4-BE49-F238E27FC236}">
                  <a16:creationId xmlns:a16="http://schemas.microsoft.com/office/drawing/2014/main" id="{8EFF7582-C0AD-B36F-FA20-13554E52E5E4}"/>
                </a:ext>
              </a:extLst>
            </p:cNvPr>
            <p:cNvSpPr/>
            <p:nvPr/>
          </p:nvSpPr>
          <p:spPr>
            <a:xfrm rot="5400000" flipH="1">
              <a:off x="8985733" y="994462"/>
              <a:ext cx="914400" cy="537883"/>
            </a:xfrm>
            <a:prstGeom prst="triangle">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Calibri Light"/>
                <a:ea typeface="Calibri Light"/>
                <a:cs typeface="Calibri Light"/>
              </a:endParaRPr>
            </a:p>
          </p:txBody>
        </p:sp>
      </p:grpSp>
      <p:cxnSp>
        <p:nvCxnSpPr>
          <p:cNvPr id="115" name="Elbow Connector 114">
            <a:extLst>
              <a:ext uri="{FF2B5EF4-FFF2-40B4-BE49-F238E27FC236}">
                <a16:creationId xmlns:a16="http://schemas.microsoft.com/office/drawing/2014/main" id="{73AC8795-7D34-9F14-AE12-5EF3B43F0EBC}"/>
              </a:ext>
            </a:extLst>
          </p:cNvPr>
          <p:cNvCxnSpPr>
            <a:cxnSpLocks/>
            <a:endCxn id="21" idx="1"/>
          </p:cNvCxnSpPr>
          <p:nvPr/>
        </p:nvCxnSpPr>
        <p:spPr>
          <a:xfrm flipV="1">
            <a:off x="7291424" y="3655115"/>
            <a:ext cx="413386" cy="83490"/>
          </a:xfrm>
          <a:prstGeom prst="bentConnector3">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4399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E039E-0001-BAB8-7ADF-C9EB137A40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636B82-9953-9F75-3D70-A03470E694C7}"/>
              </a:ext>
            </a:extLst>
          </p:cNvPr>
          <p:cNvSpPr>
            <a:spLocks noGrp="1"/>
          </p:cNvSpPr>
          <p:nvPr>
            <p:ph type="title"/>
          </p:nvPr>
        </p:nvSpPr>
        <p:spPr/>
        <p:txBody>
          <a:bodyPr/>
          <a:lstStyle/>
          <a:p>
            <a:r>
              <a:rPr lang="en-GB">
                <a:latin typeface="Calibri Light"/>
                <a:cs typeface="Arial"/>
              </a:rPr>
              <a:t>Ballast water</a:t>
            </a:r>
            <a:br>
              <a:rPr lang="en-GB">
                <a:latin typeface="Calibri Light"/>
              </a:rPr>
            </a:br>
            <a:r>
              <a:rPr lang="en-GB">
                <a:latin typeface="Calibri Light"/>
                <a:cs typeface="Arial"/>
              </a:rPr>
              <a:t>treatment, KBAL</a:t>
            </a:r>
            <a:endParaRPr lang="en-NO" sz="2000">
              <a:latin typeface="Calibri Light"/>
              <a:cs typeface="Arial"/>
            </a:endParaRPr>
          </a:p>
        </p:txBody>
      </p:sp>
      <p:sp>
        <p:nvSpPr>
          <p:cNvPr id="9" name="Content Placeholder 8">
            <a:extLst>
              <a:ext uri="{FF2B5EF4-FFF2-40B4-BE49-F238E27FC236}">
                <a16:creationId xmlns:a16="http://schemas.microsoft.com/office/drawing/2014/main" id="{8D025499-7C68-E812-9E78-27FB8FA54D1A}"/>
              </a:ext>
            </a:extLst>
          </p:cNvPr>
          <p:cNvSpPr>
            <a:spLocks noGrp="1"/>
          </p:cNvSpPr>
          <p:nvPr>
            <p:ph idx="1"/>
          </p:nvPr>
        </p:nvSpPr>
        <p:spPr>
          <a:xfrm>
            <a:off x="5183188" y="1548062"/>
            <a:ext cx="6172200" cy="4955203"/>
          </a:xfrm>
        </p:spPr>
        <p:txBody>
          <a:bodyPr vert="horz" lIns="91440" tIns="45720" rIns="91440" bIns="45720" rtlCol="0" anchor="t">
            <a:spAutoFit/>
          </a:bodyPr>
          <a:lstStyle/>
          <a:p>
            <a:pPr marL="0" indent="0">
              <a:spcAft>
                <a:spcPts val="600"/>
              </a:spcAft>
              <a:buNone/>
            </a:pPr>
            <a:r>
              <a:rPr lang="en-GB" sz="1600" b="1">
                <a:latin typeface="Calibri Light"/>
                <a:cs typeface="Arial"/>
              </a:rPr>
              <a:t>KBAL features:</a:t>
            </a:r>
          </a:p>
          <a:p>
            <a:pPr marL="171450" indent="-171450">
              <a:spcAft>
                <a:spcPts val="600"/>
              </a:spcAft>
              <a:buFont typeface="Arial" panose="020B0604020202020204" pitchFamily="34" charset="0"/>
              <a:buChar char="•"/>
            </a:pPr>
            <a:r>
              <a:rPr lang="en-GB" sz="1600">
                <a:latin typeface="Calibri Light"/>
                <a:cs typeface="Arial"/>
              </a:rPr>
              <a:t>High volume flow (larger ships)</a:t>
            </a:r>
          </a:p>
          <a:p>
            <a:pPr marL="171450" indent="-171450">
              <a:spcAft>
                <a:spcPts val="600"/>
              </a:spcAft>
              <a:buFont typeface="Arial" panose="020B0604020202020204" pitchFamily="34" charset="0"/>
              <a:buChar char="•"/>
            </a:pPr>
            <a:r>
              <a:rPr lang="en-GB" sz="1600">
                <a:latin typeface="Calibri Light"/>
                <a:cs typeface="Arial"/>
              </a:rPr>
              <a:t>Treatment flexibility (intake, circulation </a:t>
            </a:r>
            <a:br>
              <a:rPr lang="en-GB" sz="1600">
                <a:latin typeface="Calibri Light"/>
              </a:rPr>
            </a:br>
            <a:r>
              <a:rPr lang="en-GB" sz="1600">
                <a:latin typeface="Calibri Light"/>
                <a:cs typeface="Arial"/>
              </a:rPr>
              <a:t>and discharge or combination)</a:t>
            </a:r>
          </a:p>
          <a:p>
            <a:pPr marL="171450" indent="-171450">
              <a:spcAft>
                <a:spcPts val="600"/>
              </a:spcAft>
              <a:buFont typeface="Arial" panose="020B0604020202020204" pitchFamily="34" charset="0"/>
              <a:buChar char="•"/>
            </a:pPr>
            <a:r>
              <a:rPr lang="en-GB" sz="1600">
                <a:latin typeface="Calibri Light"/>
                <a:cs typeface="Arial"/>
              </a:rPr>
              <a:t>Suitable for both retrofit and on new built ships</a:t>
            </a:r>
          </a:p>
          <a:p>
            <a:pPr marL="171450" indent="-171450">
              <a:spcAft>
                <a:spcPts val="600"/>
              </a:spcAft>
              <a:buFont typeface="Arial" panose="020B0604020202020204" pitchFamily="34" charset="0"/>
              <a:buChar char="•"/>
            </a:pPr>
            <a:r>
              <a:rPr lang="en-GB" sz="1600">
                <a:latin typeface="Calibri Light"/>
                <a:cs typeface="Arial"/>
              </a:rPr>
              <a:t>Cost efficient</a:t>
            </a:r>
          </a:p>
          <a:p>
            <a:pPr marL="171450" indent="-171450">
              <a:spcAft>
                <a:spcPts val="600"/>
              </a:spcAft>
              <a:buFont typeface="Arial" panose="020B0604020202020204" pitchFamily="34" charset="0"/>
              <a:buChar char="•"/>
            </a:pPr>
            <a:r>
              <a:rPr lang="en-GB" sz="1600">
                <a:latin typeface="Calibri Light"/>
                <a:cs typeface="Arial"/>
              </a:rPr>
              <a:t>No filter and no chemicals</a:t>
            </a:r>
          </a:p>
          <a:p>
            <a:pPr marL="171450" indent="-171450">
              <a:spcAft>
                <a:spcPts val="600"/>
              </a:spcAft>
              <a:buFont typeface="Arial" panose="020B0604020202020204" pitchFamily="34" charset="0"/>
              <a:buChar char="•"/>
            </a:pPr>
            <a:r>
              <a:rPr lang="en-GB" sz="1600">
                <a:latin typeface="Calibri Light"/>
                <a:cs typeface="Arial"/>
              </a:rPr>
              <a:t>27 in operation</a:t>
            </a:r>
          </a:p>
          <a:p>
            <a:pPr>
              <a:spcAft>
                <a:spcPts val="600"/>
              </a:spcAft>
            </a:pPr>
            <a:endParaRPr lang="en-GB" sz="1600">
              <a:latin typeface="Calibri Light"/>
            </a:endParaRPr>
          </a:p>
          <a:p>
            <a:pPr marL="0" indent="0">
              <a:spcAft>
                <a:spcPts val="600"/>
              </a:spcAft>
              <a:buNone/>
            </a:pPr>
            <a:r>
              <a:rPr lang="en-GB" sz="1600" b="1">
                <a:latin typeface="Calibri Light"/>
                <a:cs typeface="Arial"/>
              </a:rPr>
              <a:t>Qualification status:</a:t>
            </a:r>
            <a:endParaRPr lang="en-GB" sz="1600">
              <a:latin typeface="Calibri Light"/>
              <a:cs typeface="Arial"/>
            </a:endParaRPr>
          </a:p>
          <a:p>
            <a:pPr marL="171450" indent="-171450">
              <a:spcAft>
                <a:spcPts val="600"/>
              </a:spcAft>
              <a:buFont typeface="Arial" panose="020B0604020202020204" pitchFamily="34" charset="0"/>
              <a:buChar char="•"/>
            </a:pPr>
            <a:r>
              <a:rPr lang="en-GB" sz="1600">
                <a:latin typeface="Calibri Light"/>
                <a:cs typeface="Arial"/>
              </a:rPr>
              <a:t>KBAL 600 M3/hr- 3.5 bar: IMO qualified. Certification from DNV.</a:t>
            </a:r>
          </a:p>
          <a:p>
            <a:pPr marL="171450" indent="-171450">
              <a:spcAft>
                <a:spcPts val="600"/>
              </a:spcAft>
              <a:buFont typeface="Arial" panose="020B0604020202020204" pitchFamily="34" charset="0"/>
              <a:buChar char="•"/>
            </a:pPr>
            <a:r>
              <a:rPr lang="en-GB" sz="1600">
                <a:latin typeface="Calibri Light"/>
                <a:cs typeface="Arial"/>
              </a:rPr>
              <a:t>KBAL 3000 M3/hr – 2.0 bar: IMO qualified.</a:t>
            </a:r>
            <a:br>
              <a:rPr lang="en-GB" sz="1600">
                <a:latin typeface="Calibri Light"/>
              </a:rPr>
            </a:br>
            <a:r>
              <a:rPr lang="en-GB" sz="1600">
                <a:latin typeface="Calibri Light"/>
                <a:cs typeface="Arial"/>
              </a:rPr>
              <a:t>Certification from DNV.</a:t>
            </a:r>
          </a:p>
          <a:p>
            <a:pPr marL="171450" indent="-171450">
              <a:spcAft>
                <a:spcPts val="600"/>
              </a:spcAft>
              <a:buFont typeface="Arial" panose="020B0604020202020204" pitchFamily="34" charset="0"/>
              <a:buChar char="•"/>
            </a:pPr>
            <a:r>
              <a:rPr lang="en-GB" sz="1600">
                <a:latin typeface="Calibri Light"/>
                <a:cs typeface="Arial"/>
              </a:rPr>
              <a:t>USCG/ Revised IMO: IMO revised G8 approved for KBAL Mark2  June 2020 and USCG November 2020.</a:t>
            </a:r>
          </a:p>
          <a:p>
            <a:pPr marL="171450" indent="-171450">
              <a:spcAft>
                <a:spcPts val="600"/>
              </a:spcAft>
              <a:buFont typeface="Arial" panose="020B0604020202020204" pitchFamily="34" charset="0"/>
              <a:buChar char="•"/>
            </a:pPr>
            <a:r>
              <a:rPr lang="en-GB" sz="1600">
                <a:latin typeface="Calibri Light"/>
                <a:cs typeface="Arial"/>
              </a:rPr>
              <a:t>One pass treatment IMO approved January 2023</a:t>
            </a:r>
          </a:p>
        </p:txBody>
      </p:sp>
      <p:sp>
        <p:nvSpPr>
          <p:cNvPr id="4" name="Date Placeholder 3">
            <a:extLst>
              <a:ext uri="{FF2B5EF4-FFF2-40B4-BE49-F238E27FC236}">
                <a16:creationId xmlns:a16="http://schemas.microsoft.com/office/drawing/2014/main" id="{583A3FD9-F2A4-D470-55DA-98E994D7A79A}"/>
              </a:ext>
            </a:extLst>
          </p:cNvPr>
          <p:cNvSpPr>
            <a:spLocks noGrp="1"/>
          </p:cNvSpPr>
          <p:nvPr>
            <p:ph type="dt" sz="half" idx="10"/>
          </p:nvPr>
        </p:nvSpPr>
        <p:spPr/>
        <p:txBody>
          <a:bodyPr/>
          <a:lstStyle/>
          <a:p>
            <a:endParaRPr lang="nb-NO"/>
          </a:p>
        </p:txBody>
      </p:sp>
      <p:pic>
        <p:nvPicPr>
          <p:cNvPr id="3" name="Picture 2">
            <a:extLst>
              <a:ext uri="{FF2B5EF4-FFF2-40B4-BE49-F238E27FC236}">
                <a16:creationId xmlns:a16="http://schemas.microsoft.com/office/drawing/2014/main" id="{ED6C614D-06A8-3335-191D-F398B2A5CACF}"/>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auto">
          <a:xfrm>
            <a:off x="836612" y="3024705"/>
            <a:ext cx="2202252"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52027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AME" val="NOTMANAGED"/>
  <p:tag name="PBCOMPONENT" val="SHAPE"/>
  <p:tag name="SHAPEKEY" val="RESET"/>
  <p:tag name="REFSHAPEUNIQUENAMELIST" val=""/>
  <p:tag name="PBLAYOUTS" val="A,B,C,D,E,F"/>
  <p:tag name="IGNOREFONTNONCOMPLIANCE" val="0"/>
  <p:tag name="IGNORECOLORLINESNONCOMPLIANCE" val="0"/>
  <p:tag name="IGNOREPOSITIONNONCOMPLIANCE" val="0"/>
  <p:tag name="POSITIONTOP" val="150"/>
  <p:tag name="POSITIONLEFT" val="401.76"/>
  <p:tag name="IGNORESIZENONCOMPLIANCE" val="0"/>
  <p:tag name="SIZEWIDTH" val="336.24"/>
  <p:tag name="SIZEHEIGHT" val="180"/>
  <p:tag name="SHAPEUNIQUENAME" val="chartXl!62"/>
</p:tagLst>
</file>

<file path=ppt/theme/theme1.xml><?xml version="1.0" encoding="utf-8"?>
<a:theme xmlns:a="http://schemas.openxmlformats.org/drawingml/2006/main" name="Office-tema">
  <a:themeElements>
    <a:clrScheme name="Knutsen 2025">
      <a:dk1>
        <a:srgbClr val="07272E"/>
      </a:dk1>
      <a:lt1>
        <a:srgbClr val="FFFFFF"/>
      </a:lt1>
      <a:dk2>
        <a:srgbClr val="288ECA"/>
      </a:dk2>
      <a:lt2>
        <a:srgbClr val="E9E8E2"/>
      </a:lt2>
      <a:accent1>
        <a:srgbClr val="A3A29E"/>
      </a:accent1>
      <a:accent2>
        <a:srgbClr val="D0EEEF"/>
      </a:accent2>
      <a:accent3>
        <a:srgbClr val="D2D1CB"/>
      </a:accent3>
      <a:accent4>
        <a:srgbClr val="BBD6D7"/>
      </a:accent4>
      <a:accent5>
        <a:srgbClr val="7EBBDF"/>
      </a:accent5>
      <a:accent6>
        <a:srgbClr val="697D82"/>
      </a:accent6>
      <a:hlink>
        <a:srgbClr val="288ECA"/>
      </a:hlink>
      <a:folHlink>
        <a:srgbClr val="18557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2917</Words>
  <Application>Microsoft Office PowerPoint</Application>
  <PresentationFormat>Widescreen</PresentationFormat>
  <Paragraphs>571</Paragraphs>
  <Slides>43</Slides>
  <Notes>16</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Office-tema</vt:lpstr>
      <vt:lpstr>Knutsen Group Presentation</vt:lpstr>
      <vt:lpstr>technical and commercial operation chartering building supervision</vt:lpstr>
      <vt:lpstr>      </vt:lpstr>
      <vt:lpstr>PowerPoint Presentation</vt:lpstr>
      <vt:lpstr>technical and commercial operation chartering building supervision</vt:lpstr>
      <vt:lpstr>PowerPoint Presentation</vt:lpstr>
      <vt:lpstr>PowerPoint Presentation</vt:lpstr>
      <vt:lpstr>PowerPoint Presentation</vt:lpstr>
      <vt:lpstr>Our values</vt:lpstr>
      <vt:lpstr>PowerPoint Presentation</vt:lpstr>
      <vt:lpstr>Ensure flawless operation of vessels on longterm contracts</vt:lpstr>
      <vt:lpstr>PowerPoint Presentation</vt:lpstr>
      <vt:lpstr>PowerPoint Presentation</vt:lpstr>
      <vt:lpstr>Safety program</vt:lpstr>
      <vt:lpstr>Environmental,  Social Governance</vt:lpstr>
      <vt:lpstr>92 BUILT VESSELS 1987 – 2025  AVERAGE 2,4 VESSEL BUILT PER YEAR</vt:lpstr>
      <vt:lpstr>Operations</vt:lpstr>
      <vt:lpstr>Operations</vt:lpstr>
      <vt:lpstr>A significant shipping group: turnover and EBITDA of total fleet</vt:lpstr>
      <vt:lpstr>Knot is the world’s largest DP shuttle tanker owner &amp; operator</vt:lpstr>
      <vt:lpstr>Shuttle Tankers for ENI</vt:lpstr>
      <vt:lpstr>FOCUS ON SAFETY  by oil companies and authorities:  Personal vetting Routine vetting Strict reporting and  documentation standards DP qualifications</vt:lpstr>
      <vt:lpstr>Martin Linge FSO  Conversion of shuttle tanker Hanne Knutsen to FSO  Delivered 2018</vt:lpstr>
      <vt:lpstr>Martin Linge FSO </vt:lpstr>
      <vt:lpstr>KNOP – Knutsen NYK Offshore Partners (MLP)</vt:lpstr>
      <vt:lpstr>MLP structure,  listed 10.04.2013</vt:lpstr>
      <vt:lpstr>PowerPoint Presentation</vt:lpstr>
      <vt:lpstr>PowerPoint Presentation</vt:lpstr>
      <vt:lpstr>Major LNG operator</vt:lpstr>
      <vt:lpstr>PowerPoint Presentation</vt:lpstr>
      <vt:lpstr>Strategic LNG/C development</vt:lpstr>
      <vt:lpstr>Strategic LNG/C development</vt:lpstr>
      <vt:lpstr>Technology development</vt:lpstr>
      <vt:lpstr>176.3 K CBM LNGC (ME-GI)</vt:lpstr>
      <vt:lpstr>180 K CBM LNGC  (ME-GI)</vt:lpstr>
      <vt:lpstr>Latest LNG carrier</vt:lpstr>
      <vt:lpstr>LNG Crew Training</vt:lpstr>
      <vt:lpstr>Product / Chemical Tankers</vt:lpstr>
      <vt:lpstr>Knutsen Subsea Solutions</vt:lpstr>
      <vt:lpstr>Knutsen NYK Carbon Carriers KNCC</vt:lpstr>
      <vt:lpstr>Owner of Advanced Technology</vt:lpstr>
      <vt:lpstr>Modified KVOC  system, KVOC 2</vt:lpstr>
      <vt:lpstr>Ballast water treatment, KBAL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Jenny Hutchens</dc:creator>
  <cp:lastModifiedBy>Veronika Elfmark Williams</cp:lastModifiedBy>
  <cp:revision>4</cp:revision>
  <cp:lastPrinted>2025-08-25T13:36:29Z</cp:lastPrinted>
  <dcterms:created xsi:type="dcterms:W3CDTF">2024-09-02T11:00:54Z</dcterms:created>
  <dcterms:modified xsi:type="dcterms:W3CDTF">2025-09-30T08:49:03Z</dcterms:modified>
</cp:coreProperties>
</file>